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63" r:id="rId2"/>
    <p:sldId id="2147478412" r:id="rId3"/>
    <p:sldId id="281" r:id="rId4"/>
    <p:sldId id="2147478414" r:id="rId5"/>
    <p:sldId id="2147478416" r:id="rId6"/>
    <p:sldId id="2147478417" r:id="rId7"/>
    <p:sldId id="2147478418" r:id="rId8"/>
    <p:sldId id="2147478419" r:id="rId9"/>
    <p:sldId id="287" r:id="rId10"/>
    <p:sldId id="273" r:id="rId11"/>
    <p:sldId id="21474784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8CC930E-5327-44C8-9871-6B278F25D546}">
          <p14:sldIdLst>
            <p14:sldId id="263"/>
            <p14:sldId id="2147478412"/>
            <p14:sldId id="281"/>
            <p14:sldId id="2147478414"/>
            <p14:sldId id="2147478416"/>
            <p14:sldId id="2147478417"/>
            <p14:sldId id="2147478418"/>
            <p14:sldId id="2147478419"/>
            <p14:sldId id="287"/>
          </p14:sldIdLst>
        </p14:section>
        <p14:section name="Addendum" id="{067BC44D-1203-475E-B538-358797883F4D}">
          <p14:sldIdLst>
            <p14:sldId id="273"/>
            <p14:sldId id="2147478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6C55D-47BA-4486-8C0A-611F4BFF6B8A}" v="211" dt="2025-02-24T10:15:21.6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autoAdjust="0"/>
    <p:restoredTop sz="94660"/>
  </p:normalViewPr>
  <p:slideViewPr>
    <p:cSldViewPr snapToGrid="0">
      <p:cViewPr varScale="1">
        <p:scale>
          <a:sx n="85" d="100"/>
          <a:sy n="85" d="100"/>
        </p:scale>
        <p:origin x="52"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a Tanase" userId="419b098c-e309-4f8f-a18c-4767178eace9" providerId="ADAL" clId="{305A0AEC-CA50-4DA9-BD77-45121BA693E1}"/>
    <pc:docChg chg="delSld modSection">
      <pc:chgData name="Ioana Tanase" userId="419b098c-e309-4f8f-a18c-4767178eace9" providerId="ADAL" clId="{305A0AEC-CA50-4DA9-BD77-45121BA693E1}" dt="2025-02-24T10:22:56.304" v="0" actId="47"/>
      <pc:docMkLst>
        <pc:docMk/>
      </pc:docMkLst>
      <pc:sldChg chg="del">
        <pc:chgData name="Ioana Tanase" userId="419b098c-e309-4f8f-a18c-4767178eace9" providerId="ADAL" clId="{305A0AEC-CA50-4DA9-BD77-45121BA693E1}" dt="2025-02-24T10:22:56.304" v="0" actId="47"/>
        <pc:sldMkLst>
          <pc:docMk/>
          <pc:sldMk cId="169337074" sldId="343"/>
        </pc:sldMkLst>
      </pc:sldChg>
    </pc:docChg>
  </pc:docChgLst>
  <pc:docChgLst>
    <pc:chgData name="Ioana Tanase" userId="419b098c-e309-4f8f-a18c-4767178eace9" providerId="ADAL" clId="{3766C55D-47BA-4486-8C0A-611F4BFF6B8A}"/>
    <pc:docChg chg="undo redo custSel addSld delSld modSld sldOrd addSection modSection">
      <pc:chgData name="Ioana Tanase" userId="419b098c-e309-4f8f-a18c-4767178eace9" providerId="ADAL" clId="{3766C55D-47BA-4486-8C0A-611F4BFF6B8A}" dt="2025-02-24T10:21:38.108" v="1469" actId="962"/>
      <pc:docMkLst>
        <pc:docMk/>
      </pc:docMkLst>
      <pc:sldChg chg="modSp mod">
        <pc:chgData name="Ioana Tanase" userId="419b098c-e309-4f8f-a18c-4767178eace9" providerId="ADAL" clId="{3766C55D-47BA-4486-8C0A-611F4BFF6B8A}" dt="2025-02-20T13:12:31.163" v="36" actId="20577"/>
        <pc:sldMkLst>
          <pc:docMk/>
          <pc:sldMk cId="2453268614" sldId="263"/>
        </pc:sldMkLst>
        <pc:spChg chg="mod">
          <ac:chgData name="Ioana Tanase" userId="419b098c-e309-4f8f-a18c-4767178eace9" providerId="ADAL" clId="{3766C55D-47BA-4486-8C0A-611F4BFF6B8A}" dt="2025-02-20T13:12:31.163" v="36" actId="20577"/>
          <ac:spMkLst>
            <pc:docMk/>
            <pc:sldMk cId="2453268614" sldId="263"/>
            <ac:spMk id="3" creationId="{2D0FC1CB-3FCF-EE15-AB64-DCB1CF8E30D1}"/>
          </ac:spMkLst>
        </pc:spChg>
      </pc:sldChg>
      <pc:sldChg chg="modSp del mod">
        <pc:chgData name="Ioana Tanase" userId="419b098c-e309-4f8f-a18c-4767178eace9" providerId="ADAL" clId="{3766C55D-47BA-4486-8C0A-611F4BFF6B8A}" dt="2025-02-21T15:35:10.836" v="327" actId="47"/>
        <pc:sldMkLst>
          <pc:docMk/>
          <pc:sldMk cId="1601312214" sldId="268"/>
        </pc:sldMkLst>
      </pc:sldChg>
      <pc:sldChg chg="delSp modSp add mod modAnim">
        <pc:chgData name="Ioana Tanase" userId="419b098c-e309-4f8f-a18c-4767178eace9" providerId="ADAL" clId="{3766C55D-47BA-4486-8C0A-611F4BFF6B8A}" dt="2025-02-21T15:37:34.383" v="374" actId="5793"/>
        <pc:sldMkLst>
          <pc:docMk/>
          <pc:sldMk cId="2524595129" sldId="273"/>
        </pc:sldMkLst>
        <pc:spChg chg="mod">
          <ac:chgData name="Ioana Tanase" userId="419b098c-e309-4f8f-a18c-4767178eace9" providerId="ADAL" clId="{3766C55D-47BA-4486-8C0A-611F4BFF6B8A}" dt="2025-02-21T15:37:34.383" v="374" actId="5793"/>
          <ac:spMkLst>
            <pc:docMk/>
            <pc:sldMk cId="2524595129" sldId="273"/>
            <ac:spMk id="4" creationId="{4150B085-2487-A2A7-8044-8F2CF998088F}"/>
          </ac:spMkLst>
        </pc:spChg>
        <pc:spChg chg="mod">
          <ac:chgData name="Ioana Tanase" userId="419b098c-e309-4f8f-a18c-4767178eace9" providerId="ADAL" clId="{3766C55D-47BA-4486-8C0A-611F4BFF6B8A}" dt="2025-02-21T15:36:34.500" v="355" actId="20577"/>
          <ac:spMkLst>
            <pc:docMk/>
            <pc:sldMk cId="2524595129" sldId="273"/>
            <ac:spMk id="31" creationId="{6860DA92-BF92-0CBB-16A5-C61BE9C1BBA5}"/>
          </ac:spMkLst>
        </pc:spChg>
      </pc:sldChg>
      <pc:sldChg chg="delSp modSp add mod delAnim modNotesTx">
        <pc:chgData name="Ioana Tanase" userId="419b098c-e309-4f8f-a18c-4767178eace9" providerId="ADAL" clId="{3766C55D-47BA-4486-8C0A-611F4BFF6B8A}" dt="2025-02-21T15:35:03.091" v="326" actId="1076"/>
        <pc:sldMkLst>
          <pc:docMk/>
          <pc:sldMk cId="618926116" sldId="281"/>
        </pc:sldMkLst>
        <pc:spChg chg="mod">
          <ac:chgData name="Ioana Tanase" userId="419b098c-e309-4f8f-a18c-4767178eace9" providerId="ADAL" clId="{3766C55D-47BA-4486-8C0A-611F4BFF6B8A}" dt="2025-02-21T15:32:23.188" v="277" actId="20577"/>
          <ac:spMkLst>
            <pc:docMk/>
            <pc:sldMk cId="618926116" sldId="281"/>
            <ac:spMk id="7" creationId="{F954BCDD-A63C-7C4E-C891-B57BEF1C603D}"/>
          </ac:spMkLst>
        </pc:spChg>
        <pc:spChg chg="mod">
          <ac:chgData name="Ioana Tanase" userId="419b098c-e309-4f8f-a18c-4767178eace9" providerId="ADAL" clId="{3766C55D-47BA-4486-8C0A-611F4BFF6B8A}" dt="2025-02-21T15:33:28.278" v="294" actId="1076"/>
          <ac:spMkLst>
            <pc:docMk/>
            <pc:sldMk cId="618926116" sldId="281"/>
            <ac:spMk id="9" creationId="{B6BDEE1D-D7B1-1F48-5F49-7E17DE344603}"/>
          </ac:spMkLst>
        </pc:spChg>
        <pc:spChg chg="mod">
          <ac:chgData name="Ioana Tanase" userId="419b098c-e309-4f8f-a18c-4767178eace9" providerId="ADAL" clId="{3766C55D-47BA-4486-8C0A-611F4BFF6B8A}" dt="2025-02-21T15:34:35.755" v="318" actId="1076"/>
          <ac:spMkLst>
            <pc:docMk/>
            <pc:sldMk cId="618926116" sldId="281"/>
            <ac:spMk id="10" creationId="{54F829D1-6EB2-CF82-2318-F307802B02A2}"/>
          </ac:spMkLst>
        </pc:spChg>
        <pc:spChg chg="mod">
          <ac:chgData name="Ioana Tanase" userId="419b098c-e309-4f8f-a18c-4767178eace9" providerId="ADAL" clId="{3766C55D-47BA-4486-8C0A-611F4BFF6B8A}" dt="2025-02-21T15:33:59.794" v="304" actId="1076"/>
          <ac:spMkLst>
            <pc:docMk/>
            <pc:sldMk cId="618926116" sldId="281"/>
            <ac:spMk id="12" creationId="{B0A61408-4A5D-4FB2-93D0-AB98C41825F9}"/>
          </ac:spMkLst>
        </pc:spChg>
        <pc:spChg chg="mod">
          <ac:chgData name="Ioana Tanase" userId="419b098c-e309-4f8f-a18c-4767178eace9" providerId="ADAL" clId="{3766C55D-47BA-4486-8C0A-611F4BFF6B8A}" dt="2025-02-21T15:34:03.151" v="305" actId="1076"/>
          <ac:spMkLst>
            <pc:docMk/>
            <pc:sldMk cId="618926116" sldId="281"/>
            <ac:spMk id="13" creationId="{100C3346-2157-B774-B35B-38B05F71D538}"/>
          </ac:spMkLst>
        </pc:spChg>
        <pc:spChg chg="mod">
          <ac:chgData name="Ioana Tanase" userId="419b098c-e309-4f8f-a18c-4767178eace9" providerId="ADAL" clId="{3766C55D-47BA-4486-8C0A-611F4BFF6B8A}" dt="2025-02-21T15:34:59.651" v="325" actId="1076"/>
          <ac:spMkLst>
            <pc:docMk/>
            <pc:sldMk cId="618926116" sldId="281"/>
            <ac:spMk id="16" creationId="{38B62300-9A79-BD40-A142-5F93BAC6BFDA}"/>
          </ac:spMkLst>
        </pc:spChg>
        <pc:spChg chg="mod">
          <ac:chgData name="Ioana Tanase" userId="419b098c-e309-4f8f-a18c-4767178eace9" providerId="ADAL" clId="{3766C55D-47BA-4486-8C0A-611F4BFF6B8A}" dt="2025-02-21T15:35:03.091" v="326" actId="1076"/>
          <ac:spMkLst>
            <pc:docMk/>
            <pc:sldMk cId="618926116" sldId="281"/>
            <ac:spMk id="19" creationId="{D97D1AF3-E748-FEF3-8309-4ED4EFC12A88}"/>
          </ac:spMkLst>
        </pc:spChg>
        <pc:grpChg chg="mod">
          <ac:chgData name="Ioana Tanase" userId="419b098c-e309-4f8f-a18c-4767178eace9" providerId="ADAL" clId="{3766C55D-47BA-4486-8C0A-611F4BFF6B8A}" dt="2025-02-21T15:32:56.678" v="284" actId="1076"/>
          <ac:grpSpMkLst>
            <pc:docMk/>
            <pc:sldMk cId="618926116" sldId="281"/>
            <ac:grpSpMk id="17" creationId="{B3090882-1BC4-7633-D17F-700BA2D220E0}"/>
          </ac:grpSpMkLst>
        </pc:grpChg>
        <pc:grpChg chg="mod">
          <ac:chgData name="Ioana Tanase" userId="419b098c-e309-4f8f-a18c-4767178eace9" providerId="ADAL" clId="{3766C55D-47BA-4486-8C0A-611F4BFF6B8A}" dt="2025-02-21T15:33:05.491" v="287" actId="1076"/>
          <ac:grpSpMkLst>
            <pc:docMk/>
            <pc:sldMk cId="618926116" sldId="281"/>
            <ac:grpSpMk id="71" creationId="{6D76A01F-45DE-7A38-6E57-17A3C18EE0DA}"/>
          </ac:grpSpMkLst>
        </pc:grpChg>
        <pc:grpChg chg="mod">
          <ac:chgData name="Ioana Tanase" userId="419b098c-e309-4f8f-a18c-4767178eace9" providerId="ADAL" clId="{3766C55D-47BA-4486-8C0A-611F4BFF6B8A}" dt="2025-02-21T15:33:03.361" v="286" actId="1076"/>
          <ac:grpSpMkLst>
            <pc:docMk/>
            <pc:sldMk cId="618926116" sldId="281"/>
            <ac:grpSpMk id="72" creationId="{3A248A36-C9CC-F46F-6EFC-2AD0A484E676}"/>
          </ac:grpSpMkLst>
        </pc:grpChg>
        <pc:grpChg chg="mod">
          <ac:chgData name="Ioana Tanase" userId="419b098c-e309-4f8f-a18c-4767178eace9" providerId="ADAL" clId="{3766C55D-47BA-4486-8C0A-611F4BFF6B8A}" dt="2025-02-21T15:32:59.920" v="285" actId="1076"/>
          <ac:grpSpMkLst>
            <pc:docMk/>
            <pc:sldMk cId="618926116" sldId="281"/>
            <ac:grpSpMk id="73" creationId="{738C6BFD-5A85-FB1C-AD97-8086FA5952CB}"/>
          </ac:grpSpMkLst>
        </pc:grpChg>
      </pc:sldChg>
      <pc:sldChg chg="addSp delSp modSp add mod ord modNotesTx">
        <pc:chgData name="Ioana Tanase" userId="419b098c-e309-4f8f-a18c-4767178eace9" providerId="ADAL" clId="{3766C55D-47BA-4486-8C0A-611F4BFF6B8A}" dt="2025-02-24T10:21:29.655" v="1467" actId="962"/>
        <pc:sldMkLst>
          <pc:docMk/>
          <pc:sldMk cId="1331435809" sldId="287"/>
        </pc:sldMkLst>
        <pc:spChg chg="add mod ord">
          <ac:chgData name="Ioana Tanase" userId="419b098c-e309-4f8f-a18c-4767178eace9" providerId="ADAL" clId="{3766C55D-47BA-4486-8C0A-611F4BFF6B8A}" dt="2025-02-24T10:20:16.578" v="1454" actId="962"/>
          <ac:spMkLst>
            <pc:docMk/>
            <pc:sldMk cId="1331435809" sldId="287"/>
            <ac:spMk id="2" creationId="{7432E9AB-74F4-A9EF-9BC4-8B6F354B19FA}"/>
          </ac:spMkLst>
        </pc:spChg>
        <pc:spChg chg="mod ord">
          <ac:chgData name="Ioana Tanase" userId="419b098c-e309-4f8f-a18c-4767178eace9" providerId="ADAL" clId="{3766C55D-47BA-4486-8C0A-611F4BFF6B8A}" dt="2025-02-24T10:18:40.185" v="1438" actId="13244"/>
          <ac:spMkLst>
            <pc:docMk/>
            <pc:sldMk cId="1331435809" sldId="287"/>
            <ac:spMk id="3" creationId="{536C1091-E752-3637-76E0-6CC3E1B0A4E5}"/>
          </ac:spMkLst>
        </pc:spChg>
        <pc:spChg chg="add mod ord">
          <ac:chgData name="Ioana Tanase" userId="419b098c-e309-4f8f-a18c-4767178eace9" providerId="ADAL" clId="{3766C55D-47BA-4486-8C0A-611F4BFF6B8A}" dt="2025-02-24T10:20:26.078" v="1455" actId="13244"/>
          <ac:spMkLst>
            <pc:docMk/>
            <pc:sldMk cId="1331435809" sldId="287"/>
            <ac:spMk id="4" creationId="{290B1B22-76B5-A6A7-3853-5CA086AB115C}"/>
          </ac:spMkLst>
        </pc:spChg>
        <pc:spChg chg="mod">
          <ac:chgData name="Ioana Tanase" userId="419b098c-e309-4f8f-a18c-4767178eace9" providerId="ADAL" clId="{3766C55D-47BA-4486-8C0A-611F4BFF6B8A}" dt="2025-02-24T10:13:40.660" v="1369" actId="14100"/>
          <ac:spMkLst>
            <pc:docMk/>
            <pc:sldMk cId="1331435809" sldId="287"/>
            <ac:spMk id="12" creationId="{590B3BF1-DE92-1EF0-2B3E-4147D527160A}"/>
          </ac:spMkLst>
        </pc:spChg>
        <pc:spChg chg="add mod ord">
          <ac:chgData name="Ioana Tanase" userId="419b098c-e309-4f8f-a18c-4767178eace9" providerId="ADAL" clId="{3766C55D-47BA-4486-8C0A-611F4BFF6B8A}" dt="2025-02-24T10:20:34.786" v="1456" actId="13244"/>
          <ac:spMkLst>
            <pc:docMk/>
            <pc:sldMk cId="1331435809" sldId="287"/>
            <ac:spMk id="20" creationId="{FDF4274A-D0B0-2A6E-DBB5-E2CBFC4B6936}"/>
          </ac:spMkLst>
        </pc:spChg>
        <pc:spChg chg="add mod">
          <ac:chgData name="Ioana Tanase" userId="419b098c-e309-4f8f-a18c-4767178eace9" providerId="ADAL" clId="{3766C55D-47BA-4486-8C0A-611F4BFF6B8A}" dt="2025-02-24T10:17:38.208" v="1432" actId="1076"/>
          <ac:spMkLst>
            <pc:docMk/>
            <pc:sldMk cId="1331435809" sldId="287"/>
            <ac:spMk id="22" creationId="{78A880ED-1609-B697-0176-E8329764DE1D}"/>
          </ac:spMkLst>
        </pc:spChg>
        <pc:spChg chg="add mod">
          <ac:chgData name="Ioana Tanase" userId="419b098c-e309-4f8f-a18c-4767178eace9" providerId="ADAL" clId="{3766C55D-47BA-4486-8C0A-611F4BFF6B8A}" dt="2025-02-24T10:17:43.713" v="1433" actId="1076"/>
          <ac:spMkLst>
            <pc:docMk/>
            <pc:sldMk cId="1331435809" sldId="287"/>
            <ac:spMk id="24" creationId="{32CA9CD0-F69A-4D6E-5AC6-2F98F01F1F7D}"/>
          </ac:spMkLst>
        </pc:spChg>
        <pc:spChg chg="add mod">
          <ac:chgData name="Ioana Tanase" userId="419b098c-e309-4f8f-a18c-4767178eace9" providerId="ADAL" clId="{3766C55D-47BA-4486-8C0A-611F4BFF6B8A}" dt="2025-02-24T10:17:47.156" v="1435" actId="1076"/>
          <ac:spMkLst>
            <pc:docMk/>
            <pc:sldMk cId="1331435809" sldId="287"/>
            <ac:spMk id="26" creationId="{2885E350-D368-E7B8-311D-1435A2299FF0}"/>
          </ac:spMkLst>
        </pc:spChg>
        <pc:spChg chg="mod">
          <ac:chgData name="Ioana Tanase" userId="419b098c-e309-4f8f-a18c-4767178eace9" providerId="ADAL" clId="{3766C55D-47BA-4486-8C0A-611F4BFF6B8A}" dt="2025-02-24T10:12:05.575" v="1344"/>
          <ac:spMkLst>
            <pc:docMk/>
            <pc:sldMk cId="1331435809" sldId="287"/>
            <ac:spMk id="29" creationId="{64BBFB3B-E372-05D1-2AE4-40639A5128FD}"/>
          </ac:spMkLst>
        </pc:spChg>
        <pc:spChg chg="mod">
          <ac:chgData name="Ioana Tanase" userId="419b098c-e309-4f8f-a18c-4767178eace9" providerId="ADAL" clId="{3766C55D-47BA-4486-8C0A-611F4BFF6B8A}" dt="2025-02-24T10:12:18.459" v="1348"/>
          <ac:spMkLst>
            <pc:docMk/>
            <pc:sldMk cId="1331435809" sldId="287"/>
            <ac:spMk id="30" creationId="{32468FBA-0EDB-5D92-5252-D102389EE71A}"/>
          </ac:spMkLst>
        </pc:spChg>
        <pc:spChg chg="mod">
          <ac:chgData name="Ioana Tanase" userId="419b098c-e309-4f8f-a18c-4767178eace9" providerId="ADAL" clId="{3766C55D-47BA-4486-8C0A-611F4BFF6B8A}" dt="2025-02-24T10:12:28.138" v="1351"/>
          <ac:spMkLst>
            <pc:docMk/>
            <pc:sldMk cId="1331435809" sldId="287"/>
            <ac:spMk id="31" creationId="{AE242CDC-9303-BB7B-60F4-7F3AFE8A1F7E}"/>
          </ac:spMkLst>
        </pc:spChg>
        <pc:spChg chg="mod">
          <ac:chgData name="Ioana Tanase" userId="419b098c-e309-4f8f-a18c-4767178eace9" providerId="ADAL" clId="{3766C55D-47BA-4486-8C0A-611F4BFF6B8A}" dt="2025-02-24T10:12:51.512" v="1358" actId="1076"/>
          <ac:spMkLst>
            <pc:docMk/>
            <pc:sldMk cId="1331435809" sldId="287"/>
            <ac:spMk id="32" creationId="{8C984044-0F90-C481-400E-565309F79987}"/>
          </ac:spMkLst>
        </pc:spChg>
        <pc:spChg chg="add del mod">
          <ac:chgData name="Ioana Tanase" userId="419b098c-e309-4f8f-a18c-4767178eace9" providerId="ADAL" clId="{3766C55D-47BA-4486-8C0A-611F4BFF6B8A}" dt="2025-02-24T10:15:57.251" v="1410" actId="14100"/>
          <ac:spMkLst>
            <pc:docMk/>
            <pc:sldMk cId="1331435809" sldId="287"/>
            <ac:spMk id="45" creationId="{EF5741DE-F50A-9187-F97C-47A6F5845478}"/>
          </ac:spMkLst>
        </pc:spChg>
        <pc:grpChg chg="mod">
          <ac:chgData name="Ioana Tanase" userId="419b098c-e309-4f8f-a18c-4767178eace9" providerId="ADAL" clId="{3766C55D-47BA-4486-8C0A-611F4BFF6B8A}" dt="2025-02-24T10:13:08.382" v="1361" actId="1076"/>
          <ac:grpSpMkLst>
            <pc:docMk/>
            <pc:sldMk cId="1331435809" sldId="287"/>
            <ac:grpSpMk id="6" creationId="{C97AEAE7-F5C6-8488-C43C-8786FF39C658}"/>
          </ac:grpSpMkLst>
        </pc:grpChg>
        <pc:grpChg chg="mod">
          <ac:chgData name="Ioana Tanase" userId="419b098c-e309-4f8f-a18c-4767178eace9" providerId="ADAL" clId="{3766C55D-47BA-4486-8C0A-611F4BFF6B8A}" dt="2025-02-24T10:20:05.128" v="1453" actId="962"/>
          <ac:grpSpMkLst>
            <pc:docMk/>
            <pc:sldMk cId="1331435809" sldId="287"/>
            <ac:grpSpMk id="7" creationId="{F32FE2CB-8843-2E0F-82A5-7D8E272CD006}"/>
          </ac:grpSpMkLst>
        </pc:grpChg>
        <pc:grpChg chg="mod">
          <ac:chgData name="Ioana Tanase" userId="419b098c-e309-4f8f-a18c-4767178eace9" providerId="ADAL" clId="{3766C55D-47BA-4486-8C0A-611F4BFF6B8A}" dt="2025-02-24T10:21:29.655" v="1467" actId="962"/>
          <ac:grpSpMkLst>
            <pc:docMk/>
            <pc:sldMk cId="1331435809" sldId="287"/>
            <ac:grpSpMk id="33" creationId="{B51F44BD-E3D3-2E77-1B67-8BF8CA315DF2}"/>
          </ac:grpSpMkLst>
        </pc:grpChg>
        <pc:grpChg chg="mod">
          <ac:chgData name="Ioana Tanase" userId="419b098c-e309-4f8f-a18c-4767178eace9" providerId="ADAL" clId="{3766C55D-47BA-4486-8C0A-611F4BFF6B8A}" dt="2025-02-24T10:21:23.108" v="1466" actId="962"/>
          <ac:grpSpMkLst>
            <pc:docMk/>
            <pc:sldMk cId="1331435809" sldId="287"/>
            <ac:grpSpMk id="34" creationId="{6CF2BF71-1BA3-CF35-EB42-33888096476E}"/>
          </ac:grpSpMkLst>
        </pc:grpChg>
        <pc:grpChg chg="add del">
          <ac:chgData name="Ioana Tanase" userId="419b098c-e309-4f8f-a18c-4767178eace9" providerId="ADAL" clId="{3766C55D-47BA-4486-8C0A-611F4BFF6B8A}" dt="2025-02-24T10:12:01.287" v="1341" actId="478"/>
          <ac:grpSpMkLst>
            <pc:docMk/>
            <pc:sldMk cId="1331435809" sldId="287"/>
            <ac:grpSpMk id="82" creationId="{30187C9E-E75F-CF70-71C6-F5D81B533A85}"/>
          </ac:grpSpMkLst>
        </pc:grpChg>
        <pc:cxnChg chg="add mod">
          <ac:chgData name="Ioana Tanase" userId="419b098c-e309-4f8f-a18c-4767178eace9" providerId="ADAL" clId="{3766C55D-47BA-4486-8C0A-611F4BFF6B8A}" dt="2025-02-24T10:18:49.211" v="1442" actId="962"/>
          <ac:cxnSpMkLst>
            <pc:docMk/>
            <pc:sldMk cId="1331435809" sldId="287"/>
            <ac:cxnSpMk id="5" creationId="{B0E918D6-1011-2977-2F15-BEBAE9F37B2C}"/>
          </ac:cxnSpMkLst>
        </pc:cxnChg>
        <pc:cxnChg chg="add mod">
          <ac:chgData name="Ioana Tanase" userId="419b098c-e309-4f8f-a18c-4767178eace9" providerId="ADAL" clId="{3766C55D-47BA-4486-8C0A-611F4BFF6B8A}" dt="2025-02-24T10:18:50.500" v="1443" actId="962"/>
          <ac:cxnSpMkLst>
            <pc:docMk/>
            <pc:sldMk cId="1331435809" sldId="287"/>
            <ac:cxnSpMk id="9" creationId="{2D08D8B5-752D-67BB-F171-4F5D2B1E22C5}"/>
          </ac:cxnSpMkLst>
        </pc:cxnChg>
        <pc:cxnChg chg="add mod">
          <ac:chgData name="Ioana Tanase" userId="419b098c-e309-4f8f-a18c-4767178eace9" providerId="ADAL" clId="{3766C55D-47BA-4486-8C0A-611F4BFF6B8A}" dt="2025-02-24T10:18:50.869" v="1444" actId="962"/>
          <ac:cxnSpMkLst>
            <pc:docMk/>
            <pc:sldMk cId="1331435809" sldId="287"/>
            <ac:cxnSpMk id="11" creationId="{B556841B-AAA0-D53B-E446-E475B9C576CE}"/>
          </ac:cxnSpMkLst>
        </pc:cxnChg>
        <pc:cxnChg chg="add mod">
          <ac:chgData name="Ioana Tanase" userId="419b098c-e309-4f8f-a18c-4767178eace9" providerId="ADAL" clId="{3766C55D-47BA-4486-8C0A-611F4BFF6B8A}" dt="2025-02-24T10:18:51.771" v="1445" actId="962"/>
          <ac:cxnSpMkLst>
            <pc:docMk/>
            <pc:sldMk cId="1331435809" sldId="287"/>
            <ac:cxnSpMk id="15" creationId="{FAA44E79-BA00-D434-38FA-70FF407700BB}"/>
          </ac:cxnSpMkLst>
        </pc:cxnChg>
        <pc:cxnChg chg="add del mod">
          <ac:chgData name="Ioana Tanase" userId="419b098c-e309-4f8f-a18c-4767178eace9" providerId="ADAL" clId="{3766C55D-47BA-4486-8C0A-611F4BFF6B8A}" dt="2025-02-24T10:14:30.333" v="1388" actId="1076"/>
          <ac:cxnSpMkLst>
            <pc:docMk/>
            <pc:sldMk cId="1331435809" sldId="287"/>
            <ac:cxnSpMk id="74" creationId="{AC3F09DC-22D6-21C6-F082-E731FD5EDC68}"/>
          </ac:cxnSpMkLst>
        </pc:cxnChg>
      </pc:sldChg>
      <pc:sldChg chg="addSp delSp modSp add mod">
        <pc:chgData name="Ioana Tanase" userId="419b098c-e309-4f8f-a18c-4767178eace9" providerId="ADAL" clId="{3766C55D-47BA-4486-8C0A-611F4BFF6B8A}" dt="2025-02-21T15:39:33.120" v="398" actId="20577"/>
        <pc:sldMkLst>
          <pc:docMk/>
          <pc:sldMk cId="3980035794" sldId="2147478412"/>
        </pc:sldMkLst>
        <pc:spChg chg="mod">
          <ac:chgData name="Ioana Tanase" userId="419b098c-e309-4f8f-a18c-4767178eace9" providerId="ADAL" clId="{3766C55D-47BA-4486-8C0A-611F4BFF6B8A}" dt="2025-02-21T15:39:33.120" v="398" actId="20577"/>
          <ac:spMkLst>
            <pc:docMk/>
            <pc:sldMk cId="3980035794" sldId="2147478412"/>
            <ac:spMk id="3" creationId="{69BBB632-92CF-66D3-0CF0-57A1CC980B98}"/>
          </ac:spMkLst>
        </pc:spChg>
        <pc:spChg chg="mod">
          <ac:chgData name="Ioana Tanase" userId="419b098c-e309-4f8f-a18c-4767178eace9" providerId="ADAL" clId="{3766C55D-47BA-4486-8C0A-611F4BFF6B8A}" dt="2025-02-21T15:30:57.402" v="261" actId="14100"/>
          <ac:spMkLst>
            <pc:docMk/>
            <pc:sldMk cId="3980035794" sldId="2147478412"/>
            <ac:spMk id="6" creationId="{DCE68EFF-2735-E205-DF21-3BDF8E7F39F8}"/>
          </ac:spMkLst>
        </pc:spChg>
        <pc:spChg chg="mod">
          <ac:chgData name="Ioana Tanase" userId="419b098c-e309-4f8f-a18c-4767178eace9" providerId="ADAL" clId="{3766C55D-47BA-4486-8C0A-611F4BFF6B8A}" dt="2025-02-21T15:30:52.702" v="260" actId="14100"/>
          <ac:spMkLst>
            <pc:docMk/>
            <pc:sldMk cId="3980035794" sldId="2147478412"/>
            <ac:spMk id="23" creationId="{1C5A2B83-FA63-8734-13C1-8A225946D031}"/>
          </ac:spMkLst>
        </pc:spChg>
        <pc:spChg chg="add del mod">
          <ac:chgData name="Ioana Tanase" userId="419b098c-e309-4f8f-a18c-4767178eace9" providerId="ADAL" clId="{3766C55D-47BA-4486-8C0A-611F4BFF6B8A}" dt="2025-02-21T15:30:38.829" v="258" actId="1076"/>
          <ac:spMkLst>
            <pc:docMk/>
            <pc:sldMk cId="3980035794" sldId="2147478412"/>
            <ac:spMk id="24" creationId="{A3ED766F-3876-C66F-2FAF-4177CBBA0083}"/>
          </ac:spMkLst>
        </pc:spChg>
        <pc:spChg chg="mod">
          <ac:chgData name="Ioana Tanase" userId="419b098c-e309-4f8f-a18c-4767178eace9" providerId="ADAL" clId="{3766C55D-47BA-4486-8C0A-611F4BFF6B8A}" dt="2025-02-21T15:30:42.600" v="259" actId="14100"/>
          <ac:spMkLst>
            <pc:docMk/>
            <pc:sldMk cId="3980035794" sldId="2147478412"/>
            <ac:spMk id="28" creationId="{98FD7124-FAD5-C66E-28E9-79878AF6BA47}"/>
          </ac:spMkLst>
        </pc:spChg>
        <pc:grpChg chg="add del mod">
          <ac:chgData name="Ioana Tanase" userId="419b098c-e309-4f8f-a18c-4767178eace9" providerId="ADAL" clId="{3766C55D-47BA-4486-8C0A-611F4BFF6B8A}" dt="2025-02-21T15:28:30.795" v="188" actId="1076"/>
          <ac:grpSpMkLst>
            <pc:docMk/>
            <pc:sldMk cId="3980035794" sldId="2147478412"/>
            <ac:grpSpMk id="5" creationId="{4437AF49-6666-2070-B1E0-0B4D9DB8D3BF}"/>
          </ac:grpSpMkLst>
        </pc:grpChg>
      </pc:sldChg>
      <pc:sldChg chg="modSp add mod">
        <pc:chgData name="Ioana Tanase" userId="419b098c-e309-4f8f-a18c-4767178eace9" providerId="ADAL" clId="{3766C55D-47BA-4486-8C0A-611F4BFF6B8A}" dt="2025-02-21T15:39:01.630" v="392" actId="1076"/>
        <pc:sldMkLst>
          <pc:docMk/>
          <pc:sldMk cId="1470887713" sldId="2147478413"/>
        </pc:sldMkLst>
        <pc:spChg chg="mod">
          <ac:chgData name="Ioana Tanase" userId="419b098c-e309-4f8f-a18c-4767178eace9" providerId="ADAL" clId="{3766C55D-47BA-4486-8C0A-611F4BFF6B8A}" dt="2025-02-21T15:39:01.630" v="392" actId="1076"/>
          <ac:spMkLst>
            <pc:docMk/>
            <pc:sldMk cId="1470887713" sldId="2147478413"/>
            <ac:spMk id="4" creationId="{87397AAB-DAE3-AF47-3DA5-6DAF5315FDE2}"/>
          </ac:spMkLst>
        </pc:spChg>
        <pc:spChg chg="mod">
          <ac:chgData name="Ioana Tanase" userId="419b098c-e309-4f8f-a18c-4767178eace9" providerId="ADAL" clId="{3766C55D-47BA-4486-8C0A-611F4BFF6B8A}" dt="2025-02-21T15:38:44.517" v="386" actId="20577"/>
          <ac:spMkLst>
            <pc:docMk/>
            <pc:sldMk cId="1470887713" sldId="2147478413"/>
            <ac:spMk id="31" creationId="{0860471F-BA1A-17FA-F073-958B76C8C3D2}"/>
          </ac:spMkLst>
        </pc:spChg>
      </pc:sldChg>
      <pc:sldChg chg="addSp delSp modSp add mod modNotesTx">
        <pc:chgData name="Ioana Tanase" userId="419b098c-e309-4f8f-a18c-4767178eace9" providerId="ADAL" clId="{3766C55D-47BA-4486-8C0A-611F4BFF6B8A}" dt="2025-02-21T15:52:02.236" v="639" actId="962"/>
        <pc:sldMkLst>
          <pc:docMk/>
          <pc:sldMk cId="1262393062" sldId="2147478414"/>
        </pc:sldMkLst>
        <pc:spChg chg="mod">
          <ac:chgData name="Ioana Tanase" userId="419b098c-e309-4f8f-a18c-4767178eace9" providerId="ADAL" clId="{3766C55D-47BA-4486-8C0A-611F4BFF6B8A}" dt="2025-02-21T15:47:08.694" v="476" actId="14100"/>
          <ac:spMkLst>
            <pc:docMk/>
            <pc:sldMk cId="1262393062" sldId="2147478414"/>
            <ac:spMk id="4" creationId="{4150B085-2487-A2A7-8044-8F2CF998088F}"/>
          </ac:spMkLst>
        </pc:spChg>
        <pc:spChg chg="mod">
          <ac:chgData name="Ioana Tanase" userId="419b098c-e309-4f8f-a18c-4767178eace9" providerId="ADAL" clId="{3766C55D-47BA-4486-8C0A-611F4BFF6B8A}" dt="2025-02-21T15:43:49.892" v="405" actId="14100"/>
          <ac:spMkLst>
            <pc:docMk/>
            <pc:sldMk cId="1262393062" sldId="2147478414"/>
            <ac:spMk id="31" creationId="{6860DA92-BF92-0CBB-16A5-C61BE9C1BBA5}"/>
          </ac:spMkLst>
        </pc:spChg>
        <pc:picChg chg="add mod">
          <ac:chgData name="Ioana Tanase" userId="419b098c-e309-4f8f-a18c-4767178eace9" providerId="ADAL" clId="{3766C55D-47BA-4486-8C0A-611F4BFF6B8A}" dt="2025-02-21T15:52:02.236" v="639" actId="962"/>
          <ac:picMkLst>
            <pc:docMk/>
            <pc:sldMk cId="1262393062" sldId="2147478414"/>
            <ac:picMk id="5" creationId="{415BF409-A57B-D004-BC22-AE267ECA0892}"/>
          </ac:picMkLst>
        </pc:picChg>
      </pc:sldChg>
      <pc:sldChg chg="new del">
        <pc:chgData name="Ioana Tanase" userId="419b098c-e309-4f8f-a18c-4767178eace9" providerId="ADAL" clId="{3766C55D-47BA-4486-8C0A-611F4BFF6B8A}" dt="2025-02-21T15:52:41.721" v="642" actId="47"/>
        <pc:sldMkLst>
          <pc:docMk/>
          <pc:sldMk cId="1126465766" sldId="2147478415"/>
        </pc:sldMkLst>
      </pc:sldChg>
      <pc:sldChg chg="addSp delSp modSp add mod modNotesTx">
        <pc:chgData name="Ioana Tanase" userId="419b098c-e309-4f8f-a18c-4767178eace9" providerId="ADAL" clId="{3766C55D-47BA-4486-8C0A-611F4BFF6B8A}" dt="2025-02-21T16:01:59.367" v="885" actId="1076"/>
        <pc:sldMkLst>
          <pc:docMk/>
          <pc:sldMk cId="1845235107" sldId="2147478416"/>
        </pc:sldMkLst>
        <pc:spChg chg="mod">
          <ac:chgData name="Ioana Tanase" userId="419b098c-e309-4f8f-a18c-4767178eace9" providerId="ADAL" clId="{3766C55D-47BA-4486-8C0A-611F4BFF6B8A}" dt="2025-02-21T16:01:59.367" v="885" actId="1076"/>
          <ac:spMkLst>
            <pc:docMk/>
            <pc:sldMk cId="1845235107" sldId="2147478416"/>
            <ac:spMk id="4" creationId="{58D4DFC3-12D2-F8CA-503F-841984FD16C8}"/>
          </ac:spMkLst>
        </pc:spChg>
        <pc:spChg chg="mod">
          <ac:chgData name="Ioana Tanase" userId="419b098c-e309-4f8f-a18c-4767178eace9" providerId="ADAL" clId="{3766C55D-47BA-4486-8C0A-611F4BFF6B8A}" dt="2025-02-21T15:55:25.843" v="651" actId="20577"/>
          <ac:spMkLst>
            <pc:docMk/>
            <pc:sldMk cId="1845235107" sldId="2147478416"/>
            <ac:spMk id="31" creationId="{77F38863-FD24-AFD9-E64D-7EAD52BA3B7E}"/>
          </ac:spMkLst>
        </pc:spChg>
        <pc:picChg chg="add mod">
          <ac:chgData name="Ioana Tanase" userId="419b098c-e309-4f8f-a18c-4767178eace9" providerId="ADAL" clId="{3766C55D-47BA-4486-8C0A-611F4BFF6B8A}" dt="2025-02-21T16:01:48.555" v="883" actId="962"/>
          <ac:picMkLst>
            <pc:docMk/>
            <pc:sldMk cId="1845235107" sldId="2147478416"/>
            <ac:picMk id="7" creationId="{835F23C4-0A9D-85A1-0C8A-7DB690BFCA05}"/>
          </ac:picMkLst>
        </pc:picChg>
      </pc:sldChg>
      <pc:sldChg chg="modSp add mod">
        <pc:chgData name="Ioana Tanase" userId="419b098c-e309-4f8f-a18c-4767178eace9" providerId="ADAL" clId="{3766C55D-47BA-4486-8C0A-611F4BFF6B8A}" dt="2025-02-21T16:03:10.133" v="955"/>
        <pc:sldMkLst>
          <pc:docMk/>
          <pc:sldMk cId="1423237023" sldId="2147478417"/>
        </pc:sldMkLst>
        <pc:spChg chg="mod">
          <ac:chgData name="Ioana Tanase" userId="419b098c-e309-4f8f-a18c-4767178eace9" providerId="ADAL" clId="{3766C55D-47BA-4486-8C0A-611F4BFF6B8A}" dt="2025-02-21T16:02:36.844" v="931" actId="20577"/>
          <ac:spMkLst>
            <pc:docMk/>
            <pc:sldMk cId="1423237023" sldId="2147478417"/>
            <ac:spMk id="3" creationId="{5004ECEF-2356-3DB2-6A82-A916A8D717A8}"/>
          </ac:spMkLst>
        </pc:spChg>
        <pc:spChg chg="mod">
          <ac:chgData name="Ioana Tanase" userId="419b098c-e309-4f8f-a18c-4767178eace9" providerId="ADAL" clId="{3766C55D-47BA-4486-8C0A-611F4BFF6B8A}" dt="2025-02-21T16:02:58.372" v="952"/>
          <ac:spMkLst>
            <pc:docMk/>
            <pc:sldMk cId="1423237023" sldId="2147478417"/>
            <ac:spMk id="6" creationId="{31606B74-8446-59A4-03D5-762A25132F11}"/>
          </ac:spMkLst>
        </pc:spChg>
        <pc:spChg chg="mod">
          <ac:chgData name="Ioana Tanase" userId="419b098c-e309-4f8f-a18c-4767178eace9" providerId="ADAL" clId="{3766C55D-47BA-4486-8C0A-611F4BFF6B8A}" dt="2025-02-21T16:03:10.133" v="955"/>
          <ac:spMkLst>
            <pc:docMk/>
            <pc:sldMk cId="1423237023" sldId="2147478417"/>
            <ac:spMk id="24" creationId="{30205902-D101-2E78-00E5-73E6178AD161}"/>
          </ac:spMkLst>
        </pc:spChg>
      </pc:sldChg>
      <pc:sldChg chg="addSp delSp modSp add mod modNotesTx">
        <pc:chgData name="Ioana Tanase" userId="419b098c-e309-4f8f-a18c-4767178eace9" providerId="ADAL" clId="{3766C55D-47BA-4486-8C0A-611F4BFF6B8A}" dt="2025-02-24T10:21:38.108" v="1469" actId="962"/>
        <pc:sldMkLst>
          <pc:docMk/>
          <pc:sldMk cId="3087332232" sldId="2147478418"/>
        </pc:sldMkLst>
        <pc:spChg chg="mod">
          <ac:chgData name="Ioana Tanase" userId="419b098c-e309-4f8f-a18c-4767178eace9" providerId="ADAL" clId="{3766C55D-47BA-4486-8C0A-611F4BFF6B8A}" dt="2025-02-21T16:09:30.035" v="1171" actId="1076"/>
          <ac:spMkLst>
            <pc:docMk/>
            <pc:sldMk cId="3087332232" sldId="2147478418"/>
            <ac:spMk id="4" creationId="{ED44852F-8B14-31CC-28BB-98F1792086AA}"/>
          </ac:spMkLst>
        </pc:spChg>
        <pc:spChg chg="add mod">
          <ac:chgData name="Ioana Tanase" userId="419b098c-e309-4f8f-a18c-4767178eace9" providerId="ADAL" clId="{3766C55D-47BA-4486-8C0A-611F4BFF6B8A}" dt="2025-02-21T16:12:12.612" v="1253" actId="20577"/>
          <ac:spMkLst>
            <pc:docMk/>
            <pc:sldMk cId="3087332232" sldId="2147478418"/>
            <ac:spMk id="5" creationId="{7EDB9A51-01FE-BAC6-A731-D716579EFD7A}"/>
          </ac:spMkLst>
        </pc:spChg>
        <pc:spChg chg="mod">
          <ac:chgData name="Ioana Tanase" userId="419b098c-e309-4f8f-a18c-4767178eace9" providerId="ADAL" clId="{3766C55D-47BA-4486-8C0A-611F4BFF6B8A}" dt="2025-02-21T16:03:48.242" v="1007" actId="14100"/>
          <ac:spMkLst>
            <pc:docMk/>
            <pc:sldMk cId="3087332232" sldId="2147478418"/>
            <ac:spMk id="31" creationId="{F1810D31-A3AF-BB3C-790A-0804B58E1FCE}"/>
          </ac:spMkLst>
        </pc:spChg>
        <pc:picChg chg="add mod">
          <ac:chgData name="Ioana Tanase" userId="419b098c-e309-4f8f-a18c-4767178eace9" providerId="ADAL" clId="{3766C55D-47BA-4486-8C0A-611F4BFF6B8A}" dt="2025-02-24T10:21:38.108" v="1469" actId="962"/>
          <ac:picMkLst>
            <pc:docMk/>
            <pc:sldMk cId="3087332232" sldId="2147478418"/>
            <ac:picMk id="3" creationId="{F69E72C9-1AF5-48D1-29FF-4FA1EF15FBF6}"/>
          </ac:picMkLst>
        </pc:picChg>
      </pc:sldChg>
      <pc:sldChg chg="addSp delSp modSp add mod modNotesTx">
        <pc:chgData name="Ioana Tanase" userId="419b098c-e309-4f8f-a18c-4767178eace9" providerId="ADAL" clId="{3766C55D-47BA-4486-8C0A-611F4BFF6B8A}" dt="2025-02-24T10:21:20.936" v="1465" actId="962"/>
        <pc:sldMkLst>
          <pc:docMk/>
          <pc:sldMk cId="113756703" sldId="2147478419"/>
        </pc:sldMkLst>
        <pc:spChg chg="mod">
          <ac:chgData name="Ioana Tanase" userId="419b098c-e309-4f8f-a18c-4767178eace9" providerId="ADAL" clId="{3766C55D-47BA-4486-8C0A-611F4BFF6B8A}" dt="2025-02-24T10:09:41.074" v="1328" actId="12"/>
          <ac:spMkLst>
            <pc:docMk/>
            <pc:sldMk cId="113756703" sldId="2147478419"/>
            <ac:spMk id="4" creationId="{F6440705-C405-A61B-A4BA-B3E69CA69A8B}"/>
          </ac:spMkLst>
        </pc:spChg>
        <pc:spChg chg="mod">
          <ac:chgData name="Ioana Tanase" userId="419b098c-e309-4f8f-a18c-4767178eace9" providerId="ADAL" clId="{3766C55D-47BA-4486-8C0A-611F4BFF6B8A}" dt="2025-02-24T10:08:31.338" v="1294" actId="1076"/>
          <ac:spMkLst>
            <pc:docMk/>
            <pc:sldMk cId="113756703" sldId="2147478419"/>
            <ac:spMk id="31" creationId="{CB763814-C290-F872-FD48-72845F082D3F}"/>
          </ac:spMkLst>
        </pc:spChg>
        <pc:picChg chg="add mod">
          <ac:chgData name="Ioana Tanase" userId="419b098c-e309-4f8f-a18c-4767178eace9" providerId="ADAL" clId="{3766C55D-47BA-4486-8C0A-611F4BFF6B8A}" dt="2025-02-24T10:21:20.936" v="1465" actId="962"/>
          <ac:picMkLst>
            <pc:docMk/>
            <pc:sldMk cId="113756703" sldId="2147478419"/>
            <ac:picMk id="3" creationId="{C0723DA7-50C2-5B5F-08E3-DB8807A97FE5}"/>
          </ac:picMkLst>
        </pc:picChg>
        <pc:picChg chg="del">
          <ac:chgData name="Ioana Tanase" userId="419b098c-e309-4f8f-a18c-4767178eace9" providerId="ADAL" clId="{3766C55D-47BA-4486-8C0A-611F4BFF6B8A}" dt="2025-02-24T10:08:32.464" v="1295" actId="478"/>
          <ac:picMkLst>
            <pc:docMk/>
            <pc:sldMk cId="113756703" sldId="2147478419"/>
            <ac:picMk id="7" creationId="{D9D6A627-55D0-146A-B5DD-1E00423333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FE2601-C21B-4D18-84D2-31E5F469D389}"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06C48B-9BD5-4026-8837-394B9E651532}" type="slidenum">
              <a:rPr lang="en-GB" smtClean="0"/>
              <a:t>‹#›</a:t>
            </a:fld>
            <a:endParaRPr lang="en-GB"/>
          </a:p>
        </p:txBody>
      </p:sp>
    </p:spTree>
    <p:extLst>
      <p:ext uri="{BB962C8B-B14F-4D97-AF65-F5344CB8AC3E}">
        <p14:creationId xmlns:p14="http://schemas.microsoft.com/office/powerpoint/2010/main" val="3077218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6C37-792E-0350-F5CA-7826D132E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14EE0-EA94-852D-E71A-7AB677277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C5F00-11DD-B3D8-A090-3640ADE22401}"/>
              </a:ext>
            </a:extLst>
          </p:cNvPr>
          <p:cNvSpPr>
            <a:spLocks noGrp="1"/>
          </p:cNvSpPr>
          <p:nvPr>
            <p:ph type="body" idx="1"/>
          </p:nvPr>
        </p:nvSpPr>
        <p:spPr/>
        <p:txBody>
          <a:bodyPr/>
          <a:lstStyle/>
          <a:p>
            <a:pPr marL="285750" marR="0" indent="-285750">
              <a:spcBef>
                <a:spcPts val="0"/>
              </a:spcBef>
              <a:spcAft>
                <a:spcPts val="600"/>
              </a:spcAft>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913D0FD3-A698-DF93-AD2F-AD56F18482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6141B-A3B1-014D-8DD9-BAEF11E1C59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992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0BE6C-5723-62B7-7F22-2CB868440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C54D9-832E-22C0-430F-DB199CA3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77BE2-4287-B4A0-47C0-69D57D00B24F}"/>
              </a:ext>
            </a:extLst>
          </p:cNvPr>
          <p:cNvSpPr>
            <a:spLocks noGrp="1"/>
          </p:cNvSpPr>
          <p:nvPr>
            <p:ph type="body" idx="1"/>
          </p:nvPr>
        </p:nvSpPr>
        <p:spPr/>
        <p:txBody>
          <a:bodyPr/>
          <a:lstStyle/>
          <a:p>
            <a:pPr marL="0" indent="0">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3E0009E-818C-70CD-C613-D4CE17BEC953}"/>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336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1D3D9-7699-38FE-933A-E2F6E3EA4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FF195-C148-5CDD-D2F0-E271A4260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54BA0-1ABB-9AA6-9D1E-DA300CCA3CDB}"/>
              </a:ext>
            </a:extLst>
          </p:cNvPr>
          <p:cNvSpPr>
            <a:spLocks noGrp="1"/>
          </p:cNvSpPr>
          <p:nvPr>
            <p:ph type="body" idx="1"/>
          </p:nvPr>
        </p:nvSpPr>
        <p:spPr/>
        <p:txBody>
          <a:bodyPr/>
          <a:lstStyle/>
          <a:p>
            <a:pPr marL="0" indent="0">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6ABAFC-C474-2AFC-F0E8-594159865960}"/>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04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4B53-710B-4424-8CDD-86F38C343345}" type="slidenum">
              <a:rPr lang="en-US" smtClean="0"/>
              <a:t>2</a:t>
            </a:fld>
            <a:endParaRPr lang="en-US"/>
          </a:p>
        </p:txBody>
      </p:sp>
    </p:spTree>
    <p:extLst>
      <p:ext uri="{BB962C8B-B14F-4D97-AF65-F5344CB8AC3E}">
        <p14:creationId xmlns:p14="http://schemas.microsoft.com/office/powerpoint/2010/main" val="84378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0BE6C-5723-62B7-7F22-2CB868440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C54D9-832E-22C0-430F-DB199CA39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77BE2-4287-B4A0-47C0-69D57D00B24F}"/>
              </a:ext>
            </a:extLst>
          </p:cNvPr>
          <p:cNvSpPr>
            <a:spLocks noGrp="1"/>
          </p:cNvSpPr>
          <p:nvPr>
            <p:ph type="body" idx="1"/>
          </p:nvPr>
        </p:nvSpPr>
        <p:spPr/>
        <p:txBody>
          <a:bodyPr/>
          <a:lstStyle/>
          <a:p>
            <a:pPr algn="l">
              <a:buFont typeface="Arial" panose="020B0604020202020204" pitchFamily="34" charset="0"/>
              <a:buChar char="•"/>
            </a:pPr>
            <a:r>
              <a:rPr lang="en-GB" sz="2800" b="0" i="0" dirty="0">
                <a:solidFill>
                  <a:srgbClr val="F0F6FC"/>
                </a:solidFill>
                <a:effectLst/>
                <a:latin typeface="-apple-system"/>
              </a:rPr>
              <a:t>Subliminal and Manipulative Techniques: AI systems that covertly influence human </a:t>
            </a:r>
            <a:r>
              <a:rPr lang="en-GB" sz="2800" b="0" i="0" dirty="0" err="1">
                <a:solidFill>
                  <a:srgbClr val="F0F6FC"/>
                </a:solidFill>
                <a:effectLst/>
                <a:latin typeface="-apple-system"/>
              </a:rPr>
              <a:t>behavior</a:t>
            </a:r>
            <a:r>
              <a:rPr lang="en-GB" sz="2800" b="0" i="0" dirty="0">
                <a:solidFill>
                  <a:srgbClr val="F0F6FC"/>
                </a:solidFill>
                <a:effectLst/>
                <a:latin typeface="-apple-system"/>
              </a:rPr>
              <a:t>, hindering individuals from making informed decisions and causing significant harm</a:t>
            </a:r>
          </a:p>
          <a:p>
            <a:pPr algn="l">
              <a:buFont typeface="Arial" panose="020B0604020202020204" pitchFamily="34" charset="0"/>
              <a:buChar char="•"/>
            </a:pPr>
            <a:r>
              <a:rPr lang="en-GB" sz="2800" b="0" i="0" dirty="0">
                <a:solidFill>
                  <a:srgbClr val="F0F6FC"/>
                </a:solidFill>
                <a:effectLst/>
                <a:latin typeface="-apple-system"/>
              </a:rPr>
              <a:t>Exploitation of Vulnerable Persons: AI systems designed to exploit vulnerabilities in specific groups, such as children or individuals with disabilities</a:t>
            </a:r>
          </a:p>
          <a:p>
            <a:pPr algn="l">
              <a:buFont typeface="Arial" panose="020B0604020202020204" pitchFamily="34" charset="0"/>
              <a:buChar char="•"/>
            </a:pPr>
            <a:r>
              <a:rPr lang="en-GB" sz="2800" b="0" i="0" dirty="0">
                <a:solidFill>
                  <a:srgbClr val="F0F6FC"/>
                </a:solidFill>
                <a:effectLst/>
                <a:latin typeface="-apple-system"/>
              </a:rPr>
              <a:t>Social Scoring: The use of AI systems to assess or classify individuals based on their social </a:t>
            </a:r>
            <a:r>
              <a:rPr lang="en-GB" sz="2800" b="0" i="0" dirty="0" err="1">
                <a:solidFill>
                  <a:srgbClr val="F0F6FC"/>
                </a:solidFill>
                <a:effectLst/>
                <a:latin typeface="-apple-system"/>
              </a:rPr>
              <a:t>behavior</a:t>
            </a:r>
            <a:r>
              <a:rPr lang="en-GB" sz="2800" b="0" i="0" dirty="0">
                <a:solidFill>
                  <a:srgbClr val="F0F6FC"/>
                </a:solidFill>
                <a:effectLst/>
                <a:latin typeface="-apple-system"/>
              </a:rPr>
              <a:t>, potentially leading to detrimental social scoring</a:t>
            </a:r>
          </a:p>
          <a:p>
            <a:pPr algn="l">
              <a:buFont typeface="Arial" panose="020B0604020202020204" pitchFamily="34" charset="0"/>
              <a:buChar char="•"/>
            </a:pPr>
            <a:r>
              <a:rPr lang="en-GB" sz="2800" b="0" i="0" dirty="0">
                <a:solidFill>
                  <a:srgbClr val="F0F6FC"/>
                </a:solidFill>
                <a:effectLst/>
                <a:latin typeface="-apple-system"/>
              </a:rPr>
              <a:t>Emotion Inference in Sensitive Areas: AI systems that infer emotions within sensitive settings, such as workplaces or educational institutions, are prohibited unless utilized for legitimate medical or safety reasons.</a:t>
            </a:r>
          </a:p>
          <a:p>
            <a:pPr algn="l">
              <a:buFont typeface="Arial" panose="020B0604020202020204" pitchFamily="34" charset="0"/>
              <a:buChar char="•"/>
            </a:pPr>
            <a:r>
              <a:rPr lang="en-GB" sz="2800" b="0" i="0" dirty="0">
                <a:solidFill>
                  <a:srgbClr val="F0F6FC"/>
                </a:solidFill>
                <a:effectLst/>
                <a:latin typeface="-apple-system"/>
              </a:rPr>
              <a:t>Biometric Data Misuse: AI systems that misuse biometric data to deduce or infer sensitive attributes, such as race, political affiliations, religious beliefs, or philosophical views, are banned. However, this prohibition does not apply to the lawful </a:t>
            </a:r>
            <a:r>
              <a:rPr lang="en-GB" sz="2800" b="0" i="0" dirty="0" err="1">
                <a:solidFill>
                  <a:srgbClr val="F0F6FC"/>
                </a:solidFill>
                <a:effectLst/>
                <a:latin typeface="-apple-system"/>
              </a:rPr>
              <a:t>labeling</a:t>
            </a:r>
            <a:r>
              <a:rPr lang="en-GB" sz="2800" b="0" i="0" dirty="0">
                <a:solidFill>
                  <a:srgbClr val="F0F6FC"/>
                </a:solidFill>
                <a:effectLst/>
                <a:latin typeface="-apple-system"/>
              </a:rPr>
              <a:t> or filtering of biometric datasets for law enforcement purposes.</a:t>
            </a:r>
          </a:p>
          <a:p>
            <a:pPr algn="l">
              <a:buFont typeface="Arial" panose="020B0604020202020204" pitchFamily="34" charset="0"/>
              <a:buChar char="•"/>
            </a:pPr>
            <a:r>
              <a:rPr lang="en-GB" sz="2800" b="0" i="0" dirty="0">
                <a:solidFill>
                  <a:srgbClr val="F0F6FC"/>
                </a:solidFill>
                <a:effectLst/>
                <a:latin typeface="-apple-system"/>
              </a:rPr>
              <a:t>Untargeted Facial Recognition: The creation or expansion of facial recognition databases through untargeted image scraping from the internet or CCTV footage is prohibited.</a:t>
            </a:r>
          </a:p>
          <a:p>
            <a:pPr algn="l">
              <a:buFont typeface="Arial" panose="020B0604020202020204" pitchFamily="34" charset="0"/>
              <a:buChar char="•"/>
            </a:pPr>
            <a:r>
              <a:rPr lang="en-GB" sz="2800" b="0" i="0" dirty="0">
                <a:solidFill>
                  <a:srgbClr val="F0F6FC"/>
                </a:solidFill>
                <a:effectLst/>
                <a:latin typeface="-apple-system"/>
              </a:rPr>
              <a:t>Real-Time Remote Biometric Identification in Public Spaces for Law Enforcement: Generally prohibited, these systems may only be deployed in public spaces for law enforcement under specific, narrowly defined circumstances.</a:t>
            </a:r>
          </a:p>
          <a:p>
            <a:pPr marL="0" indent="0">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3E0009E-818C-70CD-C613-D4CE17BEC953}"/>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33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59D30-9CB1-3E52-BDF8-3B6BF84B5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99791-9807-8CA4-1A48-6FE5FC9F9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A6B6B-58DE-F6CF-00E8-343F479E569E}"/>
              </a:ext>
            </a:extLst>
          </p:cNvPr>
          <p:cNvSpPr>
            <a:spLocks noGrp="1"/>
          </p:cNvSpPr>
          <p:nvPr>
            <p:ph type="body" idx="1"/>
          </p:nvPr>
        </p:nvSpPr>
        <p:spPr/>
        <p:txBody>
          <a:bodyPr/>
          <a:lstStyle/>
          <a:p>
            <a:pPr algn="l"/>
            <a:r>
              <a:rPr lang="en-GB" sz="2800" b="0" i="0" dirty="0">
                <a:solidFill>
                  <a:srgbClr val="F0F6FC"/>
                </a:solidFill>
                <a:effectLst/>
                <a:latin typeface="-apple-system"/>
              </a:rPr>
              <a:t>High-risk AI systems are those that present significant risks to individuals' rights and freedoms. The AI Act identifies two categories of high-risk AI systems. The first category includes AI systems that are high-risk under EU harmonization legislation. These systems are high-risk when they are either a safety component of a product or the product itself, and require third-party conformity assessment. Examples include AI used in machinery, toys, lifts, medical devices, and vehicles. The second category includes AI systems used for specific high-risk tasks, as listed in Annex III of the AI Act. These tasks include:</a:t>
            </a:r>
          </a:p>
          <a:p>
            <a:pPr algn="l">
              <a:buFont typeface="Arial" panose="020B0604020202020204" pitchFamily="34" charset="0"/>
              <a:buChar char="•"/>
            </a:pPr>
            <a:r>
              <a:rPr lang="en-GB" sz="2800" b="0" i="0" dirty="0">
                <a:solidFill>
                  <a:srgbClr val="F0F6FC"/>
                </a:solidFill>
                <a:effectLst/>
                <a:latin typeface="-apple-system"/>
              </a:rPr>
              <a:t>Biometrics: Remote biometric identification, biometric categorization, and emotion recognition.</a:t>
            </a:r>
          </a:p>
          <a:p>
            <a:pPr algn="l">
              <a:buFont typeface="Arial" panose="020B0604020202020204" pitchFamily="34" charset="0"/>
              <a:buChar char="•"/>
            </a:pPr>
            <a:r>
              <a:rPr lang="en-GB" sz="2800" b="0" i="0" dirty="0">
                <a:solidFill>
                  <a:srgbClr val="F0F6FC"/>
                </a:solidFill>
                <a:effectLst/>
                <a:latin typeface="-apple-system"/>
              </a:rPr>
              <a:t>Critical Infrastructure: Safety components in digital infrastructure management, road traffic, and utility supply.</a:t>
            </a:r>
          </a:p>
          <a:p>
            <a:pPr algn="l">
              <a:buFont typeface="Arial" panose="020B0604020202020204" pitchFamily="34" charset="0"/>
              <a:buChar char="•"/>
            </a:pPr>
            <a:r>
              <a:rPr lang="en-GB" sz="2800" b="0" i="0" dirty="0">
                <a:solidFill>
                  <a:srgbClr val="F0F6FC"/>
                </a:solidFill>
                <a:effectLst/>
                <a:latin typeface="-apple-system"/>
              </a:rPr>
              <a:t>Education: AI determining access to education or evaluating learning outcomes.</a:t>
            </a:r>
          </a:p>
          <a:p>
            <a:pPr algn="l">
              <a:buFont typeface="Arial" panose="020B0604020202020204" pitchFamily="34" charset="0"/>
              <a:buChar char="•"/>
            </a:pPr>
            <a:r>
              <a:rPr lang="en-GB" sz="2800" b="0" i="0" dirty="0">
                <a:solidFill>
                  <a:srgbClr val="F0F6FC"/>
                </a:solidFill>
                <a:effectLst/>
                <a:latin typeface="-apple-system"/>
              </a:rPr>
              <a:t>Employment: Recruitment, task allocation, performance monitoring, and decision-making in employment relationships.</a:t>
            </a:r>
          </a:p>
          <a:p>
            <a:pPr algn="l">
              <a:buFont typeface="Arial" panose="020B0604020202020204" pitchFamily="34" charset="0"/>
              <a:buChar char="•"/>
            </a:pPr>
            <a:r>
              <a:rPr lang="en-GB" sz="2800" b="0" i="0" dirty="0">
                <a:solidFill>
                  <a:srgbClr val="F0F6FC"/>
                </a:solidFill>
                <a:effectLst/>
                <a:latin typeface="-apple-system"/>
              </a:rPr>
              <a:t>Essential Services: Credit evaluation, emergency call classification, and risk assessment in life and health insurance. Additionally, certain AI systems used in law enforcement, migration, asylum, border management, justice administration, and democratic processes are considered high-risk.</a:t>
            </a:r>
          </a:p>
          <a:p>
            <a:pPr marL="0" indent="0">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7058556-0889-11AD-56EE-0682C7909128}"/>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292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FEEA1-7831-6133-B8FC-7A1FE5492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978DB-628B-55E2-B10A-2EABCC3716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DB0181-5817-E81D-1E53-AC0DCC99F6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F18685-2A14-2C0F-5DB2-DCB3B8BD0DDE}"/>
              </a:ext>
            </a:extLst>
          </p:cNvPr>
          <p:cNvSpPr>
            <a:spLocks noGrp="1"/>
          </p:cNvSpPr>
          <p:nvPr>
            <p:ph type="sldNum" sz="quarter" idx="5"/>
          </p:nvPr>
        </p:nvSpPr>
        <p:spPr/>
        <p:txBody>
          <a:bodyPr/>
          <a:lstStyle/>
          <a:p>
            <a:fld id="{36CE4B53-710B-4424-8CDD-86F38C343345}" type="slidenum">
              <a:rPr lang="en-US" smtClean="0"/>
              <a:t>6</a:t>
            </a:fld>
            <a:endParaRPr lang="en-US"/>
          </a:p>
        </p:txBody>
      </p:sp>
    </p:spTree>
    <p:extLst>
      <p:ext uri="{BB962C8B-B14F-4D97-AF65-F5344CB8AC3E}">
        <p14:creationId xmlns:p14="http://schemas.microsoft.com/office/powerpoint/2010/main" val="254598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7CB0-404C-A0B5-3BA8-BC37DDA5B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537E6-41EB-12B8-BD50-BDD506385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7D078-D900-29FE-6DDC-7D64A05C0001}"/>
              </a:ext>
            </a:extLst>
          </p:cNvPr>
          <p:cNvSpPr>
            <a:spLocks noGrp="1"/>
          </p:cNvSpPr>
          <p:nvPr>
            <p:ph type="body" idx="1"/>
          </p:nvPr>
        </p:nvSpPr>
        <p:spPr/>
        <p:txBody>
          <a:bodyPr/>
          <a:lstStyle/>
          <a:p>
            <a:pPr marL="0" indent="0">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EBB975E-6A6C-B264-A17A-1D77A705E84C}"/>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53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E0F9-D711-D724-CA7A-3E89BF690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52068-B366-3023-4C59-6E5DF6A96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8B1AA7-0776-1D89-A4F9-863B9A16049A}"/>
              </a:ext>
            </a:extLst>
          </p:cNvPr>
          <p:cNvSpPr>
            <a:spLocks noGrp="1"/>
          </p:cNvSpPr>
          <p:nvPr>
            <p:ph type="body" idx="1"/>
          </p:nvPr>
        </p:nvSpPr>
        <p:spPr/>
        <p:txBody>
          <a:bodyPr/>
          <a:lstStyle/>
          <a:p>
            <a:pPr algn="l"/>
            <a:r>
              <a:rPr lang="en-GB" sz="2800" b="1" i="0" dirty="0">
                <a:solidFill>
                  <a:srgbClr val="F0F6FC"/>
                </a:solidFill>
                <a:effectLst/>
                <a:latin typeface="-apple-system"/>
              </a:rPr>
              <a:t>General-Purpose AI models</a:t>
            </a:r>
          </a:p>
          <a:p>
            <a:pPr algn="l"/>
            <a:endParaRPr lang="en-GB" sz="2800" b="1" i="0" dirty="0">
              <a:solidFill>
                <a:srgbClr val="F0F6FC"/>
              </a:solidFill>
              <a:effectLst/>
              <a:latin typeface="-apple-system"/>
            </a:endParaRPr>
          </a:p>
          <a:p>
            <a:pPr algn="l"/>
            <a:r>
              <a:rPr lang="en-GB" sz="4000" b="0" i="0" dirty="0">
                <a:solidFill>
                  <a:srgbClr val="F0F6FC"/>
                </a:solidFill>
                <a:effectLst/>
                <a:latin typeface="-apple-system"/>
              </a:rPr>
              <a:t>General-purpose AI models are uniquely regulated due to their broad application potential. The AI Act imposes obligations on providers of these models, including: • Keeping updated technical documentation, detailing training and testing processes, and providing it to authorities on request. • Providing up-to-date information for AI system providers who use these models. • Complying with EU copyright laws. • Publishing a summary of the content used for model training.</a:t>
            </a:r>
          </a:p>
          <a:p>
            <a:pPr algn="l"/>
            <a:r>
              <a:rPr lang="en-GB" sz="4000" b="0" i="0" dirty="0">
                <a:solidFill>
                  <a:srgbClr val="F0F6FC"/>
                </a:solidFill>
                <a:effectLst/>
                <a:latin typeface="-apple-system"/>
              </a:rPr>
              <a:t>Models posing systemic risks face stricter requirements, such as ensuring cybersecurity and assessing risks at an EU level. Currently, only the most advanced models are considered potentially systemic risks.</a:t>
            </a:r>
          </a:p>
          <a:p>
            <a:pPr algn="l"/>
            <a:endParaRPr lang="en-GB" sz="2800" b="1" i="0" dirty="0">
              <a:solidFill>
                <a:srgbClr val="F0F6FC"/>
              </a:solidFill>
              <a:effectLst/>
              <a:latin typeface="-apple-system"/>
            </a:endParaRPr>
          </a:p>
          <a:p>
            <a:br>
              <a:rPr lang="en-GB" sz="2800" dirty="0"/>
            </a:b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9BC593D-3197-8D98-93BD-CF182467EC20}"/>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65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C44D4-CF6B-5ABA-68D7-02F9EE44F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89F3D-9A24-852C-D460-FC74B8526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07754-BBD5-1C3B-B3C5-6DD860EA80CB}"/>
              </a:ext>
            </a:extLst>
          </p:cNvPr>
          <p:cNvSpPr>
            <a:spLocks noGrp="1"/>
          </p:cNvSpPr>
          <p:nvPr>
            <p:ph type="body" idx="1"/>
          </p:nvPr>
        </p:nvSpPr>
        <p:spPr/>
        <p:txBody>
          <a:bodyPr/>
          <a:lstStyle/>
          <a:p>
            <a:pPr algn="l"/>
            <a:r>
              <a:rPr lang="en-GB" b="1" i="0" dirty="0">
                <a:solidFill>
                  <a:srgbClr val="F0F6FC"/>
                </a:solidFill>
                <a:effectLst/>
                <a:latin typeface="-apple-system"/>
              </a:rPr>
              <a:t>Holistic measures to consider</a:t>
            </a:r>
          </a:p>
          <a:p>
            <a:pPr algn="l">
              <a:buFont typeface="Arial" panose="020B0604020202020204" pitchFamily="34" charset="0"/>
              <a:buChar char="•"/>
            </a:pPr>
            <a:r>
              <a:rPr lang="en-GB" b="0" i="0" dirty="0">
                <a:solidFill>
                  <a:srgbClr val="F0F6FC"/>
                </a:solidFill>
                <a:effectLst/>
                <a:latin typeface="-apple-system"/>
              </a:rPr>
              <a:t>Inventory AI systems: List all AI systems used in your organisation.</a:t>
            </a:r>
          </a:p>
          <a:p>
            <a:pPr algn="l">
              <a:buFont typeface="Arial" panose="020B0604020202020204" pitchFamily="34" charset="0"/>
              <a:buChar char="•"/>
            </a:pPr>
            <a:r>
              <a:rPr lang="en-GB" b="0" i="0" dirty="0">
                <a:solidFill>
                  <a:srgbClr val="F0F6FC"/>
                </a:solidFill>
                <a:effectLst/>
                <a:latin typeface="-apple-system"/>
              </a:rPr>
              <a:t>Risk-assess AI use cases: Evaluate each AI use case for compliance with the EU AI Act, focusing on risks and ethics.</a:t>
            </a:r>
          </a:p>
          <a:p>
            <a:pPr algn="l">
              <a:buFont typeface="Arial" panose="020B0604020202020204" pitchFamily="34" charset="0"/>
              <a:buChar char="•"/>
            </a:pPr>
            <a:r>
              <a:rPr lang="en-GB" b="0" i="0" dirty="0">
                <a:solidFill>
                  <a:srgbClr val="F0F6FC"/>
                </a:solidFill>
                <a:effectLst/>
                <a:latin typeface="-apple-system"/>
              </a:rPr>
              <a:t>Perform AI readiness assessment: Identify governance gaps and improvement areas by assessing AI capabilities and practices.</a:t>
            </a:r>
          </a:p>
          <a:p>
            <a:pPr algn="l">
              <a:buFont typeface="Arial" panose="020B0604020202020204" pitchFamily="34" charset="0"/>
              <a:buChar char="•"/>
            </a:pPr>
            <a:r>
              <a:rPr lang="en-GB" b="0" i="0" dirty="0">
                <a:solidFill>
                  <a:srgbClr val="F0F6FC"/>
                </a:solidFill>
                <a:effectLst/>
                <a:latin typeface="-apple-system"/>
              </a:rPr>
              <a:t>Adopt Responsible AI principles: Apply ethical guidelines to ensure responsible AI development and use, aligned with laws and societal expectations.</a:t>
            </a:r>
          </a:p>
          <a:p>
            <a:pPr algn="l">
              <a:buFont typeface="Arial" panose="020B0604020202020204" pitchFamily="34" charset="0"/>
              <a:buChar char="•"/>
            </a:pPr>
            <a:r>
              <a:rPr lang="en-GB" b="0" i="0" dirty="0">
                <a:solidFill>
                  <a:srgbClr val="F0F6FC"/>
                </a:solidFill>
                <a:effectLst/>
                <a:latin typeface="-apple-system"/>
              </a:rPr>
              <a:t>Roll out AI upskilling programme: Educate your workforce on EU AI Act requirements and responsible AI principles to promote compliance and ethical practices.</a:t>
            </a:r>
          </a:p>
          <a:p>
            <a:endParaRPr lang="en-US" b="0" i="0" dirty="0">
              <a:solidFill>
                <a:srgbClr val="333333"/>
              </a:solidFill>
              <a:effectLst/>
              <a:latin typeface="SegoeUI"/>
            </a:endParaRPr>
          </a:p>
        </p:txBody>
      </p:sp>
      <p:sp>
        <p:nvSpPr>
          <p:cNvPr id="4" name="Header Placeholder 3">
            <a:extLst>
              <a:ext uri="{FF2B5EF4-FFF2-40B4-BE49-F238E27FC236}">
                <a16:creationId xmlns:a16="http://schemas.microsoft.com/office/drawing/2014/main" id="{85821D6E-42F1-9BCE-99C6-07B368CFB4E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7B260F6-ADD2-2C1C-27FC-E548E9AC035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07B088-1469-06E5-C46B-EEB22FB40B6A}"/>
              </a:ext>
            </a:extLst>
          </p:cNvPr>
          <p:cNvSpPr>
            <a:spLocks noGrp="1"/>
          </p:cNvSpPr>
          <p:nvPr>
            <p:ph type="dt" idx="1"/>
          </p:nvPr>
        </p:nvSpPr>
        <p:spPr/>
        <p:txBody>
          <a:bodyPr/>
          <a:lstStyle/>
          <a:p>
            <a:fld id="{386CE63F-9E7F-4C04-9D0D-FCA25A8E9E86}" type="datetime8">
              <a:rPr lang="en-US" smtClean="0"/>
              <a:t>2/24/2025 11:22 AM</a:t>
            </a:fld>
            <a:endParaRPr lang="en-US"/>
          </a:p>
        </p:txBody>
      </p:sp>
      <p:sp>
        <p:nvSpPr>
          <p:cNvPr id="7" name="Slide Number Placeholder 6">
            <a:extLst>
              <a:ext uri="{FF2B5EF4-FFF2-40B4-BE49-F238E27FC236}">
                <a16:creationId xmlns:a16="http://schemas.microsoft.com/office/drawing/2014/main" id="{07EC10A1-611A-BBB1-C5C9-5BEA2C4D6016}"/>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5810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456882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12160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3118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4795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808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4246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6225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28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1754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4265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488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75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36863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6830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38279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3058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731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47643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7340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497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5182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5282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556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689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3845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0966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1845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3750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620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926831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07684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7252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1886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7081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54534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9919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419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305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865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731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83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5466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23337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36403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493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69771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17133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68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9084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011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799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8644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19453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9B497-AC81-3CE2-1D5F-10344CEEFB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0FC1CB-3FCF-EE15-AB64-DCB1CF8E30D1}"/>
              </a:ext>
            </a:extLst>
          </p:cNvPr>
          <p:cNvSpPr>
            <a:spLocks noGrp="1"/>
          </p:cNvSpPr>
          <p:nvPr>
            <p:ph type="title"/>
          </p:nvPr>
        </p:nvSpPr>
        <p:spPr>
          <a:xfrm>
            <a:off x="588963" y="457200"/>
            <a:ext cx="11017250" cy="492443"/>
          </a:xfrm>
        </p:spPr>
        <p:txBody>
          <a:bodyPr/>
          <a:lstStyle/>
          <a:p>
            <a:pPr algn="ctr"/>
            <a:r>
              <a:rPr lang="en-US" sz="3200" dirty="0"/>
              <a:t>AI Legislation landscape </a:t>
            </a:r>
          </a:p>
        </p:txBody>
      </p:sp>
      <p:grpSp>
        <p:nvGrpSpPr>
          <p:cNvPr id="1278" name="Graphic 9">
            <a:extLst>
              <a:ext uri="{FF2B5EF4-FFF2-40B4-BE49-F238E27FC236}">
                <a16:creationId xmlns:a16="http://schemas.microsoft.com/office/drawing/2014/main" id="{4968BBCC-64EE-B13A-FCE9-8BDF8707F089}"/>
              </a:ext>
              <a:ext uri="{C183D7F6-B498-43B3-948B-1728B52AA6E4}">
                <adec:decorative xmlns:adec="http://schemas.microsoft.com/office/drawing/2017/decorative" val="1"/>
              </a:ext>
            </a:extLst>
          </p:cNvPr>
          <p:cNvGrpSpPr/>
          <p:nvPr/>
        </p:nvGrpSpPr>
        <p:grpSpPr>
          <a:xfrm>
            <a:off x="1447550" y="1638274"/>
            <a:ext cx="8881200" cy="4428652"/>
            <a:chOff x="-2675466" y="2382747"/>
            <a:chExt cx="23075545" cy="11505588"/>
          </a:xfrm>
          <a:solidFill>
            <a:srgbClr val="FFFFFF"/>
          </a:solidFill>
          <a:effectLst/>
        </p:grpSpPr>
        <p:grpSp>
          <p:nvGrpSpPr>
            <p:cNvPr id="1279" name="Graphic 9">
              <a:extLst>
                <a:ext uri="{FF2B5EF4-FFF2-40B4-BE49-F238E27FC236}">
                  <a16:creationId xmlns:a16="http://schemas.microsoft.com/office/drawing/2014/main" id="{C5934100-4B89-39FC-D2CF-38A391F1AEB3}"/>
                </a:ext>
              </a:extLst>
            </p:cNvPr>
            <p:cNvGrpSpPr/>
            <p:nvPr/>
          </p:nvGrpSpPr>
          <p:grpSpPr>
            <a:xfrm>
              <a:off x="12149501" y="6113740"/>
              <a:ext cx="941159" cy="761897"/>
              <a:chOff x="12149501" y="6113740"/>
              <a:chExt cx="941159" cy="761897"/>
            </a:xfrm>
            <a:grpFill/>
          </p:grpSpPr>
          <p:sp>
            <p:nvSpPr>
              <p:cNvPr id="1779" name="Freeform 1778">
                <a:extLst>
                  <a:ext uri="{FF2B5EF4-FFF2-40B4-BE49-F238E27FC236}">
                    <a16:creationId xmlns:a16="http://schemas.microsoft.com/office/drawing/2014/main" id="{C5523634-DB3C-A0AD-5B54-432EFA70FAC2}"/>
                  </a:ext>
                </a:extLst>
              </p:cNvPr>
              <p:cNvSpPr/>
              <p:nvPr/>
            </p:nvSpPr>
            <p:spPr>
              <a:xfrm>
                <a:off x="12153746" y="6118008"/>
                <a:ext cx="930696" cy="753335"/>
              </a:xfrm>
              <a:custGeom>
                <a:avLst/>
                <a:gdLst>
                  <a:gd name="connsiteX0" fmla="*/ 54029 w 930696"/>
                  <a:gd name="connsiteY0" fmla="*/ 237099 h 753335"/>
                  <a:gd name="connsiteX1" fmla="*/ 102847 w 930696"/>
                  <a:gd name="connsiteY1" fmla="*/ 261490 h 753335"/>
                  <a:gd name="connsiteX2" fmla="*/ 109621 w 930696"/>
                  <a:gd name="connsiteY2" fmla="*/ 262326 h 753335"/>
                  <a:gd name="connsiteX3" fmla="*/ 147973 w 930696"/>
                  <a:gd name="connsiteY3" fmla="*/ 253442 h 753335"/>
                  <a:gd name="connsiteX4" fmla="*/ 157159 w 930696"/>
                  <a:gd name="connsiteY4" fmla="*/ 244344 h 753335"/>
                  <a:gd name="connsiteX5" fmla="*/ 165427 w 930696"/>
                  <a:gd name="connsiteY5" fmla="*/ 221723 h 753335"/>
                  <a:gd name="connsiteX6" fmla="*/ 174449 w 930696"/>
                  <a:gd name="connsiteY6" fmla="*/ 212658 h 753335"/>
                  <a:gd name="connsiteX7" fmla="*/ 216672 w 930696"/>
                  <a:gd name="connsiteY7" fmla="*/ 202151 h 753335"/>
                  <a:gd name="connsiteX8" fmla="*/ 220495 w 930696"/>
                  <a:gd name="connsiteY8" fmla="*/ 200331 h 753335"/>
                  <a:gd name="connsiteX9" fmla="*/ 248562 w 930696"/>
                  <a:gd name="connsiteY9" fmla="*/ 179841 h 753335"/>
                  <a:gd name="connsiteX10" fmla="*/ 254533 w 930696"/>
                  <a:gd name="connsiteY10" fmla="*/ 169891 h 753335"/>
                  <a:gd name="connsiteX11" fmla="*/ 264933 w 930696"/>
                  <a:gd name="connsiteY11" fmla="*/ 120289 h 753335"/>
                  <a:gd name="connsiteX12" fmla="*/ 274349 w 930696"/>
                  <a:gd name="connsiteY12" fmla="*/ 108634 h 753335"/>
                  <a:gd name="connsiteX13" fmla="*/ 313964 w 930696"/>
                  <a:gd name="connsiteY13" fmla="*/ 97110 h 753335"/>
                  <a:gd name="connsiteX14" fmla="*/ 322461 w 930696"/>
                  <a:gd name="connsiteY14" fmla="*/ 88554 h 753335"/>
                  <a:gd name="connsiteX15" fmla="*/ 331254 w 930696"/>
                  <a:gd name="connsiteY15" fmla="*/ 66080 h 753335"/>
                  <a:gd name="connsiteX16" fmla="*/ 361109 w 930696"/>
                  <a:gd name="connsiteY16" fmla="*/ 87046 h 753335"/>
                  <a:gd name="connsiteX17" fmla="*/ 379481 w 930696"/>
                  <a:gd name="connsiteY17" fmla="*/ 89849 h 753335"/>
                  <a:gd name="connsiteX18" fmla="*/ 414683 w 930696"/>
                  <a:gd name="connsiteY18" fmla="*/ 91193 h 753335"/>
                  <a:gd name="connsiteX19" fmla="*/ 417734 w 930696"/>
                  <a:gd name="connsiteY19" fmla="*/ 91799 h 753335"/>
                  <a:gd name="connsiteX20" fmla="*/ 461713 w 930696"/>
                  <a:gd name="connsiteY20" fmla="*/ 107864 h 753335"/>
                  <a:gd name="connsiteX21" fmla="*/ 462615 w 930696"/>
                  <a:gd name="connsiteY21" fmla="*/ 108241 h 753335"/>
                  <a:gd name="connsiteX22" fmla="*/ 478035 w 930696"/>
                  <a:gd name="connsiteY22" fmla="*/ 115535 h 753335"/>
                  <a:gd name="connsiteX23" fmla="*/ 487516 w 930696"/>
                  <a:gd name="connsiteY23" fmla="*/ 115109 h 753335"/>
                  <a:gd name="connsiteX24" fmla="*/ 522636 w 930696"/>
                  <a:gd name="connsiteY24" fmla="*/ 94815 h 753335"/>
                  <a:gd name="connsiteX25" fmla="*/ 534480 w 930696"/>
                  <a:gd name="connsiteY25" fmla="*/ 95897 h 753335"/>
                  <a:gd name="connsiteX26" fmla="*/ 549440 w 930696"/>
                  <a:gd name="connsiteY26" fmla="*/ 108044 h 753335"/>
                  <a:gd name="connsiteX27" fmla="*/ 566205 w 930696"/>
                  <a:gd name="connsiteY27" fmla="*/ 77440 h 753335"/>
                  <a:gd name="connsiteX28" fmla="*/ 576851 w 930696"/>
                  <a:gd name="connsiteY28" fmla="*/ 70555 h 753335"/>
                  <a:gd name="connsiteX29" fmla="*/ 609150 w 930696"/>
                  <a:gd name="connsiteY29" fmla="*/ 71703 h 753335"/>
                  <a:gd name="connsiteX30" fmla="*/ 618336 w 930696"/>
                  <a:gd name="connsiteY30" fmla="*/ 59130 h 753335"/>
                  <a:gd name="connsiteX31" fmla="*/ 624143 w 930696"/>
                  <a:gd name="connsiteY31" fmla="*/ 30870 h 753335"/>
                  <a:gd name="connsiteX32" fmla="*/ 628555 w 930696"/>
                  <a:gd name="connsiteY32" fmla="*/ 22215 h 753335"/>
                  <a:gd name="connsiteX33" fmla="*/ 647027 w 930696"/>
                  <a:gd name="connsiteY33" fmla="*/ 3479 h 753335"/>
                  <a:gd name="connsiteX34" fmla="*/ 659575 w 930696"/>
                  <a:gd name="connsiteY34" fmla="*/ 1200 h 753335"/>
                  <a:gd name="connsiteX35" fmla="*/ 687248 w 930696"/>
                  <a:gd name="connsiteY35" fmla="*/ 15789 h 753335"/>
                  <a:gd name="connsiteX36" fmla="*/ 680359 w 930696"/>
                  <a:gd name="connsiteY36" fmla="*/ 40935 h 753335"/>
                  <a:gd name="connsiteX37" fmla="*/ 701028 w 930696"/>
                  <a:gd name="connsiteY37" fmla="*/ 45131 h 753335"/>
                  <a:gd name="connsiteX38" fmla="*/ 695023 w 930696"/>
                  <a:gd name="connsiteY38" fmla="*/ 105995 h 753335"/>
                  <a:gd name="connsiteX39" fmla="*/ 699584 w 930696"/>
                  <a:gd name="connsiteY39" fmla="*/ 120748 h 753335"/>
                  <a:gd name="connsiteX40" fmla="*/ 712724 w 930696"/>
                  <a:gd name="connsiteY40" fmla="*/ 134550 h 753335"/>
                  <a:gd name="connsiteX41" fmla="*/ 726880 w 930696"/>
                  <a:gd name="connsiteY41" fmla="*/ 136091 h 753335"/>
                  <a:gd name="connsiteX42" fmla="*/ 740807 w 930696"/>
                  <a:gd name="connsiteY42" fmla="*/ 125928 h 753335"/>
                  <a:gd name="connsiteX43" fmla="*/ 744121 w 930696"/>
                  <a:gd name="connsiteY43" fmla="*/ 124256 h 753335"/>
                  <a:gd name="connsiteX44" fmla="*/ 767381 w 930696"/>
                  <a:gd name="connsiteY44" fmla="*/ 117174 h 753335"/>
                  <a:gd name="connsiteX45" fmla="*/ 772039 w 930696"/>
                  <a:gd name="connsiteY45" fmla="*/ 114355 h 753335"/>
                  <a:gd name="connsiteX46" fmla="*/ 804913 w 930696"/>
                  <a:gd name="connsiteY46" fmla="*/ 82587 h 753335"/>
                  <a:gd name="connsiteX47" fmla="*/ 814017 w 930696"/>
                  <a:gd name="connsiteY47" fmla="*/ 79473 h 753335"/>
                  <a:gd name="connsiteX48" fmla="*/ 851844 w 930696"/>
                  <a:gd name="connsiteY48" fmla="*/ 85538 h 753335"/>
                  <a:gd name="connsiteX49" fmla="*/ 853386 w 930696"/>
                  <a:gd name="connsiteY49" fmla="*/ 85652 h 753335"/>
                  <a:gd name="connsiteX50" fmla="*/ 912226 w 930696"/>
                  <a:gd name="connsiteY50" fmla="*/ 85652 h 753335"/>
                  <a:gd name="connsiteX51" fmla="*/ 922921 w 930696"/>
                  <a:gd name="connsiteY51" fmla="*/ 93324 h 753335"/>
                  <a:gd name="connsiteX52" fmla="*/ 930697 w 930696"/>
                  <a:gd name="connsiteY52" fmla="*/ 109404 h 753335"/>
                  <a:gd name="connsiteX53" fmla="*/ 895068 w 930696"/>
                  <a:gd name="connsiteY53" fmla="*/ 117535 h 753335"/>
                  <a:gd name="connsiteX54" fmla="*/ 892886 w 930696"/>
                  <a:gd name="connsiteY54" fmla="*/ 118305 h 753335"/>
                  <a:gd name="connsiteX55" fmla="*/ 863293 w 930696"/>
                  <a:gd name="connsiteY55" fmla="*/ 132452 h 753335"/>
                  <a:gd name="connsiteX56" fmla="*/ 860210 w 930696"/>
                  <a:gd name="connsiteY56" fmla="*/ 133370 h 753335"/>
                  <a:gd name="connsiteX57" fmla="*/ 788919 w 930696"/>
                  <a:gd name="connsiteY57" fmla="*/ 142861 h 753335"/>
                  <a:gd name="connsiteX58" fmla="*/ 787689 w 930696"/>
                  <a:gd name="connsiteY58" fmla="*/ 143106 h 753335"/>
                  <a:gd name="connsiteX59" fmla="*/ 722106 w 930696"/>
                  <a:gd name="connsiteY59" fmla="*/ 160400 h 753335"/>
                  <a:gd name="connsiteX60" fmla="*/ 717152 w 930696"/>
                  <a:gd name="connsiteY60" fmla="*/ 163236 h 753335"/>
                  <a:gd name="connsiteX61" fmla="*/ 691284 w 930696"/>
                  <a:gd name="connsiteY61" fmla="*/ 187824 h 753335"/>
                  <a:gd name="connsiteX62" fmla="*/ 687510 w 930696"/>
                  <a:gd name="connsiteY62" fmla="*/ 208413 h 753335"/>
                  <a:gd name="connsiteX63" fmla="*/ 695844 w 930696"/>
                  <a:gd name="connsiteY63" fmla="*/ 229558 h 753335"/>
                  <a:gd name="connsiteX64" fmla="*/ 696747 w 930696"/>
                  <a:gd name="connsiteY64" fmla="*/ 232525 h 753335"/>
                  <a:gd name="connsiteX65" fmla="*/ 703374 w 930696"/>
                  <a:gd name="connsiteY65" fmla="*/ 262736 h 753335"/>
                  <a:gd name="connsiteX66" fmla="*/ 699355 w 930696"/>
                  <a:gd name="connsiteY66" fmla="*/ 279702 h 753335"/>
                  <a:gd name="connsiteX67" fmla="*/ 678538 w 930696"/>
                  <a:gd name="connsiteY67" fmla="*/ 302323 h 753335"/>
                  <a:gd name="connsiteX68" fmla="*/ 674092 w 930696"/>
                  <a:gd name="connsiteY68" fmla="*/ 316404 h 753335"/>
                  <a:gd name="connsiteX69" fmla="*/ 675274 w 930696"/>
                  <a:gd name="connsiteY69" fmla="*/ 332156 h 753335"/>
                  <a:gd name="connsiteX70" fmla="*/ 672699 w 930696"/>
                  <a:gd name="connsiteY70" fmla="*/ 343729 h 753335"/>
                  <a:gd name="connsiteX71" fmla="*/ 661347 w 930696"/>
                  <a:gd name="connsiteY71" fmla="*/ 362728 h 753335"/>
                  <a:gd name="connsiteX72" fmla="*/ 650914 w 930696"/>
                  <a:gd name="connsiteY72" fmla="*/ 369055 h 753335"/>
                  <a:gd name="connsiteX73" fmla="*/ 620911 w 930696"/>
                  <a:gd name="connsiteY73" fmla="*/ 367645 h 753335"/>
                  <a:gd name="connsiteX74" fmla="*/ 609625 w 930696"/>
                  <a:gd name="connsiteY74" fmla="*/ 392365 h 753335"/>
                  <a:gd name="connsiteX75" fmla="*/ 615252 w 930696"/>
                  <a:gd name="connsiteY75" fmla="*/ 404495 h 753335"/>
                  <a:gd name="connsiteX76" fmla="*/ 609035 w 930696"/>
                  <a:gd name="connsiteY76" fmla="*/ 428099 h 753335"/>
                  <a:gd name="connsiteX77" fmla="*/ 585020 w 930696"/>
                  <a:gd name="connsiteY77" fmla="*/ 440279 h 753335"/>
                  <a:gd name="connsiteX78" fmla="*/ 579426 w 930696"/>
                  <a:gd name="connsiteY78" fmla="*/ 445868 h 753335"/>
                  <a:gd name="connsiteX79" fmla="*/ 556953 w 930696"/>
                  <a:gd name="connsiteY79" fmla="*/ 485750 h 753335"/>
                  <a:gd name="connsiteX80" fmla="*/ 554624 w 930696"/>
                  <a:gd name="connsiteY80" fmla="*/ 497290 h 753335"/>
                  <a:gd name="connsiteX81" fmla="*/ 557741 w 930696"/>
                  <a:gd name="connsiteY81" fmla="*/ 531419 h 753335"/>
                  <a:gd name="connsiteX82" fmla="*/ 552327 w 930696"/>
                  <a:gd name="connsiteY82" fmla="*/ 546811 h 753335"/>
                  <a:gd name="connsiteX83" fmla="*/ 537958 w 930696"/>
                  <a:gd name="connsiteY83" fmla="*/ 559531 h 753335"/>
                  <a:gd name="connsiteX84" fmla="*/ 527951 w 930696"/>
                  <a:gd name="connsiteY84" fmla="*/ 561941 h 753335"/>
                  <a:gd name="connsiteX85" fmla="*/ 512893 w 930696"/>
                  <a:gd name="connsiteY85" fmla="*/ 557367 h 753335"/>
                  <a:gd name="connsiteX86" fmla="*/ 507873 w 930696"/>
                  <a:gd name="connsiteY86" fmla="*/ 557171 h 753335"/>
                  <a:gd name="connsiteX87" fmla="*/ 459859 w 930696"/>
                  <a:gd name="connsiteY87" fmla="*/ 567793 h 753335"/>
                  <a:gd name="connsiteX88" fmla="*/ 452969 w 930696"/>
                  <a:gd name="connsiteY88" fmla="*/ 590151 h 753335"/>
                  <a:gd name="connsiteX89" fmla="*/ 412255 w 930696"/>
                  <a:gd name="connsiteY89" fmla="*/ 590151 h 753335"/>
                  <a:gd name="connsiteX90" fmla="*/ 403332 w 930696"/>
                  <a:gd name="connsiteY90" fmla="*/ 594938 h 753335"/>
                  <a:gd name="connsiteX91" fmla="*/ 373756 w 930696"/>
                  <a:gd name="connsiteY91" fmla="*/ 633181 h 753335"/>
                  <a:gd name="connsiteX92" fmla="*/ 370064 w 930696"/>
                  <a:gd name="connsiteY92" fmla="*/ 644049 h 753335"/>
                  <a:gd name="connsiteX93" fmla="*/ 368358 w 930696"/>
                  <a:gd name="connsiteY93" fmla="*/ 696110 h 753335"/>
                  <a:gd name="connsiteX94" fmla="*/ 359517 w 930696"/>
                  <a:gd name="connsiteY94" fmla="*/ 710994 h 753335"/>
                  <a:gd name="connsiteX95" fmla="*/ 287898 w 930696"/>
                  <a:gd name="connsiteY95" fmla="*/ 740041 h 753335"/>
                  <a:gd name="connsiteX96" fmla="*/ 282567 w 930696"/>
                  <a:gd name="connsiteY96" fmla="*/ 740664 h 753335"/>
                  <a:gd name="connsiteX97" fmla="*/ 241639 w 930696"/>
                  <a:gd name="connsiteY97" fmla="*/ 734107 h 753335"/>
                  <a:gd name="connsiteX98" fmla="*/ 227860 w 930696"/>
                  <a:gd name="connsiteY98" fmla="*/ 752269 h 753335"/>
                  <a:gd name="connsiteX99" fmla="*/ 193215 w 930696"/>
                  <a:gd name="connsiteY99" fmla="*/ 743040 h 753335"/>
                  <a:gd name="connsiteX100" fmla="*/ 189000 w 930696"/>
                  <a:gd name="connsiteY100" fmla="*/ 742844 h 753335"/>
                  <a:gd name="connsiteX101" fmla="*/ 129503 w 930696"/>
                  <a:gd name="connsiteY101" fmla="*/ 753187 h 753335"/>
                  <a:gd name="connsiteX102" fmla="*/ 124205 w 930696"/>
                  <a:gd name="connsiteY102" fmla="*/ 752646 h 753335"/>
                  <a:gd name="connsiteX103" fmla="*/ 39118 w 930696"/>
                  <a:gd name="connsiteY103" fmla="*/ 719600 h 753335"/>
                  <a:gd name="connsiteX104" fmla="*/ 33836 w 930696"/>
                  <a:gd name="connsiteY104" fmla="*/ 692389 h 753335"/>
                  <a:gd name="connsiteX105" fmla="*/ 71959 w 930696"/>
                  <a:gd name="connsiteY105" fmla="*/ 643213 h 753335"/>
                  <a:gd name="connsiteX106" fmla="*/ 75584 w 930696"/>
                  <a:gd name="connsiteY106" fmla="*/ 629837 h 753335"/>
                  <a:gd name="connsiteX107" fmla="*/ 72664 w 930696"/>
                  <a:gd name="connsiteY107" fmla="*/ 596134 h 753335"/>
                  <a:gd name="connsiteX108" fmla="*/ 62871 w 930696"/>
                  <a:gd name="connsiteY108" fmla="*/ 582021 h 753335"/>
                  <a:gd name="connsiteX109" fmla="*/ 32196 w 930696"/>
                  <a:gd name="connsiteY109" fmla="*/ 573137 h 753335"/>
                  <a:gd name="connsiteX110" fmla="*/ 22403 w 930696"/>
                  <a:gd name="connsiteY110" fmla="*/ 559023 h 753335"/>
                  <a:gd name="connsiteX111" fmla="*/ 19007 w 930696"/>
                  <a:gd name="connsiteY111" fmla="*/ 519748 h 753335"/>
                  <a:gd name="connsiteX112" fmla="*/ 18154 w 930696"/>
                  <a:gd name="connsiteY112" fmla="*/ 515404 h 753335"/>
                  <a:gd name="connsiteX113" fmla="*/ 930 w 930696"/>
                  <a:gd name="connsiteY113" fmla="*/ 460687 h 753335"/>
                  <a:gd name="connsiteX114" fmla="*/ 2751 w 930696"/>
                  <a:gd name="connsiteY114" fmla="*/ 444344 h 753335"/>
                  <a:gd name="connsiteX115" fmla="*/ 25700 w 930696"/>
                  <a:gd name="connsiteY115" fmla="*/ 407101 h 753335"/>
                  <a:gd name="connsiteX116" fmla="*/ 9969 w 930696"/>
                  <a:gd name="connsiteY116" fmla="*/ 399921 h 753335"/>
                  <a:gd name="connsiteX117" fmla="*/ 2243 w 930696"/>
                  <a:gd name="connsiteY117" fmla="*/ 379169 h 753335"/>
                  <a:gd name="connsiteX118" fmla="*/ 14217 w 930696"/>
                  <a:gd name="connsiteY118" fmla="*/ 334419 h 753335"/>
                  <a:gd name="connsiteX119" fmla="*/ 37510 w 930696"/>
                  <a:gd name="connsiteY119" fmla="*/ 247016 h 753335"/>
                  <a:gd name="connsiteX120" fmla="*/ 53980 w 930696"/>
                  <a:gd name="connsiteY120" fmla="*/ 237099 h 75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0696" h="753335">
                    <a:moveTo>
                      <a:pt x="54029" y="237099"/>
                    </a:moveTo>
                    <a:lnTo>
                      <a:pt x="102847" y="261490"/>
                    </a:lnTo>
                    <a:cubicBezTo>
                      <a:pt x="104996" y="262572"/>
                      <a:pt x="107341" y="262851"/>
                      <a:pt x="109621" y="262326"/>
                    </a:cubicBezTo>
                    <a:lnTo>
                      <a:pt x="147973" y="253442"/>
                    </a:lnTo>
                    <a:cubicBezTo>
                      <a:pt x="151992" y="252507"/>
                      <a:pt x="155421" y="249114"/>
                      <a:pt x="157159" y="244344"/>
                    </a:cubicBezTo>
                    <a:lnTo>
                      <a:pt x="165427" y="221723"/>
                    </a:lnTo>
                    <a:cubicBezTo>
                      <a:pt x="167150" y="217018"/>
                      <a:pt x="170497" y="213642"/>
                      <a:pt x="174449" y="212658"/>
                    </a:cubicBezTo>
                    <a:lnTo>
                      <a:pt x="216672" y="202151"/>
                    </a:lnTo>
                    <a:cubicBezTo>
                      <a:pt x="218018" y="201823"/>
                      <a:pt x="219297" y="201200"/>
                      <a:pt x="220495" y="200331"/>
                    </a:cubicBezTo>
                    <a:lnTo>
                      <a:pt x="248562" y="179841"/>
                    </a:lnTo>
                    <a:cubicBezTo>
                      <a:pt x="251498" y="177694"/>
                      <a:pt x="253663" y="174120"/>
                      <a:pt x="254533" y="169891"/>
                    </a:cubicBezTo>
                    <a:lnTo>
                      <a:pt x="264933" y="120289"/>
                    </a:lnTo>
                    <a:cubicBezTo>
                      <a:pt x="266163" y="114453"/>
                      <a:pt x="269771" y="109962"/>
                      <a:pt x="274349" y="108634"/>
                    </a:cubicBezTo>
                    <a:lnTo>
                      <a:pt x="313964" y="97110"/>
                    </a:lnTo>
                    <a:cubicBezTo>
                      <a:pt x="317638" y="96045"/>
                      <a:pt x="320755" y="92898"/>
                      <a:pt x="322461" y="88554"/>
                    </a:cubicBezTo>
                    <a:lnTo>
                      <a:pt x="331254" y="66080"/>
                    </a:lnTo>
                    <a:lnTo>
                      <a:pt x="361109" y="87046"/>
                    </a:lnTo>
                    <a:lnTo>
                      <a:pt x="379481" y="89849"/>
                    </a:lnTo>
                    <a:lnTo>
                      <a:pt x="414683" y="91193"/>
                    </a:lnTo>
                    <a:cubicBezTo>
                      <a:pt x="415716" y="91226"/>
                      <a:pt x="416750" y="91439"/>
                      <a:pt x="417734" y="91799"/>
                    </a:cubicBezTo>
                    <a:lnTo>
                      <a:pt x="461713" y="107864"/>
                    </a:lnTo>
                    <a:cubicBezTo>
                      <a:pt x="462024" y="107978"/>
                      <a:pt x="462320" y="108109"/>
                      <a:pt x="462615" y="108241"/>
                    </a:cubicBezTo>
                    <a:lnTo>
                      <a:pt x="478035" y="115535"/>
                    </a:lnTo>
                    <a:cubicBezTo>
                      <a:pt x="481118" y="116994"/>
                      <a:pt x="484513" y="116847"/>
                      <a:pt x="487516" y="115109"/>
                    </a:cubicBezTo>
                    <a:lnTo>
                      <a:pt x="522636" y="94815"/>
                    </a:lnTo>
                    <a:cubicBezTo>
                      <a:pt x="526475" y="92603"/>
                      <a:pt x="530920" y="92996"/>
                      <a:pt x="534480" y="95897"/>
                    </a:cubicBezTo>
                    <a:lnTo>
                      <a:pt x="549440" y="108044"/>
                    </a:lnTo>
                    <a:lnTo>
                      <a:pt x="566205" y="77440"/>
                    </a:lnTo>
                    <a:cubicBezTo>
                      <a:pt x="568649" y="72998"/>
                      <a:pt x="572635" y="70408"/>
                      <a:pt x="576851" y="70555"/>
                    </a:cubicBezTo>
                    <a:lnTo>
                      <a:pt x="609150" y="71703"/>
                    </a:lnTo>
                    <a:lnTo>
                      <a:pt x="618336" y="59130"/>
                    </a:lnTo>
                    <a:lnTo>
                      <a:pt x="624143" y="30870"/>
                    </a:lnTo>
                    <a:cubicBezTo>
                      <a:pt x="624849" y="27444"/>
                      <a:pt x="626391" y="24395"/>
                      <a:pt x="628555" y="22215"/>
                    </a:cubicBezTo>
                    <a:lnTo>
                      <a:pt x="647027" y="3479"/>
                    </a:lnTo>
                    <a:cubicBezTo>
                      <a:pt x="650586" y="-144"/>
                      <a:pt x="655376" y="-996"/>
                      <a:pt x="659575" y="1200"/>
                    </a:cubicBezTo>
                    <a:lnTo>
                      <a:pt x="687248" y="15789"/>
                    </a:lnTo>
                    <a:lnTo>
                      <a:pt x="680359" y="40935"/>
                    </a:lnTo>
                    <a:lnTo>
                      <a:pt x="701028" y="45131"/>
                    </a:lnTo>
                    <a:lnTo>
                      <a:pt x="695023" y="105995"/>
                    </a:lnTo>
                    <a:cubicBezTo>
                      <a:pt x="694466" y="111601"/>
                      <a:pt x="696189" y="117174"/>
                      <a:pt x="699584" y="120748"/>
                    </a:cubicBezTo>
                    <a:lnTo>
                      <a:pt x="712724" y="134550"/>
                    </a:lnTo>
                    <a:cubicBezTo>
                      <a:pt x="716743" y="138779"/>
                      <a:pt x="722368" y="139402"/>
                      <a:pt x="726880" y="136091"/>
                    </a:cubicBezTo>
                    <a:lnTo>
                      <a:pt x="740807" y="125928"/>
                    </a:lnTo>
                    <a:cubicBezTo>
                      <a:pt x="741840" y="125174"/>
                      <a:pt x="742955" y="124600"/>
                      <a:pt x="744121" y="124256"/>
                    </a:cubicBezTo>
                    <a:lnTo>
                      <a:pt x="767381" y="117174"/>
                    </a:lnTo>
                    <a:cubicBezTo>
                      <a:pt x="769071" y="116666"/>
                      <a:pt x="770662" y="115699"/>
                      <a:pt x="772039" y="114355"/>
                    </a:cubicBezTo>
                    <a:lnTo>
                      <a:pt x="804913" y="82587"/>
                    </a:lnTo>
                    <a:cubicBezTo>
                      <a:pt x="807521" y="80063"/>
                      <a:pt x="810785" y="78948"/>
                      <a:pt x="814017" y="79473"/>
                    </a:cubicBezTo>
                    <a:lnTo>
                      <a:pt x="851844" y="85538"/>
                    </a:lnTo>
                    <a:cubicBezTo>
                      <a:pt x="852352" y="85620"/>
                      <a:pt x="852878" y="85652"/>
                      <a:pt x="853386" y="85652"/>
                    </a:cubicBezTo>
                    <a:lnTo>
                      <a:pt x="912226" y="85652"/>
                    </a:lnTo>
                    <a:cubicBezTo>
                      <a:pt x="916574" y="85652"/>
                      <a:pt x="920625" y="88554"/>
                      <a:pt x="922921" y="93324"/>
                    </a:cubicBezTo>
                    <a:lnTo>
                      <a:pt x="930697" y="109404"/>
                    </a:lnTo>
                    <a:lnTo>
                      <a:pt x="895068" y="117535"/>
                    </a:lnTo>
                    <a:cubicBezTo>
                      <a:pt x="894330" y="117699"/>
                      <a:pt x="893592" y="117961"/>
                      <a:pt x="892886" y="118305"/>
                    </a:cubicBezTo>
                    <a:lnTo>
                      <a:pt x="863293" y="132452"/>
                    </a:lnTo>
                    <a:cubicBezTo>
                      <a:pt x="862293" y="132927"/>
                      <a:pt x="861260" y="133239"/>
                      <a:pt x="860210" y="133370"/>
                    </a:cubicBezTo>
                    <a:lnTo>
                      <a:pt x="788919" y="142861"/>
                    </a:lnTo>
                    <a:cubicBezTo>
                      <a:pt x="788509" y="142910"/>
                      <a:pt x="788099" y="142992"/>
                      <a:pt x="787689" y="143106"/>
                    </a:cubicBezTo>
                    <a:lnTo>
                      <a:pt x="722106" y="160400"/>
                    </a:lnTo>
                    <a:cubicBezTo>
                      <a:pt x="720318" y="160875"/>
                      <a:pt x="718629" y="161843"/>
                      <a:pt x="717152" y="163236"/>
                    </a:cubicBezTo>
                    <a:lnTo>
                      <a:pt x="691284" y="187824"/>
                    </a:lnTo>
                    <a:cubicBezTo>
                      <a:pt x="686297" y="192561"/>
                      <a:pt x="684706" y="201282"/>
                      <a:pt x="687510" y="208413"/>
                    </a:cubicBezTo>
                    <a:lnTo>
                      <a:pt x="695844" y="229558"/>
                    </a:lnTo>
                    <a:cubicBezTo>
                      <a:pt x="696221" y="230509"/>
                      <a:pt x="696516" y="231509"/>
                      <a:pt x="696747" y="232525"/>
                    </a:cubicBezTo>
                    <a:lnTo>
                      <a:pt x="703374" y="262736"/>
                    </a:lnTo>
                    <a:cubicBezTo>
                      <a:pt x="704735" y="268932"/>
                      <a:pt x="703160" y="275571"/>
                      <a:pt x="699355" y="279702"/>
                    </a:cubicBezTo>
                    <a:lnTo>
                      <a:pt x="678538" y="302323"/>
                    </a:lnTo>
                    <a:cubicBezTo>
                      <a:pt x="675356" y="305782"/>
                      <a:pt x="673699" y="311044"/>
                      <a:pt x="674092" y="316404"/>
                    </a:cubicBezTo>
                    <a:lnTo>
                      <a:pt x="675274" y="332156"/>
                    </a:lnTo>
                    <a:cubicBezTo>
                      <a:pt x="675585" y="336287"/>
                      <a:pt x="674667" y="340435"/>
                      <a:pt x="672699" y="343729"/>
                    </a:cubicBezTo>
                    <a:lnTo>
                      <a:pt x="661347" y="362728"/>
                    </a:lnTo>
                    <a:cubicBezTo>
                      <a:pt x="658854" y="366891"/>
                      <a:pt x="654966" y="369252"/>
                      <a:pt x="650914" y="369055"/>
                    </a:cubicBezTo>
                    <a:lnTo>
                      <a:pt x="620911" y="367645"/>
                    </a:lnTo>
                    <a:cubicBezTo>
                      <a:pt x="610905" y="367170"/>
                      <a:pt x="604475" y="381251"/>
                      <a:pt x="609625" y="392365"/>
                    </a:cubicBezTo>
                    <a:lnTo>
                      <a:pt x="615252" y="404495"/>
                    </a:lnTo>
                    <a:cubicBezTo>
                      <a:pt x="619271" y="413166"/>
                      <a:pt x="616301" y="424411"/>
                      <a:pt x="609035" y="428099"/>
                    </a:cubicBezTo>
                    <a:lnTo>
                      <a:pt x="585020" y="440279"/>
                    </a:lnTo>
                    <a:cubicBezTo>
                      <a:pt x="582789" y="441410"/>
                      <a:pt x="580837" y="443344"/>
                      <a:pt x="579426" y="445868"/>
                    </a:cubicBezTo>
                    <a:lnTo>
                      <a:pt x="556953" y="485750"/>
                    </a:lnTo>
                    <a:cubicBezTo>
                      <a:pt x="555083" y="489078"/>
                      <a:pt x="554247" y="493192"/>
                      <a:pt x="554624" y="497290"/>
                    </a:cubicBezTo>
                    <a:lnTo>
                      <a:pt x="557741" y="531419"/>
                    </a:lnTo>
                    <a:cubicBezTo>
                      <a:pt x="558298" y="537451"/>
                      <a:pt x="556215" y="543385"/>
                      <a:pt x="552327" y="546811"/>
                    </a:cubicBezTo>
                    <a:lnTo>
                      <a:pt x="537958" y="559531"/>
                    </a:lnTo>
                    <a:cubicBezTo>
                      <a:pt x="535037" y="562121"/>
                      <a:pt x="531396" y="563006"/>
                      <a:pt x="527951" y="561941"/>
                    </a:cubicBezTo>
                    <a:lnTo>
                      <a:pt x="512893" y="557367"/>
                    </a:lnTo>
                    <a:cubicBezTo>
                      <a:pt x="511252" y="556859"/>
                      <a:pt x="509546" y="556794"/>
                      <a:pt x="507873" y="557171"/>
                    </a:cubicBezTo>
                    <a:lnTo>
                      <a:pt x="459859" y="567793"/>
                    </a:lnTo>
                    <a:lnTo>
                      <a:pt x="452969" y="590151"/>
                    </a:lnTo>
                    <a:lnTo>
                      <a:pt x="412255" y="590151"/>
                    </a:lnTo>
                    <a:cubicBezTo>
                      <a:pt x="408909" y="590151"/>
                      <a:pt x="405710" y="591873"/>
                      <a:pt x="403332" y="594938"/>
                    </a:cubicBezTo>
                    <a:lnTo>
                      <a:pt x="373756" y="633181"/>
                    </a:lnTo>
                    <a:cubicBezTo>
                      <a:pt x="371524" y="636082"/>
                      <a:pt x="370196" y="639951"/>
                      <a:pt x="370064" y="644049"/>
                    </a:cubicBezTo>
                    <a:lnTo>
                      <a:pt x="368358" y="696110"/>
                    </a:lnTo>
                    <a:cubicBezTo>
                      <a:pt x="368129" y="702978"/>
                      <a:pt x="364602" y="708945"/>
                      <a:pt x="359517" y="710994"/>
                    </a:cubicBezTo>
                    <a:lnTo>
                      <a:pt x="287898" y="740041"/>
                    </a:lnTo>
                    <a:cubicBezTo>
                      <a:pt x="286175" y="740746"/>
                      <a:pt x="284355" y="740959"/>
                      <a:pt x="282567" y="740664"/>
                    </a:cubicBezTo>
                    <a:lnTo>
                      <a:pt x="241639" y="734107"/>
                    </a:lnTo>
                    <a:lnTo>
                      <a:pt x="227860" y="752269"/>
                    </a:lnTo>
                    <a:lnTo>
                      <a:pt x="193215" y="743040"/>
                    </a:lnTo>
                    <a:cubicBezTo>
                      <a:pt x="191821" y="742664"/>
                      <a:pt x="190394" y="742614"/>
                      <a:pt x="189000" y="742844"/>
                    </a:cubicBezTo>
                    <a:lnTo>
                      <a:pt x="129503" y="753187"/>
                    </a:lnTo>
                    <a:cubicBezTo>
                      <a:pt x="127731" y="753499"/>
                      <a:pt x="125911" y="753318"/>
                      <a:pt x="124205" y="752646"/>
                    </a:cubicBezTo>
                    <a:lnTo>
                      <a:pt x="39118" y="719600"/>
                    </a:lnTo>
                    <a:cubicBezTo>
                      <a:pt x="29965" y="716043"/>
                      <a:pt x="27062" y="701126"/>
                      <a:pt x="33836" y="692389"/>
                    </a:cubicBezTo>
                    <a:lnTo>
                      <a:pt x="71959" y="643213"/>
                    </a:lnTo>
                    <a:cubicBezTo>
                      <a:pt x="74682" y="639705"/>
                      <a:pt x="76011" y="634771"/>
                      <a:pt x="75584" y="629837"/>
                    </a:cubicBezTo>
                    <a:lnTo>
                      <a:pt x="72664" y="596134"/>
                    </a:lnTo>
                    <a:cubicBezTo>
                      <a:pt x="72057" y="589201"/>
                      <a:pt x="68136" y="583529"/>
                      <a:pt x="62871" y="582021"/>
                    </a:cubicBezTo>
                    <a:lnTo>
                      <a:pt x="32196" y="573137"/>
                    </a:lnTo>
                    <a:cubicBezTo>
                      <a:pt x="26946" y="571612"/>
                      <a:pt x="23010" y="565941"/>
                      <a:pt x="22403" y="559023"/>
                    </a:cubicBezTo>
                    <a:lnTo>
                      <a:pt x="19007" y="519748"/>
                    </a:lnTo>
                    <a:cubicBezTo>
                      <a:pt x="18876" y="518256"/>
                      <a:pt x="18597" y="516797"/>
                      <a:pt x="18154" y="515404"/>
                    </a:cubicBezTo>
                    <a:lnTo>
                      <a:pt x="930" y="460687"/>
                    </a:lnTo>
                    <a:cubicBezTo>
                      <a:pt x="-792" y="455212"/>
                      <a:pt x="-87" y="448967"/>
                      <a:pt x="2751" y="444344"/>
                    </a:cubicBezTo>
                    <a:lnTo>
                      <a:pt x="25700" y="407101"/>
                    </a:lnTo>
                    <a:lnTo>
                      <a:pt x="9969" y="399921"/>
                    </a:lnTo>
                    <a:cubicBezTo>
                      <a:pt x="3423" y="396938"/>
                      <a:pt x="-38" y="387660"/>
                      <a:pt x="2243" y="379169"/>
                    </a:cubicBezTo>
                    <a:lnTo>
                      <a:pt x="14217" y="334419"/>
                    </a:lnTo>
                    <a:lnTo>
                      <a:pt x="37510" y="247016"/>
                    </a:lnTo>
                    <a:cubicBezTo>
                      <a:pt x="39840" y="238263"/>
                      <a:pt x="47320" y="233771"/>
                      <a:pt x="53980" y="23709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0" name="Freeform 1779">
                <a:extLst>
                  <a:ext uri="{FF2B5EF4-FFF2-40B4-BE49-F238E27FC236}">
                    <a16:creationId xmlns:a16="http://schemas.microsoft.com/office/drawing/2014/main" id="{16405D73-38B3-086B-0175-451ADA212C6B}"/>
                  </a:ext>
                </a:extLst>
              </p:cNvPr>
              <p:cNvSpPr/>
              <p:nvPr/>
            </p:nvSpPr>
            <p:spPr>
              <a:xfrm>
                <a:off x="12149501" y="6113740"/>
                <a:ext cx="941159" cy="761897"/>
              </a:xfrm>
              <a:custGeom>
                <a:avLst/>
                <a:gdLst>
                  <a:gd name="connsiteX0" fmla="*/ 132091 w 941159"/>
                  <a:gd name="connsiteY0" fmla="*/ 761898 h 761897"/>
                  <a:gd name="connsiteX1" fmla="*/ 126891 w 941159"/>
                  <a:gd name="connsiteY1" fmla="*/ 760914 h 761897"/>
                  <a:gd name="connsiteX2" fmla="*/ 41821 w 941159"/>
                  <a:gd name="connsiteY2" fmla="*/ 727884 h 761897"/>
                  <a:gd name="connsiteX3" fmla="*/ 30995 w 941159"/>
                  <a:gd name="connsiteY3" fmla="*/ 714918 h 761897"/>
                  <a:gd name="connsiteX4" fmla="*/ 34686 w 941159"/>
                  <a:gd name="connsiteY4" fmla="*/ 694034 h 761897"/>
                  <a:gd name="connsiteX5" fmla="*/ 72808 w 941159"/>
                  <a:gd name="connsiteY5" fmla="*/ 644858 h 761897"/>
                  <a:gd name="connsiteX6" fmla="*/ 75547 w 941159"/>
                  <a:gd name="connsiteY6" fmla="*/ 634498 h 761897"/>
                  <a:gd name="connsiteX7" fmla="*/ 72644 w 941159"/>
                  <a:gd name="connsiteY7" fmla="*/ 600780 h 761897"/>
                  <a:gd name="connsiteX8" fmla="*/ 65951 w 941159"/>
                  <a:gd name="connsiteY8" fmla="*/ 590420 h 761897"/>
                  <a:gd name="connsiteX9" fmla="*/ 35276 w 941159"/>
                  <a:gd name="connsiteY9" fmla="*/ 581535 h 761897"/>
                  <a:gd name="connsiteX10" fmla="*/ 22399 w 941159"/>
                  <a:gd name="connsiteY10" fmla="*/ 563652 h 761897"/>
                  <a:gd name="connsiteX11" fmla="*/ 19004 w 941159"/>
                  <a:gd name="connsiteY11" fmla="*/ 524376 h 761897"/>
                  <a:gd name="connsiteX12" fmla="*/ 18331 w 941159"/>
                  <a:gd name="connsiteY12" fmla="*/ 520934 h 761897"/>
                  <a:gd name="connsiteX13" fmla="*/ 1123 w 941159"/>
                  <a:gd name="connsiteY13" fmla="*/ 466217 h 761897"/>
                  <a:gd name="connsiteX14" fmla="*/ 3371 w 941159"/>
                  <a:gd name="connsiteY14" fmla="*/ 446334 h 761897"/>
                  <a:gd name="connsiteX15" fmla="*/ 23760 w 941159"/>
                  <a:gd name="connsiteY15" fmla="*/ 413238 h 761897"/>
                  <a:gd name="connsiteX16" fmla="*/ 12475 w 941159"/>
                  <a:gd name="connsiteY16" fmla="*/ 408074 h 761897"/>
                  <a:gd name="connsiteX17" fmla="*/ 2370 w 941159"/>
                  <a:gd name="connsiteY17" fmla="*/ 382306 h 761897"/>
                  <a:gd name="connsiteX18" fmla="*/ 37638 w 941159"/>
                  <a:gd name="connsiteY18" fmla="*/ 250170 h 761897"/>
                  <a:gd name="connsiteX19" fmla="*/ 47825 w 941159"/>
                  <a:gd name="connsiteY19" fmla="*/ 237252 h 761897"/>
                  <a:gd name="connsiteX20" fmla="*/ 60193 w 941159"/>
                  <a:gd name="connsiteY20" fmla="*/ 237515 h 761897"/>
                  <a:gd name="connsiteX21" fmla="*/ 108994 w 941159"/>
                  <a:gd name="connsiteY21" fmla="*/ 261906 h 761897"/>
                  <a:gd name="connsiteX22" fmla="*/ 112899 w 941159"/>
                  <a:gd name="connsiteY22" fmla="*/ 262414 h 761897"/>
                  <a:gd name="connsiteX23" fmla="*/ 151234 w 941159"/>
                  <a:gd name="connsiteY23" fmla="*/ 253513 h 761897"/>
                  <a:gd name="connsiteX24" fmla="*/ 157353 w 941159"/>
                  <a:gd name="connsiteY24" fmla="*/ 247137 h 761897"/>
                  <a:gd name="connsiteX25" fmla="*/ 165620 w 941159"/>
                  <a:gd name="connsiteY25" fmla="*/ 224516 h 761897"/>
                  <a:gd name="connsiteX26" fmla="*/ 177644 w 941159"/>
                  <a:gd name="connsiteY26" fmla="*/ 212763 h 761897"/>
                  <a:gd name="connsiteX27" fmla="*/ 219868 w 941159"/>
                  <a:gd name="connsiteY27" fmla="*/ 202255 h 761897"/>
                  <a:gd name="connsiteX28" fmla="*/ 222181 w 941159"/>
                  <a:gd name="connsiteY28" fmla="*/ 201141 h 761897"/>
                  <a:gd name="connsiteX29" fmla="*/ 250232 w 941159"/>
                  <a:gd name="connsiteY29" fmla="*/ 180650 h 761897"/>
                  <a:gd name="connsiteX30" fmla="*/ 254546 w 941159"/>
                  <a:gd name="connsiteY30" fmla="*/ 173291 h 761897"/>
                  <a:gd name="connsiteX31" fmla="*/ 264929 w 941159"/>
                  <a:gd name="connsiteY31" fmla="*/ 123704 h 761897"/>
                  <a:gd name="connsiteX32" fmla="*/ 277346 w 941159"/>
                  <a:gd name="connsiteY32" fmla="*/ 108804 h 761897"/>
                  <a:gd name="connsiteX33" fmla="*/ 316945 w 941159"/>
                  <a:gd name="connsiteY33" fmla="*/ 97280 h 761897"/>
                  <a:gd name="connsiteX34" fmla="*/ 322654 w 941159"/>
                  <a:gd name="connsiteY34" fmla="*/ 91281 h 761897"/>
                  <a:gd name="connsiteX35" fmla="*/ 333431 w 941159"/>
                  <a:gd name="connsiteY35" fmla="*/ 63710 h 761897"/>
                  <a:gd name="connsiteX36" fmla="*/ 366944 w 941159"/>
                  <a:gd name="connsiteY36" fmla="*/ 87248 h 761897"/>
                  <a:gd name="connsiteX37" fmla="*/ 384348 w 941159"/>
                  <a:gd name="connsiteY37" fmla="*/ 89888 h 761897"/>
                  <a:gd name="connsiteX38" fmla="*/ 419042 w 941159"/>
                  <a:gd name="connsiteY38" fmla="*/ 91166 h 761897"/>
                  <a:gd name="connsiteX39" fmla="*/ 423423 w 941159"/>
                  <a:gd name="connsiteY39" fmla="*/ 92051 h 761897"/>
                  <a:gd name="connsiteX40" fmla="*/ 468566 w 941159"/>
                  <a:gd name="connsiteY40" fmla="*/ 108575 h 761897"/>
                  <a:gd name="connsiteX41" fmla="*/ 484084 w 941159"/>
                  <a:gd name="connsiteY41" fmla="*/ 115918 h 761897"/>
                  <a:gd name="connsiteX42" fmla="*/ 489546 w 941159"/>
                  <a:gd name="connsiteY42" fmla="*/ 115656 h 761897"/>
                  <a:gd name="connsiteX43" fmla="*/ 524683 w 941159"/>
                  <a:gd name="connsiteY43" fmla="*/ 95363 h 761897"/>
                  <a:gd name="connsiteX44" fmla="*/ 541399 w 941159"/>
                  <a:gd name="connsiteY44" fmla="*/ 96821 h 761897"/>
                  <a:gd name="connsiteX45" fmla="*/ 552373 w 941159"/>
                  <a:gd name="connsiteY45" fmla="*/ 105722 h 761897"/>
                  <a:gd name="connsiteX46" fmla="*/ 566644 w 941159"/>
                  <a:gd name="connsiteY46" fmla="*/ 79643 h 761897"/>
                  <a:gd name="connsiteX47" fmla="*/ 580718 w 941159"/>
                  <a:gd name="connsiteY47" fmla="*/ 70529 h 761897"/>
                  <a:gd name="connsiteX48" fmla="*/ 581243 w 941159"/>
                  <a:gd name="connsiteY48" fmla="*/ 70529 h 761897"/>
                  <a:gd name="connsiteX49" fmla="*/ 611262 w 941159"/>
                  <a:gd name="connsiteY49" fmla="*/ 71610 h 761897"/>
                  <a:gd name="connsiteX50" fmla="*/ 618546 w 941159"/>
                  <a:gd name="connsiteY50" fmla="*/ 61628 h 761897"/>
                  <a:gd name="connsiteX51" fmla="*/ 624156 w 941159"/>
                  <a:gd name="connsiteY51" fmla="*/ 34286 h 761897"/>
                  <a:gd name="connsiteX52" fmla="*/ 629716 w 941159"/>
                  <a:gd name="connsiteY52" fmla="*/ 23483 h 761897"/>
                  <a:gd name="connsiteX53" fmla="*/ 648204 w 941159"/>
                  <a:gd name="connsiteY53" fmla="*/ 4747 h 761897"/>
                  <a:gd name="connsiteX54" fmla="*/ 665821 w 941159"/>
                  <a:gd name="connsiteY54" fmla="*/ 1698 h 761897"/>
                  <a:gd name="connsiteX55" fmla="*/ 696546 w 941159"/>
                  <a:gd name="connsiteY55" fmla="*/ 17894 h 761897"/>
                  <a:gd name="connsiteX56" fmla="*/ 689951 w 941159"/>
                  <a:gd name="connsiteY56" fmla="*/ 41941 h 761897"/>
                  <a:gd name="connsiteX57" fmla="*/ 709915 w 941159"/>
                  <a:gd name="connsiteY57" fmla="*/ 46006 h 761897"/>
                  <a:gd name="connsiteX58" fmla="*/ 703551 w 941159"/>
                  <a:gd name="connsiteY58" fmla="*/ 110722 h 761897"/>
                  <a:gd name="connsiteX59" fmla="*/ 706930 w 941159"/>
                  <a:gd name="connsiteY59" fmla="*/ 122082 h 761897"/>
                  <a:gd name="connsiteX60" fmla="*/ 720085 w 941159"/>
                  <a:gd name="connsiteY60" fmla="*/ 135900 h 761897"/>
                  <a:gd name="connsiteX61" fmla="*/ 728566 w 941159"/>
                  <a:gd name="connsiteY61" fmla="*/ 136933 h 761897"/>
                  <a:gd name="connsiteX62" fmla="*/ 742476 w 941159"/>
                  <a:gd name="connsiteY62" fmla="*/ 126770 h 761897"/>
                  <a:gd name="connsiteX63" fmla="*/ 747069 w 941159"/>
                  <a:gd name="connsiteY63" fmla="*/ 124442 h 761897"/>
                  <a:gd name="connsiteX64" fmla="*/ 770330 w 941159"/>
                  <a:gd name="connsiteY64" fmla="*/ 117377 h 761897"/>
                  <a:gd name="connsiteX65" fmla="*/ 773234 w 941159"/>
                  <a:gd name="connsiteY65" fmla="*/ 115607 h 761897"/>
                  <a:gd name="connsiteX66" fmla="*/ 806123 w 941159"/>
                  <a:gd name="connsiteY66" fmla="*/ 83822 h 761897"/>
                  <a:gd name="connsiteX67" fmla="*/ 818918 w 941159"/>
                  <a:gd name="connsiteY67" fmla="*/ 79544 h 761897"/>
                  <a:gd name="connsiteX68" fmla="*/ 856745 w 941159"/>
                  <a:gd name="connsiteY68" fmla="*/ 85593 h 761897"/>
                  <a:gd name="connsiteX69" fmla="*/ 916454 w 941159"/>
                  <a:gd name="connsiteY69" fmla="*/ 85675 h 761897"/>
                  <a:gd name="connsiteX70" fmla="*/ 931038 w 941159"/>
                  <a:gd name="connsiteY70" fmla="*/ 95772 h 761897"/>
                  <a:gd name="connsiteX71" fmla="*/ 941159 w 941159"/>
                  <a:gd name="connsiteY71" fmla="*/ 116705 h 761897"/>
                  <a:gd name="connsiteX72" fmla="*/ 900264 w 941159"/>
                  <a:gd name="connsiteY72" fmla="*/ 126049 h 761897"/>
                  <a:gd name="connsiteX73" fmla="*/ 898968 w 941159"/>
                  <a:gd name="connsiteY73" fmla="*/ 126491 h 761897"/>
                  <a:gd name="connsiteX74" fmla="*/ 869376 w 941159"/>
                  <a:gd name="connsiteY74" fmla="*/ 140638 h 761897"/>
                  <a:gd name="connsiteX75" fmla="*/ 865012 w 941159"/>
                  <a:gd name="connsiteY75" fmla="*/ 141949 h 761897"/>
                  <a:gd name="connsiteX76" fmla="*/ 793721 w 941159"/>
                  <a:gd name="connsiteY76" fmla="*/ 151440 h 761897"/>
                  <a:gd name="connsiteX77" fmla="*/ 727417 w 941159"/>
                  <a:gd name="connsiteY77" fmla="*/ 168865 h 761897"/>
                  <a:gd name="connsiteX78" fmla="*/ 724367 w 941159"/>
                  <a:gd name="connsiteY78" fmla="*/ 170652 h 761897"/>
                  <a:gd name="connsiteX79" fmla="*/ 698481 w 941159"/>
                  <a:gd name="connsiteY79" fmla="*/ 195256 h 761897"/>
                  <a:gd name="connsiteX80" fmla="*/ 695758 w 941159"/>
                  <a:gd name="connsiteY80" fmla="*/ 211140 h 761897"/>
                  <a:gd name="connsiteX81" fmla="*/ 704091 w 941159"/>
                  <a:gd name="connsiteY81" fmla="*/ 232286 h 761897"/>
                  <a:gd name="connsiteX82" fmla="*/ 705191 w 941159"/>
                  <a:gd name="connsiteY82" fmla="*/ 235925 h 761897"/>
                  <a:gd name="connsiteX83" fmla="*/ 711817 w 941159"/>
                  <a:gd name="connsiteY83" fmla="*/ 266119 h 761897"/>
                  <a:gd name="connsiteX84" fmla="*/ 706781 w 941159"/>
                  <a:gd name="connsiteY84" fmla="*/ 286904 h 761897"/>
                  <a:gd name="connsiteX85" fmla="*/ 685932 w 941159"/>
                  <a:gd name="connsiteY85" fmla="*/ 309525 h 761897"/>
                  <a:gd name="connsiteX86" fmla="*/ 682619 w 941159"/>
                  <a:gd name="connsiteY86" fmla="*/ 320377 h 761897"/>
                  <a:gd name="connsiteX87" fmla="*/ 683800 w 941159"/>
                  <a:gd name="connsiteY87" fmla="*/ 336113 h 761897"/>
                  <a:gd name="connsiteX88" fmla="*/ 680618 w 941159"/>
                  <a:gd name="connsiteY88" fmla="*/ 350210 h 761897"/>
                  <a:gd name="connsiteX89" fmla="*/ 669266 w 941159"/>
                  <a:gd name="connsiteY89" fmla="*/ 369193 h 761897"/>
                  <a:gd name="connsiteX90" fmla="*/ 654929 w 941159"/>
                  <a:gd name="connsiteY90" fmla="*/ 377602 h 761897"/>
                  <a:gd name="connsiteX91" fmla="*/ 624927 w 941159"/>
                  <a:gd name="connsiteY91" fmla="*/ 376192 h 761897"/>
                  <a:gd name="connsiteX92" fmla="*/ 624664 w 941159"/>
                  <a:gd name="connsiteY92" fmla="*/ 376192 h 761897"/>
                  <a:gd name="connsiteX93" fmla="*/ 618759 w 941159"/>
                  <a:gd name="connsiteY93" fmla="*/ 379847 h 761897"/>
                  <a:gd name="connsiteX94" fmla="*/ 617758 w 941159"/>
                  <a:gd name="connsiteY94" fmla="*/ 394830 h 761897"/>
                  <a:gd name="connsiteX95" fmla="*/ 623385 w 941159"/>
                  <a:gd name="connsiteY95" fmla="*/ 406960 h 761897"/>
                  <a:gd name="connsiteX96" fmla="*/ 615216 w 941159"/>
                  <a:gd name="connsiteY96" fmla="*/ 436203 h 761897"/>
                  <a:gd name="connsiteX97" fmla="*/ 591201 w 941159"/>
                  <a:gd name="connsiteY97" fmla="*/ 448383 h 761897"/>
                  <a:gd name="connsiteX98" fmla="*/ 587394 w 941159"/>
                  <a:gd name="connsiteY98" fmla="*/ 452235 h 761897"/>
                  <a:gd name="connsiteX99" fmla="*/ 564921 w 941159"/>
                  <a:gd name="connsiteY99" fmla="*/ 492117 h 761897"/>
                  <a:gd name="connsiteX100" fmla="*/ 563117 w 941159"/>
                  <a:gd name="connsiteY100" fmla="*/ 501149 h 761897"/>
                  <a:gd name="connsiteX101" fmla="*/ 566234 w 941159"/>
                  <a:gd name="connsiteY101" fmla="*/ 535293 h 761897"/>
                  <a:gd name="connsiteX102" fmla="*/ 559394 w 941159"/>
                  <a:gd name="connsiteY102" fmla="*/ 554292 h 761897"/>
                  <a:gd name="connsiteX103" fmla="*/ 545024 w 941159"/>
                  <a:gd name="connsiteY103" fmla="*/ 567012 h 761897"/>
                  <a:gd name="connsiteX104" fmla="*/ 530900 w 941159"/>
                  <a:gd name="connsiteY104" fmla="*/ 570323 h 761897"/>
                  <a:gd name="connsiteX105" fmla="*/ 515858 w 941159"/>
                  <a:gd name="connsiteY105" fmla="*/ 565750 h 761897"/>
                  <a:gd name="connsiteX106" fmla="*/ 513037 w 941159"/>
                  <a:gd name="connsiteY106" fmla="*/ 565635 h 761897"/>
                  <a:gd name="connsiteX107" fmla="*/ 467451 w 941159"/>
                  <a:gd name="connsiteY107" fmla="*/ 575716 h 761897"/>
                  <a:gd name="connsiteX108" fmla="*/ 460347 w 941159"/>
                  <a:gd name="connsiteY108" fmla="*/ 598714 h 761897"/>
                  <a:gd name="connsiteX109" fmla="*/ 416451 w 941159"/>
                  <a:gd name="connsiteY109" fmla="*/ 598714 h 761897"/>
                  <a:gd name="connsiteX110" fmla="*/ 410955 w 941159"/>
                  <a:gd name="connsiteY110" fmla="*/ 601812 h 761897"/>
                  <a:gd name="connsiteX111" fmla="*/ 381380 w 941159"/>
                  <a:gd name="connsiteY111" fmla="*/ 640055 h 761897"/>
                  <a:gd name="connsiteX112" fmla="*/ 378590 w 941159"/>
                  <a:gd name="connsiteY112" fmla="*/ 648432 h 761897"/>
                  <a:gd name="connsiteX113" fmla="*/ 376885 w 941159"/>
                  <a:gd name="connsiteY113" fmla="*/ 700476 h 761897"/>
                  <a:gd name="connsiteX114" fmla="*/ 365353 w 941159"/>
                  <a:gd name="connsiteY114" fmla="*/ 719213 h 761897"/>
                  <a:gd name="connsiteX115" fmla="*/ 293734 w 941159"/>
                  <a:gd name="connsiteY115" fmla="*/ 748259 h 761897"/>
                  <a:gd name="connsiteX116" fmla="*/ 286123 w 941159"/>
                  <a:gd name="connsiteY116" fmla="*/ 749161 h 761897"/>
                  <a:gd name="connsiteX117" fmla="*/ 247755 w 941159"/>
                  <a:gd name="connsiteY117" fmla="*/ 742997 h 761897"/>
                  <a:gd name="connsiteX118" fmla="*/ 233779 w 941159"/>
                  <a:gd name="connsiteY118" fmla="*/ 761406 h 761897"/>
                  <a:gd name="connsiteX119" fmla="*/ 196329 w 941159"/>
                  <a:gd name="connsiteY119" fmla="*/ 751440 h 761897"/>
                  <a:gd name="connsiteX120" fmla="*/ 193950 w 941159"/>
                  <a:gd name="connsiteY120" fmla="*/ 751341 h 761897"/>
                  <a:gd name="connsiteX121" fmla="*/ 134470 w 941159"/>
                  <a:gd name="connsiteY121" fmla="*/ 761668 h 761897"/>
                  <a:gd name="connsiteX122" fmla="*/ 132042 w 941159"/>
                  <a:gd name="connsiteY122" fmla="*/ 761881 h 761897"/>
                  <a:gd name="connsiteX123" fmla="*/ 53747 w 941159"/>
                  <a:gd name="connsiteY123" fmla="*/ 244563 h 761897"/>
                  <a:gd name="connsiteX124" fmla="*/ 51385 w 941159"/>
                  <a:gd name="connsiteY124" fmla="*/ 245088 h 761897"/>
                  <a:gd name="connsiteX125" fmla="*/ 45971 w 941159"/>
                  <a:gd name="connsiteY125" fmla="*/ 252382 h 761897"/>
                  <a:gd name="connsiteX126" fmla="*/ 10704 w 941159"/>
                  <a:gd name="connsiteY126" fmla="*/ 384535 h 761897"/>
                  <a:gd name="connsiteX127" fmla="*/ 16067 w 941159"/>
                  <a:gd name="connsiteY127" fmla="*/ 400255 h 761897"/>
                  <a:gd name="connsiteX128" fmla="*/ 36227 w 941159"/>
                  <a:gd name="connsiteY128" fmla="*/ 409451 h 761897"/>
                  <a:gd name="connsiteX129" fmla="*/ 10736 w 941159"/>
                  <a:gd name="connsiteY129" fmla="*/ 450825 h 761897"/>
                  <a:gd name="connsiteX130" fmla="*/ 9358 w 941159"/>
                  <a:gd name="connsiteY130" fmla="*/ 463627 h 761897"/>
                  <a:gd name="connsiteX131" fmla="*/ 26566 w 941159"/>
                  <a:gd name="connsiteY131" fmla="*/ 518344 h 761897"/>
                  <a:gd name="connsiteX132" fmla="*/ 27615 w 941159"/>
                  <a:gd name="connsiteY132" fmla="*/ 523606 h 761897"/>
                  <a:gd name="connsiteX133" fmla="*/ 31011 w 941159"/>
                  <a:gd name="connsiteY133" fmla="*/ 562898 h 761897"/>
                  <a:gd name="connsiteX134" fmla="*/ 37720 w 941159"/>
                  <a:gd name="connsiteY134" fmla="*/ 573258 h 761897"/>
                  <a:gd name="connsiteX135" fmla="*/ 68379 w 941159"/>
                  <a:gd name="connsiteY135" fmla="*/ 582142 h 761897"/>
                  <a:gd name="connsiteX136" fmla="*/ 81256 w 941159"/>
                  <a:gd name="connsiteY136" fmla="*/ 600009 h 761897"/>
                  <a:gd name="connsiteX137" fmla="*/ 84159 w 941159"/>
                  <a:gd name="connsiteY137" fmla="*/ 633728 h 761897"/>
                  <a:gd name="connsiteX138" fmla="*/ 79632 w 941159"/>
                  <a:gd name="connsiteY138" fmla="*/ 650120 h 761897"/>
                  <a:gd name="connsiteX139" fmla="*/ 41510 w 941159"/>
                  <a:gd name="connsiteY139" fmla="*/ 699296 h 761897"/>
                  <a:gd name="connsiteX140" fmla="*/ 39311 w 941159"/>
                  <a:gd name="connsiteY140" fmla="*/ 712623 h 761897"/>
                  <a:gd name="connsiteX141" fmla="*/ 44971 w 941159"/>
                  <a:gd name="connsiteY141" fmla="*/ 719868 h 761897"/>
                  <a:gd name="connsiteX142" fmla="*/ 130041 w 941159"/>
                  <a:gd name="connsiteY142" fmla="*/ 752898 h 761897"/>
                  <a:gd name="connsiteX143" fmla="*/ 133042 w 941159"/>
                  <a:gd name="connsiteY143" fmla="*/ 753210 h 761897"/>
                  <a:gd name="connsiteX144" fmla="*/ 192523 w 941159"/>
                  <a:gd name="connsiteY144" fmla="*/ 742866 h 761897"/>
                  <a:gd name="connsiteX145" fmla="*/ 198592 w 941159"/>
                  <a:gd name="connsiteY145" fmla="*/ 743128 h 761897"/>
                  <a:gd name="connsiteX146" fmla="*/ 230465 w 941159"/>
                  <a:gd name="connsiteY146" fmla="*/ 751603 h 761897"/>
                  <a:gd name="connsiteX147" fmla="*/ 244063 w 941159"/>
                  <a:gd name="connsiteY147" fmla="*/ 733687 h 761897"/>
                  <a:gd name="connsiteX148" fmla="*/ 287534 w 941159"/>
                  <a:gd name="connsiteY148" fmla="*/ 740653 h 761897"/>
                  <a:gd name="connsiteX149" fmla="*/ 290552 w 941159"/>
                  <a:gd name="connsiteY149" fmla="*/ 740293 h 761897"/>
                  <a:gd name="connsiteX150" fmla="*/ 362171 w 941159"/>
                  <a:gd name="connsiteY150" fmla="*/ 711246 h 761897"/>
                  <a:gd name="connsiteX151" fmla="*/ 368322 w 941159"/>
                  <a:gd name="connsiteY151" fmla="*/ 700198 h 761897"/>
                  <a:gd name="connsiteX152" fmla="*/ 370028 w 941159"/>
                  <a:gd name="connsiteY152" fmla="*/ 648153 h 761897"/>
                  <a:gd name="connsiteX153" fmla="*/ 374605 w 941159"/>
                  <a:gd name="connsiteY153" fmla="*/ 634810 h 761897"/>
                  <a:gd name="connsiteX154" fmla="*/ 404181 w 941159"/>
                  <a:gd name="connsiteY154" fmla="*/ 596567 h 761897"/>
                  <a:gd name="connsiteX155" fmla="*/ 416500 w 941159"/>
                  <a:gd name="connsiteY155" fmla="*/ 590125 h 761897"/>
                  <a:gd name="connsiteX156" fmla="*/ 454032 w 941159"/>
                  <a:gd name="connsiteY156" fmla="*/ 590125 h 761897"/>
                  <a:gd name="connsiteX157" fmla="*/ 460725 w 941159"/>
                  <a:gd name="connsiteY157" fmla="*/ 568405 h 761897"/>
                  <a:gd name="connsiteX158" fmla="*/ 511199 w 941159"/>
                  <a:gd name="connsiteY158" fmla="*/ 557242 h 761897"/>
                  <a:gd name="connsiteX159" fmla="*/ 518400 w 941159"/>
                  <a:gd name="connsiteY159" fmla="*/ 557521 h 761897"/>
                  <a:gd name="connsiteX160" fmla="*/ 533442 w 941159"/>
                  <a:gd name="connsiteY160" fmla="*/ 562095 h 761897"/>
                  <a:gd name="connsiteX161" fmla="*/ 539348 w 941159"/>
                  <a:gd name="connsiteY161" fmla="*/ 560586 h 761897"/>
                  <a:gd name="connsiteX162" fmla="*/ 553718 w 941159"/>
                  <a:gd name="connsiteY162" fmla="*/ 547866 h 761897"/>
                  <a:gd name="connsiteX163" fmla="*/ 557704 w 941159"/>
                  <a:gd name="connsiteY163" fmla="*/ 536080 h 761897"/>
                  <a:gd name="connsiteX164" fmla="*/ 554587 w 941159"/>
                  <a:gd name="connsiteY164" fmla="*/ 501952 h 761897"/>
                  <a:gd name="connsiteX165" fmla="*/ 557458 w 941159"/>
                  <a:gd name="connsiteY165" fmla="*/ 487904 h 761897"/>
                  <a:gd name="connsiteX166" fmla="*/ 579931 w 941159"/>
                  <a:gd name="connsiteY166" fmla="*/ 448022 h 761897"/>
                  <a:gd name="connsiteX167" fmla="*/ 587345 w 941159"/>
                  <a:gd name="connsiteY167" fmla="*/ 440711 h 761897"/>
                  <a:gd name="connsiteX168" fmla="*/ 611344 w 941159"/>
                  <a:gd name="connsiteY168" fmla="*/ 428532 h 761897"/>
                  <a:gd name="connsiteX169" fmla="*/ 615609 w 941159"/>
                  <a:gd name="connsiteY169" fmla="*/ 410566 h 761897"/>
                  <a:gd name="connsiteX170" fmla="*/ 609983 w 941159"/>
                  <a:gd name="connsiteY170" fmla="*/ 398436 h 761897"/>
                  <a:gd name="connsiteX171" fmla="*/ 611640 w 941159"/>
                  <a:gd name="connsiteY171" fmla="*/ 375044 h 761897"/>
                  <a:gd name="connsiteX172" fmla="*/ 625353 w 941159"/>
                  <a:gd name="connsiteY172" fmla="*/ 367619 h 761897"/>
                  <a:gd name="connsiteX173" fmla="*/ 655355 w 941159"/>
                  <a:gd name="connsiteY173" fmla="*/ 369028 h 761897"/>
                  <a:gd name="connsiteX174" fmla="*/ 661901 w 941159"/>
                  <a:gd name="connsiteY174" fmla="*/ 364783 h 761897"/>
                  <a:gd name="connsiteX175" fmla="*/ 673252 w 941159"/>
                  <a:gd name="connsiteY175" fmla="*/ 345801 h 761897"/>
                  <a:gd name="connsiteX176" fmla="*/ 675253 w 941159"/>
                  <a:gd name="connsiteY176" fmla="*/ 336753 h 761897"/>
                  <a:gd name="connsiteX177" fmla="*/ 674072 w 941159"/>
                  <a:gd name="connsiteY177" fmla="*/ 321016 h 761897"/>
                  <a:gd name="connsiteX178" fmla="*/ 679617 w 941159"/>
                  <a:gd name="connsiteY178" fmla="*/ 303706 h 761897"/>
                  <a:gd name="connsiteX179" fmla="*/ 700466 w 941159"/>
                  <a:gd name="connsiteY179" fmla="*/ 281085 h 761897"/>
                  <a:gd name="connsiteX180" fmla="*/ 703435 w 941159"/>
                  <a:gd name="connsiteY180" fmla="*/ 267971 h 761897"/>
                  <a:gd name="connsiteX181" fmla="*/ 696808 w 941159"/>
                  <a:gd name="connsiteY181" fmla="*/ 237761 h 761897"/>
                  <a:gd name="connsiteX182" fmla="*/ 696103 w 941159"/>
                  <a:gd name="connsiteY182" fmla="*/ 235433 h 761897"/>
                  <a:gd name="connsiteX183" fmla="*/ 687787 w 941159"/>
                  <a:gd name="connsiteY183" fmla="*/ 214304 h 761897"/>
                  <a:gd name="connsiteX184" fmla="*/ 692592 w 941159"/>
                  <a:gd name="connsiteY184" fmla="*/ 189027 h 761897"/>
                  <a:gd name="connsiteX185" fmla="*/ 718462 w 941159"/>
                  <a:gd name="connsiteY185" fmla="*/ 164439 h 761897"/>
                  <a:gd name="connsiteX186" fmla="*/ 725269 w 941159"/>
                  <a:gd name="connsiteY186" fmla="*/ 160554 h 761897"/>
                  <a:gd name="connsiteX187" fmla="*/ 790851 w 941159"/>
                  <a:gd name="connsiteY187" fmla="*/ 143260 h 761897"/>
                  <a:gd name="connsiteX188" fmla="*/ 792541 w 941159"/>
                  <a:gd name="connsiteY188" fmla="*/ 142916 h 761897"/>
                  <a:gd name="connsiteX189" fmla="*/ 863897 w 941159"/>
                  <a:gd name="connsiteY189" fmla="*/ 133425 h 761897"/>
                  <a:gd name="connsiteX190" fmla="*/ 865685 w 941159"/>
                  <a:gd name="connsiteY190" fmla="*/ 132900 h 761897"/>
                  <a:gd name="connsiteX191" fmla="*/ 895310 w 941159"/>
                  <a:gd name="connsiteY191" fmla="*/ 118738 h 761897"/>
                  <a:gd name="connsiteX192" fmla="*/ 898411 w 941159"/>
                  <a:gd name="connsiteY192" fmla="*/ 117656 h 761897"/>
                  <a:gd name="connsiteX193" fmla="*/ 928774 w 941159"/>
                  <a:gd name="connsiteY193" fmla="*/ 110722 h 761897"/>
                  <a:gd name="connsiteX194" fmla="*/ 923345 w 941159"/>
                  <a:gd name="connsiteY194" fmla="*/ 99493 h 761897"/>
                  <a:gd name="connsiteX195" fmla="*/ 916504 w 941159"/>
                  <a:gd name="connsiteY195" fmla="*/ 94248 h 761897"/>
                  <a:gd name="connsiteX196" fmla="*/ 857663 w 941159"/>
                  <a:gd name="connsiteY196" fmla="*/ 94248 h 761897"/>
                  <a:gd name="connsiteX197" fmla="*/ 855417 w 941159"/>
                  <a:gd name="connsiteY197" fmla="*/ 94068 h 761897"/>
                  <a:gd name="connsiteX198" fmla="*/ 817605 w 941159"/>
                  <a:gd name="connsiteY198" fmla="*/ 88019 h 761897"/>
                  <a:gd name="connsiteX199" fmla="*/ 812160 w 941159"/>
                  <a:gd name="connsiteY199" fmla="*/ 89986 h 761897"/>
                  <a:gd name="connsiteX200" fmla="*/ 779286 w 941159"/>
                  <a:gd name="connsiteY200" fmla="*/ 121754 h 761897"/>
                  <a:gd name="connsiteX201" fmla="*/ 772905 w 941159"/>
                  <a:gd name="connsiteY201" fmla="*/ 125590 h 761897"/>
                  <a:gd name="connsiteX202" fmla="*/ 749628 w 941159"/>
                  <a:gd name="connsiteY202" fmla="*/ 132655 h 761897"/>
                  <a:gd name="connsiteX203" fmla="*/ 747595 w 941159"/>
                  <a:gd name="connsiteY203" fmla="*/ 133704 h 761897"/>
                  <a:gd name="connsiteX204" fmla="*/ 733700 w 941159"/>
                  <a:gd name="connsiteY204" fmla="*/ 143850 h 761897"/>
                  <a:gd name="connsiteX205" fmla="*/ 713884 w 941159"/>
                  <a:gd name="connsiteY205" fmla="*/ 141801 h 761897"/>
                  <a:gd name="connsiteX206" fmla="*/ 700745 w 941159"/>
                  <a:gd name="connsiteY206" fmla="*/ 127983 h 761897"/>
                  <a:gd name="connsiteX207" fmla="*/ 695036 w 941159"/>
                  <a:gd name="connsiteY207" fmla="*/ 109853 h 761897"/>
                  <a:gd name="connsiteX208" fmla="*/ 700663 w 941159"/>
                  <a:gd name="connsiteY208" fmla="*/ 52858 h 761897"/>
                  <a:gd name="connsiteX209" fmla="*/ 679289 w 941159"/>
                  <a:gd name="connsiteY209" fmla="*/ 48514 h 761897"/>
                  <a:gd name="connsiteX210" fmla="*/ 686490 w 941159"/>
                  <a:gd name="connsiteY210" fmla="*/ 22254 h 761897"/>
                  <a:gd name="connsiteX211" fmla="*/ 661868 w 941159"/>
                  <a:gd name="connsiteY211" fmla="*/ 9271 h 761897"/>
                  <a:gd name="connsiteX212" fmla="*/ 654388 w 941159"/>
                  <a:gd name="connsiteY212" fmla="*/ 10747 h 761897"/>
                  <a:gd name="connsiteX213" fmla="*/ 635917 w 941159"/>
                  <a:gd name="connsiteY213" fmla="*/ 29483 h 761897"/>
                  <a:gd name="connsiteX214" fmla="*/ 632653 w 941159"/>
                  <a:gd name="connsiteY214" fmla="*/ 35990 h 761897"/>
                  <a:gd name="connsiteX215" fmla="*/ 626108 w 941159"/>
                  <a:gd name="connsiteY215" fmla="*/ 65906 h 761897"/>
                  <a:gd name="connsiteX216" fmla="*/ 615593 w 941159"/>
                  <a:gd name="connsiteY216" fmla="*/ 80331 h 761897"/>
                  <a:gd name="connsiteX217" fmla="*/ 580998 w 941159"/>
                  <a:gd name="connsiteY217" fmla="*/ 79102 h 761897"/>
                  <a:gd name="connsiteX218" fmla="*/ 574256 w 941159"/>
                  <a:gd name="connsiteY218" fmla="*/ 83741 h 761897"/>
                  <a:gd name="connsiteX219" fmla="*/ 555030 w 941159"/>
                  <a:gd name="connsiteY219" fmla="*/ 118885 h 761897"/>
                  <a:gd name="connsiteX220" fmla="*/ 536051 w 941159"/>
                  <a:gd name="connsiteY220" fmla="*/ 103493 h 761897"/>
                  <a:gd name="connsiteX221" fmla="*/ 529063 w 941159"/>
                  <a:gd name="connsiteY221" fmla="*/ 102805 h 761897"/>
                  <a:gd name="connsiteX222" fmla="*/ 493943 w 941159"/>
                  <a:gd name="connsiteY222" fmla="*/ 123098 h 761897"/>
                  <a:gd name="connsiteX223" fmla="*/ 480458 w 941159"/>
                  <a:gd name="connsiteY223" fmla="*/ 123688 h 761897"/>
                  <a:gd name="connsiteX224" fmla="*/ 465039 w 941159"/>
                  <a:gd name="connsiteY224" fmla="*/ 116394 h 761897"/>
                  <a:gd name="connsiteX225" fmla="*/ 420519 w 941159"/>
                  <a:gd name="connsiteY225" fmla="*/ 100116 h 761897"/>
                  <a:gd name="connsiteX226" fmla="*/ 418764 w 941159"/>
                  <a:gd name="connsiteY226" fmla="*/ 99756 h 761897"/>
                  <a:gd name="connsiteX227" fmla="*/ 383577 w 941159"/>
                  <a:gd name="connsiteY227" fmla="*/ 98428 h 761897"/>
                  <a:gd name="connsiteX228" fmla="*/ 362893 w 941159"/>
                  <a:gd name="connsiteY228" fmla="*/ 94854 h 761897"/>
                  <a:gd name="connsiteX229" fmla="*/ 337532 w 941159"/>
                  <a:gd name="connsiteY229" fmla="*/ 77036 h 761897"/>
                  <a:gd name="connsiteX230" fmla="*/ 330725 w 941159"/>
                  <a:gd name="connsiteY230" fmla="*/ 94412 h 761897"/>
                  <a:gd name="connsiteX231" fmla="*/ 319422 w 941159"/>
                  <a:gd name="connsiteY231" fmla="*/ 105526 h 761897"/>
                  <a:gd name="connsiteX232" fmla="*/ 279823 w 941159"/>
                  <a:gd name="connsiteY232" fmla="*/ 117049 h 761897"/>
                  <a:gd name="connsiteX233" fmla="*/ 273427 w 941159"/>
                  <a:gd name="connsiteY233" fmla="*/ 125459 h 761897"/>
                  <a:gd name="connsiteX234" fmla="*/ 263026 w 941159"/>
                  <a:gd name="connsiteY234" fmla="*/ 175061 h 761897"/>
                  <a:gd name="connsiteX235" fmla="*/ 255366 w 941159"/>
                  <a:gd name="connsiteY235" fmla="*/ 187584 h 761897"/>
                  <a:gd name="connsiteX236" fmla="*/ 227315 w 941159"/>
                  <a:gd name="connsiteY236" fmla="*/ 208075 h 761897"/>
                  <a:gd name="connsiteX237" fmla="*/ 221983 w 941159"/>
                  <a:gd name="connsiteY237" fmla="*/ 210599 h 761897"/>
                  <a:gd name="connsiteX238" fmla="*/ 179777 w 941159"/>
                  <a:gd name="connsiteY238" fmla="*/ 221123 h 761897"/>
                  <a:gd name="connsiteX239" fmla="*/ 173756 w 941159"/>
                  <a:gd name="connsiteY239" fmla="*/ 227466 h 761897"/>
                  <a:gd name="connsiteX240" fmla="*/ 165473 w 941159"/>
                  <a:gd name="connsiteY240" fmla="*/ 250104 h 761897"/>
                  <a:gd name="connsiteX241" fmla="*/ 153236 w 941159"/>
                  <a:gd name="connsiteY241" fmla="*/ 261906 h 761897"/>
                  <a:gd name="connsiteX242" fmla="*/ 114883 w 941159"/>
                  <a:gd name="connsiteY242" fmla="*/ 270807 h 761897"/>
                  <a:gd name="connsiteX243" fmla="*/ 105206 w 941159"/>
                  <a:gd name="connsiteY243" fmla="*/ 269610 h 761897"/>
                  <a:gd name="connsiteX244" fmla="*/ 56388 w 941159"/>
                  <a:gd name="connsiteY244" fmla="*/ 245235 h 761897"/>
                  <a:gd name="connsiteX245" fmla="*/ 53780 w 941159"/>
                  <a:gd name="connsiteY245" fmla="*/ 244580 h 76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941159" h="761897">
                    <a:moveTo>
                      <a:pt x="132091" y="761898"/>
                    </a:moveTo>
                    <a:cubicBezTo>
                      <a:pt x="130320" y="761898"/>
                      <a:pt x="128565" y="761570"/>
                      <a:pt x="126891" y="760914"/>
                    </a:cubicBezTo>
                    <a:lnTo>
                      <a:pt x="41821" y="727884"/>
                    </a:lnTo>
                    <a:cubicBezTo>
                      <a:pt x="36654" y="725884"/>
                      <a:pt x="32733" y="721163"/>
                      <a:pt x="30995" y="714918"/>
                    </a:cubicBezTo>
                    <a:cubicBezTo>
                      <a:pt x="28961" y="707607"/>
                      <a:pt x="30371" y="699591"/>
                      <a:pt x="34686" y="694034"/>
                    </a:cubicBezTo>
                    <a:lnTo>
                      <a:pt x="72808" y="644858"/>
                    </a:lnTo>
                    <a:cubicBezTo>
                      <a:pt x="74858" y="642203"/>
                      <a:pt x="75875" y="638334"/>
                      <a:pt x="75547" y="634498"/>
                    </a:cubicBezTo>
                    <a:lnTo>
                      <a:pt x="72644" y="600780"/>
                    </a:lnTo>
                    <a:cubicBezTo>
                      <a:pt x="72201" y="595682"/>
                      <a:pt x="69445" y="591436"/>
                      <a:pt x="65951" y="590420"/>
                    </a:cubicBezTo>
                    <a:lnTo>
                      <a:pt x="35276" y="581535"/>
                    </a:lnTo>
                    <a:cubicBezTo>
                      <a:pt x="28337" y="579519"/>
                      <a:pt x="23154" y="572323"/>
                      <a:pt x="22399" y="563652"/>
                    </a:cubicBezTo>
                    <a:lnTo>
                      <a:pt x="19004" y="524376"/>
                    </a:lnTo>
                    <a:cubicBezTo>
                      <a:pt x="18905" y="523196"/>
                      <a:pt x="18659" y="522032"/>
                      <a:pt x="18331" y="520934"/>
                    </a:cubicBezTo>
                    <a:lnTo>
                      <a:pt x="1123" y="466217"/>
                    </a:lnTo>
                    <a:cubicBezTo>
                      <a:pt x="-960" y="459611"/>
                      <a:pt x="-107" y="451989"/>
                      <a:pt x="3371" y="446334"/>
                    </a:cubicBezTo>
                    <a:lnTo>
                      <a:pt x="23760" y="413238"/>
                    </a:lnTo>
                    <a:lnTo>
                      <a:pt x="12475" y="408074"/>
                    </a:lnTo>
                    <a:cubicBezTo>
                      <a:pt x="3977" y="404206"/>
                      <a:pt x="-468" y="392895"/>
                      <a:pt x="2370" y="382306"/>
                    </a:cubicBezTo>
                    <a:lnTo>
                      <a:pt x="37638" y="250170"/>
                    </a:lnTo>
                    <a:cubicBezTo>
                      <a:pt x="39229" y="244154"/>
                      <a:pt x="42970" y="239433"/>
                      <a:pt x="47825" y="237252"/>
                    </a:cubicBezTo>
                    <a:cubicBezTo>
                      <a:pt x="51876" y="235433"/>
                      <a:pt x="56241" y="235581"/>
                      <a:pt x="60193" y="237515"/>
                    </a:cubicBezTo>
                    <a:lnTo>
                      <a:pt x="108994" y="261906"/>
                    </a:lnTo>
                    <a:cubicBezTo>
                      <a:pt x="110258" y="262545"/>
                      <a:pt x="111586" y="262693"/>
                      <a:pt x="112899" y="262414"/>
                    </a:cubicBezTo>
                    <a:lnTo>
                      <a:pt x="151234" y="253513"/>
                    </a:lnTo>
                    <a:cubicBezTo>
                      <a:pt x="153826" y="252923"/>
                      <a:pt x="156106" y="250530"/>
                      <a:pt x="157353" y="247137"/>
                    </a:cubicBezTo>
                    <a:lnTo>
                      <a:pt x="165620" y="224516"/>
                    </a:lnTo>
                    <a:cubicBezTo>
                      <a:pt x="167802" y="218500"/>
                      <a:pt x="172314" y="214090"/>
                      <a:pt x="177644" y="212763"/>
                    </a:cubicBezTo>
                    <a:lnTo>
                      <a:pt x="219868" y="202255"/>
                    </a:lnTo>
                    <a:cubicBezTo>
                      <a:pt x="220672" y="202059"/>
                      <a:pt x="221443" y="201682"/>
                      <a:pt x="222181" y="201141"/>
                    </a:cubicBezTo>
                    <a:lnTo>
                      <a:pt x="250232" y="180650"/>
                    </a:lnTo>
                    <a:cubicBezTo>
                      <a:pt x="252298" y="179126"/>
                      <a:pt x="253873" y="176454"/>
                      <a:pt x="254546" y="173291"/>
                    </a:cubicBezTo>
                    <a:lnTo>
                      <a:pt x="264929" y="123704"/>
                    </a:lnTo>
                    <a:cubicBezTo>
                      <a:pt x="266487" y="116295"/>
                      <a:pt x="271245" y="110574"/>
                      <a:pt x="277346" y="108804"/>
                    </a:cubicBezTo>
                    <a:lnTo>
                      <a:pt x="316945" y="97280"/>
                    </a:lnTo>
                    <a:cubicBezTo>
                      <a:pt x="319324" y="96592"/>
                      <a:pt x="321457" y="94346"/>
                      <a:pt x="322654" y="91281"/>
                    </a:cubicBezTo>
                    <a:lnTo>
                      <a:pt x="333431" y="63710"/>
                    </a:lnTo>
                    <a:lnTo>
                      <a:pt x="366944" y="87248"/>
                    </a:lnTo>
                    <a:lnTo>
                      <a:pt x="384348" y="89888"/>
                    </a:lnTo>
                    <a:lnTo>
                      <a:pt x="419042" y="91166"/>
                    </a:lnTo>
                    <a:cubicBezTo>
                      <a:pt x="420552" y="91232"/>
                      <a:pt x="422028" y="91527"/>
                      <a:pt x="423423" y="92051"/>
                    </a:cubicBezTo>
                    <a:lnTo>
                      <a:pt x="468566" y="108575"/>
                    </a:lnTo>
                    <a:lnTo>
                      <a:pt x="484084" y="115918"/>
                    </a:lnTo>
                    <a:cubicBezTo>
                      <a:pt x="485855" y="116787"/>
                      <a:pt x="487774" y="116689"/>
                      <a:pt x="489546" y="115656"/>
                    </a:cubicBezTo>
                    <a:lnTo>
                      <a:pt x="524683" y="95363"/>
                    </a:lnTo>
                    <a:cubicBezTo>
                      <a:pt x="530063" y="92248"/>
                      <a:pt x="536477" y="92838"/>
                      <a:pt x="541399" y="96821"/>
                    </a:cubicBezTo>
                    <a:lnTo>
                      <a:pt x="552373" y="105722"/>
                    </a:lnTo>
                    <a:lnTo>
                      <a:pt x="566644" y="79643"/>
                    </a:lnTo>
                    <a:cubicBezTo>
                      <a:pt x="569810" y="73905"/>
                      <a:pt x="575026" y="70529"/>
                      <a:pt x="580718" y="70529"/>
                    </a:cubicBezTo>
                    <a:cubicBezTo>
                      <a:pt x="580899" y="70529"/>
                      <a:pt x="581063" y="70529"/>
                      <a:pt x="581243" y="70529"/>
                    </a:cubicBezTo>
                    <a:lnTo>
                      <a:pt x="611262" y="71610"/>
                    </a:lnTo>
                    <a:lnTo>
                      <a:pt x="618546" y="61628"/>
                    </a:lnTo>
                    <a:lnTo>
                      <a:pt x="624156" y="34286"/>
                    </a:lnTo>
                    <a:cubicBezTo>
                      <a:pt x="625025" y="30089"/>
                      <a:pt x="626993" y="26254"/>
                      <a:pt x="629716" y="23483"/>
                    </a:cubicBezTo>
                    <a:lnTo>
                      <a:pt x="648204" y="4747"/>
                    </a:lnTo>
                    <a:cubicBezTo>
                      <a:pt x="653043" y="-187"/>
                      <a:pt x="659982" y="-1400"/>
                      <a:pt x="665821" y="1698"/>
                    </a:cubicBezTo>
                    <a:lnTo>
                      <a:pt x="696546" y="17894"/>
                    </a:lnTo>
                    <a:lnTo>
                      <a:pt x="689951" y="41941"/>
                    </a:lnTo>
                    <a:lnTo>
                      <a:pt x="709915" y="46006"/>
                    </a:lnTo>
                    <a:lnTo>
                      <a:pt x="703551" y="110722"/>
                    </a:lnTo>
                    <a:cubicBezTo>
                      <a:pt x="703107" y="115082"/>
                      <a:pt x="704403" y="119426"/>
                      <a:pt x="706930" y="122082"/>
                    </a:cubicBezTo>
                    <a:lnTo>
                      <a:pt x="720085" y="135900"/>
                    </a:lnTo>
                    <a:cubicBezTo>
                      <a:pt x="722628" y="138572"/>
                      <a:pt x="725793" y="138949"/>
                      <a:pt x="728566" y="136933"/>
                    </a:cubicBezTo>
                    <a:lnTo>
                      <a:pt x="742476" y="126770"/>
                    </a:lnTo>
                    <a:cubicBezTo>
                      <a:pt x="743936" y="125704"/>
                      <a:pt x="745478" y="124934"/>
                      <a:pt x="747069" y="124442"/>
                    </a:cubicBezTo>
                    <a:lnTo>
                      <a:pt x="770330" y="117377"/>
                    </a:lnTo>
                    <a:cubicBezTo>
                      <a:pt x="771379" y="117066"/>
                      <a:pt x="772364" y="116459"/>
                      <a:pt x="773234" y="115607"/>
                    </a:cubicBezTo>
                    <a:lnTo>
                      <a:pt x="806123" y="83822"/>
                    </a:lnTo>
                    <a:cubicBezTo>
                      <a:pt x="809716" y="80364"/>
                      <a:pt x="814374" y="78823"/>
                      <a:pt x="818918" y="79544"/>
                    </a:cubicBezTo>
                    <a:lnTo>
                      <a:pt x="856745" y="85593"/>
                    </a:lnTo>
                    <a:lnTo>
                      <a:pt x="916454" y="85675"/>
                    </a:lnTo>
                    <a:cubicBezTo>
                      <a:pt x="922443" y="85675"/>
                      <a:pt x="928036" y="89543"/>
                      <a:pt x="931038" y="95772"/>
                    </a:cubicBezTo>
                    <a:lnTo>
                      <a:pt x="941159" y="116705"/>
                    </a:lnTo>
                    <a:lnTo>
                      <a:pt x="900264" y="126049"/>
                    </a:lnTo>
                    <a:cubicBezTo>
                      <a:pt x="899805" y="126147"/>
                      <a:pt x="899395" y="126294"/>
                      <a:pt x="898968" y="126491"/>
                    </a:cubicBezTo>
                    <a:lnTo>
                      <a:pt x="869376" y="140638"/>
                    </a:lnTo>
                    <a:cubicBezTo>
                      <a:pt x="867998" y="141310"/>
                      <a:pt x="866522" y="141752"/>
                      <a:pt x="865012" y="141949"/>
                    </a:cubicBezTo>
                    <a:lnTo>
                      <a:pt x="793721" y="151440"/>
                    </a:lnTo>
                    <a:lnTo>
                      <a:pt x="727417" y="168865"/>
                    </a:lnTo>
                    <a:cubicBezTo>
                      <a:pt x="726335" y="169143"/>
                      <a:pt x="725285" y="169766"/>
                      <a:pt x="724367" y="170652"/>
                    </a:cubicBezTo>
                    <a:lnTo>
                      <a:pt x="698481" y="195256"/>
                    </a:lnTo>
                    <a:cubicBezTo>
                      <a:pt x="694758" y="198797"/>
                      <a:pt x="693576" y="205632"/>
                      <a:pt x="695758" y="211140"/>
                    </a:cubicBezTo>
                    <a:lnTo>
                      <a:pt x="704091" y="232286"/>
                    </a:lnTo>
                    <a:cubicBezTo>
                      <a:pt x="704551" y="233466"/>
                      <a:pt x="704911" y="234679"/>
                      <a:pt x="705191" y="235925"/>
                    </a:cubicBezTo>
                    <a:lnTo>
                      <a:pt x="711817" y="266119"/>
                    </a:lnTo>
                    <a:cubicBezTo>
                      <a:pt x="713474" y="273610"/>
                      <a:pt x="711489" y="281773"/>
                      <a:pt x="706781" y="286904"/>
                    </a:cubicBezTo>
                    <a:lnTo>
                      <a:pt x="685932" y="309525"/>
                    </a:lnTo>
                    <a:cubicBezTo>
                      <a:pt x="683586" y="312082"/>
                      <a:pt x="682324" y="316246"/>
                      <a:pt x="682619" y="320377"/>
                    </a:cubicBezTo>
                    <a:lnTo>
                      <a:pt x="683800" y="336113"/>
                    </a:lnTo>
                    <a:cubicBezTo>
                      <a:pt x="684161" y="341145"/>
                      <a:pt x="683046" y="346161"/>
                      <a:pt x="680618" y="350210"/>
                    </a:cubicBezTo>
                    <a:lnTo>
                      <a:pt x="669266" y="369193"/>
                    </a:lnTo>
                    <a:cubicBezTo>
                      <a:pt x="665936" y="374733"/>
                      <a:pt x="660556" y="377962"/>
                      <a:pt x="654929" y="377602"/>
                    </a:cubicBezTo>
                    <a:lnTo>
                      <a:pt x="624927" y="376192"/>
                    </a:lnTo>
                    <a:lnTo>
                      <a:pt x="624664" y="376192"/>
                    </a:lnTo>
                    <a:cubicBezTo>
                      <a:pt x="621679" y="376192"/>
                      <a:pt x="619710" y="378454"/>
                      <a:pt x="618759" y="379847"/>
                    </a:cubicBezTo>
                    <a:cubicBezTo>
                      <a:pt x="616429" y="383322"/>
                      <a:pt x="615199" y="389305"/>
                      <a:pt x="617758" y="394830"/>
                    </a:cubicBezTo>
                    <a:lnTo>
                      <a:pt x="623385" y="406960"/>
                    </a:lnTo>
                    <a:cubicBezTo>
                      <a:pt x="628404" y="417778"/>
                      <a:pt x="624598" y="431449"/>
                      <a:pt x="615216" y="436203"/>
                    </a:cubicBezTo>
                    <a:lnTo>
                      <a:pt x="591201" y="448383"/>
                    </a:lnTo>
                    <a:cubicBezTo>
                      <a:pt x="589708" y="449137"/>
                      <a:pt x="588412" y="450464"/>
                      <a:pt x="587394" y="452235"/>
                    </a:cubicBezTo>
                    <a:lnTo>
                      <a:pt x="564921" y="492117"/>
                    </a:lnTo>
                    <a:cubicBezTo>
                      <a:pt x="563479" y="494674"/>
                      <a:pt x="562822" y="497969"/>
                      <a:pt x="563117" y="501149"/>
                    </a:cubicBezTo>
                    <a:lnTo>
                      <a:pt x="566234" y="535293"/>
                    </a:lnTo>
                    <a:cubicBezTo>
                      <a:pt x="566907" y="542670"/>
                      <a:pt x="564281" y="549964"/>
                      <a:pt x="559394" y="554292"/>
                    </a:cubicBezTo>
                    <a:lnTo>
                      <a:pt x="545024" y="567012"/>
                    </a:lnTo>
                    <a:cubicBezTo>
                      <a:pt x="540955" y="570602"/>
                      <a:pt x="535838" y="571798"/>
                      <a:pt x="530900" y="570323"/>
                    </a:cubicBezTo>
                    <a:lnTo>
                      <a:pt x="515858" y="565750"/>
                    </a:lnTo>
                    <a:cubicBezTo>
                      <a:pt x="514907" y="565455"/>
                      <a:pt x="513955" y="565406"/>
                      <a:pt x="513037" y="565635"/>
                    </a:cubicBezTo>
                    <a:lnTo>
                      <a:pt x="467451" y="575716"/>
                    </a:lnTo>
                    <a:lnTo>
                      <a:pt x="460347" y="598714"/>
                    </a:lnTo>
                    <a:lnTo>
                      <a:pt x="416451" y="598714"/>
                    </a:lnTo>
                    <a:cubicBezTo>
                      <a:pt x="414450" y="598714"/>
                      <a:pt x="412481" y="599813"/>
                      <a:pt x="410955" y="601812"/>
                    </a:cubicBezTo>
                    <a:lnTo>
                      <a:pt x="381380" y="640055"/>
                    </a:lnTo>
                    <a:cubicBezTo>
                      <a:pt x="379707" y="642203"/>
                      <a:pt x="378690" y="645268"/>
                      <a:pt x="378590" y="648432"/>
                    </a:cubicBezTo>
                    <a:lnTo>
                      <a:pt x="376885" y="700476"/>
                    </a:lnTo>
                    <a:cubicBezTo>
                      <a:pt x="376590" y="709148"/>
                      <a:pt x="372063" y="716491"/>
                      <a:pt x="365353" y="719213"/>
                    </a:cubicBezTo>
                    <a:lnTo>
                      <a:pt x="293734" y="748259"/>
                    </a:lnTo>
                    <a:cubicBezTo>
                      <a:pt x="291323" y="749259"/>
                      <a:pt x="288665" y="749538"/>
                      <a:pt x="286123" y="749161"/>
                    </a:cubicBezTo>
                    <a:lnTo>
                      <a:pt x="247755" y="742997"/>
                    </a:lnTo>
                    <a:lnTo>
                      <a:pt x="233779" y="761406"/>
                    </a:lnTo>
                    <a:lnTo>
                      <a:pt x="196329" y="751440"/>
                    </a:lnTo>
                    <a:cubicBezTo>
                      <a:pt x="195574" y="751226"/>
                      <a:pt x="194754" y="751193"/>
                      <a:pt x="193950" y="751341"/>
                    </a:cubicBezTo>
                    <a:lnTo>
                      <a:pt x="134470" y="761668"/>
                    </a:lnTo>
                    <a:cubicBezTo>
                      <a:pt x="133666" y="761816"/>
                      <a:pt x="132862" y="761881"/>
                      <a:pt x="132042" y="761881"/>
                    </a:cubicBezTo>
                    <a:close/>
                    <a:moveTo>
                      <a:pt x="53747" y="244563"/>
                    </a:moveTo>
                    <a:cubicBezTo>
                      <a:pt x="52960" y="244563"/>
                      <a:pt x="52172" y="244744"/>
                      <a:pt x="51385" y="245088"/>
                    </a:cubicBezTo>
                    <a:cubicBezTo>
                      <a:pt x="48924" y="246203"/>
                      <a:pt x="46890" y="248924"/>
                      <a:pt x="45971" y="252382"/>
                    </a:cubicBezTo>
                    <a:lnTo>
                      <a:pt x="10704" y="384535"/>
                    </a:lnTo>
                    <a:cubicBezTo>
                      <a:pt x="8998" y="390961"/>
                      <a:pt x="11441" y="398157"/>
                      <a:pt x="16067" y="400255"/>
                    </a:cubicBezTo>
                    <a:lnTo>
                      <a:pt x="36227" y="409451"/>
                    </a:lnTo>
                    <a:lnTo>
                      <a:pt x="10736" y="450825"/>
                    </a:lnTo>
                    <a:cubicBezTo>
                      <a:pt x="8538" y="454415"/>
                      <a:pt x="7996" y="459332"/>
                      <a:pt x="9358" y="463627"/>
                    </a:cubicBezTo>
                    <a:lnTo>
                      <a:pt x="26566" y="518344"/>
                    </a:lnTo>
                    <a:cubicBezTo>
                      <a:pt x="27107" y="520016"/>
                      <a:pt x="27435" y="521803"/>
                      <a:pt x="27615" y="523606"/>
                    </a:cubicBezTo>
                    <a:lnTo>
                      <a:pt x="31011" y="562898"/>
                    </a:lnTo>
                    <a:cubicBezTo>
                      <a:pt x="31454" y="567979"/>
                      <a:pt x="34210" y="572241"/>
                      <a:pt x="37720" y="573258"/>
                    </a:cubicBezTo>
                    <a:lnTo>
                      <a:pt x="68379" y="582142"/>
                    </a:lnTo>
                    <a:cubicBezTo>
                      <a:pt x="75318" y="584142"/>
                      <a:pt x="80501" y="591322"/>
                      <a:pt x="81256" y="600009"/>
                    </a:cubicBezTo>
                    <a:lnTo>
                      <a:pt x="84159" y="633728"/>
                    </a:lnTo>
                    <a:cubicBezTo>
                      <a:pt x="84701" y="639744"/>
                      <a:pt x="83044" y="645727"/>
                      <a:pt x="79632" y="650120"/>
                    </a:cubicBezTo>
                    <a:lnTo>
                      <a:pt x="41510" y="699296"/>
                    </a:lnTo>
                    <a:cubicBezTo>
                      <a:pt x="38869" y="702706"/>
                      <a:pt x="38016" y="707935"/>
                      <a:pt x="39311" y="712623"/>
                    </a:cubicBezTo>
                    <a:cubicBezTo>
                      <a:pt x="40295" y="716213"/>
                      <a:pt x="42363" y="718852"/>
                      <a:pt x="44971" y="719868"/>
                    </a:cubicBezTo>
                    <a:lnTo>
                      <a:pt x="130041" y="752898"/>
                    </a:lnTo>
                    <a:cubicBezTo>
                      <a:pt x="130992" y="753292"/>
                      <a:pt x="132009" y="753407"/>
                      <a:pt x="133042" y="753210"/>
                    </a:cubicBezTo>
                    <a:lnTo>
                      <a:pt x="192523" y="742866"/>
                    </a:lnTo>
                    <a:cubicBezTo>
                      <a:pt x="194556" y="742522"/>
                      <a:pt x="196591" y="742588"/>
                      <a:pt x="198592" y="743128"/>
                    </a:cubicBezTo>
                    <a:lnTo>
                      <a:pt x="230465" y="751603"/>
                    </a:lnTo>
                    <a:lnTo>
                      <a:pt x="244063" y="733687"/>
                    </a:lnTo>
                    <a:lnTo>
                      <a:pt x="287534" y="740653"/>
                    </a:lnTo>
                    <a:cubicBezTo>
                      <a:pt x="288551" y="740850"/>
                      <a:pt x="289551" y="740686"/>
                      <a:pt x="290552" y="740293"/>
                    </a:cubicBezTo>
                    <a:lnTo>
                      <a:pt x="362171" y="711246"/>
                    </a:lnTo>
                    <a:cubicBezTo>
                      <a:pt x="365616" y="709837"/>
                      <a:pt x="368158" y="705296"/>
                      <a:pt x="368322" y="700198"/>
                    </a:cubicBezTo>
                    <a:lnTo>
                      <a:pt x="370028" y="648153"/>
                    </a:lnTo>
                    <a:cubicBezTo>
                      <a:pt x="370192" y="643153"/>
                      <a:pt x="371832" y="638416"/>
                      <a:pt x="374605" y="634810"/>
                    </a:cubicBezTo>
                    <a:lnTo>
                      <a:pt x="404181" y="596567"/>
                    </a:lnTo>
                    <a:cubicBezTo>
                      <a:pt x="407347" y="592469"/>
                      <a:pt x="411825" y="590125"/>
                      <a:pt x="416500" y="590125"/>
                    </a:cubicBezTo>
                    <a:lnTo>
                      <a:pt x="454032" y="590125"/>
                    </a:lnTo>
                    <a:lnTo>
                      <a:pt x="460725" y="568405"/>
                    </a:lnTo>
                    <a:lnTo>
                      <a:pt x="511199" y="557242"/>
                    </a:lnTo>
                    <a:cubicBezTo>
                      <a:pt x="513561" y="556718"/>
                      <a:pt x="516022" y="556816"/>
                      <a:pt x="518400" y="557521"/>
                    </a:cubicBezTo>
                    <a:lnTo>
                      <a:pt x="533442" y="562095"/>
                    </a:lnTo>
                    <a:cubicBezTo>
                      <a:pt x="535477" y="562684"/>
                      <a:pt x="537543" y="562176"/>
                      <a:pt x="539348" y="560586"/>
                    </a:cubicBezTo>
                    <a:lnTo>
                      <a:pt x="553718" y="547866"/>
                    </a:lnTo>
                    <a:cubicBezTo>
                      <a:pt x="556572" y="545342"/>
                      <a:pt x="558114" y="540719"/>
                      <a:pt x="557704" y="536080"/>
                    </a:cubicBezTo>
                    <a:lnTo>
                      <a:pt x="554587" y="501952"/>
                    </a:lnTo>
                    <a:cubicBezTo>
                      <a:pt x="554111" y="497002"/>
                      <a:pt x="555144" y="492018"/>
                      <a:pt x="557458" y="487904"/>
                    </a:cubicBezTo>
                    <a:lnTo>
                      <a:pt x="579931" y="448022"/>
                    </a:lnTo>
                    <a:cubicBezTo>
                      <a:pt x="581769" y="444744"/>
                      <a:pt x="584328" y="442219"/>
                      <a:pt x="587345" y="440711"/>
                    </a:cubicBezTo>
                    <a:lnTo>
                      <a:pt x="611344" y="428532"/>
                    </a:lnTo>
                    <a:cubicBezTo>
                      <a:pt x="616495" y="425925"/>
                      <a:pt x="618611" y="417025"/>
                      <a:pt x="615609" y="410566"/>
                    </a:cubicBezTo>
                    <a:lnTo>
                      <a:pt x="609983" y="398436"/>
                    </a:lnTo>
                    <a:cubicBezTo>
                      <a:pt x="606488" y="390912"/>
                      <a:pt x="607161" y="381732"/>
                      <a:pt x="611640" y="375044"/>
                    </a:cubicBezTo>
                    <a:cubicBezTo>
                      <a:pt x="615003" y="370061"/>
                      <a:pt x="620186" y="367307"/>
                      <a:pt x="625353" y="367619"/>
                    </a:cubicBezTo>
                    <a:lnTo>
                      <a:pt x="655355" y="369028"/>
                    </a:lnTo>
                    <a:cubicBezTo>
                      <a:pt x="657898" y="369012"/>
                      <a:pt x="660244" y="367553"/>
                      <a:pt x="661901" y="364783"/>
                    </a:cubicBezTo>
                    <a:lnTo>
                      <a:pt x="673252" y="345801"/>
                    </a:lnTo>
                    <a:cubicBezTo>
                      <a:pt x="674762" y="343293"/>
                      <a:pt x="675484" y="339982"/>
                      <a:pt x="675253" y="336753"/>
                    </a:cubicBezTo>
                    <a:lnTo>
                      <a:pt x="674072" y="321016"/>
                    </a:lnTo>
                    <a:cubicBezTo>
                      <a:pt x="673580" y="314492"/>
                      <a:pt x="675647" y="308034"/>
                      <a:pt x="679617" y="303706"/>
                    </a:cubicBezTo>
                    <a:lnTo>
                      <a:pt x="700466" y="281085"/>
                    </a:lnTo>
                    <a:cubicBezTo>
                      <a:pt x="703287" y="278003"/>
                      <a:pt x="704485" y="272741"/>
                      <a:pt x="703435" y="267971"/>
                    </a:cubicBezTo>
                    <a:lnTo>
                      <a:pt x="696808" y="237761"/>
                    </a:lnTo>
                    <a:cubicBezTo>
                      <a:pt x="696644" y="236941"/>
                      <a:pt x="696398" y="236171"/>
                      <a:pt x="696103" y="235433"/>
                    </a:cubicBezTo>
                    <a:lnTo>
                      <a:pt x="687787" y="214304"/>
                    </a:lnTo>
                    <a:cubicBezTo>
                      <a:pt x="684324" y="205583"/>
                      <a:pt x="686343" y="194945"/>
                      <a:pt x="692592" y="189027"/>
                    </a:cubicBezTo>
                    <a:lnTo>
                      <a:pt x="718462" y="164439"/>
                    </a:lnTo>
                    <a:cubicBezTo>
                      <a:pt x="720413" y="162570"/>
                      <a:pt x="722759" y="161210"/>
                      <a:pt x="725269" y="160554"/>
                    </a:cubicBezTo>
                    <a:lnTo>
                      <a:pt x="790851" y="143260"/>
                    </a:lnTo>
                    <a:cubicBezTo>
                      <a:pt x="791393" y="143113"/>
                      <a:pt x="791983" y="142998"/>
                      <a:pt x="792541" y="142916"/>
                    </a:cubicBezTo>
                    <a:lnTo>
                      <a:pt x="863897" y="133425"/>
                    </a:lnTo>
                    <a:cubicBezTo>
                      <a:pt x="864521" y="133343"/>
                      <a:pt x="865111" y="133179"/>
                      <a:pt x="865685" y="132900"/>
                    </a:cubicBezTo>
                    <a:lnTo>
                      <a:pt x="895310" y="118738"/>
                    </a:lnTo>
                    <a:cubicBezTo>
                      <a:pt x="896311" y="118262"/>
                      <a:pt x="897360" y="117902"/>
                      <a:pt x="898411" y="117656"/>
                    </a:cubicBezTo>
                    <a:lnTo>
                      <a:pt x="928774" y="110722"/>
                    </a:lnTo>
                    <a:lnTo>
                      <a:pt x="923345" y="99493"/>
                    </a:lnTo>
                    <a:cubicBezTo>
                      <a:pt x="921786" y="96264"/>
                      <a:pt x="919162" y="94248"/>
                      <a:pt x="916504" y="94248"/>
                    </a:cubicBezTo>
                    <a:lnTo>
                      <a:pt x="857663" y="94248"/>
                    </a:lnTo>
                    <a:cubicBezTo>
                      <a:pt x="856910" y="94248"/>
                      <a:pt x="856155" y="94199"/>
                      <a:pt x="855417" y="94068"/>
                    </a:cubicBezTo>
                    <a:lnTo>
                      <a:pt x="817605" y="88019"/>
                    </a:lnTo>
                    <a:cubicBezTo>
                      <a:pt x="815030" y="87576"/>
                      <a:pt x="813308" y="88871"/>
                      <a:pt x="812160" y="89986"/>
                    </a:cubicBezTo>
                    <a:lnTo>
                      <a:pt x="779286" y="121754"/>
                    </a:lnTo>
                    <a:cubicBezTo>
                      <a:pt x="777449" y="123541"/>
                      <a:pt x="775235" y="124885"/>
                      <a:pt x="772905" y="125590"/>
                    </a:cubicBezTo>
                    <a:lnTo>
                      <a:pt x="749628" y="132655"/>
                    </a:lnTo>
                    <a:cubicBezTo>
                      <a:pt x="748955" y="132851"/>
                      <a:pt x="748266" y="133212"/>
                      <a:pt x="747595" y="133704"/>
                    </a:cubicBezTo>
                    <a:lnTo>
                      <a:pt x="733700" y="143850"/>
                    </a:lnTo>
                    <a:cubicBezTo>
                      <a:pt x="727384" y="148457"/>
                      <a:pt x="719446" y="147637"/>
                      <a:pt x="713884" y="141801"/>
                    </a:cubicBezTo>
                    <a:lnTo>
                      <a:pt x="700745" y="127983"/>
                    </a:lnTo>
                    <a:cubicBezTo>
                      <a:pt x="696496" y="123508"/>
                      <a:pt x="694363" y="116738"/>
                      <a:pt x="695036" y="109853"/>
                    </a:cubicBezTo>
                    <a:lnTo>
                      <a:pt x="700663" y="52858"/>
                    </a:lnTo>
                    <a:lnTo>
                      <a:pt x="679289" y="48514"/>
                    </a:lnTo>
                    <a:lnTo>
                      <a:pt x="686490" y="22254"/>
                    </a:lnTo>
                    <a:lnTo>
                      <a:pt x="661868" y="9271"/>
                    </a:lnTo>
                    <a:cubicBezTo>
                      <a:pt x="659325" y="7927"/>
                      <a:pt x="656619" y="8485"/>
                      <a:pt x="654388" y="10747"/>
                    </a:cubicBezTo>
                    <a:lnTo>
                      <a:pt x="635917" y="29483"/>
                    </a:lnTo>
                    <a:cubicBezTo>
                      <a:pt x="634359" y="31089"/>
                      <a:pt x="633195" y="33401"/>
                      <a:pt x="632653" y="35990"/>
                    </a:cubicBezTo>
                    <a:lnTo>
                      <a:pt x="626108" y="65906"/>
                    </a:lnTo>
                    <a:lnTo>
                      <a:pt x="615593" y="80331"/>
                    </a:lnTo>
                    <a:lnTo>
                      <a:pt x="580998" y="79102"/>
                    </a:lnTo>
                    <a:cubicBezTo>
                      <a:pt x="578274" y="78921"/>
                      <a:pt x="575913" y="80741"/>
                      <a:pt x="574256" y="83741"/>
                    </a:cubicBezTo>
                    <a:lnTo>
                      <a:pt x="555030" y="118885"/>
                    </a:lnTo>
                    <a:lnTo>
                      <a:pt x="536051" y="103493"/>
                    </a:lnTo>
                    <a:cubicBezTo>
                      <a:pt x="533853" y="101706"/>
                      <a:pt x="531343" y="101477"/>
                      <a:pt x="529063" y="102805"/>
                    </a:cubicBezTo>
                    <a:lnTo>
                      <a:pt x="493943" y="123098"/>
                    </a:lnTo>
                    <a:cubicBezTo>
                      <a:pt x="489760" y="125573"/>
                      <a:pt x="484822" y="125770"/>
                      <a:pt x="480458" y="123688"/>
                    </a:cubicBezTo>
                    <a:lnTo>
                      <a:pt x="465039" y="116394"/>
                    </a:lnTo>
                    <a:lnTo>
                      <a:pt x="420519" y="100116"/>
                    </a:lnTo>
                    <a:cubicBezTo>
                      <a:pt x="419945" y="99903"/>
                      <a:pt x="419355" y="99772"/>
                      <a:pt x="418764" y="99756"/>
                    </a:cubicBezTo>
                    <a:lnTo>
                      <a:pt x="383577" y="98428"/>
                    </a:lnTo>
                    <a:lnTo>
                      <a:pt x="362893" y="94854"/>
                    </a:lnTo>
                    <a:lnTo>
                      <a:pt x="337532" y="77036"/>
                    </a:lnTo>
                    <a:lnTo>
                      <a:pt x="330725" y="94412"/>
                    </a:lnTo>
                    <a:cubicBezTo>
                      <a:pt x="328527" y="100034"/>
                      <a:pt x="324409" y="104083"/>
                      <a:pt x="319422" y="105526"/>
                    </a:cubicBezTo>
                    <a:lnTo>
                      <a:pt x="279823" y="117049"/>
                    </a:lnTo>
                    <a:cubicBezTo>
                      <a:pt x="276822" y="117918"/>
                      <a:pt x="274296" y="121229"/>
                      <a:pt x="273427" y="125459"/>
                    </a:cubicBezTo>
                    <a:lnTo>
                      <a:pt x="263026" y="175061"/>
                    </a:lnTo>
                    <a:cubicBezTo>
                      <a:pt x="261895" y="180356"/>
                      <a:pt x="259171" y="184798"/>
                      <a:pt x="255366" y="187584"/>
                    </a:cubicBezTo>
                    <a:lnTo>
                      <a:pt x="227315" y="208075"/>
                    </a:lnTo>
                    <a:cubicBezTo>
                      <a:pt x="225675" y="209288"/>
                      <a:pt x="223887" y="210140"/>
                      <a:pt x="221983" y="210599"/>
                    </a:cubicBezTo>
                    <a:lnTo>
                      <a:pt x="179777" y="221123"/>
                    </a:lnTo>
                    <a:cubicBezTo>
                      <a:pt x="177218" y="221762"/>
                      <a:pt x="174971" y="224122"/>
                      <a:pt x="173756" y="227466"/>
                    </a:cubicBezTo>
                    <a:lnTo>
                      <a:pt x="165473" y="250104"/>
                    </a:lnTo>
                    <a:cubicBezTo>
                      <a:pt x="163242" y="256235"/>
                      <a:pt x="158665" y="260660"/>
                      <a:pt x="153236" y="261906"/>
                    </a:cubicBezTo>
                    <a:lnTo>
                      <a:pt x="114883" y="270807"/>
                    </a:lnTo>
                    <a:cubicBezTo>
                      <a:pt x="111521" y="271545"/>
                      <a:pt x="108223" y="271135"/>
                      <a:pt x="105206" y="269610"/>
                    </a:cubicBezTo>
                    <a:lnTo>
                      <a:pt x="56388" y="245235"/>
                    </a:lnTo>
                    <a:cubicBezTo>
                      <a:pt x="55535" y="244793"/>
                      <a:pt x="54649" y="244580"/>
                      <a:pt x="53780" y="24458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80" name="Graphic 9">
              <a:extLst>
                <a:ext uri="{FF2B5EF4-FFF2-40B4-BE49-F238E27FC236}">
                  <a16:creationId xmlns:a16="http://schemas.microsoft.com/office/drawing/2014/main" id="{2FB8386D-0ED3-1FA4-861B-02DCBB1E8B7C}"/>
                </a:ext>
              </a:extLst>
            </p:cNvPr>
            <p:cNvGrpSpPr/>
            <p:nvPr/>
          </p:nvGrpSpPr>
          <p:grpSpPr>
            <a:xfrm>
              <a:off x="9517275" y="5757517"/>
              <a:ext cx="116777" cy="270190"/>
              <a:chOff x="9517275" y="5757517"/>
              <a:chExt cx="116777" cy="270190"/>
            </a:xfrm>
            <a:grpFill/>
          </p:grpSpPr>
          <p:sp>
            <p:nvSpPr>
              <p:cNvPr id="1777" name="Freeform 1776">
                <a:extLst>
                  <a:ext uri="{FF2B5EF4-FFF2-40B4-BE49-F238E27FC236}">
                    <a16:creationId xmlns:a16="http://schemas.microsoft.com/office/drawing/2014/main" id="{0AFE9B8A-D4C7-346F-F1E0-ABDB7115D6F1}"/>
                  </a:ext>
                </a:extLst>
              </p:cNvPr>
              <p:cNvSpPr/>
              <p:nvPr/>
            </p:nvSpPr>
            <p:spPr>
              <a:xfrm>
                <a:off x="9521834" y="5769090"/>
                <a:ext cx="107970" cy="252913"/>
              </a:xfrm>
              <a:custGeom>
                <a:avLst/>
                <a:gdLst>
                  <a:gd name="connsiteX0" fmla="*/ 79608 w 107970"/>
                  <a:gd name="connsiteY0" fmla="*/ 71633 h 252913"/>
                  <a:gd name="connsiteX1" fmla="*/ 74769 w 107970"/>
                  <a:gd name="connsiteY1" fmla="*/ 91255 h 252913"/>
                  <a:gd name="connsiteX2" fmla="*/ 74851 w 107970"/>
                  <a:gd name="connsiteY2" fmla="*/ 101483 h 252913"/>
                  <a:gd name="connsiteX3" fmla="*/ 81281 w 107970"/>
                  <a:gd name="connsiteY3" fmla="*/ 125924 h 252913"/>
                  <a:gd name="connsiteX4" fmla="*/ 86415 w 107970"/>
                  <a:gd name="connsiteY4" fmla="*/ 134415 h 252913"/>
                  <a:gd name="connsiteX5" fmla="*/ 107970 w 107970"/>
                  <a:gd name="connsiteY5" fmla="*/ 152299 h 252913"/>
                  <a:gd name="connsiteX6" fmla="*/ 107970 w 107970"/>
                  <a:gd name="connsiteY6" fmla="*/ 173264 h 252913"/>
                  <a:gd name="connsiteX7" fmla="*/ 87301 w 107970"/>
                  <a:gd name="connsiteY7" fmla="*/ 185837 h 252913"/>
                  <a:gd name="connsiteX8" fmla="*/ 83480 w 107970"/>
                  <a:gd name="connsiteY8" fmla="*/ 207966 h 252913"/>
                  <a:gd name="connsiteX9" fmla="*/ 80297 w 107970"/>
                  <a:gd name="connsiteY9" fmla="*/ 215671 h 252913"/>
                  <a:gd name="connsiteX10" fmla="*/ 52854 w 107970"/>
                  <a:gd name="connsiteY10" fmla="*/ 252914 h 252913"/>
                  <a:gd name="connsiteX11" fmla="*/ 41371 w 107970"/>
                  <a:gd name="connsiteY11" fmla="*/ 245930 h 252913"/>
                  <a:gd name="connsiteX12" fmla="*/ 41371 w 107970"/>
                  <a:gd name="connsiteY12" fmla="*/ 227768 h 252913"/>
                  <a:gd name="connsiteX13" fmla="*/ 11614 w 107970"/>
                  <a:gd name="connsiteY13" fmla="*/ 204836 h 252913"/>
                  <a:gd name="connsiteX14" fmla="*/ 5742 w 107970"/>
                  <a:gd name="connsiteY14" fmla="*/ 194312 h 252913"/>
                  <a:gd name="connsiteX15" fmla="*/ 460 w 107970"/>
                  <a:gd name="connsiteY15" fmla="*/ 163282 h 252913"/>
                  <a:gd name="connsiteX16" fmla="*/ 230 w 107970"/>
                  <a:gd name="connsiteY16" fmla="*/ 158052 h 252913"/>
                  <a:gd name="connsiteX17" fmla="*/ 4380 w 107970"/>
                  <a:gd name="connsiteY17" fmla="*/ 107549 h 252913"/>
                  <a:gd name="connsiteX18" fmla="*/ 5512 w 107970"/>
                  <a:gd name="connsiteY18" fmla="*/ 102303 h 252913"/>
                  <a:gd name="connsiteX19" fmla="*/ 13780 w 107970"/>
                  <a:gd name="connsiteY19" fmla="*/ 79649 h 252913"/>
                  <a:gd name="connsiteX20" fmla="*/ 4594 w 107970"/>
                  <a:gd name="connsiteY20" fmla="*/ 65683 h 252913"/>
                  <a:gd name="connsiteX21" fmla="*/ 0 w 107970"/>
                  <a:gd name="connsiteY21" fmla="*/ 40521 h 252913"/>
                  <a:gd name="connsiteX22" fmla="*/ 27558 w 107970"/>
                  <a:gd name="connsiteY22" fmla="*/ 0 h 252913"/>
                  <a:gd name="connsiteX23" fmla="*/ 29855 w 107970"/>
                  <a:gd name="connsiteY23" fmla="*/ 15376 h 252913"/>
                  <a:gd name="connsiteX24" fmla="*/ 48227 w 107970"/>
                  <a:gd name="connsiteY24" fmla="*/ 6983 h 252913"/>
                  <a:gd name="connsiteX25" fmla="*/ 62007 w 107970"/>
                  <a:gd name="connsiteY25" fmla="*/ 29342 h 252913"/>
                  <a:gd name="connsiteX26" fmla="*/ 78082 w 107970"/>
                  <a:gd name="connsiteY26" fmla="*/ 37718 h 252913"/>
                  <a:gd name="connsiteX27" fmla="*/ 80133 w 107970"/>
                  <a:gd name="connsiteY27" fmla="*/ 65126 h 252913"/>
                  <a:gd name="connsiteX28" fmla="*/ 79592 w 107970"/>
                  <a:gd name="connsiteY28" fmla="*/ 71666 h 2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7970" h="252913">
                    <a:moveTo>
                      <a:pt x="79608" y="71633"/>
                    </a:moveTo>
                    <a:lnTo>
                      <a:pt x="74769" y="91255"/>
                    </a:lnTo>
                    <a:cubicBezTo>
                      <a:pt x="73948" y="94582"/>
                      <a:pt x="73981" y="98172"/>
                      <a:pt x="74851" y="101483"/>
                    </a:cubicBezTo>
                    <a:lnTo>
                      <a:pt x="81281" y="125924"/>
                    </a:lnTo>
                    <a:cubicBezTo>
                      <a:pt x="82200" y="129416"/>
                      <a:pt x="84020" y="132415"/>
                      <a:pt x="86415" y="134415"/>
                    </a:cubicBezTo>
                    <a:lnTo>
                      <a:pt x="107970" y="152299"/>
                    </a:lnTo>
                    <a:lnTo>
                      <a:pt x="107970" y="173264"/>
                    </a:lnTo>
                    <a:lnTo>
                      <a:pt x="87301" y="185837"/>
                    </a:lnTo>
                    <a:lnTo>
                      <a:pt x="83480" y="207966"/>
                    </a:lnTo>
                    <a:cubicBezTo>
                      <a:pt x="82987" y="210851"/>
                      <a:pt x="81872" y="213523"/>
                      <a:pt x="80297" y="215671"/>
                    </a:cubicBezTo>
                    <a:lnTo>
                      <a:pt x="52854" y="252914"/>
                    </a:lnTo>
                    <a:lnTo>
                      <a:pt x="41371" y="245930"/>
                    </a:lnTo>
                    <a:lnTo>
                      <a:pt x="41371" y="227768"/>
                    </a:lnTo>
                    <a:lnTo>
                      <a:pt x="11614" y="204836"/>
                    </a:lnTo>
                    <a:cubicBezTo>
                      <a:pt x="8612" y="202524"/>
                      <a:pt x="6496" y="198721"/>
                      <a:pt x="5742" y="194312"/>
                    </a:cubicBezTo>
                    <a:lnTo>
                      <a:pt x="460" y="163282"/>
                    </a:lnTo>
                    <a:cubicBezTo>
                      <a:pt x="164" y="161560"/>
                      <a:pt x="99" y="159790"/>
                      <a:pt x="230" y="158052"/>
                    </a:cubicBezTo>
                    <a:lnTo>
                      <a:pt x="4380" y="107549"/>
                    </a:lnTo>
                    <a:cubicBezTo>
                      <a:pt x="4527" y="105729"/>
                      <a:pt x="4922" y="103959"/>
                      <a:pt x="5512" y="102303"/>
                    </a:cubicBezTo>
                    <a:lnTo>
                      <a:pt x="13780" y="79649"/>
                    </a:lnTo>
                    <a:lnTo>
                      <a:pt x="4594" y="65683"/>
                    </a:lnTo>
                    <a:lnTo>
                      <a:pt x="0" y="40521"/>
                    </a:lnTo>
                    <a:lnTo>
                      <a:pt x="27558" y="0"/>
                    </a:lnTo>
                    <a:lnTo>
                      <a:pt x="29855" y="15376"/>
                    </a:lnTo>
                    <a:lnTo>
                      <a:pt x="48227" y="6983"/>
                    </a:lnTo>
                    <a:lnTo>
                      <a:pt x="62007" y="29342"/>
                    </a:lnTo>
                    <a:lnTo>
                      <a:pt x="78082" y="37718"/>
                    </a:lnTo>
                    <a:lnTo>
                      <a:pt x="80133" y="65126"/>
                    </a:lnTo>
                    <a:cubicBezTo>
                      <a:pt x="80297" y="67322"/>
                      <a:pt x="80117" y="69552"/>
                      <a:pt x="79592" y="7166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78" name="Freeform 1777">
                <a:extLst>
                  <a:ext uri="{FF2B5EF4-FFF2-40B4-BE49-F238E27FC236}">
                    <a16:creationId xmlns:a16="http://schemas.microsoft.com/office/drawing/2014/main" id="{BFBC75AE-2DD7-F2E9-1D18-5077EB7F2DD0}"/>
                  </a:ext>
                </a:extLst>
              </p:cNvPr>
              <p:cNvSpPr/>
              <p:nvPr/>
            </p:nvSpPr>
            <p:spPr>
              <a:xfrm>
                <a:off x="9517275" y="5757517"/>
                <a:ext cx="116777" cy="270190"/>
              </a:xfrm>
              <a:custGeom>
                <a:avLst/>
                <a:gdLst>
                  <a:gd name="connsiteX0" fmla="*/ 58512 w 116777"/>
                  <a:gd name="connsiteY0" fmla="*/ 270191 h 270190"/>
                  <a:gd name="connsiteX1" fmla="*/ 41599 w 116777"/>
                  <a:gd name="connsiteY1" fmla="*/ 259897 h 270190"/>
                  <a:gd name="connsiteX2" fmla="*/ 41599 w 116777"/>
                  <a:gd name="connsiteY2" fmla="*/ 241423 h 270190"/>
                  <a:gd name="connsiteX3" fmla="*/ 13532 w 116777"/>
                  <a:gd name="connsiteY3" fmla="*/ 219769 h 270190"/>
                  <a:gd name="connsiteX4" fmla="*/ 6036 w 116777"/>
                  <a:gd name="connsiteY4" fmla="*/ 206573 h 270190"/>
                  <a:gd name="connsiteX5" fmla="*/ 771 w 116777"/>
                  <a:gd name="connsiteY5" fmla="*/ 175543 h 270190"/>
                  <a:gd name="connsiteX6" fmla="*/ 492 w 116777"/>
                  <a:gd name="connsiteY6" fmla="*/ 169265 h 270190"/>
                  <a:gd name="connsiteX7" fmla="*/ 4642 w 116777"/>
                  <a:gd name="connsiteY7" fmla="*/ 118728 h 270190"/>
                  <a:gd name="connsiteX8" fmla="*/ 6036 w 116777"/>
                  <a:gd name="connsiteY8" fmla="*/ 112351 h 270190"/>
                  <a:gd name="connsiteX9" fmla="*/ 13549 w 116777"/>
                  <a:gd name="connsiteY9" fmla="*/ 91730 h 270190"/>
                  <a:gd name="connsiteX10" fmla="*/ 4921 w 116777"/>
                  <a:gd name="connsiteY10" fmla="*/ 77977 h 270190"/>
                  <a:gd name="connsiteX11" fmla="*/ 0 w 116777"/>
                  <a:gd name="connsiteY11" fmla="*/ 51094 h 270190"/>
                  <a:gd name="connsiteX12" fmla="*/ 34743 w 116777"/>
                  <a:gd name="connsiteY12" fmla="*/ 0 h 270190"/>
                  <a:gd name="connsiteX13" fmla="*/ 37827 w 116777"/>
                  <a:gd name="connsiteY13" fmla="*/ 20605 h 270190"/>
                  <a:gd name="connsiteX14" fmla="*/ 54444 w 116777"/>
                  <a:gd name="connsiteY14" fmla="*/ 13015 h 270190"/>
                  <a:gd name="connsiteX15" fmla="*/ 69601 w 116777"/>
                  <a:gd name="connsiteY15" fmla="*/ 37604 h 270190"/>
                  <a:gd name="connsiteX16" fmla="*/ 86743 w 116777"/>
                  <a:gd name="connsiteY16" fmla="*/ 46554 h 270190"/>
                  <a:gd name="connsiteX17" fmla="*/ 88957 w 116777"/>
                  <a:gd name="connsiteY17" fmla="*/ 76338 h 270190"/>
                  <a:gd name="connsiteX18" fmla="*/ 88318 w 116777"/>
                  <a:gd name="connsiteY18" fmla="*/ 84223 h 270190"/>
                  <a:gd name="connsiteX19" fmla="*/ 83479 w 116777"/>
                  <a:gd name="connsiteY19" fmla="*/ 103844 h 270190"/>
                  <a:gd name="connsiteX20" fmla="*/ 83544 w 116777"/>
                  <a:gd name="connsiteY20" fmla="*/ 111942 h 270190"/>
                  <a:gd name="connsiteX21" fmla="*/ 89958 w 116777"/>
                  <a:gd name="connsiteY21" fmla="*/ 136382 h 270190"/>
                  <a:gd name="connsiteX22" fmla="*/ 93682 w 116777"/>
                  <a:gd name="connsiteY22" fmla="*/ 142660 h 270190"/>
                  <a:gd name="connsiteX23" fmla="*/ 116778 w 116777"/>
                  <a:gd name="connsiteY23" fmla="*/ 161839 h 270190"/>
                  <a:gd name="connsiteX24" fmla="*/ 116778 w 116777"/>
                  <a:gd name="connsiteY24" fmla="*/ 187231 h 270190"/>
                  <a:gd name="connsiteX25" fmla="*/ 95699 w 116777"/>
                  <a:gd name="connsiteY25" fmla="*/ 200033 h 270190"/>
                  <a:gd name="connsiteX26" fmla="*/ 92205 w 116777"/>
                  <a:gd name="connsiteY26" fmla="*/ 220244 h 270190"/>
                  <a:gd name="connsiteX27" fmla="*/ 88252 w 116777"/>
                  <a:gd name="connsiteY27" fmla="*/ 229768 h 270190"/>
                  <a:gd name="connsiteX28" fmla="*/ 58463 w 116777"/>
                  <a:gd name="connsiteY28" fmla="*/ 270175 h 270190"/>
                  <a:gd name="connsiteX29" fmla="*/ 50212 w 116777"/>
                  <a:gd name="connsiteY29" fmla="*/ 255061 h 270190"/>
                  <a:gd name="connsiteX30" fmla="*/ 56265 w 116777"/>
                  <a:gd name="connsiteY30" fmla="*/ 258749 h 270190"/>
                  <a:gd name="connsiteX31" fmla="*/ 81379 w 116777"/>
                  <a:gd name="connsiteY31" fmla="*/ 224670 h 270190"/>
                  <a:gd name="connsiteX32" fmla="*/ 83774 w 116777"/>
                  <a:gd name="connsiteY32" fmla="*/ 218785 h 270190"/>
                  <a:gd name="connsiteX33" fmla="*/ 87940 w 116777"/>
                  <a:gd name="connsiteY33" fmla="*/ 194738 h 270190"/>
                  <a:gd name="connsiteX34" fmla="*/ 108216 w 116777"/>
                  <a:gd name="connsiteY34" fmla="*/ 182395 h 270190"/>
                  <a:gd name="connsiteX35" fmla="*/ 108216 w 116777"/>
                  <a:gd name="connsiteY35" fmla="*/ 165872 h 270190"/>
                  <a:gd name="connsiteX36" fmla="*/ 88219 w 116777"/>
                  <a:gd name="connsiteY36" fmla="*/ 149283 h 270190"/>
                  <a:gd name="connsiteX37" fmla="*/ 81658 w 116777"/>
                  <a:gd name="connsiteY37" fmla="*/ 138579 h 270190"/>
                  <a:gd name="connsiteX38" fmla="*/ 75244 w 116777"/>
                  <a:gd name="connsiteY38" fmla="*/ 114138 h 270190"/>
                  <a:gd name="connsiteX39" fmla="*/ 75146 w 116777"/>
                  <a:gd name="connsiteY39" fmla="*/ 101811 h 270190"/>
                  <a:gd name="connsiteX40" fmla="*/ 79985 w 116777"/>
                  <a:gd name="connsiteY40" fmla="*/ 82174 h 270190"/>
                  <a:gd name="connsiteX41" fmla="*/ 80427 w 116777"/>
                  <a:gd name="connsiteY41" fmla="*/ 76994 h 270190"/>
                  <a:gd name="connsiteX42" fmla="*/ 78541 w 116777"/>
                  <a:gd name="connsiteY42" fmla="*/ 51963 h 270190"/>
                  <a:gd name="connsiteX43" fmla="*/ 63548 w 116777"/>
                  <a:gd name="connsiteY43" fmla="*/ 44144 h 270190"/>
                  <a:gd name="connsiteX44" fmla="*/ 51147 w 116777"/>
                  <a:gd name="connsiteY44" fmla="*/ 24015 h 270190"/>
                  <a:gd name="connsiteX45" fmla="*/ 31019 w 116777"/>
                  <a:gd name="connsiteY45" fmla="*/ 33194 h 270190"/>
                  <a:gd name="connsiteX46" fmla="*/ 29510 w 116777"/>
                  <a:gd name="connsiteY46" fmla="*/ 23064 h 270190"/>
                  <a:gd name="connsiteX47" fmla="*/ 9120 w 116777"/>
                  <a:gd name="connsiteY47" fmla="*/ 53045 h 270190"/>
                  <a:gd name="connsiteX48" fmla="*/ 13237 w 116777"/>
                  <a:gd name="connsiteY48" fmla="*/ 75617 h 270190"/>
                  <a:gd name="connsiteX49" fmla="*/ 23145 w 116777"/>
                  <a:gd name="connsiteY49" fmla="*/ 90665 h 270190"/>
                  <a:gd name="connsiteX50" fmla="*/ 14140 w 116777"/>
                  <a:gd name="connsiteY50" fmla="*/ 115351 h 270190"/>
                  <a:gd name="connsiteX51" fmla="*/ 13237 w 116777"/>
                  <a:gd name="connsiteY51" fmla="*/ 119482 h 270190"/>
                  <a:gd name="connsiteX52" fmla="*/ 9087 w 116777"/>
                  <a:gd name="connsiteY52" fmla="*/ 169986 h 270190"/>
                  <a:gd name="connsiteX53" fmla="*/ 9268 w 116777"/>
                  <a:gd name="connsiteY53" fmla="*/ 174117 h 270190"/>
                  <a:gd name="connsiteX54" fmla="*/ 14534 w 116777"/>
                  <a:gd name="connsiteY54" fmla="*/ 205163 h 270190"/>
                  <a:gd name="connsiteX55" fmla="*/ 18799 w 116777"/>
                  <a:gd name="connsiteY55" fmla="*/ 212999 h 270190"/>
                  <a:gd name="connsiteX56" fmla="*/ 50228 w 116777"/>
                  <a:gd name="connsiteY56" fmla="*/ 237226 h 270190"/>
                  <a:gd name="connsiteX57" fmla="*/ 50228 w 116777"/>
                  <a:gd name="connsiteY57" fmla="*/ 255094 h 27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6777" h="270190">
                    <a:moveTo>
                      <a:pt x="58512" y="270191"/>
                    </a:moveTo>
                    <a:lnTo>
                      <a:pt x="41599" y="259897"/>
                    </a:lnTo>
                    <a:lnTo>
                      <a:pt x="41599" y="241423"/>
                    </a:lnTo>
                    <a:lnTo>
                      <a:pt x="13532" y="219769"/>
                    </a:lnTo>
                    <a:cubicBezTo>
                      <a:pt x="9645" y="216802"/>
                      <a:pt x="6971" y="212097"/>
                      <a:pt x="6036" y="206573"/>
                    </a:cubicBezTo>
                    <a:lnTo>
                      <a:pt x="771" y="175543"/>
                    </a:lnTo>
                    <a:cubicBezTo>
                      <a:pt x="427" y="173543"/>
                      <a:pt x="311" y="171412"/>
                      <a:pt x="492" y="169265"/>
                    </a:cubicBezTo>
                    <a:lnTo>
                      <a:pt x="4642" y="118728"/>
                    </a:lnTo>
                    <a:cubicBezTo>
                      <a:pt x="4822" y="116515"/>
                      <a:pt x="5298" y="114384"/>
                      <a:pt x="6036" y="112351"/>
                    </a:cubicBezTo>
                    <a:lnTo>
                      <a:pt x="13549" y="91730"/>
                    </a:lnTo>
                    <a:lnTo>
                      <a:pt x="4921" y="77977"/>
                    </a:lnTo>
                    <a:lnTo>
                      <a:pt x="0" y="51094"/>
                    </a:lnTo>
                    <a:lnTo>
                      <a:pt x="34743" y="0"/>
                    </a:lnTo>
                    <a:lnTo>
                      <a:pt x="37827" y="20605"/>
                    </a:lnTo>
                    <a:lnTo>
                      <a:pt x="54444" y="13015"/>
                    </a:lnTo>
                    <a:lnTo>
                      <a:pt x="69601" y="37604"/>
                    </a:lnTo>
                    <a:lnTo>
                      <a:pt x="86743" y="46554"/>
                    </a:lnTo>
                    <a:lnTo>
                      <a:pt x="88957" y="76338"/>
                    </a:lnTo>
                    <a:cubicBezTo>
                      <a:pt x="89155" y="78993"/>
                      <a:pt x="88941" y="81649"/>
                      <a:pt x="88318" y="84223"/>
                    </a:cubicBezTo>
                    <a:lnTo>
                      <a:pt x="83479" y="103844"/>
                    </a:lnTo>
                    <a:cubicBezTo>
                      <a:pt x="82839" y="106467"/>
                      <a:pt x="82855" y="109368"/>
                      <a:pt x="83544" y="111942"/>
                    </a:cubicBezTo>
                    <a:lnTo>
                      <a:pt x="89958" y="136382"/>
                    </a:lnTo>
                    <a:cubicBezTo>
                      <a:pt x="90647" y="139005"/>
                      <a:pt x="91976" y="141234"/>
                      <a:pt x="93682" y="142660"/>
                    </a:cubicBezTo>
                    <a:lnTo>
                      <a:pt x="116778" y="161839"/>
                    </a:lnTo>
                    <a:lnTo>
                      <a:pt x="116778" y="187231"/>
                    </a:lnTo>
                    <a:lnTo>
                      <a:pt x="95699" y="200033"/>
                    </a:lnTo>
                    <a:lnTo>
                      <a:pt x="92205" y="220244"/>
                    </a:lnTo>
                    <a:cubicBezTo>
                      <a:pt x="91581" y="223818"/>
                      <a:pt x="90221" y="227096"/>
                      <a:pt x="88252" y="229768"/>
                    </a:cubicBezTo>
                    <a:lnTo>
                      <a:pt x="58463" y="270175"/>
                    </a:lnTo>
                    <a:close/>
                    <a:moveTo>
                      <a:pt x="50212" y="255061"/>
                    </a:moveTo>
                    <a:lnTo>
                      <a:pt x="56265" y="258749"/>
                    </a:lnTo>
                    <a:lnTo>
                      <a:pt x="81379" y="224670"/>
                    </a:lnTo>
                    <a:cubicBezTo>
                      <a:pt x="82560" y="223080"/>
                      <a:pt x="83380" y="221047"/>
                      <a:pt x="83774" y="218785"/>
                    </a:cubicBezTo>
                    <a:lnTo>
                      <a:pt x="87940" y="194738"/>
                    </a:lnTo>
                    <a:lnTo>
                      <a:pt x="108216" y="182395"/>
                    </a:lnTo>
                    <a:lnTo>
                      <a:pt x="108216" y="165872"/>
                    </a:lnTo>
                    <a:lnTo>
                      <a:pt x="88219" y="149283"/>
                    </a:lnTo>
                    <a:cubicBezTo>
                      <a:pt x="85152" y="146726"/>
                      <a:pt x="82822" y="142923"/>
                      <a:pt x="81658" y="138579"/>
                    </a:cubicBezTo>
                    <a:lnTo>
                      <a:pt x="75244" y="114138"/>
                    </a:lnTo>
                    <a:cubicBezTo>
                      <a:pt x="74211" y="110155"/>
                      <a:pt x="74177" y="105876"/>
                      <a:pt x="75146" y="101811"/>
                    </a:cubicBezTo>
                    <a:lnTo>
                      <a:pt x="79985" y="82174"/>
                    </a:lnTo>
                    <a:cubicBezTo>
                      <a:pt x="80411" y="80518"/>
                      <a:pt x="80558" y="78731"/>
                      <a:pt x="80427" y="76994"/>
                    </a:cubicBezTo>
                    <a:lnTo>
                      <a:pt x="78541" y="51963"/>
                    </a:lnTo>
                    <a:lnTo>
                      <a:pt x="63548" y="44144"/>
                    </a:lnTo>
                    <a:lnTo>
                      <a:pt x="51147" y="24015"/>
                    </a:lnTo>
                    <a:lnTo>
                      <a:pt x="31019" y="33194"/>
                    </a:lnTo>
                    <a:lnTo>
                      <a:pt x="29510" y="23064"/>
                    </a:lnTo>
                    <a:lnTo>
                      <a:pt x="9120" y="53045"/>
                    </a:lnTo>
                    <a:lnTo>
                      <a:pt x="13237" y="75617"/>
                    </a:lnTo>
                    <a:lnTo>
                      <a:pt x="23145" y="90665"/>
                    </a:lnTo>
                    <a:lnTo>
                      <a:pt x="14140" y="115351"/>
                    </a:lnTo>
                    <a:cubicBezTo>
                      <a:pt x="13647" y="116646"/>
                      <a:pt x="13352" y="118039"/>
                      <a:pt x="13237" y="119482"/>
                    </a:cubicBezTo>
                    <a:lnTo>
                      <a:pt x="9087" y="169986"/>
                    </a:lnTo>
                    <a:cubicBezTo>
                      <a:pt x="8989" y="171412"/>
                      <a:pt x="9038" y="172805"/>
                      <a:pt x="9268" y="174117"/>
                    </a:cubicBezTo>
                    <a:lnTo>
                      <a:pt x="14534" y="205163"/>
                    </a:lnTo>
                    <a:cubicBezTo>
                      <a:pt x="15107" y="208507"/>
                      <a:pt x="16666" y="211360"/>
                      <a:pt x="18799" y="212999"/>
                    </a:cubicBezTo>
                    <a:lnTo>
                      <a:pt x="50228" y="237226"/>
                    </a:lnTo>
                    <a:lnTo>
                      <a:pt x="50228" y="2550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81" name="Graphic 9">
              <a:extLst>
                <a:ext uri="{FF2B5EF4-FFF2-40B4-BE49-F238E27FC236}">
                  <a16:creationId xmlns:a16="http://schemas.microsoft.com/office/drawing/2014/main" id="{4B67B33C-C625-93E4-B7F8-36177F023DAD}"/>
                </a:ext>
              </a:extLst>
            </p:cNvPr>
            <p:cNvGrpSpPr/>
            <p:nvPr/>
          </p:nvGrpSpPr>
          <p:grpSpPr>
            <a:xfrm>
              <a:off x="11575311" y="7132993"/>
              <a:ext cx="314270" cy="306614"/>
              <a:chOff x="11575311" y="7132993"/>
              <a:chExt cx="314270" cy="306614"/>
            </a:xfrm>
            <a:grpFill/>
          </p:grpSpPr>
          <p:sp>
            <p:nvSpPr>
              <p:cNvPr id="1775" name="Freeform 1774">
                <a:extLst>
                  <a:ext uri="{FF2B5EF4-FFF2-40B4-BE49-F238E27FC236}">
                    <a16:creationId xmlns:a16="http://schemas.microsoft.com/office/drawing/2014/main" id="{38FE166D-9041-D444-CB66-23C74580EF7D}"/>
                  </a:ext>
                </a:extLst>
              </p:cNvPr>
              <p:cNvSpPr/>
              <p:nvPr/>
            </p:nvSpPr>
            <p:spPr>
              <a:xfrm>
                <a:off x="11579970" y="7141402"/>
                <a:ext cx="305346" cy="293467"/>
              </a:xfrm>
              <a:custGeom>
                <a:avLst/>
                <a:gdLst>
                  <a:gd name="connsiteX0" fmla="*/ 0 w 305346"/>
                  <a:gd name="connsiteY0" fmla="*/ 149512 h 293467"/>
                  <a:gd name="connsiteX1" fmla="*/ 11482 w 305346"/>
                  <a:gd name="connsiteY1" fmla="*/ 145316 h 293467"/>
                  <a:gd name="connsiteX2" fmla="*/ 13779 w 305346"/>
                  <a:gd name="connsiteY2" fmla="*/ 167675 h 293467"/>
                  <a:gd name="connsiteX3" fmla="*/ 62876 w 305346"/>
                  <a:gd name="connsiteY3" fmla="*/ 155463 h 293467"/>
                  <a:gd name="connsiteX4" fmla="*/ 65779 w 305346"/>
                  <a:gd name="connsiteY4" fmla="*/ 155184 h 293467"/>
                  <a:gd name="connsiteX5" fmla="*/ 117155 w 305346"/>
                  <a:gd name="connsiteY5" fmla="*/ 157905 h 293467"/>
                  <a:gd name="connsiteX6" fmla="*/ 150898 w 305346"/>
                  <a:gd name="connsiteY6" fmla="*/ 159118 h 293467"/>
                  <a:gd name="connsiteX7" fmla="*/ 160019 w 305346"/>
                  <a:gd name="connsiteY7" fmla="*/ 154545 h 293467"/>
                  <a:gd name="connsiteX8" fmla="*/ 199847 w 305346"/>
                  <a:gd name="connsiteY8" fmla="*/ 104811 h 293467"/>
                  <a:gd name="connsiteX9" fmla="*/ 245795 w 305346"/>
                  <a:gd name="connsiteY9" fmla="*/ 51701 h 293467"/>
                  <a:gd name="connsiteX10" fmla="*/ 287148 w 305346"/>
                  <a:gd name="connsiteY10" fmla="*/ 0 h 293467"/>
                  <a:gd name="connsiteX11" fmla="*/ 297712 w 305346"/>
                  <a:gd name="connsiteY11" fmla="*/ 25703 h 293467"/>
                  <a:gd name="connsiteX12" fmla="*/ 298992 w 305346"/>
                  <a:gd name="connsiteY12" fmla="*/ 30457 h 293467"/>
                  <a:gd name="connsiteX13" fmla="*/ 305143 w 305346"/>
                  <a:gd name="connsiteY13" fmla="*/ 74388 h 293467"/>
                  <a:gd name="connsiteX14" fmla="*/ 292725 w 305346"/>
                  <a:gd name="connsiteY14" fmla="*/ 93632 h 293467"/>
                  <a:gd name="connsiteX15" fmla="*/ 286410 w 305346"/>
                  <a:gd name="connsiteY15" fmla="*/ 93632 h 293467"/>
                  <a:gd name="connsiteX16" fmla="*/ 273960 w 305346"/>
                  <a:gd name="connsiteY16" fmla="*/ 107335 h 293467"/>
                  <a:gd name="connsiteX17" fmla="*/ 268808 w 305346"/>
                  <a:gd name="connsiteY17" fmla="*/ 148136 h 293467"/>
                  <a:gd name="connsiteX18" fmla="*/ 280291 w 305346"/>
                  <a:gd name="connsiteY18" fmla="*/ 159315 h 293467"/>
                  <a:gd name="connsiteX19" fmla="*/ 259984 w 305346"/>
                  <a:gd name="connsiteY19" fmla="*/ 171675 h 293467"/>
                  <a:gd name="connsiteX20" fmla="*/ 252733 w 305346"/>
                  <a:gd name="connsiteY20" fmla="*/ 186460 h 293467"/>
                  <a:gd name="connsiteX21" fmla="*/ 252733 w 305346"/>
                  <a:gd name="connsiteY21" fmla="*/ 204426 h 293467"/>
                  <a:gd name="connsiteX22" fmla="*/ 250403 w 305346"/>
                  <a:gd name="connsiteY22" fmla="*/ 213867 h 293467"/>
                  <a:gd name="connsiteX23" fmla="*/ 236329 w 305346"/>
                  <a:gd name="connsiteY23" fmla="*/ 239554 h 293467"/>
                  <a:gd name="connsiteX24" fmla="*/ 234049 w 305346"/>
                  <a:gd name="connsiteY24" fmla="*/ 247554 h 293467"/>
                  <a:gd name="connsiteX25" fmla="*/ 232048 w 305346"/>
                  <a:gd name="connsiteY25" fmla="*/ 276698 h 293467"/>
                  <a:gd name="connsiteX26" fmla="*/ 218268 w 305346"/>
                  <a:gd name="connsiteY26" fmla="*/ 293468 h 293467"/>
                  <a:gd name="connsiteX27" fmla="*/ 34710 w 305346"/>
                  <a:gd name="connsiteY27" fmla="*/ 254455 h 293467"/>
                  <a:gd name="connsiteX28" fmla="*/ 24999 w 305346"/>
                  <a:gd name="connsiteY28" fmla="*/ 244275 h 293467"/>
                  <a:gd name="connsiteX29" fmla="*/ 2346 w 305346"/>
                  <a:gd name="connsiteY29" fmla="*/ 169101 h 293467"/>
                  <a:gd name="connsiteX30" fmla="*/ 49 w 305346"/>
                  <a:gd name="connsiteY30" fmla="*/ 149529 h 29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346" h="293467">
                    <a:moveTo>
                      <a:pt x="0" y="149512"/>
                    </a:moveTo>
                    <a:lnTo>
                      <a:pt x="11482" y="145316"/>
                    </a:lnTo>
                    <a:lnTo>
                      <a:pt x="13779" y="167675"/>
                    </a:lnTo>
                    <a:lnTo>
                      <a:pt x="62876" y="155463"/>
                    </a:lnTo>
                    <a:cubicBezTo>
                      <a:pt x="63827" y="155233"/>
                      <a:pt x="64794" y="155135"/>
                      <a:pt x="65779" y="155184"/>
                    </a:cubicBezTo>
                    <a:lnTo>
                      <a:pt x="117155" y="157905"/>
                    </a:lnTo>
                    <a:lnTo>
                      <a:pt x="150898" y="159118"/>
                    </a:lnTo>
                    <a:cubicBezTo>
                      <a:pt x="154294" y="159233"/>
                      <a:pt x="157574" y="157594"/>
                      <a:pt x="160019" y="154545"/>
                    </a:cubicBezTo>
                    <a:lnTo>
                      <a:pt x="199847" y="104811"/>
                    </a:lnTo>
                    <a:lnTo>
                      <a:pt x="245795" y="51701"/>
                    </a:lnTo>
                    <a:lnTo>
                      <a:pt x="287148" y="0"/>
                    </a:lnTo>
                    <a:lnTo>
                      <a:pt x="297712" y="25703"/>
                    </a:lnTo>
                    <a:cubicBezTo>
                      <a:pt x="298319" y="27194"/>
                      <a:pt x="298761" y="28801"/>
                      <a:pt x="298992" y="30457"/>
                    </a:cubicBezTo>
                    <a:lnTo>
                      <a:pt x="305143" y="74388"/>
                    </a:lnTo>
                    <a:cubicBezTo>
                      <a:pt x="306537" y="84403"/>
                      <a:pt x="300599" y="93632"/>
                      <a:pt x="292725" y="93632"/>
                    </a:cubicBezTo>
                    <a:lnTo>
                      <a:pt x="286410" y="93632"/>
                    </a:lnTo>
                    <a:cubicBezTo>
                      <a:pt x="280226" y="93632"/>
                      <a:pt x="274960" y="99435"/>
                      <a:pt x="273960" y="107335"/>
                    </a:cubicBezTo>
                    <a:lnTo>
                      <a:pt x="268808" y="148136"/>
                    </a:lnTo>
                    <a:lnTo>
                      <a:pt x="280291" y="159315"/>
                    </a:lnTo>
                    <a:lnTo>
                      <a:pt x="259984" y="171675"/>
                    </a:lnTo>
                    <a:cubicBezTo>
                      <a:pt x="255554" y="174363"/>
                      <a:pt x="252733" y="180133"/>
                      <a:pt x="252733" y="186460"/>
                    </a:cubicBezTo>
                    <a:lnTo>
                      <a:pt x="252733" y="204426"/>
                    </a:lnTo>
                    <a:cubicBezTo>
                      <a:pt x="252733" y="207819"/>
                      <a:pt x="251913" y="211114"/>
                      <a:pt x="250403" y="213867"/>
                    </a:cubicBezTo>
                    <a:lnTo>
                      <a:pt x="236329" y="239554"/>
                    </a:lnTo>
                    <a:cubicBezTo>
                      <a:pt x="235034" y="241914"/>
                      <a:pt x="234246" y="244668"/>
                      <a:pt x="234049" y="247554"/>
                    </a:cubicBezTo>
                    <a:lnTo>
                      <a:pt x="232048" y="276698"/>
                    </a:lnTo>
                    <a:lnTo>
                      <a:pt x="218268" y="293468"/>
                    </a:lnTo>
                    <a:lnTo>
                      <a:pt x="34710" y="254455"/>
                    </a:lnTo>
                    <a:cubicBezTo>
                      <a:pt x="30314" y="253520"/>
                      <a:pt x="26623" y="249652"/>
                      <a:pt x="24999" y="244275"/>
                    </a:cubicBezTo>
                    <a:lnTo>
                      <a:pt x="2346" y="169101"/>
                    </a:lnTo>
                    <a:lnTo>
                      <a:pt x="49" y="14952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76" name="Freeform 1775">
                <a:extLst>
                  <a:ext uri="{FF2B5EF4-FFF2-40B4-BE49-F238E27FC236}">
                    <a16:creationId xmlns:a16="http://schemas.microsoft.com/office/drawing/2014/main" id="{FFF0CF03-C32E-73B2-3BD6-03A2AB5C81A8}"/>
                  </a:ext>
                </a:extLst>
              </p:cNvPr>
              <p:cNvSpPr/>
              <p:nvPr/>
            </p:nvSpPr>
            <p:spPr>
              <a:xfrm>
                <a:off x="11575311" y="7132993"/>
                <a:ext cx="314270" cy="306614"/>
              </a:xfrm>
              <a:custGeom>
                <a:avLst/>
                <a:gdLst>
                  <a:gd name="connsiteX0" fmla="*/ 224551 w 314270"/>
                  <a:gd name="connsiteY0" fmla="*/ 306614 h 306614"/>
                  <a:gd name="connsiteX1" fmla="*/ 38433 w 314270"/>
                  <a:gd name="connsiteY1" fmla="*/ 267044 h 306614"/>
                  <a:gd name="connsiteX2" fmla="*/ 25491 w 314270"/>
                  <a:gd name="connsiteY2" fmla="*/ 253897 h 306614"/>
                  <a:gd name="connsiteX3" fmla="*/ 2837 w 314270"/>
                  <a:gd name="connsiteY3" fmla="*/ 178723 h 306614"/>
                  <a:gd name="connsiteX4" fmla="*/ 0 w 314270"/>
                  <a:gd name="connsiteY4" fmla="*/ 155036 h 306614"/>
                  <a:gd name="connsiteX5" fmla="*/ 19865 w 314270"/>
                  <a:gd name="connsiteY5" fmla="*/ 147775 h 306614"/>
                  <a:gd name="connsiteX6" fmla="*/ 22211 w 314270"/>
                  <a:gd name="connsiteY6" fmla="*/ 170707 h 306614"/>
                  <a:gd name="connsiteX7" fmla="*/ 66484 w 314270"/>
                  <a:gd name="connsiteY7" fmla="*/ 159675 h 306614"/>
                  <a:gd name="connsiteX8" fmla="*/ 70651 w 314270"/>
                  <a:gd name="connsiteY8" fmla="*/ 159282 h 306614"/>
                  <a:gd name="connsiteX9" fmla="*/ 122044 w 314270"/>
                  <a:gd name="connsiteY9" fmla="*/ 162003 h 306614"/>
                  <a:gd name="connsiteX10" fmla="*/ 155705 w 314270"/>
                  <a:gd name="connsiteY10" fmla="*/ 163200 h 306614"/>
                  <a:gd name="connsiteX11" fmla="*/ 161298 w 314270"/>
                  <a:gd name="connsiteY11" fmla="*/ 160249 h 306614"/>
                  <a:gd name="connsiteX12" fmla="*/ 201127 w 314270"/>
                  <a:gd name="connsiteY12" fmla="*/ 110516 h 306614"/>
                  <a:gd name="connsiteX13" fmla="*/ 247172 w 314270"/>
                  <a:gd name="connsiteY13" fmla="*/ 57291 h 306614"/>
                  <a:gd name="connsiteX14" fmla="*/ 292988 w 314270"/>
                  <a:gd name="connsiteY14" fmla="*/ 0 h 306614"/>
                  <a:gd name="connsiteX15" fmla="*/ 306324 w 314270"/>
                  <a:gd name="connsiteY15" fmla="*/ 32457 h 306614"/>
                  <a:gd name="connsiteX16" fmla="*/ 307866 w 314270"/>
                  <a:gd name="connsiteY16" fmla="*/ 38243 h 306614"/>
                  <a:gd name="connsiteX17" fmla="*/ 314034 w 314270"/>
                  <a:gd name="connsiteY17" fmla="*/ 82190 h 306614"/>
                  <a:gd name="connsiteX18" fmla="*/ 308949 w 314270"/>
                  <a:gd name="connsiteY18" fmla="*/ 100746 h 306614"/>
                  <a:gd name="connsiteX19" fmla="*/ 297351 w 314270"/>
                  <a:gd name="connsiteY19" fmla="*/ 106319 h 306614"/>
                  <a:gd name="connsiteX20" fmla="*/ 291036 w 314270"/>
                  <a:gd name="connsiteY20" fmla="*/ 106319 h 306614"/>
                  <a:gd name="connsiteX21" fmla="*/ 282850 w 314270"/>
                  <a:gd name="connsiteY21" fmla="*/ 116253 h 306614"/>
                  <a:gd name="connsiteX22" fmla="*/ 277961 w 314270"/>
                  <a:gd name="connsiteY22" fmla="*/ 154938 h 306614"/>
                  <a:gd name="connsiteX23" fmla="*/ 291872 w 314270"/>
                  <a:gd name="connsiteY23" fmla="*/ 168495 h 306614"/>
                  <a:gd name="connsiteX24" fmla="*/ 266824 w 314270"/>
                  <a:gd name="connsiteY24" fmla="*/ 183723 h 306614"/>
                  <a:gd name="connsiteX25" fmla="*/ 261624 w 314270"/>
                  <a:gd name="connsiteY25" fmla="*/ 194837 h 306614"/>
                  <a:gd name="connsiteX26" fmla="*/ 261624 w 314270"/>
                  <a:gd name="connsiteY26" fmla="*/ 212802 h 306614"/>
                  <a:gd name="connsiteX27" fmla="*/ 258769 w 314270"/>
                  <a:gd name="connsiteY27" fmla="*/ 224310 h 306614"/>
                  <a:gd name="connsiteX28" fmla="*/ 244711 w 314270"/>
                  <a:gd name="connsiteY28" fmla="*/ 249996 h 306614"/>
                  <a:gd name="connsiteX29" fmla="*/ 242923 w 314270"/>
                  <a:gd name="connsiteY29" fmla="*/ 256241 h 306614"/>
                  <a:gd name="connsiteX30" fmla="*/ 240841 w 314270"/>
                  <a:gd name="connsiteY30" fmla="*/ 286747 h 306614"/>
                  <a:gd name="connsiteX31" fmla="*/ 224535 w 314270"/>
                  <a:gd name="connsiteY31" fmla="*/ 306614 h 306614"/>
                  <a:gd name="connsiteX32" fmla="*/ 9333 w 314270"/>
                  <a:gd name="connsiteY32" fmla="*/ 160790 h 306614"/>
                  <a:gd name="connsiteX33" fmla="*/ 11220 w 314270"/>
                  <a:gd name="connsiteY33" fmla="*/ 176985 h 306614"/>
                  <a:gd name="connsiteX34" fmla="*/ 33726 w 314270"/>
                  <a:gd name="connsiteY34" fmla="*/ 251422 h 306614"/>
                  <a:gd name="connsiteX35" fmla="*/ 40222 w 314270"/>
                  <a:gd name="connsiteY35" fmla="*/ 258635 h 306614"/>
                  <a:gd name="connsiteX36" fmla="*/ 221221 w 314270"/>
                  <a:gd name="connsiteY36" fmla="*/ 297107 h 306614"/>
                  <a:gd name="connsiteX37" fmla="*/ 232441 w 314270"/>
                  <a:gd name="connsiteY37" fmla="*/ 283419 h 306614"/>
                  <a:gd name="connsiteX38" fmla="*/ 234361 w 314270"/>
                  <a:gd name="connsiteY38" fmla="*/ 255651 h 306614"/>
                  <a:gd name="connsiteX39" fmla="*/ 237165 w 314270"/>
                  <a:gd name="connsiteY39" fmla="*/ 245881 h 306614"/>
                  <a:gd name="connsiteX40" fmla="*/ 251224 w 314270"/>
                  <a:gd name="connsiteY40" fmla="*/ 220195 h 306614"/>
                  <a:gd name="connsiteX41" fmla="*/ 253028 w 314270"/>
                  <a:gd name="connsiteY41" fmla="*/ 212818 h 306614"/>
                  <a:gd name="connsiteX42" fmla="*/ 253028 w 314270"/>
                  <a:gd name="connsiteY42" fmla="*/ 194853 h 306614"/>
                  <a:gd name="connsiteX43" fmla="*/ 262362 w 314270"/>
                  <a:gd name="connsiteY43" fmla="*/ 176396 h 306614"/>
                  <a:gd name="connsiteX44" fmla="*/ 277929 w 314270"/>
                  <a:gd name="connsiteY44" fmla="*/ 166921 h 306614"/>
                  <a:gd name="connsiteX45" fmla="*/ 268890 w 314270"/>
                  <a:gd name="connsiteY45" fmla="*/ 158118 h 306614"/>
                  <a:gd name="connsiteX46" fmla="*/ 274320 w 314270"/>
                  <a:gd name="connsiteY46" fmla="*/ 115187 h 306614"/>
                  <a:gd name="connsiteX47" fmla="*/ 291052 w 314270"/>
                  <a:gd name="connsiteY47" fmla="*/ 97730 h 306614"/>
                  <a:gd name="connsiteX48" fmla="*/ 297368 w 314270"/>
                  <a:gd name="connsiteY48" fmla="*/ 97730 h 306614"/>
                  <a:gd name="connsiteX49" fmla="*/ 302486 w 314270"/>
                  <a:gd name="connsiteY49" fmla="*/ 95107 h 306614"/>
                  <a:gd name="connsiteX50" fmla="*/ 305521 w 314270"/>
                  <a:gd name="connsiteY50" fmla="*/ 83387 h 306614"/>
                  <a:gd name="connsiteX51" fmla="*/ 299369 w 314270"/>
                  <a:gd name="connsiteY51" fmla="*/ 39456 h 306614"/>
                  <a:gd name="connsiteX52" fmla="*/ 298401 w 314270"/>
                  <a:gd name="connsiteY52" fmla="*/ 35751 h 306614"/>
                  <a:gd name="connsiteX53" fmla="*/ 290610 w 314270"/>
                  <a:gd name="connsiteY53" fmla="*/ 16786 h 306614"/>
                  <a:gd name="connsiteX54" fmla="*/ 253832 w 314270"/>
                  <a:gd name="connsiteY54" fmla="*/ 62798 h 306614"/>
                  <a:gd name="connsiteX55" fmla="*/ 207787 w 314270"/>
                  <a:gd name="connsiteY55" fmla="*/ 116023 h 306614"/>
                  <a:gd name="connsiteX56" fmla="*/ 168073 w 314270"/>
                  <a:gd name="connsiteY56" fmla="*/ 165642 h 306614"/>
                  <a:gd name="connsiteX57" fmla="*/ 155950 w 314270"/>
                  <a:gd name="connsiteY57" fmla="*/ 171838 h 306614"/>
                  <a:gd name="connsiteX58" fmla="*/ 155426 w 314270"/>
                  <a:gd name="connsiteY58" fmla="*/ 171838 h 306614"/>
                  <a:gd name="connsiteX59" fmla="*/ 121683 w 314270"/>
                  <a:gd name="connsiteY59" fmla="*/ 170642 h 306614"/>
                  <a:gd name="connsiteX60" fmla="*/ 70225 w 314270"/>
                  <a:gd name="connsiteY60" fmla="*/ 167904 h 306614"/>
                  <a:gd name="connsiteX61" fmla="*/ 68584 w 314270"/>
                  <a:gd name="connsiteY61" fmla="*/ 168068 h 306614"/>
                  <a:gd name="connsiteX62" fmla="*/ 14714 w 314270"/>
                  <a:gd name="connsiteY62" fmla="*/ 181477 h 306614"/>
                  <a:gd name="connsiteX63" fmla="*/ 12466 w 314270"/>
                  <a:gd name="connsiteY63" fmla="*/ 159692 h 306614"/>
                  <a:gd name="connsiteX64" fmla="*/ 9366 w 314270"/>
                  <a:gd name="connsiteY64" fmla="*/ 160823 h 30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4270" h="306614">
                    <a:moveTo>
                      <a:pt x="224551" y="306614"/>
                    </a:moveTo>
                    <a:lnTo>
                      <a:pt x="38433" y="267044"/>
                    </a:lnTo>
                    <a:cubicBezTo>
                      <a:pt x="32495" y="265798"/>
                      <a:pt x="27541" y="260749"/>
                      <a:pt x="25491" y="253897"/>
                    </a:cubicBezTo>
                    <a:lnTo>
                      <a:pt x="2837" y="178723"/>
                    </a:lnTo>
                    <a:lnTo>
                      <a:pt x="0" y="155036"/>
                    </a:lnTo>
                    <a:lnTo>
                      <a:pt x="19865" y="147775"/>
                    </a:lnTo>
                    <a:lnTo>
                      <a:pt x="22211" y="170707"/>
                    </a:lnTo>
                    <a:lnTo>
                      <a:pt x="66484" y="159675"/>
                    </a:lnTo>
                    <a:cubicBezTo>
                      <a:pt x="67879" y="159348"/>
                      <a:pt x="69355" y="159200"/>
                      <a:pt x="70651" y="159282"/>
                    </a:cubicBezTo>
                    <a:lnTo>
                      <a:pt x="122044" y="162003"/>
                    </a:lnTo>
                    <a:lnTo>
                      <a:pt x="155705" y="163200"/>
                    </a:lnTo>
                    <a:cubicBezTo>
                      <a:pt x="157903" y="163429"/>
                      <a:pt x="159724" y="162233"/>
                      <a:pt x="161298" y="160249"/>
                    </a:cubicBezTo>
                    <a:lnTo>
                      <a:pt x="201127" y="110516"/>
                    </a:lnTo>
                    <a:lnTo>
                      <a:pt x="247172" y="57291"/>
                    </a:lnTo>
                    <a:lnTo>
                      <a:pt x="292988" y="0"/>
                    </a:lnTo>
                    <a:lnTo>
                      <a:pt x="306324" y="32457"/>
                    </a:lnTo>
                    <a:cubicBezTo>
                      <a:pt x="307062" y="34227"/>
                      <a:pt x="307587" y="36177"/>
                      <a:pt x="307866" y="38243"/>
                    </a:cubicBezTo>
                    <a:lnTo>
                      <a:pt x="314034" y="82190"/>
                    </a:lnTo>
                    <a:cubicBezTo>
                      <a:pt x="314969" y="89075"/>
                      <a:pt x="313099" y="96009"/>
                      <a:pt x="308949" y="100746"/>
                    </a:cubicBezTo>
                    <a:cubicBezTo>
                      <a:pt x="305816" y="104336"/>
                      <a:pt x="301698" y="106319"/>
                      <a:pt x="297351" y="106319"/>
                    </a:cubicBezTo>
                    <a:lnTo>
                      <a:pt x="291036" y="106319"/>
                    </a:lnTo>
                    <a:cubicBezTo>
                      <a:pt x="287082" y="106319"/>
                      <a:pt x="283555" y="110581"/>
                      <a:pt x="282850" y="116253"/>
                    </a:cubicBezTo>
                    <a:lnTo>
                      <a:pt x="277961" y="154938"/>
                    </a:lnTo>
                    <a:lnTo>
                      <a:pt x="291872" y="168495"/>
                    </a:lnTo>
                    <a:lnTo>
                      <a:pt x="266824" y="183723"/>
                    </a:lnTo>
                    <a:cubicBezTo>
                      <a:pt x="263658" y="185641"/>
                      <a:pt x="261624" y="190001"/>
                      <a:pt x="261624" y="194837"/>
                    </a:cubicBezTo>
                    <a:lnTo>
                      <a:pt x="261624" y="212802"/>
                    </a:lnTo>
                    <a:cubicBezTo>
                      <a:pt x="261624" y="216933"/>
                      <a:pt x="260639" y="220916"/>
                      <a:pt x="258769" y="224310"/>
                    </a:cubicBezTo>
                    <a:lnTo>
                      <a:pt x="244711" y="249996"/>
                    </a:lnTo>
                    <a:cubicBezTo>
                      <a:pt x="243711" y="251815"/>
                      <a:pt x="243103" y="253963"/>
                      <a:pt x="242923" y="256241"/>
                    </a:cubicBezTo>
                    <a:lnTo>
                      <a:pt x="240841" y="286747"/>
                    </a:lnTo>
                    <a:lnTo>
                      <a:pt x="224535" y="306614"/>
                    </a:lnTo>
                    <a:close/>
                    <a:moveTo>
                      <a:pt x="9333" y="160790"/>
                    </a:moveTo>
                    <a:lnTo>
                      <a:pt x="11220" y="176985"/>
                    </a:lnTo>
                    <a:lnTo>
                      <a:pt x="33726" y="251422"/>
                    </a:lnTo>
                    <a:cubicBezTo>
                      <a:pt x="34890" y="255274"/>
                      <a:pt x="37367" y="258028"/>
                      <a:pt x="40222" y="258635"/>
                    </a:cubicBezTo>
                    <a:lnTo>
                      <a:pt x="221221" y="297107"/>
                    </a:lnTo>
                    <a:lnTo>
                      <a:pt x="232441" y="283419"/>
                    </a:lnTo>
                    <a:lnTo>
                      <a:pt x="234361" y="255651"/>
                    </a:lnTo>
                    <a:cubicBezTo>
                      <a:pt x="234590" y="252159"/>
                      <a:pt x="235574" y="248767"/>
                      <a:pt x="237165" y="245881"/>
                    </a:cubicBezTo>
                    <a:lnTo>
                      <a:pt x="251224" y="220195"/>
                    </a:lnTo>
                    <a:cubicBezTo>
                      <a:pt x="252389" y="218097"/>
                      <a:pt x="253028" y="215474"/>
                      <a:pt x="253028" y="212818"/>
                    </a:cubicBezTo>
                    <a:lnTo>
                      <a:pt x="253028" y="194853"/>
                    </a:lnTo>
                    <a:cubicBezTo>
                      <a:pt x="253028" y="186968"/>
                      <a:pt x="256605" y="179887"/>
                      <a:pt x="262362" y="176396"/>
                    </a:cubicBezTo>
                    <a:lnTo>
                      <a:pt x="277929" y="166921"/>
                    </a:lnTo>
                    <a:lnTo>
                      <a:pt x="268890" y="158118"/>
                    </a:lnTo>
                    <a:lnTo>
                      <a:pt x="274320" y="115187"/>
                    </a:lnTo>
                    <a:cubicBezTo>
                      <a:pt x="275600" y="105073"/>
                      <a:pt x="282621" y="97730"/>
                      <a:pt x="291052" y="97730"/>
                    </a:cubicBezTo>
                    <a:lnTo>
                      <a:pt x="297368" y="97730"/>
                    </a:lnTo>
                    <a:cubicBezTo>
                      <a:pt x="299697" y="97730"/>
                      <a:pt x="301436" y="96304"/>
                      <a:pt x="302486" y="95107"/>
                    </a:cubicBezTo>
                    <a:cubicBezTo>
                      <a:pt x="304979" y="92255"/>
                      <a:pt x="306143" y="87763"/>
                      <a:pt x="305521" y="83387"/>
                    </a:cubicBezTo>
                    <a:lnTo>
                      <a:pt x="299369" y="39456"/>
                    </a:lnTo>
                    <a:cubicBezTo>
                      <a:pt x="299188" y="38128"/>
                      <a:pt x="298844" y="36866"/>
                      <a:pt x="298401" y="35751"/>
                    </a:cubicBezTo>
                    <a:lnTo>
                      <a:pt x="290610" y="16786"/>
                    </a:lnTo>
                    <a:lnTo>
                      <a:pt x="253832" y="62798"/>
                    </a:lnTo>
                    <a:lnTo>
                      <a:pt x="207787" y="116023"/>
                    </a:lnTo>
                    <a:lnTo>
                      <a:pt x="168073" y="165642"/>
                    </a:lnTo>
                    <a:cubicBezTo>
                      <a:pt x="164907" y="169593"/>
                      <a:pt x="160527" y="171838"/>
                      <a:pt x="155950" y="171838"/>
                    </a:cubicBezTo>
                    <a:cubicBezTo>
                      <a:pt x="155786" y="171838"/>
                      <a:pt x="155623" y="171838"/>
                      <a:pt x="155426" y="171838"/>
                    </a:cubicBezTo>
                    <a:lnTo>
                      <a:pt x="121683" y="170642"/>
                    </a:lnTo>
                    <a:lnTo>
                      <a:pt x="70225" y="167904"/>
                    </a:lnTo>
                    <a:cubicBezTo>
                      <a:pt x="69765" y="167904"/>
                      <a:pt x="69125" y="167937"/>
                      <a:pt x="68584" y="168068"/>
                    </a:cubicBezTo>
                    <a:lnTo>
                      <a:pt x="14714" y="181477"/>
                    </a:lnTo>
                    <a:lnTo>
                      <a:pt x="12466" y="159692"/>
                    </a:lnTo>
                    <a:lnTo>
                      <a:pt x="9366" y="16082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82" name="Graphic 9">
              <a:extLst>
                <a:ext uri="{FF2B5EF4-FFF2-40B4-BE49-F238E27FC236}">
                  <a16:creationId xmlns:a16="http://schemas.microsoft.com/office/drawing/2014/main" id="{3F254DDE-14EB-0F62-BE2B-919209C050B5}"/>
                </a:ext>
              </a:extLst>
            </p:cNvPr>
            <p:cNvGrpSpPr/>
            <p:nvPr/>
          </p:nvGrpSpPr>
          <p:grpSpPr>
            <a:xfrm>
              <a:off x="11064021" y="5883146"/>
              <a:ext cx="196336" cy="214998"/>
              <a:chOff x="11064021" y="5883146"/>
              <a:chExt cx="196336" cy="214998"/>
            </a:xfrm>
            <a:grpFill/>
          </p:grpSpPr>
          <p:sp>
            <p:nvSpPr>
              <p:cNvPr id="1773" name="Freeform 1772">
                <a:extLst>
                  <a:ext uri="{FF2B5EF4-FFF2-40B4-BE49-F238E27FC236}">
                    <a16:creationId xmlns:a16="http://schemas.microsoft.com/office/drawing/2014/main" id="{10768501-7087-FE56-52CB-C705270FA834}"/>
                  </a:ext>
                </a:extLst>
              </p:cNvPr>
              <p:cNvSpPr/>
              <p:nvPr/>
            </p:nvSpPr>
            <p:spPr>
              <a:xfrm>
                <a:off x="11070024" y="5887834"/>
                <a:ext cx="186052" cy="206006"/>
              </a:xfrm>
              <a:custGeom>
                <a:avLst/>
                <a:gdLst>
                  <a:gd name="connsiteX0" fmla="*/ 0 w 186052"/>
                  <a:gd name="connsiteY0" fmla="*/ 12573 h 206006"/>
                  <a:gd name="connsiteX1" fmla="*/ 89581 w 186052"/>
                  <a:gd name="connsiteY1" fmla="*/ 0 h 206006"/>
                  <a:gd name="connsiteX2" fmla="*/ 98997 w 186052"/>
                  <a:gd name="connsiteY2" fmla="*/ 17195 h 206006"/>
                  <a:gd name="connsiteX3" fmla="*/ 104329 w 186052"/>
                  <a:gd name="connsiteY3" fmla="*/ 22768 h 206006"/>
                  <a:gd name="connsiteX4" fmla="*/ 126325 w 186052"/>
                  <a:gd name="connsiteY4" fmla="*/ 34931 h 206006"/>
                  <a:gd name="connsiteX5" fmla="*/ 112547 w 186052"/>
                  <a:gd name="connsiteY5" fmla="*/ 55897 h 206006"/>
                  <a:gd name="connsiteX6" fmla="*/ 146994 w 186052"/>
                  <a:gd name="connsiteY6" fmla="*/ 85239 h 206006"/>
                  <a:gd name="connsiteX7" fmla="*/ 128622 w 186052"/>
                  <a:gd name="connsiteY7" fmla="*/ 110401 h 206006"/>
                  <a:gd name="connsiteX8" fmla="*/ 155049 w 186052"/>
                  <a:gd name="connsiteY8" fmla="*/ 131825 h 206006"/>
                  <a:gd name="connsiteX9" fmla="*/ 157460 w 186052"/>
                  <a:gd name="connsiteY9" fmla="*/ 133350 h 206006"/>
                  <a:gd name="connsiteX10" fmla="*/ 177719 w 186052"/>
                  <a:gd name="connsiteY10" fmla="*/ 142840 h 206006"/>
                  <a:gd name="connsiteX11" fmla="*/ 186052 w 186052"/>
                  <a:gd name="connsiteY11" fmla="*/ 158200 h 206006"/>
                  <a:gd name="connsiteX12" fmla="*/ 186052 w 186052"/>
                  <a:gd name="connsiteY12" fmla="*/ 204032 h 206006"/>
                  <a:gd name="connsiteX13" fmla="*/ 170469 w 186052"/>
                  <a:gd name="connsiteY13" fmla="*/ 205934 h 206006"/>
                  <a:gd name="connsiteX14" fmla="*/ 158888 w 186052"/>
                  <a:gd name="connsiteY14" fmla="*/ 198934 h 206006"/>
                  <a:gd name="connsiteX15" fmla="*/ 137825 w 186052"/>
                  <a:gd name="connsiteY15" fmla="*/ 159315 h 206006"/>
                  <a:gd name="connsiteX16" fmla="*/ 137825 w 186052"/>
                  <a:gd name="connsiteY16" fmla="*/ 145332 h 206006"/>
                  <a:gd name="connsiteX17" fmla="*/ 115122 w 186052"/>
                  <a:gd name="connsiteY17" fmla="*/ 146480 h 206006"/>
                  <a:gd name="connsiteX18" fmla="*/ 106527 w 186052"/>
                  <a:gd name="connsiteY18" fmla="*/ 142693 h 206006"/>
                  <a:gd name="connsiteX19" fmla="*/ 89581 w 186052"/>
                  <a:gd name="connsiteY19" fmla="*/ 124367 h 206006"/>
                  <a:gd name="connsiteX20" fmla="*/ 78098 w 186052"/>
                  <a:gd name="connsiteY20" fmla="*/ 125760 h 206006"/>
                  <a:gd name="connsiteX21" fmla="*/ 54396 w 186052"/>
                  <a:gd name="connsiteY21" fmla="*/ 103467 h 206006"/>
                  <a:gd name="connsiteX22" fmla="*/ 51000 w 186052"/>
                  <a:gd name="connsiteY22" fmla="*/ 101188 h 206006"/>
                  <a:gd name="connsiteX23" fmla="*/ 15420 w 186052"/>
                  <a:gd name="connsiteY23" fmla="*/ 85731 h 206006"/>
                  <a:gd name="connsiteX24" fmla="*/ 7136 w 186052"/>
                  <a:gd name="connsiteY24" fmla="*/ 66617 h 206006"/>
                  <a:gd name="connsiteX25" fmla="*/ 10483 w 186052"/>
                  <a:gd name="connsiteY25" fmla="*/ 47635 h 206006"/>
                  <a:gd name="connsiteX26" fmla="*/ 9432 w 186052"/>
                  <a:gd name="connsiteY26" fmla="*/ 36620 h 206006"/>
                  <a:gd name="connsiteX27" fmla="*/ 0 w 186052"/>
                  <a:gd name="connsiteY27" fmla="*/ 12540 h 20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052" h="206006">
                    <a:moveTo>
                      <a:pt x="0" y="12573"/>
                    </a:moveTo>
                    <a:lnTo>
                      <a:pt x="89581" y="0"/>
                    </a:lnTo>
                    <a:lnTo>
                      <a:pt x="98997" y="17195"/>
                    </a:lnTo>
                    <a:cubicBezTo>
                      <a:pt x="100342" y="19654"/>
                      <a:pt x="102196" y="21588"/>
                      <a:pt x="104329" y="22768"/>
                    </a:cubicBezTo>
                    <a:lnTo>
                      <a:pt x="126325" y="34931"/>
                    </a:lnTo>
                    <a:lnTo>
                      <a:pt x="112547" y="55897"/>
                    </a:lnTo>
                    <a:lnTo>
                      <a:pt x="146994" y="85239"/>
                    </a:lnTo>
                    <a:lnTo>
                      <a:pt x="128622" y="110401"/>
                    </a:lnTo>
                    <a:lnTo>
                      <a:pt x="155049" y="131825"/>
                    </a:lnTo>
                    <a:cubicBezTo>
                      <a:pt x="155803" y="132448"/>
                      <a:pt x="156624" y="132956"/>
                      <a:pt x="157460" y="133350"/>
                    </a:cubicBezTo>
                    <a:lnTo>
                      <a:pt x="177719" y="142840"/>
                    </a:lnTo>
                    <a:cubicBezTo>
                      <a:pt x="182722" y="145185"/>
                      <a:pt x="186052" y="151315"/>
                      <a:pt x="186052" y="158200"/>
                    </a:cubicBezTo>
                    <a:lnTo>
                      <a:pt x="186052" y="204032"/>
                    </a:lnTo>
                    <a:lnTo>
                      <a:pt x="170469" y="205934"/>
                    </a:lnTo>
                    <a:cubicBezTo>
                      <a:pt x="165908" y="206491"/>
                      <a:pt x="161479" y="203803"/>
                      <a:pt x="158888" y="198934"/>
                    </a:cubicBezTo>
                    <a:lnTo>
                      <a:pt x="137825" y="159315"/>
                    </a:lnTo>
                    <a:lnTo>
                      <a:pt x="137825" y="145332"/>
                    </a:lnTo>
                    <a:lnTo>
                      <a:pt x="115122" y="146480"/>
                    </a:lnTo>
                    <a:cubicBezTo>
                      <a:pt x="111989" y="146644"/>
                      <a:pt x="108937" y="145283"/>
                      <a:pt x="106527" y="142693"/>
                    </a:cubicBezTo>
                    <a:lnTo>
                      <a:pt x="89581" y="124367"/>
                    </a:lnTo>
                    <a:lnTo>
                      <a:pt x="78098" y="125760"/>
                    </a:lnTo>
                    <a:lnTo>
                      <a:pt x="54396" y="103467"/>
                    </a:lnTo>
                    <a:cubicBezTo>
                      <a:pt x="53361" y="102500"/>
                      <a:pt x="52214" y="101729"/>
                      <a:pt x="51000" y="101188"/>
                    </a:cubicBezTo>
                    <a:lnTo>
                      <a:pt x="15420" y="85731"/>
                    </a:lnTo>
                    <a:cubicBezTo>
                      <a:pt x="9268" y="83059"/>
                      <a:pt x="5693" y="74797"/>
                      <a:pt x="7136" y="66617"/>
                    </a:cubicBezTo>
                    <a:lnTo>
                      <a:pt x="10483" y="47635"/>
                    </a:lnTo>
                    <a:cubicBezTo>
                      <a:pt x="11138" y="43914"/>
                      <a:pt x="10761" y="40029"/>
                      <a:pt x="9432" y="36620"/>
                    </a:cubicBezTo>
                    <a:lnTo>
                      <a:pt x="0" y="1254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74" name="Freeform 1773">
                <a:extLst>
                  <a:ext uri="{FF2B5EF4-FFF2-40B4-BE49-F238E27FC236}">
                    <a16:creationId xmlns:a16="http://schemas.microsoft.com/office/drawing/2014/main" id="{CADDD5C0-D499-B7E8-D654-20E0C87C92D0}"/>
                  </a:ext>
                </a:extLst>
              </p:cNvPr>
              <p:cNvSpPr/>
              <p:nvPr/>
            </p:nvSpPr>
            <p:spPr>
              <a:xfrm>
                <a:off x="11064021" y="5883146"/>
                <a:ext cx="196336" cy="214998"/>
              </a:xfrm>
              <a:custGeom>
                <a:avLst/>
                <a:gdLst>
                  <a:gd name="connsiteX0" fmla="*/ 175274 w 196336"/>
                  <a:gd name="connsiteY0" fmla="*/ 214999 h 214998"/>
                  <a:gd name="connsiteX1" fmla="*/ 161101 w 196336"/>
                  <a:gd name="connsiteY1" fmla="*/ 205639 h 214998"/>
                  <a:gd name="connsiteX2" fmla="*/ 139530 w 196336"/>
                  <a:gd name="connsiteY2" fmla="*/ 164003 h 214998"/>
                  <a:gd name="connsiteX3" fmla="*/ 139530 w 196336"/>
                  <a:gd name="connsiteY3" fmla="*/ 154561 h 214998"/>
                  <a:gd name="connsiteX4" fmla="*/ 121338 w 196336"/>
                  <a:gd name="connsiteY4" fmla="*/ 155479 h 214998"/>
                  <a:gd name="connsiteX5" fmla="*/ 109364 w 196336"/>
                  <a:gd name="connsiteY5" fmla="*/ 150315 h 214998"/>
                  <a:gd name="connsiteX6" fmla="*/ 93911 w 196336"/>
                  <a:gd name="connsiteY6" fmla="*/ 133596 h 214998"/>
                  <a:gd name="connsiteX7" fmla="*/ 82610 w 196336"/>
                  <a:gd name="connsiteY7" fmla="*/ 134973 h 214998"/>
                  <a:gd name="connsiteX8" fmla="*/ 57445 w 196336"/>
                  <a:gd name="connsiteY8" fmla="*/ 111302 h 214998"/>
                  <a:gd name="connsiteX9" fmla="*/ 55281 w 196336"/>
                  <a:gd name="connsiteY9" fmla="*/ 109843 h 214998"/>
                  <a:gd name="connsiteX10" fmla="*/ 19701 w 196336"/>
                  <a:gd name="connsiteY10" fmla="*/ 94386 h 214998"/>
                  <a:gd name="connsiteX11" fmla="*/ 8891 w 196336"/>
                  <a:gd name="connsiteY11" fmla="*/ 70584 h 214998"/>
                  <a:gd name="connsiteX12" fmla="*/ 12237 w 196336"/>
                  <a:gd name="connsiteY12" fmla="*/ 51619 h 214998"/>
                  <a:gd name="connsiteX13" fmla="*/ 11417 w 196336"/>
                  <a:gd name="connsiteY13" fmla="*/ 42915 h 214998"/>
                  <a:gd name="connsiteX14" fmla="*/ 0 w 196336"/>
                  <a:gd name="connsiteY14" fmla="*/ 13753 h 214998"/>
                  <a:gd name="connsiteX15" fmla="*/ 97930 w 196336"/>
                  <a:gd name="connsiteY15" fmla="*/ 0 h 214998"/>
                  <a:gd name="connsiteX16" fmla="*/ 108773 w 196336"/>
                  <a:gd name="connsiteY16" fmla="*/ 19818 h 214998"/>
                  <a:gd name="connsiteX17" fmla="*/ 112415 w 196336"/>
                  <a:gd name="connsiteY17" fmla="*/ 23687 h 214998"/>
                  <a:gd name="connsiteX18" fmla="*/ 138464 w 196336"/>
                  <a:gd name="connsiteY18" fmla="*/ 38095 h 214998"/>
                  <a:gd name="connsiteX19" fmla="*/ 124209 w 196336"/>
                  <a:gd name="connsiteY19" fmla="*/ 59749 h 214998"/>
                  <a:gd name="connsiteX20" fmla="*/ 158822 w 196336"/>
                  <a:gd name="connsiteY20" fmla="*/ 89222 h 214998"/>
                  <a:gd name="connsiteX21" fmla="*/ 140499 w 196336"/>
                  <a:gd name="connsiteY21" fmla="*/ 114302 h 214998"/>
                  <a:gd name="connsiteX22" fmla="*/ 163743 w 196336"/>
                  <a:gd name="connsiteY22" fmla="*/ 133153 h 214998"/>
                  <a:gd name="connsiteX23" fmla="*/ 165268 w 196336"/>
                  <a:gd name="connsiteY23" fmla="*/ 134120 h 214998"/>
                  <a:gd name="connsiteX24" fmla="*/ 185543 w 196336"/>
                  <a:gd name="connsiteY24" fmla="*/ 143595 h 214998"/>
                  <a:gd name="connsiteX25" fmla="*/ 196337 w 196336"/>
                  <a:gd name="connsiteY25" fmla="*/ 162855 h 214998"/>
                  <a:gd name="connsiteX26" fmla="*/ 196337 w 196336"/>
                  <a:gd name="connsiteY26" fmla="*/ 212507 h 214998"/>
                  <a:gd name="connsiteX27" fmla="*/ 176981 w 196336"/>
                  <a:gd name="connsiteY27" fmla="*/ 214851 h 214998"/>
                  <a:gd name="connsiteX28" fmla="*/ 175257 w 196336"/>
                  <a:gd name="connsiteY28" fmla="*/ 214966 h 214998"/>
                  <a:gd name="connsiteX29" fmla="*/ 148143 w 196336"/>
                  <a:gd name="connsiteY29" fmla="*/ 162937 h 214998"/>
                  <a:gd name="connsiteX30" fmla="*/ 168697 w 196336"/>
                  <a:gd name="connsiteY30" fmla="*/ 201606 h 214998"/>
                  <a:gd name="connsiteX31" fmla="*/ 175963 w 196336"/>
                  <a:gd name="connsiteY31" fmla="*/ 206344 h 214998"/>
                  <a:gd name="connsiteX32" fmla="*/ 187758 w 196336"/>
                  <a:gd name="connsiteY32" fmla="*/ 204901 h 214998"/>
                  <a:gd name="connsiteX33" fmla="*/ 187758 w 196336"/>
                  <a:gd name="connsiteY33" fmla="*/ 162872 h 214998"/>
                  <a:gd name="connsiteX34" fmla="*/ 181901 w 196336"/>
                  <a:gd name="connsiteY34" fmla="*/ 151397 h 214998"/>
                  <a:gd name="connsiteX35" fmla="*/ 161626 w 196336"/>
                  <a:gd name="connsiteY35" fmla="*/ 141923 h 214998"/>
                  <a:gd name="connsiteX36" fmla="*/ 158313 w 196336"/>
                  <a:gd name="connsiteY36" fmla="*/ 139824 h 214998"/>
                  <a:gd name="connsiteX37" fmla="*/ 128753 w 196336"/>
                  <a:gd name="connsiteY37" fmla="*/ 115843 h 214998"/>
                  <a:gd name="connsiteX38" fmla="*/ 147175 w 196336"/>
                  <a:gd name="connsiteY38" fmla="*/ 90615 h 214998"/>
                  <a:gd name="connsiteX39" fmla="*/ 112874 w 196336"/>
                  <a:gd name="connsiteY39" fmla="*/ 61405 h 214998"/>
                  <a:gd name="connsiteX40" fmla="*/ 126194 w 196336"/>
                  <a:gd name="connsiteY40" fmla="*/ 41144 h 214998"/>
                  <a:gd name="connsiteX41" fmla="*/ 108282 w 196336"/>
                  <a:gd name="connsiteY41" fmla="*/ 31227 h 214998"/>
                  <a:gd name="connsiteX42" fmla="*/ 101260 w 196336"/>
                  <a:gd name="connsiteY42" fmla="*/ 23982 h 214998"/>
                  <a:gd name="connsiteX43" fmla="*/ 93256 w 196336"/>
                  <a:gd name="connsiteY43" fmla="*/ 9360 h 214998"/>
                  <a:gd name="connsiteX44" fmla="*/ 11990 w 196336"/>
                  <a:gd name="connsiteY44" fmla="*/ 20769 h 214998"/>
                  <a:gd name="connsiteX45" fmla="*/ 19438 w 196336"/>
                  <a:gd name="connsiteY45" fmla="*/ 39784 h 214998"/>
                  <a:gd name="connsiteX46" fmla="*/ 20734 w 196336"/>
                  <a:gd name="connsiteY46" fmla="*/ 53094 h 214998"/>
                  <a:gd name="connsiteX47" fmla="*/ 17388 w 196336"/>
                  <a:gd name="connsiteY47" fmla="*/ 72076 h 214998"/>
                  <a:gd name="connsiteX48" fmla="*/ 23162 w 196336"/>
                  <a:gd name="connsiteY48" fmla="*/ 86485 h 214998"/>
                  <a:gd name="connsiteX49" fmla="*/ 58725 w 196336"/>
                  <a:gd name="connsiteY49" fmla="*/ 101959 h 214998"/>
                  <a:gd name="connsiteX50" fmla="*/ 63367 w 196336"/>
                  <a:gd name="connsiteY50" fmla="*/ 105024 h 214998"/>
                  <a:gd name="connsiteX51" fmla="*/ 85611 w 196336"/>
                  <a:gd name="connsiteY51" fmla="*/ 125940 h 214998"/>
                  <a:gd name="connsiteX52" fmla="*/ 97274 w 196336"/>
                  <a:gd name="connsiteY52" fmla="*/ 124514 h 214998"/>
                  <a:gd name="connsiteX53" fmla="*/ 115712 w 196336"/>
                  <a:gd name="connsiteY53" fmla="*/ 144464 h 214998"/>
                  <a:gd name="connsiteX54" fmla="*/ 120929 w 196336"/>
                  <a:gd name="connsiteY54" fmla="*/ 146873 h 214998"/>
                  <a:gd name="connsiteX55" fmla="*/ 148159 w 196336"/>
                  <a:gd name="connsiteY55" fmla="*/ 145496 h 214998"/>
                  <a:gd name="connsiteX56" fmla="*/ 148159 w 196336"/>
                  <a:gd name="connsiteY56" fmla="*/ 162921 h 21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6336" h="214998">
                    <a:moveTo>
                      <a:pt x="175274" y="214999"/>
                    </a:moveTo>
                    <a:cubicBezTo>
                      <a:pt x="169566" y="214999"/>
                      <a:pt x="164234" y="211524"/>
                      <a:pt x="161101" y="205639"/>
                    </a:cubicBezTo>
                    <a:lnTo>
                      <a:pt x="139530" y="164003"/>
                    </a:lnTo>
                    <a:lnTo>
                      <a:pt x="139530" y="154561"/>
                    </a:lnTo>
                    <a:lnTo>
                      <a:pt x="121338" y="155479"/>
                    </a:lnTo>
                    <a:cubicBezTo>
                      <a:pt x="116484" y="155709"/>
                      <a:pt x="112645" y="153873"/>
                      <a:pt x="109364" y="150315"/>
                    </a:cubicBezTo>
                    <a:lnTo>
                      <a:pt x="93911" y="133596"/>
                    </a:lnTo>
                    <a:lnTo>
                      <a:pt x="82610" y="134973"/>
                    </a:lnTo>
                    <a:lnTo>
                      <a:pt x="57445" y="111302"/>
                    </a:lnTo>
                    <a:cubicBezTo>
                      <a:pt x="56756" y="110663"/>
                      <a:pt x="56035" y="110171"/>
                      <a:pt x="55281" y="109843"/>
                    </a:cubicBezTo>
                    <a:lnTo>
                      <a:pt x="19701" y="94386"/>
                    </a:lnTo>
                    <a:cubicBezTo>
                      <a:pt x="11745" y="90927"/>
                      <a:pt x="7119" y="80698"/>
                      <a:pt x="8891" y="70584"/>
                    </a:cubicBezTo>
                    <a:lnTo>
                      <a:pt x="12237" y="51619"/>
                    </a:lnTo>
                    <a:cubicBezTo>
                      <a:pt x="12745" y="48685"/>
                      <a:pt x="12434" y="45586"/>
                      <a:pt x="11417" y="42915"/>
                    </a:cubicBezTo>
                    <a:lnTo>
                      <a:pt x="0" y="13753"/>
                    </a:lnTo>
                    <a:lnTo>
                      <a:pt x="97930" y="0"/>
                    </a:lnTo>
                    <a:lnTo>
                      <a:pt x="108773" y="19818"/>
                    </a:lnTo>
                    <a:cubicBezTo>
                      <a:pt x="109724" y="21556"/>
                      <a:pt x="110988" y="22900"/>
                      <a:pt x="112415" y="23687"/>
                    </a:cubicBezTo>
                    <a:lnTo>
                      <a:pt x="138464" y="38095"/>
                    </a:lnTo>
                    <a:lnTo>
                      <a:pt x="124209" y="59749"/>
                    </a:lnTo>
                    <a:lnTo>
                      <a:pt x="158822" y="89222"/>
                    </a:lnTo>
                    <a:lnTo>
                      <a:pt x="140499" y="114302"/>
                    </a:lnTo>
                    <a:lnTo>
                      <a:pt x="163743" y="133153"/>
                    </a:lnTo>
                    <a:cubicBezTo>
                      <a:pt x="164234" y="133563"/>
                      <a:pt x="164727" y="133874"/>
                      <a:pt x="165268" y="134120"/>
                    </a:cubicBezTo>
                    <a:lnTo>
                      <a:pt x="185543" y="143595"/>
                    </a:lnTo>
                    <a:cubicBezTo>
                      <a:pt x="192105" y="146676"/>
                      <a:pt x="196337" y="154233"/>
                      <a:pt x="196337" y="162855"/>
                    </a:cubicBezTo>
                    <a:lnTo>
                      <a:pt x="196337" y="212507"/>
                    </a:lnTo>
                    <a:lnTo>
                      <a:pt x="176981" y="214851"/>
                    </a:lnTo>
                    <a:cubicBezTo>
                      <a:pt x="176390" y="214933"/>
                      <a:pt x="175815" y="214966"/>
                      <a:pt x="175257" y="214966"/>
                    </a:cubicBezTo>
                    <a:close/>
                    <a:moveTo>
                      <a:pt x="148143" y="162937"/>
                    </a:moveTo>
                    <a:lnTo>
                      <a:pt x="168697" y="201606"/>
                    </a:lnTo>
                    <a:cubicBezTo>
                      <a:pt x="170435" y="204868"/>
                      <a:pt x="173224" y="206639"/>
                      <a:pt x="175963" y="206344"/>
                    </a:cubicBezTo>
                    <a:lnTo>
                      <a:pt x="187758" y="204901"/>
                    </a:lnTo>
                    <a:lnTo>
                      <a:pt x="187758" y="162872"/>
                    </a:lnTo>
                    <a:cubicBezTo>
                      <a:pt x="187758" y="157725"/>
                      <a:pt x="185347" y="153020"/>
                      <a:pt x="181901" y="151397"/>
                    </a:cubicBezTo>
                    <a:lnTo>
                      <a:pt x="161626" y="141923"/>
                    </a:lnTo>
                    <a:cubicBezTo>
                      <a:pt x="160446" y="141365"/>
                      <a:pt x="159346" y="140661"/>
                      <a:pt x="158313" y="139824"/>
                    </a:cubicBezTo>
                    <a:lnTo>
                      <a:pt x="128753" y="115843"/>
                    </a:lnTo>
                    <a:lnTo>
                      <a:pt x="147175" y="90615"/>
                    </a:lnTo>
                    <a:lnTo>
                      <a:pt x="112874" y="61405"/>
                    </a:lnTo>
                    <a:lnTo>
                      <a:pt x="126194" y="41144"/>
                    </a:lnTo>
                    <a:lnTo>
                      <a:pt x="108282" y="31227"/>
                    </a:lnTo>
                    <a:cubicBezTo>
                      <a:pt x="105443" y="29653"/>
                      <a:pt x="103015" y="27145"/>
                      <a:pt x="101260" y="23982"/>
                    </a:cubicBezTo>
                    <a:lnTo>
                      <a:pt x="93256" y="9360"/>
                    </a:lnTo>
                    <a:lnTo>
                      <a:pt x="11990" y="20769"/>
                    </a:lnTo>
                    <a:lnTo>
                      <a:pt x="19438" y="39784"/>
                    </a:lnTo>
                    <a:cubicBezTo>
                      <a:pt x="21045" y="43898"/>
                      <a:pt x="21505" y="48619"/>
                      <a:pt x="20734" y="53094"/>
                    </a:cubicBezTo>
                    <a:lnTo>
                      <a:pt x="17388" y="72076"/>
                    </a:lnTo>
                    <a:cubicBezTo>
                      <a:pt x="16289" y="78289"/>
                      <a:pt x="18815" y="84616"/>
                      <a:pt x="23162" y="86485"/>
                    </a:cubicBezTo>
                    <a:lnTo>
                      <a:pt x="58725" y="101959"/>
                    </a:lnTo>
                    <a:cubicBezTo>
                      <a:pt x="60382" y="102680"/>
                      <a:pt x="61957" y="103713"/>
                      <a:pt x="63367" y="105024"/>
                    </a:cubicBezTo>
                    <a:lnTo>
                      <a:pt x="85611" y="125940"/>
                    </a:lnTo>
                    <a:lnTo>
                      <a:pt x="97274" y="124514"/>
                    </a:lnTo>
                    <a:lnTo>
                      <a:pt x="115712" y="144464"/>
                    </a:lnTo>
                    <a:cubicBezTo>
                      <a:pt x="117221" y="146103"/>
                      <a:pt x="118993" y="146791"/>
                      <a:pt x="120929" y="146873"/>
                    </a:cubicBezTo>
                    <a:lnTo>
                      <a:pt x="148159" y="145496"/>
                    </a:lnTo>
                    <a:lnTo>
                      <a:pt x="148159" y="16292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283" name="Freeform 1282">
              <a:extLst>
                <a:ext uri="{FF2B5EF4-FFF2-40B4-BE49-F238E27FC236}">
                  <a16:creationId xmlns:a16="http://schemas.microsoft.com/office/drawing/2014/main" id="{B39B36C3-A0E7-F3AC-24C7-8AC3D698D8E2}"/>
                </a:ext>
              </a:extLst>
            </p:cNvPr>
            <p:cNvSpPr/>
            <p:nvPr/>
          </p:nvSpPr>
          <p:spPr>
            <a:xfrm>
              <a:off x="8889256" y="5240060"/>
              <a:ext cx="489521" cy="222808"/>
            </a:xfrm>
            <a:custGeom>
              <a:avLst/>
              <a:gdLst>
                <a:gd name="connsiteX0" fmla="*/ 331832 w 489521"/>
                <a:gd name="connsiteY0" fmla="*/ 222777 h 222809"/>
                <a:gd name="connsiteX1" fmla="*/ 330324 w 489521"/>
                <a:gd name="connsiteY1" fmla="*/ 222695 h 222809"/>
                <a:gd name="connsiteX2" fmla="*/ 281276 w 489521"/>
                <a:gd name="connsiteY2" fmla="*/ 217499 h 222809"/>
                <a:gd name="connsiteX3" fmla="*/ 279537 w 489521"/>
                <a:gd name="connsiteY3" fmla="*/ 217203 h 222809"/>
                <a:gd name="connsiteX4" fmla="*/ 193942 w 489521"/>
                <a:gd name="connsiteY4" fmla="*/ 197681 h 222809"/>
                <a:gd name="connsiteX5" fmla="*/ 182410 w 489521"/>
                <a:gd name="connsiteY5" fmla="*/ 187731 h 222809"/>
                <a:gd name="connsiteX6" fmla="*/ 176062 w 489521"/>
                <a:gd name="connsiteY6" fmla="*/ 174207 h 222809"/>
                <a:gd name="connsiteX7" fmla="*/ 167943 w 489521"/>
                <a:gd name="connsiteY7" fmla="*/ 168978 h 222809"/>
                <a:gd name="connsiteX8" fmla="*/ 116303 w 489521"/>
                <a:gd name="connsiteY8" fmla="*/ 180616 h 222809"/>
                <a:gd name="connsiteX9" fmla="*/ 106313 w 489521"/>
                <a:gd name="connsiteY9" fmla="*/ 198844 h 222809"/>
                <a:gd name="connsiteX10" fmla="*/ 67518 w 489521"/>
                <a:gd name="connsiteY10" fmla="*/ 185567 h 222809"/>
                <a:gd name="connsiteX11" fmla="*/ 65944 w 489521"/>
                <a:gd name="connsiteY11" fmla="*/ 185272 h 222809"/>
                <a:gd name="connsiteX12" fmla="*/ 35302 w 489521"/>
                <a:gd name="connsiteY12" fmla="*/ 184026 h 222809"/>
                <a:gd name="connsiteX13" fmla="*/ 28756 w 489521"/>
                <a:gd name="connsiteY13" fmla="*/ 182141 h 222809"/>
                <a:gd name="connsiteX14" fmla="*/ 0 w 489521"/>
                <a:gd name="connsiteY14" fmla="*/ 166109 h 222809"/>
                <a:gd name="connsiteX15" fmla="*/ 10236 w 489521"/>
                <a:gd name="connsiteY15" fmla="*/ 142734 h 222809"/>
                <a:gd name="connsiteX16" fmla="*/ 7513 w 489521"/>
                <a:gd name="connsiteY16" fmla="*/ 126031 h 222809"/>
                <a:gd name="connsiteX17" fmla="*/ 31659 w 489521"/>
                <a:gd name="connsiteY17" fmla="*/ 120507 h 222809"/>
                <a:gd name="connsiteX18" fmla="*/ 60973 w 489521"/>
                <a:gd name="connsiteY18" fmla="*/ 140882 h 222809"/>
                <a:gd name="connsiteX19" fmla="*/ 69323 w 489521"/>
                <a:gd name="connsiteY19" fmla="*/ 120605 h 222809"/>
                <a:gd name="connsiteX20" fmla="*/ 127884 w 489521"/>
                <a:gd name="connsiteY20" fmla="*/ 124883 h 222809"/>
                <a:gd name="connsiteX21" fmla="*/ 130050 w 489521"/>
                <a:gd name="connsiteY21" fmla="*/ 124605 h 222809"/>
                <a:gd name="connsiteX22" fmla="*/ 172109 w 489521"/>
                <a:gd name="connsiteY22" fmla="*/ 110540 h 222809"/>
                <a:gd name="connsiteX23" fmla="*/ 177932 w 489521"/>
                <a:gd name="connsiteY23" fmla="*/ 109868 h 222809"/>
                <a:gd name="connsiteX24" fmla="*/ 202603 w 489521"/>
                <a:gd name="connsiteY24" fmla="*/ 112179 h 222809"/>
                <a:gd name="connsiteX25" fmla="*/ 210707 w 489521"/>
                <a:gd name="connsiteY25" fmla="*/ 115589 h 222809"/>
                <a:gd name="connsiteX26" fmla="*/ 223863 w 489521"/>
                <a:gd name="connsiteY26" fmla="*/ 126260 h 222809"/>
                <a:gd name="connsiteX27" fmla="*/ 226176 w 489521"/>
                <a:gd name="connsiteY27" fmla="*/ 119244 h 222809"/>
                <a:gd name="connsiteX28" fmla="*/ 216612 w 489521"/>
                <a:gd name="connsiteY28" fmla="*/ 64020 h 222809"/>
                <a:gd name="connsiteX29" fmla="*/ 239201 w 489521"/>
                <a:gd name="connsiteY29" fmla="*/ 53020 h 222809"/>
                <a:gd name="connsiteX30" fmla="*/ 242875 w 489521"/>
                <a:gd name="connsiteY30" fmla="*/ 49463 h 222809"/>
                <a:gd name="connsiteX31" fmla="*/ 257687 w 489521"/>
                <a:gd name="connsiteY31" fmla="*/ 25121 h 222809"/>
                <a:gd name="connsiteX32" fmla="*/ 278291 w 489521"/>
                <a:gd name="connsiteY32" fmla="*/ 18679 h 222809"/>
                <a:gd name="connsiteX33" fmla="*/ 310934 w 489521"/>
                <a:gd name="connsiteY33" fmla="*/ 36645 h 222809"/>
                <a:gd name="connsiteX34" fmla="*/ 318381 w 489521"/>
                <a:gd name="connsiteY34" fmla="*/ 35350 h 222809"/>
                <a:gd name="connsiteX35" fmla="*/ 344890 w 489521"/>
                <a:gd name="connsiteY35" fmla="*/ 9548 h 222809"/>
                <a:gd name="connsiteX36" fmla="*/ 351369 w 489521"/>
                <a:gd name="connsiteY36" fmla="*/ 5664 h 222809"/>
                <a:gd name="connsiteX37" fmla="*/ 367954 w 489521"/>
                <a:gd name="connsiteY37" fmla="*/ 615 h 222809"/>
                <a:gd name="connsiteX38" fmla="*/ 378551 w 489521"/>
                <a:gd name="connsiteY38" fmla="*/ 1533 h 222809"/>
                <a:gd name="connsiteX39" fmla="*/ 422595 w 489521"/>
                <a:gd name="connsiteY39" fmla="*/ 23465 h 222809"/>
                <a:gd name="connsiteX40" fmla="*/ 425974 w 489521"/>
                <a:gd name="connsiteY40" fmla="*/ 24039 h 222809"/>
                <a:gd name="connsiteX41" fmla="*/ 449464 w 489521"/>
                <a:gd name="connsiteY41" fmla="*/ 20744 h 222809"/>
                <a:gd name="connsiteX42" fmla="*/ 458551 w 489521"/>
                <a:gd name="connsiteY42" fmla="*/ 22515 h 222809"/>
                <a:gd name="connsiteX43" fmla="*/ 489522 w 489521"/>
                <a:gd name="connsiteY43" fmla="*/ 39907 h 222809"/>
                <a:gd name="connsiteX44" fmla="*/ 480992 w 489521"/>
                <a:gd name="connsiteY44" fmla="*/ 52004 h 222809"/>
                <a:gd name="connsiteX45" fmla="*/ 486553 w 489521"/>
                <a:gd name="connsiteY45" fmla="*/ 75740 h 222809"/>
                <a:gd name="connsiteX46" fmla="*/ 486996 w 489521"/>
                <a:gd name="connsiteY46" fmla="*/ 84887 h 222809"/>
                <a:gd name="connsiteX47" fmla="*/ 486996 w 489521"/>
                <a:gd name="connsiteY47" fmla="*/ 84887 h 222809"/>
                <a:gd name="connsiteX48" fmla="*/ 484782 w 489521"/>
                <a:gd name="connsiteY48" fmla="*/ 101098 h 222809"/>
                <a:gd name="connsiteX49" fmla="*/ 468066 w 489521"/>
                <a:gd name="connsiteY49" fmla="*/ 118294 h 222809"/>
                <a:gd name="connsiteX50" fmla="*/ 450547 w 489521"/>
                <a:gd name="connsiteY50" fmla="*/ 118294 h 222809"/>
                <a:gd name="connsiteX51" fmla="*/ 460553 w 489521"/>
                <a:gd name="connsiteY51" fmla="*/ 131473 h 222809"/>
                <a:gd name="connsiteX52" fmla="*/ 438064 w 489521"/>
                <a:gd name="connsiteY52" fmla="*/ 188271 h 222809"/>
                <a:gd name="connsiteX53" fmla="*/ 423086 w 489521"/>
                <a:gd name="connsiteY53" fmla="*/ 203483 h 222809"/>
                <a:gd name="connsiteX54" fmla="*/ 368708 w 489521"/>
                <a:gd name="connsiteY54" fmla="*/ 204860 h 222809"/>
                <a:gd name="connsiteX55" fmla="*/ 365903 w 489521"/>
                <a:gd name="connsiteY55" fmla="*/ 205680 h 222809"/>
                <a:gd name="connsiteX56" fmla="*/ 338968 w 489521"/>
                <a:gd name="connsiteY56" fmla="*/ 220892 h 222809"/>
                <a:gd name="connsiteX57" fmla="*/ 331799 w 489521"/>
                <a:gd name="connsiteY57" fmla="*/ 222810 h 222809"/>
                <a:gd name="connsiteX58" fmla="*/ 169140 w 489521"/>
                <a:gd name="connsiteY58" fmla="*/ 160225 h 222809"/>
                <a:gd name="connsiteX59" fmla="*/ 183854 w 489521"/>
                <a:gd name="connsiteY59" fmla="*/ 170552 h 222809"/>
                <a:gd name="connsiteX60" fmla="*/ 190185 w 489521"/>
                <a:gd name="connsiteY60" fmla="*/ 184075 h 222809"/>
                <a:gd name="connsiteX61" fmla="*/ 195845 w 489521"/>
                <a:gd name="connsiteY61" fmla="*/ 189304 h 222809"/>
                <a:gd name="connsiteX62" fmla="*/ 281522 w 489521"/>
                <a:gd name="connsiteY62" fmla="*/ 208844 h 222809"/>
                <a:gd name="connsiteX63" fmla="*/ 331242 w 489521"/>
                <a:gd name="connsiteY63" fmla="*/ 214138 h 222809"/>
                <a:gd name="connsiteX64" fmla="*/ 334752 w 489521"/>
                <a:gd name="connsiteY64" fmla="*/ 213352 h 222809"/>
                <a:gd name="connsiteX65" fmla="*/ 361703 w 489521"/>
                <a:gd name="connsiteY65" fmla="*/ 198140 h 222809"/>
                <a:gd name="connsiteX66" fmla="*/ 368512 w 489521"/>
                <a:gd name="connsiteY66" fmla="*/ 196222 h 222809"/>
                <a:gd name="connsiteX67" fmla="*/ 419412 w 489521"/>
                <a:gd name="connsiteY67" fmla="*/ 194927 h 222809"/>
                <a:gd name="connsiteX68" fmla="*/ 431354 w 489521"/>
                <a:gd name="connsiteY68" fmla="*/ 182829 h 222809"/>
                <a:gd name="connsiteX69" fmla="*/ 450842 w 489521"/>
                <a:gd name="connsiteY69" fmla="*/ 132784 h 222809"/>
                <a:gd name="connsiteX70" fmla="*/ 433274 w 489521"/>
                <a:gd name="connsiteY70" fmla="*/ 109639 h 222809"/>
                <a:gd name="connsiteX71" fmla="*/ 468099 w 489521"/>
                <a:gd name="connsiteY71" fmla="*/ 109639 h 222809"/>
                <a:gd name="connsiteX72" fmla="*/ 476268 w 489521"/>
                <a:gd name="connsiteY72" fmla="*/ 99869 h 222809"/>
                <a:gd name="connsiteX73" fmla="*/ 478482 w 489521"/>
                <a:gd name="connsiteY73" fmla="*/ 83690 h 222809"/>
                <a:gd name="connsiteX74" fmla="*/ 478220 w 489521"/>
                <a:gd name="connsiteY74" fmla="*/ 77625 h 222809"/>
                <a:gd name="connsiteX75" fmla="*/ 471757 w 489521"/>
                <a:gd name="connsiteY75" fmla="*/ 50135 h 222809"/>
                <a:gd name="connsiteX76" fmla="*/ 477023 w 489521"/>
                <a:gd name="connsiteY76" fmla="*/ 42677 h 222809"/>
                <a:gd name="connsiteX77" fmla="*/ 454401 w 489521"/>
                <a:gd name="connsiteY77" fmla="*/ 29957 h 222809"/>
                <a:gd name="connsiteX78" fmla="*/ 450711 w 489521"/>
                <a:gd name="connsiteY78" fmla="*/ 29203 h 222809"/>
                <a:gd name="connsiteX79" fmla="*/ 427220 w 489521"/>
                <a:gd name="connsiteY79" fmla="*/ 32498 h 222809"/>
                <a:gd name="connsiteX80" fmla="*/ 418805 w 489521"/>
                <a:gd name="connsiteY80" fmla="*/ 31104 h 222809"/>
                <a:gd name="connsiteX81" fmla="*/ 374761 w 489521"/>
                <a:gd name="connsiteY81" fmla="*/ 9172 h 222809"/>
                <a:gd name="connsiteX82" fmla="*/ 370529 w 489521"/>
                <a:gd name="connsiteY82" fmla="*/ 8778 h 222809"/>
                <a:gd name="connsiteX83" fmla="*/ 353928 w 489521"/>
                <a:gd name="connsiteY83" fmla="*/ 13843 h 222809"/>
                <a:gd name="connsiteX84" fmla="*/ 350975 w 489521"/>
                <a:gd name="connsiteY84" fmla="*/ 15646 h 222809"/>
                <a:gd name="connsiteX85" fmla="*/ 324467 w 489521"/>
                <a:gd name="connsiteY85" fmla="*/ 41464 h 222809"/>
                <a:gd name="connsiteX86" fmla="*/ 306866 w 489521"/>
                <a:gd name="connsiteY86" fmla="*/ 44136 h 222809"/>
                <a:gd name="connsiteX87" fmla="*/ 274206 w 489521"/>
                <a:gd name="connsiteY87" fmla="*/ 26154 h 222809"/>
                <a:gd name="connsiteX88" fmla="*/ 265118 w 489521"/>
                <a:gd name="connsiteY88" fmla="*/ 29547 h 222809"/>
                <a:gd name="connsiteX89" fmla="*/ 250289 w 489521"/>
                <a:gd name="connsiteY89" fmla="*/ 53889 h 222809"/>
                <a:gd name="connsiteX90" fmla="*/ 243022 w 489521"/>
                <a:gd name="connsiteY90" fmla="*/ 60708 h 222809"/>
                <a:gd name="connsiteX91" fmla="*/ 226241 w 489521"/>
                <a:gd name="connsiteY91" fmla="*/ 68871 h 222809"/>
                <a:gd name="connsiteX92" fmla="*/ 235067 w 489521"/>
                <a:gd name="connsiteY92" fmla="*/ 119851 h 222809"/>
                <a:gd name="connsiteX93" fmla="*/ 228177 w 489521"/>
                <a:gd name="connsiteY93" fmla="*/ 140767 h 222809"/>
                <a:gd name="connsiteX94" fmla="*/ 205327 w 489521"/>
                <a:gd name="connsiteY94" fmla="*/ 122228 h 222809"/>
                <a:gd name="connsiteX95" fmla="*/ 201833 w 489521"/>
                <a:gd name="connsiteY95" fmla="*/ 120720 h 222809"/>
                <a:gd name="connsiteX96" fmla="*/ 177178 w 489521"/>
                <a:gd name="connsiteY96" fmla="*/ 118408 h 222809"/>
                <a:gd name="connsiteX97" fmla="*/ 174881 w 489521"/>
                <a:gd name="connsiteY97" fmla="*/ 118671 h 222809"/>
                <a:gd name="connsiteX98" fmla="*/ 132838 w 489521"/>
                <a:gd name="connsiteY98" fmla="*/ 132735 h 222809"/>
                <a:gd name="connsiteX99" fmla="*/ 127278 w 489521"/>
                <a:gd name="connsiteY99" fmla="*/ 133440 h 222809"/>
                <a:gd name="connsiteX100" fmla="*/ 74949 w 489521"/>
                <a:gd name="connsiteY100" fmla="*/ 129621 h 222809"/>
                <a:gd name="connsiteX101" fmla="*/ 64910 w 489521"/>
                <a:gd name="connsiteY101" fmla="*/ 154045 h 222809"/>
                <a:gd name="connsiteX102" fmla="*/ 29921 w 489521"/>
                <a:gd name="connsiteY102" fmla="*/ 129719 h 222809"/>
                <a:gd name="connsiteX103" fmla="*/ 17339 w 489521"/>
                <a:gd name="connsiteY103" fmla="*/ 132588 h 222809"/>
                <a:gd name="connsiteX104" fmla="*/ 19192 w 489521"/>
                <a:gd name="connsiteY104" fmla="*/ 143832 h 222809"/>
                <a:gd name="connsiteX105" fmla="*/ 11072 w 489521"/>
                <a:gd name="connsiteY105" fmla="*/ 162372 h 222809"/>
                <a:gd name="connsiteX106" fmla="*/ 33021 w 489521"/>
                <a:gd name="connsiteY106" fmla="*/ 174617 h 222809"/>
                <a:gd name="connsiteX107" fmla="*/ 35695 w 489521"/>
                <a:gd name="connsiteY107" fmla="*/ 175404 h 222809"/>
                <a:gd name="connsiteX108" fmla="*/ 66304 w 489521"/>
                <a:gd name="connsiteY108" fmla="*/ 176649 h 222809"/>
                <a:gd name="connsiteX109" fmla="*/ 70340 w 489521"/>
                <a:gd name="connsiteY109" fmla="*/ 177404 h 222809"/>
                <a:gd name="connsiteX110" fmla="*/ 102294 w 489521"/>
                <a:gd name="connsiteY110" fmla="*/ 188337 h 222809"/>
                <a:gd name="connsiteX111" fmla="*/ 110661 w 489521"/>
                <a:gd name="connsiteY111" fmla="*/ 173043 h 222809"/>
                <a:gd name="connsiteX112" fmla="*/ 166105 w 489521"/>
                <a:gd name="connsiteY112" fmla="*/ 160552 h 222809"/>
                <a:gd name="connsiteX113" fmla="*/ 169189 w 489521"/>
                <a:gd name="connsiteY113" fmla="*/ 160208 h 22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89521" h="222809">
                  <a:moveTo>
                    <a:pt x="331832" y="222777"/>
                  </a:moveTo>
                  <a:cubicBezTo>
                    <a:pt x="331324" y="222777"/>
                    <a:pt x="330832" y="222744"/>
                    <a:pt x="330324" y="222695"/>
                  </a:cubicBezTo>
                  <a:lnTo>
                    <a:pt x="281276" y="217499"/>
                  </a:lnTo>
                  <a:cubicBezTo>
                    <a:pt x="280686" y="217433"/>
                    <a:pt x="280079" y="217335"/>
                    <a:pt x="279537" y="217203"/>
                  </a:cubicBezTo>
                  <a:lnTo>
                    <a:pt x="193942" y="197681"/>
                  </a:lnTo>
                  <a:cubicBezTo>
                    <a:pt x="189087" y="196566"/>
                    <a:pt x="184871" y="192943"/>
                    <a:pt x="182410" y="187731"/>
                  </a:cubicBezTo>
                  <a:lnTo>
                    <a:pt x="176062" y="174207"/>
                  </a:lnTo>
                  <a:cubicBezTo>
                    <a:pt x="174241" y="170339"/>
                    <a:pt x="171108" y="168290"/>
                    <a:pt x="167943" y="168978"/>
                  </a:cubicBezTo>
                  <a:lnTo>
                    <a:pt x="116303" y="180616"/>
                  </a:lnTo>
                  <a:lnTo>
                    <a:pt x="106313" y="198844"/>
                  </a:lnTo>
                  <a:lnTo>
                    <a:pt x="67518" y="185567"/>
                  </a:lnTo>
                  <a:cubicBezTo>
                    <a:pt x="66977" y="185386"/>
                    <a:pt x="66452" y="185288"/>
                    <a:pt x="65944" y="185272"/>
                  </a:cubicBezTo>
                  <a:lnTo>
                    <a:pt x="35302" y="184026"/>
                  </a:lnTo>
                  <a:cubicBezTo>
                    <a:pt x="33005" y="183927"/>
                    <a:pt x="30790" y="183288"/>
                    <a:pt x="28756" y="182141"/>
                  </a:cubicBezTo>
                  <a:lnTo>
                    <a:pt x="0" y="166109"/>
                  </a:lnTo>
                  <a:lnTo>
                    <a:pt x="10236" y="142734"/>
                  </a:lnTo>
                  <a:lnTo>
                    <a:pt x="7513" y="126031"/>
                  </a:lnTo>
                  <a:lnTo>
                    <a:pt x="31659" y="120507"/>
                  </a:lnTo>
                  <a:lnTo>
                    <a:pt x="60973" y="140882"/>
                  </a:lnTo>
                  <a:lnTo>
                    <a:pt x="69323" y="120605"/>
                  </a:lnTo>
                  <a:lnTo>
                    <a:pt x="127884" y="124883"/>
                  </a:lnTo>
                  <a:cubicBezTo>
                    <a:pt x="128573" y="124932"/>
                    <a:pt x="129311" y="124851"/>
                    <a:pt x="130050" y="124605"/>
                  </a:cubicBezTo>
                  <a:lnTo>
                    <a:pt x="172109" y="110540"/>
                  </a:lnTo>
                  <a:cubicBezTo>
                    <a:pt x="173995" y="109917"/>
                    <a:pt x="175963" y="109671"/>
                    <a:pt x="177932" y="109868"/>
                  </a:cubicBezTo>
                  <a:lnTo>
                    <a:pt x="202603" y="112179"/>
                  </a:lnTo>
                  <a:cubicBezTo>
                    <a:pt x="205507" y="112458"/>
                    <a:pt x="208312" y="113638"/>
                    <a:pt x="210707" y="115589"/>
                  </a:cubicBezTo>
                  <a:lnTo>
                    <a:pt x="223863" y="126260"/>
                  </a:lnTo>
                  <a:lnTo>
                    <a:pt x="226176" y="119244"/>
                  </a:lnTo>
                  <a:lnTo>
                    <a:pt x="216612" y="64020"/>
                  </a:lnTo>
                  <a:lnTo>
                    <a:pt x="239201" y="53020"/>
                  </a:lnTo>
                  <a:cubicBezTo>
                    <a:pt x="240594" y="52332"/>
                    <a:pt x="241874" y="51119"/>
                    <a:pt x="242875" y="49463"/>
                  </a:cubicBezTo>
                  <a:lnTo>
                    <a:pt x="257687" y="25121"/>
                  </a:lnTo>
                  <a:cubicBezTo>
                    <a:pt x="262396" y="17417"/>
                    <a:pt x="271024" y="14679"/>
                    <a:pt x="278291" y="18679"/>
                  </a:cubicBezTo>
                  <a:lnTo>
                    <a:pt x="310934" y="36645"/>
                  </a:lnTo>
                  <a:cubicBezTo>
                    <a:pt x="313444" y="38005"/>
                    <a:pt x="316150" y="37530"/>
                    <a:pt x="318381" y="35350"/>
                  </a:cubicBezTo>
                  <a:lnTo>
                    <a:pt x="344890" y="9548"/>
                  </a:lnTo>
                  <a:cubicBezTo>
                    <a:pt x="346776" y="7713"/>
                    <a:pt x="349007" y="6368"/>
                    <a:pt x="351369" y="5664"/>
                  </a:cubicBezTo>
                  <a:lnTo>
                    <a:pt x="367954" y="615"/>
                  </a:lnTo>
                  <a:cubicBezTo>
                    <a:pt x="371447" y="-451"/>
                    <a:pt x="375221" y="-123"/>
                    <a:pt x="378551" y="1533"/>
                  </a:cubicBezTo>
                  <a:lnTo>
                    <a:pt x="422595" y="23465"/>
                  </a:lnTo>
                  <a:cubicBezTo>
                    <a:pt x="423693" y="24006"/>
                    <a:pt x="424826" y="24187"/>
                    <a:pt x="425974" y="24039"/>
                  </a:cubicBezTo>
                  <a:lnTo>
                    <a:pt x="449464" y="20744"/>
                  </a:lnTo>
                  <a:cubicBezTo>
                    <a:pt x="452548" y="20302"/>
                    <a:pt x="455698" y="20925"/>
                    <a:pt x="458551" y="22515"/>
                  </a:cubicBezTo>
                  <a:lnTo>
                    <a:pt x="489522" y="39907"/>
                  </a:lnTo>
                  <a:lnTo>
                    <a:pt x="480992" y="52004"/>
                  </a:lnTo>
                  <a:lnTo>
                    <a:pt x="486553" y="75740"/>
                  </a:lnTo>
                  <a:cubicBezTo>
                    <a:pt x="487242" y="78690"/>
                    <a:pt x="487390" y="81854"/>
                    <a:pt x="486996" y="84887"/>
                  </a:cubicBezTo>
                  <a:lnTo>
                    <a:pt x="486996" y="84887"/>
                  </a:lnTo>
                  <a:cubicBezTo>
                    <a:pt x="486996" y="84887"/>
                    <a:pt x="484782" y="101098"/>
                    <a:pt x="484782" y="101098"/>
                  </a:cubicBezTo>
                  <a:cubicBezTo>
                    <a:pt x="483403" y="111065"/>
                    <a:pt x="476383" y="118294"/>
                    <a:pt x="468066" y="118294"/>
                  </a:cubicBezTo>
                  <a:lnTo>
                    <a:pt x="450547" y="118294"/>
                  </a:lnTo>
                  <a:lnTo>
                    <a:pt x="460553" y="131473"/>
                  </a:lnTo>
                  <a:lnTo>
                    <a:pt x="438064" y="188271"/>
                  </a:lnTo>
                  <a:lnTo>
                    <a:pt x="423086" y="203483"/>
                  </a:lnTo>
                  <a:lnTo>
                    <a:pt x="368708" y="204860"/>
                  </a:lnTo>
                  <a:cubicBezTo>
                    <a:pt x="367773" y="204893"/>
                    <a:pt x="366822" y="205155"/>
                    <a:pt x="365903" y="205680"/>
                  </a:cubicBezTo>
                  <a:lnTo>
                    <a:pt x="338968" y="220892"/>
                  </a:lnTo>
                  <a:cubicBezTo>
                    <a:pt x="336721" y="222154"/>
                    <a:pt x="334276" y="222810"/>
                    <a:pt x="331799" y="222810"/>
                  </a:cubicBezTo>
                  <a:close/>
                  <a:moveTo>
                    <a:pt x="169140" y="160225"/>
                  </a:moveTo>
                  <a:cubicBezTo>
                    <a:pt x="175143" y="160225"/>
                    <a:pt x="180803" y="164093"/>
                    <a:pt x="183854" y="170552"/>
                  </a:cubicBezTo>
                  <a:lnTo>
                    <a:pt x="190185" y="184075"/>
                  </a:lnTo>
                  <a:cubicBezTo>
                    <a:pt x="191514" y="186878"/>
                    <a:pt x="193582" y="188780"/>
                    <a:pt x="195845" y="189304"/>
                  </a:cubicBezTo>
                  <a:lnTo>
                    <a:pt x="281522" y="208844"/>
                  </a:lnTo>
                  <a:lnTo>
                    <a:pt x="331242" y="214138"/>
                  </a:lnTo>
                  <a:cubicBezTo>
                    <a:pt x="332554" y="214269"/>
                    <a:pt x="333621" y="213991"/>
                    <a:pt x="334752" y="213352"/>
                  </a:cubicBezTo>
                  <a:lnTo>
                    <a:pt x="361703" y="198140"/>
                  </a:lnTo>
                  <a:cubicBezTo>
                    <a:pt x="363869" y="196926"/>
                    <a:pt x="366149" y="196287"/>
                    <a:pt x="368512" y="196222"/>
                  </a:cubicBezTo>
                  <a:lnTo>
                    <a:pt x="419412" y="194927"/>
                  </a:lnTo>
                  <a:lnTo>
                    <a:pt x="431354" y="182829"/>
                  </a:lnTo>
                  <a:lnTo>
                    <a:pt x="450842" y="132784"/>
                  </a:lnTo>
                  <a:lnTo>
                    <a:pt x="433274" y="109639"/>
                  </a:lnTo>
                  <a:lnTo>
                    <a:pt x="468099" y="109639"/>
                  </a:lnTo>
                  <a:cubicBezTo>
                    <a:pt x="472002" y="109639"/>
                    <a:pt x="475514" y="105442"/>
                    <a:pt x="476268" y="99869"/>
                  </a:cubicBezTo>
                  <a:lnTo>
                    <a:pt x="478482" y="83690"/>
                  </a:lnTo>
                  <a:cubicBezTo>
                    <a:pt x="478745" y="81674"/>
                    <a:pt x="478646" y="79559"/>
                    <a:pt x="478220" y="77625"/>
                  </a:cubicBezTo>
                  <a:lnTo>
                    <a:pt x="471757" y="50135"/>
                  </a:lnTo>
                  <a:lnTo>
                    <a:pt x="477023" y="42677"/>
                  </a:lnTo>
                  <a:lnTo>
                    <a:pt x="454401" y="29957"/>
                  </a:lnTo>
                  <a:cubicBezTo>
                    <a:pt x="453204" y="29285"/>
                    <a:pt x="451941" y="29055"/>
                    <a:pt x="450711" y="29203"/>
                  </a:cubicBezTo>
                  <a:lnTo>
                    <a:pt x="427220" y="32498"/>
                  </a:lnTo>
                  <a:cubicBezTo>
                    <a:pt x="424383" y="32891"/>
                    <a:pt x="421463" y="32415"/>
                    <a:pt x="418805" y="31104"/>
                  </a:cubicBezTo>
                  <a:lnTo>
                    <a:pt x="374761" y="9172"/>
                  </a:lnTo>
                  <a:cubicBezTo>
                    <a:pt x="373400" y="8499"/>
                    <a:pt x="371907" y="8336"/>
                    <a:pt x="370529" y="8778"/>
                  </a:cubicBezTo>
                  <a:lnTo>
                    <a:pt x="353928" y="13843"/>
                  </a:lnTo>
                  <a:cubicBezTo>
                    <a:pt x="352879" y="14155"/>
                    <a:pt x="351862" y="14778"/>
                    <a:pt x="350975" y="15646"/>
                  </a:cubicBezTo>
                  <a:lnTo>
                    <a:pt x="324467" y="41464"/>
                  </a:lnTo>
                  <a:cubicBezTo>
                    <a:pt x="319530" y="46234"/>
                    <a:pt x="312640" y="47300"/>
                    <a:pt x="306866" y="44136"/>
                  </a:cubicBezTo>
                  <a:lnTo>
                    <a:pt x="274206" y="26154"/>
                  </a:lnTo>
                  <a:cubicBezTo>
                    <a:pt x="270958" y="24384"/>
                    <a:pt x="267415" y="25711"/>
                    <a:pt x="265118" y="29547"/>
                  </a:cubicBezTo>
                  <a:lnTo>
                    <a:pt x="250289" y="53889"/>
                  </a:lnTo>
                  <a:cubicBezTo>
                    <a:pt x="248403" y="56955"/>
                    <a:pt x="245910" y="59315"/>
                    <a:pt x="243022" y="60708"/>
                  </a:cubicBezTo>
                  <a:lnTo>
                    <a:pt x="226241" y="68871"/>
                  </a:lnTo>
                  <a:lnTo>
                    <a:pt x="235067" y="119851"/>
                  </a:lnTo>
                  <a:lnTo>
                    <a:pt x="228177" y="140767"/>
                  </a:lnTo>
                  <a:lnTo>
                    <a:pt x="205327" y="122228"/>
                  </a:lnTo>
                  <a:cubicBezTo>
                    <a:pt x="204243" y="121359"/>
                    <a:pt x="203046" y="120834"/>
                    <a:pt x="201833" y="120720"/>
                  </a:cubicBezTo>
                  <a:lnTo>
                    <a:pt x="177178" y="118408"/>
                  </a:lnTo>
                  <a:cubicBezTo>
                    <a:pt x="176390" y="118343"/>
                    <a:pt x="175652" y="118425"/>
                    <a:pt x="174881" y="118671"/>
                  </a:cubicBezTo>
                  <a:lnTo>
                    <a:pt x="132838" y="132735"/>
                  </a:lnTo>
                  <a:cubicBezTo>
                    <a:pt x="131050" y="133325"/>
                    <a:pt x="129246" y="133587"/>
                    <a:pt x="127278" y="133440"/>
                  </a:cubicBezTo>
                  <a:lnTo>
                    <a:pt x="74949" y="129621"/>
                  </a:lnTo>
                  <a:lnTo>
                    <a:pt x="64910" y="154045"/>
                  </a:lnTo>
                  <a:lnTo>
                    <a:pt x="29921" y="129719"/>
                  </a:lnTo>
                  <a:lnTo>
                    <a:pt x="17339" y="132588"/>
                  </a:lnTo>
                  <a:lnTo>
                    <a:pt x="19192" y="143832"/>
                  </a:lnTo>
                  <a:lnTo>
                    <a:pt x="11072" y="162372"/>
                  </a:lnTo>
                  <a:lnTo>
                    <a:pt x="33021" y="174617"/>
                  </a:lnTo>
                  <a:cubicBezTo>
                    <a:pt x="33874" y="175109"/>
                    <a:pt x="34776" y="175371"/>
                    <a:pt x="35695" y="175404"/>
                  </a:cubicBezTo>
                  <a:lnTo>
                    <a:pt x="66304" y="176649"/>
                  </a:lnTo>
                  <a:cubicBezTo>
                    <a:pt x="67633" y="176699"/>
                    <a:pt x="68994" y="176945"/>
                    <a:pt x="70340" y="177404"/>
                  </a:cubicBezTo>
                  <a:lnTo>
                    <a:pt x="102294" y="188337"/>
                  </a:lnTo>
                  <a:lnTo>
                    <a:pt x="110661" y="173043"/>
                  </a:lnTo>
                  <a:lnTo>
                    <a:pt x="166105" y="160552"/>
                  </a:lnTo>
                  <a:cubicBezTo>
                    <a:pt x="167122" y="160323"/>
                    <a:pt x="168172" y="160208"/>
                    <a:pt x="169189" y="16020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284" name="Graphic 9">
              <a:extLst>
                <a:ext uri="{FF2B5EF4-FFF2-40B4-BE49-F238E27FC236}">
                  <a16:creationId xmlns:a16="http://schemas.microsoft.com/office/drawing/2014/main" id="{01E89E40-33D3-ABAA-3351-63FEF62948BD}"/>
                </a:ext>
              </a:extLst>
            </p:cNvPr>
            <p:cNvGrpSpPr/>
            <p:nvPr/>
          </p:nvGrpSpPr>
          <p:grpSpPr>
            <a:xfrm>
              <a:off x="11142644" y="5831609"/>
              <a:ext cx="369791" cy="307007"/>
              <a:chOff x="11142644" y="5831609"/>
              <a:chExt cx="369791" cy="307007"/>
            </a:xfrm>
            <a:grpFill/>
          </p:grpSpPr>
          <p:sp>
            <p:nvSpPr>
              <p:cNvPr id="1771" name="Freeform 1770">
                <a:extLst>
                  <a:ext uri="{FF2B5EF4-FFF2-40B4-BE49-F238E27FC236}">
                    <a16:creationId xmlns:a16="http://schemas.microsoft.com/office/drawing/2014/main" id="{25907A1C-D675-B845-9967-144763C045CF}"/>
                  </a:ext>
                </a:extLst>
              </p:cNvPr>
              <p:cNvSpPr/>
              <p:nvPr/>
            </p:nvSpPr>
            <p:spPr>
              <a:xfrm>
                <a:off x="11148140" y="5836150"/>
                <a:ext cx="356027" cy="297663"/>
              </a:xfrm>
              <a:custGeom>
                <a:avLst/>
                <a:gdLst>
                  <a:gd name="connsiteX0" fmla="*/ 84988 w 356027"/>
                  <a:gd name="connsiteY0" fmla="*/ 258520 h 297663"/>
                  <a:gd name="connsiteX1" fmla="*/ 44782 w 356027"/>
                  <a:gd name="connsiteY1" fmla="*/ 248225 h 297663"/>
                  <a:gd name="connsiteX2" fmla="*/ 38762 w 356027"/>
                  <a:gd name="connsiteY2" fmla="*/ 244308 h 297663"/>
                  <a:gd name="connsiteX3" fmla="*/ 11483 w 356027"/>
                  <a:gd name="connsiteY3" fmla="*/ 212310 h 297663"/>
                  <a:gd name="connsiteX4" fmla="*/ 8120 w 356027"/>
                  <a:gd name="connsiteY4" fmla="*/ 205885 h 297663"/>
                  <a:gd name="connsiteX5" fmla="*/ 0 w 356027"/>
                  <a:gd name="connsiteY5" fmla="*/ 177493 h 297663"/>
                  <a:gd name="connsiteX6" fmla="*/ 11483 w 356027"/>
                  <a:gd name="connsiteY6" fmla="*/ 176100 h 297663"/>
                  <a:gd name="connsiteX7" fmla="*/ 28427 w 356027"/>
                  <a:gd name="connsiteY7" fmla="*/ 194426 h 297663"/>
                  <a:gd name="connsiteX8" fmla="*/ 37024 w 356027"/>
                  <a:gd name="connsiteY8" fmla="*/ 198213 h 297663"/>
                  <a:gd name="connsiteX9" fmla="*/ 59726 w 356027"/>
                  <a:gd name="connsiteY9" fmla="*/ 197065 h 297663"/>
                  <a:gd name="connsiteX10" fmla="*/ 59726 w 356027"/>
                  <a:gd name="connsiteY10" fmla="*/ 211048 h 297663"/>
                  <a:gd name="connsiteX11" fmla="*/ 84988 w 356027"/>
                  <a:gd name="connsiteY11" fmla="*/ 258569 h 297663"/>
                  <a:gd name="connsiteX12" fmla="*/ 248337 w 356027"/>
                  <a:gd name="connsiteY12" fmla="*/ 14572 h 297663"/>
                  <a:gd name="connsiteX13" fmla="*/ 274813 w 356027"/>
                  <a:gd name="connsiteY13" fmla="*/ 47848 h 297663"/>
                  <a:gd name="connsiteX14" fmla="*/ 276305 w 356027"/>
                  <a:gd name="connsiteY14" fmla="*/ 50110 h 297663"/>
                  <a:gd name="connsiteX15" fmla="*/ 304339 w 356027"/>
                  <a:gd name="connsiteY15" fmla="*/ 101303 h 297663"/>
                  <a:gd name="connsiteX16" fmla="*/ 313723 w 356027"/>
                  <a:gd name="connsiteY16" fmla="*/ 108139 h 297663"/>
                  <a:gd name="connsiteX17" fmla="*/ 333177 w 356027"/>
                  <a:gd name="connsiteY17" fmla="*/ 109958 h 297663"/>
                  <a:gd name="connsiteX18" fmla="*/ 340920 w 356027"/>
                  <a:gd name="connsiteY18" fmla="*/ 114351 h 297663"/>
                  <a:gd name="connsiteX19" fmla="*/ 356028 w 356027"/>
                  <a:gd name="connsiteY19" fmla="*/ 132743 h 297663"/>
                  <a:gd name="connsiteX20" fmla="*/ 312181 w 356027"/>
                  <a:gd name="connsiteY20" fmla="*/ 138546 h 297663"/>
                  <a:gd name="connsiteX21" fmla="*/ 301173 w 356027"/>
                  <a:gd name="connsiteY21" fmla="*/ 151119 h 297663"/>
                  <a:gd name="connsiteX22" fmla="*/ 291954 w 356027"/>
                  <a:gd name="connsiteY22" fmla="*/ 202770 h 297663"/>
                  <a:gd name="connsiteX23" fmla="*/ 291348 w 356027"/>
                  <a:gd name="connsiteY23" fmla="*/ 205229 h 297663"/>
                  <a:gd name="connsiteX24" fmla="*/ 284212 w 356027"/>
                  <a:gd name="connsiteY24" fmla="*/ 228030 h 297663"/>
                  <a:gd name="connsiteX25" fmla="*/ 278651 w 356027"/>
                  <a:gd name="connsiteY25" fmla="*/ 236177 h 297663"/>
                  <a:gd name="connsiteX26" fmla="*/ 264314 w 356027"/>
                  <a:gd name="connsiteY26" fmla="*/ 246488 h 297663"/>
                  <a:gd name="connsiteX27" fmla="*/ 257851 w 356027"/>
                  <a:gd name="connsiteY27" fmla="*/ 261913 h 297663"/>
                  <a:gd name="connsiteX28" fmla="*/ 259573 w 356027"/>
                  <a:gd name="connsiteY28" fmla="*/ 293468 h 297663"/>
                  <a:gd name="connsiteX29" fmla="*/ 243498 w 356027"/>
                  <a:gd name="connsiteY29" fmla="*/ 297664 h 297663"/>
                  <a:gd name="connsiteX30" fmla="*/ 213183 w 356027"/>
                  <a:gd name="connsiteY30" fmla="*/ 264027 h 297663"/>
                  <a:gd name="connsiteX31" fmla="*/ 211101 w 356027"/>
                  <a:gd name="connsiteY31" fmla="*/ 242176 h 297663"/>
                  <a:gd name="connsiteX32" fmla="*/ 220876 w 356027"/>
                  <a:gd name="connsiteY32" fmla="*/ 224342 h 297663"/>
                  <a:gd name="connsiteX33" fmla="*/ 218958 w 356027"/>
                  <a:gd name="connsiteY33" fmla="*/ 202688 h 297663"/>
                  <a:gd name="connsiteX34" fmla="*/ 211363 w 356027"/>
                  <a:gd name="connsiteY34" fmla="*/ 193967 h 297663"/>
                  <a:gd name="connsiteX35" fmla="*/ 200651 w 356027"/>
                  <a:gd name="connsiteY35" fmla="*/ 190132 h 297663"/>
                  <a:gd name="connsiteX36" fmla="*/ 186118 w 356027"/>
                  <a:gd name="connsiteY36" fmla="*/ 193672 h 297663"/>
                  <a:gd name="connsiteX37" fmla="*/ 181754 w 356027"/>
                  <a:gd name="connsiteY37" fmla="*/ 195885 h 297663"/>
                  <a:gd name="connsiteX38" fmla="*/ 127294 w 356027"/>
                  <a:gd name="connsiteY38" fmla="*/ 240062 h 297663"/>
                  <a:gd name="connsiteX39" fmla="*/ 107969 w 356027"/>
                  <a:gd name="connsiteY39" fmla="*/ 226227 h 297663"/>
                  <a:gd name="connsiteX40" fmla="*/ 107969 w 356027"/>
                  <a:gd name="connsiteY40" fmla="*/ 209901 h 297663"/>
                  <a:gd name="connsiteX41" fmla="*/ 99636 w 356027"/>
                  <a:gd name="connsiteY41" fmla="*/ 194541 h 297663"/>
                  <a:gd name="connsiteX42" fmla="*/ 79378 w 356027"/>
                  <a:gd name="connsiteY42" fmla="*/ 185050 h 297663"/>
                  <a:gd name="connsiteX43" fmla="*/ 76967 w 356027"/>
                  <a:gd name="connsiteY43" fmla="*/ 183526 h 297663"/>
                  <a:gd name="connsiteX44" fmla="*/ 50540 w 356027"/>
                  <a:gd name="connsiteY44" fmla="*/ 162101 h 297663"/>
                  <a:gd name="connsiteX45" fmla="*/ 68912 w 356027"/>
                  <a:gd name="connsiteY45" fmla="*/ 136939 h 297663"/>
                  <a:gd name="connsiteX46" fmla="*/ 34465 w 356027"/>
                  <a:gd name="connsiteY46" fmla="*/ 107598 h 297663"/>
                  <a:gd name="connsiteX47" fmla="*/ 48243 w 356027"/>
                  <a:gd name="connsiteY47" fmla="*/ 86632 h 297663"/>
                  <a:gd name="connsiteX48" fmla="*/ 26246 w 356027"/>
                  <a:gd name="connsiteY48" fmla="*/ 74469 h 297663"/>
                  <a:gd name="connsiteX49" fmla="*/ 20914 w 356027"/>
                  <a:gd name="connsiteY49" fmla="*/ 68896 h 297663"/>
                  <a:gd name="connsiteX50" fmla="*/ 11499 w 356027"/>
                  <a:gd name="connsiteY50" fmla="*/ 51701 h 297663"/>
                  <a:gd name="connsiteX51" fmla="*/ 25278 w 356027"/>
                  <a:gd name="connsiteY51" fmla="*/ 37734 h 297663"/>
                  <a:gd name="connsiteX52" fmla="*/ 72095 w 356027"/>
                  <a:gd name="connsiteY52" fmla="*/ 60798 h 297663"/>
                  <a:gd name="connsiteX53" fmla="*/ 75015 w 356027"/>
                  <a:gd name="connsiteY53" fmla="*/ 61732 h 297663"/>
                  <a:gd name="connsiteX54" fmla="*/ 107969 w 356027"/>
                  <a:gd name="connsiteY54" fmla="*/ 67076 h 297663"/>
                  <a:gd name="connsiteX55" fmla="*/ 117155 w 356027"/>
                  <a:gd name="connsiteY55" fmla="*/ 57290 h 297663"/>
                  <a:gd name="connsiteX56" fmla="*/ 85005 w 356027"/>
                  <a:gd name="connsiteY56" fmla="*/ 12573 h 297663"/>
                  <a:gd name="connsiteX57" fmla="*/ 101080 w 356027"/>
                  <a:gd name="connsiteY57" fmla="*/ 0 h 297663"/>
                  <a:gd name="connsiteX58" fmla="*/ 119452 w 356027"/>
                  <a:gd name="connsiteY58" fmla="*/ 2787 h 297663"/>
                  <a:gd name="connsiteX59" fmla="*/ 160265 w 356027"/>
                  <a:gd name="connsiteY59" fmla="*/ 49832 h 297663"/>
                  <a:gd name="connsiteX60" fmla="*/ 166859 w 356027"/>
                  <a:gd name="connsiteY60" fmla="*/ 53799 h 297663"/>
                  <a:gd name="connsiteX61" fmla="*/ 192958 w 356027"/>
                  <a:gd name="connsiteY61" fmla="*/ 58683 h 297663"/>
                  <a:gd name="connsiteX62" fmla="*/ 202144 w 356027"/>
                  <a:gd name="connsiteY62" fmla="*/ 37718 h 297663"/>
                  <a:gd name="connsiteX63" fmla="*/ 232770 w 356027"/>
                  <a:gd name="connsiteY63" fmla="*/ 12507 h 297663"/>
                  <a:gd name="connsiteX64" fmla="*/ 248337 w 356027"/>
                  <a:gd name="connsiteY64" fmla="*/ 14572 h 29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6027" h="297663">
                    <a:moveTo>
                      <a:pt x="84988" y="258520"/>
                    </a:moveTo>
                    <a:lnTo>
                      <a:pt x="44782" y="248225"/>
                    </a:lnTo>
                    <a:cubicBezTo>
                      <a:pt x="42535" y="247651"/>
                      <a:pt x="40452" y="246291"/>
                      <a:pt x="38762" y="244308"/>
                    </a:cubicBezTo>
                    <a:lnTo>
                      <a:pt x="11483" y="212310"/>
                    </a:lnTo>
                    <a:cubicBezTo>
                      <a:pt x="9973" y="210540"/>
                      <a:pt x="8825" y="208343"/>
                      <a:pt x="8120" y="205885"/>
                    </a:cubicBezTo>
                    <a:lnTo>
                      <a:pt x="0" y="177493"/>
                    </a:lnTo>
                    <a:lnTo>
                      <a:pt x="11483" y="176100"/>
                    </a:lnTo>
                    <a:lnTo>
                      <a:pt x="28427" y="194426"/>
                    </a:lnTo>
                    <a:cubicBezTo>
                      <a:pt x="30822" y="197016"/>
                      <a:pt x="33890" y="198377"/>
                      <a:pt x="37024" y="198213"/>
                    </a:cubicBezTo>
                    <a:lnTo>
                      <a:pt x="59726" y="197065"/>
                    </a:lnTo>
                    <a:lnTo>
                      <a:pt x="59726" y="211048"/>
                    </a:lnTo>
                    <a:lnTo>
                      <a:pt x="84988" y="258569"/>
                    </a:lnTo>
                    <a:close/>
                    <a:moveTo>
                      <a:pt x="248337" y="14572"/>
                    </a:moveTo>
                    <a:lnTo>
                      <a:pt x="274813" y="47848"/>
                    </a:lnTo>
                    <a:cubicBezTo>
                      <a:pt x="275370" y="48537"/>
                      <a:pt x="275863" y="49307"/>
                      <a:pt x="276305" y="50110"/>
                    </a:cubicBezTo>
                    <a:lnTo>
                      <a:pt x="304339" y="101303"/>
                    </a:lnTo>
                    <a:cubicBezTo>
                      <a:pt x="306521" y="105286"/>
                      <a:pt x="309966" y="107794"/>
                      <a:pt x="313723" y="108139"/>
                    </a:cubicBezTo>
                    <a:lnTo>
                      <a:pt x="333177" y="109958"/>
                    </a:lnTo>
                    <a:cubicBezTo>
                      <a:pt x="336064" y="110220"/>
                      <a:pt x="338804" y="111778"/>
                      <a:pt x="340920" y="114351"/>
                    </a:cubicBezTo>
                    <a:lnTo>
                      <a:pt x="356028" y="132743"/>
                    </a:lnTo>
                    <a:lnTo>
                      <a:pt x="312181" y="138546"/>
                    </a:lnTo>
                    <a:cubicBezTo>
                      <a:pt x="306816" y="139251"/>
                      <a:pt x="302388" y="144299"/>
                      <a:pt x="301173" y="151119"/>
                    </a:cubicBezTo>
                    <a:lnTo>
                      <a:pt x="291954" y="202770"/>
                    </a:lnTo>
                    <a:cubicBezTo>
                      <a:pt x="291807" y="203606"/>
                      <a:pt x="291610" y="204426"/>
                      <a:pt x="291348" y="205229"/>
                    </a:cubicBezTo>
                    <a:lnTo>
                      <a:pt x="284212" y="228030"/>
                    </a:lnTo>
                    <a:cubicBezTo>
                      <a:pt x="283130" y="231489"/>
                      <a:pt x="281161" y="234358"/>
                      <a:pt x="278651" y="236177"/>
                    </a:cubicBezTo>
                    <a:lnTo>
                      <a:pt x="264314" y="246488"/>
                    </a:lnTo>
                    <a:cubicBezTo>
                      <a:pt x="260033" y="249569"/>
                      <a:pt x="257507" y="255585"/>
                      <a:pt x="257851" y="261913"/>
                    </a:cubicBezTo>
                    <a:lnTo>
                      <a:pt x="259573" y="293468"/>
                    </a:lnTo>
                    <a:lnTo>
                      <a:pt x="243498" y="297664"/>
                    </a:lnTo>
                    <a:lnTo>
                      <a:pt x="213183" y="264027"/>
                    </a:lnTo>
                    <a:cubicBezTo>
                      <a:pt x="208229" y="258536"/>
                      <a:pt x="207327" y="249061"/>
                      <a:pt x="211101" y="242176"/>
                    </a:cubicBezTo>
                    <a:lnTo>
                      <a:pt x="220876" y="224342"/>
                    </a:lnTo>
                    <a:cubicBezTo>
                      <a:pt x="224601" y="217556"/>
                      <a:pt x="223780" y="208212"/>
                      <a:pt x="218958" y="202688"/>
                    </a:cubicBezTo>
                    <a:lnTo>
                      <a:pt x="211363" y="193967"/>
                    </a:lnTo>
                    <a:cubicBezTo>
                      <a:pt x="208442" y="190607"/>
                      <a:pt x="204490" y="189197"/>
                      <a:pt x="200651" y="190132"/>
                    </a:cubicBezTo>
                    <a:lnTo>
                      <a:pt x="186118" y="193672"/>
                    </a:lnTo>
                    <a:cubicBezTo>
                      <a:pt x="184576" y="194049"/>
                      <a:pt x="183083" y="194803"/>
                      <a:pt x="181754" y="195885"/>
                    </a:cubicBezTo>
                    <a:lnTo>
                      <a:pt x="127294" y="240062"/>
                    </a:lnTo>
                    <a:cubicBezTo>
                      <a:pt x="118894" y="246881"/>
                      <a:pt x="107969" y="239062"/>
                      <a:pt x="107969" y="226227"/>
                    </a:cubicBezTo>
                    <a:lnTo>
                      <a:pt x="107969" y="209901"/>
                    </a:lnTo>
                    <a:cubicBezTo>
                      <a:pt x="107969" y="203016"/>
                      <a:pt x="104639" y="196885"/>
                      <a:pt x="99636" y="194541"/>
                    </a:cubicBezTo>
                    <a:lnTo>
                      <a:pt x="79378" y="185050"/>
                    </a:lnTo>
                    <a:cubicBezTo>
                      <a:pt x="78541" y="184657"/>
                      <a:pt x="77721" y="184149"/>
                      <a:pt x="76967" y="183526"/>
                    </a:cubicBezTo>
                    <a:lnTo>
                      <a:pt x="50540" y="162101"/>
                    </a:lnTo>
                    <a:lnTo>
                      <a:pt x="68912" y="136939"/>
                    </a:lnTo>
                    <a:lnTo>
                      <a:pt x="34465" y="107598"/>
                    </a:lnTo>
                    <a:lnTo>
                      <a:pt x="48243" y="86632"/>
                    </a:lnTo>
                    <a:lnTo>
                      <a:pt x="26246" y="74469"/>
                    </a:lnTo>
                    <a:cubicBezTo>
                      <a:pt x="24097" y="73289"/>
                      <a:pt x="22260" y="71355"/>
                      <a:pt x="20914" y="68896"/>
                    </a:cubicBezTo>
                    <a:lnTo>
                      <a:pt x="11499" y="51701"/>
                    </a:lnTo>
                    <a:lnTo>
                      <a:pt x="25278" y="37734"/>
                    </a:lnTo>
                    <a:lnTo>
                      <a:pt x="72095" y="60798"/>
                    </a:lnTo>
                    <a:cubicBezTo>
                      <a:pt x="73029" y="61257"/>
                      <a:pt x="74013" y="61585"/>
                      <a:pt x="75015" y="61732"/>
                    </a:cubicBezTo>
                    <a:lnTo>
                      <a:pt x="107969" y="67076"/>
                    </a:lnTo>
                    <a:lnTo>
                      <a:pt x="117155" y="57290"/>
                    </a:lnTo>
                    <a:lnTo>
                      <a:pt x="85005" y="12573"/>
                    </a:lnTo>
                    <a:lnTo>
                      <a:pt x="101080" y="0"/>
                    </a:lnTo>
                    <a:lnTo>
                      <a:pt x="119452" y="2787"/>
                    </a:lnTo>
                    <a:lnTo>
                      <a:pt x="160265" y="49832"/>
                    </a:lnTo>
                    <a:cubicBezTo>
                      <a:pt x="162119" y="51963"/>
                      <a:pt x="164398" y="53340"/>
                      <a:pt x="166859" y="53799"/>
                    </a:cubicBezTo>
                    <a:lnTo>
                      <a:pt x="192958" y="58683"/>
                    </a:lnTo>
                    <a:lnTo>
                      <a:pt x="202144" y="37718"/>
                    </a:lnTo>
                    <a:lnTo>
                      <a:pt x="232770" y="12507"/>
                    </a:lnTo>
                    <a:cubicBezTo>
                      <a:pt x="237707" y="8442"/>
                      <a:pt x="244138" y="9311"/>
                      <a:pt x="248337" y="1457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72" name="Freeform 1771">
                <a:extLst>
                  <a:ext uri="{FF2B5EF4-FFF2-40B4-BE49-F238E27FC236}">
                    <a16:creationId xmlns:a16="http://schemas.microsoft.com/office/drawing/2014/main" id="{F48A0E31-0712-6BBA-24B1-FE541601B814}"/>
                  </a:ext>
                </a:extLst>
              </p:cNvPr>
              <p:cNvSpPr/>
              <p:nvPr/>
            </p:nvSpPr>
            <p:spPr>
              <a:xfrm>
                <a:off x="11142644" y="5831609"/>
                <a:ext cx="369791" cy="307007"/>
              </a:xfrm>
              <a:custGeom>
                <a:avLst/>
                <a:gdLst>
                  <a:gd name="connsiteX0" fmla="*/ 247517 w 369791"/>
                  <a:gd name="connsiteY0" fmla="*/ 307007 h 307007"/>
                  <a:gd name="connsiteX1" fmla="*/ 215464 w 369791"/>
                  <a:gd name="connsiteY1" fmla="*/ 271437 h 307007"/>
                  <a:gd name="connsiteX2" fmla="*/ 212790 w 369791"/>
                  <a:gd name="connsiteY2" fmla="*/ 244652 h 307007"/>
                  <a:gd name="connsiteX3" fmla="*/ 222584 w 369791"/>
                  <a:gd name="connsiteY3" fmla="*/ 226817 h 307007"/>
                  <a:gd name="connsiteX4" fmla="*/ 221189 w 369791"/>
                  <a:gd name="connsiteY4" fmla="*/ 210048 h 307007"/>
                  <a:gd name="connsiteX5" fmla="*/ 213594 w 369791"/>
                  <a:gd name="connsiteY5" fmla="*/ 201328 h 307007"/>
                  <a:gd name="connsiteX6" fmla="*/ 207164 w 369791"/>
                  <a:gd name="connsiteY6" fmla="*/ 198836 h 307007"/>
                  <a:gd name="connsiteX7" fmla="*/ 192630 w 369791"/>
                  <a:gd name="connsiteY7" fmla="*/ 202377 h 307007"/>
                  <a:gd name="connsiteX8" fmla="*/ 189940 w 369791"/>
                  <a:gd name="connsiteY8" fmla="*/ 203770 h 307007"/>
                  <a:gd name="connsiteX9" fmla="*/ 135495 w 369791"/>
                  <a:gd name="connsiteY9" fmla="*/ 247930 h 307007"/>
                  <a:gd name="connsiteX10" fmla="*/ 119912 w 369791"/>
                  <a:gd name="connsiteY10" fmla="*/ 249996 h 307007"/>
                  <a:gd name="connsiteX11" fmla="*/ 109151 w 369791"/>
                  <a:gd name="connsiteY11" fmla="*/ 230768 h 307007"/>
                  <a:gd name="connsiteX12" fmla="*/ 109151 w 369791"/>
                  <a:gd name="connsiteY12" fmla="*/ 214441 h 307007"/>
                  <a:gd name="connsiteX13" fmla="*/ 103295 w 369791"/>
                  <a:gd name="connsiteY13" fmla="*/ 202967 h 307007"/>
                  <a:gd name="connsiteX14" fmla="*/ 83020 w 369791"/>
                  <a:gd name="connsiteY14" fmla="*/ 193492 h 307007"/>
                  <a:gd name="connsiteX15" fmla="*/ 79706 w 369791"/>
                  <a:gd name="connsiteY15" fmla="*/ 191394 h 307007"/>
                  <a:gd name="connsiteX16" fmla="*/ 50147 w 369791"/>
                  <a:gd name="connsiteY16" fmla="*/ 167412 h 307007"/>
                  <a:gd name="connsiteX17" fmla="*/ 68568 w 369791"/>
                  <a:gd name="connsiteY17" fmla="*/ 142185 h 307007"/>
                  <a:gd name="connsiteX18" fmla="*/ 34267 w 369791"/>
                  <a:gd name="connsiteY18" fmla="*/ 112974 h 307007"/>
                  <a:gd name="connsiteX19" fmla="*/ 47587 w 369791"/>
                  <a:gd name="connsiteY19" fmla="*/ 92714 h 307007"/>
                  <a:gd name="connsiteX20" fmla="*/ 29675 w 369791"/>
                  <a:gd name="connsiteY20" fmla="*/ 82796 h 307007"/>
                  <a:gd name="connsiteX21" fmla="*/ 22654 w 369791"/>
                  <a:gd name="connsiteY21" fmla="*/ 75551 h 307007"/>
                  <a:gd name="connsiteX22" fmla="*/ 11696 w 369791"/>
                  <a:gd name="connsiteY22" fmla="*/ 55520 h 307007"/>
                  <a:gd name="connsiteX23" fmla="*/ 29904 w 369791"/>
                  <a:gd name="connsiteY23" fmla="*/ 37063 h 307007"/>
                  <a:gd name="connsiteX24" fmla="*/ 79509 w 369791"/>
                  <a:gd name="connsiteY24" fmla="*/ 61487 h 307007"/>
                  <a:gd name="connsiteX25" fmla="*/ 81215 w 369791"/>
                  <a:gd name="connsiteY25" fmla="*/ 62028 h 307007"/>
                  <a:gd name="connsiteX26" fmla="*/ 111923 w 369791"/>
                  <a:gd name="connsiteY26" fmla="*/ 67011 h 307007"/>
                  <a:gd name="connsiteX27" fmla="*/ 117123 w 369791"/>
                  <a:gd name="connsiteY27" fmla="*/ 61470 h 307007"/>
                  <a:gd name="connsiteX28" fmla="*/ 84627 w 369791"/>
                  <a:gd name="connsiteY28" fmla="*/ 16261 h 307007"/>
                  <a:gd name="connsiteX29" fmla="*/ 105411 w 369791"/>
                  <a:gd name="connsiteY29" fmla="*/ 0 h 307007"/>
                  <a:gd name="connsiteX30" fmla="*/ 127195 w 369791"/>
                  <a:gd name="connsiteY30" fmla="*/ 3311 h 307007"/>
                  <a:gd name="connsiteX31" fmla="*/ 169025 w 369791"/>
                  <a:gd name="connsiteY31" fmla="*/ 51553 h 307007"/>
                  <a:gd name="connsiteX32" fmla="*/ 173159 w 369791"/>
                  <a:gd name="connsiteY32" fmla="*/ 54110 h 307007"/>
                  <a:gd name="connsiteX33" fmla="*/ 195894 w 369791"/>
                  <a:gd name="connsiteY33" fmla="*/ 58356 h 307007"/>
                  <a:gd name="connsiteX34" fmla="*/ 204916 w 369791"/>
                  <a:gd name="connsiteY34" fmla="*/ 38931 h 307007"/>
                  <a:gd name="connsiteX35" fmla="*/ 235542 w 369791"/>
                  <a:gd name="connsiteY35" fmla="*/ 13704 h 307007"/>
                  <a:gd name="connsiteX36" fmla="*/ 246549 w 369791"/>
                  <a:gd name="connsiteY36" fmla="*/ 10245 h 307007"/>
                  <a:gd name="connsiteX37" fmla="*/ 257211 w 369791"/>
                  <a:gd name="connsiteY37" fmla="*/ 16409 h 307007"/>
                  <a:gd name="connsiteX38" fmla="*/ 283687 w 369791"/>
                  <a:gd name="connsiteY38" fmla="*/ 49685 h 307007"/>
                  <a:gd name="connsiteX39" fmla="*/ 285623 w 369791"/>
                  <a:gd name="connsiteY39" fmla="*/ 52602 h 307007"/>
                  <a:gd name="connsiteX40" fmla="*/ 313657 w 369791"/>
                  <a:gd name="connsiteY40" fmla="*/ 103745 h 307007"/>
                  <a:gd name="connsiteX41" fmla="*/ 319661 w 369791"/>
                  <a:gd name="connsiteY41" fmla="*/ 108368 h 307007"/>
                  <a:gd name="connsiteX42" fmla="*/ 339116 w 369791"/>
                  <a:gd name="connsiteY42" fmla="*/ 110188 h 307007"/>
                  <a:gd name="connsiteX43" fmla="*/ 349778 w 369791"/>
                  <a:gd name="connsiteY43" fmla="*/ 116138 h 307007"/>
                  <a:gd name="connsiteX44" fmla="*/ 369791 w 369791"/>
                  <a:gd name="connsiteY44" fmla="*/ 140497 h 307007"/>
                  <a:gd name="connsiteX45" fmla="*/ 318283 w 369791"/>
                  <a:gd name="connsiteY45" fmla="*/ 147316 h 307007"/>
                  <a:gd name="connsiteX46" fmla="*/ 310918 w 369791"/>
                  <a:gd name="connsiteY46" fmla="*/ 156381 h 307007"/>
                  <a:gd name="connsiteX47" fmla="*/ 301699 w 369791"/>
                  <a:gd name="connsiteY47" fmla="*/ 208016 h 307007"/>
                  <a:gd name="connsiteX48" fmla="*/ 300960 w 369791"/>
                  <a:gd name="connsiteY48" fmla="*/ 211015 h 307007"/>
                  <a:gd name="connsiteX49" fmla="*/ 293825 w 369791"/>
                  <a:gd name="connsiteY49" fmla="*/ 233817 h 307007"/>
                  <a:gd name="connsiteX50" fmla="*/ 286689 w 369791"/>
                  <a:gd name="connsiteY50" fmla="*/ 244176 h 307007"/>
                  <a:gd name="connsiteX51" fmla="*/ 272320 w 369791"/>
                  <a:gd name="connsiteY51" fmla="*/ 254487 h 307007"/>
                  <a:gd name="connsiteX52" fmla="*/ 267661 w 369791"/>
                  <a:gd name="connsiteY52" fmla="*/ 266191 h 307007"/>
                  <a:gd name="connsiteX53" fmla="*/ 269580 w 369791"/>
                  <a:gd name="connsiteY53" fmla="*/ 301237 h 307007"/>
                  <a:gd name="connsiteX54" fmla="*/ 247567 w 369791"/>
                  <a:gd name="connsiteY54" fmla="*/ 306975 h 307007"/>
                  <a:gd name="connsiteX55" fmla="*/ 208476 w 369791"/>
                  <a:gd name="connsiteY55" fmla="*/ 190083 h 307007"/>
                  <a:gd name="connsiteX56" fmla="*/ 220090 w 369791"/>
                  <a:gd name="connsiteY56" fmla="*/ 195689 h 307007"/>
                  <a:gd name="connsiteX57" fmla="*/ 227685 w 369791"/>
                  <a:gd name="connsiteY57" fmla="*/ 204393 h 307007"/>
                  <a:gd name="connsiteX58" fmla="*/ 230146 w 369791"/>
                  <a:gd name="connsiteY58" fmla="*/ 230932 h 307007"/>
                  <a:gd name="connsiteX59" fmla="*/ 220353 w 369791"/>
                  <a:gd name="connsiteY59" fmla="*/ 248766 h 307007"/>
                  <a:gd name="connsiteX60" fmla="*/ 221862 w 369791"/>
                  <a:gd name="connsiteY60" fmla="*/ 265667 h 307007"/>
                  <a:gd name="connsiteX61" fmla="*/ 250420 w 369791"/>
                  <a:gd name="connsiteY61" fmla="*/ 297352 h 307007"/>
                  <a:gd name="connsiteX62" fmla="*/ 260574 w 369791"/>
                  <a:gd name="connsiteY62" fmla="*/ 294713 h 307007"/>
                  <a:gd name="connsiteX63" fmla="*/ 259033 w 369791"/>
                  <a:gd name="connsiteY63" fmla="*/ 266683 h 307007"/>
                  <a:gd name="connsiteX64" fmla="*/ 267267 w 369791"/>
                  <a:gd name="connsiteY64" fmla="*/ 247521 h 307007"/>
                  <a:gd name="connsiteX65" fmla="*/ 281637 w 369791"/>
                  <a:gd name="connsiteY65" fmla="*/ 237210 h 307007"/>
                  <a:gd name="connsiteX66" fmla="*/ 285607 w 369791"/>
                  <a:gd name="connsiteY66" fmla="*/ 231276 h 307007"/>
                  <a:gd name="connsiteX67" fmla="*/ 292742 w 369791"/>
                  <a:gd name="connsiteY67" fmla="*/ 208458 h 307007"/>
                  <a:gd name="connsiteX68" fmla="*/ 293218 w 369791"/>
                  <a:gd name="connsiteY68" fmla="*/ 206524 h 307007"/>
                  <a:gd name="connsiteX69" fmla="*/ 302437 w 369791"/>
                  <a:gd name="connsiteY69" fmla="*/ 154889 h 307007"/>
                  <a:gd name="connsiteX70" fmla="*/ 317151 w 369791"/>
                  <a:gd name="connsiteY70" fmla="*/ 138808 h 307007"/>
                  <a:gd name="connsiteX71" fmla="*/ 353305 w 369791"/>
                  <a:gd name="connsiteY71" fmla="*/ 134022 h 307007"/>
                  <a:gd name="connsiteX72" fmla="*/ 343102 w 369791"/>
                  <a:gd name="connsiteY72" fmla="*/ 121613 h 307007"/>
                  <a:gd name="connsiteX73" fmla="*/ 338295 w 369791"/>
                  <a:gd name="connsiteY73" fmla="*/ 118777 h 307007"/>
                  <a:gd name="connsiteX74" fmla="*/ 318841 w 369791"/>
                  <a:gd name="connsiteY74" fmla="*/ 116957 h 307007"/>
                  <a:gd name="connsiteX75" fmla="*/ 306078 w 369791"/>
                  <a:gd name="connsiteY75" fmla="*/ 107893 h 307007"/>
                  <a:gd name="connsiteX76" fmla="*/ 278028 w 369791"/>
                  <a:gd name="connsiteY76" fmla="*/ 56717 h 307007"/>
                  <a:gd name="connsiteX77" fmla="*/ 276962 w 369791"/>
                  <a:gd name="connsiteY77" fmla="*/ 55061 h 307007"/>
                  <a:gd name="connsiteX78" fmla="*/ 250486 w 369791"/>
                  <a:gd name="connsiteY78" fmla="*/ 21769 h 307007"/>
                  <a:gd name="connsiteX79" fmla="*/ 245647 w 369791"/>
                  <a:gd name="connsiteY79" fmla="*/ 18818 h 307007"/>
                  <a:gd name="connsiteX80" fmla="*/ 241005 w 369791"/>
                  <a:gd name="connsiteY80" fmla="*/ 20359 h 307007"/>
                  <a:gd name="connsiteX81" fmla="*/ 211183 w 369791"/>
                  <a:gd name="connsiteY81" fmla="*/ 44914 h 307007"/>
                  <a:gd name="connsiteX82" fmla="*/ 201029 w 369791"/>
                  <a:gd name="connsiteY82" fmla="*/ 68060 h 307007"/>
                  <a:gd name="connsiteX83" fmla="*/ 171567 w 369791"/>
                  <a:gd name="connsiteY83" fmla="*/ 62552 h 307007"/>
                  <a:gd name="connsiteX84" fmla="*/ 162513 w 369791"/>
                  <a:gd name="connsiteY84" fmla="*/ 57176 h 307007"/>
                  <a:gd name="connsiteX85" fmla="*/ 122733 w 369791"/>
                  <a:gd name="connsiteY85" fmla="*/ 11327 h 307007"/>
                  <a:gd name="connsiteX86" fmla="*/ 107773 w 369791"/>
                  <a:gd name="connsiteY86" fmla="*/ 9048 h 307007"/>
                  <a:gd name="connsiteX87" fmla="*/ 96405 w 369791"/>
                  <a:gd name="connsiteY87" fmla="*/ 17933 h 307007"/>
                  <a:gd name="connsiteX88" fmla="*/ 128229 w 369791"/>
                  <a:gd name="connsiteY88" fmla="*/ 62175 h 307007"/>
                  <a:gd name="connsiteX89" fmla="*/ 115040 w 369791"/>
                  <a:gd name="connsiteY89" fmla="*/ 76207 h 307007"/>
                  <a:gd name="connsiteX90" fmla="*/ 79837 w 369791"/>
                  <a:gd name="connsiteY90" fmla="*/ 70486 h 307007"/>
                  <a:gd name="connsiteX91" fmla="*/ 75703 w 369791"/>
                  <a:gd name="connsiteY91" fmla="*/ 69158 h 307007"/>
                  <a:gd name="connsiteX92" fmla="*/ 31676 w 369791"/>
                  <a:gd name="connsiteY92" fmla="*/ 47471 h 307007"/>
                  <a:gd name="connsiteX93" fmla="*/ 22309 w 369791"/>
                  <a:gd name="connsiteY93" fmla="*/ 56946 h 307007"/>
                  <a:gd name="connsiteX94" fmla="*/ 30199 w 369791"/>
                  <a:gd name="connsiteY94" fmla="*/ 71355 h 307007"/>
                  <a:gd name="connsiteX95" fmla="*/ 33841 w 369791"/>
                  <a:gd name="connsiteY95" fmla="*/ 75223 h 307007"/>
                  <a:gd name="connsiteX96" fmla="*/ 59890 w 369791"/>
                  <a:gd name="connsiteY96" fmla="*/ 89632 h 307007"/>
                  <a:gd name="connsiteX97" fmla="*/ 45636 w 369791"/>
                  <a:gd name="connsiteY97" fmla="*/ 111286 h 307007"/>
                  <a:gd name="connsiteX98" fmla="*/ 80248 w 369791"/>
                  <a:gd name="connsiteY98" fmla="*/ 140759 h 307007"/>
                  <a:gd name="connsiteX99" fmla="*/ 61925 w 369791"/>
                  <a:gd name="connsiteY99" fmla="*/ 165839 h 307007"/>
                  <a:gd name="connsiteX100" fmla="*/ 85169 w 369791"/>
                  <a:gd name="connsiteY100" fmla="*/ 184690 h 307007"/>
                  <a:gd name="connsiteX101" fmla="*/ 86695 w 369791"/>
                  <a:gd name="connsiteY101" fmla="*/ 185657 h 307007"/>
                  <a:gd name="connsiteX102" fmla="*/ 106969 w 369791"/>
                  <a:gd name="connsiteY102" fmla="*/ 195132 h 307007"/>
                  <a:gd name="connsiteX103" fmla="*/ 117763 w 369791"/>
                  <a:gd name="connsiteY103" fmla="*/ 214392 h 307007"/>
                  <a:gd name="connsiteX104" fmla="*/ 117763 w 369791"/>
                  <a:gd name="connsiteY104" fmla="*/ 230719 h 307007"/>
                  <a:gd name="connsiteX105" fmla="*/ 123619 w 369791"/>
                  <a:gd name="connsiteY105" fmla="*/ 242177 h 307007"/>
                  <a:gd name="connsiteX106" fmla="*/ 130099 w 369791"/>
                  <a:gd name="connsiteY106" fmla="*/ 241209 h 307007"/>
                  <a:gd name="connsiteX107" fmla="*/ 184543 w 369791"/>
                  <a:gd name="connsiteY107" fmla="*/ 197049 h 307007"/>
                  <a:gd name="connsiteX108" fmla="*/ 190596 w 369791"/>
                  <a:gd name="connsiteY108" fmla="*/ 194000 h 307007"/>
                  <a:gd name="connsiteX109" fmla="*/ 205129 w 369791"/>
                  <a:gd name="connsiteY109" fmla="*/ 190460 h 307007"/>
                  <a:gd name="connsiteX110" fmla="*/ 208493 w 369791"/>
                  <a:gd name="connsiteY110" fmla="*/ 190050 h 307007"/>
                  <a:gd name="connsiteX111" fmla="*/ 98866 w 369791"/>
                  <a:gd name="connsiteY111" fmla="*/ 269650 h 307007"/>
                  <a:gd name="connsiteX112" fmla="*/ 49211 w 369791"/>
                  <a:gd name="connsiteY112" fmla="*/ 256929 h 307007"/>
                  <a:gd name="connsiteX113" fmla="*/ 40976 w 369791"/>
                  <a:gd name="connsiteY113" fmla="*/ 251635 h 307007"/>
                  <a:gd name="connsiteX114" fmla="*/ 13698 w 369791"/>
                  <a:gd name="connsiteY114" fmla="*/ 219621 h 307007"/>
                  <a:gd name="connsiteX115" fmla="*/ 9481 w 369791"/>
                  <a:gd name="connsiteY115" fmla="*/ 211589 h 307007"/>
                  <a:gd name="connsiteX116" fmla="*/ 0 w 369791"/>
                  <a:gd name="connsiteY116" fmla="*/ 178362 h 307007"/>
                  <a:gd name="connsiteX117" fmla="*/ 18652 w 369791"/>
                  <a:gd name="connsiteY117" fmla="*/ 176084 h 307007"/>
                  <a:gd name="connsiteX118" fmla="*/ 37089 w 369791"/>
                  <a:gd name="connsiteY118" fmla="*/ 196033 h 307007"/>
                  <a:gd name="connsiteX119" fmla="*/ 42306 w 369791"/>
                  <a:gd name="connsiteY119" fmla="*/ 198443 h 307007"/>
                  <a:gd name="connsiteX120" fmla="*/ 69536 w 369791"/>
                  <a:gd name="connsiteY120" fmla="*/ 197066 h 307007"/>
                  <a:gd name="connsiteX121" fmla="*/ 69536 w 369791"/>
                  <a:gd name="connsiteY121" fmla="*/ 214491 h 307007"/>
                  <a:gd name="connsiteX122" fmla="*/ 98866 w 369791"/>
                  <a:gd name="connsiteY122" fmla="*/ 269666 h 307007"/>
                  <a:gd name="connsiteX123" fmla="*/ 11023 w 369791"/>
                  <a:gd name="connsiteY123" fmla="*/ 185673 h 307007"/>
                  <a:gd name="connsiteX124" fmla="*/ 17749 w 369791"/>
                  <a:gd name="connsiteY124" fmla="*/ 209229 h 307007"/>
                  <a:gd name="connsiteX125" fmla="*/ 20258 w 369791"/>
                  <a:gd name="connsiteY125" fmla="*/ 214064 h 307007"/>
                  <a:gd name="connsiteX126" fmla="*/ 47538 w 369791"/>
                  <a:gd name="connsiteY126" fmla="*/ 246062 h 307007"/>
                  <a:gd name="connsiteX127" fmla="*/ 51377 w 369791"/>
                  <a:gd name="connsiteY127" fmla="*/ 248602 h 307007"/>
                  <a:gd name="connsiteX128" fmla="*/ 82134 w 369791"/>
                  <a:gd name="connsiteY128" fmla="*/ 256487 h 307007"/>
                  <a:gd name="connsiteX129" fmla="*/ 60941 w 369791"/>
                  <a:gd name="connsiteY129" fmla="*/ 215556 h 307007"/>
                  <a:gd name="connsiteX130" fmla="*/ 60941 w 369791"/>
                  <a:gd name="connsiteY130" fmla="*/ 206114 h 307007"/>
                  <a:gd name="connsiteX131" fmla="*/ 42749 w 369791"/>
                  <a:gd name="connsiteY131" fmla="*/ 207032 h 307007"/>
                  <a:gd name="connsiteX132" fmla="*/ 30774 w 369791"/>
                  <a:gd name="connsiteY132" fmla="*/ 201869 h 307007"/>
                  <a:gd name="connsiteX133" fmla="*/ 15321 w 369791"/>
                  <a:gd name="connsiteY133" fmla="*/ 185149 h 307007"/>
                  <a:gd name="connsiteX134" fmla="*/ 11023 w 369791"/>
                  <a:gd name="connsiteY134" fmla="*/ 185673 h 30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69791" h="307007">
                    <a:moveTo>
                      <a:pt x="247517" y="307007"/>
                    </a:moveTo>
                    <a:lnTo>
                      <a:pt x="215464" y="271437"/>
                    </a:lnTo>
                    <a:cubicBezTo>
                      <a:pt x="209313" y="264618"/>
                      <a:pt x="208164" y="253110"/>
                      <a:pt x="212790" y="244652"/>
                    </a:cubicBezTo>
                    <a:lnTo>
                      <a:pt x="222584" y="226817"/>
                    </a:lnTo>
                    <a:cubicBezTo>
                      <a:pt x="225421" y="221605"/>
                      <a:pt x="224814" y="214228"/>
                      <a:pt x="221189" y="210048"/>
                    </a:cubicBezTo>
                    <a:lnTo>
                      <a:pt x="213594" y="201328"/>
                    </a:lnTo>
                    <a:cubicBezTo>
                      <a:pt x="211740" y="199180"/>
                      <a:pt x="209313" y="198279"/>
                      <a:pt x="207164" y="198836"/>
                    </a:cubicBezTo>
                    <a:lnTo>
                      <a:pt x="192630" y="202377"/>
                    </a:lnTo>
                    <a:cubicBezTo>
                      <a:pt x="191711" y="202606"/>
                      <a:pt x="190793" y="203082"/>
                      <a:pt x="189940" y="203770"/>
                    </a:cubicBezTo>
                    <a:lnTo>
                      <a:pt x="135495" y="247930"/>
                    </a:lnTo>
                    <a:cubicBezTo>
                      <a:pt x="130886" y="251684"/>
                      <a:pt x="125046" y="252438"/>
                      <a:pt x="119912" y="249996"/>
                    </a:cubicBezTo>
                    <a:cubicBezTo>
                      <a:pt x="113367" y="246881"/>
                      <a:pt x="109151" y="239341"/>
                      <a:pt x="109151" y="230768"/>
                    </a:cubicBezTo>
                    <a:lnTo>
                      <a:pt x="109151" y="214441"/>
                    </a:lnTo>
                    <a:cubicBezTo>
                      <a:pt x="109151" y="209294"/>
                      <a:pt x="106740" y="204590"/>
                      <a:pt x="103295" y="202967"/>
                    </a:cubicBezTo>
                    <a:lnTo>
                      <a:pt x="83020" y="193492"/>
                    </a:lnTo>
                    <a:cubicBezTo>
                      <a:pt x="81839" y="192935"/>
                      <a:pt x="80739" y="192230"/>
                      <a:pt x="79706" y="191394"/>
                    </a:cubicBezTo>
                    <a:lnTo>
                      <a:pt x="50147" y="167412"/>
                    </a:lnTo>
                    <a:lnTo>
                      <a:pt x="68568" y="142185"/>
                    </a:lnTo>
                    <a:lnTo>
                      <a:pt x="34267" y="112974"/>
                    </a:lnTo>
                    <a:lnTo>
                      <a:pt x="47587" y="92714"/>
                    </a:lnTo>
                    <a:lnTo>
                      <a:pt x="29675" y="82796"/>
                    </a:lnTo>
                    <a:cubicBezTo>
                      <a:pt x="26836" y="81223"/>
                      <a:pt x="24409" y="78715"/>
                      <a:pt x="22654" y="75551"/>
                    </a:cubicBezTo>
                    <a:lnTo>
                      <a:pt x="11696" y="55520"/>
                    </a:lnTo>
                    <a:lnTo>
                      <a:pt x="29904" y="37063"/>
                    </a:lnTo>
                    <a:lnTo>
                      <a:pt x="79509" y="61487"/>
                    </a:lnTo>
                    <a:cubicBezTo>
                      <a:pt x="80084" y="61765"/>
                      <a:pt x="80641" y="61946"/>
                      <a:pt x="81215" y="62028"/>
                    </a:cubicBezTo>
                    <a:lnTo>
                      <a:pt x="111923" y="67011"/>
                    </a:lnTo>
                    <a:lnTo>
                      <a:pt x="117123" y="61470"/>
                    </a:lnTo>
                    <a:lnTo>
                      <a:pt x="84627" y="16261"/>
                    </a:lnTo>
                    <a:lnTo>
                      <a:pt x="105411" y="0"/>
                    </a:lnTo>
                    <a:lnTo>
                      <a:pt x="127195" y="3311"/>
                    </a:lnTo>
                    <a:lnTo>
                      <a:pt x="169025" y="51553"/>
                    </a:lnTo>
                    <a:cubicBezTo>
                      <a:pt x="170238" y="52946"/>
                      <a:pt x="171666" y="53832"/>
                      <a:pt x="173159" y="54110"/>
                    </a:cubicBezTo>
                    <a:lnTo>
                      <a:pt x="195894" y="58356"/>
                    </a:lnTo>
                    <a:lnTo>
                      <a:pt x="204916" y="38931"/>
                    </a:lnTo>
                    <a:lnTo>
                      <a:pt x="235542" y="13704"/>
                    </a:lnTo>
                    <a:cubicBezTo>
                      <a:pt x="238757" y="11081"/>
                      <a:pt x="242563" y="9835"/>
                      <a:pt x="246549" y="10245"/>
                    </a:cubicBezTo>
                    <a:cubicBezTo>
                      <a:pt x="250617" y="10671"/>
                      <a:pt x="254407" y="12868"/>
                      <a:pt x="257211" y="16409"/>
                    </a:cubicBezTo>
                    <a:lnTo>
                      <a:pt x="283687" y="49685"/>
                    </a:lnTo>
                    <a:cubicBezTo>
                      <a:pt x="284409" y="50586"/>
                      <a:pt x="285049" y="51553"/>
                      <a:pt x="285623" y="52602"/>
                    </a:cubicBezTo>
                    <a:lnTo>
                      <a:pt x="313657" y="103745"/>
                    </a:lnTo>
                    <a:cubicBezTo>
                      <a:pt x="315133" y="106483"/>
                      <a:pt x="317315" y="108155"/>
                      <a:pt x="319661" y="108368"/>
                    </a:cubicBezTo>
                    <a:lnTo>
                      <a:pt x="339116" y="110188"/>
                    </a:lnTo>
                    <a:cubicBezTo>
                      <a:pt x="343151" y="110565"/>
                      <a:pt x="346957" y="112679"/>
                      <a:pt x="349778" y="116138"/>
                    </a:cubicBezTo>
                    <a:lnTo>
                      <a:pt x="369791" y="140497"/>
                    </a:lnTo>
                    <a:lnTo>
                      <a:pt x="318283" y="147316"/>
                    </a:lnTo>
                    <a:cubicBezTo>
                      <a:pt x="314822" y="147758"/>
                      <a:pt x="311787" y="151496"/>
                      <a:pt x="310918" y="156381"/>
                    </a:cubicBezTo>
                    <a:lnTo>
                      <a:pt x="301699" y="208016"/>
                    </a:lnTo>
                    <a:cubicBezTo>
                      <a:pt x="301519" y="209032"/>
                      <a:pt x="301255" y="210048"/>
                      <a:pt x="300960" y="211015"/>
                    </a:cubicBezTo>
                    <a:lnTo>
                      <a:pt x="293825" y="233817"/>
                    </a:lnTo>
                    <a:cubicBezTo>
                      <a:pt x="292480" y="238128"/>
                      <a:pt x="289937" y="241816"/>
                      <a:pt x="286689" y="244176"/>
                    </a:cubicBezTo>
                    <a:lnTo>
                      <a:pt x="272320" y="254487"/>
                    </a:lnTo>
                    <a:cubicBezTo>
                      <a:pt x="269236" y="256716"/>
                      <a:pt x="267399" y="261306"/>
                      <a:pt x="267661" y="266191"/>
                    </a:cubicBezTo>
                    <a:lnTo>
                      <a:pt x="269580" y="301237"/>
                    </a:lnTo>
                    <a:lnTo>
                      <a:pt x="247567" y="306975"/>
                    </a:lnTo>
                    <a:close/>
                    <a:moveTo>
                      <a:pt x="208476" y="190083"/>
                    </a:moveTo>
                    <a:cubicBezTo>
                      <a:pt x="212758" y="190083"/>
                      <a:pt x="216941" y="192050"/>
                      <a:pt x="220090" y="195689"/>
                    </a:cubicBezTo>
                    <a:lnTo>
                      <a:pt x="227685" y="204393"/>
                    </a:lnTo>
                    <a:cubicBezTo>
                      <a:pt x="233721" y="211343"/>
                      <a:pt x="234738" y="222506"/>
                      <a:pt x="230146" y="230932"/>
                    </a:cubicBezTo>
                    <a:lnTo>
                      <a:pt x="220353" y="248766"/>
                    </a:lnTo>
                    <a:cubicBezTo>
                      <a:pt x="217465" y="254077"/>
                      <a:pt x="218121" y="261503"/>
                      <a:pt x="221862" y="265667"/>
                    </a:cubicBezTo>
                    <a:lnTo>
                      <a:pt x="250420" y="297352"/>
                    </a:lnTo>
                    <a:lnTo>
                      <a:pt x="260574" y="294713"/>
                    </a:lnTo>
                    <a:lnTo>
                      <a:pt x="259033" y="266683"/>
                    </a:lnTo>
                    <a:cubicBezTo>
                      <a:pt x="258622" y="258815"/>
                      <a:pt x="261772" y="251487"/>
                      <a:pt x="267267" y="247521"/>
                    </a:cubicBezTo>
                    <a:lnTo>
                      <a:pt x="281637" y="237210"/>
                    </a:lnTo>
                    <a:cubicBezTo>
                      <a:pt x="283376" y="235948"/>
                      <a:pt x="284803" y="233833"/>
                      <a:pt x="285607" y="231276"/>
                    </a:cubicBezTo>
                    <a:lnTo>
                      <a:pt x="292742" y="208458"/>
                    </a:lnTo>
                    <a:cubicBezTo>
                      <a:pt x="292939" y="207819"/>
                      <a:pt x="293087" y="207180"/>
                      <a:pt x="293218" y="206524"/>
                    </a:cubicBezTo>
                    <a:lnTo>
                      <a:pt x="302437" y="154889"/>
                    </a:lnTo>
                    <a:cubicBezTo>
                      <a:pt x="303996" y="146217"/>
                      <a:pt x="309901" y="139759"/>
                      <a:pt x="317151" y="138808"/>
                    </a:cubicBezTo>
                    <a:lnTo>
                      <a:pt x="353305" y="134022"/>
                    </a:lnTo>
                    <a:lnTo>
                      <a:pt x="343102" y="121613"/>
                    </a:lnTo>
                    <a:cubicBezTo>
                      <a:pt x="341740" y="119941"/>
                      <a:pt x="340034" y="118941"/>
                      <a:pt x="338295" y="118777"/>
                    </a:cubicBezTo>
                    <a:lnTo>
                      <a:pt x="318841" y="116957"/>
                    </a:lnTo>
                    <a:cubicBezTo>
                      <a:pt x="313608" y="116466"/>
                      <a:pt x="308966" y="113155"/>
                      <a:pt x="306078" y="107893"/>
                    </a:cubicBezTo>
                    <a:lnTo>
                      <a:pt x="278028" y="56717"/>
                    </a:lnTo>
                    <a:cubicBezTo>
                      <a:pt x="277716" y="56094"/>
                      <a:pt x="277340" y="55553"/>
                      <a:pt x="276962" y="55061"/>
                    </a:cubicBezTo>
                    <a:lnTo>
                      <a:pt x="250486" y="21769"/>
                    </a:lnTo>
                    <a:cubicBezTo>
                      <a:pt x="249109" y="20048"/>
                      <a:pt x="247402" y="18998"/>
                      <a:pt x="245647" y="18818"/>
                    </a:cubicBezTo>
                    <a:cubicBezTo>
                      <a:pt x="244006" y="18671"/>
                      <a:pt x="242449" y="19162"/>
                      <a:pt x="241005" y="20359"/>
                    </a:cubicBezTo>
                    <a:lnTo>
                      <a:pt x="211183" y="44914"/>
                    </a:lnTo>
                    <a:lnTo>
                      <a:pt x="201029" y="68060"/>
                    </a:lnTo>
                    <a:lnTo>
                      <a:pt x="171567" y="62552"/>
                    </a:lnTo>
                    <a:cubicBezTo>
                      <a:pt x="168139" y="61913"/>
                      <a:pt x="165006" y="60044"/>
                      <a:pt x="162513" y="57176"/>
                    </a:cubicBezTo>
                    <a:lnTo>
                      <a:pt x="122733" y="11327"/>
                    </a:lnTo>
                    <a:lnTo>
                      <a:pt x="107773" y="9048"/>
                    </a:lnTo>
                    <a:lnTo>
                      <a:pt x="96405" y="17933"/>
                    </a:lnTo>
                    <a:lnTo>
                      <a:pt x="128229" y="62175"/>
                    </a:lnTo>
                    <a:lnTo>
                      <a:pt x="115040" y="76207"/>
                    </a:lnTo>
                    <a:lnTo>
                      <a:pt x="79837" y="70486"/>
                    </a:lnTo>
                    <a:cubicBezTo>
                      <a:pt x="78444" y="70273"/>
                      <a:pt x="77049" y="69814"/>
                      <a:pt x="75703" y="69158"/>
                    </a:cubicBezTo>
                    <a:lnTo>
                      <a:pt x="31676" y="47471"/>
                    </a:lnTo>
                    <a:lnTo>
                      <a:pt x="22309" y="56946"/>
                    </a:lnTo>
                    <a:lnTo>
                      <a:pt x="30199" y="71355"/>
                    </a:lnTo>
                    <a:cubicBezTo>
                      <a:pt x="31151" y="73092"/>
                      <a:pt x="32414" y="74436"/>
                      <a:pt x="33841" y="75223"/>
                    </a:cubicBezTo>
                    <a:lnTo>
                      <a:pt x="59890" y="89632"/>
                    </a:lnTo>
                    <a:lnTo>
                      <a:pt x="45636" y="111286"/>
                    </a:lnTo>
                    <a:lnTo>
                      <a:pt x="80248" y="140759"/>
                    </a:lnTo>
                    <a:lnTo>
                      <a:pt x="61925" y="165839"/>
                    </a:lnTo>
                    <a:lnTo>
                      <a:pt x="85169" y="184690"/>
                    </a:lnTo>
                    <a:cubicBezTo>
                      <a:pt x="85660" y="185100"/>
                      <a:pt x="86153" y="185411"/>
                      <a:pt x="86695" y="185657"/>
                    </a:cubicBezTo>
                    <a:lnTo>
                      <a:pt x="106969" y="195132"/>
                    </a:lnTo>
                    <a:cubicBezTo>
                      <a:pt x="113531" y="198213"/>
                      <a:pt x="117763" y="205770"/>
                      <a:pt x="117763" y="214392"/>
                    </a:cubicBezTo>
                    <a:lnTo>
                      <a:pt x="117763" y="230719"/>
                    </a:lnTo>
                    <a:cubicBezTo>
                      <a:pt x="117763" y="236718"/>
                      <a:pt x="120700" y="240800"/>
                      <a:pt x="123619" y="242177"/>
                    </a:cubicBezTo>
                    <a:cubicBezTo>
                      <a:pt x="125801" y="243209"/>
                      <a:pt x="128015" y="242882"/>
                      <a:pt x="130099" y="241209"/>
                    </a:cubicBezTo>
                    <a:lnTo>
                      <a:pt x="184543" y="197049"/>
                    </a:lnTo>
                    <a:cubicBezTo>
                      <a:pt x="186413" y="195541"/>
                      <a:pt x="188447" y="194525"/>
                      <a:pt x="190596" y="194000"/>
                    </a:cubicBezTo>
                    <a:lnTo>
                      <a:pt x="205129" y="190460"/>
                    </a:lnTo>
                    <a:cubicBezTo>
                      <a:pt x="206262" y="190181"/>
                      <a:pt x="207377" y="190050"/>
                      <a:pt x="208493" y="190050"/>
                    </a:cubicBezTo>
                    <a:close/>
                    <a:moveTo>
                      <a:pt x="98866" y="269650"/>
                    </a:moveTo>
                    <a:lnTo>
                      <a:pt x="49211" y="256929"/>
                    </a:lnTo>
                    <a:cubicBezTo>
                      <a:pt x="46095" y="256126"/>
                      <a:pt x="43240" y="254290"/>
                      <a:pt x="40976" y="251635"/>
                    </a:cubicBezTo>
                    <a:lnTo>
                      <a:pt x="13698" y="219621"/>
                    </a:lnTo>
                    <a:cubicBezTo>
                      <a:pt x="11794" y="217375"/>
                      <a:pt x="10334" y="214605"/>
                      <a:pt x="9481" y="211589"/>
                    </a:cubicBezTo>
                    <a:lnTo>
                      <a:pt x="0" y="178362"/>
                    </a:lnTo>
                    <a:lnTo>
                      <a:pt x="18652" y="176084"/>
                    </a:lnTo>
                    <a:lnTo>
                      <a:pt x="37089" y="196033"/>
                    </a:lnTo>
                    <a:cubicBezTo>
                      <a:pt x="38599" y="197672"/>
                      <a:pt x="40370" y="198361"/>
                      <a:pt x="42306" y="198443"/>
                    </a:cubicBezTo>
                    <a:lnTo>
                      <a:pt x="69536" y="197066"/>
                    </a:lnTo>
                    <a:lnTo>
                      <a:pt x="69536" y="214491"/>
                    </a:lnTo>
                    <a:lnTo>
                      <a:pt x="98866" y="269666"/>
                    </a:lnTo>
                    <a:close/>
                    <a:moveTo>
                      <a:pt x="11023" y="185673"/>
                    </a:moveTo>
                    <a:lnTo>
                      <a:pt x="17749" y="209229"/>
                    </a:lnTo>
                    <a:cubicBezTo>
                      <a:pt x="18290" y="211081"/>
                      <a:pt x="19143" y="212753"/>
                      <a:pt x="20258" y="214064"/>
                    </a:cubicBezTo>
                    <a:lnTo>
                      <a:pt x="47538" y="246062"/>
                    </a:lnTo>
                    <a:cubicBezTo>
                      <a:pt x="48654" y="247373"/>
                      <a:pt x="49982" y="248258"/>
                      <a:pt x="51377" y="248602"/>
                    </a:cubicBezTo>
                    <a:lnTo>
                      <a:pt x="82134" y="256487"/>
                    </a:lnTo>
                    <a:lnTo>
                      <a:pt x="60941" y="215556"/>
                    </a:lnTo>
                    <a:lnTo>
                      <a:pt x="60941" y="206114"/>
                    </a:lnTo>
                    <a:lnTo>
                      <a:pt x="42749" y="207032"/>
                    </a:lnTo>
                    <a:cubicBezTo>
                      <a:pt x="37893" y="207261"/>
                      <a:pt x="34054" y="205426"/>
                      <a:pt x="30774" y="201869"/>
                    </a:cubicBezTo>
                    <a:lnTo>
                      <a:pt x="15321" y="185149"/>
                    </a:lnTo>
                    <a:lnTo>
                      <a:pt x="11023" y="18567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285" name="Freeform 1284">
              <a:extLst>
                <a:ext uri="{FF2B5EF4-FFF2-40B4-BE49-F238E27FC236}">
                  <a16:creationId xmlns:a16="http://schemas.microsoft.com/office/drawing/2014/main" id="{8D1F9E42-1C33-4798-C25E-A97C7CF4A7EC}"/>
                </a:ext>
              </a:extLst>
            </p:cNvPr>
            <p:cNvSpPr/>
            <p:nvPr/>
          </p:nvSpPr>
          <p:spPr>
            <a:xfrm>
              <a:off x="8443745" y="5040585"/>
              <a:ext cx="242055" cy="158732"/>
            </a:xfrm>
            <a:custGeom>
              <a:avLst/>
              <a:gdLst>
                <a:gd name="connsiteX0" fmla="*/ 198322 w 242055"/>
                <a:gd name="connsiteY0" fmla="*/ 158733 h 158732"/>
                <a:gd name="connsiteX1" fmla="*/ 190219 w 242055"/>
                <a:gd name="connsiteY1" fmla="*/ 156225 h 158732"/>
                <a:gd name="connsiteX2" fmla="*/ 153539 w 242055"/>
                <a:gd name="connsiteY2" fmla="*/ 132046 h 158732"/>
                <a:gd name="connsiteX3" fmla="*/ 149242 w 242055"/>
                <a:gd name="connsiteY3" fmla="*/ 131063 h 158732"/>
                <a:gd name="connsiteX4" fmla="*/ 125670 w 242055"/>
                <a:gd name="connsiteY4" fmla="*/ 135161 h 158732"/>
                <a:gd name="connsiteX5" fmla="*/ 113514 w 242055"/>
                <a:gd name="connsiteY5" fmla="*/ 131653 h 158732"/>
                <a:gd name="connsiteX6" fmla="*/ 72111 w 242055"/>
                <a:gd name="connsiteY6" fmla="*/ 96394 h 158732"/>
                <a:gd name="connsiteX7" fmla="*/ 70618 w 242055"/>
                <a:gd name="connsiteY7" fmla="*/ 94968 h 158732"/>
                <a:gd name="connsiteX8" fmla="*/ 44602 w 242055"/>
                <a:gd name="connsiteY8" fmla="*/ 66954 h 158732"/>
                <a:gd name="connsiteX9" fmla="*/ 39927 w 242055"/>
                <a:gd name="connsiteY9" fmla="*/ 64560 h 158732"/>
                <a:gd name="connsiteX10" fmla="*/ 22539 w 242055"/>
                <a:gd name="connsiteY10" fmla="*/ 63741 h 158732"/>
                <a:gd name="connsiteX11" fmla="*/ 7382 w 242055"/>
                <a:gd name="connsiteY11" fmla="*/ 50545 h 158732"/>
                <a:gd name="connsiteX12" fmla="*/ 0 w 242055"/>
                <a:gd name="connsiteY12" fmla="*/ 26924 h 158732"/>
                <a:gd name="connsiteX13" fmla="*/ 54690 w 242055"/>
                <a:gd name="connsiteY13" fmla="*/ 9565 h 158732"/>
                <a:gd name="connsiteX14" fmla="*/ 61121 w 242055"/>
                <a:gd name="connsiteY14" fmla="*/ 9057 h 158732"/>
                <a:gd name="connsiteX15" fmla="*/ 102704 w 242055"/>
                <a:gd name="connsiteY15" fmla="*/ 15384 h 158732"/>
                <a:gd name="connsiteX16" fmla="*/ 105017 w 242055"/>
                <a:gd name="connsiteY16" fmla="*/ 15237 h 158732"/>
                <a:gd name="connsiteX17" fmla="*/ 157345 w 242055"/>
                <a:gd name="connsiteY17" fmla="*/ 549 h 158732"/>
                <a:gd name="connsiteX18" fmla="*/ 171223 w 242055"/>
                <a:gd name="connsiteY18" fmla="*/ 4008 h 158732"/>
                <a:gd name="connsiteX19" fmla="*/ 204654 w 242055"/>
                <a:gd name="connsiteY19" fmla="*/ 33924 h 158732"/>
                <a:gd name="connsiteX20" fmla="*/ 206196 w 242055"/>
                <a:gd name="connsiteY20" fmla="*/ 35005 h 158732"/>
                <a:gd name="connsiteX21" fmla="*/ 231950 w 242055"/>
                <a:gd name="connsiteY21" fmla="*/ 48709 h 158732"/>
                <a:gd name="connsiteX22" fmla="*/ 241710 w 242055"/>
                <a:gd name="connsiteY22" fmla="*/ 71691 h 158732"/>
                <a:gd name="connsiteX23" fmla="*/ 234214 w 242055"/>
                <a:gd name="connsiteY23" fmla="*/ 117294 h 158732"/>
                <a:gd name="connsiteX24" fmla="*/ 218187 w 242055"/>
                <a:gd name="connsiteY24" fmla="*/ 120080 h 158732"/>
                <a:gd name="connsiteX25" fmla="*/ 214939 w 242055"/>
                <a:gd name="connsiteY25" fmla="*/ 141833 h 158732"/>
                <a:gd name="connsiteX26" fmla="*/ 204145 w 242055"/>
                <a:gd name="connsiteY26" fmla="*/ 157471 h 158732"/>
                <a:gd name="connsiteX27" fmla="*/ 198305 w 242055"/>
                <a:gd name="connsiteY27" fmla="*/ 158733 h 158732"/>
                <a:gd name="connsiteX28" fmla="*/ 150144 w 242055"/>
                <a:gd name="connsiteY28" fmla="*/ 122375 h 158732"/>
                <a:gd name="connsiteX29" fmla="*/ 158264 w 242055"/>
                <a:gd name="connsiteY29" fmla="*/ 124867 h 158732"/>
                <a:gd name="connsiteX30" fmla="*/ 194959 w 242055"/>
                <a:gd name="connsiteY30" fmla="*/ 149062 h 158732"/>
                <a:gd name="connsiteX31" fmla="*/ 200651 w 242055"/>
                <a:gd name="connsiteY31" fmla="*/ 149619 h 158732"/>
                <a:gd name="connsiteX32" fmla="*/ 206442 w 242055"/>
                <a:gd name="connsiteY32" fmla="*/ 140554 h 158732"/>
                <a:gd name="connsiteX33" fmla="*/ 210608 w 242055"/>
                <a:gd name="connsiteY33" fmla="*/ 112671 h 158732"/>
                <a:gd name="connsiteX34" fmla="*/ 226734 w 242055"/>
                <a:gd name="connsiteY34" fmla="*/ 109868 h 158732"/>
                <a:gd name="connsiteX35" fmla="*/ 233229 w 242055"/>
                <a:gd name="connsiteY35" fmla="*/ 70298 h 158732"/>
                <a:gd name="connsiteX36" fmla="*/ 227914 w 242055"/>
                <a:gd name="connsiteY36" fmla="*/ 56299 h 158732"/>
                <a:gd name="connsiteX37" fmla="*/ 202144 w 242055"/>
                <a:gd name="connsiteY37" fmla="*/ 42579 h 158732"/>
                <a:gd name="connsiteX38" fmla="*/ 198929 w 242055"/>
                <a:gd name="connsiteY38" fmla="*/ 40333 h 158732"/>
                <a:gd name="connsiteX39" fmla="*/ 165482 w 242055"/>
                <a:gd name="connsiteY39" fmla="*/ 10417 h 158732"/>
                <a:gd name="connsiteX40" fmla="*/ 159659 w 242055"/>
                <a:gd name="connsiteY40" fmla="*/ 8827 h 158732"/>
                <a:gd name="connsiteX41" fmla="*/ 107347 w 242055"/>
                <a:gd name="connsiteY41" fmla="*/ 23515 h 158732"/>
                <a:gd name="connsiteX42" fmla="*/ 101392 w 242055"/>
                <a:gd name="connsiteY42" fmla="*/ 23892 h 158732"/>
                <a:gd name="connsiteX43" fmla="*/ 59808 w 242055"/>
                <a:gd name="connsiteY43" fmla="*/ 17564 h 158732"/>
                <a:gd name="connsiteX44" fmla="*/ 57298 w 242055"/>
                <a:gd name="connsiteY44" fmla="*/ 17761 h 158732"/>
                <a:gd name="connsiteX45" fmla="*/ 10761 w 242055"/>
                <a:gd name="connsiteY45" fmla="*/ 32547 h 158732"/>
                <a:gd name="connsiteX46" fmla="*/ 15600 w 242055"/>
                <a:gd name="connsiteY46" fmla="*/ 47988 h 158732"/>
                <a:gd name="connsiteX47" fmla="*/ 22933 w 242055"/>
                <a:gd name="connsiteY47" fmla="*/ 55168 h 158732"/>
                <a:gd name="connsiteX48" fmla="*/ 40337 w 242055"/>
                <a:gd name="connsiteY48" fmla="*/ 55987 h 158732"/>
                <a:gd name="connsiteX49" fmla="*/ 50901 w 242055"/>
                <a:gd name="connsiteY49" fmla="*/ 61118 h 158732"/>
                <a:gd name="connsiteX50" fmla="*/ 76901 w 242055"/>
                <a:gd name="connsiteY50" fmla="*/ 89116 h 158732"/>
                <a:gd name="connsiteX51" fmla="*/ 77672 w 242055"/>
                <a:gd name="connsiteY51" fmla="*/ 89853 h 158732"/>
                <a:gd name="connsiteX52" fmla="*/ 119076 w 242055"/>
                <a:gd name="connsiteY52" fmla="*/ 125113 h 158732"/>
                <a:gd name="connsiteX53" fmla="*/ 124161 w 242055"/>
                <a:gd name="connsiteY53" fmla="*/ 126703 h 158732"/>
                <a:gd name="connsiteX54" fmla="*/ 147749 w 242055"/>
                <a:gd name="connsiteY54" fmla="*/ 122605 h 158732"/>
                <a:gd name="connsiteX55" fmla="*/ 150127 w 242055"/>
                <a:gd name="connsiteY55" fmla="*/ 122392 h 1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2055" h="158732">
                  <a:moveTo>
                    <a:pt x="198322" y="158733"/>
                  </a:moveTo>
                  <a:cubicBezTo>
                    <a:pt x="195517" y="158733"/>
                    <a:pt x="192729" y="157897"/>
                    <a:pt x="190219" y="156225"/>
                  </a:cubicBezTo>
                  <a:lnTo>
                    <a:pt x="153539" y="132046"/>
                  </a:lnTo>
                  <a:cubicBezTo>
                    <a:pt x="152178" y="131161"/>
                    <a:pt x="150686" y="130768"/>
                    <a:pt x="149242" y="131063"/>
                  </a:cubicBezTo>
                  <a:lnTo>
                    <a:pt x="125670" y="135161"/>
                  </a:lnTo>
                  <a:cubicBezTo>
                    <a:pt x="121371" y="135915"/>
                    <a:pt x="117057" y="134669"/>
                    <a:pt x="113514" y="131653"/>
                  </a:cubicBezTo>
                  <a:lnTo>
                    <a:pt x="72111" y="96394"/>
                  </a:lnTo>
                  <a:cubicBezTo>
                    <a:pt x="71586" y="95951"/>
                    <a:pt x="71094" y="95476"/>
                    <a:pt x="70618" y="94968"/>
                  </a:cubicBezTo>
                  <a:lnTo>
                    <a:pt x="44602" y="66954"/>
                  </a:lnTo>
                  <a:cubicBezTo>
                    <a:pt x="43208" y="65462"/>
                    <a:pt x="41600" y="64642"/>
                    <a:pt x="39927" y="64560"/>
                  </a:cubicBezTo>
                  <a:lnTo>
                    <a:pt x="22539" y="63741"/>
                  </a:lnTo>
                  <a:cubicBezTo>
                    <a:pt x="15764" y="63446"/>
                    <a:pt x="9810" y="58249"/>
                    <a:pt x="7382" y="50545"/>
                  </a:cubicBezTo>
                  <a:lnTo>
                    <a:pt x="0" y="26924"/>
                  </a:lnTo>
                  <a:lnTo>
                    <a:pt x="54690" y="9565"/>
                  </a:lnTo>
                  <a:cubicBezTo>
                    <a:pt x="56773" y="8893"/>
                    <a:pt x="58939" y="8729"/>
                    <a:pt x="61121" y="9057"/>
                  </a:cubicBezTo>
                  <a:lnTo>
                    <a:pt x="102704" y="15384"/>
                  </a:lnTo>
                  <a:cubicBezTo>
                    <a:pt x="103475" y="15482"/>
                    <a:pt x="104263" y="15450"/>
                    <a:pt x="105017" y="15237"/>
                  </a:cubicBezTo>
                  <a:lnTo>
                    <a:pt x="157345" y="549"/>
                  </a:lnTo>
                  <a:cubicBezTo>
                    <a:pt x="162185" y="-844"/>
                    <a:pt x="167253" y="451"/>
                    <a:pt x="171223" y="4008"/>
                  </a:cubicBezTo>
                  <a:lnTo>
                    <a:pt x="204654" y="33924"/>
                  </a:lnTo>
                  <a:cubicBezTo>
                    <a:pt x="205129" y="34350"/>
                    <a:pt x="205654" y="34727"/>
                    <a:pt x="206196" y="35005"/>
                  </a:cubicBezTo>
                  <a:lnTo>
                    <a:pt x="231950" y="48709"/>
                  </a:lnTo>
                  <a:cubicBezTo>
                    <a:pt x="239283" y="52611"/>
                    <a:pt x="243302" y="62069"/>
                    <a:pt x="241710" y="71691"/>
                  </a:cubicBezTo>
                  <a:lnTo>
                    <a:pt x="234214" y="117294"/>
                  </a:lnTo>
                  <a:lnTo>
                    <a:pt x="218187" y="120080"/>
                  </a:lnTo>
                  <a:lnTo>
                    <a:pt x="214939" y="141833"/>
                  </a:lnTo>
                  <a:cubicBezTo>
                    <a:pt x="213856" y="149094"/>
                    <a:pt x="209821" y="154946"/>
                    <a:pt x="204145" y="157471"/>
                  </a:cubicBezTo>
                  <a:cubicBezTo>
                    <a:pt x="202259" y="158323"/>
                    <a:pt x="200274" y="158733"/>
                    <a:pt x="198305" y="158733"/>
                  </a:cubicBezTo>
                  <a:close/>
                  <a:moveTo>
                    <a:pt x="150144" y="122375"/>
                  </a:moveTo>
                  <a:cubicBezTo>
                    <a:pt x="152982" y="122375"/>
                    <a:pt x="155787" y="123228"/>
                    <a:pt x="158264" y="124867"/>
                  </a:cubicBezTo>
                  <a:lnTo>
                    <a:pt x="194959" y="149062"/>
                  </a:lnTo>
                  <a:cubicBezTo>
                    <a:pt x="196796" y="150258"/>
                    <a:pt x="198765" y="150471"/>
                    <a:pt x="200651" y="149619"/>
                  </a:cubicBezTo>
                  <a:cubicBezTo>
                    <a:pt x="203588" y="148307"/>
                    <a:pt x="205802" y="144849"/>
                    <a:pt x="206442" y="140554"/>
                  </a:cubicBezTo>
                  <a:lnTo>
                    <a:pt x="210608" y="112671"/>
                  </a:lnTo>
                  <a:lnTo>
                    <a:pt x="226734" y="109868"/>
                  </a:lnTo>
                  <a:lnTo>
                    <a:pt x="233229" y="70298"/>
                  </a:lnTo>
                  <a:cubicBezTo>
                    <a:pt x="234181" y="64446"/>
                    <a:pt x="231901" y="58430"/>
                    <a:pt x="227914" y="56299"/>
                  </a:cubicBezTo>
                  <a:lnTo>
                    <a:pt x="202144" y="42579"/>
                  </a:lnTo>
                  <a:cubicBezTo>
                    <a:pt x="201013" y="41972"/>
                    <a:pt x="199929" y="41218"/>
                    <a:pt x="198929" y="40333"/>
                  </a:cubicBezTo>
                  <a:lnTo>
                    <a:pt x="165482" y="10417"/>
                  </a:lnTo>
                  <a:cubicBezTo>
                    <a:pt x="163710" y="8844"/>
                    <a:pt x="161676" y="8254"/>
                    <a:pt x="159659" y="8827"/>
                  </a:cubicBezTo>
                  <a:lnTo>
                    <a:pt x="107347" y="23515"/>
                  </a:lnTo>
                  <a:cubicBezTo>
                    <a:pt x="105411" y="24072"/>
                    <a:pt x="103410" y="24203"/>
                    <a:pt x="101392" y="23892"/>
                  </a:cubicBezTo>
                  <a:lnTo>
                    <a:pt x="59808" y="17564"/>
                  </a:lnTo>
                  <a:cubicBezTo>
                    <a:pt x="58972" y="17433"/>
                    <a:pt x="58119" y="17499"/>
                    <a:pt x="57298" y="17761"/>
                  </a:cubicBezTo>
                  <a:lnTo>
                    <a:pt x="10761" y="32547"/>
                  </a:lnTo>
                  <a:lnTo>
                    <a:pt x="15600" y="47988"/>
                  </a:lnTo>
                  <a:cubicBezTo>
                    <a:pt x="16912" y="52201"/>
                    <a:pt x="19800" y="55020"/>
                    <a:pt x="22933" y="55168"/>
                  </a:cubicBezTo>
                  <a:lnTo>
                    <a:pt x="40337" y="55987"/>
                  </a:lnTo>
                  <a:cubicBezTo>
                    <a:pt x="44257" y="56168"/>
                    <a:pt x="47998" y="57987"/>
                    <a:pt x="50901" y="61118"/>
                  </a:cubicBezTo>
                  <a:lnTo>
                    <a:pt x="76901" y="89116"/>
                  </a:lnTo>
                  <a:cubicBezTo>
                    <a:pt x="77147" y="89362"/>
                    <a:pt x="77409" y="89624"/>
                    <a:pt x="77672" y="89853"/>
                  </a:cubicBezTo>
                  <a:lnTo>
                    <a:pt x="119076" y="125113"/>
                  </a:lnTo>
                  <a:cubicBezTo>
                    <a:pt x="120174" y="126047"/>
                    <a:pt x="121913" y="127063"/>
                    <a:pt x="124161" y="126703"/>
                  </a:cubicBezTo>
                  <a:lnTo>
                    <a:pt x="147749" y="122605"/>
                  </a:lnTo>
                  <a:cubicBezTo>
                    <a:pt x="148536" y="122457"/>
                    <a:pt x="149340" y="122392"/>
                    <a:pt x="150127" y="12239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286" name="Graphic 9">
              <a:extLst>
                <a:ext uri="{FF2B5EF4-FFF2-40B4-BE49-F238E27FC236}">
                  <a16:creationId xmlns:a16="http://schemas.microsoft.com/office/drawing/2014/main" id="{922A3277-CA87-306F-22AD-B22EE4A5D81F}"/>
                </a:ext>
              </a:extLst>
            </p:cNvPr>
            <p:cNvGrpSpPr/>
            <p:nvPr/>
          </p:nvGrpSpPr>
          <p:grpSpPr>
            <a:xfrm>
              <a:off x="8335714" y="8278784"/>
              <a:ext cx="199285" cy="510023"/>
              <a:chOff x="8335714" y="8278784"/>
              <a:chExt cx="199285" cy="510023"/>
            </a:xfrm>
            <a:grpFill/>
          </p:grpSpPr>
          <p:sp>
            <p:nvSpPr>
              <p:cNvPr id="1769" name="Freeform 1768">
                <a:extLst>
                  <a:ext uri="{FF2B5EF4-FFF2-40B4-BE49-F238E27FC236}">
                    <a16:creationId xmlns:a16="http://schemas.microsoft.com/office/drawing/2014/main" id="{E6F0FBFD-3767-2A05-3857-1E4C5812ABD8}"/>
                  </a:ext>
                </a:extLst>
              </p:cNvPr>
              <p:cNvSpPr/>
              <p:nvPr/>
            </p:nvSpPr>
            <p:spPr>
              <a:xfrm>
                <a:off x="8339963" y="8283160"/>
                <a:ext cx="190667" cy="501338"/>
              </a:xfrm>
              <a:custGeom>
                <a:avLst/>
                <a:gdLst>
                  <a:gd name="connsiteX0" fmla="*/ 110294 w 190667"/>
                  <a:gd name="connsiteY0" fmla="*/ 495188 h 501338"/>
                  <a:gd name="connsiteX1" fmla="*/ 77962 w 190667"/>
                  <a:gd name="connsiteY1" fmla="*/ 501172 h 501338"/>
                  <a:gd name="connsiteX2" fmla="*/ 64314 w 190667"/>
                  <a:gd name="connsiteY2" fmla="*/ 490582 h 501338"/>
                  <a:gd name="connsiteX3" fmla="*/ 52569 w 190667"/>
                  <a:gd name="connsiteY3" fmla="*/ 448700 h 501338"/>
                  <a:gd name="connsiteX4" fmla="*/ 51815 w 190667"/>
                  <a:gd name="connsiteY4" fmla="*/ 442619 h 501338"/>
                  <a:gd name="connsiteX5" fmla="*/ 56325 w 190667"/>
                  <a:gd name="connsiteY5" fmla="*/ 255700 h 501338"/>
                  <a:gd name="connsiteX6" fmla="*/ 42547 w 190667"/>
                  <a:gd name="connsiteY6" fmla="*/ 238931 h 501338"/>
                  <a:gd name="connsiteX7" fmla="*/ 40594 w 190667"/>
                  <a:gd name="connsiteY7" fmla="*/ 204524 h 501338"/>
                  <a:gd name="connsiteX8" fmla="*/ 36871 w 190667"/>
                  <a:gd name="connsiteY8" fmla="*/ 194099 h 501338"/>
                  <a:gd name="connsiteX9" fmla="*/ 17268 w 190667"/>
                  <a:gd name="connsiteY9" fmla="*/ 169068 h 501338"/>
                  <a:gd name="connsiteX10" fmla="*/ 3702 w 190667"/>
                  <a:gd name="connsiteY10" fmla="*/ 151528 h 501338"/>
                  <a:gd name="connsiteX11" fmla="*/ 258 w 190667"/>
                  <a:gd name="connsiteY11" fmla="*/ 136677 h 501338"/>
                  <a:gd name="connsiteX12" fmla="*/ 4309 w 190667"/>
                  <a:gd name="connsiteY12" fmla="*/ 111236 h 501338"/>
                  <a:gd name="connsiteX13" fmla="*/ 12725 w 190667"/>
                  <a:gd name="connsiteY13" fmla="*/ 99024 h 501338"/>
                  <a:gd name="connsiteX14" fmla="*/ 23698 w 190667"/>
                  <a:gd name="connsiteY14" fmla="*/ 94353 h 501338"/>
                  <a:gd name="connsiteX15" fmla="*/ 31080 w 190667"/>
                  <a:gd name="connsiteY15" fmla="*/ 86042 h 501338"/>
                  <a:gd name="connsiteX16" fmla="*/ 39708 w 190667"/>
                  <a:gd name="connsiteY16" fmla="*/ 63290 h 501338"/>
                  <a:gd name="connsiteX17" fmla="*/ 48796 w 190667"/>
                  <a:gd name="connsiteY17" fmla="*/ 54422 h 501338"/>
                  <a:gd name="connsiteX18" fmla="*/ 67315 w 190667"/>
                  <a:gd name="connsiteY18" fmla="*/ 50094 h 501338"/>
                  <a:gd name="connsiteX19" fmla="*/ 75370 w 190667"/>
                  <a:gd name="connsiteY19" fmla="*/ 43472 h 501338"/>
                  <a:gd name="connsiteX20" fmla="*/ 85147 w 190667"/>
                  <a:gd name="connsiteY20" fmla="*/ 25637 h 501338"/>
                  <a:gd name="connsiteX21" fmla="*/ 87558 w 190667"/>
                  <a:gd name="connsiteY21" fmla="*/ 22326 h 501338"/>
                  <a:gd name="connsiteX22" fmla="*/ 105685 w 190667"/>
                  <a:gd name="connsiteY22" fmla="*/ 3573 h 501338"/>
                  <a:gd name="connsiteX23" fmla="*/ 113558 w 190667"/>
                  <a:gd name="connsiteY23" fmla="*/ 0 h 501338"/>
                  <a:gd name="connsiteX24" fmla="*/ 127846 w 190667"/>
                  <a:gd name="connsiteY24" fmla="*/ 0 h 501338"/>
                  <a:gd name="connsiteX25" fmla="*/ 135490 w 190667"/>
                  <a:gd name="connsiteY25" fmla="*/ 3344 h 501338"/>
                  <a:gd name="connsiteX26" fmla="*/ 180338 w 190667"/>
                  <a:gd name="connsiteY26" fmla="*/ 47520 h 501338"/>
                  <a:gd name="connsiteX27" fmla="*/ 178369 w 190667"/>
                  <a:gd name="connsiteY27" fmla="*/ 70256 h 501338"/>
                  <a:gd name="connsiteX28" fmla="*/ 179058 w 190667"/>
                  <a:gd name="connsiteY28" fmla="*/ 77666 h 501338"/>
                  <a:gd name="connsiteX29" fmla="*/ 189901 w 190667"/>
                  <a:gd name="connsiteY29" fmla="*/ 116138 h 501338"/>
                  <a:gd name="connsiteX30" fmla="*/ 189197 w 190667"/>
                  <a:gd name="connsiteY30" fmla="*/ 129399 h 501338"/>
                  <a:gd name="connsiteX31" fmla="*/ 178058 w 190667"/>
                  <a:gd name="connsiteY31" fmla="*/ 156512 h 501338"/>
                  <a:gd name="connsiteX32" fmla="*/ 184947 w 190667"/>
                  <a:gd name="connsiteY32" fmla="*/ 178870 h 501338"/>
                  <a:gd name="connsiteX33" fmla="*/ 155749 w 190667"/>
                  <a:gd name="connsiteY33" fmla="*/ 229440 h 501338"/>
                  <a:gd name="connsiteX34" fmla="*/ 154288 w 190667"/>
                  <a:gd name="connsiteY34" fmla="*/ 231571 h 501338"/>
                  <a:gd name="connsiteX35" fmla="*/ 136950 w 190667"/>
                  <a:gd name="connsiteY35" fmla="*/ 252668 h 501338"/>
                  <a:gd name="connsiteX36" fmla="*/ 133472 w 190667"/>
                  <a:gd name="connsiteY36" fmla="*/ 260060 h 501338"/>
                  <a:gd name="connsiteX37" fmla="*/ 123531 w 190667"/>
                  <a:gd name="connsiteY37" fmla="*/ 304794 h 501338"/>
                  <a:gd name="connsiteX38" fmla="*/ 123056 w 190667"/>
                  <a:gd name="connsiteY38" fmla="*/ 310220 h 501338"/>
                  <a:gd name="connsiteX39" fmla="*/ 125205 w 190667"/>
                  <a:gd name="connsiteY39" fmla="*/ 359740 h 501338"/>
                  <a:gd name="connsiteX40" fmla="*/ 125205 w 190667"/>
                  <a:gd name="connsiteY40" fmla="*/ 361380 h 501338"/>
                  <a:gd name="connsiteX41" fmla="*/ 121104 w 190667"/>
                  <a:gd name="connsiteY41" fmla="*/ 479796 h 501338"/>
                  <a:gd name="connsiteX42" fmla="*/ 110277 w 190667"/>
                  <a:gd name="connsiteY42" fmla="*/ 495238 h 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667" h="501338">
                    <a:moveTo>
                      <a:pt x="110294" y="495188"/>
                    </a:moveTo>
                    <a:lnTo>
                      <a:pt x="77962" y="501172"/>
                    </a:lnTo>
                    <a:cubicBezTo>
                      <a:pt x="72056" y="502270"/>
                      <a:pt x="66348" y="497844"/>
                      <a:pt x="64314" y="490582"/>
                    </a:cubicBezTo>
                    <a:lnTo>
                      <a:pt x="52569" y="448700"/>
                    </a:lnTo>
                    <a:cubicBezTo>
                      <a:pt x="52028" y="446750"/>
                      <a:pt x="51765" y="444684"/>
                      <a:pt x="51815" y="442619"/>
                    </a:cubicBezTo>
                    <a:lnTo>
                      <a:pt x="56325" y="255700"/>
                    </a:lnTo>
                    <a:lnTo>
                      <a:pt x="42547" y="238931"/>
                    </a:lnTo>
                    <a:lnTo>
                      <a:pt x="40594" y="204524"/>
                    </a:lnTo>
                    <a:cubicBezTo>
                      <a:pt x="40365" y="200573"/>
                      <a:pt x="39052" y="196869"/>
                      <a:pt x="36871" y="194099"/>
                    </a:cubicBezTo>
                    <a:lnTo>
                      <a:pt x="17268" y="169068"/>
                    </a:lnTo>
                    <a:lnTo>
                      <a:pt x="3702" y="151528"/>
                    </a:lnTo>
                    <a:cubicBezTo>
                      <a:pt x="700" y="147643"/>
                      <a:pt x="-595" y="142070"/>
                      <a:pt x="258" y="136677"/>
                    </a:cubicBezTo>
                    <a:lnTo>
                      <a:pt x="4309" y="111236"/>
                    </a:lnTo>
                    <a:cubicBezTo>
                      <a:pt x="5228" y="105500"/>
                      <a:pt x="8426" y="100844"/>
                      <a:pt x="12725" y="99024"/>
                    </a:cubicBezTo>
                    <a:lnTo>
                      <a:pt x="23698" y="94353"/>
                    </a:lnTo>
                    <a:cubicBezTo>
                      <a:pt x="26930" y="92976"/>
                      <a:pt x="29587" y="89976"/>
                      <a:pt x="31080" y="86042"/>
                    </a:cubicBezTo>
                    <a:lnTo>
                      <a:pt x="39708" y="63290"/>
                    </a:lnTo>
                    <a:cubicBezTo>
                      <a:pt x="41480" y="58634"/>
                      <a:pt x="44842" y="55340"/>
                      <a:pt x="48796" y="54422"/>
                    </a:cubicBezTo>
                    <a:lnTo>
                      <a:pt x="67315" y="50094"/>
                    </a:lnTo>
                    <a:cubicBezTo>
                      <a:pt x="70563" y="49340"/>
                      <a:pt x="73451" y="46947"/>
                      <a:pt x="75370" y="43472"/>
                    </a:cubicBezTo>
                    <a:lnTo>
                      <a:pt x="85147" y="25637"/>
                    </a:lnTo>
                    <a:cubicBezTo>
                      <a:pt x="85820" y="24392"/>
                      <a:pt x="86640" y="23276"/>
                      <a:pt x="87558" y="22326"/>
                    </a:cubicBezTo>
                    <a:lnTo>
                      <a:pt x="105685" y="3573"/>
                    </a:lnTo>
                    <a:cubicBezTo>
                      <a:pt x="107915" y="1262"/>
                      <a:pt x="110704" y="0"/>
                      <a:pt x="113558" y="0"/>
                    </a:cubicBezTo>
                    <a:lnTo>
                      <a:pt x="127846" y="0"/>
                    </a:lnTo>
                    <a:cubicBezTo>
                      <a:pt x="130602" y="0"/>
                      <a:pt x="133292" y="1180"/>
                      <a:pt x="135490" y="3344"/>
                    </a:cubicBezTo>
                    <a:lnTo>
                      <a:pt x="180338" y="47520"/>
                    </a:lnTo>
                    <a:lnTo>
                      <a:pt x="178369" y="70256"/>
                    </a:lnTo>
                    <a:cubicBezTo>
                      <a:pt x="178156" y="72764"/>
                      <a:pt x="178386" y="75305"/>
                      <a:pt x="179058" y="77666"/>
                    </a:cubicBezTo>
                    <a:lnTo>
                      <a:pt x="189901" y="116138"/>
                    </a:lnTo>
                    <a:cubicBezTo>
                      <a:pt x="191132" y="120498"/>
                      <a:pt x="190870" y="125317"/>
                      <a:pt x="189197" y="129399"/>
                    </a:cubicBezTo>
                    <a:lnTo>
                      <a:pt x="178058" y="156512"/>
                    </a:lnTo>
                    <a:lnTo>
                      <a:pt x="184947" y="178870"/>
                    </a:lnTo>
                    <a:lnTo>
                      <a:pt x="155749" y="229440"/>
                    </a:lnTo>
                    <a:cubicBezTo>
                      <a:pt x="155306" y="230211"/>
                      <a:pt x="154814" y="230915"/>
                      <a:pt x="154288" y="231571"/>
                    </a:cubicBezTo>
                    <a:lnTo>
                      <a:pt x="136950" y="252668"/>
                    </a:lnTo>
                    <a:cubicBezTo>
                      <a:pt x="135294" y="254684"/>
                      <a:pt x="134096" y="257224"/>
                      <a:pt x="133472" y="260060"/>
                    </a:cubicBezTo>
                    <a:lnTo>
                      <a:pt x="123531" y="304794"/>
                    </a:lnTo>
                    <a:cubicBezTo>
                      <a:pt x="123138" y="306548"/>
                      <a:pt x="122974" y="308384"/>
                      <a:pt x="123056" y="310220"/>
                    </a:cubicBezTo>
                    <a:lnTo>
                      <a:pt x="125205" y="359740"/>
                    </a:lnTo>
                    <a:cubicBezTo>
                      <a:pt x="125221" y="360282"/>
                      <a:pt x="125237" y="360839"/>
                      <a:pt x="125205" y="361380"/>
                    </a:cubicBezTo>
                    <a:lnTo>
                      <a:pt x="121104" y="479796"/>
                    </a:lnTo>
                    <a:cubicBezTo>
                      <a:pt x="120841" y="487632"/>
                      <a:pt x="116298" y="494123"/>
                      <a:pt x="110277" y="49523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70" name="Freeform 1769">
                <a:extLst>
                  <a:ext uri="{FF2B5EF4-FFF2-40B4-BE49-F238E27FC236}">
                    <a16:creationId xmlns:a16="http://schemas.microsoft.com/office/drawing/2014/main" id="{1EB3AC71-7B7F-5FB3-1BAC-24B7F1AC718C}"/>
                  </a:ext>
                </a:extLst>
              </p:cNvPr>
              <p:cNvSpPr/>
              <p:nvPr/>
            </p:nvSpPr>
            <p:spPr>
              <a:xfrm>
                <a:off x="8335714" y="8278784"/>
                <a:ext cx="199285" cy="510023"/>
              </a:xfrm>
              <a:custGeom>
                <a:avLst/>
                <a:gdLst>
                  <a:gd name="connsiteX0" fmla="*/ 80440 w 199285"/>
                  <a:gd name="connsiteY0" fmla="*/ 510023 h 510023"/>
                  <a:gd name="connsiteX1" fmla="*/ 64447 w 199285"/>
                  <a:gd name="connsiteY1" fmla="*/ 496106 h 510023"/>
                  <a:gd name="connsiteX2" fmla="*/ 52701 w 199285"/>
                  <a:gd name="connsiteY2" fmla="*/ 454225 h 510023"/>
                  <a:gd name="connsiteX3" fmla="*/ 51782 w 199285"/>
                  <a:gd name="connsiteY3" fmla="*/ 446881 h 510023"/>
                  <a:gd name="connsiteX4" fmla="*/ 56278 w 199285"/>
                  <a:gd name="connsiteY4" fmla="*/ 261552 h 510023"/>
                  <a:gd name="connsiteX5" fmla="*/ 42613 w 199285"/>
                  <a:gd name="connsiteY5" fmla="*/ 244914 h 510023"/>
                  <a:gd name="connsiteX6" fmla="*/ 40595 w 199285"/>
                  <a:gd name="connsiteY6" fmla="*/ 209097 h 510023"/>
                  <a:gd name="connsiteX7" fmla="*/ 37773 w 199285"/>
                  <a:gd name="connsiteY7" fmla="*/ 201065 h 510023"/>
                  <a:gd name="connsiteX8" fmla="*/ 4605 w 199285"/>
                  <a:gd name="connsiteY8" fmla="*/ 158495 h 510023"/>
                  <a:gd name="connsiteX9" fmla="*/ 307 w 199285"/>
                  <a:gd name="connsiteY9" fmla="*/ 140333 h 510023"/>
                  <a:gd name="connsiteX10" fmla="*/ 4359 w 199285"/>
                  <a:gd name="connsiteY10" fmla="*/ 114908 h 510023"/>
                  <a:gd name="connsiteX11" fmla="*/ 15333 w 199285"/>
                  <a:gd name="connsiteY11" fmla="*/ 99402 h 510023"/>
                  <a:gd name="connsiteX12" fmla="*/ 26324 w 199285"/>
                  <a:gd name="connsiteY12" fmla="*/ 94713 h 510023"/>
                  <a:gd name="connsiteX13" fmla="*/ 31377 w 199285"/>
                  <a:gd name="connsiteY13" fmla="*/ 88829 h 510023"/>
                  <a:gd name="connsiteX14" fmla="*/ 40005 w 199285"/>
                  <a:gd name="connsiteY14" fmla="*/ 66077 h 510023"/>
                  <a:gd name="connsiteX15" fmla="*/ 52127 w 199285"/>
                  <a:gd name="connsiteY15" fmla="*/ 54536 h 510023"/>
                  <a:gd name="connsiteX16" fmla="*/ 70647 w 199285"/>
                  <a:gd name="connsiteY16" fmla="*/ 50209 h 510023"/>
                  <a:gd name="connsiteX17" fmla="*/ 75912 w 199285"/>
                  <a:gd name="connsiteY17" fmla="*/ 45701 h 510023"/>
                  <a:gd name="connsiteX18" fmla="*/ 85689 w 199285"/>
                  <a:gd name="connsiteY18" fmla="*/ 27866 h 510023"/>
                  <a:gd name="connsiteX19" fmla="*/ 88790 w 199285"/>
                  <a:gd name="connsiteY19" fmla="*/ 23637 h 510023"/>
                  <a:gd name="connsiteX20" fmla="*/ 106916 w 199285"/>
                  <a:gd name="connsiteY20" fmla="*/ 4885 h 510023"/>
                  <a:gd name="connsiteX21" fmla="*/ 117890 w 199285"/>
                  <a:gd name="connsiteY21" fmla="*/ 0 h 510023"/>
                  <a:gd name="connsiteX22" fmla="*/ 132177 w 199285"/>
                  <a:gd name="connsiteY22" fmla="*/ 0 h 510023"/>
                  <a:gd name="connsiteX23" fmla="*/ 142840 w 199285"/>
                  <a:gd name="connsiteY23" fmla="*/ 4590 h 510023"/>
                  <a:gd name="connsiteX24" fmla="*/ 189132 w 199285"/>
                  <a:gd name="connsiteY24" fmla="*/ 50176 h 510023"/>
                  <a:gd name="connsiteX25" fmla="*/ 186982 w 199285"/>
                  <a:gd name="connsiteY25" fmla="*/ 74928 h 510023"/>
                  <a:gd name="connsiteX26" fmla="*/ 187524 w 199285"/>
                  <a:gd name="connsiteY26" fmla="*/ 80813 h 510023"/>
                  <a:gd name="connsiteX27" fmla="*/ 198367 w 199285"/>
                  <a:gd name="connsiteY27" fmla="*/ 119285 h 510023"/>
                  <a:gd name="connsiteX28" fmla="*/ 197497 w 199285"/>
                  <a:gd name="connsiteY28" fmla="*/ 135349 h 510023"/>
                  <a:gd name="connsiteX29" fmla="*/ 186933 w 199285"/>
                  <a:gd name="connsiteY29" fmla="*/ 161036 h 510023"/>
                  <a:gd name="connsiteX30" fmla="*/ 193922 w 199285"/>
                  <a:gd name="connsiteY30" fmla="*/ 183706 h 510023"/>
                  <a:gd name="connsiteX31" fmla="*/ 163787 w 199285"/>
                  <a:gd name="connsiteY31" fmla="*/ 235898 h 510023"/>
                  <a:gd name="connsiteX32" fmla="*/ 161934 w 199285"/>
                  <a:gd name="connsiteY32" fmla="*/ 238603 h 510023"/>
                  <a:gd name="connsiteX33" fmla="*/ 144595 w 199285"/>
                  <a:gd name="connsiteY33" fmla="*/ 259716 h 510023"/>
                  <a:gd name="connsiteX34" fmla="*/ 141987 w 199285"/>
                  <a:gd name="connsiteY34" fmla="*/ 265289 h 510023"/>
                  <a:gd name="connsiteX35" fmla="*/ 132046 w 199285"/>
                  <a:gd name="connsiteY35" fmla="*/ 310023 h 510023"/>
                  <a:gd name="connsiteX36" fmla="*/ 131669 w 199285"/>
                  <a:gd name="connsiteY36" fmla="*/ 314318 h 510023"/>
                  <a:gd name="connsiteX37" fmla="*/ 133818 w 199285"/>
                  <a:gd name="connsiteY37" fmla="*/ 363855 h 510023"/>
                  <a:gd name="connsiteX38" fmla="*/ 133818 w 199285"/>
                  <a:gd name="connsiteY38" fmla="*/ 365871 h 510023"/>
                  <a:gd name="connsiteX39" fmla="*/ 129733 w 199285"/>
                  <a:gd name="connsiteY39" fmla="*/ 484238 h 510023"/>
                  <a:gd name="connsiteX40" fmla="*/ 115380 w 199285"/>
                  <a:gd name="connsiteY40" fmla="*/ 503761 h 510023"/>
                  <a:gd name="connsiteX41" fmla="*/ 83048 w 199285"/>
                  <a:gd name="connsiteY41" fmla="*/ 509761 h 510023"/>
                  <a:gd name="connsiteX42" fmla="*/ 80473 w 199285"/>
                  <a:gd name="connsiteY42" fmla="*/ 509991 h 510023"/>
                  <a:gd name="connsiteX43" fmla="*/ 51028 w 199285"/>
                  <a:gd name="connsiteY43" fmla="*/ 241652 h 510023"/>
                  <a:gd name="connsiteX44" fmla="*/ 64922 w 199285"/>
                  <a:gd name="connsiteY44" fmla="*/ 258585 h 510023"/>
                  <a:gd name="connsiteX45" fmla="*/ 64889 w 199285"/>
                  <a:gd name="connsiteY45" fmla="*/ 260175 h 510023"/>
                  <a:gd name="connsiteX46" fmla="*/ 60362 w 199285"/>
                  <a:gd name="connsiteY46" fmla="*/ 447094 h 510023"/>
                  <a:gd name="connsiteX47" fmla="*/ 60952 w 199285"/>
                  <a:gd name="connsiteY47" fmla="*/ 451913 h 510023"/>
                  <a:gd name="connsiteX48" fmla="*/ 72698 w 199285"/>
                  <a:gd name="connsiteY48" fmla="*/ 493795 h 510023"/>
                  <a:gd name="connsiteX49" fmla="*/ 81424 w 199285"/>
                  <a:gd name="connsiteY49" fmla="*/ 501319 h 510023"/>
                  <a:gd name="connsiteX50" fmla="*/ 113756 w 199285"/>
                  <a:gd name="connsiteY50" fmla="*/ 495319 h 510023"/>
                  <a:gd name="connsiteX51" fmla="*/ 121056 w 199285"/>
                  <a:gd name="connsiteY51" fmla="*/ 483960 h 510023"/>
                  <a:gd name="connsiteX52" fmla="*/ 125141 w 199285"/>
                  <a:gd name="connsiteY52" fmla="*/ 365543 h 510023"/>
                  <a:gd name="connsiteX53" fmla="*/ 125141 w 199285"/>
                  <a:gd name="connsiteY53" fmla="*/ 364265 h 510023"/>
                  <a:gd name="connsiteX54" fmla="*/ 122991 w 199285"/>
                  <a:gd name="connsiteY54" fmla="*/ 314728 h 510023"/>
                  <a:gd name="connsiteX55" fmla="*/ 123566 w 199285"/>
                  <a:gd name="connsiteY55" fmla="*/ 308171 h 510023"/>
                  <a:gd name="connsiteX56" fmla="*/ 133490 w 199285"/>
                  <a:gd name="connsiteY56" fmla="*/ 263453 h 510023"/>
                  <a:gd name="connsiteX57" fmla="*/ 137837 w 199285"/>
                  <a:gd name="connsiteY57" fmla="*/ 254257 h 510023"/>
                  <a:gd name="connsiteX58" fmla="*/ 155192 w 199285"/>
                  <a:gd name="connsiteY58" fmla="*/ 233145 h 510023"/>
                  <a:gd name="connsiteX59" fmla="*/ 156225 w 199285"/>
                  <a:gd name="connsiteY59" fmla="*/ 231636 h 510023"/>
                  <a:gd name="connsiteX60" fmla="*/ 184505 w 199285"/>
                  <a:gd name="connsiteY60" fmla="*/ 182673 h 510023"/>
                  <a:gd name="connsiteX61" fmla="*/ 177731 w 199285"/>
                  <a:gd name="connsiteY61" fmla="*/ 160642 h 510023"/>
                  <a:gd name="connsiteX62" fmla="*/ 189443 w 199285"/>
                  <a:gd name="connsiteY62" fmla="*/ 132104 h 510023"/>
                  <a:gd name="connsiteX63" fmla="*/ 190001 w 199285"/>
                  <a:gd name="connsiteY63" fmla="*/ 121629 h 510023"/>
                  <a:gd name="connsiteX64" fmla="*/ 179158 w 199285"/>
                  <a:gd name="connsiteY64" fmla="*/ 83157 h 510023"/>
                  <a:gd name="connsiteX65" fmla="*/ 178338 w 199285"/>
                  <a:gd name="connsiteY65" fmla="*/ 74223 h 510023"/>
                  <a:gd name="connsiteX66" fmla="*/ 180126 w 199285"/>
                  <a:gd name="connsiteY66" fmla="*/ 53504 h 510023"/>
                  <a:gd name="connsiteX67" fmla="*/ 136722 w 199285"/>
                  <a:gd name="connsiteY67" fmla="*/ 10737 h 510023"/>
                  <a:gd name="connsiteX68" fmla="*/ 132095 w 199285"/>
                  <a:gd name="connsiteY68" fmla="*/ 8639 h 510023"/>
                  <a:gd name="connsiteX69" fmla="*/ 117808 w 199285"/>
                  <a:gd name="connsiteY69" fmla="*/ 8639 h 510023"/>
                  <a:gd name="connsiteX70" fmla="*/ 113018 w 199285"/>
                  <a:gd name="connsiteY70" fmla="*/ 10900 h 510023"/>
                  <a:gd name="connsiteX71" fmla="*/ 94892 w 199285"/>
                  <a:gd name="connsiteY71" fmla="*/ 29653 h 510023"/>
                  <a:gd name="connsiteX72" fmla="*/ 93153 w 199285"/>
                  <a:gd name="connsiteY72" fmla="*/ 32046 h 510023"/>
                  <a:gd name="connsiteX73" fmla="*/ 83376 w 199285"/>
                  <a:gd name="connsiteY73" fmla="*/ 49881 h 510023"/>
                  <a:gd name="connsiteX74" fmla="*/ 72533 w 199285"/>
                  <a:gd name="connsiteY74" fmla="*/ 58618 h 510023"/>
                  <a:gd name="connsiteX75" fmla="*/ 54030 w 199285"/>
                  <a:gd name="connsiteY75" fmla="*/ 62946 h 510023"/>
                  <a:gd name="connsiteX76" fmla="*/ 47994 w 199285"/>
                  <a:gd name="connsiteY76" fmla="*/ 69158 h 510023"/>
                  <a:gd name="connsiteX77" fmla="*/ 39365 w 199285"/>
                  <a:gd name="connsiteY77" fmla="*/ 91943 h 510023"/>
                  <a:gd name="connsiteX78" fmla="*/ 29638 w 199285"/>
                  <a:gd name="connsiteY78" fmla="*/ 102680 h 510023"/>
                  <a:gd name="connsiteX79" fmla="*/ 18647 w 199285"/>
                  <a:gd name="connsiteY79" fmla="*/ 107368 h 510023"/>
                  <a:gd name="connsiteX80" fmla="*/ 12807 w 199285"/>
                  <a:gd name="connsiteY80" fmla="*/ 116302 h 510023"/>
                  <a:gd name="connsiteX81" fmla="*/ 8755 w 199285"/>
                  <a:gd name="connsiteY81" fmla="*/ 141726 h 510023"/>
                  <a:gd name="connsiteX82" fmla="*/ 11348 w 199285"/>
                  <a:gd name="connsiteY82" fmla="*/ 153266 h 510023"/>
                  <a:gd name="connsiteX83" fmla="*/ 44483 w 199285"/>
                  <a:gd name="connsiteY83" fmla="*/ 195820 h 510023"/>
                  <a:gd name="connsiteX84" fmla="*/ 49109 w 199285"/>
                  <a:gd name="connsiteY84" fmla="*/ 208655 h 510023"/>
                  <a:gd name="connsiteX85" fmla="*/ 50979 w 199285"/>
                  <a:gd name="connsiteY85" fmla="*/ 241668 h 5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99285" h="510023">
                    <a:moveTo>
                      <a:pt x="80440" y="510023"/>
                    </a:moveTo>
                    <a:cubicBezTo>
                      <a:pt x="73288" y="510023"/>
                      <a:pt x="66792" y="504532"/>
                      <a:pt x="64447" y="496106"/>
                    </a:cubicBezTo>
                    <a:lnTo>
                      <a:pt x="52701" y="454225"/>
                    </a:lnTo>
                    <a:cubicBezTo>
                      <a:pt x="52046" y="451831"/>
                      <a:pt x="51733" y="449373"/>
                      <a:pt x="51782" y="446881"/>
                    </a:cubicBezTo>
                    <a:lnTo>
                      <a:pt x="56278" y="261552"/>
                    </a:lnTo>
                    <a:lnTo>
                      <a:pt x="42613" y="244914"/>
                    </a:lnTo>
                    <a:lnTo>
                      <a:pt x="40595" y="209097"/>
                    </a:lnTo>
                    <a:cubicBezTo>
                      <a:pt x="40415" y="206016"/>
                      <a:pt x="39414" y="203180"/>
                      <a:pt x="37773" y="201065"/>
                    </a:cubicBezTo>
                    <a:lnTo>
                      <a:pt x="4605" y="158495"/>
                    </a:lnTo>
                    <a:cubicBezTo>
                      <a:pt x="882" y="153692"/>
                      <a:pt x="-726" y="146906"/>
                      <a:pt x="307" y="140333"/>
                    </a:cubicBezTo>
                    <a:lnTo>
                      <a:pt x="4359" y="114908"/>
                    </a:lnTo>
                    <a:cubicBezTo>
                      <a:pt x="5491" y="107729"/>
                      <a:pt x="9707" y="101811"/>
                      <a:pt x="15333" y="99402"/>
                    </a:cubicBezTo>
                    <a:lnTo>
                      <a:pt x="26324" y="94713"/>
                    </a:lnTo>
                    <a:cubicBezTo>
                      <a:pt x="28456" y="93812"/>
                      <a:pt x="30293" y="91681"/>
                      <a:pt x="31377" y="88829"/>
                    </a:cubicBezTo>
                    <a:lnTo>
                      <a:pt x="40005" y="66077"/>
                    </a:lnTo>
                    <a:cubicBezTo>
                      <a:pt x="42269" y="60093"/>
                      <a:pt x="46796" y="55782"/>
                      <a:pt x="52127" y="54536"/>
                    </a:cubicBezTo>
                    <a:lnTo>
                      <a:pt x="70647" y="50209"/>
                    </a:lnTo>
                    <a:cubicBezTo>
                      <a:pt x="72682" y="49717"/>
                      <a:pt x="74601" y="48094"/>
                      <a:pt x="75912" y="45701"/>
                    </a:cubicBezTo>
                    <a:lnTo>
                      <a:pt x="85689" y="27866"/>
                    </a:lnTo>
                    <a:cubicBezTo>
                      <a:pt x="86542" y="26309"/>
                      <a:pt x="87593" y="24883"/>
                      <a:pt x="88790" y="23637"/>
                    </a:cubicBezTo>
                    <a:lnTo>
                      <a:pt x="106916" y="4885"/>
                    </a:lnTo>
                    <a:cubicBezTo>
                      <a:pt x="109967" y="1721"/>
                      <a:pt x="113871" y="0"/>
                      <a:pt x="117890" y="0"/>
                    </a:cubicBezTo>
                    <a:lnTo>
                      <a:pt x="132177" y="0"/>
                    </a:lnTo>
                    <a:cubicBezTo>
                      <a:pt x="136049" y="0"/>
                      <a:pt x="139839" y="1623"/>
                      <a:pt x="142840" y="4590"/>
                    </a:cubicBezTo>
                    <a:lnTo>
                      <a:pt x="189132" y="50176"/>
                    </a:lnTo>
                    <a:lnTo>
                      <a:pt x="186982" y="74928"/>
                    </a:lnTo>
                    <a:cubicBezTo>
                      <a:pt x="186818" y="76911"/>
                      <a:pt x="186982" y="78944"/>
                      <a:pt x="187524" y="80813"/>
                    </a:cubicBezTo>
                    <a:lnTo>
                      <a:pt x="198367" y="119285"/>
                    </a:lnTo>
                    <a:cubicBezTo>
                      <a:pt x="199843" y="124530"/>
                      <a:pt x="199532" y="130382"/>
                      <a:pt x="197497" y="135349"/>
                    </a:cubicBezTo>
                    <a:lnTo>
                      <a:pt x="186933" y="161036"/>
                    </a:lnTo>
                    <a:lnTo>
                      <a:pt x="193922" y="183706"/>
                    </a:lnTo>
                    <a:lnTo>
                      <a:pt x="163787" y="235898"/>
                    </a:lnTo>
                    <a:cubicBezTo>
                      <a:pt x="163247" y="236849"/>
                      <a:pt x="162623" y="237767"/>
                      <a:pt x="161934" y="238603"/>
                    </a:cubicBezTo>
                    <a:lnTo>
                      <a:pt x="144595" y="259716"/>
                    </a:lnTo>
                    <a:cubicBezTo>
                      <a:pt x="143365" y="261208"/>
                      <a:pt x="142463" y="263142"/>
                      <a:pt x="141987" y="265289"/>
                    </a:cubicBezTo>
                    <a:lnTo>
                      <a:pt x="132046" y="310023"/>
                    </a:lnTo>
                    <a:cubicBezTo>
                      <a:pt x="131735" y="311400"/>
                      <a:pt x="131604" y="312892"/>
                      <a:pt x="131669" y="314318"/>
                    </a:cubicBezTo>
                    <a:lnTo>
                      <a:pt x="133818" y="363855"/>
                    </a:lnTo>
                    <a:cubicBezTo>
                      <a:pt x="133834" y="364511"/>
                      <a:pt x="133851" y="365199"/>
                      <a:pt x="133818" y="365871"/>
                    </a:cubicBezTo>
                    <a:lnTo>
                      <a:pt x="129733" y="484238"/>
                    </a:lnTo>
                    <a:cubicBezTo>
                      <a:pt x="129389" y="494074"/>
                      <a:pt x="123353" y="502270"/>
                      <a:pt x="115380" y="503761"/>
                    </a:cubicBezTo>
                    <a:lnTo>
                      <a:pt x="83048" y="509761"/>
                    </a:lnTo>
                    <a:cubicBezTo>
                      <a:pt x="82195" y="509909"/>
                      <a:pt x="81326" y="509991"/>
                      <a:pt x="80473" y="509991"/>
                    </a:cubicBezTo>
                    <a:close/>
                    <a:moveTo>
                      <a:pt x="51028" y="241652"/>
                    </a:moveTo>
                    <a:lnTo>
                      <a:pt x="64922" y="258585"/>
                    </a:lnTo>
                    <a:lnTo>
                      <a:pt x="64889" y="260175"/>
                    </a:lnTo>
                    <a:lnTo>
                      <a:pt x="60362" y="447094"/>
                    </a:lnTo>
                    <a:cubicBezTo>
                      <a:pt x="60329" y="448750"/>
                      <a:pt x="60526" y="450356"/>
                      <a:pt x="60952" y="451913"/>
                    </a:cubicBezTo>
                    <a:lnTo>
                      <a:pt x="72698" y="493795"/>
                    </a:lnTo>
                    <a:cubicBezTo>
                      <a:pt x="74124" y="498828"/>
                      <a:pt x="77816" y="502090"/>
                      <a:pt x="81424" y="501319"/>
                    </a:cubicBezTo>
                    <a:lnTo>
                      <a:pt x="113756" y="495319"/>
                    </a:lnTo>
                    <a:cubicBezTo>
                      <a:pt x="117710" y="494598"/>
                      <a:pt x="120859" y="489714"/>
                      <a:pt x="121056" y="483960"/>
                    </a:cubicBezTo>
                    <a:lnTo>
                      <a:pt x="125141" y="365543"/>
                    </a:lnTo>
                    <a:cubicBezTo>
                      <a:pt x="125173" y="365085"/>
                      <a:pt x="125157" y="364674"/>
                      <a:pt x="125141" y="364265"/>
                    </a:cubicBezTo>
                    <a:lnTo>
                      <a:pt x="122991" y="314728"/>
                    </a:lnTo>
                    <a:cubicBezTo>
                      <a:pt x="122893" y="312515"/>
                      <a:pt x="123090" y="310286"/>
                      <a:pt x="123566" y="308171"/>
                    </a:cubicBezTo>
                    <a:lnTo>
                      <a:pt x="133490" y="263453"/>
                    </a:lnTo>
                    <a:cubicBezTo>
                      <a:pt x="134245" y="259995"/>
                      <a:pt x="135754" y="256815"/>
                      <a:pt x="137837" y="254257"/>
                    </a:cubicBezTo>
                    <a:lnTo>
                      <a:pt x="155192" y="233145"/>
                    </a:lnTo>
                    <a:cubicBezTo>
                      <a:pt x="155586" y="232686"/>
                      <a:pt x="155930" y="232194"/>
                      <a:pt x="156225" y="231636"/>
                    </a:cubicBezTo>
                    <a:lnTo>
                      <a:pt x="184505" y="182673"/>
                    </a:lnTo>
                    <a:lnTo>
                      <a:pt x="177731" y="160642"/>
                    </a:lnTo>
                    <a:lnTo>
                      <a:pt x="189443" y="132104"/>
                    </a:lnTo>
                    <a:cubicBezTo>
                      <a:pt x="190756" y="128875"/>
                      <a:pt x="190969" y="125072"/>
                      <a:pt x="190001" y="121629"/>
                    </a:cubicBezTo>
                    <a:lnTo>
                      <a:pt x="179158" y="83157"/>
                    </a:lnTo>
                    <a:cubicBezTo>
                      <a:pt x="178354" y="80305"/>
                      <a:pt x="178076" y="77207"/>
                      <a:pt x="178338" y="74223"/>
                    </a:cubicBezTo>
                    <a:lnTo>
                      <a:pt x="180126" y="53504"/>
                    </a:lnTo>
                    <a:lnTo>
                      <a:pt x="136722" y="10737"/>
                    </a:lnTo>
                    <a:cubicBezTo>
                      <a:pt x="135311" y="9360"/>
                      <a:pt x="133719" y="8639"/>
                      <a:pt x="132095" y="8639"/>
                    </a:cubicBezTo>
                    <a:lnTo>
                      <a:pt x="117808" y="8639"/>
                    </a:lnTo>
                    <a:cubicBezTo>
                      <a:pt x="116118" y="8639"/>
                      <a:pt x="114462" y="9425"/>
                      <a:pt x="113018" y="10900"/>
                    </a:cubicBezTo>
                    <a:lnTo>
                      <a:pt x="94892" y="29653"/>
                    </a:lnTo>
                    <a:cubicBezTo>
                      <a:pt x="94236" y="30341"/>
                      <a:pt x="93645" y="31145"/>
                      <a:pt x="93153" y="32046"/>
                    </a:cubicBezTo>
                    <a:lnTo>
                      <a:pt x="83376" y="49881"/>
                    </a:lnTo>
                    <a:cubicBezTo>
                      <a:pt x="80866" y="54471"/>
                      <a:pt x="77012" y="57569"/>
                      <a:pt x="72533" y="58618"/>
                    </a:cubicBezTo>
                    <a:lnTo>
                      <a:pt x="54030" y="62946"/>
                    </a:lnTo>
                    <a:cubicBezTo>
                      <a:pt x="51504" y="63552"/>
                      <a:pt x="49240" y="65863"/>
                      <a:pt x="47994" y="69158"/>
                    </a:cubicBezTo>
                    <a:lnTo>
                      <a:pt x="39365" y="91943"/>
                    </a:lnTo>
                    <a:cubicBezTo>
                      <a:pt x="37429" y="97008"/>
                      <a:pt x="33985" y="100828"/>
                      <a:pt x="29638" y="102680"/>
                    </a:cubicBezTo>
                    <a:lnTo>
                      <a:pt x="18647" y="107368"/>
                    </a:lnTo>
                    <a:cubicBezTo>
                      <a:pt x="15760" y="108598"/>
                      <a:pt x="13463" y="112105"/>
                      <a:pt x="12807" y="116302"/>
                    </a:cubicBezTo>
                    <a:lnTo>
                      <a:pt x="8755" y="141726"/>
                    </a:lnTo>
                    <a:cubicBezTo>
                      <a:pt x="8100" y="145922"/>
                      <a:pt x="9084" y="150348"/>
                      <a:pt x="11348" y="153266"/>
                    </a:cubicBezTo>
                    <a:lnTo>
                      <a:pt x="44483" y="195820"/>
                    </a:lnTo>
                    <a:cubicBezTo>
                      <a:pt x="47190" y="199295"/>
                      <a:pt x="48830" y="203852"/>
                      <a:pt x="49109" y="208655"/>
                    </a:cubicBezTo>
                    <a:lnTo>
                      <a:pt x="50979" y="24166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87" name="Graphic 9">
              <a:extLst>
                <a:ext uri="{FF2B5EF4-FFF2-40B4-BE49-F238E27FC236}">
                  <a16:creationId xmlns:a16="http://schemas.microsoft.com/office/drawing/2014/main" id="{29A6975C-B6E6-7094-7A0E-B4F2CA0953BA}"/>
                </a:ext>
              </a:extLst>
            </p:cNvPr>
            <p:cNvGrpSpPr/>
            <p:nvPr/>
          </p:nvGrpSpPr>
          <p:grpSpPr>
            <a:xfrm>
              <a:off x="7937414" y="8039181"/>
              <a:ext cx="494805" cy="462174"/>
              <a:chOff x="7937414" y="8039181"/>
              <a:chExt cx="494805" cy="462174"/>
            </a:xfrm>
            <a:grpFill/>
          </p:grpSpPr>
          <p:sp>
            <p:nvSpPr>
              <p:cNvPr id="1767" name="Freeform 1766">
                <a:extLst>
                  <a:ext uri="{FF2B5EF4-FFF2-40B4-BE49-F238E27FC236}">
                    <a16:creationId xmlns:a16="http://schemas.microsoft.com/office/drawing/2014/main" id="{B20FC8B2-02B5-30BF-E549-7CD64A151878}"/>
                  </a:ext>
                </a:extLst>
              </p:cNvPr>
              <p:cNvSpPr/>
              <p:nvPr/>
            </p:nvSpPr>
            <p:spPr>
              <a:xfrm>
                <a:off x="7941733" y="8044163"/>
                <a:ext cx="486167" cy="452865"/>
              </a:xfrm>
              <a:custGeom>
                <a:avLst/>
                <a:gdLst>
                  <a:gd name="connsiteX0" fmla="*/ 146493 w 486167"/>
                  <a:gd name="connsiteY0" fmla="*/ 442701 h 452865"/>
                  <a:gd name="connsiteX1" fmla="*/ 126365 w 486167"/>
                  <a:gd name="connsiteY1" fmla="*/ 433030 h 452865"/>
                  <a:gd name="connsiteX2" fmla="*/ 121066 w 486167"/>
                  <a:gd name="connsiteY2" fmla="*/ 432047 h 452865"/>
                  <a:gd name="connsiteX3" fmla="*/ 97446 w 486167"/>
                  <a:gd name="connsiteY3" fmla="*/ 434259 h 452865"/>
                  <a:gd name="connsiteX4" fmla="*/ 91081 w 486167"/>
                  <a:gd name="connsiteY4" fmla="*/ 437210 h 452865"/>
                  <a:gd name="connsiteX5" fmla="*/ 77203 w 486167"/>
                  <a:gd name="connsiteY5" fmla="*/ 449881 h 452865"/>
                  <a:gd name="connsiteX6" fmla="*/ 64195 w 486167"/>
                  <a:gd name="connsiteY6" fmla="*/ 451094 h 452865"/>
                  <a:gd name="connsiteX7" fmla="*/ 46823 w 486167"/>
                  <a:gd name="connsiteY7" fmla="*/ 439652 h 452865"/>
                  <a:gd name="connsiteX8" fmla="*/ 41541 w 486167"/>
                  <a:gd name="connsiteY8" fmla="*/ 433079 h 452865"/>
                  <a:gd name="connsiteX9" fmla="*/ 33913 w 486167"/>
                  <a:gd name="connsiteY9" fmla="*/ 415425 h 452865"/>
                  <a:gd name="connsiteX10" fmla="*/ 28270 w 486167"/>
                  <a:gd name="connsiteY10" fmla="*/ 408622 h 452865"/>
                  <a:gd name="connsiteX11" fmla="*/ 8832 w 486167"/>
                  <a:gd name="connsiteY11" fmla="*/ 396803 h 452865"/>
                  <a:gd name="connsiteX12" fmla="*/ 1614 w 486167"/>
                  <a:gd name="connsiteY12" fmla="*/ 383050 h 452865"/>
                  <a:gd name="connsiteX13" fmla="*/ 23 w 486167"/>
                  <a:gd name="connsiteY13" fmla="*/ 350070 h 452865"/>
                  <a:gd name="connsiteX14" fmla="*/ 1663 w 486167"/>
                  <a:gd name="connsiteY14" fmla="*/ 340939 h 452865"/>
                  <a:gd name="connsiteX15" fmla="*/ 13835 w 486167"/>
                  <a:gd name="connsiteY15" fmla="*/ 313450 h 452865"/>
                  <a:gd name="connsiteX16" fmla="*/ 15427 w 486167"/>
                  <a:gd name="connsiteY16" fmla="*/ 303598 h 452865"/>
                  <a:gd name="connsiteX17" fmla="*/ 14212 w 486167"/>
                  <a:gd name="connsiteY17" fmla="*/ 288763 h 452865"/>
                  <a:gd name="connsiteX18" fmla="*/ 17920 w 486167"/>
                  <a:gd name="connsiteY18" fmla="*/ 275371 h 452865"/>
                  <a:gd name="connsiteX19" fmla="*/ 63653 w 486167"/>
                  <a:gd name="connsiteY19" fmla="*/ 217294 h 452865"/>
                  <a:gd name="connsiteX20" fmla="*/ 67164 w 486167"/>
                  <a:gd name="connsiteY20" fmla="*/ 208950 h 452865"/>
                  <a:gd name="connsiteX21" fmla="*/ 74759 w 486167"/>
                  <a:gd name="connsiteY21" fmla="*/ 161561 h 452865"/>
                  <a:gd name="connsiteX22" fmla="*/ 78466 w 486167"/>
                  <a:gd name="connsiteY22" fmla="*/ 152987 h 452865"/>
                  <a:gd name="connsiteX23" fmla="*/ 86521 w 486167"/>
                  <a:gd name="connsiteY23" fmla="*/ 143185 h 452865"/>
                  <a:gd name="connsiteX24" fmla="*/ 98446 w 486167"/>
                  <a:gd name="connsiteY24" fmla="*/ 139317 h 452865"/>
                  <a:gd name="connsiteX25" fmla="*/ 119098 w 486167"/>
                  <a:gd name="connsiteY25" fmla="*/ 146496 h 452865"/>
                  <a:gd name="connsiteX26" fmla="*/ 128137 w 486167"/>
                  <a:gd name="connsiteY26" fmla="*/ 145251 h 452865"/>
                  <a:gd name="connsiteX27" fmla="*/ 149068 w 486167"/>
                  <a:gd name="connsiteY27" fmla="*/ 131350 h 452865"/>
                  <a:gd name="connsiteX28" fmla="*/ 158254 w 486167"/>
                  <a:gd name="connsiteY28" fmla="*/ 108991 h 452865"/>
                  <a:gd name="connsiteX29" fmla="*/ 205661 w 486167"/>
                  <a:gd name="connsiteY29" fmla="*/ 74912 h 452865"/>
                  <a:gd name="connsiteX30" fmla="*/ 210549 w 486167"/>
                  <a:gd name="connsiteY30" fmla="*/ 68617 h 452865"/>
                  <a:gd name="connsiteX31" fmla="*/ 218211 w 486167"/>
                  <a:gd name="connsiteY31" fmla="*/ 50931 h 452865"/>
                  <a:gd name="connsiteX32" fmla="*/ 224198 w 486167"/>
                  <a:gd name="connsiteY32" fmla="*/ 43931 h 452865"/>
                  <a:gd name="connsiteX33" fmla="*/ 279232 w 486167"/>
                  <a:gd name="connsiteY33" fmla="*/ 13015 h 452865"/>
                  <a:gd name="connsiteX34" fmla="*/ 280823 w 486167"/>
                  <a:gd name="connsiteY34" fmla="*/ 12278 h 452865"/>
                  <a:gd name="connsiteX35" fmla="*/ 314451 w 486167"/>
                  <a:gd name="connsiteY35" fmla="*/ 0 h 452865"/>
                  <a:gd name="connsiteX36" fmla="*/ 327066 w 486167"/>
                  <a:gd name="connsiteY36" fmla="*/ 13146 h 452865"/>
                  <a:gd name="connsiteX37" fmla="*/ 334988 w 486167"/>
                  <a:gd name="connsiteY37" fmla="*/ 16769 h 452865"/>
                  <a:gd name="connsiteX38" fmla="*/ 357199 w 486167"/>
                  <a:gd name="connsiteY38" fmla="*/ 16769 h 452865"/>
                  <a:gd name="connsiteX39" fmla="*/ 369682 w 486167"/>
                  <a:gd name="connsiteY39" fmla="*/ 35555 h 452865"/>
                  <a:gd name="connsiteX40" fmla="*/ 367665 w 486167"/>
                  <a:gd name="connsiteY40" fmla="*/ 52767 h 452865"/>
                  <a:gd name="connsiteX41" fmla="*/ 367862 w 486167"/>
                  <a:gd name="connsiteY41" fmla="*/ 58979 h 452865"/>
                  <a:gd name="connsiteX42" fmla="*/ 373472 w 486167"/>
                  <a:gd name="connsiteY42" fmla="*/ 89698 h 452865"/>
                  <a:gd name="connsiteX43" fmla="*/ 376244 w 486167"/>
                  <a:gd name="connsiteY43" fmla="*/ 96681 h 452865"/>
                  <a:gd name="connsiteX44" fmla="*/ 408183 w 486167"/>
                  <a:gd name="connsiteY44" fmla="*/ 144054 h 452865"/>
                  <a:gd name="connsiteX45" fmla="*/ 411249 w 486167"/>
                  <a:gd name="connsiteY45" fmla="*/ 153545 h 452865"/>
                  <a:gd name="connsiteX46" fmla="*/ 412513 w 486167"/>
                  <a:gd name="connsiteY46" fmla="*/ 174986 h 452865"/>
                  <a:gd name="connsiteX47" fmla="*/ 422552 w 486167"/>
                  <a:gd name="connsiteY47" fmla="*/ 189739 h 452865"/>
                  <a:gd name="connsiteX48" fmla="*/ 476094 w 486167"/>
                  <a:gd name="connsiteY48" fmla="*/ 203983 h 452865"/>
                  <a:gd name="connsiteX49" fmla="*/ 486150 w 486167"/>
                  <a:gd name="connsiteY49" fmla="*/ 220851 h 452865"/>
                  <a:gd name="connsiteX50" fmla="*/ 484624 w 486167"/>
                  <a:gd name="connsiteY50" fmla="*/ 257995 h 452865"/>
                  <a:gd name="connsiteX51" fmla="*/ 482311 w 486167"/>
                  <a:gd name="connsiteY51" fmla="*/ 266569 h 452865"/>
                  <a:gd name="connsiteX52" fmla="*/ 473617 w 486167"/>
                  <a:gd name="connsiteY52" fmla="*/ 282419 h 452865"/>
                  <a:gd name="connsiteX53" fmla="*/ 465563 w 486167"/>
                  <a:gd name="connsiteY53" fmla="*/ 289042 h 452865"/>
                  <a:gd name="connsiteX54" fmla="*/ 447043 w 486167"/>
                  <a:gd name="connsiteY54" fmla="*/ 293369 h 452865"/>
                  <a:gd name="connsiteX55" fmla="*/ 437956 w 486167"/>
                  <a:gd name="connsiteY55" fmla="*/ 302238 h 452865"/>
                  <a:gd name="connsiteX56" fmla="*/ 429327 w 486167"/>
                  <a:gd name="connsiteY56" fmla="*/ 324990 h 452865"/>
                  <a:gd name="connsiteX57" fmla="*/ 421945 w 486167"/>
                  <a:gd name="connsiteY57" fmla="*/ 333300 h 452865"/>
                  <a:gd name="connsiteX58" fmla="*/ 406066 w 486167"/>
                  <a:gd name="connsiteY58" fmla="*/ 340070 h 452865"/>
                  <a:gd name="connsiteX59" fmla="*/ 401883 w 486167"/>
                  <a:gd name="connsiteY59" fmla="*/ 340890 h 452865"/>
                  <a:gd name="connsiteX60" fmla="*/ 349916 w 486167"/>
                  <a:gd name="connsiteY60" fmla="*/ 339579 h 452865"/>
                  <a:gd name="connsiteX61" fmla="*/ 347915 w 486167"/>
                  <a:gd name="connsiteY61" fmla="*/ 339316 h 452865"/>
                  <a:gd name="connsiteX62" fmla="*/ 323014 w 486167"/>
                  <a:gd name="connsiteY62" fmla="*/ 333497 h 452865"/>
                  <a:gd name="connsiteX63" fmla="*/ 315403 w 486167"/>
                  <a:gd name="connsiteY63" fmla="*/ 334792 h 452865"/>
                  <a:gd name="connsiteX64" fmla="*/ 301886 w 486167"/>
                  <a:gd name="connsiteY64" fmla="*/ 343021 h 452865"/>
                  <a:gd name="connsiteX65" fmla="*/ 294570 w 486167"/>
                  <a:gd name="connsiteY65" fmla="*/ 344381 h 452865"/>
                  <a:gd name="connsiteX66" fmla="*/ 271981 w 486167"/>
                  <a:gd name="connsiteY66" fmla="*/ 339808 h 452865"/>
                  <a:gd name="connsiteX67" fmla="*/ 269653 w 486167"/>
                  <a:gd name="connsiteY67" fmla="*/ 339612 h 452865"/>
                  <a:gd name="connsiteX68" fmla="*/ 172050 w 486167"/>
                  <a:gd name="connsiteY68" fmla="*/ 343316 h 452865"/>
                  <a:gd name="connsiteX69" fmla="*/ 159829 w 486167"/>
                  <a:gd name="connsiteY69" fmla="*/ 358593 h 452865"/>
                  <a:gd name="connsiteX70" fmla="*/ 158369 w 486167"/>
                  <a:gd name="connsiteY70" fmla="*/ 387821 h 452865"/>
                  <a:gd name="connsiteX71" fmla="*/ 158566 w 486167"/>
                  <a:gd name="connsiteY71" fmla="*/ 391902 h 452865"/>
                  <a:gd name="connsiteX72" fmla="*/ 163306 w 486167"/>
                  <a:gd name="connsiteY72" fmla="*/ 424358 h 452865"/>
                  <a:gd name="connsiteX73" fmla="*/ 146509 w 486167"/>
                  <a:gd name="connsiteY73" fmla="*/ 442701 h 45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86167" h="452865">
                    <a:moveTo>
                      <a:pt x="146493" y="442701"/>
                    </a:moveTo>
                    <a:lnTo>
                      <a:pt x="126365" y="433030"/>
                    </a:lnTo>
                    <a:cubicBezTo>
                      <a:pt x="124676" y="432210"/>
                      <a:pt x="122872" y="431883"/>
                      <a:pt x="121066" y="432047"/>
                    </a:cubicBezTo>
                    <a:lnTo>
                      <a:pt x="97446" y="434259"/>
                    </a:lnTo>
                    <a:cubicBezTo>
                      <a:pt x="95149" y="434472"/>
                      <a:pt x="92950" y="435489"/>
                      <a:pt x="91081" y="437210"/>
                    </a:cubicBezTo>
                    <a:lnTo>
                      <a:pt x="77203" y="449881"/>
                    </a:lnTo>
                    <a:cubicBezTo>
                      <a:pt x="73381" y="453373"/>
                      <a:pt x="68378" y="453831"/>
                      <a:pt x="64195" y="451094"/>
                    </a:cubicBezTo>
                    <a:lnTo>
                      <a:pt x="46823" y="439652"/>
                    </a:lnTo>
                    <a:cubicBezTo>
                      <a:pt x="44592" y="438194"/>
                      <a:pt x="42755" y="435899"/>
                      <a:pt x="41541" y="433079"/>
                    </a:cubicBezTo>
                    <a:lnTo>
                      <a:pt x="33913" y="415425"/>
                    </a:lnTo>
                    <a:cubicBezTo>
                      <a:pt x="32634" y="412458"/>
                      <a:pt x="30649" y="410065"/>
                      <a:pt x="28270" y="408622"/>
                    </a:cubicBezTo>
                    <a:lnTo>
                      <a:pt x="8832" y="396803"/>
                    </a:lnTo>
                    <a:cubicBezTo>
                      <a:pt x="4666" y="394262"/>
                      <a:pt x="1894" y="389001"/>
                      <a:pt x="1614" y="383050"/>
                    </a:cubicBezTo>
                    <a:lnTo>
                      <a:pt x="23" y="350070"/>
                    </a:lnTo>
                    <a:cubicBezTo>
                      <a:pt x="-125" y="346873"/>
                      <a:pt x="434" y="343710"/>
                      <a:pt x="1663" y="340939"/>
                    </a:cubicBezTo>
                    <a:lnTo>
                      <a:pt x="13835" y="313450"/>
                    </a:lnTo>
                    <a:cubicBezTo>
                      <a:pt x="15148" y="310466"/>
                      <a:pt x="15705" y="307024"/>
                      <a:pt x="15427" y="303598"/>
                    </a:cubicBezTo>
                    <a:lnTo>
                      <a:pt x="14212" y="288763"/>
                    </a:lnTo>
                    <a:cubicBezTo>
                      <a:pt x="13802" y="283796"/>
                      <a:pt x="15164" y="278879"/>
                      <a:pt x="17920" y="275371"/>
                    </a:cubicBezTo>
                    <a:lnTo>
                      <a:pt x="63653" y="217294"/>
                    </a:lnTo>
                    <a:cubicBezTo>
                      <a:pt x="65441" y="215032"/>
                      <a:pt x="66656" y="212130"/>
                      <a:pt x="67164" y="208950"/>
                    </a:cubicBezTo>
                    <a:lnTo>
                      <a:pt x="74759" y="161561"/>
                    </a:lnTo>
                    <a:cubicBezTo>
                      <a:pt x="75284" y="158282"/>
                      <a:pt x="76580" y="155283"/>
                      <a:pt x="78466" y="152987"/>
                    </a:cubicBezTo>
                    <a:lnTo>
                      <a:pt x="86521" y="143185"/>
                    </a:lnTo>
                    <a:cubicBezTo>
                      <a:pt x="89703" y="139300"/>
                      <a:pt x="94214" y="137841"/>
                      <a:pt x="98446" y="139317"/>
                    </a:cubicBezTo>
                    <a:lnTo>
                      <a:pt x="119098" y="146496"/>
                    </a:lnTo>
                    <a:cubicBezTo>
                      <a:pt x="122133" y="147545"/>
                      <a:pt x="125349" y="147103"/>
                      <a:pt x="128137" y="145251"/>
                    </a:cubicBezTo>
                    <a:lnTo>
                      <a:pt x="149068" y="131350"/>
                    </a:lnTo>
                    <a:lnTo>
                      <a:pt x="158254" y="108991"/>
                    </a:lnTo>
                    <a:lnTo>
                      <a:pt x="205661" y="74912"/>
                    </a:lnTo>
                    <a:cubicBezTo>
                      <a:pt x="207712" y="73437"/>
                      <a:pt x="209401" y="71257"/>
                      <a:pt x="210549" y="68617"/>
                    </a:cubicBezTo>
                    <a:lnTo>
                      <a:pt x="218211" y="50931"/>
                    </a:lnTo>
                    <a:cubicBezTo>
                      <a:pt x="219555" y="47816"/>
                      <a:pt x="221655" y="45341"/>
                      <a:pt x="224198" y="43931"/>
                    </a:cubicBezTo>
                    <a:lnTo>
                      <a:pt x="279232" y="13015"/>
                    </a:lnTo>
                    <a:cubicBezTo>
                      <a:pt x="279757" y="12720"/>
                      <a:pt x="280282" y="12475"/>
                      <a:pt x="280823" y="12278"/>
                    </a:cubicBezTo>
                    <a:lnTo>
                      <a:pt x="314451" y="0"/>
                    </a:lnTo>
                    <a:lnTo>
                      <a:pt x="327066" y="13146"/>
                    </a:lnTo>
                    <a:cubicBezTo>
                      <a:pt x="329313" y="15491"/>
                      <a:pt x="332102" y="16769"/>
                      <a:pt x="334988" y="16769"/>
                    </a:cubicBezTo>
                    <a:lnTo>
                      <a:pt x="357199" y="16769"/>
                    </a:lnTo>
                    <a:cubicBezTo>
                      <a:pt x="364926" y="16769"/>
                      <a:pt x="370831" y="25670"/>
                      <a:pt x="369682" y="35555"/>
                    </a:cubicBezTo>
                    <a:lnTo>
                      <a:pt x="367665" y="52767"/>
                    </a:lnTo>
                    <a:cubicBezTo>
                      <a:pt x="367419" y="54832"/>
                      <a:pt x="367485" y="56946"/>
                      <a:pt x="367862" y="58979"/>
                    </a:cubicBezTo>
                    <a:lnTo>
                      <a:pt x="373472" y="89698"/>
                    </a:lnTo>
                    <a:cubicBezTo>
                      <a:pt x="373947" y="92288"/>
                      <a:pt x="374899" y="94681"/>
                      <a:pt x="376244" y="96681"/>
                    </a:cubicBezTo>
                    <a:lnTo>
                      <a:pt x="408183" y="144054"/>
                    </a:lnTo>
                    <a:cubicBezTo>
                      <a:pt x="409970" y="146709"/>
                      <a:pt x="411053" y="150037"/>
                      <a:pt x="411249" y="153545"/>
                    </a:cubicBezTo>
                    <a:lnTo>
                      <a:pt x="412513" y="174986"/>
                    </a:lnTo>
                    <a:cubicBezTo>
                      <a:pt x="412940" y="182247"/>
                      <a:pt x="417040" y="188280"/>
                      <a:pt x="422552" y="189739"/>
                    </a:cubicBezTo>
                    <a:lnTo>
                      <a:pt x="476094" y="203983"/>
                    </a:lnTo>
                    <a:cubicBezTo>
                      <a:pt x="482213" y="205606"/>
                      <a:pt x="486477" y="212786"/>
                      <a:pt x="486150" y="220851"/>
                    </a:cubicBezTo>
                    <a:lnTo>
                      <a:pt x="484624" y="257995"/>
                    </a:lnTo>
                    <a:cubicBezTo>
                      <a:pt x="484493" y="261077"/>
                      <a:pt x="483706" y="264060"/>
                      <a:pt x="482311" y="266569"/>
                    </a:cubicBezTo>
                    <a:lnTo>
                      <a:pt x="473617" y="282419"/>
                    </a:lnTo>
                    <a:cubicBezTo>
                      <a:pt x="471714" y="285911"/>
                      <a:pt x="468811" y="288288"/>
                      <a:pt x="465563" y="289042"/>
                    </a:cubicBezTo>
                    <a:lnTo>
                      <a:pt x="447043" y="293369"/>
                    </a:lnTo>
                    <a:cubicBezTo>
                      <a:pt x="443106" y="294287"/>
                      <a:pt x="439727" y="297582"/>
                      <a:pt x="437956" y="302238"/>
                    </a:cubicBezTo>
                    <a:lnTo>
                      <a:pt x="429327" y="324990"/>
                    </a:lnTo>
                    <a:cubicBezTo>
                      <a:pt x="427835" y="328940"/>
                      <a:pt x="425176" y="331940"/>
                      <a:pt x="421945" y="333300"/>
                    </a:cubicBezTo>
                    <a:lnTo>
                      <a:pt x="406066" y="340070"/>
                    </a:lnTo>
                    <a:cubicBezTo>
                      <a:pt x="404722" y="340644"/>
                      <a:pt x="403294" y="340923"/>
                      <a:pt x="401883" y="340890"/>
                    </a:cubicBezTo>
                    <a:lnTo>
                      <a:pt x="349916" y="339579"/>
                    </a:lnTo>
                    <a:cubicBezTo>
                      <a:pt x="349244" y="339579"/>
                      <a:pt x="348571" y="339480"/>
                      <a:pt x="347915" y="339316"/>
                    </a:cubicBezTo>
                    <a:lnTo>
                      <a:pt x="323014" y="333497"/>
                    </a:lnTo>
                    <a:cubicBezTo>
                      <a:pt x="320439" y="332891"/>
                      <a:pt x="317765" y="333349"/>
                      <a:pt x="315403" y="334792"/>
                    </a:cubicBezTo>
                    <a:lnTo>
                      <a:pt x="301886" y="343021"/>
                    </a:lnTo>
                    <a:cubicBezTo>
                      <a:pt x="299606" y="344414"/>
                      <a:pt x="297047" y="344873"/>
                      <a:pt x="294570" y="344381"/>
                    </a:cubicBezTo>
                    <a:lnTo>
                      <a:pt x="271981" y="339808"/>
                    </a:lnTo>
                    <a:cubicBezTo>
                      <a:pt x="271211" y="339644"/>
                      <a:pt x="270440" y="339595"/>
                      <a:pt x="269653" y="339612"/>
                    </a:cubicBezTo>
                    <a:lnTo>
                      <a:pt x="172050" y="343316"/>
                    </a:lnTo>
                    <a:cubicBezTo>
                      <a:pt x="165537" y="343562"/>
                      <a:pt x="160239" y="350184"/>
                      <a:pt x="159829" y="358593"/>
                    </a:cubicBezTo>
                    <a:lnTo>
                      <a:pt x="158369" y="387821"/>
                    </a:lnTo>
                    <a:cubicBezTo>
                      <a:pt x="158303" y="389181"/>
                      <a:pt x="158369" y="390558"/>
                      <a:pt x="158566" y="391902"/>
                    </a:cubicBezTo>
                    <a:lnTo>
                      <a:pt x="163306" y="424358"/>
                    </a:lnTo>
                    <a:cubicBezTo>
                      <a:pt x="165128" y="436849"/>
                      <a:pt x="155728" y="447127"/>
                      <a:pt x="146509" y="44270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68" name="Freeform 1767">
                <a:extLst>
                  <a:ext uri="{FF2B5EF4-FFF2-40B4-BE49-F238E27FC236}">
                    <a16:creationId xmlns:a16="http://schemas.microsoft.com/office/drawing/2014/main" id="{BB74C64C-B4AD-5D1D-D670-91922513AF73}"/>
                  </a:ext>
                </a:extLst>
              </p:cNvPr>
              <p:cNvSpPr/>
              <p:nvPr/>
            </p:nvSpPr>
            <p:spPr>
              <a:xfrm>
                <a:off x="7937414" y="8039181"/>
                <a:ext cx="494805" cy="462174"/>
              </a:xfrm>
              <a:custGeom>
                <a:avLst/>
                <a:gdLst>
                  <a:gd name="connsiteX0" fmla="*/ 74223 w 494805"/>
                  <a:gd name="connsiteY0" fmla="*/ 462158 h 462174"/>
                  <a:gd name="connsiteX1" fmla="*/ 66135 w 494805"/>
                  <a:gd name="connsiteY1" fmla="*/ 459667 h 462174"/>
                  <a:gd name="connsiteX2" fmla="*/ 48764 w 494805"/>
                  <a:gd name="connsiteY2" fmla="*/ 448225 h 462174"/>
                  <a:gd name="connsiteX3" fmla="*/ 41891 w 494805"/>
                  <a:gd name="connsiteY3" fmla="*/ 439750 h 462174"/>
                  <a:gd name="connsiteX4" fmla="*/ 34262 w 494805"/>
                  <a:gd name="connsiteY4" fmla="*/ 422113 h 462174"/>
                  <a:gd name="connsiteX5" fmla="*/ 30326 w 494805"/>
                  <a:gd name="connsiteY5" fmla="*/ 417260 h 462174"/>
                  <a:gd name="connsiteX6" fmla="*/ 10904 w 494805"/>
                  <a:gd name="connsiteY6" fmla="*/ 405458 h 462174"/>
                  <a:gd name="connsiteX7" fmla="*/ 1619 w 494805"/>
                  <a:gd name="connsiteY7" fmla="*/ 388230 h 462174"/>
                  <a:gd name="connsiteX8" fmla="*/ 28 w 494805"/>
                  <a:gd name="connsiteY8" fmla="*/ 355249 h 462174"/>
                  <a:gd name="connsiteX9" fmla="*/ 2030 w 494805"/>
                  <a:gd name="connsiteY9" fmla="*/ 344168 h 462174"/>
                  <a:gd name="connsiteX10" fmla="*/ 14201 w 494805"/>
                  <a:gd name="connsiteY10" fmla="*/ 316679 h 462174"/>
                  <a:gd name="connsiteX11" fmla="*/ 15448 w 494805"/>
                  <a:gd name="connsiteY11" fmla="*/ 308941 h 462174"/>
                  <a:gd name="connsiteX12" fmla="*/ 14233 w 494805"/>
                  <a:gd name="connsiteY12" fmla="*/ 294091 h 462174"/>
                  <a:gd name="connsiteX13" fmla="*/ 18843 w 494805"/>
                  <a:gd name="connsiteY13" fmla="*/ 277714 h 462174"/>
                  <a:gd name="connsiteX14" fmla="*/ 64593 w 494805"/>
                  <a:gd name="connsiteY14" fmla="*/ 219637 h 462174"/>
                  <a:gd name="connsiteX15" fmla="*/ 67251 w 494805"/>
                  <a:gd name="connsiteY15" fmla="*/ 213277 h 462174"/>
                  <a:gd name="connsiteX16" fmla="*/ 74845 w 494805"/>
                  <a:gd name="connsiteY16" fmla="*/ 165888 h 462174"/>
                  <a:gd name="connsiteX17" fmla="*/ 79472 w 494805"/>
                  <a:gd name="connsiteY17" fmla="*/ 155266 h 462174"/>
                  <a:gd name="connsiteX18" fmla="*/ 87526 w 494805"/>
                  <a:gd name="connsiteY18" fmla="*/ 145447 h 462174"/>
                  <a:gd name="connsiteX19" fmla="*/ 104176 w 494805"/>
                  <a:gd name="connsiteY19" fmla="*/ 140234 h 462174"/>
                  <a:gd name="connsiteX20" fmla="*/ 124845 w 494805"/>
                  <a:gd name="connsiteY20" fmla="*/ 147430 h 462174"/>
                  <a:gd name="connsiteX21" fmla="*/ 130094 w 494805"/>
                  <a:gd name="connsiteY21" fmla="*/ 146676 h 462174"/>
                  <a:gd name="connsiteX22" fmla="*/ 149926 w 494805"/>
                  <a:gd name="connsiteY22" fmla="*/ 133513 h 462174"/>
                  <a:gd name="connsiteX23" fmla="*/ 159079 w 494805"/>
                  <a:gd name="connsiteY23" fmla="*/ 111237 h 462174"/>
                  <a:gd name="connsiteX24" fmla="*/ 207486 w 494805"/>
                  <a:gd name="connsiteY24" fmla="*/ 76436 h 462174"/>
                  <a:gd name="connsiteX25" fmla="*/ 210932 w 494805"/>
                  <a:gd name="connsiteY25" fmla="*/ 71928 h 462174"/>
                  <a:gd name="connsiteX26" fmla="*/ 218592 w 494805"/>
                  <a:gd name="connsiteY26" fmla="*/ 54225 h 462174"/>
                  <a:gd name="connsiteX27" fmla="*/ 226417 w 494805"/>
                  <a:gd name="connsiteY27" fmla="*/ 45177 h 462174"/>
                  <a:gd name="connsiteX28" fmla="*/ 281452 w 494805"/>
                  <a:gd name="connsiteY28" fmla="*/ 14278 h 462174"/>
                  <a:gd name="connsiteX29" fmla="*/ 283666 w 494805"/>
                  <a:gd name="connsiteY29" fmla="*/ 13261 h 462174"/>
                  <a:gd name="connsiteX30" fmla="*/ 319951 w 494805"/>
                  <a:gd name="connsiteY30" fmla="*/ 0 h 462174"/>
                  <a:gd name="connsiteX31" fmla="*/ 334518 w 494805"/>
                  <a:gd name="connsiteY31" fmla="*/ 15179 h 462174"/>
                  <a:gd name="connsiteX32" fmla="*/ 339324 w 494805"/>
                  <a:gd name="connsiteY32" fmla="*/ 17474 h 462174"/>
                  <a:gd name="connsiteX33" fmla="*/ 361535 w 494805"/>
                  <a:gd name="connsiteY33" fmla="*/ 17474 h 462174"/>
                  <a:gd name="connsiteX34" fmla="*/ 373017 w 494805"/>
                  <a:gd name="connsiteY34" fmla="*/ 22916 h 462174"/>
                  <a:gd name="connsiteX35" fmla="*/ 378283 w 494805"/>
                  <a:gd name="connsiteY35" fmla="*/ 41062 h 462174"/>
                  <a:gd name="connsiteX36" fmla="*/ 376265 w 494805"/>
                  <a:gd name="connsiteY36" fmla="*/ 58274 h 462174"/>
                  <a:gd name="connsiteX37" fmla="*/ 376413 w 494805"/>
                  <a:gd name="connsiteY37" fmla="*/ 63224 h 462174"/>
                  <a:gd name="connsiteX38" fmla="*/ 382023 w 494805"/>
                  <a:gd name="connsiteY38" fmla="*/ 93927 h 462174"/>
                  <a:gd name="connsiteX39" fmla="*/ 384123 w 494805"/>
                  <a:gd name="connsiteY39" fmla="*/ 99270 h 462174"/>
                  <a:gd name="connsiteX40" fmla="*/ 416061 w 494805"/>
                  <a:gd name="connsiteY40" fmla="*/ 146643 h 462174"/>
                  <a:gd name="connsiteX41" fmla="*/ 419867 w 494805"/>
                  <a:gd name="connsiteY41" fmla="*/ 158282 h 462174"/>
                  <a:gd name="connsiteX42" fmla="*/ 421130 w 494805"/>
                  <a:gd name="connsiteY42" fmla="*/ 179739 h 462174"/>
                  <a:gd name="connsiteX43" fmla="*/ 427970 w 494805"/>
                  <a:gd name="connsiteY43" fmla="*/ 190591 h 462174"/>
                  <a:gd name="connsiteX44" fmla="*/ 481528 w 494805"/>
                  <a:gd name="connsiteY44" fmla="*/ 204852 h 462174"/>
                  <a:gd name="connsiteX45" fmla="*/ 494783 w 494805"/>
                  <a:gd name="connsiteY45" fmla="*/ 226047 h 462174"/>
                  <a:gd name="connsiteX46" fmla="*/ 493257 w 494805"/>
                  <a:gd name="connsiteY46" fmla="*/ 263175 h 462174"/>
                  <a:gd name="connsiteX47" fmla="*/ 490420 w 494805"/>
                  <a:gd name="connsiteY47" fmla="*/ 273649 h 462174"/>
                  <a:gd name="connsiteX48" fmla="*/ 481725 w 494805"/>
                  <a:gd name="connsiteY48" fmla="*/ 289501 h 462174"/>
                  <a:gd name="connsiteX49" fmla="*/ 470882 w 494805"/>
                  <a:gd name="connsiteY49" fmla="*/ 298238 h 462174"/>
                  <a:gd name="connsiteX50" fmla="*/ 452379 w 494805"/>
                  <a:gd name="connsiteY50" fmla="*/ 302565 h 462174"/>
                  <a:gd name="connsiteX51" fmla="*/ 446343 w 494805"/>
                  <a:gd name="connsiteY51" fmla="*/ 308778 h 462174"/>
                  <a:gd name="connsiteX52" fmla="*/ 437714 w 494805"/>
                  <a:gd name="connsiteY52" fmla="*/ 331563 h 462174"/>
                  <a:gd name="connsiteX53" fmla="*/ 427986 w 494805"/>
                  <a:gd name="connsiteY53" fmla="*/ 342299 h 462174"/>
                  <a:gd name="connsiteX54" fmla="*/ 412091 w 494805"/>
                  <a:gd name="connsiteY54" fmla="*/ 349069 h 462174"/>
                  <a:gd name="connsiteX55" fmla="*/ 406120 w 494805"/>
                  <a:gd name="connsiteY55" fmla="*/ 350233 h 462174"/>
                  <a:gd name="connsiteX56" fmla="*/ 354153 w 494805"/>
                  <a:gd name="connsiteY56" fmla="*/ 348922 h 462174"/>
                  <a:gd name="connsiteX57" fmla="*/ 351299 w 494805"/>
                  <a:gd name="connsiteY57" fmla="*/ 348528 h 462174"/>
                  <a:gd name="connsiteX58" fmla="*/ 326382 w 494805"/>
                  <a:gd name="connsiteY58" fmla="*/ 342693 h 462174"/>
                  <a:gd name="connsiteX59" fmla="*/ 322002 w 494805"/>
                  <a:gd name="connsiteY59" fmla="*/ 343480 h 462174"/>
                  <a:gd name="connsiteX60" fmla="*/ 308468 w 494805"/>
                  <a:gd name="connsiteY60" fmla="*/ 351708 h 462174"/>
                  <a:gd name="connsiteX61" fmla="*/ 298052 w 494805"/>
                  <a:gd name="connsiteY61" fmla="*/ 353610 h 462174"/>
                  <a:gd name="connsiteX62" fmla="*/ 275464 w 494805"/>
                  <a:gd name="connsiteY62" fmla="*/ 349020 h 462174"/>
                  <a:gd name="connsiteX63" fmla="*/ 274185 w 494805"/>
                  <a:gd name="connsiteY63" fmla="*/ 348922 h 462174"/>
                  <a:gd name="connsiteX64" fmla="*/ 176549 w 494805"/>
                  <a:gd name="connsiteY64" fmla="*/ 352626 h 462174"/>
                  <a:gd name="connsiteX65" fmla="*/ 168462 w 494805"/>
                  <a:gd name="connsiteY65" fmla="*/ 363822 h 462174"/>
                  <a:gd name="connsiteX66" fmla="*/ 167003 w 494805"/>
                  <a:gd name="connsiteY66" fmla="*/ 393049 h 462174"/>
                  <a:gd name="connsiteX67" fmla="*/ 167167 w 494805"/>
                  <a:gd name="connsiteY67" fmla="*/ 396311 h 462174"/>
                  <a:gd name="connsiteX68" fmla="*/ 171906 w 494805"/>
                  <a:gd name="connsiteY68" fmla="*/ 428751 h 462174"/>
                  <a:gd name="connsiteX69" fmla="*/ 163984 w 494805"/>
                  <a:gd name="connsiteY69" fmla="*/ 450094 h 462174"/>
                  <a:gd name="connsiteX70" fmla="*/ 148975 w 494805"/>
                  <a:gd name="connsiteY70" fmla="*/ 451586 h 462174"/>
                  <a:gd name="connsiteX71" fmla="*/ 128847 w 494805"/>
                  <a:gd name="connsiteY71" fmla="*/ 441914 h 462174"/>
                  <a:gd name="connsiteX72" fmla="*/ 125796 w 494805"/>
                  <a:gd name="connsiteY72" fmla="*/ 441341 h 462174"/>
                  <a:gd name="connsiteX73" fmla="*/ 102174 w 494805"/>
                  <a:gd name="connsiteY73" fmla="*/ 443553 h 462174"/>
                  <a:gd name="connsiteX74" fmla="*/ 98320 w 494805"/>
                  <a:gd name="connsiteY74" fmla="*/ 445389 h 462174"/>
                  <a:gd name="connsiteX75" fmla="*/ 84426 w 494805"/>
                  <a:gd name="connsiteY75" fmla="*/ 458060 h 462174"/>
                  <a:gd name="connsiteX76" fmla="*/ 74239 w 494805"/>
                  <a:gd name="connsiteY76" fmla="*/ 462175 h 462174"/>
                  <a:gd name="connsiteX77" fmla="*/ 99468 w 494805"/>
                  <a:gd name="connsiteY77" fmla="*/ 148037 h 462174"/>
                  <a:gd name="connsiteX78" fmla="*/ 94153 w 494805"/>
                  <a:gd name="connsiteY78" fmla="*/ 150889 h 462174"/>
                  <a:gd name="connsiteX79" fmla="*/ 86099 w 494805"/>
                  <a:gd name="connsiteY79" fmla="*/ 160692 h 462174"/>
                  <a:gd name="connsiteX80" fmla="*/ 83311 w 494805"/>
                  <a:gd name="connsiteY80" fmla="*/ 167215 h 462174"/>
                  <a:gd name="connsiteX81" fmla="*/ 75715 w 494805"/>
                  <a:gd name="connsiteY81" fmla="*/ 214621 h 462174"/>
                  <a:gd name="connsiteX82" fmla="*/ 71319 w 494805"/>
                  <a:gd name="connsiteY82" fmla="*/ 224932 h 462174"/>
                  <a:gd name="connsiteX83" fmla="*/ 25585 w 494805"/>
                  <a:gd name="connsiteY83" fmla="*/ 282993 h 462174"/>
                  <a:gd name="connsiteX84" fmla="*/ 22781 w 494805"/>
                  <a:gd name="connsiteY84" fmla="*/ 293353 h 462174"/>
                  <a:gd name="connsiteX85" fmla="*/ 23994 w 494805"/>
                  <a:gd name="connsiteY85" fmla="*/ 308204 h 462174"/>
                  <a:gd name="connsiteX86" fmla="*/ 22042 w 494805"/>
                  <a:gd name="connsiteY86" fmla="*/ 320137 h 462174"/>
                  <a:gd name="connsiteX87" fmla="*/ 9870 w 494805"/>
                  <a:gd name="connsiteY87" fmla="*/ 347643 h 462174"/>
                  <a:gd name="connsiteX88" fmla="*/ 8590 w 494805"/>
                  <a:gd name="connsiteY88" fmla="*/ 354840 h 462174"/>
                  <a:gd name="connsiteX89" fmla="*/ 10182 w 494805"/>
                  <a:gd name="connsiteY89" fmla="*/ 387820 h 462174"/>
                  <a:gd name="connsiteX90" fmla="*/ 15350 w 494805"/>
                  <a:gd name="connsiteY90" fmla="*/ 398098 h 462174"/>
                  <a:gd name="connsiteX91" fmla="*/ 34788 w 494805"/>
                  <a:gd name="connsiteY91" fmla="*/ 409917 h 462174"/>
                  <a:gd name="connsiteX92" fmla="*/ 42153 w 494805"/>
                  <a:gd name="connsiteY92" fmla="*/ 418687 h 462174"/>
                  <a:gd name="connsiteX93" fmla="*/ 49781 w 494805"/>
                  <a:gd name="connsiteY93" fmla="*/ 436341 h 462174"/>
                  <a:gd name="connsiteX94" fmla="*/ 53488 w 494805"/>
                  <a:gd name="connsiteY94" fmla="*/ 441062 h 462174"/>
                  <a:gd name="connsiteX95" fmla="*/ 70844 w 494805"/>
                  <a:gd name="connsiteY95" fmla="*/ 452487 h 462174"/>
                  <a:gd name="connsiteX96" fmla="*/ 78570 w 494805"/>
                  <a:gd name="connsiteY96" fmla="*/ 451700 h 462174"/>
                  <a:gd name="connsiteX97" fmla="*/ 92447 w 494805"/>
                  <a:gd name="connsiteY97" fmla="*/ 439029 h 462174"/>
                  <a:gd name="connsiteX98" fmla="*/ 101305 w 494805"/>
                  <a:gd name="connsiteY98" fmla="*/ 434981 h 462174"/>
                  <a:gd name="connsiteX99" fmla="*/ 124943 w 494805"/>
                  <a:gd name="connsiteY99" fmla="*/ 432767 h 462174"/>
                  <a:gd name="connsiteX100" fmla="*/ 132505 w 494805"/>
                  <a:gd name="connsiteY100" fmla="*/ 434144 h 462174"/>
                  <a:gd name="connsiteX101" fmla="*/ 152649 w 494805"/>
                  <a:gd name="connsiteY101" fmla="*/ 443816 h 462174"/>
                  <a:gd name="connsiteX102" fmla="*/ 158833 w 494805"/>
                  <a:gd name="connsiteY102" fmla="*/ 443144 h 462174"/>
                  <a:gd name="connsiteX103" fmla="*/ 163328 w 494805"/>
                  <a:gd name="connsiteY103" fmla="*/ 429981 h 462174"/>
                  <a:gd name="connsiteX104" fmla="*/ 158587 w 494805"/>
                  <a:gd name="connsiteY104" fmla="*/ 397525 h 462174"/>
                  <a:gd name="connsiteX105" fmla="*/ 158357 w 494805"/>
                  <a:gd name="connsiteY105" fmla="*/ 392607 h 462174"/>
                  <a:gd name="connsiteX106" fmla="*/ 159817 w 494805"/>
                  <a:gd name="connsiteY106" fmla="*/ 363380 h 462174"/>
                  <a:gd name="connsiteX107" fmla="*/ 176189 w 494805"/>
                  <a:gd name="connsiteY107" fmla="*/ 344037 h 462174"/>
                  <a:gd name="connsiteX108" fmla="*/ 273791 w 494805"/>
                  <a:gd name="connsiteY108" fmla="*/ 340316 h 462174"/>
                  <a:gd name="connsiteX109" fmla="*/ 277104 w 494805"/>
                  <a:gd name="connsiteY109" fmla="*/ 340579 h 462174"/>
                  <a:gd name="connsiteX110" fmla="*/ 299709 w 494805"/>
                  <a:gd name="connsiteY110" fmla="*/ 345168 h 462174"/>
                  <a:gd name="connsiteX111" fmla="*/ 303941 w 494805"/>
                  <a:gd name="connsiteY111" fmla="*/ 344348 h 462174"/>
                  <a:gd name="connsiteX112" fmla="*/ 317474 w 494805"/>
                  <a:gd name="connsiteY112" fmla="*/ 336120 h 462174"/>
                  <a:gd name="connsiteX113" fmla="*/ 328301 w 494805"/>
                  <a:gd name="connsiteY113" fmla="*/ 334316 h 462174"/>
                  <a:gd name="connsiteX114" fmla="*/ 353201 w 494805"/>
                  <a:gd name="connsiteY114" fmla="*/ 340136 h 462174"/>
                  <a:gd name="connsiteX115" fmla="*/ 354334 w 494805"/>
                  <a:gd name="connsiteY115" fmla="*/ 340283 h 462174"/>
                  <a:gd name="connsiteX116" fmla="*/ 406300 w 494805"/>
                  <a:gd name="connsiteY116" fmla="*/ 341595 h 462174"/>
                  <a:gd name="connsiteX117" fmla="*/ 408663 w 494805"/>
                  <a:gd name="connsiteY117" fmla="*/ 341119 h 462174"/>
                  <a:gd name="connsiteX118" fmla="*/ 424574 w 494805"/>
                  <a:gd name="connsiteY118" fmla="*/ 334349 h 462174"/>
                  <a:gd name="connsiteX119" fmla="*/ 429627 w 494805"/>
                  <a:gd name="connsiteY119" fmla="*/ 328465 h 462174"/>
                  <a:gd name="connsiteX120" fmla="*/ 438255 w 494805"/>
                  <a:gd name="connsiteY120" fmla="*/ 305712 h 462174"/>
                  <a:gd name="connsiteX121" fmla="*/ 450377 w 494805"/>
                  <a:gd name="connsiteY121" fmla="*/ 294172 h 462174"/>
                  <a:gd name="connsiteX122" fmla="*/ 468898 w 494805"/>
                  <a:gd name="connsiteY122" fmla="*/ 289845 h 462174"/>
                  <a:gd name="connsiteX123" fmla="*/ 474163 w 494805"/>
                  <a:gd name="connsiteY123" fmla="*/ 285337 h 462174"/>
                  <a:gd name="connsiteX124" fmla="*/ 482858 w 494805"/>
                  <a:gd name="connsiteY124" fmla="*/ 269486 h 462174"/>
                  <a:gd name="connsiteX125" fmla="*/ 484645 w 494805"/>
                  <a:gd name="connsiteY125" fmla="*/ 262798 h 462174"/>
                  <a:gd name="connsiteX126" fmla="*/ 486171 w 494805"/>
                  <a:gd name="connsiteY126" fmla="*/ 225653 h 462174"/>
                  <a:gd name="connsiteX127" fmla="*/ 479297 w 494805"/>
                  <a:gd name="connsiteY127" fmla="*/ 213114 h 462174"/>
                  <a:gd name="connsiteX128" fmla="*/ 425756 w 494805"/>
                  <a:gd name="connsiteY128" fmla="*/ 198853 h 462174"/>
                  <a:gd name="connsiteX129" fmla="*/ 412534 w 494805"/>
                  <a:gd name="connsiteY129" fmla="*/ 180214 h 462174"/>
                  <a:gd name="connsiteX130" fmla="*/ 411271 w 494805"/>
                  <a:gd name="connsiteY130" fmla="*/ 158757 h 462174"/>
                  <a:gd name="connsiteX131" fmla="*/ 408925 w 494805"/>
                  <a:gd name="connsiteY131" fmla="*/ 151414 h 462174"/>
                  <a:gd name="connsiteX132" fmla="*/ 376987 w 494805"/>
                  <a:gd name="connsiteY132" fmla="*/ 104040 h 462174"/>
                  <a:gd name="connsiteX133" fmla="*/ 373559 w 494805"/>
                  <a:gd name="connsiteY133" fmla="*/ 95435 h 462174"/>
                  <a:gd name="connsiteX134" fmla="*/ 367949 w 494805"/>
                  <a:gd name="connsiteY134" fmla="*/ 64716 h 462174"/>
                  <a:gd name="connsiteX135" fmla="*/ 367719 w 494805"/>
                  <a:gd name="connsiteY135" fmla="*/ 57225 h 462174"/>
                  <a:gd name="connsiteX136" fmla="*/ 369720 w 494805"/>
                  <a:gd name="connsiteY136" fmla="*/ 40013 h 462174"/>
                  <a:gd name="connsiteX137" fmla="*/ 366570 w 494805"/>
                  <a:gd name="connsiteY137" fmla="*/ 28588 h 462174"/>
                  <a:gd name="connsiteX138" fmla="*/ 361518 w 494805"/>
                  <a:gd name="connsiteY138" fmla="*/ 26047 h 462174"/>
                  <a:gd name="connsiteX139" fmla="*/ 339307 w 494805"/>
                  <a:gd name="connsiteY139" fmla="*/ 26047 h 462174"/>
                  <a:gd name="connsiteX140" fmla="*/ 328284 w 494805"/>
                  <a:gd name="connsiteY140" fmla="*/ 21096 h 462174"/>
                  <a:gd name="connsiteX141" fmla="*/ 317622 w 494805"/>
                  <a:gd name="connsiteY141" fmla="*/ 9983 h 462174"/>
                  <a:gd name="connsiteX142" fmla="*/ 286619 w 494805"/>
                  <a:gd name="connsiteY142" fmla="*/ 21294 h 462174"/>
                  <a:gd name="connsiteX143" fmla="*/ 230616 w 494805"/>
                  <a:gd name="connsiteY143" fmla="*/ 52651 h 462174"/>
                  <a:gd name="connsiteX144" fmla="*/ 226466 w 494805"/>
                  <a:gd name="connsiteY144" fmla="*/ 57602 h 462174"/>
                  <a:gd name="connsiteX145" fmla="*/ 218805 w 494805"/>
                  <a:gd name="connsiteY145" fmla="*/ 75305 h 462174"/>
                  <a:gd name="connsiteX146" fmla="*/ 212490 w 494805"/>
                  <a:gd name="connsiteY146" fmla="*/ 83387 h 462174"/>
                  <a:gd name="connsiteX147" fmla="*/ 166083 w 494805"/>
                  <a:gd name="connsiteY147" fmla="*/ 116761 h 462174"/>
                  <a:gd name="connsiteX148" fmla="*/ 156864 w 494805"/>
                  <a:gd name="connsiteY148" fmla="*/ 139202 h 462174"/>
                  <a:gd name="connsiteX149" fmla="*/ 134835 w 494805"/>
                  <a:gd name="connsiteY149" fmla="*/ 153807 h 462174"/>
                  <a:gd name="connsiteX150" fmla="*/ 122006 w 494805"/>
                  <a:gd name="connsiteY150" fmla="*/ 155528 h 462174"/>
                  <a:gd name="connsiteX151" fmla="*/ 101354 w 494805"/>
                  <a:gd name="connsiteY151" fmla="*/ 148332 h 462174"/>
                  <a:gd name="connsiteX152" fmla="*/ 99484 w 494805"/>
                  <a:gd name="connsiteY152" fmla="*/ 148021 h 46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94805" h="462174">
                    <a:moveTo>
                      <a:pt x="74223" y="462158"/>
                    </a:moveTo>
                    <a:cubicBezTo>
                      <a:pt x="71450" y="462158"/>
                      <a:pt x="68662" y="461339"/>
                      <a:pt x="66135" y="459667"/>
                    </a:cubicBezTo>
                    <a:lnTo>
                      <a:pt x="48764" y="448225"/>
                    </a:lnTo>
                    <a:cubicBezTo>
                      <a:pt x="45811" y="446258"/>
                      <a:pt x="43448" y="443340"/>
                      <a:pt x="41891" y="439750"/>
                    </a:cubicBezTo>
                    <a:lnTo>
                      <a:pt x="34262" y="422113"/>
                    </a:lnTo>
                    <a:cubicBezTo>
                      <a:pt x="33344" y="419982"/>
                      <a:pt x="31950" y="418244"/>
                      <a:pt x="30326" y="417260"/>
                    </a:cubicBezTo>
                    <a:lnTo>
                      <a:pt x="10904" y="405458"/>
                    </a:lnTo>
                    <a:cubicBezTo>
                      <a:pt x="5524" y="402180"/>
                      <a:pt x="1963" y="395574"/>
                      <a:pt x="1619" y="388230"/>
                    </a:cubicBezTo>
                    <a:lnTo>
                      <a:pt x="28" y="355249"/>
                    </a:lnTo>
                    <a:cubicBezTo>
                      <a:pt x="-152" y="351381"/>
                      <a:pt x="537" y="347561"/>
                      <a:pt x="2030" y="344168"/>
                    </a:cubicBezTo>
                    <a:lnTo>
                      <a:pt x="14201" y="316679"/>
                    </a:lnTo>
                    <a:cubicBezTo>
                      <a:pt x="15218" y="314384"/>
                      <a:pt x="15661" y="311614"/>
                      <a:pt x="15448" y="308941"/>
                    </a:cubicBezTo>
                    <a:lnTo>
                      <a:pt x="14233" y="294091"/>
                    </a:lnTo>
                    <a:cubicBezTo>
                      <a:pt x="13726" y="288042"/>
                      <a:pt x="15415" y="282075"/>
                      <a:pt x="18843" y="277714"/>
                    </a:cubicBezTo>
                    <a:lnTo>
                      <a:pt x="64593" y="219637"/>
                    </a:lnTo>
                    <a:cubicBezTo>
                      <a:pt x="65906" y="217966"/>
                      <a:pt x="66857" y="215703"/>
                      <a:pt x="67251" y="213277"/>
                    </a:cubicBezTo>
                    <a:lnTo>
                      <a:pt x="74845" y="165888"/>
                    </a:lnTo>
                    <a:cubicBezTo>
                      <a:pt x="75485" y="161872"/>
                      <a:pt x="77093" y="158200"/>
                      <a:pt x="79472" y="155266"/>
                    </a:cubicBezTo>
                    <a:lnTo>
                      <a:pt x="87526" y="145447"/>
                    </a:lnTo>
                    <a:cubicBezTo>
                      <a:pt x="91873" y="140185"/>
                      <a:pt x="98254" y="138185"/>
                      <a:pt x="104176" y="140234"/>
                    </a:cubicBezTo>
                    <a:lnTo>
                      <a:pt x="124845" y="147430"/>
                    </a:lnTo>
                    <a:cubicBezTo>
                      <a:pt x="126600" y="148037"/>
                      <a:pt x="128404" y="147791"/>
                      <a:pt x="130094" y="146676"/>
                    </a:cubicBezTo>
                    <a:lnTo>
                      <a:pt x="149926" y="133513"/>
                    </a:lnTo>
                    <a:lnTo>
                      <a:pt x="159079" y="111237"/>
                    </a:lnTo>
                    <a:lnTo>
                      <a:pt x="207486" y="76436"/>
                    </a:lnTo>
                    <a:cubicBezTo>
                      <a:pt x="208914" y="75420"/>
                      <a:pt x="210095" y="73846"/>
                      <a:pt x="210932" y="71928"/>
                    </a:cubicBezTo>
                    <a:lnTo>
                      <a:pt x="218592" y="54225"/>
                    </a:lnTo>
                    <a:cubicBezTo>
                      <a:pt x="220298" y="50258"/>
                      <a:pt x="223087" y="47045"/>
                      <a:pt x="226417" y="45177"/>
                    </a:cubicBezTo>
                    <a:lnTo>
                      <a:pt x="281452" y="14278"/>
                    </a:lnTo>
                    <a:cubicBezTo>
                      <a:pt x="282174" y="13868"/>
                      <a:pt x="282911" y="13524"/>
                      <a:pt x="283666" y="13261"/>
                    </a:cubicBezTo>
                    <a:lnTo>
                      <a:pt x="319951" y="0"/>
                    </a:lnTo>
                    <a:lnTo>
                      <a:pt x="334518" y="15179"/>
                    </a:lnTo>
                    <a:cubicBezTo>
                      <a:pt x="335961" y="16687"/>
                      <a:pt x="337618" y="17474"/>
                      <a:pt x="339324" y="17474"/>
                    </a:cubicBezTo>
                    <a:lnTo>
                      <a:pt x="361535" y="17474"/>
                    </a:lnTo>
                    <a:cubicBezTo>
                      <a:pt x="365816" y="17474"/>
                      <a:pt x="369900" y="19408"/>
                      <a:pt x="373017" y="22916"/>
                    </a:cubicBezTo>
                    <a:cubicBezTo>
                      <a:pt x="377118" y="27522"/>
                      <a:pt x="379086" y="34308"/>
                      <a:pt x="378283" y="41062"/>
                    </a:cubicBezTo>
                    <a:lnTo>
                      <a:pt x="376265" y="58274"/>
                    </a:lnTo>
                    <a:cubicBezTo>
                      <a:pt x="376069" y="59913"/>
                      <a:pt x="376118" y="61585"/>
                      <a:pt x="376413" y="63224"/>
                    </a:cubicBezTo>
                    <a:lnTo>
                      <a:pt x="382023" y="93927"/>
                    </a:lnTo>
                    <a:cubicBezTo>
                      <a:pt x="382384" y="95926"/>
                      <a:pt x="383122" y="97779"/>
                      <a:pt x="384123" y="99270"/>
                    </a:cubicBezTo>
                    <a:lnTo>
                      <a:pt x="416061" y="146643"/>
                    </a:lnTo>
                    <a:cubicBezTo>
                      <a:pt x="418292" y="149955"/>
                      <a:pt x="419604" y="153971"/>
                      <a:pt x="419867" y="158282"/>
                    </a:cubicBezTo>
                    <a:lnTo>
                      <a:pt x="421130" y="179739"/>
                    </a:lnTo>
                    <a:cubicBezTo>
                      <a:pt x="421442" y="185050"/>
                      <a:pt x="424312" y="189624"/>
                      <a:pt x="427970" y="190591"/>
                    </a:cubicBezTo>
                    <a:lnTo>
                      <a:pt x="481528" y="204852"/>
                    </a:lnTo>
                    <a:cubicBezTo>
                      <a:pt x="489632" y="206999"/>
                      <a:pt x="495210" y="215917"/>
                      <a:pt x="494783" y="226047"/>
                    </a:cubicBezTo>
                    <a:lnTo>
                      <a:pt x="493257" y="263175"/>
                    </a:lnTo>
                    <a:cubicBezTo>
                      <a:pt x="493093" y="266912"/>
                      <a:pt x="492126" y="270551"/>
                      <a:pt x="490420" y="273649"/>
                    </a:cubicBezTo>
                    <a:lnTo>
                      <a:pt x="481725" y="289501"/>
                    </a:lnTo>
                    <a:cubicBezTo>
                      <a:pt x="479215" y="294091"/>
                      <a:pt x="475361" y="297189"/>
                      <a:pt x="470882" y="298238"/>
                    </a:cubicBezTo>
                    <a:lnTo>
                      <a:pt x="452379" y="302565"/>
                    </a:lnTo>
                    <a:cubicBezTo>
                      <a:pt x="449853" y="303172"/>
                      <a:pt x="447589" y="305483"/>
                      <a:pt x="446343" y="308778"/>
                    </a:cubicBezTo>
                    <a:lnTo>
                      <a:pt x="437714" y="331563"/>
                    </a:lnTo>
                    <a:cubicBezTo>
                      <a:pt x="435779" y="336628"/>
                      <a:pt x="432334" y="340447"/>
                      <a:pt x="427986" y="342299"/>
                    </a:cubicBezTo>
                    <a:lnTo>
                      <a:pt x="412091" y="349069"/>
                    </a:lnTo>
                    <a:cubicBezTo>
                      <a:pt x="410205" y="349889"/>
                      <a:pt x="408171" y="350184"/>
                      <a:pt x="406120" y="350233"/>
                    </a:cubicBezTo>
                    <a:lnTo>
                      <a:pt x="354153" y="348922"/>
                    </a:lnTo>
                    <a:cubicBezTo>
                      <a:pt x="353251" y="348906"/>
                      <a:pt x="352283" y="348775"/>
                      <a:pt x="351299" y="348528"/>
                    </a:cubicBezTo>
                    <a:lnTo>
                      <a:pt x="326382" y="342693"/>
                    </a:lnTo>
                    <a:cubicBezTo>
                      <a:pt x="324905" y="342332"/>
                      <a:pt x="323379" y="342611"/>
                      <a:pt x="322002" y="343480"/>
                    </a:cubicBezTo>
                    <a:lnTo>
                      <a:pt x="308468" y="351708"/>
                    </a:lnTo>
                    <a:cubicBezTo>
                      <a:pt x="305253" y="353675"/>
                      <a:pt x="301612" y="354315"/>
                      <a:pt x="298052" y="353610"/>
                    </a:cubicBezTo>
                    <a:lnTo>
                      <a:pt x="275464" y="349020"/>
                    </a:lnTo>
                    <a:cubicBezTo>
                      <a:pt x="275038" y="348938"/>
                      <a:pt x="274611" y="348938"/>
                      <a:pt x="274185" y="348922"/>
                    </a:cubicBezTo>
                    <a:lnTo>
                      <a:pt x="176549" y="352626"/>
                    </a:lnTo>
                    <a:cubicBezTo>
                      <a:pt x="172317" y="352774"/>
                      <a:pt x="168774" y="357691"/>
                      <a:pt x="168462" y="363822"/>
                    </a:cubicBezTo>
                    <a:lnTo>
                      <a:pt x="167003" y="393049"/>
                    </a:lnTo>
                    <a:cubicBezTo>
                      <a:pt x="166954" y="394131"/>
                      <a:pt x="167003" y="395229"/>
                      <a:pt x="167167" y="396311"/>
                    </a:cubicBezTo>
                    <a:lnTo>
                      <a:pt x="171906" y="428751"/>
                    </a:lnTo>
                    <a:cubicBezTo>
                      <a:pt x="173154" y="437275"/>
                      <a:pt x="170037" y="445652"/>
                      <a:pt x="163984" y="450094"/>
                    </a:cubicBezTo>
                    <a:cubicBezTo>
                      <a:pt x="159440" y="453438"/>
                      <a:pt x="153978" y="453962"/>
                      <a:pt x="148975" y="451586"/>
                    </a:cubicBezTo>
                    <a:lnTo>
                      <a:pt x="128847" y="441914"/>
                    </a:lnTo>
                    <a:cubicBezTo>
                      <a:pt x="127862" y="441422"/>
                      <a:pt x="126895" y="441259"/>
                      <a:pt x="125796" y="441341"/>
                    </a:cubicBezTo>
                    <a:lnTo>
                      <a:pt x="102174" y="443553"/>
                    </a:lnTo>
                    <a:cubicBezTo>
                      <a:pt x="100830" y="443684"/>
                      <a:pt x="99484" y="444308"/>
                      <a:pt x="98320" y="445389"/>
                    </a:cubicBezTo>
                    <a:lnTo>
                      <a:pt x="84426" y="458060"/>
                    </a:lnTo>
                    <a:cubicBezTo>
                      <a:pt x="81440" y="460781"/>
                      <a:pt x="77848" y="462175"/>
                      <a:pt x="74239" y="462175"/>
                    </a:cubicBezTo>
                    <a:close/>
                    <a:moveTo>
                      <a:pt x="99468" y="148037"/>
                    </a:moveTo>
                    <a:cubicBezTo>
                      <a:pt x="97565" y="148037"/>
                      <a:pt x="95695" y="149021"/>
                      <a:pt x="94153" y="150889"/>
                    </a:cubicBezTo>
                    <a:lnTo>
                      <a:pt x="86099" y="160692"/>
                    </a:lnTo>
                    <a:cubicBezTo>
                      <a:pt x="84704" y="162396"/>
                      <a:pt x="83720" y="164708"/>
                      <a:pt x="83311" y="167215"/>
                    </a:cubicBezTo>
                    <a:lnTo>
                      <a:pt x="75715" y="214621"/>
                    </a:lnTo>
                    <a:cubicBezTo>
                      <a:pt x="75076" y="218539"/>
                      <a:pt x="73550" y="222097"/>
                      <a:pt x="71319" y="224932"/>
                    </a:cubicBezTo>
                    <a:lnTo>
                      <a:pt x="25585" y="282993"/>
                    </a:lnTo>
                    <a:cubicBezTo>
                      <a:pt x="23518" y="285632"/>
                      <a:pt x="22468" y="289517"/>
                      <a:pt x="22781" y="293353"/>
                    </a:cubicBezTo>
                    <a:lnTo>
                      <a:pt x="23994" y="308204"/>
                    </a:lnTo>
                    <a:cubicBezTo>
                      <a:pt x="24322" y="312351"/>
                      <a:pt x="23666" y="316482"/>
                      <a:pt x="22042" y="320137"/>
                    </a:cubicBezTo>
                    <a:lnTo>
                      <a:pt x="9870" y="347643"/>
                    </a:lnTo>
                    <a:cubicBezTo>
                      <a:pt x="8919" y="349807"/>
                      <a:pt x="8459" y="352299"/>
                      <a:pt x="8590" y="354840"/>
                    </a:cubicBezTo>
                    <a:lnTo>
                      <a:pt x="10182" y="387820"/>
                    </a:lnTo>
                    <a:cubicBezTo>
                      <a:pt x="10396" y="392296"/>
                      <a:pt x="12429" y="396328"/>
                      <a:pt x="15350" y="398098"/>
                    </a:cubicBezTo>
                    <a:lnTo>
                      <a:pt x="34788" y="409917"/>
                    </a:lnTo>
                    <a:cubicBezTo>
                      <a:pt x="37970" y="411868"/>
                      <a:pt x="40513" y="414900"/>
                      <a:pt x="42153" y="418687"/>
                    </a:cubicBezTo>
                    <a:lnTo>
                      <a:pt x="49781" y="436341"/>
                    </a:lnTo>
                    <a:cubicBezTo>
                      <a:pt x="50666" y="438406"/>
                      <a:pt x="51963" y="440029"/>
                      <a:pt x="53488" y="441062"/>
                    </a:cubicBezTo>
                    <a:lnTo>
                      <a:pt x="70844" y="452487"/>
                    </a:lnTo>
                    <a:cubicBezTo>
                      <a:pt x="73370" y="454159"/>
                      <a:pt x="76191" y="453880"/>
                      <a:pt x="78570" y="451700"/>
                    </a:cubicBezTo>
                    <a:lnTo>
                      <a:pt x="92447" y="439029"/>
                    </a:lnTo>
                    <a:cubicBezTo>
                      <a:pt x="95006" y="436701"/>
                      <a:pt x="98057" y="435275"/>
                      <a:pt x="101305" y="434981"/>
                    </a:cubicBezTo>
                    <a:lnTo>
                      <a:pt x="124943" y="432767"/>
                    </a:lnTo>
                    <a:cubicBezTo>
                      <a:pt x="127502" y="432571"/>
                      <a:pt x="130126" y="433013"/>
                      <a:pt x="132505" y="434144"/>
                    </a:cubicBezTo>
                    <a:lnTo>
                      <a:pt x="152649" y="443816"/>
                    </a:lnTo>
                    <a:cubicBezTo>
                      <a:pt x="154765" y="444848"/>
                      <a:pt x="156848" y="444619"/>
                      <a:pt x="158833" y="443144"/>
                    </a:cubicBezTo>
                    <a:cubicBezTo>
                      <a:pt x="161720" y="441029"/>
                      <a:pt x="164213" y="436144"/>
                      <a:pt x="163328" y="429981"/>
                    </a:cubicBezTo>
                    <a:lnTo>
                      <a:pt x="158587" y="397525"/>
                    </a:lnTo>
                    <a:cubicBezTo>
                      <a:pt x="158357" y="395902"/>
                      <a:pt x="158275" y="394246"/>
                      <a:pt x="158357" y="392607"/>
                    </a:cubicBezTo>
                    <a:lnTo>
                      <a:pt x="159817" y="363380"/>
                    </a:lnTo>
                    <a:cubicBezTo>
                      <a:pt x="160343" y="352659"/>
                      <a:pt x="167396" y="344348"/>
                      <a:pt x="176189" y="344037"/>
                    </a:cubicBezTo>
                    <a:lnTo>
                      <a:pt x="273791" y="340316"/>
                    </a:lnTo>
                    <a:cubicBezTo>
                      <a:pt x="274874" y="340316"/>
                      <a:pt x="275989" y="340365"/>
                      <a:pt x="277104" y="340579"/>
                    </a:cubicBezTo>
                    <a:lnTo>
                      <a:pt x="299709" y="345168"/>
                    </a:lnTo>
                    <a:cubicBezTo>
                      <a:pt x="301119" y="345496"/>
                      <a:pt x="302563" y="345184"/>
                      <a:pt x="303941" y="344348"/>
                    </a:cubicBezTo>
                    <a:lnTo>
                      <a:pt x="317474" y="336120"/>
                    </a:lnTo>
                    <a:cubicBezTo>
                      <a:pt x="320788" y="334120"/>
                      <a:pt x="324676" y="333464"/>
                      <a:pt x="328301" y="334316"/>
                    </a:cubicBezTo>
                    <a:lnTo>
                      <a:pt x="353201" y="340136"/>
                    </a:lnTo>
                    <a:cubicBezTo>
                      <a:pt x="353612" y="340218"/>
                      <a:pt x="353989" y="340283"/>
                      <a:pt x="354334" y="340283"/>
                    </a:cubicBezTo>
                    <a:lnTo>
                      <a:pt x="406300" y="341595"/>
                    </a:lnTo>
                    <a:cubicBezTo>
                      <a:pt x="406990" y="341579"/>
                      <a:pt x="407908" y="341463"/>
                      <a:pt x="408663" y="341119"/>
                    </a:cubicBezTo>
                    <a:lnTo>
                      <a:pt x="424574" y="334349"/>
                    </a:lnTo>
                    <a:cubicBezTo>
                      <a:pt x="426707" y="333448"/>
                      <a:pt x="428544" y="331317"/>
                      <a:pt x="429627" y="328465"/>
                    </a:cubicBezTo>
                    <a:lnTo>
                      <a:pt x="438255" y="305712"/>
                    </a:lnTo>
                    <a:cubicBezTo>
                      <a:pt x="440519" y="299729"/>
                      <a:pt x="445046" y="295418"/>
                      <a:pt x="450377" y="294172"/>
                    </a:cubicBezTo>
                    <a:lnTo>
                      <a:pt x="468898" y="289845"/>
                    </a:lnTo>
                    <a:cubicBezTo>
                      <a:pt x="470931" y="289353"/>
                      <a:pt x="472851" y="287730"/>
                      <a:pt x="474163" y="285337"/>
                    </a:cubicBezTo>
                    <a:lnTo>
                      <a:pt x="482858" y="269486"/>
                    </a:lnTo>
                    <a:cubicBezTo>
                      <a:pt x="483924" y="267535"/>
                      <a:pt x="484547" y="265224"/>
                      <a:pt x="484645" y="262798"/>
                    </a:cubicBezTo>
                    <a:lnTo>
                      <a:pt x="486171" y="225653"/>
                    </a:lnTo>
                    <a:cubicBezTo>
                      <a:pt x="486417" y="219703"/>
                      <a:pt x="483398" y="214195"/>
                      <a:pt x="479297" y="213114"/>
                    </a:cubicBezTo>
                    <a:lnTo>
                      <a:pt x="425756" y="198853"/>
                    </a:lnTo>
                    <a:cubicBezTo>
                      <a:pt x="418390" y="196902"/>
                      <a:pt x="413059" y="189410"/>
                      <a:pt x="412534" y="180214"/>
                    </a:cubicBezTo>
                    <a:lnTo>
                      <a:pt x="411271" y="158757"/>
                    </a:lnTo>
                    <a:cubicBezTo>
                      <a:pt x="411107" y="156036"/>
                      <a:pt x="410270" y="153414"/>
                      <a:pt x="408925" y="151414"/>
                    </a:cubicBezTo>
                    <a:lnTo>
                      <a:pt x="376987" y="104040"/>
                    </a:lnTo>
                    <a:cubicBezTo>
                      <a:pt x="375314" y="101565"/>
                      <a:pt x="374132" y="98582"/>
                      <a:pt x="373559" y="95435"/>
                    </a:cubicBezTo>
                    <a:lnTo>
                      <a:pt x="367949" y="64716"/>
                    </a:lnTo>
                    <a:cubicBezTo>
                      <a:pt x="367505" y="62241"/>
                      <a:pt x="367423" y="59716"/>
                      <a:pt x="367719" y="57225"/>
                    </a:cubicBezTo>
                    <a:lnTo>
                      <a:pt x="369720" y="40013"/>
                    </a:lnTo>
                    <a:cubicBezTo>
                      <a:pt x="370229" y="35718"/>
                      <a:pt x="369031" y="31341"/>
                      <a:pt x="366570" y="28588"/>
                    </a:cubicBezTo>
                    <a:cubicBezTo>
                      <a:pt x="365537" y="27424"/>
                      <a:pt x="363815" y="26047"/>
                      <a:pt x="361518" y="26047"/>
                    </a:cubicBezTo>
                    <a:lnTo>
                      <a:pt x="339307" y="26047"/>
                    </a:lnTo>
                    <a:cubicBezTo>
                      <a:pt x="335256" y="26047"/>
                      <a:pt x="331336" y="24293"/>
                      <a:pt x="328284" y="21096"/>
                    </a:cubicBezTo>
                    <a:lnTo>
                      <a:pt x="317622" y="9983"/>
                    </a:lnTo>
                    <a:lnTo>
                      <a:pt x="286619" y="21294"/>
                    </a:lnTo>
                    <a:lnTo>
                      <a:pt x="230616" y="52651"/>
                    </a:lnTo>
                    <a:cubicBezTo>
                      <a:pt x="228910" y="53602"/>
                      <a:pt x="227433" y="55372"/>
                      <a:pt x="226466" y="57602"/>
                    </a:cubicBezTo>
                    <a:lnTo>
                      <a:pt x="218805" y="75305"/>
                    </a:lnTo>
                    <a:cubicBezTo>
                      <a:pt x="217362" y="78649"/>
                      <a:pt x="215180" y="81436"/>
                      <a:pt x="212490" y="83387"/>
                    </a:cubicBezTo>
                    <a:lnTo>
                      <a:pt x="166083" y="116761"/>
                    </a:lnTo>
                    <a:lnTo>
                      <a:pt x="156864" y="139202"/>
                    </a:lnTo>
                    <a:lnTo>
                      <a:pt x="134835" y="153807"/>
                    </a:lnTo>
                    <a:cubicBezTo>
                      <a:pt x="130947" y="156397"/>
                      <a:pt x="126255" y="156987"/>
                      <a:pt x="122006" y="155528"/>
                    </a:cubicBezTo>
                    <a:lnTo>
                      <a:pt x="101354" y="148332"/>
                    </a:lnTo>
                    <a:cubicBezTo>
                      <a:pt x="100731" y="148119"/>
                      <a:pt x="100108" y="148021"/>
                      <a:pt x="99484" y="14802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88" name="Graphic 9">
              <a:extLst>
                <a:ext uri="{FF2B5EF4-FFF2-40B4-BE49-F238E27FC236}">
                  <a16:creationId xmlns:a16="http://schemas.microsoft.com/office/drawing/2014/main" id="{CB57B8B6-3669-414D-1D3D-961390F6B085}"/>
                </a:ext>
              </a:extLst>
            </p:cNvPr>
            <p:cNvGrpSpPr/>
            <p:nvPr/>
          </p:nvGrpSpPr>
          <p:grpSpPr>
            <a:xfrm>
              <a:off x="13903681" y="7111280"/>
              <a:ext cx="301500" cy="498952"/>
              <a:chOff x="13903681" y="7111280"/>
              <a:chExt cx="301500" cy="498952"/>
            </a:xfrm>
            <a:grpFill/>
          </p:grpSpPr>
          <p:sp>
            <p:nvSpPr>
              <p:cNvPr id="1765" name="Freeform 1764">
                <a:extLst>
                  <a:ext uri="{FF2B5EF4-FFF2-40B4-BE49-F238E27FC236}">
                    <a16:creationId xmlns:a16="http://schemas.microsoft.com/office/drawing/2014/main" id="{6D3E5BBB-42CE-7B1C-900A-ECB9BD0F4F99}"/>
                  </a:ext>
                </a:extLst>
              </p:cNvPr>
              <p:cNvSpPr/>
              <p:nvPr/>
            </p:nvSpPr>
            <p:spPr>
              <a:xfrm>
                <a:off x="13909259" y="7115606"/>
                <a:ext cx="291659" cy="470169"/>
              </a:xfrm>
              <a:custGeom>
                <a:avLst/>
                <a:gdLst>
                  <a:gd name="connsiteX0" fmla="*/ 291003 w 291659"/>
                  <a:gd name="connsiteY0" fmla="*/ 354540 h 470169"/>
                  <a:gd name="connsiteX1" fmla="*/ 291660 w 291659"/>
                  <a:gd name="connsiteY1" fmla="*/ 359523 h 470169"/>
                  <a:gd name="connsiteX2" fmla="*/ 291660 w 291659"/>
                  <a:gd name="connsiteY2" fmla="*/ 417060 h 470169"/>
                  <a:gd name="connsiteX3" fmla="*/ 268694 w 291659"/>
                  <a:gd name="connsiteY3" fmla="*/ 404487 h 470169"/>
                  <a:gd name="connsiteX4" fmla="*/ 273286 w 291659"/>
                  <a:gd name="connsiteY4" fmla="*/ 470170 h 470169"/>
                  <a:gd name="connsiteX5" fmla="*/ 256227 w 291659"/>
                  <a:gd name="connsiteY5" fmla="*/ 431485 h 470169"/>
                  <a:gd name="connsiteX6" fmla="*/ 254751 w 291659"/>
                  <a:gd name="connsiteY6" fmla="*/ 424551 h 470169"/>
                  <a:gd name="connsiteX7" fmla="*/ 252781 w 291659"/>
                  <a:gd name="connsiteY7" fmla="*/ 387898 h 470169"/>
                  <a:gd name="connsiteX8" fmla="*/ 251634 w 291659"/>
                  <a:gd name="connsiteY8" fmla="*/ 382242 h 470169"/>
                  <a:gd name="connsiteX9" fmla="*/ 239331 w 291659"/>
                  <a:gd name="connsiteY9" fmla="*/ 347115 h 470169"/>
                  <a:gd name="connsiteX10" fmla="*/ 238183 w 291659"/>
                  <a:gd name="connsiteY10" fmla="*/ 344623 h 470169"/>
                  <a:gd name="connsiteX11" fmla="*/ 217022 w 291659"/>
                  <a:gd name="connsiteY11" fmla="*/ 304905 h 470169"/>
                  <a:gd name="connsiteX12" fmla="*/ 207343 w 291659"/>
                  <a:gd name="connsiteY12" fmla="*/ 297856 h 470169"/>
                  <a:gd name="connsiteX13" fmla="*/ 153867 w 291659"/>
                  <a:gd name="connsiteY13" fmla="*/ 294103 h 470169"/>
                  <a:gd name="connsiteX14" fmla="*/ 159444 w 291659"/>
                  <a:gd name="connsiteY14" fmla="*/ 322444 h 470169"/>
                  <a:gd name="connsiteX15" fmla="*/ 157968 w 291659"/>
                  <a:gd name="connsiteY15" fmla="*/ 334870 h 470169"/>
                  <a:gd name="connsiteX16" fmla="*/ 145829 w 291659"/>
                  <a:gd name="connsiteY16" fmla="*/ 361064 h 470169"/>
                  <a:gd name="connsiteX17" fmla="*/ 129754 w 291659"/>
                  <a:gd name="connsiteY17" fmla="*/ 367457 h 470169"/>
                  <a:gd name="connsiteX18" fmla="*/ 112530 w 291659"/>
                  <a:gd name="connsiteY18" fmla="*/ 356983 h 470169"/>
                  <a:gd name="connsiteX19" fmla="*/ 103344 w 291659"/>
                  <a:gd name="connsiteY19" fmla="*/ 372358 h 470169"/>
                  <a:gd name="connsiteX20" fmla="*/ 85627 w 291659"/>
                  <a:gd name="connsiteY20" fmla="*/ 364326 h 470169"/>
                  <a:gd name="connsiteX21" fmla="*/ 84151 w 291659"/>
                  <a:gd name="connsiteY21" fmla="*/ 363752 h 470169"/>
                  <a:gd name="connsiteX22" fmla="*/ 67911 w 291659"/>
                  <a:gd name="connsiteY22" fmla="*/ 359294 h 470169"/>
                  <a:gd name="connsiteX23" fmla="*/ 58233 w 291659"/>
                  <a:gd name="connsiteY23" fmla="*/ 346115 h 470169"/>
                  <a:gd name="connsiteX24" fmla="*/ 50687 w 291659"/>
                  <a:gd name="connsiteY24" fmla="*/ 290693 h 470169"/>
                  <a:gd name="connsiteX25" fmla="*/ 49703 w 291659"/>
                  <a:gd name="connsiteY25" fmla="*/ 286513 h 470169"/>
                  <a:gd name="connsiteX26" fmla="*/ 29527 w 291659"/>
                  <a:gd name="connsiteY26" fmla="*/ 231321 h 470169"/>
                  <a:gd name="connsiteX27" fmla="*/ 28870 w 291659"/>
                  <a:gd name="connsiteY27" fmla="*/ 219600 h 470169"/>
                  <a:gd name="connsiteX28" fmla="*/ 35760 w 291659"/>
                  <a:gd name="connsiteY28" fmla="*/ 190553 h 470169"/>
                  <a:gd name="connsiteX29" fmla="*/ 28707 w 291659"/>
                  <a:gd name="connsiteY29" fmla="*/ 170867 h 470169"/>
                  <a:gd name="connsiteX30" fmla="*/ 0 w 291659"/>
                  <a:gd name="connsiteY30" fmla="*/ 154360 h 470169"/>
                  <a:gd name="connsiteX31" fmla="*/ 11974 w 291659"/>
                  <a:gd name="connsiteY31" fmla="*/ 127395 h 470169"/>
                  <a:gd name="connsiteX32" fmla="*/ 16731 w 291659"/>
                  <a:gd name="connsiteY32" fmla="*/ 121428 h 470169"/>
                  <a:gd name="connsiteX33" fmla="*/ 38220 w 291659"/>
                  <a:gd name="connsiteY33" fmla="*/ 105397 h 470169"/>
                  <a:gd name="connsiteX34" fmla="*/ 39368 w 291659"/>
                  <a:gd name="connsiteY34" fmla="*/ 78038 h 470169"/>
                  <a:gd name="connsiteX35" fmla="*/ 17551 w 291659"/>
                  <a:gd name="connsiteY35" fmla="*/ 57532 h 470169"/>
                  <a:gd name="connsiteX36" fmla="*/ 13614 w 291659"/>
                  <a:gd name="connsiteY36" fmla="*/ 37288 h 470169"/>
                  <a:gd name="connsiteX37" fmla="*/ 23949 w 291659"/>
                  <a:gd name="connsiteY37" fmla="*/ 9290 h 470169"/>
                  <a:gd name="connsiteX38" fmla="*/ 41501 w 291659"/>
                  <a:gd name="connsiteY38" fmla="*/ 2061 h 470169"/>
                  <a:gd name="connsiteX39" fmla="*/ 78081 w 291659"/>
                  <a:gd name="connsiteY39" fmla="*/ 28321 h 470169"/>
                  <a:gd name="connsiteX40" fmla="*/ 83003 w 291659"/>
                  <a:gd name="connsiteY40" fmla="*/ 30288 h 470169"/>
                  <a:gd name="connsiteX41" fmla="*/ 102359 w 291659"/>
                  <a:gd name="connsiteY41" fmla="*/ 32813 h 470169"/>
                  <a:gd name="connsiteX42" fmla="*/ 113514 w 291659"/>
                  <a:gd name="connsiteY42" fmla="*/ 47385 h 470169"/>
                  <a:gd name="connsiteX43" fmla="*/ 116138 w 291659"/>
                  <a:gd name="connsiteY43" fmla="*/ 78792 h 470169"/>
                  <a:gd name="connsiteX44" fmla="*/ 126801 w 291659"/>
                  <a:gd name="connsiteY44" fmla="*/ 93266 h 470169"/>
                  <a:gd name="connsiteX45" fmla="*/ 175848 w 291659"/>
                  <a:gd name="connsiteY45" fmla="*/ 102430 h 470169"/>
                  <a:gd name="connsiteX46" fmla="*/ 177817 w 291659"/>
                  <a:gd name="connsiteY46" fmla="*/ 102594 h 470169"/>
                  <a:gd name="connsiteX47" fmla="*/ 234573 w 291659"/>
                  <a:gd name="connsiteY47" fmla="*/ 101266 h 470169"/>
                  <a:gd name="connsiteX48" fmla="*/ 238348 w 291659"/>
                  <a:gd name="connsiteY48" fmla="*/ 101922 h 470169"/>
                  <a:gd name="connsiteX49" fmla="*/ 258196 w 291659"/>
                  <a:gd name="connsiteY49" fmla="*/ 109445 h 470169"/>
                  <a:gd name="connsiteX50" fmla="*/ 265741 w 291659"/>
                  <a:gd name="connsiteY50" fmla="*/ 133018 h 470169"/>
                  <a:gd name="connsiteX51" fmla="*/ 246549 w 291659"/>
                  <a:gd name="connsiteY51" fmla="*/ 177719 h 470169"/>
                  <a:gd name="connsiteX52" fmla="*/ 237034 w 291659"/>
                  <a:gd name="connsiteY52" fmla="*/ 186030 h 470169"/>
                  <a:gd name="connsiteX53" fmla="*/ 222270 w 291659"/>
                  <a:gd name="connsiteY53" fmla="*/ 188275 h 470169"/>
                  <a:gd name="connsiteX54" fmla="*/ 212757 w 291659"/>
                  <a:gd name="connsiteY54" fmla="*/ 196488 h 470169"/>
                  <a:gd name="connsiteX55" fmla="*/ 200125 w 291659"/>
                  <a:gd name="connsiteY55" fmla="*/ 225436 h 470169"/>
                  <a:gd name="connsiteX56" fmla="*/ 202586 w 291659"/>
                  <a:gd name="connsiteY56" fmla="*/ 245517 h 470169"/>
                  <a:gd name="connsiteX57" fmla="*/ 215872 w 291659"/>
                  <a:gd name="connsiteY57" fmla="*/ 261138 h 470169"/>
                  <a:gd name="connsiteX58" fmla="*/ 236706 w 291659"/>
                  <a:gd name="connsiteY58" fmla="*/ 252631 h 470169"/>
                  <a:gd name="connsiteX59" fmla="*/ 241135 w 291659"/>
                  <a:gd name="connsiteY59" fmla="*/ 226977 h 470169"/>
                  <a:gd name="connsiteX60" fmla="*/ 259507 w 291659"/>
                  <a:gd name="connsiteY60" fmla="*/ 226977 h 470169"/>
                  <a:gd name="connsiteX61" fmla="*/ 291003 w 291659"/>
                  <a:gd name="connsiteY61" fmla="*/ 354507 h 47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91659" h="470169">
                    <a:moveTo>
                      <a:pt x="291003" y="354540"/>
                    </a:moveTo>
                    <a:cubicBezTo>
                      <a:pt x="291496" y="356147"/>
                      <a:pt x="291660" y="357835"/>
                      <a:pt x="291660" y="359523"/>
                    </a:cubicBezTo>
                    <a:lnTo>
                      <a:pt x="291660" y="417060"/>
                    </a:lnTo>
                    <a:lnTo>
                      <a:pt x="268694" y="404487"/>
                    </a:lnTo>
                    <a:lnTo>
                      <a:pt x="273286" y="470170"/>
                    </a:lnTo>
                    <a:lnTo>
                      <a:pt x="256227" y="431485"/>
                    </a:lnTo>
                    <a:cubicBezTo>
                      <a:pt x="255406" y="429354"/>
                      <a:pt x="254751" y="426993"/>
                      <a:pt x="254751" y="424551"/>
                    </a:cubicBezTo>
                    <a:lnTo>
                      <a:pt x="252781" y="387898"/>
                    </a:lnTo>
                    <a:cubicBezTo>
                      <a:pt x="252619" y="385947"/>
                      <a:pt x="252290" y="384029"/>
                      <a:pt x="251634" y="382242"/>
                    </a:cubicBezTo>
                    <a:lnTo>
                      <a:pt x="239331" y="347115"/>
                    </a:lnTo>
                    <a:cubicBezTo>
                      <a:pt x="239002" y="346246"/>
                      <a:pt x="238510" y="345410"/>
                      <a:pt x="238183" y="344623"/>
                    </a:cubicBezTo>
                    <a:lnTo>
                      <a:pt x="217022" y="304905"/>
                    </a:lnTo>
                    <a:cubicBezTo>
                      <a:pt x="214889" y="300741"/>
                      <a:pt x="211280" y="298135"/>
                      <a:pt x="207343" y="297856"/>
                    </a:cubicBezTo>
                    <a:lnTo>
                      <a:pt x="153867" y="294103"/>
                    </a:lnTo>
                    <a:lnTo>
                      <a:pt x="159444" y="322444"/>
                    </a:lnTo>
                    <a:cubicBezTo>
                      <a:pt x="160264" y="326657"/>
                      <a:pt x="159773" y="331132"/>
                      <a:pt x="157968" y="334870"/>
                    </a:cubicBezTo>
                    <a:lnTo>
                      <a:pt x="145829" y="361064"/>
                    </a:lnTo>
                    <a:cubicBezTo>
                      <a:pt x="142548" y="368260"/>
                      <a:pt x="135494" y="371030"/>
                      <a:pt x="129754" y="367457"/>
                    </a:cubicBezTo>
                    <a:lnTo>
                      <a:pt x="112530" y="356983"/>
                    </a:lnTo>
                    <a:lnTo>
                      <a:pt x="103344" y="372358"/>
                    </a:lnTo>
                    <a:lnTo>
                      <a:pt x="85627" y="364326"/>
                    </a:lnTo>
                    <a:cubicBezTo>
                      <a:pt x="85135" y="364097"/>
                      <a:pt x="84643" y="363900"/>
                      <a:pt x="84151" y="363752"/>
                    </a:cubicBezTo>
                    <a:lnTo>
                      <a:pt x="67911" y="359294"/>
                    </a:lnTo>
                    <a:cubicBezTo>
                      <a:pt x="62990" y="357900"/>
                      <a:pt x="59053" y="352688"/>
                      <a:pt x="58233" y="346115"/>
                    </a:cubicBezTo>
                    <a:lnTo>
                      <a:pt x="50687" y="290693"/>
                    </a:lnTo>
                    <a:cubicBezTo>
                      <a:pt x="50523" y="289251"/>
                      <a:pt x="50196" y="287841"/>
                      <a:pt x="49703" y="286513"/>
                    </a:cubicBezTo>
                    <a:lnTo>
                      <a:pt x="29527" y="231321"/>
                    </a:lnTo>
                    <a:cubicBezTo>
                      <a:pt x="28214" y="227649"/>
                      <a:pt x="28050" y="223469"/>
                      <a:pt x="28870" y="219600"/>
                    </a:cubicBezTo>
                    <a:lnTo>
                      <a:pt x="35760" y="190553"/>
                    </a:lnTo>
                    <a:cubicBezTo>
                      <a:pt x="37564" y="182653"/>
                      <a:pt x="34612" y="174211"/>
                      <a:pt x="28707" y="170867"/>
                    </a:cubicBezTo>
                    <a:lnTo>
                      <a:pt x="0" y="154360"/>
                    </a:lnTo>
                    <a:lnTo>
                      <a:pt x="11974" y="127395"/>
                    </a:lnTo>
                    <a:cubicBezTo>
                      <a:pt x="13123" y="124920"/>
                      <a:pt x="14763" y="122855"/>
                      <a:pt x="16731" y="121428"/>
                    </a:cubicBezTo>
                    <a:lnTo>
                      <a:pt x="38220" y="105397"/>
                    </a:lnTo>
                    <a:cubicBezTo>
                      <a:pt x="46095" y="99496"/>
                      <a:pt x="46750" y="85005"/>
                      <a:pt x="39368" y="78038"/>
                    </a:cubicBezTo>
                    <a:lnTo>
                      <a:pt x="17551" y="57532"/>
                    </a:lnTo>
                    <a:cubicBezTo>
                      <a:pt x="12630" y="52893"/>
                      <a:pt x="10990" y="44385"/>
                      <a:pt x="13614" y="37288"/>
                    </a:cubicBezTo>
                    <a:lnTo>
                      <a:pt x="23949" y="9290"/>
                    </a:lnTo>
                    <a:cubicBezTo>
                      <a:pt x="27230" y="799"/>
                      <a:pt x="35103" y="-2512"/>
                      <a:pt x="41501" y="2061"/>
                    </a:cubicBezTo>
                    <a:lnTo>
                      <a:pt x="78081" y="28321"/>
                    </a:lnTo>
                    <a:cubicBezTo>
                      <a:pt x="79558" y="29403"/>
                      <a:pt x="81198" y="30075"/>
                      <a:pt x="83003" y="30288"/>
                    </a:cubicBezTo>
                    <a:lnTo>
                      <a:pt x="102359" y="32813"/>
                    </a:lnTo>
                    <a:cubicBezTo>
                      <a:pt x="108265" y="33583"/>
                      <a:pt x="113021" y="39664"/>
                      <a:pt x="113514" y="47385"/>
                    </a:cubicBezTo>
                    <a:lnTo>
                      <a:pt x="116138" y="78792"/>
                    </a:lnTo>
                    <a:cubicBezTo>
                      <a:pt x="116631" y="86234"/>
                      <a:pt x="121059" y="92201"/>
                      <a:pt x="126801" y="93266"/>
                    </a:cubicBezTo>
                    <a:lnTo>
                      <a:pt x="175848" y="102430"/>
                    </a:lnTo>
                    <a:cubicBezTo>
                      <a:pt x="176504" y="102561"/>
                      <a:pt x="177161" y="102610"/>
                      <a:pt x="177817" y="102594"/>
                    </a:cubicBezTo>
                    <a:lnTo>
                      <a:pt x="234573" y="101266"/>
                    </a:lnTo>
                    <a:cubicBezTo>
                      <a:pt x="235887" y="101233"/>
                      <a:pt x="237198" y="101462"/>
                      <a:pt x="238348" y="101922"/>
                    </a:cubicBezTo>
                    <a:lnTo>
                      <a:pt x="258196" y="109445"/>
                    </a:lnTo>
                    <a:cubicBezTo>
                      <a:pt x="265905" y="112396"/>
                      <a:pt x="269513" y="123871"/>
                      <a:pt x="265741" y="133018"/>
                    </a:cubicBezTo>
                    <a:lnTo>
                      <a:pt x="246549" y="177719"/>
                    </a:lnTo>
                    <a:cubicBezTo>
                      <a:pt x="244579" y="182325"/>
                      <a:pt x="240971" y="185423"/>
                      <a:pt x="237034" y="186030"/>
                    </a:cubicBezTo>
                    <a:lnTo>
                      <a:pt x="222270" y="188275"/>
                    </a:lnTo>
                    <a:cubicBezTo>
                      <a:pt x="218169" y="188882"/>
                      <a:pt x="214725" y="191931"/>
                      <a:pt x="212757" y="196488"/>
                    </a:cubicBezTo>
                    <a:lnTo>
                      <a:pt x="200125" y="225436"/>
                    </a:lnTo>
                    <a:cubicBezTo>
                      <a:pt x="197173" y="232058"/>
                      <a:pt x="198321" y="240402"/>
                      <a:pt x="202586" y="245517"/>
                    </a:cubicBezTo>
                    <a:lnTo>
                      <a:pt x="215872" y="261138"/>
                    </a:lnTo>
                    <a:cubicBezTo>
                      <a:pt x="223091" y="269580"/>
                      <a:pt x="234573" y="264859"/>
                      <a:pt x="236706" y="252631"/>
                    </a:cubicBezTo>
                    <a:lnTo>
                      <a:pt x="241135" y="226977"/>
                    </a:lnTo>
                    <a:lnTo>
                      <a:pt x="259507" y="226977"/>
                    </a:lnTo>
                    <a:lnTo>
                      <a:pt x="291003" y="35450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66" name="Freeform 1765">
                <a:extLst>
                  <a:ext uri="{FF2B5EF4-FFF2-40B4-BE49-F238E27FC236}">
                    <a16:creationId xmlns:a16="http://schemas.microsoft.com/office/drawing/2014/main" id="{B051D818-DFFF-9B71-E286-7DAD792C9DAF}"/>
                  </a:ext>
                </a:extLst>
              </p:cNvPr>
              <p:cNvSpPr/>
              <p:nvPr/>
            </p:nvSpPr>
            <p:spPr>
              <a:xfrm>
                <a:off x="13903681" y="7111280"/>
                <a:ext cx="301500" cy="498952"/>
              </a:xfrm>
              <a:custGeom>
                <a:avLst/>
                <a:gdLst>
                  <a:gd name="connsiteX0" fmla="*/ 284771 w 301500"/>
                  <a:gd name="connsiteY0" fmla="*/ 498952 h 498952"/>
                  <a:gd name="connsiteX1" fmla="*/ 257868 w 301500"/>
                  <a:gd name="connsiteY1" fmla="*/ 437531 h 498952"/>
                  <a:gd name="connsiteX2" fmla="*/ 255900 w 301500"/>
                  <a:gd name="connsiteY2" fmla="*/ 429105 h 498952"/>
                  <a:gd name="connsiteX3" fmla="*/ 253931 w 301500"/>
                  <a:gd name="connsiteY3" fmla="*/ 392436 h 498952"/>
                  <a:gd name="connsiteX4" fmla="*/ 253110 w 301500"/>
                  <a:gd name="connsiteY4" fmla="*/ 387978 h 498952"/>
                  <a:gd name="connsiteX5" fmla="*/ 240808 w 301500"/>
                  <a:gd name="connsiteY5" fmla="*/ 352850 h 498952"/>
                  <a:gd name="connsiteX6" fmla="*/ 239987 w 301500"/>
                  <a:gd name="connsiteY6" fmla="*/ 350948 h 498952"/>
                  <a:gd name="connsiteX7" fmla="*/ 218827 w 301500"/>
                  <a:gd name="connsiteY7" fmla="*/ 311230 h 498952"/>
                  <a:gd name="connsiteX8" fmla="*/ 212594 w 301500"/>
                  <a:gd name="connsiteY8" fmla="*/ 306460 h 498952"/>
                  <a:gd name="connsiteX9" fmla="*/ 164694 w 301500"/>
                  <a:gd name="connsiteY9" fmla="*/ 303083 h 498952"/>
                  <a:gd name="connsiteX10" fmla="*/ 169123 w 301500"/>
                  <a:gd name="connsiteY10" fmla="*/ 325917 h 498952"/>
                  <a:gd name="connsiteX11" fmla="*/ 167483 w 301500"/>
                  <a:gd name="connsiteY11" fmla="*/ 340982 h 498952"/>
                  <a:gd name="connsiteX12" fmla="*/ 155343 w 301500"/>
                  <a:gd name="connsiteY12" fmla="*/ 367193 h 498952"/>
                  <a:gd name="connsiteX13" fmla="*/ 144846 w 301500"/>
                  <a:gd name="connsiteY13" fmla="*/ 377012 h 498952"/>
                  <a:gd name="connsiteX14" fmla="*/ 133035 w 301500"/>
                  <a:gd name="connsiteY14" fmla="*/ 375454 h 498952"/>
                  <a:gd name="connsiteX15" fmla="*/ 119583 w 301500"/>
                  <a:gd name="connsiteY15" fmla="*/ 367225 h 498952"/>
                  <a:gd name="connsiteX16" fmla="*/ 110561 w 301500"/>
                  <a:gd name="connsiteY16" fmla="*/ 382175 h 498952"/>
                  <a:gd name="connsiteX17" fmla="*/ 89565 w 301500"/>
                  <a:gd name="connsiteY17" fmla="*/ 372553 h 498952"/>
                  <a:gd name="connsiteX18" fmla="*/ 72340 w 301500"/>
                  <a:gd name="connsiteY18" fmla="*/ 367750 h 498952"/>
                  <a:gd name="connsiteX19" fmla="*/ 59546 w 301500"/>
                  <a:gd name="connsiteY19" fmla="*/ 350997 h 498952"/>
                  <a:gd name="connsiteX20" fmla="*/ 52000 w 301500"/>
                  <a:gd name="connsiteY20" fmla="*/ 295575 h 498952"/>
                  <a:gd name="connsiteX21" fmla="*/ 51344 w 301500"/>
                  <a:gd name="connsiteY21" fmla="*/ 292281 h 498952"/>
                  <a:gd name="connsiteX22" fmla="*/ 31168 w 301500"/>
                  <a:gd name="connsiteY22" fmla="*/ 237105 h 498952"/>
                  <a:gd name="connsiteX23" fmla="*/ 30347 w 301500"/>
                  <a:gd name="connsiteY23" fmla="*/ 222909 h 498952"/>
                  <a:gd name="connsiteX24" fmla="*/ 37073 w 301500"/>
                  <a:gd name="connsiteY24" fmla="*/ 193863 h 498952"/>
                  <a:gd name="connsiteX25" fmla="*/ 32152 w 301500"/>
                  <a:gd name="connsiteY25" fmla="*/ 178880 h 498952"/>
                  <a:gd name="connsiteX26" fmla="*/ 0 w 301500"/>
                  <a:gd name="connsiteY26" fmla="*/ 160439 h 498952"/>
                  <a:gd name="connsiteX27" fmla="*/ 13615 w 301500"/>
                  <a:gd name="connsiteY27" fmla="*/ 129934 h 498952"/>
                  <a:gd name="connsiteX28" fmla="*/ 19685 w 301500"/>
                  <a:gd name="connsiteY28" fmla="*/ 122278 h 498952"/>
                  <a:gd name="connsiteX29" fmla="*/ 41174 w 301500"/>
                  <a:gd name="connsiteY29" fmla="*/ 106247 h 498952"/>
                  <a:gd name="connsiteX30" fmla="*/ 45766 w 301500"/>
                  <a:gd name="connsiteY30" fmla="*/ 96526 h 498952"/>
                  <a:gd name="connsiteX31" fmla="*/ 41994 w 301500"/>
                  <a:gd name="connsiteY31" fmla="*/ 85462 h 498952"/>
                  <a:gd name="connsiteX32" fmla="*/ 20176 w 301500"/>
                  <a:gd name="connsiteY32" fmla="*/ 64955 h 498952"/>
                  <a:gd name="connsiteX33" fmla="*/ 15255 w 301500"/>
                  <a:gd name="connsiteY33" fmla="*/ 40088 h 498952"/>
                  <a:gd name="connsiteX34" fmla="*/ 25590 w 301500"/>
                  <a:gd name="connsiteY34" fmla="*/ 12091 h 498952"/>
                  <a:gd name="connsiteX35" fmla="*/ 36909 w 301500"/>
                  <a:gd name="connsiteY35" fmla="*/ 633 h 498952"/>
                  <a:gd name="connsiteX36" fmla="*/ 49703 w 301500"/>
                  <a:gd name="connsiteY36" fmla="*/ 2878 h 498952"/>
                  <a:gd name="connsiteX37" fmla="*/ 86120 w 301500"/>
                  <a:gd name="connsiteY37" fmla="*/ 29155 h 498952"/>
                  <a:gd name="connsiteX38" fmla="*/ 89072 w 301500"/>
                  <a:gd name="connsiteY38" fmla="*/ 30352 h 498952"/>
                  <a:gd name="connsiteX39" fmla="*/ 108429 w 301500"/>
                  <a:gd name="connsiteY39" fmla="*/ 32876 h 498952"/>
                  <a:gd name="connsiteX40" fmla="*/ 123520 w 301500"/>
                  <a:gd name="connsiteY40" fmla="*/ 51366 h 498952"/>
                  <a:gd name="connsiteX41" fmla="*/ 125981 w 301500"/>
                  <a:gd name="connsiteY41" fmla="*/ 82773 h 498952"/>
                  <a:gd name="connsiteX42" fmla="*/ 133199 w 301500"/>
                  <a:gd name="connsiteY42" fmla="*/ 93379 h 498952"/>
                  <a:gd name="connsiteX43" fmla="*/ 182246 w 301500"/>
                  <a:gd name="connsiteY43" fmla="*/ 102542 h 498952"/>
                  <a:gd name="connsiteX44" fmla="*/ 183394 w 301500"/>
                  <a:gd name="connsiteY44" fmla="*/ 102641 h 498952"/>
                  <a:gd name="connsiteX45" fmla="*/ 240151 w 301500"/>
                  <a:gd name="connsiteY45" fmla="*/ 101313 h 498952"/>
                  <a:gd name="connsiteX46" fmla="*/ 245565 w 301500"/>
                  <a:gd name="connsiteY46" fmla="*/ 102247 h 498952"/>
                  <a:gd name="connsiteX47" fmla="*/ 265249 w 301500"/>
                  <a:gd name="connsiteY47" fmla="*/ 109771 h 498952"/>
                  <a:gd name="connsiteX48" fmla="*/ 275255 w 301500"/>
                  <a:gd name="connsiteY48" fmla="*/ 119902 h 498952"/>
                  <a:gd name="connsiteX49" fmla="*/ 275255 w 301500"/>
                  <a:gd name="connsiteY49" fmla="*/ 139064 h 498952"/>
                  <a:gd name="connsiteX50" fmla="*/ 256064 w 301500"/>
                  <a:gd name="connsiteY50" fmla="*/ 183765 h 498952"/>
                  <a:gd name="connsiteX51" fmla="*/ 243269 w 301500"/>
                  <a:gd name="connsiteY51" fmla="*/ 194650 h 498952"/>
                  <a:gd name="connsiteX52" fmla="*/ 228505 w 301500"/>
                  <a:gd name="connsiteY52" fmla="*/ 196895 h 498952"/>
                  <a:gd name="connsiteX53" fmla="*/ 222271 w 301500"/>
                  <a:gd name="connsiteY53" fmla="*/ 202550 h 498952"/>
                  <a:gd name="connsiteX54" fmla="*/ 209640 w 301500"/>
                  <a:gd name="connsiteY54" fmla="*/ 231499 h 498952"/>
                  <a:gd name="connsiteX55" fmla="*/ 211445 w 301500"/>
                  <a:gd name="connsiteY55" fmla="*/ 247104 h 498952"/>
                  <a:gd name="connsiteX56" fmla="*/ 224732 w 301500"/>
                  <a:gd name="connsiteY56" fmla="*/ 262726 h 498952"/>
                  <a:gd name="connsiteX57" fmla="*/ 231458 w 301500"/>
                  <a:gd name="connsiteY57" fmla="*/ 265266 h 498952"/>
                  <a:gd name="connsiteX58" fmla="*/ 238018 w 301500"/>
                  <a:gd name="connsiteY58" fmla="*/ 256267 h 498952"/>
                  <a:gd name="connsiteX59" fmla="*/ 243104 w 301500"/>
                  <a:gd name="connsiteY59" fmla="*/ 227040 h 498952"/>
                  <a:gd name="connsiteX60" fmla="*/ 268531 w 301500"/>
                  <a:gd name="connsiteY60" fmla="*/ 227040 h 498952"/>
                  <a:gd name="connsiteX61" fmla="*/ 269350 w 301500"/>
                  <a:gd name="connsiteY61" fmla="*/ 230302 h 498952"/>
                  <a:gd name="connsiteX62" fmla="*/ 300846 w 301500"/>
                  <a:gd name="connsiteY62" fmla="*/ 357866 h 498952"/>
                  <a:gd name="connsiteX63" fmla="*/ 301501 w 301500"/>
                  <a:gd name="connsiteY63" fmla="*/ 363849 h 498952"/>
                  <a:gd name="connsiteX64" fmla="*/ 301501 w 301500"/>
                  <a:gd name="connsiteY64" fmla="*/ 428646 h 498952"/>
                  <a:gd name="connsiteX65" fmla="*/ 279192 w 301500"/>
                  <a:gd name="connsiteY65" fmla="*/ 416352 h 498952"/>
                  <a:gd name="connsiteX66" fmla="*/ 284935 w 301500"/>
                  <a:gd name="connsiteY66" fmla="*/ 498936 h 498952"/>
                  <a:gd name="connsiteX67" fmla="*/ 154032 w 301500"/>
                  <a:gd name="connsiteY67" fmla="*/ 293723 h 498952"/>
                  <a:gd name="connsiteX68" fmla="*/ 213249 w 301500"/>
                  <a:gd name="connsiteY68" fmla="*/ 297887 h 498952"/>
                  <a:gd name="connsiteX69" fmla="*/ 226372 w 301500"/>
                  <a:gd name="connsiteY69" fmla="*/ 307198 h 498952"/>
                  <a:gd name="connsiteX70" fmla="*/ 247534 w 301500"/>
                  <a:gd name="connsiteY70" fmla="*/ 346916 h 498952"/>
                  <a:gd name="connsiteX71" fmla="*/ 248845 w 301500"/>
                  <a:gd name="connsiteY71" fmla="*/ 349997 h 498952"/>
                  <a:gd name="connsiteX72" fmla="*/ 261312 w 301500"/>
                  <a:gd name="connsiteY72" fmla="*/ 385126 h 498952"/>
                  <a:gd name="connsiteX73" fmla="*/ 262624 w 301500"/>
                  <a:gd name="connsiteY73" fmla="*/ 391994 h 498952"/>
                  <a:gd name="connsiteX74" fmla="*/ 264592 w 301500"/>
                  <a:gd name="connsiteY74" fmla="*/ 428646 h 498952"/>
                  <a:gd name="connsiteX75" fmla="*/ 265742 w 301500"/>
                  <a:gd name="connsiteY75" fmla="*/ 434105 h 498952"/>
                  <a:gd name="connsiteX76" fmla="*/ 272794 w 301500"/>
                  <a:gd name="connsiteY76" fmla="*/ 450055 h 498952"/>
                  <a:gd name="connsiteX77" fmla="*/ 269350 w 301500"/>
                  <a:gd name="connsiteY77" fmla="*/ 401271 h 498952"/>
                  <a:gd name="connsiteX78" fmla="*/ 292972 w 301500"/>
                  <a:gd name="connsiteY78" fmla="*/ 414156 h 498952"/>
                  <a:gd name="connsiteX79" fmla="*/ 292972 w 301500"/>
                  <a:gd name="connsiteY79" fmla="*/ 363882 h 498952"/>
                  <a:gd name="connsiteX80" fmla="*/ 292480 w 301500"/>
                  <a:gd name="connsiteY80" fmla="*/ 359898 h 498952"/>
                  <a:gd name="connsiteX81" fmla="*/ 261641 w 301500"/>
                  <a:gd name="connsiteY81" fmla="*/ 235662 h 498952"/>
                  <a:gd name="connsiteX82" fmla="*/ 250321 w 301500"/>
                  <a:gd name="connsiteY82" fmla="*/ 235662 h 498952"/>
                  <a:gd name="connsiteX83" fmla="*/ 246384 w 301500"/>
                  <a:gd name="connsiteY83" fmla="*/ 257743 h 498952"/>
                  <a:gd name="connsiteX84" fmla="*/ 233591 w 301500"/>
                  <a:gd name="connsiteY84" fmla="*/ 273577 h 498952"/>
                  <a:gd name="connsiteX85" fmla="*/ 218170 w 301500"/>
                  <a:gd name="connsiteY85" fmla="*/ 268299 h 498952"/>
                  <a:gd name="connsiteX86" fmla="*/ 204883 w 301500"/>
                  <a:gd name="connsiteY86" fmla="*/ 252661 h 498952"/>
                  <a:gd name="connsiteX87" fmla="*/ 201602 w 301500"/>
                  <a:gd name="connsiteY87" fmla="*/ 228089 h 498952"/>
                  <a:gd name="connsiteX88" fmla="*/ 214233 w 301500"/>
                  <a:gd name="connsiteY88" fmla="*/ 199141 h 498952"/>
                  <a:gd name="connsiteX89" fmla="*/ 227193 w 301500"/>
                  <a:gd name="connsiteY89" fmla="*/ 188404 h 498952"/>
                  <a:gd name="connsiteX90" fmla="*/ 241955 w 301500"/>
                  <a:gd name="connsiteY90" fmla="*/ 186158 h 498952"/>
                  <a:gd name="connsiteX91" fmla="*/ 248188 w 301500"/>
                  <a:gd name="connsiteY91" fmla="*/ 180405 h 498952"/>
                  <a:gd name="connsiteX92" fmla="*/ 267217 w 301500"/>
                  <a:gd name="connsiteY92" fmla="*/ 135703 h 498952"/>
                  <a:gd name="connsiteX93" fmla="*/ 267217 w 301500"/>
                  <a:gd name="connsiteY93" fmla="*/ 123278 h 498952"/>
                  <a:gd name="connsiteX94" fmla="*/ 262133 w 301500"/>
                  <a:gd name="connsiteY94" fmla="*/ 117820 h 498952"/>
                  <a:gd name="connsiteX95" fmla="*/ 242448 w 301500"/>
                  <a:gd name="connsiteY95" fmla="*/ 110296 h 498952"/>
                  <a:gd name="connsiteX96" fmla="*/ 240315 w 301500"/>
                  <a:gd name="connsiteY96" fmla="*/ 109919 h 498952"/>
                  <a:gd name="connsiteX97" fmla="*/ 183558 w 301500"/>
                  <a:gd name="connsiteY97" fmla="*/ 111246 h 498952"/>
                  <a:gd name="connsiteX98" fmla="*/ 180606 w 301500"/>
                  <a:gd name="connsiteY98" fmla="*/ 111001 h 498952"/>
                  <a:gd name="connsiteX99" fmla="*/ 131559 w 301500"/>
                  <a:gd name="connsiteY99" fmla="*/ 101837 h 498952"/>
                  <a:gd name="connsiteX100" fmla="*/ 117288 w 301500"/>
                  <a:gd name="connsiteY100" fmla="*/ 83462 h 498952"/>
                  <a:gd name="connsiteX101" fmla="*/ 114827 w 301500"/>
                  <a:gd name="connsiteY101" fmla="*/ 52055 h 498952"/>
                  <a:gd name="connsiteX102" fmla="*/ 107280 w 301500"/>
                  <a:gd name="connsiteY102" fmla="*/ 41416 h 498952"/>
                  <a:gd name="connsiteX103" fmla="*/ 87924 w 301500"/>
                  <a:gd name="connsiteY103" fmla="*/ 38892 h 498952"/>
                  <a:gd name="connsiteX104" fmla="*/ 81199 w 301500"/>
                  <a:gd name="connsiteY104" fmla="*/ 36154 h 498952"/>
                  <a:gd name="connsiteX105" fmla="*/ 44618 w 301500"/>
                  <a:gd name="connsiteY105" fmla="*/ 9878 h 498952"/>
                  <a:gd name="connsiteX106" fmla="*/ 39370 w 301500"/>
                  <a:gd name="connsiteY106" fmla="*/ 8878 h 498952"/>
                  <a:gd name="connsiteX107" fmla="*/ 33628 w 301500"/>
                  <a:gd name="connsiteY107" fmla="*/ 15107 h 498952"/>
                  <a:gd name="connsiteX108" fmla="*/ 23293 w 301500"/>
                  <a:gd name="connsiteY108" fmla="*/ 43105 h 498952"/>
                  <a:gd name="connsiteX109" fmla="*/ 26082 w 301500"/>
                  <a:gd name="connsiteY109" fmla="*/ 58743 h 498952"/>
                  <a:gd name="connsiteX110" fmla="*/ 47899 w 301500"/>
                  <a:gd name="connsiteY110" fmla="*/ 79249 h 498952"/>
                  <a:gd name="connsiteX111" fmla="*/ 54297 w 301500"/>
                  <a:gd name="connsiteY111" fmla="*/ 97067 h 498952"/>
                  <a:gd name="connsiteX112" fmla="*/ 46259 w 301500"/>
                  <a:gd name="connsiteY112" fmla="*/ 113181 h 498952"/>
                  <a:gd name="connsiteX113" fmla="*/ 24770 w 301500"/>
                  <a:gd name="connsiteY113" fmla="*/ 129196 h 498952"/>
                  <a:gd name="connsiteX114" fmla="*/ 21489 w 301500"/>
                  <a:gd name="connsiteY114" fmla="*/ 133474 h 498952"/>
                  <a:gd name="connsiteX115" fmla="*/ 10990 w 301500"/>
                  <a:gd name="connsiteY115" fmla="*/ 156882 h 498952"/>
                  <a:gd name="connsiteX116" fmla="*/ 36416 w 301500"/>
                  <a:gd name="connsiteY116" fmla="*/ 171455 h 498952"/>
                  <a:gd name="connsiteX117" fmla="*/ 45439 w 301500"/>
                  <a:gd name="connsiteY117" fmla="*/ 195846 h 498952"/>
                  <a:gd name="connsiteX118" fmla="*/ 38549 w 301500"/>
                  <a:gd name="connsiteY118" fmla="*/ 224893 h 498952"/>
                  <a:gd name="connsiteX119" fmla="*/ 39205 w 301500"/>
                  <a:gd name="connsiteY119" fmla="*/ 234171 h 498952"/>
                  <a:gd name="connsiteX120" fmla="*/ 59382 w 301500"/>
                  <a:gd name="connsiteY120" fmla="*/ 289346 h 498952"/>
                  <a:gd name="connsiteX121" fmla="*/ 60530 w 301500"/>
                  <a:gd name="connsiteY121" fmla="*/ 294428 h 498952"/>
                  <a:gd name="connsiteX122" fmla="*/ 68076 w 301500"/>
                  <a:gd name="connsiteY122" fmla="*/ 349866 h 498952"/>
                  <a:gd name="connsiteX123" fmla="*/ 74637 w 301500"/>
                  <a:gd name="connsiteY123" fmla="*/ 359472 h 498952"/>
                  <a:gd name="connsiteX124" fmla="*/ 90877 w 301500"/>
                  <a:gd name="connsiteY124" fmla="*/ 363931 h 498952"/>
                  <a:gd name="connsiteX125" fmla="*/ 93009 w 301500"/>
                  <a:gd name="connsiteY125" fmla="*/ 364717 h 498952"/>
                  <a:gd name="connsiteX126" fmla="*/ 107116 w 301500"/>
                  <a:gd name="connsiteY126" fmla="*/ 371160 h 498952"/>
                  <a:gd name="connsiteX127" fmla="*/ 116631 w 301500"/>
                  <a:gd name="connsiteY127" fmla="*/ 355374 h 498952"/>
                  <a:gd name="connsiteX128" fmla="*/ 137464 w 301500"/>
                  <a:gd name="connsiteY128" fmla="*/ 368111 h 498952"/>
                  <a:gd name="connsiteX129" fmla="*/ 142221 w 301500"/>
                  <a:gd name="connsiteY129" fmla="*/ 368799 h 498952"/>
                  <a:gd name="connsiteX130" fmla="*/ 147634 w 301500"/>
                  <a:gd name="connsiteY130" fmla="*/ 363586 h 498952"/>
                  <a:gd name="connsiteX131" fmla="*/ 159609 w 301500"/>
                  <a:gd name="connsiteY131" fmla="*/ 337375 h 498952"/>
                  <a:gd name="connsiteX132" fmla="*/ 160757 w 301500"/>
                  <a:gd name="connsiteY132" fmla="*/ 327606 h 498952"/>
                  <a:gd name="connsiteX133" fmla="*/ 154032 w 301500"/>
                  <a:gd name="connsiteY133" fmla="*/ 293723 h 498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301500" h="498952">
                    <a:moveTo>
                      <a:pt x="284771" y="498952"/>
                    </a:moveTo>
                    <a:lnTo>
                      <a:pt x="257868" y="437531"/>
                    </a:lnTo>
                    <a:cubicBezTo>
                      <a:pt x="256719" y="434941"/>
                      <a:pt x="256064" y="432023"/>
                      <a:pt x="255900" y="429105"/>
                    </a:cubicBezTo>
                    <a:lnTo>
                      <a:pt x="253931" y="392436"/>
                    </a:lnTo>
                    <a:cubicBezTo>
                      <a:pt x="253931" y="390912"/>
                      <a:pt x="253603" y="389404"/>
                      <a:pt x="253110" y="387978"/>
                    </a:cubicBezTo>
                    <a:lnTo>
                      <a:pt x="240808" y="352850"/>
                    </a:lnTo>
                    <a:cubicBezTo>
                      <a:pt x="240479" y="352177"/>
                      <a:pt x="240315" y="351554"/>
                      <a:pt x="239987" y="350948"/>
                    </a:cubicBezTo>
                    <a:lnTo>
                      <a:pt x="218827" y="311230"/>
                    </a:lnTo>
                    <a:cubicBezTo>
                      <a:pt x="217350" y="308411"/>
                      <a:pt x="215053" y="306624"/>
                      <a:pt x="212594" y="306460"/>
                    </a:cubicBezTo>
                    <a:lnTo>
                      <a:pt x="164694" y="303083"/>
                    </a:lnTo>
                    <a:lnTo>
                      <a:pt x="169123" y="325917"/>
                    </a:lnTo>
                    <a:cubicBezTo>
                      <a:pt x="170271" y="331048"/>
                      <a:pt x="169616" y="336392"/>
                      <a:pt x="167483" y="340982"/>
                    </a:cubicBezTo>
                    <a:lnTo>
                      <a:pt x="155343" y="367193"/>
                    </a:lnTo>
                    <a:cubicBezTo>
                      <a:pt x="153048" y="372143"/>
                      <a:pt x="149274" y="375634"/>
                      <a:pt x="144846" y="377012"/>
                    </a:cubicBezTo>
                    <a:cubicBezTo>
                      <a:pt x="140909" y="378225"/>
                      <a:pt x="136644" y="377667"/>
                      <a:pt x="133035" y="375454"/>
                    </a:cubicBezTo>
                    <a:lnTo>
                      <a:pt x="119583" y="367225"/>
                    </a:lnTo>
                    <a:lnTo>
                      <a:pt x="110561" y="382175"/>
                    </a:lnTo>
                    <a:lnTo>
                      <a:pt x="89565" y="372553"/>
                    </a:lnTo>
                    <a:lnTo>
                      <a:pt x="72340" y="367750"/>
                    </a:lnTo>
                    <a:cubicBezTo>
                      <a:pt x="65615" y="365898"/>
                      <a:pt x="60694" y="359308"/>
                      <a:pt x="59546" y="350997"/>
                    </a:cubicBezTo>
                    <a:lnTo>
                      <a:pt x="52000" y="295575"/>
                    </a:lnTo>
                    <a:cubicBezTo>
                      <a:pt x="51836" y="294412"/>
                      <a:pt x="51672" y="293297"/>
                      <a:pt x="51344" y="292281"/>
                    </a:cubicBezTo>
                    <a:lnTo>
                      <a:pt x="31168" y="237105"/>
                    </a:lnTo>
                    <a:cubicBezTo>
                      <a:pt x="29527" y="232646"/>
                      <a:pt x="29198" y="227614"/>
                      <a:pt x="30347" y="222909"/>
                    </a:cubicBezTo>
                    <a:lnTo>
                      <a:pt x="37073" y="193863"/>
                    </a:lnTo>
                    <a:cubicBezTo>
                      <a:pt x="38549" y="187863"/>
                      <a:pt x="36416" y="181290"/>
                      <a:pt x="32152" y="178880"/>
                    </a:cubicBezTo>
                    <a:lnTo>
                      <a:pt x="0" y="160439"/>
                    </a:lnTo>
                    <a:lnTo>
                      <a:pt x="13615" y="129934"/>
                    </a:lnTo>
                    <a:cubicBezTo>
                      <a:pt x="15091" y="126786"/>
                      <a:pt x="17060" y="124131"/>
                      <a:pt x="19685" y="122278"/>
                    </a:cubicBezTo>
                    <a:lnTo>
                      <a:pt x="41174" y="106247"/>
                    </a:lnTo>
                    <a:cubicBezTo>
                      <a:pt x="43798" y="104296"/>
                      <a:pt x="45602" y="100674"/>
                      <a:pt x="45766" y="96526"/>
                    </a:cubicBezTo>
                    <a:cubicBezTo>
                      <a:pt x="46095" y="92084"/>
                      <a:pt x="44618" y="87953"/>
                      <a:pt x="41994" y="85462"/>
                    </a:cubicBezTo>
                    <a:lnTo>
                      <a:pt x="20176" y="64955"/>
                    </a:lnTo>
                    <a:cubicBezTo>
                      <a:pt x="14107" y="59103"/>
                      <a:pt x="11974" y="48875"/>
                      <a:pt x="15255" y="40088"/>
                    </a:cubicBezTo>
                    <a:lnTo>
                      <a:pt x="25590" y="12091"/>
                    </a:lnTo>
                    <a:cubicBezTo>
                      <a:pt x="27722" y="6337"/>
                      <a:pt x="31823" y="2157"/>
                      <a:pt x="36909" y="633"/>
                    </a:cubicBezTo>
                    <a:cubicBezTo>
                      <a:pt x="41174" y="-711"/>
                      <a:pt x="45766" y="108"/>
                      <a:pt x="49703" y="2878"/>
                    </a:cubicBezTo>
                    <a:lnTo>
                      <a:pt x="86120" y="29155"/>
                    </a:lnTo>
                    <a:cubicBezTo>
                      <a:pt x="87104" y="29811"/>
                      <a:pt x="88088" y="30220"/>
                      <a:pt x="89072" y="30352"/>
                    </a:cubicBezTo>
                    <a:lnTo>
                      <a:pt x="108429" y="32876"/>
                    </a:lnTo>
                    <a:cubicBezTo>
                      <a:pt x="116467" y="33925"/>
                      <a:pt x="122700" y="41515"/>
                      <a:pt x="123520" y="51366"/>
                    </a:cubicBezTo>
                    <a:lnTo>
                      <a:pt x="125981" y="82773"/>
                    </a:lnTo>
                    <a:cubicBezTo>
                      <a:pt x="126474" y="88216"/>
                      <a:pt x="129426" y="92658"/>
                      <a:pt x="133199" y="93379"/>
                    </a:cubicBezTo>
                    <a:lnTo>
                      <a:pt x="182246" y="102542"/>
                    </a:lnTo>
                    <a:cubicBezTo>
                      <a:pt x="182574" y="102624"/>
                      <a:pt x="182903" y="102624"/>
                      <a:pt x="183394" y="102641"/>
                    </a:cubicBezTo>
                    <a:lnTo>
                      <a:pt x="240151" y="101313"/>
                    </a:lnTo>
                    <a:cubicBezTo>
                      <a:pt x="241955" y="101247"/>
                      <a:pt x="243761" y="101575"/>
                      <a:pt x="245565" y="102247"/>
                    </a:cubicBezTo>
                    <a:lnTo>
                      <a:pt x="265249" y="109771"/>
                    </a:lnTo>
                    <a:cubicBezTo>
                      <a:pt x="269678" y="111427"/>
                      <a:pt x="273123" y="115017"/>
                      <a:pt x="275255" y="119902"/>
                    </a:cubicBezTo>
                    <a:cubicBezTo>
                      <a:pt x="277716" y="125918"/>
                      <a:pt x="277716" y="133064"/>
                      <a:pt x="275255" y="139064"/>
                    </a:cubicBezTo>
                    <a:lnTo>
                      <a:pt x="256064" y="183765"/>
                    </a:lnTo>
                    <a:cubicBezTo>
                      <a:pt x="253603" y="189732"/>
                      <a:pt x="248681" y="193797"/>
                      <a:pt x="243269" y="194650"/>
                    </a:cubicBezTo>
                    <a:lnTo>
                      <a:pt x="228505" y="196895"/>
                    </a:lnTo>
                    <a:cubicBezTo>
                      <a:pt x="225880" y="197288"/>
                      <a:pt x="223583" y="199387"/>
                      <a:pt x="222271" y="202550"/>
                    </a:cubicBezTo>
                    <a:lnTo>
                      <a:pt x="209640" y="231499"/>
                    </a:lnTo>
                    <a:cubicBezTo>
                      <a:pt x="207508" y="236646"/>
                      <a:pt x="208164" y="243203"/>
                      <a:pt x="211445" y="247104"/>
                    </a:cubicBezTo>
                    <a:lnTo>
                      <a:pt x="224732" y="262726"/>
                    </a:lnTo>
                    <a:cubicBezTo>
                      <a:pt x="226701" y="265004"/>
                      <a:pt x="228997" y="265922"/>
                      <a:pt x="231458" y="265266"/>
                    </a:cubicBezTo>
                    <a:cubicBezTo>
                      <a:pt x="234738" y="264381"/>
                      <a:pt x="237199" y="260857"/>
                      <a:pt x="238018" y="256267"/>
                    </a:cubicBezTo>
                    <a:lnTo>
                      <a:pt x="243104" y="227040"/>
                    </a:lnTo>
                    <a:lnTo>
                      <a:pt x="268531" y="227040"/>
                    </a:lnTo>
                    <a:lnTo>
                      <a:pt x="269350" y="230302"/>
                    </a:lnTo>
                    <a:lnTo>
                      <a:pt x="300846" y="357866"/>
                    </a:lnTo>
                    <a:cubicBezTo>
                      <a:pt x="301339" y="359816"/>
                      <a:pt x="301501" y="361833"/>
                      <a:pt x="301501" y="363849"/>
                    </a:cubicBezTo>
                    <a:lnTo>
                      <a:pt x="301501" y="428646"/>
                    </a:lnTo>
                    <a:lnTo>
                      <a:pt x="279192" y="416352"/>
                    </a:lnTo>
                    <a:lnTo>
                      <a:pt x="284935" y="498936"/>
                    </a:lnTo>
                    <a:close/>
                    <a:moveTo>
                      <a:pt x="154032" y="293723"/>
                    </a:moveTo>
                    <a:lnTo>
                      <a:pt x="213249" y="297887"/>
                    </a:lnTo>
                    <a:cubicBezTo>
                      <a:pt x="218663" y="298280"/>
                      <a:pt x="223583" y="301755"/>
                      <a:pt x="226372" y="307198"/>
                    </a:cubicBezTo>
                    <a:lnTo>
                      <a:pt x="247534" y="346916"/>
                    </a:lnTo>
                    <a:cubicBezTo>
                      <a:pt x="248026" y="347899"/>
                      <a:pt x="248517" y="348932"/>
                      <a:pt x="248845" y="349997"/>
                    </a:cubicBezTo>
                    <a:lnTo>
                      <a:pt x="261312" y="385126"/>
                    </a:lnTo>
                    <a:cubicBezTo>
                      <a:pt x="261969" y="387339"/>
                      <a:pt x="262460" y="389650"/>
                      <a:pt x="262624" y="391994"/>
                    </a:cubicBezTo>
                    <a:lnTo>
                      <a:pt x="264592" y="428646"/>
                    </a:lnTo>
                    <a:cubicBezTo>
                      <a:pt x="264592" y="430548"/>
                      <a:pt x="265085" y="432449"/>
                      <a:pt x="265742" y="434105"/>
                    </a:cubicBezTo>
                    <a:lnTo>
                      <a:pt x="272794" y="450055"/>
                    </a:lnTo>
                    <a:lnTo>
                      <a:pt x="269350" y="401271"/>
                    </a:lnTo>
                    <a:lnTo>
                      <a:pt x="292972" y="414156"/>
                    </a:lnTo>
                    <a:lnTo>
                      <a:pt x="292972" y="363882"/>
                    </a:lnTo>
                    <a:cubicBezTo>
                      <a:pt x="292972" y="362537"/>
                      <a:pt x="292808" y="361193"/>
                      <a:pt x="292480" y="359898"/>
                    </a:cubicBezTo>
                    <a:lnTo>
                      <a:pt x="261641" y="235662"/>
                    </a:lnTo>
                    <a:lnTo>
                      <a:pt x="250321" y="235662"/>
                    </a:lnTo>
                    <a:lnTo>
                      <a:pt x="246384" y="257743"/>
                    </a:lnTo>
                    <a:cubicBezTo>
                      <a:pt x="245073" y="265726"/>
                      <a:pt x="240151" y="271807"/>
                      <a:pt x="233591" y="273577"/>
                    </a:cubicBezTo>
                    <a:cubicBezTo>
                      <a:pt x="228012" y="275085"/>
                      <a:pt x="222271" y="273118"/>
                      <a:pt x="218170" y="268299"/>
                    </a:cubicBezTo>
                    <a:lnTo>
                      <a:pt x="204883" y="252661"/>
                    </a:lnTo>
                    <a:cubicBezTo>
                      <a:pt x="199470" y="246301"/>
                      <a:pt x="198158" y="236204"/>
                      <a:pt x="201602" y="228089"/>
                    </a:cubicBezTo>
                    <a:lnTo>
                      <a:pt x="214233" y="199141"/>
                    </a:lnTo>
                    <a:cubicBezTo>
                      <a:pt x="216858" y="193240"/>
                      <a:pt x="221614" y="189224"/>
                      <a:pt x="227193" y="188404"/>
                    </a:cubicBezTo>
                    <a:lnTo>
                      <a:pt x="241955" y="186158"/>
                    </a:lnTo>
                    <a:cubicBezTo>
                      <a:pt x="244416" y="185765"/>
                      <a:pt x="246713" y="183618"/>
                      <a:pt x="248188" y="180405"/>
                    </a:cubicBezTo>
                    <a:lnTo>
                      <a:pt x="267217" y="135703"/>
                    </a:lnTo>
                    <a:cubicBezTo>
                      <a:pt x="268857" y="131819"/>
                      <a:pt x="268857" y="127180"/>
                      <a:pt x="267217" y="123278"/>
                    </a:cubicBezTo>
                    <a:cubicBezTo>
                      <a:pt x="266070" y="120574"/>
                      <a:pt x="264266" y="118640"/>
                      <a:pt x="262133" y="117820"/>
                    </a:cubicBezTo>
                    <a:lnTo>
                      <a:pt x="242448" y="110296"/>
                    </a:lnTo>
                    <a:cubicBezTo>
                      <a:pt x="241629" y="110033"/>
                      <a:pt x="240808" y="109968"/>
                      <a:pt x="240315" y="109919"/>
                    </a:cubicBezTo>
                    <a:lnTo>
                      <a:pt x="183558" y="111246"/>
                    </a:lnTo>
                    <a:cubicBezTo>
                      <a:pt x="182410" y="111214"/>
                      <a:pt x="181590" y="111181"/>
                      <a:pt x="180606" y="111001"/>
                    </a:cubicBezTo>
                    <a:lnTo>
                      <a:pt x="131559" y="101837"/>
                    </a:lnTo>
                    <a:cubicBezTo>
                      <a:pt x="123848" y="100395"/>
                      <a:pt x="118107" y="92854"/>
                      <a:pt x="117288" y="83462"/>
                    </a:cubicBezTo>
                    <a:lnTo>
                      <a:pt x="114827" y="52055"/>
                    </a:lnTo>
                    <a:cubicBezTo>
                      <a:pt x="114334" y="46481"/>
                      <a:pt x="111054" y="41908"/>
                      <a:pt x="107280" y="41416"/>
                    </a:cubicBezTo>
                    <a:lnTo>
                      <a:pt x="87924" y="38892"/>
                    </a:lnTo>
                    <a:cubicBezTo>
                      <a:pt x="85464" y="38564"/>
                      <a:pt x="83167" y="37646"/>
                      <a:pt x="81199" y="36154"/>
                    </a:cubicBezTo>
                    <a:lnTo>
                      <a:pt x="44618" y="9878"/>
                    </a:lnTo>
                    <a:cubicBezTo>
                      <a:pt x="42978" y="8665"/>
                      <a:pt x="41174" y="8353"/>
                      <a:pt x="39370" y="8878"/>
                    </a:cubicBezTo>
                    <a:cubicBezTo>
                      <a:pt x="36909" y="9616"/>
                      <a:pt x="34776" y="11894"/>
                      <a:pt x="33628" y="15107"/>
                    </a:cubicBezTo>
                    <a:lnTo>
                      <a:pt x="23293" y="43105"/>
                    </a:lnTo>
                    <a:cubicBezTo>
                      <a:pt x="21161" y="48563"/>
                      <a:pt x="22473" y="55284"/>
                      <a:pt x="26082" y="58743"/>
                    </a:cubicBezTo>
                    <a:lnTo>
                      <a:pt x="47899" y="79249"/>
                    </a:lnTo>
                    <a:cubicBezTo>
                      <a:pt x="52328" y="83478"/>
                      <a:pt x="54789" y="90133"/>
                      <a:pt x="54297" y="97067"/>
                    </a:cubicBezTo>
                    <a:cubicBezTo>
                      <a:pt x="53968" y="103821"/>
                      <a:pt x="51016" y="109689"/>
                      <a:pt x="46259" y="113181"/>
                    </a:cubicBezTo>
                    <a:lnTo>
                      <a:pt x="24770" y="129196"/>
                    </a:lnTo>
                    <a:cubicBezTo>
                      <a:pt x="23457" y="130179"/>
                      <a:pt x="22309" y="131654"/>
                      <a:pt x="21489" y="133474"/>
                    </a:cubicBezTo>
                    <a:lnTo>
                      <a:pt x="10990" y="156882"/>
                    </a:lnTo>
                    <a:lnTo>
                      <a:pt x="36416" y="171455"/>
                    </a:lnTo>
                    <a:cubicBezTo>
                      <a:pt x="43962" y="175766"/>
                      <a:pt x="47735" y="186027"/>
                      <a:pt x="45439" y="195846"/>
                    </a:cubicBezTo>
                    <a:lnTo>
                      <a:pt x="38549" y="224893"/>
                    </a:lnTo>
                    <a:cubicBezTo>
                      <a:pt x="37893" y="227974"/>
                      <a:pt x="38057" y="231269"/>
                      <a:pt x="39205" y="234171"/>
                    </a:cubicBezTo>
                    <a:lnTo>
                      <a:pt x="59382" y="289346"/>
                    </a:lnTo>
                    <a:cubicBezTo>
                      <a:pt x="59874" y="290937"/>
                      <a:pt x="60366" y="292641"/>
                      <a:pt x="60530" y="294428"/>
                    </a:cubicBezTo>
                    <a:lnTo>
                      <a:pt x="68076" y="349866"/>
                    </a:lnTo>
                    <a:cubicBezTo>
                      <a:pt x="68732" y="354685"/>
                      <a:pt x="71356" y="358537"/>
                      <a:pt x="74637" y="359472"/>
                    </a:cubicBezTo>
                    <a:lnTo>
                      <a:pt x="90877" y="363931"/>
                    </a:lnTo>
                    <a:cubicBezTo>
                      <a:pt x="91533" y="364127"/>
                      <a:pt x="92353" y="364389"/>
                      <a:pt x="93009" y="364717"/>
                    </a:cubicBezTo>
                    <a:lnTo>
                      <a:pt x="107116" y="371160"/>
                    </a:lnTo>
                    <a:lnTo>
                      <a:pt x="116631" y="355374"/>
                    </a:lnTo>
                    <a:lnTo>
                      <a:pt x="137464" y="368111"/>
                    </a:lnTo>
                    <a:cubicBezTo>
                      <a:pt x="139104" y="369045"/>
                      <a:pt x="140745" y="369258"/>
                      <a:pt x="142221" y="368799"/>
                    </a:cubicBezTo>
                    <a:cubicBezTo>
                      <a:pt x="144353" y="368143"/>
                      <a:pt x="146322" y="366258"/>
                      <a:pt x="147634" y="363586"/>
                    </a:cubicBezTo>
                    <a:lnTo>
                      <a:pt x="159609" y="337375"/>
                    </a:lnTo>
                    <a:cubicBezTo>
                      <a:pt x="161085" y="334474"/>
                      <a:pt x="161414" y="330917"/>
                      <a:pt x="160757" y="327606"/>
                    </a:cubicBezTo>
                    <a:lnTo>
                      <a:pt x="154032" y="29372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289" name="Freeform 1288">
              <a:extLst>
                <a:ext uri="{FF2B5EF4-FFF2-40B4-BE49-F238E27FC236}">
                  <a16:creationId xmlns:a16="http://schemas.microsoft.com/office/drawing/2014/main" id="{B138FF50-8D9B-F85D-D48A-EDDE99DDDA3B}"/>
                </a:ext>
              </a:extLst>
            </p:cNvPr>
            <p:cNvSpPr/>
            <p:nvPr/>
          </p:nvSpPr>
          <p:spPr>
            <a:xfrm>
              <a:off x="9710641" y="5632773"/>
              <a:ext cx="410061" cy="259044"/>
            </a:xfrm>
            <a:custGeom>
              <a:avLst/>
              <a:gdLst>
                <a:gd name="connsiteX0" fmla="*/ 188004 w 410061"/>
                <a:gd name="connsiteY0" fmla="*/ 259012 h 259044"/>
                <a:gd name="connsiteX1" fmla="*/ 180097 w 410061"/>
                <a:gd name="connsiteY1" fmla="*/ 256635 h 259044"/>
                <a:gd name="connsiteX2" fmla="*/ 144337 w 410061"/>
                <a:gd name="connsiteY2" fmla="*/ 233751 h 259044"/>
                <a:gd name="connsiteX3" fmla="*/ 138727 w 410061"/>
                <a:gd name="connsiteY3" fmla="*/ 233243 h 259044"/>
                <a:gd name="connsiteX4" fmla="*/ 95421 w 410061"/>
                <a:gd name="connsiteY4" fmla="*/ 252406 h 259044"/>
                <a:gd name="connsiteX5" fmla="*/ 88777 w 410061"/>
                <a:gd name="connsiteY5" fmla="*/ 253618 h 259044"/>
                <a:gd name="connsiteX6" fmla="*/ 53723 w 410061"/>
                <a:gd name="connsiteY6" fmla="*/ 251602 h 259044"/>
                <a:gd name="connsiteX7" fmla="*/ 37713 w 410061"/>
                <a:gd name="connsiteY7" fmla="*/ 233128 h 259044"/>
                <a:gd name="connsiteX8" fmla="*/ 34956 w 410061"/>
                <a:gd name="connsiteY8" fmla="*/ 200328 h 259044"/>
                <a:gd name="connsiteX9" fmla="*/ 30741 w 410061"/>
                <a:gd name="connsiteY9" fmla="*/ 191279 h 259044"/>
                <a:gd name="connsiteX10" fmla="*/ 0 w 410061"/>
                <a:gd name="connsiteY10" fmla="*/ 165888 h 259044"/>
                <a:gd name="connsiteX11" fmla="*/ 12287 w 410061"/>
                <a:gd name="connsiteY11" fmla="*/ 153922 h 259044"/>
                <a:gd name="connsiteX12" fmla="*/ 6234 w 410061"/>
                <a:gd name="connsiteY12" fmla="*/ 145349 h 259044"/>
                <a:gd name="connsiteX13" fmla="*/ 14846 w 410061"/>
                <a:gd name="connsiteY13" fmla="*/ 120465 h 259044"/>
                <a:gd name="connsiteX14" fmla="*/ 19718 w 410061"/>
                <a:gd name="connsiteY14" fmla="*/ 112532 h 259044"/>
                <a:gd name="connsiteX15" fmla="*/ 30232 w 410061"/>
                <a:gd name="connsiteY15" fmla="*/ 102041 h 259044"/>
                <a:gd name="connsiteX16" fmla="*/ 30659 w 410061"/>
                <a:gd name="connsiteY16" fmla="*/ 82698 h 259044"/>
                <a:gd name="connsiteX17" fmla="*/ 13320 w 410061"/>
                <a:gd name="connsiteY17" fmla="*/ 63110 h 259044"/>
                <a:gd name="connsiteX18" fmla="*/ 8235 w 410061"/>
                <a:gd name="connsiteY18" fmla="*/ 51881 h 259044"/>
                <a:gd name="connsiteX19" fmla="*/ 5889 w 410061"/>
                <a:gd name="connsiteY19" fmla="*/ 36866 h 259044"/>
                <a:gd name="connsiteX20" fmla="*/ 10548 w 410061"/>
                <a:gd name="connsiteY20" fmla="*/ 18327 h 259044"/>
                <a:gd name="connsiteX21" fmla="*/ 25623 w 410061"/>
                <a:gd name="connsiteY21" fmla="*/ 0 h 259044"/>
                <a:gd name="connsiteX22" fmla="*/ 42240 w 410061"/>
                <a:gd name="connsiteY22" fmla="*/ 31588 h 259044"/>
                <a:gd name="connsiteX23" fmla="*/ 50360 w 410061"/>
                <a:gd name="connsiteY23" fmla="*/ 36227 h 259044"/>
                <a:gd name="connsiteX24" fmla="*/ 64762 w 410061"/>
                <a:gd name="connsiteY24" fmla="*/ 32243 h 259044"/>
                <a:gd name="connsiteX25" fmla="*/ 72128 w 410061"/>
                <a:gd name="connsiteY25" fmla="*/ 32194 h 259044"/>
                <a:gd name="connsiteX26" fmla="*/ 117910 w 410061"/>
                <a:gd name="connsiteY26" fmla="*/ 44013 h 259044"/>
                <a:gd name="connsiteX27" fmla="*/ 207442 w 410061"/>
                <a:gd name="connsiteY27" fmla="*/ 49324 h 259044"/>
                <a:gd name="connsiteX28" fmla="*/ 211494 w 410061"/>
                <a:gd name="connsiteY28" fmla="*/ 47996 h 259044"/>
                <a:gd name="connsiteX29" fmla="*/ 236264 w 410061"/>
                <a:gd name="connsiteY29" fmla="*/ 29440 h 259044"/>
                <a:gd name="connsiteX30" fmla="*/ 241874 w 410061"/>
                <a:gd name="connsiteY30" fmla="*/ 26785 h 259044"/>
                <a:gd name="connsiteX31" fmla="*/ 311394 w 410061"/>
                <a:gd name="connsiteY31" fmla="*/ 10114 h 259044"/>
                <a:gd name="connsiteX32" fmla="*/ 322597 w 410061"/>
                <a:gd name="connsiteY32" fmla="*/ 12097 h 259044"/>
                <a:gd name="connsiteX33" fmla="*/ 363114 w 410061"/>
                <a:gd name="connsiteY33" fmla="*/ 37980 h 259044"/>
                <a:gd name="connsiteX34" fmla="*/ 365198 w 410061"/>
                <a:gd name="connsiteY34" fmla="*/ 38849 h 259044"/>
                <a:gd name="connsiteX35" fmla="*/ 410062 w 410061"/>
                <a:gd name="connsiteY35" fmla="*/ 48488 h 259044"/>
                <a:gd name="connsiteX36" fmla="*/ 372333 w 410061"/>
                <a:gd name="connsiteY36" fmla="*/ 86763 h 259044"/>
                <a:gd name="connsiteX37" fmla="*/ 369791 w 410061"/>
                <a:gd name="connsiteY37" fmla="*/ 90812 h 259044"/>
                <a:gd name="connsiteX38" fmla="*/ 351140 w 410061"/>
                <a:gd name="connsiteY38" fmla="*/ 138464 h 259044"/>
                <a:gd name="connsiteX39" fmla="*/ 351353 w 410061"/>
                <a:gd name="connsiteY39" fmla="*/ 150578 h 259044"/>
                <a:gd name="connsiteX40" fmla="*/ 372006 w 410061"/>
                <a:gd name="connsiteY40" fmla="*/ 198049 h 259044"/>
                <a:gd name="connsiteX41" fmla="*/ 311623 w 410061"/>
                <a:gd name="connsiteY41" fmla="*/ 185804 h 259044"/>
                <a:gd name="connsiteX42" fmla="*/ 308424 w 410061"/>
                <a:gd name="connsiteY42" fmla="*/ 186100 h 259044"/>
                <a:gd name="connsiteX43" fmla="*/ 255850 w 410061"/>
                <a:gd name="connsiteY43" fmla="*/ 206671 h 259044"/>
                <a:gd name="connsiteX44" fmla="*/ 249617 w 410061"/>
                <a:gd name="connsiteY44" fmla="*/ 218293 h 259044"/>
                <a:gd name="connsiteX45" fmla="*/ 249617 w 410061"/>
                <a:gd name="connsiteY45" fmla="*/ 233178 h 259044"/>
                <a:gd name="connsiteX46" fmla="*/ 234345 w 410061"/>
                <a:gd name="connsiteY46" fmla="*/ 253717 h 259044"/>
                <a:gd name="connsiteX47" fmla="*/ 189645 w 410061"/>
                <a:gd name="connsiteY47" fmla="*/ 258946 h 259044"/>
                <a:gd name="connsiteX48" fmla="*/ 188004 w 410061"/>
                <a:gd name="connsiteY48" fmla="*/ 259044 h 259044"/>
                <a:gd name="connsiteX49" fmla="*/ 141073 w 410061"/>
                <a:gd name="connsiteY49" fmla="*/ 224129 h 259044"/>
                <a:gd name="connsiteX50" fmla="*/ 148996 w 410061"/>
                <a:gd name="connsiteY50" fmla="*/ 226506 h 259044"/>
                <a:gd name="connsiteX51" fmla="*/ 184756 w 410061"/>
                <a:gd name="connsiteY51" fmla="*/ 249389 h 259044"/>
                <a:gd name="connsiteX52" fmla="*/ 188677 w 410061"/>
                <a:gd name="connsiteY52" fmla="*/ 250356 h 259044"/>
                <a:gd name="connsiteX53" fmla="*/ 233361 w 410061"/>
                <a:gd name="connsiteY53" fmla="*/ 245127 h 259044"/>
                <a:gd name="connsiteX54" fmla="*/ 241038 w 410061"/>
                <a:gd name="connsiteY54" fmla="*/ 233128 h 259044"/>
                <a:gd name="connsiteX55" fmla="*/ 241038 w 410061"/>
                <a:gd name="connsiteY55" fmla="*/ 218244 h 259044"/>
                <a:gd name="connsiteX56" fmla="*/ 252750 w 410061"/>
                <a:gd name="connsiteY56" fmla="*/ 198607 h 259044"/>
                <a:gd name="connsiteX57" fmla="*/ 305324 w 410061"/>
                <a:gd name="connsiteY57" fmla="*/ 178035 h 259044"/>
                <a:gd name="connsiteX58" fmla="*/ 313345 w 410061"/>
                <a:gd name="connsiteY58" fmla="*/ 177313 h 259044"/>
                <a:gd name="connsiteX59" fmla="*/ 357537 w 410061"/>
                <a:gd name="connsiteY59" fmla="*/ 186280 h 259044"/>
                <a:gd name="connsiteX60" fmla="*/ 343462 w 410061"/>
                <a:gd name="connsiteY60" fmla="*/ 153938 h 259044"/>
                <a:gd name="connsiteX61" fmla="*/ 343151 w 410061"/>
                <a:gd name="connsiteY61" fmla="*/ 135284 h 259044"/>
                <a:gd name="connsiteX62" fmla="*/ 361803 w 410061"/>
                <a:gd name="connsiteY62" fmla="*/ 87599 h 259044"/>
                <a:gd name="connsiteX63" fmla="*/ 366215 w 410061"/>
                <a:gd name="connsiteY63" fmla="*/ 80666 h 259044"/>
                <a:gd name="connsiteX64" fmla="*/ 392953 w 410061"/>
                <a:gd name="connsiteY64" fmla="*/ 53553 h 259044"/>
                <a:gd name="connsiteX65" fmla="*/ 363409 w 410061"/>
                <a:gd name="connsiteY65" fmla="*/ 47209 h 259044"/>
                <a:gd name="connsiteX66" fmla="*/ 358506 w 410061"/>
                <a:gd name="connsiteY66" fmla="*/ 45177 h 259044"/>
                <a:gd name="connsiteX67" fmla="*/ 317972 w 410061"/>
                <a:gd name="connsiteY67" fmla="*/ 19294 h 259044"/>
                <a:gd name="connsiteX68" fmla="*/ 313411 w 410061"/>
                <a:gd name="connsiteY68" fmla="*/ 18441 h 259044"/>
                <a:gd name="connsiteX69" fmla="*/ 243875 w 410061"/>
                <a:gd name="connsiteY69" fmla="*/ 35112 h 259044"/>
                <a:gd name="connsiteX70" fmla="*/ 241431 w 410061"/>
                <a:gd name="connsiteY70" fmla="*/ 36292 h 259044"/>
                <a:gd name="connsiteX71" fmla="*/ 216661 w 410061"/>
                <a:gd name="connsiteY71" fmla="*/ 54848 h 259044"/>
                <a:gd name="connsiteX72" fmla="*/ 206934 w 410061"/>
                <a:gd name="connsiteY72" fmla="*/ 57864 h 259044"/>
                <a:gd name="connsiteX73" fmla="*/ 117402 w 410061"/>
                <a:gd name="connsiteY73" fmla="*/ 52553 h 259044"/>
                <a:gd name="connsiteX74" fmla="*/ 114646 w 410061"/>
                <a:gd name="connsiteY74" fmla="*/ 52110 h 259044"/>
                <a:gd name="connsiteX75" fmla="*/ 69929 w 410061"/>
                <a:gd name="connsiteY75" fmla="*/ 40456 h 259044"/>
                <a:gd name="connsiteX76" fmla="*/ 67043 w 410061"/>
                <a:gd name="connsiteY76" fmla="*/ 40488 h 259044"/>
                <a:gd name="connsiteX77" fmla="*/ 52640 w 410061"/>
                <a:gd name="connsiteY77" fmla="*/ 44472 h 259044"/>
                <a:gd name="connsiteX78" fmla="*/ 34596 w 410061"/>
                <a:gd name="connsiteY78" fmla="*/ 35538 h 259044"/>
                <a:gd name="connsiteX79" fmla="*/ 24015 w 410061"/>
                <a:gd name="connsiteY79" fmla="*/ 15409 h 259044"/>
                <a:gd name="connsiteX80" fmla="*/ 17175 w 410061"/>
                <a:gd name="connsiteY80" fmla="*/ 23736 h 259044"/>
                <a:gd name="connsiteX81" fmla="*/ 14370 w 410061"/>
                <a:gd name="connsiteY81" fmla="*/ 35489 h 259044"/>
                <a:gd name="connsiteX82" fmla="*/ 16715 w 410061"/>
                <a:gd name="connsiteY82" fmla="*/ 50488 h 259044"/>
                <a:gd name="connsiteX83" fmla="*/ 19751 w 410061"/>
                <a:gd name="connsiteY83" fmla="*/ 57372 h 259044"/>
                <a:gd name="connsiteX84" fmla="*/ 37089 w 410061"/>
                <a:gd name="connsiteY84" fmla="*/ 76961 h 259044"/>
                <a:gd name="connsiteX85" fmla="*/ 36302 w 410061"/>
                <a:gd name="connsiteY85" fmla="*/ 108106 h 259044"/>
                <a:gd name="connsiteX86" fmla="*/ 25754 w 410061"/>
                <a:gd name="connsiteY86" fmla="*/ 118613 h 259044"/>
                <a:gd name="connsiteX87" fmla="*/ 22949 w 410061"/>
                <a:gd name="connsiteY87" fmla="*/ 123252 h 259044"/>
                <a:gd name="connsiteX88" fmla="*/ 15781 w 410061"/>
                <a:gd name="connsiteY88" fmla="*/ 143956 h 259044"/>
                <a:gd name="connsiteX89" fmla="*/ 23506 w 410061"/>
                <a:gd name="connsiteY89" fmla="*/ 154938 h 259044"/>
                <a:gd name="connsiteX90" fmla="*/ 12827 w 410061"/>
                <a:gd name="connsiteY90" fmla="*/ 165331 h 259044"/>
                <a:gd name="connsiteX91" fmla="*/ 36171 w 410061"/>
                <a:gd name="connsiteY91" fmla="*/ 184608 h 259044"/>
                <a:gd name="connsiteX92" fmla="*/ 43486 w 410061"/>
                <a:gd name="connsiteY92" fmla="*/ 199557 h 259044"/>
                <a:gd name="connsiteX93" fmla="*/ 46243 w 410061"/>
                <a:gd name="connsiteY93" fmla="*/ 232358 h 259044"/>
                <a:gd name="connsiteX94" fmla="*/ 54198 w 410061"/>
                <a:gd name="connsiteY94" fmla="*/ 242980 h 259044"/>
                <a:gd name="connsiteX95" fmla="*/ 89254 w 410061"/>
                <a:gd name="connsiteY95" fmla="*/ 244996 h 259044"/>
                <a:gd name="connsiteX96" fmla="*/ 91894 w 410061"/>
                <a:gd name="connsiteY96" fmla="*/ 244504 h 259044"/>
                <a:gd name="connsiteX97" fmla="*/ 135200 w 410061"/>
                <a:gd name="connsiteY97" fmla="*/ 225342 h 259044"/>
                <a:gd name="connsiteX98" fmla="*/ 141040 w 410061"/>
                <a:gd name="connsiteY98" fmla="*/ 224096 h 25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10061" h="259044">
                  <a:moveTo>
                    <a:pt x="188004" y="259012"/>
                  </a:moveTo>
                  <a:cubicBezTo>
                    <a:pt x="185249" y="259012"/>
                    <a:pt x="182541" y="258208"/>
                    <a:pt x="180097" y="256635"/>
                  </a:cubicBezTo>
                  <a:lnTo>
                    <a:pt x="144337" y="233751"/>
                  </a:lnTo>
                  <a:cubicBezTo>
                    <a:pt x="142549" y="232604"/>
                    <a:pt x="140532" y="232423"/>
                    <a:pt x="138727" y="233243"/>
                  </a:cubicBezTo>
                  <a:lnTo>
                    <a:pt x="95421" y="252406"/>
                  </a:lnTo>
                  <a:cubicBezTo>
                    <a:pt x="93322" y="253323"/>
                    <a:pt x="91025" y="253700"/>
                    <a:pt x="88777" y="253618"/>
                  </a:cubicBezTo>
                  <a:lnTo>
                    <a:pt x="53723" y="251602"/>
                  </a:lnTo>
                  <a:cubicBezTo>
                    <a:pt x="45308" y="251110"/>
                    <a:pt x="38566" y="243341"/>
                    <a:pt x="37713" y="233128"/>
                  </a:cubicBezTo>
                  <a:lnTo>
                    <a:pt x="34956" y="200328"/>
                  </a:lnTo>
                  <a:cubicBezTo>
                    <a:pt x="34629" y="196574"/>
                    <a:pt x="33054" y="193197"/>
                    <a:pt x="30741" y="191279"/>
                  </a:cubicBezTo>
                  <a:lnTo>
                    <a:pt x="0" y="165888"/>
                  </a:lnTo>
                  <a:lnTo>
                    <a:pt x="12287" y="153922"/>
                  </a:lnTo>
                  <a:lnTo>
                    <a:pt x="6234" y="145349"/>
                  </a:lnTo>
                  <a:lnTo>
                    <a:pt x="14846" y="120465"/>
                  </a:lnTo>
                  <a:cubicBezTo>
                    <a:pt x="15928" y="117367"/>
                    <a:pt x="17601" y="114630"/>
                    <a:pt x="19718" y="112532"/>
                  </a:cubicBezTo>
                  <a:lnTo>
                    <a:pt x="30232" y="102041"/>
                  </a:lnTo>
                  <a:cubicBezTo>
                    <a:pt x="34940" y="97353"/>
                    <a:pt x="35153" y="87780"/>
                    <a:pt x="30659" y="82698"/>
                  </a:cubicBezTo>
                  <a:lnTo>
                    <a:pt x="13320" y="63110"/>
                  </a:lnTo>
                  <a:cubicBezTo>
                    <a:pt x="10679" y="60110"/>
                    <a:pt x="8924" y="56225"/>
                    <a:pt x="8235" y="51881"/>
                  </a:cubicBezTo>
                  <a:lnTo>
                    <a:pt x="5889" y="36866"/>
                  </a:lnTo>
                  <a:cubicBezTo>
                    <a:pt x="4856" y="30063"/>
                    <a:pt x="6578" y="23129"/>
                    <a:pt x="10548" y="18327"/>
                  </a:cubicBezTo>
                  <a:lnTo>
                    <a:pt x="25623" y="0"/>
                  </a:lnTo>
                  <a:lnTo>
                    <a:pt x="42240" y="31588"/>
                  </a:lnTo>
                  <a:cubicBezTo>
                    <a:pt x="44175" y="35243"/>
                    <a:pt x="47358" y="37079"/>
                    <a:pt x="50360" y="36227"/>
                  </a:cubicBezTo>
                  <a:lnTo>
                    <a:pt x="64762" y="32243"/>
                  </a:lnTo>
                  <a:cubicBezTo>
                    <a:pt x="67157" y="31571"/>
                    <a:pt x="69683" y="31539"/>
                    <a:pt x="72128" y="32194"/>
                  </a:cubicBezTo>
                  <a:lnTo>
                    <a:pt x="117910" y="44013"/>
                  </a:lnTo>
                  <a:lnTo>
                    <a:pt x="207442" y="49324"/>
                  </a:lnTo>
                  <a:cubicBezTo>
                    <a:pt x="209132" y="49422"/>
                    <a:pt x="210248" y="48947"/>
                    <a:pt x="211494" y="47996"/>
                  </a:cubicBezTo>
                  <a:lnTo>
                    <a:pt x="236264" y="29440"/>
                  </a:lnTo>
                  <a:cubicBezTo>
                    <a:pt x="237986" y="28145"/>
                    <a:pt x="239872" y="27244"/>
                    <a:pt x="241874" y="26785"/>
                  </a:cubicBezTo>
                  <a:lnTo>
                    <a:pt x="311394" y="10114"/>
                  </a:lnTo>
                  <a:cubicBezTo>
                    <a:pt x="315248" y="9213"/>
                    <a:pt x="319185" y="9917"/>
                    <a:pt x="322597" y="12097"/>
                  </a:cubicBezTo>
                  <a:lnTo>
                    <a:pt x="363114" y="37980"/>
                  </a:lnTo>
                  <a:cubicBezTo>
                    <a:pt x="363787" y="38407"/>
                    <a:pt x="364493" y="38702"/>
                    <a:pt x="365198" y="38849"/>
                  </a:cubicBezTo>
                  <a:lnTo>
                    <a:pt x="410062" y="48488"/>
                  </a:lnTo>
                  <a:lnTo>
                    <a:pt x="372333" y="86763"/>
                  </a:lnTo>
                  <a:cubicBezTo>
                    <a:pt x="371316" y="87813"/>
                    <a:pt x="370431" y="89206"/>
                    <a:pt x="369791" y="90812"/>
                  </a:cubicBezTo>
                  <a:lnTo>
                    <a:pt x="351140" y="138464"/>
                  </a:lnTo>
                  <a:cubicBezTo>
                    <a:pt x="349680" y="142234"/>
                    <a:pt x="349745" y="146890"/>
                    <a:pt x="351353" y="150578"/>
                  </a:cubicBezTo>
                  <a:lnTo>
                    <a:pt x="372006" y="198049"/>
                  </a:lnTo>
                  <a:lnTo>
                    <a:pt x="311623" y="185804"/>
                  </a:lnTo>
                  <a:cubicBezTo>
                    <a:pt x="310606" y="185575"/>
                    <a:pt x="309490" y="185673"/>
                    <a:pt x="308424" y="186100"/>
                  </a:cubicBezTo>
                  <a:lnTo>
                    <a:pt x="255850" y="206671"/>
                  </a:lnTo>
                  <a:cubicBezTo>
                    <a:pt x="252192" y="208114"/>
                    <a:pt x="249617" y="212884"/>
                    <a:pt x="249617" y="218293"/>
                  </a:cubicBezTo>
                  <a:lnTo>
                    <a:pt x="249617" y="233178"/>
                  </a:lnTo>
                  <a:cubicBezTo>
                    <a:pt x="249617" y="243865"/>
                    <a:pt x="243039" y="252700"/>
                    <a:pt x="234345" y="253717"/>
                  </a:cubicBezTo>
                  <a:lnTo>
                    <a:pt x="189645" y="258946"/>
                  </a:lnTo>
                  <a:cubicBezTo>
                    <a:pt x="189087" y="259012"/>
                    <a:pt x="188545" y="259044"/>
                    <a:pt x="188004" y="259044"/>
                  </a:cubicBezTo>
                  <a:close/>
                  <a:moveTo>
                    <a:pt x="141073" y="224129"/>
                  </a:moveTo>
                  <a:cubicBezTo>
                    <a:pt x="143813" y="224129"/>
                    <a:pt x="146535" y="224932"/>
                    <a:pt x="148996" y="226506"/>
                  </a:cubicBezTo>
                  <a:lnTo>
                    <a:pt x="184756" y="249389"/>
                  </a:lnTo>
                  <a:cubicBezTo>
                    <a:pt x="186035" y="250209"/>
                    <a:pt x="187381" y="250553"/>
                    <a:pt x="188677" y="250356"/>
                  </a:cubicBezTo>
                  <a:lnTo>
                    <a:pt x="233361" y="245127"/>
                  </a:lnTo>
                  <a:cubicBezTo>
                    <a:pt x="237659" y="244619"/>
                    <a:pt x="241038" y="239357"/>
                    <a:pt x="241038" y="233128"/>
                  </a:cubicBezTo>
                  <a:lnTo>
                    <a:pt x="241038" y="218244"/>
                  </a:lnTo>
                  <a:cubicBezTo>
                    <a:pt x="241038" y="209245"/>
                    <a:pt x="245745" y="201344"/>
                    <a:pt x="252750" y="198607"/>
                  </a:cubicBezTo>
                  <a:lnTo>
                    <a:pt x="305324" y="178035"/>
                  </a:lnTo>
                  <a:cubicBezTo>
                    <a:pt x="307916" y="177035"/>
                    <a:pt x="310672" y="176789"/>
                    <a:pt x="313345" y="177313"/>
                  </a:cubicBezTo>
                  <a:lnTo>
                    <a:pt x="357537" y="186280"/>
                  </a:lnTo>
                  <a:lnTo>
                    <a:pt x="343462" y="153938"/>
                  </a:lnTo>
                  <a:cubicBezTo>
                    <a:pt x="340953" y="148168"/>
                    <a:pt x="340822" y="141185"/>
                    <a:pt x="343151" y="135284"/>
                  </a:cubicBezTo>
                  <a:lnTo>
                    <a:pt x="361803" y="87599"/>
                  </a:lnTo>
                  <a:cubicBezTo>
                    <a:pt x="362885" y="84862"/>
                    <a:pt x="364362" y="82551"/>
                    <a:pt x="366215" y="80666"/>
                  </a:cubicBezTo>
                  <a:lnTo>
                    <a:pt x="392953" y="53553"/>
                  </a:lnTo>
                  <a:lnTo>
                    <a:pt x="363409" y="47209"/>
                  </a:lnTo>
                  <a:cubicBezTo>
                    <a:pt x="361720" y="46849"/>
                    <a:pt x="360047" y="46160"/>
                    <a:pt x="358506" y="45177"/>
                  </a:cubicBezTo>
                  <a:lnTo>
                    <a:pt x="317972" y="19294"/>
                  </a:lnTo>
                  <a:cubicBezTo>
                    <a:pt x="316544" y="18376"/>
                    <a:pt x="314953" y="18064"/>
                    <a:pt x="313411" y="18441"/>
                  </a:cubicBezTo>
                  <a:lnTo>
                    <a:pt x="243875" y="35112"/>
                  </a:lnTo>
                  <a:cubicBezTo>
                    <a:pt x="243039" y="35309"/>
                    <a:pt x="242218" y="35702"/>
                    <a:pt x="241431" y="36292"/>
                  </a:cubicBezTo>
                  <a:lnTo>
                    <a:pt x="216661" y="54848"/>
                  </a:lnTo>
                  <a:cubicBezTo>
                    <a:pt x="213725" y="57028"/>
                    <a:pt x="210379" y="58061"/>
                    <a:pt x="206934" y="57864"/>
                  </a:cubicBezTo>
                  <a:lnTo>
                    <a:pt x="117402" y="52553"/>
                  </a:lnTo>
                  <a:cubicBezTo>
                    <a:pt x="116500" y="52504"/>
                    <a:pt x="115564" y="52356"/>
                    <a:pt x="114646" y="52110"/>
                  </a:cubicBezTo>
                  <a:lnTo>
                    <a:pt x="69929" y="40456"/>
                  </a:lnTo>
                  <a:cubicBezTo>
                    <a:pt x="68994" y="40226"/>
                    <a:pt x="68010" y="40226"/>
                    <a:pt x="67043" y="40488"/>
                  </a:cubicBezTo>
                  <a:lnTo>
                    <a:pt x="52640" y="44472"/>
                  </a:lnTo>
                  <a:cubicBezTo>
                    <a:pt x="45685" y="46422"/>
                    <a:pt x="38434" y="42816"/>
                    <a:pt x="34596" y="35538"/>
                  </a:cubicBezTo>
                  <a:lnTo>
                    <a:pt x="24015" y="15409"/>
                  </a:lnTo>
                  <a:lnTo>
                    <a:pt x="17175" y="23736"/>
                  </a:lnTo>
                  <a:cubicBezTo>
                    <a:pt x="14780" y="26654"/>
                    <a:pt x="13698" y="31145"/>
                    <a:pt x="14370" y="35489"/>
                  </a:cubicBezTo>
                  <a:lnTo>
                    <a:pt x="16715" y="50488"/>
                  </a:lnTo>
                  <a:cubicBezTo>
                    <a:pt x="17142" y="53176"/>
                    <a:pt x="18225" y="55635"/>
                    <a:pt x="19751" y="57372"/>
                  </a:cubicBezTo>
                  <a:lnTo>
                    <a:pt x="37089" y="76961"/>
                  </a:lnTo>
                  <a:cubicBezTo>
                    <a:pt x="44553" y="85403"/>
                    <a:pt x="44175" y="100238"/>
                    <a:pt x="36302" y="108106"/>
                  </a:cubicBezTo>
                  <a:lnTo>
                    <a:pt x="25754" y="118613"/>
                  </a:lnTo>
                  <a:cubicBezTo>
                    <a:pt x="24557" y="119794"/>
                    <a:pt x="23588" y="121400"/>
                    <a:pt x="22949" y="123252"/>
                  </a:cubicBezTo>
                  <a:lnTo>
                    <a:pt x="15781" y="143956"/>
                  </a:lnTo>
                  <a:lnTo>
                    <a:pt x="23506" y="154938"/>
                  </a:lnTo>
                  <a:lnTo>
                    <a:pt x="12827" y="165331"/>
                  </a:lnTo>
                  <a:lnTo>
                    <a:pt x="36171" y="184608"/>
                  </a:lnTo>
                  <a:cubicBezTo>
                    <a:pt x="40305" y="188017"/>
                    <a:pt x="42962" y="193459"/>
                    <a:pt x="43486" y="199557"/>
                  </a:cubicBezTo>
                  <a:lnTo>
                    <a:pt x="46243" y="232358"/>
                  </a:lnTo>
                  <a:cubicBezTo>
                    <a:pt x="46734" y="238177"/>
                    <a:pt x="50147" y="242734"/>
                    <a:pt x="54198" y="242980"/>
                  </a:cubicBezTo>
                  <a:lnTo>
                    <a:pt x="89254" y="244996"/>
                  </a:lnTo>
                  <a:cubicBezTo>
                    <a:pt x="90074" y="244996"/>
                    <a:pt x="91041" y="244882"/>
                    <a:pt x="91894" y="244504"/>
                  </a:cubicBezTo>
                  <a:lnTo>
                    <a:pt x="135200" y="225342"/>
                  </a:lnTo>
                  <a:cubicBezTo>
                    <a:pt x="137086" y="224506"/>
                    <a:pt x="139072" y="224096"/>
                    <a:pt x="141040" y="22409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290" name="Graphic 9">
              <a:extLst>
                <a:ext uri="{FF2B5EF4-FFF2-40B4-BE49-F238E27FC236}">
                  <a16:creationId xmlns:a16="http://schemas.microsoft.com/office/drawing/2014/main" id="{7D2E2372-FC22-9160-CC68-F039BAADD611}"/>
                </a:ext>
              </a:extLst>
            </p:cNvPr>
            <p:cNvGrpSpPr/>
            <p:nvPr/>
          </p:nvGrpSpPr>
          <p:grpSpPr>
            <a:xfrm>
              <a:off x="3246122" y="7051721"/>
              <a:ext cx="133510" cy="289074"/>
              <a:chOff x="3246122" y="7051721"/>
              <a:chExt cx="133510" cy="289074"/>
            </a:xfrm>
            <a:grpFill/>
          </p:grpSpPr>
          <p:sp>
            <p:nvSpPr>
              <p:cNvPr id="1763" name="Freeform 1762">
                <a:extLst>
                  <a:ext uri="{FF2B5EF4-FFF2-40B4-BE49-F238E27FC236}">
                    <a16:creationId xmlns:a16="http://schemas.microsoft.com/office/drawing/2014/main" id="{F7D22C4C-D7FF-0F8D-EF98-221E5770A0CC}"/>
                  </a:ext>
                </a:extLst>
              </p:cNvPr>
              <p:cNvSpPr/>
              <p:nvPr/>
            </p:nvSpPr>
            <p:spPr>
              <a:xfrm>
                <a:off x="3250977" y="7060344"/>
                <a:ext cx="124386" cy="275288"/>
              </a:xfrm>
              <a:custGeom>
                <a:avLst/>
                <a:gdLst>
                  <a:gd name="connsiteX0" fmla="*/ 91877 w 124386"/>
                  <a:gd name="connsiteY0" fmla="*/ 271092 h 275288"/>
                  <a:gd name="connsiteX1" fmla="*/ 75802 w 124386"/>
                  <a:gd name="connsiteY1" fmla="*/ 275288 h 275288"/>
                  <a:gd name="connsiteX2" fmla="*/ 60973 w 124386"/>
                  <a:gd name="connsiteY2" fmla="*/ 231472 h 275288"/>
                  <a:gd name="connsiteX3" fmla="*/ 57299 w 124386"/>
                  <a:gd name="connsiteY3" fmla="*/ 225260 h 275288"/>
                  <a:gd name="connsiteX4" fmla="*/ 43651 w 124386"/>
                  <a:gd name="connsiteY4" fmla="*/ 211146 h 275288"/>
                  <a:gd name="connsiteX5" fmla="*/ 39566 w 124386"/>
                  <a:gd name="connsiteY5" fmla="*/ 193197 h 275288"/>
                  <a:gd name="connsiteX6" fmla="*/ 50540 w 124386"/>
                  <a:gd name="connsiteY6" fmla="*/ 150922 h 275288"/>
                  <a:gd name="connsiteX7" fmla="*/ 68912 w 124386"/>
                  <a:gd name="connsiteY7" fmla="*/ 155118 h 275288"/>
                  <a:gd name="connsiteX8" fmla="*/ 90844 w 124386"/>
                  <a:gd name="connsiteY8" fmla="*/ 220490 h 275288"/>
                  <a:gd name="connsiteX9" fmla="*/ 91894 w 124386"/>
                  <a:gd name="connsiteY9" fmla="*/ 226997 h 275288"/>
                  <a:gd name="connsiteX10" fmla="*/ 91894 w 124386"/>
                  <a:gd name="connsiteY10" fmla="*/ 271125 h 275288"/>
                  <a:gd name="connsiteX11" fmla="*/ 73505 w 124386"/>
                  <a:gd name="connsiteY11" fmla="*/ 37718 h 275288"/>
                  <a:gd name="connsiteX12" fmla="*/ 4593 w 124386"/>
                  <a:gd name="connsiteY12" fmla="*/ 51684 h 275288"/>
                  <a:gd name="connsiteX13" fmla="*/ 0 w 124386"/>
                  <a:gd name="connsiteY13" fmla="*/ 20932 h 275288"/>
                  <a:gd name="connsiteX14" fmla="*/ 28411 w 124386"/>
                  <a:gd name="connsiteY14" fmla="*/ 14277 h 275288"/>
                  <a:gd name="connsiteX15" fmla="*/ 31315 w 124386"/>
                  <a:gd name="connsiteY15" fmla="*/ 14031 h 275288"/>
                  <a:gd name="connsiteX16" fmla="*/ 71192 w 124386"/>
                  <a:gd name="connsiteY16" fmla="*/ 16736 h 275288"/>
                  <a:gd name="connsiteX17" fmla="*/ 73489 w 124386"/>
                  <a:gd name="connsiteY17" fmla="*/ 37702 h 275288"/>
                  <a:gd name="connsiteX18" fmla="*/ 118074 w 124386"/>
                  <a:gd name="connsiteY18" fmla="*/ 31538 h 275288"/>
                  <a:gd name="connsiteX19" fmla="*/ 123996 w 124386"/>
                  <a:gd name="connsiteY19" fmla="*/ 49701 h 275288"/>
                  <a:gd name="connsiteX20" fmla="*/ 114859 w 124386"/>
                  <a:gd name="connsiteY20" fmla="*/ 96418 h 275288"/>
                  <a:gd name="connsiteX21" fmla="*/ 103377 w 124386"/>
                  <a:gd name="connsiteY21" fmla="*/ 85239 h 275288"/>
                  <a:gd name="connsiteX22" fmla="*/ 103377 w 124386"/>
                  <a:gd name="connsiteY22" fmla="*/ 49192 h 275288"/>
                  <a:gd name="connsiteX23" fmla="*/ 99210 w 124386"/>
                  <a:gd name="connsiteY23" fmla="*/ 37062 h 275288"/>
                  <a:gd name="connsiteX24" fmla="*/ 75818 w 124386"/>
                  <a:gd name="connsiteY24" fmla="*/ 9786 h 275288"/>
                  <a:gd name="connsiteX25" fmla="*/ 75818 w 124386"/>
                  <a:gd name="connsiteY25" fmla="*/ 0 h 275288"/>
                  <a:gd name="connsiteX26" fmla="*/ 118074 w 124386"/>
                  <a:gd name="connsiteY26" fmla="*/ 31555 h 27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386" h="275288">
                    <a:moveTo>
                      <a:pt x="91877" y="271092"/>
                    </a:moveTo>
                    <a:lnTo>
                      <a:pt x="75802" y="275288"/>
                    </a:lnTo>
                    <a:lnTo>
                      <a:pt x="60973" y="231472"/>
                    </a:lnTo>
                    <a:cubicBezTo>
                      <a:pt x="60153" y="229046"/>
                      <a:pt x="58890" y="226915"/>
                      <a:pt x="57299" y="225260"/>
                    </a:cubicBezTo>
                    <a:lnTo>
                      <a:pt x="43651" y="211146"/>
                    </a:lnTo>
                    <a:cubicBezTo>
                      <a:pt x="39517" y="206868"/>
                      <a:pt x="37876" y="199688"/>
                      <a:pt x="39566" y="193197"/>
                    </a:cubicBezTo>
                    <a:lnTo>
                      <a:pt x="50540" y="150922"/>
                    </a:lnTo>
                    <a:lnTo>
                      <a:pt x="68912" y="155118"/>
                    </a:lnTo>
                    <a:lnTo>
                      <a:pt x="90844" y="220490"/>
                    </a:lnTo>
                    <a:cubicBezTo>
                      <a:pt x="91533" y="222539"/>
                      <a:pt x="91894" y="224752"/>
                      <a:pt x="91894" y="226997"/>
                    </a:cubicBezTo>
                    <a:lnTo>
                      <a:pt x="91894" y="271125"/>
                    </a:lnTo>
                    <a:close/>
                    <a:moveTo>
                      <a:pt x="73505" y="37718"/>
                    </a:moveTo>
                    <a:lnTo>
                      <a:pt x="4593" y="51684"/>
                    </a:lnTo>
                    <a:lnTo>
                      <a:pt x="0" y="20932"/>
                    </a:lnTo>
                    <a:lnTo>
                      <a:pt x="28411" y="14277"/>
                    </a:lnTo>
                    <a:cubicBezTo>
                      <a:pt x="29363" y="14048"/>
                      <a:pt x="30347" y="13966"/>
                      <a:pt x="31315" y="14031"/>
                    </a:cubicBezTo>
                    <a:lnTo>
                      <a:pt x="71192" y="16736"/>
                    </a:lnTo>
                    <a:lnTo>
                      <a:pt x="73489" y="37702"/>
                    </a:lnTo>
                    <a:close/>
                    <a:moveTo>
                      <a:pt x="118074" y="31538"/>
                    </a:moveTo>
                    <a:cubicBezTo>
                      <a:pt x="122963" y="35193"/>
                      <a:pt x="125390" y="42603"/>
                      <a:pt x="123996" y="49701"/>
                    </a:cubicBezTo>
                    <a:lnTo>
                      <a:pt x="114859" y="96418"/>
                    </a:lnTo>
                    <a:lnTo>
                      <a:pt x="103377" y="85239"/>
                    </a:lnTo>
                    <a:lnTo>
                      <a:pt x="103377" y="49192"/>
                    </a:lnTo>
                    <a:cubicBezTo>
                      <a:pt x="103377" y="44570"/>
                      <a:pt x="101867" y="40160"/>
                      <a:pt x="99210" y="37062"/>
                    </a:cubicBezTo>
                    <a:lnTo>
                      <a:pt x="75818" y="9786"/>
                    </a:lnTo>
                    <a:lnTo>
                      <a:pt x="75818" y="0"/>
                    </a:lnTo>
                    <a:lnTo>
                      <a:pt x="118074" y="3155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64" name="Freeform 1763">
                <a:extLst>
                  <a:ext uri="{FF2B5EF4-FFF2-40B4-BE49-F238E27FC236}">
                    <a16:creationId xmlns:a16="http://schemas.microsoft.com/office/drawing/2014/main" id="{CB5E6CE8-6C96-E396-1182-E1A979CAE0C3}"/>
                  </a:ext>
                </a:extLst>
              </p:cNvPr>
              <p:cNvSpPr/>
              <p:nvPr/>
            </p:nvSpPr>
            <p:spPr>
              <a:xfrm>
                <a:off x="3246122" y="7051721"/>
                <a:ext cx="133510" cy="289074"/>
              </a:xfrm>
              <a:custGeom>
                <a:avLst/>
                <a:gdLst>
                  <a:gd name="connsiteX0" fmla="*/ 77852 w 133510"/>
                  <a:gd name="connsiteY0" fmla="*/ 289074 h 289074"/>
                  <a:gd name="connsiteX1" fmla="*/ 61743 w 133510"/>
                  <a:gd name="connsiteY1" fmla="*/ 241455 h 289074"/>
                  <a:gd name="connsiteX2" fmla="*/ 59037 w 133510"/>
                  <a:gd name="connsiteY2" fmla="*/ 236849 h 289074"/>
                  <a:gd name="connsiteX3" fmla="*/ 45405 w 133510"/>
                  <a:gd name="connsiteY3" fmla="*/ 222752 h 289074"/>
                  <a:gd name="connsiteX4" fmla="*/ 40238 w 133510"/>
                  <a:gd name="connsiteY4" fmla="*/ 200721 h 289074"/>
                  <a:gd name="connsiteX5" fmla="*/ 52262 w 133510"/>
                  <a:gd name="connsiteY5" fmla="*/ 154397 h 289074"/>
                  <a:gd name="connsiteX6" fmla="*/ 77065 w 133510"/>
                  <a:gd name="connsiteY6" fmla="*/ 160052 h 289074"/>
                  <a:gd name="connsiteX7" fmla="*/ 99751 w 133510"/>
                  <a:gd name="connsiteY7" fmla="*/ 227702 h 289074"/>
                  <a:gd name="connsiteX8" fmla="*/ 101031 w 133510"/>
                  <a:gd name="connsiteY8" fmla="*/ 235571 h 289074"/>
                  <a:gd name="connsiteX9" fmla="*/ 101031 w 133510"/>
                  <a:gd name="connsiteY9" fmla="*/ 283026 h 289074"/>
                  <a:gd name="connsiteX10" fmla="*/ 77852 w 133510"/>
                  <a:gd name="connsiteY10" fmla="*/ 289058 h 289074"/>
                  <a:gd name="connsiteX11" fmla="*/ 58496 w 133510"/>
                  <a:gd name="connsiteY11" fmla="*/ 164642 h 289074"/>
                  <a:gd name="connsiteX12" fmla="*/ 48572 w 133510"/>
                  <a:gd name="connsiteY12" fmla="*/ 202868 h 289074"/>
                  <a:gd name="connsiteX13" fmla="*/ 51573 w 133510"/>
                  <a:gd name="connsiteY13" fmla="*/ 216752 h 289074"/>
                  <a:gd name="connsiteX14" fmla="*/ 65221 w 133510"/>
                  <a:gd name="connsiteY14" fmla="*/ 230866 h 289074"/>
                  <a:gd name="connsiteX15" fmla="*/ 69880 w 133510"/>
                  <a:gd name="connsiteY15" fmla="*/ 238685 h 289074"/>
                  <a:gd name="connsiteX16" fmla="*/ 83413 w 133510"/>
                  <a:gd name="connsiteY16" fmla="*/ 278714 h 289074"/>
                  <a:gd name="connsiteX17" fmla="*/ 92402 w 133510"/>
                  <a:gd name="connsiteY17" fmla="*/ 276370 h 289074"/>
                  <a:gd name="connsiteX18" fmla="*/ 92402 w 133510"/>
                  <a:gd name="connsiteY18" fmla="*/ 235571 h 289074"/>
                  <a:gd name="connsiteX19" fmla="*/ 91582 w 133510"/>
                  <a:gd name="connsiteY19" fmla="*/ 230440 h 289074"/>
                  <a:gd name="connsiteX20" fmla="*/ 70421 w 133510"/>
                  <a:gd name="connsiteY20" fmla="*/ 167363 h 289074"/>
                  <a:gd name="connsiteX21" fmla="*/ 58463 w 133510"/>
                  <a:gd name="connsiteY21" fmla="*/ 164642 h 289074"/>
                  <a:gd name="connsiteX22" fmla="*/ 122389 w 133510"/>
                  <a:gd name="connsiteY22" fmla="*/ 113646 h 289074"/>
                  <a:gd name="connsiteX23" fmla="*/ 103901 w 133510"/>
                  <a:gd name="connsiteY23" fmla="*/ 95648 h 289074"/>
                  <a:gd name="connsiteX24" fmla="*/ 103901 w 133510"/>
                  <a:gd name="connsiteY24" fmla="*/ 57782 h 289074"/>
                  <a:gd name="connsiteX25" fmla="*/ 100768 w 133510"/>
                  <a:gd name="connsiteY25" fmla="*/ 48438 h 289074"/>
                  <a:gd name="connsiteX26" fmla="*/ 80296 w 133510"/>
                  <a:gd name="connsiteY26" fmla="*/ 24572 h 289074"/>
                  <a:gd name="connsiteX27" fmla="*/ 83052 w 133510"/>
                  <a:gd name="connsiteY27" fmla="*/ 49750 h 289074"/>
                  <a:gd name="connsiteX28" fmla="*/ 5840 w 133510"/>
                  <a:gd name="connsiteY28" fmla="*/ 65404 h 289074"/>
                  <a:gd name="connsiteX29" fmla="*/ 0 w 133510"/>
                  <a:gd name="connsiteY29" fmla="*/ 26260 h 289074"/>
                  <a:gd name="connsiteX30" fmla="*/ 32266 w 133510"/>
                  <a:gd name="connsiteY30" fmla="*/ 18703 h 289074"/>
                  <a:gd name="connsiteX31" fmla="*/ 36449 w 133510"/>
                  <a:gd name="connsiteY31" fmla="*/ 18359 h 289074"/>
                  <a:gd name="connsiteX32" fmla="*/ 77327 w 133510"/>
                  <a:gd name="connsiteY32" fmla="*/ 21129 h 289074"/>
                  <a:gd name="connsiteX33" fmla="*/ 76327 w 133510"/>
                  <a:gd name="connsiteY33" fmla="*/ 19949 h 289074"/>
                  <a:gd name="connsiteX34" fmla="*/ 76327 w 133510"/>
                  <a:gd name="connsiteY34" fmla="*/ 0 h 289074"/>
                  <a:gd name="connsiteX35" fmla="*/ 125472 w 133510"/>
                  <a:gd name="connsiteY35" fmla="*/ 36702 h 289074"/>
                  <a:gd name="connsiteX36" fmla="*/ 133035 w 133510"/>
                  <a:gd name="connsiteY36" fmla="*/ 59126 h 289074"/>
                  <a:gd name="connsiteX37" fmla="*/ 122372 w 133510"/>
                  <a:gd name="connsiteY37" fmla="*/ 113646 h 289074"/>
                  <a:gd name="connsiteX38" fmla="*/ 112497 w 133510"/>
                  <a:gd name="connsiteY38" fmla="*/ 92025 h 289074"/>
                  <a:gd name="connsiteX39" fmla="*/ 116992 w 133510"/>
                  <a:gd name="connsiteY39" fmla="*/ 96385 h 289074"/>
                  <a:gd name="connsiteX40" fmla="*/ 124603 w 133510"/>
                  <a:gd name="connsiteY40" fmla="*/ 57470 h 289074"/>
                  <a:gd name="connsiteX41" fmla="*/ 120322 w 133510"/>
                  <a:gd name="connsiteY41" fmla="*/ 43587 h 289074"/>
                  <a:gd name="connsiteX42" fmla="*/ 85874 w 133510"/>
                  <a:gd name="connsiteY42" fmla="*/ 17867 h 289074"/>
                  <a:gd name="connsiteX43" fmla="*/ 107297 w 133510"/>
                  <a:gd name="connsiteY43" fmla="*/ 42849 h 289074"/>
                  <a:gd name="connsiteX44" fmla="*/ 112497 w 133510"/>
                  <a:gd name="connsiteY44" fmla="*/ 57782 h 289074"/>
                  <a:gd name="connsiteX45" fmla="*/ 112497 w 133510"/>
                  <a:gd name="connsiteY45" fmla="*/ 92025 h 289074"/>
                  <a:gd name="connsiteX46" fmla="*/ 9678 w 133510"/>
                  <a:gd name="connsiteY46" fmla="*/ 32833 h 289074"/>
                  <a:gd name="connsiteX47" fmla="*/ 13008 w 133510"/>
                  <a:gd name="connsiteY47" fmla="*/ 55176 h 289074"/>
                  <a:gd name="connsiteX48" fmla="*/ 73620 w 133510"/>
                  <a:gd name="connsiteY48" fmla="*/ 42882 h 289074"/>
                  <a:gd name="connsiteX49" fmla="*/ 72144 w 133510"/>
                  <a:gd name="connsiteY49" fmla="*/ 29407 h 289074"/>
                  <a:gd name="connsiteX50" fmla="*/ 35842 w 133510"/>
                  <a:gd name="connsiteY50" fmla="*/ 26948 h 289074"/>
                  <a:gd name="connsiteX51" fmla="*/ 34234 w 133510"/>
                  <a:gd name="connsiteY51" fmla="*/ 27079 h 289074"/>
                  <a:gd name="connsiteX52" fmla="*/ 9662 w 133510"/>
                  <a:gd name="connsiteY52" fmla="*/ 32833 h 2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33510" h="289074">
                    <a:moveTo>
                      <a:pt x="77852" y="289074"/>
                    </a:moveTo>
                    <a:lnTo>
                      <a:pt x="61743" y="241455"/>
                    </a:lnTo>
                    <a:cubicBezTo>
                      <a:pt x="61137" y="239636"/>
                      <a:pt x="60202" y="238045"/>
                      <a:pt x="59037" y="236849"/>
                    </a:cubicBezTo>
                    <a:lnTo>
                      <a:pt x="45405" y="222752"/>
                    </a:lnTo>
                    <a:cubicBezTo>
                      <a:pt x="40189" y="217375"/>
                      <a:pt x="38172" y="208720"/>
                      <a:pt x="40238" y="200721"/>
                    </a:cubicBezTo>
                    <a:lnTo>
                      <a:pt x="52262" y="154397"/>
                    </a:lnTo>
                    <a:lnTo>
                      <a:pt x="77065" y="160052"/>
                    </a:lnTo>
                    <a:lnTo>
                      <a:pt x="99751" y="227702"/>
                    </a:lnTo>
                    <a:cubicBezTo>
                      <a:pt x="100604" y="230210"/>
                      <a:pt x="101031" y="232866"/>
                      <a:pt x="101031" y="235571"/>
                    </a:cubicBezTo>
                    <a:lnTo>
                      <a:pt x="101031" y="283026"/>
                    </a:lnTo>
                    <a:lnTo>
                      <a:pt x="77852" y="289058"/>
                    </a:lnTo>
                    <a:close/>
                    <a:moveTo>
                      <a:pt x="58496" y="164642"/>
                    </a:moveTo>
                    <a:lnTo>
                      <a:pt x="48572" y="202868"/>
                    </a:lnTo>
                    <a:cubicBezTo>
                      <a:pt x="47276" y="207868"/>
                      <a:pt x="48506" y="213589"/>
                      <a:pt x="51573" y="216752"/>
                    </a:cubicBezTo>
                    <a:lnTo>
                      <a:pt x="65221" y="230866"/>
                    </a:lnTo>
                    <a:cubicBezTo>
                      <a:pt x="67255" y="232980"/>
                      <a:pt x="68863" y="235669"/>
                      <a:pt x="69880" y="238685"/>
                    </a:cubicBezTo>
                    <a:lnTo>
                      <a:pt x="83413" y="278714"/>
                    </a:lnTo>
                    <a:lnTo>
                      <a:pt x="92402" y="276370"/>
                    </a:lnTo>
                    <a:lnTo>
                      <a:pt x="92402" y="235571"/>
                    </a:lnTo>
                    <a:cubicBezTo>
                      <a:pt x="92402" y="233816"/>
                      <a:pt x="92124" y="232046"/>
                      <a:pt x="91582" y="230440"/>
                    </a:cubicBezTo>
                    <a:lnTo>
                      <a:pt x="70421" y="167363"/>
                    </a:lnTo>
                    <a:lnTo>
                      <a:pt x="58463" y="164642"/>
                    </a:lnTo>
                    <a:close/>
                    <a:moveTo>
                      <a:pt x="122389" y="113646"/>
                    </a:moveTo>
                    <a:lnTo>
                      <a:pt x="103901" y="95648"/>
                    </a:lnTo>
                    <a:lnTo>
                      <a:pt x="103901" y="57782"/>
                    </a:lnTo>
                    <a:cubicBezTo>
                      <a:pt x="103901" y="54176"/>
                      <a:pt x="102753" y="50766"/>
                      <a:pt x="100768" y="48438"/>
                    </a:cubicBezTo>
                    <a:lnTo>
                      <a:pt x="80296" y="24572"/>
                    </a:lnTo>
                    <a:lnTo>
                      <a:pt x="83052" y="49750"/>
                    </a:lnTo>
                    <a:lnTo>
                      <a:pt x="5840" y="65404"/>
                    </a:lnTo>
                    <a:lnTo>
                      <a:pt x="0" y="26260"/>
                    </a:lnTo>
                    <a:lnTo>
                      <a:pt x="32266" y="18703"/>
                    </a:lnTo>
                    <a:cubicBezTo>
                      <a:pt x="33628" y="18392"/>
                      <a:pt x="35022" y="18277"/>
                      <a:pt x="36449" y="18359"/>
                    </a:cubicBezTo>
                    <a:lnTo>
                      <a:pt x="77327" y="21129"/>
                    </a:lnTo>
                    <a:lnTo>
                      <a:pt x="76327" y="19949"/>
                    </a:lnTo>
                    <a:lnTo>
                      <a:pt x="76327" y="0"/>
                    </a:lnTo>
                    <a:lnTo>
                      <a:pt x="125472" y="36702"/>
                    </a:lnTo>
                    <a:cubicBezTo>
                      <a:pt x="131706" y="41357"/>
                      <a:pt x="134757" y="50373"/>
                      <a:pt x="133035" y="59126"/>
                    </a:cubicBezTo>
                    <a:lnTo>
                      <a:pt x="122372" y="113646"/>
                    </a:lnTo>
                    <a:close/>
                    <a:moveTo>
                      <a:pt x="112497" y="92025"/>
                    </a:moveTo>
                    <a:lnTo>
                      <a:pt x="116992" y="96385"/>
                    </a:lnTo>
                    <a:lnTo>
                      <a:pt x="124603" y="57470"/>
                    </a:lnTo>
                    <a:cubicBezTo>
                      <a:pt x="125653" y="52061"/>
                      <a:pt x="123848" y="46225"/>
                      <a:pt x="120322" y="43587"/>
                    </a:cubicBezTo>
                    <a:lnTo>
                      <a:pt x="85874" y="17867"/>
                    </a:lnTo>
                    <a:lnTo>
                      <a:pt x="107297" y="42849"/>
                    </a:lnTo>
                    <a:cubicBezTo>
                      <a:pt x="110594" y="46701"/>
                      <a:pt x="112497" y="52143"/>
                      <a:pt x="112497" y="57782"/>
                    </a:cubicBezTo>
                    <a:lnTo>
                      <a:pt x="112497" y="92025"/>
                    </a:lnTo>
                    <a:close/>
                    <a:moveTo>
                      <a:pt x="9678" y="32833"/>
                    </a:moveTo>
                    <a:lnTo>
                      <a:pt x="13008" y="55176"/>
                    </a:lnTo>
                    <a:lnTo>
                      <a:pt x="73620" y="42882"/>
                    </a:lnTo>
                    <a:lnTo>
                      <a:pt x="72144" y="29407"/>
                    </a:lnTo>
                    <a:lnTo>
                      <a:pt x="35842" y="26948"/>
                    </a:lnTo>
                    <a:cubicBezTo>
                      <a:pt x="35285" y="26883"/>
                      <a:pt x="34776" y="26948"/>
                      <a:pt x="34234" y="27079"/>
                    </a:cubicBezTo>
                    <a:lnTo>
                      <a:pt x="9662" y="3283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1" name="Graphic 9">
              <a:extLst>
                <a:ext uri="{FF2B5EF4-FFF2-40B4-BE49-F238E27FC236}">
                  <a16:creationId xmlns:a16="http://schemas.microsoft.com/office/drawing/2014/main" id="{10991E5B-4D21-1488-6969-4773529F36AC}"/>
                </a:ext>
              </a:extLst>
            </p:cNvPr>
            <p:cNvGrpSpPr/>
            <p:nvPr/>
          </p:nvGrpSpPr>
          <p:grpSpPr>
            <a:xfrm>
              <a:off x="9293125" y="5550862"/>
              <a:ext cx="249393" cy="219063"/>
              <a:chOff x="9293125" y="5550862"/>
              <a:chExt cx="249393" cy="219063"/>
            </a:xfrm>
            <a:grpFill/>
          </p:grpSpPr>
          <p:sp>
            <p:nvSpPr>
              <p:cNvPr id="1761" name="Freeform 1760">
                <a:extLst>
                  <a:ext uri="{FF2B5EF4-FFF2-40B4-BE49-F238E27FC236}">
                    <a16:creationId xmlns:a16="http://schemas.microsoft.com/office/drawing/2014/main" id="{0DAAD01B-00E1-A2FD-F4D7-C4649AB5AB37}"/>
                  </a:ext>
                </a:extLst>
              </p:cNvPr>
              <p:cNvSpPr/>
              <p:nvPr/>
            </p:nvSpPr>
            <p:spPr>
              <a:xfrm>
                <a:off x="9297477" y="5558025"/>
                <a:ext cx="240766" cy="207562"/>
              </a:xfrm>
              <a:custGeom>
                <a:avLst/>
                <a:gdLst>
                  <a:gd name="connsiteX0" fmla="*/ 200999 w 240766"/>
                  <a:gd name="connsiteY0" fmla="*/ 28965 h 207562"/>
                  <a:gd name="connsiteX1" fmla="*/ 206724 w 240766"/>
                  <a:gd name="connsiteY1" fmla="*/ 30735 h 207562"/>
                  <a:gd name="connsiteX2" fmla="*/ 226670 w 240766"/>
                  <a:gd name="connsiteY2" fmla="*/ 30735 h 207562"/>
                  <a:gd name="connsiteX3" fmla="*/ 216058 w 240766"/>
                  <a:gd name="connsiteY3" fmla="*/ 54717 h 207562"/>
                  <a:gd name="connsiteX4" fmla="*/ 219290 w 240766"/>
                  <a:gd name="connsiteY4" fmla="*/ 75764 h 207562"/>
                  <a:gd name="connsiteX5" fmla="*/ 235858 w 240766"/>
                  <a:gd name="connsiteY5" fmla="*/ 92320 h 207562"/>
                  <a:gd name="connsiteX6" fmla="*/ 240221 w 240766"/>
                  <a:gd name="connsiteY6" fmla="*/ 109991 h 207562"/>
                  <a:gd name="connsiteX7" fmla="*/ 233561 w 240766"/>
                  <a:gd name="connsiteY7" fmla="*/ 138333 h 207562"/>
                  <a:gd name="connsiteX8" fmla="*/ 217484 w 240766"/>
                  <a:gd name="connsiteY8" fmla="*/ 141136 h 207562"/>
                  <a:gd name="connsiteX9" fmla="*/ 206002 w 240766"/>
                  <a:gd name="connsiteY9" fmla="*/ 149512 h 207562"/>
                  <a:gd name="connsiteX10" fmla="*/ 189270 w 240766"/>
                  <a:gd name="connsiteY10" fmla="*/ 164216 h 207562"/>
                  <a:gd name="connsiteX11" fmla="*/ 184136 w 240766"/>
                  <a:gd name="connsiteY11" fmla="*/ 173641 h 207562"/>
                  <a:gd name="connsiteX12" fmla="*/ 179822 w 240766"/>
                  <a:gd name="connsiteY12" fmla="*/ 195295 h 207562"/>
                  <a:gd name="connsiteX13" fmla="*/ 162598 w 240766"/>
                  <a:gd name="connsiteY13" fmla="*/ 206212 h 207562"/>
                  <a:gd name="connsiteX14" fmla="*/ 121293 w 240766"/>
                  <a:gd name="connsiteY14" fmla="*/ 183100 h 207562"/>
                  <a:gd name="connsiteX15" fmla="*/ 116864 w 240766"/>
                  <a:gd name="connsiteY15" fmla="*/ 178936 h 207562"/>
                  <a:gd name="connsiteX16" fmla="*/ 97179 w 240766"/>
                  <a:gd name="connsiteY16" fmla="*/ 150201 h 207562"/>
                  <a:gd name="connsiteX17" fmla="*/ 93866 w 240766"/>
                  <a:gd name="connsiteY17" fmla="*/ 146758 h 207562"/>
                  <a:gd name="connsiteX18" fmla="*/ 71622 w 240766"/>
                  <a:gd name="connsiteY18" fmla="*/ 130760 h 207562"/>
                  <a:gd name="connsiteX19" fmla="*/ 69506 w 240766"/>
                  <a:gd name="connsiteY19" fmla="*/ 128858 h 207562"/>
                  <a:gd name="connsiteX20" fmla="*/ 44211 w 240766"/>
                  <a:gd name="connsiteY20" fmla="*/ 100647 h 207562"/>
                  <a:gd name="connsiteX21" fmla="*/ 41981 w 240766"/>
                  <a:gd name="connsiteY21" fmla="*/ 97386 h 207562"/>
                  <a:gd name="connsiteX22" fmla="*/ 30006 w 240766"/>
                  <a:gd name="connsiteY22" fmla="*/ 74322 h 207562"/>
                  <a:gd name="connsiteX23" fmla="*/ 28005 w 240766"/>
                  <a:gd name="connsiteY23" fmla="*/ 71322 h 207562"/>
                  <a:gd name="connsiteX24" fmla="*/ 4137 w 240766"/>
                  <a:gd name="connsiteY24" fmla="*/ 43324 h 207562"/>
                  <a:gd name="connsiteX25" fmla="*/ 1382 w 240766"/>
                  <a:gd name="connsiteY25" fmla="*/ 23801 h 207562"/>
                  <a:gd name="connsiteX26" fmla="*/ 10764 w 240766"/>
                  <a:gd name="connsiteY26" fmla="*/ 0 h 207562"/>
                  <a:gd name="connsiteX27" fmla="*/ 33730 w 240766"/>
                  <a:gd name="connsiteY27" fmla="*/ 19572 h 207562"/>
                  <a:gd name="connsiteX28" fmla="*/ 47508 w 240766"/>
                  <a:gd name="connsiteY28" fmla="*/ 2803 h 207562"/>
                  <a:gd name="connsiteX29" fmla="*/ 75690 w 240766"/>
                  <a:gd name="connsiteY29" fmla="*/ 164 h 207562"/>
                  <a:gd name="connsiteX30" fmla="*/ 79020 w 240766"/>
                  <a:gd name="connsiteY30" fmla="*/ 426 h 207562"/>
                  <a:gd name="connsiteX31" fmla="*/ 131135 w 240766"/>
                  <a:gd name="connsiteY31" fmla="*/ 13638 h 207562"/>
                  <a:gd name="connsiteX32" fmla="*/ 133874 w 240766"/>
                  <a:gd name="connsiteY32" fmla="*/ 13933 h 207562"/>
                  <a:gd name="connsiteX33" fmla="*/ 172949 w 240766"/>
                  <a:gd name="connsiteY33" fmla="*/ 12688 h 207562"/>
                  <a:gd name="connsiteX34" fmla="*/ 178985 w 240766"/>
                  <a:gd name="connsiteY34" fmla="*/ 14458 h 207562"/>
                  <a:gd name="connsiteX35" fmla="*/ 200999 w 240766"/>
                  <a:gd name="connsiteY35" fmla="*/ 28965 h 20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766" h="207562">
                    <a:moveTo>
                      <a:pt x="200999" y="28965"/>
                    </a:moveTo>
                    <a:cubicBezTo>
                      <a:pt x="202771" y="30129"/>
                      <a:pt x="204739" y="30735"/>
                      <a:pt x="206724" y="30735"/>
                    </a:cubicBezTo>
                    <a:lnTo>
                      <a:pt x="226670" y="30735"/>
                    </a:lnTo>
                    <a:lnTo>
                      <a:pt x="216058" y="54717"/>
                    </a:lnTo>
                    <a:cubicBezTo>
                      <a:pt x="212925" y="61798"/>
                      <a:pt x="214303" y="70781"/>
                      <a:pt x="219290" y="75764"/>
                    </a:cubicBezTo>
                    <a:lnTo>
                      <a:pt x="235858" y="92320"/>
                    </a:lnTo>
                    <a:cubicBezTo>
                      <a:pt x="240008" y="96468"/>
                      <a:pt x="241746" y="103500"/>
                      <a:pt x="240221" y="109991"/>
                    </a:cubicBezTo>
                    <a:lnTo>
                      <a:pt x="233561" y="138333"/>
                    </a:lnTo>
                    <a:lnTo>
                      <a:pt x="217484" y="141136"/>
                    </a:lnTo>
                    <a:lnTo>
                      <a:pt x="206002" y="149512"/>
                    </a:lnTo>
                    <a:lnTo>
                      <a:pt x="189270" y="164216"/>
                    </a:lnTo>
                    <a:cubicBezTo>
                      <a:pt x="186727" y="166445"/>
                      <a:pt x="184907" y="169806"/>
                      <a:pt x="184136" y="173641"/>
                    </a:cubicBezTo>
                    <a:lnTo>
                      <a:pt x="179822" y="195295"/>
                    </a:lnTo>
                    <a:cubicBezTo>
                      <a:pt x="177886" y="205016"/>
                      <a:pt x="169701" y="210196"/>
                      <a:pt x="162598" y="206212"/>
                    </a:cubicBezTo>
                    <a:lnTo>
                      <a:pt x="121293" y="183100"/>
                    </a:lnTo>
                    <a:cubicBezTo>
                      <a:pt x="119603" y="182149"/>
                      <a:pt x="118077" y="180739"/>
                      <a:pt x="116864" y="178936"/>
                    </a:cubicBezTo>
                    <a:lnTo>
                      <a:pt x="97179" y="150201"/>
                    </a:lnTo>
                    <a:cubicBezTo>
                      <a:pt x="96228" y="148824"/>
                      <a:pt x="95113" y="147660"/>
                      <a:pt x="93866" y="146758"/>
                    </a:cubicBezTo>
                    <a:lnTo>
                      <a:pt x="71622" y="130760"/>
                    </a:lnTo>
                    <a:cubicBezTo>
                      <a:pt x="70867" y="130219"/>
                      <a:pt x="70163" y="129579"/>
                      <a:pt x="69506" y="128858"/>
                    </a:cubicBezTo>
                    <a:lnTo>
                      <a:pt x="44211" y="100647"/>
                    </a:lnTo>
                    <a:cubicBezTo>
                      <a:pt x="43358" y="99697"/>
                      <a:pt x="42604" y="98598"/>
                      <a:pt x="41981" y="97386"/>
                    </a:cubicBezTo>
                    <a:lnTo>
                      <a:pt x="30006" y="74322"/>
                    </a:lnTo>
                    <a:cubicBezTo>
                      <a:pt x="29431" y="73224"/>
                      <a:pt x="28760" y="72224"/>
                      <a:pt x="28005" y="71322"/>
                    </a:cubicBezTo>
                    <a:lnTo>
                      <a:pt x="4137" y="43324"/>
                    </a:lnTo>
                    <a:cubicBezTo>
                      <a:pt x="-79" y="38374"/>
                      <a:pt x="-1211" y="30374"/>
                      <a:pt x="1382" y="23801"/>
                    </a:cubicBezTo>
                    <a:lnTo>
                      <a:pt x="10764" y="0"/>
                    </a:lnTo>
                    <a:lnTo>
                      <a:pt x="33730" y="19572"/>
                    </a:lnTo>
                    <a:lnTo>
                      <a:pt x="47508" y="2803"/>
                    </a:lnTo>
                    <a:lnTo>
                      <a:pt x="75690" y="164"/>
                    </a:lnTo>
                    <a:cubicBezTo>
                      <a:pt x="76806" y="66"/>
                      <a:pt x="77921" y="148"/>
                      <a:pt x="79020" y="426"/>
                    </a:cubicBezTo>
                    <a:lnTo>
                      <a:pt x="131135" y="13638"/>
                    </a:lnTo>
                    <a:cubicBezTo>
                      <a:pt x="132037" y="13868"/>
                      <a:pt x="132956" y="13966"/>
                      <a:pt x="133874" y="13933"/>
                    </a:cubicBezTo>
                    <a:lnTo>
                      <a:pt x="172949" y="12688"/>
                    </a:lnTo>
                    <a:cubicBezTo>
                      <a:pt x="175048" y="12622"/>
                      <a:pt x="177115" y="13229"/>
                      <a:pt x="178985" y="14458"/>
                    </a:cubicBezTo>
                    <a:lnTo>
                      <a:pt x="200999" y="2896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62" name="Freeform 1761">
                <a:extLst>
                  <a:ext uri="{FF2B5EF4-FFF2-40B4-BE49-F238E27FC236}">
                    <a16:creationId xmlns:a16="http://schemas.microsoft.com/office/drawing/2014/main" id="{DC4665F6-3DCB-2D96-045E-B1D99EC00714}"/>
                  </a:ext>
                </a:extLst>
              </p:cNvPr>
              <p:cNvSpPr/>
              <p:nvPr/>
            </p:nvSpPr>
            <p:spPr>
              <a:xfrm>
                <a:off x="9293125" y="5550862"/>
                <a:ext cx="249393" cy="219063"/>
              </a:xfrm>
              <a:custGeom>
                <a:avLst/>
                <a:gdLst>
                  <a:gd name="connsiteX0" fmla="*/ 171919 w 249393"/>
                  <a:gd name="connsiteY0" fmla="*/ 219064 h 219063"/>
                  <a:gd name="connsiteX1" fmla="*/ 164833 w 249393"/>
                  <a:gd name="connsiteY1" fmla="*/ 217162 h 219063"/>
                  <a:gd name="connsiteX2" fmla="*/ 123528 w 249393"/>
                  <a:gd name="connsiteY2" fmla="*/ 194049 h 219063"/>
                  <a:gd name="connsiteX3" fmla="*/ 117639 w 249393"/>
                  <a:gd name="connsiteY3" fmla="*/ 188558 h 219063"/>
                  <a:gd name="connsiteX4" fmla="*/ 97954 w 249393"/>
                  <a:gd name="connsiteY4" fmla="*/ 159823 h 219063"/>
                  <a:gd name="connsiteX5" fmla="*/ 95674 w 249393"/>
                  <a:gd name="connsiteY5" fmla="*/ 157446 h 219063"/>
                  <a:gd name="connsiteX6" fmla="*/ 73415 w 249393"/>
                  <a:gd name="connsiteY6" fmla="*/ 141447 h 219063"/>
                  <a:gd name="connsiteX7" fmla="*/ 70593 w 249393"/>
                  <a:gd name="connsiteY7" fmla="*/ 138874 h 219063"/>
                  <a:gd name="connsiteX8" fmla="*/ 45332 w 249393"/>
                  <a:gd name="connsiteY8" fmla="*/ 110712 h 219063"/>
                  <a:gd name="connsiteX9" fmla="*/ 42477 w 249393"/>
                  <a:gd name="connsiteY9" fmla="*/ 106532 h 219063"/>
                  <a:gd name="connsiteX10" fmla="*/ 30502 w 249393"/>
                  <a:gd name="connsiteY10" fmla="*/ 83485 h 219063"/>
                  <a:gd name="connsiteX11" fmla="*/ 29042 w 249393"/>
                  <a:gd name="connsiteY11" fmla="*/ 81288 h 219063"/>
                  <a:gd name="connsiteX12" fmla="*/ 5191 w 249393"/>
                  <a:gd name="connsiteY12" fmla="*/ 53291 h 219063"/>
                  <a:gd name="connsiteX13" fmla="*/ 1697 w 249393"/>
                  <a:gd name="connsiteY13" fmla="*/ 29408 h 219063"/>
                  <a:gd name="connsiteX14" fmla="*/ 13295 w 249393"/>
                  <a:gd name="connsiteY14" fmla="*/ 0 h 219063"/>
                  <a:gd name="connsiteX15" fmla="*/ 37523 w 249393"/>
                  <a:gd name="connsiteY15" fmla="*/ 20638 h 219063"/>
                  <a:gd name="connsiteX16" fmla="*/ 49662 w 249393"/>
                  <a:gd name="connsiteY16" fmla="*/ 5868 h 219063"/>
                  <a:gd name="connsiteX17" fmla="*/ 79632 w 249393"/>
                  <a:gd name="connsiteY17" fmla="*/ 3065 h 219063"/>
                  <a:gd name="connsiteX18" fmla="*/ 84422 w 249393"/>
                  <a:gd name="connsiteY18" fmla="*/ 3442 h 219063"/>
                  <a:gd name="connsiteX19" fmla="*/ 136553 w 249393"/>
                  <a:gd name="connsiteY19" fmla="*/ 16654 h 219063"/>
                  <a:gd name="connsiteX20" fmla="*/ 138112 w 249393"/>
                  <a:gd name="connsiteY20" fmla="*/ 16818 h 219063"/>
                  <a:gd name="connsiteX21" fmla="*/ 177152 w 249393"/>
                  <a:gd name="connsiteY21" fmla="*/ 15572 h 219063"/>
                  <a:gd name="connsiteX22" fmla="*/ 185682 w 249393"/>
                  <a:gd name="connsiteY22" fmla="*/ 18064 h 219063"/>
                  <a:gd name="connsiteX23" fmla="*/ 207696 w 249393"/>
                  <a:gd name="connsiteY23" fmla="*/ 32571 h 219063"/>
                  <a:gd name="connsiteX24" fmla="*/ 211059 w 249393"/>
                  <a:gd name="connsiteY24" fmla="*/ 33637 h 219063"/>
                  <a:gd name="connsiteX25" fmla="*/ 237600 w 249393"/>
                  <a:gd name="connsiteY25" fmla="*/ 33637 h 219063"/>
                  <a:gd name="connsiteX26" fmla="*/ 224313 w 249393"/>
                  <a:gd name="connsiteY26" fmla="*/ 63667 h 219063"/>
                  <a:gd name="connsiteX27" fmla="*/ 226659 w 249393"/>
                  <a:gd name="connsiteY27" fmla="*/ 79928 h 219063"/>
                  <a:gd name="connsiteX28" fmla="*/ 243210 w 249393"/>
                  <a:gd name="connsiteY28" fmla="*/ 96484 h 219063"/>
                  <a:gd name="connsiteX29" fmla="*/ 248722 w 249393"/>
                  <a:gd name="connsiteY29" fmla="*/ 118171 h 219063"/>
                  <a:gd name="connsiteX30" fmla="*/ 241422 w 249393"/>
                  <a:gd name="connsiteY30" fmla="*/ 149283 h 219063"/>
                  <a:gd name="connsiteX31" fmla="*/ 223526 w 249393"/>
                  <a:gd name="connsiteY31" fmla="*/ 152397 h 219063"/>
                  <a:gd name="connsiteX32" fmla="*/ 212847 w 249393"/>
                  <a:gd name="connsiteY32" fmla="*/ 160184 h 219063"/>
                  <a:gd name="connsiteX33" fmla="*/ 196427 w 249393"/>
                  <a:gd name="connsiteY33" fmla="*/ 174641 h 219063"/>
                  <a:gd name="connsiteX34" fmla="*/ 192687 w 249393"/>
                  <a:gd name="connsiteY34" fmla="*/ 181674 h 219063"/>
                  <a:gd name="connsiteX35" fmla="*/ 188372 w 249393"/>
                  <a:gd name="connsiteY35" fmla="*/ 203328 h 219063"/>
                  <a:gd name="connsiteX36" fmla="*/ 177956 w 249393"/>
                  <a:gd name="connsiteY36" fmla="*/ 217703 h 219063"/>
                  <a:gd name="connsiteX37" fmla="*/ 171919 w 249393"/>
                  <a:gd name="connsiteY37" fmla="*/ 219048 h 219063"/>
                  <a:gd name="connsiteX38" fmla="*/ 16887 w 249393"/>
                  <a:gd name="connsiteY38" fmla="*/ 14360 h 219063"/>
                  <a:gd name="connsiteX39" fmla="*/ 9686 w 249393"/>
                  <a:gd name="connsiteY39" fmla="*/ 32571 h 219063"/>
                  <a:gd name="connsiteX40" fmla="*/ 11736 w 249393"/>
                  <a:gd name="connsiteY40" fmla="*/ 47717 h 219063"/>
                  <a:gd name="connsiteX41" fmla="*/ 35588 w 249393"/>
                  <a:gd name="connsiteY41" fmla="*/ 75731 h 219063"/>
                  <a:gd name="connsiteX42" fmla="*/ 38130 w 249393"/>
                  <a:gd name="connsiteY42" fmla="*/ 79518 h 219063"/>
                  <a:gd name="connsiteX43" fmla="*/ 50122 w 249393"/>
                  <a:gd name="connsiteY43" fmla="*/ 102598 h 219063"/>
                  <a:gd name="connsiteX44" fmla="*/ 51745 w 249393"/>
                  <a:gd name="connsiteY44" fmla="*/ 104975 h 219063"/>
                  <a:gd name="connsiteX45" fmla="*/ 77040 w 249393"/>
                  <a:gd name="connsiteY45" fmla="*/ 133186 h 219063"/>
                  <a:gd name="connsiteX46" fmla="*/ 78418 w 249393"/>
                  <a:gd name="connsiteY46" fmla="*/ 134464 h 219063"/>
                  <a:gd name="connsiteX47" fmla="*/ 100711 w 249393"/>
                  <a:gd name="connsiteY47" fmla="*/ 150463 h 219063"/>
                  <a:gd name="connsiteX48" fmla="*/ 105041 w 249393"/>
                  <a:gd name="connsiteY48" fmla="*/ 154971 h 219063"/>
                  <a:gd name="connsiteX49" fmla="*/ 124726 w 249393"/>
                  <a:gd name="connsiteY49" fmla="*/ 183706 h 219063"/>
                  <a:gd name="connsiteX50" fmla="*/ 127711 w 249393"/>
                  <a:gd name="connsiteY50" fmla="*/ 186542 h 219063"/>
                  <a:gd name="connsiteX51" fmla="*/ 169016 w 249393"/>
                  <a:gd name="connsiteY51" fmla="*/ 209655 h 219063"/>
                  <a:gd name="connsiteX52" fmla="*/ 174347 w 249393"/>
                  <a:gd name="connsiteY52" fmla="*/ 209901 h 219063"/>
                  <a:gd name="connsiteX53" fmla="*/ 179924 w 249393"/>
                  <a:gd name="connsiteY53" fmla="*/ 201655 h 219063"/>
                  <a:gd name="connsiteX54" fmla="*/ 184238 w 249393"/>
                  <a:gd name="connsiteY54" fmla="*/ 180002 h 219063"/>
                  <a:gd name="connsiteX55" fmla="*/ 190751 w 249393"/>
                  <a:gd name="connsiteY55" fmla="*/ 168183 h 219063"/>
                  <a:gd name="connsiteX56" fmla="*/ 207482 w 249393"/>
                  <a:gd name="connsiteY56" fmla="*/ 153479 h 219063"/>
                  <a:gd name="connsiteX57" fmla="*/ 221065 w 249393"/>
                  <a:gd name="connsiteY57" fmla="*/ 144086 h 219063"/>
                  <a:gd name="connsiteX58" fmla="*/ 234352 w 249393"/>
                  <a:gd name="connsiteY58" fmla="*/ 141775 h 219063"/>
                  <a:gd name="connsiteX59" fmla="*/ 240372 w 249393"/>
                  <a:gd name="connsiteY59" fmla="*/ 116187 h 219063"/>
                  <a:gd name="connsiteX60" fmla="*/ 237141 w 249393"/>
                  <a:gd name="connsiteY60" fmla="*/ 102533 h 219063"/>
                  <a:gd name="connsiteX61" fmla="*/ 220589 w 249393"/>
                  <a:gd name="connsiteY61" fmla="*/ 85976 h 219063"/>
                  <a:gd name="connsiteX62" fmla="*/ 216455 w 249393"/>
                  <a:gd name="connsiteY62" fmla="*/ 60159 h 219063"/>
                  <a:gd name="connsiteX63" fmla="*/ 224412 w 249393"/>
                  <a:gd name="connsiteY63" fmla="*/ 42210 h 219063"/>
                  <a:gd name="connsiteX64" fmla="*/ 211076 w 249393"/>
                  <a:gd name="connsiteY64" fmla="*/ 42210 h 219063"/>
                  <a:gd name="connsiteX65" fmla="*/ 202972 w 249393"/>
                  <a:gd name="connsiteY65" fmla="*/ 39718 h 219063"/>
                  <a:gd name="connsiteX66" fmla="*/ 180958 w 249393"/>
                  <a:gd name="connsiteY66" fmla="*/ 25211 h 219063"/>
                  <a:gd name="connsiteX67" fmla="*/ 177431 w 249393"/>
                  <a:gd name="connsiteY67" fmla="*/ 24146 h 219063"/>
                  <a:gd name="connsiteX68" fmla="*/ 138374 w 249393"/>
                  <a:gd name="connsiteY68" fmla="*/ 25391 h 219063"/>
                  <a:gd name="connsiteX69" fmla="*/ 134436 w 249393"/>
                  <a:gd name="connsiteY69" fmla="*/ 24949 h 219063"/>
                  <a:gd name="connsiteX70" fmla="*/ 82305 w 249393"/>
                  <a:gd name="connsiteY70" fmla="*/ 11737 h 219063"/>
                  <a:gd name="connsiteX71" fmla="*/ 80452 w 249393"/>
                  <a:gd name="connsiteY71" fmla="*/ 11589 h 219063"/>
                  <a:gd name="connsiteX72" fmla="*/ 54025 w 249393"/>
                  <a:gd name="connsiteY72" fmla="*/ 14064 h 219063"/>
                  <a:gd name="connsiteX73" fmla="*/ 38590 w 249393"/>
                  <a:gd name="connsiteY73" fmla="*/ 32833 h 219063"/>
                  <a:gd name="connsiteX74" fmla="*/ 16887 w 249393"/>
                  <a:gd name="connsiteY74" fmla="*/ 14327 h 2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49393" h="219063">
                    <a:moveTo>
                      <a:pt x="171919" y="219064"/>
                    </a:moveTo>
                    <a:cubicBezTo>
                      <a:pt x="169492" y="219064"/>
                      <a:pt x="167097" y="218424"/>
                      <a:pt x="164833" y="217162"/>
                    </a:cubicBezTo>
                    <a:lnTo>
                      <a:pt x="123528" y="194049"/>
                    </a:lnTo>
                    <a:cubicBezTo>
                      <a:pt x="121248" y="192771"/>
                      <a:pt x="119263" y="190919"/>
                      <a:pt x="117639" y="188558"/>
                    </a:cubicBezTo>
                    <a:lnTo>
                      <a:pt x="97954" y="159823"/>
                    </a:lnTo>
                    <a:cubicBezTo>
                      <a:pt x="97282" y="158856"/>
                      <a:pt x="96528" y="158052"/>
                      <a:pt x="95674" y="157446"/>
                    </a:cubicBezTo>
                    <a:lnTo>
                      <a:pt x="73415" y="141447"/>
                    </a:lnTo>
                    <a:cubicBezTo>
                      <a:pt x="72414" y="140726"/>
                      <a:pt x="71446" y="139857"/>
                      <a:pt x="70593" y="138874"/>
                    </a:cubicBezTo>
                    <a:lnTo>
                      <a:pt x="45332" y="110712"/>
                    </a:lnTo>
                    <a:cubicBezTo>
                      <a:pt x="44199" y="109450"/>
                      <a:pt x="43248" y="108057"/>
                      <a:pt x="42477" y="106532"/>
                    </a:cubicBezTo>
                    <a:lnTo>
                      <a:pt x="30502" y="83485"/>
                    </a:lnTo>
                    <a:cubicBezTo>
                      <a:pt x="30075" y="82682"/>
                      <a:pt x="29584" y="81944"/>
                      <a:pt x="29042" y="81288"/>
                    </a:cubicBezTo>
                    <a:lnTo>
                      <a:pt x="5191" y="53291"/>
                    </a:lnTo>
                    <a:cubicBezTo>
                      <a:pt x="-91" y="47111"/>
                      <a:pt x="-1502" y="37522"/>
                      <a:pt x="1697" y="29408"/>
                    </a:cubicBezTo>
                    <a:lnTo>
                      <a:pt x="13295" y="0"/>
                    </a:lnTo>
                    <a:lnTo>
                      <a:pt x="37523" y="20638"/>
                    </a:lnTo>
                    <a:lnTo>
                      <a:pt x="49662" y="5868"/>
                    </a:lnTo>
                    <a:lnTo>
                      <a:pt x="79632" y="3065"/>
                    </a:lnTo>
                    <a:cubicBezTo>
                      <a:pt x="81157" y="2901"/>
                      <a:pt x="82798" y="3016"/>
                      <a:pt x="84422" y="3442"/>
                    </a:cubicBezTo>
                    <a:lnTo>
                      <a:pt x="136553" y="16654"/>
                    </a:lnTo>
                    <a:cubicBezTo>
                      <a:pt x="137077" y="16786"/>
                      <a:pt x="137734" y="16802"/>
                      <a:pt x="138112" y="16818"/>
                    </a:cubicBezTo>
                    <a:lnTo>
                      <a:pt x="177152" y="15572"/>
                    </a:lnTo>
                    <a:cubicBezTo>
                      <a:pt x="180237" y="15671"/>
                      <a:pt x="183090" y="16327"/>
                      <a:pt x="185682" y="18064"/>
                    </a:cubicBezTo>
                    <a:lnTo>
                      <a:pt x="207696" y="32571"/>
                    </a:lnTo>
                    <a:cubicBezTo>
                      <a:pt x="208779" y="33276"/>
                      <a:pt x="209894" y="33637"/>
                      <a:pt x="211059" y="33637"/>
                    </a:cubicBezTo>
                    <a:lnTo>
                      <a:pt x="237600" y="33637"/>
                    </a:lnTo>
                    <a:lnTo>
                      <a:pt x="224313" y="63667"/>
                    </a:lnTo>
                    <a:cubicBezTo>
                      <a:pt x="221935" y="69093"/>
                      <a:pt x="222952" y="76223"/>
                      <a:pt x="226659" y="79928"/>
                    </a:cubicBezTo>
                    <a:lnTo>
                      <a:pt x="243210" y="96484"/>
                    </a:lnTo>
                    <a:cubicBezTo>
                      <a:pt x="248443" y="101696"/>
                      <a:pt x="250608" y="110220"/>
                      <a:pt x="248722" y="118171"/>
                    </a:cubicBezTo>
                    <a:lnTo>
                      <a:pt x="241422" y="149283"/>
                    </a:lnTo>
                    <a:lnTo>
                      <a:pt x="223526" y="152397"/>
                    </a:lnTo>
                    <a:lnTo>
                      <a:pt x="212847" y="160184"/>
                    </a:lnTo>
                    <a:lnTo>
                      <a:pt x="196427" y="174641"/>
                    </a:lnTo>
                    <a:cubicBezTo>
                      <a:pt x="194606" y="176231"/>
                      <a:pt x="193244" y="178805"/>
                      <a:pt x="192687" y="181674"/>
                    </a:cubicBezTo>
                    <a:lnTo>
                      <a:pt x="188372" y="203328"/>
                    </a:lnTo>
                    <a:cubicBezTo>
                      <a:pt x="187060" y="209934"/>
                      <a:pt x="183156" y="215310"/>
                      <a:pt x="177956" y="217703"/>
                    </a:cubicBezTo>
                    <a:cubicBezTo>
                      <a:pt x="176004" y="218605"/>
                      <a:pt x="173954" y="219048"/>
                      <a:pt x="171919" y="219048"/>
                    </a:cubicBezTo>
                    <a:close/>
                    <a:moveTo>
                      <a:pt x="16887" y="14360"/>
                    </a:moveTo>
                    <a:lnTo>
                      <a:pt x="9686" y="32571"/>
                    </a:lnTo>
                    <a:cubicBezTo>
                      <a:pt x="7684" y="37636"/>
                      <a:pt x="8537" y="43996"/>
                      <a:pt x="11736" y="47717"/>
                    </a:cubicBezTo>
                    <a:lnTo>
                      <a:pt x="35588" y="75731"/>
                    </a:lnTo>
                    <a:cubicBezTo>
                      <a:pt x="36539" y="76862"/>
                      <a:pt x="37408" y="78125"/>
                      <a:pt x="38130" y="79518"/>
                    </a:cubicBezTo>
                    <a:lnTo>
                      <a:pt x="50122" y="102598"/>
                    </a:lnTo>
                    <a:cubicBezTo>
                      <a:pt x="50580" y="103483"/>
                      <a:pt x="51106" y="104270"/>
                      <a:pt x="51745" y="104975"/>
                    </a:cubicBezTo>
                    <a:lnTo>
                      <a:pt x="77040" y="133186"/>
                    </a:lnTo>
                    <a:cubicBezTo>
                      <a:pt x="77483" y="133694"/>
                      <a:pt x="77926" y="134120"/>
                      <a:pt x="78418" y="134464"/>
                    </a:cubicBezTo>
                    <a:lnTo>
                      <a:pt x="100711" y="150463"/>
                    </a:lnTo>
                    <a:cubicBezTo>
                      <a:pt x="102368" y="151676"/>
                      <a:pt x="103843" y="153184"/>
                      <a:pt x="105041" y="154971"/>
                    </a:cubicBezTo>
                    <a:lnTo>
                      <a:pt x="124726" y="183706"/>
                    </a:lnTo>
                    <a:cubicBezTo>
                      <a:pt x="125579" y="184935"/>
                      <a:pt x="126612" y="185919"/>
                      <a:pt x="127711" y="186542"/>
                    </a:cubicBezTo>
                    <a:lnTo>
                      <a:pt x="169016" y="209655"/>
                    </a:lnTo>
                    <a:cubicBezTo>
                      <a:pt x="170787" y="210638"/>
                      <a:pt x="172575" y="210737"/>
                      <a:pt x="174347" y="209901"/>
                    </a:cubicBezTo>
                    <a:cubicBezTo>
                      <a:pt x="177054" y="208655"/>
                      <a:pt x="179153" y="205573"/>
                      <a:pt x="179924" y="201655"/>
                    </a:cubicBezTo>
                    <a:lnTo>
                      <a:pt x="184238" y="180002"/>
                    </a:lnTo>
                    <a:cubicBezTo>
                      <a:pt x="185173" y="175231"/>
                      <a:pt x="187486" y="171035"/>
                      <a:pt x="190751" y="168183"/>
                    </a:cubicBezTo>
                    <a:lnTo>
                      <a:pt x="207482" y="153479"/>
                    </a:lnTo>
                    <a:lnTo>
                      <a:pt x="221065" y="144086"/>
                    </a:lnTo>
                    <a:lnTo>
                      <a:pt x="234352" y="141775"/>
                    </a:lnTo>
                    <a:lnTo>
                      <a:pt x="240372" y="116187"/>
                    </a:lnTo>
                    <a:cubicBezTo>
                      <a:pt x="241570" y="111122"/>
                      <a:pt x="240274" y="105663"/>
                      <a:pt x="237141" y="102533"/>
                    </a:cubicBezTo>
                    <a:lnTo>
                      <a:pt x="220589" y="85976"/>
                    </a:lnTo>
                    <a:cubicBezTo>
                      <a:pt x="214340" y="79748"/>
                      <a:pt x="212601" y="68879"/>
                      <a:pt x="216455" y="60159"/>
                    </a:cubicBezTo>
                    <a:lnTo>
                      <a:pt x="224412" y="42210"/>
                    </a:lnTo>
                    <a:lnTo>
                      <a:pt x="211076" y="42210"/>
                    </a:lnTo>
                    <a:cubicBezTo>
                      <a:pt x="208237" y="42210"/>
                      <a:pt x="205432" y="41341"/>
                      <a:pt x="202972" y="39718"/>
                    </a:cubicBezTo>
                    <a:lnTo>
                      <a:pt x="180958" y="25211"/>
                    </a:lnTo>
                    <a:cubicBezTo>
                      <a:pt x="179859" y="24490"/>
                      <a:pt x="179055" y="24129"/>
                      <a:pt x="177431" y="24146"/>
                    </a:cubicBezTo>
                    <a:lnTo>
                      <a:pt x="138374" y="25391"/>
                    </a:lnTo>
                    <a:cubicBezTo>
                      <a:pt x="137028" y="25457"/>
                      <a:pt x="135716" y="25277"/>
                      <a:pt x="134436" y="24949"/>
                    </a:cubicBezTo>
                    <a:lnTo>
                      <a:pt x="82305" y="11737"/>
                    </a:lnTo>
                    <a:cubicBezTo>
                      <a:pt x="81699" y="11589"/>
                      <a:pt x="81108" y="11524"/>
                      <a:pt x="80452" y="11589"/>
                    </a:cubicBezTo>
                    <a:lnTo>
                      <a:pt x="54025" y="14064"/>
                    </a:lnTo>
                    <a:lnTo>
                      <a:pt x="38590" y="32833"/>
                    </a:lnTo>
                    <a:lnTo>
                      <a:pt x="16887" y="1432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2" name="Graphic 9">
              <a:extLst>
                <a:ext uri="{FF2B5EF4-FFF2-40B4-BE49-F238E27FC236}">
                  <a16:creationId xmlns:a16="http://schemas.microsoft.com/office/drawing/2014/main" id="{5E2089A0-AC3E-857B-31B5-9FA2243B6271}"/>
                </a:ext>
              </a:extLst>
            </p:cNvPr>
            <p:cNvGrpSpPr/>
            <p:nvPr/>
          </p:nvGrpSpPr>
          <p:grpSpPr>
            <a:xfrm>
              <a:off x="9772283" y="4651685"/>
              <a:ext cx="610274" cy="410446"/>
              <a:chOff x="9772283" y="4651685"/>
              <a:chExt cx="610274" cy="410446"/>
            </a:xfrm>
            <a:grpFill/>
          </p:grpSpPr>
          <p:sp>
            <p:nvSpPr>
              <p:cNvPr id="1759" name="Freeform 1758">
                <a:extLst>
                  <a:ext uri="{FF2B5EF4-FFF2-40B4-BE49-F238E27FC236}">
                    <a16:creationId xmlns:a16="http://schemas.microsoft.com/office/drawing/2014/main" id="{B1041D00-C23A-3053-65D1-3F0D85433B22}"/>
                  </a:ext>
                </a:extLst>
              </p:cNvPr>
              <p:cNvSpPr/>
              <p:nvPr/>
            </p:nvSpPr>
            <p:spPr>
              <a:xfrm>
                <a:off x="9776622" y="4655986"/>
                <a:ext cx="599719" cy="400376"/>
              </a:xfrm>
              <a:custGeom>
                <a:avLst/>
                <a:gdLst>
                  <a:gd name="connsiteX0" fmla="*/ 25374 w 599719"/>
                  <a:gd name="connsiteY0" fmla="*/ 186541 h 400376"/>
                  <a:gd name="connsiteX1" fmla="*/ 71582 w 599719"/>
                  <a:gd name="connsiteY1" fmla="*/ 186541 h 400376"/>
                  <a:gd name="connsiteX2" fmla="*/ 75700 w 599719"/>
                  <a:gd name="connsiteY2" fmla="*/ 185656 h 400376"/>
                  <a:gd name="connsiteX3" fmla="*/ 137001 w 599719"/>
                  <a:gd name="connsiteY3" fmla="*/ 158314 h 400376"/>
                  <a:gd name="connsiteX4" fmla="*/ 144695 w 599719"/>
                  <a:gd name="connsiteY4" fmla="*/ 148610 h 400376"/>
                  <a:gd name="connsiteX5" fmla="*/ 154405 w 599719"/>
                  <a:gd name="connsiteY5" fmla="*/ 115138 h 400376"/>
                  <a:gd name="connsiteX6" fmla="*/ 161656 w 599719"/>
                  <a:gd name="connsiteY6" fmla="*/ 105647 h 400376"/>
                  <a:gd name="connsiteX7" fmla="*/ 198893 w 599719"/>
                  <a:gd name="connsiteY7" fmla="*/ 86927 h 400376"/>
                  <a:gd name="connsiteX8" fmla="*/ 206586 w 599719"/>
                  <a:gd name="connsiteY8" fmla="*/ 67814 h 400376"/>
                  <a:gd name="connsiteX9" fmla="*/ 205258 w 599719"/>
                  <a:gd name="connsiteY9" fmla="*/ 60814 h 400376"/>
                  <a:gd name="connsiteX10" fmla="*/ 214148 w 599719"/>
                  <a:gd name="connsiteY10" fmla="*/ 41176 h 400376"/>
                  <a:gd name="connsiteX11" fmla="*/ 240919 w 599719"/>
                  <a:gd name="connsiteY11" fmla="*/ 31603 h 400376"/>
                  <a:gd name="connsiteX12" fmla="*/ 241838 w 599719"/>
                  <a:gd name="connsiteY12" fmla="*/ 31227 h 400376"/>
                  <a:gd name="connsiteX13" fmla="*/ 306731 w 599719"/>
                  <a:gd name="connsiteY13" fmla="*/ 967 h 400376"/>
                  <a:gd name="connsiteX14" fmla="*/ 313998 w 599719"/>
                  <a:gd name="connsiteY14" fmla="*/ 459 h 400376"/>
                  <a:gd name="connsiteX15" fmla="*/ 376923 w 599719"/>
                  <a:gd name="connsiteY15" fmla="*/ 20260 h 400376"/>
                  <a:gd name="connsiteX16" fmla="*/ 386109 w 599719"/>
                  <a:gd name="connsiteY16" fmla="*/ 41226 h 400376"/>
                  <a:gd name="connsiteX17" fmla="*/ 417703 w 599719"/>
                  <a:gd name="connsiteY17" fmla="*/ 32259 h 400376"/>
                  <a:gd name="connsiteX18" fmla="*/ 423395 w 599719"/>
                  <a:gd name="connsiteY18" fmla="*/ 32341 h 400376"/>
                  <a:gd name="connsiteX19" fmla="*/ 475067 w 599719"/>
                  <a:gd name="connsiteY19" fmla="*/ 48635 h 400376"/>
                  <a:gd name="connsiteX20" fmla="*/ 484351 w 599719"/>
                  <a:gd name="connsiteY20" fmla="*/ 60749 h 400376"/>
                  <a:gd name="connsiteX21" fmla="*/ 488059 w 599719"/>
                  <a:gd name="connsiteY21" fmla="*/ 81009 h 400376"/>
                  <a:gd name="connsiteX22" fmla="*/ 485647 w 599719"/>
                  <a:gd name="connsiteY22" fmla="*/ 94942 h 400376"/>
                  <a:gd name="connsiteX23" fmla="*/ 475690 w 599719"/>
                  <a:gd name="connsiteY23" fmla="*/ 111089 h 400376"/>
                  <a:gd name="connsiteX24" fmla="*/ 512927 w 599719"/>
                  <a:gd name="connsiteY24" fmla="*/ 163068 h 400376"/>
                  <a:gd name="connsiteX25" fmla="*/ 517192 w 599719"/>
                  <a:gd name="connsiteY25" fmla="*/ 166969 h 400376"/>
                  <a:gd name="connsiteX26" fmla="*/ 542306 w 599719"/>
                  <a:gd name="connsiteY26" fmla="*/ 180985 h 400376"/>
                  <a:gd name="connsiteX27" fmla="*/ 537713 w 599719"/>
                  <a:gd name="connsiteY27" fmla="*/ 196360 h 400376"/>
                  <a:gd name="connsiteX28" fmla="*/ 578149 w 599719"/>
                  <a:gd name="connsiteY28" fmla="*/ 209310 h 400376"/>
                  <a:gd name="connsiteX29" fmla="*/ 583758 w 599719"/>
                  <a:gd name="connsiteY29" fmla="*/ 213261 h 400376"/>
                  <a:gd name="connsiteX30" fmla="*/ 599720 w 599719"/>
                  <a:gd name="connsiteY30" fmla="*/ 232685 h 400376"/>
                  <a:gd name="connsiteX31" fmla="*/ 577558 w 599719"/>
                  <a:gd name="connsiteY31" fmla="*/ 248618 h 400376"/>
                  <a:gd name="connsiteX32" fmla="*/ 570914 w 599719"/>
                  <a:gd name="connsiteY32" fmla="*/ 250667 h 400376"/>
                  <a:gd name="connsiteX33" fmla="*/ 521620 w 599719"/>
                  <a:gd name="connsiteY33" fmla="*/ 248061 h 400376"/>
                  <a:gd name="connsiteX34" fmla="*/ 510139 w 599719"/>
                  <a:gd name="connsiteY34" fmla="*/ 255044 h 400376"/>
                  <a:gd name="connsiteX35" fmla="*/ 525050 w 599719"/>
                  <a:gd name="connsiteY35" fmla="*/ 280960 h 400376"/>
                  <a:gd name="connsiteX36" fmla="*/ 526854 w 599719"/>
                  <a:gd name="connsiteY36" fmla="*/ 285386 h 400376"/>
                  <a:gd name="connsiteX37" fmla="*/ 534694 w 599719"/>
                  <a:gd name="connsiteY37" fmla="*/ 314810 h 400376"/>
                  <a:gd name="connsiteX38" fmla="*/ 523786 w 599719"/>
                  <a:gd name="connsiteY38" fmla="*/ 336414 h 400376"/>
                  <a:gd name="connsiteX39" fmla="*/ 490470 w 599719"/>
                  <a:gd name="connsiteY39" fmla="*/ 339939 h 400376"/>
                  <a:gd name="connsiteX40" fmla="*/ 484401 w 599719"/>
                  <a:gd name="connsiteY40" fmla="*/ 342709 h 400376"/>
                  <a:gd name="connsiteX41" fmla="*/ 471097 w 599719"/>
                  <a:gd name="connsiteY41" fmla="*/ 354396 h 400376"/>
                  <a:gd name="connsiteX42" fmla="*/ 465700 w 599719"/>
                  <a:gd name="connsiteY42" fmla="*/ 365609 h 400376"/>
                  <a:gd name="connsiteX43" fmla="*/ 461894 w 599719"/>
                  <a:gd name="connsiteY43" fmla="*/ 400376 h 400376"/>
                  <a:gd name="connsiteX44" fmla="*/ 438519 w 599719"/>
                  <a:gd name="connsiteY44" fmla="*/ 392623 h 400376"/>
                  <a:gd name="connsiteX45" fmla="*/ 434681 w 599719"/>
                  <a:gd name="connsiteY45" fmla="*/ 392131 h 400376"/>
                  <a:gd name="connsiteX46" fmla="*/ 384616 w 599719"/>
                  <a:gd name="connsiteY46" fmla="*/ 395786 h 400376"/>
                  <a:gd name="connsiteX47" fmla="*/ 375266 w 599719"/>
                  <a:gd name="connsiteY47" fmla="*/ 391377 h 400376"/>
                  <a:gd name="connsiteX48" fmla="*/ 363127 w 599719"/>
                  <a:gd name="connsiteY48" fmla="*/ 376608 h 400376"/>
                  <a:gd name="connsiteX49" fmla="*/ 342524 w 599719"/>
                  <a:gd name="connsiteY49" fmla="*/ 388000 h 400376"/>
                  <a:gd name="connsiteX50" fmla="*/ 333125 w 599719"/>
                  <a:gd name="connsiteY50" fmla="*/ 388262 h 400376"/>
                  <a:gd name="connsiteX51" fmla="*/ 316918 w 599719"/>
                  <a:gd name="connsiteY51" fmla="*/ 380378 h 400376"/>
                  <a:gd name="connsiteX52" fmla="*/ 312751 w 599719"/>
                  <a:gd name="connsiteY52" fmla="*/ 379329 h 400376"/>
                  <a:gd name="connsiteX53" fmla="*/ 265657 w 599719"/>
                  <a:gd name="connsiteY53" fmla="*/ 378034 h 400376"/>
                  <a:gd name="connsiteX54" fmla="*/ 263130 w 599719"/>
                  <a:gd name="connsiteY54" fmla="*/ 377624 h 400376"/>
                  <a:gd name="connsiteX55" fmla="*/ 194135 w 599719"/>
                  <a:gd name="connsiteY55" fmla="*/ 357314 h 400376"/>
                  <a:gd name="connsiteX56" fmla="*/ 192184 w 599719"/>
                  <a:gd name="connsiteY56" fmla="*/ 356937 h 400376"/>
                  <a:gd name="connsiteX57" fmla="*/ 129406 w 599719"/>
                  <a:gd name="connsiteY57" fmla="*/ 351479 h 400376"/>
                  <a:gd name="connsiteX58" fmla="*/ 128291 w 599719"/>
                  <a:gd name="connsiteY58" fmla="*/ 351446 h 400376"/>
                  <a:gd name="connsiteX59" fmla="*/ 81163 w 599719"/>
                  <a:gd name="connsiteY59" fmla="*/ 352757 h 400376"/>
                  <a:gd name="connsiteX60" fmla="*/ 75783 w 599719"/>
                  <a:gd name="connsiteY60" fmla="*/ 354495 h 400376"/>
                  <a:gd name="connsiteX61" fmla="*/ 46108 w 599719"/>
                  <a:gd name="connsiteY61" fmla="*/ 373756 h 400376"/>
                  <a:gd name="connsiteX62" fmla="*/ 41367 w 599719"/>
                  <a:gd name="connsiteY62" fmla="*/ 375444 h 400376"/>
                  <a:gd name="connsiteX63" fmla="*/ 26489 w 599719"/>
                  <a:gd name="connsiteY63" fmla="*/ 376837 h 400376"/>
                  <a:gd name="connsiteX64" fmla="*/ 13005 w 599719"/>
                  <a:gd name="connsiteY64" fmla="*/ 361888 h 400376"/>
                  <a:gd name="connsiteX65" fmla="*/ 11988 w 599719"/>
                  <a:gd name="connsiteY65" fmla="*/ 345659 h 400376"/>
                  <a:gd name="connsiteX66" fmla="*/ 10085 w 599719"/>
                  <a:gd name="connsiteY66" fmla="*/ 338283 h 400376"/>
                  <a:gd name="connsiteX67" fmla="*/ 1948 w 599719"/>
                  <a:gd name="connsiteY67" fmla="*/ 321580 h 400376"/>
                  <a:gd name="connsiteX68" fmla="*/ 8642 w 599719"/>
                  <a:gd name="connsiteY68" fmla="*/ 297368 h 400376"/>
                  <a:gd name="connsiteX69" fmla="*/ 23750 w 599719"/>
                  <a:gd name="connsiteY69" fmla="*/ 290877 h 400376"/>
                  <a:gd name="connsiteX70" fmla="*/ 32394 w 599719"/>
                  <a:gd name="connsiteY70" fmla="*/ 275370 h 400376"/>
                  <a:gd name="connsiteX71" fmla="*/ 32394 w 599719"/>
                  <a:gd name="connsiteY71" fmla="*/ 259191 h 400376"/>
                  <a:gd name="connsiteX72" fmla="*/ 29753 w 599719"/>
                  <a:gd name="connsiteY72" fmla="*/ 249192 h 400376"/>
                  <a:gd name="connsiteX73" fmla="*/ 16302 w 599719"/>
                  <a:gd name="connsiteY73" fmla="*/ 226686 h 400376"/>
                  <a:gd name="connsiteX74" fmla="*/ 13711 w 599719"/>
                  <a:gd name="connsiteY74" fmla="*/ 218031 h 400376"/>
                  <a:gd name="connsiteX75" fmla="*/ 12841 w 599719"/>
                  <a:gd name="connsiteY75" fmla="*/ 204196 h 400376"/>
                  <a:gd name="connsiteX76" fmla="*/ 25423 w 599719"/>
                  <a:gd name="connsiteY76" fmla="*/ 186525 h 40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9719" h="400376">
                    <a:moveTo>
                      <a:pt x="25374" y="186541"/>
                    </a:moveTo>
                    <a:lnTo>
                      <a:pt x="71582" y="186541"/>
                    </a:lnTo>
                    <a:cubicBezTo>
                      <a:pt x="72977" y="186541"/>
                      <a:pt x="74372" y="186247"/>
                      <a:pt x="75700" y="185656"/>
                    </a:cubicBezTo>
                    <a:lnTo>
                      <a:pt x="137001" y="158314"/>
                    </a:lnTo>
                    <a:cubicBezTo>
                      <a:pt x="140561" y="156724"/>
                      <a:pt x="143382" y="153167"/>
                      <a:pt x="144695" y="148610"/>
                    </a:cubicBezTo>
                    <a:lnTo>
                      <a:pt x="154405" y="115138"/>
                    </a:lnTo>
                    <a:cubicBezTo>
                      <a:pt x="155669" y="110794"/>
                      <a:pt x="158310" y="107335"/>
                      <a:pt x="161656" y="105647"/>
                    </a:cubicBezTo>
                    <a:lnTo>
                      <a:pt x="198893" y="86927"/>
                    </a:lnTo>
                    <a:cubicBezTo>
                      <a:pt x="204798" y="83960"/>
                      <a:pt x="208095" y="75780"/>
                      <a:pt x="206586" y="67814"/>
                    </a:cubicBezTo>
                    <a:lnTo>
                      <a:pt x="205258" y="60814"/>
                    </a:lnTo>
                    <a:cubicBezTo>
                      <a:pt x="203634" y="52241"/>
                      <a:pt x="207571" y="43537"/>
                      <a:pt x="214148" y="41176"/>
                    </a:cubicBezTo>
                    <a:lnTo>
                      <a:pt x="240919" y="31603"/>
                    </a:lnTo>
                    <a:cubicBezTo>
                      <a:pt x="241231" y="31489"/>
                      <a:pt x="241527" y="31374"/>
                      <a:pt x="241838" y="31227"/>
                    </a:cubicBezTo>
                    <a:lnTo>
                      <a:pt x="306731" y="967"/>
                    </a:lnTo>
                    <a:cubicBezTo>
                      <a:pt x="309061" y="-115"/>
                      <a:pt x="311587" y="-295"/>
                      <a:pt x="313998" y="459"/>
                    </a:cubicBezTo>
                    <a:lnTo>
                      <a:pt x="376923" y="20260"/>
                    </a:lnTo>
                    <a:lnTo>
                      <a:pt x="386109" y="41226"/>
                    </a:lnTo>
                    <a:lnTo>
                      <a:pt x="417703" y="32259"/>
                    </a:lnTo>
                    <a:cubicBezTo>
                      <a:pt x="419573" y="31718"/>
                      <a:pt x="421525" y="31751"/>
                      <a:pt x="423395" y="32341"/>
                    </a:cubicBezTo>
                    <a:lnTo>
                      <a:pt x="475067" y="48635"/>
                    </a:lnTo>
                    <a:cubicBezTo>
                      <a:pt x="479677" y="50094"/>
                      <a:pt x="483269" y="54766"/>
                      <a:pt x="484351" y="60749"/>
                    </a:cubicBezTo>
                    <a:lnTo>
                      <a:pt x="488059" y="81009"/>
                    </a:lnTo>
                    <a:cubicBezTo>
                      <a:pt x="488945" y="85894"/>
                      <a:pt x="488059" y="91025"/>
                      <a:pt x="485647" y="94942"/>
                    </a:cubicBezTo>
                    <a:lnTo>
                      <a:pt x="475690" y="111089"/>
                    </a:lnTo>
                    <a:lnTo>
                      <a:pt x="512927" y="163068"/>
                    </a:lnTo>
                    <a:cubicBezTo>
                      <a:pt x="514124" y="164740"/>
                      <a:pt x="515568" y="166068"/>
                      <a:pt x="517192" y="166969"/>
                    </a:cubicBezTo>
                    <a:lnTo>
                      <a:pt x="542306" y="180985"/>
                    </a:lnTo>
                    <a:lnTo>
                      <a:pt x="537713" y="196360"/>
                    </a:lnTo>
                    <a:lnTo>
                      <a:pt x="578149" y="209310"/>
                    </a:lnTo>
                    <a:cubicBezTo>
                      <a:pt x="580248" y="209982"/>
                      <a:pt x="582184" y="211343"/>
                      <a:pt x="583758" y="213261"/>
                    </a:cubicBezTo>
                    <a:lnTo>
                      <a:pt x="599720" y="232685"/>
                    </a:lnTo>
                    <a:lnTo>
                      <a:pt x="577558" y="248618"/>
                    </a:lnTo>
                    <a:cubicBezTo>
                      <a:pt x="575523" y="250077"/>
                      <a:pt x="573228" y="250782"/>
                      <a:pt x="570914" y="250667"/>
                    </a:cubicBezTo>
                    <a:lnTo>
                      <a:pt x="521620" y="248061"/>
                    </a:lnTo>
                    <a:lnTo>
                      <a:pt x="510139" y="255044"/>
                    </a:lnTo>
                    <a:lnTo>
                      <a:pt x="525050" y="280960"/>
                    </a:lnTo>
                    <a:cubicBezTo>
                      <a:pt x="525821" y="282304"/>
                      <a:pt x="526427" y="283796"/>
                      <a:pt x="526854" y="285386"/>
                    </a:cubicBezTo>
                    <a:lnTo>
                      <a:pt x="534694" y="314810"/>
                    </a:lnTo>
                    <a:cubicBezTo>
                      <a:pt x="537384" y="324891"/>
                      <a:pt x="532005" y="335546"/>
                      <a:pt x="523786" y="336414"/>
                    </a:cubicBezTo>
                    <a:lnTo>
                      <a:pt x="490470" y="339939"/>
                    </a:lnTo>
                    <a:cubicBezTo>
                      <a:pt x="488305" y="340168"/>
                      <a:pt x="486205" y="341119"/>
                      <a:pt x="484401" y="342709"/>
                    </a:cubicBezTo>
                    <a:lnTo>
                      <a:pt x="471097" y="354396"/>
                    </a:lnTo>
                    <a:cubicBezTo>
                      <a:pt x="468161" y="356987"/>
                      <a:pt x="466193" y="361052"/>
                      <a:pt x="465700" y="365609"/>
                    </a:cubicBezTo>
                    <a:lnTo>
                      <a:pt x="461894" y="400376"/>
                    </a:lnTo>
                    <a:lnTo>
                      <a:pt x="438519" y="392623"/>
                    </a:lnTo>
                    <a:cubicBezTo>
                      <a:pt x="437273" y="392213"/>
                      <a:pt x="435960" y="392049"/>
                      <a:pt x="434681" y="392131"/>
                    </a:cubicBezTo>
                    <a:lnTo>
                      <a:pt x="384616" y="395786"/>
                    </a:lnTo>
                    <a:cubicBezTo>
                      <a:pt x="381172" y="396032"/>
                      <a:pt x="377776" y="394442"/>
                      <a:pt x="375266" y="391377"/>
                    </a:cubicBezTo>
                    <a:lnTo>
                      <a:pt x="363127" y="376608"/>
                    </a:lnTo>
                    <a:lnTo>
                      <a:pt x="342524" y="388000"/>
                    </a:lnTo>
                    <a:cubicBezTo>
                      <a:pt x="339539" y="389656"/>
                      <a:pt x="336160" y="389754"/>
                      <a:pt x="333125" y="388262"/>
                    </a:cubicBezTo>
                    <a:lnTo>
                      <a:pt x="316918" y="380378"/>
                    </a:lnTo>
                    <a:cubicBezTo>
                      <a:pt x="315589" y="379722"/>
                      <a:pt x="314178" y="379378"/>
                      <a:pt x="312751" y="379329"/>
                    </a:cubicBezTo>
                    <a:lnTo>
                      <a:pt x="265657" y="378034"/>
                    </a:lnTo>
                    <a:cubicBezTo>
                      <a:pt x="264804" y="378001"/>
                      <a:pt x="263951" y="377870"/>
                      <a:pt x="263130" y="377624"/>
                    </a:cubicBezTo>
                    <a:lnTo>
                      <a:pt x="194135" y="357314"/>
                    </a:lnTo>
                    <a:cubicBezTo>
                      <a:pt x="193496" y="357118"/>
                      <a:pt x="192840" y="357003"/>
                      <a:pt x="192184" y="356937"/>
                    </a:cubicBezTo>
                    <a:lnTo>
                      <a:pt x="129406" y="351479"/>
                    </a:lnTo>
                    <a:cubicBezTo>
                      <a:pt x="129029" y="351446"/>
                      <a:pt x="128668" y="351430"/>
                      <a:pt x="128291" y="351446"/>
                    </a:cubicBezTo>
                    <a:lnTo>
                      <a:pt x="81163" y="352757"/>
                    </a:lnTo>
                    <a:cubicBezTo>
                      <a:pt x="79293" y="352806"/>
                      <a:pt x="77456" y="353396"/>
                      <a:pt x="75783" y="354495"/>
                    </a:cubicBezTo>
                    <a:lnTo>
                      <a:pt x="46108" y="373756"/>
                    </a:lnTo>
                    <a:cubicBezTo>
                      <a:pt x="44631" y="374723"/>
                      <a:pt x="43007" y="375296"/>
                      <a:pt x="41367" y="375444"/>
                    </a:cubicBezTo>
                    <a:lnTo>
                      <a:pt x="26489" y="376837"/>
                    </a:lnTo>
                    <a:cubicBezTo>
                      <a:pt x="19583" y="377477"/>
                      <a:pt x="13562" y="370805"/>
                      <a:pt x="13005" y="361888"/>
                    </a:cubicBezTo>
                    <a:lnTo>
                      <a:pt x="11988" y="345659"/>
                    </a:lnTo>
                    <a:cubicBezTo>
                      <a:pt x="11823" y="343037"/>
                      <a:pt x="11168" y="340512"/>
                      <a:pt x="10085" y="338283"/>
                    </a:cubicBezTo>
                    <a:lnTo>
                      <a:pt x="1948" y="321580"/>
                    </a:lnTo>
                    <a:cubicBezTo>
                      <a:pt x="-2415" y="312613"/>
                      <a:pt x="866" y="300712"/>
                      <a:pt x="8642" y="297368"/>
                    </a:cubicBezTo>
                    <a:lnTo>
                      <a:pt x="23750" y="290877"/>
                    </a:lnTo>
                    <a:cubicBezTo>
                      <a:pt x="28917" y="288664"/>
                      <a:pt x="32394" y="282419"/>
                      <a:pt x="32394" y="275370"/>
                    </a:cubicBezTo>
                    <a:lnTo>
                      <a:pt x="32394" y="259191"/>
                    </a:lnTo>
                    <a:cubicBezTo>
                      <a:pt x="32394" y="255569"/>
                      <a:pt x="31476" y="252061"/>
                      <a:pt x="29753" y="249192"/>
                    </a:cubicBezTo>
                    <a:lnTo>
                      <a:pt x="16302" y="226686"/>
                    </a:lnTo>
                    <a:cubicBezTo>
                      <a:pt x="14809" y="224178"/>
                      <a:pt x="13907" y="221178"/>
                      <a:pt x="13711" y="218031"/>
                    </a:cubicBezTo>
                    <a:lnTo>
                      <a:pt x="12841" y="204196"/>
                    </a:lnTo>
                    <a:cubicBezTo>
                      <a:pt x="12234" y="194688"/>
                      <a:pt x="18041" y="186525"/>
                      <a:pt x="25423" y="18652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60" name="Freeform 1759">
                <a:extLst>
                  <a:ext uri="{FF2B5EF4-FFF2-40B4-BE49-F238E27FC236}">
                    <a16:creationId xmlns:a16="http://schemas.microsoft.com/office/drawing/2014/main" id="{28B1BEE7-909E-1A75-9AF6-368153CA62AD}"/>
                  </a:ext>
                </a:extLst>
              </p:cNvPr>
              <p:cNvSpPr/>
              <p:nvPr/>
            </p:nvSpPr>
            <p:spPr>
              <a:xfrm>
                <a:off x="9772283" y="4651685"/>
                <a:ext cx="610274" cy="410446"/>
              </a:xfrm>
              <a:custGeom>
                <a:avLst/>
                <a:gdLst>
                  <a:gd name="connsiteX0" fmla="*/ 469924 w 610274"/>
                  <a:gd name="connsiteY0" fmla="*/ 410414 h 410446"/>
                  <a:gd name="connsiteX1" fmla="*/ 441496 w 610274"/>
                  <a:gd name="connsiteY1" fmla="*/ 400972 h 410446"/>
                  <a:gd name="connsiteX2" fmla="*/ 439314 w 610274"/>
                  <a:gd name="connsiteY2" fmla="*/ 400693 h 410446"/>
                  <a:gd name="connsiteX3" fmla="*/ 389267 w 610274"/>
                  <a:gd name="connsiteY3" fmla="*/ 404349 h 410446"/>
                  <a:gd name="connsiteX4" fmla="*/ 376258 w 610274"/>
                  <a:gd name="connsiteY4" fmla="*/ 398382 h 410446"/>
                  <a:gd name="connsiteX5" fmla="*/ 366399 w 610274"/>
                  <a:gd name="connsiteY5" fmla="*/ 386383 h 410446"/>
                  <a:gd name="connsiteX6" fmla="*/ 348929 w 610274"/>
                  <a:gd name="connsiteY6" fmla="*/ 396055 h 410446"/>
                  <a:gd name="connsiteX7" fmla="*/ 335560 w 610274"/>
                  <a:gd name="connsiteY7" fmla="*/ 396432 h 410446"/>
                  <a:gd name="connsiteX8" fmla="*/ 319354 w 610274"/>
                  <a:gd name="connsiteY8" fmla="*/ 388547 h 410446"/>
                  <a:gd name="connsiteX9" fmla="*/ 316943 w 610274"/>
                  <a:gd name="connsiteY9" fmla="*/ 387940 h 410446"/>
                  <a:gd name="connsiteX10" fmla="*/ 269831 w 610274"/>
                  <a:gd name="connsiteY10" fmla="*/ 386646 h 410446"/>
                  <a:gd name="connsiteX11" fmla="*/ 266206 w 610274"/>
                  <a:gd name="connsiteY11" fmla="*/ 386072 h 410446"/>
                  <a:gd name="connsiteX12" fmla="*/ 197243 w 610274"/>
                  <a:gd name="connsiteY12" fmla="*/ 365762 h 410446"/>
                  <a:gd name="connsiteX13" fmla="*/ 196096 w 610274"/>
                  <a:gd name="connsiteY13" fmla="*/ 365549 h 410446"/>
                  <a:gd name="connsiteX14" fmla="*/ 133351 w 610274"/>
                  <a:gd name="connsiteY14" fmla="*/ 360090 h 410446"/>
                  <a:gd name="connsiteX15" fmla="*/ 85600 w 610274"/>
                  <a:gd name="connsiteY15" fmla="*/ 361369 h 410446"/>
                  <a:gd name="connsiteX16" fmla="*/ 82417 w 610274"/>
                  <a:gd name="connsiteY16" fmla="*/ 362418 h 410446"/>
                  <a:gd name="connsiteX17" fmla="*/ 52743 w 610274"/>
                  <a:gd name="connsiteY17" fmla="*/ 381662 h 410446"/>
                  <a:gd name="connsiteX18" fmla="*/ 46083 w 610274"/>
                  <a:gd name="connsiteY18" fmla="*/ 384039 h 410446"/>
                  <a:gd name="connsiteX19" fmla="*/ 31172 w 610274"/>
                  <a:gd name="connsiteY19" fmla="*/ 385416 h 410446"/>
                  <a:gd name="connsiteX20" fmla="*/ 20116 w 610274"/>
                  <a:gd name="connsiteY20" fmla="*/ 381744 h 410446"/>
                  <a:gd name="connsiteX21" fmla="*/ 12996 w 610274"/>
                  <a:gd name="connsiteY21" fmla="*/ 366451 h 410446"/>
                  <a:gd name="connsiteX22" fmla="*/ 11996 w 610274"/>
                  <a:gd name="connsiteY22" fmla="*/ 350239 h 410446"/>
                  <a:gd name="connsiteX23" fmla="*/ 10503 w 610274"/>
                  <a:gd name="connsiteY23" fmla="*/ 344469 h 410446"/>
                  <a:gd name="connsiteX24" fmla="*/ 2383 w 610274"/>
                  <a:gd name="connsiteY24" fmla="*/ 327765 h 410446"/>
                  <a:gd name="connsiteX25" fmla="*/ 1530 w 610274"/>
                  <a:gd name="connsiteY25" fmla="*/ 308570 h 410446"/>
                  <a:gd name="connsiteX26" fmla="*/ 11241 w 610274"/>
                  <a:gd name="connsiteY26" fmla="*/ 297735 h 410446"/>
                  <a:gd name="connsiteX27" fmla="*/ 26349 w 610274"/>
                  <a:gd name="connsiteY27" fmla="*/ 291243 h 410446"/>
                  <a:gd name="connsiteX28" fmla="*/ 32402 w 610274"/>
                  <a:gd name="connsiteY28" fmla="*/ 279704 h 410446"/>
                  <a:gd name="connsiteX29" fmla="*/ 32402 w 610274"/>
                  <a:gd name="connsiteY29" fmla="*/ 263525 h 410446"/>
                  <a:gd name="connsiteX30" fmla="*/ 30368 w 610274"/>
                  <a:gd name="connsiteY30" fmla="*/ 255722 h 410446"/>
                  <a:gd name="connsiteX31" fmla="*/ 16917 w 610274"/>
                  <a:gd name="connsiteY31" fmla="*/ 233232 h 410446"/>
                  <a:gd name="connsiteX32" fmla="*/ 13718 w 610274"/>
                  <a:gd name="connsiteY32" fmla="*/ 222643 h 410446"/>
                  <a:gd name="connsiteX33" fmla="*/ 12849 w 610274"/>
                  <a:gd name="connsiteY33" fmla="*/ 208791 h 410446"/>
                  <a:gd name="connsiteX34" fmla="*/ 18558 w 610274"/>
                  <a:gd name="connsiteY34" fmla="*/ 191629 h 410446"/>
                  <a:gd name="connsiteX35" fmla="*/ 29728 w 610274"/>
                  <a:gd name="connsiteY35" fmla="*/ 186564 h 410446"/>
                  <a:gd name="connsiteX36" fmla="*/ 75938 w 610274"/>
                  <a:gd name="connsiteY36" fmla="*/ 186564 h 410446"/>
                  <a:gd name="connsiteX37" fmla="*/ 78267 w 610274"/>
                  <a:gd name="connsiteY37" fmla="*/ 186056 h 410446"/>
                  <a:gd name="connsiteX38" fmla="*/ 139585 w 610274"/>
                  <a:gd name="connsiteY38" fmla="*/ 158697 h 410446"/>
                  <a:gd name="connsiteX39" fmla="*/ 144899 w 610274"/>
                  <a:gd name="connsiteY39" fmla="*/ 151714 h 410446"/>
                  <a:gd name="connsiteX40" fmla="*/ 154610 w 610274"/>
                  <a:gd name="connsiteY40" fmla="*/ 118241 h 410446"/>
                  <a:gd name="connsiteX41" fmla="*/ 164059 w 610274"/>
                  <a:gd name="connsiteY41" fmla="*/ 106128 h 410446"/>
                  <a:gd name="connsiteX42" fmla="*/ 201295 w 610274"/>
                  <a:gd name="connsiteY42" fmla="*/ 87424 h 410446"/>
                  <a:gd name="connsiteX43" fmla="*/ 206693 w 610274"/>
                  <a:gd name="connsiteY43" fmla="*/ 72934 h 410446"/>
                  <a:gd name="connsiteX44" fmla="*/ 205364 w 610274"/>
                  <a:gd name="connsiteY44" fmla="*/ 65951 h 410446"/>
                  <a:gd name="connsiteX45" fmla="*/ 217043 w 610274"/>
                  <a:gd name="connsiteY45" fmla="*/ 41461 h 410446"/>
                  <a:gd name="connsiteX46" fmla="*/ 243797 w 610274"/>
                  <a:gd name="connsiteY46" fmla="*/ 31872 h 410446"/>
                  <a:gd name="connsiteX47" fmla="*/ 309232 w 610274"/>
                  <a:gd name="connsiteY47" fmla="*/ 1382 h 410446"/>
                  <a:gd name="connsiteX48" fmla="*/ 319600 w 610274"/>
                  <a:gd name="connsiteY48" fmla="*/ 677 h 410446"/>
                  <a:gd name="connsiteX49" fmla="*/ 384378 w 610274"/>
                  <a:gd name="connsiteY49" fmla="*/ 21053 h 410446"/>
                  <a:gd name="connsiteX50" fmla="*/ 392842 w 610274"/>
                  <a:gd name="connsiteY50" fmla="*/ 40363 h 410446"/>
                  <a:gd name="connsiteX51" fmla="*/ 420827 w 610274"/>
                  <a:gd name="connsiteY51" fmla="*/ 32413 h 410446"/>
                  <a:gd name="connsiteX52" fmla="*/ 428980 w 610274"/>
                  <a:gd name="connsiteY52" fmla="*/ 32544 h 410446"/>
                  <a:gd name="connsiteX53" fmla="*/ 480652 w 610274"/>
                  <a:gd name="connsiteY53" fmla="*/ 48837 h 410446"/>
                  <a:gd name="connsiteX54" fmla="*/ 492889 w 610274"/>
                  <a:gd name="connsiteY54" fmla="*/ 64279 h 410446"/>
                  <a:gd name="connsiteX55" fmla="*/ 496597 w 610274"/>
                  <a:gd name="connsiteY55" fmla="*/ 84539 h 410446"/>
                  <a:gd name="connsiteX56" fmla="*/ 493611 w 610274"/>
                  <a:gd name="connsiteY56" fmla="*/ 101522 h 410446"/>
                  <a:gd name="connsiteX57" fmla="*/ 485163 w 610274"/>
                  <a:gd name="connsiteY57" fmla="*/ 115242 h 410446"/>
                  <a:gd name="connsiteX58" fmla="*/ 520727 w 610274"/>
                  <a:gd name="connsiteY58" fmla="*/ 164893 h 410446"/>
                  <a:gd name="connsiteX59" fmla="*/ 523597 w 610274"/>
                  <a:gd name="connsiteY59" fmla="*/ 167532 h 410446"/>
                  <a:gd name="connsiteX60" fmla="*/ 551713 w 610274"/>
                  <a:gd name="connsiteY60" fmla="*/ 183220 h 410446"/>
                  <a:gd name="connsiteX61" fmla="*/ 547350 w 610274"/>
                  <a:gd name="connsiteY61" fmla="*/ 197874 h 410446"/>
                  <a:gd name="connsiteX62" fmla="*/ 583767 w 610274"/>
                  <a:gd name="connsiteY62" fmla="*/ 209529 h 410446"/>
                  <a:gd name="connsiteX63" fmla="*/ 591394 w 610274"/>
                  <a:gd name="connsiteY63" fmla="*/ 214840 h 410446"/>
                  <a:gd name="connsiteX64" fmla="*/ 610275 w 610274"/>
                  <a:gd name="connsiteY64" fmla="*/ 237822 h 410446"/>
                  <a:gd name="connsiteX65" fmla="*/ 584406 w 610274"/>
                  <a:gd name="connsiteY65" fmla="*/ 256427 h 410446"/>
                  <a:gd name="connsiteX66" fmla="*/ 575007 w 610274"/>
                  <a:gd name="connsiteY66" fmla="*/ 259279 h 410446"/>
                  <a:gd name="connsiteX67" fmla="*/ 527058 w 610274"/>
                  <a:gd name="connsiteY67" fmla="*/ 256738 h 410446"/>
                  <a:gd name="connsiteX68" fmla="*/ 520284 w 610274"/>
                  <a:gd name="connsiteY68" fmla="*/ 260853 h 410446"/>
                  <a:gd name="connsiteX69" fmla="*/ 533112 w 610274"/>
                  <a:gd name="connsiteY69" fmla="*/ 283129 h 410446"/>
                  <a:gd name="connsiteX70" fmla="*/ 535326 w 610274"/>
                  <a:gd name="connsiteY70" fmla="*/ 288604 h 410446"/>
                  <a:gd name="connsiteX71" fmla="*/ 543184 w 610274"/>
                  <a:gd name="connsiteY71" fmla="*/ 318012 h 410446"/>
                  <a:gd name="connsiteX72" fmla="*/ 540050 w 610274"/>
                  <a:gd name="connsiteY72" fmla="*/ 337764 h 410446"/>
                  <a:gd name="connsiteX73" fmla="*/ 528568 w 610274"/>
                  <a:gd name="connsiteY73" fmla="*/ 344993 h 410446"/>
                  <a:gd name="connsiteX74" fmla="*/ 495252 w 610274"/>
                  <a:gd name="connsiteY74" fmla="*/ 348517 h 410446"/>
                  <a:gd name="connsiteX75" fmla="*/ 491593 w 610274"/>
                  <a:gd name="connsiteY75" fmla="*/ 350239 h 410446"/>
                  <a:gd name="connsiteX76" fmla="*/ 478273 w 610274"/>
                  <a:gd name="connsiteY76" fmla="*/ 361926 h 410446"/>
                  <a:gd name="connsiteX77" fmla="*/ 474304 w 610274"/>
                  <a:gd name="connsiteY77" fmla="*/ 370384 h 410446"/>
                  <a:gd name="connsiteX78" fmla="*/ 469924 w 610274"/>
                  <a:gd name="connsiteY78" fmla="*/ 410447 h 410446"/>
                  <a:gd name="connsiteX79" fmla="*/ 439708 w 610274"/>
                  <a:gd name="connsiteY79" fmla="*/ 392088 h 410446"/>
                  <a:gd name="connsiteX80" fmla="*/ 444203 w 610274"/>
                  <a:gd name="connsiteY80" fmla="*/ 392809 h 410446"/>
                  <a:gd name="connsiteX81" fmla="*/ 462542 w 610274"/>
                  <a:gd name="connsiteY81" fmla="*/ 398890 h 410446"/>
                  <a:gd name="connsiteX82" fmla="*/ 465790 w 610274"/>
                  <a:gd name="connsiteY82" fmla="*/ 369418 h 410446"/>
                  <a:gd name="connsiteX83" fmla="*/ 472615 w 610274"/>
                  <a:gd name="connsiteY83" fmla="*/ 355451 h 410446"/>
                  <a:gd name="connsiteX84" fmla="*/ 485934 w 610274"/>
                  <a:gd name="connsiteY84" fmla="*/ 343764 h 410446"/>
                  <a:gd name="connsiteX85" fmla="*/ 494366 w 610274"/>
                  <a:gd name="connsiteY85" fmla="*/ 339944 h 410446"/>
                  <a:gd name="connsiteX86" fmla="*/ 527682 w 610274"/>
                  <a:gd name="connsiteY86" fmla="*/ 336420 h 410446"/>
                  <a:gd name="connsiteX87" fmla="*/ 532980 w 610274"/>
                  <a:gd name="connsiteY87" fmla="*/ 332863 h 410446"/>
                  <a:gd name="connsiteX88" fmla="*/ 534900 w 610274"/>
                  <a:gd name="connsiteY88" fmla="*/ 320208 h 410446"/>
                  <a:gd name="connsiteX89" fmla="*/ 527042 w 610274"/>
                  <a:gd name="connsiteY89" fmla="*/ 290784 h 410446"/>
                  <a:gd name="connsiteX90" fmla="*/ 525665 w 610274"/>
                  <a:gd name="connsiteY90" fmla="*/ 287391 h 410446"/>
                  <a:gd name="connsiteX91" fmla="*/ 508670 w 610274"/>
                  <a:gd name="connsiteY91" fmla="*/ 257836 h 410446"/>
                  <a:gd name="connsiteX92" fmla="*/ 524861 w 610274"/>
                  <a:gd name="connsiteY92" fmla="*/ 247985 h 410446"/>
                  <a:gd name="connsiteX93" fmla="*/ 575499 w 610274"/>
                  <a:gd name="connsiteY93" fmla="*/ 250673 h 410446"/>
                  <a:gd name="connsiteX94" fmla="*/ 579419 w 610274"/>
                  <a:gd name="connsiteY94" fmla="*/ 249427 h 410446"/>
                  <a:gd name="connsiteX95" fmla="*/ 597841 w 610274"/>
                  <a:gd name="connsiteY95" fmla="*/ 236166 h 410446"/>
                  <a:gd name="connsiteX96" fmla="*/ 584783 w 610274"/>
                  <a:gd name="connsiteY96" fmla="*/ 220282 h 410446"/>
                  <a:gd name="connsiteX97" fmla="*/ 581191 w 610274"/>
                  <a:gd name="connsiteY97" fmla="*/ 217692 h 410446"/>
                  <a:gd name="connsiteX98" fmla="*/ 536753 w 610274"/>
                  <a:gd name="connsiteY98" fmla="*/ 203464 h 410446"/>
                  <a:gd name="connsiteX99" fmla="*/ 541560 w 610274"/>
                  <a:gd name="connsiteY99" fmla="*/ 187350 h 410446"/>
                  <a:gd name="connsiteX100" fmla="*/ 519447 w 610274"/>
                  <a:gd name="connsiteY100" fmla="*/ 175024 h 410446"/>
                  <a:gd name="connsiteX101" fmla="*/ 513788 w 610274"/>
                  <a:gd name="connsiteY101" fmla="*/ 169877 h 410446"/>
                  <a:gd name="connsiteX102" fmla="*/ 474894 w 610274"/>
                  <a:gd name="connsiteY102" fmla="*/ 115586 h 410446"/>
                  <a:gd name="connsiteX103" fmla="*/ 486344 w 610274"/>
                  <a:gd name="connsiteY103" fmla="*/ 97014 h 410446"/>
                  <a:gd name="connsiteX104" fmla="*/ 488197 w 610274"/>
                  <a:gd name="connsiteY104" fmla="*/ 86097 h 410446"/>
                  <a:gd name="connsiteX105" fmla="*/ 484507 w 610274"/>
                  <a:gd name="connsiteY105" fmla="*/ 65836 h 410446"/>
                  <a:gd name="connsiteX106" fmla="*/ 478158 w 610274"/>
                  <a:gd name="connsiteY106" fmla="*/ 57050 h 410446"/>
                  <a:gd name="connsiteX107" fmla="*/ 426487 w 610274"/>
                  <a:gd name="connsiteY107" fmla="*/ 40740 h 410446"/>
                  <a:gd name="connsiteX108" fmla="*/ 423288 w 610274"/>
                  <a:gd name="connsiteY108" fmla="*/ 40691 h 410446"/>
                  <a:gd name="connsiteX109" fmla="*/ 388053 w 610274"/>
                  <a:gd name="connsiteY109" fmla="*/ 50690 h 410446"/>
                  <a:gd name="connsiteX110" fmla="*/ 378129 w 610274"/>
                  <a:gd name="connsiteY110" fmla="*/ 28085 h 410446"/>
                  <a:gd name="connsiteX111" fmla="*/ 317074 w 610274"/>
                  <a:gd name="connsiteY111" fmla="*/ 8873 h 410446"/>
                  <a:gd name="connsiteX112" fmla="*/ 312940 w 610274"/>
                  <a:gd name="connsiteY112" fmla="*/ 9169 h 410446"/>
                  <a:gd name="connsiteX113" fmla="*/ 246701 w 610274"/>
                  <a:gd name="connsiteY113" fmla="*/ 39986 h 410446"/>
                  <a:gd name="connsiteX114" fmla="*/ 219996 w 610274"/>
                  <a:gd name="connsiteY114" fmla="*/ 49559 h 410446"/>
                  <a:gd name="connsiteX115" fmla="*/ 213893 w 610274"/>
                  <a:gd name="connsiteY115" fmla="*/ 64344 h 410446"/>
                  <a:gd name="connsiteX116" fmla="*/ 215222 w 610274"/>
                  <a:gd name="connsiteY116" fmla="*/ 71344 h 410446"/>
                  <a:gd name="connsiteX117" fmla="*/ 205216 w 610274"/>
                  <a:gd name="connsiteY117" fmla="*/ 95096 h 410446"/>
                  <a:gd name="connsiteX118" fmla="*/ 167979 w 610274"/>
                  <a:gd name="connsiteY118" fmla="*/ 113799 h 410446"/>
                  <a:gd name="connsiteX119" fmla="*/ 162944 w 610274"/>
                  <a:gd name="connsiteY119" fmla="*/ 120635 h 410446"/>
                  <a:gd name="connsiteX120" fmla="*/ 153232 w 610274"/>
                  <a:gd name="connsiteY120" fmla="*/ 154124 h 410446"/>
                  <a:gd name="connsiteX121" fmla="*/ 143160 w 610274"/>
                  <a:gd name="connsiteY121" fmla="*/ 166549 h 410446"/>
                  <a:gd name="connsiteX122" fmla="*/ 81843 w 610274"/>
                  <a:gd name="connsiteY122" fmla="*/ 193907 h 410446"/>
                  <a:gd name="connsiteX123" fmla="*/ 75987 w 610274"/>
                  <a:gd name="connsiteY123" fmla="*/ 195170 h 410446"/>
                  <a:gd name="connsiteX124" fmla="*/ 29777 w 610274"/>
                  <a:gd name="connsiteY124" fmla="*/ 195170 h 410446"/>
                  <a:gd name="connsiteX125" fmla="*/ 24889 w 610274"/>
                  <a:gd name="connsiteY125" fmla="*/ 197530 h 410446"/>
                  <a:gd name="connsiteX126" fmla="*/ 21477 w 610274"/>
                  <a:gd name="connsiteY126" fmla="*/ 208267 h 410446"/>
                  <a:gd name="connsiteX127" fmla="*/ 22346 w 610274"/>
                  <a:gd name="connsiteY127" fmla="*/ 222102 h 410446"/>
                  <a:gd name="connsiteX128" fmla="*/ 24364 w 610274"/>
                  <a:gd name="connsiteY128" fmla="*/ 228822 h 410446"/>
                  <a:gd name="connsiteX129" fmla="*/ 37815 w 610274"/>
                  <a:gd name="connsiteY129" fmla="*/ 251329 h 410446"/>
                  <a:gd name="connsiteX130" fmla="*/ 41063 w 610274"/>
                  <a:gd name="connsiteY130" fmla="*/ 263525 h 410446"/>
                  <a:gd name="connsiteX131" fmla="*/ 41063 w 610274"/>
                  <a:gd name="connsiteY131" fmla="*/ 279704 h 410446"/>
                  <a:gd name="connsiteX132" fmla="*/ 29794 w 610274"/>
                  <a:gd name="connsiteY132" fmla="*/ 299145 h 410446"/>
                  <a:gd name="connsiteX133" fmla="*/ 14686 w 610274"/>
                  <a:gd name="connsiteY133" fmla="*/ 305636 h 410446"/>
                  <a:gd name="connsiteX134" fmla="*/ 9650 w 610274"/>
                  <a:gd name="connsiteY134" fmla="*/ 311570 h 410446"/>
                  <a:gd name="connsiteX135" fmla="*/ 10175 w 610274"/>
                  <a:gd name="connsiteY135" fmla="*/ 324011 h 410446"/>
                  <a:gd name="connsiteX136" fmla="*/ 18311 w 610274"/>
                  <a:gd name="connsiteY136" fmla="*/ 340715 h 410446"/>
                  <a:gd name="connsiteX137" fmla="*/ 20624 w 610274"/>
                  <a:gd name="connsiteY137" fmla="*/ 349698 h 410446"/>
                  <a:gd name="connsiteX138" fmla="*/ 21657 w 610274"/>
                  <a:gd name="connsiteY138" fmla="*/ 365926 h 410446"/>
                  <a:gd name="connsiteX139" fmla="*/ 25791 w 610274"/>
                  <a:gd name="connsiteY139" fmla="*/ 375237 h 410446"/>
                  <a:gd name="connsiteX140" fmla="*/ 30450 w 610274"/>
                  <a:gd name="connsiteY140" fmla="*/ 376876 h 410446"/>
                  <a:gd name="connsiteX141" fmla="*/ 45345 w 610274"/>
                  <a:gd name="connsiteY141" fmla="*/ 375483 h 410446"/>
                  <a:gd name="connsiteX142" fmla="*/ 48133 w 610274"/>
                  <a:gd name="connsiteY142" fmla="*/ 374466 h 410446"/>
                  <a:gd name="connsiteX143" fmla="*/ 77824 w 610274"/>
                  <a:gd name="connsiteY143" fmla="*/ 355222 h 410446"/>
                  <a:gd name="connsiteX144" fmla="*/ 85435 w 610274"/>
                  <a:gd name="connsiteY144" fmla="*/ 352796 h 410446"/>
                  <a:gd name="connsiteX145" fmla="*/ 132563 w 610274"/>
                  <a:gd name="connsiteY145" fmla="*/ 351501 h 410446"/>
                  <a:gd name="connsiteX146" fmla="*/ 134171 w 610274"/>
                  <a:gd name="connsiteY146" fmla="*/ 351550 h 410446"/>
                  <a:gd name="connsiteX147" fmla="*/ 196916 w 610274"/>
                  <a:gd name="connsiteY147" fmla="*/ 357009 h 410446"/>
                  <a:gd name="connsiteX148" fmla="*/ 199671 w 610274"/>
                  <a:gd name="connsiteY148" fmla="*/ 357517 h 410446"/>
                  <a:gd name="connsiteX149" fmla="*/ 268716 w 610274"/>
                  <a:gd name="connsiteY149" fmla="*/ 377843 h 410446"/>
                  <a:gd name="connsiteX150" fmla="*/ 270158 w 610274"/>
                  <a:gd name="connsiteY150" fmla="*/ 378073 h 410446"/>
                  <a:gd name="connsiteX151" fmla="*/ 317237 w 610274"/>
                  <a:gd name="connsiteY151" fmla="*/ 379367 h 410446"/>
                  <a:gd name="connsiteX152" fmla="*/ 323192 w 610274"/>
                  <a:gd name="connsiteY152" fmla="*/ 380843 h 410446"/>
                  <a:gd name="connsiteX153" fmla="*/ 339399 w 610274"/>
                  <a:gd name="connsiteY153" fmla="*/ 388727 h 410446"/>
                  <a:gd name="connsiteX154" fmla="*/ 344828 w 610274"/>
                  <a:gd name="connsiteY154" fmla="*/ 388563 h 410446"/>
                  <a:gd name="connsiteX155" fmla="*/ 368581 w 610274"/>
                  <a:gd name="connsiteY155" fmla="*/ 375433 h 410446"/>
                  <a:gd name="connsiteX156" fmla="*/ 382984 w 610274"/>
                  <a:gd name="connsiteY156" fmla="*/ 392956 h 410446"/>
                  <a:gd name="connsiteX157" fmla="*/ 388692 w 610274"/>
                  <a:gd name="connsiteY157" fmla="*/ 395792 h 410446"/>
                  <a:gd name="connsiteX158" fmla="*/ 438757 w 610274"/>
                  <a:gd name="connsiteY158" fmla="*/ 392137 h 410446"/>
                  <a:gd name="connsiteX159" fmla="*/ 439758 w 610274"/>
                  <a:gd name="connsiteY159" fmla="*/ 392104 h 41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610274" h="410446">
                    <a:moveTo>
                      <a:pt x="469924" y="410414"/>
                    </a:moveTo>
                    <a:lnTo>
                      <a:pt x="441496" y="400972"/>
                    </a:lnTo>
                    <a:cubicBezTo>
                      <a:pt x="440791" y="400743"/>
                      <a:pt x="440052" y="400677"/>
                      <a:pt x="439314" y="400693"/>
                    </a:cubicBezTo>
                    <a:lnTo>
                      <a:pt x="389267" y="404349"/>
                    </a:lnTo>
                    <a:cubicBezTo>
                      <a:pt x="384149" y="404693"/>
                      <a:pt x="379670" y="402513"/>
                      <a:pt x="376258" y="398382"/>
                    </a:cubicBezTo>
                    <a:lnTo>
                      <a:pt x="366399" y="386383"/>
                    </a:lnTo>
                    <a:lnTo>
                      <a:pt x="348929" y="396055"/>
                    </a:lnTo>
                    <a:cubicBezTo>
                      <a:pt x="344730" y="398382"/>
                      <a:pt x="339842" y="398513"/>
                      <a:pt x="335560" y="396432"/>
                    </a:cubicBezTo>
                    <a:lnTo>
                      <a:pt x="319354" y="388547"/>
                    </a:lnTo>
                    <a:cubicBezTo>
                      <a:pt x="318567" y="388154"/>
                      <a:pt x="317763" y="387957"/>
                      <a:pt x="316943" y="387940"/>
                    </a:cubicBezTo>
                    <a:lnTo>
                      <a:pt x="269831" y="386646"/>
                    </a:lnTo>
                    <a:cubicBezTo>
                      <a:pt x="268583" y="386596"/>
                      <a:pt x="267370" y="386416"/>
                      <a:pt x="266206" y="386072"/>
                    </a:cubicBezTo>
                    <a:lnTo>
                      <a:pt x="197243" y="365762"/>
                    </a:lnTo>
                    <a:cubicBezTo>
                      <a:pt x="196883" y="365664"/>
                      <a:pt x="196505" y="365582"/>
                      <a:pt x="196096" y="365549"/>
                    </a:cubicBezTo>
                    <a:lnTo>
                      <a:pt x="133351" y="360090"/>
                    </a:lnTo>
                    <a:lnTo>
                      <a:pt x="85600" y="361369"/>
                    </a:lnTo>
                    <a:cubicBezTo>
                      <a:pt x="84517" y="361402"/>
                      <a:pt x="83451" y="361746"/>
                      <a:pt x="82417" y="362418"/>
                    </a:cubicBezTo>
                    <a:lnTo>
                      <a:pt x="52743" y="381662"/>
                    </a:lnTo>
                    <a:cubicBezTo>
                      <a:pt x="50693" y="383006"/>
                      <a:pt x="48462" y="383810"/>
                      <a:pt x="46083" y="384039"/>
                    </a:cubicBezTo>
                    <a:lnTo>
                      <a:pt x="31172" y="385416"/>
                    </a:lnTo>
                    <a:cubicBezTo>
                      <a:pt x="27202" y="385793"/>
                      <a:pt x="23298" y="384482"/>
                      <a:pt x="20116" y="381744"/>
                    </a:cubicBezTo>
                    <a:cubicBezTo>
                      <a:pt x="15982" y="378204"/>
                      <a:pt x="13373" y="372630"/>
                      <a:pt x="12996" y="366451"/>
                    </a:cubicBezTo>
                    <a:lnTo>
                      <a:pt x="11996" y="350239"/>
                    </a:lnTo>
                    <a:cubicBezTo>
                      <a:pt x="11865" y="348206"/>
                      <a:pt x="11340" y="346190"/>
                      <a:pt x="10503" y="344469"/>
                    </a:cubicBezTo>
                    <a:lnTo>
                      <a:pt x="2383" y="327765"/>
                    </a:lnTo>
                    <a:cubicBezTo>
                      <a:pt x="-454" y="321930"/>
                      <a:pt x="-783" y="314766"/>
                      <a:pt x="1530" y="308570"/>
                    </a:cubicBezTo>
                    <a:cubicBezTo>
                      <a:pt x="3433" y="303456"/>
                      <a:pt x="6895" y="299587"/>
                      <a:pt x="11241" y="297735"/>
                    </a:cubicBezTo>
                    <a:lnTo>
                      <a:pt x="26349" y="291243"/>
                    </a:lnTo>
                    <a:cubicBezTo>
                      <a:pt x="29908" y="289703"/>
                      <a:pt x="32402" y="284965"/>
                      <a:pt x="32402" y="279704"/>
                    </a:cubicBezTo>
                    <a:lnTo>
                      <a:pt x="32402" y="263525"/>
                    </a:lnTo>
                    <a:cubicBezTo>
                      <a:pt x="32402" y="260705"/>
                      <a:pt x="31681" y="257935"/>
                      <a:pt x="30368" y="255722"/>
                    </a:cubicBezTo>
                    <a:lnTo>
                      <a:pt x="16917" y="233232"/>
                    </a:lnTo>
                    <a:cubicBezTo>
                      <a:pt x="15064" y="230134"/>
                      <a:pt x="13964" y="226478"/>
                      <a:pt x="13718" y="222643"/>
                    </a:cubicBezTo>
                    <a:lnTo>
                      <a:pt x="12849" y="208791"/>
                    </a:lnTo>
                    <a:cubicBezTo>
                      <a:pt x="12422" y="202202"/>
                      <a:pt x="14506" y="195956"/>
                      <a:pt x="18558" y="191629"/>
                    </a:cubicBezTo>
                    <a:cubicBezTo>
                      <a:pt x="21641" y="188367"/>
                      <a:pt x="25594" y="186564"/>
                      <a:pt x="29728" y="186564"/>
                    </a:cubicBezTo>
                    <a:lnTo>
                      <a:pt x="75938" y="186564"/>
                    </a:lnTo>
                    <a:cubicBezTo>
                      <a:pt x="76725" y="186564"/>
                      <a:pt x="77513" y="186383"/>
                      <a:pt x="78267" y="186056"/>
                    </a:cubicBezTo>
                    <a:lnTo>
                      <a:pt x="139585" y="158697"/>
                    </a:lnTo>
                    <a:cubicBezTo>
                      <a:pt x="141931" y="157632"/>
                      <a:pt x="143931" y="155025"/>
                      <a:pt x="144899" y="151714"/>
                    </a:cubicBezTo>
                    <a:lnTo>
                      <a:pt x="154610" y="118241"/>
                    </a:lnTo>
                    <a:cubicBezTo>
                      <a:pt x="156202" y="112750"/>
                      <a:pt x="159646" y="108324"/>
                      <a:pt x="164059" y="106128"/>
                    </a:cubicBezTo>
                    <a:lnTo>
                      <a:pt x="201295" y="87424"/>
                    </a:lnTo>
                    <a:cubicBezTo>
                      <a:pt x="205462" y="85326"/>
                      <a:pt x="207841" y="78966"/>
                      <a:pt x="206693" y="72934"/>
                    </a:cubicBezTo>
                    <a:lnTo>
                      <a:pt x="205364" y="65951"/>
                    </a:lnTo>
                    <a:cubicBezTo>
                      <a:pt x="203346" y="55280"/>
                      <a:pt x="208481" y="44526"/>
                      <a:pt x="217043" y="41461"/>
                    </a:cubicBezTo>
                    <a:lnTo>
                      <a:pt x="243797" y="31872"/>
                    </a:lnTo>
                    <a:lnTo>
                      <a:pt x="309232" y="1382"/>
                    </a:lnTo>
                    <a:cubicBezTo>
                      <a:pt x="312464" y="-159"/>
                      <a:pt x="316188" y="-437"/>
                      <a:pt x="319600" y="677"/>
                    </a:cubicBezTo>
                    <a:lnTo>
                      <a:pt x="384378" y="21053"/>
                    </a:lnTo>
                    <a:lnTo>
                      <a:pt x="392842" y="40363"/>
                    </a:lnTo>
                    <a:lnTo>
                      <a:pt x="420827" y="32413"/>
                    </a:lnTo>
                    <a:cubicBezTo>
                      <a:pt x="423468" y="31658"/>
                      <a:pt x="426274" y="31675"/>
                      <a:pt x="428980" y="32544"/>
                    </a:cubicBezTo>
                    <a:lnTo>
                      <a:pt x="480652" y="48837"/>
                    </a:lnTo>
                    <a:cubicBezTo>
                      <a:pt x="486820" y="50772"/>
                      <a:pt x="491495" y="56706"/>
                      <a:pt x="492889" y="64279"/>
                    </a:cubicBezTo>
                    <a:lnTo>
                      <a:pt x="496597" y="84539"/>
                    </a:lnTo>
                    <a:cubicBezTo>
                      <a:pt x="497663" y="90490"/>
                      <a:pt x="496597" y="96669"/>
                      <a:pt x="493611" y="101522"/>
                    </a:cubicBezTo>
                    <a:lnTo>
                      <a:pt x="485163" y="115242"/>
                    </a:lnTo>
                    <a:lnTo>
                      <a:pt x="520727" y="164893"/>
                    </a:lnTo>
                    <a:cubicBezTo>
                      <a:pt x="521531" y="166024"/>
                      <a:pt x="522531" y="166926"/>
                      <a:pt x="523597" y="167532"/>
                    </a:cubicBezTo>
                    <a:lnTo>
                      <a:pt x="551713" y="183220"/>
                    </a:lnTo>
                    <a:lnTo>
                      <a:pt x="547350" y="197874"/>
                    </a:lnTo>
                    <a:lnTo>
                      <a:pt x="583767" y="209529"/>
                    </a:lnTo>
                    <a:cubicBezTo>
                      <a:pt x="586637" y="210447"/>
                      <a:pt x="589278" y="212299"/>
                      <a:pt x="591394" y="214840"/>
                    </a:cubicBezTo>
                    <a:lnTo>
                      <a:pt x="610275" y="237822"/>
                    </a:lnTo>
                    <a:lnTo>
                      <a:pt x="584406" y="256427"/>
                    </a:lnTo>
                    <a:cubicBezTo>
                      <a:pt x="581568" y="258459"/>
                      <a:pt x="578369" y="259574"/>
                      <a:pt x="575007" y="259279"/>
                    </a:cubicBezTo>
                    <a:lnTo>
                      <a:pt x="527058" y="256738"/>
                    </a:lnTo>
                    <a:lnTo>
                      <a:pt x="520284" y="260853"/>
                    </a:lnTo>
                    <a:lnTo>
                      <a:pt x="533112" y="283129"/>
                    </a:lnTo>
                    <a:cubicBezTo>
                      <a:pt x="534063" y="284785"/>
                      <a:pt x="534818" y="286637"/>
                      <a:pt x="535326" y="288604"/>
                    </a:cubicBezTo>
                    <a:lnTo>
                      <a:pt x="543184" y="318012"/>
                    </a:lnTo>
                    <a:cubicBezTo>
                      <a:pt x="545021" y="324880"/>
                      <a:pt x="543856" y="332256"/>
                      <a:pt x="540050" y="337764"/>
                    </a:cubicBezTo>
                    <a:cubicBezTo>
                      <a:pt x="537179" y="341961"/>
                      <a:pt x="533095" y="344518"/>
                      <a:pt x="528568" y="344993"/>
                    </a:cubicBezTo>
                    <a:lnTo>
                      <a:pt x="495252" y="348517"/>
                    </a:lnTo>
                    <a:cubicBezTo>
                      <a:pt x="493972" y="348649"/>
                      <a:pt x="492709" y="349255"/>
                      <a:pt x="491593" y="350239"/>
                    </a:cubicBezTo>
                    <a:lnTo>
                      <a:pt x="478273" y="361926"/>
                    </a:lnTo>
                    <a:cubicBezTo>
                      <a:pt x="476141" y="363795"/>
                      <a:pt x="474714" y="366877"/>
                      <a:pt x="474304" y="370384"/>
                    </a:cubicBezTo>
                    <a:lnTo>
                      <a:pt x="469924" y="410447"/>
                    </a:lnTo>
                    <a:close/>
                    <a:moveTo>
                      <a:pt x="439708" y="392088"/>
                    </a:moveTo>
                    <a:cubicBezTo>
                      <a:pt x="441218" y="392088"/>
                      <a:pt x="442727" y="392334"/>
                      <a:pt x="444203" y="392809"/>
                    </a:cubicBezTo>
                    <a:lnTo>
                      <a:pt x="462542" y="398890"/>
                    </a:lnTo>
                    <a:lnTo>
                      <a:pt x="465790" y="369418"/>
                    </a:lnTo>
                    <a:cubicBezTo>
                      <a:pt x="466397" y="363811"/>
                      <a:pt x="468907" y="358713"/>
                      <a:pt x="472615" y="355451"/>
                    </a:cubicBezTo>
                    <a:lnTo>
                      <a:pt x="485934" y="343764"/>
                    </a:lnTo>
                    <a:cubicBezTo>
                      <a:pt x="488411" y="341584"/>
                      <a:pt x="491331" y="340272"/>
                      <a:pt x="494366" y="339944"/>
                    </a:cubicBezTo>
                    <a:lnTo>
                      <a:pt x="527682" y="336420"/>
                    </a:lnTo>
                    <a:cubicBezTo>
                      <a:pt x="530355" y="336142"/>
                      <a:pt x="532160" y="334076"/>
                      <a:pt x="532980" y="332863"/>
                    </a:cubicBezTo>
                    <a:cubicBezTo>
                      <a:pt x="535326" y="329454"/>
                      <a:pt x="536064" y="324601"/>
                      <a:pt x="534900" y="320208"/>
                    </a:cubicBezTo>
                    <a:lnTo>
                      <a:pt x="527042" y="290784"/>
                    </a:lnTo>
                    <a:cubicBezTo>
                      <a:pt x="526714" y="289539"/>
                      <a:pt x="526254" y="288408"/>
                      <a:pt x="525665" y="287391"/>
                    </a:cubicBezTo>
                    <a:lnTo>
                      <a:pt x="508670" y="257836"/>
                    </a:lnTo>
                    <a:lnTo>
                      <a:pt x="524861" y="247985"/>
                    </a:lnTo>
                    <a:lnTo>
                      <a:pt x="575499" y="250673"/>
                    </a:lnTo>
                    <a:cubicBezTo>
                      <a:pt x="576631" y="250673"/>
                      <a:pt x="578156" y="250313"/>
                      <a:pt x="579419" y="249427"/>
                    </a:cubicBezTo>
                    <a:lnTo>
                      <a:pt x="597841" y="236166"/>
                    </a:lnTo>
                    <a:lnTo>
                      <a:pt x="584783" y="220282"/>
                    </a:lnTo>
                    <a:cubicBezTo>
                      <a:pt x="583750" y="219004"/>
                      <a:pt x="582487" y="218102"/>
                      <a:pt x="581191" y="217692"/>
                    </a:cubicBezTo>
                    <a:lnTo>
                      <a:pt x="536753" y="203464"/>
                    </a:lnTo>
                    <a:lnTo>
                      <a:pt x="541560" y="187350"/>
                    </a:lnTo>
                    <a:lnTo>
                      <a:pt x="519447" y="175024"/>
                    </a:lnTo>
                    <a:cubicBezTo>
                      <a:pt x="517298" y="173827"/>
                      <a:pt x="515330" y="172040"/>
                      <a:pt x="513788" y="169877"/>
                    </a:cubicBezTo>
                    <a:lnTo>
                      <a:pt x="474894" y="115586"/>
                    </a:lnTo>
                    <a:lnTo>
                      <a:pt x="486344" y="97014"/>
                    </a:lnTo>
                    <a:cubicBezTo>
                      <a:pt x="488214" y="93998"/>
                      <a:pt x="488903" y="89916"/>
                      <a:pt x="488197" y="86097"/>
                    </a:cubicBezTo>
                    <a:lnTo>
                      <a:pt x="484507" y="65836"/>
                    </a:lnTo>
                    <a:cubicBezTo>
                      <a:pt x="483720" y="61476"/>
                      <a:pt x="481210" y="58017"/>
                      <a:pt x="478158" y="57050"/>
                    </a:cubicBezTo>
                    <a:lnTo>
                      <a:pt x="426487" y="40740"/>
                    </a:lnTo>
                    <a:cubicBezTo>
                      <a:pt x="425405" y="40412"/>
                      <a:pt x="424338" y="40395"/>
                      <a:pt x="423288" y="40691"/>
                    </a:cubicBezTo>
                    <a:lnTo>
                      <a:pt x="388053" y="50690"/>
                    </a:lnTo>
                    <a:lnTo>
                      <a:pt x="378129" y="28085"/>
                    </a:lnTo>
                    <a:lnTo>
                      <a:pt x="317074" y="8873"/>
                    </a:lnTo>
                    <a:cubicBezTo>
                      <a:pt x="315728" y="8447"/>
                      <a:pt x="314285" y="8562"/>
                      <a:pt x="312940" y="9169"/>
                    </a:cubicBezTo>
                    <a:lnTo>
                      <a:pt x="246701" y="39986"/>
                    </a:lnTo>
                    <a:lnTo>
                      <a:pt x="219996" y="49559"/>
                    </a:lnTo>
                    <a:cubicBezTo>
                      <a:pt x="215468" y="51182"/>
                      <a:pt x="212663" y="57951"/>
                      <a:pt x="213893" y="64344"/>
                    </a:cubicBezTo>
                    <a:lnTo>
                      <a:pt x="215222" y="71344"/>
                    </a:lnTo>
                    <a:cubicBezTo>
                      <a:pt x="217076" y="81277"/>
                      <a:pt x="212876" y="91260"/>
                      <a:pt x="205216" y="95096"/>
                    </a:cubicBezTo>
                    <a:lnTo>
                      <a:pt x="167979" y="113799"/>
                    </a:lnTo>
                    <a:cubicBezTo>
                      <a:pt x="165699" y="114947"/>
                      <a:pt x="163862" y="117438"/>
                      <a:pt x="162944" y="120635"/>
                    </a:cubicBezTo>
                    <a:lnTo>
                      <a:pt x="153232" y="154124"/>
                    </a:lnTo>
                    <a:cubicBezTo>
                      <a:pt x="151543" y="159910"/>
                      <a:pt x="147869" y="164451"/>
                      <a:pt x="143160" y="166549"/>
                    </a:cubicBezTo>
                    <a:lnTo>
                      <a:pt x="81843" y="193907"/>
                    </a:lnTo>
                    <a:cubicBezTo>
                      <a:pt x="79973" y="194743"/>
                      <a:pt x="78004" y="195170"/>
                      <a:pt x="75987" y="195170"/>
                    </a:cubicBezTo>
                    <a:lnTo>
                      <a:pt x="29777" y="195170"/>
                    </a:lnTo>
                    <a:cubicBezTo>
                      <a:pt x="27580" y="195170"/>
                      <a:pt x="25890" y="196448"/>
                      <a:pt x="24889" y="197530"/>
                    </a:cubicBezTo>
                    <a:cubicBezTo>
                      <a:pt x="22511" y="200087"/>
                      <a:pt x="21231" y="204103"/>
                      <a:pt x="21477" y="208267"/>
                    </a:cubicBezTo>
                    <a:lnTo>
                      <a:pt x="22346" y="222102"/>
                    </a:lnTo>
                    <a:cubicBezTo>
                      <a:pt x="22511" y="224577"/>
                      <a:pt x="23199" y="226905"/>
                      <a:pt x="24364" y="228822"/>
                    </a:cubicBezTo>
                    <a:lnTo>
                      <a:pt x="37815" y="251329"/>
                    </a:lnTo>
                    <a:cubicBezTo>
                      <a:pt x="39916" y="254870"/>
                      <a:pt x="41063" y="259197"/>
                      <a:pt x="41063" y="263525"/>
                    </a:cubicBezTo>
                    <a:lnTo>
                      <a:pt x="41063" y="279704"/>
                    </a:lnTo>
                    <a:cubicBezTo>
                      <a:pt x="41063" y="288441"/>
                      <a:pt x="36535" y="296259"/>
                      <a:pt x="29794" y="299145"/>
                    </a:cubicBezTo>
                    <a:lnTo>
                      <a:pt x="14686" y="305636"/>
                    </a:lnTo>
                    <a:cubicBezTo>
                      <a:pt x="12520" y="306570"/>
                      <a:pt x="10716" y="308685"/>
                      <a:pt x="9650" y="311570"/>
                    </a:cubicBezTo>
                    <a:cubicBezTo>
                      <a:pt x="8157" y="315618"/>
                      <a:pt x="8337" y="320258"/>
                      <a:pt x="10175" y="324011"/>
                    </a:cubicBezTo>
                    <a:lnTo>
                      <a:pt x="18311" y="340715"/>
                    </a:lnTo>
                    <a:cubicBezTo>
                      <a:pt x="19640" y="343452"/>
                      <a:pt x="20427" y="346550"/>
                      <a:pt x="20624" y="349698"/>
                    </a:cubicBezTo>
                    <a:lnTo>
                      <a:pt x="21657" y="365926"/>
                    </a:lnTo>
                    <a:cubicBezTo>
                      <a:pt x="21904" y="369745"/>
                      <a:pt x="23446" y="373220"/>
                      <a:pt x="25791" y="375237"/>
                    </a:cubicBezTo>
                    <a:cubicBezTo>
                      <a:pt x="26776" y="376089"/>
                      <a:pt x="28482" y="377089"/>
                      <a:pt x="30450" y="376876"/>
                    </a:cubicBezTo>
                    <a:lnTo>
                      <a:pt x="45345" y="375483"/>
                    </a:lnTo>
                    <a:cubicBezTo>
                      <a:pt x="46296" y="375384"/>
                      <a:pt x="47247" y="375040"/>
                      <a:pt x="48133" y="374466"/>
                    </a:cubicBezTo>
                    <a:lnTo>
                      <a:pt x="77824" y="355222"/>
                    </a:lnTo>
                    <a:cubicBezTo>
                      <a:pt x="80170" y="353698"/>
                      <a:pt x="82794" y="352878"/>
                      <a:pt x="85435" y="352796"/>
                    </a:cubicBezTo>
                    <a:lnTo>
                      <a:pt x="132563" y="351501"/>
                    </a:lnTo>
                    <a:cubicBezTo>
                      <a:pt x="133105" y="351501"/>
                      <a:pt x="133663" y="351501"/>
                      <a:pt x="134171" y="351550"/>
                    </a:cubicBezTo>
                    <a:lnTo>
                      <a:pt x="196916" y="357009"/>
                    </a:lnTo>
                    <a:cubicBezTo>
                      <a:pt x="197834" y="357091"/>
                      <a:pt x="198769" y="357255"/>
                      <a:pt x="199671" y="357517"/>
                    </a:cubicBezTo>
                    <a:lnTo>
                      <a:pt x="268716" y="377843"/>
                    </a:lnTo>
                    <a:cubicBezTo>
                      <a:pt x="269191" y="377974"/>
                      <a:pt x="269667" y="378056"/>
                      <a:pt x="270158" y="378073"/>
                    </a:cubicBezTo>
                    <a:lnTo>
                      <a:pt x="317237" y="379367"/>
                    </a:lnTo>
                    <a:cubicBezTo>
                      <a:pt x="319272" y="379417"/>
                      <a:pt x="321289" y="379908"/>
                      <a:pt x="323192" y="380843"/>
                    </a:cubicBezTo>
                    <a:lnTo>
                      <a:pt x="339399" y="388727"/>
                    </a:lnTo>
                    <a:cubicBezTo>
                      <a:pt x="341203" y="389596"/>
                      <a:pt x="343057" y="389530"/>
                      <a:pt x="344828" y="388563"/>
                    </a:cubicBezTo>
                    <a:lnTo>
                      <a:pt x="368581" y="375433"/>
                    </a:lnTo>
                    <a:lnTo>
                      <a:pt x="382984" y="392956"/>
                    </a:lnTo>
                    <a:cubicBezTo>
                      <a:pt x="384591" y="394924"/>
                      <a:pt x="386281" y="396104"/>
                      <a:pt x="388692" y="395792"/>
                    </a:cubicBezTo>
                    <a:lnTo>
                      <a:pt x="438757" y="392137"/>
                    </a:lnTo>
                    <a:cubicBezTo>
                      <a:pt x="439085" y="392104"/>
                      <a:pt x="439430" y="392104"/>
                      <a:pt x="439758" y="39210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3" name="Graphic 9">
              <a:extLst>
                <a:ext uri="{FF2B5EF4-FFF2-40B4-BE49-F238E27FC236}">
                  <a16:creationId xmlns:a16="http://schemas.microsoft.com/office/drawing/2014/main" id="{0446D7F9-C116-F8A9-EACA-6E24BC041F0C}"/>
                </a:ext>
              </a:extLst>
            </p:cNvPr>
            <p:cNvGrpSpPr/>
            <p:nvPr/>
          </p:nvGrpSpPr>
          <p:grpSpPr>
            <a:xfrm>
              <a:off x="2591807" y="7761745"/>
              <a:ext cx="80034" cy="223817"/>
              <a:chOff x="2591807" y="7761745"/>
              <a:chExt cx="80034" cy="223817"/>
            </a:xfrm>
            <a:grpFill/>
          </p:grpSpPr>
          <p:sp>
            <p:nvSpPr>
              <p:cNvPr id="1757" name="Freeform 1756">
                <a:extLst>
                  <a:ext uri="{FF2B5EF4-FFF2-40B4-BE49-F238E27FC236}">
                    <a16:creationId xmlns:a16="http://schemas.microsoft.com/office/drawing/2014/main" id="{0F05E2CF-FDF7-FA38-AF66-D8FE1B683126}"/>
                  </a:ext>
                </a:extLst>
              </p:cNvPr>
              <p:cNvSpPr/>
              <p:nvPr/>
            </p:nvSpPr>
            <p:spPr>
              <a:xfrm>
                <a:off x="2596318" y="7766056"/>
                <a:ext cx="71192" cy="215195"/>
              </a:xfrm>
              <a:custGeom>
                <a:avLst/>
                <a:gdLst>
                  <a:gd name="connsiteX0" fmla="*/ 6889 w 71192"/>
                  <a:gd name="connsiteY0" fmla="*/ 55897 h 215195"/>
                  <a:gd name="connsiteX1" fmla="*/ 4593 w 71192"/>
                  <a:gd name="connsiteY1" fmla="*/ 44718 h 215195"/>
                  <a:gd name="connsiteX2" fmla="*/ 13779 w 71192"/>
                  <a:gd name="connsiteY2" fmla="*/ 40521 h 215195"/>
                  <a:gd name="connsiteX3" fmla="*/ 25261 w 71192"/>
                  <a:gd name="connsiteY3" fmla="*/ 50307 h 215195"/>
                  <a:gd name="connsiteX4" fmla="*/ 48227 w 71192"/>
                  <a:gd name="connsiteY4" fmla="*/ 0 h 215195"/>
                  <a:gd name="connsiteX5" fmla="*/ 59710 w 71192"/>
                  <a:gd name="connsiteY5" fmla="*/ 0 h 215195"/>
                  <a:gd name="connsiteX6" fmla="*/ 59710 w 71192"/>
                  <a:gd name="connsiteY6" fmla="*/ 11179 h 215195"/>
                  <a:gd name="connsiteX7" fmla="*/ 71192 w 71192"/>
                  <a:gd name="connsiteY7" fmla="*/ 12573 h 215195"/>
                  <a:gd name="connsiteX8" fmla="*/ 71192 w 71192"/>
                  <a:gd name="connsiteY8" fmla="*/ 34931 h 215195"/>
                  <a:gd name="connsiteX9" fmla="*/ 59710 w 71192"/>
                  <a:gd name="connsiteY9" fmla="*/ 69863 h 215195"/>
                  <a:gd name="connsiteX10" fmla="*/ 66599 w 71192"/>
                  <a:gd name="connsiteY10" fmla="*/ 82436 h 215195"/>
                  <a:gd name="connsiteX11" fmla="*/ 59710 w 71192"/>
                  <a:gd name="connsiteY11" fmla="*/ 111777 h 215195"/>
                  <a:gd name="connsiteX12" fmla="*/ 64303 w 71192"/>
                  <a:gd name="connsiteY12" fmla="*/ 120170 h 215195"/>
                  <a:gd name="connsiteX13" fmla="*/ 55658 w 71192"/>
                  <a:gd name="connsiteY13" fmla="*/ 159642 h 215195"/>
                  <a:gd name="connsiteX14" fmla="*/ 54034 w 71192"/>
                  <a:gd name="connsiteY14" fmla="*/ 164232 h 215195"/>
                  <a:gd name="connsiteX15" fmla="*/ 43634 w 71192"/>
                  <a:gd name="connsiteY15" fmla="*/ 184460 h 215195"/>
                  <a:gd name="connsiteX16" fmla="*/ 32151 w 71192"/>
                  <a:gd name="connsiteY16" fmla="*/ 185853 h 215195"/>
                  <a:gd name="connsiteX17" fmla="*/ 18372 w 71192"/>
                  <a:gd name="connsiteY17" fmla="*/ 215195 h 215195"/>
                  <a:gd name="connsiteX18" fmla="*/ 0 w 71192"/>
                  <a:gd name="connsiteY18" fmla="*/ 215195 h 215195"/>
                  <a:gd name="connsiteX19" fmla="*/ 4593 w 71192"/>
                  <a:gd name="connsiteY19" fmla="*/ 121563 h 215195"/>
                  <a:gd name="connsiteX20" fmla="*/ 6889 w 71192"/>
                  <a:gd name="connsiteY20" fmla="*/ 55881 h 21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192" h="215195">
                    <a:moveTo>
                      <a:pt x="6889" y="55897"/>
                    </a:moveTo>
                    <a:lnTo>
                      <a:pt x="4593" y="44718"/>
                    </a:lnTo>
                    <a:lnTo>
                      <a:pt x="13779" y="40521"/>
                    </a:lnTo>
                    <a:lnTo>
                      <a:pt x="25261" y="50307"/>
                    </a:lnTo>
                    <a:lnTo>
                      <a:pt x="48227" y="0"/>
                    </a:lnTo>
                    <a:lnTo>
                      <a:pt x="59710" y="0"/>
                    </a:lnTo>
                    <a:lnTo>
                      <a:pt x="59710" y="11179"/>
                    </a:lnTo>
                    <a:lnTo>
                      <a:pt x="71192" y="12573"/>
                    </a:lnTo>
                    <a:lnTo>
                      <a:pt x="71192" y="34931"/>
                    </a:lnTo>
                    <a:lnTo>
                      <a:pt x="59710" y="69863"/>
                    </a:lnTo>
                    <a:lnTo>
                      <a:pt x="66599" y="82436"/>
                    </a:lnTo>
                    <a:lnTo>
                      <a:pt x="59710" y="111777"/>
                    </a:lnTo>
                    <a:lnTo>
                      <a:pt x="64303" y="120170"/>
                    </a:lnTo>
                    <a:lnTo>
                      <a:pt x="55658" y="159642"/>
                    </a:lnTo>
                    <a:cubicBezTo>
                      <a:pt x="55297" y="161265"/>
                      <a:pt x="54756" y="162822"/>
                      <a:pt x="54034" y="164232"/>
                    </a:cubicBezTo>
                    <a:lnTo>
                      <a:pt x="43634" y="184460"/>
                    </a:lnTo>
                    <a:lnTo>
                      <a:pt x="32151" y="185853"/>
                    </a:lnTo>
                    <a:lnTo>
                      <a:pt x="18372" y="215195"/>
                    </a:lnTo>
                    <a:lnTo>
                      <a:pt x="0" y="215195"/>
                    </a:lnTo>
                    <a:lnTo>
                      <a:pt x="4593" y="121563"/>
                    </a:lnTo>
                    <a:lnTo>
                      <a:pt x="6889" y="5588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58" name="Freeform 1757">
                <a:extLst>
                  <a:ext uri="{FF2B5EF4-FFF2-40B4-BE49-F238E27FC236}">
                    <a16:creationId xmlns:a16="http://schemas.microsoft.com/office/drawing/2014/main" id="{D1B2AEB7-9DBD-8C46-4D47-C2DC54F7A931}"/>
                  </a:ext>
                </a:extLst>
              </p:cNvPr>
              <p:cNvSpPr/>
              <p:nvPr/>
            </p:nvSpPr>
            <p:spPr>
              <a:xfrm>
                <a:off x="2591807" y="7761745"/>
                <a:ext cx="80034" cy="223817"/>
              </a:xfrm>
              <a:custGeom>
                <a:avLst/>
                <a:gdLst>
                  <a:gd name="connsiteX0" fmla="*/ 25622 w 80034"/>
                  <a:gd name="connsiteY0" fmla="*/ 223817 h 223817"/>
                  <a:gd name="connsiteX1" fmla="*/ 0 w 80034"/>
                  <a:gd name="connsiteY1" fmla="*/ 223817 h 223817"/>
                  <a:gd name="connsiteX2" fmla="*/ 4822 w 80034"/>
                  <a:gd name="connsiteY2" fmla="*/ 125678 h 223817"/>
                  <a:gd name="connsiteX3" fmla="*/ 7086 w 80034"/>
                  <a:gd name="connsiteY3" fmla="*/ 60568 h 223817"/>
                  <a:gd name="connsiteX4" fmla="*/ 4216 w 80034"/>
                  <a:gd name="connsiteY4" fmla="*/ 46537 h 223817"/>
                  <a:gd name="connsiteX5" fmla="*/ 19012 w 80034"/>
                  <a:gd name="connsiteY5" fmla="*/ 39783 h 223817"/>
                  <a:gd name="connsiteX6" fmla="*/ 28247 w 80034"/>
                  <a:gd name="connsiteY6" fmla="*/ 47635 h 223817"/>
                  <a:gd name="connsiteX7" fmla="*/ 49998 w 80034"/>
                  <a:gd name="connsiteY7" fmla="*/ 0 h 223817"/>
                  <a:gd name="connsiteX8" fmla="*/ 68551 w 80034"/>
                  <a:gd name="connsiteY8" fmla="*/ 0 h 223817"/>
                  <a:gd name="connsiteX9" fmla="*/ 68551 w 80034"/>
                  <a:gd name="connsiteY9" fmla="*/ 11671 h 223817"/>
                  <a:gd name="connsiteX10" fmla="*/ 80034 w 80034"/>
                  <a:gd name="connsiteY10" fmla="*/ 13080 h 223817"/>
                  <a:gd name="connsiteX11" fmla="*/ 79821 w 80034"/>
                  <a:gd name="connsiteY11" fmla="*/ 40587 h 223817"/>
                  <a:gd name="connsiteX12" fmla="*/ 68929 w 80034"/>
                  <a:gd name="connsiteY12" fmla="*/ 73748 h 223817"/>
                  <a:gd name="connsiteX13" fmla="*/ 75703 w 80034"/>
                  <a:gd name="connsiteY13" fmla="*/ 86124 h 223817"/>
                  <a:gd name="connsiteX14" fmla="*/ 68814 w 80034"/>
                  <a:gd name="connsiteY14" fmla="*/ 115482 h 223817"/>
                  <a:gd name="connsiteX15" fmla="*/ 73391 w 80034"/>
                  <a:gd name="connsiteY15" fmla="*/ 123826 h 223817"/>
                  <a:gd name="connsiteX16" fmla="*/ 64401 w 80034"/>
                  <a:gd name="connsiteY16" fmla="*/ 164871 h 223817"/>
                  <a:gd name="connsiteX17" fmla="*/ 62400 w 80034"/>
                  <a:gd name="connsiteY17" fmla="*/ 170494 h 223817"/>
                  <a:gd name="connsiteX18" fmla="*/ 50966 w 80034"/>
                  <a:gd name="connsiteY18" fmla="*/ 192771 h 223817"/>
                  <a:gd name="connsiteX19" fmla="*/ 39582 w 80034"/>
                  <a:gd name="connsiteY19" fmla="*/ 194148 h 223817"/>
                  <a:gd name="connsiteX20" fmla="*/ 25655 w 80034"/>
                  <a:gd name="connsiteY20" fmla="*/ 223817 h 223817"/>
                  <a:gd name="connsiteX21" fmla="*/ 9038 w 80034"/>
                  <a:gd name="connsiteY21" fmla="*/ 215212 h 223817"/>
                  <a:gd name="connsiteX22" fmla="*/ 20160 w 80034"/>
                  <a:gd name="connsiteY22" fmla="*/ 215212 h 223817"/>
                  <a:gd name="connsiteX23" fmla="*/ 33792 w 80034"/>
                  <a:gd name="connsiteY23" fmla="*/ 186181 h 223817"/>
                  <a:gd name="connsiteX24" fmla="*/ 45389 w 80034"/>
                  <a:gd name="connsiteY24" fmla="*/ 184771 h 223817"/>
                  <a:gd name="connsiteX25" fmla="*/ 54723 w 80034"/>
                  <a:gd name="connsiteY25" fmla="*/ 166576 h 223817"/>
                  <a:gd name="connsiteX26" fmla="*/ 55986 w 80034"/>
                  <a:gd name="connsiteY26" fmla="*/ 163052 h 223817"/>
                  <a:gd name="connsiteX27" fmla="*/ 64286 w 80034"/>
                  <a:gd name="connsiteY27" fmla="*/ 125153 h 223817"/>
                  <a:gd name="connsiteX28" fmla="*/ 59677 w 80034"/>
                  <a:gd name="connsiteY28" fmla="*/ 116744 h 223817"/>
                  <a:gd name="connsiteX29" fmla="*/ 66566 w 80034"/>
                  <a:gd name="connsiteY29" fmla="*/ 87386 h 223817"/>
                  <a:gd name="connsiteX30" fmla="*/ 59562 w 80034"/>
                  <a:gd name="connsiteY30" fmla="*/ 74616 h 223817"/>
                  <a:gd name="connsiteX31" fmla="*/ 71406 w 80034"/>
                  <a:gd name="connsiteY31" fmla="*/ 38554 h 223817"/>
                  <a:gd name="connsiteX32" fmla="*/ 71406 w 80034"/>
                  <a:gd name="connsiteY32" fmla="*/ 20687 h 223817"/>
                  <a:gd name="connsiteX33" fmla="*/ 59923 w 80034"/>
                  <a:gd name="connsiteY33" fmla="*/ 19277 h 223817"/>
                  <a:gd name="connsiteX34" fmla="*/ 59923 w 80034"/>
                  <a:gd name="connsiteY34" fmla="*/ 8589 h 223817"/>
                  <a:gd name="connsiteX35" fmla="*/ 55510 w 80034"/>
                  <a:gd name="connsiteY35" fmla="*/ 8589 h 223817"/>
                  <a:gd name="connsiteX36" fmla="*/ 31315 w 80034"/>
                  <a:gd name="connsiteY36" fmla="*/ 61568 h 223817"/>
                  <a:gd name="connsiteX37" fmla="*/ 17585 w 80034"/>
                  <a:gd name="connsiteY37" fmla="*/ 49865 h 223817"/>
                  <a:gd name="connsiteX38" fmla="*/ 14008 w 80034"/>
                  <a:gd name="connsiteY38" fmla="*/ 51487 h 223817"/>
                  <a:gd name="connsiteX39" fmla="*/ 15714 w 80034"/>
                  <a:gd name="connsiteY39" fmla="*/ 59815 h 223817"/>
                  <a:gd name="connsiteX40" fmla="*/ 13402 w 80034"/>
                  <a:gd name="connsiteY40" fmla="*/ 126006 h 223817"/>
                  <a:gd name="connsiteX41" fmla="*/ 9022 w 80034"/>
                  <a:gd name="connsiteY41" fmla="*/ 215179 h 22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034" h="223817">
                    <a:moveTo>
                      <a:pt x="25622" y="223817"/>
                    </a:moveTo>
                    <a:lnTo>
                      <a:pt x="0" y="223817"/>
                    </a:lnTo>
                    <a:lnTo>
                      <a:pt x="4822" y="125678"/>
                    </a:lnTo>
                    <a:lnTo>
                      <a:pt x="7086" y="60568"/>
                    </a:lnTo>
                    <a:lnTo>
                      <a:pt x="4216" y="46537"/>
                    </a:lnTo>
                    <a:lnTo>
                      <a:pt x="19012" y="39783"/>
                    </a:lnTo>
                    <a:lnTo>
                      <a:pt x="28247" y="47635"/>
                    </a:lnTo>
                    <a:lnTo>
                      <a:pt x="49998" y="0"/>
                    </a:lnTo>
                    <a:lnTo>
                      <a:pt x="68551" y="0"/>
                    </a:lnTo>
                    <a:lnTo>
                      <a:pt x="68551" y="11671"/>
                    </a:lnTo>
                    <a:lnTo>
                      <a:pt x="80034" y="13080"/>
                    </a:lnTo>
                    <a:lnTo>
                      <a:pt x="79821" y="40587"/>
                    </a:lnTo>
                    <a:lnTo>
                      <a:pt x="68929" y="73748"/>
                    </a:lnTo>
                    <a:lnTo>
                      <a:pt x="75703" y="86124"/>
                    </a:lnTo>
                    <a:lnTo>
                      <a:pt x="68814" y="115482"/>
                    </a:lnTo>
                    <a:lnTo>
                      <a:pt x="73391" y="123826"/>
                    </a:lnTo>
                    <a:lnTo>
                      <a:pt x="64401" y="164871"/>
                    </a:lnTo>
                    <a:cubicBezTo>
                      <a:pt x="63975" y="166838"/>
                      <a:pt x="63302" y="168740"/>
                      <a:pt x="62400" y="170494"/>
                    </a:cubicBezTo>
                    <a:lnTo>
                      <a:pt x="50966" y="192771"/>
                    </a:lnTo>
                    <a:lnTo>
                      <a:pt x="39582" y="194148"/>
                    </a:lnTo>
                    <a:lnTo>
                      <a:pt x="25655" y="223817"/>
                    </a:lnTo>
                    <a:close/>
                    <a:moveTo>
                      <a:pt x="9038" y="215212"/>
                    </a:moveTo>
                    <a:lnTo>
                      <a:pt x="20160" y="215212"/>
                    </a:lnTo>
                    <a:lnTo>
                      <a:pt x="33792" y="186181"/>
                    </a:lnTo>
                    <a:lnTo>
                      <a:pt x="45389" y="184771"/>
                    </a:lnTo>
                    <a:lnTo>
                      <a:pt x="54723" y="166576"/>
                    </a:lnTo>
                    <a:cubicBezTo>
                      <a:pt x="55281" y="165478"/>
                      <a:pt x="55707" y="164298"/>
                      <a:pt x="55986" y="163052"/>
                    </a:cubicBezTo>
                    <a:lnTo>
                      <a:pt x="64286" y="125153"/>
                    </a:lnTo>
                    <a:lnTo>
                      <a:pt x="59677" y="116744"/>
                    </a:lnTo>
                    <a:lnTo>
                      <a:pt x="66566" y="87386"/>
                    </a:lnTo>
                    <a:lnTo>
                      <a:pt x="59562" y="74616"/>
                    </a:lnTo>
                    <a:lnTo>
                      <a:pt x="71406" y="38554"/>
                    </a:lnTo>
                    <a:lnTo>
                      <a:pt x="71406" y="20687"/>
                    </a:lnTo>
                    <a:lnTo>
                      <a:pt x="59923" y="19277"/>
                    </a:lnTo>
                    <a:lnTo>
                      <a:pt x="59923" y="8589"/>
                    </a:lnTo>
                    <a:lnTo>
                      <a:pt x="55510" y="8589"/>
                    </a:lnTo>
                    <a:lnTo>
                      <a:pt x="31315" y="61568"/>
                    </a:lnTo>
                    <a:lnTo>
                      <a:pt x="17585" y="49865"/>
                    </a:lnTo>
                    <a:lnTo>
                      <a:pt x="14008" y="51487"/>
                    </a:lnTo>
                    <a:lnTo>
                      <a:pt x="15714" y="59815"/>
                    </a:lnTo>
                    <a:lnTo>
                      <a:pt x="13402" y="126006"/>
                    </a:lnTo>
                    <a:lnTo>
                      <a:pt x="9022" y="21517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4" name="Graphic 9">
              <a:extLst>
                <a:ext uri="{FF2B5EF4-FFF2-40B4-BE49-F238E27FC236}">
                  <a16:creationId xmlns:a16="http://schemas.microsoft.com/office/drawing/2014/main" id="{4F95C0CD-8A99-5F73-3851-4C19B78F7521}"/>
                </a:ext>
              </a:extLst>
            </p:cNvPr>
            <p:cNvGrpSpPr/>
            <p:nvPr/>
          </p:nvGrpSpPr>
          <p:grpSpPr>
            <a:xfrm>
              <a:off x="3848475" y="10096713"/>
              <a:ext cx="775428" cy="1086617"/>
              <a:chOff x="3848475" y="10096713"/>
              <a:chExt cx="775428" cy="1086617"/>
            </a:xfrm>
            <a:grpFill/>
          </p:grpSpPr>
          <p:sp>
            <p:nvSpPr>
              <p:cNvPr id="1755" name="Freeform 1754">
                <a:extLst>
                  <a:ext uri="{FF2B5EF4-FFF2-40B4-BE49-F238E27FC236}">
                    <a16:creationId xmlns:a16="http://schemas.microsoft.com/office/drawing/2014/main" id="{CCF558B0-36C2-65B7-AB0E-9F46BF0DEF4C}"/>
                  </a:ext>
                </a:extLst>
              </p:cNvPr>
              <p:cNvSpPr/>
              <p:nvPr/>
            </p:nvSpPr>
            <p:spPr>
              <a:xfrm>
                <a:off x="3852723" y="10101023"/>
                <a:ext cx="766806" cy="1077999"/>
              </a:xfrm>
              <a:custGeom>
                <a:avLst/>
                <a:gdLst>
                  <a:gd name="connsiteX0" fmla="*/ 152090 w 766806"/>
                  <a:gd name="connsiteY0" fmla="*/ 1070308 h 1077999"/>
                  <a:gd name="connsiteX1" fmla="*/ 121628 w 766806"/>
                  <a:gd name="connsiteY1" fmla="*/ 1077717 h 1077999"/>
                  <a:gd name="connsiteX2" fmla="*/ 107160 w 766806"/>
                  <a:gd name="connsiteY2" fmla="*/ 1066144 h 1077999"/>
                  <a:gd name="connsiteX3" fmla="*/ 85343 w 766806"/>
                  <a:gd name="connsiteY3" fmla="*/ 967234 h 1077999"/>
                  <a:gd name="connsiteX4" fmla="*/ 84572 w 766806"/>
                  <a:gd name="connsiteY4" fmla="*/ 964611 h 1077999"/>
                  <a:gd name="connsiteX5" fmla="*/ 52831 w 766806"/>
                  <a:gd name="connsiteY5" fmla="*/ 879635 h 1077999"/>
                  <a:gd name="connsiteX6" fmla="*/ 52224 w 766806"/>
                  <a:gd name="connsiteY6" fmla="*/ 867324 h 1077999"/>
                  <a:gd name="connsiteX7" fmla="*/ 68415 w 766806"/>
                  <a:gd name="connsiteY7" fmla="*/ 804920 h 1077999"/>
                  <a:gd name="connsiteX8" fmla="*/ 64232 w 766806"/>
                  <a:gd name="connsiteY8" fmla="*/ 786872 h 1077999"/>
                  <a:gd name="connsiteX9" fmla="*/ 40479 w 766806"/>
                  <a:gd name="connsiteY9" fmla="*/ 762792 h 1077999"/>
                  <a:gd name="connsiteX10" fmla="*/ 35886 w 766806"/>
                  <a:gd name="connsiteY10" fmla="*/ 753105 h 1077999"/>
                  <a:gd name="connsiteX11" fmla="*/ 28110 w 766806"/>
                  <a:gd name="connsiteY11" fmla="*/ 702289 h 1077999"/>
                  <a:gd name="connsiteX12" fmla="*/ 26109 w 766806"/>
                  <a:gd name="connsiteY12" fmla="*/ 696175 h 1077999"/>
                  <a:gd name="connsiteX13" fmla="*/ 2242 w 766806"/>
                  <a:gd name="connsiteY13" fmla="*/ 651474 h 1077999"/>
                  <a:gd name="connsiteX14" fmla="*/ 1634 w 766806"/>
                  <a:gd name="connsiteY14" fmla="*/ 634147 h 1077999"/>
                  <a:gd name="connsiteX15" fmla="*/ 33425 w 766806"/>
                  <a:gd name="connsiteY15" fmla="*/ 561334 h 1077999"/>
                  <a:gd name="connsiteX16" fmla="*/ 33639 w 766806"/>
                  <a:gd name="connsiteY16" fmla="*/ 545761 h 1077999"/>
                  <a:gd name="connsiteX17" fmla="*/ 12888 w 766806"/>
                  <a:gd name="connsiteY17" fmla="*/ 494224 h 1077999"/>
                  <a:gd name="connsiteX18" fmla="*/ 13954 w 766806"/>
                  <a:gd name="connsiteY18" fmla="*/ 476930 h 1077999"/>
                  <a:gd name="connsiteX19" fmla="*/ 20729 w 766806"/>
                  <a:gd name="connsiteY19" fmla="*/ 465145 h 1077999"/>
                  <a:gd name="connsiteX20" fmla="*/ 21976 w 766806"/>
                  <a:gd name="connsiteY20" fmla="*/ 448277 h 1077999"/>
                  <a:gd name="connsiteX21" fmla="*/ 17071 w 766806"/>
                  <a:gd name="connsiteY21" fmla="*/ 435131 h 1077999"/>
                  <a:gd name="connsiteX22" fmla="*/ 18137 w 766806"/>
                  <a:gd name="connsiteY22" fmla="*/ 418575 h 1077999"/>
                  <a:gd name="connsiteX23" fmla="*/ 34639 w 766806"/>
                  <a:gd name="connsiteY23" fmla="*/ 388462 h 1077999"/>
                  <a:gd name="connsiteX24" fmla="*/ 36952 w 766806"/>
                  <a:gd name="connsiteY24" fmla="*/ 379709 h 1077999"/>
                  <a:gd name="connsiteX25" fmla="*/ 39085 w 766806"/>
                  <a:gd name="connsiteY25" fmla="*/ 314649 h 1077999"/>
                  <a:gd name="connsiteX26" fmla="*/ 41201 w 766806"/>
                  <a:gd name="connsiteY26" fmla="*/ 261653 h 1077999"/>
                  <a:gd name="connsiteX27" fmla="*/ 43169 w 766806"/>
                  <a:gd name="connsiteY27" fmla="*/ 253719 h 1077999"/>
                  <a:gd name="connsiteX28" fmla="*/ 51190 w 766806"/>
                  <a:gd name="connsiteY28" fmla="*/ 237442 h 1077999"/>
                  <a:gd name="connsiteX29" fmla="*/ 51699 w 766806"/>
                  <a:gd name="connsiteY29" fmla="*/ 220985 h 1077999"/>
                  <a:gd name="connsiteX30" fmla="*/ 11264 w 766806"/>
                  <a:gd name="connsiteY30" fmla="*/ 122583 h 1077999"/>
                  <a:gd name="connsiteX31" fmla="*/ 23813 w 766806"/>
                  <a:gd name="connsiteY31" fmla="*/ 98683 h 1077999"/>
                  <a:gd name="connsiteX32" fmla="*/ 47352 w 766806"/>
                  <a:gd name="connsiteY32" fmla="*/ 102093 h 1077999"/>
                  <a:gd name="connsiteX33" fmla="*/ 49173 w 766806"/>
                  <a:gd name="connsiteY33" fmla="*/ 102191 h 1077999"/>
                  <a:gd name="connsiteX34" fmla="*/ 74156 w 766806"/>
                  <a:gd name="connsiteY34" fmla="*/ 101109 h 1077999"/>
                  <a:gd name="connsiteX35" fmla="*/ 84031 w 766806"/>
                  <a:gd name="connsiteY35" fmla="*/ 94241 h 1077999"/>
                  <a:gd name="connsiteX36" fmla="*/ 92216 w 766806"/>
                  <a:gd name="connsiteY36" fmla="*/ 79308 h 1077999"/>
                  <a:gd name="connsiteX37" fmla="*/ 97318 w 766806"/>
                  <a:gd name="connsiteY37" fmla="*/ 73866 h 1077999"/>
                  <a:gd name="connsiteX38" fmla="*/ 150400 w 766806"/>
                  <a:gd name="connsiteY38" fmla="*/ 42868 h 1077999"/>
                  <a:gd name="connsiteX39" fmla="*/ 152714 w 766806"/>
                  <a:gd name="connsiteY39" fmla="*/ 41114 h 1077999"/>
                  <a:gd name="connsiteX40" fmla="*/ 181141 w 766806"/>
                  <a:gd name="connsiteY40" fmla="*/ 13936 h 1077999"/>
                  <a:gd name="connsiteX41" fmla="*/ 187047 w 766806"/>
                  <a:gd name="connsiteY41" fmla="*/ 10871 h 1077999"/>
                  <a:gd name="connsiteX42" fmla="*/ 252317 w 766806"/>
                  <a:gd name="connsiteY42" fmla="*/ 134 h 1077999"/>
                  <a:gd name="connsiteX43" fmla="*/ 266392 w 766806"/>
                  <a:gd name="connsiteY43" fmla="*/ 18673 h 1077999"/>
                  <a:gd name="connsiteX44" fmla="*/ 262258 w 766806"/>
                  <a:gd name="connsiteY44" fmla="*/ 55507 h 1077999"/>
                  <a:gd name="connsiteX45" fmla="*/ 262586 w 766806"/>
                  <a:gd name="connsiteY45" fmla="*/ 62211 h 1077999"/>
                  <a:gd name="connsiteX46" fmla="*/ 268131 w 766806"/>
                  <a:gd name="connsiteY46" fmla="*/ 88045 h 1077999"/>
                  <a:gd name="connsiteX47" fmla="*/ 268525 w 766806"/>
                  <a:gd name="connsiteY47" fmla="*/ 94143 h 1077999"/>
                  <a:gd name="connsiteX48" fmla="*/ 264899 w 766806"/>
                  <a:gd name="connsiteY48" fmla="*/ 138254 h 1077999"/>
                  <a:gd name="connsiteX49" fmla="*/ 269378 w 766806"/>
                  <a:gd name="connsiteY49" fmla="*/ 152547 h 1077999"/>
                  <a:gd name="connsiteX50" fmla="*/ 330301 w 766806"/>
                  <a:gd name="connsiteY50" fmla="*/ 218034 h 1077999"/>
                  <a:gd name="connsiteX51" fmla="*/ 336666 w 766806"/>
                  <a:gd name="connsiteY51" fmla="*/ 221657 h 1077999"/>
                  <a:gd name="connsiteX52" fmla="*/ 400148 w 766806"/>
                  <a:gd name="connsiteY52" fmla="*/ 232869 h 1077999"/>
                  <a:gd name="connsiteX53" fmla="*/ 407284 w 766806"/>
                  <a:gd name="connsiteY53" fmla="*/ 237409 h 1077999"/>
                  <a:gd name="connsiteX54" fmla="*/ 427214 w 766806"/>
                  <a:gd name="connsiteY54" fmla="*/ 262752 h 1077999"/>
                  <a:gd name="connsiteX55" fmla="*/ 432743 w 766806"/>
                  <a:gd name="connsiteY55" fmla="*/ 266866 h 1077999"/>
                  <a:gd name="connsiteX56" fmla="*/ 470963 w 766806"/>
                  <a:gd name="connsiteY56" fmla="*/ 280341 h 1077999"/>
                  <a:gd name="connsiteX57" fmla="*/ 475064 w 766806"/>
                  <a:gd name="connsiteY57" fmla="*/ 282881 h 1077999"/>
                  <a:gd name="connsiteX58" fmla="*/ 495143 w 766806"/>
                  <a:gd name="connsiteY58" fmla="*/ 301765 h 1077999"/>
                  <a:gd name="connsiteX59" fmla="*/ 502557 w 766806"/>
                  <a:gd name="connsiteY59" fmla="*/ 304879 h 1077999"/>
                  <a:gd name="connsiteX60" fmla="*/ 536825 w 766806"/>
                  <a:gd name="connsiteY60" fmla="*/ 304879 h 1077999"/>
                  <a:gd name="connsiteX61" fmla="*/ 542468 w 766806"/>
                  <a:gd name="connsiteY61" fmla="*/ 306600 h 1077999"/>
                  <a:gd name="connsiteX62" fmla="*/ 570059 w 766806"/>
                  <a:gd name="connsiteY62" fmla="*/ 324435 h 1077999"/>
                  <a:gd name="connsiteX63" fmla="*/ 577014 w 766806"/>
                  <a:gd name="connsiteY63" fmla="*/ 338024 h 1077999"/>
                  <a:gd name="connsiteX64" fmla="*/ 578638 w 766806"/>
                  <a:gd name="connsiteY64" fmla="*/ 371513 h 1077999"/>
                  <a:gd name="connsiteX65" fmla="*/ 580934 w 766806"/>
                  <a:gd name="connsiteY65" fmla="*/ 379939 h 1077999"/>
                  <a:gd name="connsiteX66" fmla="*/ 590317 w 766806"/>
                  <a:gd name="connsiteY66" fmla="*/ 397052 h 1077999"/>
                  <a:gd name="connsiteX67" fmla="*/ 592647 w 766806"/>
                  <a:gd name="connsiteY67" fmla="*/ 406494 h 1077999"/>
                  <a:gd name="connsiteX68" fmla="*/ 592647 w 766806"/>
                  <a:gd name="connsiteY68" fmla="*/ 436229 h 1077999"/>
                  <a:gd name="connsiteX69" fmla="*/ 574274 w 766806"/>
                  <a:gd name="connsiteY69" fmla="*/ 437623 h 1077999"/>
                  <a:gd name="connsiteX70" fmla="*/ 596682 w 766806"/>
                  <a:gd name="connsiteY70" fmla="*/ 523173 h 1077999"/>
                  <a:gd name="connsiteX71" fmla="*/ 608411 w 766806"/>
                  <a:gd name="connsiteY71" fmla="*/ 534254 h 1077999"/>
                  <a:gd name="connsiteX72" fmla="*/ 705505 w 766806"/>
                  <a:gd name="connsiteY72" fmla="*/ 536483 h 1077999"/>
                  <a:gd name="connsiteX73" fmla="*/ 717545 w 766806"/>
                  <a:gd name="connsiteY73" fmla="*/ 556662 h 1077999"/>
                  <a:gd name="connsiteX74" fmla="*/ 712854 w 766806"/>
                  <a:gd name="connsiteY74" fmla="*/ 581627 h 1077999"/>
                  <a:gd name="connsiteX75" fmla="*/ 712952 w 766806"/>
                  <a:gd name="connsiteY75" fmla="*/ 589856 h 1077999"/>
                  <a:gd name="connsiteX76" fmla="*/ 717463 w 766806"/>
                  <a:gd name="connsiteY76" fmla="*/ 610920 h 1077999"/>
                  <a:gd name="connsiteX77" fmla="*/ 723976 w 766806"/>
                  <a:gd name="connsiteY77" fmla="*/ 621148 h 1077999"/>
                  <a:gd name="connsiteX78" fmla="*/ 748828 w 766806"/>
                  <a:gd name="connsiteY78" fmla="*/ 637278 h 1077999"/>
                  <a:gd name="connsiteX79" fmla="*/ 755094 w 766806"/>
                  <a:gd name="connsiteY79" fmla="*/ 646556 h 1077999"/>
                  <a:gd name="connsiteX80" fmla="*/ 766117 w 766806"/>
                  <a:gd name="connsiteY80" fmla="*/ 687930 h 1077999"/>
                  <a:gd name="connsiteX81" fmla="*/ 766609 w 766806"/>
                  <a:gd name="connsiteY81" fmla="*/ 696159 h 1077999"/>
                  <a:gd name="connsiteX82" fmla="*/ 758473 w 766806"/>
                  <a:gd name="connsiteY82" fmla="*/ 754383 h 1077999"/>
                  <a:gd name="connsiteX83" fmla="*/ 756619 w 766806"/>
                  <a:gd name="connsiteY83" fmla="*/ 760415 h 1077999"/>
                  <a:gd name="connsiteX84" fmla="*/ 742446 w 766806"/>
                  <a:gd name="connsiteY84" fmla="*/ 788429 h 1077999"/>
                  <a:gd name="connsiteX85" fmla="*/ 740609 w 766806"/>
                  <a:gd name="connsiteY85" fmla="*/ 800478 h 1077999"/>
                  <a:gd name="connsiteX86" fmla="*/ 744890 w 766806"/>
                  <a:gd name="connsiteY86" fmla="*/ 829098 h 1077999"/>
                  <a:gd name="connsiteX87" fmla="*/ 739198 w 766806"/>
                  <a:gd name="connsiteY87" fmla="*/ 846032 h 1077999"/>
                  <a:gd name="connsiteX88" fmla="*/ 725862 w 766806"/>
                  <a:gd name="connsiteY88" fmla="*/ 856850 h 1077999"/>
                  <a:gd name="connsiteX89" fmla="*/ 723566 w 766806"/>
                  <a:gd name="connsiteY89" fmla="*/ 831688 h 1077999"/>
                  <a:gd name="connsiteX90" fmla="*/ 668925 w 766806"/>
                  <a:gd name="connsiteY90" fmla="*/ 791790 h 1077999"/>
                  <a:gd name="connsiteX91" fmla="*/ 662953 w 766806"/>
                  <a:gd name="connsiteY91" fmla="*/ 789692 h 1077999"/>
                  <a:gd name="connsiteX92" fmla="*/ 607558 w 766806"/>
                  <a:gd name="connsiteY92" fmla="*/ 788396 h 1077999"/>
                  <a:gd name="connsiteX93" fmla="*/ 605294 w 766806"/>
                  <a:gd name="connsiteY93" fmla="*/ 788609 h 1077999"/>
                  <a:gd name="connsiteX94" fmla="*/ 500031 w 766806"/>
                  <a:gd name="connsiteY94" fmla="*/ 810821 h 1077999"/>
                  <a:gd name="connsiteX95" fmla="*/ 490927 w 766806"/>
                  <a:gd name="connsiteY95" fmla="*/ 819263 h 1077999"/>
                  <a:gd name="connsiteX96" fmla="*/ 465271 w 766806"/>
                  <a:gd name="connsiteY96" fmla="*/ 881700 h 1077999"/>
                  <a:gd name="connsiteX97" fmla="*/ 463828 w 766806"/>
                  <a:gd name="connsiteY97" fmla="*/ 888290 h 1077999"/>
                  <a:gd name="connsiteX98" fmla="*/ 461810 w 766806"/>
                  <a:gd name="connsiteY98" fmla="*/ 927451 h 1077999"/>
                  <a:gd name="connsiteX99" fmla="*/ 461203 w 766806"/>
                  <a:gd name="connsiteY99" fmla="*/ 931483 h 1077999"/>
                  <a:gd name="connsiteX100" fmla="*/ 436434 w 766806"/>
                  <a:gd name="connsiteY100" fmla="*/ 1028738 h 1077999"/>
                  <a:gd name="connsiteX101" fmla="*/ 427248 w 766806"/>
                  <a:gd name="connsiteY101" fmla="*/ 1010575 h 1077999"/>
                  <a:gd name="connsiteX102" fmla="*/ 361813 w 766806"/>
                  <a:gd name="connsiteY102" fmla="*/ 1008083 h 1077999"/>
                  <a:gd name="connsiteX103" fmla="*/ 350149 w 766806"/>
                  <a:gd name="connsiteY103" fmla="*/ 1017132 h 1077999"/>
                  <a:gd name="connsiteX104" fmla="*/ 337223 w 766806"/>
                  <a:gd name="connsiteY104" fmla="*/ 1050720 h 1077999"/>
                  <a:gd name="connsiteX105" fmla="*/ 316128 w 766806"/>
                  <a:gd name="connsiteY105" fmla="*/ 1053719 h 1077999"/>
                  <a:gd name="connsiteX106" fmla="*/ 294622 w 766806"/>
                  <a:gd name="connsiteY106" fmla="*/ 1019361 h 1077999"/>
                  <a:gd name="connsiteX107" fmla="*/ 287241 w 766806"/>
                  <a:gd name="connsiteY107" fmla="*/ 1013607 h 1077999"/>
                  <a:gd name="connsiteX108" fmla="*/ 216032 w 766806"/>
                  <a:gd name="connsiteY108" fmla="*/ 995559 h 1077999"/>
                  <a:gd name="connsiteX109" fmla="*/ 204254 w 766806"/>
                  <a:gd name="connsiteY109" fmla="*/ 1000625 h 1077999"/>
                  <a:gd name="connsiteX110" fmla="*/ 159062 w 766806"/>
                  <a:gd name="connsiteY110" fmla="*/ 1065177 h 1077999"/>
                  <a:gd name="connsiteX111" fmla="*/ 152041 w 766806"/>
                  <a:gd name="connsiteY111" fmla="*/ 1070258 h 107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66806" h="1077999">
                    <a:moveTo>
                      <a:pt x="152090" y="1070308"/>
                    </a:moveTo>
                    <a:lnTo>
                      <a:pt x="121628" y="1077717"/>
                    </a:lnTo>
                    <a:cubicBezTo>
                      <a:pt x="115215" y="1079275"/>
                      <a:pt x="108948" y="1074258"/>
                      <a:pt x="107160" y="1066144"/>
                    </a:cubicBezTo>
                    <a:lnTo>
                      <a:pt x="85343" y="967234"/>
                    </a:lnTo>
                    <a:cubicBezTo>
                      <a:pt x="85146" y="966333"/>
                      <a:pt x="84884" y="965447"/>
                      <a:pt x="84572" y="964611"/>
                    </a:cubicBezTo>
                    <a:lnTo>
                      <a:pt x="52831" y="879635"/>
                    </a:lnTo>
                    <a:cubicBezTo>
                      <a:pt x="51388" y="875799"/>
                      <a:pt x="51174" y="871373"/>
                      <a:pt x="52224" y="867324"/>
                    </a:cubicBezTo>
                    <a:lnTo>
                      <a:pt x="68415" y="804920"/>
                    </a:lnTo>
                    <a:cubicBezTo>
                      <a:pt x="70121" y="798363"/>
                      <a:pt x="68447" y="791134"/>
                      <a:pt x="64232" y="786872"/>
                    </a:cubicBezTo>
                    <a:lnTo>
                      <a:pt x="40479" y="762792"/>
                    </a:lnTo>
                    <a:cubicBezTo>
                      <a:pt x="38100" y="760382"/>
                      <a:pt x="36476" y="756941"/>
                      <a:pt x="35886" y="753105"/>
                    </a:cubicBezTo>
                    <a:lnTo>
                      <a:pt x="28110" y="702289"/>
                    </a:lnTo>
                    <a:cubicBezTo>
                      <a:pt x="27782" y="700093"/>
                      <a:pt x="27093" y="698011"/>
                      <a:pt x="26109" y="696175"/>
                    </a:cubicBezTo>
                    <a:lnTo>
                      <a:pt x="2242" y="651474"/>
                    </a:lnTo>
                    <a:cubicBezTo>
                      <a:pt x="-514" y="646327"/>
                      <a:pt x="-744" y="639606"/>
                      <a:pt x="1634" y="634147"/>
                    </a:cubicBezTo>
                    <a:lnTo>
                      <a:pt x="33425" y="561334"/>
                    </a:lnTo>
                    <a:cubicBezTo>
                      <a:pt x="35525" y="556514"/>
                      <a:pt x="35607" y="550662"/>
                      <a:pt x="33639" y="545761"/>
                    </a:cubicBezTo>
                    <a:lnTo>
                      <a:pt x="12888" y="494224"/>
                    </a:lnTo>
                    <a:cubicBezTo>
                      <a:pt x="10657" y="488667"/>
                      <a:pt x="11067" y="481946"/>
                      <a:pt x="13954" y="476930"/>
                    </a:cubicBezTo>
                    <a:lnTo>
                      <a:pt x="20729" y="465145"/>
                    </a:lnTo>
                    <a:cubicBezTo>
                      <a:pt x="23534" y="460260"/>
                      <a:pt x="24009" y="453769"/>
                      <a:pt x="21976" y="448277"/>
                    </a:cubicBezTo>
                    <a:lnTo>
                      <a:pt x="17071" y="435131"/>
                    </a:lnTo>
                    <a:cubicBezTo>
                      <a:pt x="15069" y="429771"/>
                      <a:pt x="15479" y="423427"/>
                      <a:pt x="18137" y="418575"/>
                    </a:cubicBezTo>
                    <a:lnTo>
                      <a:pt x="34639" y="388462"/>
                    </a:lnTo>
                    <a:cubicBezTo>
                      <a:pt x="36050" y="385889"/>
                      <a:pt x="36853" y="382857"/>
                      <a:pt x="36952" y="379709"/>
                    </a:cubicBezTo>
                    <a:lnTo>
                      <a:pt x="39085" y="314649"/>
                    </a:lnTo>
                    <a:lnTo>
                      <a:pt x="41201" y="261653"/>
                    </a:lnTo>
                    <a:cubicBezTo>
                      <a:pt x="41315" y="258834"/>
                      <a:pt x="41988" y="256097"/>
                      <a:pt x="43169" y="253719"/>
                    </a:cubicBezTo>
                    <a:lnTo>
                      <a:pt x="51190" y="237442"/>
                    </a:lnTo>
                    <a:cubicBezTo>
                      <a:pt x="53635" y="232475"/>
                      <a:pt x="53831" y="226197"/>
                      <a:pt x="51699" y="220985"/>
                    </a:cubicBezTo>
                    <a:lnTo>
                      <a:pt x="11264" y="122583"/>
                    </a:lnTo>
                    <a:cubicBezTo>
                      <a:pt x="6506" y="110977"/>
                      <a:pt x="13724" y="97224"/>
                      <a:pt x="23813" y="98683"/>
                    </a:cubicBezTo>
                    <a:lnTo>
                      <a:pt x="47352" y="102093"/>
                    </a:lnTo>
                    <a:cubicBezTo>
                      <a:pt x="47959" y="102175"/>
                      <a:pt x="48566" y="102208"/>
                      <a:pt x="49173" y="102191"/>
                    </a:cubicBezTo>
                    <a:lnTo>
                      <a:pt x="74156" y="101109"/>
                    </a:lnTo>
                    <a:cubicBezTo>
                      <a:pt x="78093" y="100929"/>
                      <a:pt x="81751" y="98388"/>
                      <a:pt x="84031" y="94241"/>
                    </a:cubicBezTo>
                    <a:lnTo>
                      <a:pt x="92216" y="79308"/>
                    </a:lnTo>
                    <a:cubicBezTo>
                      <a:pt x="93512" y="76947"/>
                      <a:pt x="95267" y="75062"/>
                      <a:pt x="97318" y="73866"/>
                    </a:cubicBezTo>
                    <a:lnTo>
                      <a:pt x="150400" y="42868"/>
                    </a:lnTo>
                    <a:cubicBezTo>
                      <a:pt x="151221" y="42393"/>
                      <a:pt x="151992" y="41803"/>
                      <a:pt x="152714" y="41114"/>
                    </a:cubicBezTo>
                    <a:lnTo>
                      <a:pt x="181141" y="13936"/>
                    </a:lnTo>
                    <a:cubicBezTo>
                      <a:pt x="182880" y="12280"/>
                      <a:pt x="184914" y="11215"/>
                      <a:pt x="187047" y="10871"/>
                    </a:cubicBezTo>
                    <a:lnTo>
                      <a:pt x="252317" y="134"/>
                    </a:lnTo>
                    <a:cubicBezTo>
                      <a:pt x="260601" y="-1226"/>
                      <a:pt x="267589" y="7986"/>
                      <a:pt x="266392" y="18673"/>
                    </a:cubicBezTo>
                    <a:lnTo>
                      <a:pt x="262258" y="55507"/>
                    </a:lnTo>
                    <a:cubicBezTo>
                      <a:pt x="262012" y="57752"/>
                      <a:pt x="262110" y="60031"/>
                      <a:pt x="262586" y="62211"/>
                    </a:cubicBezTo>
                    <a:lnTo>
                      <a:pt x="268131" y="88045"/>
                    </a:lnTo>
                    <a:cubicBezTo>
                      <a:pt x="268557" y="90028"/>
                      <a:pt x="268688" y="92094"/>
                      <a:pt x="268525" y="94143"/>
                    </a:cubicBezTo>
                    <a:lnTo>
                      <a:pt x="264899" y="138254"/>
                    </a:lnTo>
                    <a:cubicBezTo>
                      <a:pt x="264456" y="143696"/>
                      <a:pt x="266129" y="149056"/>
                      <a:pt x="269378" y="152547"/>
                    </a:cubicBezTo>
                    <a:lnTo>
                      <a:pt x="330301" y="218034"/>
                    </a:lnTo>
                    <a:cubicBezTo>
                      <a:pt x="332122" y="219985"/>
                      <a:pt x="334320" y="221230"/>
                      <a:pt x="336666" y="221657"/>
                    </a:cubicBezTo>
                    <a:lnTo>
                      <a:pt x="400148" y="232869"/>
                    </a:lnTo>
                    <a:cubicBezTo>
                      <a:pt x="402839" y="233344"/>
                      <a:pt x="405348" y="234934"/>
                      <a:pt x="407284" y="237409"/>
                    </a:cubicBezTo>
                    <a:lnTo>
                      <a:pt x="427214" y="262752"/>
                    </a:lnTo>
                    <a:cubicBezTo>
                      <a:pt x="428756" y="264719"/>
                      <a:pt x="430659" y="266128"/>
                      <a:pt x="432743" y="266866"/>
                    </a:cubicBezTo>
                    <a:lnTo>
                      <a:pt x="470963" y="280341"/>
                    </a:lnTo>
                    <a:cubicBezTo>
                      <a:pt x="472440" y="280865"/>
                      <a:pt x="473834" y="281717"/>
                      <a:pt x="475064" y="282881"/>
                    </a:cubicBezTo>
                    <a:lnTo>
                      <a:pt x="495143" y="301765"/>
                    </a:lnTo>
                    <a:cubicBezTo>
                      <a:pt x="497292" y="303798"/>
                      <a:pt x="499900" y="304879"/>
                      <a:pt x="502557" y="304879"/>
                    </a:cubicBezTo>
                    <a:lnTo>
                      <a:pt x="536825" y="304879"/>
                    </a:lnTo>
                    <a:cubicBezTo>
                      <a:pt x="538777" y="304879"/>
                      <a:pt x="540712" y="305469"/>
                      <a:pt x="542468" y="306600"/>
                    </a:cubicBezTo>
                    <a:lnTo>
                      <a:pt x="570059" y="324435"/>
                    </a:lnTo>
                    <a:cubicBezTo>
                      <a:pt x="574078" y="327042"/>
                      <a:pt x="576735" y="332221"/>
                      <a:pt x="577014" y="338024"/>
                    </a:cubicBezTo>
                    <a:lnTo>
                      <a:pt x="578638" y="371513"/>
                    </a:lnTo>
                    <a:cubicBezTo>
                      <a:pt x="578786" y="374545"/>
                      <a:pt x="579573" y="377463"/>
                      <a:pt x="580934" y="379939"/>
                    </a:cubicBezTo>
                    <a:lnTo>
                      <a:pt x="590317" y="397052"/>
                    </a:lnTo>
                    <a:cubicBezTo>
                      <a:pt x="591827" y="399806"/>
                      <a:pt x="592647" y="403117"/>
                      <a:pt x="592647" y="406494"/>
                    </a:cubicBezTo>
                    <a:lnTo>
                      <a:pt x="592647" y="436229"/>
                    </a:lnTo>
                    <a:lnTo>
                      <a:pt x="574274" y="437623"/>
                    </a:lnTo>
                    <a:lnTo>
                      <a:pt x="596682" y="523173"/>
                    </a:lnTo>
                    <a:cubicBezTo>
                      <a:pt x="598388" y="529697"/>
                      <a:pt x="603080" y="534139"/>
                      <a:pt x="608411" y="534254"/>
                    </a:cubicBezTo>
                    <a:lnTo>
                      <a:pt x="705505" y="536483"/>
                    </a:lnTo>
                    <a:cubicBezTo>
                      <a:pt x="713592" y="536663"/>
                      <a:pt x="719448" y="546499"/>
                      <a:pt x="717545" y="556662"/>
                    </a:cubicBezTo>
                    <a:lnTo>
                      <a:pt x="712854" y="581627"/>
                    </a:lnTo>
                    <a:cubicBezTo>
                      <a:pt x="712345" y="584331"/>
                      <a:pt x="712378" y="587167"/>
                      <a:pt x="712952" y="589856"/>
                    </a:cubicBezTo>
                    <a:lnTo>
                      <a:pt x="717463" y="610920"/>
                    </a:lnTo>
                    <a:cubicBezTo>
                      <a:pt x="718415" y="615362"/>
                      <a:pt x="720777" y="619083"/>
                      <a:pt x="723976" y="621148"/>
                    </a:cubicBezTo>
                    <a:lnTo>
                      <a:pt x="748828" y="637278"/>
                    </a:lnTo>
                    <a:cubicBezTo>
                      <a:pt x="751780" y="639196"/>
                      <a:pt x="754027" y="642524"/>
                      <a:pt x="755094" y="646556"/>
                    </a:cubicBezTo>
                    <a:lnTo>
                      <a:pt x="766117" y="687930"/>
                    </a:lnTo>
                    <a:cubicBezTo>
                      <a:pt x="766822" y="690569"/>
                      <a:pt x="766986" y="693404"/>
                      <a:pt x="766609" y="696159"/>
                    </a:cubicBezTo>
                    <a:lnTo>
                      <a:pt x="758473" y="754383"/>
                    </a:lnTo>
                    <a:cubicBezTo>
                      <a:pt x="758177" y="756530"/>
                      <a:pt x="757538" y="758579"/>
                      <a:pt x="756619" y="760415"/>
                    </a:cubicBezTo>
                    <a:lnTo>
                      <a:pt x="742446" y="788429"/>
                    </a:lnTo>
                    <a:cubicBezTo>
                      <a:pt x="740658" y="791987"/>
                      <a:pt x="739986" y="796298"/>
                      <a:pt x="740609" y="800478"/>
                    </a:cubicBezTo>
                    <a:lnTo>
                      <a:pt x="744890" y="829098"/>
                    </a:lnTo>
                    <a:cubicBezTo>
                      <a:pt x="745874" y="835720"/>
                      <a:pt x="743627" y="842458"/>
                      <a:pt x="739198" y="846032"/>
                    </a:cubicBezTo>
                    <a:lnTo>
                      <a:pt x="725862" y="856850"/>
                    </a:lnTo>
                    <a:lnTo>
                      <a:pt x="723566" y="831688"/>
                    </a:lnTo>
                    <a:lnTo>
                      <a:pt x="668925" y="791790"/>
                    </a:lnTo>
                    <a:cubicBezTo>
                      <a:pt x="667103" y="790462"/>
                      <a:pt x="665053" y="789741"/>
                      <a:pt x="662953" y="789692"/>
                    </a:cubicBezTo>
                    <a:lnTo>
                      <a:pt x="607558" y="788396"/>
                    </a:lnTo>
                    <a:cubicBezTo>
                      <a:pt x="606803" y="788380"/>
                      <a:pt x="606049" y="788446"/>
                      <a:pt x="605294" y="788609"/>
                    </a:cubicBezTo>
                    <a:lnTo>
                      <a:pt x="500031" y="810821"/>
                    </a:lnTo>
                    <a:cubicBezTo>
                      <a:pt x="496143" y="811641"/>
                      <a:pt x="492764" y="814771"/>
                      <a:pt x="490927" y="819263"/>
                    </a:cubicBezTo>
                    <a:lnTo>
                      <a:pt x="465271" y="881700"/>
                    </a:lnTo>
                    <a:cubicBezTo>
                      <a:pt x="464435" y="883733"/>
                      <a:pt x="463943" y="885978"/>
                      <a:pt x="463828" y="888290"/>
                    </a:cubicBezTo>
                    <a:lnTo>
                      <a:pt x="461810" y="927451"/>
                    </a:lnTo>
                    <a:cubicBezTo>
                      <a:pt x="461745" y="928827"/>
                      <a:pt x="461531" y="930172"/>
                      <a:pt x="461203" y="931483"/>
                    </a:cubicBezTo>
                    <a:lnTo>
                      <a:pt x="436434" y="1028738"/>
                    </a:lnTo>
                    <a:lnTo>
                      <a:pt x="427248" y="1010575"/>
                    </a:lnTo>
                    <a:lnTo>
                      <a:pt x="361813" y="1008083"/>
                    </a:lnTo>
                    <a:cubicBezTo>
                      <a:pt x="356892" y="1007903"/>
                      <a:pt x="352331" y="1011427"/>
                      <a:pt x="350149" y="1017132"/>
                    </a:cubicBezTo>
                    <a:lnTo>
                      <a:pt x="337223" y="1050720"/>
                    </a:lnTo>
                    <a:cubicBezTo>
                      <a:pt x="333139" y="1061358"/>
                      <a:pt x="321902" y="1062964"/>
                      <a:pt x="316128" y="1053719"/>
                    </a:cubicBezTo>
                    <a:lnTo>
                      <a:pt x="294622" y="1019361"/>
                    </a:lnTo>
                    <a:cubicBezTo>
                      <a:pt x="292753" y="1016378"/>
                      <a:pt x="290145" y="1014346"/>
                      <a:pt x="287241" y="1013607"/>
                    </a:cubicBezTo>
                    <a:lnTo>
                      <a:pt x="216032" y="995559"/>
                    </a:lnTo>
                    <a:cubicBezTo>
                      <a:pt x="211685" y="994462"/>
                      <a:pt x="207224" y="996380"/>
                      <a:pt x="204254" y="1000625"/>
                    </a:cubicBezTo>
                    <a:lnTo>
                      <a:pt x="159062" y="1065177"/>
                    </a:lnTo>
                    <a:cubicBezTo>
                      <a:pt x="157208" y="1067816"/>
                      <a:pt x="154748" y="1069603"/>
                      <a:pt x="152041" y="107025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56" name="Freeform 1755">
                <a:extLst>
                  <a:ext uri="{FF2B5EF4-FFF2-40B4-BE49-F238E27FC236}">
                    <a16:creationId xmlns:a16="http://schemas.microsoft.com/office/drawing/2014/main" id="{45F32523-B483-184E-E843-5307281F460A}"/>
                  </a:ext>
                </a:extLst>
              </p:cNvPr>
              <p:cNvSpPr/>
              <p:nvPr/>
            </p:nvSpPr>
            <p:spPr>
              <a:xfrm>
                <a:off x="3848475" y="10096713"/>
                <a:ext cx="775428" cy="1086617"/>
              </a:xfrm>
              <a:custGeom>
                <a:avLst/>
                <a:gdLst>
                  <a:gd name="connsiteX0" fmla="*/ 123563 w 775428"/>
                  <a:gd name="connsiteY0" fmla="*/ 1086617 h 1086617"/>
                  <a:gd name="connsiteX1" fmla="*/ 115820 w 775428"/>
                  <a:gd name="connsiteY1" fmla="*/ 1084355 h 1086617"/>
                  <a:gd name="connsiteX2" fmla="*/ 107225 w 775428"/>
                  <a:gd name="connsiteY2" fmla="*/ 1071389 h 1086617"/>
                  <a:gd name="connsiteX3" fmla="*/ 85424 w 775428"/>
                  <a:gd name="connsiteY3" fmla="*/ 972462 h 1086617"/>
                  <a:gd name="connsiteX4" fmla="*/ 84818 w 775428"/>
                  <a:gd name="connsiteY4" fmla="*/ 970413 h 1086617"/>
                  <a:gd name="connsiteX5" fmla="*/ 53076 w 775428"/>
                  <a:gd name="connsiteY5" fmla="*/ 885470 h 1086617"/>
                  <a:gd name="connsiteX6" fmla="*/ 52338 w 775428"/>
                  <a:gd name="connsiteY6" fmla="*/ 870569 h 1086617"/>
                  <a:gd name="connsiteX7" fmla="*/ 68528 w 775428"/>
                  <a:gd name="connsiteY7" fmla="*/ 808165 h 1086617"/>
                  <a:gd name="connsiteX8" fmla="*/ 65445 w 775428"/>
                  <a:gd name="connsiteY8" fmla="*/ 794198 h 1086617"/>
                  <a:gd name="connsiteX9" fmla="*/ 41709 w 775428"/>
                  <a:gd name="connsiteY9" fmla="*/ 770118 h 1086617"/>
                  <a:gd name="connsiteX10" fmla="*/ 35934 w 775428"/>
                  <a:gd name="connsiteY10" fmla="*/ 758070 h 1086617"/>
                  <a:gd name="connsiteX11" fmla="*/ 28159 w 775428"/>
                  <a:gd name="connsiteY11" fmla="*/ 707238 h 1086617"/>
                  <a:gd name="connsiteX12" fmla="*/ 26617 w 775428"/>
                  <a:gd name="connsiteY12" fmla="*/ 702485 h 1086617"/>
                  <a:gd name="connsiteX13" fmla="*/ 2750 w 775428"/>
                  <a:gd name="connsiteY13" fmla="*/ 657800 h 1086617"/>
                  <a:gd name="connsiteX14" fmla="*/ 1995 w 775428"/>
                  <a:gd name="connsiteY14" fmla="*/ 636736 h 1086617"/>
                  <a:gd name="connsiteX15" fmla="*/ 33785 w 775428"/>
                  <a:gd name="connsiteY15" fmla="*/ 563922 h 1086617"/>
                  <a:gd name="connsiteX16" fmla="*/ 33933 w 775428"/>
                  <a:gd name="connsiteY16" fmla="*/ 551677 h 1086617"/>
                  <a:gd name="connsiteX17" fmla="*/ 13199 w 775428"/>
                  <a:gd name="connsiteY17" fmla="*/ 500141 h 1086617"/>
                  <a:gd name="connsiteX18" fmla="*/ 14527 w 775428"/>
                  <a:gd name="connsiteY18" fmla="*/ 479077 h 1086617"/>
                  <a:gd name="connsiteX19" fmla="*/ 21302 w 775428"/>
                  <a:gd name="connsiteY19" fmla="*/ 467291 h 1086617"/>
                  <a:gd name="connsiteX20" fmla="*/ 22237 w 775428"/>
                  <a:gd name="connsiteY20" fmla="*/ 454112 h 1086617"/>
                  <a:gd name="connsiteX21" fmla="*/ 17332 w 775428"/>
                  <a:gd name="connsiteY21" fmla="*/ 440949 h 1086617"/>
                  <a:gd name="connsiteX22" fmla="*/ 18661 w 775428"/>
                  <a:gd name="connsiteY22" fmla="*/ 420836 h 1086617"/>
                  <a:gd name="connsiteX23" fmla="*/ 35163 w 775428"/>
                  <a:gd name="connsiteY23" fmla="*/ 390707 h 1086617"/>
                  <a:gd name="connsiteX24" fmla="*/ 36951 w 775428"/>
                  <a:gd name="connsiteY24" fmla="*/ 383872 h 1086617"/>
                  <a:gd name="connsiteX25" fmla="*/ 41216 w 775428"/>
                  <a:gd name="connsiteY25" fmla="*/ 265816 h 1086617"/>
                  <a:gd name="connsiteX26" fmla="*/ 43627 w 775428"/>
                  <a:gd name="connsiteY26" fmla="*/ 256145 h 1086617"/>
                  <a:gd name="connsiteX27" fmla="*/ 51649 w 775428"/>
                  <a:gd name="connsiteY27" fmla="*/ 239867 h 1086617"/>
                  <a:gd name="connsiteX28" fmla="*/ 52027 w 775428"/>
                  <a:gd name="connsiteY28" fmla="*/ 226950 h 1086617"/>
                  <a:gd name="connsiteX29" fmla="*/ 11591 w 775428"/>
                  <a:gd name="connsiteY29" fmla="*/ 128549 h 1086617"/>
                  <a:gd name="connsiteX30" fmla="*/ 14478 w 775428"/>
                  <a:gd name="connsiteY30" fmla="*/ 104944 h 1086617"/>
                  <a:gd name="connsiteX31" fmla="*/ 28733 w 775428"/>
                  <a:gd name="connsiteY31" fmla="*/ 98764 h 1086617"/>
                  <a:gd name="connsiteX32" fmla="*/ 52272 w 775428"/>
                  <a:gd name="connsiteY32" fmla="*/ 102174 h 1086617"/>
                  <a:gd name="connsiteX33" fmla="*/ 78289 w 775428"/>
                  <a:gd name="connsiteY33" fmla="*/ 101125 h 1086617"/>
                  <a:gd name="connsiteX34" fmla="*/ 84571 w 775428"/>
                  <a:gd name="connsiteY34" fmla="*/ 96469 h 1086617"/>
                  <a:gd name="connsiteX35" fmla="*/ 92757 w 775428"/>
                  <a:gd name="connsiteY35" fmla="*/ 81536 h 1086617"/>
                  <a:gd name="connsiteX36" fmla="*/ 99433 w 775428"/>
                  <a:gd name="connsiteY36" fmla="*/ 74471 h 1086617"/>
                  <a:gd name="connsiteX37" fmla="*/ 152532 w 775428"/>
                  <a:gd name="connsiteY37" fmla="*/ 43457 h 1086617"/>
                  <a:gd name="connsiteX38" fmla="*/ 154042 w 775428"/>
                  <a:gd name="connsiteY38" fmla="*/ 42310 h 1086617"/>
                  <a:gd name="connsiteX39" fmla="*/ 182453 w 775428"/>
                  <a:gd name="connsiteY39" fmla="*/ 15132 h 1086617"/>
                  <a:gd name="connsiteX40" fmla="*/ 190622 w 775428"/>
                  <a:gd name="connsiteY40" fmla="*/ 10919 h 1086617"/>
                  <a:gd name="connsiteX41" fmla="*/ 255892 w 775428"/>
                  <a:gd name="connsiteY41" fmla="*/ 182 h 1086617"/>
                  <a:gd name="connsiteX42" fmla="*/ 268589 w 775428"/>
                  <a:gd name="connsiteY42" fmla="*/ 4329 h 1086617"/>
                  <a:gd name="connsiteX43" fmla="*/ 274954 w 775428"/>
                  <a:gd name="connsiteY43" fmla="*/ 23443 h 1086617"/>
                  <a:gd name="connsiteX44" fmla="*/ 270820 w 775428"/>
                  <a:gd name="connsiteY44" fmla="*/ 60275 h 1086617"/>
                  <a:gd name="connsiteX45" fmla="*/ 271082 w 775428"/>
                  <a:gd name="connsiteY45" fmla="*/ 65620 h 1086617"/>
                  <a:gd name="connsiteX46" fmla="*/ 276627 w 775428"/>
                  <a:gd name="connsiteY46" fmla="*/ 91453 h 1086617"/>
                  <a:gd name="connsiteX47" fmla="*/ 277087 w 775428"/>
                  <a:gd name="connsiteY47" fmla="*/ 98797 h 1086617"/>
                  <a:gd name="connsiteX48" fmla="*/ 273461 w 775428"/>
                  <a:gd name="connsiteY48" fmla="*/ 142908 h 1086617"/>
                  <a:gd name="connsiteX49" fmla="*/ 276808 w 775428"/>
                  <a:gd name="connsiteY49" fmla="*/ 153924 h 1086617"/>
                  <a:gd name="connsiteX50" fmla="*/ 337748 w 775428"/>
                  <a:gd name="connsiteY50" fmla="*/ 219410 h 1086617"/>
                  <a:gd name="connsiteX51" fmla="*/ 341717 w 775428"/>
                  <a:gd name="connsiteY51" fmla="*/ 221705 h 1086617"/>
                  <a:gd name="connsiteX52" fmla="*/ 405184 w 775428"/>
                  <a:gd name="connsiteY52" fmla="*/ 232917 h 1086617"/>
                  <a:gd name="connsiteX53" fmla="*/ 414960 w 775428"/>
                  <a:gd name="connsiteY53" fmla="*/ 239015 h 1086617"/>
                  <a:gd name="connsiteX54" fmla="*/ 434891 w 775428"/>
                  <a:gd name="connsiteY54" fmla="*/ 264390 h 1086617"/>
                  <a:gd name="connsiteX55" fmla="*/ 438450 w 775428"/>
                  <a:gd name="connsiteY55" fmla="*/ 267078 h 1086617"/>
                  <a:gd name="connsiteX56" fmla="*/ 476688 w 775428"/>
                  <a:gd name="connsiteY56" fmla="*/ 280569 h 1086617"/>
                  <a:gd name="connsiteX57" fmla="*/ 482331 w 775428"/>
                  <a:gd name="connsiteY57" fmla="*/ 284044 h 1086617"/>
                  <a:gd name="connsiteX58" fmla="*/ 502392 w 775428"/>
                  <a:gd name="connsiteY58" fmla="*/ 302895 h 1086617"/>
                  <a:gd name="connsiteX59" fmla="*/ 506854 w 775428"/>
                  <a:gd name="connsiteY59" fmla="*/ 304862 h 1086617"/>
                  <a:gd name="connsiteX60" fmla="*/ 541122 w 775428"/>
                  <a:gd name="connsiteY60" fmla="*/ 304862 h 1086617"/>
                  <a:gd name="connsiteX61" fmla="*/ 549110 w 775428"/>
                  <a:gd name="connsiteY61" fmla="*/ 307304 h 1086617"/>
                  <a:gd name="connsiteX62" fmla="*/ 576685 w 775428"/>
                  <a:gd name="connsiteY62" fmla="*/ 325106 h 1086617"/>
                  <a:gd name="connsiteX63" fmla="*/ 585592 w 775428"/>
                  <a:gd name="connsiteY63" fmla="*/ 342105 h 1086617"/>
                  <a:gd name="connsiteX64" fmla="*/ 587216 w 775428"/>
                  <a:gd name="connsiteY64" fmla="*/ 375594 h 1086617"/>
                  <a:gd name="connsiteX65" fmla="*/ 589004 w 775428"/>
                  <a:gd name="connsiteY65" fmla="*/ 382167 h 1086617"/>
                  <a:gd name="connsiteX66" fmla="*/ 598387 w 775428"/>
                  <a:gd name="connsiteY66" fmla="*/ 399280 h 1086617"/>
                  <a:gd name="connsiteX67" fmla="*/ 601242 w 775428"/>
                  <a:gd name="connsiteY67" fmla="*/ 410787 h 1086617"/>
                  <a:gd name="connsiteX68" fmla="*/ 601242 w 775428"/>
                  <a:gd name="connsiteY68" fmla="*/ 444523 h 1086617"/>
                  <a:gd name="connsiteX69" fmla="*/ 584034 w 775428"/>
                  <a:gd name="connsiteY69" fmla="*/ 445834 h 1086617"/>
                  <a:gd name="connsiteX70" fmla="*/ 605146 w 775428"/>
                  <a:gd name="connsiteY70" fmla="*/ 526384 h 1086617"/>
                  <a:gd name="connsiteX71" fmla="*/ 612806 w 775428"/>
                  <a:gd name="connsiteY71" fmla="*/ 534269 h 1086617"/>
                  <a:gd name="connsiteX72" fmla="*/ 709917 w 775428"/>
                  <a:gd name="connsiteY72" fmla="*/ 536498 h 1086617"/>
                  <a:gd name="connsiteX73" fmla="*/ 721629 w 775428"/>
                  <a:gd name="connsiteY73" fmla="*/ 542580 h 1086617"/>
                  <a:gd name="connsiteX74" fmla="*/ 726074 w 775428"/>
                  <a:gd name="connsiteY74" fmla="*/ 561775 h 1086617"/>
                  <a:gd name="connsiteX75" fmla="*/ 721383 w 775428"/>
                  <a:gd name="connsiteY75" fmla="*/ 586740 h 1086617"/>
                  <a:gd name="connsiteX76" fmla="*/ 721465 w 775428"/>
                  <a:gd name="connsiteY76" fmla="*/ 593264 h 1086617"/>
                  <a:gd name="connsiteX77" fmla="*/ 725993 w 775428"/>
                  <a:gd name="connsiteY77" fmla="*/ 614328 h 1086617"/>
                  <a:gd name="connsiteX78" fmla="*/ 730618 w 775428"/>
                  <a:gd name="connsiteY78" fmla="*/ 621852 h 1086617"/>
                  <a:gd name="connsiteX79" fmla="*/ 755487 w 775428"/>
                  <a:gd name="connsiteY79" fmla="*/ 637982 h 1086617"/>
                  <a:gd name="connsiteX80" fmla="*/ 763574 w 775428"/>
                  <a:gd name="connsiteY80" fmla="*/ 649768 h 1086617"/>
                  <a:gd name="connsiteX81" fmla="*/ 774597 w 775428"/>
                  <a:gd name="connsiteY81" fmla="*/ 691141 h 1086617"/>
                  <a:gd name="connsiteX82" fmla="*/ 775188 w 775428"/>
                  <a:gd name="connsiteY82" fmla="*/ 701091 h 1086617"/>
                  <a:gd name="connsiteX83" fmla="*/ 767051 w 775428"/>
                  <a:gd name="connsiteY83" fmla="*/ 759300 h 1086617"/>
                  <a:gd name="connsiteX84" fmla="*/ 764771 w 775428"/>
                  <a:gd name="connsiteY84" fmla="*/ 766692 h 1086617"/>
                  <a:gd name="connsiteX85" fmla="*/ 750598 w 775428"/>
                  <a:gd name="connsiteY85" fmla="*/ 794706 h 1086617"/>
                  <a:gd name="connsiteX86" fmla="*/ 749171 w 775428"/>
                  <a:gd name="connsiteY86" fmla="*/ 804181 h 1086617"/>
                  <a:gd name="connsiteX87" fmla="*/ 753452 w 775428"/>
                  <a:gd name="connsiteY87" fmla="*/ 832802 h 1086617"/>
                  <a:gd name="connsiteX88" fmla="*/ 746219 w 775428"/>
                  <a:gd name="connsiteY88" fmla="*/ 853718 h 1086617"/>
                  <a:gd name="connsiteX89" fmla="*/ 726616 w 775428"/>
                  <a:gd name="connsiteY89" fmla="*/ 869602 h 1086617"/>
                  <a:gd name="connsiteX90" fmla="*/ 723761 w 775428"/>
                  <a:gd name="connsiteY90" fmla="*/ 838359 h 1086617"/>
                  <a:gd name="connsiteX91" fmla="*/ 670679 w 775428"/>
                  <a:gd name="connsiteY91" fmla="*/ 799625 h 1086617"/>
                  <a:gd name="connsiteX92" fmla="*/ 667169 w 775428"/>
                  <a:gd name="connsiteY92" fmla="*/ 798346 h 1086617"/>
                  <a:gd name="connsiteX93" fmla="*/ 611740 w 775428"/>
                  <a:gd name="connsiteY93" fmla="*/ 797034 h 1086617"/>
                  <a:gd name="connsiteX94" fmla="*/ 610526 w 775428"/>
                  <a:gd name="connsiteY94" fmla="*/ 797149 h 1086617"/>
                  <a:gd name="connsiteX95" fmla="*/ 505214 w 775428"/>
                  <a:gd name="connsiteY95" fmla="*/ 819376 h 1086617"/>
                  <a:gd name="connsiteX96" fmla="*/ 499194 w 775428"/>
                  <a:gd name="connsiteY96" fmla="*/ 825261 h 1086617"/>
                  <a:gd name="connsiteX97" fmla="*/ 473538 w 775428"/>
                  <a:gd name="connsiteY97" fmla="*/ 887682 h 1086617"/>
                  <a:gd name="connsiteX98" fmla="*/ 472390 w 775428"/>
                  <a:gd name="connsiteY98" fmla="*/ 892863 h 1086617"/>
                  <a:gd name="connsiteX99" fmla="*/ 470389 w 775428"/>
                  <a:gd name="connsiteY99" fmla="*/ 932039 h 1086617"/>
                  <a:gd name="connsiteX100" fmla="*/ 469650 w 775428"/>
                  <a:gd name="connsiteY100" fmla="*/ 936891 h 1086617"/>
                  <a:gd name="connsiteX101" fmla="*/ 442043 w 775428"/>
                  <a:gd name="connsiteY101" fmla="*/ 1045276 h 1086617"/>
                  <a:gd name="connsiteX102" fmla="*/ 428822 w 775428"/>
                  <a:gd name="connsiteY102" fmla="*/ 1019131 h 1086617"/>
                  <a:gd name="connsiteX103" fmla="*/ 365929 w 775428"/>
                  <a:gd name="connsiteY103" fmla="*/ 1016754 h 1086617"/>
                  <a:gd name="connsiteX104" fmla="*/ 358433 w 775428"/>
                  <a:gd name="connsiteY104" fmla="*/ 1023032 h 1086617"/>
                  <a:gd name="connsiteX105" fmla="*/ 345523 w 775428"/>
                  <a:gd name="connsiteY105" fmla="*/ 1056620 h 1086617"/>
                  <a:gd name="connsiteX106" fmla="*/ 331547 w 775428"/>
                  <a:gd name="connsiteY106" fmla="*/ 1068372 h 1086617"/>
                  <a:gd name="connsiteX107" fmla="*/ 316751 w 775428"/>
                  <a:gd name="connsiteY107" fmla="*/ 1060356 h 1086617"/>
                  <a:gd name="connsiteX108" fmla="*/ 295229 w 775428"/>
                  <a:gd name="connsiteY108" fmla="*/ 1025999 h 1086617"/>
                  <a:gd name="connsiteX109" fmla="*/ 290455 w 775428"/>
                  <a:gd name="connsiteY109" fmla="*/ 1022130 h 1086617"/>
                  <a:gd name="connsiteX110" fmla="*/ 219247 w 775428"/>
                  <a:gd name="connsiteY110" fmla="*/ 1004067 h 1086617"/>
                  <a:gd name="connsiteX111" fmla="*/ 212045 w 775428"/>
                  <a:gd name="connsiteY111" fmla="*/ 1007427 h 1086617"/>
                  <a:gd name="connsiteX112" fmla="*/ 166869 w 775428"/>
                  <a:gd name="connsiteY112" fmla="*/ 1071995 h 1086617"/>
                  <a:gd name="connsiteX113" fmla="*/ 157339 w 775428"/>
                  <a:gd name="connsiteY113" fmla="*/ 1078781 h 1086617"/>
                  <a:gd name="connsiteX114" fmla="*/ 157322 w 775428"/>
                  <a:gd name="connsiteY114" fmla="*/ 1078781 h 1086617"/>
                  <a:gd name="connsiteX115" fmla="*/ 126860 w 775428"/>
                  <a:gd name="connsiteY115" fmla="*/ 1086207 h 1086617"/>
                  <a:gd name="connsiteX116" fmla="*/ 123530 w 775428"/>
                  <a:gd name="connsiteY116" fmla="*/ 1086617 h 1086617"/>
                  <a:gd name="connsiteX117" fmla="*/ 26633 w 775428"/>
                  <a:gd name="connsiteY117" fmla="*/ 107206 h 1086617"/>
                  <a:gd name="connsiteX118" fmla="*/ 21253 w 775428"/>
                  <a:gd name="connsiteY118" fmla="*/ 110222 h 1086617"/>
                  <a:gd name="connsiteX119" fmla="*/ 19547 w 775428"/>
                  <a:gd name="connsiteY119" fmla="*/ 125270 h 1086617"/>
                  <a:gd name="connsiteX120" fmla="*/ 59982 w 775428"/>
                  <a:gd name="connsiteY120" fmla="*/ 223672 h 1086617"/>
                  <a:gd name="connsiteX121" fmla="*/ 59359 w 775428"/>
                  <a:gd name="connsiteY121" fmla="*/ 243637 h 1086617"/>
                  <a:gd name="connsiteX122" fmla="*/ 51337 w 775428"/>
                  <a:gd name="connsiteY122" fmla="*/ 259915 h 1086617"/>
                  <a:gd name="connsiteX123" fmla="*/ 49812 w 775428"/>
                  <a:gd name="connsiteY123" fmla="*/ 266128 h 1086617"/>
                  <a:gd name="connsiteX124" fmla="*/ 45547 w 775428"/>
                  <a:gd name="connsiteY124" fmla="*/ 384134 h 1086617"/>
                  <a:gd name="connsiteX125" fmla="*/ 42693 w 775428"/>
                  <a:gd name="connsiteY125" fmla="*/ 394838 h 1086617"/>
                  <a:gd name="connsiteX126" fmla="*/ 26207 w 775428"/>
                  <a:gd name="connsiteY126" fmla="*/ 424950 h 1086617"/>
                  <a:gd name="connsiteX127" fmla="*/ 25403 w 775428"/>
                  <a:gd name="connsiteY127" fmla="*/ 437933 h 1086617"/>
                  <a:gd name="connsiteX128" fmla="*/ 30308 w 775428"/>
                  <a:gd name="connsiteY128" fmla="*/ 451079 h 1086617"/>
                  <a:gd name="connsiteX129" fmla="*/ 28766 w 775428"/>
                  <a:gd name="connsiteY129" fmla="*/ 471569 h 1086617"/>
                  <a:gd name="connsiteX130" fmla="*/ 21991 w 775428"/>
                  <a:gd name="connsiteY130" fmla="*/ 483355 h 1086617"/>
                  <a:gd name="connsiteX131" fmla="*/ 21171 w 775428"/>
                  <a:gd name="connsiteY131" fmla="*/ 496911 h 1086617"/>
                  <a:gd name="connsiteX132" fmla="*/ 41905 w 775428"/>
                  <a:gd name="connsiteY132" fmla="*/ 548432 h 1086617"/>
                  <a:gd name="connsiteX133" fmla="*/ 41659 w 775428"/>
                  <a:gd name="connsiteY133" fmla="*/ 567349 h 1086617"/>
                  <a:gd name="connsiteX134" fmla="*/ 9869 w 775428"/>
                  <a:gd name="connsiteY134" fmla="*/ 640146 h 1086617"/>
                  <a:gd name="connsiteX135" fmla="*/ 10344 w 775428"/>
                  <a:gd name="connsiteY135" fmla="*/ 653718 h 1086617"/>
                  <a:gd name="connsiteX136" fmla="*/ 34212 w 775428"/>
                  <a:gd name="connsiteY136" fmla="*/ 698420 h 1086617"/>
                  <a:gd name="connsiteX137" fmla="*/ 36672 w 775428"/>
                  <a:gd name="connsiteY137" fmla="*/ 705910 h 1086617"/>
                  <a:gd name="connsiteX138" fmla="*/ 44448 w 775428"/>
                  <a:gd name="connsiteY138" fmla="*/ 756743 h 1086617"/>
                  <a:gd name="connsiteX139" fmla="*/ 47843 w 775428"/>
                  <a:gd name="connsiteY139" fmla="*/ 764053 h 1086617"/>
                  <a:gd name="connsiteX140" fmla="*/ 71596 w 775428"/>
                  <a:gd name="connsiteY140" fmla="*/ 788133 h 1086617"/>
                  <a:gd name="connsiteX141" fmla="*/ 76878 w 775428"/>
                  <a:gd name="connsiteY141" fmla="*/ 810296 h 1086617"/>
                  <a:gd name="connsiteX142" fmla="*/ 60687 w 775428"/>
                  <a:gd name="connsiteY142" fmla="*/ 872700 h 1086617"/>
                  <a:gd name="connsiteX143" fmla="*/ 61147 w 775428"/>
                  <a:gd name="connsiteY143" fmla="*/ 882421 h 1086617"/>
                  <a:gd name="connsiteX144" fmla="*/ 92888 w 775428"/>
                  <a:gd name="connsiteY144" fmla="*/ 967380 h 1086617"/>
                  <a:gd name="connsiteX145" fmla="*/ 93823 w 775428"/>
                  <a:gd name="connsiteY145" fmla="*/ 970561 h 1086617"/>
                  <a:gd name="connsiteX146" fmla="*/ 115640 w 775428"/>
                  <a:gd name="connsiteY146" fmla="*/ 1069520 h 1086617"/>
                  <a:gd name="connsiteX147" fmla="*/ 120381 w 775428"/>
                  <a:gd name="connsiteY147" fmla="*/ 1077044 h 1086617"/>
                  <a:gd name="connsiteX148" fmla="*/ 124875 w 775428"/>
                  <a:gd name="connsiteY148" fmla="*/ 1077831 h 1086617"/>
                  <a:gd name="connsiteX149" fmla="*/ 155321 w 775428"/>
                  <a:gd name="connsiteY149" fmla="*/ 1070438 h 1086617"/>
                  <a:gd name="connsiteX150" fmla="*/ 159865 w 775428"/>
                  <a:gd name="connsiteY150" fmla="*/ 1067045 h 1086617"/>
                  <a:gd name="connsiteX151" fmla="*/ 205041 w 775428"/>
                  <a:gd name="connsiteY151" fmla="*/ 1002477 h 1086617"/>
                  <a:gd name="connsiteX152" fmla="*/ 221395 w 775428"/>
                  <a:gd name="connsiteY152" fmla="*/ 995722 h 1086617"/>
                  <a:gd name="connsiteX153" fmla="*/ 292604 w 775428"/>
                  <a:gd name="connsiteY153" fmla="*/ 1013787 h 1086617"/>
                  <a:gd name="connsiteX154" fmla="*/ 302578 w 775428"/>
                  <a:gd name="connsiteY154" fmla="*/ 1021409 h 1086617"/>
                  <a:gd name="connsiteX155" fmla="*/ 324100 w 775428"/>
                  <a:gd name="connsiteY155" fmla="*/ 1055767 h 1086617"/>
                  <a:gd name="connsiteX156" fmla="*/ 330776 w 775428"/>
                  <a:gd name="connsiteY156" fmla="*/ 1059783 h 1086617"/>
                  <a:gd name="connsiteX157" fmla="*/ 337534 w 775428"/>
                  <a:gd name="connsiteY157" fmla="*/ 1053505 h 1086617"/>
                  <a:gd name="connsiteX158" fmla="*/ 350444 w 775428"/>
                  <a:gd name="connsiteY158" fmla="*/ 1019917 h 1086617"/>
                  <a:gd name="connsiteX159" fmla="*/ 366290 w 775428"/>
                  <a:gd name="connsiteY159" fmla="*/ 1008132 h 1086617"/>
                  <a:gd name="connsiteX160" fmla="*/ 434268 w 775428"/>
                  <a:gd name="connsiteY160" fmla="*/ 1010722 h 1086617"/>
                  <a:gd name="connsiteX161" fmla="*/ 439418 w 775428"/>
                  <a:gd name="connsiteY161" fmla="*/ 1020901 h 1086617"/>
                  <a:gd name="connsiteX162" fmla="*/ 461350 w 775428"/>
                  <a:gd name="connsiteY162" fmla="*/ 934760 h 1086617"/>
                  <a:gd name="connsiteX163" fmla="*/ 461826 w 775428"/>
                  <a:gd name="connsiteY163" fmla="*/ 931581 h 1086617"/>
                  <a:gd name="connsiteX164" fmla="*/ 463827 w 775428"/>
                  <a:gd name="connsiteY164" fmla="*/ 892403 h 1086617"/>
                  <a:gd name="connsiteX165" fmla="*/ 465598 w 775428"/>
                  <a:gd name="connsiteY165" fmla="*/ 884405 h 1086617"/>
                  <a:gd name="connsiteX166" fmla="*/ 491254 w 775428"/>
                  <a:gd name="connsiteY166" fmla="*/ 821983 h 1086617"/>
                  <a:gd name="connsiteX167" fmla="*/ 503475 w 775428"/>
                  <a:gd name="connsiteY167" fmla="*/ 810951 h 1086617"/>
                  <a:gd name="connsiteX168" fmla="*/ 608722 w 775428"/>
                  <a:gd name="connsiteY168" fmla="*/ 788740 h 1086617"/>
                  <a:gd name="connsiteX169" fmla="*/ 611970 w 775428"/>
                  <a:gd name="connsiteY169" fmla="*/ 788412 h 1086617"/>
                  <a:gd name="connsiteX170" fmla="*/ 667365 w 775428"/>
                  <a:gd name="connsiteY170" fmla="*/ 789724 h 1086617"/>
                  <a:gd name="connsiteX171" fmla="*/ 675764 w 775428"/>
                  <a:gd name="connsiteY171" fmla="*/ 792641 h 1086617"/>
                  <a:gd name="connsiteX172" fmla="*/ 731996 w 775428"/>
                  <a:gd name="connsiteY172" fmla="*/ 833687 h 1086617"/>
                  <a:gd name="connsiteX173" fmla="*/ 733735 w 775428"/>
                  <a:gd name="connsiteY173" fmla="*/ 852735 h 1086617"/>
                  <a:gd name="connsiteX174" fmla="*/ 740805 w 775428"/>
                  <a:gd name="connsiteY174" fmla="*/ 846997 h 1086617"/>
                  <a:gd name="connsiteX175" fmla="*/ 744955 w 775428"/>
                  <a:gd name="connsiteY175" fmla="*/ 834048 h 1086617"/>
                  <a:gd name="connsiteX176" fmla="*/ 740674 w 775428"/>
                  <a:gd name="connsiteY176" fmla="*/ 805427 h 1086617"/>
                  <a:gd name="connsiteX177" fmla="*/ 742921 w 775428"/>
                  <a:gd name="connsiteY177" fmla="*/ 790789 h 1086617"/>
                  <a:gd name="connsiteX178" fmla="*/ 757094 w 775428"/>
                  <a:gd name="connsiteY178" fmla="*/ 762792 h 1086617"/>
                  <a:gd name="connsiteX179" fmla="*/ 758537 w 775428"/>
                  <a:gd name="connsiteY179" fmla="*/ 758086 h 1086617"/>
                  <a:gd name="connsiteX180" fmla="*/ 766674 w 775428"/>
                  <a:gd name="connsiteY180" fmla="*/ 699863 h 1086617"/>
                  <a:gd name="connsiteX181" fmla="*/ 766280 w 775428"/>
                  <a:gd name="connsiteY181" fmla="*/ 693321 h 1086617"/>
                  <a:gd name="connsiteX182" fmla="*/ 755257 w 775428"/>
                  <a:gd name="connsiteY182" fmla="*/ 651948 h 1086617"/>
                  <a:gd name="connsiteX183" fmla="*/ 750795 w 775428"/>
                  <a:gd name="connsiteY183" fmla="*/ 645162 h 1086617"/>
                  <a:gd name="connsiteX184" fmla="*/ 725943 w 775428"/>
                  <a:gd name="connsiteY184" fmla="*/ 629032 h 1086617"/>
                  <a:gd name="connsiteX185" fmla="*/ 717578 w 775428"/>
                  <a:gd name="connsiteY185" fmla="*/ 616082 h 1086617"/>
                  <a:gd name="connsiteX186" fmla="*/ 713066 w 775428"/>
                  <a:gd name="connsiteY186" fmla="*/ 595035 h 1086617"/>
                  <a:gd name="connsiteX187" fmla="*/ 712935 w 775428"/>
                  <a:gd name="connsiteY187" fmla="*/ 585117 h 1086617"/>
                  <a:gd name="connsiteX188" fmla="*/ 717627 w 775428"/>
                  <a:gd name="connsiteY188" fmla="*/ 560152 h 1086617"/>
                  <a:gd name="connsiteX189" fmla="*/ 714936 w 775428"/>
                  <a:gd name="connsiteY189" fmla="*/ 547940 h 1086617"/>
                  <a:gd name="connsiteX190" fmla="*/ 709720 w 775428"/>
                  <a:gd name="connsiteY190" fmla="*/ 545055 h 1086617"/>
                  <a:gd name="connsiteX191" fmla="*/ 612626 w 775428"/>
                  <a:gd name="connsiteY191" fmla="*/ 542826 h 1086617"/>
                  <a:gd name="connsiteX192" fmla="*/ 596829 w 775428"/>
                  <a:gd name="connsiteY192" fmla="*/ 528532 h 1086617"/>
                  <a:gd name="connsiteX193" fmla="*/ 573109 w 775428"/>
                  <a:gd name="connsiteY193" fmla="*/ 438015 h 1086617"/>
                  <a:gd name="connsiteX194" fmla="*/ 592646 w 775428"/>
                  <a:gd name="connsiteY194" fmla="*/ 436540 h 1086617"/>
                  <a:gd name="connsiteX195" fmla="*/ 592646 w 775428"/>
                  <a:gd name="connsiteY195" fmla="*/ 410771 h 1086617"/>
                  <a:gd name="connsiteX196" fmla="*/ 590858 w 775428"/>
                  <a:gd name="connsiteY196" fmla="*/ 403395 h 1086617"/>
                  <a:gd name="connsiteX197" fmla="*/ 581475 w 775428"/>
                  <a:gd name="connsiteY197" fmla="*/ 386281 h 1086617"/>
                  <a:gd name="connsiteX198" fmla="*/ 578653 w 775428"/>
                  <a:gd name="connsiteY198" fmla="*/ 375987 h 1086617"/>
                  <a:gd name="connsiteX199" fmla="*/ 577029 w 775428"/>
                  <a:gd name="connsiteY199" fmla="*/ 342498 h 1086617"/>
                  <a:gd name="connsiteX200" fmla="*/ 572043 w 775428"/>
                  <a:gd name="connsiteY200" fmla="*/ 332319 h 1086617"/>
                  <a:gd name="connsiteX201" fmla="*/ 544452 w 775428"/>
                  <a:gd name="connsiteY201" fmla="*/ 314500 h 1086617"/>
                  <a:gd name="connsiteX202" fmla="*/ 541155 w 775428"/>
                  <a:gd name="connsiteY202" fmla="*/ 313451 h 1086617"/>
                  <a:gd name="connsiteX203" fmla="*/ 506887 w 775428"/>
                  <a:gd name="connsiteY203" fmla="*/ 313451 h 1086617"/>
                  <a:gd name="connsiteX204" fmla="*/ 496520 w 775428"/>
                  <a:gd name="connsiteY204" fmla="*/ 309157 h 1086617"/>
                  <a:gd name="connsiteX205" fmla="*/ 476458 w 775428"/>
                  <a:gd name="connsiteY205" fmla="*/ 290306 h 1086617"/>
                  <a:gd name="connsiteX206" fmla="*/ 473866 w 775428"/>
                  <a:gd name="connsiteY206" fmla="*/ 288667 h 1086617"/>
                  <a:gd name="connsiteX207" fmla="*/ 435645 w 775428"/>
                  <a:gd name="connsiteY207" fmla="*/ 275192 h 1086617"/>
                  <a:gd name="connsiteX208" fmla="*/ 428165 w 775428"/>
                  <a:gd name="connsiteY208" fmla="*/ 269717 h 1086617"/>
                  <a:gd name="connsiteX209" fmla="*/ 408235 w 775428"/>
                  <a:gd name="connsiteY209" fmla="*/ 244342 h 1086617"/>
                  <a:gd name="connsiteX210" fmla="*/ 403707 w 775428"/>
                  <a:gd name="connsiteY210" fmla="*/ 241392 h 1086617"/>
                  <a:gd name="connsiteX211" fmla="*/ 340241 w 775428"/>
                  <a:gd name="connsiteY211" fmla="*/ 230180 h 1086617"/>
                  <a:gd name="connsiteX212" fmla="*/ 331481 w 775428"/>
                  <a:gd name="connsiteY212" fmla="*/ 225262 h 1086617"/>
                  <a:gd name="connsiteX213" fmla="*/ 270541 w 775428"/>
                  <a:gd name="connsiteY213" fmla="*/ 159776 h 1086617"/>
                  <a:gd name="connsiteX214" fmla="*/ 264931 w 775428"/>
                  <a:gd name="connsiteY214" fmla="*/ 142203 h 1086617"/>
                  <a:gd name="connsiteX215" fmla="*/ 268556 w 775428"/>
                  <a:gd name="connsiteY215" fmla="*/ 98092 h 1086617"/>
                  <a:gd name="connsiteX216" fmla="*/ 268245 w 775428"/>
                  <a:gd name="connsiteY216" fmla="*/ 93256 h 1086617"/>
                  <a:gd name="connsiteX217" fmla="*/ 262700 w 775428"/>
                  <a:gd name="connsiteY217" fmla="*/ 67439 h 1086617"/>
                  <a:gd name="connsiteX218" fmla="*/ 262307 w 775428"/>
                  <a:gd name="connsiteY218" fmla="*/ 59341 h 1086617"/>
                  <a:gd name="connsiteX219" fmla="*/ 266440 w 775428"/>
                  <a:gd name="connsiteY219" fmla="*/ 22508 h 1086617"/>
                  <a:gd name="connsiteX220" fmla="*/ 262700 w 775428"/>
                  <a:gd name="connsiteY220" fmla="*/ 10558 h 1086617"/>
                  <a:gd name="connsiteX221" fmla="*/ 257320 w 775428"/>
                  <a:gd name="connsiteY221" fmla="*/ 8674 h 1086617"/>
                  <a:gd name="connsiteX222" fmla="*/ 192049 w 775428"/>
                  <a:gd name="connsiteY222" fmla="*/ 19410 h 1086617"/>
                  <a:gd name="connsiteX223" fmla="*/ 188424 w 775428"/>
                  <a:gd name="connsiteY223" fmla="*/ 21344 h 1086617"/>
                  <a:gd name="connsiteX224" fmla="*/ 159996 w 775428"/>
                  <a:gd name="connsiteY224" fmla="*/ 48523 h 1086617"/>
                  <a:gd name="connsiteX225" fmla="*/ 156863 w 775428"/>
                  <a:gd name="connsiteY225" fmla="*/ 50899 h 1086617"/>
                  <a:gd name="connsiteX226" fmla="*/ 103796 w 775428"/>
                  <a:gd name="connsiteY226" fmla="*/ 81880 h 1086617"/>
                  <a:gd name="connsiteX227" fmla="*/ 100303 w 775428"/>
                  <a:gd name="connsiteY227" fmla="*/ 85667 h 1086617"/>
                  <a:gd name="connsiteX228" fmla="*/ 92117 w 775428"/>
                  <a:gd name="connsiteY228" fmla="*/ 100600 h 1086617"/>
                  <a:gd name="connsiteX229" fmla="*/ 78666 w 775428"/>
                  <a:gd name="connsiteY229" fmla="*/ 109730 h 1086617"/>
                  <a:gd name="connsiteX230" fmla="*/ 53666 w 775428"/>
                  <a:gd name="connsiteY230" fmla="*/ 110812 h 1086617"/>
                  <a:gd name="connsiteX231" fmla="*/ 51075 w 775428"/>
                  <a:gd name="connsiteY231" fmla="*/ 110698 h 1086617"/>
                  <a:gd name="connsiteX232" fmla="*/ 27502 w 775428"/>
                  <a:gd name="connsiteY232" fmla="*/ 107272 h 1086617"/>
                  <a:gd name="connsiteX233" fmla="*/ 26650 w 775428"/>
                  <a:gd name="connsiteY233" fmla="*/ 107223 h 108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775428" h="1086617">
                    <a:moveTo>
                      <a:pt x="123563" y="1086617"/>
                    </a:moveTo>
                    <a:cubicBezTo>
                      <a:pt x="120890" y="1086617"/>
                      <a:pt x="118215" y="1085847"/>
                      <a:pt x="115820" y="1084355"/>
                    </a:cubicBezTo>
                    <a:cubicBezTo>
                      <a:pt x="111588" y="1081732"/>
                      <a:pt x="108456" y="1076995"/>
                      <a:pt x="107225" y="1071389"/>
                    </a:cubicBezTo>
                    <a:lnTo>
                      <a:pt x="85424" y="972462"/>
                    </a:lnTo>
                    <a:cubicBezTo>
                      <a:pt x="85277" y="971791"/>
                      <a:pt x="85063" y="971069"/>
                      <a:pt x="84818" y="970413"/>
                    </a:cubicBezTo>
                    <a:lnTo>
                      <a:pt x="53076" y="885470"/>
                    </a:lnTo>
                    <a:cubicBezTo>
                      <a:pt x="51321" y="880782"/>
                      <a:pt x="51075" y="875487"/>
                      <a:pt x="52338" y="870569"/>
                    </a:cubicBezTo>
                    <a:lnTo>
                      <a:pt x="68528" y="808165"/>
                    </a:lnTo>
                    <a:cubicBezTo>
                      <a:pt x="69841" y="803115"/>
                      <a:pt x="68578" y="797363"/>
                      <a:pt x="65445" y="794198"/>
                    </a:cubicBezTo>
                    <a:lnTo>
                      <a:pt x="41709" y="770118"/>
                    </a:lnTo>
                    <a:cubicBezTo>
                      <a:pt x="38706" y="767086"/>
                      <a:pt x="36656" y="762792"/>
                      <a:pt x="35934" y="758070"/>
                    </a:cubicBezTo>
                    <a:lnTo>
                      <a:pt x="28159" y="707238"/>
                    </a:lnTo>
                    <a:cubicBezTo>
                      <a:pt x="27896" y="705550"/>
                      <a:pt x="27355" y="703894"/>
                      <a:pt x="26617" y="702485"/>
                    </a:cubicBezTo>
                    <a:lnTo>
                      <a:pt x="2750" y="657800"/>
                    </a:lnTo>
                    <a:cubicBezTo>
                      <a:pt x="-630" y="651489"/>
                      <a:pt x="-909" y="643408"/>
                      <a:pt x="1995" y="636736"/>
                    </a:cubicBezTo>
                    <a:lnTo>
                      <a:pt x="33785" y="563922"/>
                    </a:lnTo>
                    <a:cubicBezTo>
                      <a:pt x="35409" y="560169"/>
                      <a:pt x="35475" y="555480"/>
                      <a:pt x="33933" y="551677"/>
                    </a:cubicBezTo>
                    <a:lnTo>
                      <a:pt x="13199" y="500141"/>
                    </a:lnTo>
                    <a:cubicBezTo>
                      <a:pt x="10459" y="493338"/>
                      <a:pt x="10984" y="485257"/>
                      <a:pt x="14527" y="479077"/>
                    </a:cubicBezTo>
                    <a:lnTo>
                      <a:pt x="21302" y="467291"/>
                    </a:lnTo>
                    <a:cubicBezTo>
                      <a:pt x="23468" y="463537"/>
                      <a:pt x="23828" y="458357"/>
                      <a:pt x="22237" y="454112"/>
                    </a:cubicBezTo>
                    <a:lnTo>
                      <a:pt x="17332" y="440949"/>
                    </a:lnTo>
                    <a:cubicBezTo>
                      <a:pt x="14905" y="434458"/>
                      <a:pt x="15413" y="426753"/>
                      <a:pt x="18661" y="420836"/>
                    </a:cubicBezTo>
                    <a:lnTo>
                      <a:pt x="35163" y="390707"/>
                    </a:lnTo>
                    <a:cubicBezTo>
                      <a:pt x="36262" y="388740"/>
                      <a:pt x="36869" y="386380"/>
                      <a:pt x="36951" y="383872"/>
                    </a:cubicBezTo>
                    <a:lnTo>
                      <a:pt x="41216" y="265816"/>
                    </a:lnTo>
                    <a:cubicBezTo>
                      <a:pt x="41348" y="262406"/>
                      <a:pt x="42184" y="259063"/>
                      <a:pt x="43627" y="256145"/>
                    </a:cubicBezTo>
                    <a:lnTo>
                      <a:pt x="51649" y="239867"/>
                    </a:lnTo>
                    <a:cubicBezTo>
                      <a:pt x="53552" y="235966"/>
                      <a:pt x="53716" y="231032"/>
                      <a:pt x="52027" y="226950"/>
                    </a:cubicBezTo>
                    <a:lnTo>
                      <a:pt x="11591" y="128549"/>
                    </a:lnTo>
                    <a:cubicBezTo>
                      <a:pt x="8343" y="120615"/>
                      <a:pt x="9475" y="111353"/>
                      <a:pt x="14478" y="104944"/>
                    </a:cubicBezTo>
                    <a:cubicBezTo>
                      <a:pt x="18136" y="100240"/>
                      <a:pt x="23369" y="97994"/>
                      <a:pt x="28733" y="98764"/>
                    </a:cubicBezTo>
                    <a:lnTo>
                      <a:pt x="52272" y="102174"/>
                    </a:lnTo>
                    <a:lnTo>
                      <a:pt x="78289" y="101125"/>
                    </a:lnTo>
                    <a:cubicBezTo>
                      <a:pt x="80684" y="101026"/>
                      <a:pt x="83029" y="99289"/>
                      <a:pt x="84571" y="96469"/>
                    </a:cubicBezTo>
                    <a:lnTo>
                      <a:pt x="92757" y="81536"/>
                    </a:lnTo>
                    <a:cubicBezTo>
                      <a:pt x="94397" y="78537"/>
                      <a:pt x="96710" y="76078"/>
                      <a:pt x="99433" y="74471"/>
                    </a:cubicBezTo>
                    <a:lnTo>
                      <a:pt x="152532" y="43457"/>
                    </a:lnTo>
                    <a:cubicBezTo>
                      <a:pt x="153057" y="43146"/>
                      <a:pt x="153549" y="42769"/>
                      <a:pt x="154042" y="42310"/>
                    </a:cubicBezTo>
                    <a:lnTo>
                      <a:pt x="182453" y="15132"/>
                    </a:lnTo>
                    <a:cubicBezTo>
                      <a:pt x="184815" y="12870"/>
                      <a:pt x="187653" y="11411"/>
                      <a:pt x="190622" y="10919"/>
                    </a:cubicBezTo>
                    <a:lnTo>
                      <a:pt x="255892" y="182"/>
                    </a:lnTo>
                    <a:cubicBezTo>
                      <a:pt x="260387" y="-539"/>
                      <a:pt x="264980" y="887"/>
                      <a:pt x="268589" y="4329"/>
                    </a:cubicBezTo>
                    <a:cubicBezTo>
                      <a:pt x="273330" y="8821"/>
                      <a:pt x="275774" y="16148"/>
                      <a:pt x="274954" y="23443"/>
                    </a:cubicBezTo>
                    <a:lnTo>
                      <a:pt x="270820" y="60275"/>
                    </a:lnTo>
                    <a:cubicBezTo>
                      <a:pt x="270623" y="62095"/>
                      <a:pt x="270705" y="63882"/>
                      <a:pt x="271082" y="65620"/>
                    </a:cubicBezTo>
                    <a:lnTo>
                      <a:pt x="276627" y="91453"/>
                    </a:lnTo>
                    <a:cubicBezTo>
                      <a:pt x="277136" y="93896"/>
                      <a:pt x="277300" y="96338"/>
                      <a:pt x="277087" y="98797"/>
                    </a:cubicBezTo>
                    <a:lnTo>
                      <a:pt x="273461" y="142908"/>
                    </a:lnTo>
                    <a:cubicBezTo>
                      <a:pt x="273117" y="147104"/>
                      <a:pt x="274396" y="151350"/>
                      <a:pt x="276808" y="153924"/>
                    </a:cubicBezTo>
                    <a:lnTo>
                      <a:pt x="337748" y="219410"/>
                    </a:lnTo>
                    <a:cubicBezTo>
                      <a:pt x="338912" y="220656"/>
                      <a:pt x="340290" y="221459"/>
                      <a:pt x="341717" y="221705"/>
                    </a:cubicBezTo>
                    <a:lnTo>
                      <a:pt x="405184" y="232917"/>
                    </a:lnTo>
                    <a:cubicBezTo>
                      <a:pt x="408907" y="233589"/>
                      <a:pt x="412368" y="235753"/>
                      <a:pt x="414960" y="239015"/>
                    </a:cubicBezTo>
                    <a:lnTo>
                      <a:pt x="434891" y="264390"/>
                    </a:lnTo>
                    <a:cubicBezTo>
                      <a:pt x="435924" y="265701"/>
                      <a:pt x="437155" y="266636"/>
                      <a:pt x="438450" y="267078"/>
                    </a:cubicBezTo>
                    <a:lnTo>
                      <a:pt x="476688" y="280569"/>
                    </a:lnTo>
                    <a:cubicBezTo>
                      <a:pt x="478738" y="281290"/>
                      <a:pt x="480641" y="282470"/>
                      <a:pt x="482331" y="284044"/>
                    </a:cubicBezTo>
                    <a:lnTo>
                      <a:pt x="502392" y="302895"/>
                    </a:lnTo>
                    <a:cubicBezTo>
                      <a:pt x="503738" y="304190"/>
                      <a:pt x="505296" y="304862"/>
                      <a:pt x="506854" y="304862"/>
                    </a:cubicBezTo>
                    <a:lnTo>
                      <a:pt x="541122" y="304862"/>
                    </a:lnTo>
                    <a:cubicBezTo>
                      <a:pt x="543927" y="304862"/>
                      <a:pt x="546683" y="305698"/>
                      <a:pt x="549110" y="307304"/>
                    </a:cubicBezTo>
                    <a:lnTo>
                      <a:pt x="576685" y="325106"/>
                    </a:lnTo>
                    <a:cubicBezTo>
                      <a:pt x="581918" y="328499"/>
                      <a:pt x="585248" y="334843"/>
                      <a:pt x="585592" y="342105"/>
                    </a:cubicBezTo>
                    <a:lnTo>
                      <a:pt x="587216" y="375594"/>
                    </a:lnTo>
                    <a:cubicBezTo>
                      <a:pt x="587331" y="377971"/>
                      <a:pt x="587955" y="380249"/>
                      <a:pt x="589004" y="382167"/>
                    </a:cubicBezTo>
                    <a:lnTo>
                      <a:pt x="598387" y="399280"/>
                    </a:lnTo>
                    <a:cubicBezTo>
                      <a:pt x="600257" y="402673"/>
                      <a:pt x="601242" y="406657"/>
                      <a:pt x="601242" y="410787"/>
                    </a:cubicBezTo>
                    <a:lnTo>
                      <a:pt x="601242" y="444523"/>
                    </a:lnTo>
                    <a:lnTo>
                      <a:pt x="584034" y="445834"/>
                    </a:lnTo>
                    <a:lnTo>
                      <a:pt x="605146" y="526384"/>
                    </a:lnTo>
                    <a:cubicBezTo>
                      <a:pt x="606360" y="531024"/>
                      <a:pt x="609444" y="534204"/>
                      <a:pt x="612806" y="534269"/>
                    </a:cubicBezTo>
                    <a:lnTo>
                      <a:pt x="709917" y="536498"/>
                    </a:lnTo>
                    <a:cubicBezTo>
                      <a:pt x="714362" y="536597"/>
                      <a:pt x="718529" y="538761"/>
                      <a:pt x="721629" y="542580"/>
                    </a:cubicBezTo>
                    <a:cubicBezTo>
                      <a:pt x="725730" y="547645"/>
                      <a:pt x="727387" y="554808"/>
                      <a:pt x="726074" y="561775"/>
                    </a:cubicBezTo>
                    <a:lnTo>
                      <a:pt x="721383" y="586740"/>
                    </a:lnTo>
                    <a:cubicBezTo>
                      <a:pt x="720989" y="588888"/>
                      <a:pt x="721022" y="591150"/>
                      <a:pt x="721465" y="593264"/>
                    </a:cubicBezTo>
                    <a:lnTo>
                      <a:pt x="725993" y="614328"/>
                    </a:lnTo>
                    <a:cubicBezTo>
                      <a:pt x="726698" y="617672"/>
                      <a:pt x="728388" y="620410"/>
                      <a:pt x="730618" y="621852"/>
                    </a:cubicBezTo>
                    <a:lnTo>
                      <a:pt x="755487" y="637982"/>
                    </a:lnTo>
                    <a:cubicBezTo>
                      <a:pt x="759341" y="640506"/>
                      <a:pt x="762212" y="644686"/>
                      <a:pt x="763574" y="649768"/>
                    </a:cubicBezTo>
                    <a:lnTo>
                      <a:pt x="774597" y="691141"/>
                    </a:lnTo>
                    <a:cubicBezTo>
                      <a:pt x="775450" y="694338"/>
                      <a:pt x="775647" y="697780"/>
                      <a:pt x="775188" y="701091"/>
                    </a:cubicBezTo>
                    <a:lnTo>
                      <a:pt x="767051" y="759300"/>
                    </a:lnTo>
                    <a:cubicBezTo>
                      <a:pt x="766707" y="761890"/>
                      <a:pt x="765903" y="764446"/>
                      <a:pt x="764771" y="766692"/>
                    </a:cubicBezTo>
                    <a:lnTo>
                      <a:pt x="750598" y="794706"/>
                    </a:lnTo>
                    <a:cubicBezTo>
                      <a:pt x="749220" y="797444"/>
                      <a:pt x="748696" y="800902"/>
                      <a:pt x="749171" y="804181"/>
                    </a:cubicBezTo>
                    <a:lnTo>
                      <a:pt x="753452" y="832802"/>
                    </a:lnTo>
                    <a:cubicBezTo>
                      <a:pt x="754683" y="840965"/>
                      <a:pt x="751845" y="849161"/>
                      <a:pt x="746219" y="853718"/>
                    </a:cubicBezTo>
                    <a:lnTo>
                      <a:pt x="726616" y="869602"/>
                    </a:lnTo>
                    <a:lnTo>
                      <a:pt x="723761" y="838359"/>
                    </a:lnTo>
                    <a:lnTo>
                      <a:pt x="670679" y="799625"/>
                    </a:lnTo>
                    <a:cubicBezTo>
                      <a:pt x="669564" y="798804"/>
                      <a:pt x="668350" y="798362"/>
                      <a:pt x="667169" y="798346"/>
                    </a:cubicBezTo>
                    <a:lnTo>
                      <a:pt x="611740" y="797034"/>
                    </a:lnTo>
                    <a:cubicBezTo>
                      <a:pt x="611314" y="797050"/>
                      <a:pt x="610903" y="797067"/>
                      <a:pt x="610526" y="797149"/>
                    </a:cubicBezTo>
                    <a:lnTo>
                      <a:pt x="505214" y="819376"/>
                    </a:lnTo>
                    <a:cubicBezTo>
                      <a:pt x="502737" y="819902"/>
                      <a:pt x="500490" y="822098"/>
                      <a:pt x="499194" y="825261"/>
                    </a:cubicBezTo>
                    <a:lnTo>
                      <a:pt x="473538" y="887682"/>
                    </a:lnTo>
                    <a:cubicBezTo>
                      <a:pt x="472882" y="889289"/>
                      <a:pt x="472488" y="891043"/>
                      <a:pt x="472390" y="892863"/>
                    </a:cubicBezTo>
                    <a:lnTo>
                      <a:pt x="470389" y="932039"/>
                    </a:lnTo>
                    <a:cubicBezTo>
                      <a:pt x="470307" y="933695"/>
                      <a:pt x="470060" y="935335"/>
                      <a:pt x="469650" y="936891"/>
                    </a:cubicBezTo>
                    <a:lnTo>
                      <a:pt x="442043" y="1045276"/>
                    </a:lnTo>
                    <a:lnTo>
                      <a:pt x="428822" y="1019131"/>
                    </a:lnTo>
                    <a:lnTo>
                      <a:pt x="365929" y="1016754"/>
                    </a:lnTo>
                    <a:cubicBezTo>
                      <a:pt x="362780" y="1016721"/>
                      <a:pt x="359942" y="1019098"/>
                      <a:pt x="358433" y="1023032"/>
                    </a:cubicBezTo>
                    <a:lnTo>
                      <a:pt x="345523" y="1056620"/>
                    </a:lnTo>
                    <a:cubicBezTo>
                      <a:pt x="342915" y="1063389"/>
                      <a:pt x="337698" y="1067766"/>
                      <a:pt x="331547" y="1068372"/>
                    </a:cubicBezTo>
                    <a:cubicBezTo>
                      <a:pt x="325740" y="1068765"/>
                      <a:pt x="320245" y="1065914"/>
                      <a:pt x="316751" y="1060356"/>
                    </a:cubicBezTo>
                    <a:lnTo>
                      <a:pt x="295229" y="1025999"/>
                    </a:lnTo>
                    <a:cubicBezTo>
                      <a:pt x="293966" y="1023950"/>
                      <a:pt x="292260" y="1022590"/>
                      <a:pt x="290455" y="1022130"/>
                    </a:cubicBezTo>
                    <a:lnTo>
                      <a:pt x="219247" y="1004067"/>
                    </a:lnTo>
                    <a:cubicBezTo>
                      <a:pt x="216655" y="1003361"/>
                      <a:pt x="213964" y="1004689"/>
                      <a:pt x="212045" y="1007427"/>
                    </a:cubicBezTo>
                    <a:lnTo>
                      <a:pt x="166869" y="1071995"/>
                    </a:lnTo>
                    <a:cubicBezTo>
                      <a:pt x="164442" y="1075454"/>
                      <a:pt x="161063" y="1077880"/>
                      <a:pt x="157339" y="1078781"/>
                    </a:cubicBezTo>
                    <a:lnTo>
                      <a:pt x="157322" y="1078781"/>
                    </a:lnTo>
                    <a:cubicBezTo>
                      <a:pt x="157322" y="1078781"/>
                      <a:pt x="126860" y="1086207"/>
                      <a:pt x="126860" y="1086207"/>
                    </a:cubicBezTo>
                    <a:cubicBezTo>
                      <a:pt x="125761" y="1086469"/>
                      <a:pt x="124646" y="1086617"/>
                      <a:pt x="123530" y="1086617"/>
                    </a:cubicBezTo>
                    <a:close/>
                    <a:moveTo>
                      <a:pt x="26633" y="107206"/>
                    </a:moveTo>
                    <a:cubicBezTo>
                      <a:pt x="24156" y="107206"/>
                      <a:pt x="22368" y="108796"/>
                      <a:pt x="21253" y="110222"/>
                    </a:cubicBezTo>
                    <a:cubicBezTo>
                      <a:pt x="18677" y="113517"/>
                      <a:pt x="17152" y="119451"/>
                      <a:pt x="19547" y="125270"/>
                    </a:cubicBezTo>
                    <a:lnTo>
                      <a:pt x="59982" y="223672"/>
                    </a:lnTo>
                    <a:cubicBezTo>
                      <a:pt x="62558" y="229950"/>
                      <a:pt x="62328" y="237621"/>
                      <a:pt x="59359" y="243637"/>
                    </a:cubicBezTo>
                    <a:lnTo>
                      <a:pt x="51337" y="259915"/>
                    </a:lnTo>
                    <a:cubicBezTo>
                      <a:pt x="50435" y="261767"/>
                      <a:pt x="49894" y="263914"/>
                      <a:pt x="49812" y="266128"/>
                    </a:cubicBezTo>
                    <a:lnTo>
                      <a:pt x="45547" y="384134"/>
                    </a:lnTo>
                    <a:cubicBezTo>
                      <a:pt x="45416" y="388003"/>
                      <a:pt x="44415" y="391691"/>
                      <a:pt x="42693" y="394838"/>
                    </a:cubicBezTo>
                    <a:lnTo>
                      <a:pt x="26207" y="424950"/>
                    </a:lnTo>
                    <a:cubicBezTo>
                      <a:pt x="24140" y="428737"/>
                      <a:pt x="23828" y="433704"/>
                      <a:pt x="25403" y="437933"/>
                    </a:cubicBezTo>
                    <a:lnTo>
                      <a:pt x="30308" y="451079"/>
                    </a:lnTo>
                    <a:cubicBezTo>
                      <a:pt x="32801" y="457735"/>
                      <a:pt x="32211" y="465586"/>
                      <a:pt x="28766" y="471569"/>
                    </a:cubicBezTo>
                    <a:lnTo>
                      <a:pt x="21991" y="483355"/>
                    </a:lnTo>
                    <a:cubicBezTo>
                      <a:pt x="19744" y="487240"/>
                      <a:pt x="19432" y="492551"/>
                      <a:pt x="21171" y="496911"/>
                    </a:cubicBezTo>
                    <a:lnTo>
                      <a:pt x="41905" y="548432"/>
                    </a:lnTo>
                    <a:cubicBezTo>
                      <a:pt x="44317" y="554415"/>
                      <a:pt x="44218" y="561480"/>
                      <a:pt x="41659" y="567349"/>
                    </a:cubicBezTo>
                    <a:lnTo>
                      <a:pt x="9869" y="640146"/>
                    </a:lnTo>
                    <a:cubicBezTo>
                      <a:pt x="8015" y="644391"/>
                      <a:pt x="8212" y="649735"/>
                      <a:pt x="10344" y="653718"/>
                    </a:cubicBezTo>
                    <a:lnTo>
                      <a:pt x="34212" y="698420"/>
                    </a:lnTo>
                    <a:cubicBezTo>
                      <a:pt x="35425" y="700714"/>
                      <a:pt x="36246" y="703239"/>
                      <a:pt x="36672" y="705910"/>
                    </a:cubicBezTo>
                    <a:lnTo>
                      <a:pt x="44448" y="756743"/>
                    </a:lnTo>
                    <a:cubicBezTo>
                      <a:pt x="44907" y="759693"/>
                      <a:pt x="46104" y="762283"/>
                      <a:pt x="47843" y="764053"/>
                    </a:cubicBezTo>
                    <a:lnTo>
                      <a:pt x="71596" y="788133"/>
                    </a:lnTo>
                    <a:cubicBezTo>
                      <a:pt x="76895" y="793510"/>
                      <a:pt x="78962" y="802214"/>
                      <a:pt x="76878" y="810296"/>
                    </a:cubicBezTo>
                    <a:lnTo>
                      <a:pt x="60687" y="872700"/>
                    </a:lnTo>
                    <a:cubicBezTo>
                      <a:pt x="59851" y="875896"/>
                      <a:pt x="60031" y="879437"/>
                      <a:pt x="61147" y="882421"/>
                    </a:cubicBezTo>
                    <a:lnTo>
                      <a:pt x="92888" y="967380"/>
                    </a:lnTo>
                    <a:cubicBezTo>
                      <a:pt x="93265" y="968430"/>
                      <a:pt x="93577" y="969479"/>
                      <a:pt x="93823" y="970561"/>
                    </a:cubicBezTo>
                    <a:lnTo>
                      <a:pt x="115640" y="1069520"/>
                    </a:lnTo>
                    <a:cubicBezTo>
                      <a:pt x="116378" y="1072881"/>
                      <a:pt x="118117" y="1075618"/>
                      <a:pt x="120381" y="1077044"/>
                    </a:cubicBezTo>
                    <a:cubicBezTo>
                      <a:pt x="121841" y="1077945"/>
                      <a:pt x="123383" y="1078240"/>
                      <a:pt x="124875" y="1077831"/>
                    </a:cubicBezTo>
                    <a:lnTo>
                      <a:pt x="155321" y="1070438"/>
                    </a:lnTo>
                    <a:cubicBezTo>
                      <a:pt x="157011" y="1070012"/>
                      <a:pt x="158618" y="1068816"/>
                      <a:pt x="159865" y="1067045"/>
                    </a:cubicBezTo>
                    <a:lnTo>
                      <a:pt x="205041" y="1002477"/>
                    </a:lnTo>
                    <a:cubicBezTo>
                      <a:pt x="209043" y="996788"/>
                      <a:pt x="215310" y="994149"/>
                      <a:pt x="221395" y="995722"/>
                    </a:cubicBezTo>
                    <a:lnTo>
                      <a:pt x="292604" y="1013787"/>
                    </a:lnTo>
                    <a:cubicBezTo>
                      <a:pt x="296558" y="1014754"/>
                      <a:pt x="300117" y="1017475"/>
                      <a:pt x="302578" y="1021409"/>
                    </a:cubicBezTo>
                    <a:lnTo>
                      <a:pt x="324100" y="1055767"/>
                    </a:lnTo>
                    <a:cubicBezTo>
                      <a:pt x="325855" y="1058553"/>
                      <a:pt x="328332" y="1060062"/>
                      <a:pt x="330776" y="1059783"/>
                    </a:cubicBezTo>
                    <a:cubicBezTo>
                      <a:pt x="333614" y="1059521"/>
                      <a:pt x="336140" y="1057161"/>
                      <a:pt x="337534" y="1053505"/>
                    </a:cubicBezTo>
                    <a:lnTo>
                      <a:pt x="350444" y="1019917"/>
                    </a:lnTo>
                    <a:cubicBezTo>
                      <a:pt x="353299" y="1012492"/>
                      <a:pt x="359565" y="1007820"/>
                      <a:pt x="366290" y="1008132"/>
                    </a:cubicBezTo>
                    <a:lnTo>
                      <a:pt x="434268" y="1010722"/>
                    </a:lnTo>
                    <a:lnTo>
                      <a:pt x="439418" y="1020901"/>
                    </a:lnTo>
                    <a:lnTo>
                      <a:pt x="461350" y="934760"/>
                    </a:lnTo>
                    <a:cubicBezTo>
                      <a:pt x="461596" y="933744"/>
                      <a:pt x="461776" y="932662"/>
                      <a:pt x="461826" y="931581"/>
                    </a:cubicBezTo>
                    <a:lnTo>
                      <a:pt x="463827" y="892403"/>
                    </a:lnTo>
                    <a:cubicBezTo>
                      <a:pt x="463975" y="889617"/>
                      <a:pt x="464565" y="886929"/>
                      <a:pt x="465598" y="884405"/>
                    </a:cubicBezTo>
                    <a:lnTo>
                      <a:pt x="491254" y="821983"/>
                    </a:lnTo>
                    <a:cubicBezTo>
                      <a:pt x="493633" y="816180"/>
                      <a:pt x="498209" y="812033"/>
                      <a:pt x="503475" y="810951"/>
                    </a:cubicBezTo>
                    <a:lnTo>
                      <a:pt x="608722" y="788740"/>
                    </a:lnTo>
                    <a:cubicBezTo>
                      <a:pt x="609739" y="788494"/>
                      <a:pt x="610887" y="788428"/>
                      <a:pt x="611970" y="788412"/>
                    </a:cubicBezTo>
                    <a:lnTo>
                      <a:pt x="667365" y="789724"/>
                    </a:lnTo>
                    <a:cubicBezTo>
                      <a:pt x="670285" y="789773"/>
                      <a:pt x="673205" y="790789"/>
                      <a:pt x="675764" y="792641"/>
                    </a:cubicBezTo>
                    <a:lnTo>
                      <a:pt x="731996" y="833687"/>
                    </a:lnTo>
                    <a:lnTo>
                      <a:pt x="733735" y="852735"/>
                    </a:lnTo>
                    <a:lnTo>
                      <a:pt x="740805" y="846997"/>
                    </a:lnTo>
                    <a:cubicBezTo>
                      <a:pt x="744053" y="844375"/>
                      <a:pt x="745726" y="839162"/>
                      <a:pt x="744955" y="834048"/>
                    </a:cubicBezTo>
                    <a:lnTo>
                      <a:pt x="740674" y="805427"/>
                    </a:lnTo>
                    <a:cubicBezTo>
                      <a:pt x="739919" y="800345"/>
                      <a:pt x="740723" y="795150"/>
                      <a:pt x="742921" y="790789"/>
                    </a:cubicBezTo>
                    <a:lnTo>
                      <a:pt x="757094" y="762792"/>
                    </a:lnTo>
                    <a:cubicBezTo>
                      <a:pt x="757816" y="761382"/>
                      <a:pt x="758308" y="759759"/>
                      <a:pt x="758537" y="758086"/>
                    </a:cubicBezTo>
                    <a:lnTo>
                      <a:pt x="766674" y="699863"/>
                    </a:lnTo>
                    <a:cubicBezTo>
                      <a:pt x="766969" y="697681"/>
                      <a:pt x="766838" y="695403"/>
                      <a:pt x="766280" y="693321"/>
                    </a:cubicBezTo>
                    <a:lnTo>
                      <a:pt x="755257" y="651948"/>
                    </a:lnTo>
                    <a:cubicBezTo>
                      <a:pt x="754470" y="648964"/>
                      <a:pt x="752829" y="646489"/>
                      <a:pt x="750795" y="645162"/>
                    </a:cubicBezTo>
                    <a:lnTo>
                      <a:pt x="725943" y="629032"/>
                    </a:lnTo>
                    <a:cubicBezTo>
                      <a:pt x="721810" y="626344"/>
                      <a:pt x="718758" y="621639"/>
                      <a:pt x="717578" y="616082"/>
                    </a:cubicBezTo>
                    <a:lnTo>
                      <a:pt x="713066" y="595035"/>
                    </a:lnTo>
                    <a:cubicBezTo>
                      <a:pt x="712377" y="591805"/>
                      <a:pt x="712328" y="588380"/>
                      <a:pt x="712935" y="585117"/>
                    </a:cubicBezTo>
                    <a:lnTo>
                      <a:pt x="717627" y="560152"/>
                    </a:lnTo>
                    <a:cubicBezTo>
                      <a:pt x="718463" y="555677"/>
                      <a:pt x="717430" y="551022"/>
                      <a:pt x="714936" y="547940"/>
                    </a:cubicBezTo>
                    <a:cubicBezTo>
                      <a:pt x="713903" y="546645"/>
                      <a:pt x="712131" y="545104"/>
                      <a:pt x="709720" y="545055"/>
                    </a:cubicBezTo>
                    <a:lnTo>
                      <a:pt x="612626" y="542826"/>
                    </a:lnTo>
                    <a:cubicBezTo>
                      <a:pt x="605376" y="542662"/>
                      <a:pt x="599044" y="536908"/>
                      <a:pt x="596829" y="528532"/>
                    </a:cubicBezTo>
                    <a:lnTo>
                      <a:pt x="573109" y="438015"/>
                    </a:lnTo>
                    <a:lnTo>
                      <a:pt x="592646" y="436540"/>
                    </a:lnTo>
                    <a:lnTo>
                      <a:pt x="592646" y="410771"/>
                    </a:lnTo>
                    <a:cubicBezTo>
                      <a:pt x="592646" y="408116"/>
                      <a:pt x="592007" y="405493"/>
                      <a:pt x="590858" y="403395"/>
                    </a:cubicBezTo>
                    <a:lnTo>
                      <a:pt x="581475" y="386281"/>
                    </a:lnTo>
                    <a:cubicBezTo>
                      <a:pt x="579802" y="383232"/>
                      <a:pt x="578818" y="379659"/>
                      <a:pt x="578653" y="375987"/>
                    </a:cubicBezTo>
                    <a:lnTo>
                      <a:pt x="577029" y="342498"/>
                    </a:lnTo>
                    <a:cubicBezTo>
                      <a:pt x="576816" y="338073"/>
                      <a:pt x="574897" y="334171"/>
                      <a:pt x="572043" y="332319"/>
                    </a:cubicBezTo>
                    <a:lnTo>
                      <a:pt x="544452" y="314500"/>
                    </a:lnTo>
                    <a:cubicBezTo>
                      <a:pt x="543385" y="313812"/>
                      <a:pt x="542287" y="313451"/>
                      <a:pt x="541155" y="313451"/>
                    </a:cubicBezTo>
                    <a:lnTo>
                      <a:pt x="506887" y="313451"/>
                    </a:lnTo>
                    <a:cubicBezTo>
                      <a:pt x="503147" y="313451"/>
                      <a:pt x="499456" y="311927"/>
                      <a:pt x="496520" y="309157"/>
                    </a:cubicBezTo>
                    <a:lnTo>
                      <a:pt x="476458" y="290306"/>
                    </a:lnTo>
                    <a:cubicBezTo>
                      <a:pt x="475654" y="289535"/>
                      <a:pt x="474785" y="288994"/>
                      <a:pt x="473866" y="288667"/>
                    </a:cubicBezTo>
                    <a:lnTo>
                      <a:pt x="435645" y="275192"/>
                    </a:lnTo>
                    <a:cubicBezTo>
                      <a:pt x="432824" y="274225"/>
                      <a:pt x="430232" y="272324"/>
                      <a:pt x="428165" y="269717"/>
                    </a:cubicBezTo>
                    <a:lnTo>
                      <a:pt x="408235" y="244342"/>
                    </a:lnTo>
                    <a:cubicBezTo>
                      <a:pt x="406972" y="242736"/>
                      <a:pt x="405348" y="241687"/>
                      <a:pt x="403707" y="241392"/>
                    </a:cubicBezTo>
                    <a:lnTo>
                      <a:pt x="340241" y="230180"/>
                    </a:lnTo>
                    <a:cubicBezTo>
                      <a:pt x="336960" y="229590"/>
                      <a:pt x="333926" y="227901"/>
                      <a:pt x="331481" y="225262"/>
                    </a:cubicBezTo>
                    <a:lnTo>
                      <a:pt x="270541" y="159776"/>
                    </a:lnTo>
                    <a:cubicBezTo>
                      <a:pt x="266489" y="155399"/>
                      <a:pt x="264390" y="148842"/>
                      <a:pt x="264931" y="142203"/>
                    </a:cubicBezTo>
                    <a:lnTo>
                      <a:pt x="268556" y="98092"/>
                    </a:lnTo>
                    <a:cubicBezTo>
                      <a:pt x="268687" y="96486"/>
                      <a:pt x="268573" y="94847"/>
                      <a:pt x="268245" y="93256"/>
                    </a:cubicBezTo>
                    <a:lnTo>
                      <a:pt x="262700" y="67439"/>
                    </a:lnTo>
                    <a:cubicBezTo>
                      <a:pt x="262143" y="64783"/>
                      <a:pt x="262011" y="62062"/>
                      <a:pt x="262307" y="59341"/>
                    </a:cubicBezTo>
                    <a:lnTo>
                      <a:pt x="266440" y="22508"/>
                    </a:lnTo>
                    <a:cubicBezTo>
                      <a:pt x="266965" y="17820"/>
                      <a:pt x="265538" y="13247"/>
                      <a:pt x="262700" y="10558"/>
                    </a:cubicBezTo>
                    <a:cubicBezTo>
                      <a:pt x="261568" y="9460"/>
                      <a:pt x="259764" y="8280"/>
                      <a:pt x="257320" y="8674"/>
                    </a:cubicBezTo>
                    <a:lnTo>
                      <a:pt x="192049" y="19410"/>
                    </a:lnTo>
                    <a:cubicBezTo>
                      <a:pt x="190786" y="19607"/>
                      <a:pt x="189523" y="20279"/>
                      <a:pt x="188424" y="21344"/>
                    </a:cubicBezTo>
                    <a:lnTo>
                      <a:pt x="159996" y="48523"/>
                    </a:lnTo>
                    <a:cubicBezTo>
                      <a:pt x="159012" y="49457"/>
                      <a:pt x="157962" y="50260"/>
                      <a:pt x="156863" y="50899"/>
                    </a:cubicBezTo>
                    <a:lnTo>
                      <a:pt x="103796" y="81880"/>
                    </a:lnTo>
                    <a:cubicBezTo>
                      <a:pt x="102435" y="82684"/>
                      <a:pt x="101221" y="84011"/>
                      <a:pt x="100303" y="85667"/>
                    </a:cubicBezTo>
                    <a:lnTo>
                      <a:pt x="92117" y="100600"/>
                    </a:lnTo>
                    <a:cubicBezTo>
                      <a:pt x="89132" y="106075"/>
                      <a:pt x="84096" y="109485"/>
                      <a:pt x="78666" y="109730"/>
                    </a:cubicBezTo>
                    <a:lnTo>
                      <a:pt x="53666" y="110812"/>
                    </a:lnTo>
                    <a:cubicBezTo>
                      <a:pt x="52896" y="110829"/>
                      <a:pt x="51961" y="110812"/>
                      <a:pt x="51075" y="110698"/>
                    </a:cubicBezTo>
                    <a:lnTo>
                      <a:pt x="27502" y="107272"/>
                    </a:lnTo>
                    <a:cubicBezTo>
                      <a:pt x="27208" y="107239"/>
                      <a:pt x="26929" y="107223"/>
                      <a:pt x="26650" y="10722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5" name="Graphic 9">
              <a:extLst>
                <a:ext uri="{FF2B5EF4-FFF2-40B4-BE49-F238E27FC236}">
                  <a16:creationId xmlns:a16="http://schemas.microsoft.com/office/drawing/2014/main" id="{CCD76E52-A690-6E2C-5837-5880FCBA4385}"/>
                </a:ext>
              </a:extLst>
            </p:cNvPr>
            <p:cNvGrpSpPr/>
            <p:nvPr/>
          </p:nvGrpSpPr>
          <p:grpSpPr>
            <a:xfrm>
              <a:off x="15577097" y="8833754"/>
              <a:ext cx="82609" cy="137316"/>
              <a:chOff x="15577097" y="8833754"/>
              <a:chExt cx="82609" cy="137316"/>
            </a:xfrm>
            <a:grpFill/>
          </p:grpSpPr>
          <p:sp>
            <p:nvSpPr>
              <p:cNvPr id="1753" name="Freeform 1752">
                <a:extLst>
                  <a:ext uri="{FF2B5EF4-FFF2-40B4-BE49-F238E27FC236}">
                    <a16:creationId xmlns:a16="http://schemas.microsoft.com/office/drawing/2014/main" id="{7B8B2399-A3E3-D8BA-8472-16D027417806}"/>
                  </a:ext>
                </a:extLst>
              </p:cNvPr>
              <p:cNvSpPr/>
              <p:nvPr/>
            </p:nvSpPr>
            <p:spPr>
              <a:xfrm>
                <a:off x="15581474" y="8843524"/>
                <a:ext cx="73475" cy="118793"/>
              </a:xfrm>
              <a:custGeom>
                <a:avLst/>
                <a:gdLst>
                  <a:gd name="connsiteX0" fmla="*/ 3923 w 73475"/>
                  <a:gd name="connsiteY0" fmla="*/ 64978 h 118793"/>
                  <a:gd name="connsiteX1" fmla="*/ 19837 w 73475"/>
                  <a:gd name="connsiteY1" fmla="*/ 45701 h 118793"/>
                  <a:gd name="connsiteX2" fmla="*/ 21477 w 73475"/>
                  <a:gd name="connsiteY2" fmla="*/ 43931 h 118793"/>
                  <a:gd name="connsiteX3" fmla="*/ 73475 w 73475"/>
                  <a:gd name="connsiteY3" fmla="*/ 0 h 118793"/>
                  <a:gd name="connsiteX4" fmla="*/ 71181 w 73475"/>
                  <a:gd name="connsiteY4" fmla="*/ 40521 h 118793"/>
                  <a:gd name="connsiteX5" fmla="*/ 67899 w 73475"/>
                  <a:gd name="connsiteY5" fmla="*/ 77223 h 118793"/>
                  <a:gd name="connsiteX6" fmla="*/ 54777 w 73475"/>
                  <a:gd name="connsiteY6" fmla="*/ 91681 h 118793"/>
                  <a:gd name="connsiteX7" fmla="*/ 43950 w 73475"/>
                  <a:gd name="connsiteY7" fmla="*/ 91173 h 118793"/>
                  <a:gd name="connsiteX8" fmla="*/ 32794 w 73475"/>
                  <a:gd name="connsiteY8" fmla="*/ 98713 h 118793"/>
                  <a:gd name="connsiteX9" fmla="*/ 22952 w 73475"/>
                  <a:gd name="connsiteY9" fmla="*/ 118794 h 118793"/>
                  <a:gd name="connsiteX10" fmla="*/ 2776 w 73475"/>
                  <a:gd name="connsiteY10" fmla="*/ 87272 h 118793"/>
                  <a:gd name="connsiteX11" fmla="*/ 3923 w 73475"/>
                  <a:gd name="connsiteY11" fmla="*/ 64995 h 11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5" h="118793">
                    <a:moveTo>
                      <a:pt x="3923" y="64978"/>
                    </a:moveTo>
                    <a:lnTo>
                      <a:pt x="19837" y="45701"/>
                    </a:lnTo>
                    <a:cubicBezTo>
                      <a:pt x="20327" y="45045"/>
                      <a:pt x="20820" y="44455"/>
                      <a:pt x="21477" y="43931"/>
                    </a:cubicBezTo>
                    <a:lnTo>
                      <a:pt x="73475" y="0"/>
                    </a:lnTo>
                    <a:lnTo>
                      <a:pt x="71181" y="40521"/>
                    </a:lnTo>
                    <a:lnTo>
                      <a:pt x="67899" y="77223"/>
                    </a:lnTo>
                    <a:cubicBezTo>
                      <a:pt x="67080" y="85698"/>
                      <a:pt x="61501" y="91992"/>
                      <a:pt x="54777" y="91681"/>
                    </a:cubicBezTo>
                    <a:lnTo>
                      <a:pt x="43950" y="91173"/>
                    </a:lnTo>
                    <a:cubicBezTo>
                      <a:pt x="39356" y="90960"/>
                      <a:pt x="35091" y="93828"/>
                      <a:pt x="32794" y="98713"/>
                    </a:cubicBezTo>
                    <a:lnTo>
                      <a:pt x="22952" y="118794"/>
                    </a:lnTo>
                    <a:lnTo>
                      <a:pt x="2776" y="87272"/>
                    </a:lnTo>
                    <a:cubicBezTo>
                      <a:pt x="-1325" y="80633"/>
                      <a:pt x="-832" y="70879"/>
                      <a:pt x="3923" y="6499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54" name="Freeform 1753">
                <a:extLst>
                  <a:ext uri="{FF2B5EF4-FFF2-40B4-BE49-F238E27FC236}">
                    <a16:creationId xmlns:a16="http://schemas.microsoft.com/office/drawing/2014/main" id="{430AACB6-3BB5-3043-23E8-8FB5C1D1445D}"/>
                  </a:ext>
                </a:extLst>
              </p:cNvPr>
              <p:cNvSpPr/>
              <p:nvPr/>
            </p:nvSpPr>
            <p:spPr>
              <a:xfrm>
                <a:off x="15577097" y="8833754"/>
                <a:ext cx="82609" cy="137316"/>
              </a:xfrm>
              <a:custGeom>
                <a:avLst/>
                <a:gdLst>
                  <a:gd name="connsiteX0" fmla="*/ 27658 w 82609"/>
                  <a:gd name="connsiteY0" fmla="*/ 137300 h 137316"/>
                  <a:gd name="connsiteX1" fmla="*/ 3545 w 82609"/>
                  <a:gd name="connsiteY1" fmla="*/ 99319 h 137316"/>
                  <a:gd name="connsiteX2" fmla="*/ 5020 w 82609"/>
                  <a:gd name="connsiteY2" fmla="*/ 72011 h 137316"/>
                  <a:gd name="connsiteX3" fmla="*/ 20767 w 82609"/>
                  <a:gd name="connsiteY3" fmla="*/ 52734 h 137316"/>
                  <a:gd name="connsiteX4" fmla="*/ 23064 w 82609"/>
                  <a:gd name="connsiteY4" fmla="*/ 50406 h 137316"/>
                  <a:gd name="connsiteX5" fmla="*/ 82610 w 82609"/>
                  <a:gd name="connsiteY5" fmla="*/ 0 h 137316"/>
                  <a:gd name="connsiteX6" fmla="*/ 79821 w 82609"/>
                  <a:gd name="connsiteY6" fmla="*/ 50537 h 137316"/>
                  <a:gd name="connsiteX7" fmla="*/ 76541 w 82609"/>
                  <a:gd name="connsiteY7" fmla="*/ 87370 h 137316"/>
                  <a:gd name="connsiteX8" fmla="*/ 59644 w 82609"/>
                  <a:gd name="connsiteY8" fmla="*/ 105762 h 137316"/>
                  <a:gd name="connsiteX9" fmla="*/ 58989 w 82609"/>
                  <a:gd name="connsiteY9" fmla="*/ 105746 h 137316"/>
                  <a:gd name="connsiteX10" fmla="*/ 47998 w 82609"/>
                  <a:gd name="connsiteY10" fmla="*/ 105221 h 137316"/>
                  <a:gd name="connsiteX11" fmla="*/ 47834 w 82609"/>
                  <a:gd name="connsiteY11" fmla="*/ 105204 h 137316"/>
                  <a:gd name="connsiteX12" fmla="*/ 40944 w 82609"/>
                  <a:gd name="connsiteY12" fmla="*/ 110368 h 137316"/>
                  <a:gd name="connsiteX13" fmla="*/ 27658 w 82609"/>
                  <a:gd name="connsiteY13" fmla="*/ 137317 h 137316"/>
                  <a:gd name="connsiteX14" fmla="*/ 11582 w 82609"/>
                  <a:gd name="connsiteY14" fmla="*/ 77453 h 137316"/>
                  <a:gd name="connsiteX15" fmla="*/ 10761 w 82609"/>
                  <a:gd name="connsiteY15" fmla="*/ 94714 h 137316"/>
                  <a:gd name="connsiteX16" fmla="*/ 26837 w 82609"/>
                  <a:gd name="connsiteY16" fmla="*/ 119761 h 137316"/>
                  <a:gd name="connsiteX17" fmla="*/ 33234 w 82609"/>
                  <a:gd name="connsiteY17" fmla="*/ 106565 h 137316"/>
                  <a:gd name="connsiteX18" fmla="*/ 47834 w 82609"/>
                  <a:gd name="connsiteY18" fmla="*/ 96599 h 137316"/>
                  <a:gd name="connsiteX19" fmla="*/ 48491 w 82609"/>
                  <a:gd name="connsiteY19" fmla="*/ 96599 h 137316"/>
                  <a:gd name="connsiteX20" fmla="*/ 59480 w 82609"/>
                  <a:gd name="connsiteY20" fmla="*/ 97123 h 137316"/>
                  <a:gd name="connsiteX21" fmla="*/ 59644 w 82609"/>
                  <a:gd name="connsiteY21" fmla="*/ 97139 h 137316"/>
                  <a:gd name="connsiteX22" fmla="*/ 67846 w 82609"/>
                  <a:gd name="connsiteY22" fmla="*/ 86567 h 137316"/>
                  <a:gd name="connsiteX23" fmla="*/ 71128 w 82609"/>
                  <a:gd name="connsiteY23" fmla="*/ 49865 h 137316"/>
                  <a:gd name="connsiteX24" fmla="*/ 72932 w 82609"/>
                  <a:gd name="connsiteY24" fmla="*/ 19474 h 137316"/>
                  <a:gd name="connsiteX25" fmla="*/ 28641 w 82609"/>
                  <a:gd name="connsiteY25" fmla="*/ 56930 h 137316"/>
                  <a:gd name="connsiteX26" fmla="*/ 27493 w 82609"/>
                  <a:gd name="connsiteY26" fmla="*/ 58143 h 137316"/>
                  <a:gd name="connsiteX27" fmla="*/ 11582 w 82609"/>
                  <a:gd name="connsiteY27" fmla="*/ 77420 h 13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609" h="137316">
                    <a:moveTo>
                      <a:pt x="27658" y="137300"/>
                    </a:moveTo>
                    <a:lnTo>
                      <a:pt x="3545" y="99319"/>
                    </a:lnTo>
                    <a:cubicBezTo>
                      <a:pt x="-1706" y="91107"/>
                      <a:pt x="-1049" y="79354"/>
                      <a:pt x="5020" y="72011"/>
                    </a:cubicBezTo>
                    <a:lnTo>
                      <a:pt x="20767" y="52734"/>
                    </a:lnTo>
                    <a:cubicBezTo>
                      <a:pt x="21588" y="51865"/>
                      <a:pt x="22245" y="51094"/>
                      <a:pt x="23064" y="50406"/>
                    </a:cubicBezTo>
                    <a:lnTo>
                      <a:pt x="82610" y="0"/>
                    </a:lnTo>
                    <a:lnTo>
                      <a:pt x="79821" y="50537"/>
                    </a:lnTo>
                    <a:lnTo>
                      <a:pt x="76541" y="87370"/>
                    </a:lnTo>
                    <a:cubicBezTo>
                      <a:pt x="75557" y="97992"/>
                      <a:pt x="68339" y="105762"/>
                      <a:pt x="59644" y="105762"/>
                    </a:cubicBezTo>
                    <a:cubicBezTo>
                      <a:pt x="59480" y="105762"/>
                      <a:pt x="59316" y="105746"/>
                      <a:pt x="58989" y="105746"/>
                    </a:cubicBezTo>
                    <a:lnTo>
                      <a:pt x="47998" y="105221"/>
                    </a:lnTo>
                    <a:cubicBezTo>
                      <a:pt x="47998" y="105221"/>
                      <a:pt x="47834" y="105204"/>
                      <a:pt x="47834" y="105204"/>
                    </a:cubicBezTo>
                    <a:cubicBezTo>
                      <a:pt x="45209" y="105204"/>
                      <a:pt x="42586" y="107171"/>
                      <a:pt x="40944" y="110368"/>
                    </a:cubicBezTo>
                    <a:lnTo>
                      <a:pt x="27658" y="137317"/>
                    </a:lnTo>
                    <a:close/>
                    <a:moveTo>
                      <a:pt x="11582" y="77453"/>
                    </a:moveTo>
                    <a:cubicBezTo>
                      <a:pt x="7972" y="81928"/>
                      <a:pt x="7646" y="89648"/>
                      <a:pt x="10761" y="94714"/>
                    </a:cubicBezTo>
                    <a:lnTo>
                      <a:pt x="26837" y="119761"/>
                    </a:lnTo>
                    <a:lnTo>
                      <a:pt x="33234" y="106565"/>
                    </a:lnTo>
                    <a:cubicBezTo>
                      <a:pt x="36352" y="100385"/>
                      <a:pt x="41929" y="96599"/>
                      <a:pt x="47834" y="96599"/>
                    </a:cubicBezTo>
                    <a:cubicBezTo>
                      <a:pt x="47998" y="96599"/>
                      <a:pt x="48162" y="96599"/>
                      <a:pt x="48491" y="96599"/>
                    </a:cubicBezTo>
                    <a:lnTo>
                      <a:pt x="59480" y="97123"/>
                    </a:lnTo>
                    <a:cubicBezTo>
                      <a:pt x="59480" y="97139"/>
                      <a:pt x="59644" y="97139"/>
                      <a:pt x="59644" y="97139"/>
                    </a:cubicBezTo>
                    <a:cubicBezTo>
                      <a:pt x="63745" y="97139"/>
                      <a:pt x="67356" y="92566"/>
                      <a:pt x="67846" y="86567"/>
                    </a:cubicBezTo>
                    <a:lnTo>
                      <a:pt x="71128" y="49865"/>
                    </a:lnTo>
                    <a:lnTo>
                      <a:pt x="72932" y="19474"/>
                    </a:lnTo>
                    <a:lnTo>
                      <a:pt x="28641" y="56930"/>
                    </a:lnTo>
                    <a:cubicBezTo>
                      <a:pt x="28150" y="57307"/>
                      <a:pt x="27822" y="57700"/>
                      <a:pt x="27493" y="58143"/>
                    </a:cubicBezTo>
                    <a:lnTo>
                      <a:pt x="11582" y="7742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6" name="Graphic 9">
              <a:extLst>
                <a:ext uri="{FF2B5EF4-FFF2-40B4-BE49-F238E27FC236}">
                  <a16:creationId xmlns:a16="http://schemas.microsoft.com/office/drawing/2014/main" id="{EEF68C0F-6CF9-1F83-D58A-0404C03D2AEC}"/>
                </a:ext>
              </a:extLst>
            </p:cNvPr>
            <p:cNvGrpSpPr/>
            <p:nvPr/>
          </p:nvGrpSpPr>
          <p:grpSpPr>
            <a:xfrm>
              <a:off x="13950596" y="6953836"/>
              <a:ext cx="219424" cy="136570"/>
              <a:chOff x="13950596" y="6953836"/>
              <a:chExt cx="219424" cy="136570"/>
            </a:xfrm>
            <a:grpFill/>
          </p:grpSpPr>
          <p:sp>
            <p:nvSpPr>
              <p:cNvPr id="1751" name="Freeform 1750">
                <a:extLst>
                  <a:ext uri="{FF2B5EF4-FFF2-40B4-BE49-F238E27FC236}">
                    <a16:creationId xmlns:a16="http://schemas.microsoft.com/office/drawing/2014/main" id="{EF84F4AB-D11C-E9EC-F28E-E48364BB0341}"/>
                  </a:ext>
                </a:extLst>
              </p:cNvPr>
              <p:cNvSpPr/>
              <p:nvPr/>
            </p:nvSpPr>
            <p:spPr>
              <a:xfrm>
                <a:off x="13955025" y="6958114"/>
                <a:ext cx="210699" cy="127987"/>
              </a:xfrm>
              <a:custGeom>
                <a:avLst/>
                <a:gdLst>
                  <a:gd name="connsiteX0" fmla="*/ 184215 w 210699"/>
                  <a:gd name="connsiteY0" fmla="*/ 42513 h 127987"/>
                  <a:gd name="connsiteX1" fmla="*/ 205539 w 210699"/>
                  <a:gd name="connsiteY1" fmla="*/ 63035 h 127987"/>
                  <a:gd name="connsiteX2" fmla="*/ 210625 w 210699"/>
                  <a:gd name="connsiteY2" fmla="*/ 78051 h 127987"/>
                  <a:gd name="connsiteX3" fmla="*/ 208000 w 210699"/>
                  <a:gd name="connsiteY3" fmla="*/ 105147 h 127987"/>
                  <a:gd name="connsiteX4" fmla="*/ 196026 w 210699"/>
                  <a:gd name="connsiteY4" fmla="*/ 119555 h 127987"/>
                  <a:gd name="connsiteX5" fmla="*/ 154688 w 210699"/>
                  <a:gd name="connsiteY5" fmla="*/ 121735 h 127987"/>
                  <a:gd name="connsiteX6" fmla="*/ 153211 w 210699"/>
                  <a:gd name="connsiteY6" fmla="*/ 121686 h 127987"/>
                  <a:gd name="connsiteX7" fmla="*/ 103179 w 210699"/>
                  <a:gd name="connsiteY7" fmla="*/ 116392 h 127987"/>
                  <a:gd name="connsiteX8" fmla="*/ 99243 w 210699"/>
                  <a:gd name="connsiteY8" fmla="*/ 116769 h 127987"/>
                  <a:gd name="connsiteX9" fmla="*/ 63811 w 210699"/>
                  <a:gd name="connsiteY9" fmla="*/ 127555 h 127987"/>
                  <a:gd name="connsiteX10" fmla="*/ 56101 w 210699"/>
                  <a:gd name="connsiteY10" fmla="*/ 126751 h 127987"/>
                  <a:gd name="connsiteX11" fmla="*/ 2297 w 210699"/>
                  <a:gd name="connsiteY11" fmla="*/ 98016 h 127987"/>
                  <a:gd name="connsiteX12" fmla="*/ 0 w 210699"/>
                  <a:gd name="connsiteY12" fmla="*/ 81247 h 127987"/>
                  <a:gd name="connsiteX13" fmla="*/ 41994 w 210699"/>
                  <a:gd name="connsiteY13" fmla="*/ 22121 h 127987"/>
                  <a:gd name="connsiteX14" fmla="*/ 45930 w 210699"/>
                  <a:gd name="connsiteY14" fmla="*/ 18383 h 127987"/>
                  <a:gd name="connsiteX15" fmla="*/ 73653 w 210699"/>
                  <a:gd name="connsiteY15" fmla="*/ 1549 h 127987"/>
                  <a:gd name="connsiteX16" fmla="*/ 83003 w 210699"/>
                  <a:gd name="connsiteY16" fmla="*/ 811 h 127987"/>
                  <a:gd name="connsiteX17" fmla="*/ 122373 w 210699"/>
                  <a:gd name="connsiteY17" fmla="*/ 17613 h 127987"/>
                  <a:gd name="connsiteX18" fmla="*/ 125817 w 210699"/>
                  <a:gd name="connsiteY18" fmla="*/ 18416 h 127987"/>
                  <a:gd name="connsiteX19" fmla="*/ 152883 w 210699"/>
                  <a:gd name="connsiteY19" fmla="*/ 19596 h 127987"/>
                  <a:gd name="connsiteX20" fmla="*/ 159117 w 210699"/>
                  <a:gd name="connsiteY20" fmla="*/ 22088 h 127987"/>
                  <a:gd name="connsiteX21" fmla="*/ 183394 w 210699"/>
                  <a:gd name="connsiteY21" fmla="*/ 41758 h 127987"/>
                  <a:gd name="connsiteX22" fmla="*/ 184215 w 210699"/>
                  <a:gd name="connsiteY22" fmla="*/ 42496 h 12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0699" h="127987">
                    <a:moveTo>
                      <a:pt x="184215" y="42513"/>
                    </a:moveTo>
                    <a:lnTo>
                      <a:pt x="205539" y="63035"/>
                    </a:lnTo>
                    <a:cubicBezTo>
                      <a:pt x="209147" y="66527"/>
                      <a:pt x="211116" y="72248"/>
                      <a:pt x="210625" y="78051"/>
                    </a:cubicBezTo>
                    <a:lnTo>
                      <a:pt x="208000" y="105147"/>
                    </a:lnTo>
                    <a:cubicBezTo>
                      <a:pt x="207343" y="113114"/>
                      <a:pt x="202259" y="119228"/>
                      <a:pt x="196026" y="119555"/>
                    </a:cubicBezTo>
                    <a:lnTo>
                      <a:pt x="154688" y="121735"/>
                    </a:lnTo>
                    <a:cubicBezTo>
                      <a:pt x="154195" y="121768"/>
                      <a:pt x="153703" y="121735"/>
                      <a:pt x="153211" y="121686"/>
                    </a:cubicBezTo>
                    <a:lnTo>
                      <a:pt x="103179" y="116392"/>
                    </a:lnTo>
                    <a:cubicBezTo>
                      <a:pt x="101868" y="116261"/>
                      <a:pt x="100555" y="116392"/>
                      <a:pt x="99243" y="116769"/>
                    </a:cubicBezTo>
                    <a:lnTo>
                      <a:pt x="63811" y="127555"/>
                    </a:lnTo>
                    <a:cubicBezTo>
                      <a:pt x="61186" y="128342"/>
                      <a:pt x="58562" y="128046"/>
                      <a:pt x="56101" y="126751"/>
                    </a:cubicBezTo>
                    <a:lnTo>
                      <a:pt x="2297" y="98016"/>
                    </a:lnTo>
                    <a:lnTo>
                      <a:pt x="0" y="81247"/>
                    </a:lnTo>
                    <a:lnTo>
                      <a:pt x="41994" y="22121"/>
                    </a:lnTo>
                    <a:cubicBezTo>
                      <a:pt x="43142" y="20563"/>
                      <a:pt x="44455" y="19285"/>
                      <a:pt x="45930" y="18383"/>
                    </a:cubicBezTo>
                    <a:lnTo>
                      <a:pt x="73653" y="1549"/>
                    </a:lnTo>
                    <a:cubicBezTo>
                      <a:pt x="76441" y="-221"/>
                      <a:pt x="79886" y="-484"/>
                      <a:pt x="83003" y="811"/>
                    </a:cubicBezTo>
                    <a:lnTo>
                      <a:pt x="122373" y="17613"/>
                    </a:lnTo>
                    <a:cubicBezTo>
                      <a:pt x="123520" y="18105"/>
                      <a:pt x="124668" y="18367"/>
                      <a:pt x="125817" y="18416"/>
                    </a:cubicBezTo>
                    <a:lnTo>
                      <a:pt x="152883" y="19596"/>
                    </a:lnTo>
                    <a:cubicBezTo>
                      <a:pt x="155016" y="19695"/>
                      <a:pt x="157312" y="20547"/>
                      <a:pt x="159117" y="22088"/>
                    </a:cubicBezTo>
                    <a:lnTo>
                      <a:pt x="183394" y="41758"/>
                    </a:lnTo>
                    <a:cubicBezTo>
                      <a:pt x="183723" y="41988"/>
                      <a:pt x="183887" y="42234"/>
                      <a:pt x="184215" y="4249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52" name="Freeform 1751">
                <a:extLst>
                  <a:ext uri="{FF2B5EF4-FFF2-40B4-BE49-F238E27FC236}">
                    <a16:creationId xmlns:a16="http://schemas.microsoft.com/office/drawing/2014/main" id="{92E4720C-DBDD-5BED-721C-1B5BF1E0F707}"/>
                  </a:ext>
                </a:extLst>
              </p:cNvPr>
              <p:cNvSpPr/>
              <p:nvPr/>
            </p:nvSpPr>
            <p:spPr>
              <a:xfrm>
                <a:off x="13950596" y="6953836"/>
                <a:ext cx="219424" cy="136570"/>
              </a:xfrm>
              <a:custGeom>
                <a:avLst/>
                <a:gdLst>
                  <a:gd name="connsiteX0" fmla="*/ 65288 w 219424"/>
                  <a:gd name="connsiteY0" fmla="*/ 136571 h 136570"/>
                  <a:gd name="connsiteX1" fmla="*/ 58397 w 219424"/>
                  <a:gd name="connsiteY1" fmla="*/ 134833 h 136570"/>
                  <a:gd name="connsiteX2" fmla="*/ 2788 w 219424"/>
                  <a:gd name="connsiteY2" fmla="*/ 105065 h 136570"/>
                  <a:gd name="connsiteX3" fmla="*/ 0 w 219424"/>
                  <a:gd name="connsiteY3" fmla="*/ 84444 h 136570"/>
                  <a:gd name="connsiteX4" fmla="*/ 42978 w 219424"/>
                  <a:gd name="connsiteY4" fmla="*/ 23924 h 136570"/>
                  <a:gd name="connsiteX5" fmla="*/ 48227 w 219424"/>
                  <a:gd name="connsiteY5" fmla="*/ 19007 h 136570"/>
                  <a:gd name="connsiteX6" fmla="*/ 75785 w 219424"/>
                  <a:gd name="connsiteY6" fmla="*/ 2172 h 136570"/>
                  <a:gd name="connsiteX7" fmla="*/ 89072 w 219424"/>
                  <a:gd name="connsiteY7" fmla="*/ 1156 h 136570"/>
                  <a:gd name="connsiteX8" fmla="*/ 128442 w 219424"/>
                  <a:gd name="connsiteY8" fmla="*/ 17957 h 136570"/>
                  <a:gd name="connsiteX9" fmla="*/ 130575 w 219424"/>
                  <a:gd name="connsiteY9" fmla="*/ 18433 h 136570"/>
                  <a:gd name="connsiteX10" fmla="*/ 157477 w 219424"/>
                  <a:gd name="connsiteY10" fmla="*/ 19597 h 136570"/>
                  <a:gd name="connsiteX11" fmla="*/ 166335 w 219424"/>
                  <a:gd name="connsiteY11" fmla="*/ 23039 h 136570"/>
                  <a:gd name="connsiteX12" fmla="*/ 190613 w 219424"/>
                  <a:gd name="connsiteY12" fmla="*/ 42742 h 136570"/>
                  <a:gd name="connsiteX13" fmla="*/ 191596 w 219424"/>
                  <a:gd name="connsiteY13" fmla="*/ 43709 h 136570"/>
                  <a:gd name="connsiteX14" fmla="*/ 212922 w 219424"/>
                  <a:gd name="connsiteY14" fmla="*/ 64232 h 136570"/>
                  <a:gd name="connsiteX15" fmla="*/ 219320 w 219424"/>
                  <a:gd name="connsiteY15" fmla="*/ 82739 h 136570"/>
                  <a:gd name="connsiteX16" fmla="*/ 216859 w 219424"/>
                  <a:gd name="connsiteY16" fmla="*/ 109835 h 136570"/>
                  <a:gd name="connsiteX17" fmla="*/ 200783 w 219424"/>
                  <a:gd name="connsiteY17" fmla="*/ 128145 h 136570"/>
                  <a:gd name="connsiteX18" fmla="*/ 159445 w 219424"/>
                  <a:gd name="connsiteY18" fmla="*/ 130325 h 136570"/>
                  <a:gd name="connsiteX19" fmla="*/ 157149 w 219424"/>
                  <a:gd name="connsiteY19" fmla="*/ 130259 h 136570"/>
                  <a:gd name="connsiteX20" fmla="*/ 107117 w 219424"/>
                  <a:gd name="connsiteY20" fmla="*/ 124965 h 136570"/>
                  <a:gd name="connsiteX21" fmla="*/ 104820 w 219424"/>
                  <a:gd name="connsiteY21" fmla="*/ 125178 h 136570"/>
                  <a:gd name="connsiteX22" fmla="*/ 69389 w 219424"/>
                  <a:gd name="connsiteY22" fmla="*/ 135964 h 136570"/>
                  <a:gd name="connsiteX23" fmla="*/ 65288 w 219424"/>
                  <a:gd name="connsiteY23" fmla="*/ 136571 h 136570"/>
                  <a:gd name="connsiteX24" fmla="*/ 10827 w 219424"/>
                  <a:gd name="connsiteY24" fmla="*/ 99557 h 136570"/>
                  <a:gd name="connsiteX25" fmla="*/ 62498 w 219424"/>
                  <a:gd name="connsiteY25" fmla="*/ 127260 h 136570"/>
                  <a:gd name="connsiteX26" fmla="*/ 66928 w 219424"/>
                  <a:gd name="connsiteY26" fmla="*/ 127735 h 136570"/>
                  <a:gd name="connsiteX27" fmla="*/ 102359 w 219424"/>
                  <a:gd name="connsiteY27" fmla="*/ 116949 h 136570"/>
                  <a:gd name="connsiteX28" fmla="*/ 108101 w 219424"/>
                  <a:gd name="connsiteY28" fmla="*/ 116408 h 136570"/>
                  <a:gd name="connsiteX29" fmla="*/ 158133 w 219424"/>
                  <a:gd name="connsiteY29" fmla="*/ 121703 h 136570"/>
                  <a:gd name="connsiteX30" fmla="*/ 200291 w 219424"/>
                  <a:gd name="connsiteY30" fmla="*/ 119539 h 136570"/>
                  <a:gd name="connsiteX31" fmla="*/ 208164 w 219424"/>
                  <a:gd name="connsiteY31" fmla="*/ 109032 h 136570"/>
                  <a:gd name="connsiteX32" fmla="*/ 210789 w 219424"/>
                  <a:gd name="connsiteY32" fmla="*/ 81952 h 136570"/>
                  <a:gd name="connsiteX33" fmla="*/ 207017 w 219424"/>
                  <a:gd name="connsiteY33" fmla="*/ 70412 h 136570"/>
                  <a:gd name="connsiteX34" fmla="*/ 185198 w 219424"/>
                  <a:gd name="connsiteY34" fmla="*/ 49430 h 136570"/>
                  <a:gd name="connsiteX35" fmla="*/ 160921 w 219424"/>
                  <a:gd name="connsiteY35" fmla="*/ 29710 h 136570"/>
                  <a:gd name="connsiteX36" fmla="*/ 157149 w 219424"/>
                  <a:gd name="connsiteY36" fmla="*/ 28186 h 136570"/>
                  <a:gd name="connsiteX37" fmla="*/ 130246 w 219424"/>
                  <a:gd name="connsiteY37" fmla="*/ 27022 h 136570"/>
                  <a:gd name="connsiteX38" fmla="*/ 125161 w 219424"/>
                  <a:gd name="connsiteY38" fmla="*/ 25858 h 136570"/>
                  <a:gd name="connsiteX39" fmla="*/ 85793 w 219424"/>
                  <a:gd name="connsiteY39" fmla="*/ 9057 h 136570"/>
                  <a:gd name="connsiteX40" fmla="*/ 80379 w 219424"/>
                  <a:gd name="connsiteY40" fmla="*/ 9499 h 136570"/>
                  <a:gd name="connsiteX41" fmla="*/ 52657 w 219424"/>
                  <a:gd name="connsiteY41" fmla="*/ 26334 h 136570"/>
                  <a:gd name="connsiteX42" fmla="*/ 50031 w 219424"/>
                  <a:gd name="connsiteY42" fmla="*/ 28874 h 136570"/>
                  <a:gd name="connsiteX43" fmla="*/ 9022 w 219424"/>
                  <a:gd name="connsiteY43" fmla="*/ 86624 h 136570"/>
                  <a:gd name="connsiteX44" fmla="*/ 10827 w 219424"/>
                  <a:gd name="connsiteY44" fmla="*/ 99541 h 13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424" h="136570">
                    <a:moveTo>
                      <a:pt x="65288" y="136571"/>
                    </a:moveTo>
                    <a:cubicBezTo>
                      <a:pt x="62991" y="136571"/>
                      <a:pt x="60530" y="135980"/>
                      <a:pt x="58397" y="134833"/>
                    </a:cubicBezTo>
                    <a:lnTo>
                      <a:pt x="2788" y="105065"/>
                    </a:lnTo>
                    <a:lnTo>
                      <a:pt x="0" y="84444"/>
                    </a:lnTo>
                    <a:lnTo>
                      <a:pt x="42978" y="23924"/>
                    </a:lnTo>
                    <a:cubicBezTo>
                      <a:pt x="44455" y="21875"/>
                      <a:pt x="46095" y="20220"/>
                      <a:pt x="48227" y="19007"/>
                    </a:cubicBezTo>
                    <a:lnTo>
                      <a:pt x="75785" y="2172"/>
                    </a:lnTo>
                    <a:cubicBezTo>
                      <a:pt x="79886" y="-320"/>
                      <a:pt x="84807" y="-680"/>
                      <a:pt x="89072" y="1156"/>
                    </a:cubicBezTo>
                    <a:lnTo>
                      <a:pt x="128442" y="17957"/>
                    </a:lnTo>
                    <a:cubicBezTo>
                      <a:pt x="129098" y="18236"/>
                      <a:pt x="129918" y="18400"/>
                      <a:pt x="130575" y="18433"/>
                    </a:cubicBezTo>
                    <a:lnTo>
                      <a:pt x="157477" y="19597"/>
                    </a:lnTo>
                    <a:cubicBezTo>
                      <a:pt x="160594" y="19728"/>
                      <a:pt x="163711" y="20924"/>
                      <a:pt x="166335" y="23039"/>
                    </a:cubicBezTo>
                    <a:lnTo>
                      <a:pt x="190613" y="42742"/>
                    </a:lnTo>
                    <a:cubicBezTo>
                      <a:pt x="190939" y="43021"/>
                      <a:pt x="191268" y="43349"/>
                      <a:pt x="191596" y="43709"/>
                    </a:cubicBezTo>
                    <a:lnTo>
                      <a:pt x="212922" y="64232"/>
                    </a:lnTo>
                    <a:cubicBezTo>
                      <a:pt x="217515" y="68658"/>
                      <a:pt x="219974" y="75575"/>
                      <a:pt x="219320" y="82739"/>
                    </a:cubicBezTo>
                    <a:lnTo>
                      <a:pt x="216859" y="109835"/>
                    </a:lnTo>
                    <a:cubicBezTo>
                      <a:pt x="215873" y="119998"/>
                      <a:pt x="209149" y="127703"/>
                      <a:pt x="200783" y="128145"/>
                    </a:cubicBezTo>
                    <a:lnTo>
                      <a:pt x="159445" y="130325"/>
                    </a:lnTo>
                    <a:cubicBezTo>
                      <a:pt x="158624" y="130358"/>
                      <a:pt x="157969" y="130358"/>
                      <a:pt x="157149" y="130259"/>
                    </a:cubicBezTo>
                    <a:lnTo>
                      <a:pt x="107117" y="124965"/>
                    </a:lnTo>
                    <a:cubicBezTo>
                      <a:pt x="106297" y="124899"/>
                      <a:pt x="105640" y="124965"/>
                      <a:pt x="104820" y="125178"/>
                    </a:cubicBezTo>
                    <a:lnTo>
                      <a:pt x="69389" y="135964"/>
                    </a:lnTo>
                    <a:cubicBezTo>
                      <a:pt x="68076" y="136374"/>
                      <a:pt x="66764" y="136571"/>
                      <a:pt x="65288" y="136571"/>
                    </a:cubicBezTo>
                    <a:close/>
                    <a:moveTo>
                      <a:pt x="10827" y="99557"/>
                    </a:moveTo>
                    <a:lnTo>
                      <a:pt x="62498" y="127260"/>
                    </a:lnTo>
                    <a:cubicBezTo>
                      <a:pt x="63975" y="128030"/>
                      <a:pt x="65451" y="128210"/>
                      <a:pt x="66928" y="127735"/>
                    </a:cubicBezTo>
                    <a:lnTo>
                      <a:pt x="102359" y="116949"/>
                    </a:lnTo>
                    <a:cubicBezTo>
                      <a:pt x="104165" y="116392"/>
                      <a:pt x="106133" y="116179"/>
                      <a:pt x="108101" y="116408"/>
                    </a:cubicBezTo>
                    <a:lnTo>
                      <a:pt x="158133" y="121703"/>
                    </a:lnTo>
                    <a:lnTo>
                      <a:pt x="200291" y="119539"/>
                    </a:lnTo>
                    <a:cubicBezTo>
                      <a:pt x="204227" y="119326"/>
                      <a:pt x="207672" y="114818"/>
                      <a:pt x="208164" y="109032"/>
                    </a:cubicBezTo>
                    <a:lnTo>
                      <a:pt x="210789" y="81952"/>
                    </a:lnTo>
                    <a:cubicBezTo>
                      <a:pt x="211118" y="77428"/>
                      <a:pt x="209640" y="73002"/>
                      <a:pt x="207017" y="70412"/>
                    </a:cubicBezTo>
                    <a:lnTo>
                      <a:pt x="185198" y="49430"/>
                    </a:lnTo>
                    <a:lnTo>
                      <a:pt x="160921" y="29710"/>
                    </a:lnTo>
                    <a:cubicBezTo>
                      <a:pt x="159773" y="28776"/>
                      <a:pt x="158461" y="28235"/>
                      <a:pt x="157149" y="28186"/>
                    </a:cubicBezTo>
                    <a:lnTo>
                      <a:pt x="130246" y="27022"/>
                    </a:lnTo>
                    <a:cubicBezTo>
                      <a:pt x="128442" y="26924"/>
                      <a:pt x="126802" y="26547"/>
                      <a:pt x="125161" y="25858"/>
                    </a:cubicBezTo>
                    <a:lnTo>
                      <a:pt x="85793" y="9057"/>
                    </a:lnTo>
                    <a:cubicBezTo>
                      <a:pt x="83987" y="8302"/>
                      <a:pt x="82019" y="8450"/>
                      <a:pt x="80379" y="9499"/>
                    </a:cubicBezTo>
                    <a:lnTo>
                      <a:pt x="52657" y="26334"/>
                    </a:lnTo>
                    <a:cubicBezTo>
                      <a:pt x="51672" y="26940"/>
                      <a:pt x="50688" y="27809"/>
                      <a:pt x="50031" y="28874"/>
                    </a:cubicBezTo>
                    <a:lnTo>
                      <a:pt x="9022" y="86624"/>
                    </a:lnTo>
                    <a:lnTo>
                      <a:pt x="10827" y="9954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7" name="Graphic 9">
              <a:extLst>
                <a:ext uri="{FF2B5EF4-FFF2-40B4-BE49-F238E27FC236}">
                  <a16:creationId xmlns:a16="http://schemas.microsoft.com/office/drawing/2014/main" id="{67D8F52F-43E7-FEA7-50B2-A3B6F0FFAC2C}"/>
                </a:ext>
              </a:extLst>
            </p:cNvPr>
            <p:cNvGrpSpPr/>
            <p:nvPr/>
          </p:nvGrpSpPr>
          <p:grpSpPr>
            <a:xfrm>
              <a:off x="8669970" y="5338994"/>
              <a:ext cx="292020" cy="178231"/>
              <a:chOff x="8669970" y="5338994"/>
              <a:chExt cx="292020" cy="178231"/>
            </a:xfrm>
            <a:grpFill/>
          </p:grpSpPr>
          <p:sp>
            <p:nvSpPr>
              <p:cNvPr id="1749" name="Freeform 1748">
                <a:extLst>
                  <a:ext uri="{FF2B5EF4-FFF2-40B4-BE49-F238E27FC236}">
                    <a16:creationId xmlns:a16="http://schemas.microsoft.com/office/drawing/2014/main" id="{B38B2C67-2294-5917-DE98-021883C7A197}"/>
                  </a:ext>
                </a:extLst>
              </p:cNvPr>
              <p:cNvSpPr/>
              <p:nvPr/>
            </p:nvSpPr>
            <p:spPr>
              <a:xfrm>
                <a:off x="8674218" y="5344223"/>
                <a:ext cx="282538" cy="168639"/>
              </a:xfrm>
              <a:custGeom>
                <a:avLst/>
                <a:gdLst>
                  <a:gd name="connsiteX0" fmla="*/ 227422 w 282538"/>
                  <a:gd name="connsiteY0" fmla="*/ 25145 h 168639"/>
                  <a:gd name="connsiteX1" fmla="*/ 229719 w 282538"/>
                  <a:gd name="connsiteY1" fmla="*/ 39112 h 168639"/>
                  <a:gd name="connsiteX2" fmla="*/ 220533 w 282538"/>
                  <a:gd name="connsiteY2" fmla="*/ 60077 h 168639"/>
                  <a:gd name="connsiteX3" fmla="*/ 245893 w 282538"/>
                  <a:gd name="connsiteY3" fmla="*/ 74223 h 168639"/>
                  <a:gd name="connsiteX4" fmla="*/ 250486 w 282538"/>
                  <a:gd name="connsiteY4" fmla="*/ 75551 h 168639"/>
                  <a:gd name="connsiteX5" fmla="*/ 282539 w 282538"/>
                  <a:gd name="connsiteY5" fmla="*/ 76846 h 168639"/>
                  <a:gd name="connsiteX6" fmla="*/ 277290 w 282538"/>
                  <a:gd name="connsiteY6" fmla="*/ 102402 h 168639"/>
                  <a:gd name="connsiteX7" fmla="*/ 269695 w 282538"/>
                  <a:gd name="connsiteY7" fmla="*/ 113417 h 168639"/>
                  <a:gd name="connsiteX8" fmla="*/ 251306 w 282538"/>
                  <a:gd name="connsiteY8" fmla="*/ 122744 h 168639"/>
                  <a:gd name="connsiteX9" fmla="*/ 244646 w 282538"/>
                  <a:gd name="connsiteY9" fmla="*/ 123645 h 168639"/>
                  <a:gd name="connsiteX10" fmla="*/ 211068 w 282538"/>
                  <a:gd name="connsiteY10" fmla="*/ 116499 h 168639"/>
                  <a:gd name="connsiteX11" fmla="*/ 197879 w 282538"/>
                  <a:gd name="connsiteY11" fmla="*/ 124941 h 168639"/>
                  <a:gd name="connsiteX12" fmla="*/ 191646 w 282538"/>
                  <a:gd name="connsiteY12" fmla="*/ 140103 h 168639"/>
                  <a:gd name="connsiteX13" fmla="*/ 181344 w 282538"/>
                  <a:gd name="connsiteY13" fmla="*/ 148725 h 168639"/>
                  <a:gd name="connsiteX14" fmla="*/ 156197 w 282538"/>
                  <a:gd name="connsiteY14" fmla="*/ 150906 h 168639"/>
                  <a:gd name="connsiteX15" fmla="*/ 144715 w 282538"/>
                  <a:gd name="connsiteY15" fmla="*/ 136940 h 168639"/>
                  <a:gd name="connsiteX16" fmla="*/ 112727 w 282538"/>
                  <a:gd name="connsiteY16" fmla="*/ 162888 h 168639"/>
                  <a:gd name="connsiteX17" fmla="*/ 107380 w 282538"/>
                  <a:gd name="connsiteY17" fmla="*/ 165282 h 168639"/>
                  <a:gd name="connsiteX18" fmla="*/ 84136 w 282538"/>
                  <a:gd name="connsiteY18" fmla="*/ 168543 h 168639"/>
                  <a:gd name="connsiteX19" fmla="*/ 77049 w 282538"/>
                  <a:gd name="connsiteY19" fmla="*/ 166855 h 168639"/>
                  <a:gd name="connsiteX20" fmla="*/ 55084 w 282538"/>
                  <a:gd name="connsiteY20" fmla="*/ 152381 h 168639"/>
                  <a:gd name="connsiteX21" fmla="*/ 51197 w 282538"/>
                  <a:gd name="connsiteY21" fmla="*/ 148414 h 168639"/>
                  <a:gd name="connsiteX22" fmla="*/ 35334 w 282538"/>
                  <a:gd name="connsiteY22" fmla="*/ 124301 h 168639"/>
                  <a:gd name="connsiteX23" fmla="*/ 21817 w 282538"/>
                  <a:gd name="connsiteY23" fmla="*/ 119351 h 168639"/>
                  <a:gd name="connsiteX24" fmla="*/ 0 w 282538"/>
                  <a:gd name="connsiteY24" fmla="*/ 128547 h 168639"/>
                  <a:gd name="connsiteX25" fmla="*/ 0 w 282538"/>
                  <a:gd name="connsiteY25" fmla="*/ 99057 h 168639"/>
                  <a:gd name="connsiteX26" fmla="*/ 5118 w 282538"/>
                  <a:gd name="connsiteY26" fmla="*/ 85927 h 168639"/>
                  <a:gd name="connsiteX27" fmla="*/ 48227 w 282538"/>
                  <a:gd name="connsiteY27" fmla="*/ 44701 h 168639"/>
                  <a:gd name="connsiteX28" fmla="*/ 45930 w 282538"/>
                  <a:gd name="connsiteY28" fmla="*/ 23736 h 168639"/>
                  <a:gd name="connsiteX29" fmla="*/ 68798 w 282538"/>
                  <a:gd name="connsiteY29" fmla="*/ 29539 h 168639"/>
                  <a:gd name="connsiteX30" fmla="*/ 77623 w 282538"/>
                  <a:gd name="connsiteY30" fmla="*/ 27588 h 168639"/>
                  <a:gd name="connsiteX31" fmla="*/ 88794 w 282538"/>
                  <a:gd name="connsiteY31" fmla="*/ 19097 h 168639"/>
                  <a:gd name="connsiteX32" fmla="*/ 95437 w 282538"/>
                  <a:gd name="connsiteY32" fmla="*/ 16851 h 168639"/>
                  <a:gd name="connsiteX33" fmla="*/ 146994 w 282538"/>
                  <a:gd name="connsiteY33" fmla="*/ 18162 h 168639"/>
                  <a:gd name="connsiteX34" fmla="*/ 158477 w 282538"/>
                  <a:gd name="connsiteY34" fmla="*/ 0 h 168639"/>
                  <a:gd name="connsiteX35" fmla="*/ 227389 w 282538"/>
                  <a:gd name="connsiteY35" fmla="*/ 25145 h 16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2538" h="168639">
                    <a:moveTo>
                      <a:pt x="227422" y="25145"/>
                    </a:moveTo>
                    <a:lnTo>
                      <a:pt x="229719" y="39112"/>
                    </a:lnTo>
                    <a:lnTo>
                      <a:pt x="220533" y="60077"/>
                    </a:lnTo>
                    <a:lnTo>
                      <a:pt x="245893" y="74223"/>
                    </a:lnTo>
                    <a:cubicBezTo>
                      <a:pt x="247353" y="75043"/>
                      <a:pt x="248911" y="75486"/>
                      <a:pt x="250486" y="75551"/>
                    </a:cubicBezTo>
                    <a:lnTo>
                      <a:pt x="282539" y="76846"/>
                    </a:lnTo>
                    <a:lnTo>
                      <a:pt x="277290" y="102402"/>
                    </a:lnTo>
                    <a:cubicBezTo>
                      <a:pt x="276256" y="107417"/>
                      <a:pt x="273435" y="111516"/>
                      <a:pt x="269695" y="113417"/>
                    </a:cubicBezTo>
                    <a:lnTo>
                      <a:pt x="251306" y="122744"/>
                    </a:lnTo>
                    <a:cubicBezTo>
                      <a:pt x="249191" y="123810"/>
                      <a:pt x="246894" y="124121"/>
                      <a:pt x="244646" y="123645"/>
                    </a:cubicBezTo>
                    <a:lnTo>
                      <a:pt x="211068" y="116499"/>
                    </a:lnTo>
                    <a:cubicBezTo>
                      <a:pt x="205720" y="115368"/>
                      <a:pt x="200422" y="118761"/>
                      <a:pt x="197879" y="124941"/>
                    </a:cubicBezTo>
                    <a:lnTo>
                      <a:pt x="191646" y="140103"/>
                    </a:lnTo>
                    <a:cubicBezTo>
                      <a:pt x="189596" y="145086"/>
                      <a:pt x="185708" y="148348"/>
                      <a:pt x="181344" y="148725"/>
                    </a:cubicBezTo>
                    <a:lnTo>
                      <a:pt x="156197" y="150906"/>
                    </a:lnTo>
                    <a:lnTo>
                      <a:pt x="144715" y="136940"/>
                    </a:lnTo>
                    <a:lnTo>
                      <a:pt x="112727" y="162888"/>
                    </a:lnTo>
                    <a:cubicBezTo>
                      <a:pt x="111103" y="164199"/>
                      <a:pt x="109283" y="165019"/>
                      <a:pt x="107380" y="165282"/>
                    </a:cubicBezTo>
                    <a:lnTo>
                      <a:pt x="84136" y="168543"/>
                    </a:lnTo>
                    <a:cubicBezTo>
                      <a:pt x="81692" y="168888"/>
                      <a:pt x="79231" y="168298"/>
                      <a:pt x="77049" y="166855"/>
                    </a:cubicBezTo>
                    <a:lnTo>
                      <a:pt x="55084" y="152381"/>
                    </a:lnTo>
                    <a:cubicBezTo>
                      <a:pt x="53592" y="151397"/>
                      <a:pt x="52279" y="150053"/>
                      <a:pt x="51197" y="148414"/>
                    </a:cubicBezTo>
                    <a:lnTo>
                      <a:pt x="35334" y="124301"/>
                    </a:lnTo>
                    <a:cubicBezTo>
                      <a:pt x="32021" y="119253"/>
                      <a:pt x="26673" y="117302"/>
                      <a:pt x="21817" y="119351"/>
                    </a:cubicBezTo>
                    <a:lnTo>
                      <a:pt x="0" y="128547"/>
                    </a:lnTo>
                    <a:lnTo>
                      <a:pt x="0" y="99057"/>
                    </a:lnTo>
                    <a:cubicBezTo>
                      <a:pt x="0" y="93878"/>
                      <a:pt x="1903" y="88993"/>
                      <a:pt x="5118" y="85927"/>
                    </a:cubicBezTo>
                    <a:lnTo>
                      <a:pt x="48227" y="44701"/>
                    </a:lnTo>
                    <a:lnTo>
                      <a:pt x="45930" y="23736"/>
                    </a:lnTo>
                    <a:lnTo>
                      <a:pt x="68798" y="29539"/>
                    </a:lnTo>
                    <a:cubicBezTo>
                      <a:pt x="71816" y="30309"/>
                      <a:pt x="74965" y="29621"/>
                      <a:pt x="77623" y="27588"/>
                    </a:cubicBezTo>
                    <a:lnTo>
                      <a:pt x="88794" y="19097"/>
                    </a:lnTo>
                    <a:cubicBezTo>
                      <a:pt x="90812" y="17572"/>
                      <a:pt x="93108" y="16786"/>
                      <a:pt x="95437" y="16851"/>
                    </a:cubicBezTo>
                    <a:lnTo>
                      <a:pt x="146994" y="18162"/>
                    </a:lnTo>
                    <a:lnTo>
                      <a:pt x="158477" y="0"/>
                    </a:lnTo>
                    <a:lnTo>
                      <a:pt x="227389" y="2514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50" name="Freeform 1749">
                <a:extLst>
                  <a:ext uri="{FF2B5EF4-FFF2-40B4-BE49-F238E27FC236}">
                    <a16:creationId xmlns:a16="http://schemas.microsoft.com/office/drawing/2014/main" id="{7142F7D1-2E15-0C03-D866-D0910FAE091F}"/>
                  </a:ext>
                </a:extLst>
              </p:cNvPr>
              <p:cNvSpPr/>
              <p:nvPr/>
            </p:nvSpPr>
            <p:spPr>
              <a:xfrm>
                <a:off x="8669970" y="5338994"/>
                <a:ext cx="292020" cy="178231"/>
              </a:xfrm>
              <a:custGeom>
                <a:avLst/>
                <a:gdLst>
                  <a:gd name="connsiteX0" fmla="*/ 87022 w 292020"/>
                  <a:gd name="connsiteY0" fmla="*/ 178198 h 178231"/>
                  <a:gd name="connsiteX1" fmla="*/ 78967 w 292020"/>
                  <a:gd name="connsiteY1" fmla="*/ 175707 h 178231"/>
                  <a:gd name="connsiteX2" fmla="*/ 56987 w 292020"/>
                  <a:gd name="connsiteY2" fmla="*/ 161216 h 178231"/>
                  <a:gd name="connsiteX3" fmla="*/ 51885 w 292020"/>
                  <a:gd name="connsiteY3" fmla="*/ 156020 h 178231"/>
                  <a:gd name="connsiteX4" fmla="*/ 36038 w 292020"/>
                  <a:gd name="connsiteY4" fmla="*/ 131907 h 178231"/>
                  <a:gd name="connsiteX5" fmla="*/ 27788 w 292020"/>
                  <a:gd name="connsiteY5" fmla="*/ 128563 h 178231"/>
                  <a:gd name="connsiteX6" fmla="*/ 0 w 292020"/>
                  <a:gd name="connsiteY6" fmla="*/ 140267 h 178231"/>
                  <a:gd name="connsiteX7" fmla="*/ 0 w 292020"/>
                  <a:gd name="connsiteY7" fmla="*/ 104303 h 178231"/>
                  <a:gd name="connsiteX8" fmla="*/ 6447 w 292020"/>
                  <a:gd name="connsiteY8" fmla="*/ 88058 h 178231"/>
                  <a:gd name="connsiteX9" fmla="*/ 48030 w 292020"/>
                  <a:gd name="connsiteY9" fmla="*/ 48308 h 178231"/>
                  <a:gd name="connsiteX10" fmla="*/ 45291 w 292020"/>
                  <a:gd name="connsiteY10" fmla="*/ 23293 h 178231"/>
                  <a:gd name="connsiteX11" fmla="*/ 74161 w 292020"/>
                  <a:gd name="connsiteY11" fmla="*/ 30620 h 178231"/>
                  <a:gd name="connsiteX12" fmla="*/ 79312 w 292020"/>
                  <a:gd name="connsiteY12" fmla="*/ 29424 h 178231"/>
                  <a:gd name="connsiteX13" fmla="*/ 90483 w 292020"/>
                  <a:gd name="connsiteY13" fmla="*/ 20933 h 178231"/>
                  <a:gd name="connsiteX14" fmla="*/ 99833 w 292020"/>
                  <a:gd name="connsiteY14" fmla="*/ 17802 h 178231"/>
                  <a:gd name="connsiteX15" fmla="*/ 148947 w 292020"/>
                  <a:gd name="connsiteY15" fmla="*/ 19048 h 178231"/>
                  <a:gd name="connsiteX16" fmla="*/ 160986 w 292020"/>
                  <a:gd name="connsiteY16" fmla="*/ 0 h 178231"/>
                  <a:gd name="connsiteX17" fmla="*/ 235509 w 292020"/>
                  <a:gd name="connsiteY17" fmla="*/ 27211 h 178231"/>
                  <a:gd name="connsiteX18" fmla="*/ 238413 w 292020"/>
                  <a:gd name="connsiteY18" fmla="*/ 44931 h 178231"/>
                  <a:gd name="connsiteX19" fmla="*/ 230293 w 292020"/>
                  <a:gd name="connsiteY19" fmla="*/ 63470 h 178231"/>
                  <a:gd name="connsiteX20" fmla="*/ 252241 w 292020"/>
                  <a:gd name="connsiteY20" fmla="*/ 75715 h 178231"/>
                  <a:gd name="connsiteX21" fmla="*/ 254915 w 292020"/>
                  <a:gd name="connsiteY21" fmla="*/ 76502 h 178231"/>
                  <a:gd name="connsiteX22" fmla="*/ 292020 w 292020"/>
                  <a:gd name="connsiteY22" fmla="*/ 78010 h 178231"/>
                  <a:gd name="connsiteX23" fmla="*/ 285771 w 292020"/>
                  <a:gd name="connsiteY23" fmla="*/ 108516 h 178231"/>
                  <a:gd name="connsiteX24" fmla="*/ 275879 w 292020"/>
                  <a:gd name="connsiteY24" fmla="*/ 122498 h 178231"/>
                  <a:gd name="connsiteX25" fmla="*/ 257523 w 292020"/>
                  <a:gd name="connsiteY25" fmla="*/ 131825 h 178231"/>
                  <a:gd name="connsiteX26" fmla="*/ 248009 w 292020"/>
                  <a:gd name="connsiteY26" fmla="*/ 133104 h 178231"/>
                  <a:gd name="connsiteX27" fmla="*/ 214463 w 292020"/>
                  <a:gd name="connsiteY27" fmla="*/ 125957 h 178231"/>
                  <a:gd name="connsiteX28" fmla="*/ 206130 w 292020"/>
                  <a:gd name="connsiteY28" fmla="*/ 131842 h 178231"/>
                  <a:gd name="connsiteX29" fmla="*/ 199896 w 292020"/>
                  <a:gd name="connsiteY29" fmla="*/ 147004 h 178231"/>
                  <a:gd name="connsiteX30" fmla="*/ 185986 w 292020"/>
                  <a:gd name="connsiteY30" fmla="*/ 158282 h 178231"/>
                  <a:gd name="connsiteX31" fmla="*/ 158575 w 292020"/>
                  <a:gd name="connsiteY31" fmla="*/ 160675 h 178231"/>
                  <a:gd name="connsiteX32" fmla="*/ 148372 w 292020"/>
                  <a:gd name="connsiteY32" fmla="*/ 148250 h 178231"/>
                  <a:gd name="connsiteX33" fmla="*/ 119698 w 292020"/>
                  <a:gd name="connsiteY33" fmla="*/ 171510 h 178231"/>
                  <a:gd name="connsiteX34" fmla="*/ 112251 w 292020"/>
                  <a:gd name="connsiteY34" fmla="*/ 174822 h 178231"/>
                  <a:gd name="connsiteX35" fmla="*/ 89006 w 292020"/>
                  <a:gd name="connsiteY35" fmla="*/ 178084 h 178231"/>
                  <a:gd name="connsiteX36" fmla="*/ 87022 w 292020"/>
                  <a:gd name="connsiteY36" fmla="*/ 178231 h 178231"/>
                  <a:gd name="connsiteX37" fmla="*/ 29986 w 292020"/>
                  <a:gd name="connsiteY37" fmla="*/ 119515 h 178231"/>
                  <a:gd name="connsiteX38" fmla="*/ 43207 w 292020"/>
                  <a:gd name="connsiteY38" fmla="*/ 127186 h 178231"/>
                  <a:gd name="connsiteX39" fmla="*/ 59053 w 292020"/>
                  <a:gd name="connsiteY39" fmla="*/ 151315 h 178231"/>
                  <a:gd name="connsiteX40" fmla="*/ 61710 w 292020"/>
                  <a:gd name="connsiteY40" fmla="*/ 154069 h 178231"/>
                  <a:gd name="connsiteX41" fmla="*/ 83676 w 292020"/>
                  <a:gd name="connsiteY41" fmla="*/ 168543 h 178231"/>
                  <a:gd name="connsiteX42" fmla="*/ 87793 w 292020"/>
                  <a:gd name="connsiteY42" fmla="*/ 169543 h 178231"/>
                  <a:gd name="connsiteX43" fmla="*/ 111037 w 292020"/>
                  <a:gd name="connsiteY43" fmla="*/ 166281 h 178231"/>
                  <a:gd name="connsiteX44" fmla="*/ 114269 w 292020"/>
                  <a:gd name="connsiteY44" fmla="*/ 164790 h 178231"/>
                  <a:gd name="connsiteX45" fmla="*/ 149586 w 292020"/>
                  <a:gd name="connsiteY45" fmla="*/ 136153 h 178231"/>
                  <a:gd name="connsiteX46" fmla="*/ 162332 w 292020"/>
                  <a:gd name="connsiteY46" fmla="*/ 151676 h 178231"/>
                  <a:gd name="connsiteX47" fmla="*/ 185231 w 292020"/>
                  <a:gd name="connsiteY47" fmla="*/ 149676 h 178231"/>
                  <a:gd name="connsiteX48" fmla="*/ 191925 w 292020"/>
                  <a:gd name="connsiteY48" fmla="*/ 143693 h 178231"/>
                  <a:gd name="connsiteX49" fmla="*/ 198158 w 292020"/>
                  <a:gd name="connsiteY49" fmla="*/ 128530 h 178231"/>
                  <a:gd name="connsiteX50" fmla="*/ 216235 w 292020"/>
                  <a:gd name="connsiteY50" fmla="*/ 117498 h 178231"/>
                  <a:gd name="connsiteX51" fmla="*/ 249796 w 292020"/>
                  <a:gd name="connsiteY51" fmla="*/ 124645 h 178231"/>
                  <a:gd name="connsiteX52" fmla="*/ 253619 w 292020"/>
                  <a:gd name="connsiteY52" fmla="*/ 124121 h 178231"/>
                  <a:gd name="connsiteX53" fmla="*/ 271991 w 292020"/>
                  <a:gd name="connsiteY53" fmla="*/ 114794 h 178231"/>
                  <a:gd name="connsiteX54" fmla="*/ 277323 w 292020"/>
                  <a:gd name="connsiteY54" fmla="*/ 106778 h 178231"/>
                  <a:gd name="connsiteX55" fmla="*/ 281555 w 292020"/>
                  <a:gd name="connsiteY55" fmla="*/ 86173 h 178231"/>
                  <a:gd name="connsiteX56" fmla="*/ 254554 w 292020"/>
                  <a:gd name="connsiteY56" fmla="*/ 85075 h 178231"/>
                  <a:gd name="connsiteX57" fmla="*/ 248009 w 292020"/>
                  <a:gd name="connsiteY57" fmla="*/ 83190 h 178231"/>
                  <a:gd name="connsiteX58" fmla="*/ 219253 w 292020"/>
                  <a:gd name="connsiteY58" fmla="*/ 67158 h 178231"/>
                  <a:gd name="connsiteX59" fmla="*/ 229489 w 292020"/>
                  <a:gd name="connsiteY59" fmla="*/ 43783 h 178231"/>
                  <a:gd name="connsiteX60" fmla="*/ 227832 w 292020"/>
                  <a:gd name="connsiteY60" fmla="*/ 33538 h 178231"/>
                  <a:gd name="connsiteX61" fmla="*/ 164530 w 292020"/>
                  <a:gd name="connsiteY61" fmla="*/ 10442 h 178231"/>
                  <a:gd name="connsiteX62" fmla="*/ 153588 w 292020"/>
                  <a:gd name="connsiteY62" fmla="*/ 27735 h 178231"/>
                  <a:gd name="connsiteX63" fmla="*/ 99587 w 292020"/>
                  <a:gd name="connsiteY63" fmla="*/ 26375 h 178231"/>
                  <a:gd name="connsiteX64" fmla="*/ 95666 w 292020"/>
                  <a:gd name="connsiteY64" fmla="*/ 27735 h 178231"/>
                  <a:gd name="connsiteX65" fmla="*/ 84496 w 292020"/>
                  <a:gd name="connsiteY65" fmla="*/ 36243 h 178231"/>
                  <a:gd name="connsiteX66" fmla="*/ 72029 w 292020"/>
                  <a:gd name="connsiteY66" fmla="*/ 38931 h 178231"/>
                  <a:gd name="connsiteX67" fmla="*/ 55166 w 292020"/>
                  <a:gd name="connsiteY67" fmla="*/ 34669 h 178231"/>
                  <a:gd name="connsiteX68" fmla="*/ 57020 w 292020"/>
                  <a:gd name="connsiteY68" fmla="*/ 51569 h 178231"/>
                  <a:gd name="connsiteX69" fmla="*/ 12368 w 292020"/>
                  <a:gd name="connsiteY69" fmla="*/ 94254 h 178231"/>
                  <a:gd name="connsiteX70" fmla="*/ 8579 w 292020"/>
                  <a:gd name="connsiteY70" fmla="*/ 104286 h 178231"/>
                  <a:gd name="connsiteX71" fmla="*/ 8579 w 292020"/>
                  <a:gd name="connsiteY71" fmla="*/ 127301 h 178231"/>
                  <a:gd name="connsiteX72" fmla="*/ 24425 w 292020"/>
                  <a:gd name="connsiteY72" fmla="*/ 120630 h 178231"/>
                  <a:gd name="connsiteX73" fmla="*/ 29986 w 292020"/>
                  <a:gd name="connsiteY73" fmla="*/ 119498 h 17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2020" h="178231">
                    <a:moveTo>
                      <a:pt x="87022" y="178198"/>
                    </a:moveTo>
                    <a:cubicBezTo>
                      <a:pt x="84217" y="178198"/>
                      <a:pt x="81461" y="177346"/>
                      <a:pt x="78967" y="175707"/>
                    </a:cubicBezTo>
                    <a:lnTo>
                      <a:pt x="56987" y="161216"/>
                    </a:lnTo>
                    <a:cubicBezTo>
                      <a:pt x="55001" y="159905"/>
                      <a:pt x="53279" y="158151"/>
                      <a:pt x="51885" y="156020"/>
                    </a:cubicBezTo>
                    <a:lnTo>
                      <a:pt x="36038" y="131907"/>
                    </a:lnTo>
                    <a:cubicBezTo>
                      <a:pt x="33874" y="128612"/>
                      <a:pt x="30675" y="127317"/>
                      <a:pt x="27788" y="128563"/>
                    </a:cubicBezTo>
                    <a:lnTo>
                      <a:pt x="0" y="140267"/>
                    </a:lnTo>
                    <a:lnTo>
                      <a:pt x="0" y="104303"/>
                    </a:lnTo>
                    <a:cubicBezTo>
                      <a:pt x="0" y="97894"/>
                      <a:pt x="2346" y="91976"/>
                      <a:pt x="6447" y="88058"/>
                    </a:cubicBezTo>
                    <a:lnTo>
                      <a:pt x="48030" y="48308"/>
                    </a:lnTo>
                    <a:lnTo>
                      <a:pt x="45291" y="23293"/>
                    </a:lnTo>
                    <a:lnTo>
                      <a:pt x="74161" y="30620"/>
                    </a:lnTo>
                    <a:cubicBezTo>
                      <a:pt x="75933" y="31030"/>
                      <a:pt x="77705" y="30637"/>
                      <a:pt x="79312" y="29424"/>
                    </a:cubicBezTo>
                    <a:lnTo>
                      <a:pt x="90483" y="20933"/>
                    </a:lnTo>
                    <a:cubicBezTo>
                      <a:pt x="93272" y="18802"/>
                      <a:pt x="96388" y="17786"/>
                      <a:pt x="99833" y="17802"/>
                    </a:cubicBezTo>
                    <a:lnTo>
                      <a:pt x="148947" y="19048"/>
                    </a:lnTo>
                    <a:lnTo>
                      <a:pt x="160986" y="0"/>
                    </a:lnTo>
                    <a:lnTo>
                      <a:pt x="235509" y="27211"/>
                    </a:lnTo>
                    <a:lnTo>
                      <a:pt x="238413" y="44931"/>
                    </a:lnTo>
                    <a:lnTo>
                      <a:pt x="230293" y="63470"/>
                    </a:lnTo>
                    <a:lnTo>
                      <a:pt x="252241" y="75715"/>
                    </a:lnTo>
                    <a:cubicBezTo>
                      <a:pt x="253094" y="76207"/>
                      <a:pt x="253996" y="76469"/>
                      <a:pt x="254915" y="76502"/>
                    </a:cubicBezTo>
                    <a:lnTo>
                      <a:pt x="292020" y="78010"/>
                    </a:lnTo>
                    <a:lnTo>
                      <a:pt x="285771" y="108516"/>
                    </a:lnTo>
                    <a:cubicBezTo>
                      <a:pt x="284491" y="114794"/>
                      <a:pt x="280800" y="120023"/>
                      <a:pt x="275879" y="122498"/>
                    </a:cubicBezTo>
                    <a:lnTo>
                      <a:pt x="257523" y="131825"/>
                    </a:lnTo>
                    <a:cubicBezTo>
                      <a:pt x="254521" y="133333"/>
                      <a:pt x="251273" y="133809"/>
                      <a:pt x="248009" y="133104"/>
                    </a:cubicBezTo>
                    <a:lnTo>
                      <a:pt x="214463" y="125957"/>
                    </a:lnTo>
                    <a:cubicBezTo>
                      <a:pt x="211068" y="125252"/>
                      <a:pt x="207869" y="127645"/>
                      <a:pt x="206130" y="131842"/>
                    </a:cubicBezTo>
                    <a:lnTo>
                      <a:pt x="199896" y="147004"/>
                    </a:lnTo>
                    <a:cubicBezTo>
                      <a:pt x="197206" y="153545"/>
                      <a:pt x="192007" y="157758"/>
                      <a:pt x="185986" y="158282"/>
                    </a:cubicBezTo>
                    <a:lnTo>
                      <a:pt x="158575" y="160675"/>
                    </a:lnTo>
                    <a:lnTo>
                      <a:pt x="148372" y="148250"/>
                    </a:lnTo>
                    <a:lnTo>
                      <a:pt x="119698" y="171510"/>
                    </a:lnTo>
                    <a:cubicBezTo>
                      <a:pt x="117468" y="173313"/>
                      <a:pt x="114892" y="174445"/>
                      <a:pt x="112251" y="174822"/>
                    </a:cubicBezTo>
                    <a:lnTo>
                      <a:pt x="89006" y="178084"/>
                    </a:lnTo>
                    <a:cubicBezTo>
                      <a:pt x="88351" y="178182"/>
                      <a:pt x="87678" y="178231"/>
                      <a:pt x="87022" y="178231"/>
                    </a:cubicBezTo>
                    <a:close/>
                    <a:moveTo>
                      <a:pt x="29986" y="119515"/>
                    </a:moveTo>
                    <a:cubicBezTo>
                      <a:pt x="35038" y="119515"/>
                      <a:pt x="39959" y="122252"/>
                      <a:pt x="43207" y="127186"/>
                    </a:cubicBezTo>
                    <a:lnTo>
                      <a:pt x="59053" y="151315"/>
                    </a:lnTo>
                    <a:cubicBezTo>
                      <a:pt x="59808" y="152463"/>
                      <a:pt x="60710" y="153397"/>
                      <a:pt x="61710" y="154069"/>
                    </a:cubicBezTo>
                    <a:lnTo>
                      <a:pt x="83676" y="168543"/>
                    </a:lnTo>
                    <a:cubicBezTo>
                      <a:pt x="84988" y="169396"/>
                      <a:pt x="86464" y="169724"/>
                      <a:pt x="87793" y="169543"/>
                    </a:cubicBezTo>
                    <a:lnTo>
                      <a:pt x="111037" y="166281"/>
                    </a:lnTo>
                    <a:cubicBezTo>
                      <a:pt x="112152" y="166117"/>
                      <a:pt x="113252" y="165609"/>
                      <a:pt x="114269" y="164790"/>
                    </a:cubicBezTo>
                    <a:lnTo>
                      <a:pt x="149586" y="136153"/>
                    </a:lnTo>
                    <a:lnTo>
                      <a:pt x="162332" y="151676"/>
                    </a:lnTo>
                    <a:lnTo>
                      <a:pt x="185231" y="149676"/>
                    </a:lnTo>
                    <a:cubicBezTo>
                      <a:pt x="187938" y="149447"/>
                      <a:pt x="190514" y="147152"/>
                      <a:pt x="191925" y="143693"/>
                    </a:cubicBezTo>
                    <a:lnTo>
                      <a:pt x="198158" y="128530"/>
                    </a:lnTo>
                    <a:cubicBezTo>
                      <a:pt x="201520" y="120351"/>
                      <a:pt x="208804" y="115958"/>
                      <a:pt x="216235" y="117498"/>
                    </a:cubicBezTo>
                    <a:lnTo>
                      <a:pt x="249796" y="124645"/>
                    </a:lnTo>
                    <a:cubicBezTo>
                      <a:pt x="251109" y="124908"/>
                      <a:pt x="252389" y="124744"/>
                      <a:pt x="253619" y="124121"/>
                    </a:cubicBezTo>
                    <a:lnTo>
                      <a:pt x="271991" y="114794"/>
                    </a:lnTo>
                    <a:cubicBezTo>
                      <a:pt x="274583" y="113499"/>
                      <a:pt x="276568" y="110499"/>
                      <a:pt x="277323" y="106778"/>
                    </a:cubicBezTo>
                    <a:lnTo>
                      <a:pt x="281555" y="86173"/>
                    </a:lnTo>
                    <a:lnTo>
                      <a:pt x="254554" y="85075"/>
                    </a:lnTo>
                    <a:cubicBezTo>
                      <a:pt x="252257" y="84977"/>
                      <a:pt x="250043" y="84337"/>
                      <a:pt x="248009" y="83190"/>
                    </a:cubicBezTo>
                    <a:lnTo>
                      <a:pt x="219253" y="67158"/>
                    </a:lnTo>
                    <a:lnTo>
                      <a:pt x="229489" y="43783"/>
                    </a:lnTo>
                    <a:lnTo>
                      <a:pt x="227832" y="33538"/>
                    </a:lnTo>
                    <a:lnTo>
                      <a:pt x="164530" y="10442"/>
                    </a:lnTo>
                    <a:lnTo>
                      <a:pt x="153588" y="27735"/>
                    </a:lnTo>
                    <a:lnTo>
                      <a:pt x="99587" y="26375"/>
                    </a:lnTo>
                    <a:cubicBezTo>
                      <a:pt x="98160" y="26473"/>
                      <a:pt x="96881" y="26817"/>
                      <a:pt x="95666" y="27735"/>
                    </a:cubicBezTo>
                    <a:lnTo>
                      <a:pt x="84496" y="36243"/>
                    </a:lnTo>
                    <a:cubicBezTo>
                      <a:pt x="80772" y="39079"/>
                      <a:pt x="76310" y="40029"/>
                      <a:pt x="72029" y="38931"/>
                    </a:cubicBezTo>
                    <a:lnTo>
                      <a:pt x="55166" y="34669"/>
                    </a:lnTo>
                    <a:lnTo>
                      <a:pt x="57020" y="51569"/>
                    </a:lnTo>
                    <a:lnTo>
                      <a:pt x="12368" y="94254"/>
                    </a:lnTo>
                    <a:cubicBezTo>
                      <a:pt x="9990" y="96517"/>
                      <a:pt x="8579" y="100270"/>
                      <a:pt x="8579" y="104286"/>
                    </a:cubicBezTo>
                    <a:lnTo>
                      <a:pt x="8579" y="127301"/>
                    </a:lnTo>
                    <a:lnTo>
                      <a:pt x="24425" y="120630"/>
                    </a:lnTo>
                    <a:cubicBezTo>
                      <a:pt x="26246" y="119859"/>
                      <a:pt x="28132" y="119498"/>
                      <a:pt x="29986" y="11949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8" name="Graphic 9">
              <a:extLst>
                <a:ext uri="{FF2B5EF4-FFF2-40B4-BE49-F238E27FC236}">
                  <a16:creationId xmlns:a16="http://schemas.microsoft.com/office/drawing/2014/main" id="{336320E7-4B52-47B5-92B3-5A00C9888D4F}"/>
                </a:ext>
              </a:extLst>
            </p:cNvPr>
            <p:cNvGrpSpPr/>
            <p:nvPr/>
          </p:nvGrpSpPr>
          <p:grpSpPr>
            <a:xfrm>
              <a:off x="3460516" y="10754151"/>
              <a:ext cx="565408" cy="3134184"/>
              <a:chOff x="3460516" y="10754151"/>
              <a:chExt cx="565408" cy="3134184"/>
            </a:xfrm>
            <a:grpFill/>
          </p:grpSpPr>
          <p:sp>
            <p:nvSpPr>
              <p:cNvPr id="1747" name="Freeform 1746">
                <a:extLst>
                  <a:ext uri="{FF2B5EF4-FFF2-40B4-BE49-F238E27FC236}">
                    <a16:creationId xmlns:a16="http://schemas.microsoft.com/office/drawing/2014/main" id="{E16733CF-FE4B-C3C1-6440-10D4A1877FAC}"/>
                  </a:ext>
                </a:extLst>
              </p:cNvPr>
              <p:cNvSpPr/>
              <p:nvPr/>
            </p:nvSpPr>
            <p:spPr>
              <a:xfrm>
                <a:off x="3464805" y="10758535"/>
                <a:ext cx="553345" cy="3125474"/>
              </a:xfrm>
              <a:custGeom>
                <a:avLst/>
                <a:gdLst>
                  <a:gd name="connsiteX0" fmla="*/ 445408 w 553345"/>
                  <a:gd name="connsiteY0" fmla="*/ 2893590 h 3125474"/>
                  <a:gd name="connsiteX1" fmla="*/ 445408 w 553345"/>
                  <a:gd name="connsiteY1" fmla="*/ 3047856 h 3125474"/>
                  <a:gd name="connsiteX2" fmla="*/ 458023 w 553345"/>
                  <a:gd name="connsiteY2" fmla="*/ 3064183 h 3125474"/>
                  <a:gd name="connsiteX3" fmla="*/ 513960 w 553345"/>
                  <a:gd name="connsiteY3" fmla="*/ 3064183 h 3125474"/>
                  <a:gd name="connsiteX4" fmla="*/ 514649 w 553345"/>
                  <a:gd name="connsiteY4" fmla="*/ 3064199 h 3125474"/>
                  <a:gd name="connsiteX5" fmla="*/ 553345 w 553345"/>
                  <a:gd name="connsiteY5" fmla="*/ 3066969 h 3125474"/>
                  <a:gd name="connsiteX6" fmla="*/ 532480 w 553345"/>
                  <a:gd name="connsiteY6" fmla="*/ 3097442 h 3125474"/>
                  <a:gd name="connsiteX7" fmla="*/ 527394 w 553345"/>
                  <a:gd name="connsiteY7" fmla="*/ 3101934 h 3125474"/>
                  <a:gd name="connsiteX8" fmla="*/ 480069 w 553345"/>
                  <a:gd name="connsiteY8" fmla="*/ 3124473 h 3125474"/>
                  <a:gd name="connsiteX9" fmla="*/ 474870 w 553345"/>
                  <a:gd name="connsiteY9" fmla="*/ 3125440 h 3125474"/>
                  <a:gd name="connsiteX10" fmla="*/ 445884 w 553345"/>
                  <a:gd name="connsiteY10" fmla="*/ 3122916 h 3125474"/>
                  <a:gd name="connsiteX11" fmla="*/ 444899 w 553345"/>
                  <a:gd name="connsiteY11" fmla="*/ 3122785 h 3125474"/>
                  <a:gd name="connsiteX12" fmla="*/ 410123 w 553345"/>
                  <a:gd name="connsiteY12" fmla="*/ 3116179 h 3125474"/>
                  <a:gd name="connsiteX13" fmla="*/ 407236 w 553345"/>
                  <a:gd name="connsiteY13" fmla="*/ 3115162 h 3125474"/>
                  <a:gd name="connsiteX14" fmla="*/ 361896 w 553345"/>
                  <a:gd name="connsiteY14" fmla="*/ 3091508 h 3125474"/>
                  <a:gd name="connsiteX15" fmla="*/ 358796 w 553345"/>
                  <a:gd name="connsiteY15" fmla="*/ 3090459 h 3125474"/>
                  <a:gd name="connsiteX16" fmla="*/ 295592 w 553345"/>
                  <a:gd name="connsiteY16" fmla="*/ 3079854 h 3125474"/>
                  <a:gd name="connsiteX17" fmla="*/ 292099 w 553345"/>
                  <a:gd name="connsiteY17" fmla="*/ 3078591 h 3125474"/>
                  <a:gd name="connsiteX18" fmla="*/ 213820 w 553345"/>
                  <a:gd name="connsiteY18" fmla="*/ 3033694 h 3125474"/>
                  <a:gd name="connsiteX19" fmla="*/ 212967 w 553345"/>
                  <a:gd name="connsiteY19" fmla="*/ 3033153 h 3125474"/>
                  <a:gd name="connsiteX20" fmla="*/ 150140 w 553345"/>
                  <a:gd name="connsiteY20" fmla="*/ 2989467 h 3125474"/>
                  <a:gd name="connsiteX21" fmla="*/ 148139 w 553345"/>
                  <a:gd name="connsiteY21" fmla="*/ 2987730 h 3125474"/>
                  <a:gd name="connsiteX22" fmla="*/ 61789 w 553345"/>
                  <a:gd name="connsiteY22" fmla="*/ 2896491 h 3125474"/>
                  <a:gd name="connsiteX23" fmla="*/ 113330 w 553345"/>
                  <a:gd name="connsiteY23" fmla="*/ 2912851 h 3125474"/>
                  <a:gd name="connsiteX24" fmla="*/ 115807 w 553345"/>
                  <a:gd name="connsiteY24" fmla="*/ 2913999 h 3125474"/>
                  <a:gd name="connsiteX25" fmla="*/ 203157 w 553345"/>
                  <a:gd name="connsiteY25" fmla="*/ 2968502 h 3125474"/>
                  <a:gd name="connsiteX26" fmla="*/ 205306 w 553345"/>
                  <a:gd name="connsiteY26" fmla="*/ 2969535 h 3125474"/>
                  <a:gd name="connsiteX27" fmla="*/ 280468 w 553345"/>
                  <a:gd name="connsiteY27" fmla="*/ 2996204 h 3125474"/>
                  <a:gd name="connsiteX28" fmla="*/ 291951 w 553345"/>
                  <a:gd name="connsiteY28" fmla="*/ 2992927 h 3125474"/>
                  <a:gd name="connsiteX29" fmla="*/ 319214 w 553345"/>
                  <a:gd name="connsiteY29" fmla="*/ 2963060 h 3125474"/>
                  <a:gd name="connsiteX30" fmla="*/ 322495 w 553345"/>
                  <a:gd name="connsiteY30" fmla="*/ 2957503 h 3125474"/>
                  <a:gd name="connsiteX31" fmla="*/ 340014 w 553345"/>
                  <a:gd name="connsiteY31" fmla="*/ 2908933 h 3125474"/>
                  <a:gd name="connsiteX32" fmla="*/ 346263 w 553345"/>
                  <a:gd name="connsiteY32" fmla="*/ 2900950 h 3125474"/>
                  <a:gd name="connsiteX33" fmla="*/ 395951 w 553345"/>
                  <a:gd name="connsiteY33" fmla="*/ 2871936 h 3125474"/>
                  <a:gd name="connsiteX34" fmla="*/ 403185 w 553345"/>
                  <a:gd name="connsiteY34" fmla="*/ 2870707 h 3125474"/>
                  <a:gd name="connsiteX35" fmla="*/ 434795 w 553345"/>
                  <a:gd name="connsiteY35" fmla="*/ 2877444 h 3125474"/>
                  <a:gd name="connsiteX36" fmla="*/ 445359 w 553345"/>
                  <a:gd name="connsiteY36" fmla="*/ 2893558 h 3125474"/>
                  <a:gd name="connsiteX37" fmla="*/ 544175 w 553345"/>
                  <a:gd name="connsiteY37" fmla="*/ 411780 h 3125474"/>
                  <a:gd name="connsiteX38" fmla="*/ 551065 w 553345"/>
                  <a:gd name="connsiteY38" fmla="*/ 431351 h 3125474"/>
                  <a:gd name="connsiteX39" fmla="*/ 529855 w 553345"/>
                  <a:gd name="connsiteY39" fmla="*/ 511345 h 3125474"/>
                  <a:gd name="connsiteX40" fmla="*/ 523146 w 553345"/>
                  <a:gd name="connsiteY40" fmla="*/ 520917 h 3125474"/>
                  <a:gd name="connsiteX41" fmla="*/ 466766 w 553345"/>
                  <a:gd name="connsiteY41" fmla="*/ 554079 h 3125474"/>
                  <a:gd name="connsiteX42" fmla="*/ 459368 w 553345"/>
                  <a:gd name="connsiteY42" fmla="*/ 569307 h 3125474"/>
                  <a:gd name="connsiteX43" fmla="*/ 461402 w 553345"/>
                  <a:gd name="connsiteY43" fmla="*/ 690330 h 3125474"/>
                  <a:gd name="connsiteX44" fmla="*/ 459253 w 553345"/>
                  <a:gd name="connsiteY44" fmla="*/ 699789 h 3125474"/>
                  <a:gd name="connsiteX45" fmla="*/ 452855 w 553345"/>
                  <a:gd name="connsiteY45" fmla="*/ 712115 h 3125474"/>
                  <a:gd name="connsiteX46" fmla="*/ 453462 w 553345"/>
                  <a:gd name="connsiteY46" fmla="*/ 731408 h 3125474"/>
                  <a:gd name="connsiteX47" fmla="*/ 460729 w 553345"/>
                  <a:gd name="connsiteY47" fmla="*/ 743194 h 3125474"/>
                  <a:gd name="connsiteX48" fmla="*/ 459023 w 553345"/>
                  <a:gd name="connsiteY48" fmla="*/ 765848 h 3125474"/>
                  <a:gd name="connsiteX49" fmla="*/ 423739 w 553345"/>
                  <a:gd name="connsiteY49" fmla="*/ 804484 h 3125474"/>
                  <a:gd name="connsiteX50" fmla="*/ 421475 w 553345"/>
                  <a:gd name="connsiteY50" fmla="*/ 807730 h 3125474"/>
                  <a:gd name="connsiteX51" fmla="*/ 381876 w 553345"/>
                  <a:gd name="connsiteY51" fmla="*/ 882691 h 3125474"/>
                  <a:gd name="connsiteX52" fmla="*/ 380580 w 553345"/>
                  <a:gd name="connsiteY52" fmla="*/ 885822 h 3125474"/>
                  <a:gd name="connsiteX53" fmla="*/ 359206 w 553345"/>
                  <a:gd name="connsiteY53" fmla="*/ 954718 h 3125474"/>
                  <a:gd name="connsiteX54" fmla="*/ 358337 w 553345"/>
                  <a:gd name="connsiteY54" fmla="*/ 961996 h 3125474"/>
                  <a:gd name="connsiteX55" fmla="*/ 362421 w 553345"/>
                  <a:gd name="connsiteY55" fmla="*/ 1034105 h 3125474"/>
                  <a:gd name="connsiteX56" fmla="*/ 360650 w 553345"/>
                  <a:gd name="connsiteY56" fmla="*/ 1043727 h 3125474"/>
                  <a:gd name="connsiteX57" fmla="*/ 326448 w 553345"/>
                  <a:gd name="connsiteY57" fmla="*/ 1117164 h 3125474"/>
                  <a:gd name="connsiteX58" fmla="*/ 325070 w 553345"/>
                  <a:gd name="connsiteY58" fmla="*/ 1129868 h 3125474"/>
                  <a:gd name="connsiteX59" fmla="*/ 353514 w 553345"/>
                  <a:gd name="connsiteY59" fmla="*/ 1265676 h 3125474"/>
                  <a:gd name="connsiteX60" fmla="*/ 369590 w 553345"/>
                  <a:gd name="connsiteY60" fmla="*/ 1281051 h 3125474"/>
                  <a:gd name="connsiteX61" fmla="*/ 369590 w 553345"/>
                  <a:gd name="connsiteY61" fmla="*/ 1353406 h 3125474"/>
                  <a:gd name="connsiteX62" fmla="*/ 367802 w 553345"/>
                  <a:gd name="connsiteY62" fmla="*/ 1361782 h 3125474"/>
                  <a:gd name="connsiteX63" fmla="*/ 334765 w 553345"/>
                  <a:gd name="connsiteY63" fmla="*/ 1433384 h 3125474"/>
                  <a:gd name="connsiteX64" fmla="*/ 332993 w 553345"/>
                  <a:gd name="connsiteY64" fmla="*/ 1442448 h 3125474"/>
                  <a:gd name="connsiteX65" fmla="*/ 334863 w 553345"/>
                  <a:gd name="connsiteY65" fmla="*/ 1499476 h 3125474"/>
                  <a:gd name="connsiteX66" fmla="*/ 330434 w 553345"/>
                  <a:gd name="connsiteY66" fmla="*/ 1512607 h 3125474"/>
                  <a:gd name="connsiteX67" fmla="*/ 291327 w 553345"/>
                  <a:gd name="connsiteY67" fmla="*/ 1555652 h 3125474"/>
                  <a:gd name="connsiteX68" fmla="*/ 286882 w 553345"/>
                  <a:gd name="connsiteY68" fmla="*/ 1568093 h 3125474"/>
                  <a:gd name="connsiteX69" fmla="*/ 286882 w 553345"/>
                  <a:gd name="connsiteY69" fmla="*/ 1633383 h 3125474"/>
                  <a:gd name="connsiteX70" fmla="*/ 287522 w 553345"/>
                  <a:gd name="connsiteY70" fmla="*/ 1638498 h 3125474"/>
                  <a:gd name="connsiteX71" fmla="*/ 304417 w 553345"/>
                  <a:gd name="connsiteY71" fmla="*/ 1704737 h 3125474"/>
                  <a:gd name="connsiteX72" fmla="*/ 298988 w 553345"/>
                  <a:gd name="connsiteY72" fmla="*/ 1723818 h 3125474"/>
                  <a:gd name="connsiteX73" fmla="*/ 272726 w 553345"/>
                  <a:gd name="connsiteY73" fmla="*/ 1744489 h 3125474"/>
                  <a:gd name="connsiteX74" fmla="*/ 267148 w 553345"/>
                  <a:gd name="connsiteY74" fmla="*/ 1753947 h 3125474"/>
                  <a:gd name="connsiteX75" fmla="*/ 252434 w 553345"/>
                  <a:gd name="connsiteY75" fmla="*/ 1820482 h 3125474"/>
                  <a:gd name="connsiteX76" fmla="*/ 236949 w 553345"/>
                  <a:gd name="connsiteY76" fmla="*/ 1902623 h 3125474"/>
                  <a:gd name="connsiteX77" fmla="*/ 236719 w 553345"/>
                  <a:gd name="connsiteY77" fmla="*/ 1908885 h 3125474"/>
                  <a:gd name="connsiteX78" fmla="*/ 246529 w 553345"/>
                  <a:gd name="connsiteY78" fmla="*/ 1994763 h 3125474"/>
                  <a:gd name="connsiteX79" fmla="*/ 239803 w 553345"/>
                  <a:gd name="connsiteY79" fmla="*/ 2011680 h 3125474"/>
                  <a:gd name="connsiteX80" fmla="*/ 230961 w 553345"/>
                  <a:gd name="connsiteY80" fmla="*/ 2017548 h 3125474"/>
                  <a:gd name="connsiteX81" fmla="*/ 224318 w 553345"/>
                  <a:gd name="connsiteY81" fmla="*/ 2035087 h 3125474"/>
                  <a:gd name="connsiteX82" fmla="*/ 235489 w 553345"/>
                  <a:gd name="connsiteY82" fmla="*/ 2112163 h 3125474"/>
                  <a:gd name="connsiteX83" fmla="*/ 240033 w 553345"/>
                  <a:gd name="connsiteY83" fmla="*/ 2121933 h 3125474"/>
                  <a:gd name="connsiteX84" fmla="*/ 256010 w 553345"/>
                  <a:gd name="connsiteY84" fmla="*/ 2138390 h 3125474"/>
                  <a:gd name="connsiteX85" fmla="*/ 257765 w 553345"/>
                  <a:gd name="connsiteY85" fmla="*/ 2161749 h 3125474"/>
                  <a:gd name="connsiteX86" fmla="*/ 254287 w 553345"/>
                  <a:gd name="connsiteY86" fmla="*/ 2167043 h 3125474"/>
                  <a:gd name="connsiteX87" fmla="*/ 258880 w 553345"/>
                  <a:gd name="connsiteY87" fmla="*/ 2192615 h 3125474"/>
                  <a:gd name="connsiteX88" fmla="*/ 267673 w 553345"/>
                  <a:gd name="connsiteY88" fmla="*/ 2197550 h 3125474"/>
                  <a:gd name="connsiteX89" fmla="*/ 274776 w 553345"/>
                  <a:gd name="connsiteY89" fmla="*/ 2207975 h 3125474"/>
                  <a:gd name="connsiteX90" fmla="*/ 280009 w 553345"/>
                  <a:gd name="connsiteY90" fmla="*/ 2231350 h 3125474"/>
                  <a:gd name="connsiteX91" fmla="*/ 261669 w 553345"/>
                  <a:gd name="connsiteY91" fmla="*/ 2241578 h 3125474"/>
                  <a:gd name="connsiteX92" fmla="*/ 254255 w 553345"/>
                  <a:gd name="connsiteY92" fmla="*/ 2259512 h 3125474"/>
                  <a:gd name="connsiteX93" fmla="*/ 258831 w 553345"/>
                  <a:gd name="connsiteY93" fmla="*/ 2291984 h 3125474"/>
                  <a:gd name="connsiteX94" fmla="*/ 258586 w 553345"/>
                  <a:gd name="connsiteY94" fmla="*/ 2299214 h 3125474"/>
                  <a:gd name="connsiteX95" fmla="*/ 236867 w 553345"/>
                  <a:gd name="connsiteY95" fmla="*/ 2402320 h 3125474"/>
                  <a:gd name="connsiteX96" fmla="*/ 235391 w 553345"/>
                  <a:gd name="connsiteY96" fmla="*/ 2406680 h 3125474"/>
                  <a:gd name="connsiteX97" fmla="*/ 204896 w 553345"/>
                  <a:gd name="connsiteY97" fmla="*/ 2469773 h 3125474"/>
                  <a:gd name="connsiteX98" fmla="*/ 203452 w 553345"/>
                  <a:gd name="connsiteY98" fmla="*/ 2482886 h 3125474"/>
                  <a:gd name="connsiteX99" fmla="*/ 209751 w 553345"/>
                  <a:gd name="connsiteY99" fmla="*/ 2511622 h 3125474"/>
                  <a:gd name="connsiteX100" fmla="*/ 208816 w 553345"/>
                  <a:gd name="connsiteY100" fmla="*/ 2523588 h 3125474"/>
                  <a:gd name="connsiteX101" fmla="*/ 192183 w 553345"/>
                  <a:gd name="connsiteY101" fmla="*/ 2565175 h 3125474"/>
                  <a:gd name="connsiteX102" fmla="*/ 187098 w 553345"/>
                  <a:gd name="connsiteY102" fmla="*/ 2571945 h 3125474"/>
                  <a:gd name="connsiteX103" fmla="*/ 147154 w 553345"/>
                  <a:gd name="connsiteY103" fmla="*/ 2600663 h 3125474"/>
                  <a:gd name="connsiteX104" fmla="*/ 140724 w 553345"/>
                  <a:gd name="connsiteY104" fmla="*/ 2616580 h 3125474"/>
                  <a:gd name="connsiteX105" fmla="*/ 146318 w 553345"/>
                  <a:gd name="connsiteY105" fmla="*/ 2688082 h 3125474"/>
                  <a:gd name="connsiteX106" fmla="*/ 150009 w 553345"/>
                  <a:gd name="connsiteY106" fmla="*/ 2698065 h 3125474"/>
                  <a:gd name="connsiteX107" fmla="*/ 165494 w 553345"/>
                  <a:gd name="connsiteY107" fmla="*/ 2717867 h 3125474"/>
                  <a:gd name="connsiteX108" fmla="*/ 175664 w 553345"/>
                  <a:gd name="connsiteY108" fmla="*/ 2722489 h 3125474"/>
                  <a:gd name="connsiteX109" fmla="*/ 197137 w 553345"/>
                  <a:gd name="connsiteY109" fmla="*/ 2719588 h 3125474"/>
                  <a:gd name="connsiteX110" fmla="*/ 211064 w 553345"/>
                  <a:gd name="connsiteY110" fmla="*/ 2735833 h 3125474"/>
                  <a:gd name="connsiteX111" fmla="*/ 211064 w 553345"/>
                  <a:gd name="connsiteY111" fmla="*/ 2775519 h 3125474"/>
                  <a:gd name="connsiteX112" fmla="*/ 213294 w 553345"/>
                  <a:gd name="connsiteY112" fmla="*/ 2784779 h 3125474"/>
                  <a:gd name="connsiteX113" fmla="*/ 232832 w 553345"/>
                  <a:gd name="connsiteY113" fmla="*/ 2821514 h 3125474"/>
                  <a:gd name="connsiteX114" fmla="*/ 242526 w 553345"/>
                  <a:gd name="connsiteY114" fmla="*/ 2828563 h 3125474"/>
                  <a:gd name="connsiteX115" fmla="*/ 389586 w 553345"/>
                  <a:gd name="connsiteY115" fmla="*/ 2839251 h 3125474"/>
                  <a:gd name="connsiteX116" fmla="*/ 390898 w 553345"/>
                  <a:gd name="connsiteY116" fmla="*/ 2839431 h 3125474"/>
                  <a:gd name="connsiteX117" fmla="*/ 449969 w 553345"/>
                  <a:gd name="connsiteY117" fmla="*/ 2851872 h 3125474"/>
                  <a:gd name="connsiteX118" fmla="*/ 395557 w 553345"/>
                  <a:gd name="connsiteY118" fmla="*/ 2851872 h 3125474"/>
                  <a:gd name="connsiteX119" fmla="*/ 389865 w 553345"/>
                  <a:gd name="connsiteY119" fmla="*/ 2853643 h 3125474"/>
                  <a:gd name="connsiteX120" fmla="*/ 363127 w 553345"/>
                  <a:gd name="connsiteY120" fmla="*/ 2871166 h 3125474"/>
                  <a:gd name="connsiteX121" fmla="*/ 362257 w 553345"/>
                  <a:gd name="connsiteY121" fmla="*/ 2871690 h 3125474"/>
                  <a:gd name="connsiteX122" fmla="*/ 311553 w 553345"/>
                  <a:gd name="connsiteY122" fmla="*/ 2898835 h 3125474"/>
                  <a:gd name="connsiteX123" fmla="*/ 303991 w 553345"/>
                  <a:gd name="connsiteY123" fmla="*/ 2910818 h 3125474"/>
                  <a:gd name="connsiteX124" fmla="*/ 295691 w 553345"/>
                  <a:gd name="connsiteY124" fmla="*/ 2966388 h 3125474"/>
                  <a:gd name="connsiteX125" fmla="*/ 283847 w 553345"/>
                  <a:gd name="connsiteY125" fmla="*/ 2979599 h 3125474"/>
                  <a:gd name="connsiteX126" fmla="*/ 270544 w 553345"/>
                  <a:gd name="connsiteY126" fmla="*/ 2980338 h 3125474"/>
                  <a:gd name="connsiteX127" fmla="*/ 266607 w 553345"/>
                  <a:gd name="connsiteY127" fmla="*/ 2979747 h 3125474"/>
                  <a:gd name="connsiteX128" fmla="*/ 196677 w 553345"/>
                  <a:gd name="connsiteY128" fmla="*/ 2954487 h 3125474"/>
                  <a:gd name="connsiteX129" fmla="*/ 193561 w 553345"/>
                  <a:gd name="connsiteY129" fmla="*/ 2952749 h 3125474"/>
                  <a:gd name="connsiteX130" fmla="*/ 122073 w 553345"/>
                  <a:gd name="connsiteY130" fmla="*/ 2897033 h 3125474"/>
                  <a:gd name="connsiteX131" fmla="*/ 120925 w 553345"/>
                  <a:gd name="connsiteY131" fmla="*/ 2896246 h 3125474"/>
                  <a:gd name="connsiteX132" fmla="*/ 47288 w 553345"/>
                  <a:gd name="connsiteY132" fmla="*/ 2851446 h 3125474"/>
                  <a:gd name="connsiteX133" fmla="*/ 41448 w 553345"/>
                  <a:gd name="connsiteY133" fmla="*/ 2844168 h 3125474"/>
                  <a:gd name="connsiteX134" fmla="*/ 25652 w 553345"/>
                  <a:gd name="connsiteY134" fmla="*/ 2804663 h 3125474"/>
                  <a:gd name="connsiteX135" fmla="*/ 25504 w 553345"/>
                  <a:gd name="connsiteY135" fmla="*/ 2790009 h 3125474"/>
                  <a:gd name="connsiteX136" fmla="*/ 37708 w 553345"/>
                  <a:gd name="connsiteY136" fmla="*/ 2757520 h 3125474"/>
                  <a:gd name="connsiteX137" fmla="*/ 36396 w 553345"/>
                  <a:gd name="connsiteY137" fmla="*/ 2740472 h 3125474"/>
                  <a:gd name="connsiteX138" fmla="*/ 11200 w 553345"/>
                  <a:gd name="connsiteY138" fmla="*/ 2697754 h 3125474"/>
                  <a:gd name="connsiteX139" fmla="*/ 8657 w 553345"/>
                  <a:gd name="connsiteY139" fmla="*/ 2689214 h 3125474"/>
                  <a:gd name="connsiteX140" fmla="*/ 45 w 553345"/>
                  <a:gd name="connsiteY140" fmla="*/ 2557012 h 3125474"/>
                  <a:gd name="connsiteX141" fmla="*/ 1095 w 553345"/>
                  <a:gd name="connsiteY141" fmla="*/ 2548963 h 3125474"/>
                  <a:gd name="connsiteX142" fmla="*/ 25914 w 553345"/>
                  <a:gd name="connsiteY142" fmla="*/ 2477247 h 3125474"/>
                  <a:gd name="connsiteX143" fmla="*/ 30163 w 553345"/>
                  <a:gd name="connsiteY143" fmla="*/ 2470576 h 3125474"/>
                  <a:gd name="connsiteX144" fmla="*/ 72140 w 553345"/>
                  <a:gd name="connsiteY144" fmla="*/ 2432268 h 3125474"/>
                  <a:gd name="connsiteX145" fmla="*/ 67301 w 553345"/>
                  <a:gd name="connsiteY145" fmla="*/ 2402893 h 3125474"/>
                  <a:gd name="connsiteX146" fmla="*/ 22157 w 553345"/>
                  <a:gd name="connsiteY146" fmla="*/ 2391386 h 3125474"/>
                  <a:gd name="connsiteX147" fmla="*/ 16121 w 553345"/>
                  <a:gd name="connsiteY147" fmla="*/ 2363257 h 3125474"/>
                  <a:gd name="connsiteX148" fmla="*/ 56392 w 553345"/>
                  <a:gd name="connsiteY148" fmla="*/ 2316081 h 3125474"/>
                  <a:gd name="connsiteX149" fmla="*/ 60313 w 553345"/>
                  <a:gd name="connsiteY149" fmla="*/ 2307098 h 3125474"/>
                  <a:gd name="connsiteX150" fmla="*/ 77471 w 553345"/>
                  <a:gd name="connsiteY150" fmla="*/ 2193468 h 3125474"/>
                  <a:gd name="connsiteX151" fmla="*/ 93695 w 553345"/>
                  <a:gd name="connsiteY151" fmla="*/ 2181042 h 3125474"/>
                  <a:gd name="connsiteX152" fmla="*/ 138706 w 553345"/>
                  <a:gd name="connsiteY152" fmla="*/ 2199583 h 3125474"/>
                  <a:gd name="connsiteX153" fmla="*/ 154749 w 553345"/>
                  <a:gd name="connsiteY153" fmla="*/ 2188124 h 3125474"/>
                  <a:gd name="connsiteX154" fmla="*/ 182997 w 553345"/>
                  <a:gd name="connsiteY154" fmla="*/ 2047201 h 3125474"/>
                  <a:gd name="connsiteX155" fmla="*/ 175172 w 553345"/>
                  <a:gd name="connsiteY155" fmla="*/ 2027793 h 3125474"/>
                  <a:gd name="connsiteX156" fmla="*/ 155274 w 553345"/>
                  <a:gd name="connsiteY156" fmla="*/ 2018236 h 3125474"/>
                  <a:gd name="connsiteX157" fmla="*/ 138673 w 553345"/>
                  <a:gd name="connsiteY157" fmla="*/ 2029400 h 3125474"/>
                  <a:gd name="connsiteX158" fmla="*/ 124615 w 553345"/>
                  <a:gd name="connsiteY158" fmla="*/ 2098771 h 3125474"/>
                  <a:gd name="connsiteX159" fmla="*/ 109688 w 553345"/>
                  <a:gd name="connsiteY159" fmla="*/ 2110574 h 3125474"/>
                  <a:gd name="connsiteX160" fmla="*/ 94892 w 553345"/>
                  <a:gd name="connsiteY160" fmla="*/ 2106344 h 3125474"/>
                  <a:gd name="connsiteX161" fmla="*/ 85312 w 553345"/>
                  <a:gd name="connsiteY161" fmla="*/ 2086772 h 3125474"/>
                  <a:gd name="connsiteX162" fmla="*/ 103160 w 553345"/>
                  <a:gd name="connsiteY162" fmla="*/ 1985403 h 3125474"/>
                  <a:gd name="connsiteX163" fmla="*/ 123352 w 553345"/>
                  <a:gd name="connsiteY163" fmla="*/ 1835219 h 3125474"/>
                  <a:gd name="connsiteX164" fmla="*/ 125403 w 553345"/>
                  <a:gd name="connsiteY164" fmla="*/ 1828728 h 3125474"/>
                  <a:gd name="connsiteX165" fmla="*/ 150255 w 553345"/>
                  <a:gd name="connsiteY165" fmla="*/ 1782191 h 3125474"/>
                  <a:gd name="connsiteX166" fmla="*/ 151977 w 553345"/>
                  <a:gd name="connsiteY166" fmla="*/ 1768307 h 3125474"/>
                  <a:gd name="connsiteX167" fmla="*/ 135688 w 553345"/>
                  <a:gd name="connsiteY167" fmla="*/ 1696476 h 3125474"/>
                  <a:gd name="connsiteX168" fmla="*/ 135212 w 553345"/>
                  <a:gd name="connsiteY168" fmla="*/ 1692936 h 3125474"/>
                  <a:gd name="connsiteX169" fmla="*/ 130701 w 553345"/>
                  <a:gd name="connsiteY169" fmla="*/ 1602517 h 3125474"/>
                  <a:gd name="connsiteX170" fmla="*/ 148040 w 553345"/>
                  <a:gd name="connsiteY170" fmla="*/ 1600599 h 3125474"/>
                  <a:gd name="connsiteX171" fmla="*/ 158768 w 553345"/>
                  <a:gd name="connsiteY171" fmla="*/ 1590075 h 3125474"/>
                  <a:gd name="connsiteX172" fmla="*/ 194873 w 553345"/>
                  <a:gd name="connsiteY172" fmla="*/ 1466053 h 3125474"/>
                  <a:gd name="connsiteX173" fmla="*/ 195185 w 553345"/>
                  <a:gd name="connsiteY173" fmla="*/ 1465069 h 3125474"/>
                  <a:gd name="connsiteX174" fmla="*/ 240525 w 553345"/>
                  <a:gd name="connsiteY174" fmla="*/ 1335424 h 3125474"/>
                  <a:gd name="connsiteX175" fmla="*/ 241230 w 553345"/>
                  <a:gd name="connsiteY175" fmla="*/ 1332883 h 3125474"/>
                  <a:gd name="connsiteX176" fmla="*/ 265574 w 553345"/>
                  <a:gd name="connsiteY176" fmla="*/ 1214435 h 3125474"/>
                  <a:gd name="connsiteX177" fmla="*/ 265869 w 553345"/>
                  <a:gd name="connsiteY177" fmla="*/ 1207910 h 3125474"/>
                  <a:gd name="connsiteX178" fmla="*/ 252893 w 553345"/>
                  <a:gd name="connsiteY178" fmla="*/ 1090756 h 3125474"/>
                  <a:gd name="connsiteX179" fmla="*/ 253467 w 553345"/>
                  <a:gd name="connsiteY179" fmla="*/ 1083085 h 3125474"/>
                  <a:gd name="connsiteX180" fmla="*/ 269953 w 553345"/>
                  <a:gd name="connsiteY180" fmla="*/ 1021663 h 3125474"/>
                  <a:gd name="connsiteX181" fmla="*/ 270609 w 553345"/>
                  <a:gd name="connsiteY181" fmla="*/ 1014860 h 3125474"/>
                  <a:gd name="connsiteX182" fmla="*/ 264261 w 553345"/>
                  <a:gd name="connsiteY182" fmla="*/ 922097 h 3125474"/>
                  <a:gd name="connsiteX183" fmla="*/ 265393 w 553345"/>
                  <a:gd name="connsiteY183" fmla="*/ 913754 h 3125474"/>
                  <a:gd name="connsiteX184" fmla="*/ 299792 w 553345"/>
                  <a:gd name="connsiteY184" fmla="*/ 818270 h 3125474"/>
                  <a:gd name="connsiteX185" fmla="*/ 300924 w 553345"/>
                  <a:gd name="connsiteY185" fmla="*/ 812893 h 3125474"/>
                  <a:gd name="connsiteX186" fmla="*/ 312177 w 553345"/>
                  <a:gd name="connsiteY186" fmla="*/ 656907 h 3125474"/>
                  <a:gd name="connsiteX187" fmla="*/ 312275 w 553345"/>
                  <a:gd name="connsiteY187" fmla="*/ 655907 h 3125474"/>
                  <a:gd name="connsiteX188" fmla="*/ 332895 w 553345"/>
                  <a:gd name="connsiteY188" fmla="*/ 484511 h 3125474"/>
                  <a:gd name="connsiteX189" fmla="*/ 353400 w 553345"/>
                  <a:gd name="connsiteY189" fmla="*/ 301575 h 3125474"/>
                  <a:gd name="connsiteX190" fmla="*/ 353514 w 553345"/>
                  <a:gd name="connsiteY190" fmla="*/ 298510 h 3125474"/>
                  <a:gd name="connsiteX191" fmla="*/ 349003 w 553345"/>
                  <a:gd name="connsiteY191" fmla="*/ 166767 h 3125474"/>
                  <a:gd name="connsiteX192" fmla="*/ 348872 w 553345"/>
                  <a:gd name="connsiteY192" fmla="*/ 165029 h 3125474"/>
                  <a:gd name="connsiteX193" fmla="*/ 336569 w 553345"/>
                  <a:gd name="connsiteY193" fmla="*/ 60218 h 3125474"/>
                  <a:gd name="connsiteX194" fmla="*/ 343376 w 553345"/>
                  <a:gd name="connsiteY194" fmla="*/ 43187 h 3125474"/>
                  <a:gd name="connsiteX195" fmla="*/ 363947 w 553345"/>
                  <a:gd name="connsiteY195" fmla="*/ 29778 h 3125474"/>
                  <a:gd name="connsiteX196" fmla="*/ 369245 w 553345"/>
                  <a:gd name="connsiteY196" fmla="*/ 23254 h 3125474"/>
                  <a:gd name="connsiteX197" fmla="*/ 375807 w 553345"/>
                  <a:gd name="connsiteY197" fmla="*/ 8272 h 3125474"/>
                  <a:gd name="connsiteX198" fmla="*/ 397165 w 553345"/>
                  <a:gd name="connsiteY198" fmla="*/ 7042 h 3125474"/>
                  <a:gd name="connsiteX199" fmla="*/ 414093 w 553345"/>
                  <a:gd name="connsiteY199" fmla="*/ 38745 h 3125474"/>
                  <a:gd name="connsiteX200" fmla="*/ 416095 w 553345"/>
                  <a:gd name="connsiteY200" fmla="*/ 44859 h 3125474"/>
                  <a:gd name="connsiteX201" fmla="*/ 423870 w 553345"/>
                  <a:gd name="connsiteY201" fmla="*/ 95675 h 3125474"/>
                  <a:gd name="connsiteX202" fmla="*/ 428463 w 553345"/>
                  <a:gd name="connsiteY202" fmla="*/ 105362 h 3125474"/>
                  <a:gd name="connsiteX203" fmla="*/ 452216 w 553345"/>
                  <a:gd name="connsiteY203" fmla="*/ 129442 h 3125474"/>
                  <a:gd name="connsiteX204" fmla="*/ 456399 w 553345"/>
                  <a:gd name="connsiteY204" fmla="*/ 147489 h 3125474"/>
                  <a:gd name="connsiteX205" fmla="*/ 440208 w 553345"/>
                  <a:gd name="connsiteY205" fmla="*/ 209894 h 3125474"/>
                  <a:gd name="connsiteX206" fmla="*/ 440815 w 553345"/>
                  <a:gd name="connsiteY206" fmla="*/ 222205 h 3125474"/>
                  <a:gd name="connsiteX207" fmla="*/ 472556 w 553345"/>
                  <a:gd name="connsiteY207" fmla="*/ 307181 h 3125474"/>
                  <a:gd name="connsiteX208" fmla="*/ 473327 w 553345"/>
                  <a:gd name="connsiteY208" fmla="*/ 309804 h 3125474"/>
                  <a:gd name="connsiteX209" fmla="*/ 495145 w 553345"/>
                  <a:gd name="connsiteY209" fmla="*/ 408714 h 3125474"/>
                  <a:gd name="connsiteX210" fmla="*/ 509612 w 553345"/>
                  <a:gd name="connsiteY210" fmla="*/ 420287 h 3125474"/>
                  <a:gd name="connsiteX211" fmla="*/ 544241 w 553345"/>
                  <a:gd name="connsiteY211" fmla="*/ 411862 h 312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553345" h="3125474">
                    <a:moveTo>
                      <a:pt x="445408" y="2893590"/>
                    </a:moveTo>
                    <a:lnTo>
                      <a:pt x="445408" y="3047856"/>
                    </a:lnTo>
                    <a:cubicBezTo>
                      <a:pt x="445408" y="3056871"/>
                      <a:pt x="451051" y="3064183"/>
                      <a:pt x="458023" y="3064183"/>
                    </a:cubicBezTo>
                    <a:lnTo>
                      <a:pt x="513960" y="3064183"/>
                    </a:lnTo>
                    <a:cubicBezTo>
                      <a:pt x="514189" y="3064183"/>
                      <a:pt x="514419" y="3064183"/>
                      <a:pt x="514649" y="3064199"/>
                    </a:cubicBezTo>
                    <a:lnTo>
                      <a:pt x="553345" y="3066969"/>
                    </a:lnTo>
                    <a:lnTo>
                      <a:pt x="532480" y="3097442"/>
                    </a:lnTo>
                    <a:cubicBezTo>
                      <a:pt x="531101" y="3099458"/>
                      <a:pt x="529346" y="3100999"/>
                      <a:pt x="527394" y="3101934"/>
                    </a:cubicBezTo>
                    <a:lnTo>
                      <a:pt x="480069" y="3124473"/>
                    </a:lnTo>
                    <a:cubicBezTo>
                      <a:pt x="478412" y="3125260"/>
                      <a:pt x="476641" y="3125587"/>
                      <a:pt x="474870" y="3125440"/>
                    </a:cubicBezTo>
                    <a:lnTo>
                      <a:pt x="445884" y="3122916"/>
                    </a:lnTo>
                    <a:cubicBezTo>
                      <a:pt x="445556" y="3122883"/>
                      <a:pt x="445228" y="3122834"/>
                      <a:pt x="444899" y="3122785"/>
                    </a:cubicBezTo>
                    <a:lnTo>
                      <a:pt x="410123" y="3116179"/>
                    </a:lnTo>
                    <a:cubicBezTo>
                      <a:pt x="409139" y="3115999"/>
                      <a:pt x="408172" y="3115654"/>
                      <a:pt x="407236" y="3115162"/>
                    </a:cubicBezTo>
                    <a:lnTo>
                      <a:pt x="361896" y="3091508"/>
                    </a:lnTo>
                    <a:cubicBezTo>
                      <a:pt x="360912" y="3091000"/>
                      <a:pt x="359862" y="3090640"/>
                      <a:pt x="358796" y="3090459"/>
                    </a:cubicBezTo>
                    <a:lnTo>
                      <a:pt x="295592" y="3079854"/>
                    </a:lnTo>
                    <a:cubicBezTo>
                      <a:pt x="294395" y="3079657"/>
                      <a:pt x="293214" y="3079230"/>
                      <a:pt x="292099" y="3078591"/>
                    </a:cubicBezTo>
                    <a:lnTo>
                      <a:pt x="213820" y="3033694"/>
                    </a:lnTo>
                    <a:cubicBezTo>
                      <a:pt x="213524" y="3033530"/>
                      <a:pt x="213245" y="3033349"/>
                      <a:pt x="212967" y="3033153"/>
                    </a:cubicBezTo>
                    <a:lnTo>
                      <a:pt x="150140" y="2989467"/>
                    </a:lnTo>
                    <a:cubicBezTo>
                      <a:pt x="149434" y="2988976"/>
                      <a:pt x="148762" y="2988386"/>
                      <a:pt x="148139" y="2987730"/>
                    </a:cubicBezTo>
                    <a:lnTo>
                      <a:pt x="61789" y="2896491"/>
                    </a:lnTo>
                    <a:lnTo>
                      <a:pt x="113330" y="2912851"/>
                    </a:lnTo>
                    <a:cubicBezTo>
                      <a:pt x="114183" y="2913113"/>
                      <a:pt x="115019" y="2913507"/>
                      <a:pt x="115807" y="2913999"/>
                    </a:cubicBezTo>
                    <a:lnTo>
                      <a:pt x="203157" y="2968502"/>
                    </a:lnTo>
                    <a:cubicBezTo>
                      <a:pt x="203846" y="2968928"/>
                      <a:pt x="204567" y="2969289"/>
                      <a:pt x="205306" y="2969535"/>
                    </a:cubicBezTo>
                    <a:lnTo>
                      <a:pt x="280468" y="2996204"/>
                    </a:lnTo>
                    <a:cubicBezTo>
                      <a:pt x="284487" y="2997631"/>
                      <a:pt x="288785" y="2996402"/>
                      <a:pt x="291951" y="2992927"/>
                    </a:cubicBezTo>
                    <a:lnTo>
                      <a:pt x="319214" y="2963060"/>
                    </a:lnTo>
                    <a:cubicBezTo>
                      <a:pt x="320608" y="2961535"/>
                      <a:pt x="321724" y="2959634"/>
                      <a:pt x="322495" y="2957503"/>
                    </a:cubicBezTo>
                    <a:lnTo>
                      <a:pt x="340014" y="2908933"/>
                    </a:lnTo>
                    <a:cubicBezTo>
                      <a:pt x="341293" y="2905393"/>
                      <a:pt x="343508" y="2902557"/>
                      <a:pt x="346263" y="2900950"/>
                    </a:cubicBezTo>
                    <a:lnTo>
                      <a:pt x="395951" y="2871936"/>
                    </a:lnTo>
                    <a:cubicBezTo>
                      <a:pt x="398215" y="2870609"/>
                      <a:pt x="400741" y="2870182"/>
                      <a:pt x="403185" y="2870707"/>
                    </a:cubicBezTo>
                    <a:lnTo>
                      <a:pt x="434795" y="2877444"/>
                    </a:lnTo>
                    <a:cubicBezTo>
                      <a:pt x="440897" y="2878740"/>
                      <a:pt x="445359" y="2885558"/>
                      <a:pt x="445359" y="2893558"/>
                    </a:cubicBezTo>
                    <a:close/>
                    <a:moveTo>
                      <a:pt x="544175" y="411780"/>
                    </a:moveTo>
                    <a:lnTo>
                      <a:pt x="551065" y="431351"/>
                    </a:lnTo>
                    <a:lnTo>
                      <a:pt x="529855" y="511345"/>
                    </a:lnTo>
                    <a:cubicBezTo>
                      <a:pt x="528723" y="515591"/>
                      <a:pt x="526295" y="519049"/>
                      <a:pt x="523146" y="520917"/>
                    </a:cubicBezTo>
                    <a:lnTo>
                      <a:pt x="466766" y="554079"/>
                    </a:lnTo>
                    <a:cubicBezTo>
                      <a:pt x="462173" y="556784"/>
                      <a:pt x="459253" y="562767"/>
                      <a:pt x="459368" y="569307"/>
                    </a:cubicBezTo>
                    <a:lnTo>
                      <a:pt x="461402" y="690330"/>
                    </a:lnTo>
                    <a:cubicBezTo>
                      <a:pt x="461451" y="693691"/>
                      <a:pt x="460713" y="697001"/>
                      <a:pt x="459253" y="699789"/>
                    </a:cubicBezTo>
                    <a:lnTo>
                      <a:pt x="452855" y="712115"/>
                    </a:lnTo>
                    <a:cubicBezTo>
                      <a:pt x="449788" y="718033"/>
                      <a:pt x="450034" y="725836"/>
                      <a:pt x="453462" y="731408"/>
                    </a:cubicBezTo>
                    <a:lnTo>
                      <a:pt x="460729" y="743194"/>
                    </a:lnTo>
                    <a:cubicBezTo>
                      <a:pt x="464994" y="750095"/>
                      <a:pt x="464223" y="760143"/>
                      <a:pt x="459023" y="765848"/>
                    </a:cubicBezTo>
                    <a:lnTo>
                      <a:pt x="423739" y="804484"/>
                    </a:lnTo>
                    <a:cubicBezTo>
                      <a:pt x="422869" y="805435"/>
                      <a:pt x="422115" y="806517"/>
                      <a:pt x="421475" y="807730"/>
                    </a:cubicBezTo>
                    <a:lnTo>
                      <a:pt x="381876" y="882691"/>
                    </a:lnTo>
                    <a:cubicBezTo>
                      <a:pt x="381351" y="883674"/>
                      <a:pt x="380925" y="884724"/>
                      <a:pt x="380580" y="885822"/>
                    </a:cubicBezTo>
                    <a:lnTo>
                      <a:pt x="359206" y="954718"/>
                    </a:lnTo>
                    <a:cubicBezTo>
                      <a:pt x="358485" y="957030"/>
                      <a:pt x="358189" y="959521"/>
                      <a:pt x="358337" y="961996"/>
                    </a:cubicBezTo>
                    <a:lnTo>
                      <a:pt x="362421" y="1034105"/>
                    </a:lnTo>
                    <a:cubicBezTo>
                      <a:pt x="362618" y="1037481"/>
                      <a:pt x="361995" y="1040842"/>
                      <a:pt x="360650" y="1043727"/>
                    </a:cubicBezTo>
                    <a:lnTo>
                      <a:pt x="326448" y="1117164"/>
                    </a:lnTo>
                    <a:cubicBezTo>
                      <a:pt x="324676" y="1120982"/>
                      <a:pt x="324184" y="1125573"/>
                      <a:pt x="325070" y="1129868"/>
                    </a:cubicBezTo>
                    <a:lnTo>
                      <a:pt x="353514" y="1265676"/>
                    </a:lnTo>
                    <a:lnTo>
                      <a:pt x="369590" y="1281051"/>
                    </a:lnTo>
                    <a:lnTo>
                      <a:pt x="369590" y="1353406"/>
                    </a:lnTo>
                    <a:cubicBezTo>
                      <a:pt x="369590" y="1356357"/>
                      <a:pt x="368983" y="1359242"/>
                      <a:pt x="367802" y="1361782"/>
                    </a:cubicBezTo>
                    <a:lnTo>
                      <a:pt x="334765" y="1433384"/>
                    </a:lnTo>
                    <a:cubicBezTo>
                      <a:pt x="333501" y="1436121"/>
                      <a:pt x="332895" y="1439268"/>
                      <a:pt x="332993" y="1442448"/>
                    </a:cubicBezTo>
                    <a:lnTo>
                      <a:pt x="334863" y="1499476"/>
                    </a:lnTo>
                    <a:cubicBezTo>
                      <a:pt x="335027" y="1504509"/>
                      <a:pt x="333387" y="1509344"/>
                      <a:pt x="330434" y="1512607"/>
                    </a:cubicBezTo>
                    <a:lnTo>
                      <a:pt x="291327" y="1555652"/>
                    </a:lnTo>
                    <a:cubicBezTo>
                      <a:pt x="288506" y="1558750"/>
                      <a:pt x="286882" y="1563307"/>
                      <a:pt x="286882" y="1568093"/>
                    </a:cubicBezTo>
                    <a:lnTo>
                      <a:pt x="286882" y="1633383"/>
                    </a:lnTo>
                    <a:cubicBezTo>
                      <a:pt x="286882" y="1635121"/>
                      <a:pt x="287095" y="1636842"/>
                      <a:pt x="287522" y="1638498"/>
                    </a:cubicBezTo>
                    <a:lnTo>
                      <a:pt x="304417" y="1704737"/>
                    </a:lnTo>
                    <a:cubicBezTo>
                      <a:pt x="306255" y="1711950"/>
                      <a:pt x="304007" y="1719868"/>
                      <a:pt x="298988" y="1723818"/>
                    </a:cubicBezTo>
                    <a:lnTo>
                      <a:pt x="272726" y="1744489"/>
                    </a:lnTo>
                    <a:cubicBezTo>
                      <a:pt x="270019" y="1746620"/>
                      <a:pt x="268034" y="1749997"/>
                      <a:pt x="267148" y="1753947"/>
                    </a:cubicBezTo>
                    <a:lnTo>
                      <a:pt x="252434" y="1820482"/>
                    </a:lnTo>
                    <a:lnTo>
                      <a:pt x="236949" y="1902623"/>
                    </a:lnTo>
                    <a:cubicBezTo>
                      <a:pt x="236555" y="1904672"/>
                      <a:pt x="236489" y="1906803"/>
                      <a:pt x="236719" y="1908885"/>
                    </a:cubicBezTo>
                    <a:lnTo>
                      <a:pt x="246529" y="1994763"/>
                    </a:lnTo>
                    <a:cubicBezTo>
                      <a:pt x="247316" y="2001681"/>
                      <a:pt x="244609" y="2008483"/>
                      <a:pt x="239803" y="2011680"/>
                    </a:cubicBezTo>
                    <a:lnTo>
                      <a:pt x="230961" y="2017548"/>
                    </a:lnTo>
                    <a:cubicBezTo>
                      <a:pt x="225991" y="2020843"/>
                      <a:pt x="223285" y="2027990"/>
                      <a:pt x="224318" y="2035087"/>
                    </a:cubicBezTo>
                    <a:lnTo>
                      <a:pt x="235489" y="2112163"/>
                    </a:lnTo>
                    <a:cubicBezTo>
                      <a:pt x="236046" y="2116015"/>
                      <a:pt x="237654" y="2119490"/>
                      <a:pt x="240033" y="2121933"/>
                    </a:cubicBezTo>
                    <a:lnTo>
                      <a:pt x="256010" y="2138390"/>
                    </a:lnTo>
                    <a:cubicBezTo>
                      <a:pt x="261587" y="2144144"/>
                      <a:pt x="262391" y="2154717"/>
                      <a:pt x="257765" y="2161749"/>
                    </a:cubicBezTo>
                    <a:lnTo>
                      <a:pt x="254287" y="2167043"/>
                    </a:lnTo>
                    <a:cubicBezTo>
                      <a:pt x="248792" y="2175404"/>
                      <a:pt x="251105" y="2188239"/>
                      <a:pt x="258880" y="2192615"/>
                    </a:cubicBezTo>
                    <a:lnTo>
                      <a:pt x="267673" y="2197550"/>
                    </a:lnTo>
                    <a:cubicBezTo>
                      <a:pt x="271118" y="2199483"/>
                      <a:pt x="273726" y="2203303"/>
                      <a:pt x="274776" y="2207975"/>
                    </a:cubicBezTo>
                    <a:lnTo>
                      <a:pt x="280009" y="2231350"/>
                    </a:lnTo>
                    <a:lnTo>
                      <a:pt x="261669" y="2241578"/>
                    </a:lnTo>
                    <a:cubicBezTo>
                      <a:pt x="256272" y="2244595"/>
                      <a:pt x="253189" y="2252020"/>
                      <a:pt x="254255" y="2259512"/>
                    </a:cubicBezTo>
                    <a:lnTo>
                      <a:pt x="258831" y="2291984"/>
                    </a:lnTo>
                    <a:cubicBezTo>
                      <a:pt x="259176" y="2294377"/>
                      <a:pt x="259094" y="2296853"/>
                      <a:pt x="258586" y="2299214"/>
                    </a:cubicBezTo>
                    <a:lnTo>
                      <a:pt x="236867" y="2402320"/>
                    </a:lnTo>
                    <a:cubicBezTo>
                      <a:pt x="236539" y="2403860"/>
                      <a:pt x="236046" y="2405336"/>
                      <a:pt x="235391" y="2406680"/>
                    </a:cubicBezTo>
                    <a:lnTo>
                      <a:pt x="204896" y="2469773"/>
                    </a:lnTo>
                    <a:cubicBezTo>
                      <a:pt x="203010" y="2473691"/>
                      <a:pt x="202484" y="2478444"/>
                      <a:pt x="203452" y="2482886"/>
                    </a:cubicBezTo>
                    <a:lnTo>
                      <a:pt x="209751" y="2511622"/>
                    </a:lnTo>
                    <a:cubicBezTo>
                      <a:pt x="210621" y="2515621"/>
                      <a:pt x="210293" y="2519900"/>
                      <a:pt x="208816" y="2523588"/>
                    </a:cubicBezTo>
                    <a:lnTo>
                      <a:pt x="192183" y="2565175"/>
                    </a:lnTo>
                    <a:cubicBezTo>
                      <a:pt x="191035" y="2568027"/>
                      <a:pt x="189279" y="2570387"/>
                      <a:pt x="187098" y="2571945"/>
                    </a:cubicBezTo>
                    <a:lnTo>
                      <a:pt x="147154" y="2600663"/>
                    </a:lnTo>
                    <a:cubicBezTo>
                      <a:pt x="142742" y="2603828"/>
                      <a:pt x="140216" y="2610089"/>
                      <a:pt x="140724" y="2616580"/>
                    </a:cubicBezTo>
                    <a:lnTo>
                      <a:pt x="146318" y="2688082"/>
                    </a:lnTo>
                    <a:cubicBezTo>
                      <a:pt x="146613" y="2691869"/>
                      <a:pt x="147909" y="2695394"/>
                      <a:pt x="150009" y="2698065"/>
                    </a:cubicBezTo>
                    <a:lnTo>
                      <a:pt x="165494" y="2717867"/>
                    </a:lnTo>
                    <a:cubicBezTo>
                      <a:pt x="168184" y="2721293"/>
                      <a:pt x="171908" y="2722998"/>
                      <a:pt x="175664" y="2722489"/>
                    </a:cubicBezTo>
                    <a:lnTo>
                      <a:pt x="197137" y="2719588"/>
                    </a:lnTo>
                    <a:cubicBezTo>
                      <a:pt x="204584" y="2718589"/>
                      <a:pt x="211064" y="2726145"/>
                      <a:pt x="211064" y="2735833"/>
                    </a:cubicBezTo>
                    <a:lnTo>
                      <a:pt x="211064" y="2775519"/>
                    </a:lnTo>
                    <a:cubicBezTo>
                      <a:pt x="211064" y="2778829"/>
                      <a:pt x="211835" y="2782059"/>
                      <a:pt x="213294" y="2784779"/>
                    </a:cubicBezTo>
                    <a:lnTo>
                      <a:pt x="232832" y="2821514"/>
                    </a:lnTo>
                    <a:cubicBezTo>
                      <a:pt x="235046" y="2825678"/>
                      <a:pt x="238622" y="2828285"/>
                      <a:pt x="242526" y="2828563"/>
                    </a:cubicBezTo>
                    <a:lnTo>
                      <a:pt x="389586" y="2839251"/>
                    </a:lnTo>
                    <a:cubicBezTo>
                      <a:pt x="390029" y="2839283"/>
                      <a:pt x="390472" y="2839349"/>
                      <a:pt x="390898" y="2839431"/>
                    </a:cubicBezTo>
                    <a:lnTo>
                      <a:pt x="449969" y="2851872"/>
                    </a:lnTo>
                    <a:lnTo>
                      <a:pt x="395557" y="2851872"/>
                    </a:lnTo>
                    <a:cubicBezTo>
                      <a:pt x="393572" y="2851872"/>
                      <a:pt x="391620" y="2852479"/>
                      <a:pt x="389865" y="2853643"/>
                    </a:cubicBezTo>
                    <a:lnTo>
                      <a:pt x="363127" y="2871166"/>
                    </a:lnTo>
                    <a:cubicBezTo>
                      <a:pt x="362848" y="2871346"/>
                      <a:pt x="362553" y="2871527"/>
                      <a:pt x="362257" y="2871690"/>
                    </a:cubicBezTo>
                    <a:lnTo>
                      <a:pt x="311553" y="2898835"/>
                    </a:lnTo>
                    <a:cubicBezTo>
                      <a:pt x="307633" y="2900934"/>
                      <a:pt x="304795" y="2905442"/>
                      <a:pt x="303991" y="2910818"/>
                    </a:cubicBezTo>
                    <a:lnTo>
                      <a:pt x="295691" y="2966388"/>
                    </a:lnTo>
                    <a:cubicBezTo>
                      <a:pt x="294576" y="2973813"/>
                      <a:pt x="289687" y="2979288"/>
                      <a:pt x="283847" y="2979599"/>
                    </a:cubicBezTo>
                    <a:lnTo>
                      <a:pt x="270544" y="2980338"/>
                    </a:lnTo>
                    <a:cubicBezTo>
                      <a:pt x="269215" y="2980403"/>
                      <a:pt x="267886" y="2980207"/>
                      <a:pt x="266607" y="2979747"/>
                    </a:cubicBezTo>
                    <a:lnTo>
                      <a:pt x="196677" y="2954487"/>
                    </a:lnTo>
                    <a:cubicBezTo>
                      <a:pt x="195579" y="2954094"/>
                      <a:pt x="194528" y="2953503"/>
                      <a:pt x="193561" y="2952749"/>
                    </a:cubicBezTo>
                    <a:lnTo>
                      <a:pt x="122073" y="2897033"/>
                    </a:lnTo>
                    <a:cubicBezTo>
                      <a:pt x="121696" y="2896737"/>
                      <a:pt x="121318" y="2896475"/>
                      <a:pt x="120925" y="2896246"/>
                    </a:cubicBezTo>
                    <a:lnTo>
                      <a:pt x="47288" y="2851446"/>
                    </a:lnTo>
                    <a:cubicBezTo>
                      <a:pt x="44778" y="2849921"/>
                      <a:pt x="42728" y="2847365"/>
                      <a:pt x="41448" y="2844168"/>
                    </a:cubicBezTo>
                    <a:lnTo>
                      <a:pt x="25652" y="2804663"/>
                    </a:lnTo>
                    <a:cubicBezTo>
                      <a:pt x="23814" y="2800090"/>
                      <a:pt x="23765" y="2794648"/>
                      <a:pt x="25504" y="2790009"/>
                    </a:cubicBezTo>
                    <a:lnTo>
                      <a:pt x="37708" y="2757520"/>
                    </a:lnTo>
                    <a:cubicBezTo>
                      <a:pt x="39792" y="2751963"/>
                      <a:pt x="39283" y="2745373"/>
                      <a:pt x="36396" y="2740472"/>
                    </a:cubicBezTo>
                    <a:lnTo>
                      <a:pt x="11200" y="2697754"/>
                    </a:lnTo>
                    <a:cubicBezTo>
                      <a:pt x="9740" y="2695279"/>
                      <a:pt x="8854" y="2692312"/>
                      <a:pt x="8657" y="2689214"/>
                    </a:cubicBezTo>
                    <a:lnTo>
                      <a:pt x="45" y="2557012"/>
                    </a:lnTo>
                    <a:cubicBezTo>
                      <a:pt x="-135" y="2554257"/>
                      <a:pt x="226" y="2551487"/>
                      <a:pt x="1095" y="2548963"/>
                    </a:cubicBezTo>
                    <a:lnTo>
                      <a:pt x="25914" y="2477247"/>
                    </a:lnTo>
                    <a:cubicBezTo>
                      <a:pt x="26832" y="2474576"/>
                      <a:pt x="28309" y="2472265"/>
                      <a:pt x="30163" y="2470576"/>
                    </a:cubicBezTo>
                    <a:lnTo>
                      <a:pt x="72140" y="2432268"/>
                    </a:lnTo>
                    <a:cubicBezTo>
                      <a:pt x="81211" y="2423990"/>
                      <a:pt x="78193" y="2405680"/>
                      <a:pt x="67301" y="2402893"/>
                    </a:cubicBezTo>
                    <a:lnTo>
                      <a:pt x="22157" y="2391386"/>
                    </a:lnTo>
                    <a:cubicBezTo>
                      <a:pt x="11971" y="2388796"/>
                      <a:pt x="8428" y="2372273"/>
                      <a:pt x="16121" y="2363257"/>
                    </a:cubicBezTo>
                    <a:lnTo>
                      <a:pt x="56392" y="2316081"/>
                    </a:lnTo>
                    <a:cubicBezTo>
                      <a:pt x="58410" y="2313720"/>
                      <a:pt x="59788" y="2310573"/>
                      <a:pt x="60313" y="2307098"/>
                    </a:cubicBezTo>
                    <a:lnTo>
                      <a:pt x="77471" y="2193468"/>
                    </a:lnTo>
                    <a:cubicBezTo>
                      <a:pt x="78915" y="2183879"/>
                      <a:pt x="86493" y="2178076"/>
                      <a:pt x="93695" y="2181042"/>
                    </a:cubicBezTo>
                    <a:lnTo>
                      <a:pt x="138706" y="2199583"/>
                    </a:lnTo>
                    <a:cubicBezTo>
                      <a:pt x="145612" y="2202434"/>
                      <a:pt x="152929" y="2197189"/>
                      <a:pt x="154749" y="2188124"/>
                    </a:cubicBezTo>
                    <a:lnTo>
                      <a:pt x="182997" y="2047201"/>
                    </a:lnTo>
                    <a:cubicBezTo>
                      <a:pt x="184621" y="2039087"/>
                      <a:pt x="181241" y="2030711"/>
                      <a:pt x="175172" y="2027793"/>
                    </a:cubicBezTo>
                    <a:lnTo>
                      <a:pt x="155274" y="2018236"/>
                    </a:lnTo>
                    <a:cubicBezTo>
                      <a:pt x="148270" y="2014876"/>
                      <a:pt x="140560" y="2020072"/>
                      <a:pt x="138673" y="2029400"/>
                    </a:cubicBezTo>
                    <a:lnTo>
                      <a:pt x="124615" y="2098771"/>
                    </a:lnTo>
                    <a:cubicBezTo>
                      <a:pt x="122893" y="2107262"/>
                      <a:pt x="116299" y="2112475"/>
                      <a:pt x="109688" y="2110574"/>
                    </a:cubicBezTo>
                    <a:lnTo>
                      <a:pt x="94892" y="2106344"/>
                    </a:lnTo>
                    <a:cubicBezTo>
                      <a:pt x="88051" y="2104394"/>
                      <a:pt x="83754" y="2095607"/>
                      <a:pt x="85312" y="2086772"/>
                    </a:cubicBezTo>
                    <a:lnTo>
                      <a:pt x="103160" y="1985403"/>
                    </a:lnTo>
                    <a:lnTo>
                      <a:pt x="123352" y="1835219"/>
                    </a:lnTo>
                    <a:cubicBezTo>
                      <a:pt x="123664" y="1832892"/>
                      <a:pt x="124370" y="1830679"/>
                      <a:pt x="125403" y="1828728"/>
                    </a:cubicBezTo>
                    <a:lnTo>
                      <a:pt x="150255" y="1782191"/>
                    </a:lnTo>
                    <a:cubicBezTo>
                      <a:pt x="152420" y="1778142"/>
                      <a:pt x="153060" y="1773044"/>
                      <a:pt x="151977" y="1768307"/>
                    </a:cubicBezTo>
                    <a:lnTo>
                      <a:pt x="135688" y="1696476"/>
                    </a:lnTo>
                    <a:cubicBezTo>
                      <a:pt x="135426" y="1695329"/>
                      <a:pt x="135262" y="1694132"/>
                      <a:pt x="135212" y="1692936"/>
                    </a:cubicBezTo>
                    <a:lnTo>
                      <a:pt x="130701" y="1602517"/>
                    </a:lnTo>
                    <a:lnTo>
                      <a:pt x="148040" y="1600599"/>
                    </a:lnTo>
                    <a:cubicBezTo>
                      <a:pt x="152880" y="1600058"/>
                      <a:pt x="157062" y="1595977"/>
                      <a:pt x="158768" y="1590075"/>
                    </a:cubicBezTo>
                    <a:lnTo>
                      <a:pt x="194873" y="1466053"/>
                    </a:lnTo>
                    <a:cubicBezTo>
                      <a:pt x="194971" y="1465724"/>
                      <a:pt x="195070" y="1465397"/>
                      <a:pt x="195185" y="1465069"/>
                    </a:cubicBezTo>
                    <a:lnTo>
                      <a:pt x="240525" y="1335424"/>
                    </a:lnTo>
                    <a:cubicBezTo>
                      <a:pt x="240804" y="1334605"/>
                      <a:pt x="241050" y="1333752"/>
                      <a:pt x="241230" y="1332883"/>
                    </a:cubicBezTo>
                    <a:lnTo>
                      <a:pt x="265574" y="1214435"/>
                    </a:lnTo>
                    <a:cubicBezTo>
                      <a:pt x="266016" y="1212303"/>
                      <a:pt x="266115" y="1210090"/>
                      <a:pt x="265869" y="1207910"/>
                    </a:cubicBezTo>
                    <a:lnTo>
                      <a:pt x="252893" y="1090756"/>
                    </a:lnTo>
                    <a:cubicBezTo>
                      <a:pt x="252614" y="1088166"/>
                      <a:pt x="252811" y="1085543"/>
                      <a:pt x="253467" y="1083085"/>
                    </a:cubicBezTo>
                    <a:lnTo>
                      <a:pt x="269953" y="1021663"/>
                    </a:lnTo>
                    <a:cubicBezTo>
                      <a:pt x="270544" y="1019483"/>
                      <a:pt x="270757" y="1017172"/>
                      <a:pt x="270609" y="1014860"/>
                    </a:cubicBezTo>
                    <a:lnTo>
                      <a:pt x="264261" y="922097"/>
                    </a:lnTo>
                    <a:cubicBezTo>
                      <a:pt x="264064" y="919229"/>
                      <a:pt x="264458" y="916360"/>
                      <a:pt x="265393" y="913754"/>
                    </a:cubicBezTo>
                    <a:lnTo>
                      <a:pt x="299792" y="818270"/>
                    </a:lnTo>
                    <a:cubicBezTo>
                      <a:pt x="300399" y="816565"/>
                      <a:pt x="300776" y="814746"/>
                      <a:pt x="300924" y="812893"/>
                    </a:cubicBezTo>
                    <a:lnTo>
                      <a:pt x="312177" y="656907"/>
                    </a:lnTo>
                    <a:cubicBezTo>
                      <a:pt x="312193" y="656578"/>
                      <a:pt x="312226" y="656251"/>
                      <a:pt x="312275" y="655907"/>
                    </a:cubicBezTo>
                    <a:lnTo>
                      <a:pt x="332895" y="484511"/>
                    </a:lnTo>
                    <a:lnTo>
                      <a:pt x="353400" y="301575"/>
                    </a:lnTo>
                    <a:cubicBezTo>
                      <a:pt x="353514" y="300559"/>
                      <a:pt x="353547" y="299526"/>
                      <a:pt x="353514" y="298510"/>
                    </a:cubicBezTo>
                    <a:lnTo>
                      <a:pt x="349003" y="166767"/>
                    </a:lnTo>
                    <a:cubicBezTo>
                      <a:pt x="348987" y="166193"/>
                      <a:pt x="348938" y="165603"/>
                      <a:pt x="348872" y="165029"/>
                    </a:cubicBezTo>
                    <a:lnTo>
                      <a:pt x="336569" y="60218"/>
                    </a:lnTo>
                    <a:cubicBezTo>
                      <a:pt x="335749" y="53235"/>
                      <a:pt x="338488" y="46367"/>
                      <a:pt x="343376" y="43187"/>
                    </a:cubicBezTo>
                    <a:lnTo>
                      <a:pt x="363947" y="29778"/>
                    </a:lnTo>
                    <a:cubicBezTo>
                      <a:pt x="366178" y="28335"/>
                      <a:pt x="368015" y="26057"/>
                      <a:pt x="369245" y="23254"/>
                    </a:cubicBezTo>
                    <a:lnTo>
                      <a:pt x="375807" y="8272"/>
                    </a:lnTo>
                    <a:cubicBezTo>
                      <a:pt x="380400" y="-2203"/>
                      <a:pt x="391866" y="-2858"/>
                      <a:pt x="397165" y="7042"/>
                    </a:cubicBezTo>
                    <a:lnTo>
                      <a:pt x="414093" y="38745"/>
                    </a:lnTo>
                    <a:cubicBezTo>
                      <a:pt x="415077" y="40580"/>
                      <a:pt x="415750" y="42663"/>
                      <a:pt x="416095" y="44859"/>
                    </a:cubicBezTo>
                    <a:lnTo>
                      <a:pt x="423870" y="95675"/>
                    </a:lnTo>
                    <a:cubicBezTo>
                      <a:pt x="424461" y="99511"/>
                      <a:pt x="426085" y="102952"/>
                      <a:pt x="428463" y="105362"/>
                    </a:cubicBezTo>
                    <a:lnTo>
                      <a:pt x="452216" y="129442"/>
                    </a:lnTo>
                    <a:cubicBezTo>
                      <a:pt x="456415" y="133704"/>
                      <a:pt x="458105" y="140933"/>
                      <a:pt x="456399" y="147489"/>
                    </a:cubicBezTo>
                    <a:lnTo>
                      <a:pt x="440208" y="209894"/>
                    </a:lnTo>
                    <a:cubicBezTo>
                      <a:pt x="439158" y="213943"/>
                      <a:pt x="439372" y="218353"/>
                      <a:pt x="440815" y="222205"/>
                    </a:cubicBezTo>
                    <a:lnTo>
                      <a:pt x="472556" y="307181"/>
                    </a:lnTo>
                    <a:cubicBezTo>
                      <a:pt x="472868" y="308033"/>
                      <a:pt x="473130" y="308903"/>
                      <a:pt x="473327" y="309804"/>
                    </a:cubicBezTo>
                    <a:lnTo>
                      <a:pt x="495145" y="408714"/>
                    </a:lnTo>
                    <a:cubicBezTo>
                      <a:pt x="496933" y="416828"/>
                      <a:pt x="503199" y="421844"/>
                      <a:pt x="509612" y="420287"/>
                    </a:cubicBezTo>
                    <a:lnTo>
                      <a:pt x="544241" y="41186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48" name="Freeform 1747">
                <a:extLst>
                  <a:ext uri="{FF2B5EF4-FFF2-40B4-BE49-F238E27FC236}">
                    <a16:creationId xmlns:a16="http://schemas.microsoft.com/office/drawing/2014/main" id="{70AA2EB3-8F7A-83D1-782E-DFE44BA0621C}"/>
                  </a:ext>
                </a:extLst>
              </p:cNvPr>
              <p:cNvSpPr/>
              <p:nvPr/>
            </p:nvSpPr>
            <p:spPr>
              <a:xfrm>
                <a:off x="3460516" y="10754151"/>
                <a:ext cx="565408" cy="3134184"/>
              </a:xfrm>
              <a:custGeom>
                <a:avLst/>
                <a:gdLst>
                  <a:gd name="connsiteX0" fmla="*/ 480011 w 565408"/>
                  <a:gd name="connsiteY0" fmla="*/ 3134169 h 3134184"/>
                  <a:gd name="connsiteX1" fmla="*/ 478813 w 565408"/>
                  <a:gd name="connsiteY1" fmla="*/ 3134119 h 3134184"/>
                  <a:gd name="connsiteX2" fmla="*/ 448351 w 565408"/>
                  <a:gd name="connsiteY2" fmla="*/ 3131399 h 3134184"/>
                  <a:gd name="connsiteX3" fmla="*/ 413641 w 565408"/>
                  <a:gd name="connsiteY3" fmla="*/ 3124775 h 3134184"/>
                  <a:gd name="connsiteX4" fmla="*/ 409556 w 565408"/>
                  <a:gd name="connsiteY4" fmla="*/ 3123350 h 3134184"/>
                  <a:gd name="connsiteX5" fmla="*/ 364216 w 565408"/>
                  <a:gd name="connsiteY5" fmla="*/ 3099729 h 3134184"/>
                  <a:gd name="connsiteX6" fmla="*/ 362379 w 565408"/>
                  <a:gd name="connsiteY6" fmla="*/ 3099090 h 3134184"/>
                  <a:gd name="connsiteX7" fmla="*/ 299208 w 565408"/>
                  <a:gd name="connsiteY7" fmla="*/ 3088483 h 3134184"/>
                  <a:gd name="connsiteX8" fmla="*/ 294287 w 565408"/>
                  <a:gd name="connsiteY8" fmla="*/ 3086697 h 3134184"/>
                  <a:gd name="connsiteX9" fmla="*/ 214941 w 565408"/>
                  <a:gd name="connsiteY9" fmla="*/ 3041143 h 3134184"/>
                  <a:gd name="connsiteX10" fmla="*/ 152001 w 565408"/>
                  <a:gd name="connsiteY10" fmla="*/ 2997361 h 3134184"/>
                  <a:gd name="connsiteX11" fmla="*/ 149326 w 565408"/>
                  <a:gd name="connsiteY11" fmla="*/ 2995065 h 3134184"/>
                  <a:gd name="connsiteX12" fmla="*/ 51527 w 565408"/>
                  <a:gd name="connsiteY12" fmla="*/ 2891729 h 3134184"/>
                  <a:gd name="connsiteX13" fmla="*/ 118947 w 565408"/>
                  <a:gd name="connsiteY13" fmla="*/ 2913138 h 3134184"/>
                  <a:gd name="connsiteX14" fmla="*/ 122375 w 565408"/>
                  <a:gd name="connsiteY14" fmla="*/ 2914712 h 3134184"/>
                  <a:gd name="connsiteX15" fmla="*/ 193617 w 565408"/>
                  <a:gd name="connsiteY15" fmla="*/ 2959183 h 3134184"/>
                  <a:gd name="connsiteX16" fmla="*/ 123720 w 565408"/>
                  <a:gd name="connsiteY16" fmla="*/ 2904696 h 3134184"/>
                  <a:gd name="connsiteX17" fmla="*/ 49362 w 565408"/>
                  <a:gd name="connsiteY17" fmla="*/ 2859388 h 3134184"/>
                  <a:gd name="connsiteX18" fmla="*/ 41767 w 565408"/>
                  <a:gd name="connsiteY18" fmla="*/ 2850012 h 3134184"/>
                  <a:gd name="connsiteX19" fmla="*/ 25970 w 565408"/>
                  <a:gd name="connsiteY19" fmla="*/ 2810506 h 3134184"/>
                  <a:gd name="connsiteX20" fmla="*/ 25790 w 565408"/>
                  <a:gd name="connsiteY20" fmla="*/ 2792755 h 3134184"/>
                  <a:gd name="connsiteX21" fmla="*/ 37994 w 565408"/>
                  <a:gd name="connsiteY21" fmla="*/ 2760265 h 3134184"/>
                  <a:gd name="connsiteX22" fmla="*/ 36993 w 565408"/>
                  <a:gd name="connsiteY22" fmla="*/ 2746906 h 3134184"/>
                  <a:gd name="connsiteX23" fmla="*/ 11797 w 565408"/>
                  <a:gd name="connsiteY23" fmla="*/ 2704188 h 3134184"/>
                  <a:gd name="connsiteX24" fmla="*/ 8664 w 565408"/>
                  <a:gd name="connsiteY24" fmla="*/ 2693763 h 3134184"/>
                  <a:gd name="connsiteX25" fmla="*/ 52 w 565408"/>
                  <a:gd name="connsiteY25" fmla="*/ 2561561 h 3134184"/>
                  <a:gd name="connsiteX26" fmla="*/ 1332 w 565408"/>
                  <a:gd name="connsiteY26" fmla="*/ 2551824 h 3134184"/>
                  <a:gd name="connsiteX27" fmla="*/ 26151 w 565408"/>
                  <a:gd name="connsiteY27" fmla="*/ 2480091 h 3134184"/>
                  <a:gd name="connsiteX28" fmla="*/ 31564 w 565408"/>
                  <a:gd name="connsiteY28" fmla="*/ 2471666 h 3134184"/>
                  <a:gd name="connsiteX29" fmla="*/ 73541 w 565408"/>
                  <a:gd name="connsiteY29" fmla="*/ 2433374 h 3134184"/>
                  <a:gd name="connsiteX30" fmla="*/ 76970 w 565408"/>
                  <a:gd name="connsiteY30" fmla="*/ 2419145 h 3134184"/>
                  <a:gd name="connsiteX31" fmla="*/ 70539 w 565408"/>
                  <a:gd name="connsiteY31" fmla="*/ 2411343 h 3134184"/>
                  <a:gd name="connsiteX32" fmla="*/ 25379 w 565408"/>
                  <a:gd name="connsiteY32" fmla="*/ 2399836 h 3134184"/>
                  <a:gd name="connsiteX33" fmla="*/ 13126 w 565408"/>
                  <a:gd name="connsiteY33" fmla="*/ 2387214 h 3134184"/>
                  <a:gd name="connsiteX34" fmla="*/ 17128 w 565408"/>
                  <a:gd name="connsiteY34" fmla="*/ 2364757 h 3134184"/>
                  <a:gd name="connsiteX35" fmla="*/ 57400 w 565408"/>
                  <a:gd name="connsiteY35" fmla="*/ 2317580 h 3134184"/>
                  <a:gd name="connsiteX36" fmla="*/ 60336 w 565408"/>
                  <a:gd name="connsiteY36" fmla="*/ 2310761 h 3134184"/>
                  <a:gd name="connsiteX37" fmla="*/ 77494 w 565408"/>
                  <a:gd name="connsiteY37" fmla="*/ 2197132 h 3134184"/>
                  <a:gd name="connsiteX38" fmla="*/ 86959 w 565408"/>
                  <a:gd name="connsiteY38" fmla="*/ 2182198 h 3134184"/>
                  <a:gd name="connsiteX39" fmla="*/ 99590 w 565408"/>
                  <a:gd name="connsiteY39" fmla="*/ 2181362 h 3134184"/>
                  <a:gd name="connsiteX40" fmla="*/ 144602 w 565408"/>
                  <a:gd name="connsiteY40" fmla="*/ 2199901 h 3134184"/>
                  <a:gd name="connsiteX41" fmla="*/ 149573 w 565408"/>
                  <a:gd name="connsiteY41" fmla="*/ 2199639 h 3134184"/>
                  <a:gd name="connsiteX42" fmla="*/ 154789 w 565408"/>
                  <a:gd name="connsiteY42" fmla="*/ 2191591 h 3134184"/>
                  <a:gd name="connsiteX43" fmla="*/ 183036 w 565408"/>
                  <a:gd name="connsiteY43" fmla="*/ 2050685 h 3134184"/>
                  <a:gd name="connsiteX44" fmla="*/ 177557 w 565408"/>
                  <a:gd name="connsiteY44" fmla="*/ 2035980 h 3134184"/>
                  <a:gd name="connsiteX45" fmla="*/ 157660 w 565408"/>
                  <a:gd name="connsiteY45" fmla="*/ 2026441 h 3134184"/>
                  <a:gd name="connsiteX46" fmla="*/ 152525 w 565408"/>
                  <a:gd name="connsiteY46" fmla="*/ 2026474 h 3134184"/>
                  <a:gd name="connsiteX47" fmla="*/ 147145 w 565408"/>
                  <a:gd name="connsiteY47" fmla="*/ 2034588 h 3134184"/>
                  <a:gd name="connsiteX48" fmla="*/ 133087 w 565408"/>
                  <a:gd name="connsiteY48" fmla="*/ 2103959 h 3134184"/>
                  <a:gd name="connsiteX49" fmla="*/ 124245 w 565408"/>
                  <a:gd name="connsiteY49" fmla="*/ 2117417 h 3134184"/>
                  <a:gd name="connsiteX50" fmla="*/ 112746 w 565408"/>
                  <a:gd name="connsiteY50" fmla="*/ 2119023 h 3134184"/>
                  <a:gd name="connsiteX51" fmla="*/ 97950 w 565408"/>
                  <a:gd name="connsiteY51" fmla="*/ 2114794 h 3134184"/>
                  <a:gd name="connsiteX52" fmla="*/ 85319 w 565408"/>
                  <a:gd name="connsiteY52" fmla="*/ 2090353 h 3134184"/>
                  <a:gd name="connsiteX53" fmla="*/ 103166 w 565408"/>
                  <a:gd name="connsiteY53" fmla="*/ 1988985 h 3134184"/>
                  <a:gd name="connsiteX54" fmla="*/ 123343 w 565408"/>
                  <a:gd name="connsiteY54" fmla="*/ 1838964 h 3134184"/>
                  <a:gd name="connsiteX55" fmla="*/ 125853 w 565408"/>
                  <a:gd name="connsiteY55" fmla="*/ 1831030 h 3134184"/>
                  <a:gd name="connsiteX56" fmla="*/ 150721 w 565408"/>
                  <a:gd name="connsiteY56" fmla="*/ 1784477 h 3134184"/>
                  <a:gd name="connsiteX57" fmla="*/ 152050 w 565408"/>
                  <a:gd name="connsiteY57" fmla="*/ 1773560 h 3134184"/>
                  <a:gd name="connsiteX58" fmla="*/ 135760 w 565408"/>
                  <a:gd name="connsiteY58" fmla="*/ 1701729 h 3134184"/>
                  <a:gd name="connsiteX59" fmla="*/ 135170 w 565408"/>
                  <a:gd name="connsiteY59" fmla="*/ 1697467 h 3134184"/>
                  <a:gd name="connsiteX60" fmla="*/ 130462 w 565408"/>
                  <a:gd name="connsiteY60" fmla="*/ 1602984 h 3134184"/>
                  <a:gd name="connsiteX61" fmla="*/ 151820 w 565408"/>
                  <a:gd name="connsiteY61" fmla="*/ 1600624 h 3134184"/>
                  <a:gd name="connsiteX62" fmla="*/ 158890 w 565408"/>
                  <a:gd name="connsiteY62" fmla="*/ 1593165 h 3134184"/>
                  <a:gd name="connsiteX63" fmla="*/ 195372 w 565408"/>
                  <a:gd name="connsiteY63" fmla="*/ 1467978 h 3134184"/>
                  <a:gd name="connsiteX64" fmla="*/ 240729 w 565408"/>
                  <a:gd name="connsiteY64" fmla="*/ 1338301 h 3134184"/>
                  <a:gd name="connsiteX65" fmla="*/ 241270 w 565408"/>
                  <a:gd name="connsiteY65" fmla="*/ 1336317 h 3134184"/>
                  <a:gd name="connsiteX66" fmla="*/ 265613 w 565408"/>
                  <a:gd name="connsiteY66" fmla="*/ 1217885 h 3134184"/>
                  <a:gd name="connsiteX67" fmla="*/ 265843 w 565408"/>
                  <a:gd name="connsiteY67" fmla="*/ 1212688 h 3134184"/>
                  <a:gd name="connsiteX68" fmla="*/ 252851 w 565408"/>
                  <a:gd name="connsiteY68" fmla="*/ 1095534 h 3134184"/>
                  <a:gd name="connsiteX69" fmla="*/ 253540 w 565408"/>
                  <a:gd name="connsiteY69" fmla="*/ 1086273 h 3134184"/>
                  <a:gd name="connsiteX70" fmla="*/ 270009 w 565408"/>
                  <a:gd name="connsiteY70" fmla="*/ 1024868 h 3134184"/>
                  <a:gd name="connsiteX71" fmla="*/ 270518 w 565408"/>
                  <a:gd name="connsiteY71" fmla="*/ 1019475 h 3134184"/>
                  <a:gd name="connsiteX72" fmla="*/ 264169 w 565408"/>
                  <a:gd name="connsiteY72" fmla="*/ 926695 h 3134184"/>
                  <a:gd name="connsiteX73" fmla="*/ 265548 w 565408"/>
                  <a:gd name="connsiteY73" fmla="*/ 916614 h 3134184"/>
                  <a:gd name="connsiteX74" fmla="*/ 299946 w 565408"/>
                  <a:gd name="connsiteY74" fmla="*/ 821114 h 3134184"/>
                  <a:gd name="connsiteX75" fmla="*/ 300832 w 565408"/>
                  <a:gd name="connsiteY75" fmla="*/ 816901 h 3134184"/>
                  <a:gd name="connsiteX76" fmla="*/ 312183 w 565408"/>
                  <a:gd name="connsiteY76" fmla="*/ 659799 h 3134184"/>
                  <a:gd name="connsiteX77" fmla="*/ 332803 w 565408"/>
                  <a:gd name="connsiteY77" fmla="*/ 488306 h 3134184"/>
                  <a:gd name="connsiteX78" fmla="*/ 353291 w 565408"/>
                  <a:gd name="connsiteY78" fmla="*/ 305419 h 3134184"/>
                  <a:gd name="connsiteX79" fmla="*/ 353390 w 565408"/>
                  <a:gd name="connsiteY79" fmla="*/ 302960 h 3134184"/>
                  <a:gd name="connsiteX80" fmla="*/ 348780 w 565408"/>
                  <a:gd name="connsiteY80" fmla="*/ 169824 h 3134184"/>
                  <a:gd name="connsiteX81" fmla="*/ 336478 w 565408"/>
                  <a:gd name="connsiteY81" fmla="*/ 65029 h 3134184"/>
                  <a:gd name="connsiteX82" fmla="*/ 345204 w 565408"/>
                  <a:gd name="connsiteY82" fmla="*/ 43900 h 3134184"/>
                  <a:gd name="connsiteX83" fmla="*/ 365774 w 565408"/>
                  <a:gd name="connsiteY83" fmla="*/ 30491 h 3134184"/>
                  <a:gd name="connsiteX84" fmla="*/ 369482 w 565408"/>
                  <a:gd name="connsiteY84" fmla="*/ 25820 h 3134184"/>
                  <a:gd name="connsiteX85" fmla="*/ 376043 w 565408"/>
                  <a:gd name="connsiteY85" fmla="*/ 10837 h 3134184"/>
                  <a:gd name="connsiteX86" fmla="*/ 390429 w 565408"/>
                  <a:gd name="connsiteY86" fmla="*/ 1 h 3134184"/>
                  <a:gd name="connsiteX87" fmla="*/ 405160 w 565408"/>
                  <a:gd name="connsiteY87" fmla="*/ 9313 h 3134184"/>
                  <a:gd name="connsiteX88" fmla="*/ 422089 w 565408"/>
                  <a:gd name="connsiteY88" fmla="*/ 41014 h 3134184"/>
                  <a:gd name="connsiteX89" fmla="*/ 424549 w 565408"/>
                  <a:gd name="connsiteY89" fmla="*/ 48506 h 3134184"/>
                  <a:gd name="connsiteX90" fmla="*/ 432325 w 565408"/>
                  <a:gd name="connsiteY90" fmla="*/ 99338 h 3134184"/>
                  <a:gd name="connsiteX91" fmla="*/ 435720 w 565408"/>
                  <a:gd name="connsiteY91" fmla="*/ 106649 h 3134184"/>
                  <a:gd name="connsiteX92" fmla="*/ 459473 w 565408"/>
                  <a:gd name="connsiteY92" fmla="*/ 130728 h 3134184"/>
                  <a:gd name="connsiteX93" fmla="*/ 464755 w 565408"/>
                  <a:gd name="connsiteY93" fmla="*/ 152890 h 3134184"/>
                  <a:gd name="connsiteX94" fmla="*/ 448564 w 565408"/>
                  <a:gd name="connsiteY94" fmla="*/ 215295 h 3134184"/>
                  <a:gd name="connsiteX95" fmla="*/ 449024 w 565408"/>
                  <a:gd name="connsiteY95" fmla="*/ 225016 h 3134184"/>
                  <a:gd name="connsiteX96" fmla="*/ 480765 w 565408"/>
                  <a:gd name="connsiteY96" fmla="*/ 309976 h 3134184"/>
                  <a:gd name="connsiteX97" fmla="*/ 481700 w 565408"/>
                  <a:gd name="connsiteY97" fmla="*/ 313156 h 3134184"/>
                  <a:gd name="connsiteX98" fmla="*/ 503517 w 565408"/>
                  <a:gd name="connsiteY98" fmla="*/ 412115 h 3134184"/>
                  <a:gd name="connsiteX99" fmla="*/ 508258 w 565408"/>
                  <a:gd name="connsiteY99" fmla="*/ 419639 h 3134184"/>
                  <a:gd name="connsiteX100" fmla="*/ 512752 w 565408"/>
                  <a:gd name="connsiteY100" fmla="*/ 420426 h 3134184"/>
                  <a:gd name="connsiteX101" fmla="*/ 551170 w 565408"/>
                  <a:gd name="connsiteY101" fmla="*/ 411066 h 3134184"/>
                  <a:gd name="connsiteX102" fmla="*/ 559782 w 565408"/>
                  <a:gd name="connsiteY102" fmla="*/ 435556 h 3134184"/>
                  <a:gd name="connsiteX103" fmla="*/ 538244 w 565408"/>
                  <a:gd name="connsiteY103" fmla="*/ 516844 h 3134184"/>
                  <a:gd name="connsiteX104" fmla="*/ 529550 w 565408"/>
                  <a:gd name="connsiteY104" fmla="*/ 529007 h 3134184"/>
                  <a:gd name="connsiteX105" fmla="*/ 473187 w 565408"/>
                  <a:gd name="connsiteY105" fmla="*/ 562168 h 3134184"/>
                  <a:gd name="connsiteX106" fmla="*/ 467905 w 565408"/>
                  <a:gd name="connsiteY106" fmla="*/ 573626 h 3134184"/>
                  <a:gd name="connsiteX107" fmla="*/ 469922 w 565408"/>
                  <a:gd name="connsiteY107" fmla="*/ 694633 h 3134184"/>
                  <a:gd name="connsiteX108" fmla="*/ 467314 w 565408"/>
                  <a:gd name="connsiteY108" fmla="*/ 706140 h 3134184"/>
                  <a:gd name="connsiteX109" fmla="*/ 460900 w 565408"/>
                  <a:gd name="connsiteY109" fmla="*/ 718466 h 3134184"/>
                  <a:gd name="connsiteX110" fmla="*/ 461359 w 565408"/>
                  <a:gd name="connsiteY110" fmla="*/ 733531 h 3134184"/>
                  <a:gd name="connsiteX111" fmla="*/ 468627 w 565408"/>
                  <a:gd name="connsiteY111" fmla="*/ 745301 h 3134184"/>
                  <a:gd name="connsiteX112" fmla="*/ 466428 w 565408"/>
                  <a:gd name="connsiteY112" fmla="*/ 773101 h 3134184"/>
                  <a:gd name="connsiteX113" fmla="*/ 431160 w 565408"/>
                  <a:gd name="connsiteY113" fmla="*/ 811737 h 3134184"/>
                  <a:gd name="connsiteX114" fmla="*/ 429520 w 565408"/>
                  <a:gd name="connsiteY114" fmla="*/ 814082 h 3134184"/>
                  <a:gd name="connsiteX115" fmla="*/ 389921 w 565408"/>
                  <a:gd name="connsiteY115" fmla="*/ 889043 h 3134184"/>
                  <a:gd name="connsiteX116" fmla="*/ 388937 w 565408"/>
                  <a:gd name="connsiteY116" fmla="*/ 891453 h 3134184"/>
                  <a:gd name="connsiteX117" fmla="*/ 367579 w 565408"/>
                  <a:gd name="connsiteY117" fmla="*/ 960349 h 3134184"/>
                  <a:gd name="connsiteX118" fmla="*/ 366890 w 565408"/>
                  <a:gd name="connsiteY118" fmla="*/ 966103 h 3134184"/>
                  <a:gd name="connsiteX119" fmla="*/ 370975 w 565408"/>
                  <a:gd name="connsiteY119" fmla="*/ 1038227 h 3134184"/>
                  <a:gd name="connsiteX120" fmla="*/ 368793 w 565408"/>
                  <a:gd name="connsiteY120" fmla="*/ 1049899 h 3134184"/>
                  <a:gd name="connsiteX121" fmla="*/ 334607 w 565408"/>
                  <a:gd name="connsiteY121" fmla="*/ 1123318 h 3134184"/>
                  <a:gd name="connsiteX122" fmla="*/ 333541 w 565408"/>
                  <a:gd name="connsiteY122" fmla="*/ 1133334 h 3134184"/>
                  <a:gd name="connsiteX123" fmla="*/ 361723 w 565408"/>
                  <a:gd name="connsiteY123" fmla="*/ 1267847 h 3134184"/>
                  <a:gd name="connsiteX124" fmla="*/ 378159 w 565408"/>
                  <a:gd name="connsiteY124" fmla="*/ 1283567 h 3134184"/>
                  <a:gd name="connsiteX125" fmla="*/ 378159 w 565408"/>
                  <a:gd name="connsiteY125" fmla="*/ 1357742 h 3134184"/>
                  <a:gd name="connsiteX126" fmla="*/ 375978 w 565408"/>
                  <a:gd name="connsiteY126" fmla="*/ 1367922 h 3134184"/>
                  <a:gd name="connsiteX127" fmla="*/ 342940 w 565408"/>
                  <a:gd name="connsiteY127" fmla="*/ 1439522 h 3134184"/>
                  <a:gd name="connsiteX128" fmla="*/ 341563 w 565408"/>
                  <a:gd name="connsiteY128" fmla="*/ 1446669 h 3134184"/>
                  <a:gd name="connsiteX129" fmla="*/ 343433 w 565408"/>
                  <a:gd name="connsiteY129" fmla="*/ 1503697 h 3134184"/>
                  <a:gd name="connsiteX130" fmla="*/ 337888 w 565408"/>
                  <a:gd name="connsiteY130" fmla="*/ 1519860 h 3134184"/>
                  <a:gd name="connsiteX131" fmla="*/ 298798 w 565408"/>
                  <a:gd name="connsiteY131" fmla="*/ 1562905 h 3134184"/>
                  <a:gd name="connsiteX132" fmla="*/ 295468 w 565408"/>
                  <a:gd name="connsiteY132" fmla="*/ 1572446 h 3134184"/>
                  <a:gd name="connsiteX133" fmla="*/ 295468 w 565408"/>
                  <a:gd name="connsiteY133" fmla="*/ 1637735 h 3134184"/>
                  <a:gd name="connsiteX134" fmla="*/ 295960 w 565408"/>
                  <a:gd name="connsiteY134" fmla="*/ 1641784 h 3134184"/>
                  <a:gd name="connsiteX135" fmla="*/ 312856 w 565408"/>
                  <a:gd name="connsiteY135" fmla="*/ 1708025 h 3134184"/>
                  <a:gd name="connsiteX136" fmla="*/ 305917 w 565408"/>
                  <a:gd name="connsiteY136" fmla="*/ 1731530 h 3134184"/>
                  <a:gd name="connsiteX137" fmla="*/ 279655 w 565408"/>
                  <a:gd name="connsiteY137" fmla="*/ 1752217 h 3134184"/>
                  <a:gd name="connsiteX138" fmla="*/ 275619 w 565408"/>
                  <a:gd name="connsiteY138" fmla="*/ 1759217 h 3134184"/>
                  <a:gd name="connsiteX139" fmla="*/ 260889 w 565408"/>
                  <a:gd name="connsiteY139" fmla="*/ 1825736 h 3134184"/>
                  <a:gd name="connsiteX140" fmla="*/ 245420 w 565408"/>
                  <a:gd name="connsiteY140" fmla="*/ 1907762 h 3134184"/>
                  <a:gd name="connsiteX141" fmla="*/ 245240 w 565408"/>
                  <a:gd name="connsiteY141" fmla="*/ 1912728 h 3134184"/>
                  <a:gd name="connsiteX142" fmla="*/ 255049 w 565408"/>
                  <a:gd name="connsiteY142" fmla="*/ 1998607 h 3134184"/>
                  <a:gd name="connsiteX143" fmla="*/ 246420 w 565408"/>
                  <a:gd name="connsiteY143" fmla="*/ 2019588 h 3134184"/>
                  <a:gd name="connsiteX144" fmla="*/ 237595 w 565408"/>
                  <a:gd name="connsiteY144" fmla="*/ 2025457 h 3134184"/>
                  <a:gd name="connsiteX145" fmla="*/ 232838 w 565408"/>
                  <a:gd name="connsiteY145" fmla="*/ 2038817 h 3134184"/>
                  <a:gd name="connsiteX146" fmla="*/ 244009 w 565408"/>
                  <a:gd name="connsiteY146" fmla="*/ 2115892 h 3134184"/>
                  <a:gd name="connsiteX147" fmla="*/ 247372 w 565408"/>
                  <a:gd name="connsiteY147" fmla="*/ 2123285 h 3134184"/>
                  <a:gd name="connsiteX148" fmla="*/ 263349 w 565408"/>
                  <a:gd name="connsiteY148" fmla="*/ 2139743 h 3134184"/>
                  <a:gd name="connsiteX149" fmla="*/ 265613 w 565408"/>
                  <a:gd name="connsiteY149" fmla="*/ 2168446 h 3134184"/>
                  <a:gd name="connsiteX150" fmla="*/ 262135 w 565408"/>
                  <a:gd name="connsiteY150" fmla="*/ 2173756 h 3134184"/>
                  <a:gd name="connsiteX151" fmla="*/ 260298 w 565408"/>
                  <a:gd name="connsiteY151" fmla="*/ 2185886 h 3134184"/>
                  <a:gd name="connsiteX152" fmla="*/ 265236 w 565408"/>
                  <a:gd name="connsiteY152" fmla="*/ 2193214 h 3134184"/>
                  <a:gd name="connsiteX153" fmla="*/ 274012 w 565408"/>
                  <a:gd name="connsiteY153" fmla="*/ 2198131 h 3134184"/>
                  <a:gd name="connsiteX154" fmla="*/ 283214 w 565408"/>
                  <a:gd name="connsiteY154" fmla="*/ 2211376 h 3134184"/>
                  <a:gd name="connsiteX155" fmla="*/ 289153 w 565408"/>
                  <a:gd name="connsiteY155" fmla="*/ 2237866 h 3134184"/>
                  <a:gd name="connsiteX156" fmla="*/ 268008 w 565408"/>
                  <a:gd name="connsiteY156" fmla="*/ 2249668 h 3134184"/>
                  <a:gd name="connsiteX157" fmla="*/ 262742 w 565408"/>
                  <a:gd name="connsiteY157" fmla="*/ 2263224 h 3134184"/>
                  <a:gd name="connsiteX158" fmla="*/ 267319 w 565408"/>
                  <a:gd name="connsiteY158" fmla="*/ 2295713 h 3134184"/>
                  <a:gd name="connsiteX159" fmla="*/ 267040 w 565408"/>
                  <a:gd name="connsiteY159" fmla="*/ 2304434 h 3134184"/>
                  <a:gd name="connsiteX160" fmla="*/ 245322 w 565408"/>
                  <a:gd name="connsiteY160" fmla="*/ 2407541 h 3134184"/>
                  <a:gd name="connsiteX161" fmla="*/ 243501 w 565408"/>
                  <a:gd name="connsiteY161" fmla="*/ 2412884 h 3134184"/>
                  <a:gd name="connsiteX162" fmla="*/ 213006 w 565408"/>
                  <a:gd name="connsiteY162" fmla="*/ 2475960 h 3134184"/>
                  <a:gd name="connsiteX163" fmla="*/ 211891 w 565408"/>
                  <a:gd name="connsiteY163" fmla="*/ 2486287 h 3134184"/>
                  <a:gd name="connsiteX164" fmla="*/ 218189 w 565408"/>
                  <a:gd name="connsiteY164" fmla="*/ 2515023 h 3134184"/>
                  <a:gd name="connsiteX165" fmla="*/ 217058 w 565408"/>
                  <a:gd name="connsiteY165" fmla="*/ 2529498 h 3134184"/>
                  <a:gd name="connsiteX166" fmla="*/ 200424 w 565408"/>
                  <a:gd name="connsiteY166" fmla="*/ 2571084 h 3134184"/>
                  <a:gd name="connsiteX167" fmla="*/ 193863 w 565408"/>
                  <a:gd name="connsiteY167" fmla="*/ 2579756 h 3134184"/>
                  <a:gd name="connsiteX168" fmla="*/ 153919 w 565408"/>
                  <a:gd name="connsiteY168" fmla="*/ 2608458 h 3134184"/>
                  <a:gd name="connsiteX169" fmla="*/ 149261 w 565408"/>
                  <a:gd name="connsiteY169" fmla="*/ 2620556 h 3134184"/>
                  <a:gd name="connsiteX170" fmla="*/ 154854 w 565408"/>
                  <a:gd name="connsiteY170" fmla="*/ 2692041 h 3134184"/>
                  <a:gd name="connsiteX171" fmla="*/ 157660 w 565408"/>
                  <a:gd name="connsiteY171" fmla="*/ 2699713 h 3134184"/>
                  <a:gd name="connsiteX172" fmla="*/ 173145 w 565408"/>
                  <a:gd name="connsiteY172" fmla="*/ 2719497 h 3134184"/>
                  <a:gd name="connsiteX173" fmla="*/ 179378 w 565408"/>
                  <a:gd name="connsiteY173" fmla="*/ 2722498 h 3134184"/>
                  <a:gd name="connsiteX174" fmla="*/ 200834 w 565408"/>
                  <a:gd name="connsiteY174" fmla="*/ 2719597 h 3134184"/>
                  <a:gd name="connsiteX175" fmla="*/ 212612 w 565408"/>
                  <a:gd name="connsiteY175" fmla="*/ 2723333 h 3134184"/>
                  <a:gd name="connsiteX176" fmla="*/ 219650 w 565408"/>
                  <a:gd name="connsiteY176" fmla="*/ 2740120 h 3134184"/>
                  <a:gd name="connsiteX177" fmla="*/ 219650 w 565408"/>
                  <a:gd name="connsiteY177" fmla="*/ 2779804 h 3134184"/>
                  <a:gd name="connsiteX178" fmla="*/ 221372 w 565408"/>
                  <a:gd name="connsiteY178" fmla="*/ 2787050 h 3134184"/>
                  <a:gd name="connsiteX179" fmla="*/ 240909 w 565408"/>
                  <a:gd name="connsiteY179" fmla="*/ 2823784 h 3134184"/>
                  <a:gd name="connsiteX180" fmla="*/ 247109 w 565408"/>
                  <a:gd name="connsiteY180" fmla="*/ 2828571 h 3134184"/>
                  <a:gd name="connsiteX181" fmla="*/ 394153 w 565408"/>
                  <a:gd name="connsiteY181" fmla="*/ 2839259 h 3134184"/>
                  <a:gd name="connsiteX182" fmla="*/ 395974 w 565408"/>
                  <a:gd name="connsiteY182" fmla="*/ 2839505 h 3134184"/>
                  <a:gd name="connsiteX183" fmla="*/ 495479 w 565408"/>
                  <a:gd name="connsiteY183" fmla="*/ 2860470 h 3134184"/>
                  <a:gd name="connsiteX184" fmla="*/ 399813 w 565408"/>
                  <a:gd name="connsiteY184" fmla="*/ 2860470 h 3134184"/>
                  <a:gd name="connsiteX185" fmla="*/ 396449 w 565408"/>
                  <a:gd name="connsiteY185" fmla="*/ 2861536 h 3134184"/>
                  <a:gd name="connsiteX186" fmla="*/ 368629 w 565408"/>
                  <a:gd name="connsiteY186" fmla="*/ 2879715 h 3134184"/>
                  <a:gd name="connsiteX187" fmla="*/ 317826 w 565408"/>
                  <a:gd name="connsiteY187" fmla="*/ 2906925 h 3134184"/>
                  <a:gd name="connsiteX188" fmla="*/ 312479 w 565408"/>
                  <a:gd name="connsiteY188" fmla="*/ 2915744 h 3134184"/>
                  <a:gd name="connsiteX189" fmla="*/ 304178 w 565408"/>
                  <a:gd name="connsiteY189" fmla="*/ 2971313 h 3134184"/>
                  <a:gd name="connsiteX190" fmla="*/ 288316 w 565408"/>
                  <a:gd name="connsiteY190" fmla="*/ 2988197 h 3134184"/>
                  <a:gd name="connsiteX191" fmla="*/ 275012 w 565408"/>
                  <a:gd name="connsiteY191" fmla="*/ 2988934 h 3134184"/>
                  <a:gd name="connsiteX192" fmla="*/ 269353 w 565408"/>
                  <a:gd name="connsiteY192" fmla="*/ 2988082 h 3134184"/>
                  <a:gd name="connsiteX193" fmla="*/ 199456 w 565408"/>
                  <a:gd name="connsiteY193" fmla="*/ 2962839 h 3134184"/>
                  <a:gd name="connsiteX194" fmla="*/ 199243 w 565408"/>
                  <a:gd name="connsiteY194" fmla="*/ 2962756 h 3134184"/>
                  <a:gd name="connsiteX195" fmla="*/ 209709 w 565408"/>
                  <a:gd name="connsiteY195" fmla="*/ 2969297 h 3134184"/>
                  <a:gd name="connsiteX196" fmla="*/ 211038 w 565408"/>
                  <a:gd name="connsiteY196" fmla="*/ 2969936 h 3134184"/>
                  <a:gd name="connsiteX197" fmla="*/ 286183 w 565408"/>
                  <a:gd name="connsiteY197" fmla="*/ 2996606 h 3134184"/>
                  <a:gd name="connsiteX198" fmla="*/ 293057 w 565408"/>
                  <a:gd name="connsiteY198" fmla="*/ 2994459 h 3134184"/>
                  <a:gd name="connsiteX199" fmla="*/ 320320 w 565408"/>
                  <a:gd name="connsiteY199" fmla="*/ 2964608 h 3134184"/>
                  <a:gd name="connsiteX200" fmla="*/ 322748 w 565408"/>
                  <a:gd name="connsiteY200" fmla="*/ 2960494 h 3134184"/>
                  <a:gd name="connsiteX201" fmla="*/ 340267 w 565408"/>
                  <a:gd name="connsiteY201" fmla="*/ 2911908 h 3134184"/>
                  <a:gd name="connsiteX202" fmla="*/ 348386 w 565408"/>
                  <a:gd name="connsiteY202" fmla="*/ 2901696 h 3134184"/>
                  <a:gd name="connsiteX203" fmla="*/ 398073 w 565408"/>
                  <a:gd name="connsiteY203" fmla="*/ 2872666 h 3134184"/>
                  <a:gd name="connsiteX204" fmla="*/ 408375 w 565408"/>
                  <a:gd name="connsiteY204" fmla="*/ 2870944 h 3134184"/>
                  <a:gd name="connsiteX205" fmla="*/ 439986 w 565408"/>
                  <a:gd name="connsiteY205" fmla="*/ 2877682 h 3134184"/>
                  <a:gd name="connsiteX206" fmla="*/ 453961 w 565408"/>
                  <a:gd name="connsiteY206" fmla="*/ 2897992 h 3134184"/>
                  <a:gd name="connsiteX207" fmla="*/ 453961 w 565408"/>
                  <a:gd name="connsiteY207" fmla="*/ 3052258 h 3134184"/>
                  <a:gd name="connsiteX208" fmla="*/ 462278 w 565408"/>
                  <a:gd name="connsiteY208" fmla="*/ 3064290 h 3134184"/>
                  <a:gd name="connsiteX209" fmla="*/ 518215 w 565408"/>
                  <a:gd name="connsiteY209" fmla="*/ 3064290 h 3134184"/>
                  <a:gd name="connsiteX210" fmla="*/ 565409 w 565408"/>
                  <a:gd name="connsiteY210" fmla="*/ 3067649 h 3134184"/>
                  <a:gd name="connsiteX211" fmla="*/ 540295 w 565408"/>
                  <a:gd name="connsiteY211" fmla="*/ 3104285 h 3134184"/>
                  <a:gd name="connsiteX212" fmla="*/ 533503 w 565408"/>
                  <a:gd name="connsiteY212" fmla="*/ 3110236 h 3134184"/>
                  <a:gd name="connsiteX213" fmla="*/ 486178 w 565408"/>
                  <a:gd name="connsiteY213" fmla="*/ 3132759 h 3134184"/>
                  <a:gd name="connsiteX214" fmla="*/ 479961 w 565408"/>
                  <a:gd name="connsiteY214" fmla="*/ 3134185 h 3134184"/>
                  <a:gd name="connsiteX215" fmla="*/ 80660 w 565408"/>
                  <a:gd name="connsiteY215" fmla="*/ 2910023 h 3134184"/>
                  <a:gd name="connsiteX216" fmla="*/ 155576 w 565408"/>
                  <a:gd name="connsiteY216" fmla="*/ 2989165 h 3134184"/>
                  <a:gd name="connsiteX217" fmla="*/ 156888 w 565408"/>
                  <a:gd name="connsiteY217" fmla="*/ 2990312 h 3134184"/>
                  <a:gd name="connsiteX218" fmla="*/ 219748 w 565408"/>
                  <a:gd name="connsiteY218" fmla="*/ 3034013 h 3134184"/>
                  <a:gd name="connsiteX219" fmla="*/ 298584 w 565408"/>
                  <a:gd name="connsiteY219" fmla="*/ 3079255 h 3134184"/>
                  <a:gd name="connsiteX220" fmla="*/ 300635 w 565408"/>
                  <a:gd name="connsiteY220" fmla="*/ 3080025 h 3134184"/>
                  <a:gd name="connsiteX221" fmla="*/ 363839 w 565408"/>
                  <a:gd name="connsiteY221" fmla="*/ 3090632 h 3134184"/>
                  <a:gd name="connsiteX222" fmla="*/ 368219 w 565408"/>
                  <a:gd name="connsiteY222" fmla="*/ 3092106 h 3134184"/>
                  <a:gd name="connsiteX223" fmla="*/ 413559 w 565408"/>
                  <a:gd name="connsiteY223" fmla="*/ 3115744 h 3134184"/>
                  <a:gd name="connsiteX224" fmla="*/ 415232 w 565408"/>
                  <a:gd name="connsiteY224" fmla="*/ 3116334 h 3134184"/>
                  <a:gd name="connsiteX225" fmla="*/ 450025 w 565408"/>
                  <a:gd name="connsiteY225" fmla="*/ 3122973 h 3134184"/>
                  <a:gd name="connsiteX226" fmla="*/ 479551 w 565408"/>
                  <a:gd name="connsiteY226" fmla="*/ 3125563 h 3134184"/>
                  <a:gd name="connsiteX227" fmla="*/ 482504 w 565408"/>
                  <a:gd name="connsiteY227" fmla="*/ 3125006 h 3134184"/>
                  <a:gd name="connsiteX228" fmla="*/ 529861 w 565408"/>
                  <a:gd name="connsiteY228" fmla="*/ 3102466 h 3134184"/>
                  <a:gd name="connsiteX229" fmla="*/ 533225 w 565408"/>
                  <a:gd name="connsiteY229" fmla="*/ 3099434 h 3134184"/>
                  <a:gd name="connsiteX230" fmla="*/ 549858 w 565408"/>
                  <a:gd name="connsiteY230" fmla="*/ 3075141 h 3134184"/>
                  <a:gd name="connsiteX231" fmla="*/ 518641 w 565408"/>
                  <a:gd name="connsiteY231" fmla="*/ 3072912 h 3134184"/>
                  <a:gd name="connsiteX232" fmla="*/ 462311 w 565408"/>
                  <a:gd name="connsiteY232" fmla="*/ 3072912 h 3134184"/>
                  <a:gd name="connsiteX233" fmla="*/ 445399 w 565408"/>
                  <a:gd name="connsiteY233" fmla="*/ 3052274 h 3134184"/>
                  <a:gd name="connsiteX234" fmla="*/ 445399 w 565408"/>
                  <a:gd name="connsiteY234" fmla="*/ 2898008 h 3134184"/>
                  <a:gd name="connsiteX235" fmla="*/ 438230 w 565408"/>
                  <a:gd name="connsiteY235" fmla="*/ 2886091 h 3134184"/>
                  <a:gd name="connsiteX236" fmla="*/ 406604 w 565408"/>
                  <a:gd name="connsiteY236" fmla="*/ 2879353 h 3134184"/>
                  <a:gd name="connsiteX237" fmla="*/ 402437 w 565408"/>
                  <a:gd name="connsiteY237" fmla="*/ 2880092 h 3134184"/>
                  <a:gd name="connsiteX238" fmla="*/ 352734 w 565408"/>
                  <a:gd name="connsiteY238" fmla="*/ 2909122 h 3134184"/>
                  <a:gd name="connsiteX239" fmla="*/ 348370 w 565408"/>
                  <a:gd name="connsiteY239" fmla="*/ 2914826 h 3134184"/>
                  <a:gd name="connsiteX240" fmla="*/ 330851 w 565408"/>
                  <a:gd name="connsiteY240" fmla="*/ 2963412 h 3134184"/>
                  <a:gd name="connsiteX241" fmla="*/ 326684 w 565408"/>
                  <a:gd name="connsiteY241" fmla="*/ 2970411 h 3134184"/>
                  <a:gd name="connsiteX242" fmla="*/ 299421 w 565408"/>
                  <a:gd name="connsiteY242" fmla="*/ 3000262 h 3134184"/>
                  <a:gd name="connsiteX243" fmla="*/ 283329 w 565408"/>
                  <a:gd name="connsiteY243" fmla="*/ 3004704 h 3134184"/>
                  <a:gd name="connsiteX244" fmla="*/ 208150 w 565408"/>
                  <a:gd name="connsiteY244" fmla="*/ 2978034 h 3134184"/>
                  <a:gd name="connsiteX245" fmla="*/ 205198 w 565408"/>
                  <a:gd name="connsiteY245" fmla="*/ 2976624 h 3134184"/>
                  <a:gd name="connsiteX246" fmla="*/ 117798 w 565408"/>
                  <a:gd name="connsiteY246" fmla="*/ 2922071 h 3134184"/>
                  <a:gd name="connsiteX247" fmla="*/ 116305 w 565408"/>
                  <a:gd name="connsiteY247" fmla="*/ 2921383 h 3134184"/>
                  <a:gd name="connsiteX248" fmla="*/ 80627 w 565408"/>
                  <a:gd name="connsiteY248" fmla="*/ 2910055 h 3134184"/>
                  <a:gd name="connsiteX249" fmla="*/ 94128 w 565408"/>
                  <a:gd name="connsiteY249" fmla="*/ 2188870 h 3134184"/>
                  <a:gd name="connsiteX250" fmla="*/ 91224 w 565408"/>
                  <a:gd name="connsiteY250" fmla="*/ 2189673 h 3134184"/>
                  <a:gd name="connsiteX251" fmla="*/ 86008 w 565408"/>
                  <a:gd name="connsiteY251" fmla="*/ 2198410 h 3134184"/>
                  <a:gd name="connsiteX252" fmla="*/ 68850 w 565408"/>
                  <a:gd name="connsiteY252" fmla="*/ 2312040 h 3134184"/>
                  <a:gd name="connsiteX253" fmla="*/ 63961 w 565408"/>
                  <a:gd name="connsiteY253" fmla="*/ 2323154 h 3134184"/>
                  <a:gd name="connsiteX254" fmla="*/ 23690 w 565408"/>
                  <a:gd name="connsiteY254" fmla="*/ 2370346 h 3134184"/>
                  <a:gd name="connsiteX255" fmla="*/ 21328 w 565408"/>
                  <a:gd name="connsiteY255" fmla="*/ 2384624 h 3134184"/>
                  <a:gd name="connsiteX256" fmla="*/ 27512 w 565408"/>
                  <a:gd name="connsiteY256" fmla="*/ 2391509 h 3134184"/>
                  <a:gd name="connsiteX257" fmla="*/ 72672 w 565408"/>
                  <a:gd name="connsiteY257" fmla="*/ 2403016 h 3134184"/>
                  <a:gd name="connsiteX258" fmla="*/ 85335 w 565408"/>
                  <a:gd name="connsiteY258" fmla="*/ 2417080 h 3134184"/>
                  <a:gd name="connsiteX259" fmla="*/ 79348 w 565408"/>
                  <a:gd name="connsiteY259" fmla="*/ 2439734 h 3134184"/>
                  <a:gd name="connsiteX260" fmla="*/ 37371 w 565408"/>
                  <a:gd name="connsiteY260" fmla="*/ 2478026 h 3134184"/>
                  <a:gd name="connsiteX261" fmla="*/ 34303 w 565408"/>
                  <a:gd name="connsiteY261" fmla="*/ 2482928 h 3134184"/>
                  <a:gd name="connsiteX262" fmla="*/ 9484 w 565408"/>
                  <a:gd name="connsiteY262" fmla="*/ 2554659 h 3134184"/>
                  <a:gd name="connsiteX263" fmla="*/ 8648 w 565408"/>
                  <a:gd name="connsiteY263" fmla="*/ 2561019 h 3134184"/>
                  <a:gd name="connsiteX264" fmla="*/ 17259 w 565408"/>
                  <a:gd name="connsiteY264" fmla="*/ 2693206 h 3134184"/>
                  <a:gd name="connsiteX265" fmla="*/ 19212 w 565408"/>
                  <a:gd name="connsiteY265" fmla="*/ 2699844 h 3134184"/>
                  <a:gd name="connsiteX266" fmla="*/ 44408 w 565408"/>
                  <a:gd name="connsiteY266" fmla="*/ 2742562 h 3134184"/>
                  <a:gd name="connsiteX267" fmla="*/ 46048 w 565408"/>
                  <a:gd name="connsiteY267" fmla="*/ 2763314 h 3134184"/>
                  <a:gd name="connsiteX268" fmla="*/ 33844 w 565408"/>
                  <a:gd name="connsiteY268" fmla="*/ 2795803 h 3134184"/>
                  <a:gd name="connsiteX269" fmla="*/ 33959 w 565408"/>
                  <a:gd name="connsiteY269" fmla="*/ 2807343 h 3134184"/>
                  <a:gd name="connsiteX270" fmla="*/ 49756 w 565408"/>
                  <a:gd name="connsiteY270" fmla="*/ 2846848 h 3134184"/>
                  <a:gd name="connsiteX271" fmla="*/ 53840 w 565408"/>
                  <a:gd name="connsiteY271" fmla="*/ 2852061 h 3134184"/>
                  <a:gd name="connsiteX272" fmla="*/ 127476 w 565408"/>
                  <a:gd name="connsiteY272" fmla="*/ 2896860 h 3134184"/>
                  <a:gd name="connsiteX273" fmla="*/ 129019 w 565408"/>
                  <a:gd name="connsiteY273" fmla="*/ 2897925 h 3134184"/>
                  <a:gd name="connsiteX274" fmla="*/ 200523 w 565408"/>
                  <a:gd name="connsiteY274" fmla="*/ 2953659 h 3134184"/>
                  <a:gd name="connsiteX275" fmla="*/ 202425 w 565408"/>
                  <a:gd name="connsiteY275" fmla="*/ 2954741 h 3134184"/>
                  <a:gd name="connsiteX276" fmla="*/ 272371 w 565408"/>
                  <a:gd name="connsiteY276" fmla="*/ 2980001 h 3134184"/>
                  <a:gd name="connsiteX277" fmla="*/ 274618 w 565408"/>
                  <a:gd name="connsiteY277" fmla="*/ 2980329 h 3134184"/>
                  <a:gd name="connsiteX278" fmla="*/ 287906 w 565408"/>
                  <a:gd name="connsiteY278" fmla="*/ 2979591 h 3134184"/>
                  <a:gd name="connsiteX279" fmla="*/ 295730 w 565408"/>
                  <a:gd name="connsiteY279" fmla="*/ 2970035 h 3134184"/>
                  <a:gd name="connsiteX280" fmla="*/ 304030 w 565408"/>
                  <a:gd name="connsiteY280" fmla="*/ 2914466 h 3134184"/>
                  <a:gd name="connsiteX281" fmla="*/ 313807 w 565408"/>
                  <a:gd name="connsiteY281" fmla="*/ 2899335 h 3134184"/>
                  <a:gd name="connsiteX282" fmla="*/ 364511 w 565408"/>
                  <a:gd name="connsiteY282" fmla="*/ 2872190 h 3134184"/>
                  <a:gd name="connsiteX283" fmla="*/ 391807 w 565408"/>
                  <a:gd name="connsiteY283" fmla="*/ 2854339 h 3134184"/>
                  <a:gd name="connsiteX284" fmla="*/ 399862 w 565408"/>
                  <a:gd name="connsiteY284" fmla="*/ 2851881 h 3134184"/>
                  <a:gd name="connsiteX285" fmla="*/ 413001 w 565408"/>
                  <a:gd name="connsiteY285" fmla="*/ 2851881 h 3134184"/>
                  <a:gd name="connsiteX286" fmla="*/ 394317 w 565408"/>
                  <a:gd name="connsiteY286" fmla="*/ 2847930 h 3134184"/>
                  <a:gd name="connsiteX287" fmla="*/ 246536 w 565408"/>
                  <a:gd name="connsiteY287" fmla="*/ 2837144 h 3134184"/>
                  <a:gd name="connsiteX288" fmla="*/ 233363 w 565408"/>
                  <a:gd name="connsiteY288" fmla="*/ 2827817 h 3134184"/>
                  <a:gd name="connsiteX289" fmla="*/ 213826 w 565408"/>
                  <a:gd name="connsiteY289" fmla="*/ 2791099 h 3134184"/>
                  <a:gd name="connsiteX290" fmla="*/ 211103 w 565408"/>
                  <a:gd name="connsiteY290" fmla="*/ 2779804 h 3134184"/>
                  <a:gd name="connsiteX291" fmla="*/ 211103 w 565408"/>
                  <a:gd name="connsiteY291" fmla="*/ 2740120 h 3134184"/>
                  <a:gd name="connsiteX292" fmla="*/ 207002 w 565408"/>
                  <a:gd name="connsiteY292" fmla="*/ 2729809 h 3134184"/>
                  <a:gd name="connsiteX293" fmla="*/ 202048 w 565408"/>
                  <a:gd name="connsiteY293" fmla="*/ 2728137 h 3134184"/>
                  <a:gd name="connsiteX294" fmla="*/ 180576 w 565408"/>
                  <a:gd name="connsiteY294" fmla="*/ 2731038 h 3134184"/>
                  <a:gd name="connsiteX295" fmla="*/ 166419 w 565408"/>
                  <a:gd name="connsiteY295" fmla="*/ 2724809 h 3134184"/>
                  <a:gd name="connsiteX296" fmla="*/ 150934 w 565408"/>
                  <a:gd name="connsiteY296" fmla="*/ 2705007 h 3134184"/>
                  <a:gd name="connsiteX297" fmla="*/ 146341 w 565408"/>
                  <a:gd name="connsiteY297" fmla="*/ 2692713 h 3134184"/>
                  <a:gd name="connsiteX298" fmla="*/ 140747 w 565408"/>
                  <a:gd name="connsiteY298" fmla="*/ 2621227 h 3134184"/>
                  <a:gd name="connsiteX299" fmla="*/ 148949 w 565408"/>
                  <a:gd name="connsiteY299" fmla="*/ 2601475 h 3134184"/>
                  <a:gd name="connsiteX300" fmla="*/ 188893 w 565408"/>
                  <a:gd name="connsiteY300" fmla="*/ 2572772 h 3134184"/>
                  <a:gd name="connsiteX301" fmla="*/ 192501 w 565408"/>
                  <a:gd name="connsiteY301" fmla="*/ 2567888 h 3134184"/>
                  <a:gd name="connsiteX302" fmla="*/ 209118 w 565408"/>
                  <a:gd name="connsiteY302" fmla="*/ 2526317 h 3134184"/>
                  <a:gd name="connsiteX303" fmla="*/ 209840 w 565408"/>
                  <a:gd name="connsiteY303" fmla="*/ 2516876 h 3134184"/>
                  <a:gd name="connsiteX304" fmla="*/ 203541 w 565408"/>
                  <a:gd name="connsiteY304" fmla="*/ 2488140 h 3134184"/>
                  <a:gd name="connsiteX305" fmla="*/ 205313 w 565408"/>
                  <a:gd name="connsiteY305" fmla="*/ 2472240 h 3134184"/>
                  <a:gd name="connsiteX306" fmla="*/ 235807 w 565408"/>
                  <a:gd name="connsiteY306" fmla="*/ 2409163 h 3134184"/>
                  <a:gd name="connsiteX307" fmla="*/ 236956 w 565408"/>
                  <a:gd name="connsiteY307" fmla="*/ 2405754 h 3134184"/>
                  <a:gd name="connsiteX308" fmla="*/ 258674 w 565408"/>
                  <a:gd name="connsiteY308" fmla="*/ 2302664 h 3134184"/>
                  <a:gd name="connsiteX309" fmla="*/ 258854 w 565408"/>
                  <a:gd name="connsiteY309" fmla="*/ 2296926 h 3134184"/>
                  <a:gd name="connsiteX310" fmla="*/ 254278 w 565408"/>
                  <a:gd name="connsiteY310" fmla="*/ 2264454 h 3134184"/>
                  <a:gd name="connsiteX311" fmla="*/ 263874 w 565408"/>
                  <a:gd name="connsiteY311" fmla="*/ 2242160 h 3134184"/>
                  <a:gd name="connsiteX312" fmla="*/ 279409 w 565408"/>
                  <a:gd name="connsiteY312" fmla="*/ 2233506 h 3134184"/>
                  <a:gd name="connsiteX313" fmla="*/ 274865 w 565408"/>
                  <a:gd name="connsiteY313" fmla="*/ 2213261 h 3134184"/>
                  <a:gd name="connsiteX314" fmla="*/ 269845 w 565408"/>
                  <a:gd name="connsiteY314" fmla="*/ 2205622 h 3134184"/>
                  <a:gd name="connsiteX315" fmla="*/ 261069 w 565408"/>
                  <a:gd name="connsiteY315" fmla="*/ 2200705 h 3134184"/>
                  <a:gd name="connsiteX316" fmla="*/ 251982 w 565408"/>
                  <a:gd name="connsiteY316" fmla="*/ 2187902 h 3134184"/>
                  <a:gd name="connsiteX317" fmla="*/ 254983 w 565408"/>
                  <a:gd name="connsiteY317" fmla="*/ 2169019 h 3134184"/>
                  <a:gd name="connsiteX318" fmla="*/ 258461 w 565408"/>
                  <a:gd name="connsiteY318" fmla="*/ 2163724 h 3134184"/>
                  <a:gd name="connsiteX319" fmla="*/ 257214 w 565408"/>
                  <a:gd name="connsiteY319" fmla="*/ 2145709 h 3134184"/>
                  <a:gd name="connsiteX320" fmla="*/ 241221 w 565408"/>
                  <a:gd name="connsiteY320" fmla="*/ 2129251 h 3134184"/>
                  <a:gd name="connsiteX321" fmla="*/ 235512 w 565408"/>
                  <a:gd name="connsiteY321" fmla="*/ 2117121 h 3134184"/>
                  <a:gd name="connsiteX322" fmla="*/ 224341 w 565408"/>
                  <a:gd name="connsiteY322" fmla="*/ 2040062 h 3134184"/>
                  <a:gd name="connsiteX323" fmla="*/ 232855 w 565408"/>
                  <a:gd name="connsiteY323" fmla="*/ 2018310 h 3134184"/>
                  <a:gd name="connsiteX324" fmla="*/ 241696 w 565408"/>
                  <a:gd name="connsiteY324" fmla="*/ 2012442 h 3134184"/>
                  <a:gd name="connsiteX325" fmla="*/ 246536 w 565408"/>
                  <a:gd name="connsiteY325" fmla="*/ 1999590 h 3134184"/>
                  <a:gd name="connsiteX326" fmla="*/ 236726 w 565408"/>
                  <a:gd name="connsiteY326" fmla="*/ 1913712 h 3134184"/>
                  <a:gd name="connsiteX327" fmla="*/ 237005 w 565408"/>
                  <a:gd name="connsiteY327" fmla="*/ 1906172 h 3134184"/>
                  <a:gd name="connsiteX328" fmla="*/ 252490 w 565408"/>
                  <a:gd name="connsiteY328" fmla="*/ 1824031 h 3134184"/>
                  <a:gd name="connsiteX329" fmla="*/ 267237 w 565408"/>
                  <a:gd name="connsiteY329" fmla="*/ 1757381 h 3134184"/>
                  <a:gd name="connsiteX330" fmla="*/ 274340 w 565408"/>
                  <a:gd name="connsiteY330" fmla="*/ 1745464 h 3134184"/>
                  <a:gd name="connsiteX331" fmla="*/ 300602 w 565408"/>
                  <a:gd name="connsiteY331" fmla="*/ 1724761 h 3134184"/>
                  <a:gd name="connsiteX332" fmla="*/ 304523 w 565408"/>
                  <a:gd name="connsiteY332" fmla="*/ 1710123 h 3134184"/>
                  <a:gd name="connsiteX333" fmla="*/ 287627 w 565408"/>
                  <a:gd name="connsiteY333" fmla="*/ 1643882 h 3134184"/>
                  <a:gd name="connsiteX334" fmla="*/ 286856 w 565408"/>
                  <a:gd name="connsiteY334" fmla="*/ 1637702 h 3134184"/>
                  <a:gd name="connsiteX335" fmla="*/ 286856 w 565408"/>
                  <a:gd name="connsiteY335" fmla="*/ 1572413 h 3134184"/>
                  <a:gd name="connsiteX336" fmla="*/ 292433 w 565408"/>
                  <a:gd name="connsiteY336" fmla="*/ 1557070 h 3134184"/>
                  <a:gd name="connsiteX337" fmla="*/ 331524 w 565408"/>
                  <a:gd name="connsiteY337" fmla="*/ 1514041 h 3134184"/>
                  <a:gd name="connsiteX338" fmla="*/ 334837 w 565408"/>
                  <a:gd name="connsiteY338" fmla="*/ 1503943 h 3134184"/>
                  <a:gd name="connsiteX339" fmla="*/ 332967 w 565408"/>
                  <a:gd name="connsiteY339" fmla="*/ 1446899 h 3134184"/>
                  <a:gd name="connsiteX340" fmla="*/ 335133 w 565408"/>
                  <a:gd name="connsiteY340" fmla="*/ 1435899 h 3134184"/>
                  <a:gd name="connsiteX341" fmla="*/ 368169 w 565408"/>
                  <a:gd name="connsiteY341" fmla="*/ 1364299 h 3134184"/>
                  <a:gd name="connsiteX342" fmla="*/ 369564 w 565408"/>
                  <a:gd name="connsiteY342" fmla="*/ 1357709 h 3134184"/>
                  <a:gd name="connsiteX343" fmla="*/ 369564 w 565408"/>
                  <a:gd name="connsiteY343" fmla="*/ 1287190 h 3134184"/>
                  <a:gd name="connsiteX344" fmla="*/ 353849 w 565408"/>
                  <a:gd name="connsiteY344" fmla="*/ 1272176 h 3134184"/>
                  <a:gd name="connsiteX345" fmla="*/ 353587 w 565408"/>
                  <a:gd name="connsiteY345" fmla="*/ 1270864 h 3134184"/>
                  <a:gd name="connsiteX346" fmla="*/ 325126 w 565408"/>
                  <a:gd name="connsiteY346" fmla="*/ 1135039 h 3134184"/>
                  <a:gd name="connsiteX347" fmla="*/ 326815 w 565408"/>
                  <a:gd name="connsiteY347" fmla="*/ 1119646 h 3134184"/>
                  <a:gd name="connsiteX348" fmla="*/ 361001 w 565408"/>
                  <a:gd name="connsiteY348" fmla="*/ 1046227 h 3134184"/>
                  <a:gd name="connsiteX349" fmla="*/ 362379 w 565408"/>
                  <a:gd name="connsiteY349" fmla="*/ 1038670 h 3134184"/>
                  <a:gd name="connsiteX350" fmla="*/ 358294 w 565408"/>
                  <a:gd name="connsiteY350" fmla="*/ 966545 h 3134184"/>
                  <a:gd name="connsiteX351" fmla="*/ 359361 w 565408"/>
                  <a:gd name="connsiteY351" fmla="*/ 957742 h 3134184"/>
                  <a:gd name="connsiteX352" fmla="*/ 380719 w 565408"/>
                  <a:gd name="connsiteY352" fmla="*/ 888862 h 3134184"/>
                  <a:gd name="connsiteX353" fmla="*/ 382309 w 565408"/>
                  <a:gd name="connsiteY353" fmla="*/ 884995 h 3134184"/>
                  <a:gd name="connsiteX354" fmla="*/ 421908 w 565408"/>
                  <a:gd name="connsiteY354" fmla="*/ 810033 h 3134184"/>
                  <a:gd name="connsiteX355" fmla="*/ 424795 w 565408"/>
                  <a:gd name="connsiteY355" fmla="*/ 805903 h 3134184"/>
                  <a:gd name="connsiteX356" fmla="*/ 460080 w 565408"/>
                  <a:gd name="connsiteY356" fmla="*/ 767249 h 3134184"/>
                  <a:gd name="connsiteX357" fmla="*/ 461310 w 565408"/>
                  <a:gd name="connsiteY357" fmla="*/ 749760 h 3134184"/>
                  <a:gd name="connsiteX358" fmla="*/ 454043 w 565408"/>
                  <a:gd name="connsiteY358" fmla="*/ 737990 h 3134184"/>
                  <a:gd name="connsiteX359" fmla="*/ 453273 w 565408"/>
                  <a:gd name="connsiteY359" fmla="*/ 714450 h 3134184"/>
                  <a:gd name="connsiteX360" fmla="*/ 459686 w 565408"/>
                  <a:gd name="connsiteY360" fmla="*/ 702124 h 3134184"/>
                  <a:gd name="connsiteX361" fmla="*/ 461327 w 565408"/>
                  <a:gd name="connsiteY361" fmla="*/ 694715 h 3134184"/>
                  <a:gd name="connsiteX362" fmla="*/ 459309 w 565408"/>
                  <a:gd name="connsiteY362" fmla="*/ 573708 h 3134184"/>
                  <a:gd name="connsiteX363" fmla="*/ 468823 w 565408"/>
                  <a:gd name="connsiteY363" fmla="*/ 554694 h 3134184"/>
                  <a:gd name="connsiteX364" fmla="*/ 525203 w 565408"/>
                  <a:gd name="connsiteY364" fmla="*/ 521532 h 3134184"/>
                  <a:gd name="connsiteX365" fmla="*/ 529944 w 565408"/>
                  <a:gd name="connsiteY365" fmla="*/ 514582 h 3134184"/>
                  <a:gd name="connsiteX366" fmla="*/ 550809 w 565408"/>
                  <a:gd name="connsiteY366" fmla="*/ 435884 h 3134184"/>
                  <a:gd name="connsiteX367" fmla="*/ 545659 w 565408"/>
                  <a:gd name="connsiteY367" fmla="*/ 421229 h 3134184"/>
                  <a:gd name="connsiteX368" fmla="*/ 514803 w 565408"/>
                  <a:gd name="connsiteY368" fmla="*/ 428736 h 3134184"/>
                  <a:gd name="connsiteX369" fmla="*/ 503714 w 565408"/>
                  <a:gd name="connsiteY369" fmla="*/ 426868 h 3134184"/>
                  <a:gd name="connsiteX370" fmla="*/ 495119 w 565408"/>
                  <a:gd name="connsiteY370" fmla="*/ 413902 h 3134184"/>
                  <a:gd name="connsiteX371" fmla="*/ 473318 w 565408"/>
                  <a:gd name="connsiteY371" fmla="*/ 314975 h 3134184"/>
                  <a:gd name="connsiteX372" fmla="*/ 472711 w 565408"/>
                  <a:gd name="connsiteY372" fmla="*/ 312926 h 3134184"/>
                  <a:gd name="connsiteX373" fmla="*/ 440970 w 565408"/>
                  <a:gd name="connsiteY373" fmla="*/ 227982 h 3134184"/>
                  <a:gd name="connsiteX374" fmla="*/ 440231 w 565408"/>
                  <a:gd name="connsiteY374" fmla="*/ 213082 h 3134184"/>
                  <a:gd name="connsiteX375" fmla="*/ 456422 w 565408"/>
                  <a:gd name="connsiteY375" fmla="*/ 150677 h 3134184"/>
                  <a:gd name="connsiteX376" fmla="*/ 453338 w 565408"/>
                  <a:gd name="connsiteY376" fmla="*/ 136711 h 3134184"/>
                  <a:gd name="connsiteX377" fmla="*/ 429601 w 565408"/>
                  <a:gd name="connsiteY377" fmla="*/ 112632 h 3134184"/>
                  <a:gd name="connsiteX378" fmla="*/ 423828 w 565408"/>
                  <a:gd name="connsiteY378" fmla="*/ 100584 h 3134184"/>
                  <a:gd name="connsiteX379" fmla="*/ 416052 w 565408"/>
                  <a:gd name="connsiteY379" fmla="*/ 49751 h 3134184"/>
                  <a:gd name="connsiteX380" fmla="*/ 414510 w 565408"/>
                  <a:gd name="connsiteY380" fmla="*/ 44998 h 3134184"/>
                  <a:gd name="connsiteX381" fmla="*/ 397581 w 565408"/>
                  <a:gd name="connsiteY381" fmla="*/ 13312 h 3134184"/>
                  <a:gd name="connsiteX382" fmla="*/ 390790 w 565408"/>
                  <a:gd name="connsiteY382" fmla="*/ 8542 h 3134184"/>
                  <a:gd name="connsiteX383" fmla="*/ 383966 w 565408"/>
                  <a:gd name="connsiteY383" fmla="*/ 14230 h 3134184"/>
                  <a:gd name="connsiteX384" fmla="*/ 377405 w 565408"/>
                  <a:gd name="connsiteY384" fmla="*/ 29212 h 3134184"/>
                  <a:gd name="connsiteX385" fmla="*/ 370515 w 565408"/>
                  <a:gd name="connsiteY385" fmla="*/ 37606 h 3134184"/>
                  <a:gd name="connsiteX386" fmla="*/ 349945 w 565408"/>
                  <a:gd name="connsiteY386" fmla="*/ 51014 h 3134184"/>
                  <a:gd name="connsiteX387" fmla="*/ 345056 w 565408"/>
                  <a:gd name="connsiteY387" fmla="*/ 63948 h 3134184"/>
                  <a:gd name="connsiteX388" fmla="*/ 357359 w 565408"/>
                  <a:gd name="connsiteY388" fmla="*/ 168758 h 3134184"/>
                  <a:gd name="connsiteX389" fmla="*/ 357524 w 565408"/>
                  <a:gd name="connsiteY389" fmla="*/ 170807 h 3134184"/>
                  <a:gd name="connsiteX390" fmla="*/ 362034 w 565408"/>
                  <a:gd name="connsiteY390" fmla="*/ 302599 h 3134184"/>
                  <a:gd name="connsiteX391" fmla="*/ 361887 w 565408"/>
                  <a:gd name="connsiteY391" fmla="*/ 306304 h 3134184"/>
                  <a:gd name="connsiteX392" fmla="*/ 341382 w 565408"/>
                  <a:gd name="connsiteY392" fmla="*/ 489207 h 3134184"/>
                  <a:gd name="connsiteX393" fmla="*/ 320763 w 565408"/>
                  <a:gd name="connsiteY393" fmla="*/ 660652 h 3134184"/>
                  <a:gd name="connsiteX394" fmla="*/ 309444 w 565408"/>
                  <a:gd name="connsiteY394" fmla="*/ 817426 h 3134184"/>
                  <a:gd name="connsiteX395" fmla="*/ 308082 w 565408"/>
                  <a:gd name="connsiteY395" fmla="*/ 823966 h 3134184"/>
                  <a:gd name="connsiteX396" fmla="*/ 273684 w 565408"/>
                  <a:gd name="connsiteY396" fmla="*/ 919451 h 3134184"/>
                  <a:gd name="connsiteX397" fmla="*/ 272798 w 565408"/>
                  <a:gd name="connsiteY397" fmla="*/ 926040 h 3134184"/>
                  <a:gd name="connsiteX398" fmla="*/ 279146 w 565408"/>
                  <a:gd name="connsiteY398" fmla="*/ 1018819 h 3134184"/>
                  <a:gd name="connsiteX399" fmla="*/ 278359 w 565408"/>
                  <a:gd name="connsiteY399" fmla="*/ 1027032 h 3134184"/>
                  <a:gd name="connsiteX400" fmla="*/ 261889 w 565408"/>
                  <a:gd name="connsiteY400" fmla="*/ 1088420 h 3134184"/>
                  <a:gd name="connsiteX401" fmla="*/ 261430 w 565408"/>
                  <a:gd name="connsiteY401" fmla="*/ 1094518 h 3134184"/>
                  <a:gd name="connsiteX402" fmla="*/ 274422 w 565408"/>
                  <a:gd name="connsiteY402" fmla="*/ 1211689 h 3134184"/>
                  <a:gd name="connsiteX403" fmla="*/ 274061 w 565408"/>
                  <a:gd name="connsiteY403" fmla="*/ 1219508 h 3134184"/>
                  <a:gd name="connsiteX404" fmla="*/ 249718 w 565408"/>
                  <a:gd name="connsiteY404" fmla="*/ 1337957 h 3134184"/>
                  <a:gd name="connsiteX405" fmla="*/ 248865 w 565408"/>
                  <a:gd name="connsiteY405" fmla="*/ 1341072 h 3134184"/>
                  <a:gd name="connsiteX406" fmla="*/ 203525 w 565408"/>
                  <a:gd name="connsiteY406" fmla="*/ 1470716 h 3134184"/>
                  <a:gd name="connsiteX407" fmla="*/ 167190 w 565408"/>
                  <a:gd name="connsiteY407" fmla="*/ 1595509 h 3134184"/>
                  <a:gd name="connsiteX408" fmla="*/ 152788 w 565408"/>
                  <a:gd name="connsiteY408" fmla="*/ 1609098 h 3134184"/>
                  <a:gd name="connsiteX409" fmla="*/ 139468 w 565408"/>
                  <a:gd name="connsiteY409" fmla="*/ 1610573 h 3134184"/>
                  <a:gd name="connsiteX410" fmla="*/ 143766 w 565408"/>
                  <a:gd name="connsiteY410" fmla="*/ 1696943 h 3134184"/>
                  <a:gd name="connsiteX411" fmla="*/ 144159 w 565408"/>
                  <a:gd name="connsiteY411" fmla="*/ 1699762 h 3134184"/>
                  <a:gd name="connsiteX412" fmla="*/ 160432 w 565408"/>
                  <a:gd name="connsiteY412" fmla="*/ 1771593 h 3134184"/>
                  <a:gd name="connsiteX413" fmla="*/ 158300 w 565408"/>
                  <a:gd name="connsiteY413" fmla="*/ 1788460 h 3134184"/>
                  <a:gd name="connsiteX414" fmla="*/ 133448 w 565408"/>
                  <a:gd name="connsiteY414" fmla="*/ 1835014 h 3134184"/>
                  <a:gd name="connsiteX415" fmla="*/ 131856 w 565408"/>
                  <a:gd name="connsiteY415" fmla="*/ 1840030 h 3134184"/>
                  <a:gd name="connsiteX416" fmla="*/ 111663 w 565408"/>
                  <a:gd name="connsiteY416" fmla="*/ 1990214 h 3134184"/>
                  <a:gd name="connsiteX417" fmla="*/ 93783 w 565408"/>
                  <a:gd name="connsiteY417" fmla="*/ 2091763 h 3134184"/>
                  <a:gd name="connsiteX418" fmla="*/ 100312 w 565408"/>
                  <a:gd name="connsiteY418" fmla="*/ 2106467 h 3134184"/>
                  <a:gd name="connsiteX419" fmla="*/ 115108 w 565408"/>
                  <a:gd name="connsiteY419" fmla="*/ 2110696 h 3134184"/>
                  <a:gd name="connsiteX420" fmla="*/ 119767 w 565408"/>
                  <a:gd name="connsiteY420" fmla="*/ 2110008 h 3134184"/>
                  <a:gd name="connsiteX421" fmla="*/ 124639 w 565408"/>
                  <a:gd name="connsiteY421" fmla="*/ 2102172 h 3134184"/>
                  <a:gd name="connsiteX422" fmla="*/ 138697 w 565408"/>
                  <a:gd name="connsiteY422" fmla="*/ 2032801 h 3134184"/>
                  <a:gd name="connsiteX423" fmla="*/ 148703 w 565408"/>
                  <a:gd name="connsiteY423" fmla="*/ 2018687 h 3134184"/>
                  <a:gd name="connsiteX424" fmla="*/ 161383 w 565408"/>
                  <a:gd name="connsiteY424" fmla="*/ 2018605 h 3134184"/>
                  <a:gd name="connsiteX425" fmla="*/ 181281 w 565408"/>
                  <a:gd name="connsiteY425" fmla="*/ 2028145 h 3134184"/>
                  <a:gd name="connsiteX426" fmla="*/ 191452 w 565408"/>
                  <a:gd name="connsiteY426" fmla="*/ 2052274 h 3134184"/>
                  <a:gd name="connsiteX427" fmla="*/ 163204 w 565408"/>
                  <a:gd name="connsiteY427" fmla="*/ 2193181 h 3134184"/>
                  <a:gd name="connsiteX428" fmla="*/ 153591 w 565408"/>
                  <a:gd name="connsiteY428" fmla="*/ 2207147 h 3134184"/>
                  <a:gd name="connsiteX429" fmla="*/ 141289 w 565408"/>
                  <a:gd name="connsiteY429" fmla="*/ 2207786 h 3134184"/>
                  <a:gd name="connsiteX430" fmla="*/ 96293 w 565408"/>
                  <a:gd name="connsiteY430" fmla="*/ 2189247 h 3134184"/>
                  <a:gd name="connsiteX431" fmla="*/ 94095 w 565408"/>
                  <a:gd name="connsiteY431" fmla="*/ 2188788 h 313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Lst>
                <a:rect l="l" t="t" r="r" b="b"/>
                <a:pathLst>
                  <a:path w="565408" h="3134184">
                    <a:moveTo>
                      <a:pt x="480011" y="3134169"/>
                    </a:moveTo>
                    <a:cubicBezTo>
                      <a:pt x="479617" y="3134169"/>
                      <a:pt x="479207" y="3134152"/>
                      <a:pt x="478813" y="3134119"/>
                    </a:cubicBezTo>
                    <a:lnTo>
                      <a:pt x="448351" y="3131399"/>
                    </a:lnTo>
                    <a:lnTo>
                      <a:pt x="413641" y="3124775"/>
                    </a:lnTo>
                    <a:cubicBezTo>
                      <a:pt x="412230" y="3124530"/>
                      <a:pt x="410852" y="3124038"/>
                      <a:pt x="409556" y="3123350"/>
                    </a:cubicBezTo>
                    <a:lnTo>
                      <a:pt x="364216" y="3099729"/>
                    </a:lnTo>
                    <a:cubicBezTo>
                      <a:pt x="363626" y="3099417"/>
                      <a:pt x="363002" y="3099204"/>
                      <a:pt x="362379" y="3099090"/>
                    </a:cubicBezTo>
                    <a:lnTo>
                      <a:pt x="299208" y="3088483"/>
                    </a:lnTo>
                    <a:cubicBezTo>
                      <a:pt x="297519" y="3088221"/>
                      <a:pt x="295862" y="3087615"/>
                      <a:pt x="294287" y="3086697"/>
                    </a:cubicBezTo>
                    <a:lnTo>
                      <a:pt x="214941" y="3041143"/>
                    </a:lnTo>
                    <a:lnTo>
                      <a:pt x="152001" y="2997361"/>
                    </a:lnTo>
                    <a:cubicBezTo>
                      <a:pt x="151082" y="2996737"/>
                      <a:pt x="150179" y="2995967"/>
                      <a:pt x="149326" y="2995065"/>
                    </a:cubicBezTo>
                    <a:lnTo>
                      <a:pt x="51527" y="2891729"/>
                    </a:lnTo>
                    <a:lnTo>
                      <a:pt x="118947" y="2913138"/>
                    </a:lnTo>
                    <a:cubicBezTo>
                      <a:pt x="120128" y="2913498"/>
                      <a:pt x="121276" y="2914039"/>
                      <a:pt x="122375" y="2914712"/>
                    </a:cubicBezTo>
                    <a:lnTo>
                      <a:pt x="193617" y="2959183"/>
                    </a:lnTo>
                    <a:lnTo>
                      <a:pt x="123720" y="2904696"/>
                    </a:lnTo>
                    <a:lnTo>
                      <a:pt x="49362" y="2859388"/>
                    </a:lnTo>
                    <a:cubicBezTo>
                      <a:pt x="46081" y="2857389"/>
                      <a:pt x="43374" y="2854061"/>
                      <a:pt x="41767" y="2850012"/>
                    </a:cubicBezTo>
                    <a:lnTo>
                      <a:pt x="25970" y="2810506"/>
                    </a:lnTo>
                    <a:cubicBezTo>
                      <a:pt x="23723" y="2804901"/>
                      <a:pt x="23657" y="2798425"/>
                      <a:pt x="25790" y="2792755"/>
                    </a:cubicBezTo>
                    <a:lnTo>
                      <a:pt x="37994" y="2760265"/>
                    </a:lnTo>
                    <a:cubicBezTo>
                      <a:pt x="39618" y="2755953"/>
                      <a:pt x="39224" y="2750692"/>
                      <a:pt x="36993" y="2746906"/>
                    </a:cubicBezTo>
                    <a:lnTo>
                      <a:pt x="11797" y="2704188"/>
                    </a:lnTo>
                    <a:cubicBezTo>
                      <a:pt x="9993" y="2701155"/>
                      <a:pt x="8910" y="2697533"/>
                      <a:pt x="8664" y="2693763"/>
                    </a:cubicBezTo>
                    <a:lnTo>
                      <a:pt x="52" y="2561561"/>
                    </a:lnTo>
                    <a:cubicBezTo>
                      <a:pt x="-161" y="2558233"/>
                      <a:pt x="281" y="2554856"/>
                      <a:pt x="1332" y="2551824"/>
                    </a:cubicBezTo>
                    <a:lnTo>
                      <a:pt x="26151" y="2480091"/>
                    </a:lnTo>
                    <a:cubicBezTo>
                      <a:pt x="27315" y="2476748"/>
                      <a:pt x="29169" y="2473829"/>
                      <a:pt x="31564" y="2471666"/>
                    </a:cubicBezTo>
                    <a:lnTo>
                      <a:pt x="73541" y="2433374"/>
                    </a:lnTo>
                    <a:cubicBezTo>
                      <a:pt x="77478" y="2429785"/>
                      <a:pt x="78101" y="2423638"/>
                      <a:pt x="76970" y="2419145"/>
                    </a:cubicBezTo>
                    <a:cubicBezTo>
                      <a:pt x="75936" y="2415015"/>
                      <a:pt x="73541" y="2412114"/>
                      <a:pt x="70539" y="2411343"/>
                    </a:cubicBezTo>
                    <a:lnTo>
                      <a:pt x="25379" y="2399836"/>
                    </a:lnTo>
                    <a:cubicBezTo>
                      <a:pt x="19687" y="2398393"/>
                      <a:pt x="15226" y="2393787"/>
                      <a:pt x="13126" y="2387214"/>
                    </a:cubicBezTo>
                    <a:cubicBezTo>
                      <a:pt x="10632" y="2379362"/>
                      <a:pt x="12207" y="2370543"/>
                      <a:pt x="17128" y="2364757"/>
                    </a:cubicBezTo>
                    <a:lnTo>
                      <a:pt x="57400" y="2317580"/>
                    </a:lnTo>
                    <a:cubicBezTo>
                      <a:pt x="58892" y="2315810"/>
                      <a:pt x="59942" y="2313400"/>
                      <a:pt x="60336" y="2310761"/>
                    </a:cubicBezTo>
                    <a:lnTo>
                      <a:pt x="77494" y="2197132"/>
                    </a:lnTo>
                    <a:cubicBezTo>
                      <a:pt x="78478" y="2190575"/>
                      <a:pt x="82022" y="2184985"/>
                      <a:pt x="86959" y="2182198"/>
                    </a:cubicBezTo>
                    <a:cubicBezTo>
                      <a:pt x="90945" y="2179936"/>
                      <a:pt x="95424" y="2179624"/>
                      <a:pt x="99590" y="2181362"/>
                    </a:cubicBezTo>
                    <a:lnTo>
                      <a:pt x="144602" y="2199901"/>
                    </a:lnTo>
                    <a:cubicBezTo>
                      <a:pt x="146276" y="2200640"/>
                      <a:pt x="147949" y="2200508"/>
                      <a:pt x="149573" y="2199639"/>
                    </a:cubicBezTo>
                    <a:cubicBezTo>
                      <a:pt x="152099" y="2198295"/>
                      <a:pt x="154051" y="2195296"/>
                      <a:pt x="154789" y="2191591"/>
                    </a:cubicBezTo>
                    <a:lnTo>
                      <a:pt x="183036" y="2050685"/>
                    </a:lnTo>
                    <a:cubicBezTo>
                      <a:pt x="184266" y="2044521"/>
                      <a:pt x="181872" y="2038046"/>
                      <a:pt x="177557" y="2035980"/>
                    </a:cubicBezTo>
                    <a:lnTo>
                      <a:pt x="157660" y="2026441"/>
                    </a:lnTo>
                    <a:cubicBezTo>
                      <a:pt x="155937" y="2025621"/>
                      <a:pt x="154199" y="2025621"/>
                      <a:pt x="152525" y="2026474"/>
                    </a:cubicBezTo>
                    <a:cubicBezTo>
                      <a:pt x="149917" y="2027768"/>
                      <a:pt x="147900" y="2030785"/>
                      <a:pt x="147145" y="2034588"/>
                    </a:cubicBezTo>
                    <a:lnTo>
                      <a:pt x="133087" y="2103959"/>
                    </a:lnTo>
                    <a:cubicBezTo>
                      <a:pt x="131889" y="2109827"/>
                      <a:pt x="128658" y="2114728"/>
                      <a:pt x="124245" y="2117417"/>
                    </a:cubicBezTo>
                    <a:cubicBezTo>
                      <a:pt x="120702" y="2119564"/>
                      <a:pt x="116617" y="2120154"/>
                      <a:pt x="112746" y="2119023"/>
                    </a:cubicBezTo>
                    <a:lnTo>
                      <a:pt x="97950" y="2114794"/>
                    </a:lnTo>
                    <a:cubicBezTo>
                      <a:pt x="88911" y="2112220"/>
                      <a:pt x="83367" y="2101468"/>
                      <a:pt x="85319" y="2090353"/>
                    </a:cubicBezTo>
                    <a:lnTo>
                      <a:pt x="103166" y="1988985"/>
                    </a:lnTo>
                    <a:lnTo>
                      <a:pt x="123343" y="1838964"/>
                    </a:lnTo>
                    <a:cubicBezTo>
                      <a:pt x="123704" y="1836178"/>
                      <a:pt x="124589" y="1833440"/>
                      <a:pt x="125853" y="1831030"/>
                    </a:cubicBezTo>
                    <a:lnTo>
                      <a:pt x="150721" y="1784477"/>
                    </a:lnTo>
                    <a:cubicBezTo>
                      <a:pt x="152394" y="1781346"/>
                      <a:pt x="152886" y="1777265"/>
                      <a:pt x="152050" y="1773560"/>
                    </a:cubicBezTo>
                    <a:lnTo>
                      <a:pt x="135760" y="1701729"/>
                    </a:lnTo>
                    <a:cubicBezTo>
                      <a:pt x="135449" y="1700320"/>
                      <a:pt x="135252" y="1698927"/>
                      <a:pt x="135170" y="1697467"/>
                    </a:cubicBezTo>
                    <a:lnTo>
                      <a:pt x="130462" y="1602984"/>
                    </a:lnTo>
                    <a:lnTo>
                      <a:pt x="151820" y="1600624"/>
                    </a:lnTo>
                    <a:cubicBezTo>
                      <a:pt x="154904" y="1600279"/>
                      <a:pt x="157676" y="1597345"/>
                      <a:pt x="158890" y="1593165"/>
                    </a:cubicBezTo>
                    <a:lnTo>
                      <a:pt x="195372" y="1467978"/>
                    </a:lnTo>
                    <a:lnTo>
                      <a:pt x="240729" y="1338301"/>
                    </a:lnTo>
                    <a:cubicBezTo>
                      <a:pt x="240958" y="1337662"/>
                      <a:pt x="241139" y="1336989"/>
                      <a:pt x="241270" y="1336317"/>
                    </a:cubicBezTo>
                    <a:lnTo>
                      <a:pt x="265613" y="1217885"/>
                    </a:lnTo>
                    <a:cubicBezTo>
                      <a:pt x="265958" y="1216180"/>
                      <a:pt x="266040" y="1214426"/>
                      <a:pt x="265843" y="1212688"/>
                    </a:cubicBezTo>
                    <a:lnTo>
                      <a:pt x="252851" y="1095534"/>
                    </a:lnTo>
                    <a:cubicBezTo>
                      <a:pt x="252506" y="1092436"/>
                      <a:pt x="252753" y="1089239"/>
                      <a:pt x="253540" y="1086273"/>
                    </a:cubicBezTo>
                    <a:lnTo>
                      <a:pt x="270009" y="1024868"/>
                    </a:lnTo>
                    <a:cubicBezTo>
                      <a:pt x="270468" y="1023163"/>
                      <a:pt x="270649" y="1021294"/>
                      <a:pt x="270518" y="1019475"/>
                    </a:cubicBezTo>
                    <a:lnTo>
                      <a:pt x="264169" y="926695"/>
                    </a:lnTo>
                    <a:cubicBezTo>
                      <a:pt x="263924" y="923286"/>
                      <a:pt x="264399" y="919795"/>
                      <a:pt x="265548" y="916614"/>
                    </a:cubicBezTo>
                    <a:lnTo>
                      <a:pt x="299946" y="821114"/>
                    </a:lnTo>
                    <a:cubicBezTo>
                      <a:pt x="300422" y="819786"/>
                      <a:pt x="300734" y="818377"/>
                      <a:pt x="300832" y="816901"/>
                    </a:cubicBezTo>
                    <a:lnTo>
                      <a:pt x="312183" y="659799"/>
                    </a:lnTo>
                    <a:lnTo>
                      <a:pt x="332803" y="488306"/>
                    </a:lnTo>
                    <a:lnTo>
                      <a:pt x="353291" y="305419"/>
                    </a:lnTo>
                    <a:cubicBezTo>
                      <a:pt x="353390" y="304599"/>
                      <a:pt x="353406" y="303796"/>
                      <a:pt x="353390" y="302960"/>
                    </a:cubicBezTo>
                    <a:lnTo>
                      <a:pt x="348780" y="169824"/>
                    </a:lnTo>
                    <a:lnTo>
                      <a:pt x="336478" y="65029"/>
                    </a:lnTo>
                    <a:cubicBezTo>
                      <a:pt x="335477" y="56440"/>
                      <a:pt x="338971" y="47949"/>
                      <a:pt x="345204" y="43900"/>
                    </a:cubicBezTo>
                    <a:lnTo>
                      <a:pt x="365774" y="30491"/>
                    </a:lnTo>
                    <a:cubicBezTo>
                      <a:pt x="367300" y="29492"/>
                      <a:pt x="368596" y="27869"/>
                      <a:pt x="369482" y="25820"/>
                    </a:cubicBezTo>
                    <a:lnTo>
                      <a:pt x="376043" y="10837"/>
                    </a:lnTo>
                    <a:cubicBezTo>
                      <a:pt x="378914" y="4297"/>
                      <a:pt x="384294" y="231"/>
                      <a:pt x="390429" y="1"/>
                    </a:cubicBezTo>
                    <a:cubicBezTo>
                      <a:pt x="396630" y="-80"/>
                      <a:pt x="401912" y="3264"/>
                      <a:pt x="405160" y="9313"/>
                    </a:cubicBezTo>
                    <a:lnTo>
                      <a:pt x="422089" y="41014"/>
                    </a:lnTo>
                    <a:cubicBezTo>
                      <a:pt x="423303" y="43309"/>
                      <a:pt x="424123" y="45834"/>
                      <a:pt x="424549" y="48506"/>
                    </a:cubicBezTo>
                    <a:lnTo>
                      <a:pt x="432325" y="99338"/>
                    </a:lnTo>
                    <a:cubicBezTo>
                      <a:pt x="432784" y="102288"/>
                      <a:pt x="433982" y="104879"/>
                      <a:pt x="435720" y="106649"/>
                    </a:cubicBezTo>
                    <a:lnTo>
                      <a:pt x="459473" y="130728"/>
                    </a:lnTo>
                    <a:cubicBezTo>
                      <a:pt x="464771" y="136105"/>
                      <a:pt x="466838" y="144809"/>
                      <a:pt x="464755" y="152890"/>
                    </a:cubicBezTo>
                    <a:lnTo>
                      <a:pt x="448564" y="215295"/>
                    </a:lnTo>
                    <a:cubicBezTo>
                      <a:pt x="447728" y="218492"/>
                      <a:pt x="447909" y="222032"/>
                      <a:pt x="449024" y="225016"/>
                    </a:cubicBezTo>
                    <a:lnTo>
                      <a:pt x="480765" y="309976"/>
                    </a:lnTo>
                    <a:cubicBezTo>
                      <a:pt x="481143" y="311025"/>
                      <a:pt x="481454" y="312074"/>
                      <a:pt x="481700" y="313156"/>
                    </a:cubicBezTo>
                    <a:lnTo>
                      <a:pt x="503517" y="412115"/>
                    </a:lnTo>
                    <a:cubicBezTo>
                      <a:pt x="504256" y="415476"/>
                      <a:pt x="505994" y="418213"/>
                      <a:pt x="508258" y="419639"/>
                    </a:cubicBezTo>
                    <a:cubicBezTo>
                      <a:pt x="509718" y="420540"/>
                      <a:pt x="511260" y="420836"/>
                      <a:pt x="512752" y="420426"/>
                    </a:cubicBezTo>
                    <a:lnTo>
                      <a:pt x="551170" y="411066"/>
                    </a:lnTo>
                    <a:lnTo>
                      <a:pt x="559782" y="435556"/>
                    </a:lnTo>
                    <a:lnTo>
                      <a:pt x="538244" y="516844"/>
                    </a:lnTo>
                    <a:cubicBezTo>
                      <a:pt x="536833" y="522172"/>
                      <a:pt x="533668" y="526598"/>
                      <a:pt x="529550" y="529007"/>
                    </a:cubicBezTo>
                    <a:lnTo>
                      <a:pt x="473187" y="562168"/>
                    </a:lnTo>
                    <a:cubicBezTo>
                      <a:pt x="469939" y="564070"/>
                      <a:pt x="467823" y="568675"/>
                      <a:pt x="467905" y="573626"/>
                    </a:cubicBezTo>
                    <a:lnTo>
                      <a:pt x="469922" y="694633"/>
                    </a:lnTo>
                    <a:cubicBezTo>
                      <a:pt x="469988" y="698715"/>
                      <a:pt x="469086" y="702698"/>
                      <a:pt x="467314" y="706140"/>
                    </a:cubicBezTo>
                    <a:lnTo>
                      <a:pt x="460900" y="718466"/>
                    </a:lnTo>
                    <a:cubicBezTo>
                      <a:pt x="458538" y="723041"/>
                      <a:pt x="458719" y="729237"/>
                      <a:pt x="461359" y="733531"/>
                    </a:cubicBezTo>
                    <a:lnTo>
                      <a:pt x="468627" y="745301"/>
                    </a:lnTo>
                    <a:cubicBezTo>
                      <a:pt x="473875" y="753808"/>
                      <a:pt x="472908" y="766020"/>
                      <a:pt x="466428" y="773101"/>
                    </a:cubicBezTo>
                    <a:lnTo>
                      <a:pt x="431160" y="811737"/>
                    </a:lnTo>
                    <a:cubicBezTo>
                      <a:pt x="430537" y="812410"/>
                      <a:pt x="429979" y="813213"/>
                      <a:pt x="429520" y="814082"/>
                    </a:cubicBezTo>
                    <a:lnTo>
                      <a:pt x="389921" y="889043"/>
                    </a:lnTo>
                    <a:cubicBezTo>
                      <a:pt x="389527" y="889781"/>
                      <a:pt x="389199" y="890583"/>
                      <a:pt x="388937" y="891453"/>
                    </a:cubicBezTo>
                    <a:lnTo>
                      <a:pt x="367579" y="960349"/>
                    </a:lnTo>
                    <a:cubicBezTo>
                      <a:pt x="367021" y="962152"/>
                      <a:pt x="366775" y="964135"/>
                      <a:pt x="366890" y="966103"/>
                    </a:cubicBezTo>
                    <a:lnTo>
                      <a:pt x="370975" y="1038227"/>
                    </a:lnTo>
                    <a:cubicBezTo>
                      <a:pt x="371204" y="1042292"/>
                      <a:pt x="370466" y="1046341"/>
                      <a:pt x="368793" y="1049899"/>
                    </a:cubicBezTo>
                    <a:lnTo>
                      <a:pt x="334607" y="1123318"/>
                    </a:lnTo>
                    <a:cubicBezTo>
                      <a:pt x="333213" y="1126286"/>
                      <a:pt x="332836" y="1129941"/>
                      <a:pt x="333541" y="1133334"/>
                    </a:cubicBezTo>
                    <a:lnTo>
                      <a:pt x="361723" y="1267847"/>
                    </a:lnTo>
                    <a:lnTo>
                      <a:pt x="378159" y="1283567"/>
                    </a:lnTo>
                    <a:lnTo>
                      <a:pt x="378159" y="1357742"/>
                    </a:lnTo>
                    <a:cubicBezTo>
                      <a:pt x="378159" y="1361298"/>
                      <a:pt x="377405" y="1364807"/>
                      <a:pt x="375978" y="1367922"/>
                    </a:cubicBezTo>
                    <a:lnTo>
                      <a:pt x="342940" y="1439522"/>
                    </a:lnTo>
                    <a:cubicBezTo>
                      <a:pt x="341956" y="1441653"/>
                      <a:pt x="341481" y="1444128"/>
                      <a:pt x="341563" y="1446669"/>
                    </a:cubicBezTo>
                    <a:lnTo>
                      <a:pt x="343433" y="1503697"/>
                    </a:lnTo>
                    <a:cubicBezTo>
                      <a:pt x="343629" y="1509861"/>
                      <a:pt x="341612" y="1515745"/>
                      <a:pt x="337888" y="1519860"/>
                    </a:cubicBezTo>
                    <a:lnTo>
                      <a:pt x="298798" y="1562905"/>
                    </a:lnTo>
                    <a:cubicBezTo>
                      <a:pt x="296715" y="1565184"/>
                      <a:pt x="295468" y="1568757"/>
                      <a:pt x="295468" y="1572446"/>
                    </a:cubicBezTo>
                    <a:lnTo>
                      <a:pt x="295468" y="1637735"/>
                    </a:lnTo>
                    <a:cubicBezTo>
                      <a:pt x="295468" y="1639145"/>
                      <a:pt x="295632" y="1640505"/>
                      <a:pt x="295960" y="1641784"/>
                    </a:cubicBezTo>
                    <a:lnTo>
                      <a:pt x="312856" y="1708025"/>
                    </a:lnTo>
                    <a:cubicBezTo>
                      <a:pt x="315120" y="1716876"/>
                      <a:pt x="312265" y="1726531"/>
                      <a:pt x="305917" y="1731530"/>
                    </a:cubicBezTo>
                    <a:lnTo>
                      <a:pt x="279655" y="1752217"/>
                    </a:lnTo>
                    <a:cubicBezTo>
                      <a:pt x="277752" y="1753725"/>
                      <a:pt x="276275" y="1756282"/>
                      <a:pt x="275619" y="1759217"/>
                    </a:cubicBezTo>
                    <a:lnTo>
                      <a:pt x="260889" y="1825736"/>
                    </a:lnTo>
                    <a:lnTo>
                      <a:pt x="245420" y="1907762"/>
                    </a:lnTo>
                    <a:cubicBezTo>
                      <a:pt x="245125" y="1909368"/>
                      <a:pt x="245059" y="1911090"/>
                      <a:pt x="245240" y="1912728"/>
                    </a:cubicBezTo>
                    <a:lnTo>
                      <a:pt x="255049" y="1998607"/>
                    </a:lnTo>
                    <a:cubicBezTo>
                      <a:pt x="256017" y="2007081"/>
                      <a:pt x="252539" y="2015523"/>
                      <a:pt x="246420" y="2019588"/>
                    </a:cubicBezTo>
                    <a:lnTo>
                      <a:pt x="237595" y="2025457"/>
                    </a:lnTo>
                    <a:cubicBezTo>
                      <a:pt x="234003" y="2027866"/>
                      <a:pt x="232035" y="2033358"/>
                      <a:pt x="232838" y="2038817"/>
                    </a:cubicBezTo>
                    <a:lnTo>
                      <a:pt x="244009" y="2115892"/>
                    </a:lnTo>
                    <a:cubicBezTo>
                      <a:pt x="244436" y="2118859"/>
                      <a:pt x="245633" y="2121482"/>
                      <a:pt x="247372" y="2123285"/>
                    </a:cubicBezTo>
                    <a:lnTo>
                      <a:pt x="263349" y="2139743"/>
                    </a:lnTo>
                    <a:cubicBezTo>
                      <a:pt x="270288" y="2146890"/>
                      <a:pt x="271305" y="2159773"/>
                      <a:pt x="265613" y="2168446"/>
                    </a:cubicBezTo>
                    <a:lnTo>
                      <a:pt x="262135" y="2173756"/>
                    </a:lnTo>
                    <a:cubicBezTo>
                      <a:pt x="259937" y="2177084"/>
                      <a:pt x="259248" y="2181624"/>
                      <a:pt x="260298" y="2185886"/>
                    </a:cubicBezTo>
                    <a:cubicBezTo>
                      <a:pt x="261118" y="2189230"/>
                      <a:pt x="262906" y="2191902"/>
                      <a:pt x="265236" y="2193214"/>
                    </a:cubicBezTo>
                    <a:lnTo>
                      <a:pt x="274012" y="2198131"/>
                    </a:lnTo>
                    <a:cubicBezTo>
                      <a:pt x="278556" y="2200689"/>
                      <a:pt x="281902" y="2205508"/>
                      <a:pt x="283214" y="2211376"/>
                    </a:cubicBezTo>
                    <a:lnTo>
                      <a:pt x="289153" y="2237866"/>
                    </a:lnTo>
                    <a:lnTo>
                      <a:pt x="268008" y="2249668"/>
                    </a:lnTo>
                    <a:cubicBezTo>
                      <a:pt x="264153" y="2251799"/>
                      <a:pt x="261939" y="2257520"/>
                      <a:pt x="262742" y="2263224"/>
                    </a:cubicBezTo>
                    <a:lnTo>
                      <a:pt x="267319" y="2295713"/>
                    </a:lnTo>
                    <a:cubicBezTo>
                      <a:pt x="267729" y="2298615"/>
                      <a:pt x="267614" y="2301631"/>
                      <a:pt x="267040" y="2304434"/>
                    </a:cubicBezTo>
                    <a:lnTo>
                      <a:pt x="245322" y="2407541"/>
                    </a:lnTo>
                    <a:cubicBezTo>
                      <a:pt x="244912" y="2409442"/>
                      <a:pt x="244304" y="2411244"/>
                      <a:pt x="243501" y="2412884"/>
                    </a:cubicBezTo>
                    <a:lnTo>
                      <a:pt x="213006" y="2475960"/>
                    </a:lnTo>
                    <a:cubicBezTo>
                      <a:pt x="211530" y="2479010"/>
                      <a:pt x="211119" y="2482780"/>
                      <a:pt x="211891" y="2486287"/>
                    </a:cubicBezTo>
                    <a:lnTo>
                      <a:pt x="218189" y="2515023"/>
                    </a:lnTo>
                    <a:cubicBezTo>
                      <a:pt x="219240" y="2519859"/>
                      <a:pt x="218846" y="2525006"/>
                      <a:pt x="217058" y="2529498"/>
                    </a:cubicBezTo>
                    <a:lnTo>
                      <a:pt x="200424" y="2571084"/>
                    </a:lnTo>
                    <a:cubicBezTo>
                      <a:pt x="198964" y="2574723"/>
                      <a:pt x="196700" y="2577723"/>
                      <a:pt x="193863" y="2579756"/>
                    </a:cubicBezTo>
                    <a:lnTo>
                      <a:pt x="153919" y="2608458"/>
                    </a:lnTo>
                    <a:cubicBezTo>
                      <a:pt x="150754" y="2610737"/>
                      <a:pt x="148884" y="2615588"/>
                      <a:pt x="149261" y="2620556"/>
                    </a:cubicBezTo>
                    <a:lnTo>
                      <a:pt x="154854" y="2692041"/>
                    </a:lnTo>
                    <a:cubicBezTo>
                      <a:pt x="155084" y="2694959"/>
                      <a:pt x="156085" y="2697697"/>
                      <a:pt x="157660" y="2699713"/>
                    </a:cubicBezTo>
                    <a:lnTo>
                      <a:pt x="173145" y="2719497"/>
                    </a:lnTo>
                    <a:cubicBezTo>
                      <a:pt x="174884" y="2721711"/>
                      <a:pt x="177114" y="2722793"/>
                      <a:pt x="179378" y="2722498"/>
                    </a:cubicBezTo>
                    <a:lnTo>
                      <a:pt x="200834" y="2719597"/>
                    </a:lnTo>
                    <a:cubicBezTo>
                      <a:pt x="205083" y="2719022"/>
                      <a:pt x="209217" y="2720350"/>
                      <a:pt x="212612" y="2723333"/>
                    </a:cubicBezTo>
                    <a:cubicBezTo>
                      <a:pt x="217025" y="2727186"/>
                      <a:pt x="219650" y="2733447"/>
                      <a:pt x="219650" y="2740120"/>
                    </a:cubicBezTo>
                    <a:lnTo>
                      <a:pt x="219650" y="2779804"/>
                    </a:lnTo>
                    <a:cubicBezTo>
                      <a:pt x="219650" y="2782411"/>
                      <a:pt x="220256" y="2784985"/>
                      <a:pt x="221372" y="2787050"/>
                    </a:cubicBezTo>
                    <a:lnTo>
                      <a:pt x="240909" y="2823784"/>
                    </a:lnTo>
                    <a:cubicBezTo>
                      <a:pt x="242402" y="2826604"/>
                      <a:pt x="244731" y="2828390"/>
                      <a:pt x="247109" y="2828571"/>
                    </a:cubicBezTo>
                    <a:lnTo>
                      <a:pt x="394153" y="2839259"/>
                    </a:lnTo>
                    <a:cubicBezTo>
                      <a:pt x="394776" y="2839292"/>
                      <a:pt x="395367" y="2839390"/>
                      <a:pt x="395974" y="2839505"/>
                    </a:cubicBezTo>
                    <a:lnTo>
                      <a:pt x="495479" y="2860470"/>
                    </a:lnTo>
                    <a:lnTo>
                      <a:pt x="399813" y="2860470"/>
                    </a:lnTo>
                    <a:cubicBezTo>
                      <a:pt x="398664" y="2860470"/>
                      <a:pt x="397532" y="2860830"/>
                      <a:pt x="396449" y="2861536"/>
                    </a:cubicBezTo>
                    <a:lnTo>
                      <a:pt x="368629" y="2879715"/>
                    </a:lnTo>
                    <a:lnTo>
                      <a:pt x="317826" y="2906925"/>
                    </a:lnTo>
                    <a:cubicBezTo>
                      <a:pt x="315136" y="2908368"/>
                      <a:pt x="313085" y="2911744"/>
                      <a:pt x="312479" y="2915744"/>
                    </a:cubicBezTo>
                    <a:lnTo>
                      <a:pt x="304178" y="2971313"/>
                    </a:lnTo>
                    <a:cubicBezTo>
                      <a:pt x="302751" y="2980820"/>
                      <a:pt x="296239" y="2987755"/>
                      <a:pt x="288316" y="2988197"/>
                    </a:cubicBezTo>
                    <a:lnTo>
                      <a:pt x="275012" y="2988934"/>
                    </a:lnTo>
                    <a:cubicBezTo>
                      <a:pt x="273093" y="2988967"/>
                      <a:pt x="271157" y="2988754"/>
                      <a:pt x="269353" y="2988082"/>
                    </a:cubicBezTo>
                    <a:lnTo>
                      <a:pt x="199456" y="2962839"/>
                    </a:lnTo>
                    <a:cubicBezTo>
                      <a:pt x="199456" y="2962839"/>
                      <a:pt x="199309" y="2962789"/>
                      <a:pt x="199243" y="2962756"/>
                    </a:cubicBezTo>
                    <a:lnTo>
                      <a:pt x="209709" y="2969297"/>
                    </a:lnTo>
                    <a:cubicBezTo>
                      <a:pt x="210119" y="2969527"/>
                      <a:pt x="210578" y="2969772"/>
                      <a:pt x="211038" y="2969936"/>
                    </a:cubicBezTo>
                    <a:lnTo>
                      <a:pt x="286183" y="2996606"/>
                    </a:lnTo>
                    <a:cubicBezTo>
                      <a:pt x="288529" y="2997426"/>
                      <a:pt x="291055" y="2996655"/>
                      <a:pt x="293057" y="2994459"/>
                    </a:cubicBezTo>
                    <a:lnTo>
                      <a:pt x="320320" y="2964608"/>
                    </a:lnTo>
                    <a:cubicBezTo>
                      <a:pt x="321320" y="2963511"/>
                      <a:pt x="322157" y="2962084"/>
                      <a:pt x="322748" y="2960494"/>
                    </a:cubicBezTo>
                    <a:lnTo>
                      <a:pt x="340267" y="2911908"/>
                    </a:lnTo>
                    <a:cubicBezTo>
                      <a:pt x="341891" y="2907400"/>
                      <a:pt x="344778" y="2903777"/>
                      <a:pt x="348386" y="2901696"/>
                    </a:cubicBezTo>
                    <a:lnTo>
                      <a:pt x="398073" y="2872666"/>
                    </a:lnTo>
                    <a:cubicBezTo>
                      <a:pt x="401289" y="2870797"/>
                      <a:pt x="404832" y="2870174"/>
                      <a:pt x="408375" y="2870944"/>
                    </a:cubicBezTo>
                    <a:lnTo>
                      <a:pt x="439986" y="2877682"/>
                    </a:lnTo>
                    <a:cubicBezTo>
                      <a:pt x="448072" y="2879402"/>
                      <a:pt x="453961" y="2887943"/>
                      <a:pt x="453961" y="2897992"/>
                    </a:cubicBezTo>
                    <a:lnTo>
                      <a:pt x="453961" y="3052258"/>
                    </a:lnTo>
                    <a:cubicBezTo>
                      <a:pt x="453961" y="3058782"/>
                      <a:pt x="457767" y="3064290"/>
                      <a:pt x="462278" y="3064290"/>
                    </a:cubicBezTo>
                    <a:lnTo>
                      <a:pt x="518215" y="3064290"/>
                    </a:lnTo>
                    <a:lnTo>
                      <a:pt x="565409" y="3067649"/>
                    </a:lnTo>
                    <a:lnTo>
                      <a:pt x="540295" y="3104285"/>
                    </a:lnTo>
                    <a:cubicBezTo>
                      <a:pt x="538506" y="3106925"/>
                      <a:pt x="536145" y="3108991"/>
                      <a:pt x="533503" y="3110236"/>
                    </a:cubicBezTo>
                    <a:lnTo>
                      <a:pt x="486178" y="3132759"/>
                    </a:lnTo>
                    <a:cubicBezTo>
                      <a:pt x="484243" y="3133693"/>
                      <a:pt x="482110" y="3134185"/>
                      <a:pt x="479961" y="3134185"/>
                    </a:cubicBezTo>
                    <a:close/>
                    <a:moveTo>
                      <a:pt x="80660" y="2910023"/>
                    </a:moveTo>
                    <a:lnTo>
                      <a:pt x="155576" y="2989165"/>
                    </a:lnTo>
                    <a:cubicBezTo>
                      <a:pt x="156003" y="2989623"/>
                      <a:pt x="156446" y="2990000"/>
                      <a:pt x="156888" y="2990312"/>
                    </a:cubicBezTo>
                    <a:lnTo>
                      <a:pt x="219748" y="3034013"/>
                    </a:lnTo>
                    <a:lnTo>
                      <a:pt x="298584" y="3079255"/>
                    </a:lnTo>
                    <a:cubicBezTo>
                      <a:pt x="299257" y="3079648"/>
                      <a:pt x="299963" y="3079910"/>
                      <a:pt x="300635" y="3080025"/>
                    </a:cubicBezTo>
                    <a:lnTo>
                      <a:pt x="363839" y="3090632"/>
                    </a:lnTo>
                    <a:cubicBezTo>
                      <a:pt x="365364" y="3090877"/>
                      <a:pt x="366824" y="3091385"/>
                      <a:pt x="368219" y="3092106"/>
                    </a:cubicBezTo>
                    <a:lnTo>
                      <a:pt x="413559" y="3115744"/>
                    </a:lnTo>
                    <a:cubicBezTo>
                      <a:pt x="414100" y="3116022"/>
                      <a:pt x="414674" y="3116235"/>
                      <a:pt x="415232" y="3116334"/>
                    </a:cubicBezTo>
                    <a:lnTo>
                      <a:pt x="450025" y="3122973"/>
                    </a:lnTo>
                    <a:lnTo>
                      <a:pt x="479551" y="3125563"/>
                    </a:lnTo>
                    <a:cubicBezTo>
                      <a:pt x="480568" y="3125710"/>
                      <a:pt x="481569" y="3125465"/>
                      <a:pt x="482504" y="3125006"/>
                    </a:cubicBezTo>
                    <a:lnTo>
                      <a:pt x="529861" y="3102466"/>
                    </a:lnTo>
                    <a:cubicBezTo>
                      <a:pt x="531125" y="3101860"/>
                      <a:pt x="532289" y="3100827"/>
                      <a:pt x="533225" y="3099434"/>
                    </a:cubicBezTo>
                    <a:lnTo>
                      <a:pt x="549858" y="3075141"/>
                    </a:lnTo>
                    <a:lnTo>
                      <a:pt x="518641" y="3072912"/>
                    </a:lnTo>
                    <a:lnTo>
                      <a:pt x="462311" y="3072912"/>
                    </a:lnTo>
                    <a:cubicBezTo>
                      <a:pt x="452977" y="3072895"/>
                      <a:pt x="445399" y="3063633"/>
                      <a:pt x="445399" y="3052274"/>
                    </a:cubicBezTo>
                    <a:lnTo>
                      <a:pt x="445399" y="2898008"/>
                    </a:lnTo>
                    <a:cubicBezTo>
                      <a:pt x="445399" y="2892091"/>
                      <a:pt x="442315" y="2886976"/>
                      <a:pt x="438230" y="2886091"/>
                    </a:cubicBezTo>
                    <a:lnTo>
                      <a:pt x="406604" y="2879353"/>
                    </a:lnTo>
                    <a:cubicBezTo>
                      <a:pt x="405193" y="2879058"/>
                      <a:pt x="403782" y="2879304"/>
                      <a:pt x="402437" y="2880092"/>
                    </a:cubicBezTo>
                    <a:lnTo>
                      <a:pt x="352734" y="2909122"/>
                    </a:lnTo>
                    <a:cubicBezTo>
                      <a:pt x="350863" y="2910220"/>
                      <a:pt x="349322" y="2912253"/>
                      <a:pt x="348370" y="2914826"/>
                    </a:cubicBezTo>
                    <a:lnTo>
                      <a:pt x="330851" y="2963412"/>
                    </a:lnTo>
                    <a:cubicBezTo>
                      <a:pt x="329867" y="2966100"/>
                      <a:pt x="328472" y="2968444"/>
                      <a:pt x="326684" y="2970411"/>
                    </a:cubicBezTo>
                    <a:lnTo>
                      <a:pt x="299421" y="3000262"/>
                    </a:lnTo>
                    <a:cubicBezTo>
                      <a:pt x="295107" y="3004966"/>
                      <a:pt x="288923" y="3006704"/>
                      <a:pt x="283329" y="3004704"/>
                    </a:cubicBezTo>
                    <a:lnTo>
                      <a:pt x="208150" y="2978034"/>
                    </a:lnTo>
                    <a:cubicBezTo>
                      <a:pt x="207117" y="2977657"/>
                      <a:pt x="206133" y="2977198"/>
                      <a:pt x="205198" y="2976624"/>
                    </a:cubicBezTo>
                    <a:lnTo>
                      <a:pt x="117798" y="2922071"/>
                    </a:lnTo>
                    <a:cubicBezTo>
                      <a:pt x="117323" y="2921792"/>
                      <a:pt x="116814" y="2921547"/>
                      <a:pt x="116305" y="2921383"/>
                    </a:cubicBezTo>
                    <a:lnTo>
                      <a:pt x="80627" y="2910055"/>
                    </a:lnTo>
                    <a:close/>
                    <a:moveTo>
                      <a:pt x="94128" y="2188870"/>
                    </a:moveTo>
                    <a:cubicBezTo>
                      <a:pt x="93160" y="2188870"/>
                      <a:pt x="92176" y="2189132"/>
                      <a:pt x="91224" y="2189673"/>
                    </a:cubicBezTo>
                    <a:cubicBezTo>
                      <a:pt x="88567" y="2191181"/>
                      <a:pt x="86615" y="2194444"/>
                      <a:pt x="86008" y="2198410"/>
                    </a:cubicBezTo>
                    <a:lnTo>
                      <a:pt x="68850" y="2312040"/>
                    </a:lnTo>
                    <a:cubicBezTo>
                      <a:pt x="68210" y="2316302"/>
                      <a:pt x="66520" y="2320154"/>
                      <a:pt x="63961" y="2323154"/>
                    </a:cubicBezTo>
                    <a:lnTo>
                      <a:pt x="23690" y="2370346"/>
                    </a:lnTo>
                    <a:cubicBezTo>
                      <a:pt x="20688" y="2373871"/>
                      <a:pt x="19736" y="2379625"/>
                      <a:pt x="21328" y="2384624"/>
                    </a:cubicBezTo>
                    <a:cubicBezTo>
                      <a:pt x="22509" y="2388296"/>
                      <a:pt x="24756" y="2390804"/>
                      <a:pt x="27512" y="2391509"/>
                    </a:cubicBezTo>
                    <a:lnTo>
                      <a:pt x="72672" y="2403016"/>
                    </a:lnTo>
                    <a:cubicBezTo>
                      <a:pt x="78774" y="2404573"/>
                      <a:pt x="83514" y="2409819"/>
                      <a:pt x="85335" y="2417080"/>
                    </a:cubicBezTo>
                    <a:cubicBezTo>
                      <a:pt x="87468" y="2425588"/>
                      <a:pt x="85122" y="2434472"/>
                      <a:pt x="79348" y="2439734"/>
                    </a:cubicBezTo>
                    <a:lnTo>
                      <a:pt x="37371" y="2478026"/>
                    </a:lnTo>
                    <a:cubicBezTo>
                      <a:pt x="36058" y="2479239"/>
                      <a:pt x="34992" y="2480928"/>
                      <a:pt x="34303" y="2482928"/>
                    </a:cubicBezTo>
                    <a:lnTo>
                      <a:pt x="9484" y="2554659"/>
                    </a:lnTo>
                    <a:cubicBezTo>
                      <a:pt x="8795" y="2556626"/>
                      <a:pt x="8516" y="2558823"/>
                      <a:pt x="8648" y="2561019"/>
                    </a:cubicBezTo>
                    <a:lnTo>
                      <a:pt x="17259" y="2693206"/>
                    </a:lnTo>
                    <a:cubicBezTo>
                      <a:pt x="17424" y="2695664"/>
                      <a:pt x="18096" y="2697943"/>
                      <a:pt x="19212" y="2699844"/>
                    </a:cubicBezTo>
                    <a:lnTo>
                      <a:pt x="44408" y="2742562"/>
                    </a:lnTo>
                    <a:cubicBezTo>
                      <a:pt x="47968" y="2748594"/>
                      <a:pt x="48591" y="2756544"/>
                      <a:pt x="46048" y="2763314"/>
                    </a:cubicBezTo>
                    <a:lnTo>
                      <a:pt x="33844" y="2795803"/>
                    </a:lnTo>
                    <a:cubicBezTo>
                      <a:pt x="32482" y="2799442"/>
                      <a:pt x="32515" y="2803753"/>
                      <a:pt x="33959" y="2807343"/>
                    </a:cubicBezTo>
                    <a:lnTo>
                      <a:pt x="49756" y="2846848"/>
                    </a:lnTo>
                    <a:cubicBezTo>
                      <a:pt x="50690" y="2849159"/>
                      <a:pt x="52151" y="2851028"/>
                      <a:pt x="53840" y="2852061"/>
                    </a:cubicBezTo>
                    <a:lnTo>
                      <a:pt x="127476" y="2896860"/>
                    </a:lnTo>
                    <a:cubicBezTo>
                      <a:pt x="127985" y="2897155"/>
                      <a:pt x="128510" y="2897532"/>
                      <a:pt x="129019" y="2897925"/>
                    </a:cubicBezTo>
                    <a:lnTo>
                      <a:pt x="200523" y="2953659"/>
                    </a:lnTo>
                    <a:cubicBezTo>
                      <a:pt x="201130" y="2954150"/>
                      <a:pt x="201786" y="2954495"/>
                      <a:pt x="202425" y="2954741"/>
                    </a:cubicBezTo>
                    <a:lnTo>
                      <a:pt x="272371" y="2980001"/>
                    </a:lnTo>
                    <a:cubicBezTo>
                      <a:pt x="273093" y="2980263"/>
                      <a:pt x="273848" y="2980460"/>
                      <a:pt x="274618" y="2980329"/>
                    </a:cubicBezTo>
                    <a:lnTo>
                      <a:pt x="287906" y="2979591"/>
                    </a:lnTo>
                    <a:cubicBezTo>
                      <a:pt x="291646" y="2979395"/>
                      <a:pt x="294943" y="2975379"/>
                      <a:pt x="295730" y="2970035"/>
                    </a:cubicBezTo>
                    <a:lnTo>
                      <a:pt x="304030" y="2914466"/>
                    </a:lnTo>
                    <a:cubicBezTo>
                      <a:pt x="305048" y="2907728"/>
                      <a:pt x="308690" y="2902090"/>
                      <a:pt x="313807" y="2899335"/>
                    </a:cubicBezTo>
                    <a:lnTo>
                      <a:pt x="364511" y="2872190"/>
                    </a:lnTo>
                    <a:lnTo>
                      <a:pt x="391807" y="2854339"/>
                    </a:lnTo>
                    <a:cubicBezTo>
                      <a:pt x="394301" y="2852733"/>
                      <a:pt x="397073" y="2851881"/>
                      <a:pt x="399862" y="2851881"/>
                    </a:cubicBezTo>
                    <a:lnTo>
                      <a:pt x="413001" y="2851881"/>
                    </a:lnTo>
                    <a:lnTo>
                      <a:pt x="394317" y="2847930"/>
                    </a:lnTo>
                    <a:lnTo>
                      <a:pt x="246536" y="2837144"/>
                    </a:lnTo>
                    <a:cubicBezTo>
                      <a:pt x="241171" y="2836750"/>
                      <a:pt x="236250" y="2833259"/>
                      <a:pt x="233363" y="2827817"/>
                    </a:cubicBezTo>
                    <a:lnTo>
                      <a:pt x="213826" y="2791099"/>
                    </a:lnTo>
                    <a:cubicBezTo>
                      <a:pt x="212038" y="2787754"/>
                      <a:pt x="211103" y="2783853"/>
                      <a:pt x="211103" y="2779804"/>
                    </a:cubicBezTo>
                    <a:lnTo>
                      <a:pt x="211103" y="2740120"/>
                    </a:lnTo>
                    <a:cubicBezTo>
                      <a:pt x="211103" y="2735907"/>
                      <a:pt x="209578" y="2732055"/>
                      <a:pt x="207002" y="2729809"/>
                    </a:cubicBezTo>
                    <a:cubicBezTo>
                      <a:pt x="205953" y="2728907"/>
                      <a:pt x="204214" y="2727891"/>
                      <a:pt x="202048" y="2728137"/>
                    </a:cubicBezTo>
                    <a:lnTo>
                      <a:pt x="180576" y="2731038"/>
                    </a:lnTo>
                    <a:cubicBezTo>
                      <a:pt x="175294" y="2731760"/>
                      <a:pt x="170028" y="2729415"/>
                      <a:pt x="166419" y="2724809"/>
                    </a:cubicBezTo>
                    <a:lnTo>
                      <a:pt x="150934" y="2705007"/>
                    </a:lnTo>
                    <a:cubicBezTo>
                      <a:pt x="148326" y="2701664"/>
                      <a:pt x="146702" y="2697304"/>
                      <a:pt x="146341" y="2692713"/>
                    </a:cubicBezTo>
                    <a:lnTo>
                      <a:pt x="140747" y="2621227"/>
                    </a:lnTo>
                    <a:cubicBezTo>
                      <a:pt x="140124" y="2613261"/>
                      <a:pt x="143339" y="2605524"/>
                      <a:pt x="148949" y="2601475"/>
                    </a:cubicBezTo>
                    <a:lnTo>
                      <a:pt x="188893" y="2572772"/>
                    </a:lnTo>
                    <a:cubicBezTo>
                      <a:pt x="190385" y="2571707"/>
                      <a:pt x="191648" y="2569970"/>
                      <a:pt x="192501" y="2567888"/>
                    </a:cubicBezTo>
                    <a:lnTo>
                      <a:pt x="209118" y="2526317"/>
                    </a:lnTo>
                    <a:cubicBezTo>
                      <a:pt x="210283" y="2523400"/>
                      <a:pt x="210529" y="2520055"/>
                      <a:pt x="209840" y="2516876"/>
                    </a:cubicBezTo>
                    <a:lnTo>
                      <a:pt x="203541" y="2488140"/>
                    </a:lnTo>
                    <a:cubicBezTo>
                      <a:pt x="202360" y="2482780"/>
                      <a:pt x="203000" y="2476994"/>
                      <a:pt x="205313" y="2472240"/>
                    </a:cubicBezTo>
                    <a:lnTo>
                      <a:pt x="235807" y="2409163"/>
                    </a:lnTo>
                    <a:cubicBezTo>
                      <a:pt x="236299" y="2408114"/>
                      <a:pt x="236693" y="2406983"/>
                      <a:pt x="236956" y="2405754"/>
                    </a:cubicBezTo>
                    <a:lnTo>
                      <a:pt x="258674" y="2302664"/>
                    </a:lnTo>
                    <a:cubicBezTo>
                      <a:pt x="259052" y="2300828"/>
                      <a:pt x="259133" y="2298828"/>
                      <a:pt x="258854" y="2296926"/>
                    </a:cubicBezTo>
                    <a:lnTo>
                      <a:pt x="254278" y="2264454"/>
                    </a:lnTo>
                    <a:cubicBezTo>
                      <a:pt x="252966" y="2255192"/>
                      <a:pt x="256903" y="2246045"/>
                      <a:pt x="263874" y="2242160"/>
                    </a:cubicBezTo>
                    <a:lnTo>
                      <a:pt x="279409" y="2233506"/>
                    </a:lnTo>
                    <a:lnTo>
                      <a:pt x="274865" y="2213261"/>
                    </a:lnTo>
                    <a:cubicBezTo>
                      <a:pt x="274094" y="2209819"/>
                      <a:pt x="272224" y="2206951"/>
                      <a:pt x="269845" y="2205622"/>
                    </a:cubicBezTo>
                    <a:lnTo>
                      <a:pt x="261069" y="2200705"/>
                    </a:lnTo>
                    <a:cubicBezTo>
                      <a:pt x="256607" y="2198197"/>
                      <a:pt x="253376" y="2193673"/>
                      <a:pt x="251982" y="2187902"/>
                    </a:cubicBezTo>
                    <a:cubicBezTo>
                      <a:pt x="250390" y="2181362"/>
                      <a:pt x="251506" y="2174314"/>
                      <a:pt x="254983" y="2169019"/>
                    </a:cubicBezTo>
                    <a:lnTo>
                      <a:pt x="258461" y="2163724"/>
                    </a:lnTo>
                    <a:cubicBezTo>
                      <a:pt x="261955" y="2158414"/>
                      <a:pt x="261364" y="2150005"/>
                      <a:pt x="257214" y="2145709"/>
                    </a:cubicBezTo>
                    <a:lnTo>
                      <a:pt x="241221" y="2129251"/>
                    </a:lnTo>
                    <a:cubicBezTo>
                      <a:pt x="238235" y="2126170"/>
                      <a:pt x="236201" y="2121876"/>
                      <a:pt x="235512" y="2117121"/>
                    </a:cubicBezTo>
                    <a:lnTo>
                      <a:pt x="224341" y="2040062"/>
                    </a:lnTo>
                    <a:cubicBezTo>
                      <a:pt x="223078" y="2031276"/>
                      <a:pt x="226506" y="2022540"/>
                      <a:pt x="232855" y="2018310"/>
                    </a:cubicBezTo>
                    <a:lnTo>
                      <a:pt x="241696" y="2012442"/>
                    </a:lnTo>
                    <a:cubicBezTo>
                      <a:pt x="245141" y="2010164"/>
                      <a:pt x="247126" y="2004869"/>
                      <a:pt x="246536" y="1999590"/>
                    </a:cubicBezTo>
                    <a:lnTo>
                      <a:pt x="236726" y="1913712"/>
                    </a:lnTo>
                    <a:cubicBezTo>
                      <a:pt x="236447" y="1911172"/>
                      <a:pt x="236529" y="1908647"/>
                      <a:pt x="237005" y="1906172"/>
                    </a:cubicBezTo>
                    <a:lnTo>
                      <a:pt x="252490" y="1824031"/>
                    </a:lnTo>
                    <a:lnTo>
                      <a:pt x="267237" y="1757381"/>
                    </a:lnTo>
                    <a:cubicBezTo>
                      <a:pt x="268336" y="1752463"/>
                      <a:pt x="270846" y="1748217"/>
                      <a:pt x="274340" y="1745464"/>
                    </a:cubicBezTo>
                    <a:lnTo>
                      <a:pt x="300602" y="1724761"/>
                    </a:lnTo>
                    <a:cubicBezTo>
                      <a:pt x="304309" y="1721859"/>
                      <a:pt x="305950" y="1715712"/>
                      <a:pt x="304523" y="1710123"/>
                    </a:cubicBezTo>
                    <a:lnTo>
                      <a:pt x="287627" y="1643882"/>
                    </a:lnTo>
                    <a:cubicBezTo>
                      <a:pt x="287119" y="1641931"/>
                      <a:pt x="286856" y="1639833"/>
                      <a:pt x="286856" y="1637702"/>
                    </a:cubicBezTo>
                    <a:lnTo>
                      <a:pt x="286856" y="1572413"/>
                    </a:lnTo>
                    <a:cubicBezTo>
                      <a:pt x="286856" y="1566544"/>
                      <a:pt x="288890" y="1560955"/>
                      <a:pt x="292433" y="1557070"/>
                    </a:cubicBezTo>
                    <a:lnTo>
                      <a:pt x="331524" y="1514041"/>
                    </a:lnTo>
                    <a:cubicBezTo>
                      <a:pt x="333722" y="1511598"/>
                      <a:pt x="334968" y="1507828"/>
                      <a:pt x="334837" y="1503943"/>
                    </a:cubicBezTo>
                    <a:lnTo>
                      <a:pt x="332967" y="1446899"/>
                    </a:lnTo>
                    <a:cubicBezTo>
                      <a:pt x="332852" y="1443046"/>
                      <a:pt x="333590" y="1439243"/>
                      <a:pt x="335133" y="1435899"/>
                    </a:cubicBezTo>
                    <a:lnTo>
                      <a:pt x="368169" y="1364299"/>
                    </a:lnTo>
                    <a:cubicBezTo>
                      <a:pt x="369088" y="1362315"/>
                      <a:pt x="369564" y="1360037"/>
                      <a:pt x="369564" y="1357709"/>
                    </a:cubicBezTo>
                    <a:lnTo>
                      <a:pt x="369564" y="1287190"/>
                    </a:lnTo>
                    <a:lnTo>
                      <a:pt x="353849" y="1272176"/>
                    </a:lnTo>
                    <a:lnTo>
                      <a:pt x="353587" y="1270864"/>
                    </a:lnTo>
                    <a:lnTo>
                      <a:pt x="325126" y="1135039"/>
                    </a:lnTo>
                    <a:cubicBezTo>
                      <a:pt x="324027" y="1129793"/>
                      <a:pt x="324634" y="1124319"/>
                      <a:pt x="326815" y="1119646"/>
                    </a:cubicBezTo>
                    <a:lnTo>
                      <a:pt x="361001" y="1046227"/>
                    </a:lnTo>
                    <a:cubicBezTo>
                      <a:pt x="362034" y="1043981"/>
                      <a:pt x="362543" y="1041293"/>
                      <a:pt x="362379" y="1038670"/>
                    </a:cubicBezTo>
                    <a:lnTo>
                      <a:pt x="358294" y="966545"/>
                    </a:lnTo>
                    <a:cubicBezTo>
                      <a:pt x="358114" y="963528"/>
                      <a:pt x="358475" y="960545"/>
                      <a:pt x="359361" y="957742"/>
                    </a:cubicBezTo>
                    <a:lnTo>
                      <a:pt x="380719" y="888862"/>
                    </a:lnTo>
                    <a:cubicBezTo>
                      <a:pt x="381145" y="887502"/>
                      <a:pt x="381670" y="886223"/>
                      <a:pt x="382309" y="884995"/>
                    </a:cubicBezTo>
                    <a:lnTo>
                      <a:pt x="421908" y="810033"/>
                    </a:lnTo>
                    <a:cubicBezTo>
                      <a:pt x="422712" y="808542"/>
                      <a:pt x="423680" y="807148"/>
                      <a:pt x="424795" y="805903"/>
                    </a:cubicBezTo>
                    <a:lnTo>
                      <a:pt x="460080" y="767249"/>
                    </a:lnTo>
                    <a:cubicBezTo>
                      <a:pt x="463967" y="763004"/>
                      <a:pt x="464526" y="754988"/>
                      <a:pt x="461310" y="749760"/>
                    </a:cubicBezTo>
                    <a:lnTo>
                      <a:pt x="454043" y="737990"/>
                    </a:lnTo>
                    <a:cubicBezTo>
                      <a:pt x="449827" y="731138"/>
                      <a:pt x="449516" y="721696"/>
                      <a:pt x="453273" y="714450"/>
                    </a:cubicBezTo>
                    <a:lnTo>
                      <a:pt x="459686" y="702124"/>
                    </a:lnTo>
                    <a:cubicBezTo>
                      <a:pt x="460802" y="699993"/>
                      <a:pt x="461376" y="697354"/>
                      <a:pt x="461327" y="694715"/>
                    </a:cubicBezTo>
                    <a:lnTo>
                      <a:pt x="459309" y="573708"/>
                    </a:lnTo>
                    <a:cubicBezTo>
                      <a:pt x="459178" y="565643"/>
                      <a:pt x="462902" y="558185"/>
                      <a:pt x="468823" y="554694"/>
                    </a:cubicBezTo>
                    <a:lnTo>
                      <a:pt x="525203" y="521532"/>
                    </a:lnTo>
                    <a:cubicBezTo>
                      <a:pt x="527385" y="520254"/>
                      <a:pt x="529107" y="517729"/>
                      <a:pt x="529944" y="514582"/>
                    </a:cubicBezTo>
                    <a:lnTo>
                      <a:pt x="550809" y="435884"/>
                    </a:lnTo>
                    <a:lnTo>
                      <a:pt x="545659" y="421229"/>
                    </a:lnTo>
                    <a:lnTo>
                      <a:pt x="514803" y="428736"/>
                    </a:lnTo>
                    <a:cubicBezTo>
                      <a:pt x="511079" y="429655"/>
                      <a:pt x="507126" y="428999"/>
                      <a:pt x="503714" y="426868"/>
                    </a:cubicBezTo>
                    <a:cubicBezTo>
                      <a:pt x="499482" y="424245"/>
                      <a:pt x="496349" y="419508"/>
                      <a:pt x="495119" y="413902"/>
                    </a:cubicBezTo>
                    <a:lnTo>
                      <a:pt x="473318" y="314975"/>
                    </a:lnTo>
                    <a:cubicBezTo>
                      <a:pt x="473170" y="314304"/>
                      <a:pt x="472957" y="313583"/>
                      <a:pt x="472711" y="312926"/>
                    </a:cubicBezTo>
                    <a:lnTo>
                      <a:pt x="440970" y="227982"/>
                    </a:lnTo>
                    <a:cubicBezTo>
                      <a:pt x="439215" y="223295"/>
                      <a:pt x="438968" y="218000"/>
                      <a:pt x="440231" y="213082"/>
                    </a:cubicBezTo>
                    <a:lnTo>
                      <a:pt x="456422" y="150677"/>
                    </a:lnTo>
                    <a:cubicBezTo>
                      <a:pt x="457734" y="145629"/>
                      <a:pt x="456471" y="139875"/>
                      <a:pt x="453338" y="136711"/>
                    </a:cubicBezTo>
                    <a:lnTo>
                      <a:pt x="429601" y="112632"/>
                    </a:lnTo>
                    <a:cubicBezTo>
                      <a:pt x="426600" y="109599"/>
                      <a:pt x="424549" y="105305"/>
                      <a:pt x="423828" y="100584"/>
                    </a:cubicBezTo>
                    <a:lnTo>
                      <a:pt x="416052" y="49751"/>
                    </a:lnTo>
                    <a:cubicBezTo>
                      <a:pt x="415790" y="48064"/>
                      <a:pt x="415248" y="46408"/>
                      <a:pt x="414510" y="44998"/>
                    </a:cubicBezTo>
                    <a:lnTo>
                      <a:pt x="397581" y="13312"/>
                    </a:lnTo>
                    <a:cubicBezTo>
                      <a:pt x="395925" y="10165"/>
                      <a:pt x="393628" y="8673"/>
                      <a:pt x="390790" y="8542"/>
                    </a:cubicBezTo>
                    <a:cubicBezTo>
                      <a:pt x="388018" y="8640"/>
                      <a:pt x="385476" y="10771"/>
                      <a:pt x="383966" y="14230"/>
                    </a:cubicBezTo>
                    <a:lnTo>
                      <a:pt x="377405" y="29212"/>
                    </a:lnTo>
                    <a:cubicBezTo>
                      <a:pt x="375830" y="32786"/>
                      <a:pt x="373452" y="35688"/>
                      <a:pt x="370515" y="37606"/>
                    </a:cubicBezTo>
                    <a:lnTo>
                      <a:pt x="349945" y="51014"/>
                    </a:lnTo>
                    <a:cubicBezTo>
                      <a:pt x="346435" y="53292"/>
                      <a:pt x="344433" y="58620"/>
                      <a:pt x="345056" y="63948"/>
                    </a:cubicBezTo>
                    <a:lnTo>
                      <a:pt x="357359" y="168758"/>
                    </a:lnTo>
                    <a:cubicBezTo>
                      <a:pt x="357441" y="169464"/>
                      <a:pt x="357490" y="170135"/>
                      <a:pt x="357524" y="170807"/>
                    </a:cubicBezTo>
                    <a:lnTo>
                      <a:pt x="362034" y="302599"/>
                    </a:lnTo>
                    <a:cubicBezTo>
                      <a:pt x="362084" y="303846"/>
                      <a:pt x="362034" y="305091"/>
                      <a:pt x="361887" y="306304"/>
                    </a:cubicBezTo>
                    <a:lnTo>
                      <a:pt x="341382" y="489207"/>
                    </a:lnTo>
                    <a:lnTo>
                      <a:pt x="320763" y="660652"/>
                    </a:lnTo>
                    <a:lnTo>
                      <a:pt x="309444" y="817426"/>
                    </a:lnTo>
                    <a:cubicBezTo>
                      <a:pt x="309280" y="819688"/>
                      <a:pt x="308821" y="821900"/>
                      <a:pt x="308082" y="823966"/>
                    </a:cubicBezTo>
                    <a:lnTo>
                      <a:pt x="273684" y="919451"/>
                    </a:lnTo>
                    <a:cubicBezTo>
                      <a:pt x="272945" y="921500"/>
                      <a:pt x="272650" y="923778"/>
                      <a:pt x="272798" y="926040"/>
                    </a:cubicBezTo>
                    <a:lnTo>
                      <a:pt x="279146" y="1018819"/>
                    </a:lnTo>
                    <a:cubicBezTo>
                      <a:pt x="279343" y="1021606"/>
                      <a:pt x="279064" y="1024376"/>
                      <a:pt x="278359" y="1027032"/>
                    </a:cubicBezTo>
                    <a:lnTo>
                      <a:pt x="261889" y="1088420"/>
                    </a:lnTo>
                    <a:cubicBezTo>
                      <a:pt x="261364" y="1090371"/>
                      <a:pt x="261217" y="1092469"/>
                      <a:pt x="261430" y="1094518"/>
                    </a:cubicBezTo>
                    <a:lnTo>
                      <a:pt x="274422" y="1211689"/>
                    </a:lnTo>
                    <a:cubicBezTo>
                      <a:pt x="274701" y="1214311"/>
                      <a:pt x="274586" y="1216950"/>
                      <a:pt x="274061" y="1219508"/>
                    </a:cubicBezTo>
                    <a:lnTo>
                      <a:pt x="249718" y="1337957"/>
                    </a:lnTo>
                    <a:cubicBezTo>
                      <a:pt x="249505" y="1339039"/>
                      <a:pt x="249209" y="1340071"/>
                      <a:pt x="248865" y="1341072"/>
                    </a:cubicBezTo>
                    <a:lnTo>
                      <a:pt x="203525" y="1470716"/>
                    </a:lnTo>
                    <a:lnTo>
                      <a:pt x="167190" y="1595509"/>
                    </a:lnTo>
                    <a:cubicBezTo>
                      <a:pt x="164992" y="1603050"/>
                      <a:pt x="159333" y="1608376"/>
                      <a:pt x="152788" y="1609098"/>
                    </a:cubicBezTo>
                    <a:lnTo>
                      <a:pt x="139468" y="1610573"/>
                    </a:lnTo>
                    <a:lnTo>
                      <a:pt x="143766" y="1696943"/>
                    </a:lnTo>
                    <a:cubicBezTo>
                      <a:pt x="143831" y="1697878"/>
                      <a:pt x="143946" y="1698845"/>
                      <a:pt x="144159" y="1699762"/>
                    </a:cubicBezTo>
                    <a:lnTo>
                      <a:pt x="160432" y="1771593"/>
                    </a:lnTo>
                    <a:cubicBezTo>
                      <a:pt x="161728" y="1777347"/>
                      <a:pt x="160957" y="1783494"/>
                      <a:pt x="158300" y="1788460"/>
                    </a:cubicBezTo>
                    <a:lnTo>
                      <a:pt x="133448" y="1835014"/>
                    </a:lnTo>
                    <a:cubicBezTo>
                      <a:pt x="132644" y="1836489"/>
                      <a:pt x="132103" y="1838243"/>
                      <a:pt x="131856" y="1840030"/>
                    </a:cubicBezTo>
                    <a:lnTo>
                      <a:pt x="111663" y="1990214"/>
                    </a:lnTo>
                    <a:lnTo>
                      <a:pt x="93783" y="2091763"/>
                    </a:lnTo>
                    <a:cubicBezTo>
                      <a:pt x="92618" y="2098402"/>
                      <a:pt x="95604" y="2105122"/>
                      <a:pt x="100312" y="2106467"/>
                    </a:cubicBezTo>
                    <a:lnTo>
                      <a:pt x="115108" y="2110696"/>
                    </a:lnTo>
                    <a:cubicBezTo>
                      <a:pt x="116666" y="2111154"/>
                      <a:pt x="118241" y="2110892"/>
                      <a:pt x="119767" y="2110008"/>
                    </a:cubicBezTo>
                    <a:cubicBezTo>
                      <a:pt x="122146" y="2108565"/>
                      <a:pt x="123917" y="2105713"/>
                      <a:pt x="124639" y="2102172"/>
                    </a:cubicBezTo>
                    <a:lnTo>
                      <a:pt x="138697" y="2032801"/>
                    </a:lnTo>
                    <a:cubicBezTo>
                      <a:pt x="140009" y="2026326"/>
                      <a:pt x="143651" y="2021195"/>
                      <a:pt x="148703" y="2018687"/>
                    </a:cubicBezTo>
                    <a:cubicBezTo>
                      <a:pt x="152771" y="2016671"/>
                      <a:pt x="157282" y="2016622"/>
                      <a:pt x="161383" y="2018605"/>
                    </a:cubicBezTo>
                    <a:lnTo>
                      <a:pt x="181281" y="2028145"/>
                    </a:lnTo>
                    <a:cubicBezTo>
                      <a:pt x="189089" y="2031899"/>
                      <a:pt x="193469" y="2042291"/>
                      <a:pt x="191452" y="2052274"/>
                    </a:cubicBezTo>
                    <a:lnTo>
                      <a:pt x="163204" y="2193181"/>
                    </a:lnTo>
                    <a:cubicBezTo>
                      <a:pt x="161941" y="2199459"/>
                      <a:pt x="158447" y="2204557"/>
                      <a:pt x="153591" y="2207147"/>
                    </a:cubicBezTo>
                    <a:cubicBezTo>
                      <a:pt x="149704" y="2209229"/>
                      <a:pt x="145341" y="2209442"/>
                      <a:pt x="141289" y="2207786"/>
                    </a:cubicBezTo>
                    <a:lnTo>
                      <a:pt x="96293" y="2189247"/>
                    </a:lnTo>
                    <a:cubicBezTo>
                      <a:pt x="95555" y="2188952"/>
                      <a:pt x="94817" y="2188788"/>
                      <a:pt x="94095" y="218878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299" name="Graphic 9">
              <a:extLst>
                <a:ext uri="{FF2B5EF4-FFF2-40B4-BE49-F238E27FC236}">
                  <a16:creationId xmlns:a16="http://schemas.microsoft.com/office/drawing/2014/main" id="{8721CC2B-FB80-0B6A-0799-A2F771253AEF}"/>
                </a:ext>
              </a:extLst>
            </p:cNvPr>
            <p:cNvGrpSpPr/>
            <p:nvPr/>
          </p:nvGrpSpPr>
          <p:grpSpPr>
            <a:xfrm>
              <a:off x="2798528" y="8361679"/>
              <a:ext cx="232457" cy="259109"/>
              <a:chOff x="2798528" y="8361679"/>
              <a:chExt cx="232457" cy="259109"/>
            </a:xfrm>
            <a:grpFill/>
          </p:grpSpPr>
          <p:sp>
            <p:nvSpPr>
              <p:cNvPr id="1745" name="Freeform 1744">
                <a:extLst>
                  <a:ext uri="{FF2B5EF4-FFF2-40B4-BE49-F238E27FC236}">
                    <a16:creationId xmlns:a16="http://schemas.microsoft.com/office/drawing/2014/main" id="{B893C250-616B-6962-CA17-7E7AEC1B362E}"/>
                  </a:ext>
                </a:extLst>
              </p:cNvPr>
              <p:cNvSpPr/>
              <p:nvPr/>
            </p:nvSpPr>
            <p:spPr>
              <a:xfrm>
                <a:off x="2805417" y="8366973"/>
                <a:ext cx="218187" cy="247340"/>
              </a:xfrm>
              <a:custGeom>
                <a:avLst/>
                <a:gdLst>
                  <a:gd name="connsiteX0" fmla="*/ 190596 w 218187"/>
                  <a:gd name="connsiteY0" fmla="*/ 247340 h 247340"/>
                  <a:gd name="connsiteX1" fmla="*/ 156148 w 218187"/>
                  <a:gd name="connsiteY1" fmla="*/ 227784 h 247340"/>
                  <a:gd name="connsiteX2" fmla="*/ 142369 w 218187"/>
                  <a:gd name="connsiteY2" fmla="*/ 211015 h 247340"/>
                  <a:gd name="connsiteX3" fmla="*/ 151555 w 218187"/>
                  <a:gd name="connsiteY3" fmla="*/ 197033 h 247340"/>
                  <a:gd name="connsiteX4" fmla="*/ 149258 w 218187"/>
                  <a:gd name="connsiteY4" fmla="*/ 178870 h 247340"/>
                  <a:gd name="connsiteX5" fmla="*/ 131936 w 218187"/>
                  <a:gd name="connsiteY5" fmla="*/ 160429 h 247340"/>
                  <a:gd name="connsiteX6" fmla="*/ 129672 w 218187"/>
                  <a:gd name="connsiteY6" fmla="*/ 158511 h 247340"/>
                  <a:gd name="connsiteX7" fmla="*/ 106264 w 218187"/>
                  <a:gd name="connsiteY7" fmla="*/ 142972 h 247340"/>
                  <a:gd name="connsiteX8" fmla="*/ 104952 w 218187"/>
                  <a:gd name="connsiteY8" fmla="*/ 142218 h 247340"/>
                  <a:gd name="connsiteX9" fmla="*/ 82659 w 218187"/>
                  <a:gd name="connsiteY9" fmla="*/ 131366 h 247340"/>
                  <a:gd name="connsiteX10" fmla="*/ 80362 w 218187"/>
                  <a:gd name="connsiteY10" fmla="*/ 107614 h 247340"/>
                  <a:gd name="connsiteX11" fmla="*/ 61990 w 218187"/>
                  <a:gd name="connsiteY11" fmla="*/ 93631 h 247340"/>
                  <a:gd name="connsiteX12" fmla="*/ 66583 w 218187"/>
                  <a:gd name="connsiteY12" fmla="*/ 117383 h 247340"/>
                  <a:gd name="connsiteX13" fmla="*/ 55100 w 218187"/>
                  <a:gd name="connsiteY13" fmla="*/ 136956 h 247340"/>
                  <a:gd name="connsiteX14" fmla="*/ 41584 w 218187"/>
                  <a:gd name="connsiteY14" fmla="*/ 116974 h 247340"/>
                  <a:gd name="connsiteX15" fmla="*/ 35285 w 218187"/>
                  <a:gd name="connsiteY15" fmla="*/ 111925 h 247340"/>
                  <a:gd name="connsiteX16" fmla="*/ 18356 w 218187"/>
                  <a:gd name="connsiteY16" fmla="*/ 106204 h 247340"/>
                  <a:gd name="connsiteX17" fmla="*/ 9170 w 218187"/>
                  <a:gd name="connsiteY17" fmla="*/ 89435 h 247340"/>
                  <a:gd name="connsiteX18" fmla="*/ 11319 w 218187"/>
                  <a:gd name="connsiteY18" fmla="*/ 65962 h 247340"/>
                  <a:gd name="connsiteX19" fmla="*/ 11893 w 218187"/>
                  <a:gd name="connsiteY19" fmla="*/ 62683 h 247340"/>
                  <a:gd name="connsiteX20" fmla="*/ 18373 w 218187"/>
                  <a:gd name="connsiteY20" fmla="*/ 37735 h 247340"/>
                  <a:gd name="connsiteX21" fmla="*/ 0 w 218187"/>
                  <a:gd name="connsiteY21" fmla="*/ 26555 h 247340"/>
                  <a:gd name="connsiteX22" fmla="*/ 16076 w 218187"/>
                  <a:gd name="connsiteY22" fmla="*/ 9786 h 247340"/>
                  <a:gd name="connsiteX23" fmla="*/ 25262 w 218187"/>
                  <a:gd name="connsiteY23" fmla="*/ 0 h 247340"/>
                  <a:gd name="connsiteX24" fmla="*/ 66600 w 218187"/>
                  <a:gd name="connsiteY24" fmla="*/ 20965 h 247340"/>
                  <a:gd name="connsiteX25" fmla="*/ 82675 w 218187"/>
                  <a:gd name="connsiteY25" fmla="*/ 11179 h 247340"/>
                  <a:gd name="connsiteX26" fmla="*/ 103344 w 218187"/>
                  <a:gd name="connsiteY26" fmla="*/ 18162 h 247340"/>
                  <a:gd name="connsiteX27" fmla="*/ 112530 w 218187"/>
                  <a:gd name="connsiteY27" fmla="*/ 34931 h 247340"/>
                  <a:gd name="connsiteX28" fmla="*/ 130902 w 218187"/>
                  <a:gd name="connsiteY28" fmla="*/ 40521 h 247340"/>
                  <a:gd name="connsiteX29" fmla="*/ 146978 w 218187"/>
                  <a:gd name="connsiteY29" fmla="*/ 22359 h 247340"/>
                  <a:gd name="connsiteX30" fmla="*/ 162152 w 218187"/>
                  <a:gd name="connsiteY30" fmla="*/ 64552 h 247340"/>
                  <a:gd name="connsiteX31" fmla="*/ 164563 w 218187"/>
                  <a:gd name="connsiteY31" fmla="*/ 69060 h 247340"/>
                  <a:gd name="connsiteX32" fmla="*/ 188053 w 218187"/>
                  <a:gd name="connsiteY32" fmla="*/ 100237 h 247340"/>
                  <a:gd name="connsiteX33" fmla="*/ 188628 w 218187"/>
                  <a:gd name="connsiteY33" fmla="*/ 100959 h 247340"/>
                  <a:gd name="connsiteX34" fmla="*/ 218187 w 218187"/>
                  <a:gd name="connsiteY34" fmla="*/ 135546 h 247340"/>
                  <a:gd name="connsiteX35" fmla="*/ 202407 w 218187"/>
                  <a:gd name="connsiteY35" fmla="*/ 140775 h 247340"/>
                  <a:gd name="connsiteX36" fmla="*/ 192925 w 218187"/>
                  <a:gd name="connsiteY36" fmla="*/ 156593 h 247340"/>
                  <a:gd name="connsiteX37" fmla="*/ 192925 w 218187"/>
                  <a:gd name="connsiteY37" fmla="*/ 176067 h 247340"/>
                  <a:gd name="connsiteX38" fmla="*/ 206704 w 218187"/>
                  <a:gd name="connsiteY38" fmla="*/ 188640 h 247340"/>
                  <a:gd name="connsiteX39" fmla="*/ 197518 w 218187"/>
                  <a:gd name="connsiteY39" fmla="*/ 198426 h 247340"/>
                  <a:gd name="connsiteX40" fmla="*/ 199815 w 218187"/>
                  <a:gd name="connsiteY40" fmla="*/ 213802 h 247340"/>
                  <a:gd name="connsiteX41" fmla="*/ 195222 w 218187"/>
                  <a:gd name="connsiteY41" fmla="*/ 230571 h 247340"/>
                  <a:gd name="connsiteX42" fmla="*/ 190628 w 218187"/>
                  <a:gd name="connsiteY42" fmla="*/ 247340 h 24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8187" h="247340">
                    <a:moveTo>
                      <a:pt x="190596" y="247340"/>
                    </a:moveTo>
                    <a:lnTo>
                      <a:pt x="156148" y="227784"/>
                    </a:lnTo>
                    <a:lnTo>
                      <a:pt x="142369" y="211015"/>
                    </a:lnTo>
                    <a:lnTo>
                      <a:pt x="151555" y="197033"/>
                    </a:lnTo>
                    <a:lnTo>
                      <a:pt x="149258" y="178870"/>
                    </a:lnTo>
                    <a:lnTo>
                      <a:pt x="131936" y="160429"/>
                    </a:lnTo>
                    <a:cubicBezTo>
                      <a:pt x="131230" y="159691"/>
                      <a:pt x="130476" y="159036"/>
                      <a:pt x="129672" y="158511"/>
                    </a:cubicBezTo>
                    <a:lnTo>
                      <a:pt x="106264" y="142972"/>
                    </a:lnTo>
                    <a:cubicBezTo>
                      <a:pt x="105838" y="142693"/>
                      <a:pt x="105395" y="142431"/>
                      <a:pt x="104952" y="142218"/>
                    </a:cubicBezTo>
                    <a:lnTo>
                      <a:pt x="82659" y="131366"/>
                    </a:lnTo>
                    <a:lnTo>
                      <a:pt x="80362" y="107614"/>
                    </a:lnTo>
                    <a:lnTo>
                      <a:pt x="61990" y="93631"/>
                    </a:lnTo>
                    <a:lnTo>
                      <a:pt x="66583" y="117383"/>
                    </a:lnTo>
                    <a:lnTo>
                      <a:pt x="55100" y="136956"/>
                    </a:lnTo>
                    <a:lnTo>
                      <a:pt x="41584" y="116974"/>
                    </a:lnTo>
                    <a:cubicBezTo>
                      <a:pt x="39911" y="114515"/>
                      <a:pt x="37729" y="112761"/>
                      <a:pt x="35285" y="111925"/>
                    </a:cubicBezTo>
                    <a:lnTo>
                      <a:pt x="18356" y="106204"/>
                    </a:lnTo>
                    <a:lnTo>
                      <a:pt x="9170" y="89435"/>
                    </a:lnTo>
                    <a:lnTo>
                      <a:pt x="11319" y="65962"/>
                    </a:lnTo>
                    <a:cubicBezTo>
                      <a:pt x="11417" y="64847"/>
                      <a:pt x="11614" y="63748"/>
                      <a:pt x="11893" y="62683"/>
                    </a:cubicBezTo>
                    <a:lnTo>
                      <a:pt x="18373" y="37735"/>
                    </a:lnTo>
                    <a:lnTo>
                      <a:pt x="0" y="26555"/>
                    </a:lnTo>
                    <a:lnTo>
                      <a:pt x="16076" y="9786"/>
                    </a:lnTo>
                    <a:lnTo>
                      <a:pt x="25262" y="0"/>
                    </a:lnTo>
                    <a:lnTo>
                      <a:pt x="66600" y="20965"/>
                    </a:lnTo>
                    <a:lnTo>
                      <a:pt x="82675" y="11179"/>
                    </a:lnTo>
                    <a:lnTo>
                      <a:pt x="103344" y="18162"/>
                    </a:lnTo>
                    <a:lnTo>
                      <a:pt x="112530" y="34931"/>
                    </a:lnTo>
                    <a:lnTo>
                      <a:pt x="130902" y="40521"/>
                    </a:lnTo>
                    <a:lnTo>
                      <a:pt x="146978" y="22359"/>
                    </a:lnTo>
                    <a:lnTo>
                      <a:pt x="162152" y="64552"/>
                    </a:lnTo>
                    <a:cubicBezTo>
                      <a:pt x="162742" y="66224"/>
                      <a:pt x="163562" y="67748"/>
                      <a:pt x="164563" y="69060"/>
                    </a:cubicBezTo>
                    <a:lnTo>
                      <a:pt x="188053" y="100237"/>
                    </a:lnTo>
                    <a:cubicBezTo>
                      <a:pt x="188234" y="100483"/>
                      <a:pt x="188430" y="100713"/>
                      <a:pt x="188628" y="100959"/>
                    </a:cubicBezTo>
                    <a:lnTo>
                      <a:pt x="218187" y="135546"/>
                    </a:lnTo>
                    <a:lnTo>
                      <a:pt x="202407" y="140775"/>
                    </a:lnTo>
                    <a:cubicBezTo>
                      <a:pt x="196829" y="142627"/>
                      <a:pt x="192925" y="149135"/>
                      <a:pt x="192925" y="156593"/>
                    </a:cubicBezTo>
                    <a:lnTo>
                      <a:pt x="192925" y="176067"/>
                    </a:lnTo>
                    <a:lnTo>
                      <a:pt x="206704" y="188640"/>
                    </a:lnTo>
                    <a:lnTo>
                      <a:pt x="197518" y="198426"/>
                    </a:lnTo>
                    <a:lnTo>
                      <a:pt x="199815" y="213802"/>
                    </a:lnTo>
                    <a:lnTo>
                      <a:pt x="195222" y="230571"/>
                    </a:lnTo>
                    <a:lnTo>
                      <a:pt x="190628" y="24734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46" name="Freeform 1745">
                <a:extLst>
                  <a:ext uri="{FF2B5EF4-FFF2-40B4-BE49-F238E27FC236}">
                    <a16:creationId xmlns:a16="http://schemas.microsoft.com/office/drawing/2014/main" id="{3907384E-CBC3-C177-9EEB-BEC4687F7EC6}"/>
                  </a:ext>
                </a:extLst>
              </p:cNvPr>
              <p:cNvSpPr/>
              <p:nvPr/>
            </p:nvSpPr>
            <p:spPr>
              <a:xfrm>
                <a:off x="2798528" y="8361679"/>
                <a:ext cx="232457" cy="259109"/>
              </a:xfrm>
              <a:custGeom>
                <a:avLst/>
                <a:gdLst>
                  <a:gd name="connsiteX0" fmla="*/ 200159 w 232457"/>
                  <a:gd name="connsiteY0" fmla="*/ 259109 h 259109"/>
                  <a:gd name="connsiteX1" fmla="*/ 159691 w 232457"/>
                  <a:gd name="connsiteY1" fmla="*/ 235816 h 259109"/>
                  <a:gd name="connsiteX2" fmla="*/ 143894 w 232457"/>
                  <a:gd name="connsiteY2" fmla="*/ 216605 h 259109"/>
                  <a:gd name="connsiteX3" fmla="*/ 153950 w 232457"/>
                  <a:gd name="connsiteY3" fmla="*/ 201295 h 259109"/>
                  <a:gd name="connsiteX4" fmla="*/ 152030 w 232457"/>
                  <a:gd name="connsiteY4" fmla="*/ 186115 h 259109"/>
                  <a:gd name="connsiteX5" fmla="*/ 135659 w 232457"/>
                  <a:gd name="connsiteY5" fmla="*/ 168674 h 259109"/>
                  <a:gd name="connsiteX6" fmla="*/ 134150 w 232457"/>
                  <a:gd name="connsiteY6" fmla="*/ 167380 h 259109"/>
                  <a:gd name="connsiteX7" fmla="*/ 110742 w 232457"/>
                  <a:gd name="connsiteY7" fmla="*/ 151840 h 259109"/>
                  <a:gd name="connsiteX8" fmla="*/ 85464 w 232457"/>
                  <a:gd name="connsiteY8" fmla="*/ 139464 h 259109"/>
                  <a:gd name="connsiteX9" fmla="*/ 83118 w 232457"/>
                  <a:gd name="connsiteY9" fmla="*/ 115187 h 259109"/>
                  <a:gd name="connsiteX10" fmla="*/ 75195 w 232457"/>
                  <a:gd name="connsiteY10" fmla="*/ 109171 h 259109"/>
                  <a:gd name="connsiteX11" fmla="*/ 77951 w 232457"/>
                  <a:gd name="connsiteY11" fmla="*/ 123448 h 259109"/>
                  <a:gd name="connsiteX12" fmla="*/ 62187 w 232457"/>
                  <a:gd name="connsiteY12" fmla="*/ 150315 h 259109"/>
                  <a:gd name="connsiteX13" fmla="*/ 44848 w 232457"/>
                  <a:gd name="connsiteY13" fmla="*/ 124661 h 259109"/>
                  <a:gd name="connsiteX14" fmla="*/ 40747 w 232457"/>
                  <a:gd name="connsiteY14" fmla="*/ 121301 h 259109"/>
                  <a:gd name="connsiteX15" fmla="*/ 22227 w 232457"/>
                  <a:gd name="connsiteY15" fmla="*/ 115056 h 259109"/>
                  <a:gd name="connsiteX16" fmla="*/ 11597 w 232457"/>
                  <a:gd name="connsiteY16" fmla="*/ 95631 h 259109"/>
                  <a:gd name="connsiteX17" fmla="*/ 13861 w 232457"/>
                  <a:gd name="connsiteY17" fmla="*/ 70863 h 259109"/>
                  <a:gd name="connsiteX18" fmla="*/ 14550 w 232457"/>
                  <a:gd name="connsiteY18" fmla="*/ 66879 h 259109"/>
                  <a:gd name="connsiteX19" fmla="*/ 20226 w 232457"/>
                  <a:gd name="connsiteY19" fmla="*/ 45029 h 259109"/>
                  <a:gd name="connsiteX20" fmla="*/ 0 w 232457"/>
                  <a:gd name="connsiteY20" fmla="*/ 32718 h 259109"/>
                  <a:gd name="connsiteX21" fmla="*/ 31167 w 232457"/>
                  <a:gd name="connsiteY21" fmla="*/ 0 h 259109"/>
                  <a:gd name="connsiteX22" fmla="*/ 73243 w 232457"/>
                  <a:gd name="connsiteY22" fmla="*/ 21326 h 259109"/>
                  <a:gd name="connsiteX23" fmla="*/ 88990 w 232457"/>
                  <a:gd name="connsiteY23" fmla="*/ 11736 h 259109"/>
                  <a:gd name="connsiteX24" fmla="*/ 113154 w 232457"/>
                  <a:gd name="connsiteY24" fmla="*/ 19916 h 259109"/>
                  <a:gd name="connsiteX25" fmla="*/ 122307 w 232457"/>
                  <a:gd name="connsiteY25" fmla="*/ 36620 h 259109"/>
                  <a:gd name="connsiteX26" fmla="*/ 136349 w 232457"/>
                  <a:gd name="connsiteY26" fmla="*/ 40882 h 259109"/>
                  <a:gd name="connsiteX27" fmla="*/ 155410 w 232457"/>
                  <a:gd name="connsiteY27" fmla="*/ 19359 h 259109"/>
                  <a:gd name="connsiteX28" fmla="*/ 173044 w 232457"/>
                  <a:gd name="connsiteY28" fmla="*/ 68371 h 259109"/>
                  <a:gd name="connsiteX29" fmla="*/ 174848 w 232457"/>
                  <a:gd name="connsiteY29" fmla="*/ 71781 h 259109"/>
                  <a:gd name="connsiteX30" fmla="*/ 198322 w 232457"/>
                  <a:gd name="connsiteY30" fmla="*/ 102942 h 259109"/>
                  <a:gd name="connsiteX31" fmla="*/ 232458 w 232457"/>
                  <a:gd name="connsiteY31" fmla="*/ 142906 h 259109"/>
                  <a:gd name="connsiteX32" fmla="*/ 210592 w 232457"/>
                  <a:gd name="connsiteY32" fmla="*/ 150151 h 259109"/>
                  <a:gd name="connsiteX33" fmla="*/ 204047 w 232457"/>
                  <a:gd name="connsiteY33" fmla="*/ 161888 h 259109"/>
                  <a:gd name="connsiteX34" fmla="*/ 204047 w 232457"/>
                  <a:gd name="connsiteY34" fmla="*/ 179461 h 259109"/>
                  <a:gd name="connsiteX35" fmla="*/ 219647 w 232457"/>
                  <a:gd name="connsiteY35" fmla="*/ 193705 h 259109"/>
                  <a:gd name="connsiteX36" fmla="*/ 208902 w 232457"/>
                  <a:gd name="connsiteY36" fmla="*/ 205163 h 259109"/>
                  <a:gd name="connsiteX37" fmla="*/ 211018 w 232457"/>
                  <a:gd name="connsiteY37" fmla="*/ 219375 h 259109"/>
                  <a:gd name="connsiteX38" fmla="*/ 200142 w 232457"/>
                  <a:gd name="connsiteY38" fmla="*/ 259109 h 259109"/>
                  <a:gd name="connsiteX39" fmla="*/ 165842 w 232457"/>
                  <a:gd name="connsiteY39" fmla="*/ 229751 h 259109"/>
                  <a:gd name="connsiteX40" fmla="*/ 194795 w 232457"/>
                  <a:gd name="connsiteY40" fmla="*/ 246176 h 259109"/>
                  <a:gd name="connsiteX41" fmla="*/ 202275 w 232457"/>
                  <a:gd name="connsiteY41" fmla="*/ 218850 h 259109"/>
                  <a:gd name="connsiteX42" fmla="*/ 199798 w 232457"/>
                  <a:gd name="connsiteY42" fmla="*/ 202327 h 259109"/>
                  <a:gd name="connsiteX43" fmla="*/ 207426 w 232457"/>
                  <a:gd name="connsiteY43" fmla="*/ 194197 h 259109"/>
                  <a:gd name="connsiteX44" fmla="*/ 195451 w 232457"/>
                  <a:gd name="connsiteY44" fmla="*/ 183280 h 259109"/>
                  <a:gd name="connsiteX45" fmla="*/ 195451 w 232457"/>
                  <a:gd name="connsiteY45" fmla="*/ 161921 h 259109"/>
                  <a:gd name="connsiteX46" fmla="*/ 207885 w 232457"/>
                  <a:gd name="connsiteY46" fmla="*/ 142021 h 259109"/>
                  <a:gd name="connsiteX47" fmla="*/ 217596 w 232457"/>
                  <a:gd name="connsiteY47" fmla="*/ 138808 h 259109"/>
                  <a:gd name="connsiteX48" fmla="*/ 191498 w 232457"/>
                  <a:gd name="connsiteY48" fmla="*/ 108220 h 259109"/>
                  <a:gd name="connsiteX49" fmla="*/ 167958 w 232457"/>
                  <a:gd name="connsiteY49" fmla="*/ 76977 h 259109"/>
                  <a:gd name="connsiteX50" fmla="*/ 164940 w 232457"/>
                  <a:gd name="connsiteY50" fmla="*/ 71322 h 259109"/>
                  <a:gd name="connsiteX51" fmla="*/ 152227 w 232457"/>
                  <a:gd name="connsiteY51" fmla="*/ 35964 h 259109"/>
                  <a:gd name="connsiteX52" fmla="*/ 139137 w 232457"/>
                  <a:gd name="connsiteY52" fmla="*/ 50766 h 259109"/>
                  <a:gd name="connsiteX53" fmla="*/ 116434 w 232457"/>
                  <a:gd name="connsiteY53" fmla="*/ 43881 h 259109"/>
                  <a:gd name="connsiteX54" fmla="*/ 107215 w 232457"/>
                  <a:gd name="connsiteY54" fmla="*/ 27030 h 259109"/>
                  <a:gd name="connsiteX55" fmla="*/ 90024 w 232457"/>
                  <a:gd name="connsiteY55" fmla="*/ 21227 h 259109"/>
                  <a:gd name="connsiteX56" fmla="*/ 73620 w 232457"/>
                  <a:gd name="connsiteY56" fmla="*/ 31227 h 259109"/>
                  <a:gd name="connsiteX57" fmla="*/ 33004 w 232457"/>
                  <a:gd name="connsiteY57" fmla="*/ 10638 h 259109"/>
                  <a:gd name="connsiteX58" fmla="*/ 13631 w 232457"/>
                  <a:gd name="connsiteY58" fmla="*/ 30997 h 259109"/>
                  <a:gd name="connsiteX59" fmla="*/ 30166 w 232457"/>
                  <a:gd name="connsiteY59" fmla="*/ 41062 h 259109"/>
                  <a:gd name="connsiteX60" fmla="*/ 22883 w 232457"/>
                  <a:gd name="connsiteY60" fmla="*/ 69093 h 259109"/>
                  <a:gd name="connsiteX61" fmla="*/ 22441 w 232457"/>
                  <a:gd name="connsiteY61" fmla="*/ 71699 h 259109"/>
                  <a:gd name="connsiteX62" fmla="*/ 20406 w 232457"/>
                  <a:gd name="connsiteY62" fmla="*/ 93877 h 259109"/>
                  <a:gd name="connsiteX63" fmla="*/ 28165 w 232457"/>
                  <a:gd name="connsiteY63" fmla="*/ 108024 h 259109"/>
                  <a:gd name="connsiteX64" fmla="*/ 43503 w 232457"/>
                  <a:gd name="connsiteY64" fmla="*/ 113203 h 259109"/>
                  <a:gd name="connsiteX65" fmla="*/ 51984 w 232457"/>
                  <a:gd name="connsiteY65" fmla="*/ 119908 h 259109"/>
                  <a:gd name="connsiteX66" fmla="*/ 61678 w 232457"/>
                  <a:gd name="connsiteY66" fmla="*/ 134251 h 259109"/>
                  <a:gd name="connsiteX67" fmla="*/ 68896 w 232457"/>
                  <a:gd name="connsiteY67" fmla="*/ 121973 h 259109"/>
                  <a:gd name="connsiteX68" fmla="*/ 62465 w 232457"/>
                  <a:gd name="connsiteY68" fmla="*/ 88747 h 259109"/>
                  <a:gd name="connsiteX69" fmla="*/ 91320 w 232457"/>
                  <a:gd name="connsiteY69" fmla="*/ 110679 h 259109"/>
                  <a:gd name="connsiteX70" fmla="*/ 93567 w 232457"/>
                  <a:gd name="connsiteY70" fmla="*/ 133907 h 259109"/>
                  <a:gd name="connsiteX71" fmla="*/ 113695 w 232457"/>
                  <a:gd name="connsiteY71" fmla="*/ 143693 h 259109"/>
                  <a:gd name="connsiteX72" fmla="*/ 115548 w 232457"/>
                  <a:gd name="connsiteY72" fmla="*/ 144742 h 259109"/>
                  <a:gd name="connsiteX73" fmla="*/ 138924 w 232457"/>
                  <a:gd name="connsiteY73" fmla="*/ 160265 h 259109"/>
                  <a:gd name="connsiteX74" fmla="*/ 141975 w 232457"/>
                  <a:gd name="connsiteY74" fmla="*/ 162855 h 259109"/>
                  <a:gd name="connsiteX75" fmla="*/ 160232 w 232457"/>
                  <a:gd name="connsiteY75" fmla="*/ 182296 h 259109"/>
                  <a:gd name="connsiteX76" fmla="*/ 162906 w 232457"/>
                  <a:gd name="connsiteY76" fmla="*/ 203425 h 259109"/>
                  <a:gd name="connsiteX77" fmla="*/ 154590 w 232457"/>
                  <a:gd name="connsiteY77" fmla="*/ 216080 h 259109"/>
                  <a:gd name="connsiteX78" fmla="*/ 165859 w 232457"/>
                  <a:gd name="connsiteY78" fmla="*/ 229800 h 25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32457" h="259109">
                    <a:moveTo>
                      <a:pt x="200159" y="259109"/>
                    </a:moveTo>
                    <a:lnTo>
                      <a:pt x="159691" y="235816"/>
                    </a:lnTo>
                    <a:lnTo>
                      <a:pt x="143894" y="216605"/>
                    </a:lnTo>
                    <a:lnTo>
                      <a:pt x="153950" y="201295"/>
                    </a:lnTo>
                    <a:lnTo>
                      <a:pt x="152030" y="186115"/>
                    </a:lnTo>
                    <a:lnTo>
                      <a:pt x="135659" y="168674"/>
                    </a:lnTo>
                    <a:cubicBezTo>
                      <a:pt x="135184" y="168150"/>
                      <a:pt x="134692" y="167756"/>
                      <a:pt x="134150" y="167380"/>
                    </a:cubicBezTo>
                    <a:lnTo>
                      <a:pt x="110742" y="151840"/>
                    </a:lnTo>
                    <a:lnTo>
                      <a:pt x="85464" y="139464"/>
                    </a:lnTo>
                    <a:lnTo>
                      <a:pt x="83118" y="115187"/>
                    </a:lnTo>
                    <a:lnTo>
                      <a:pt x="75195" y="109171"/>
                    </a:lnTo>
                    <a:lnTo>
                      <a:pt x="77951" y="123448"/>
                    </a:lnTo>
                    <a:lnTo>
                      <a:pt x="62187" y="150315"/>
                    </a:lnTo>
                    <a:lnTo>
                      <a:pt x="44848" y="124661"/>
                    </a:lnTo>
                    <a:cubicBezTo>
                      <a:pt x="43700" y="122990"/>
                      <a:pt x="42289" y="121826"/>
                      <a:pt x="40747" y="121301"/>
                    </a:cubicBezTo>
                    <a:lnTo>
                      <a:pt x="22227" y="115056"/>
                    </a:lnTo>
                    <a:lnTo>
                      <a:pt x="11597" y="95631"/>
                    </a:lnTo>
                    <a:lnTo>
                      <a:pt x="13861" y="70863"/>
                    </a:lnTo>
                    <a:cubicBezTo>
                      <a:pt x="13992" y="69502"/>
                      <a:pt x="14206" y="68191"/>
                      <a:pt x="14550" y="66879"/>
                    </a:cubicBezTo>
                    <a:lnTo>
                      <a:pt x="20226" y="45029"/>
                    </a:lnTo>
                    <a:lnTo>
                      <a:pt x="0" y="32718"/>
                    </a:lnTo>
                    <a:lnTo>
                      <a:pt x="31167" y="0"/>
                    </a:lnTo>
                    <a:lnTo>
                      <a:pt x="73243" y="21326"/>
                    </a:lnTo>
                    <a:lnTo>
                      <a:pt x="88990" y="11736"/>
                    </a:lnTo>
                    <a:lnTo>
                      <a:pt x="113154" y="19916"/>
                    </a:lnTo>
                    <a:lnTo>
                      <a:pt x="122307" y="36620"/>
                    </a:lnTo>
                    <a:lnTo>
                      <a:pt x="136349" y="40882"/>
                    </a:lnTo>
                    <a:lnTo>
                      <a:pt x="155410" y="19359"/>
                    </a:lnTo>
                    <a:lnTo>
                      <a:pt x="173044" y="68371"/>
                    </a:lnTo>
                    <a:cubicBezTo>
                      <a:pt x="173503" y="69650"/>
                      <a:pt x="174110" y="70781"/>
                      <a:pt x="174848" y="71781"/>
                    </a:cubicBezTo>
                    <a:lnTo>
                      <a:pt x="198322" y="102942"/>
                    </a:lnTo>
                    <a:lnTo>
                      <a:pt x="232458" y="142906"/>
                    </a:lnTo>
                    <a:lnTo>
                      <a:pt x="210592" y="150151"/>
                    </a:lnTo>
                    <a:cubicBezTo>
                      <a:pt x="206803" y="151414"/>
                      <a:pt x="204047" y="156348"/>
                      <a:pt x="204047" y="161888"/>
                    </a:cubicBezTo>
                    <a:lnTo>
                      <a:pt x="204047" y="179461"/>
                    </a:lnTo>
                    <a:lnTo>
                      <a:pt x="219647" y="193705"/>
                    </a:lnTo>
                    <a:lnTo>
                      <a:pt x="208902" y="205163"/>
                    </a:lnTo>
                    <a:lnTo>
                      <a:pt x="211018" y="219375"/>
                    </a:lnTo>
                    <a:lnTo>
                      <a:pt x="200142" y="259109"/>
                    </a:lnTo>
                    <a:close/>
                    <a:moveTo>
                      <a:pt x="165842" y="229751"/>
                    </a:moveTo>
                    <a:lnTo>
                      <a:pt x="194795" y="246176"/>
                    </a:lnTo>
                    <a:lnTo>
                      <a:pt x="202275" y="218850"/>
                    </a:lnTo>
                    <a:lnTo>
                      <a:pt x="199798" y="202327"/>
                    </a:lnTo>
                    <a:lnTo>
                      <a:pt x="207426" y="194197"/>
                    </a:lnTo>
                    <a:lnTo>
                      <a:pt x="195451" y="183280"/>
                    </a:lnTo>
                    <a:lnTo>
                      <a:pt x="195451" y="161921"/>
                    </a:lnTo>
                    <a:cubicBezTo>
                      <a:pt x="195451" y="152643"/>
                      <a:pt x="200552" y="144463"/>
                      <a:pt x="207885" y="142021"/>
                    </a:cubicBezTo>
                    <a:lnTo>
                      <a:pt x="217596" y="138808"/>
                    </a:lnTo>
                    <a:lnTo>
                      <a:pt x="191498" y="108220"/>
                    </a:lnTo>
                    <a:lnTo>
                      <a:pt x="167958" y="76977"/>
                    </a:lnTo>
                    <a:cubicBezTo>
                      <a:pt x="166695" y="75289"/>
                      <a:pt x="165678" y="73387"/>
                      <a:pt x="164940" y="71322"/>
                    </a:cubicBezTo>
                    <a:lnTo>
                      <a:pt x="152227" y="35964"/>
                    </a:lnTo>
                    <a:lnTo>
                      <a:pt x="139137" y="50766"/>
                    </a:lnTo>
                    <a:lnTo>
                      <a:pt x="116434" y="43881"/>
                    </a:lnTo>
                    <a:lnTo>
                      <a:pt x="107215" y="27030"/>
                    </a:lnTo>
                    <a:lnTo>
                      <a:pt x="90024" y="21227"/>
                    </a:lnTo>
                    <a:lnTo>
                      <a:pt x="73620" y="31227"/>
                    </a:lnTo>
                    <a:lnTo>
                      <a:pt x="33004" y="10638"/>
                    </a:lnTo>
                    <a:lnTo>
                      <a:pt x="13631" y="30997"/>
                    </a:lnTo>
                    <a:lnTo>
                      <a:pt x="30166" y="41062"/>
                    </a:lnTo>
                    <a:lnTo>
                      <a:pt x="22883" y="69093"/>
                    </a:lnTo>
                    <a:cubicBezTo>
                      <a:pt x="22670" y="69928"/>
                      <a:pt x="22506" y="70797"/>
                      <a:pt x="22441" y="71699"/>
                    </a:cubicBezTo>
                    <a:lnTo>
                      <a:pt x="20406" y="93877"/>
                    </a:lnTo>
                    <a:lnTo>
                      <a:pt x="28165" y="108024"/>
                    </a:lnTo>
                    <a:lnTo>
                      <a:pt x="43503" y="113203"/>
                    </a:lnTo>
                    <a:cubicBezTo>
                      <a:pt x="46833" y="114334"/>
                      <a:pt x="49786" y="116646"/>
                      <a:pt x="51984" y="119908"/>
                    </a:cubicBezTo>
                    <a:lnTo>
                      <a:pt x="61678" y="134251"/>
                    </a:lnTo>
                    <a:lnTo>
                      <a:pt x="68896" y="121973"/>
                    </a:lnTo>
                    <a:lnTo>
                      <a:pt x="62465" y="88747"/>
                    </a:lnTo>
                    <a:lnTo>
                      <a:pt x="91320" y="110679"/>
                    </a:lnTo>
                    <a:lnTo>
                      <a:pt x="93567" y="133907"/>
                    </a:lnTo>
                    <a:lnTo>
                      <a:pt x="113695" y="143693"/>
                    </a:lnTo>
                    <a:cubicBezTo>
                      <a:pt x="114334" y="143988"/>
                      <a:pt x="114958" y="144349"/>
                      <a:pt x="115548" y="144742"/>
                    </a:cubicBezTo>
                    <a:lnTo>
                      <a:pt x="138924" y="160265"/>
                    </a:lnTo>
                    <a:cubicBezTo>
                      <a:pt x="140039" y="161003"/>
                      <a:pt x="141056" y="161872"/>
                      <a:pt x="141975" y="162855"/>
                    </a:cubicBezTo>
                    <a:lnTo>
                      <a:pt x="160232" y="182296"/>
                    </a:lnTo>
                    <a:lnTo>
                      <a:pt x="162906" y="203425"/>
                    </a:lnTo>
                    <a:lnTo>
                      <a:pt x="154590" y="216080"/>
                    </a:lnTo>
                    <a:lnTo>
                      <a:pt x="165859" y="22980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00" name="Graphic 9">
              <a:extLst>
                <a:ext uri="{FF2B5EF4-FFF2-40B4-BE49-F238E27FC236}">
                  <a16:creationId xmlns:a16="http://schemas.microsoft.com/office/drawing/2014/main" id="{28D88D68-71DE-8932-5382-9BD33B728CCB}"/>
                </a:ext>
              </a:extLst>
            </p:cNvPr>
            <p:cNvGrpSpPr/>
            <p:nvPr/>
          </p:nvGrpSpPr>
          <p:grpSpPr>
            <a:xfrm>
              <a:off x="2857860" y="7374498"/>
              <a:ext cx="703706" cy="283468"/>
              <a:chOff x="2857860" y="7374498"/>
              <a:chExt cx="703706" cy="283468"/>
            </a:xfrm>
            <a:grpFill/>
          </p:grpSpPr>
          <p:sp>
            <p:nvSpPr>
              <p:cNvPr id="1743" name="Freeform 1742">
                <a:extLst>
                  <a:ext uri="{FF2B5EF4-FFF2-40B4-BE49-F238E27FC236}">
                    <a16:creationId xmlns:a16="http://schemas.microsoft.com/office/drawing/2014/main" id="{1277ECE0-ADF2-98DD-14EA-545C247FB233}"/>
                  </a:ext>
                </a:extLst>
              </p:cNvPr>
              <p:cNvSpPr/>
              <p:nvPr/>
            </p:nvSpPr>
            <p:spPr>
              <a:xfrm>
                <a:off x="2867358" y="7378858"/>
                <a:ext cx="689106" cy="273960"/>
              </a:xfrm>
              <a:custGeom>
                <a:avLst/>
                <a:gdLst>
                  <a:gd name="connsiteX0" fmla="*/ 174586 w 689106"/>
                  <a:gd name="connsiteY0" fmla="*/ 82 h 273960"/>
                  <a:gd name="connsiteX1" fmla="*/ 226897 w 689106"/>
                  <a:gd name="connsiteY1" fmla="*/ 5622 h 273960"/>
                  <a:gd name="connsiteX2" fmla="*/ 227931 w 689106"/>
                  <a:gd name="connsiteY2" fmla="*/ 5671 h 273960"/>
                  <a:gd name="connsiteX3" fmla="*/ 275633 w 689106"/>
                  <a:gd name="connsiteY3" fmla="*/ 5671 h 273960"/>
                  <a:gd name="connsiteX4" fmla="*/ 280111 w 689106"/>
                  <a:gd name="connsiteY4" fmla="*/ 6737 h 273960"/>
                  <a:gd name="connsiteX5" fmla="*/ 335474 w 689106"/>
                  <a:gd name="connsiteY5" fmla="*/ 33931 h 273960"/>
                  <a:gd name="connsiteX6" fmla="*/ 339428 w 689106"/>
                  <a:gd name="connsiteY6" fmla="*/ 37046 h 273960"/>
                  <a:gd name="connsiteX7" fmla="*/ 358751 w 689106"/>
                  <a:gd name="connsiteY7" fmla="*/ 59487 h 273960"/>
                  <a:gd name="connsiteX8" fmla="*/ 368544 w 689106"/>
                  <a:gd name="connsiteY8" fmla="*/ 63568 h 273960"/>
                  <a:gd name="connsiteX9" fmla="*/ 418395 w 689106"/>
                  <a:gd name="connsiteY9" fmla="*/ 56569 h 273960"/>
                  <a:gd name="connsiteX10" fmla="*/ 426335 w 689106"/>
                  <a:gd name="connsiteY10" fmla="*/ 58864 h 273960"/>
                  <a:gd name="connsiteX11" fmla="*/ 445216 w 689106"/>
                  <a:gd name="connsiteY11" fmla="*/ 73797 h 273960"/>
                  <a:gd name="connsiteX12" fmla="*/ 446036 w 689106"/>
                  <a:gd name="connsiteY12" fmla="*/ 74502 h 273960"/>
                  <a:gd name="connsiteX13" fmla="*/ 500759 w 689106"/>
                  <a:gd name="connsiteY13" fmla="*/ 125826 h 273960"/>
                  <a:gd name="connsiteX14" fmla="*/ 536158 w 689106"/>
                  <a:gd name="connsiteY14" fmla="*/ 160019 h 273960"/>
                  <a:gd name="connsiteX15" fmla="*/ 544360 w 689106"/>
                  <a:gd name="connsiteY15" fmla="*/ 163249 h 273960"/>
                  <a:gd name="connsiteX16" fmla="*/ 558106 w 689106"/>
                  <a:gd name="connsiteY16" fmla="*/ 162314 h 273960"/>
                  <a:gd name="connsiteX17" fmla="*/ 562732 w 689106"/>
                  <a:gd name="connsiteY17" fmla="*/ 163117 h 273960"/>
                  <a:gd name="connsiteX18" fmla="*/ 599526 w 689106"/>
                  <a:gd name="connsiteY18" fmla="*/ 178919 h 273960"/>
                  <a:gd name="connsiteX19" fmla="*/ 594933 w 689106"/>
                  <a:gd name="connsiteY19" fmla="*/ 202671 h 273960"/>
                  <a:gd name="connsiteX20" fmla="*/ 638009 w 689106"/>
                  <a:gd name="connsiteY20" fmla="*/ 205294 h 273960"/>
                  <a:gd name="connsiteX21" fmla="*/ 643390 w 689106"/>
                  <a:gd name="connsiteY21" fmla="*/ 207229 h 273960"/>
                  <a:gd name="connsiteX22" fmla="*/ 689107 w 689106"/>
                  <a:gd name="connsiteY22" fmla="*/ 239013 h 273960"/>
                  <a:gd name="connsiteX23" fmla="*/ 682218 w 689106"/>
                  <a:gd name="connsiteY23" fmla="*/ 258585 h 273960"/>
                  <a:gd name="connsiteX24" fmla="*/ 639158 w 689106"/>
                  <a:gd name="connsiteY24" fmla="*/ 268240 h 273960"/>
                  <a:gd name="connsiteX25" fmla="*/ 637993 w 689106"/>
                  <a:gd name="connsiteY25" fmla="*/ 268436 h 273960"/>
                  <a:gd name="connsiteX26" fmla="*/ 598345 w 689106"/>
                  <a:gd name="connsiteY26" fmla="*/ 272453 h 273960"/>
                  <a:gd name="connsiteX27" fmla="*/ 596114 w 689106"/>
                  <a:gd name="connsiteY27" fmla="*/ 272420 h 273960"/>
                  <a:gd name="connsiteX28" fmla="*/ 554580 w 689106"/>
                  <a:gd name="connsiteY28" fmla="*/ 267092 h 273960"/>
                  <a:gd name="connsiteX29" fmla="*/ 552595 w 689106"/>
                  <a:gd name="connsiteY29" fmla="*/ 267043 h 273960"/>
                  <a:gd name="connsiteX30" fmla="*/ 461702 w 689106"/>
                  <a:gd name="connsiteY30" fmla="*/ 273961 h 273960"/>
                  <a:gd name="connsiteX31" fmla="*/ 503039 w 689106"/>
                  <a:gd name="connsiteY31" fmla="*/ 229243 h 273960"/>
                  <a:gd name="connsiteX32" fmla="*/ 480402 w 689106"/>
                  <a:gd name="connsiteY32" fmla="*/ 209212 h 273960"/>
                  <a:gd name="connsiteX33" fmla="*/ 474595 w 689106"/>
                  <a:gd name="connsiteY33" fmla="*/ 206458 h 273960"/>
                  <a:gd name="connsiteX34" fmla="*/ 440458 w 689106"/>
                  <a:gd name="connsiteY34" fmla="*/ 201836 h 273960"/>
                  <a:gd name="connsiteX35" fmla="*/ 433388 w 689106"/>
                  <a:gd name="connsiteY35" fmla="*/ 197803 h 273960"/>
                  <a:gd name="connsiteX36" fmla="*/ 417772 w 689106"/>
                  <a:gd name="connsiteY36" fmla="*/ 179854 h 273960"/>
                  <a:gd name="connsiteX37" fmla="*/ 414655 w 689106"/>
                  <a:gd name="connsiteY37" fmla="*/ 174363 h 273960"/>
                  <a:gd name="connsiteX38" fmla="*/ 403255 w 689106"/>
                  <a:gd name="connsiteY38" fmla="*/ 141676 h 273960"/>
                  <a:gd name="connsiteX39" fmla="*/ 391017 w 689106"/>
                  <a:gd name="connsiteY39" fmla="*/ 132087 h 273960"/>
                  <a:gd name="connsiteX40" fmla="*/ 365100 w 689106"/>
                  <a:gd name="connsiteY40" fmla="*/ 134054 h 273960"/>
                  <a:gd name="connsiteX41" fmla="*/ 360851 w 689106"/>
                  <a:gd name="connsiteY41" fmla="*/ 133431 h 273960"/>
                  <a:gd name="connsiteX42" fmla="*/ 305242 w 689106"/>
                  <a:gd name="connsiteY42" fmla="*/ 112614 h 273960"/>
                  <a:gd name="connsiteX43" fmla="*/ 301469 w 689106"/>
                  <a:gd name="connsiteY43" fmla="*/ 110269 h 273960"/>
                  <a:gd name="connsiteX44" fmla="*/ 287378 w 689106"/>
                  <a:gd name="connsiteY44" fmla="*/ 97402 h 273960"/>
                  <a:gd name="connsiteX45" fmla="*/ 281735 w 689106"/>
                  <a:gd name="connsiteY45" fmla="*/ 94549 h 273960"/>
                  <a:gd name="connsiteX46" fmla="*/ 204326 w 689106"/>
                  <a:gd name="connsiteY46" fmla="*/ 81469 h 273960"/>
                  <a:gd name="connsiteX47" fmla="*/ 200159 w 689106"/>
                  <a:gd name="connsiteY47" fmla="*/ 79780 h 273960"/>
                  <a:gd name="connsiteX48" fmla="*/ 179163 w 689106"/>
                  <a:gd name="connsiteY48" fmla="*/ 65715 h 273960"/>
                  <a:gd name="connsiteX49" fmla="*/ 204424 w 689106"/>
                  <a:gd name="connsiteY49" fmla="*/ 44750 h 273960"/>
                  <a:gd name="connsiteX50" fmla="*/ 144567 w 689106"/>
                  <a:gd name="connsiteY50" fmla="*/ 40849 h 273960"/>
                  <a:gd name="connsiteX51" fmla="*/ 136496 w 689106"/>
                  <a:gd name="connsiteY51" fmla="*/ 43963 h 273960"/>
                  <a:gd name="connsiteX52" fmla="*/ 97242 w 689106"/>
                  <a:gd name="connsiteY52" fmla="*/ 80976 h 273960"/>
                  <a:gd name="connsiteX53" fmla="*/ 90353 w 689106"/>
                  <a:gd name="connsiteY53" fmla="*/ 84091 h 273960"/>
                  <a:gd name="connsiteX54" fmla="*/ 68896 w 689106"/>
                  <a:gd name="connsiteY54" fmla="*/ 85272 h 273960"/>
                  <a:gd name="connsiteX55" fmla="*/ 59710 w 689106"/>
                  <a:gd name="connsiteY55" fmla="*/ 104844 h 273960"/>
                  <a:gd name="connsiteX56" fmla="*/ 30446 w 689106"/>
                  <a:gd name="connsiteY56" fmla="*/ 113745 h 273960"/>
                  <a:gd name="connsiteX57" fmla="*/ 24672 w 689106"/>
                  <a:gd name="connsiteY57" fmla="*/ 113745 h 273960"/>
                  <a:gd name="connsiteX58" fmla="*/ 0 w 689106"/>
                  <a:gd name="connsiteY58" fmla="*/ 106237 h 273960"/>
                  <a:gd name="connsiteX59" fmla="*/ 31462 w 689106"/>
                  <a:gd name="connsiteY59" fmla="*/ 83272 h 273960"/>
                  <a:gd name="connsiteX60" fmla="*/ 36171 w 689106"/>
                  <a:gd name="connsiteY60" fmla="*/ 77239 h 273960"/>
                  <a:gd name="connsiteX61" fmla="*/ 46242 w 689106"/>
                  <a:gd name="connsiteY61" fmla="*/ 54750 h 273960"/>
                  <a:gd name="connsiteX62" fmla="*/ 51787 w 689106"/>
                  <a:gd name="connsiteY62" fmla="*/ 48160 h 273960"/>
                  <a:gd name="connsiteX63" fmla="*/ 77590 w 689106"/>
                  <a:gd name="connsiteY63" fmla="*/ 32456 h 273960"/>
                  <a:gd name="connsiteX64" fmla="*/ 78591 w 689106"/>
                  <a:gd name="connsiteY64" fmla="*/ 31915 h 273960"/>
                  <a:gd name="connsiteX65" fmla="*/ 108938 w 689106"/>
                  <a:gd name="connsiteY65" fmla="*/ 17408 h 273960"/>
                  <a:gd name="connsiteX66" fmla="*/ 111628 w 689106"/>
                  <a:gd name="connsiteY66" fmla="*/ 16539 h 273960"/>
                  <a:gd name="connsiteX67" fmla="*/ 158477 w 689106"/>
                  <a:gd name="connsiteY67" fmla="*/ 8393 h 273960"/>
                  <a:gd name="connsiteX68" fmla="*/ 174553 w 689106"/>
                  <a:gd name="connsiteY68" fmla="*/ 0 h 27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9106" h="273960">
                    <a:moveTo>
                      <a:pt x="174586" y="82"/>
                    </a:moveTo>
                    <a:lnTo>
                      <a:pt x="226897" y="5622"/>
                    </a:lnTo>
                    <a:cubicBezTo>
                      <a:pt x="227242" y="5655"/>
                      <a:pt x="227587" y="5671"/>
                      <a:pt x="227931" y="5671"/>
                    </a:cubicBezTo>
                    <a:lnTo>
                      <a:pt x="275633" y="5671"/>
                    </a:lnTo>
                    <a:cubicBezTo>
                      <a:pt x="277159" y="5671"/>
                      <a:pt x="278684" y="6032"/>
                      <a:pt x="280111" y="6737"/>
                    </a:cubicBezTo>
                    <a:lnTo>
                      <a:pt x="335474" y="33931"/>
                    </a:lnTo>
                    <a:cubicBezTo>
                      <a:pt x="336934" y="34653"/>
                      <a:pt x="338263" y="35702"/>
                      <a:pt x="339428" y="37046"/>
                    </a:cubicBezTo>
                    <a:lnTo>
                      <a:pt x="358751" y="59487"/>
                    </a:lnTo>
                    <a:cubicBezTo>
                      <a:pt x="361425" y="62585"/>
                      <a:pt x="364984" y="64077"/>
                      <a:pt x="368544" y="63568"/>
                    </a:cubicBezTo>
                    <a:lnTo>
                      <a:pt x="418395" y="56569"/>
                    </a:lnTo>
                    <a:cubicBezTo>
                      <a:pt x="421168" y="56176"/>
                      <a:pt x="423956" y="56995"/>
                      <a:pt x="426335" y="58864"/>
                    </a:cubicBezTo>
                    <a:lnTo>
                      <a:pt x="445216" y="73797"/>
                    </a:lnTo>
                    <a:cubicBezTo>
                      <a:pt x="445495" y="74027"/>
                      <a:pt x="445773" y="74256"/>
                      <a:pt x="446036" y="74502"/>
                    </a:cubicBezTo>
                    <a:lnTo>
                      <a:pt x="500759" y="125826"/>
                    </a:lnTo>
                    <a:lnTo>
                      <a:pt x="536158" y="160019"/>
                    </a:lnTo>
                    <a:cubicBezTo>
                      <a:pt x="538520" y="162298"/>
                      <a:pt x="541424" y="163445"/>
                      <a:pt x="544360" y="163249"/>
                    </a:cubicBezTo>
                    <a:lnTo>
                      <a:pt x="558106" y="162314"/>
                    </a:lnTo>
                    <a:cubicBezTo>
                      <a:pt x="559681" y="162216"/>
                      <a:pt x="561256" y="162478"/>
                      <a:pt x="562732" y="163117"/>
                    </a:cubicBezTo>
                    <a:lnTo>
                      <a:pt x="599526" y="178919"/>
                    </a:lnTo>
                    <a:lnTo>
                      <a:pt x="594933" y="202671"/>
                    </a:lnTo>
                    <a:lnTo>
                      <a:pt x="638009" y="205294"/>
                    </a:lnTo>
                    <a:cubicBezTo>
                      <a:pt x="639896" y="205409"/>
                      <a:pt x="641733" y="206065"/>
                      <a:pt x="643390" y="207229"/>
                    </a:cubicBezTo>
                    <a:lnTo>
                      <a:pt x="689107" y="239013"/>
                    </a:lnTo>
                    <a:lnTo>
                      <a:pt x="682218" y="258585"/>
                    </a:lnTo>
                    <a:lnTo>
                      <a:pt x="639158" y="268240"/>
                    </a:lnTo>
                    <a:cubicBezTo>
                      <a:pt x="638764" y="268322"/>
                      <a:pt x="638387" y="268387"/>
                      <a:pt x="637993" y="268436"/>
                    </a:cubicBezTo>
                    <a:lnTo>
                      <a:pt x="598345" y="272453"/>
                    </a:lnTo>
                    <a:cubicBezTo>
                      <a:pt x="597607" y="272534"/>
                      <a:pt x="596852" y="272518"/>
                      <a:pt x="596114" y="272420"/>
                    </a:cubicBezTo>
                    <a:lnTo>
                      <a:pt x="554580" y="267092"/>
                    </a:lnTo>
                    <a:cubicBezTo>
                      <a:pt x="553923" y="267011"/>
                      <a:pt x="553251" y="266994"/>
                      <a:pt x="552595" y="267043"/>
                    </a:cubicBezTo>
                    <a:lnTo>
                      <a:pt x="461702" y="273961"/>
                    </a:lnTo>
                    <a:lnTo>
                      <a:pt x="503039" y="229243"/>
                    </a:lnTo>
                    <a:lnTo>
                      <a:pt x="480402" y="209212"/>
                    </a:lnTo>
                    <a:cubicBezTo>
                      <a:pt x="478679" y="207687"/>
                      <a:pt x="476678" y="206737"/>
                      <a:pt x="474595" y="206458"/>
                    </a:cubicBezTo>
                    <a:lnTo>
                      <a:pt x="440458" y="201836"/>
                    </a:lnTo>
                    <a:cubicBezTo>
                      <a:pt x="437834" y="201475"/>
                      <a:pt x="435357" y="200065"/>
                      <a:pt x="433388" y="197803"/>
                    </a:cubicBezTo>
                    <a:lnTo>
                      <a:pt x="417772" y="179854"/>
                    </a:lnTo>
                    <a:cubicBezTo>
                      <a:pt x="416443" y="178329"/>
                      <a:pt x="415377" y="176461"/>
                      <a:pt x="414655" y="174363"/>
                    </a:cubicBezTo>
                    <a:lnTo>
                      <a:pt x="403255" y="141676"/>
                    </a:lnTo>
                    <a:cubicBezTo>
                      <a:pt x="401106" y="135513"/>
                      <a:pt x="396234" y="131694"/>
                      <a:pt x="391017" y="132087"/>
                    </a:cubicBezTo>
                    <a:lnTo>
                      <a:pt x="365100" y="134054"/>
                    </a:lnTo>
                    <a:cubicBezTo>
                      <a:pt x="363672" y="134169"/>
                      <a:pt x="362229" y="133956"/>
                      <a:pt x="360851" y="133431"/>
                    </a:cubicBezTo>
                    <a:lnTo>
                      <a:pt x="305242" y="112614"/>
                    </a:lnTo>
                    <a:cubicBezTo>
                      <a:pt x="303897" y="112105"/>
                      <a:pt x="302617" y="111318"/>
                      <a:pt x="301469" y="110269"/>
                    </a:cubicBezTo>
                    <a:lnTo>
                      <a:pt x="287378" y="97402"/>
                    </a:lnTo>
                    <a:cubicBezTo>
                      <a:pt x="285705" y="95877"/>
                      <a:pt x="283769" y="94894"/>
                      <a:pt x="281735" y="94549"/>
                    </a:cubicBezTo>
                    <a:lnTo>
                      <a:pt x="204326" y="81469"/>
                    </a:lnTo>
                    <a:cubicBezTo>
                      <a:pt x="202866" y="81223"/>
                      <a:pt x="201472" y="80649"/>
                      <a:pt x="200159" y="79780"/>
                    </a:cubicBezTo>
                    <a:lnTo>
                      <a:pt x="179163" y="65715"/>
                    </a:lnTo>
                    <a:lnTo>
                      <a:pt x="204424" y="44750"/>
                    </a:lnTo>
                    <a:lnTo>
                      <a:pt x="144567" y="40849"/>
                    </a:lnTo>
                    <a:cubicBezTo>
                      <a:pt x="141680" y="40669"/>
                      <a:pt x="138842" y="41767"/>
                      <a:pt x="136496" y="43963"/>
                    </a:cubicBezTo>
                    <a:lnTo>
                      <a:pt x="97242" y="80976"/>
                    </a:lnTo>
                    <a:cubicBezTo>
                      <a:pt x="95224" y="82878"/>
                      <a:pt x="92830" y="83960"/>
                      <a:pt x="90353" y="84091"/>
                    </a:cubicBezTo>
                    <a:lnTo>
                      <a:pt x="68896" y="85272"/>
                    </a:lnTo>
                    <a:lnTo>
                      <a:pt x="59710" y="104844"/>
                    </a:lnTo>
                    <a:lnTo>
                      <a:pt x="30446" y="113745"/>
                    </a:lnTo>
                    <a:cubicBezTo>
                      <a:pt x="28543" y="114318"/>
                      <a:pt x="26575" y="114318"/>
                      <a:pt x="24672" y="113745"/>
                    </a:cubicBezTo>
                    <a:lnTo>
                      <a:pt x="0" y="106237"/>
                    </a:lnTo>
                    <a:lnTo>
                      <a:pt x="31462" y="83272"/>
                    </a:lnTo>
                    <a:cubicBezTo>
                      <a:pt x="33415" y="81845"/>
                      <a:pt x="35055" y="79764"/>
                      <a:pt x="36171" y="77239"/>
                    </a:cubicBezTo>
                    <a:lnTo>
                      <a:pt x="46242" y="54750"/>
                    </a:lnTo>
                    <a:cubicBezTo>
                      <a:pt x="47522" y="51881"/>
                      <a:pt x="49458" y="49569"/>
                      <a:pt x="51787" y="48160"/>
                    </a:cubicBezTo>
                    <a:lnTo>
                      <a:pt x="77590" y="32456"/>
                    </a:lnTo>
                    <a:cubicBezTo>
                      <a:pt x="77918" y="32259"/>
                      <a:pt x="78246" y="32079"/>
                      <a:pt x="78591" y="31915"/>
                    </a:cubicBezTo>
                    <a:lnTo>
                      <a:pt x="108938" y="17408"/>
                    </a:lnTo>
                    <a:cubicBezTo>
                      <a:pt x="109807" y="16998"/>
                      <a:pt x="110710" y="16703"/>
                      <a:pt x="111628" y="16539"/>
                    </a:cubicBezTo>
                    <a:lnTo>
                      <a:pt x="158477" y="8393"/>
                    </a:lnTo>
                    <a:lnTo>
                      <a:pt x="174553" y="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44" name="Freeform 1743">
                <a:extLst>
                  <a:ext uri="{FF2B5EF4-FFF2-40B4-BE49-F238E27FC236}">
                    <a16:creationId xmlns:a16="http://schemas.microsoft.com/office/drawing/2014/main" id="{751DBA94-2081-39B0-543E-7DC9126CEDB3}"/>
                  </a:ext>
                </a:extLst>
              </p:cNvPr>
              <p:cNvSpPr/>
              <p:nvPr/>
            </p:nvSpPr>
            <p:spPr>
              <a:xfrm>
                <a:off x="2857860" y="7374498"/>
                <a:ext cx="703706" cy="283468"/>
              </a:xfrm>
              <a:custGeom>
                <a:avLst/>
                <a:gdLst>
                  <a:gd name="connsiteX0" fmla="*/ 460618 w 703706"/>
                  <a:gd name="connsiteY0" fmla="*/ 283468 h 283468"/>
                  <a:gd name="connsiteX1" fmla="*/ 506401 w 703706"/>
                  <a:gd name="connsiteY1" fmla="*/ 233948 h 283468"/>
                  <a:gd name="connsiteX2" fmla="*/ 487061 w 703706"/>
                  <a:gd name="connsiteY2" fmla="*/ 216834 h 283468"/>
                  <a:gd name="connsiteX3" fmla="*/ 483534 w 703706"/>
                  <a:gd name="connsiteY3" fmla="*/ 215114 h 283468"/>
                  <a:gd name="connsiteX4" fmla="*/ 449398 w 703706"/>
                  <a:gd name="connsiteY4" fmla="*/ 210491 h 283468"/>
                  <a:gd name="connsiteX5" fmla="*/ 439654 w 703706"/>
                  <a:gd name="connsiteY5" fmla="*/ 205032 h 283468"/>
                  <a:gd name="connsiteX6" fmla="*/ 424038 w 703706"/>
                  <a:gd name="connsiteY6" fmla="*/ 187067 h 283468"/>
                  <a:gd name="connsiteX7" fmla="*/ 420101 w 703706"/>
                  <a:gd name="connsiteY7" fmla="*/ 180165 h 283468"/>
                  <a:gd name="connsiteX8" fmla="*/ 408700 w 703706"/>
                  <a:gd name="connsiteY8" fmla="*/ 147480 h 283468"/>
                  <a:gd name="connsiteX9" fmla="*/ 400843 w 703706"/>
                  <a:gd name="connsiteY9" fmla="*/ 140775 h 283468"/>
                  <a:gd name="connsiteX10" fmla="*/ 374925 w 703706"/>
                  <a:gd name="connsiteY10" fmla="*/ 142742 h 283468"/>
                  <a:gd name="connsiteX11" fmla="*/ 368856 w 703706"/>
                  <a:gd name="connsiteY11" fmla="*/ 141873 h 283468"/>
                  <a:gd name="connsiteX12" fmla="*/ 313230 w 703706"/>
                  <a:gd name="connsiteY12" fmla="*/ 121039 h 283468"/>
                  <a:gd name="connsiteX13" fmla="*/ 308063 w 703706"/>
                  <a:gd name="connsiteY13" fmla="*/ 117843 h 283468"/>
                  <a:gd name="connsiteX14" fmla="*/ 293972 w 703706"/>
                  <a:gd name="connsiteY14" fmla="*/ 104991 h 283468"/>
                  <a:gd name="connsiteX15" fmla="*/ 290511 w 703706"/>
                  <a:gd name="connsiteY15" fmla="*/ 103205 h 283468"/>
                  <a:gd name="connsiteX16" fmla="*/ 213118 w 703706"/>
                  <a:gd name="connsiteY16" fmla="*/ 90124 h 283468"/>
                  <a:gd name="connsiteX17" fmla="*/ 207278 w 703706"/>
                  <a:gd name="connsiteY17" fmla="*/ 87763 h 283468"/>
                  <a:gd name="connsiteX18" fmla="*/ 181491 w 703706"/>
                  <a:gd name="connsiteY18" fmla="*/ 70502 h 283468"/>
                  <a:gd name="connsiteX19" fmla="*/ 202866 w 703706"/>
                  <a:gd name="connsiteY19" fmla="*/ 52750 h 283468"/>
                  <a:gd name="connsiteX20" fmla="*/ 153786 w 703706"/>
                  <a:gd name="connsiteY20" fmla="*/ 49553 h 283468"/>
                  <a:gd name="connsiteX21" fmla="*/ 148946 w 703706"/>
                  <a:gd name="connsiteY21" fmla="*/ 51504 h 283468"/>
                  <a:gd name="connsiteX22" fmla="*/ 109708 w 703706"/>
                  <a:gd name="connsiteY22" fmla="*/ 88501 h 283468"/>
                  <a:gd name="connsiteX23" fmla="*/ 100096 w 703706"/>
                  <a:gd name="connsiteY23" fmla="*/ 92779 h 283468"/>
                  <a:gd name="connsiteX24" fmla="*/ 81215 w 703706"/>
                  <a:gd name="connsiteY24" fmla="*/ 93828 h 283468"/>
                  <a:gd name="connsiteX25" fmla="*/ 72308 w 703706"/>
                  <a:gd name="connsiteY25" fmla="*/ 112794 h 283468"/>
                  <a:gd name="connsiteX26" fmla="*/ 41206 w 703706"/>
                  <a:gd name="connsiteY26" fmla="*/ 122252 h 283468"/>
                  <a:gd name="connsiteX27" fmla="*/ 32906 w 703706"/>
                  <a:gd name="connsiteY27" fmla="*/ 122252 h 283468"/>
                  <a:gd name="connsiteX28" fmla="*/ 0 w 703706"/>
                  <a:gd name="connsiteY28" fmla="*/ 112237 h 283468"/>
                  <a:gd name="connsiteX29" fmla="*/ 38434 w 703706"/>
                  <a:gd name="connsiteY29" fmla="*/ 84190 h 283468"/>
                  <a:gd name="connsiteX30" fmla="*/ 41764 w 703706"/>
                  <a:gd name="connsiteY30" fmla="*/ 79879 h 283468"/>
                  <a:gd name="connsiteX31" fmla="*/ 51836 w 703706"/>
                  <a:gd name="connsiteY31" fmla="*/ 57389 h 283468"/>
                  <a:gd name="connsiteX32" fmla="*/ 59070 w 703706"/>
                  <a:gd name="connsiteY32" fmla="*/ 48881 h 283468"/>
                  <a:gd name="connsiteX33" fmla="*/ 84873 w 703706"/>
                  <a:gd name="connsiteY33" fmla="*/ 33178 h 283468"/>
                  <a:gd name="connsiteX34" fmla="*/ 86251 w 703706"/>
                  <a:gd name="connsiteY34" fmla="*/ 32423 h 283468"/>
                  <a:gd name="connsiteX35" fmla="*/ 116582 w 703706"/>
                  <a:gd name="connsiteY35" fmla="*/ 17917 h 283468"/>
                  <a:gd name="connsiteX36" fmla="*/ 120387 w 703706"/>
                  <a:gd name="connsiteY36" fmla="*/ 16704 h 283468"/>
                  <a:gd name="connsiteX37" fmla="*/ 166580 w 703706"/>
                  <a:gd name="connsiteY37" fmla="*/ 8672 h 283468"/>
                  <a:gd name="connsiteX38" fmla="*/ 183214 w 703706"/>
                  <a:gd name="connsiteY38" fmla="*/ 0 h 283468"/>
                  <a:gd name="connsiteX39" fmla="*/ 236821 w 703706"/>
                  <a:gd name="connsiteY39" fmla="*/ 5672 h 283468"/>
                  <a:gd name="connsiteX40" fmla="*/ 285098 w 703706"/>
                  <a:gd name="connsiteY40" fmla="*/ 5705 h 283468"/>
                  <a:gd name="connsiteX41" fmla="*/ 291479 w 703706"/>
                  <a:gd name="connsiteY41" fmla="*/ 7213 h 283468"/>
                  <a:gd name="connsiteX42" fmla="*/ 346825 w 703706"/>
                  <a:gd name="connsiteY42" fmla="*/ 34407 h 283468"/>
                  <a:gd name="connsiteX43" fmla="*/ 352140 w 703706"/>
                  <a:gd name="connsiteY43" fmla="*/ 38571 h 283468"/>
                  <a:gd name="connsiteX44" fmla="*/ 371464 w 703706"/>
                  <a:gd name="connsiteY44" fmla="*/ 61012 h 283468"/>
                  <a:gd name="connsiteX45" fmla="*/ 377385 w 703706"/>
                  <a:gd name="connsiteY45" fmla="*/ 63634 h 283468"/>
                  <a:gd name="connsiteX46" fmla="*/ 427236 w 703706"/>
                  <a:gd name="connsiteY46" fmla="*/ 56635 h 283468"/>
                  <a:gd name="connsiteX47" fmla="*/ 438440 w 703706"/>
                  <a:gd name="connsiteY47" fmla="*/ 59831 h 283468"/>
                  <a:gd name="connsiteX48" fmla="*/ 457321 w 703706"/>
                  <a:gd name="connsiteY48" fmla="*/ 74764 h 283468"/>
                  <a:gd name="connsiteX49" fmla="*/ 458470 w 703706"/>
                  <a:gd name="connsiteY49" fmla="*/ 75748 h 283468"/>
                  <a:gd name="connsiteX50" fmla="*/ 513143 w 703706"/>
                  <a:gd name="connsiteY50" fmla="*/ 127023 h 283468"/>
                  <a:gd name="connsiteX51" fmla="*/ 548592 w 703706"/>
                  <a:gd name="connsiteY51" fmla="*/ 161266 h 283468"/>
                  <a:gd name="connsiteX52" fmla="*/ 553513 w 703706"/>
                  <a:gd name="connsiteY52" fmla="*/ 163298 h 283468"/>
                  <a:gd name="connsiteX53" fmla="*/ 567259 w 703706"/>
                  <a:gd name="connsiteY53" fmla="*/ 162364 h 283468"/>
                  <a:gd name="connsiteX54" fmla="*/ 573903 w 703706"/>
                  <a:gd name="connsiteY54" fmla="*/ 163528 h 283468"/>
                  <a:gd name="connsiteX55" fmla="*/ 613863 w 703706"/>
                  <a:gd name="connsiteY55" fmla="*/ 180674 h 283468"/>
                  <a:gd name="connsiteX56" fmla="*/ 609532 w 703706"/>
                  <a:gd name="connsiteY56" fmla="*/ 203016 h 283468"/>
                  <a:gd name="connsiteX57" fmla="*/ 647720 w 703706"/>
                  <a:gd name="connsiteY57" fmla="*/ 205344 h 283468"/>
                  <a:gd name="connsiteX58" fmla="*/ 655299 w 703706"/>
                  <a:gd name="connsiteY58" fmla="*/ 208032 h 283468"/>
                  <a:gd name="connsiteX59" fmla="*/ 703706 w 703706"/>
                  <a:gd name="connsiteY59" fmla="*/ 241685 h 283468"/>
                  <a:gd name="connsiteX60" fmla="*/ 694946 w 703706"/>
                  <a:gd name="connsiteY60" fmla="*/ 266585 h 283468"/>
                  <a:gd name="connsiteX61" fmla="*/ 649557 w 703706"/>
                  <a:gd name="connsiteY61" fmla="*/ 276748 h 283468"/>
                  <a:gd name="connsiteX62" fmla="*/ 647917 w 703706"/>
                  <a:gd name="connsiteY62" fmla="*/ 277010 h 283468"/>
                  <a:gd name="connsiteX63" fmla="*/ 608252 w 703706"/>
                  <a:gd name="connsiteY63" fmla="*/ 281026 h 283468"/>
                  <a:gd name="connsiteX64" fmla="*/ 605054 w 703706"/>
                  <a:gd name="connsiteY64" fmla="*/ 280977 h 283468"/>
                  <a:gd name="connsiteX65" fmla="*/ 563503 w 703706"/>
                  <a:gd name="connsiteY65" fmla="*/ 275666 h 283468"/>
                  <a:gd name="connsiteX66" fmla="*/ 562388 w 703706"/>
                  <a:gd name="connsiteY66" fmla="*/ 275633 h 283468"/>
                  <a:gd name="connsiteX67" fmla="*/ 460586 w 703706"/>
                  <a:gd name="connsiteY67" fmla="*/ 283370 h 283468"/>
                  <a:gd name="connsiteX68" fmla="*/ 401253 w 703706"/>
                  <a:gd name="connsiteY68" fmla="*/ 132137 h 283468"/>
                  <a:gd name="connsiteX69" fmla="*/ 416836 w 703706"/>
                  <a:gd name="connsiteY69" fmla="*/ 144644 h 283468"/>
                  <a:gd name="connsiteX70" fmla="*/ 428237 w 703706"/>
                  <a:gd name="connsiteY70" fmla="*/ 177330 h 283468"/>
                  <a:gd name="connsiteX71" fmla="*/ 430534 w 703706"/>
                  <a:gd name="connsiteY71" fmla="*/ 181395 h 283468"/>
                  <a:gd name="connsiteX72" fmla="*/ 446150 w 703706"/>
                  <a:gd name="connsiteY72" fmla="*/ 199361 h 283468"/>
                  <a:gd name="connsiteX73" fmla="*/ 450547 w 703706"/>
                  <a:gd name="connsiteY73" fmla="*/ 201951 h 283468"/>
                  <a:gd name="connsiteX74" fmla="*/ 484683 w 703706"/>
                  <a:gd name="connsiteY74" fmla="*/ 206573 h 283468"/>
                  <a:gd name="connsiteX75" fmla="*/ 492770 w 703706"/>
                  <a:gd name="connsiteY75" fmla="*/ 210393 h 283468"/>
                  <a:gd name="connsiteX76" fmla="*/ 518688 w 703706"/>
                  <a:gd name="connsiteY76" fmla="*/ 233309 h 283468"/>
                  <a:gd name="connsiteX77" fmla="*/ 481796 w 703706"/>
                  <a:gd name="connsiteY77" fmla="*/ 273223 h 283468"/>
                  <a:gd name="connsiteX78" fmla="*/ 561764 w 703706"/>
                  <a:gd name="connsiteY78" fmla="*/ 267142 h 283468"/>
                  <a:gd name="connsiteX79" fmla="*/ 564618 w 703706"/>
                  <a:gd name="connsiteY79" fmla="*/ 267224 h 283468"/>
                  <a:gd name="connsiteX80" fmla="*/ 606169 w 703706"/>
                  <a:gd name="connsiteY80" fmla="*/ 272535 h 283468"/>
                  <a:gd name="connsiteX81" fmla="*/ 607416 w 703706"/>
                  <a:gd name="connsiteY81" fmla="*/ 272568 h 283468"/>
                  <a:gd name="connsiteX82" fmla="*/ 647064 w 703706"/>
                  <a:gd name="connsiteY82" fmla="*/ 268551 h 283468"/>
                  <a:gd name="connsiteX83" fmla="*/ 688451 w 703706"/>
                  <a:gd name="connsiteY83" fmla="*/ 259306 h 283468"/>
                  <a:gd name="connsiteX84" fmla="*/ 693470 w 703706"/>
                  <a:gd name="connsiteY84" fmla="*/ 245094 h 283468"/>
                  <a:gd name="connsiteX85" fmla="*/ 650443 w 703706"/>
                  <a:gd name="connsiteY85" fmla="*/ 215163 h 283468"/>
                  <a:gd name="connsiteX86" fmla="*/ 647261 w 703706"/>
                  <a:gd name="connsiteY86" fmla="*/ 213999 h 283468"/>
                  <a:gd name="connsiteX87" fmla="*/ 599280 w 703706"/>
                  <a:gd name="connsiteY87" fmla="*/ 211081 h 283468"/>
                  <a:gd name="connsiteX88" fmla="*/ 604151 w 703706"/>
                  <a:gd name="connsiteY88" fmla="*/ 185903 h 283468"/>
                  <a:gd name="connsiteX89" fmla="*/ 570540 w 703706"/>
                  <a:gd name="connsiteY89" fmla="*/ 171462 h 283468"/>
                  <a:gd name="connsiteX90" fmla="*/ 567883 w 703706"/>
                  <a:gd name="connsiteY90" fmla="*/ 170986 h 283468"/>
                  <a:gd name="connsiteX91" fmla="*/ 554153 w 703706"/>
                  <a:gd name="connsiteY91" fmla="*/ 171920 h 283468"/>
                  <a:gd name="connsiteX92" fmla="*/ 542654 w 703706"/>
                  <a:gd name="connsiteY92" fmla="*/ 167495 h 283468"/>
                  <a:gd name="connsiteX93" fmla="*/ 507255 w 703706"/>
                  <a:gd name="connsiteY93" fmla="*/ 133301 h 283468"/>
                  <a:gd name="connsiteX94" fmla="*/ 452581 w 703706"/>
                  <a:gd name="connsiteY94" fmla="*/ 82026 h 283468"/>
                  <a:gd name="connsiteX95" fmla="*/ 433142 w 703706"/>
                  <a:gd name="connsiteY95" fmla="*/ 66617 h 283468"/>
                  <a:gd name="connsiteX96" fmla="*/ 428467 w 703706"/>
                  <a:gd name="connsiteY96" fmla="*/ 65208 h 283468"/>
                  <a:gd name="connsiteX97" fmla="*/ 378616 w 703706"/>
                  <a:gd name="connsiteY97" fmla="*/ 72207 h 283468"/>
                  <a:gd name="connsiteX98" fmla="*/ 364968 w 703706"/>
                  <a:gd name="connsiteY98" fmla="*/ 66667 h 283468"/>
                  <a:gd name="connsiteX99" fmla="*/ 345644 w 703706"/>
                  <a:gd name="connsiteY99" fmla="*/ 44226 h 283468"/>
                  <a:gd name="connsiteX100" fmla="*/ 343052 w 703706"/>
                  <a:gd name="connsiteY100" fmla="*/ 42161 h 283468"/>
                  <a:gd name="connsiteX101" fmla="*/ 287690 w 703706"/>
                  <a:gd name="connsiteY101" fmla="*/ 14950 h 283468"/>
                  <a:gd name="connsiteX102" fmla="*/ 285114 w 703706"/>
                  <a:gd name="connsiteY102" fmla="*/ 14327 h 283468"/>
                  <a:gd name="connsiteX103" fmla="*/ 235968 w 703706"/>
                  <a:gd name="connsiteY103" fmla="*/ 14261 h 283468"/>
                  <a:gd name="connsiteX104" fmla="*/ 184904 w 703706"/>
                  <a:gd name="connsiteY104" fmla="*/ 8852 h 283468"/>
                  <a:gd name="connsiteX105" fmla="*/ 168729 w 703706"/>
                  <a:gd name="connsiteY105" fmla="*/ 17064 h 283468"/>
                  <a:gd name="connsiteX106" fmla="*/ 121880 w 703706"/>
                  <a:gd name="connsiteY106" fmla="*/ 25211 h 283468"/>
                  <a:gd name="connsiteX107" fmla="*/ 120305 w 703706"/>
                  <a:gd name="connsiteY107" fmla="*/ 25719 h 283468"/>
                  <a:gd name="connsiteX108" fmla="*/ 89975 w 703706"/>
                  <a:gd name="connsiteY108" fmla="*/ 40226 h 283468"/>
                  <a:gd name="connsiteX109" fmla="*/ 63548 w 703706"/>
                  <a:gd name="connsiteY109" fmla="*/ 56258 h 283468"/>
                  <a:gd name="connsiteX110" fmla="*/ 59694 w 703706"/>
                  <a:gd name="connsiteY110" fmla="*/ 60930 h 283468"/>
                  <a:gd name="connsiteX111" fmla="*/ 49621 w 703706"/>
                  <a:gd name="connsiteY111" fmla="*/ 83420 h 283468"/>
                  <a:gd name="connsiteX112" fmla="*/ 43536 w 703706"/>
                  <a:gd name="connsiteY112" fmla="*/ 91156 h 283468"/>
                  <a:gd name="connsiteX113" fmla="*/ 19028 w 703706"/>
                  <a:gd name="connsiteY113" fmla="*/ 109057 h 283468"/>
                  <a:gd name="connsiteX114" fmla="*/ 35465 w 703706"/>
                  <a:gd name="connsiteY114" fmla="*/ 114040 h 283468"/>
                  <a:gd name="connsiteX115" fmla="*/ 38729 w 703706"/>
                  <a:gd name="connsiteY115" fmla="*/ 114040 h 283468"/>
                  <a:gd name="connsiteX116" fmla="*/ 66173 w 703706"/>
                  <a:gd name="connsiteY116" fmla="*/ 105696 h 283468"/>
                  <a:gd name="connsiteX117" fmla="*/ 75638 w 703706"/>
                  <a:gd name="connsiteY117" fmla="*/ 85550 h 283468"/>
                  <a:gd name="connsiteX118" fmla="*/ 99669 w 703706"/>
                  <a:gd name="connsiteY118" fmla="*/ 84207 h 283468"/>
                  <a:gd name="connsiteX119" fmla="*/ 103852 w 703706"/>
                  <a:gd name="connsiteY119" fmla="*/ 82256 h 283468"/>
                  <a:gd name="connsiteX120" fmla="*/ 143090 w 703706"/>
                  <a:gd name="connsiteY120" fmla="*/ 45259 h 283468"/>
                  <a:gd name="connsiteX121" fmla="*/ 154392 w 703706"/>
                  <a:gd name="connsiteY121" fmla="*/ 40980 h 283468"/>
                  <a:gd name="connsiteX122" fmla="*/ 225027 w 703706"/>
                  <a:gd name="connsiteY122" fmla="*/ 45586 h 283468"/>
                  <a:gd name="connsiteX123" fmla="*/ 195877 w 703706"/>
                  <a:gd name="connsiteY123" fmla="*/ 69765 h 283468"/>
                  <a:gd name="connsiteX124" fmla="*/ 212101 w 703706"/>
                  <a:gd name="connsiteY124" fmla="*/ 80633 h 283468"/>
                  <a:gd name="connsiteX125" fmla="*/ 214578 w 703706"/>
                  <a:gd name="connsiteY125" fmla="*/ 81649 h 283468"/>
                  <a:gd name="connsiteX126" fmla="*/ 291987 w 703706"/>
                  <a:gd name="connsiteY126" fmla="*/ 94730 h 283468"/>
                  <a:gd name="connsiteX127" fmla="*/ 299828 w 703706"/>
                  <a:gd name="connsiteY127" fmla="*/ 98648 h 283468"/>
                  <a:gd name="connsiteX128" fmla="*/ 313919 w 703706"/>
                  <a:gd name="connsiteY128" fmla="*/ 111516 h 283468"/>
                  <a:gd name="connsiteX129" fmla="*/ 316298 w 703706"/>
                  <a:gd name="connsiteY129" fmla="*/ 113007 h 283468"/>
                  <a:gd name="connsiteX130" fmla="*/ 371907 w 703706"/>
                  <a:gd name="connsiteY130" fmla="*/ 133825 h 283468"/>
                  <a:gd name="connsiteX131" fmla="*/ 374302 w 703706"/>
                  <a:gd name="connsiteY131" fmla="*/ 134169 h 283468"/>
                  <a:gd name="connsiteX132" fmla="*/ 400219 w 703706"/>
                  <a:gd name="connsiteY132" fmla="*/ 132202 h 283468"/>
                  <a:gd name="connsiteX133" fmla="*/ 401286 w 703706"/>
                  <a:gd name="connsiteY133" fmla="*/ 132170 h 28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703706" h="283468">
                    <a:moveTo>
                      <a:pt x="460618" y="283468"/>
                    </a:moveTo>
                    <a:lnTo>
                      <a:pt x="506401" y="233948"/>
                    </a:lnTo>
                    <a:lnTo>
                      <a:pt x="487061" y="216834"/>
                    </a:lnTo>
                    <a:cubicBezTo>
                      <a:pt x="485979" y="215867"/>
                      <a:pt x="484765" y="215277"/>
                      <a:pt x="483534" y="215114"/>
                    </a:cubicBezTo>
                    <a:lnTo>
                      <a:pt x="449398" y="210491"/>
                    </a:lnTo>
                    <a:cubicBezTo>
                      <a:pt x="445707" y="209999"/>
                      <a:pt x="442345" y="208114"/>
                      <a:pt x="439654" y="205032"/>
                    </a:cubicBezTo>
                    <a:lnTo>
                      <a:pt x="424038" y="187067"/>
                    </a:lnTo>
                    <a:cubicBezTo>
                      <a:pt x="422348" y="185132"/>
                      <a:pt x="421019" y="182805"/>
                      <a:pt x="420101" y="180165"/>
                    </a:cubicBezTo>
                    <a:lnTo>
                      <a:pt x="408700" y="147480"/>
                    </a:lnTo>
                    <a:cubicBezTo>
                      <a:pt x="407208" y="143234"/>
                      <a:pt x="404288" y="140366"/>
                      <a:pt x="400843" y="140775"/>
                    </a:cubicBezTo>
                    <a:lnTo>
                      <a:pt x="374925" y="142742"/>
                    </a:lnTo>
                    <a:cubicBezTo>
                      <a:pt x="372891" y="142890"/>
                      <a:pt x="370857" y="142611"/>
                      <a:pt x="368856" y="141873"/>
                    </a:cubicBezTo>
                    <a:lnTo>
                      <a:pt x="313230" y="121039"/>
                    </a:lnTo>
                    <a:cubicBezTo>
                      <a:pt x="311344" y="120334"/>
                      <a:pt x="309622" y="119252"/>
                      <a:pt x="308063" y="117843"/>
                    </a:cubicBezTo>
                    <a:lnTo>
                      <a:pt x="293972" y="104991"/>
                    </a:lnTo>
                    <a:cubicBezTo>
                      <a:pt x="292922" y="104041"/>
                      <a:pt x="291725" y="103418"/>
                      <a:pt x="290511" y="103205"/>
                    </a:cubicBezTo>
                    <a:lnTo>
                      <a:pt x="213118" y="90124"/>
                    </a:lnTo>
                    <a:cubicBezTo>
                      <a:pt x="211068" y="89780"/>
                      <a:pt x="209099" y="88976"/>
                      <a:pt x="207278" y="87763"/>
                    </a:cubicBezTo>
                    <a:lnTo>
                      <a:pt x="181491" y="70502"/>
                    </a:lnTo>
                    <a:lnTo>
                      <a:pt x="202866" y="52750"/>
                    </a:lnTo>
                    <a:lnTo>
                      <a:pt x="153786" y="49553"/>
                    </a:lnTo>
                    <a:cubicBezTo>
                      <a:pt x="151932" y="49455"/>
                      <a:pt x="150422" y="50111"/>
                      <a:pt x="148946" y="51504"/>
                    </a:cubicBezTo>
                    <a:lnTo>
                      <a:pt x="109708" y="88501"/>
                    </a:lnTo>
                    <a:cubicBezTo>
                      <a:pt x="106936" y="91107"/>
                      <a:pt x="103606" y="92599"/>
                      <a:pt x="100096" y="92779"/>
                    </a:cubicBezTo>
                    <a:lnTo>
                      <a:pt x="81215" y="93828"/>
                    </a:lnTo>
                    <a:lnTo>
                      <a:pt x="72308" y="112794"/>
                    </a:lnTo>
                    <a:lnTo>
                      <a:pt x="41206" y="122252"/>
                    </a:lnTo>
                    <a:cubicBezTo>
                      <a:pt x="38499" y="123072"/>
                      <a:pt x="35629" y="123072"/>
                      <a:pt x="32906" y="122252"/>
                    </a:cubicBezTo>
                    <a:lnTo>
                      <a:pt x="0" y="112237"/>
                    </a:lnTo>
                    <a:lnTo>
                      <a:pt x="38434" y="84190"/>
                    </a:lnTo>
                    <a:cubicBezTo>
                      <a:pt x="39779" y="83190"/>
                      <a:pt x="40944" y="81698"/>
                      <a:pt x="41764" y="79879"/>
                    </a:cubicBezTo>
                    <a:lnTo>
                      <a:pt x="51836" y="57389"/>
                    </a:lnTo>
                    <a:cubicBezTo>
                      <a:pt x="53493" y="53700"/>
                      <a:pt x="55986" y="50767"/>
                      <a:pt x="59070" y="48881"/>
                    </a:cubicBezTo>
                    <a:lnTo>
                      <a:pt x="84873" y="33178"/>
                    </a:lnTo>
                    <a:cubicBezTo>
                      <a:pt x="85365" y="32883"/>
                      <a:pt x="85808" y="32637"/>
                      <a:pt x="86251" y="32423"/>
                    </a:cubicBezTo>
                    <a:lnTo>
                      <a:pt x="116582" y="17917"/>
                    </a:lnTo>
                    <a:cubicBezTo>
                      <a:pt x="117812" y="17327"/>
                      <a:pt x="119091" y="16917"/>
                      <a:pt x="120387" y="16704"/>
                    </a:cubicBezTo>
                    <a:lnTo>
                      <a:pt x="166580" y="8672"/>
                    </a:lnTo>
                    <a:lnTo>
                      <a:pt x="183214" y="0"/>
                    </a:lnTo>
                    <a:lnTo>
                      <a:pt x="236821" y="5672"/>
                    </a:lnTo>
                    <a:lnTo>
                      <a:pt x="285098" y="5705"/>
                    </a:lnTo>
                    <a:cubicBezTo>
                      <a:pt x="287296" y="5705"/>
                      <a:pt x="289445" y="6213"/>
                      <a:pt x="291479" y="7213"/>
                    </a:cubicBezTo>
                    <a:lnTo>
                      <a:pt x="346825" y="34407"/>
                    </a:lnTo>
                    <a:cubicBezTo>
                      <a:pt x="348794" y="35374"/>
                      <a:pt x="350581" y="36784"/>
                      <a:pt x="352140" y="38571"/>
                    </a:cubicBezTo>
                    <a:lnTo>
                      <a:pt x="371464" y="61012"/>
                    </a:lnTo>
                    <a:cubicBezTo>
                      <a:pt x="373186" y="63011"/>
                      <a:pt x="375368" y="63962"/>
                      <a:pt x="377385" y="63634"/>
                    </a:cubicBezTo>
                    <a:lnTo>
                      <a:pt x="427236" y="56635"/>
                    </a:lnTo>
                    <a:cubicBezTo>
                      <a:pt x="431157" y="56094"/>
                      <a:pt x="435160" y="57225"/>
                      <a:pt x="438440" y="59831"/>
                    </a:cubicBezTo>
                    <a:lnTo>
                      <a:pt x="457321" y="74764"/>
                    </a:lnTo>
                    <a:cubicBezTo>
                      <a:pt x="457682" y="75027"/>
                      <a:pt x="458092" y="75387"/>
                      <a:pt x="458470" y="75748"/>
                    </a:cubicBezTo>
                    <a:lnTo>
                      <a:pt x="513143" y="127023"/>
                    </a:lnTo>
                    <a:lnTo>
                      <a:pt x="548592" y="161266"/>
                    </a:lnTo>
                    <a:cubicBezTo>
                      <a:pt x="550085" y="162708"/>
                      <a:pt x="551725" y="163413"/>
                      <a:pt x="553513" y="163298"/>
                    </a:cubicBezTo>
                    <a:lnTo>
                      <a:pt x="567259" y="162364"/>
                    </a:lnTo>
                    <a:cubicBezTo>
                      <a:pt x="569589" y="162200"/>
                      <a:pt x="571787" y="162593"/>
                      <a:pt x="573903" y="163528"/>
                    </a:cubicBezTo>
                    <a:lnTo>
                      <a:pt x="613863" y="180674"/>
                    </a:lnTo>
                    <a:lnTo>
                      <a:pt x="609532" y="203016"/>
                    </a:lnTo>
                    <a:lnTo>
                      <a:pt x="647720" y="205344"/>
                    </a:lnTo>
                    <a:cubicBezTo>
                      <a:pt x="650361" y="205491"/>
                      <a:pt x="652986" y="206426"/>
                      <a:pt x="655299" y="208032"/>
                    </a:cubicBezTo>
                    <a:lnTo>
                      <a:pt x="703706" y="241685"/>
                    </a:lnTo>
                    <a:lnTo>
                      <a:pt x="694946" y="266585"/>
                    </a:lnTo>
                    <a:lnTo>
                      <a:pt x="649557" y="276748"/>
                    </a:lnTo>
                    <a:cubicBezTo>
                      <a:pt x="649049" y="276863"/>
                      <a:pt x="648474" y="276961"/>
                      <a:pt x="647917" y="277010"/>
                    </a:cubicBezTo>
                    <a:lnTo>
                      <a:pt x="608252" y="281026"/>
                    </a:lnTo>
                    <a:cubicBezTo>
                      <a:pt x="607236" y="281141"/>
                      <a:pt x="606169" y="281141"/>
                      <a:pt x="605054" y="280977"/>
                    </a:cubicBezTo>
                    <a:lnTo>
                      <a:pt x="563503" y="275666"/>
                    </a:lnTo>
                    <a:cubicBezTo>
                      <a:pt x="563158" y="275616"/>
                      <a:pt x="562765" y="275616"/>
                      <a:pt x="562388" y="275633"/>
                    </a:cubicBezTo>
                    <a:lnTo>
                      <a:pt x="460586" y="283370"/>
                    </a:lnTo>
                    <a:close/>
                    <a:moveTo>
                      <a:pt x="401253" y="132137"/>
                    </a:moveTo>
                    <a:cubicBezTo>
                      <a:pt x="408011" y="132137"/>
                      <a:pt x="414179" y="137038"/>
                      <a:pt x="416836" y="144644"/>
                    </a:cubicBezTo>
                    <a:lnTo>
                      <a:pt x="428237" y="177330"/>
                    </a:lnTo>
                    <a:cubicBezTo>
                      <a:pt x="428779" y="178903"/>
                      <a:pt x="429582" y="180313"/>
                      <a:pt x="430534" y="181395"/>
                    </a:cubicBezTo>
                    <a:lnTo>
                      <a:pt x="446150" y="199361"/>
                    </a:lnTo>
                    <a:cubicBezTo>
                      <a:pt x="447446" y="200836"/>
                      <a:pt x="448972" y="201738"/>
                      <a:pt x="450547" y="201951"/>
                    </a:cubicBezTo>
                    <a:lnTo>
                      <a:pt x="484683" y="206573"/>
                    </a:lnTo>
                    <a:cubicBezTo>
                      <a:pt x="487603" y="206967"/>
                      <a:pt x="490408" y="208278"/>
                      <a:pt x="492770" y="210393"/>
                    </a:cubicBezTo>
                    <a:lnTo>
                      <a:pt x="518688" y="233309"/>
                    </a:lnTo>
                    <a:lnTo>
                      <a:pt x="481796" y="273223"/>
                    </a:lnTo>
                    <a:lnTo>
                      <a:pt x="561764" y="267142"/>
                    </a:lnTo>
                    <a:cubicBezTo>
                      <a:pt x="562699" y="267076"/>
                      <a:pt x="563667" y="267093"/>
                      <a:pt x="564618" y="267224"/>
                    </a:cubicBezTo>
                    <a:lnTo>
                      <a:pt x="606169" y="272535"/>
                    </a:lnTo>
                    <a:cubicBezTo>
                      <a:pt x="606612" y="272617"/>
                      <a:pt x="607038" y="272600"/>
                      <a:pt x="607416" y="272568"/>
                    </a:cubicBezTo>
                    <a:lnTo>
                      <a:pt x="647064" y="268551"/>
                    </a:lnTo>
                    <a:lnTo>
                      <a:pt x="688451" y="259306"/>
                    </a:lnTo>
                    <a:lnTo>
                      <a:pt x="693470" y="245094"/>
                    </a:lnTo>
                    <a:lnTo>
                      <a:pt x="650443" y="215163"/>
                    </a:lnTo>
                    <a:cubicBezTo>
                      <a:pt x="649426" y="214458"/>
                      <a:pt x="648360" y="214065"/>
                      <a:pt x="647261" y="213999"/>
                    </a:cubicBezTo>
                    <a:lnTo>
                      <a:pt x="599280" y="211081"/>
                    </a:lnTo>
                    <a:lnTo>
                      <a:pt x="604151" y="185903"/>
                    </a:lnTo>
                    <a:lnTo>
                      <a:pt x="570540" y="171462"/>
                    </a:lnTo>
                    <a:cubicBezTo>
                      <a:pt x="569687" y="171084"/>
                      <a:pt x="568801" y="170904"/>
                      <a:pt x="567883" y="170986"/>
                    </a:cubicBezTo>
                    <a:lnTo>
                      <a:pt x="554153" y="171920"/>
                    </a:lnTo>
                    <a:cubicBezTo>
                      <a:pt x="549822" y="172166"/>
                      <a:pt x="545902" y="170642"/>
                      <a:pt x="542654" y="167495"/>
                    </a:cubicBezTo>
                    <a:lnTo>
                      <a:pt x="507255" y="133301"/>
                    </a:lnTo>
                    <a:lnTo>
                      <a:pt x="452581" y="82026"/>
                    </a:lnTo>
                    <a:lnTo>
                      <a:pt x="433142" y="66617"/>
                    </a:lnTo>
                    <a:cubicBezTo>
                      <a:pt x="431698" y="65486"/>
                      <a:pt x="430091" y="64995"/>
                      <a:pt x="428467" y="65208"/>
                    </a:cubicBezTo>
                    <a:lnTo>
                      <a:pt x="378616" y="72207"/>
                    </a:lnTo>
                    <a:cubicBezTo>
                      <a:pt x="373596" y="72928"/>
                      <a:pt x="368609" y="70912"/>
                      <a:pt x="364968" y="66667"/>
                    </a:cubicBezTo>
                    <a:lnTo>
                      <a:pt x="345644" y="44226"/>
                    </a:lnTo>
                    <a:cubicBezTo>
                      <a:pt x="344857" y="43324"/>
                      <a:pt x="343988" y="42620"/>
                      <a:pt x="343052" y="42161"/>
                    </a:cubicBezTo>
                    <a:lnTo>
                      <a:pt x="287690" y="14950"/>
                    </a:lnTo>
                    <a:cubicBezTo>
                      <a:pt x="286853" y="14540"/>
                      <a:pt x="285984" y="14327"/>
                      <a:pt x="285114" y="14327"/>
                    </a:cubicBezTo>
                    <a:lnTo>
                      <a:pt x="235968" y="14261"/>
                    </a:lnTo>
                    <a:lnTo>
                      <a:pt x="184904" y="8852"/>
                    </a:lnTo>
                    <a:lnTo>
                      <a:pt x="168729" y="17064"/>
                    </a:lnTo>
                    <a:lnTo>
                      <a:pt x="121880" y="25211"/>
                    </a:lnTo>
                    <a:cubicBezTo>
                      <a:pt x="121355" y="25309"/>
                      <a:pt x="120830" y="25474"/>
                      <a:pt x="120305" y="25719"/>
                    </a:cubicBezTo>
                    <a:lnTo>
                      <a:pt x="89975" y="40226"/>
                    </a:lnTo>
                    <a:lnTo>
                      <a:pt x="63548" y="56258"/>
                    </a:lnTo>
                    <a:cubicBezTo>
                      <a:pt x="61990" y="57209"/>
                      <a:pt x="60612" y="58881"/>
                      <a:pt x="59694" y="60930"/>
                    </a:cubicBezTo>
                    <a:lnTo>
                      <a:pt x="49621" y="83420"/>
                    </a:lnTo>
                    <a:cubicBezTo>
                      <a:pt x="48194" y="86600"/>
                      <a:pt x="46095" y="89288"/>
                      <a:pt x="43536" y="91156"/>
                    </a:cubicBezTo>
                    <a:lnTo>
                      <a:pt x="19028" y="109057"/>
                    </a:lnTo>
                    <a:lnTo>
                      <a:pt x="35465" y="114040"/>
                    </a:lnTo>
                    <a:cubicBezTo>
                      <a:pt x="36564" y="114368"/>
                      <a:pt x="37663" y="114368"/>
                      <a:pt x="38729" y="114040"/>
                    </a:cubicBezTo>
                    <a:lnTo>
                      <a:pt x="66173" y="105696"/>
                    </a:lnTo>
                    <a:lnTo>
                      <a:pt x="75638" y="85550"/>
                    </a:lnTo>
                    <a:lnTo>
                      <a:pt x="99669" y="84207"/>
                    </a:lnTo>
                    <a:cubicBezTo>
                      <a:pt x="101129" y="84124"/>
                      <a:pt x="102573" y="83452"/>
                      <a:pt x="103852" y="82256"/>
                    </a:cubicBezTo>
                    <a:lnTo>
                      <a:pt x="143090" y="45259"/>
                    </a:lnTo>
                    <a:cubicBezTo>
                      <a:pt x="146306" y="42226"/>
                      <a:pt x="150308" y="40784"/>
                      <a:pt x="154392" y="40980"/>
                    </a:cubicBezTo>
                    <a:lnTo>
                      <a:pt x="225027" y="45586"/>
                    </a:lnTo>
                    <a:lnTo>
                      <a:pt x="195877" y="69765"/>
                    </a:lnTo>
                    <a:lnTo>
                      <a:pt x="212101" y="80633"/>
                    </a:lnTo>
                    <a:cubicBezTo>
                      <a:pt x="212905" y="81158"/>
                      <a:pt x="213725" y="81502"/>
                      <a:pt x="214578" y="81649"/>
                    </a:cubicBezTo>
                    <a:lnTo>
                      <a:pt x="291987" y="94730"/>
                    </a:lnTo>
                    <a:cubicBezTo>
                      <a:pt x="294842" y="95222"/>
                      <a:pt x="297549" y="96566"/>
                      <a:pt x="299828" y="98648"/>
                    </a:cubicBezTo>
                    <a:lnTo>
                      <a:pt x="313919" y="111516"/>
                    </a:lnTo>
                    <a:cubicBezTo>
                      <a:pt x="314658" y="112204"/>
                      <a:pt x="315461" y="112696"/>
                      <a:pt x="316298" y="113007"/>
                    </a:cubicBezTo>
                    <a:lnTo>
                      <a:pt x="371907" y="133825"/>
                    </a:lnTo>
                    <a:cubicBezTo>
                      <a:pt x="372694" y="134120"/>
                      <a:pt x="373482" y="134251"/>
                      <a:pt x="374302" y="134169"/>
                    </a:cubicBezTo>
                    <a:lnTo>
                      <a:pt x="400219" y="132202"/>
                    </a:lnTo>
                    <a:cubicBezTo>
                      <a:pt x="400580" y="132170"/>
                      <a:pt x="400925" y="132170"/>
                      <a:pt x="401286" y="13217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01" name="Freeform 1300">
              <a:extLst>
                <a:ext uri="{FF2B5EF4-FFF2-40B4-BE49-F238E27FC236}">
                  <a16:creationId xmlns:a16="http://schemas.microsoft.com/office/drawing/2014/main" id="{ED849294-968D-D394-9C4F-E5C9DFE27A22}"/>
                </a:ext>
              </a:extLst>
            </p:cNvPr>
            <p:cNvSpPr/>
            <p:nvPr/>
          </p:nvSpPr>
          <p:spPr>
            <a:xfrm>
              <a:off x="10339810" y="6385236"/>
              <a:ext cx="124471" cy="56651"/>
            </a:xfrm>
            <a:custGeom>
              <a:avLst/>
              <a:gdLst>
                <a:gd name="connsiteX0" fmla="*/ 54083 w 124471"/>
                <a:gd name="connsiteY0" fmla="*/ 56651 h 56650"/>
                <a:gd name="connsiteX1" fmla="*/ 49408 w 124471"/>
                <a:gd name="connsiteY1" fmla="*/ 55864 h 56650"/>
                <a:gd name="connsiteX2" fmla="*/ 26016 w 124471"/>
                <a:gd name="connsiteY2" fmla="*/ 47717 h 56650"/>
                <a:gd name="connsiteX3" fmla="*/ 16256 w 124471"/>
                <a:gd name="connsiteY3" fmla="*/ 38685 h 56650"/>
                <a:gd name="connsiteX4" fmla="*/ 0 w 124471"/>
                <a:gd name="connsiteY4" fmla="*/ 6147 h 56650"/>
                <a:gd name="connsiteX5" fmla="*/ 39402 w 124471"/>
                <a:gd name="connsiteY5" fmla="*/ 2721 h 56650"/>
                <a:gd name="connsiteX6" fmla="*/ 50179 w 124471"/>
                <a:gd name="connsiteY6" fmla="*/ 6655 h 56650"/>
                <a:gd name="connsiteX7" fmla="*/ 66402 w 124471"/>
                <a:gd name="connsiteY7" fmla="*/ 0 h 56650"/>
                <a:gd name="connsiteX8" fmla="*/ 82215 w 124471"/>
                <a:gd name="connsiteY8" fmla="*/ 0 h 56650"/>
                <a:gd name="connsiteX9" fmla="*/ 89072 w 124471"/>
                <a:gd name="connsiteY9" fmla="*/ 8344 h 56650"/>
                <a:gd name="connsiteX10" fmla="*/ 89072 w 124471"/>
                <a:gd name="connsiteY10" fmla="*/ 11081 h 56650"/>
                <a:gd name="connsiteX11" fmla="*/ 97651 w 124471"/>
                <a:gd name="connsiteY11" fmla="*/ 12376 h 56650"/>
                <a:gd name="connsiteX12" fmla="*/ 109659 w 124471"/>
                <a:gd name="connsiteY12" fmla="*/ 5082 h 56650"/>
                <a:gd name="connsiteX13" fmla="*/ 120403 w 124471"/>
                <a:gd name="connsiteY13" fmla="*/ 9442 h 56650"/>
                <a:gd name="connsiteX14" fmla="*/ 124471 w 124471"/>
                <a:gd name="connsiteY14" fmla="*/ 21785 h 56650"/>
                <a:gd name="connsiteX15" fmla="*/ 60808 w 124471"/>
                <a:gd name="connsiteY15" fmla="*/ 54963 h 56650"/>
                <a:gd name="connsiteX16" fmla="*/ 54099 w 124471"/>
                <a:gd name="connsiteY16" fmla="*/ 56635 h 56650"/>
                <a:gd name="connsiteX17" fmla="*/ 13336 w 124471"/>
                <a:gd name="connsiteY17" fmla="*/ 13622 h 56650"/>
                <a:gd name="connsiteX18" fmla="*/ 23949 w 124471"/>
                <a:gd name="connsiteY18" fmla="*/ 34833 h 56650"/>
                <a:gd name="connsiteX19" fmla="*/ 28838 w 124471"/>
                <a:gd name="connsiteY19" fmla="*/ 39587 h 56650"/>
                <a:gd name="connsiteX20" fmla="*/ 52229 w 124471"/>
                <a:gd name="connsiteY20" fmla="*/ 47717 h 56650"/>
                <a:gd name="connsiteX21" fmla="*/ 56806 w 124471"/>
                <a:gd name="connsiteY21" fmla="*/ 47340 h 56650"/>
                <a:gd name="connsiteX22" fmla="*/ 113990 w 124471"/>
                <a:gd name="connsiteY22" fmla="*/ 17539 h 56650"/>
                <a:gd name="connsiteX23" fmla="*/ 113448 w 124471"/>
                <a:gd name="connsiteY23" fmla="*/ 15917 h 56650"/>
                <a:gd name="connsiteX24" fmla="*/ 110413 w 124471"/>
                <a:gd name="connsiteY24" fmla="*/ 14687 h 56650"/>
                <a:gd name="connsiteX25" fmla="*/ 99456 w 124471"/>
                <a:gd name="connsiteY25" fmla="*/ 21359 h 56650"/>
                <a:gd name="connsiteX26" fmla="*/ 90270 w 124471"/>
                <a:gd name="connsiteY26" fmla="*/ 19966 h 56650"/>
                <a:gd name="connsiteX27" fmla="*/ 80476 w 124471"/>
                <a:gd name="connsiteY27" fmla="*/ 25932 h 56650"/>
                <a:gd name="connsiteX28" fmla="*/ 80476 w 124471"/>
                <a:gd name="connsiteY28" fmla="*/ 11425 h 56650"/>
                <a:gd name="connsiteX29" fmla="*/ 78163 w 124471"/>
                <a:gd name="connsiteY29" fmla="*/ 8606 h 56650"/>
                <a:gd name="connsiteX30" fmla="*/ 67304 w 124471"/>
                <a:gd name="connsiteY30" fmla="*/ 8606 h 56650"/>
                <a:gd name="connsiteX31" fmla="*/ 50458 w 124471"/>
                <a:gd name="connsiteY31" fmla="*/ 15917 h 56650"/>
                <a:gd name="connsiteX32" fmla="*/ 38269 w 124471"/>
                <a:gd name="connsiteY32" fmla="*/ 11458 h 56650"/>
                <a:gd name="connsiteX33" fmla="*/ 13352 w 124471"/>
                <a:gd name="connsiteY33" fmla="*/ 13622 h 5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4471" h="56650">
                  <a:moveTo>
                    <a:pt x="54083" y="56651"/>
                  </a:moveTo>
                  <a:cubicBezTo>
                    <a:pt x="52524" y="56651"/>
                    <a:pt x="50933" y="56389"/>
                    <a:pt x="49408" y="55864"/>
                  </a:cubicBezTo>
                  <a:lnTo>
                    <a:pt x="26016" y="47717"/>
                  </a:lnTo>
                  <a:cubicBezTo>
                    <a:pt x="21931" y="46291"/>
                    <a:pt x="18454" y="43095"/>
                    <a:pt x="16256" y="38685"/>
                  </a:cubicBezTo>
                  <a:lnTo>
                    <a:pt x="0" y="6147"/>
                  </a:lnTo>
                  <a:lnTo>
                    <a:pt x="39402" y="2721"/>
                  </a:lnTo>
                  <a:lnTo>
                    <a:pt x="50179" y="6655"/>
                  </a:lnTo>
                  <a:lnTo>
                    <a:pt x="66402" y="0"/>
                  </a:lnTo>
                  <a:lnTo>
                    <a:pt x="82215" y="0"/>
                  </a:lnTo>
                  <a:lnTo>
                    <a:pt x="89072" y="8344"/>
                  </a:lnTo>
                  <a:lnTo>
                    <a:pt x="89072" y="11081"/>
                  </a:lnTo>
                  <a:lnTo>
                    <a:pt x="97651" y="12376"/>
                  </a:lnTo>
                  <a:lnTo>
                    <a:pt x="109659" y="5082"/>
                  </a:lnTo>
                  <a:lnTo>
                    <a:pt x="120403" y="9442"/>
                  </a:lnTo>
                  <a:lnTo>
                    <a:pt x="124471" y="21785"/>
                  </a:lnTo>
                  <a:lnTo>
                    <a:pt x="60808" y="54963"/>
                  </a:lnTo>
                  <a:cubicBezTo>
                    <a:pt x="58692" y="56077"/>
                    <a:pt x="56412" y="56635"/>
                    <a:pt x="54099" y="56635"/>
                  </a:cubicBezTo>
                  <a:close/>
                  <a:moveTo>
                    <a:pt x="13336" y="13622"/>
                  </a:moveTo>
                  <a:lnTo>
                    <a:pt x="23949" y="34833"/>
                  </a:lnTo>
                  <a:cubicBezTo>
                    <a:pt x="25130" y="37177"/>
                    <a:pt x="26901" y="38915"/>
                    <a:pt x="28838" y="39587"/>
                  </a:cubicBezTo>
                  <a:lnTo>
                    <a:pt x="52229" y="47717"/>
                  </a:lnTo>
                  <a:cubicBezTo>
                    <a:pt x="53722" y="48242"/>
                    <a:pt x="55330" y="48111"/>
                    <a:pt x="56806" y="47340"/>
                  </a:cubicBezTo>
                  <a:lnTo>
                    <a:pt x="113990" y="17539"/>
                  </a:lnTo>
                  <a:lnTo>
                    <a:pt x="113448" y="15917"/>
                  </a:lnTo>
                  <a:lnTo>
                    <a:pt x="110413" y="14687"/>
                  </a:lnTo>
                  <a:lnTo>
                    <a:pt x="99456" y="21359"/>
                  </a:lnTo>
                  <a:lnTo>
                    <a:pt x="90270" y="19966"/>
                  </a:lnTo>
                  <a:lnTo>
                    <a:pt x="80476" y="25932"/>
                  </a:lnTo>
                  <a:lnTo>
                    <a:pt x="80476" y="11425"/>
                  </a:lnTo>
                  <a:lnTo>
                    <a:pt x="78163" y="8606"/>
                  </a:lnTo>
                  <a:lnTo>
                    <a:pt x="67304" y="8606"/>
                  </a:lnTo>
                  <a:lnTo>
                    <a:pt x="50458" y="15917"/>
                  </a:lnTo>
                  <a:lnTo>
                    <a:pt x="38269" y="11458"/>
                  </a:lnTo>
                  <a:lnTo>
                    <a:pt x="13352" y="1362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02" name="Freeform 1301">
              <a:extLst>
                <a:ext uri="{FF2B5EF4-FFF2-40B4-BE49-F238E27FC236}">
                  <a16:creationId xmlns:a16="http://schemas.microsoft.com/office/drawing/2014/main" id="{B5AC3122-9D57-9AFF-0BBB-06CF629A6849}"/>
                </a:ext>
              </a:extLst>
            </p:cNvPr>
            <p:cNvSpPr/>
            <p:nvPr/>
          </p:nvSpPr>
          <p:spPr>
            <a:xfrm>
              <a:off x="9063447" y="5067820"/>
              <a:ext cx="437029" cy="219457"/>
            </a:xfrm>
            <a:custGeom>
              <a:avLst/>
              <a:gdLst>
                <a:gd name="connsiteX0" fmla="*/ 310901 w 437029"/>
                <a:gd name="connsiteY0" fmla="*/ 219457 h 219457"/>
                <a:gd name="connsiteX1" fmla="*/ 280193 w 437029"/>
                <a:gd name="connsiteY1" fmla="*/ 202213 h 219457"/>
                <a:gd name="connsiteX2" fmla="*/ 276503 w 437029"/>
                <a:gd name="connsiteY2" fmla="*/ 201459 h 219457"/>
                <a:gd name="connsiteX3" fmla="*/ 253012 w 437029"/>
                <a:gd name="connsiteY3" fmla="*/ 204754 h 219457"/>
                <a:gd name="connsiteX4" fmla="*/ 244597 w 437029"/>
                <a:gd name="connsiteY4" fmla="*/ 203360 h 219457"/>
                <a:gd name="connsiteX5" fmla="*/ 200553 w 437029"/>
                <a:gd name="connsiteY5" fmla="*/ 181428 h 219457"/>
                <a:gd name="connsiteX6" fmla="*/ 196321 w 437029"/>
                <a:gd name="connsiteY6" fmla="*/ 181034 h 219457"/>
                <a:gd name="connsiteX7" fmla="*/ 179720 w 437029"/>
                <a:gd name="connsiteY7" fmla="*/ 186099 h 219457"/>
                <a:gd name="connsiteX8" fmla="*/ 176767 w 437029"/>
                <a:gd name="connsiteY8" fmla="*/ 187902 h 219457"/>
                <a:gd name="connsiteX9" fmla="*/ 150258 w 437029"/>
                <a:gd name="connsiteY9" fmla="*/ 213720 h 219457"/>
                <a:gd name="connsiteX10" fmla="*/ 132657 w 437029"/>
                <a:gd name="connsiteY10" fmla="*/ 216392 h 219457"/>
                <a:gd name="connsiteX11" fmla="*/ 92452 w 437029"/>
                <a:gd name="connsiteY11" fmla="*/ 194263 h 219457"/>
                <a:gd name="connsiteX12" fmla="*/ 89023 w 437029"/>
                <a:gd name="connsiteY12" fmla="*/ 191722 h 219457"/>
                <a:gd name="connsiteX13" fmla="*/ 54330 w 437029"/>
                <a:gd name="connsiteY13" fmla="*/ 158741 h 219457"/>
                <a:gd name="connsiteX14" fmla="*/ 53148 w 437029"/>
                <a:gd name="connsiteY14" fmla="*/ 157807 h 219457"/>
                <a:gd name="connsiteX15" fmla="*/ 27066 w 437029"/>
                <a:gd name="connsiteY15" fmla="*/ 140792 h 219457"/>
                <a:gd name="connsiteX16" fmla="*/ 18651 w 437029"/>
                <a:gd name="connsiteY16" fmla="*/ 127481 h 219457"/>
                <a:gd name="connsiteX17" fmla="*/ 13664 w 437029"/>
                <a:gd name="connsiteY17" fmla="*/ 102205 h 219457"/>
                <a:gd name="connsiteX18" fmla="*/ 12483 w 437029"/>
                <a:gd name="connsiteY18" fmla="*/ 98664 h 219457"/>
                <a:gd name="connsiteX19" fmla="*/ 0 w 437029"/>
                <a:gd name="connsiteY19" fmla="*/ 72781 h 219457"/>
                <a:gd name="connsiteX20" fmla="*/ 50622 w 437029"/>
                <a:gd name="connsiteY20" fmla="*/ 53717 h 219457"/>
                <a:gd name="connsiteX21" fmla="*/ 52935 w 437029"/>
                <a:gd name="connsiteY21" fmla="*/ 52242 h 219457"/>
                <a:gd name="connsiteX22" fmla="*/ 72308 w 437029"/>
                <a:gd name="connsiteY22" fmla="*/ 34555 h 219457"/>
                <a:gd name="connsiteX23" fmla="*/ 77967 w 437029"/>
                <a:gd name="connsiteY23" fmla="*/ 31178 h 219457"/>
                <a:gd name="connsiteX24" fmla="*/ 119305 w 437029"/>
                <a:gd name="connsiteY24" fmla="*/ 17343 h 219457"/>
                <a:gd name="connsiteX25" fmla="*/ 122044 w 437029"/>
                <a:gd name="connsiteY25" fmla="*/ 15622 h 219457"/>
                <a:gd name="connsiteX26" fmla="*/ 138382 w 437029"/>
                <a:gd name="connsiteY26" fmla="*/ 0 h 219457"/>
                <a:gd name="connsiteX27" fmla="*/ 155672 w 437029"/>
                <a:gd name="connsiteY27" fmla="*/ 9032 h 219457"/>
                <a:gd name="connsiteX28" fmla="*/ 178571 w 437029"/>
                <a:gd name="connsiteY28" fmla="*/ 2606 h 219457"/>
                <a:gd name="connsiteX29" fmla="*/ 192400 w 437029"/>
                <a:gd name="connsiteY29" fmla="*/ 6032 h 219457"/>
                <a:gd name="connsiteX30" fmla="*/ 215169 w 437029"/>
                <a:gd name="connsiteY30" fmla="*/ 26260 h 219457"/>
                <a:gd name="connsiteX31" fmla="*/ 218663 w 437029"/>
                <a:gd name="connsiteY31" fmla="*/ 27981 h 219457"/>
                <a:gd name="connsiteX32" fmla="*/ 268219 w 437029"/>
                <a:gd name="connsiteY32" fmla="*/ 35161 h 219457"/>
                <a:gd name="connsiteX33" fmla="*/ 263412 w 437029"/>
                <a:gd name="connsiteY33" fmla="*/ 60110 h 219457"/>
                <a:gd name="connsiteX34" fmla="*/ 290856 w 437029"/>
                <a:gd name="connsiteY34" fmla="*/ 73469 h 219457"/>
                <a:gd name="connsiteX35" fmla="*/ 299615 w 437029"/>
                <a:gd name="connsiteY35" fmla="*/ 53455 h 219457"/>
                <a:gd name="connsiteX36" fmla="*/ 349318 w 437029"/>
                <a:gd name="connsiteY36" fmla="*/ 63011 h 219457"/>
                <a:gd name="connsiteX37" fmla="*/ 356126 w 437029"/>
                <a:gd name="connsiteY37" fmla="*/ 89271 h 219457"/>
                <a:gd name="connsiteX38" fmla="*/ 394167 w 437029"/>
                <a:gd name="connsiteY38" fmla="*/ 92747 h 219457"/>
                <a:gd name="connsiteX39" fmla="*/ 405501 w 437029"/>
                <a:gd name="connsiteY39" fmla="*/ 99500 h 219457"/>
                <a:gd name="connsiteX40" fmla="*/ 437029 w 437029"/>
                <a:gd name="connsiteY40" fmla="*/ 142300 h 219457"/>
                <a:gd name="connsiteX41" fmla="*/ 412588 w 437029"/>
                <a:gd name="connsiteY41" fmla="*/ 142300 h 219457"/>
                <a:gd name="connsiteX42" fmla="*/ 403746 w 437029"/>
                <a:gd name="connsiteY42" fmla="*/ 157085 h 219457"/>
                <a:gd name="connsiteX43" fmla="*/ 388426 w 437029"/>
                <a:gd name="connsiteY43" fmla="*/ 161069 h 219457"/>
                <a:gd name="connsiteX44" fmla="*/ 383881 w 437029"/>
                <a:gd name="connsiteY44" fmla="*/ 178969 h 219457"/>
                <a:gd name="connsiteX45" fmla="*/ 372218 w 437029"/>
                <a:gd name="connsiteY45" fmla="*/ 183231 h 219457"/>
                <a:gd name="connsiteX46" fmla="*/ 370003 w 437029"/>
                <a:gd name="connsiteY46" fmla="*/ 189984 h 219457"/>
                <a:gd name="connsiteX47" fmla="*/ 350024 w 437029"/>
                <a:gd name="connsiteY47" fmla="*/ 199443 h 219457"/>
                <a:gd name="connsiteX48" fmla="*/ 343118 w 437029"/>
                <a:gd name="connsiteY48" fmla="*/ 200836 h 219457"/>
                <a:gd name="connsiteX49" fmla="*/ 320842 w 437029"/>
                <a:gd name="connsiteY49" fmla="*/ 199705 h 219457"/>
                <a:gd name="connsiteX50" fmla="*/ 310884 w 437029"/>
                <a:gd name="connsiteY50" fmla="*/ 219375 h 219457"/>
                <a:gd name="connsiteX51" fmla="*/ 11794 w 437029"/>
                <a:gd name="connsiteY51" fmla="*/ 77518 h 219457"/>
                <a:gd name="connsiteX52" fmla="*/ 20193 w 437029"/>
                <a:gd name="connsiteY52" fmla="*/ 94878 h 219457"/>
                <a:gd name="connsiteX53" fmla="*/ 22063 w 437029"/>
                <a:gd name="connsiteY53" fmla="*/ 100549 h 219457"/>
                <a:gd name="connsiteX54" fmla="*/ 27050 w 437029"/>
                <a:gd name="connsiteY54" fmla="*/ 125809 h 219457"/>
                <a:gd name="connsiteX55" fmla="*/ 31741 w 437029"/>
                <a:gd name="connsiteY55" fmla="*/ 133596 h 219457"/>
                <a:gd name="connsiteX56" fmla="*/ 57807 w 437029"/>
                <a:gd name="connsiteY56" fmla="*/ 150594 h 219457"/>
                <a:gd name="connsiteX57" fmla="*/ 60284 w 437029"/>
                <a:gd name="connsiteY57" fmla="*/ 152561 h 219457"/>
                <a:gd name="connsiteX58" fmla="*/ 94945 w 437029"/>
                <a:gd name="connsiteY58" fmla="*/ 185509 h 219457"/>
                <a:gd name="connsiteX59" fmla="*/ 96569 w 437029"/>
                <a:gd name="connsiteY59" fmla="*/ 186722 h 219457"/>
                <a:gd name="connsiteX60" fmla="*/ 136775 w 437029"/>
                <a:gd name="connsiteY60" fmla="*/ 208852 h 219457"/>
                <a:gd name="connsiteX61" fmla="*/ 144206 w 437029"/>
                <a:gd name="connsiteY61" fmla="*/ 207557 h 219457"/>
                <a:gd name="connsiteX62" fmla="*/ 170714 w 437029"/>
                <a:gd name="connsiteY62" fmla="*/ 181755 h 219457"/>
                <a:gd name="connsiteX63" fmla="*/ 177194 w 437029"/>
                <a:gd name="connsiteY63" fmla="*/ 177870 h 219457"/>
                <a:gd name="connsiteX64" fmla="*/ 193778 w 437029"/>
                <a:gd name="connsiteY64" fmla="*/ 172822 h 219457"/>
                <a:gd name="connsiteX65" fmla="*/ 204375 w 437029"/>
                <a:gd name="connsiteY65" fmla="*/ 173740 h 219457"/>
                <a:gd name="connsiteX66" fmla="*/ 248419 w 437029"/>
                <a:gd name="connsiteY66" fmla="*/ 195672 h 219457"/>
                <a:gd name="connsiteX67" fmla="*/ 251798 w 437029"/>
                <a:gd name="connsiteY67" fmla="*/ 196246 h 219457"/>
                <a:gd name="connsiteX68" fmla="*/ 275288 w 437029"/>
                <a:gd name="connsiteY68" fmla="*/ 192951 h 219457"/>
                <a:gd name="connsiteX69" fmla="*/ 284376 w 437029"/>
                <a:gd name="connsiteY69" fmla="*/ 194722 h 219457"/>
                <a:gd name="connsiteX70" fmla="*/ 307260 w 437029"/>
                <a:gd name="connsiteY70" fmla="*/ 207573 h 219457"/>
                <a:gd name="connsiteX71" fmla="*/ 315691 w 437029"/>
                <a:gd name="connsiteY71" fmla="*/ 190919 h 219457"/>
                <a:gd name="connsiteX72" fmla="*/ 343544 w 437029"/>
                <a:gd name="connsiteY72" fmla="*/ 192328 h 219457"/>
                <a:gd name="connsiteX73" fmla="*/ 346333 w 437029"/>
                <a:gd name="connsiteY73" fmla="*/ 191755 h 219457"/>
                <a:gd name="connsiteX74" fmla="*/ 362967 w 437029"/>
                <a:gd name="connsiteY74" fmla="*/ 183870 h 219457"/>
                <a:gd name="connsiteX75" fmla="*/ 365345 w 437029"/>
                <a:gd name="connsiteY75" fmla="*/ 176658 h 219457"/>
                <a:gd name="connsiteX76" fmla="*/ 376647 w 437029"/>
                <a:gd name="connsiteY76" fmla="*/ 172527 h 219457"/>
                <a:gd name="connsiteX77" fmla="*/ 381322 w 437029"/>
                <a:gd name="connsiteY77" fmla="*/ 154102 h 219457"/>
                <a:gd name="connsiteX78" fmla="*/ 398152 w 437029"/>
                <a:gd name="connsiteY78" fmla="*/ 149725 h 219457"/>
                <a:gd name="connsiteX79" fmla="*/ 407700 w 437029"/>
                <a:gd name="connsiteY79" fmla="*/ 133759 h 219457"/>
                <a:gd name="connsiteX80" fmla="*/ 420003 w 437029"/>
                <a:gd name="connsiteY80" fmla="*/ 133759 h 219457"/>
                <a:gd name="connsiteX81" fmla="*/ 398547 w 437029"/>
                <a:gd name="connsiteY81" fmla="*/ 104664 h 219457"/>
                <a:gd name="connsiteX82" fmla="*/ 393363 w 437029"/>
                <a:gd name="connsiteY82" fmla="*/ 101369 h 219457"/>
                <a:gd name="connsiteX83" fmla="*/ 349269 w 437029"/>
                <a:gd name="connsiteY83" fmla="*/ 97353 h 219457"/>
                <a:gd name="connsiteX84" fmla="*/ 342331 w 437029"/>
                <a:gd name="connsiteY84" fmla="*/ 70503 h 219457"/>
                <a:gd name="connsiteX85" fmla="*/ 304733 w 437029"/>
                <a:gd name="connsiteY85" fmla="*/ 63273 h 219457"/>
                <a:gd name="connsiteX86" fmla="*/ 295137 w 437029"/>
                <a:gd name="connsiteY86" fmla="*/ 85190 h 219457"/>
                <a:gd name="connsiteX87" fmla="*/ 253668 w 437029"/>
                <a:gd name="connsiteY87" fmla="*/ 65011 h 219457"/>
                <a:gd name="connsiteX88" fmla="*/ 258031 w 437029"/>
                <a:gd name="connsiteY88" fmla="*/ 42455 h 219457"/>
                <a:gd name="connsiteX89" fmla="*/ 217383 w 437029"/>
                <a:gd name="connsiteY89" fmla="*/ 36571 h 219457"/>
                <a:gd name="connsiteX90" fmla="*/ 209395 w 437029"/>
                <a:gd name="connsiteY90" fmla="*/ 32735 h 219457"/>
                <a:gd name="connsiteX91" fmla="*/ 186642 w 437029"/>
                <a:gd name="connsiteY91" fmla="*/ 12507 h 219457"/>
                <a:gd name="connsiteX92" fmla="*/ 180868 w 437029"/>
                <a:gd name="connsiteY92" fmla="*/ 10934 h 219457"/>
                <a:gd name="connsiteX93" fmla="*/ 154704 w 437029"/>
                <a:gd name="connsiteY93" fmla="*/ 18277 h 219457"/>
                <a:gd name="connsiteX94" fmla="*/ 139826 w 437029"/>
                <a:gd name="connsiteY94" fmla="*/ 10524 h 219457"/>
                <a:gd name="connsiteX95" fmla="*/ 127965 w 437029"/>
                <a:gd name="connsiteY95" fmla="*/ 21884 h 219457"/>
                <a:gd name="connsiteX96" fmla="*/ 121978 w 437029"/>
                <a:gd name="connsiteY96" fmla="*/ 25539 h 219457"/>
                <a:gd name="connsiteX97" fmla="*/ 80657 w 437029"/>
                <a:gd name="connsiteY97" fmla="*/ 39374 h 219457"/>
                <a:gd name="connsiteX98" fmla="*/ 78065 w 437029"/>
                <a:gd name="connsiteY98" fmla="*/ 40947 h 219457"/>
                <a:gd name="connsiteX99" fmla="*/ 58726 w 437029"/>
                <a:gd name="connsiteY99" fmla="*/ 58618 h 219457"/>
                <a:gd name="connsiteX100" fmla="*/ 53624 w 437029"/>
                <a:gd name="connsiteY100" fmla="*/ 61798 h 219457"/>
                <a:gd name="connsiteX101" fmla="*/ 11778 w 437029"/>
                <a:gd name="connsiteY101" fmla="*/ 77551 h 21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37029" h="219457">
                  <a:moveTo>
                    <a:pt x="310901" y="219457"/>
                  </a:moveTo>
                  <a:lnTo>
                    <a:pt x="280193" y="202213"/>
                  </a:lnTo>
                  <a:cubicBezTo>
                    <a:pt x="278996" y="201541"/>
                    <a:pt x="277732" y="201311"/>
                    <a:pt x="276503" y="201459"/>
                  </a:cubicBezTo>
                  <a:lnTo>
                    <a:pt x="253012" y="204754"/>
                  </a:lnTo>
                  <a:cubicBezTo>
                    <a:pt x="250174" y="205147"/>
                    <a:pt x="247254" y="204672"/>
                    <a:pt x="244597" y="203360"/>
                  </a:cubicBezTo>
                  <a:lnTo>
                    <a:pt x="200553" y="181428"/>
                  </a:lnTo>
                  <a:cubicBezTo>
                    <a:pt x="199191" y="180756"/>
                    <a:pt x="197699" y="180592"/>
                    <a:pt x="196321" y="181034"/>
                  </a:cubicBezTo>
                  <a:lnTo>
                    <a:pt x="179720" y="186099"/>
                  </a:lnTo>
                  <a:cubicBezTo>
                    <a:pt x="178670" y="186411"/>
                    <a:pt x="177653" y="187034"/>
                    <a:pt x="176767" y="187902"/>
                  </a:cubicBezTo>
                  <a:lnTo>
                    <a:pt x="150258" y="213720"/>
                  </a:lnTo>
                  <a:cubicBezTo>
                    <a:pt x="145321" y="218490"/>
                    <a:pt x="138431" y="219556"/>
                    <a:pt x="132657" y="216392"/>
                  </a:cubicBezTo>
                  <a:lnTo>
                    <a:pt x="92452" y="194263"/>
                  </a:lnTo>
                  <a:cubicBezTo>
                    <a:pt x="91221" y="193590"/>
                    <a:pt x="90073" y="192738"/>
                    <a:pt x="89023" y="191722"/>
                  </a:cubicBezTo>
                  <a:lnTo>
                    <a:pt x="54330" y="158741"/>
                  </a:lnTo>
                  <a:cubicBezTo>
                    <a:pt x="53935" y="158364"/>
                    <a:pt x="53591" y="158085"/>
                    <a:pt x="53148" y="157807"/>
                  </a:cubicBezTo>
                  <a:lnTo>
                    <a:pt x="27066" y="140792"/>
                  </a:lnTo>
                  <a:cubicBezTo>
                    <a:pt x="22851" y="138038"/>
                    <a:pt x="19767" y="133186"/>
                    <a:pt x="18651" y="127481"/>
                  </a:cubicBezTo>
                  <a:lnTo>
                    <a:pt x="13664" y="102205"/>
                  </a:lnTo>
                  <a:cubicBezTo>
                    <a:pt x="13418" y="100893"/>
                    <a:pt x="13008" y="99697"/>
                    <a:pt x="12483" y="98664"/>
                  </a:cubicBezTo>
                  <a:lnTo>
                    <a:pt x="0" y="72781"/>
                  </a:lnTo>
                  <a:lnTo>
                    <a:pt x="50622" y="53717"/>
                  </a:lnTo>
                  <a:cubicBezTo>
                    <a:pt x="51426" y="53405"/>
                    <a:pt x="52230" y="52897"/>
                    <a:pt x="52935" y="52242"/>
                  </a:cubicBezTo>
                  <a:lnTo>
                    <a:pt x="72308" y="34555"/>
                  </a:lnTo>
                  <a:cubicBezTo>
                    <a:pt x="74046" y="32997"/>
                    <a:pt x="75933" y="31866"/>
                    <a:pt x="77967" y="31178"/>
                  </a:cubicBezTo>
                  <a:lnTo>
                    <a:pt x="119305" y="17343"/>
                  </a:lnTo>
                  <a:cubicBezTo>
                    <a:pt x="120272" y="17015"/>
                    <a:pt x="121191" y="16441"/>
                    <a:pt x="122044" y="15622"/>
                  </a:cubicBezTo>
                  <a:lnTo>
                    <a:pt x="138382" y="0"/>
                  </a:lnTo>
                  <a:lnTo>
                    <a:pt x="155672" y="9032"/>
                  </a:lnTo>
                  <a:lnTo>
                    <a:pt x="178571" y="2606"/>
                  </a:lnTo>
                  <a:cubicBezTo>
                    <a:pt x="183427" y="1262"/>
                    <a:pt x="188446" y="2492"/>
                    <a:pt x="192400" y="6032"/>
                  </a:cubicBezTo>
                  <a:lnTo>
                    <a:pt x="215169" y="26260"/>
                  </a:lnTo>
                  <a:cubicBezTo>
                    <a:pt x="216251" y="27211"/>
                    <a:pt x="217432" y="27817"/>
                    <a:pt x="218663" y="27981"/>
                  </a:cubicBezTo>
                  <a:lnTo>
                    <a:pt x="268219" y="35161"/>
                  </a:lnTo>
                  <a:lnTo>
                    <a:pt x="263412" y="60110"/>
                  </a:lnTo>
                  <a:lnTo>
                    <a:pt x="290856" y="73469"/>
                  </a:lnTo>
                  <a:lnTo>
                    <a:pt x="299615" y="53455"/>
                  </a:lnTo>
                  <a:lnTo>
                    <a:pt x="349318" y="63011"/>
                  </a:lnTo>
                  <a:lnTo>
                    <a:pt x="356126" y="89271"/>
                  </a:lnTo>
                  <a:lnTo>
                    <a:pt x="394167" y="92747"/>
                  </a:lnTo>
                  <a:cubicBezTo>
                    <a:pt x="398547" y="93156"/>
                    <a:pt x="402566" y="95550"/>
                    <a:pt x="405501" y="99500"/>
                  </a:cubicBezTo>
                  <a:lnTo>
                    <a:pt x="437029" y="142300"/>
                  </a:lnTo>
                  <a:lnTo>
                    <a:pt x="412588" y="142300"/>
                  </a:lnTo>
                  <a:lnTo>
                    <a:pt x="403746" y="157085"/>
                  </a:lnTo>
                  <a:lnTo>
                    <a:pt x="388426" y="161069"/>
                  </a:lnTo>
                  <a:lnTo>
                    <a:pt x="383881" y="178969"/>
                  </a:lnTo>
                  <a:lnTo>
                    <a:pt x="372218" y="183231"/>
                  </a:lnTo>
                  <a:lnTo>
                    <a:pt x="370003" y="189984"/>
                  </a:lnTo>
                  <a:lnTo>
                    <a:pt x="350024" y="199443"/>
                  </a:lnTo>
                  <a:cubicBezTo>
                    <a:pt x="347843" y="200459"/>
                    <a:pt x="345415" y="200983"/>
                    <a:pt x="343118" y="200836"/>
                  </a:cubicBezTo>
                  <a:lnTo>
                    <a:pt x="320842" y="199705"/>
                  </a:lnTo>
                  <a:lnTo>
                    <a:pt x="310884" y="219375"/>
                  </a:lnTo>
                  <a:close/>
                  <a:moveTo>
                    <a:pt x="11794" y="77518"/>
                  </a:moveTo>
                  <a:lnTo>
                    <a:pt x="20193" y="94878"/>
                  </a:lnTo>
                  <a:cubicBezTo>
                    <a:pt x="21013" y="96582"/>
                    <a:pt x="21653" y="98484"/>
                    <a:pt x="22063" y="100549"/>
                  </a:cubicBezTo>
                  <a:lnTo>
                    <a:pt x="27050" y="125809"/>
                  </a:lnTo>
                  <a:cubicBezTo>
                    <a:pt x="27738" y="129252"/>
                    <a:pt x="29429" y="132087"/>
                    <a:pt x="31741" y="133596"/>
                  </a:cubicBezTo>
                  <a:lnTo>
                    <a:pt x="57807" y="150594"/>
                  </a:lnTo>
                  <a:cubicBezTo>
                    <a:pt x="58693" y="151168"/>
                    <a:pt x="59546" y="151840"/>
                    <a:pt x="60284" y="152561"/>
                  </a:cubicBezTo>
                  <a:lnTo>
                    <a:pt x="94945" y="185509"/>
                  </a:lnTo>
                  <a:cubicBezTo>
                    <a:pt x="95470" y="186001"/>
                    <a:pt x="96028" y="186411"/>
                    <a:pt x="96569" y="186722"/>
                  </a:cubicBezTo>
                  <a:lnTo>
                    <a:pt x="136775" y="208852"/>
                  </a:lnTo>
                  <a:cubicBezTo>
                    <a:pt x="139252" y="210212"/>
                    <a:pt x="141974" y="209737"/>
                    <a:pt x="144206" y="207557"/>
                  </a:cubicBezTo>
                  <a:lnTo>
                    <a:pt x="170714" y="181755"/>
                  </a:lnTo>
                  <a:cubicBezTo>
                    <a:pt x="172600" y="179920"/>
                    <a:pt x="174832" y="178575"/>
                    <a:pt x="177194" y="177870"/>
                  </a:cubicBezTo>
                  <a:lnTo>
                    <a:pt x="193778" y="172822"/>
                  </a:lnTo>
                  <a:cubicBezTo>
                    <a:pt x="197272" y="171756"/>
                    <a:pt x="201045" y="172084"/>
                    <a:pt x="204375" y="173740"/>
                  </a:cubicBezTo>
                  <a:lnTo>
                    <a:pt x="248419" y="195672"/>
                  </a:lnTo>
                  <a:cubicBezTo>
                    <a:pt x="249518" y="196213"/>
                    <a:pt x="250649" y="196394"/>
                    <a:pt x="251798" y="196246"/>
                  </a:cubicBezTo>
                  <a:lnTo>
                    <a:pt x="275288" y="192951"/>
                  </a:lnTo>
                  <a:cubicBezTo>
                    <a:pt x="278372" y="192509"/>
                    <a:pt x="281522" y="193132"/>
                    <a:pt x="284376" y="194722"/>
                  </a:cubicBezTo>
                  <a:lnTo>
                    <a:pt x="307260" y="207573"/>
                  </a:lnTo>
                  <a:lnTo>
                    <a:pt x="315691" y="190919"/>
                  </a:lnTo>
                  <a:lnTo>
                    <a:pt x="343544" y="192328"/>
                  </a:lnTo>
                  <a:cubicBezTo>
                    <a:pt x="344315" y="192378"/>
                    <a:pt x="345415" y="192181"/>
                    <a:pt x="346333" y="191755"/>
                  </a:cubicBezTo>
                  <a:lnTo>
                    <a:pt x="362967" y="183870"/>
                  </a:lnTo>
                  <a:lnTo>
                    <a:pt x="365345" y="176658"/>
                  </a:lnTo>
                  <a:lnTo>
                    <a:pt x="376647" y="172527"/>
                  </a:lnTo>
                  <a:lnTo>
                    <a:pt x="381322" y="154102"/>
                  </a:lnTo>
                  <a:lnTo>
                    <a:pt x="398152" y="149725"/>
                  </a:lnTo>
                  <a:lnTo>
                    <a:pt x="407700" y="133759"/>
                  </a:lnTo>
                  <a:lnTo>
                    <a:pt x="420003" y="133759"/>
                  </a:lnTo>
                  <a:lnTo>
                    <a:pt x="398547" y="104664"/>
                  </a:lnTo>
                  <a:cubicBezTo>
                    <a:pt x="397103" y="102713"/>
                    <a:pt x="395266" y="101533"/>
                    <a:pt x="393363" y="101369"/>
                  </a:cubicBezTo>
                  <a:lnTo>
                    <a:pt x="349269" y="97353"/>
                  </a:lnTo>
                  <a:lnTo>
                    <a:pt x="342331" y="70503"/>
                  </a:lnTo>
                  <a:lnTo>
                    <a:pt x="304733" y="63273"/>
                  </a:lnTo>
                  <a:lnTo>
                    <a:pt x="295137" y="85190"/>
                  </a:lnTo>
                  <a:lnTo>
                    <a:pt x="253668" y="65011"/>
                  </a:lnTo>
                  <a:lnTo>
                    <a:pt x="258031" y="42455"/>
                  </a:lnTo>
                  <a:lnTo>
                    <a:pt x="217383" y="36571"/>
                  </a:lnTo>
                  <a:cubicBezTo>
                    <a:pt x="214480" y="36145"/>
                    <a:pt x="211723" y="34817"/>
                    <a:pt x="209395" y="32735"/>
                  </a:cubicBezTo>
                  <a:lnTo>
                    <a:pt x="186642" y="12507"/>
                  </a:lnTo>
                  <a:cubicBezTo>
                    <a:pt x="184903" y="10934"/>
                    <a:pt x="182804" y="10360"/>
                    <a:pt x="180868" y="10934"/>
                  </a:cubicBezTo>
                  <a:lnTo>
                    <a:pt x="154704" y="18277"/>
                  </a:lnTo>
                  <a:lnTo>
                    <a:pt x="139826" y="10524"/>
                  </a:lnTo>
                  <a:lnTo>
                    <a:pt x="127965" y="21884"/>
                  </a:lnTo>
                  <a:cubicBezTo>
                    <a:pt x="126161" y="23588"/>
                    <a:pt x="124160" y="24818"/>
                    <a:pt x="121978" y="25539"/>
                  </a:cubicBezTo>
                  <a:lnTo>
                    <a:pt x="80657" y="39374"/>
                  </a:lnTo>
                  <a:cubicBezTo>
                    <a:pt x="79771" y="39669"/>
                    <a:pt x="78886" y="40210"/>
                    <a:pt x="78065" y="40947"/>
                  </a:cubicBezTo>
                  <a:lnTo>
                    <a:pt x="58726" y="58618"/>
                  </a:lnTo>
                  <a:cubicBezTo>
                    <a:pt x="57216" y="60011"/>
                    <a:pt x="55494" y="61093"/>
                    <a:pt x="53624" y="61798"/>
                  </a:cubicBezTo>
                  <a:lnTo>
                    <a:pt x="11778" y="7755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03" name="Freeform 1302">
              <a:extLst>
                <a:ext uri="{FF2B5EF4-FFF2-40B4-BE49-F238E27FC236}">
                  <a16:creationId xmlns:a16="http://schemas.microsoft.com/office/drawing/2014/main" id="{E1D1AFD6-FAEE-C09C-EF0F-28195334CB89}"/>
                </a:ext>
              </a:extLst>
            </p:cNvPr>
            <p:cNvSpPr/>
            <p:nvPr/>
          </p:nvSpPr>
          <p:spPr>
            <a:xfrm>
              <a:off x="8669707" y="4747404"/>
              <a:ext cx="585089" cy="646749"/>
            </a:xfrm>
            <a:custGeom>
              <a:avLst/>
              <a:gdLst>
                <a:gd name="connsiteX0" fmla="*/ 284425 w 585089"/>
                <a:gd name="connsiteY0" fmla="*/ 646717 h 646749"/>
                <a:gd name="connsiteX1" fmla="*/ 249436 w 585089"/>
                <a:gd name="connsiteY1" fmla="*/ 622391 h 646749"/>
                <a:gd name="connsiteX2" fmla="*/ 231671 w 585089"/>
                <a:gd name="connsiteY2" fmla="*/ 626440 h 646749"/>
                <a:gd name="connsiteX3" fmla="*/ 164825 w 585089"/>
                <a:gd name="connsiteY3" fmla="*/ 602048 h 646749"/>
                <a:gd name="connsiteX4" fmla="*/ 153884 w 585089"/>
                <a:gd name="connsiteY4" fmla="*/ 619342 h 646749"/>
                <a:gd name="connsiteX5" fmla="*/ 110709 w 585089"/>
                <a:gd name="connsiteY5" fmla="*/ 618244 h 646749"/>
                <a:gd name="connsiteX6" fmla="*/ 99423 w 585089"/>
                <a:gd name="connsiteY6" fmla="*/ 612638 h 646749"/>
                <a:gd name="connsiteX7" fmla="*/ 94305 w 585089"/>
                <a:gd name="connsiteY7" fmla="*/ 594656 h 646749"/>
                <a:gd name="connsiteX8" fmla="*/ 98570 w 585089"/>
                <a:gd name="connsiteY8" fmla="*/ 558413 h 646749"/>
                <a:gd name="connsiteX9" fmla="*/ 101473 w 585089"/>
                <a:gd name="connsiteY9" fmla="*/ 549479 h 646749"/>
                <a:gd name="connsiteX10" fmla="*/ 118878 w 585089"/>
                <a:gd name="connsiteY10" fmla="*/ 519236 h 646749"/>
                <a:gd name="connsiteX11" fmla="*/ 119337 w 585089"/>
                <a:gd name="connsiteY11" fmla="*/ 504893 h 646749"/>
                <a:gd name="connsiteX12" fmla="*/ 113383 w 585089"/>
                <a:gd name="connsiteY12" fmla="*/ 499663 h 646749"/>
                <a:gd name="connsiteX13" fmla="*/ 45389 w 585089"/>
                <a:gd name="connsiteY13" fmla="*/ 488287 h 646749"/>
                <a:gd name="connsiteX14" fmla="*/ 38811 w 585089"/>
                <a:gd name="connsiteY14" fmla="*/ 485419 h 646749"/>
                <a:gd name="connsiteX15" fmla="*/ 18684 w 585089"/>
                <a:gd name="connsiteY15" fmla="*/ 470355 h 646749"/>
                <a:gd name="connsiteX16" fmla="*/ 10875 w 585089"/>
                <a:gd name="connsiteY16" fmla="*/ 449602 h 646749"/>
                <a:gd name="connsiteX17" fmla="*/ 13845 w 585089"/>
                <a:gd name="connsiteY17" fmla="*/ 426129 h 646749"/>
                <a:gd name="connsiteX18" fmla="*/ 0 w 585089"/>
                <a:gd name="connsiteY18" fmla="*/ 407884 h 646749"/>
                <a:gd name="connsiteX19" fmla="*/ 8989 w 585089"/>
                <a:gd name="connsiteY19" fmla="*/ 353233 h 646749"/>
                <a:gd name="connsiteX20" fmla="*/ 9071 w 585089"/>
                <a:gd name="connsiteY20" fmla="*/ 348348 h 646749"/>
                <a:gd name="connsiteX21" fmla="*/ 525 w 585089"/>
                <a:gd name="connsiteY21" fmla="*/ 283878 h 646749"/>
                <a:gd name="connsiteX22" fmla="*/ 5659 w 585089"/>
                <a:gd name="connsiteY22" fmla="*/ 265453 h 646749"/>
                <a:gd name="connsiteX23" fmla="*/ 17224 w 585089"/>
                <a:gd name="connsiteY23" fmla="*/ 259913 h 646749"/>
                <a:gd name="connsiteX24" fmla="*/ 34612 w 585089"/>
                <a:gd name="connsiteY24" fmla="*/ 259913 h 646749"/>
                <a:gd name="connsiteX25" fmla="*/ 41239 w 585089"/>
                <a:gd name="connsiteY25" fmla="*/ 255045 h 646749"/>
                <a:gd name="connsiteX26" fmla="*/ 52262 w 585089"/>
                <a:gd name="connsiteY26" fmla="*/ 233964 h 646749"/>
                <a:gd name="connsiteX27" fmla="*/ 53673 w 585089"/>
                <a:gd name="connsiteY27" fmla="*/ 229784 h 646749"/>
                <a:gd name="connsiteX28" fmla="*/ 65828 w 585089"/>
                <a:gd name="connsiteY28" fmla="*/ 163232 h 646749"/>
                <a:gd name="connsiteX29" fmla="*/ 64942 w 585089"/>
                <a:gd name="connsiteY29" fmla="*/ 154200 h 646749"/>
                <a:gd name="connsiteX30" fmla="*/ 54755 w 585089"/>
                <a:gd name="connsiteY30" fmla="*/ 129432 h 646749"/>
                <a:gd name="connsiteX31" fmla="*/ 71192 w 585089"/>
                <a:gd name="connsiteY31" fmla="*/ 107778 h 646749"/>
                <a:gd name="connsiteX32" fmla="*/ 128540 w 585089"/>
                <a:gd name="connsiteY32" fmla="*/ 103221 h 646749"/>
                <a:gd name="connsiteX33" fmla="*/ 138628 w 585089"/>
                <a:gd name="connsiteY33" fmla="*/ 119203 h 646749"/>
                <a:gd name="connsiteX34" fmla="*/ 169172 w 585089"/>
                <a:gd name="connsiteY34" fmla="*/ 90845 h 646749"/>
                <a:gd name="connsiteX35" fmla="*/ 171731 w 585089"/>
                <a:gd name="connsiteY35" fmla="*/ 74289 h 646749"/>
                <a:gd name="connsiteX36" fmla="*/ 164989 w 585089"/>
                <a:gd name="connsiteY36" fmla="*/ 59241 h 646749"/>
                <a:gd name="connsiteX37" fmla="*/ 163021 w 585089"/>
                <a:gd name="connsiteY37" fmla="*/ 51717 h 646749"/>
                <a:gd name="connsiteX38" fmla="*/ 160872 w 585089"/>
                <a:gd name="connsiteY38" fmla="*/ 29506 h 646749"/>
                <a:gd name="connsiteX39" fmla="*/ 167777 w 585089"/>
                <a:gd name="connsiteY39" fmla="*/ 10294 h 646749"/>
                <a:gd name="connsiteX40" fmla="*/ 180884 w 585089"/>
                <a:gd name="connsiteY40" fmla="*/ 6803 h 646749"/>
                <a:gd name="connsiteX41" fmla="*/ 209673 w 585089"/>
                <a:gd name="connsiteY41" fmla="*/ 13474 h 646749"/>
                <a:gd name="connsiteX42" fmla="*/ 212543 w 585089"/>
                <a:gd name="connsiteY42" fmla="*/ 13376 h 646749"/>
                <a:gd name="connsiteX43" fmla="*/ 256523 w 585089"/>
                <a:gd name="connsiteY43" fmla="*/ 0 h 646749"/>
                <a:gd name="connsiteX44" fmla="*/ 258376 w 585089"/>
                <a:gd name="connsiteY44" fmla="*/ 25817 h 646749"/>
                <a:gd name="connsiteX45" fmla="*/ 265003 w 585089"/>
                <a:gd name="connsiteY45" fmla="*/ 36407 h 646749"/>
                <a:gd name="connsiteX46" fmla="*/ 323794 w 585089"/>
                <a:gd name="connsiteY46" fmla="*/ 54291 h 646749"/>
                <a:gd name="connsiteX47" fmla="*/ 321678 w 585089"/>
                <a:gd name="connsiteY47" fmla="*/ 81239 h 646749"/>
                <a:gd name="connsiteX48" fmla="*/ 380764 w 585089"/>
                <a:gd name="connsiteY48" fmla="*/ 67617 h 646749"/>
                <a:gd name="connsiteX49" fmla="*/ 382831 w 585089"/>
                <a:gd name="connsiteY49" fmla="*/ 66732 h 646749"/>
                <a:gd name="connsiteX50" fmla="*/ 410948 w 585089"/>
                <a:gd name="connsiteY50" fmla="*/ 48488 h 646749"/>
                <a:gd name="connsiteX51" fmla="*/ 424710 w 585089"/>
                <a:gd name="connsiteY51" fmla="*/ 47275 h 646749"/>
                <a:gd name="connsiteX52" fmla="*/ 491556 w 585089"/>
                <a:gd name="connsiteY52" fmla="*/ 76502 h 646749"/>
                <a:gd name="connsiteX53" fmla="*/ 495804 w 585089"/>
                <a:gd name="connsiteY53" fmla="*/ 79256 h 646749"/>
                <a:gd name="connsiteX54" fmla="*/ 521181 w 585089"/>
                <a:gd name="connsiteY54" fmla="*/ 101828 h 646749"/>
                <a:gd name="connsiteX55" fmla="*/ 526857 w 585089"/>
                <a:gd name="connsiteY55" fmla="*/ 110761 h 646749"/>
                <a:gd name="connsiteX56" fmla="*/ 535764 w 585089"/>
                <a:gd name="connsiteY56" fmla="*/ 137825 h 646749"/>
                <a:gd name="connsiteX57" fmla="*/ 532040 w 585089"/>
                <a:gd name="connsiteY57" fmla="*/ 160184 h 646749"/>
                <a:gd name="connsiteX58" fmla="*/ 522362 w 585089"/>
                <a:gd name="connsiteY58" fmla="*/ 171937 h 646749"/>
                <a:gd name="connsiteX59" fmla="*/ 543145 w 585089"/>
                <a:gd name="connsiteY59" fmla="*/ 196049 h 646749"/>
                <a:gd name="connsiteX60" fmla="*/ 547230 w 585089"/>
                <a:gd name="connsiteY60" fmla="*/ 203491 h 646749"/>
                <a:gd name="connsiteX61" fmla="*/ 558451 w 585089"/>
                <a:gd name="connsiteY61" fmla="*/ 238767 h 646749"/>
                <a:gd name="connsiteX62" fmla="*/ 559287 w 585089"/>
                <a:gd name="connsiteY62" fmla="*/ 250192 h 646749"/>
                <a:gd name="connsiteX63" fmla="*/ 556531 w 585089"/>
                <a:gd name="connsiteY63" fmla="*/ 267863 h 646749"/>
                <a:gd name="connsiteX64" fmla="*/ 558040 w 585089"/>
                <a:gd name="connsiteY64" fmla="*/ 277715 h 646749"/>
                <a:gd name="connsiteX65" fmla="*/ 585090 w 585089"/>
                <a:gd name="connsiteY65" fmla="*/ 328416 h 646749"/>
                <a:gd name="connsiteX66" fmla="*/ 548444 w 585089"/>
                <a:gd name="connsiteY66" fmla="*/ 338710 h 646749"/>
                <a:gd name="connsiteX67" fmla="*/ 533566 w 585089"/>
                <a:gd name="connsiteY67" fmla="*/ 330956 h 646749"/>
                <a:gd name="connsiteX68" fmla="*/ 521705 w 585089"/>
                <a:gd name="connsiteY68" fmla="*/ 342316 h 646749"/>
                <a:gd name="connsiteX69" fmla="*/ 515718 w 585089"/>
                <a:gd name="connsiteY69" fmla="*/ 345971 h 646749"/>
                <a:gd name="connsiteX70" fmla="*/ 474397 w 585089"/>
                <a:gd name="connsiteY70" fmla="*/ 359806 h 646749"/>
                <a:gd name="connsiteX71" fmla="*/ 471805 w 585089"/>
                <a:gd name="connsiteY71" fmla="*/ 361380 h 646749"/>
                <a:gd name="connsiteX72" fmla="*/ 452466 w 585089"/>
                <a:gd name="connsiteY72" fmla="*/ 379050 h 646749"/>
                <a:gd name="connsiteX73" fmla="*/ 447364 w 585089"/>
                <a:gd name="connsiteY73" fmla="*/ 382231 h 646749"/>
                <a:gd name="connsiteX74" fmla="*/ 405518 w 585089"/>
                <a:gd name="connsiteY74" fmla="*/ 397984 h 646749"/>
                <a:gd name="connsiteX75" fmla="*/ 413916 w 585089"/>
                <a:gd name="connsiteY75" fmla="*/ 415343 h 646749"/>
                <a:gd name="connsiteX76" fmla="*/ 415787 w 585089"/>
                <a:gd name="connsiteY76" fmla="*/ 421014 h 646749"/>
                <a:gd name="connsiteX77" fmla="*/ 420774 w 585089"/>
                <a:gd name="connsiteY77" fmla="*/ 446275 h 646749"/>
                <a:gd name="connsiteX78" fmla="*/ 425465 w 585089"/>
                <a:gd name="connsiteY78" fmla="*/ 454061 h 646749"/>
                <a:gd name="connsiteX79" fmla="*/ 451531 w 585089"/>
                <a:gd name="connsiteY79" fmla="*/ 471059 h 646749"/>
                <a:gd name="connsiteX80" fmla="*/ 454008 w 585089"/>
                <a:gd name="connsiteY80" fmla="*/ 473026 h 646749"/>
                <a:gd name="connsiteX81" fmla="*/ 479318 w 585089"/>
                <a:gd name="connsiteY81" fmla="*/ 497090 h 646749"/>
                <a:gd name="connsiteX82" fmla="*/ 482484 w 585089"/>
                <a:gd name="connsiteY82" fmla="*/ 525711 h 646749"/>
                <a:gd name="connsiteX83" fmla="*/ 469772 w 585089"/>
                <a:gd name="connsiteY83" fmla="*/ 546594 h 646749"/>
                <a:gd name="connsiteX84" fmla="*/ 462505 w 585089"/>
                <a:gd name="connsiteY84" fmla="*/ 553413 h 646749"/>
                <a:gd name="connsiteX85" fmla="*/ 445724 w 585089"/>
                <a:gd name="connsiteY85" fmla="*/ 561577 h 646749"/>
                <a:gd name="connsiteX86" fmla="*/ 454548 w 585089"/>
                <a:gd name="connsiteY86" fmla="*/ 612556 h 646749"/>
                <a:gd name="connsiteX87" fmla="*/ 447659 w 585089"/>
                <a:gd name="connsiteY87" fmla="*/ 633472 h 646749"/>
                <a:gd name="connsiteX88" fmla="*/ 424809 w 585089"/>
                <a:gd name="connsiteY88" fmla="*/ 614933 h 646749"/>
                <a:gd name="connsiteX89" fmla="*/ 421314 w 585089"/>
                <a:gd name="connsiteY89" fmla="*/ 613425 h 646749"/>
                <a:gd name="connsiteX90" fmla="*/ 396660 w 585089"/>
                <a:gd name="connsiteY90" fmla="*/ 611113 h 646749"/>
                <a:gd name="connsiteX91" fmla="*/ 394363 w 585089"/>
                <a:gd name="connsiteY91" fmla="*/ 611376 h 646749"/>
                <a:gd name="connsiteX92" fmla="*/ 352320 w 585089"/>
                <a:gd name="connsiteY92" fmla="*/ 625440 h 646749"/>
                <a:gd name="connsiteX93" fmla="*/ 346759 w 585089"/>
                <a:gd name="connsiteY93" fmla="*/ 626145 h 646749"/>
                <a:gd name="connsiteX94" fmla="*/ 294431 w 585089"/>
                <a:gd name="connsiteY94" fmla="*/ 622325 h 646749"/>
                <a:gd name="connsiteX95" fmla="*/ 284392 w 585089"/>
                <a:gd name="connsiteY95" fmla="*/ 646750 h 646749"/>
                <a:gd name="connsiteX96" fmla="*/ 251207 w 585089"/>
                <a:gd name="connsiteY96" fmla="*/ 613146 h 646749"/>
                <a:gd name="connsiteX97" fmla="*/ 280520 w 585089"/>
                <a:gd name="connsiteY97" fmla="*/ 633521 h 646749"/>
                <a:gd name="connsiteX98" fmla="*/ 288871 w 585089"/>
                <a:gd name="connsiteY98" fmla="*/ 613244 h 646749"/>
                <a:gd name="connsiteX99" fmla="*/ 347432 w 585089"/>
                <a:gd name="connsiteY99" fmla="*/ 617523 h 646749"/>
                <a:gd name="connsiteX100" fmla="*/ 349598 w 585089"/>
                <a:gd name="connsiteY100" fmla="*/ 617244 h 646749"/>
                <a:gd name="connsiteX101" fmla="*/ 391657 w 585089"/>
                <a:gd name="connsiteY101" fmla="*/ 603180 h 646749"/>
                <a:gd name="connsiteX102" fmla="*/ 397480 w 585089"/>
                <a:gd name="connsiteY102" fmla="*/ 602507 h 646749"/>
                <a:gd name="connsiteX103" fmla="*/ 422151 w 585089"/>
                <a:gd name="connsiteY103" fmla="*/ 604819 h 646749"/>
                <a:gd name="connsiteX104" fmla="*/ 430255 w 585089"/>
                <a:gd name="connsiteY104" fmla="*/ 608228 h 646749"/>
                <a:gd name="connsiteX105" fmla="*/ 443411 w 585089"/>
                <a:gd name="connsiteY105" fmla="*/ 618900 h 646749"/>
                <a:gd name="connsiteX106" fmla="*/ 445724 w 585089"/>
                <a:gd name="connsiteY106" fmla="*/ 611884 h 646749"/>
                <a:gd name="connsiteX107" fmla="*/ 436160 w 585089"/>
                <a:gd name="connsiteY107" fmla="*/ 556659 h 646749"/>
                <a:gd name="connsiteX108" fmla="*/ 458748 w 585089"/>
                <a:gd name="connsiteY108" fmla="*/ 545660 h 646749"/>
                <a:gd name="connsiteX109" fmla="*/ 462423 w 585089"/>
                <a:gd name="connsiteY109" fmla="*/ 542103 h 646749"/>
                <a:gd name="connsiteX110" fmla="*/ 475119 w 585089"/>
                <a:gd name="connsiteY110" fmla="*/ 521219 h 646749"/>
                <a:gd name="connsiteX111" fmla="*/ 473397 w 585089"/>
                <a:gd name="connsiteY111" fmla="*/ 503303 h 646749"/>
                <a:gd name="connsiteX112" fmla="*/ 448021 w 585089"/>
                <a:gd name="connsiteY112" fmla="*/ 479173 h 646749"/>
                <a:gd name="connsiteX113" fmla="*/ 446839 w 585089"/>
                <a:gd name="connsiteY113" fmla="*/ 478239 h 646749"/>
                <a:gd name="connsiteX114" fmla="*/ 420757 w 585089"/>
                <a:gd name="connsiteY114" fmla="*/ 461224 h 646749"/>
                <a:gd name="connsiteX115" fmla="*/ 412342 w 585089"/>
                <a:gd name="connsiteY115" fmla="*/ 447914 h 646749"/>
                <a:gd name="connsiteX116" fmla="*/ 407355 w 585089"/>
                <a:gd name="connsiteY116" fmla="*/ 422637 h 646749"/>
                <a:gd name="connsiteX117" fmla="*/ 406174 w 585089"/>
                <a:gd name="connsiteY117" fmla="*/ 419096 h 646749"/>
                <a:gd name="connsiteX118" fmla="*/ 393691 w 585089"/>
                <a:gd name="connsiteY118" fmla="*/ 393213 h 646749"/>
                <a:gd name="connsiteX119" fmla="*/ 444313 w 585089"/>
                <a:gd name="connsiteY119" fmla="*/ 374149 h 646749"/>
                <a:gd name="connsiteX120" fmla="*/ 446626 w 585089"/>
                <a:gd name="connsiteY120" fmla="*/ 372674 h 646749"/>
                <a:gd name="connsiteX121" fmla="*/ 465998 w 585089"/>
                <a:gd name="connsiteY121" fmla="*/ 354987 h 646749"/>
                <a:gd name="connsiteX122" fmla="*/ 471658 w 585089"/>
                <a:gd name="connsiteY122" fmla="*/ 351610 h 646749"/>
                <a:gd name="connsiteX123" fmla="*/ 512996 w 585089"/>
                <a:gd name="connsiteY123" fmla="*/ 337775 h 646749"/>
                <a:gd name="connsiteX124" fmla="*/ 515735 w 585089"/>
                <a:gd name="connsiteY124" fmla="*/ 336054 h 646749"/>
                <a:gd name="connsiteX125" fmla="*/ 532073 w 585089"/>
                <a:gd name="connsiteY125" fmla="*/ 320433 h 646749"/>
                <a:gd name="connsiteX126" fmla="*/ 549363 w 585089"/>
                <a:gd name="connsiteY126" fmla="*/ 329465 h 646749"/>
                <a:gd name="connsiteX127" fmla="*/ 572427 w 585089"/>
                <a:gd name="connsiteY127" fmla="*/ 322973 h 646749"/>
                <a:gd name="connsiteX128" fmla="*/ 550429 w 585089"/>
                <a:gd name="connsiteY128" fmla="*/ 281698 h 646749"/>
                <a:gd name="connsiteX129" fmla="*/ 548001 w 585089"/>
                <a:gd name="connsiteY129" fmla="*/ 266486 h 646749"/>
                <a:gd name="connsiteX130" fmla="*/ 550757 w 585089"/>
                <a:gd name="connsiteY130" fmla="*/ 248815 h 646749"/>
                <a:gd name="connsiteX131" fmla="*/ 550216 w 585089"/>
                <a:gd name="connsiteY131" fmla="*/ 241308 h 646749"/>
                <a:gd name="connsiteX132" fmla="*/ 538995 w 585089"/>
                <a:gd name="connsiteY132" fmla="*/ 206032 h 646749"/>
                <a:gd name="connsiteX133" fmla="*/ 536584 w 585089"/>
                <a:gd name="connsiteY133" fmla="*/ 201606 h 646749"/>
                <a:gd name="connsiteX134" fmla="*/ 511109 w 585089"/>
                <a:gd name="connsiteY134" fmla="*/ 172002 h 646749"/>
                <a:gd name="connsiteX135" fmla="*/ 525364 w 585089"/>
                <a:gd name="connsiteY135" fmla="*/ 154643 h 646749"/>
                <a:gd name="connsiteX136" fmla="*/ 527579 w 585089"/>
                <a:gd name="connsiteY136" fmla="*/ 140431 h 646749"/>
                <a:gd name="connsiteX137" fmla="*/ 518671 w 585089"/>
                <a:gd name="connsiteY137" fmla="*/ 113368 h 646749"/>
                <a:gd name="connsiteX138" fmla="*/ 515423 w 585089"/>
                <a:gd name="connsiteY138" fmla="*/ 108171 h 646749"/>
                <a:gd name="connsiteX139" fmla="*/ 490046 w 585089"/>
                <a:gd name="connsiteY139" fmla="*/ 85599 h 646749"/>
                <a:gd name="connsiteX140" fmla="*/ 488062 w 585089"/>
                <a:gd name="connsiteY140" fmla="*/ 84305 h 646749"/>
                <a:gd name="connsiteX141" fmla="*/ 421216 w 585089"/>
                <a:gd name="connsiteY141" fmla="*/ 55077 h 646749"/>
                <a:gd name="connsiteX142" fmla="*/ 415589 w 585089"/>
                <a:gd name="connsiteY142" fmla="*/ 55618 h 646749"/>
                <a:gd name="connsiteX143" fmla="*/ 387491 w 585089"/>
                <a:gd name="connsiteY143" fmla="*/ 73846 h 646749"/>
                <a:gd name="connsiteX144" fmla="*/ 382668 w 585089"/>
                <a:gd name="connsiteY144" fmla="*/ 75912 h 646749"/>
                <a:gd name="connsiteX145" fmla="*/ 312148 w 585089"/>
                <a:gd name="connsiteY145" fmla="*/ 92189 h 646749"/>
                <a:gd name="connsiteX146" fmla="*/ 314658 w 585089"/>
                <a:gd name="connsiteY146" fmla="*/ 60438 h 646749"/>
                <a:gd name="connsiteX147" fmla="*/ 262461 w 585089"/>
                <a:gd name="connsiteY147" fmla="*/ 44570 h 646749"/>
                <a:gd name="connsiteX148" fmla="*/ 249763 w 585089"/>
                <a:gd name="connsiteY148" fmla="*/ 26359 h 646749"/>
                <a:gd name="connsiteX149" fmla="*/ 248681 w 585089"/>
                <a:gd name="connsiteY149" fmla="*/ 11311 h 646749"/>
                <a:gd name="connsiteX150" fmla="*/ 215037 w 585089"/>
                <a:gd name="connsiteY150" fmla="*/ 21539 h 646749"/>
                <a:gd name="connsiteX151" fmla="*/ 207689 w 585089"/>
                <a:gd name="connsiteY151" fmla="*/ 21785 h 646749"/>
                <a:gd name="connsiteX152" fmla="*/ 178900 w 585089"/>
                <a:gd name="connsiteY152" fmla="*/ 15113 h 646749"/>
                <a:gd name="connsiteX153" fmla="*/ 173420 w 585089"/>
                <a:gd name="connsiteY153" fmla="*/ 16687 h 646749"/>
                <a:gd name="connsiteX154" fmla="*/ 169418 w 585089"/>
                <a:gd name="connsiteY154" fmla="*/ 28604 h 646749"/>
                <a:gd name="connsiteX155" fmla="*/ 171567 w 585089"/>
                <a:gd name="connsiteY155" fmla="*/ 50816 h 646749"/>
                <a:gd name="connsiteX156" fmla="*/ 172814 w 585089"/>
                <a:gd name="connsiteY156" fmla="*/ 55651 h 646749"/>
                <a:gd name="connsiteX157" fmla="*/ 179556 w 585089"/>
                <a:gd name="connsiteY157" fmla="*/ 70699 h 646749"/>
                <a:gd name="connsiteX158" fmla="*/ 175012 w 585089"/>
                <a:gd name="connsiteY158" fmla="*/ 97074 h 646749"/>
                <a:gd name="connsiteX159" fmla="*/ 136873 w 585089"/>
                <a:gd name="connsiteY159" fmla="*/ 132481 h 646749"/>
                <a:gd name="connsiteX160" fmla="*/ 124013 w 585089"/>
                <a:gd name="connsiteY160" fmla="*/ 112122 h 646749"/>
                <a:gd name="connsiteX161" fmla="*/ 75686 w 585089"/>
                <a:gd name="connsiteY161" fmla="*/ 115958 h 646749"/>
                <a:gd name="connsiteX162" fmla="*/ 64565 w 585089"/>
                <a:gd name="connsiteY162" fmla="*/ 130628 h 646749"/>
                <a:gd name="connsiteX163" fmla="*/ 72882 w 585089"/>
                <a:gd name="connsiteY163" fmla="*/ 150856 h 646749"/>
                <a:gd name="connsiteX164" fmla="*/ 74260 w 585089"/>
                <a:gd name="connsiteY164" fmla="*/ 164691 h 646749"/>
                <a:gd name="connsiteX165" fmla="*/ 62105 w 585089"/>
                <a:gd name="connsiteY165" fmla="*/ 231243 h 646749"/>
                <a:gd name="connsiteX166" fmla="*/ 59841 w 585089"/>
                <a:gd name="connsiteY166" fmla="*/ 237882 h 646749"/>
                <a:gd name="connsiteX167" fmla="*/ 48817 w 585089"/>
                <a:gd name="connsiteY167" fmla="*/ 258946 h 646749"/>
                <a:gd name="connsiteX168" fmla="*/ 34563 w 585089"/>
                <a:gd name="connsiteY168" fmla="*/ 268437 h 646749"/>
                <a:gd name="connsiteX169" fmla="*/ 17175 w 585089"/>
                <a:gd name="connsiteY169" fmla="*/ 268437 h 646749"/>
                <a:gd name="connsiteX170" fmla="*/ 12073 w 585089"/>
                <a:gd name="connsiteY170" fmla="*/ 271043 h 646749"/>
                <a:gd name="connsiteX171" fmla="*/ 9006 w 585089"/>
                <a:gd name="connsiteY171" fmla="*/ 282665 h 646749"/>
                <a:gd name="connsiteX172" fmla="*/ 17552 w 585089"/>
                <a:gd name="connsiteY172" fmla="*/ 347119 h 646749"/>
                <a:gd name="connsiteX173" fmla="*/ 17437 w 585089"/>
                <a:gd name="connsiteY173" fmla="*/ 354544 h 646749"/>
                <a:gd name="connsiteX174" fmla="*/ 9055 w 585089"/>
                <a:gd name="connsiteY174" fmla="*/ 405557 h 646749"/>
                <a:gd name="connsiteX175" fmla="*/ 22784 w 585089"/>
                <a:gd name="connsiteY175" fmla="*/ 423653 h 646749"/>
                <a:gd name="connsiteX176" fmla="*/ 19372 w 585089"/>
                <a:gd name="connsiteY176" fmla="*/ 450602 h 646749"/>
                <a:gd name="connsiteX177" fmla="*/ 23818 w 585089"/>
                <a:gd name="connsiteY177" fmla="*/ 463388 h 646749"/>
                <a:gd name="connsiteX178" fmla="*/ 43945 w 585089"/>
                <a:gd name="connsiteY178" fmla="*/ 478452 h 646749"/>
                <a:gd name="connsiteX179" fmla="*/ 46783 w 585089"/>
                <a:gd name="connsiteY179" fmla="*/ 479714 h 646749"/>
                <a:gd name="connsiteX180" fmla="*/ 114777 w 585089"/>
                <a:gd name="connsiteY180" fmla="*/ 491090 h 646749"/>
                <a:gd name="connsiteX181" fmla="*/ 127080 w 585089"/>
                <a:gd name="connsiteY181" fmla="*/ 501122 h 646749"/>
                <a:gd name="connsiteX182" fmla="*/ 126292 w 585089"/>
                <a:gd name="connsiteY182" fmla="*/ 523416 h 646749"/>
                <a:gd name="connsiteX183" fmla="*/ 108888 w 585089"/>
                <a:gd name="connsiteY183" fmla="*/ 553659 h 646749"/>
                <a:gd name="connsiteX184" fmla="*/ 107067 w 585089"/>
                <a:gd name="connsiteY184" fmla="*/ 559314 h 646749"/>
                <a:gd name="connsiteX185" fmla="*/ 102819 w 585089"/>
                <a:gd name="connsiteY185" fmla="*/ 595557 h 646749"/>
                <a:gd name="connsiteX186" fmla="*/ 105886 w 585089"/>
                <a:gd name="connsiteY186" fmla="*/ 606901 h 646749"/>
                <a:gd name="connsiteX187" fmla="*/ 110873 w 585089"/>
                <a:gd name="connsiteY187" fmla="*/ 609540 h 646749"/>
                <a:gd name="connsiteX188" fmla="*/ 149159 w 585089"/>
                <a:gd name="connsiteY188" fmla="*/ 610507 h 646749"/>
                <a:gd name="connsiteX189" fmla="*/ 161199 w 585089"/>
                <a:gd name="connsiteY189" fmla="*/ 591459 h 646749"/>
                <a:gd name="connsiteX190" fmla="*/ 232179 w 585089"/>
                <a:gd name="connsiteY190" fmla="*/ 617375 h 646749"/>
                <a:gd name="connsiteX191" fmla="*/ 251158 w 585089"/>
                <a:gd name="connsiteY191" fmla="*/ 613048 h 64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85089" h="646749">
                  <a:moveTo>
                    <a:pt x="284425" y="646717"/>
                  </a:moveTo>
                  <a:lnTo>
                    <a:pt x="249436" y="622391"/>
                  </a:lnTo>
                  <a:lnTo>
                    <a:pt x="231671" y="626440"/>
                  </a:lnTo>
                  <a:lnTo>
                    <a:pt x="164825" y="602048"/>
                  </a:lnTo>
                  <a:lnTo>
                    <a:pt x="153884" y="619342"/>
                  </a:lnTo>
                  <a:lnTo>
                    <a:pt x="110709" y="618244"/>
                  </a:lnTo>
                  <a:cubicBezTo>
                    <a:pt x="106476" y="618129"/>
                    <a:pt x="102475" y="616146"/>
                    <a:pt x="99423" y="612638"/>
                  </a:cubicBezTo>
                  <a:cubicBezTo>
                    <a:pt x="95437" y="608048"/>
                    <a:pt x="93534" y="601327"/>
                    <a:pt x="94305" y="594656"/>
                  </a:cubicBezTo>
                  <a:lnTo>
                    <a:pt x="98570" y="558413"/>
                  </a:lnTo>
                  <a:cubicBezTo>
                    <a:pt x="98947" y="555200"/>
                    <a:pt x="99948" y="552118"/>
                    <a:pt x="101473" y="549479"/>
                  </a:cubicBezTo>
                  <a:lnTo>
                    <a:pt x="118878" y="519236"/>
                  </a:lnTo>
                  <a:cubicBezTo>
                    <a:pt x="121289" y="515039"/>
                    <a:pt x="121470" y="509401"/>
                    <a:pt x="119337" y="504893"/>
                  </a:cubicBezTo>
                  <a:cubicBezTo>
                    <a:pt x="118533" y="503171"/>
                    <a:pt x="116680" y="500221"/>
                    <a:pt x="113383" y="499663"/>
                  </a:cubicBezTo>
                  <a:lnTo>
                    <a:pt x="45389" y="488287"/>
                  </a:lnTo>
                  <a:cubicBezTo>
                    <a:pt x="43076" y="487894"/>
                    <a:pt x="40796" y="486910"/>
                    <a:pt x="38811" y="485419"/>
                  </a:cubicBezTo>
                  <a:lnTo>
                    <a:pt x="18684" y="470355"/>
                  </a:lnTo>
                  <a:cubicBezTo>
                    <a:pt x="12894" y="466011"/>
                    <a:pt x="9826" y="457864"/>
                    <a:pt x="10875" y="449602"/>
                  </a:cubicBezTo>
                  <a:lnTo>
                    <a:pt x="13845" y="426129"/>
                  </a:lnTo>
                  <a:lnTo>
                    <a:pt x="0" y="407884"/>
                  </a:lnTo>
                  <a:lnTo>
                    <a:pt x="8989" y="353233"/>
                  </a:lnTo>
                  <a:cubicBezTo>
                    <a:pt x="9251" y="351610"/>
                    <a:pt x="9284" y="349971"/>
                    <a:pt x="9071" y="348348"/>
                  </a:cubicBezTo>
                  <a:lnTo>
                    <a:pt x="525" y="283878"/>
                  </a:lnTo>
                  <a:cubicBezTo>
                    <a:pt x="-377" y="277043"/>
                    <a:pt x="1525" y="270158"/>
                    <a:pt x="5659" y="265453"/>
                  </a:cubicBezTo>
                  <a:cubicBezTo>
                    <a:pt x="8793" y="261880"/>
                    <a:pt x="12894" y="259913"/>
                    <a:pt x="17224" y="259913"/>
                  </a:cubicBezTo>
                  <a:lnTo>
                    <a:pt x="34612" y="259913"/>
                  </a:lnTo>
                  <a:cubicBezTo>
                    <a:pt x="37171" y="259913"/>
                    <a:pt x="39648" y="258093"/>
                    <a:pt x="41239" y="255045"/>
                  </a:cubicBezTo>
                  <a:lnTo>
                    <a:pt x="52262" y="233964"/>
                  </a:lnTo>
                  <a:cubicBezTo>
                    <a:pt x="52918" y="232719"/>
                    <a:pt x="53394" y="231309"/>
                    <a:pt x="53673" y="229784"/>
                  </a:cubicBezTo>
                  <a:lnTo>
                    <a:pt x="65828" y="163232"/>
                  </a:lnTo>
                  <a:cubicBezTo>
                    <a:pt x="66386" y="160167"/>
                    <a:pt x="66074" y="156954"/>
                    <a:pt x="64942" y="154200"/>
                  </a:cubicBezTo>
                  <a:lnTo>
                    <a:pt x="54755" y="129432"/>
                  </a:lnTo>
                  <a:lnTo>
                    <a:pt x="71192" y="107778"/>
                  </a:lnTo>
                  <a:lnTo>
                    <a:pt x="128540" y="103221"/>
                  </a:lnTo>
                  <a:lnTo>
                    <a:pt x="138628" y="119203"/>
                  </a:lnTo>
                  <a:lnTo>
                    <a:pt x="169172" y="90845"/>
                  </a:lnTo>
                  <a:cubicBezTo>
                    <a:pt x="173125" y="87173"/>
                    <a:pt x="174241" y="79895"/>
                    <a:pt x="171731" y="74289"/>
                  </a:cubicBezTo>
                  <a:lnTo>
                    <a:pt x="164989" y="59241"/>
                  </a:lnTo>
                  <a:cubicBezTo>
                    <a:pt x="163939" y="56913"/>
                    <a:pt x="163283" y="54373"/>
                    <a:pt x="163021" y="51717"/>
                  </a:cubicBezTo>
                  <a:lnTo>
                    <a:pt x="160872" y="29506"/>
                  </a:lnTo>
                  <a:cubicBezTo>
                    <a:pt x="160150" y="22031"/>
                    <a:pt x="162791" y="14671"/>
                    <a:pt x="167777" y="10294"/>
                  </a:cubicBezTo>
                  <a:cubicBezTo>
                    <a:pt x="171583" y="6967"/>
                    <a:pt x="176242" y="5721"/>
                    <a:pt x="180884" y="6803"/>
                  </a:cubicBezTo>
                  <a:lnTo>
                    <a:pt x="209673" y="13474"/>
                  </a:lnTo>
                  <a:cubicBezTo>
                    <a:pt x="210624" y="13704"/>
                    <a:pt x="211592" y="13688"/>
                    <a:pt x="212543" y="13376"/>
                  </a:cubicBezTo>
                  <a:lnTo>
                    <a:pt x="256523" y="0"/>
                  </a:lnTo>
                  <a:lnTo>
                    <a:pt x="258376" y="25817"/>
                  </a:lnTo>
                  <a:cubicBezTo>
                    <a:pt x="258737" y="30981"/>
                    <a:pt x="261459" y="35341"/>
                    <a:pt x="265003" y="36407"/>
                  </a:cubicBezTo>
                  <a:lnTo>
                    <a:pt x="323794" y="54291"/>
                  </a:lnTo>
                  <a:lnTo>
                    <a:pt x="321678" y="81239"/>
                  </a:lnTo>
                  <a:lnTo>
                    <a:pt x="380764" y="67617"/>
                  </a:lnTo>
                  <a:cubicBezTo>
                    <a:pt x="381486" y="67454"/>
                    <a:pt x="382175" y="67158"/>
                    <a:pt x="382831" y="66732"/>
                  </a:cubicBezTo>
                  <a:lnTo>
                    <a:pt x="410948" y="48488"/>
                  </a:lnTo>
                  <a:cubicBezTo>
                    <a:pt x="415196" y="45750"/>
                    <a:pt x="420232" y="45308"/>
                    <a:pt x="424710" y="47275"/>
                  </a:cubicBezTo>
                  <a:lnTo>
                    <a:pt x="491556" y="76502"/>
                  </a:lnTo>
                  <a:cubicBezTo>
                    <a:pt x="493081" y="77174"/>
                    <a:pt x="494509" y="78092"/>
                    <a:pt x="495804" y="79256"/>
                  </a:cubicBezTo>
                  <a:lnTo>
                    <a:pt x="521181" y="101828"/>
                  </a:lnTo>
                  <a:cubicBezTo>
                    <a:pt x="523724" y="104090"/>
                    <a:pt x="525692" y="107188"/>
                    <a:pt x="526857" y="110761"/>
                  </a:cubicBezTo>
                  <a:lnTo>
                    <a:pt x="535764" y="137825"/>
                  </a:lnTo>
                  <a:cubicBezTo>
                    <a:pt x="538306" y="145545"/>
                    <a:pt x="536847" y="154331"/>
                    <a:pt x="532040" y="160184"/>
                  </a:cubicBezTo>
                  <a:lnTo>
                    <a:pt x="522362" y="171937"/>
                  </a:lnTo>
                  <a:lnTo>
                    <a:pt x="543145" y="196049"/>
                  </a:lnTo>
                  <a:cubicBezTo>
                    <a:pt x="544933" y="198115"/>
                    <a:pt x="546344" y="200688"/>
                    <a:pt x="547230" y="203491"/>
                  </a:cubicBezTo>
                  <a:lnTo>
                    <a:pt x="558451" y="238767"/>
                  </a:lnTo>
                  <a:cubicBezTo>
                    <a:pt x="559615" y="242439"/>
                    <a:pt x="559894" y="246390"/>
                    <a:pt x="559287" y="250192"/>
                  </a:cubicBezTo>
                  <a:lnTo>
                    <a:pt x="556531" y="267863"/>
                  </a:lnTo>
                  <a:cubicBezTo>
                    <a:pt x="555990" y="271273"/>
                    <a:pt x="556531" y="274863"/>
                    <a:pt x="558040" y="277715"/>
                  </a:cubicBezTo>
                  <a:lnTo>
                    <a:pt x="585090" y="328416"/>
                  </a:lnTo>
                  <a:lnTo>
                    <a:pt x="548444" y="338710"/>
                  </a:lnTo>
                  <a:lnTo>
                    <a:pt x="533566" y="330956"/>
                  </a:lnTo>
                  <a:lnTo>
                    <a:pt x="521705" y="342316"/>
                  </a:lnTo>
                  <a:cubicBezTo>
                    <a:pt x="519901" y="344021"/>
                    <a:pt x="517900" y="345250"/>
                    <a:pt x="515718" y="345971"/>
                  </a:cubicBezTo>
                  <a:lnTo>
                    <a:pt x="474397" y="359806"/>
                  </a:lnTo>
                  <a:cubicBezTo>
                    <a:pt x="473511" y="360101"/>
                    <a:pt x="472626" y="360642"/>
                    <a:pt x="471805" y="361380"/>
                  </a:cubicBezTo>
                  <a:lnTo>
                    <a:pt x="452466" y="379050"/>
                  </a:lnTo>
                  <a:cubicBezTo>
                    <a:pt x="450956" y="380444"/>
                    <a:pt x="449234" y="381526"/>
                    <a:pt x="447364" y="382231"/>
                  </a:cubicBezTo>
                  <a:lnTo>
                    <a:pt x="405518" y="397984"/>
                  </a:lnTo>
                  <a:lnTo>
                    <a:pt x="413916" y="415343"/>
                  </a:lnTo>
                  <a:cubicBezTo>
                    <a:pt x="414736" y="417047"/>
                    <a:pt x="415376" y="418949"/>
                    <a:pt x="415787" y="421014"/>
                  </a:cubicBezTo>
                  <a:lnTo>
                    <a:pt x="420774" y="446275"/>
                  </a:lnTo>
                  <a:cubicBezTo>
                    <a:pt x="421463" y="449717"/>
                    <a:pt x="423152" y="452553"/>
                    <a:pt x="425465" y="454061"/>
                  </a:cubicBezTo>
                  <a:lnTo>
                    <a:pt x="451531" y="471059"/>
                  </a:lnTo>
                  <a:cubicBezTo>
                    <a:pt x="452416" y="471633"/>
                    <a:pt x="453269" y="472305"/>
                    <a:pt x="454008" y="473026"/>
                  </a:cubicBezTo>
                  <a:lnTo>
                    <a:pt x="479318" y="497090"/>
                  </a:lnTo>
                  <a:cubicBezTo>
                    <a:pt x="486520" y="503926"/>
                    <a:pt x="487931" y="516760"/>
                    <a:pt x="482484" y="525711"/>
                  </a:cubicBezTo>
                  <a:lnTo>
                    <a:pt x="469772" y="546594"/>
                  </a:lnTo>
                  <a:cubicBezTo>
                    <a:pt x="467886" y="549659"/>
                    <a:pt x="465392" y="552020"/>
                    <a:pt x="462505" y="553413"/>
                  </a:cubicBezTo>
                  <a:lnTo>
                    <a:pt x="445724" y="561577"/>
                  </a:lnTo>
                  <a:lnTo>
                    <a:pt x="454548" y="612556"/>
                  </a:lnTo>
                  <a:lnTo>
                    <a:pt x="447659" y="633472"/>
                  </a:lnTo>
                  <a:lnTo>
                    <a:pt x="424809" y="614933"/>
                  </a:lnTo>
                  <a:cubicBezTo>
                    <a:pt x="423726" y="614064"/>
                    <a:pt x="422529" y="613539"/>
                    <a:pt x="421314" y="613425"/>
                  </a:cubicBezTo>
                  <a:lnTo>
                    <a:pt x="396660" y="611113"/>
                  </a:lnTo>
                  <a:cubicBezTo>
                    <a:pt x="395873" y="611048"/>
                    <a:pt x="395134" y="611130"/>
                    <a:pt x="394363" y="611376"/>
                  </a:cubicBezTo>
                  <a:lnTo>
                    <a:pt x="352320" y="625440"/>
                  </a:lnTo>
                  <a:cubicBezTo>
                    <a:pt x="350532" y="626030"/>
                    <a:pt x="348728" y="626292"/>
                    <a:pt x="346759" y="626145"/>
                  </a:cubicBezTo>
                  <a:lnTo>
                    <a:pt x="294431" y="622325"/>
                  </a:lnTo>
                  <a:lnTo>
                    <a:pt x="284392" y="646750"/>
                  </a:lnTo>
                  <a:close/>
                  <a:moveTo>
                    <a:pt x="251207" y="613146"/>
                  </a:moveTo>
                  <a:lnTo>
                    <a:pt x="280520" y="633521"/>
                  </a:lnTo>
                  <a:lnTo>
                    <a:pt x="288871" y="613244"/>
                  </a:lnTo>
                  <a:lnTo>
                    <a:pt x="347432" y="617523"/>
                  </a:lnTo>
                  <a:cubicBezTo>
                    <a:pt x="348121" y="617572"/>
                    <a:pt x="348859" y="617490"/>
                    <a:pt x="349598" y="617244"/>
                  </a:cubicBezTo>
                  <a:lnTo>
                    <a:pt x="391657" y="603180"/>
                  </a:lnTo>
                  <a:cubicBezTo>
                    <a:pt x="393543" y="602557"/>
                    <a:pt x="395511" y="602311"/>
                    <a:pt x="397480" y="602507"/>
                  </a:cubicBezTo>
                  <a:lnTo>
                    <a:pt x="422151" y="604819"/>
                  </a:lnTo>
                  <a:cubicBezTo>
                    <a:pt x="425055" y="605097"/>
                    <a:pt x="427860" y="606278"/>
                    <a:pt x="430255" y="608228"/>
                  </a:cubicBezTo>
                  <a:lnTo>
                    <a:pt x="443411" y="618900"/>
                  </a:lnTo>
                  <a:lnTo>
                    <a:pt x="445724" y="611884"/>
                  </a:lnTo>
                  <a:lnTo>
                    <a:pt x="436160" y="556659"/>
                  </a:lnTo>
                  <a:lnTo>
                    <a:pt x="458748" y="545660"/>
                  </a:lnTo>
                  <a:cubicBezTo>
                    <a:pt x="460142" y="544971"/>
                    <a:pt x="461422" y="543758"/>
                    <a:pt x="462423" y="542103"/>
                  </a:cubicBezTo>
                  <a:lnTo>
                    <a:pt x="475119" y="521219"/>
                  </a:lnTo>
                  <a:cubicBezTo>
                    <a:pt x="478465" y="515728"/>
                    <a:pt x="477661" y="507352"/>
                    <a:pt x="473397" y="503303"/>
                  </a:cubicBezTo>
                  <a:lnTo>
                    <a:pt x="448021" y="479173"/>
                  </a:lnTo>
                  <a:cubicBezTo>
                    <a:pt x="447626" y="478796"/>
                    <a:pt x="447282" y="478518"/>
                    <a:pt x="446839" y="478239"/>
                  </a:cubicBezTo>
                  <a:lnTo>
                    <a:pt x="420757" y="461224"/>
                  </a:lnTo>
                  <a:cubicBezTo>
                    <a:pt x="416542" y="458470"/>
                    <a:pt x="413457" y="453618"/>
                    <a:pt x="412342" y="447914"/>
                  </a:cubicBezTo>
                  <a:lnTo>
                    <a:pt x="407355" y="422637"/>
                  </a:lnTo>
                  <a:cubicBezTo>
                    <a:pt x="407109" y="421326"/>
                    <a:pt x="406699" y="420129"/>
                    <a:pt x="406174" y="419096"/>
                  </a:cubicBezTo>
                  <a:lnTo>
                    <a:pt x="393691" y="393213"/>
                  </a:lnTo>
                  <a:lnTo>
                    <a:pt x="444313" y="374149"/>
                  </a:lnTo>
                  <a:cubicBezTo>
                    <a:pt x="445117" y="373838"/>
                    <a:pt x="445920" y="373330"/>
                    <a:pt x="446626" y="372674"/>
                  </a:cubicBezTo>
                  <a:lnTo>
                    <a:pt x="465998" y="354987"/>
                  </a:lnTo>
                  <a:cubicBezTo>
                    <a:pt x="467737" y="353430"/>
                    <a:pt x="469624" y="352299"/>
                    <a:pt x="471658" y="351610"/>
                  </a:cubicBezTo>
                  <a:lnTo>
                    <a:pt x="512996" y="337775"/>
                  </a:lnTo>
                  <a:cubicBezTo>
                    <a:pt x="513963" y="337447"/>
                    <a:pt x="514882" y="336874"/>
                    <a:pt x="515735" y="336054"/>
                  </a:cubicBezTo>
                  <a:lnTo>
                    <a:pt x="532073" y="320433"/>
                  </a:lnTo>
                  <a:lnTo>
                    <a:pt x="549363" y="329465"/>
                  </a:lnTo>
                  <a:lnTo>
                    <a:pt x="572427" y="322973"/>
                  </a:lnTo>
                  <a:lnTo>
                    <a:pt x="550429" y="281698"/>
                  </a:lnTo>
                  <a:cubicBezTo>
                    <a:pt x="548017" y="277157"/>
                    <a:pt x="547164" y="271764"/>
                    <a:pt x="548001" y="266486"/>
                  </a:cubicBezTo>
                  <a:lnTo>
                    <a:pt x="550757" y="248815"/>
                  </a:lnTo>
                  <a:cubicBezTo>
                    <a:pt x="551167" y="246291"/>
                    <a:pt x="550970" y="243701"/>
                    <a:pt x="550216" y="241308"/>
                  </a:cubicBezTo>
                  <a:lnTo>
                    <a:pt x="538995" y="206032"/>
                  </a:lnTo>
                  <a:cubicBezTo>
                    <a:pt x="538454" y="204327"/>
                    <a:pt x="537618" y="202787"/>
                    <a:pt x="536584" y="201606"/>
                  </a:cubicBezTo>
                  <a:lnTo>
                    <a:pt x="511109" y="172002"/>
                  </a:lnTo>
                  <a:lnTo>
                    <a:pt x="525364" y="154643"/>
                  </a:lnTo>
                  <a:cubicBezTo>
                    <a:pt x="528300" y="151070"/>
                    <a:pt x="529203" y="145349"/>
                    <a:pt x="527579" y="140431"/>
                  </a:cubicBezTo>
                  <a:lnTo>
                    <a:pt x="518671" y="113368"/>
                  </a:lnTo>
                  <a:cubicBezTo>
                    <a:pt x="517966" y="111220"/>
                    <a:pt x="516834" y="109433"/>
                    <a:pt x="515423" y="108171"/>
                  </a:cubicBezTo>
                  <a:lnTo>
                    <a:pt x="490046" y="85599"/>
                  </a:lnTo>
                  <a:cubicBezTo>
                    <a:pt x="489424" y="85042"/>
                    <a:pt x="488767" y="84599"/>
                    <a:pt x="488062" y="84305"/>
                  </a:cubicBezTo>
                  <a:lnTo>
                    <a:pt x="421216" y="55077"/>
                  </a:lnTo>
                  <a:cubicBezTo>
                    <a:pt x="419346" y="54242"/>
                    <a:pt x="417378" y="54455"/>
                    <a:pt x="415589" y="55618"/>
                  </a:cubicBezTo>
                  <a:lnTo>
                    <a:pt x="387491" y="73846"/>
                  </a:lnTo>
                  <a:cubicBezTo>
                    <a:pt x="386014" y="74813"/>
                    <a:pt x="384374" y="75518"/>
                    <a:pt x="382668" y="75912"/>
                  </a:cubicBezTo>
                  <a:lnTo>
                    <a:pt x="312148" y="92189"/>
                  </a:lnTo>
                  <a:lnTo>
                    <a:pt x="314658" y="60438"/>
                  </a:lnTo>
                  <a:lnTo>
                    <a:pt x="262461" y="44570"/>
                  </a:lnTo>
                  <a:cubicBezTo>
                    <a:pt x="255488" y="42439"/>
                    <a:pt x="250371" y="35128"/>
                    <a:pt x="249763" y="26359"/>
                  </a:cubicBezTo>
                  <a:lnTo>
                    <a:pt x="248681" y="11311"/>
                  </a:lnTo>
                  <a:lnTo>
                    <a:pt x="215037" y="21539"/>
                  </a:lnTo>
                  <a:cubicBezTo>
                    <a:pt x="212576" y="22260"/>
                    <a:pt x="210133" y="22343"/>
                    <a:pt x="207689" y="21785"/>
                  </a:cubicBezTo>
                  <a:lnTo>
                    <a:pt x="178900" y="15113"/>
                  </a:lnTo>
                  <a:cubicBezTo>
                    <a:pt x="176505" y="14556"/>
                    <a:pt x="174602" y="15654"/>
                    <a:pt x="173420" y="16687"/>
                  </a:cubicBezTo>
                  <a:cubicBezTo>
                    <a:pt x="170534" y="19228"/>
                    <a:pt x="168959" y="23900"/>
                    <a:pt x="169418" y="28604"/>
                  </a:cubicBezTo>
                  <a:lnTo>
                    <a:pt x="171567" y="50816"/>
                  </a:lnTo>
                  <a:cubicBezTo>
                    <a:pt x="171731" y="52537"/>
                    <a:pt x="172141" y="54159"/>
                    <a:pt x="172814" y="55651"/>
                  </a:cubicBezTo>
                  <a:lnTo>
                    <a:pt x="179556" y="70699"/>
                  </a:lnTo>
                  <a:cubicBezTo>
                    <a:pt x="183558" y="79616"/>
                    <a:pt x="181590" y="90943"/>
                    <a:pt x="175012" y="97074"/>
                  </a:cubicBezTo>
                  <a:lnTo>
                    <a:pt x="136873" y="132481"/>
                  </a:lnTo>
                  <a:lnTo>
                    <a:pt x="124013" y="112122"/>
                  </a:lnTo>
                  <a:lnTo>
                    <a:pt x="75686" y="115958"/>
                  </a:lnTo>
                  <a:lnTo>
                    <a:pt x="64565" y="130628"/>
                  </a:lnTo>
                  <a:lnTo>
                    <a:pt x="72882" y="150856"/>
                  </a:lnTo>
                  <a:cubicBezTo>
                    <a:pt x="74637" y="155118"/>
                    <a:pt x="75113" y="160036"/>
                    <a:pt x="74260" y="164691"/>
                  </a:cubicBezTo>
                  <a:lnTo>
                    <a:pt x="62105" y="231243"/>
                  </a:lnTo>
                  <a:cubicBezTo>
                    <a:pt x="61661" y="233637"/>
                    <a:pt x="60906" y="235866"/>
                    <a:pt x="59841" y="237882"/>
                  </a:cubicBezTo>
                  <a:lnTo>
                    <a:pt x="48817" y="258946"/>
                  </a:lnTo>
                  <a:cubicBezTo>
                    <a:pt x="45717" y="264880"/>
                    <a:pt x="40386" y="268437"/>
                    <a:pt x="34563" y="268437"/>
                  </a:cubicBezTo>
                  <a:lnTo>
                    <a:pt x="17175" y="268437"/>
                  </a:lnTo>
                  <a:cubicBezTo>
                    <a:pt x="14845" y="268437"/>
                    <a:pt x="13123" y="269847"/>
                    <a:pt x="12073" y="271043"/>
                  </a:cubicBezTo>
                  <a:cubicBezTo>
                    <a:pt x="9596" y="273863"/>
                    <a:pt x="8431" y="278321"/>
                    <a:pt x="9006" y="282665"/>
                  </a:cubicBezTo>
                  <a:lnTo>
                    <a:pt x="17552" y="347119"/>
                  </a:lnTo>
                  <a:cubicBezTo>
                    <a:pt x="17880" y="349578"/>
                    <a:pt x="17847" y="352086"/>
                    <a:pt x="17437" y="354544"/>
                  </a:cubicBezTo>
                  <a:lnTo>
                    <a:pt x="9055" y="405557"/>
                  </a:lnTo>
                  <a:lnTo>
                    <a:pt x="22784" y="423653"/>
                  </a:lnTo>
                  <a:lnTo>
                    <a:pt x="19372" y="450602"/>
                  </a:lnTo>
                  <a:cubicBezTo>
                    <a:pt x="18717" y="455782"/>
                    <a:pt x="20505" y="460913"/>
                    <a:pt x="23818" y="463388"/>
                  </a:cubicBezTo>
                  <a:lnTo>
                    <a:pt x="43945" y="478452"/>
                  </a:lnTo>
                  <a:cubicBezTo>
                    <a:pt x="44848" y="479124"/>
                    <a:pt x="45799" y="479551"/>
                    <a:pt x="46783" y="479714"/>
                  </a:cubicBezTo>
                  <a:lnTo>
                    <a:pt x="114777" y="491090"/>
                  </a:lnTo>
                  <a:cubicBezTo>
                    <a:pt x="119994" y="491959"/>
                    <a:pt x="124471" y="495631"/>
                    <a:pt x="127080" y="501122"/>
                  </a:cubicBezTo>
                  <a:cubicBezTo>
                    <a:pt x="130426" y="508204"/>
                    <a:pt x="130131" y="516760"/>
                    <a:pt x="126292" y="523416"/>
                  </a:cubicBezTo>
                  <a:lnTo>
                    <a:pt x="108888" y="553659"/>
                  </a:lnTo>
                  <a:cubicBezTo>
                    <a:pt x="107953" y="555298"/>
                    <a:pt x="107313" y="557249"/>
                    <a:pt x="107067" y="559314"/>
                  </a:cubicBezTo>
                  <a:lnTo>
                    <a:pt x="102819" y="595557"/>
                  </a:lnTo>
                  <a:cubicBezTo>
                    <a:pt x="102310" y="599852"/>
                    <a:pt x="103459" y="604098"/>
                    <a:pt x="105886" y="606901"/>
                  </a:cubicBezTo>
                  <a:cubicBezTo>
                    <a:pt x="106903" y="608081"/>
                    <a:pt x="108593" y="609474"/>
                    <a:pt x="110873" y="609540"/>
                  </a:cubicBezTo>
                  <a:lnTo>
                    <a:pt x="149159" y="610507"/>
                  </a:lnTo>
                  <a:lnTo>
                    <a:pt x="161199" y="591459"/>
                  </a:lnTo>
                  <a:lnTo>
                    <a:pt x="232179" y="617375"/>
                  </a:lnTo>
                  <a:lnTo>
                    <a:pt x="251158" y="61304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04" name="Graphic 9">
              <a:extLst>
                <a:ext uri="{FF2B5EF4-FFF2-40B4-BE49-F238E27FC236}">
                  <a16:creationId xmlns:a16="http://schemas.microsoft.com/office/drawing/2014/main" id="{E4A677CB-3AF4-FF60-DC61-1EA6F62B0563}"/>
                </a:ext>
              </a:extLst>
            </p:cNvPr>
            <p:cNvGrpSpPr/>
            <p:nvPr/>
          </p:nvGrpSpPr>
          <p:grpSpPr>
            <a:xfrm>
              <a:off x="10943765" y="8236721"/>
              <a:ext cx="114098" cy="161084"/>
              <a:chOff x="10943765" y="8236721"/>
              <a:chExt cx="114098" cy="161084"/>
            </a:xfrm>
            <a:grpFill/>
          </p:grpSpPr>
          <p:sp>
            <p:nvSpPr>
              <p:cNvPr id="1741" name="Freeform 1740">
                <a:extLst>
                  <a:ext uri="{FF2B5EF4-FFF2-40B4-BE49-F238E27FC236}">
                    <a16:creationId xmlns:a16="http://schemas.microsoft.com/office/drawing/2014/main" id="{DB68B864-BAD3-DF14-695A-AF1A2D1A38B3}"/>
                  </a:ext>
                </a:extLst>
              </p:cNvPr>
              <p:cNvSpPr/>
              <p:nvPr/>
            </p:nvSpPr>
            <p:spPr>
              <a:xfrm>
                <a:off x="10948308" y="8243983"/>
                <a:ext cx="105261" cy="146758"/>
              </a:xfrm>
              <a:custGeom>
                <a:avLst/>
                <a:gdLst>
                  <a:gd name="connsiteX0" fmla="*/ 89565 w 105261"/>
                  <a:gd name="connsiteY0" fmla="*/ 0 h 146758"/>
                  <a:gd name="connsiteX1" fmla="*/ 102573 w 105261"/>
                  <a:gd name="connsiteY1" fmla="*/ 21474 h 146758"/>
                  <a:gd name="connsiteX2" fmla="*/ 105214 w 105261"/>
                  <a:gd name="connsiteY2" fmla="*/ 32981 h 146758"/>
                  <a:gd name="connsiteX3" fmla="*/ 104033 w 105261"/>
                  <a:gd name="connsiteY3" fmla="*/ 50209 h 146758"/>
                  <a:gd name="connsiteX4" fmla="*/ 96257 w 105261"/>
                  <a:gd name="connsiteY4" fmla="*/ 63880 h 146758"/>
                  <a:gd name="connsiteX5" fmla="*/ 66599 w 105261"/>
                  <a:gd name="connsiteY5" fmla="*/ 79666 h 146758"/>
                  <a:gd name="connsiteX6" fmla="*/ 83183 w 105261"/>
                  <a:gd name="connsiteY6" fmla="*/ 93123 h 146758"/>
                  <a:gd name="connsiteX7" fmla="*/ 86989 w 105261"/>
                  <a:gd name="connsiteY7" fmla="*/ 116007 h 146758"/>
                  <a:gd name="connsiteX8" fmla="*/ 71193 w 105261"/>
                  <a:gd name="connsiteY8" fmla="*/ 146758 h 146758"/>
                  <a:gd name="connsiteX9" fmla="*/ 55116 w 105261"/>
                  <a:gd name="connsiteY9" fmla="*/ 131383 h 146758"/>
                  <a:gd name="connsiteX10" fmla="*/ 41338 w 105261"/>
                  <a:gd name="connsiteY10" fmla="*/ 138366 h 146758"/>
                  <a:gd name="connsiteX11" fmla="*/ 4594 w 105261"/>
                  <a:gd name="connsiteY11" fmla="*/ 136973 h 146758"/>
                  <a:gd name="connsiteX12" fmla="*/ 4594 w 105261"/>
                  <a:gd name="connsiteY12" fmla="*/ 111827 h 146758"/>
                  <a:gd name="connsiteX13" fmla="*/ 0 w 105261"/>
                  <a:gd name="connsiteY13" fmla="*/ 88075 h 146758"/>
                  <a:gd name="connsiteX14" fmla="*/ 20423 w 105261"/>
                  <a:gd name="connsiteY14" fmla="*/ 50799 h 146758"/>
                  <a:gd name="connsiteX15" fmla="*/ 20947 w 105261"/>
                  <a:gd name="connsiteY15" fmla="*/ 49898 h 146758"/>
                  <a:gd name="connsiteX16" fmla="*/ 38861 w 105261"/>
                  <a:gd name="connsiteY16" fmla="*/ 21572 h 146758"/>
                  <a:gd name="connsiteX17" fmla="*/ 51049 w 105261"/>
                  <a:gd name="connsiteY17" fmla="*/ 15884 h 146758"/>
                  <a:gd name="connsiteX18" fmla="*/ 65091 w 105261"/>
                  <a:gd name="connsiteY18" fmla="*/ 19441 h 146758"/>
                  <a:gd name="connsiteX19" fmla="*/ 75868 w 105261"/>
                  <a:gd name="connsiteY19" fmla="*/ 15671 h 146758"/>
                  <a:gd name="connsiteX20" fmla="*/ 89581 w 105261"/>
                  <a:gd name="connsiteY20" fmla="*/ 33 h 14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5261" h="146758">
                    <a:moveTo>
                      <a:pt x="89565" y="0"/>
                    </a:moveTo>
                    <a:lnTo>
                      <a:pt x="102573" y="21474"/>
                    </a:lnTo>
                    <a:cubicBezTo>
                      <a:pt x="104541" y="24736"/>
                      <a:pt x="105492" y="28850"/>
                      <a:pt x="105214" y="32981"/>
                    </a:cubicBezTo>
                    <a:lnTo>
                      <a:pt x="104033" y="50209"/>
                    </a:lnTo>
                    <a:cubicBezTo>
                      <a:pt x="103623" y="56291"/>
                      <a:pt x="100620" y="61552"/>
                      <a:pt x="96257" y="63880"/>
                    </a:cubicBezTo>
                    <a:lnTo>
                      <a:pt x="66599" y="79666"/>
                    </a:lnTo>
                    <a:lnTo>
                      <a:pt x="83183" y="93123"/>
                    </a:lnTo>
                    <a:cubicBezTo>
                      <a:pt x="89204" y="98008"/>
                      <a:pt x="90926" y="108352"/>
                      <a:pt x="86989" y="116007"/>
                    </a:cubicBezTo>
                    <a:lnTo>
                      <a:pt x="71193" y="146758"/>
                    </a:lnTo>
                    <a:lnTo>
                      <a:pt x="55116" y="131383"/>
                    </a:lnTo>
                    <a:lnTo>
                      <a:pt x="41338" y="138366"/>
                    </a:lnTo>
                    <a:lnTo>
                      <a:pt x="4594" y="136973"/>
                    </a:lnTo>
                    <a:lnTo>
                      <a:pt x="4594" y="111827"/>
                    </a:lnTo>
                    <a:lnTo>
                      <a:pt x="0" y="88075"/>
                    </a:lnTo>
                    <a:lnTo>
                      <a:pt x="20423" y="50799"/>
                    </a:lnTo>
                    <a:cubicBezTo>
                      <a:pt x="20587" y="50488"/>
                      <a:pt x="20767" y="50193"/>
                      <a:pt x="20947" y="49898"/>
                    </a:cubicBezTo>
                    <a:lnTo>
                      <a:pt x="38861" y="21572"/>
                    </a:lnTo>
                    <a:cubicBezTo>
                      <a:pt x="41796" y="16917"/>
                      <a:pt x="46488" y="14737"/>
                      <a:pt x="51049" y="15884"/>
                    </a:cubicBezTo>
                    <a:lnTo>
                      <a:pt x="65091" y="19441"/>
                    </a:lnTo>
                    <a:cubicBezTo>
                      <a:pt x="68945" y="20408"/>
                      <a:pt x="72915" y="19015"/>
                      <a:pt x="75868" y="15671"/>
                    </a:cubicBezTo>
                    <a:lnTo>
                      <a:pt x="89581" y="3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42" name="Freeform 1741">
                <a:extLst>
                  <a:ext uri="{FF2B5EF4-FFF2-40B4-BE49-F238E27FC236}">
                    <a16:creationId xmlns:a16="http://schemas.microsoft.com/office/drawing/2014/main" id="{A121710B-6FD9-02E0-4804-9571DAFE01A7}"/>
                  </a:ext>
                </a:extLst>
              </p:cNvPr>
              <p:cNvSpPr/>
              <p:nvPr/>
            </p:nvSpPr>
            <p:spPr>
              <a:xfrm>
                <a:off x="10943765" y="8236721"/>
                <a:ext cx="114098" cy="161084"/>
              </a:xfrm>
              <a:custGeom>
                <a:avLst/>
                <a:gdLst>
                  <a:gd name="connsiteX0" fmla="*/ 76917 w 114098"/>
                  <a:gd name="connsiteY0" fmla="*/ 161085 h 161084"/>
                  <a:gd name="connsiteX1" fmla="*/ 58889 w 114098"/>
                  <a:gd name="connsiteY1" fmla="*/ 143840 h 161084"/>
                  <a:gd name="connsiteX2" fmla="*/ 46833 w 114098"/>
                  <a:gd name="connsiteY2" fmla="*/ 149955 h 161084"/>
                  <a:gd name="connsiteX3" fmla="*/ 4806 w 114098"/>
                  <a:gd name="connsiteY3" fmla="*/ 148365 h 161084"/>
                  <a:gd name="connsiteX4" fmla="*/ 4806 w 114098"/>
                  <a:gd name="connsiteY4" fmla="*/ 119072 h 161084"/>
                  <a:gd name="connsiteX5" fmla="*/ 0 w 114098"/>
                  <a:gd name="connsiteY5" fmla="*/ 94615 h 161084"/>
                  <a:gd name="connsiteX6" fmla="*/ 21849 w 114098"/>
                  <a:gd name="connsiteY6" fmla="*/ 54815 h 161084"/>
                  <a:gd name="connsiteX7" fmla="*/ 39746 w 114098"/>
                  <a:gd name="connsiteY7" fmla="*/ 26506 h 161084"/>
                  <a:gd name="connsiteX8" fmla="*/ 56625 w 114098"/>
                  <a:gd name="connsiteY8" fmla="*/ 18949 h 161084"/>
                  <a:gd name="connsiteX9" fmla="*/ 70683 w 114098"/>
                  <a:gd name="connsiteY9" fmla="*/ 22507 h 161084"/>
                  <a:gd name="connsiteX10" fmla="*/ 77163 w 114098"/>
                  <a:gd name="connsiteY10" fmla="*/ 20064 h 161084"/>
                  <a:gd name="connsiteX11" fmla="*/ 94731 w 114098"/>
                  <a:gd name="connsiteY11" fmla="*/ 0 h 161084"/>
                  <a:gd name="connsiteX12" fmla="*/ 110791 w 114098"/>
                  <a:gd name="connsiteY12" fmla="*/ 26490 h 161084"/>
                  <a:gd name="connsiteX13" fmla="*/ 114039 w 114098"/>
                  <a:gd name="connsiteY13" fmla="*/ 40537 h 161084"/>
                  <a:gd name="connsiteX14" fmla="*/ 112858 w 114098"/>
                  <a:gd name="connsiteY14" fmla="*/ 57733 h 161084"/>
                  <a:gd name="connsiteX15" fmla="*/ 102802 w 114098"/>
                  <a:gd name="connsiteY15" fmla="*/ 74912 h 161084"/>
                  <a:gd name="connsiteX16" fmla="*/ 78885 w 114098"/>
                  <a:gd name="connsiteY16" fmla="*/ 87649 h 161084"/>
                  <a:gd name="connsiteX17" fmla="*/ 90417 w 114098"/>
                  <a:gd name="connsiteY17" fmla="*/ 97008 h 161084"/>
                  <a:gd name="connsiteX18" fmla="*/ 95355 w 114098"/>
                  <a:gd name="connsiteY18" fmla="*/ 125186 h 161084"/>
                  <a:gd name="connsiteX19" fmla="*/ 76917 w 114098"/>
                  <a:gd name="connsiteY19" fmla="*/ 161068 h 161084"/>
                  <a:gd name="connsiteX20" fmla="*/ 60431 w 114098"/>
                  <a:gd name="connsiteY20" fmla="*/ 133415 h 161084"/>
                  <a:gd name="connsiteX21" fmla="*/ 74539 w 114098"/>
                  <a:gd name="connsiteY21" fmla="*/ 146906 h 161084"/>
                  <a:gd name="connsiteX22" fmla="*/ 87694 w 114098"/>
                  <a:gd name="connsiteY22" fmla="*/ 121269 h 161084"/>
                  <a:gd name="connsiteX23" fmla="*/ 85005 w 114098"/>
                  <a:gd name="connsiteY23" fmla="*/ 103696 h 161084"/>
                  <a:gd name="connsiteX24" fmla="*/ 63383 w 114098"/>
                  <a:gd name="connsiteY24" fmla="*/ 86173 h 161084"/>
                  <a:gd name="connsiteX25" fmla="*/ 98767 w 114098"/>
                  <a:gd name="connsiteY25" fmla="*/ 67322 h 161084"/>
                  <a:gd name="connsiteX26" fmla="*/ 104279 w 114098"/>
                  <a:gd name="connsiteY26" fmla="*/ 57143 h 161084"/>
                  <a:gd name="connsiteX27" fmla="*/ 105459 w 114098"/>
                  <a:gd name="connsiteY27" fmla="*/ 39948 h 161084"/>
                  <a:gd name="connsiteX28" fmla="*/ 103426 w 114098"/>
                  <a:gd name="connsiteY28" fmla="*/ 30948 h 161084"/>
                  <a:gd name="connsiteX29" fmla="*/ 93452 w 114098"/>
                  <a:gd name="connsiteY29" fmla="*/ 14524 h 161084"/>
                  <a:gd name="connsiteX30" fmla="*/ 83643 w 114098"/>
                  <a:gd name="connsiteY30" fmla="*/ 25736 h 161084"/>
                  <a:gd name="connsiteX31" fmla="*/ 68568 w 114098"/>
                  <a:gd name="connsiteY31" fmla="*/ 30834 h 161084"/>
                  <a:gd name="connsiteX32" fmla="*/ 54510 w 114098"/>
                  <a:gd name="connsiteY32" fmla="*/ 27276 h 161084"/>
                  <a:gd name="connsiteX33" fmla="*/ 47013 w 114098"/>
                  <a:gd name="connsiteY33" fmla="*/ 31112 h 161084"/>
                  <a:gd name="connsiteX34" fmla="*/ 29100 w 114098"/>
                  <a:gd name="connsiteY34" fmla="*/ 59454 h 161084"/>
                  <a:gd name="connsiteX35" fmla="*/ 9055 w 114098"/>
                  <a:gd name="connsiteY35" fmla="*/ 96025 h 161084"/>
                  <a:gd name="connsiteX36" fmla="*/ 13336 w 114098"/>
                  <a:gd name="connsiteY36" fmla="*/ 118252 h 161084"/>
                  <a:gd name="connsiteX37" fmla="*/ 13401 w 114098"/>
                  <a:gd name="connsiteY37" fmla="*/ 140103 h 161084"/>
                  <a:gd name="connsiteX38" fmla="*/ 44913 w 114098"/>
                  <a:gd name="connsiteY38" fmla="*/ 141300 h 161084"/>
                  <a:gd name="connsiteX39" fmla="*/ 60431 w 114098"/>
                  <a:gd name="connsiteY39" fmla="*/ 133432 h 16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4098" h="161084">
                    <a:moveTo>
                      <a:pt x="76917" y="161085"/>
                    </a:moveTo>
                    <a:lnTo>
                      <a:pt x="58889" y="143840"/>
                    </a:lnTo>
                    <a:lnTo>
                      <a:pt x="46833" y="149955"/>
                    </a:lnTo>
                    <a:lnTo>
                      <a:pt x="4806" y="148365"/>
                    </a:lnTo>
                    <a:lnTo>
                      <a:pt x="4806" y="119072"/>
                    </a:lnTo>
                    <a:lnTo>
                      <a:pt x="0" y="94615"/>
                    </a:lnTo>
                    <a:lnTo>
                      <a:pt x="21849" y="54815"/>
                    </a:lnTo>
                    <a:lnTo>
                      <a:pt x="39746" y="26506"/>
                    </a:lnTo>
                    <a:cubicBezTo>
                      <a:pt x="43667" y="20310"/>
                      <a:pt x="50261" y="17392"/>
                      <a:pt x="56625" y="18949"/>
                    </a:cubicBezTo>
                    <a:lnTo>
                      <a:pt x="70683" y="22507"/>
                    </a:lnTo>
                    <a:cubicBezTo>
                      <a:pt x="72931" y="23096"/>
                      <a:pt x="75293" y="22195"/>
                      <a:pt x="77163" y="20064"/>
                    </a:cubicBezTo>
                    <a:lnTo>
                      <a:pt x="94731" y="0"/>
                    </a:lnTo>
                    <a:lnTo>
                      <a:pt x="110791" y="26490"/>
                    </a:lnTo>
                    <a:cubicBezTo>
                      <a:pt x="113235" y="30539"/>
                      <a:pt x="114383" y="35522"/>
                      <a:pt x="114039" y="40537"/>
                    </a:cubicBezTo>
                    <a:lnTo>
                      <a:pt x="112858" y="57733"/>
                    </a:lnTo>
                    <a:cubicBezTo>
                      <a:pt x="112333" y="65323"/>
                      <a:pt x="108494" y="71912"/>
                      <a:pt x="102802" y="74912"/>
                    </a:cubicBezTo>
                    <a:lnTo>
                      <a:pt x="78885" y="87649"/>
                    </a:lnTo>
                    <a:lnTo>
                      <a:pt x="90417" y="97008"/>
                    </a:lnTo>
                    <a:cubicBezTo>
                      <a:pt x="97979" y="103155"/>
                      <a:pt x="100194" y="115794"/>
                      <a:pt x="95355" y="125186"/>
                    </a:cubicBezTo>
                    <a:lnTo>
                      <a:pt x="76917" y="161068"/>
                    </a:lnTo>
                    <a:close/>
                    <a:moveTo>
                      <a:pt x="60431" y="133415"/>
                    </a:moveTo>
                    <a:lnTo>
                      <a:pt x="74539" y="146906"/>
                    </a:lnTo>
                    <a:lnTo>
                      <a:pt x="87694" y="121269"/>
                    </a:lnTo>
                    <a:cubicBezTo>
                      <a:pt x="90663" y="115482"/>
                      <a:pt x="89400" y="107270"/>
                      <a:pt x="85005" y="103696"/>
                    </a:cubicBezTo>
                    <a:lnTo>
                      <a:pt x="63383" y="86173"/>
                    </a:lnTo>
                    <a:lnTo>
                      <a:pt x="98767" y="67322"/>
                    </a:lnTo>
                    <a:cubicBezTo>
                      <a:pt x="101785" y="65716"/>
                      <a:pt x="103966" y="61732"/>
                      <a:pt x="104279" y="57143"/>
                    </a:cubicBezTo>
                    <a:lnTo>
                      <a:pt x="105459" y="39948"/>
                    </a:lnTo>
                    <a:cubicBezTo>
                      <a:pt x="105672" y="36718"/>
                      <a:pt x="104935" y="33440"/>
                      <a:pt x="103426" y="30948"/>
                    </a:cubicBezTo>
                    <a:lnTo>
                      <a:pt x="93452" y="14524"/>
                    </a:lnTo>
                    <a:lnTo>
                      <a:pt x="83643" y="25736"/>
                    </a:lnTo>
                    <a:cubicBezTo>
                      <a:pt x="79624" y="30292"/>
                      <a:pt x="73980" y="32227"/>
                      <a:pt x="68568" y="30834"/>
                    </a:cubicBezTo>
                    <a:lnTo>
                      <a:pt x="54510" y="27276"/>
                    </a:lnTo>
                    <a:cubicBezTo>
                      <a:pt x="51786" y="26555"/>
                      <a:pt x="48932" y="28063"/>
                      <a:pt x="47013" y="31112"/>
                    </a:cubicBezTo>
                    <a:lnTo>
                      <a:pt x="29100" y="59454"/>
                    </a:lnTo>
                    <a:lnTo>
                      <a:pt x="9055" y="96025"/>
                    </a:lnTo>
                    <a:lnTo>
                      <a:pt x="13336" y="118252"/>
                    </a:lnTo>
                    <a:lnTo>
                      <a:pt x="13401" y="140103"/>
                    </a:lnTo>
                    <a:lnTo>
                      <a:pt x="44913" y="141300"/>
                    </a:lnTo>
                    <a:lnTo>
                      <a:pt x="60431" y="13343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05" name="Freeform 1304">
              <a:extLst>
                <a:ext uri="{FF2B5EF4-FFF2-40B4-BE49-F238E27FC236}">
                  <a16:creationId xmlns:a16="http://schemas.microsoft.com/office/drawing/2014/main" id="{7BF9F05D-AEEE-9649-02A7-1BEC7D144338}"/>
                </a:ext>
              </a:extLst>
            </p:cNvPr>
            <p:cNvSpPr/>
            <p:nvPr/>
          </p:nvSpPr>
          <p:spPr>
            <a:xfrm>
              <a:off x="8801010" y="4519733"/>
              <a:ext cx="299699" cy="249897"/>
            </a:xfrm>
            <a:custGeom>
              <a:avLst/>
              <a:gdLst>
                <a:gd name="connsiteX0" fmla="*/ 79634 w 299700"/>
                <a:gd name="connsiteY0" fmla="*/ 249881 h 249897"/>
                <a:gd name="connsiteX1" fmla="*/ 76418 w 299700"/>
                <a:gd name="connsiteY1" fmla="*/ 249504 h 249897"/>
                <a:gd name="connsiteX2" fmla="*/ 35737 w 299700"/>
                <a:gd name="connsiteY2" fmla="*/ 240079 h 249897"/>
                <a:gd name="connsiteX3" fmla="*/ 25009 w 299700"/>
                <a:gd name="connsiteY3" fmla="*/ 231555 h 249897"/>
                <a:gd name="connsiteX4" fmla="*/ 5013 w 299700"/>
                <a:gd name="connsiteY4" fmla="*/ 196164 h 249897"/>
                <a:gd name="connsiteX5" fmla="*/ 2027 w 299700"/>
                <a:gd name="connsiteY5" fmla="*/ 185100 h 249897"/>
                <a:gd name="connsiteX6" fmla="*/ 10 w 299700"/>
                <a:gd name="connsiteY6" fmla="*/ 110122 h 249897"/>
                <a:gd name="connsiteX7" fmla="*/ 2585 w 299700"/>
                <a:gd name="connsiteY7" fmla="*/ 98435 h 249897"/>
                <a:gd name="connsiteX8" fmla="*/ 11131 w 299700"/>
                <a:gd name="connsiteY8" fmla="*/ 81797 h 249897"/>
                <a:gd name="connsiteX9" fmla="*/ 13133 w 299700"/>
                <a:gd name="connsiteY9" fmla="*/ 78617 h 249897"/>
                <a:gd name="connsiteX10" fmla="*/ 27322 w 299700"/>
                <a:gd name="connsiteY10" fmla="*/ 60274 h 249897"/>
                <a:gd name="connsiteX11" fmla="*/ 38230 w 299700"/>
                <a:gd name="connsiteY11" fmla="*/ 53897 h 249897"/>
                <a:gd name="connsiteX12" fmla="*/ 85063 w 299700"/>
                <a:gd name="connsiteY12" fmla="*/ 49160 h 249897"/>
                <a:gd name="connsiteX13" fmla="*/ 89082 w 299700"/>
                <a:gd name="connsiteY13" fmla="*/ 47127 h 249897"/>
                <a:gd name="connsiteX14" fmla="*/ 107602 w 299700"/>
                <a:gd name="connsiteY14" fmla="*/ 29096 h 249897"/>
                <a:gd name="connsiteX15" fmla="*/ 112047 w 299700"/>
                <a:gd name="connsiteY15" fmla="*/ 25998 h 249897"/>
                <a:gd name="connsiteX16" fmla="*/ 167345 w 299700"/>
                <a:gd name="connsiteY16" fmla="*/ 0 h 249897"/>
                <a:gd name="connsiteX17" fmla="*/ 164966 w 299700"/>
                <a:gd name="connsiteY17" fmla="*/ 43783 h 249897"/>
                <a:gd name="connsiteX18" fmla="*/ 161291 w 299700"/>
                <a:gd name="connsiteY18" fmla="*/ 55340 h 249897"/>
                <a:gd name="connsiteX19" fmla="*/ 146856 w 299700"/>
                <a:gd name="connsiteY19" fmla="*/ 77305 h 249897"/>
                <a:gd name="connsiteX20" fmla="*/ 154451 w 299700"/>
                <a:gd name="connsiteY20" fmla="*/ 95812 h 249897"/>
                <a:gd name="connsiteX21" fmla="*/ 191737 w 299700"/>
                <a:gd name="connsiteY21" fmla="*/ 109434 h 249897"/>
                <a:gd name="connsiteX22" fmla="*/ 171479 w 299700"/>
                <a:gd name="connsiteY22" fmla="*/ 148135 h 249897"/>
                <a:gd name="connsiteX23" fmla="*/ 152483 w 299700"/>
                <a:gd name="connsiteY23" fmla="*/ 139464 h 249897"/>
                <a:gd name="connsiteX24" fmla="*/ 115230 w 299700"/>
                <a:gd name="connsiteY24" fmla="*/ 187067 h 249897"/>
                <a:gd name="connsiteX25" fmla="*/ 113491 w 299700"/>
                <a:gd name="connsiteY25" fmla="*/ 201918 h 249897"/>
                <a:gd name="connsiteX26" fmla="*/ 117953 w 299700"/>
                <a:gd name="connsiteY26" fmla="*/ 213212 h 249897"/>
                <a:gd name="connsiteX27" fmla="*/ 117296 w 299700"/>
                <a:gd name="connsiteY27" fmla="*/ 232784 h 249897"/>
                <a:gd name="connsiteX28" fmla="*/ 106880 w 299700"/>
                <a:gd name="connsiteY28" fmla="*/ 242259 h 249897"/>
                <a:gd name="connsiteX29" fmla="*/ 83784 w 299700"/>
                <a:gd name="connsiteY29" fmla="*/ 249274 h 249897"/>
                <a:gd name="connsiteX30" fmla="*/ 79650 w 299700"/>
                <a:gd name="connsiteY30" fmla="*/ 249898 h 249897"/>
                <a:gd name="connsiteX31" fmla="*/ 157961 w 299700"/>
                <a:gd name="connsiteY31" fmla="*/ 13901 h 249897"/>
                <a:gd name="connsiteX32" fmla="*/ 115721 w 299700"/>
                <a:gd name="connsiteY32" fmla="*/ 33768 h 249897"/>
                <a:gd name="connsiteX33" fmla="*/ 113606 w 299700"/>
                <a:gd name="connsiteY33" fmla="*/ 35276 h 249897"/>
                <a:gd name="connsiteX34" fmla="*/ 95103 w 299700"/>
                <a:gd name="connsiteY34" fmla="*/ 53307 h 249897"/>
                <a:gd name="connsiteX35" fmla="*/ 85948 w 299700"/>
                <a:gd name="connsiteY35" fmla="*/ 57733 h 249897"/>
                <a:gd name="connsiteX36" fmla="*/ 39116 w 299700"/>
                <a:gd name="connsiteY36" fmla="*/ 62470 h 249897"/>
                <a:gd name="connsiteX37" fmla="*/ 34146 w 299700"/>
                <a:gd name="connsiteY37" fmla="*/ 65552 h 249897"/>
                <a:gd name="connsiteX38" fmla="*/ 19957 w 299700"/>
                <a:gd name="connsiteY38" fmla="*/ 83895 h 249897"/>
                <a:gd name="connsiteX39" fmla="*/ 18791 w 299700"/>
                <a:gd name="connsiteY39" fmla="*/ 85747 h 249897"/>
                <a:gd name="connsiteX40" fmla="*/ 10245 w 299700"/>
                <a:gd name="connsiteY40" fmla="*/ 102385 h 249897"/>
                <a:gd name="connsiteX41" fmla="*/ 8621 w 299700"/>
                <a:gd name="connsiteY41" fmla="*/ 109909 h 249897"/>
                <a:gd name="connsiteX42" fmla="*/ 10639 w 299700"/>
                <a:gd name="connsiteY42" fmla="*/ 184903 h 249897"/>
                <a:gd name="connsiteX43" fmla="*/ 12509 w 299700"/>
                <a:gd name="connsiteY43" fmla="*/ 191968 h 249897"/>
                <a:gd name="connsiteX44" fmla="*/ 32505 w 299700"/>
                <a:gd name="connsiteY44" fmla="*/ 227358 h 249897"/>
                <a:gd name="connsiteX45" fmla="*/ 37705 w 299700"/>
                <a:gd name="connsiteY45" fmla="*/ 231719 h 249897"/>
                <a:gd name="connsiteX46" fmla="*/ 78386 w 299700"/>
                <a:gd name="connsiteY46" fmla="*/ 241144 h 249897"/>
                <a:gd name="connsiteX47" fmla="*/ 81258 w 299700"/>
                <a:gd name="connsiteY47" fmla="*/ 241046 h 249897"/>
                <a:gd name="connsiteX48" fmla="*/ 104354 w 299700"/>
                <a:gd name="connsiteY48" fmla="*/ 234030 h 249897"/>
                <a:gd name="connsiteX49" fmla="*/ 109554 w 299700"/>
                <a:gd name="connsiteY49" fmla="*/ 229047 h 249897"/>
                <a:gd name="connsiteX50" fmla="*/ 109964 w 299700"/>
                <a:gd name="connsiteY50" fmla="*/ 216376 h 249897"/>
                <a:gd name="connsiteX51" fmla="*/ 105486 w 299700"/>
                <a:gd name="connsiteY51" fmla="*/ 205081 h 249897"/>
                <a:gd name="connsiteX52" fmla="*/ 108439 w 299700"/>
                <a:gd name="connsiteY52" fmla="*/ 181772 h 249897"/>
                <a:gd name="connsiteX53" fmla="*/ 149891 w 299700"/>
                <a:gd name="connsiteY53" fmla="*/ 128826 h 249897"/>
                <a:gd name="connsiteX54" fmla="*/ 167640 w 299700"/>
                <a:gd name="connsiteY54" fmla="*/ 136923 h 249897"/>
                <a:gd name="connsiteX55" fmla="*/ 179548 w 299700"/>
                <a:gd name="connsiteY55" fmla="*/ 114138 h 249897"/>
                <a:gd name="connsiteX56" fmla="*/ 147906 w 299700"/>
                <a:gd name="connsiteY56" fmla="*/ 102582 h 249897"/>
                <a:gd name="connsiteX57" fmla="*/ 137145 w 299700"/>
                <a:gd name="connsiteY57" fmla="*/ 76371 h 249897"/>
                <a:gd name="connsiteX58" fmla="*/ 154074 w 299700"/>
                <a:gd name="connsiteY58" fmla="*/ 50602 h 249897"/>
                <a:gd name="connsiteX59" fmla="*/ 156337 w 299700"/>
                <a:gd name="connsiteY59" fmla="*/ 43308 h 249897"/>
                <a:gd name="connsiteX60" fmla="*/ 157945 w 299700"/>
                <a:gd name="connsiteY60" fmla="*/ 13901 h 249897"/>
                <a:gd name="connsiteX61" fmla="*/ 255564 w 299700"/>
                <a:gd name="connsiteY61" fmla="*/ 248340 h 249897"/>
                <a:gd name="connsiteX62" fmla="*/ 247165 w 299700"/>
                <a:gd name="connsiteY62" fmla="*/ 245635 h 249897"/>
                <a:gd name="connsiteX63" fmla="*/ 194460 w 299700"/>
                <a:gd name="connsiteY63" fmla="*/ 209163 h 249897"/>
                <a:gd name="connsiteX64" fmla="*/ 186766 w 299700"/>
                <a:gd name="connsiteY64" fmla="*/ 197590 h 249897"/>
                <a:gd name="connsiteX65" fmla="*/ 183731 w 299700"/>
                <a:gd name="connsiteY65" fmla="*/ 186067 h 249897"/>
                <a:gd name="connsiteX66" fmla="*/ 196002 w 299700"/>
                <a:gd name="connsiteY66" fmla="*/ 159626 h 249897"/>
                <a:gd name="connsiteX67" fmla="*/ 267900 w 299700"/>
                <a:gd name="connsiteY67" fmla="*/ 139349 h 249897"/>
                <a:gd name="connsiteX68" fmla="*/ 286124 w 299700"/>
                <a:gd name="connsiteY68" fmla="*/ 148513 h 249897"/>
                <a:gd name="connsiteX69" fmla="*/ 297131 w 299700"/>
                <a:gd name="connsiteY69" fmla="*/ 170052 h 249897"/>
                <a:gd name="connsiteX70" fmla="*/ 296558 w 299700"/>
                <a:gd name="connsiteY70" fmla="*/ 192984 h 249897"/>
                <a:gd name="connsiteX71" fmla="*/ 269376 w 299700"/>
                <a:gd name="connsiteY71" fmla="*/ 239685 h 249897"/>
                <a:gd name="connsiteX72" fmla="*/ 258632 w 299700"/>
                <a:gd name="connsiteY72" fmla="*/ 247996 h 249897"/>
                <a:gd name="connsiteX73" fmla="*/ 255580 w 299700"/>
                <a:gd name="connsiteY73" fmla="*/ 248324 h 249897"/>
                <a:gd name="connsiteX74" fmla="*/ 271739 w 299700"/>
                <a:gd name="connsiteY74" fmla="*/ 147414 h 249897"/>
                <a:gd name="connsiteX75" fmla="*/ 270246 w 299700"/>
                <a:gd name="connsiteY75" fmla="*/ 147627 h 249897"/>
                <a:gd name="connsiteX76" fmla="*/ 198331 w 299700"/>
                <a:gd name="connsiteY76" fmla="*/ 167904 h 249897"/>
                <a:gd name="connsiteX77" fmla="*/ 192065 w 299700"/>
                <a:gd name="connsiteY77" fmla="*/ 183886 h 249897"/>
                <a:gd name="connsiteX78" fmla="*/ 195083 w 299700"/>
                <a:gd name="connsiteY78" fmla="*/ 195394 h 249897"/>
                <a:gd name="connsiteX79" fmla="*/ 199348 w 299700"/>
                <a:gd name="connsiteY79" fmla="*/ 202082 h 249897"/>
                <a:gd name="connsiteX80" fmla="*/ 252070 w 299700"/>
                <a:gd name="connsiteY80" fmla="*/ 238554 h 249897"/>
                <a:gd name="connsiteX81" fmla="*/ 256762 w 299700"/>
                <a:gd name="connsiteY81" fmla="*/ 239603 h 249897"/>
                <a:gd name="connsiteX82" fmla="*/ 261945 w 299700"/>
                <a:gd name="connsiteY82" fmla="*/ 235358 h 249897"/>
                <a:gd name="connsiteX83" fmla="*/ 289127 w 299700"/>
                <a:gd name="connsiteY83" fmla="*/ 188657 h 249897"/>
                <a:gd name="connsiteX84" fmla="*/ 289471 w 299700"/>
                <a:gd name="connsiteY84" fmla="*/ 173937 h 249897"/>
                <a:gd name="connsiteX85" fmla="*/ 278464 w 299700"/>
                <a:gd name="connsiteY85" fmla="*/ 152381 h 249897"/>
                <a:gd name="connsiteX86" fmla="*/ 271755 w 299700"/>
                <a:gd name="connsiteY86" fmla="*/ 147398 h 2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9700" h="249897">
                  <a:moveTo>
                    <a:pt x="79634" y="249881"/>
                  </a:moveTo>
                  <a:cubicBezTo>
                    <a:pt x="78568" y="249881"/>
                    <a:pt x="77484" y="249750"/>
                    <a:pt x="76418" y="249504"/>
                  </a:cubicBezTo>
                  <a:lnTo>
                    <a:pt x="35737" y="240079"/>
                  </a:lnTo>
                  <a:cubicBezTo>
                    <a:pt x="31341" y="239046"/>
                    <a:pt x="27519" y="236030"/>
                    <a:pt x="25009" y="231555"/>
                  </a:cubicBezTo>
                  <a:lnTo>
                    <a:pt x="5013" y="196164"/>
                  </a:lnTo>
                  <a:cubicBezTo>
                    <a:pt x="3176" y="192919"/>
                    <a:pt x="2142" y="189099"/>
                    <a:pt x="2027" y="185100"/>
                  </a:cubicBezTo>
                  <a:lnTo>
                    <a:pt x="10" y="110122"/>
                  </a:lnTo>
                  <a:cubicBezTo>
                    <a:pt x="-105" y="105959"/>
                    <a:pt x="797" y="101910"/>
                    <a:pt x="2585" y="98435"/>
                  </a:cubicBezTo>
                  <a:lnTo>
                    <a:pt x="11131" y="81797"/>
                  </a:lnTo>
                  <a:cubicBezTo>
                    <a:pt x="11705" y="80666"/>
                    <a:pt x="12378" y="79600"/>
                    <a:pt x="13133" y="78617"/>
                  </a:cubicBezTo>
                  <a:lnTo>
                    <a:pt x="27322" y="60274"/>
                  </a:lnTo>
                  <a:cubicBezTo>
                    <a:pt x="30176" y="56586"/>
                    <a:pt x="34047" y="54324"/>
                    <a:pt x="38230" y="53897"/>
                  </a:cubicBezTo>
                  <a:lnTo>
                    <a:pt x="85063" y="49160"/>
                  </a:lnTo>
                  <a:cubicBezTo>
                    <a:pt x="86474" y="49012"/>
                    <a:pt x="87868" y="48308"/>
                    <a:pt x="89082" y="47127"/>
                  </a:cubicBezTo>
                  <a:lnTo>
                    <a:pt x="107602" y="29096"/>
                  </a:lnTo>
                  <a:cubicBezTo>
                    <a:pt x="108947" y="27801"/>
                    <a:pt x="110440" y="26768"/>
                    <a:pt x="112047" y="25998"/>
                  </a:cubicBezTo>
                  <a:lnTo>
                    <a:pt x="167345" y="0"/>
                  </a:lnTo>
                  <a:lnTo>
                    <a:pt x="164966" y="43783"/>
                  </a:lnTo>
                  <a:cubicBezTo>
                    <a:pt x="164737" y="48029"/>
                    <a:pt x="163457" y="52029"/>
                    <a:pt x="161291" y="55340"/>
                  </a:cubicBezTo>
                  <a:lnTo>
                    <a:pt x="146856" y="77305"/>
                  </a:lnTo>
                  <a:lnTo>
                    <a:pt x="154451" y="95812"/>
                  </a:lnTo>
                  <a:lnTo>
                    <a:pt x="191737" y="109434"/>
                  </a:lnTo>
                  <a:lnTo>
                    <a:pt x="171479" y="148135"/>
                  </a:lnTo>
                  <a:lnTo>
                    <a:pt x="152483" y="139464"/>
                  </a:lnTo>
                  <a:lnTo>
                    <a:pt x="115230" y="187067"/>
                  </a:lnTo>
                  <a:cubicBezTo>
                    <a:pt x="112244" y="190886"/>
                    <a:pt x="111538" y="197000"/>
                    <a:pt x="113491" y="201918"/>
                  </a:cubicBezTo>
                  <a:lnTo>
                    <a:pt x="117953" y="213212"/>
                  </a:lnTo>
                  <a:cubicBezTo>
                    <a:pt x="120446" y="219457"/>
                    <a:pt x="120184" y="226785"/>
                    <a:pt x="117296" y="232784"/>
                  </a:cubicBezTo>
                  <a:cubicBezTo>
                    <a:pt x="115017" y="237554"/>
                    <a:pt x="111293" y="240915"/>
                    <a:pt x="106880" y="242259"/>
                  </a:cubicBezTo>
                  <a:lnTo>
                    <a:pt x="83784" y="249274"/>
                  </a:lnTo>
                  <a:cubicBezTo>
                    <a:pt x="82405" y="249684"/>
                    <a:pt x="81028" y="249898"/>
                    <a:pt x="79650" y="249898"/>
                  </a:cubicBezTo>
                  <a:close/>
                  <a:moveTo>
                    <a:pt x="157961" y="13901"/>
                  </a:moveTo>
                  <a:lnTo>
                    <a:pt x="115721" y="33768"/>
                  </a:lnTo>
                  <a:cubicBezTo>
                    <a:pt x="114984" y="34128"/>
                    <a:pt x="114262" y="34637"/>
                    <a:pt x="113606" y="35276"/>
                  </a:cubicBezTo>
                  <a:lnTo>
                    <a:pt x="95103" y="53307"/>
                  </a:lnTo>
                  <a:cubicBezTo>
                    <a:pt x="92461" y="55864"/>
                    <a:pt x="89296" y="57389"/>
                    <a:pt x="85948" y="57733"/>
                  </a:cubicBezTo>
                  <a:lnTo>
                    <a:pt x="39116" y="62470"/>
                  </a:lnTo>
                  <a:cubicBezTo>
                    <a:pt x="37312" y="62651"/>
                    <a:pt x="35540" y="63749"/>
                    <a:pt x="34146" y="65552"/>
                  </a:cubicBezTo>
                  <a:lnTo>
                    <a:pt x="19957" y="83895"/>
                  </a:lnTo>
                  <a:cubicBezTo>
                    <a:pt x="19513" y="84469"/>
                    <a:pt x="19136" y="85075"/>
                    <a:pt x="18791" y="85747"/>
                  </a:cubicBezTo>
                  <a:lnTo>
                    <a:pt x="10245" y="102385"/>
                  </a:lnTo>
                  <a:cubicBezTo>
                    <a:pt x="9130" y="104565"/>
                    <a:pt x="8556" y="107237"/>
                    <a:pt x="8621" y="109909"/>
                  </a:cubicBezTo>
                  <a:lnTo>
                    <a:pt x="10639" y="184903"/>
                  </a:lnTo>
                  <a:cubicBezTo>
                    <a:pt x="10721" y="187493"/>
                    <a:pt x="11360" y="189935"/>
                    <a:pt x="12509" y="191968"/>
                  </a:cubicBezTo>
                  <a:lnTo>
                    <a:pt x="32505" y="227358"/>
                  </a:lnTo>
                  <a:cubicBezTo>
                    <a:pt x="33818" y="229702"/>
                    <a:pt x="35671" y="231260"/>
                    <a:pt x="37705" y="231719"/>
                  </a:cubicBezTo>
                  <a:lnTo>
                    <a:pt x="78386" y="241144"/>
                  </a:lnTo>
                  <a:cubicBezTo>
                    <a:pt x="79339" y="241374"/>
                    <a:pt x="80306" y="241357"/>
                    <a:pt x="81258" y="241046"/>
                  </a:cubicBezTo>
                  <a:lnTo>
                    <a:pt x="104354" y="234030"/>
                  </a:lnTo>
                  <a:cubicBezTo>
                    <a:pt x="106470" y="233391"/>
                    <a:pt x="108307" y="231620"/>
                    <a:pt x="109554" y="229047"/>
                  </a:cubicBezTo>
                  <a:cubicBezTo>
                    <a:pt x="111391" y="225227"/>
                    <a:pt x="111555" y="220375"/>
                    <a:pt x="109964" y="216376"/>
                  </a:cubicBezTo>
                  <a:lnTo>
                    <a:pt x="105486" y="205081"/>
                  </a:lnTo>
                  <a:cubicBezTo>
                    <a:pt x="102418" y="197344"/>
                    <a:pt x="103600" y="187984"/>
                    <a:pt x="108439" y="181772"/>
                  </a:cubicBezTo>
                  <a:lnTo>
                    <a:pt x="149891" y="128826"/>
                  </a:lnTo>
                  <a:lnTo>
                    <a:pt x="167640" y="136923"/>
                  </a:lnTo>
                  <a:lnTo>
                    <a:pt x="179548" y="114138"/>
                  </a:lnTo>
                  <a:lnTo>
                    <a:pt x="147906" y="102582"/>
                  </a:lnTo>
                  <a:lnTo>
                    <a:pt x="137145" y="76371"/>
                  </a:lnTo>
                  <a:lnTo>
                    <a:pt x="154074" y="50602"/>
                  </a:lnTo>
                  <a:cubicBezTo>
                    <a:pt x="155402" y="48603"/>
                    <a:pt x="156206" y="45996"/>
                    <a:pt x="156337" y="43308"/>
                  </a:cubicBezTo>
                  <a:lnTo>
                    <a:pt x="157945" y="13901"/>
                  </a:lnTo>
                  <a:close/>
                  <a:moveTo>
                    <a:pt x="255564" y="248340"/>
                  </a:moveTo>
                  <a:cubicBezTo>
                    <a:pt x="252628" y="248340"/>
                    <a:pt x="249741" y="247422"/>
                    <a:pt x="247165" y="245635"/>
                  </a:cubicBezTo>
                  <a:lnTo>
                    <a:pt x="194460" y="209163"/>
                  </a:lnTo>
                  <a:cubicBezTo>
                    <a:pt x="190818" y="206639"/>
                    <a:pt x="188079" y="202524"/>
                    <a:pt x="186766" y="197590"/>
                  </a:cubicBezTo>
                  <a:lnTo>
                    <a:pt x="183731" y="186067"/>
                  </a:lnTo>
                  <a:cubicBezTo>
                    <a:pt x="180697" y="174461"/>
                    <a:pt x="186308" y="162347"/>
                    <a:pt x="196002" y="159626"/>
                  </a:cubicBezTo>
                  <a:lnTo>
                    <a:pt x="267900" y="139349"/>
                  </a:lnTo>
                  <a:cubicBezTo>
                    <a:pt x="275069" y="137366"/>
                    <a:pt x="282335" y="141038"/>
                    <a:pt x="286124" y="148513"/>
                  </a:cubicBezTo>
                  <a:lnTo>
                    <a:pt x="297131" y="170052"/>
                  </a:lnTo>
                  <a:cubicBezTo>
                    <a:pt x="300757" y="177166"/>
                    <a:pt x="300526" y="186165"/>
                    <a:pt x="296558" y="192984"/>
                  </a:cubicBezTo>
                  <a:lnTo>
                    <a:pt x="269376" y="239685"/>
                  </a:lnTo>
                  <a:cubicBezTo>
                    <a:pt x="266817" y="244078"/>
                    <a:pt x="263011" y="247029"/>
                    <a:pt x="258632" y="247996"/>
                  </a:cubicBezTo>
                  <a:cubicBezTo>
                    <a:pt x="257615" y="248209"/>
                    <a:pt x="256597" y="248324"/>
                    <a:pt x="255580" y="248324"/>
                  </a:cubicBezTo>
                  <a:close/>
                  <a:moveTo>
                    <a:pt x="271739" y="147414"/>
                  </a:moveTo>
                  <a:cubicBezTo>
                    <a:pt x="271230" y="147414"/>
                    <a:pt x="270737" y="147480"/>
                    <a:pt x="270246" y="147627"/>
                  </a:cubicBezTo>
                  <a:lnTo>
                    <a:pt x="198331" y="167904"/>
                  </a:lnTo>
                  <a:cubicBezTo>
                    <a:pt x="193230" y="169347"/>
                    <a:pt x="190244" y="176953"/>
                    <a:pt x="192065" y="183886"/>
                  </a:cubicBezTo>
                  <a:lnTo>
                    <a:pt x="195083" y="195394"/>
                  </a:lnTo>
                  <a:cubicBezTo>
                    <a:pt x="195838" y="198295"/>
                    <a:pt x="197396" y="200738"/>
                    <a:pt x="199348" y="202082"/>
                  </a:cubicBezTo>
                  <a:lnTo>
                    <a:pt x="252070" y="238554"/>
                  </a:lnTo>
                  <a:cubicBezTo>
                    <a:pt x="253547" y="239587"/>
                    <a:pt x="255154" y="239931"/>
                    <a:pt x="256762" y="239603"/>
                  </a:cubicBezTo>
                  <a:cubicBezTo>
                    <a:pt x="258763" y="239161"/>
                    <a:pt x="260600" y="237652"/>
                    <a:pt x="261945" y="235358"/>
                  </a:cubicBezTo>
                  <a:lnTo>
                    <a:pt x="289127" y="188657"/>
                  </a:lnTo>
                  <a:cubicBezTo>
                    <a:pt x="291587" y="184427"/>
                    <a:pt x="291718" y="178379"/>
                    <a:pt x="289471" y="173937"/>
                  </a:cubicBezTo>
                  <a:lnTo>
                    <a:pt x="278464" y="152381"/>
                  </a:lnTo>
                  <a:cubicBezTo>
                    <a:pt x="276873" y="149217"/>
                    <a:pt x="274347" y="147398"/>
                    <a:pt x="271755" y="14739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06" name="Graphic 9">
              <a:extLst>
                <a:ext uri="{FF2B5EF4-FFF2-40B4-BE49-F238E27FC236}">
                  <a16:creationId xmlns:a16="http://schemas.microsoft.com/office/drawing/2014/main" id="{FA06EA0F-B796-FE16-765A-E411A64A74D0}"/>
                </a:ext>
              </a:extLst>
            </p:cNvPr>
            <p:cNvGrpSpPr/>
            <p:nvPr/>
          </p:nvGrpSpPr>
          <p:grpSpPr>
            <a:xfrm>
              <a:off x="3693207" y="7647131"/>
              <a:ext cx="236036" cy="200081"/>
              <a:chOff x="3693207" y="7647131"/>
              <a:chExt cx="236036" cy="200081"/>
            </a:xfrm>
            <a:grpFill/>
          </p:grpSpPr>
          <p:sp>
            <p:nvSpPr>
              <p:cNvPr id="1739" name="Freeform 1738">
                <a:extLst>
                  <a:ext uri="{FF2B5EF4-FFF2-40B4-BE49-F238E27FC236}">
                    <a16:creationId xmlns:a16="http://schemas.microsoft.com/office/drawing/2014/main" id="{B6B31F1D-FCC2-14C9-F9BB-DD8BE9083107}"/>
                  </a:ext>
                </a:extLst>
              </p:cNvPr>
              <p:cNvSpPr/>
              <p:nvPr/>
            </p:nvSpPr>
            <p:spPr>
              <a:xfrm>
                <a:off x="3698916" y="7651458"/>
                <a:ext cx="225995" cy="188656"/>
              </a:xfrm>
              <a:custGeom>
                <a:avLst/>
                <a:gdLst>
                  <a:gd name="connsiteX0" fmla="*/ 16059 w 225995"/>
                  <a:gd name="connsiteY0" fmla="*/ 13966 h 188656"/>
                  <a:gd name="connsiteX1" fmla="*/ 22949 w 225995"/>
                  <a:gd name="connsiteY1" fmla="*/ 0 h 188656"/>
                  <a:gd name="connsiteX2" fmla="*/ 70831 w 225995"/>
                  <a:gd name="connsiteY2" fmla="*/ 0 h 188656"/>
                  <a:gd name="connsiteX3" fmla="*/ 75917 w 225995"/>
                  <a:gd name="connsiteY3" fmla="*/ 1394 h 188656"/>
                  <a:gd name="connsiteX4" fmla="*/ 110233 w 225995"/>
                  <a:gd name="connsiteY4" fmla="*/ 20966 h 188656"/>
                  <a:gd name="connsiteX5" fmla="*/ 128606 w 225995"/>
                  <a:gd name="connsiteY5" fmla="*/ 19572 h 188656"/>
                  <a:gd name="connsiteX6" fmla="*/ 136463 w 225995"/>
                  <a:gd name="connsiteY6" fmla="*/ 39653 h 188656"/>
                  <a:gd name="connsiteX7" fmla="*/ 148110 w 225995"/>
                  <a:gd name="connsiteY7" fmla="*/ 48603 h 188656"/>
                  <a:gd name="connsiteX8" fmla="*/ 174536 w 225995"/>
                  <a:gd name="connsiteY8" fmla="*/ 47537 h 188656"/>
                  <a:gd name="connsiteX9" fmla="*/ 172240 w 225995"/>
                  <a:gd name="connsiteY9" fmla="*/ 71289 h 188656"/>
                  <a:gd name="connsiteX10" fmla="*/ 196206 w 225995"/>
                  <a:gd name="connsiteY10" fmla="*/ 73715 h 188656"/>
                  <a:gd name="connsiteX11" fmla="*/ 202718 w 225995"/>
                  <a:gd name="connsiteY11" fmla="*/ 76863 h 188656"/>
                  <a:gd name="connsiteX12" fmla="*/ 220877 w 225995"/>
                  <a:gd name="connsiteY12" fmla="*/ 94222 h 188656"/>
                  <a:gd name="connsiteX13" fmla="*/ 222829 w 225995"/>
                  <a:gd name="connsiteY13" fmla="*/ 118187 h 188656"/>
                  <a:gd name="connsiteX14" fmla="*/ 215103 w 225995"/>
                  <a:gd name="connsiteY14" fmla="*/ 129481 h 188656"/>
                  <a:gd name="connsiteX15" fmla="*/ 200602 w 225995"/>
                  <a:gd name="connsiteY15" fmla="*/ 133612 h 188656"/>
                  <a:gd name="connsiteX16" fmla="*/ 179982 w 225995"/>
                  <a:gd name="connsiteY16" fmla="*/ 121957 h 188656"/>
                  <a:gd name="connsiteX17" fmla="*/ 173453 w 225995"/>
                  <a:gd name="connsiteY17" fmla="*/ 120695 h 188656"/>
                  <a:gd name="connsiteX18" fmla="*/ 150997 w 225995"/>
                  <a:gd name="connsiteY18" fmla="*/ 124105 h 188656"/>
                  <a:gd name="connsiteX19" fmla="*/ 147569 w 225995"/>
                  <a:gd name="connsiteY19" fmla="*/ 124023 h 188656"/>
                  <a:gd name="connsiteX20" fmla="*/ 128606 w 225995"/>
                  <a:gd name="connsiteY20" fmla="*/ 120171 h 188656"/>
                  <a:gd name="connsiteX21" fmla="*/ 117123 w 225995"/>
                  <a:gd name="connsiteY21" fmla="*/ 135546 h 188656"/>
                  <a:gd name="connsiteX22" fmla="*/ 91861 w 225995"/>
                  <a:gd name="connsiteY22" fmla="*/ 139743 h 188656"/>
                  <a:gd name="connsiteX23" fmla="*/ 82675 w 225995"/>
                  <a:gd name="connsiteY23" fmla="*/ 120187 h 188656"/>
                  <a:gd name="connsiteX24" fmla="*/ 63975 w 225995"/>
                  <a:gd name="connsiteY24" fmla="*/ 129285 h 188656"/>
                  <a:gd name="connsiteX25" fmla="*/ 57462 w 225995"/>
                  <a:gd name="connsiteY25" fmla="*/ 136481 h 188656"/>
                  <a:gd name="connsiteX26" fmla="*/ 34448 w 225995"/>
                  <a:gd name="connsiteY26" fmla="*/ 188657 h 188656"/>
                  <a:gd name="connsiteX27" fmla="*/ 18372 w 225995"/>
                  <a:gd name="connsiteY27" fmla="*/ 174674 h 188656"/>
                  <a:gd name="connsiteX28" fmla="*/ 16075 w 225995"/>
                  <a:gd name="connsiteY28" fmla="*/ 150922 h 188656"/>
                  <a:gd name="connsiteX29" fmla="*/ 16075 w 225995"/>
                  <a:gd name="connsiteY29" fmla="*/ 128563 h 188656"/>
                  <a:gd name="connsiteX30" fmla="*/ 0 w 225995"/>
                  <a:gd name="connsiteY30" fmla="*/ 104811 h 188656"/>
                  <a:gd name="connsiteX31" fmla="*/ 16075 w 225995"/>
                  <a:gd name="connsiteY31" fmla="*/ 90845 h 188656"/>
                  <a:gd name="connsiteX32" fmla="*/ 20308 w 225995"/>
                  <a:gd name="connsiteY32" fmla="*/ 61257 h 188656"/>
                  <a:gd name="connsiteX33" fmla="*/ 20406 w 225995"/>
                  <a:gd name="connsiteY33" fmla="*/ 56143 h 188656"/>
                  <a:gd name="connsiteX34" fmla="*/ 16075 w 225995"/>
                  <a:gd name="connsiteY34" fmla="*/ 13999 h 18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5995" h="188656">
                    <a:moveTo>
                      <a:pt x="16059" y="13966"/>
                    </a:moveTo>
                    <a:lnTo>
                      <a:pt x="22949" y="0"/>
                    </a:lnTo>
                    <a:lnTo>
                      <a:pt x="70831" y="0"/>
                    </a:lnTo>
                    <a:cubicBezTo>
                      <a:pt x="72587" y="0"/>
                      <a:pt x="74309" y="476"/>
                      <a:pt x="75917" y="1394"/>
                    </a:cubicBezTo>
                    <a:lnTo>
                      <a:pt x="110233" y="20966"/>
                    </a:lnTo>
                    <a:lnTo>
                      <a:pt x="128606" y="19572"/>
                    </a:lnTo>
                    <a:lnTo>
                      <a:pt x="136463" y="39653"/>
                    </a:lnTo>
                    <a:cubicBezTo>
                      <a:pt x="138677" y="45308"/>
                      <a:pt x="143221" y="48800"/>
                      <a:pt x="148110" y="48603"/>
                    </a:cubicBezTo>
                    <a:lnTo>
                      <a:pt x="174536" y="47537"/>
                    </a:lnTo>
                    <a:lnTo>
                      <a:pt x="172240" y="71289"/>
                    </a:lnTo>
                    <a:lnTo>
                      <a:pt x="196206" y="73715"/>
                    </a:lnTo>
                    <a:cubicBezTo>
                      <a:pt x="198568" y="73961"/>
                      <a:pt x="200815" y="75043"/>
                      <a:pt x="202718" y="76863"/>
                    </a:cubicBezTo>
                    <a:lnTo>
                      <a:pt x="220877" y="94222"/>
                    </a:lnTo>
                    <a:cubicBezTo>
                      <a:pt x="226832" y="99926"/>
                      <a:pt x="227734" y="111007"/>
                      <a:pt x="222829" y="118187"/>
                    </a:cubicBezTo>
                    <a:lnTo>
                      <a:pt x="215103" y="129481"/>
                    </a:lnTo>
                    <a:cubicBezTo>
                      <a:pt x="211478" y="134776"/>
                      <a:pt x="205622" y="136448"/>
                      <a:pt x="200602" y="133612"/>
                    </a:cubicBezTo>
                    <a:lnTo>
                      <a:pt x="179982" y="121957"/>
                    </a:lnTo>
                    <a:cubicBezTo>
                      <a:pt x="177932" y="120794"/>
                      <a:pt x="175684" y="120367"/>
                      <a:pt x="173453" y="120695"/>
                    </a:cubicBezTo>
                    <a:lnTo>
                      <a:pt x="150997" y="124105"/>
                    </a:lnTo>
                    <a:cubicBezTo>
                      <a:pt x="149865" y="124285"/>
                      <a:pt x="148700" y="124252"/>
                      <a:pt x="147569" y="124023"/>
                    </a:cubicBezTo>
                    <a:lnTo>
                      <a:pt x="128606" y="120171"/>
                    </a:lnTo>
                    <a:lnTo>
                      <a:pt x="117123" y="135546"/>
                    </a:lnTo>
                    <a:lnTo>
                      <a:pt x="91861" y="139743"/>
                    </a:lnTo>
                    <a:lnTo>
                      <a:pt x="82675" y="120187"/>
                    </a:lnTo>
                    <a:lnTo>
                      <a:pt x="63975" y="129285"/>
                    </a:lnTo>
                    <a:cubicBezTo>
                      <a:pt x="61219" y="130629"/>
                      <a:pt x="58906" y="133170"/>
                      <a:pt x="57462" y="136481"/>
                    </a:cubicBezTo>
                    <a:lnTo>
                      <a:pt x="34448" y="188657"/>
                    </a:lnTo>
                    <a:lnTo>
                      <a:pt x="18372" y="174674"/>
                    </a:lnTo>
                    <a:lnTo>
                      <a:pt x="16075" y="150922"/>
                    </a:lnTo>
                    <a:lnTo>
                      <a:pt x="16075" y="128563"/>
                    </a:lnTo>
                    <a:lnTo>
                      <a:pt x="0" y="104811"/>
                    </a:lnTo>
                    <a:lnTo>
                      <a:pt x="16075" y="90845"/>
                    </a:lnTo>
                    <a:lnTo>
                      <a:pt x="20308" y="61257"/>
                    </a:lnTo>
                    <a:cubicBezTo>
                      <a:pt x="20554" y="59569"/>
                      <a:pt x="20586" y="57848"/>
                      <a:pt x="20406" y="56143"/>
                    </a:cubicBezTo>
                    <a:lnTo>
                      <a:pt x="16075" y="1399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40" name="Freeform 1739">
                <a:extLst>
                  <a:ext uri="{FF2B5EF4-FFF2-40B4-BE49-F238E27FC236}">
                    <a16:creationId xmlns:a16="http://schemas.microsoft.com/office/drawing/2014/main" id="{96C2C8BD-4912-8E20-8B01-41F02186F96A}"/>
                  </a:ext>
                </a:extLst>
              </p:cNvPr>
              <p:cNvSpPr/>
              <p:nvPr/>
            </p:nvSpPr>
            <p:spPr>
              <a:xfrm>
                <a:off x="3693207" y="7647131"/>
                <a:ext cx="236036" cy="200081"/>
              </a:xfrm>
              <a:custGeom>
                <a:avLst/>
                <a:gdLst>
                  <a:gd name="connsiteX0" fmla="*/ 41715 w 236036"/>
                  <a:gd name="connsiteY0" fmla="*/ 200049 h 200081"/>
                  <a:gd name="connsiteX1" fmla="*/ 19947 w 236036"/>
                  <a:gd name="connsiteY1" fmla="*/ 181116 h 200081"/>
                  <a:gd name="connsiteX2" fmla="*/ 17487 w 236036"/>
                  <a:gd name="connsiteY2" fmla="*/ 155659 h 200081"/>
                  <a:gd name="connsiteX3" fmla="*/ 17487 w 236036"/>
                  <a:gd name="connsiteY3" fmla="*/ 134202 h 200081"/>
                  <a:gd name="connsiteX4" fmla="*/ 0 w 236036"/>
                  <a:gd name="connsiteY4" fmla="*/ 108384 h 200081"/>
                  <a:gd name="connsiteX5" fmla="*/ 17749 w 236036"/>
                  <a:gd name="connsiteY5" fmla="*/ 92959 h 200081"/>
                  <a:gd name="connsiteX6" fmla="*/ 21752 w 236036"/>
                  <a:gd name="connsiteY6" fmla="*/ 64945 h 200081"/>
                  <a:gd name="connsiteX7" fmla="*/ 21834 w 236036"/>
                  <a:gd name="connsiteY7" fmla="*/ 60864 h 200081"/>
                  <a:gd name="connsiteX8" fmla="*/ 17388 w 236036"/>
                  <a:gd name="connsiteY8" fmla="*/ 17490 h 200081"/>
                  <a:gd name="connsiteX9" fmla="*/ 26016 w 236036"/>
                  <a:gd name="connsiteY9" fmla="*/ 0 h 200081"/>
                  <a:gd name="connsiteX10" fmla="*/ 76557 w 236036"/>
                  <a:gd name="connsiteY10" fmla="*/ 0 h 200081"/>
                  <a:gd name="connsiteX11" fmla="*/ 83791 w 236036"/>
                  <a:gd name="connsiteY11" fmla="*/ 1950 h 200081"/>
                  <a:gd name="connsiteX12" fmla="*/ 116959 w 236036"/>
                  <a:gd name="connsiteY12" fmla="*/ 20883 h 200081"/>
                  <a:gd name="connsiteX13" fmla="*/ 137202 w 236036"/>
                  <a:gd name="connsiteY13" fmla="*/ 19343 h 200081"/>
                  <a:gd name="connsiteX14" fmla="*/ 146223 w 236036"/>
                  <a:gd name="connsiteY14" fmla="*/ 42373 h 200081"/>
                  <a:gd name="connsiteX15" fmla="*/ 153474 w 236036"/>
                  <a:gd name="connsiteY15" fmla="*/ 48602 h 200081"/>
                  <a:gd name="connsiteX16" fmla="*/ 153687 w 236036"/>
                  <a:gd name="connsiteY16" fmla="*/ 48602 h 200081"/>
                  <a:gd name="connsiteX17" fmla="*/ 185051 w 236036"/>
                  <a:gd name="connsiteY17" fmla="*/ 47340 h 200081"/>
                  <a:gd name="connsiteX18" fmla="*/ 182705 w 236036"/>
                  <a:gd name="connsiteY18" fmla="*/ 71748 h 200081"/>
                  <a:gd name="connsiteX19" fmla="*/ 202390 w 236036"/>
                  <a:gd name="connsiteY19" fmla="*/ 73748 h 200081"/>
                  <a:gd name="connsiteX20" fmla="*/ 211445 w 236036"/>
                  <a:gd name="connsiteY20" fmla="*/ 78059 h 200081"/>
                  <a:gd name="connsiteX21" fmla="*/ 229604 w 236036"/>
                  <a:gd name="connsiteY21" fmla="*/ 95418 h 200081"/>
                  <a:gd name="connsiteX22" fmla="*/ 232130 w 236036"/>
                  <a:gd name="connsiteY22" fmla="*/ 124924 h 200081"/>
                  <a:gd name="connsiteX23" fmla="*/ 224388 w 236036"/>
                  <a:gd name="connsiteY23" fmla="*/ 136218 h 200081"/>
                  <a:gd name="connsiteX24" fmla="*/ 204227 w 236036"/>
                  <a:gd name="connsiteY24" fmla="*/ 141660 h 200081"/>
                  <a:gd name="connsiteX25" fmla="*/ 183624 w 236036"/>
                  <a:gd name="connsiteY25" fmla="*/ 130022 h 200081"/>
                  <a:gd name="connsiteX26" fmla="*/ 179851 w 236036"/>
                  <a:gd name="connsiteY26" fmla="*/ 129268 h 200081"/>
                  <a:gd name="connsiteX27" fmla="*/ 157411 w 236036"/>
                  <a:gd name="connsiteY27" fmla="*/ 132694 h 200081"/>
                  <a:gd name="connsiteX28" fmla="*/ 152490 w 236036"/>
                  <a:gd name="connsiteY28" fmla="*/ 132579 h 200081"/>
                  <a:gd name="connsiteX29" fmla="*/ 136184 w 236036"/>
                  <a:gd name="connsiteY29" fmla="*/ 129268 h 200081"/>
                  <a:gd name="connsiteX30" fmla="*/ 125292 w 236036"/>
                  <a:gd name="connsiteY30" fmla="*/ 143840 h 200081"/>
                  <a:gd name="connsiteX31" fmla="*/ 95109 w 236036"/>
                  <a:gd name="connsiteY31" fmla="*/ 148856 h 200081"/>
                  <a:gd name="connsiteX32" fmla="*/ 86399 w 236036"/>
                  <a:gd name="connsiteY32" fmla="*/ 130300 h 200081"/>
                  <a:gd name="connsiteX33" fmla="*/ 71619 w 236036"/>
                  <a:gd name="connsiteY33" fmla="*/ 137497 h 200081"/>
                  <a:gd name="connsiteX34" fmla="*/ 67141 w 236036"/>
                  <a:gd name="connsiteY34" fmla="*/ 142562 h 200081"/>
                  <a:gd name="connsiteX35" fmla="*/ 41780 w 236036"/>
                  <a:gd name="connsiteY35" fmla="*/ 200082 h 200081"/>
                  <a:gd name="connsiteX36" fmla="*/ 28182 w 236036"/>
                  <a:gd name="connsiteY36" fmla="*/ 176870 h 200081"/>
                  <a:gd name="connsiteX37" fmla="*/ 38566 w 236036"/>
                  <a:gd name="connsiteY37" fmla="*/ 185903 h 200081"/>
                  <a:gd name="connsiteX38" fmla="*/ 59218 w 236036"/>
                  <a:gd name="connsiteY38" fmla="*/ 139054 h 200081"/>
                  <a:gd name="connsiteX39" fmla="*/ 67797 w 236036"/>
                  <a:gd name="connsiteY39" fmla="*/ 129727 h 200081"/>
                  <a:gd name="connsiteX40" fmla="*/ 90434 w 236036"/>
                  <a:gd name="connsiteY40" fmla="*/ 118712 h 200081"/>
                  <a:gd name="connsiteX41" fmla="*/ 100096 w 236036"/>
                  <a:gd name="connsiteY41" fmla="*/ 139267 h 200081"/>
                  <a:gd name="connsiteX42" fmla="*/ 120437 w 236036"/>
                  <a:gd name="connsiteY42" fmla="*/ 135907 h 200081"/>
                  <a:gd name="connsiteX43" fmla="*/ 132526 w 236036"/>
                  <a:gd name="connsiteY43" fmla="*/ 119744 h 200081"/>
                  <a:gd name="connsiteX44" fmla="*/ 154163 w 236036"/>
                  <a:gd name="connsiteY44" fmla="*/ 124121 h 200081"/>
                  <a:gd name="connsiteX45" fmla="*/ 156082 w 236036"/>
                  <a:gd name="connsiteY45" fmla="*/ 124170 h 200081"/>
                  <a:gd name="connsiteX46" fmla="*/ 178539 w 236036"/>
                  <a:gd name="connsiteY46" fmla="*/ 120761 h 200081"/>
                  <a:gd name="connsiteX47" fmla="*/ 187840 w 236036"/>
                  <a:gd name="connsiteY47" fmla="*/ 122514 h 200081"/>
                  <a:gd name="connsiteX48" fmla="*/ 208460 w 236036"/>
                  <a:gd name="connsiteY48" fmla="*/ 134169 h 200081"/>
                  <a:gd name="connsiteX49" fmla="*/ 217269 w 236036"/>
                  <a:gd name="connsiteY49" fmla="*/ 131350 h 200081"/>
                  <a:gd name="connsiteX50" fmla="*/ 225011 w 236036"/>
                  <a:gd name="connsiteY50" fmla="*/ 120055 h 200081"/>
                  <a:gd name="connsiteX51" fmla="*/ 223633 w 236036"/>
                  <a:gd name="connsiteY51" fmla="*/ 101631 h 200081"/>
                  <a:gd name="connsiteX52" fmla="*/ 205474 w 236036"/>
                  <a:gd name="connsiteY52" fmla="*/ 84272 h 200081"/>
                  <a:gd name="connsiteX53" fmla="*/ 201488 w 236036"/>
                  <a:gd name="connsiteY53" fmla="*/ 82288 h 200081"/>
                  <a:gd name="connsiteX54" fmla="*/ 173274 w 236036"/>
                  <a:gd name="connsiteY54" fmla="*/ 79436 h 200081"/>
                  <a:gd name="connsiteX55" fmla="*/ 175504 w 236036"/>
                  <a:gd name="connsiteY55" fmla="*/ 56323 h 200081"/>
                  <a:gd name="connsiteX56" fmla="*/ 153999 w 236036"/>
                  <a:gd name="connsiteY56" fmla="*/ 57208 h 200081"/>
                  <a:gd name="connsiteX57" fmla="*/ 138169 w 236036"/>
                  <a:gd name="connsiteY57" fmla="*/ 45520 h 200081"/>
                  <a:gd name="connsiteX58" fmla="*/ 131477 w 236036"/>
                  <a:gd name="connsiteY58" fmla="*/ 28408 h 200081"/>
                  <a:gd name="connsiteX59" fmla="*/ 114958 w 236036"/>
                  <a:gd name="connsiteY59" fmla="*/ 29653 h 200081"/>
                  <a:gd name="connsiteX60" fmla="*/ 79493 w 236036"/>
                  <a:gd name="connsiteY60" fmla="*/ 9425 h 200081"/>
                  <a:gd name="connsiteX61" fmla="*/ 76540 w 236036"/>
                  <a:gd name="connsiteY61" fmla="*/ 8606 h 200081"/>
                  <a:gd name="connsiteX62" fmla="*/ 31348 w 236036"/>
                  <a:gd name="connsiteY62" fmla="*/ 8606 h 200081"/>
                  <a:gd name="connsiteX63" fmla="*/ 26181 w 236036"/>
                  <a:gd name="connsiteY63" fmla="*/ 19064 h 200081"/>
                  <a:gd name="connsiteX64" fmla="*/ 30380 w 236036"/>
                  <a:gd name="connsiteY64" fmla="*/ 59979 h 200081"/>
                  <a:gd name="connsiteX65" fmla="*/ 30265 w 236036"/>
                  <a:gd name="connsiteY65" fmla="*/ 66158 h 200081"/>
                  <a:gd name="connsiteX66" fmla="*/ 25803 w 236036"/>
                  <a:gd name="connsiteY66" fmla="*/ 97336 h 200081"/>
                  <a:gd name="connsiteX67" fmla="*/ 11384 w 236036"/>
                  <a:gd name="connsiteY67" fmla="*/ 109860 h 200081"/>
                  <a:gd name="connsiteX68" fmla="*/ 26066 w 236036"/>
                  <a:gd name="connsiteY68" fmla="*/ 131546 h 200081"/>
                  <a:gd name="connsiteX69" fmla="*/ 26066 w 236036"/>
                  <a:gd name="connsiteY69" fmla="*/ 155217 h 200081"/>
                  <a:gd name="connsiteX70" fmla="*/ 28182 w 236036"/>
                  <a:gd name="connsiteY70" fmla="*/ 176854 h 20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6036" h="200081">
                    <a:moveTo>
                      <a:pt x="41715" y="200049"/>
                    </a:moveTo>
                    <a:lnTo>
                      <a:pt x="19947" y="181116"/>
                    </a:lnTo>
                    <a:lnTo>
                      <a:pt x="17487" y="155659"/>
                    </a:lnTo>
                    <a:lnTo>
                      <a:pt x="17487" y="134202"/>
                    </a:lnTo>
                    <a:cubicBezTo>
                      <a:pt x="17487" y="134202"/>
                      <a:pt x="0" y="108384"/>
                      <a:pt x="0" y="108384"/>
                    </a:cubicBezTo>
                    <a:lnTo>
                      <a:pt x="17749" y="92959"/>
                    </a:lnTo>
                    <a:lnTo>
                      <a:pt x="21752" y="64945"/>
                    </a:lnTo>
                    <a:cubicBezTo>
                      <a:pt x="21948" y="63585"/>
                      <a:pt x="21965" y="62224"/>
                      <a:pt x="21834" y="60864"/>
                    </a:cubicBezTo>
                    <a:lnTo>
                      <a:pt x="17388" y="17490"/>
                    </a:lnTo>
                    <a:lnTo>
                      <a:pt x="26016" y="0"/>
                    </a:lnTo>
                    <a:lnTo>
                      <a:pt x="76557" y="0"/>
                    </a:lnTo>
                    <a:cubicBezTo>
                      <a:pt x="79050" y="0"/>
                      <a:pt x="81543" y="672"/>
                      <a:pt x="83791" y="1950"/>
                    </a:cubicBezTo>
                    <a:lnTo>
                      <a:pt x="116959" y="20883"/>
                    </a:lnTo>
                    <a:lnTo>
                      <a:pt x="137202" y="19343"/>
                    </a:lnTo>
                    <a:lnTo>
                      <a:pt x="146223" y="42373"/>
                    </a:lnTo>
                    <a:cubicBezTo>
                      <a:pt x="147716" y="46193"/>
                      <a:pt x="150538" y="48602"/>
                      <a:pt x="153474" y="48602"/>
                    </a:cubicBezTo>
                    <a:cubicBezTo>
                      <a:pt x="153540" y="48602"/>
                      <a:pt x="153622" y="48602"/>
                      <a:pt x="153687" y="48602"/>
                    </a:cubicBezTo>
                    <a:lnTo>
                      <a:pt x="185051" y="47340"/>
                    </a:lnTo>
                    <a:lnTo>
                      <a:pt x="182705" y="71748"/>
                    </a:lnTo>
                    <a:lnTo>
                      <a:pt x="202390" y="73748"/>
                    </a:lnTo>
                    <a:cubicBezTo>
                      <a:pt x="205704" y="74076"/>
                      <a:pt x="208837" y="75584"/>
                      <a:pt x="211445" y="78059"/>
                    </a:cubicBezTo>
                    <a:lnTo>
                      <a:pt x="229604" y="95418"/>
                    </a:lnTo>
                    <a:cubicBezTo>
                      <a:pt x="237052" y="102533"/>
                      <a:pt x="238216" y="116039"/>
                      <a:pt x="232130" y="124924"/>
                    </a:cubicBezTo>
                    <a:lnTo>
                      <a:pt x="224388" y="136218"/>
                    </a:lnTo>
                    <a:cubicBezTo>
                      <a:pt x="219516" y="143398"/>
                      <a:pt x="211232" y="145627"/>
                      <a:pt x="204227" y="141660"/>
                    </a:cubicBezTo>
                    <a:lnTo>
                      <a:pt x="183624" y="130022"/>
                    </a:lnTo>
                    <a:cubicBezTo>
                      <a:pt x="182394" y="129333"/>
                      <a:pt x="181098" y="129071"/>
                      <a:pt x="179851" y="129268"/>
                    </a:cubicBezTo>
                    <a:lnTo>
                      <a:pt x="157411" y="132694"/>
                    </a:lnTo>
                    <a:cubicBezTo>
                      <a:pt x="155787" y="132923"/>
                      <a:pt x="154114" y="132891"/>
                      <a:pt x="152490" y="132579"/>
                    </a:cubicBezTo>
                    <a:lnTo>
                      <a:pt x="136184" y="129268"/>
                    </a:lnTo>
                    <a:lnTo>
                      <a:pt x="125292" y="143840"/>
                    </a:lnTo>
                    <a:lnTo>
                      <a:pt x="95109" y="148856"/>
                    </a:lnTo>
                    <a:lnTo>
                      <a:pt x="86399" y="130300"/>
                    </a:lnTo>
                    <a:lnTo>
                      <a:pt x="71619" y="137497"/>
                    </a:lnTo>
                    <a:cubicBezTo>
                      <a:pt x="69782" y="138398"/>
                      <a:pt x="68207" y="140185"/>
                      <a:pt x="67141" y="142562"/>
                    </a:cubicBezTo>
                    <a:lnTo>
                      <a:pt x="41780" y="200082"/>
                    </a:lnTo>
                    <a:close/>
                    <a:moveTo>
                      <a:pt x="28182" y="176870"/>
                    </a:moveTo>
                    <a:lnTo>
                      <a:pt x="38566" y="185903"/>
                    </a:lnTo>
                    <a:lnTo>
                      <a:pt x="59218" y="139054"/>
                    </a:lnTo>
                    <a:cubicBezTo>
                      <a:pt x="61088" y="134825"/>
                      <a:pt x="64139" y="131513"/>
                      <a:pt x="67797" y="129727"/>
                    </a:cubicBezTo>
                    <a:lnTo>
                      <a:pt x="90434" y="118712"/>
                    </a:lnTo>
                    <a:lnTo>
                      <a:pt x="100096" y="139267"/>
                    </a:lnTo>
                    <a:lnTo>
                      <a:pt x="120437" y="135907"/>
                    </a:lnTo>
                    <a:lnTo>
                      <a:pt x="132526" y="119744"/>
                    </a:lnTo>
                    <a:lnTo>
                      <a:pt x="154163" y="124121"/>
                    </a:lnTo>
                    <a:cubicBezTo>
                      <a:pt x="154819" y="124252"/>
                      <a:pt x="155459" y="124285"/>
                      <a:pt x="156082" y="124170"/>
                    </a:cubicBezTo>
                    <a:lnTo>
                      <a:pt x="178539" y="120761"/>
                    </a:lnTo>
                    <a:cubicBezTo>
                      <a:pt x="181705" y="120252"/>
                      <a:pt x="184937" y="120892"/>
                      <a:pt x="187840" y="122514"/>
                    </a:cubicBezTo>
                    <a:lnTo>
                      <a:pt x="208460" y="134169"/>
                    </a:lnTo>
                    <a:cubicBezTo>
                      <a:pt x="211462" y="135874"/>
                      <a:pt x="214923" y="134775"/>
                      <a:pt x="217269" y="131350"/>
                    </a:cubicBezTo>
                    <a:lnTo>
                      <a:pt x="225011" y="120055"/>
                    </a:lnTo>
                    <a:cubicBezTo>
                      <a:pt x="228718" y="114646"/>
                      <a:pt x="228062" y="105860"/>
                      <a:pt x="223633" y="101631"/>
                    </a:cubicBezTo>
                    <a:lnTo>
                      <a:pt x="205474" y="84272"/>
                    </a:lnTo>
                    <a:cubicBezTo>
                      <a:pt x="204276" y="83124"/>
                      <a:pt x="202899" y="82436"/>
                      <a:pt x="201488" y="82288"/>
                    </a:cubicBezTo>
                    <a:lnTo>
                      <a:pt x="173274" y="79436"/>
                    </a:lnTo>
                    <a:lnTo>
                      <a:pt x="175504" y="56323"/>
                    </a:lnTo>
                    <a:lnTo>
                      <a:pt x="153999" y="57208"/>
                    </a:lnTo>
                    <a:cubicBezTo>
                      <a:pt x="147306" y="57520"/>
                      <a:pt x="141056" y="52897"/>
                      <a:pt x="138169" y="45520"/>
                    </a:cubicBezTo>
                    <a:lnTo>
                      <a:pt x="131477" y="28408"/>
                    </a:lnTo>
                    <a:lnTo>
                      <a:pt x="114958" y="29653"/>
                    </a:lnTo>
                    <a:lnTo>
                      <a:pt x="79493" y="9425"/>
                    </a:lnTo>
                    <a:cubicBezTo>
                      <a:pt x="78542" y="8884"/>
                      <a:pt x="77541" y="8606"/>
                      <a:pt x="76540" y="8606"/>
                    </a:cubicBezTo>
                    <a:lnTo>
                      <a:pt x="31348" y="8606"/>
                    </a:lnTo>
                    <a:lnTo>
                      <a:pt x="26181" y="19064"/>
                    </a:lnTo>
                    <a:lnTo>
                      <a:pt x="30380" y="59979"/>
                    </a:lnTo>
                    <a:cubicBezTo>
                      <a:pt x="30593" y="62044"/>
                      <a:pt x="30560" y="64109"/>
                      <a:pt x="30265" y="66158"/>
                    </a:cubicBezTo>
                    <a:lnTo>
                      <a:pt x="25803" y="97336"/>
                    </a:lnTo>
                    <a:lnTo>
                      <a:pt x="11384" y="109860"/>
                    </a:lnTo>
                    <a:lnTo>
                      <a:pt x="26066" y="131546"/>
                    </a:lnTo>
                    <a:lnTo>
                      <a:pt x="26066" y="155217"/>
                    </a:lnTo>
                    <a:lnTo>
                      <a:pt x="28182" y="17685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07" name="Graphic 9">
              <a:extLst>
                <a:ext uri="{FF2B5EF4-FFF2-40B4-BE49-F238E27FC236}">
                  <a16:creationId xmlns:a16="http://schemas.microsoft.com/office/drawing/2014/main" id="{09D6FD29-A239-262A-EE62-F26EA05B58AB}"/>
                </a:ext>
              </a:extLst>
            </p:cNvPr>
            <p:cNvGrpSpPr/>
            <p:nvPr/>
          </p:nvGrpSpPr>
          <p:grpSpPr>
            <a:xfrm>
              <a:off x="10602278" y="7815079"/>
              <a:ext cx="441861" cy="452918"/>
              <a:chOff x="10602278" y="7815079"/>
              <a:chExt cx="441861" cy="452918"/>
            </a:xfrm>
            <a:grpFill/>
          </p:grpSpPr>
          <p:sp>
            <p:nvSpPr>
              <p:cNvPr id="1737" name="Freeform 1736">
                <a:extLst>
                  <a:ext uri="{FF2B5EF4-FFF2-40B4-BE49-F238E27FC236}">
                    <a16:creationId xmlns:a16="http://schemas.microsoft.com/office/drawing/2014/main" id="{81C0856F-8961-83E9-DB3D-7B7FFE148383}"/>
                  </a:ext>
                </a:extLst>
              </p:cNvPr>
              <p:cNvSpPr/>
              <p:nvPr/>
            </p:nvSpPr>
            <p:spPr>
              <a:xfrm>
                <a:off x="10606556" y="7819416"/>
                <a:ext cx="431333" cy="444300"/>
              </a:xfrm>
              <a:custGeom>
                <a:avLst/>
                <a:gdLst>
                  <a:gd name="connsiteX0" fmla="*/ 382729 w 431333"/>
                  <a:gd name="connsiteY0" fmla="*/ 435321 h 444300"/>
                  <a:gd name="connsiteX1" fmla="*/ 363389 w 431333"/>
                  <a:gd name="connsiteY1" fmla="*/ 411798 h 444300"/>
                  <a:gd name="connsiteX2" fmla="*/ 361634 w 431333"/>
                  <a:gd name="connsiteY2" fmla="*/ 409159 h 444300"/>
                  <a:gd name="connsiteX3" fmla="*/ 338325 w 431333"/>
                  <a:gd name="connsiteY3" fmla="*/ 365310 h 444300"/>
                  <a:gd name="connsiteX4" fmla="*/ 335470 w 431333"/>
                  <a:gd name="connsiteY4" fmla="*/ 361458 h 444300"/>
                  <a:gd name="connsiteX5" fmla="*/ 310849 w 431333"/>
                  <a:gd name="connsiteY5" fmla="*/ 337738 h 444300"/>
                  <a:gd name="connsiteX6" fmla="*/ 308585 w 431333"/>
                  <a:gd name="connsiteY6" fmla="*/ 334919 h 444300"/>
                  <a:gd name="connsiteX7" fmla="*/ 293099 w 431333"/>
                  <a:gd name="connsiteY7" fmla="*/ 310183 h 444300"/>
                  <a:gd name="connsiteX8" fmla="*/ 288474 w 431333"/>
                  <a:gd name="connsiteY8" fmla="*/ 305577 h 444300"/>
                  <a:gd name="connsiteX9" fmla="*/ 238409 w 431333"/>
                  <a:gd name="connsiteY9" fmla="*/ 276383 h 444300"/>
                  <a:gd name="connsiteX10" fmla="*/ 233537 w 431333"/>
                  <a:gd name="connsiteY10" fmla="*/ 274940 h 444300"/>
                  <a:gd name="connsiteX11" fmla="*/ 196727 w 431333"/>
                  <a:gd name="connsiteY11" fmla="*/ 273760 h 444300"/>
                  <a:gd name="connsiteX12" fmla="*/ 189116 w 431333"/>
                  <a:gd name="connsiteY12" fmla="*/ 270154 h 444300"/>
                  <a:gd name="connsiteX13" fmla="*/ 176369 w 431333"/>
                  <a:gd name="connsiteY13" fmla="*/ 256860 h 444300"/>
                  <a:gd name="connsiteX14" fmla="*/ 146236 w 431333"/>
                  <a:gd name="connsiteY14" fmla="*/ 272908 h 444300"/>
                  <a:gd name="connsiteX15" fmla="*/ 133884 w 431333"/>
                  <a:gd name="connsiteY15" fmla="*/ 270891 h 444300"/>
                  <a:gd name="connsiteX16" fmla="*/ 113888 w 431333"/>
                  <a:gd name="connsiteY16" fmla="*/ 251582 h 444300"/>
                  <a:gd name="connsiteX17" fmla="*/ 94564 w 431333"/>
                  <a:gd name="connsiteY17" fmla="*/ 258778 h 444300"/>
                  <a:gd name="connsiteX18" fmla="*/ 85968 w 431333"/>
                  <a:gd name="connsiteY18" fmla="*/ 287562 h 444300"/>
                  <a:gd name="connsiteX19" fmla="*/ 71894 w 431333"/>
                  <a:gd name="connsiteY19" fmla="*/ 297726 h 444300"/>
                  <a:gd name="connsiteX20" fmla="*/ 14137 w 431333"/>
                  <a:gd name="connsiteY20" fmla="*/ 283890 h 444300"/>
                  <a:gd name="connsiteX21" fmla="*/ 4278 w 431333"/>
                  <a:gd name="connsiteY21" fmla="*/ 272203 h 444300"/>
                  <a:gd name="connsiteX22" fmla="*/ 455 w 431333"/>
                  <a:gd name="connsiteY22" fmla="*/ 254385 h 444300"/>
                  <a:gd name="connsiteX23" fmla="*/ 505 w 431333"/>
                  <a:gd name="connsiteY23" fmla="*/ 245418 h 444300"/>
                  <a:gd name="connsiteX24" fmla="*/ 26833 w 431333"/>
                  <a:gd name="connsiteY24" fmla="*/ 129281 h 444300"/>
                  <a:gd name="connsiteX25" fmla="*/ 27177 w 431333"/>
                  <a:gd name="connsiteY25" fmla="*/ 127313 h 444300"/>
                  <a:gd name="connsiteX26" fmla="*/ 33247 w 431333"/>
                  <a:gd name="connsiteY26" fmla="*/ 79268 h 444300"/>
                  <a:gd name="connsiteX27" fmla="*/ 37052 w 431333"/>
                  <a:gd name="connsiteY27" fmla="*/ 70006 h 444300"/>
                  <a:gd name="connsiteX28" fmla="*/ 52143 w 431333"/>
                  <a:gd name="connsiteY28" fmla="*/ 51647 h 444300"/>
                  <a:gd name="connsiteX29" fmla="*/ 57901 w 431333"/>
                  <a:gd name="connsiteY29" fmla="*/ 47648 h 444300"/>
                  <a:gd name="connsiteX30" fmla="*/ 96614 w 431333"/>
                  <a:gd name="connsiteY30" fmla="*/ 35878 h 444300"/>
                  <a:gd name="connsiteX31" fmla="*/ 103225 w 431333"/>
                  <a:gd name="connsiteY31" fmla="*/ 30748 h 444300"/>
                  <a:gd name="connsiteX32" fmla="*/ 120269 w 431333"/>
                  <a:gd name="connsiteY32" fmla="*/ 5569 h 444300"/>
                  <a:gd name="connsiteX33" fmla="*/ 141086 w 431333"/>
                  <a:gd name="connsiteY33" fmla="*/ 9110 h 444300"/>
                  <a:gd name="connsiteX34" fmla="*/ 169054 w 431333"/>
                  <a:gd name="connsiteY34" fmla="*/ 82481 h 444300"/>
                  <a:gd name="connsiteX35" fmla="*/ 169775 w 431333"/>
                  <a:gd name="connsiteY35" fmla="*/ 84792 h 444300"/>
                  <a:gd name="connsiteX36" fmla="*/ 186835 w 431333"/>
                  <a:gd name="connsiteY36" fmla="*/ 154852 h 444300"/>
                  <a:gd name="connsiteX37" fmla="*/ 190378 w 431333"/>
                  <a:gd name="connsiteY37" fmla="*/ 162032 h 444300"/>
                  <a:gd name="connsiteX38" fmla="*/ 221661 w 431333"/>
                  <a:gd name="connsiteY38" fmla="*/ 198815 h 444300"/>
                  <a:gd name="connsiteX39" fmla="*/ 223055 w 431333"/>
                  <a:gd name="connsiteY39" fmla="*/ 200225 h 444300"/>
                  <a:gd name="connsiteX40" fmla="*/ 308634 w 431333"/>
                  <a:gd name="connsiteY40" fmla="*/ 275580 h 444300"/>
                  <a:gd name="connsiteX41" fmla="*/ 310454 w 431333"/>
                  <a:gd name="connsiteY41" fmla="*/ 277530 h 444300"/>
                  <a:gd name="connsiteX42" fmla="*/ 346362 w 431333"/>
                  <a:gd name="connsiteY42" fmla="*/ 323953 h 444300"/>
                  <a:gd name="connsiteX43" fmla="*/ 380810 w 431333"/>
                  <a:gd name="connsiteY43" fmla="*/ 371474 h 444300"/>
                  <a:gd name="connsiteX44" fmla="*/ 397854 w 431333"/>
                  <a:gd name="connsiteY44" fmla="*/ 397406 h 444300"/>
                  <a:gd name="connsiteX45" fmla="*/ 400937 w 431333"/>
                  <a:gd name="connsiteY45" fmla="*/ 400799 h 444300"/>
                  <a:gd name="connsiteX46" fmla="*/ 431334 w 431333"/>
                  <a:gd name="connsiteY46" fmla="*/ 424584 h 444300"/>
                  <a:gd name="connsiteX47" fmla="*/ 417620 w 431333"/>
                  <a:gd name="connsiteY47" fmla="*/ 440222 h 444300"/>
                  <a:gd name="connsiteX48" fmla="*/ 406843 w 431333"/>
                  <a:gd name="connsiteY48" fmla="*/ 443992 h 444300"/>
                  <a:gd name="connsiteX49" fmla="*/ 388947 w 431333"/>
                  <a:gd name="connsiteY49" fmla="*/ 439452 h 444300"/>
                  <a:gd name="connsiteX50" fmla="*/ 382729 w 431333"/>
                  <a:gd name="connsiteY50" fmla="*/ 435321 h 4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1333" h="444300">
                    <a:moveTo>
                      <a:pt x="382729" y="435321"/>
                    </a:moveTo>
                    <a:lnTo>
                      <a:pt x="363389" y="411798"/>
                    </a:lnTo>
                    <a:cubicBezTo>
                      <a:pt x="362733" y="410995"/>
                      <a:pt x="362143" y="410110"/>
                      <a:pt x="361634" y="409159"/>
                    </a:cubicBezTo>
                    <a:lnTo>
                      <a:pt x="338325" y="365310"/>
                    </a:lnTo>
                    <a:cubicBezTo>
                      <a:pt x="337537" y="363835"/>
                      <a:pt x="336570" y="362540"/>
                      <a:pt x="335470" y="361458"/>
                    </a:cubicBezTo>
                    <a:lnTo>
                      <a:pt x="310849" y="337738"/>
                    </a:lnTo>
                    <a:cubicBezTo>
                      <a:pt x="310012" y="336919"/>
                      <a:pt x="309241" y="335985"/>
                      <a:pt x="308585" y="334919"/>
                    </a:cubicBezTo>
                    <a:lnTo>
                      <a:pt x="293099" y="310183"/>
                    </a:lnTo>
                    <a:cubicBezTo>
                      <a:pt x="291853" y="308200"/>
                      <a:pt x="290278" y="306627"/>
                      <a:pt x="288474" y="305577"/>
                    </a:cubicBezTo>
                    <a:lnTo>
                      <a:pt x="238409" y="276383"/>
                    </a:lnTo>
                    <a:cubicBezTo>
                      <a:pt x="236867" y="275481"/>
                      <a:pt x="235210" y="275006"/>
                      <a:pt x="233537" y="274940"/>
                    </a:cubicBezTo>
                    <a:lnTo>
                      <a:pt x="196727" y="273760"/>
                    </a:lnTo>
                    <a:cubicBezTo>
                      <a:pt x="193955" y="273678"/>
                      <a:pt x="191281" y="272400"/>
                      <a:pt x="189116" y="270154"/>
                    </a:cubicBezTo>
                    <a:lnTo>
                      <a:pt x="176369" y="256860"/>
                    </a:lnTo>
                    <a:lnTo>
                      <a:pt x="146236" y="272908"/>
                    </a:lnTo>
                    <a:cubicBezTo>
                      <a:pt x="142135" y="275088"/>
                      <a:pt x="137443" y="274334"/>
                      <a:pt x="133884" y="270891"/>
                    </a:cubicBezTo>
                    <a:lnTo>
                      <a:pt x="113888" y="251582"/>
                    </a:lnTo>
                    <a:cubicBezTo>
                      <a:pt x="107195" y="245107"/>
                      <a:pt x="97582" y="248697"/>
                      <a:pt x="94564" y="258778"/>
                    </a:cubicBezTo>
                    <a:lnTo>
                      <a:pt x="85968" y="287562"/>
                    </a:lnTo>
                    <a:cubicBezTo>
                      <a:pt x="83787" y="294890"/>
                      <a:pt x="77866" y="299168"/>
                      <a:pt x="71894" y="297726"/>
                    </a:cubicBezTo>
                    <a:lnTo>
                      <a:pt x="14137" y="283890"/>
                    </a:lnTo>
                    <a:cubicBezTo>
                      <a:pt x="9396" y="282759"/>
                      <a:pt x="5557" y="278219"/>
                      <a:pt x="4278" y="272203"/>
                    </a:cubicBezTo>
                    <a:lnTo>
                      <a:pt x="455" y="254385"/>
                    </a:lnTo>
                    <a:cubicBezTo>
                      <a:pt x="-168" y="251450"/>
                      <a:pt x="-152" y="248336"/>
                      <a:pt x="505" y="245418"/>
                    </a:cubicBezTo>
                    <a:lnTo>
                      <a:pt x="26833" y="129281"/>
                    </a:lnTo>
                    <a:cubicBezTo>
                      <a:pt x="26980" y="128641"/>
                      <a:pt x="27095" y="127985"/>
                      <a:pt x="27177" y="127313"/>
                    </a:cubicBezTo>
                    <a:lnTo>
                      <a:pt x="33247" y="79268"/>
                    </a:lnTo>
                    <a:cubicBezTo>
                      <a:pt x="33689" y="75728"/>
                      <a:pt x="35035" y="72466"/>
                      <a:pt x="37052" y="70006"/>
                    </a:cubicBezTo>
                    <a:lnTo>
                      <a:pt x="52143" y="51647"/>
                    </a:lnTo>
                    <a:cubicBezTo>
                      <a:pt x="53751" y="49680"/>
                      <a:pt x="55737" y="48304"/>
                      <a:pt x="57901" y="47648"/>
                    </a:cubicBezTo>
                    <a:lnTo>
                      <a:pt x="96614" y="35878"/>
                    </a:lnTo>
                    <a:cubicBezTo>
                      <a:pt x="99173" y="35092"/>
                      <a:pt x="101487" y="33305"/>
                      <a:pt x="103225" y="30748"/>
                    </a:cubicBezTo>
                    <a:lnTo>
                      <a:pt x="120269" y="5569"/>
                    </a:lnTo>
                    <a:cubicBezTo>
                      <a:pt x="126191" y="-3184"/>
                      <a:pt x="137099" y="-1332"/>
                      <a:pt x="141086" y="9110"/>
                    </a:cubicBezTo>
                    <a:lnTo>
                      <a:pt x="169054" y="82481"/>
                    </a:lnTo>
                    <a:cubicBezTo>
                      <a:pt x="169333" y="83235"/>
                      <a:pt x="169579" y="84005"/>
                      <a:pt x="169775" y="84792"/>
                    </a:cubicBezTo>
                    <a:lnTo>
                      <a:pt x="186835" y="154852"/>
                    </a:lnTo>
                    <a:cubicBezTo>
                      <a:pt x="187508" y="157606"/>
                      <a:pt x="188722" y="160081"/>
                      <a:pt x="190378" y="162032"/>
                    </a:cubicBezTo>
                    <a:lnTo>
                      <a:pt x="221661" y="198815"/>
                    </a:lnTo>
                    <a:cubicBezTo>
                      <a:pt x="222104" y="199324"/>
                      <a:pt x="222563" y="199799"/>
                      <a:pt x="223055" y="200225"/>
                    </a:cubicBezTo>
                    <a:lnTo>
                      <a:pt x="308634" y="275580"/>
                    </a:lnTo>
                    <a:cubicBezTo>
                      <a:pt x="309290" y="276154"/>
                      <a:pt x="309896" y="276809"/>
                      <a:pt x="310454" y="277530"/>
                    </a:cubicBezTo>
                    <a:lnTo>
                      <a:pt x="346362" y="323953"/>
                    </a:lnTo>
                    <a:lnTo>
                      <a:pt x="380810" y="371474"/>
                    </a:lnTo>
                    <a:lnTo>
                      <a:pt x="397854" y="397406"/>
                    </a:lnTo>
                    <a:cubicBezTo>
                      <a:pt x="398740" y="398750"/>
                      <a:pt x="399773" y="399897"/>
                      <a:pt x="400937" y="400799"/>
                    </a:cubicBezTo>
                    <a:lnTo>
                      <a:pt x="431334" y="424584"/>
                    </a:lnTo>
                    <a:lnTo>
                      <a:pt x="417620" y="440222"/>
                    </a:lnTo>
                    <a:cubicBezTo>
                      <a:pt x="414684" y="443582"/>
                      <a:pt x="410698" y="444975"/>
                      <a:pt x="406843" y="443992"/>
                    </a:cubicBezTo>
                    <a:lnTo>
                      <a:pt x="388947" y="439452"/>
                    </a:lnTo>
                    <a:cubicBezTo>
                      <a:pt x="386617" y="438861"/>
                      <a:pt x="384452" y="437435"/>
                      <a:pt x="382729" y="43532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38" name="Freeform 1737">
                <a:extLst>
                  <a:ext uri="{FF2B5EF4-FFF2-40B4-BE49-F238E27FC236}">
                    <a16:creationId xmlns:a16="http://schemas.microsoft.com/office/drawing/2014/main" id="{D16DEE03-9951-BD41-2BE6-5F0E68FD3C36}"/>
                  </a:ext>
                </a:extLst>
              </p:cNvPr>
              <p:cNvSpPr/>
              <p:nvPr/>
            </p:nvSpPr>
            <p:spPr>
              <a:xfrm>
                <a:off x="10602278" y="7815079"/>
                <a:ext cx="441861" cy="452918"/>
              </a:xfrm>
              <a:custGeom>
                <a:avLst/>
                <a:gdLst>
                  <a:gd name="connsiteX0" fmla="*/ 413532 w 441861"/>
                  <a:gd name="connsiteY0" fmla="*/ 452918 h 452918"/>
                  <a:gd name="connsiteX1" fmla="*/ 410055 w 441861"/>
                  <a:gd name="connsiteY1" fmla="*/ 452476 h 452918"/>
                  <a:gd name="connsiteX2" fmla="*/ 392174 w 441861"/>
                  <a:gd name="connsiteY2" fmla="*/ 447935 h 452918"/>
                  <a:gd name="connsiteX3" fmla="*/ 383694 w 441861"/>
                  <a:gd name="connsiteY3" fmla="*/ 442394 h 452918"/>
                  <a:gd name="connsiteX4" fmla="*/ 364354 w 441861"/>
                  <a:gd name="connsiteY4" fmla="*/ 418856 h 452918"/>
                  <a:gd name="connsiteX5" fmla="*/ 362155 w 441861"/>
                  <a:gd name="connsiteY5" fmla="*/ 415528 h 452918"/>
                  <a:gd name="connsiteX6" fmla="*/ 338829 w 441861"/>
                  <a:gd name="connsiteY6" fmla="*/ 371647 h 452918"/>
                  <a:gd name="connsiteX7" fmla="*/ 336795 w 441861"/>
                  <a:gd name="connsiteY7" fmla="*/ 368893 h 452918"/>
                  <a:gd name="connsiteX8" fmla="*/ 312173 w 441861"/>
                  <a:gd name="connsiteY8" fmla="*/ 345157 h 452918"/>
                  <a:gd name="connsiteX9" fmla="*/ 309237 w 441861"/>
                  <a:gd name="connsiteY9" fmla="*/ 341518 h 452918"/>
                  <a:gd name="connsiteX10" fmla="*/ 293751 w 441861"/>
                  <a:gd name="connsiteY10" fmla="*/ 316798 h 452918"/>
                  <a:gd name="connsiteX11" fmla="*/ 290602 w 441861"/>
                  <a:gd name="connsiteY11" fmla="*/ 313618 h 452918"/>
                  <a:gd name="connsiteX12" fmla="*/ 240521 w 441861"/>
                  <a:gd name="connsiteY12" fmla="*/ 284424 h 452918"/>
                  <a:gd name="connsiteX13" fmla="*/ 237684 w 441861"/>
                  <a:gd name="connsiteY13" fmla="*/ 283572 h 452918"/>
                  <a:gd name="connsiteX14" fmla="*/ 200873 w 441861"/>
                  <a:gd name="connsiteY14" fmla="*/ 282392 h 452918"/>
                  <a:gd name="connsiteX15" fmla="*/ 190293 w 441861"/>
                  <a:gd name="connsiteY15" fmla="*/ 277458 h 452918"/>
                  <a:gd name="connsiteX16" fmla="*/ 179795 w 441861"/>
                  <a:gd name="connsiteY16" fmla="*/ 266508 h 452918"/>
                  <a:gd name="connsiteX17" fmla="*/ 152548 w 441861"/>
                  <a:gd name="connsiteY17" fmla="*/ 281014 h 452918"/>
                  <a:gd name="connsiteX18" fmla="*/ 135192 w 441861"/>
                  <a:gd name="connsiteY18" fmla="*/ 278293 h 452918"/>
                  <a:gd name="connsiteX19" fmla="*/ 115196 w 441861"/>
                  <a:gd name="connsiteY19" fmla="*/ 258983 h 452918"/>
                  <a:gd name="connsiteX20" fmla="*/ 109242 w 441861"/>
                  <a:gd name="connsiteY20" fmla="*/ 257131 h 452918"/>
                  <a:gd name="connsiteX21" fmla="*/ 102992 w 441861"/>
                  <a:gd name="connsiteY21" fmla="*/ 264328 h 452918"/>
                  <a:gd name="connsiteX22" fmla="*/ 94380 w 441861"/>
                  <a:gd name="connsiteY22" fmla="*/ 293112 h 452918"/>
                  <a:gd name="connsiteX23" fmla="*/ 75188 w 441861"/>
                  <a:gd name="connsiteY23" fmla="*/ 306226 h 452918"/>
                  <a:gd name="connsiteX24" fmla="*/ 17430 w 441861"/>
                  <a:gd name="connsiteY24" fmla="*/ 292390 h 452918"/>
                  <a:gd name="connsiteX25" fmla="*/ 4388 w 441861"/>
                  <a:gd name="connsiteY25" fmla="*/ 277408 h 452918"/>
                  <a:gd name="connsiteX26" fmla="*/ 551 w 441861"/>
                  <a:gd name="connsiteY26" fmla="*/ 259606 h 452918"/>
                  <a:gd name="connsiteX27" fmla="*/ 632 w 441861"/>
                  <a:gd name="connsiteY27" fmla="*/ 248771 h 452918"/>
                  <a:gd name="connsiteX28" fmla="*/ 26943 w 441861"/>
                  <a:gd name="connsiteY28" fmla="*/ 132633 h 452918"/>
                  <a:gd name="connsiteX29" fmla="*/ 27207 w 441861"/>
                  <a:gd name="connsiteY29" fmla="*/ 131092 h 452918"/>
                  <a:gd name="connsiteX30" fmla="*/ 33292 w 441861"/>
                  <a:gd name="connsiteY30" fmla="*/ 83047 h 452918"/>
                  <a:gd name="connsiteX31" fmla="*/ 38033 w 441861"/>
                  <a:gd name="connsiteY31" fmla="*/ 71606 h 452918"/>
                  <a:gd name="connsiteX32" fmla="*/ 53124 w 441861"/>
                  <a:gd name="connsiteY32" fmla="*/ 53230 h 452918"/>
                  <a:gd name="connsiteX33" fmla="*/ 60982 w 441861"/>
                  <a:gd name="connsiteY33" fmla="*/ 47853 h 452918"/>
                  <a:gd name="connsiteX34" fmla="*/ 99662 w 441861"/>
                  <a:gd name="connsiteY34" fmla="*/ 36084 h 452918"/>
                  <a:gd name="connsiteX35" fmla="*/ 103959 w 441861"/>
                  <a:gd name="connsiteY35" fmla="*/ 32642 h 452918"/>
                  <a:gd name="connsiteX36" fmla="*/ 121003 w 441861"/>
                  <a:gd name="connsiteY36" fmla="*/ 7463 h 452918"/>
                  <a:gd name="connsiteX37" fmla="*/ 135685 w 441861"/>
                  <a:gd name="connsiteY37" fmla="*/ 103 h 452918"/>
                  <a:gd name="connsiteX38" fmla="*/ 149398 w 441861"/>
                  <a:gd name="connsiteY38" fmla="*/ 11889 h 452918"/>
                  <a:gd name="connsiteX39" fmla="*/ 177367 w 441861"/>
                  <a:gd name="connsiteY39" fmla="*/ 85260 h 452918"/>
                  <a:gd name="connsiteX40" fmla="*/ 178236 w 441861"/>
                  <a:gd name="connsiteY40" fmla="*/ 88063 h 452918"/>
                  <a:gd name="connsiteX41" fmla="*/ 195296 w 441861"/>
                  <a:gd name="connsiteY41" fmla="*/ 158156 h 452918"/>
                  <a:gd name="connsiteX42" fmla="*/ 197937 w 441861"/>
                  <a:gd name="connsiteY42" fmla="*/ 163549 h 452918"/>
                  <a:gd name="connsiteX43" fmla="*/ 229219 w 441861"/>
                  <a:gd name="connsiteY43" fmla="*/ 200349 h 452918"/>
                  <a:gd name="connsiteX44" fmla="*/ 230171 w 441861"/>
                  <a:gd name="connsiteY44" fmla="*/ 201316 h 452918"/>
                  <a:gd name="connsiteX45" fmla="*/ 315749 w 441861"/>
                  <a:gd name="connsiteY45" fmla="*/ 276671 h 452918"/>
                  <a:gd name="connsiteX46" fmla="*/ 318144 w 441861"/>
                  <a:gd name="connsiteY46" fmla="*/ 279228 h 452918"/>
                  <a:gd name="connsiteX47" fmla="*/ 354052 w 441861"/>
                  <a:gd name="connsiteY47" fmla="*/ 325650 h 452918"/>
                  <a:gd name="connsiteX48" fmla="*/ 388582 w 441861"/>
                  <a:gd name="connsiteY48" fmla="*/ 373269 h 452918"/>
                  <a:gd name="connsiteX49" fmla="*/ 405740 w 441861"/>
                  <a:gd name="connsiteY49" fmla="*/ 399349 h 452918"/>
                  <a:gd name="connsiteX50" fmla="*/ 407889 w 441861"/>
                  <a:gd name="connsiteY50" fmla="*/ 401726 h 452918"/>
                  <a:gd name="connsiteX51" fmla="*/ 441861 w 441861"/>
                  <a:gd name="connsiteY51" fmla="*/ 428314 h 452918"/>
                  <a:gd name="connsiteX52" fmla="*/ 425162 w 441861"/>
                  <a:gd name="connsiteY52" fmla="*/ 447378 h 452918"/>
                  <a:gd name="connsiteX53" fmla="*/ 413565 w 441861"/>
                  <a:gd name="connsiteY53" fmla="*/ 452902 h 452918"/>
                  <a:gd name="connsiteX54" fmla="*/ 390337 w 441861"/>
                  <a:gd name="connsiteY54" fmla="*/ 436920 h 452918"/>
                  <a:gd name="connsiteX55" fmla="*/ 394291 w 441861"/>
                  <a:gd name="connsiteY55" fmla="*/ 439608 h 452918"/>
                  <a:gd name="connsiteX56" fmla="*/ 412170 w 441861"/>
                  <a:gd name="connsiteY56" fmla="*/ 444149 h 452918"/>
                  <a:gd name="connsiteX57" fmla="*/ 418650 w 441861"/>
                  <a:gd name="connsiteY57" fmla="*/ 441706 h 452918"/>
                  <a:gd name="connsiteX58" fmla="*/ 429345 w 441861"/>
                  <a:gd name="connsiteY58" fmla="*/ 429494 h 452918"/>
                  <a:gd name="connsiteX59" fmla="*/ 402542 w 441861"/>
                  <a:gd name="connsiteY59" fmla="*/ 408512 h 452918"/>
                  <a:gd name="connsiteX60" fmla="*/ 398523 w 441861"/>
                  <a:gd name="connsiteY60" fmla="*/ 404136 h 452918"/>
                  <a:gd name="connsiteX61" fmla="*/ 381462 w 441861"/>
                  <a:gd name="connsiteY61" fmla="*/ 378170 h 452918"/>
                  <a:gd name="connsiteX62" fmla="*/ 347113 w 441861"/>
                  <a:gd name="connsiteY62" fmla="*/ 330814 h 452918"/>
                  <a:gd name="connsiteX63" fmla="*/ 311270 w 441861"/>
                  <a:gd name="connsiteY63" fmla="*/ 284490 h 452918"/>
                  <a:gd name="connsiteX64" fmla="*/ 309991 w 441861"/>
                  <a:gd name="connsiteY64" fmla="*/ 283113 h 452918"/>
                  <a:gd name="connsiteX65" fmla="*/ 224446 w 441861"/>
                  <a:gd name="connsiteY65" fmla="*/ 207775 h 452918"/>
                  <a:gd name="connsiteX66" fmla="*/ 222609 w 441861"/>
                  <a:gd name="connsiteY66" fmla="*/ 205922 h 452918"/>
                  <a:gd name="connsiteX67" fmla="*/ 191343 w 441861"/>
                  <a:gd name="connsiteY67" fmla="*/ 169122 h 452918"/>
                  <a:gd name="connsiteX68" fmla="*/ 186864 w 441861"/>
                  <a:gd name="connsiteY68" fmla="*/ 160188 h 452918"/>
                  <a:gd name="connsiteX69" fmla="*/ 169821 w 441861"/>
                  <a:gd name="connsiteY69" fmla="*/ 90129 h 452918"/>
                  <a:gd name="connsiteX70" fmla="*/ 169263 w 441861"/>
                  <a:gd name="connsiteY70" fmla="*/ 88326 h 452918"/>
                  <a:gd name="connsiteX71" fmla="*/ 141294 w 441861"/>
                  <a:gd name="connsiteY71" fmla="*/ 14938 h 452918"/>
                  <a:gd name="connsiteX72" fmla="*/ 134618 w 441861"/>
                  <a:gd name="connsiteY72" fmla="*/ 8643 h 452918"/>
                  <a:gd name="connsiteX73" fmla="*/ 128056 w 441861"/>
                  <a:gd name="connsiteY73" fmla="*/ 12283 h 452918"/>
                  <a:gd name="connsiteX74" fmla="*/ 111013 w 441861"/>
                  <a:gd name="connsiteY74" fmla="*/ 37461 h 452918"/>
                  <a:gd name="connsiteX75" fmla="*/ 102090 w 441861"/>
                  <a:gd name="connsiteY75" fmla="*/ 44313 h 452918"/>
                  <a:gd name="connsiteX76" fmla="*/ 63409 w 441861"/>
                  <a:gd name="connsiteY76" fmla="*/ 56082 h 452918"/>
                  <a:gd name="connsiteX77" fmla="*/ 59719 w 441861"/>
                  <a:gd name="connsiteY77" fmla="*/ 58689 h 452918"/>
                  <a:gd name="connsiteX78" fmla="*/ 44627 w 441861"/>
                  <a:gd name="connsiteY78" fmla="*/ 77048 h 452918"/>
                  <a:gd name="connsiteX79" fmla="*/ 41773 w 441861"/>
                  <a:gd name="connsiteY79" fmla="*/ 84113 h 452918"/>
                  <a:gd name="connsiteX80" fmla="*/ 35687 w 441861"/>
                  <a:gd name="connsiteY80" fmla="*/ 132158 h 452918"/>
                  <a:gd name="connsiteX81" fmla="*/ 35260 w 441861"/>
                  <a:gd name="connsiteY81" fmla="*/ 134568 h 452918"/>
                  <a:gd name="connsiteX82" fmla="*/ 8949 w 441861"/>
                  <a:gd name="connsiteY82" fmla="*/ 250673 h 452918"/>
                  <a:gd name="connsiteX83" fmla="*/ 8884 w 441861"/>
                  <a:gd name="connsiteY83" fmla="*/ 257787 h 452918"/>
                  <a:gd name="connsiteX84" fmla="*/ 12721 w 441861"/>
                  <a:gd name="connsiteY84" fmla="*/ 275589 h 452918"/>
                  <a:gd name="connsiteX85" fmla="*/ 19381 w 441861"/>
                  <a:gd name="connsiteY85" fmla="*/ 283998 h 452918"/>
                  <a:gd name="connsiteX86" fmla="*/ 77139 w 441861"/>
                  <a:gd name="connsiteY86" fmla="*/ 297833 h 452918"/>
                  <a:gd name="connsiteX87" fmla="*/ 86080 w 441861"/>
                  <a:gd name="connsiteY87" fmla="*/ 290620 h 452918"/>
                  <a:gd name="connsiteX88" fmla="*/ 94691 w 441861"/>
                  <a:gd name="connsiteY88" fmla="*/ 261836 h 452918"/>
                  <a:gd name="connsiteX89" fmla="*/ 106994 w 441861"/>
                  <a:gd name="connsiteY89" fmla="*/ 248788 h 452918"/>
                  <a:gd name="connsiteX90" fmla="*/ 121118 w 441861"/>
                  <a:gd name="connsiteY90" fmla="*/ 252787 h 452918"/>
                  <a:gd name="connsiteX91" fmla="*/ 141114 w 441861"/>
                  <a:gd name="connsiteY91" fmla="*/ 272097 h 452918"/>
                  <a:gd name="connsiteX92" fmla="*/ 148463 w 441861"/>
                  <a:gd name="connsiteY92" fmla="*/ 273409 h 452918"/>
                  <a:gd name="connsiteX93" fmla="*/ 181451 w 441861"/>
                  <a:gd name="connsiteY93" fmla="*/ 255836 h 452918"/>
                  <a:gd name="connsiteX94" fmla="*/ 196461 w 441861"/>
                  <a:gd name="connsiteY94" fmla="*/ 271474 h 452918"/>
                  <a:gd name="connsiteX95" fmla="*/ 201087 w 441861"/>
                  <a:gd name="connsiteY95" fmla="*/ 273753 h 452918"/>
                  <a:gd name="connsiteX96" fmla="*/ 237913 w 441861"/>
                  <a:gd name="connsiteY96" fmla="*/ 274933 h 452918"/>
                  <a:gd name="connsiteX97" fmla="*/ 244802 w 441861"/>
                  <a:gd name="connsiteY97" fmla="*/ 276949 h 452918"/>
                  <a:gd name="connsiteX98" fmla="*/ 294884 w 441861"/>
                  <a:gd name="connsiteY98" fmla="*/ 306144 h 452918"/>
                  <a:gd name="connsiteX99" fmla="*/ 300986 w 441861"/>
                  <a:gd name="connsiteY99" fmla="*/ 312176 h 452918"/>
                  <a:gd name="connsiteX100" fmla="*/ 316487 w 441861"/>
                  <a:gd name="connsiteY100" fmla="*/ 336911 h 452918"/>
                  <a:gd name="connsiteX101" fmla="*/ 318046 w 441861"/>
                  <a:gd name="connsiteY101" fmla="*/ 338895 h 452918"/>
                  <a:gd name="connsiteX102" fmla="*/ 342700 w 441861"/>
                  <a:gd name="connsiteY102" fmla="*/ 362647 h 452918"/>
                  <a:gd name="connsiteX103" fmla="*/ 346375 w 441861"/>
                  <a:gd name="connsiteY103" fmla="*/ 367581 h 452918"/>
                  <a:gd name="connsiteX104" fmla="*/ 369668 w 441861"/>
                  <a:gd name="connsiteY104" fmla="*/ 411397 h 452918"/>
                  <a:gd name="connsiteX105" fmla="*/ 370997 w 441861"/>
                  <a:gd name="connsiteY105" fmla="*/ 413381 h 452918"/>
                  <a:gd name="connsiteX106" fmla="*/ 390288 w 441861"/>
                  <a:gd name="connsiteY106" fmla="*/ 436854 h 45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41861" h="452918">
                    <a:moveTo>
                      <a:pt x="413532" y="452918"/>
                    </a:moveTo>
                    <a:cubicBezTo>
                      <a:pt x="412367" y="452918"/>
                      <a:pt x="411219" y="452787"/>
                      <a:pt x="410055" y="452476"/>
                    </a:cubicBezTo>
                    <a:lnTo>
                      <a:pt x="392174" y="447935"/>
                    </a:lnTo>
                    <a:cubicBezTo>
                      <a:pt x="388943" y="447132"/>
                      <a:pt x="386023" y="445214"/>
                      <a:pt x="383694" y="442394"/>
                    </a:cubicBezTo>
                    <a:lnTo>
                      <a:pt x="364354" y="418856"/>
                    </a:lnTo>
                    <a:cubicBezTo>
                      <a:pt x="363517" y="417790"/>
                      <a:pt x="362795" y="416725"/>
                      <a:pt x="362155" y="415528"/>
                    </a:cubicBezTo>
                    <a:lnTo>
                      <a:pt x="338829" y="371647"/>
                    </a:lnTo>
                    <a:cubicBezTo>
                      <a:pt x="338255" y="370564"/>
                      <a:pt x="337566" y="369630"/>
                      <a:pt x="336795" y="368893"/>
                    </a:cubicBezTo>
                    <a:lnTo>
                      <a:pt x="312173" y="345157"/>
                    </a:lnTo>
                    <a:cubicBezTo>
                      <a:pt x="311106" y="344173"/>
                      <a:pt x="310106" y="342927"/>
                      <a:pt x="309237" y="341518"/>
                    </a:cubicBezTo>
                    <a:lnTo>
                      <a:pt x="293751" y="316798"/>
                    </a:lnTo>
                    <a:cubicBezTo>
                      <a:pt x="292882" y="315421"/>
                      <a:pt x="291799" y="314307"/>
                      <a:pt x="290602" y="313618"/>
                    </a:cubicBezTo>
                    <a:lnTo>
                      <a:pt x="240521" y="284424"/>
                    </a:lnTo>
                    <a:cubicBezTo>
                      <a:pt x="239619" y="283900"/>
                      <a:pt x="238651" y="283605"/>
                      <a:pt x="237684" y="283572"/>
                    </a:cubicBezTo>
                    <a:lnTo>
                      <a:pt x="200873" y="282392"/>
                    </a:lnTo>
                    <a:cubicBezTo>
                      <a:pt x="196986" y="282277"/>
                      <a:pt x="193229" y="280523"/>
                      <a:pt x="190293" y="277458"/>
                    </a:cubicBezTo>
                    <a:lnTo>
                      <a:pt x="179795" y="266508"/>
                    </a:lnTo>
                    <a:lnTo>
                      <a:pt x="152548" y="281014"/>
                    </a:lnTo>
                    <a:cubicBezTo>
                      <a:pt x="146774" y="284096"/>
                      <a:pt x="140097" y="283047"/>
                      <a:pt x="135192" y="278293"/>
                    </a:cubicBezTo>
                    <a:lnTo>
                      <a:pt x="115196" y="258983"/>
                    </a:lnTo>
                    <a:cubicBezTo>
                      <a:pt x="113376" y="257230"/>
                      <a:pt x="111325" y="256590"/>
                      <a:pt x="109242" y="257131"/>
                    </a:cubicBezTo>
                    <a:cubicBezTo>
                      <a:pt x="106453" y="257852"/>
                      <a:pt x="104108" y="260541"/>
                      <a:pt x="102992" y="264328"/>
                    </a:cubicBezTo>
                    <a:lnTo>
                      <a:pt x="94380" y="293112"/>
                    </a:lnTo>
                    <a:cubicBezTo>
                      <a:pt x="91525" y="302701"/>
                      <a:pt x="83472" y="308209"/>
                      <a:pt x="75188" y="306226"/>
                    </a:cubicBezTo>
                    <a:lnTo>
                      <a:pt x="17430" y="292390"/>
                    </a:lnTo>
                    <a:cubicBezTo>
                      <a:pt x="11016" y="290850"/>
                      <a:pt x="6012" y="285112"/>
                      <a:pt x="4388" y="277408"/>
                    </a:cubicBezTo>
                    <a:lnTo>
                      <a:pt x="551" y="259606"/>
                    </a:lnTo>
                    <a:cubicBezTo>
                      <a:pt x="-204" y="256033"/>
                      <a:pt x="-188" y="252296"/>
                      <a:pt x="632" y="248771"/>
                    </a:cubicBezTo>
                    <a:lnTo>
                      <a:pt x="26943" y="132633"/>
                    </a:lnTo>
                    <a:cubicBezTo>
                      <a:pt x="27075" y="132109"/>
                      <a:pt x="27141" y="131584"/>
                      <a:pt x="27207" y="131092"/>
                    </a:cubicBezTo>
                    <a:lnTo>
                      <a:pt x="33292" y="83047"/>
                    </a:lnTo>
                    <a:cubicBezTo>
                      <a:pt x="33834" y="78753"/>
                      <a:pt x="35507" y="74671"/>
                      <a:pt x="38033" y="71606"/>
                    </a:cubicBezTo>
                    <a:lnTo>
                      <a:pt x="53124" y="53230"/>
                    </a:lnTo>
                    <a:cubicBezTo>
                      <a:pt x="55274" y="50607"/>
                      <a:pt x="57996" y="48739"/>
                      <a:pt x="60982" y="47853"/>
                    </a:cubicBezTo>
                    <a:lnTo>
                      <a:pt x="99662" y="36084"/>
                    </a:lnTo>
                    <a:cubicBezTo>
                      <a:pt x="101286" y="35592"/>
                      <a:pt x="102762" y="34412"/>
                      <a:pt x="103959" y="32642"/>
                    </a:cubicBezTo>
                    <a:lnTo>
                      <a:pt x="121003" y="7463"/>
                    </a:lnTo>
                    <a:cubicBezTo>
                      <a:pt x="124563" y="2202"/>
                      <a:pt x="129878" y="-585"/>
                      <a:pt x="135685" y="103"/>
                    </a:cubicBezTo>
                    <a:cubicBezTo>
                      <a:pt x="141721" y="808"/>
                      <a:pt x="146855" y="5201"/>
                      <a:pt x="149398" y="11889"/>
                    </a:cubicBezTo>
                    <a:lnTo>
                      <a:pt x="177367" y="85260"/>
                    </a:lnTo>
                    <a:cubicBezTo>
                      <a:pt x="177711" y="86162"/>
                      <a:pt x="178007" y="87096"/>
                      <a:pt x="178236" y="88063"/>
                    </a:cubicBezTo>
                    <a:lnTo>
                      <a:pt x="195296" y="158156"/>
                    </a:lnTo>
                    <a:cubicBezTo>
                      <a:pt x="195804" y="160254"/>
                      <a:pt x="196723" y="162123"/>
                      <a:pt x="197937" y="163549"/>
                    </a:cubicBezTo>
                    <a:lnTo>
                      <a:pt x="229219" y="200349"/>
                    </a:lnTo>
                    <a:cubicBezTo>
                      <a:pt x="229514" y="200693"/>
                      <a:pt x="229842" y="201021"/>
                      <a:pt x="230171" y="201316"/>
                    </a:cubicBezTo>
                    <a:lnTo>
                      <a:pt x="315749" y="276671"/>
                    </a:lnTo>
                    <a:cubicBezTo>
                      <a:pt x="316602" y="277441"/>
                      <a:pt x="317406" y="278277"/>
                      <a:pt x="318144" y="279228"/>
                    </a:cubicBezTo>
                    <a:lnTo>
                      <a:pt x="354052" y="325650"/>
                    </a:lnTo>
                    <a:lnTo>
                      <a:pt x="388582" y="373269"/>
                    </a:lnTo>
                    <a:lnTo>
                      <a:pt x="405740" y="399349"/>
                    </a:lnTo>
                    <a:cubicBezTo>
                      <a:pt x="406380" y="400300"/>
                      <a:pt x="407102" y="401120"/>
                      <a:pt x="407889" y="401726"/>
                    </a:cubicBezTo>
                    <a:lnTo>
                      <a:pt x="441861" y="428314"/>
                    </a:lnTo>
                    <a:lnTo>
                      <a:pt x="425162" y="447378"/>
                    </a:lnTo>
                    <a:cubicBezTo>
                      <a:pt x="421996" y="450951"/>
                      <a:pt x="417830" y="452902"/>
                      <a:pt x="413565" y="452902"/>
                    </a:cubicBezTo>
                    <a:close/>
                    <a:moveTo>
                      <a:pt x="390337" y="436920"/>
                    </a:moveTo>
                    <a:cubicBezTo>
                      <a:pt x="391485" y="438313"/>
                      <a:pt x="392847" y="439231"/>
                      <a:pt x="394291" y="439608"/>
                    </a:cubicBezTo>
                    <a:lnTo>
                      <a:pt x="412170" y="444149"/>
                    </a:lnTo>
                    <a:cubicBezTo>
                      <a:pt x="414418" y="444739"/>
                      <a:pt x="416780" y="443837"/>
                      <a:pt x="418650" y="441706"/>
                    </a:cubicBezTo>
                    <a:lnTo>
                      <a:pt x="429345" y="429494"/>
                    </a:lnTo>
                    <a:lnTo>
                      <a:pt x="402542" y="408512"/>
                    </a:lnTo>
                    <a:cubicBezTo>
                      <a:pt x="401049" y="407332"/>
                      <a:pt x="399703" y="405857"/>
                      <a:pt x="398523" y="404136"/>
                    </a:cubicBezTo>
                    <a:lnTo>
                      <a:pt x="381462" y="378170"/>
                    </a:lnTo>
                    <a:lnTo>
                      <a:pt x="347113" y="330814"/>
                    </a:lnTo>
                    <a:lnTo>
                      <a:pt x="311270" y="284490"/>
                    </a:lnTo>
                    <a:cubicBezTo>
                      <a:pt x="310877" y="283981"/>
                      <a:pt x="310451" y="283523"/>
                      <a:pt x="309991" y="283113"/>
                    </a:cubicBezTo>
                    <a:lnTo>
                      <a:pt x="224446" y="207775"/>
                    </a:lnTo>
                    <a:cubicBezTo>
                      <a:pt x="223806" y="207217"/>
                      <a:pt x="223182" y="206595"/>
                      <a:pt x="222609" y="205922"/>
                    </a:cubicBezTo>
                    <a:lnTo>
                      <a:pt x="191343" y="169122"/>
                    </a:lnTo>
                    <a:cubicBezTo>
                      <a:pt x="189259" y="166696"/>
                      <a:pt x="187717" y="163598"/>
                      <a:pt x="186864" y="160188"/>
                    </a:cubicBezTo>
                    <a:lnTo>
                      <a:pt x="169821" y="90129"/>
                    </a:lnTo>
                    <a:cubicBezTo>
                      <a:pt x="169674" y="89538"/>
                      <a:pt x="169492" y="88916"/>
                      <a:pt x="169263" y="88326"/>
                    </a:cubicBezTo>
                    <a:lnTo>
                      <a:pt x="141294" y="14938"/>
                    </a:lnTo>
                    <a:cubicBezTo>
                      <a:pt x="139917" y="11316"/>
                      <a:pt x="137407" y="8955"/>
                      <a:pt x="134618" y="8643"/>
                    </a:cubicBezTo>
                    <a:cubicBezTo>
                      <a:pt x="132207" y="8381"/>
                      <a:pt x="129862" y="9660"/>
                      <a:pt x="128056" y="12283"/>
                    </a:cubicBezTo>
                    <a:lnTo>
                      <a:pt x="111013" y="37461"/>
                    </a:lnTo>
                    <a:cubicBezTo>
                      <a:pt x="108717" y="40854"/>
                      <a:pt x="105632" y="43231"/>
                      <a:pt x="102090" y="44313"/>
                    </a:cubicBezTo>
                    <a:lnTo>
                      <a:pt x="63409" y="56082"/>
                    </a:lnTo>
                    <a:cubicBezTo>
                      <a:pt x="62048" y="56492"/>
                      <a:pt x="60768" y="57394"/>
                      <a:pt x="59719" y="58689"/>
                    </a:cubicBezTo>
                    <a:lnTo>
                      <a:pt x="44627" y="77048"/>
                    </a:lnTo>
                    <a:cubicBezTo>
                      <a:pt x="43118" y="78884"/>
                      <a:pt x="42101" y="81392"/>
                      <a:pt x="41773" y="84113"/>
                    </a:cubicBezTo>
                    <a:lnTo>
                      <a:pt x="35687" y="132158"/>
                    </a:lnTo>
                    <a:cubicBezTo>
                      <a:pt x="35589" y="132978"/>
                      <a:pt x="35458" y="133781"/>
                      <a:pt x="35260" y="134568"/>
                    </a:cubicBezTo>
                    <a:lnTo>
                      <a:pt x="8949" y="250673"/>
                    </a:lnTo>
                    <a:cubicBezTo>
                      <a:pt x="8407" y="252984"/>
                      <a:pt x="8391" y="255443"/>
                      <a:pt x="8884" y="257787"/>
                    </a:cubicBezTo>
                    <a:lnTo>
                      <a:pt x="12721" y="275589"/>
                    </a:lnTo>
                    <a:cubicBezTo>
                      <a:pt x="13640" y="279965"/>
                      <a:pt x="16265" y="283260"/>
                      <a:pt x="19381" y="283998"/>
                    </a:cubicBezTo>
                    <a:lnTo>
                      <a:pt x="77139" y="297833"/>
                    </a:lnTo>
                    <a:cubicBezTo>
                      <a:pt x="80781" y="298735"/>
                      <a:pt x="84570" y="295669"/>
                      <a:pt x="86080" y="290620"/>
                    </a:cubicBezTo>
                    <a:lnTo>
                      <a:pt x="94691" y="261836"/>
                    </a:lnTo>
                    <a:cubicBezTo>
                      <a:pt x="96677" y="255164"/>
                      <a:pt x="101286" y="250296"/>
                      <a:pt x="106994" y="248788"/>
                    </a:cubicBezTo>
                    <a:cubicBezTo>
                      <a:pt x="111916" y="247525"/>
                      <a:pt x="117115" y="248935"/>
                      <a:pt x="121118" y="252787"/>
                    </a:cubicBezTo>
                    <a:lnTo>
                      <a:pt x="141114" y="272097"/>
                    </a:lnTo>
                    <a:cubicBezTo>
                      <a:pt x="143329" y="274228"/>
                      <a:pt x="146002" y="274704"/>
                      <a:pt x="148463" y="273409"/>
                    </a:cubicBezTo>
                    <a:lnTo>
                      <a:pt x="181451" y="255836"/>
                    </a:lnTo>
                    <a:lnTo>
                      <a:pt x="196461" y="271474"/>
                    </a:lnTo>
                    <a:cubicBezTo>
                      <a:pt x="197839" y="272917"/>
                      <a:pt x="199430" y="273704"/>
                      <a:pt x="201087" y="273753"/>
                    </a:cubicBezTo>
                    <a:lnTo>
                      <a:pt x="237913" y="274933"/>
                    </a:lnTo>
                    <a:cubicBezTo>
                      <a:pt x="240341" y="275015"/>
                      <a:pt x="242654" y="275704"/>
                      <a:pt x="244802" y="276949"/>
                    </a:cubicBezTo>
                    <a:lnTo>
                      <a:pt x="294884" y="306144"/>
                    </a:lnTo>
                    <a:cubicBezTo>
                      <a:pt x="297262" y="307520"/>
                      <a:pt x="299378" y="309619"/>
                      <a:pt x="300986" y="312176"/>
                    </a:cubicBezTo>
                    <a:lnTo>
                      <a:pt x="316487" y="336911"/>
                    </a:lnTo>
                    <a:cubicBezTo>
                      <a:pt x="316979" y="337698"/>
                      <a:pt x="317488" y="338371"/>
                      <a:pt x="318046" y="338895"/>
                    </a:cubicBezTo>
                    <a:lnTo>
                      <a:pt x="342700" y="362647"/>
                    </a:lnTo>
                    <a:cubicBezTo>
                      <a:pt x="344144" y="364024"/>
                      <a:pt x="345391" y="365680"/>
                      <a:pt x="346375" y="367581"/>
                    </a:cubicBezTo>
                    <a:lnTo>
                      <a:pt x="369668" y="411397"/>
                    </a:lnTo>
                    <a:cubicBezTo>
                      <a:pt x="370062" y="412085"/>
                      <a:pt x="370505" y="412758"/>
                      <a:pt x="370997" y="413381"/>
                    </a:cubicBezTo>
                    <a:lnTo>
                      <a:pt x="390288" y="43685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08" name="Freeform 1307">
              <a:extLst>
                <a:ext uri="{FF2B5EF4-FFF2-40B4-BE49-F238E27FC236}">
                  <a16:creationId xmlns:a16="http://schemas.microsoft.com/office/drawing/2014/main" id="{866C28DE-53D8-56FE-020B-2036FB8C5449}"/>
                </a:ext>
              </a:extLst>
            </p:cNvPr>
            <p:cNvSpPr/>
            <p:nvPr/>
          </p:nvSpPr>
          <p:spPr>
            <a:xfrm>
              <a:off x="7694824" y="5677312"/>
              <a:ext cx="792304" cy="651042"/>
            </a:xfrm>
            <a:custGeom>
              <a:avLst/>
              <a:gdLst>
                <a:gd name="connsiteX0" fmla="*/ 247260 w 792304"/>
                <a:gd name="connsiteY0" fmla="*/ 651043 h 651043"/>
                <a:gd name="connsiteX1" fmla="*/ 244029 w 792304"/>
                <a:gd name="connsiteY1" fmla="*/ 650666 h 651043"/>
                <a:gd name="connsiteX2" fmla="*/ 223786 w 792304"/>
                <a:gd name="connsiteY2" fmla="*/ 645929 h 651043"/>
                <a:gd name="connsiteX3" fmla="*/ 215617 w 792304"/>
                <a:gd name="connsiteY3" fmla="*/ 640962 h 651043"/>
                <a:gd name="connsiteX4" fmla="*/ 194899 w 792304"/>
                <a:gd name="connsiteY4" fmla="*/ 618030 h 651043"/>
                <a:gd name="connsiteX5" fmla="*/ 190995 w 792304"/>
                <a:gd name="connsiteY5" fmla="*/ 611571 h 651043"/>
                <a:gd name="connsiteX6" fmla="*/ 176641 w 792304"/>
                <a:gd name="connsiteY6" fmla="*/ 574492 h 651043"/>
                <a:gd name="connsiteX7" fmla="*/ 170523 w 792304"/>
                <a:gd name="connsiteY7" fmla="*/ 568329 h 651043"/>
                <a:gd name="connsiteX8" fmla="*/ 114291 w 792304"/>
                <a:gd name="connsiteY8" fmla="*/ 556494 h 651043"/>
                <a:gd name="connsiteX9" fmla="*/ 110617 w 792304"/>
                <a:gd name="connsiteY9" fmla="*/ 534151 h 651043"/>
                <a:gd name="connsiteX10" fmla="*/ 114668 w 792304"/>
                <a:gd name="connsiteY10" fmla="*/ 516120 h 651043"/>
                <a:gd name="connsiteX11" fmla="*/ 131744 w 792304"/>
                <a:gd name="connsiteY11" fmla="*/ 493286 h 651043"/>
                <a:gd name="connsiteX12" fmla="*/ 133270 w 792304"/>
                <a:gd name="connsiteY12" fmla="*/ 490532 h 651043"/>
                <a:gd name="connsiteX13" fmla="*/ 140619 w 792304"/>
                <a:gd name="connsiteY13" fmla="*/ 472665 h 651043"/>
                <a:gd name="connsiteX14" fmla="*/ 128218 w 792304"/>
                <a:gd name="connsiteY14" fmla="*/ 458404 h 651043"/>
                <a:gd name="connsiteX15" fmla="*/ 123920 w 792304"/>
                <a:gd name="connsiteY15" fmla="*/ 436340 h 651043"/>
                <a:gd name="connsiteX16" fmla="*/ 134598 w 792304"/>
                <a:gd name="connsiteY16" fmla="*/ 400130 h 651043"/>
                <a:gd name="connsiteX17" fmla="*/ 133663 w 792304"/>
                <a:gd name="connsiteY17" fmla="*/ 388541 h 651043"/>
                <a:gd name="connsiteX18" fmla="*/ 109501 w 792304"/>
                <a:gd name="connsiteY18" fmla="*/ 340430 h 651043"/>
                <a:gd name="connsiteX19" fmla="*/ 132843 w 792304"/>
                <a:gd name="connsiteY19" fmla="*/ 334496 h 651043"/>
                <a:gd name="connsiteX20" fmla="*/ 139766 w 792304"/>
                <a:gd name="connsiteY20" fmla="*/ 323661 h 651043"/>
                <a:gd name="connsiteX21" fmla="*/ 141407 w 792304"/>
                <a:gd name="connsiteY21" fmla="*/ 296761 h 651043"/>
                <a:gd name="connsiteX22" fmla="*/ 152790 w 792304"/>
                <a:gd name="connsiteY22" fmla="*/ 284303 h 651043"/>
                <a:gd name="connsiteX23" fmla="*/ 152790 w 792304"/>
                <a:gd name="connsiteY23" fmla="*/ 231111 h 651043"/>
                <a:gd name="connsiteX24" fmla="*/ 160812 w 792304"/>
                <a:gd name="connsiteY24" fmla="*/ 213538 h 651043"/>
                <a:gd name="connsiteX25" fmla="*/ 173541 w 792304"/>
                <a:gd name="connsiteY25" fmla="*/ 204015 h 651043"/>
                <a:gd name="connsiteX26" fmla="*/ 176838 w 792304"/>
                <a:gd name="connsiteY26" fmla="*/ 186983 h 651043"/>
                <a:gd name="connsiteX27" fmla="*/ 168030 w 792304"/>
                <a:gd name="connsiteY27" fmla="*/ 166870 h 651043"/>
                <a:gd name="connsiteX28" fmla="*/ 161419 w 792304"/>
                <a:gd name="connsiteY28" fmla="*/ 161199 h 651043"/>
                <a:gd name="connsiteX29" fmla="*/ 133450 w 792304"/>
                <a:gd name="connsiteY29" fmla="*/ 159068 h 651043"/>
                <a:gd name="connsiteX30" fmla="*/ 122099 w 792304"/>
                <a:gd name="connsiteY30" fmla="*/ 170116 h 651043"/>
                <a:gd name="connsiteX31" fmla="*/ 91309 w 792304"/>
                <a:gd name="connsiteY31" fmla="*/ 170116 h 651043"/>
                <a:gd name="connsiteX32" fmla="*/ 76087 w 792304"/>
                <a:gd name="connsiteY32" fmla="*/ 158527 h 651043"/>
                <a:gd name="connsiteX33" fmla="*/ 68508 w 792304"/>
                <a:gd name="connsiteY33" fmla="*/ 139430 h 651043"/>
                <a:gd name="connsiteX34" fmla="*/ 63456 w 792304"/>
                <a:gd name="connsiteY34" fmla="*/ 133709 h 651043"/>
                <a:gd name="connsiteX35" fmla="*/ 58944 w 792304"/>
                <a:gd name="connsiteY35" fmla="*/ 133791 h 651043"/>
                <a:gd name="connsiteX36" fmla="*/ 45706 w 792304"/>
                <a:gd name="connsiteY36" fmla="*/ 139643 h 651043"/>
                <a:gd name="connsiteX37" fmla="*/ 43689 w 792304"/>
                <a:gd name="connsiteY37" fmla="*/ 140987 h 651043"/>
                <a:gd name="connsiteX38" fmla="*/ 14605 w 792304"/>
                <a:gd name="connsiteY38" fmla="*/ 167559 h 651043"/>
                <a:gd name="connsiteX39" fmla="*/ 17033 w 792304"/>
                <a:gd name="connsiteY39" fmla="*/ 105498 h 651043"/>
                <a:gd name="connsiteX40" fmla="*/ 14458 w 792304"/>
                <a:gd name="connsiteY40" fmla="*/ 96188 h 651043"/>
                <a:gd name="connsiteX41" fmla="*/ 4238 w 792304"/>
                <a:gd name="connsiteY41" fmla="*/ 82058 h 651043"/>
                <a:gd name="connsiteX42" fmla="*/ 400 w 792304"/>
                <a:gd name="connsiteY42" fmla="*/ 63928 h 651043"/>
                <a:gd name="connsiteX43" fmla="*/ 8733 w 792304"/>
                <a:gd name="connsiteY43" fmla="*/ 50306 h 651043"/>
                <a:gd name="connsiteX44" fmla="*/ 79875 w 792304"/>
                <a:gd name="connsiteY44" fmla="*/ 2589 h 651043"/>
                <a:gd name="connsiteX45" fmla="*/ 90817 w 792304"/>
                <a:gd name="connsiteY45" fmla="*/ 294 h 651043"/>
                <a:gd name="connsiteX46" fmla="*/ 163847 w 792304"/>
                <a:gd name="connsiteY46" fmla="*/ 14670 h 651043"/>
                <a:gd name="connsiteX47" fmla="*/ 165028 w 792304"/>
                <a:gd name="connsiteY47" fmla="*/ 14768 h 651043"/>
                <a:gd name="connsiteX48" fmla="*/ 247900 w 792304"/>
                <a:gd name="connsiteY48" fmla="*/ 13408 h 651043"/>
                <a:gd name="connsiteX49" fmla="*/ 250935 w 792304"/>
                <a:gd name="connsiteY49" fmla="*/ 13686 h 651043"/>
                <a:gd name="connsiteX50" fmla="*/ 317435 w 792304"/>
                <a:gd name="connsiteY50" fmla="*/ 27177 h 651043"/>
                <a:gd name="connsiteX51" fmla="*/ 318961 w 792304"/>
                <a:gd name="connsiteY51" fmla="*/ 27275 h 651043"/>
                <a:gd name="connsiteX52" fmla="*/ 371387 w 792304"/>
                <a:gd name="connsiteY52" fmla="*/ 23194 h 651043"/>
                <a:gd name="connsiteX53" fmla="*/ 469236 w 792304"/>
                <a:gd name="connsiteY53" fmla="*/ 25833 h 651043"/>
                <a:gd name="connsiteX54" fmla="*/ 481080 w 792304"/>
                <a:gd name="connsiteY54" fmla="*/ 32144 h 651043"/>
                <a:gd name="connsiteX55" fmla="*/ 500322 w 792304"/>
                <a:gd name="connsiteY55" fmla="*/ 56617 h 651043"/>
                <a:gd name="connsiteX56" fmla="*/ 504045 w 792304"/>
                <a:gd name="connsiteY56" fmla="*/ 59387 h 651043"/>
                <a:gd name="connsiteX57" fmla="*/ 612720 w 792304"/>
                <a:gd name="connsiteY57" fmla="*/ 94401 h 651043"/>
                <a:gd name="connsiteX58" fmla="*/ 618363 w 792304"/>
                <a:gd name="connsiteY58" fmla="*/ 93204 h 651043"/>
                <a:gd name="connsiteX59" fmla="*/ 631371 w 792304"/>
                <a:gd name="connsiteY59" fmla="*/ 82910 h 651043"/>
                <a:gd name="connsiteX60" fmla="*/ 647430 w 792304"/>
                <a:gd name="connsiteY60" fmla="*/ 81304 h 651043"/>
                <a:gd name="connsiteX61" fmla="*/ 709715 w 792304"/>
                <a:gd name="connsiteY61" fmla="*/ 114301 h 651043"/>
                <a:gd name="connsiteX62" fmla="*/ 713292 w 792304"/>
                <a:gd name="connsiteY62" fmla="*/ 114940 h 651043"/>
                <a:gd name="connsiteX63" fmla="*/ 771082 w 792304"/>
                <a:gd name="connsiteY63" fmla="*/ 106154 h 651043"/>
                <a:gd name="connsiteX64" fmla="*/ 782368 w 792304"/>
                <a:gd name="connsiteY64" fmla="*/ 109252 h 651043"/>
                <a:gd name="connsiteX65" fmla="*/ 790028 w 792304"/>
                <a:gd name="connsiteY65" fmla="*/ 124267 h 651043"/>
                <a:gd name="connsiteX66" fmla="*/ 792194 w 792304"/>
                <a:gd name="connsiteY66" fmla="*/ 147331 h 651043"/>
                <a:gd name="connsiteX67" fmla="*/ 785551 w 792304"/>
                <a:gd name="connsiteY67" fmla="*/ 166215 h 651043"/>
                <a:gd name="connsiteX68" fmla="*/ 734403 w 792304"/>
                <a:gd name="connsiteY68" fmla="*/ 212899 h 651043"/>
                <a:gd name="connsiteX69" fmla="*/ 727038 w 792304"/>
                <a:gd name="connsiteY69" fmla="*/ 216735 h 651043"/>
                <a:gd name="connsiteX70" fmla="*/ 650170 w 792304"/>
                <a:gd name="connsiteY70" fmla="*/ 232324 h 651043"/>
                <a:gd name="connsiteX71" fmla="*/ 646939 w 792304"/>
                <a:gd name="connsiteY71" fmla="*/ 251962 h 651043"/>
                <a:gd name="connsiteX72" fmla="*/ 641787 w 792304"/>
                <a:gd name="connsiteY72" fmla="*/ 263108 h 651043"/>
                <a:gd name="connsiteX73" fmla="*/ 605814 w 792304"/>
                <a:gd name="connsiteY73" fmla="*/ 303236 h 651043"/>
                <a:gd name="connsiteX74" fmla="*/ 603386 w 792304"/>
                <a:gd name="connsiteY74" fmla="*/ 307514 h 651043"/>
                <a:gd name="connsiteX75" fmla="*/ 584423 w 792304"/>
                <a:gd name="connsiteY75" fmla="*/ 362887 h 651043"/>
                <a:gd name="connsiteX76" fmla="*/ 585293 w 792304"/>
                <a:gd name="connsiteY76" fmla="*/ 375345 h 651043"/>
                <a:gd name="connsiteX77" fmla="*/ 599745 w 792304"/>
                <a:gd name="connsiteY77" fmla="*/ 402523 h 651043"/>
                <a:gd name="connsiteX78" fmla="*/ 596234 w 792304"/>
                <a:gd name="connsiteY78" fmla="*/ 429832 h 651043"/>
                <a:gd name="connsiteX79" fmla="*/ 572153 w 792304"/>
                <a:gd name="connsiteY79" fmla="*/ 453650 h 651043"/>
                <a:gd name="connsiteX80" fmla="*/ 568955 w 792304"/>
                <a:gd name="connsiteY80" fmla="*/ 459535 h 651043"/>
                <a:gd name="connsiteX81" fmla="*/ 558571 w 792304"/>
                <a:gd name="connsiteY81" fmla="*/ 500597 h 651043"/>
                <a:gd name="connsiteX82" fmla="*/ 546744 w 792304"/>
                <a:gd name="connsiteY82" fmla="*/ 514432 h 651043"/>
                <a:gd name="connsiteX83" fmla="*/ 508982 w 792304"/>
                <a:gd name="connsiteY83" fmla="*/ 526463 h 651043"/>
                <a:gd name="connsiteX84" fmla="*/ 504930 w 792304"/>
                <a:gd name="connsiteY84" fmla="*/ 529627 h 651043"/>
                <a:gd name="connsiteX85" fmla="*/ 465250 w 792304"/>
                <a:gd name="connsiteY85" fmla="*/ 585164 h 651043"/>
                <a:gd name="connsiteX86" fmla="*/ 452717 w 792304"/>
                <a:gd name="connsiteY86" fmla="*/ 592196 h 651043"/>
                <a:gd name="connsiteX87" fmla="*/ 377736 w 792304"/>
                <a:gd name="connsiteY87" fmla="*/ 593491 h 651043"/>
                <a:gd name="connsiteX88" fmla="*/ 319059 w 792304"/>
                <a:gd name="connsiteY88" fmla="*/ 592179 h 651043"/>
                <a:gd name="connsiteX89" fmla="*/ 315171 w 792304"/>
                <a:gd name="connsiteY89" fmla="*/ 593523 h 651043"/>
                <a:gd name="connsiteX90" fmla="*/ 280428 w 792304"/>
                <a:gd name="connsiteY90" fmla="*/ 619636 h 651043"/>
                <a:gd name="connsiteX91" fmla="*/ 278871 w 792304"/>
                <a:gd name="connsiteY91" fmla="*/ 621161 h 651043"/>
                <a:gd name="connsiteX92" fmla="*/ 259284 w 792304"/>
                <a:gd name="connsiteY92" fmla="*/ 644995 h 651043"/>
                <a:gd name="connsiteX93" fmla="*/ 247309 w 792304"/>
                <a:gd name="connsiteY93" fmla="*/ 650994 h 651043"/>
                <a:gd name="connsiteX94" fmla="*/ 121804 w 792304"/>
                <a:gd name="connsiteY94" fmla="*/ 549314 h 651043"/>
                <a:gd name="connsiteX95" fmla="*/ 172278 w 792304"/>
                <a:gd name="connsiteY95" fmla="*/ 559953 h 651043"/>
                <a:gd name="connsiteX96" fmla="*/ 184663 w 792304"/>
                <a:gd name="connsiteY96" fmla="*/ 571411 h 651043"/>
                <a:gd name="connsiteX97" fmla="*/ 199016 w 792304"/>
                <a:gd name="connsiteY97" fmla="*/ 608506 h 651043"/>
                <a:gd name="connsiteX98" fmla="*/ 201280 w 792304"/>
                <a:gd name="connsiteY98" fmla="*/ 612276 h 651043"/>
                <a:gd name="connsiteX99" fmla="*/ 221998 w 792304"/>
                <a:gd name="connsiteY99" fmla="*/ 635209 h 651043"/>
                <a:gd name="connsiteX100" fmla="*/ 225754 w 792304"/>
                <a:gd name="connsiteY100" fmla="*/ 637569 h 651043"/>
                <a:gd name="connsiteX101" fmla="*/ 245981 w 792304"/>
                <a:gd name="connsiteY101" fmla="*/ 642290 h 651043"/>
                <a:gd name="connsiteX102" fmla="*/ 252575 w 792304"/>
                <a:gd name="connsiteY102" fmla="*/ 639569 h 651043"/>
                <a:gd name="connsiteX103" fmla="*/ 272144 w 792304"/>
                <a:gd name="connsiteY103" fmla="*/ 615735 h 651043"/>
                <a:gd name="connsiteX104" fmla="*/ 275179 w 792304"/>
                <a:gd name="connsiteY104" fmla="*/ 612817 h 651043"/>
                <a:gd name="connsiteX105" fmla="*/ 309939 w 792304"/>
                <a:gd name="connsiteY105" fmla="*/ 586688 h 651043"/>
                <a:gd name="connsiteX106" fmla="*/ 319190 w 792304"/>
                <a:gd name="connsiteY106" fmla="*/ 583606 h 651043"/>
                <a:gd name="connsiteX107" fmla="*/ 377703 w 792304"/>
                <a:gd name="connsiteY107" fmla="*/ 584918 h 651043"/>
                <a:gd name="connsiteX108" fmla="*/ 452504 w 792304"/>
                <a:gd name="connsiteY108" fmla="*/ 583623 h 651043"/>
                <a:gd name="connsiteX109" fmla="*/ 458180 w 792304"/>
                <a:gd name="connsiteY109" fmla="*/ 580180 h 651043"/>
                <a:gd name="connsiteX110" fmla="*/ 497861 w 792304"/>
                <a:gd name="connsiteY110" fmla="*/ 524644 h 651043"/>
                <a:gd name="connsiteX111" fmla="*/ 506292 w 792304"/>
                <a:gd name="connsiteY111" fmla="*/ 518284 h 651043"/>
                <a:gd name="connsiteX112" fmla="*/ 544054 w 792304"/>
                <a:gd name="connsiteY112" fmla="*/ 506252 h 651043"/>
                <a:gd name="connsiteX113" fmla="*/ 550173 w 792304"/>
                <a:gd name="connsiteY113" fmla="*/ 498515 h 651043"/>
                <a:gd name="connsiteX114" fmla="*/ 560556 w 792304"/>
                <a:gd name="connsiteY114" fmla="*/ 457453 h 651043"/>
                <a:gd name="connsiteX115" fmla="*/ 566035 w 792304"/>
                <a:gd name="connsiteY115" fmla="*/ 447552 h 651043"/>
                <a:gd name="connsiteX116" fmla="*/ 590116 w 792304"/>
                <a:gd name="connsiteY116" fmla="*/ 423734 h 651043"/>
                <a:gd name="connsiteX117" fmla="*/ 592084 w 792304"/>
                <a:gd name="connsiteY117" fmla="*/ 406572 h 651043"/>
                <a:gd name="connsiteX118" fmla="*/ 577632 w 792304"/>
                <a:gd name="connsiteY118" fmla="*/ 379394 h 651043"/>
                <a:gd name="connsiteX119" fmla="*/ 576221 w 792304"/>
                <a:gd name="connsiteY119" fmla="*/ 360117 h 651043"/>
                <a:gd name="connsiteX120" fmla="*/ 595184 w 792304"/>
                <a:gd name="connsiteY120" fmla="*/ 304744 h 651043"/>
                <a:gd name="connsiteX121" fmla="*/ 599334 w 792304"/>
                <a:gd name="connsiteY121" fmla="*/ 297515 h 651043"/>
                <a:gd name="connsiteX122" fmla="*/ 635325 w 792304"/>
                <a:gd name="connsiteY122" fmla="*/ 257371 h 651043"/>
                <a:gd name="connsiteX123" fmla="*/ 638375 w 792304"/>
                <a:gd name="connsiteY123" fmla="*/ 250585 h 651043"/>
                <a:gd name="connsiteX124" fmla="*/ 642558 w 792304"/>
                <a:gd name="connsiteY124" fmla="*/ 225095 h 651043"/>
                <a:gd name="connsiteX125" fmla="*/ 725250 w 792304"/>
                <a:gd name="connsiteY125" fmla="*/ 208309 h 651043"/>
                <a:gd name="connsiteX126" fmla="*/ 728531 w 792304"/>
                <a:gd name="connsiteY126" fmla="*/ 206556 h 651043"/>
                <a:gd name="connsiteX127" fmla="*/ 779678 w 792304"/>
                <a:gd name="connsiteY127" fmla="*/ 159887 h 651043"/>
                <a:gd name="connsiteX128" fmla="*/ 783549 w 792304"/>
                <a:gd name="connsiteY128" fmla="*/ 148150 h 651043"/>
                <a:gd name="connsiteX129" fmla="*/ 781384 w 792304"/>
                <a:gd name="connsiteY129" fmla="*/ 125087 h 651043"/>
                <a:gd name="connsiteX130" fmla="*/ 777005 w 792304"/>
                <a:gd name="connsiteY130" fmla="*/ 116055 h 651043"/>
                <a:gd name="connsiteX131" fmla="*/ 772329 w 792304"/>
                <a:gd name="connsiteY131" fmla="*/ 114694 h 651043"/>
                <a:gd name="connsiteX132" fmla="*/ 714555 w 792304"/>
                <a:gd name="connsiteY132" fmla="*/ 123480 h 651043"/>
                <a:gd name="connsiteX133" fmla="*/ 705631 w 792304"/>
                <a:gd name="connsiteY133" fmla="*/ 121923 h 651043"/>
                <a:gd name="connsiteX134" fmla="*/ 643346 w 792304"/>
                <a:gd name="connsiteY134" fmla="*/ 88926 h 651043"/>
                <a:gd name="connsiteX135" fmla="*/ 636669 w 792304"/>
                <a:gd name="connsiteY135" fmla="*/ 89680 h 651043"/>
                <a:gd name="connsiteX136" fmla="*/ 623662 w 792304"/>
                <a:gd name="connsiteY136" fmla="*/ 99974 h 651043"/>
                <a:gd name="connsiteX137" fmla="*/ 610046 w 792304"/>
                <a:gd name="connsiteY137" fmla="*/ 102613 h 651043"/>
                <a:gd name="connsiteX138" fmla="*/ 501371 w 792304"/>
                <a:gd name="connsiteY138" fmla="*/ 67600 h 651043"/>
                <a:gd name="connsiteX139" fmla="*/ 493497 w 792304"/>
                <a:gd name="connsiteY139" fmla="*/ 61961 h 651043"/>
                <a:gd name="connsiteX140" fmla="*/ 474255 w 792304"/>
                <a:gd name="connsiteY140" fmla="*/ 37488 h 651043"/>
                <a:gd name="connsiteX141" fmla="*/ 468957 w 792304"/>
                <a:gd name="connsiteY141" fmla="*/ 34455 h 651043"/>
                <a:gd name="connsiteX142" fmla="*/ 371109 w 792304"/>
                <a:gd name="connsiteY142" fmla="*/ 31816 h 651043"/>
                <a:gd name="connsiteX143" fmla="*/ 319601 w 792304"/>
                <a:gd name="connsiteY143" fmla="*/ 35865 h 651043"/>
                <a:gd name="connsiteX144" fmla="*/ 315697 w 792304"/>
                <a:gd name="connsiteY144" fmla="*/ 35635 h 651043"/>
                <a:gd name="connsiteX145" fmla="*/ 249180 w 792304"/>
                <a:gd name="connsiteY145" fmla="*/ 22145 h 651043"/>
                <a:gd name="connsiteX146" fmla="*/ 248014 w 792304"/>
                <a:gd name="connsiteY146" fmla="*/ 22030 h 651043"/>
                <a:gd name="connsiteX147" fmla="*/ 165093 w 792304"/>
                <a:gd name="connsiteY147" fmla="*/ 23390 h 651043"/>
                <a:gd name="connsiteX148" fmla="*/ 162141 w 792304"/>
                <a:gd name="connsiteY148" fmla="*/ 23128 h 651043"/>
                <a:gd name="connsiteX149" fmla="*/ 89128 w 792304"/>
                <a:gd name="connsiteY149" fmla="*/ 8752 h 651043"/>
                <a:gd name="connsiteX150" fmla="*/ 84649 w 792304"/>
                <a:gd name="connsiteY150" fmla="*/ 9752 h 651043"/>
                <a:gd name="connsiteX151" fmla="*/ 13489 w 792304"/>
                <a:gd name="connsiteY151" fmla="*/ 57470 h 651043"/>
                <a:gd name="connsiteX152" fmla="*/ 8848 w 792304"/>
                <a:gd name="connsiteY152" fmla="*/ 65469 h 651043"/>
                <a:gd name="connsiteX153" fmla="*/ 11177 w 792304"/>
                <a:gd name="connsiteY153" fmla="*/ 77042 h 651043"/>
                <a:gd name="connsiteX154" fmla="*/ 21396 w 792304"/>
                <a:gd name="connsiteY154" fmla="*/ 91172 h 651043"/>
                <a:gd name="connsiteX155" fmla="*/ 25612 w 792304"/>
                <a:gd name="connsiteY155" fmla="*/ 105843 h 651043"/>
                <a:gd name="connsiteX156" fmla="*/ 23988 w 792304"/>
                <a:gd name="connsiteY156" fmla="*/ 147331 h 651043"/>
                <a:gd name="connsiteX157" fmla="*/ 37882 w 792304"/>
                <a:gd name="connsiteY157" fmla="*/ 134660 h 651043"/>
                <a:gd name="connsiteX158" fmla="*/ 42245 w 792304"/>
                <a:gd name="connsiteY158" fmla="*/ 131791 h 651043"/>
                <a:gd name="connsiteX159" fmla="*/ 55450 w 792304"/>
                <a:gd name="connsiteY159" fmla="*/ 125939 h 651043"/>
                <a:gd name="connsiteX160" fmla="*/ 66704 w 792304"/>
                <a:gd name="connsiteY160" fmla="*/ 125759 h 651043"/>
                <a:gd name="connsiteX161" fmla="*/ 76513 w 792304"/>
                <a:gd name="connsiteY161" fmla="*/ 136266 h 651043"/>
                <a:gd name="connsiteX162" fmla="*/ 84092 w 792304"/>
                <a:gd name="connsiteY162" fmla="*/ 155363 h 651043"/>
                <a:gd name="connsiteX163" fmla="*/ 91325 w 792304"/>
                <a:gd name="connsiteY163" fmla="*/ 161526 h 651043"/>
                <a:gd name="connsiteX164" fmla="*/ 118621 w 792304"/>
                <a:gd name="connsiteY164" fmla="*/ 161526 h 651043"/>
                <a:gd name="connsiteX165" fmla="*/ 130235 w 792304"/>
                <a:gd name="connsiteY165" fmla="*/ 150216 h 651043"/>
                <a:gd name="connsiteX166" fmla="*/ 162075 w 792304"/>
                <a:gd name="connsiteY166" fmla="*/ 152642 h 651043"/>
                <a:gd name="connsiteX167" fmla="*/ 175920 w 792304"/>
                <a:gd name="connsiteY167" fmla="*/ 163444 h 651043"/>
                <a:gd name="connsiteX168" fmla="*/ 184729 w 792304"/>
                <a:gd name="connsiteY168" fmla="*/ 183557 h 651043"/>
                <a:gd name="connsiteX169" fmla="*/ 178709 w 792304"/>
                <a:gd name="connsiteY169" fmla="*/ 210916 h 651043"/>
                <a:gd name="connsiteX170" fmla="*/ 165979 w 792304"/>
                <a:gd name="connsiteY170" fmla="*/ 220456 h 651043"/>
                <a:gd name="connsiteX171" fmla="*/ 161403 w 792304"/>
                <a:gd name="connsiteY171" fmla="*/ 231144 h 651043"/>
                <a:gd name="connsiteX172" fmla="*/ 161403 w 792304"/>
                <a:gd name="connsiteY172" fmla="*/ 287680 h 651043"/>
                <a:gd name="connsiteX173" fmla="*/ 149805 w 792304"/>
                <a:gd name="connsiteY173" fmla="*/ 300367 h 651043"/>
                <a:gd name="connsiteX174" fmla="*/ 148345 w 792304"/>
                <a:gd name="connsiteY174" fmla="*/ 324218 h 651043"/>
                <a:gd name="connsiteX175" fmla="*/ 134943 w 792304"/>
                <a:gd name="connsiteY175" fmla="*/ 342856 h 651043"/>
                <a:gd name="connsiteX176" fmla="*/ 121968 w 792304"/>
                <a:gd name="connsiteY176" fmla="*/ 346150 h 651043"/>
                <a:gd name="connsiteX177" fmla="*/ 141341 w 792304"/>
                <a:gd name="connsiteY177" fmla="*/ 384705 h 651043"/>
                <a:gd name="connsiteX178" fmla="*/ 142833 w 792304"/>
                <a:gd name="connsiteY178" fmla="*/ 402589 h 651043"/>
                <a:gd name="connsiteX179" fmla="*/ 132155 w 792304"/>
                <a:gd name="connsiteY179" fmla="*/ 438782 h 651043"/>
                <a:gd name="connsiteX180" fmla="*/ 134681 w 792304"/>
                <a:gd name="connsiteY180" fmla="*/ 452781 h 651043"/>
                <a:gd name="connsiteX181" fmla="*/ 150576 w 792304"/>
                <a:gd name="connsiteY181" fmla="*/ 471042 h 651043"/>
                <a:gd name="connsiteX182" fmla="*/ 141209 w 792304"/>
                <a:gd name="connsiteY182" fmla="*/ 493827 h 651043"/>
                <a:gd name="connsiteX183" fmla="*/ 138617 w 792304"/>
                <a:gd name="connsiteY183" fmla="*/ 498433 h 651043"/>
                <a:gd name="connsiteX184" fmla="*/ 121542 w 792304"/>
                <a:gd name="connsiteY184" fmla="*/ 521284 h 651043"/>
                <a:gd name="connsiteX185" fmla="*/ 119065 w 792304"/>
                <a:gd name="connsiteY185" fmla="*/ 532774 h 651043"/>
                <a:gd name="connsiteX186" fmla="*/ 121771 w 792304"/>
                <a:gd name="connsiteY186" fmla="*/ 549314 h 65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792304" h="651043">
                  <a:moveTo>
                    <a:pt x="247260" y="651043"/>
                  </a:moveTo>
                  <a:cubicBezTo>
                    <a:pt x="246177" y="651043"/>
                    <a:pt x="245111" y="650912"/>
                    <a:pt x="244029" y="650666"/>
                  </a:cubicBezTo>
                  <a:lnTo>
                    <a:pt x="223786" y="645929"/>
                  </a:lnTo>
                  <a:cubicBezTo>
                    <a:pt x="220718" y="645191"/>
                    <a:pt x="217897" y="643487"/>
                    <a:pt x="215617" y="640962"/>
                  </a:cubicBezTo>
                  <a:lnTo>
                    <a:pt x="194899" y="618030"/>
                  </a:lnTo>
                  <a:cubicBezTo>
                    <a:pt x="193258" y="616210"/>
                    <a:pt x="191930" y="614046"/>
                    <a:pt x="190995" y="611571"/>
                  </a:cubicBezTo>
                  <a:lnTo>
                    <a:pt x="176641" y="574492"/>
                  </a:lnTo>
                  <a:cubicBezTo>
                    <a:pt x="175363" y="571181"/>
                    <a:pt x="173066" y="568870"/>
                    <a:pt x="170523" y="568329"/>
                  </a:cubicBezTo>
                  <a:lnTo>
                    <a:pt x="114291" y="556494"/>
                  </a:lnTo>
                  <a:lnTo>
                    <a:pt x="110617" y="534151"/>
                  </a:lnTo>
                  <a:cubicBezTo>
                    <a:pt x="109550" y="527693"/>
                    <a:pt x="111076" y="520972"/>
                    <a:pt x="114668" y="516120"/>
                  </a:cubicBezTo>
                  <a:lnTo>
                    <a:pt x="131744" y="493286"/>
                  </a:lnTo>
                  <a:cubicBezTo>
                    <a:pt x="132335" y="492466"/>
                    <a:pt x="132860" y="491548"/>
                    <a:pt x="133270" y="490532"/>
                  </a:cubicBezTo>
                  <a:lnTo>
                    <a:pt x="140619" y="472665"/>
                  </a:lnTo>
                  <a:lnTo>
                    <a:pt x="128218" y="458404"/>
                  </a:lnTo>
                  <a:cubicBezTo>
                    <a:pt x="123313" y="452781"/>
                    <a:pt x="121624" y="444110"/>
                    <a:pt x="123920" y="436340"/>
                  </a:cubicBezTo>
                  <a:lnTo>
                    <a:pt x="134598" y="400130"/>
                  </a:lnTo>
                  <a:cubicBezTo>
                    <a:pt x="135731" y="396294"/>
                    <a:pt x="135386" y="391950"/>
                    <a:pt x="133663" y="388541"/>
                  </a:cubicBezTo>
                  <a:lnTo>
                    <a:pt x="109501" y="340430"/>
                  </a:lnTo>
                  <a:lnTo>
                    <a:pt x="132843" y="334496"/>
                  </a:lnTo>
                  <a:cubicBezTo>
                    <a:pt x="136518" y="333561"/>
                    <a:pt x="139438" y="329021"/>
                    <a:pt x="139766" y="323661"/>
                  </a:cubicBezTo>
                  <a:lnTo>
                    <a:pt x="141407" y="296761"/>
                  </a:lnTo>
                  <a:lnTo>
                    <a:pt x="152790" y="284303"/>
                  </a:lnTo>
                  <a:lnTo>
                    <a:pt x="152790" y="231111"/>
                  </a:lnTo>
                  <a:cubicBezTo>
                    <a:pt x="152790" y="223866"/>
                    <a:pt x="155792" y="217292"/>
                    <a:pt x="160812" y="213538"/>
                  </a:cubicBezTo>
                  <a:lnTo>
                    <a:pt x="173541" y="204015"/>
                  </a:lnTo>
                  <a:cubicBezTo>
                    <a:pt x="177921" y="200720"/>
                    <a:pt x="179447" y="192934"/>
                    <a:pt x="176838" y="186983"/>
                  </a:cubicBezTo>
                  <a:lnTo>
                    <a:pt x="168030" y="166870"/>
                  </a:lnTo>
                  <a:cubicBezTo>
                    <a:pt x="166586" y="163575"/>
                    <a:pt x="164044" y="161395"/>
                    <a:pt x="161419" y="161199"/>
                  </a:cubicBezTo>
                  <a:lnTo>
                    <a:pt x="133450" y="159068"/>
                  </a:lnTo>
                  <a:lnTo>
                    <a:pt x="122099" y="170116"/>
                  </a:lnTo>
                  <a:lnTo>
                    <a:pt x="91309" y="170116"/>
                  </a:lnTo>
                  <a:cubicBezTo>
                    <a:pt x="84747" y="170116"/>
                    <a:pt x="78908" y="165674"/>
                    <a:pt x="76087" y="158527"/>
                  </a:cubicBezTo>
                  <a:lnTo>
                    <a:pt x="68508" y="139430"/>
                  </a:lnTo>
                  <a:cubicBezTo>
                    <a:pt x="67408" y="136660"/>
                    <a:pt x="65555" y="134578"/>
                    <a:pt x="63456" y="133709"/>
                  </a:cubicBezTo>
                  <a:cubicBezTo>
                    <a:pt x="61947" y="133086"/>
                    <a:pt x="60454" y="133119"/>
                    <a:pt x="58944" y="133791"/>
                  </a:cubicBezTo>
                  <a:lnTo>
                    <a:pt x="45706" y="139643"/>
                  </a:lnTo>
                  <a:cubicBezTo>
                    <a:pt x="45001" y="139954"/>
                    <a:pt x="44329" y="140413"/>
                    <a:pt x="43689" y="140987"/>
                  </a:cubicBezTo>
                  <a:lnTo>
                    <a:pt x="14605" y="167559"/>
                  </a:lnTo>
                  <a:lnTo>
                    <a:pt x="17033" y="105498"/>
                  </a:lnTo>
                  <a:cubicBezTo>
                    <a:pt x="17164" y="102039"/>
                    <a:pt x="16229" y="98646"/>
                    <a:pt x="14458" y="96188"/>
                  </a:cubicBezTo>
                  <a:lnTo>
                    <a:pt x="4238" y="82058"/>
                  </a:lnTo>
                  <a:cubicBezTo>
                    <a:pt x="646" y="77091"/>
                    <a:pt x="-765" y="70468"/>
                    <a:pt x="400" y="63928"/>
                  </a:cubicBezTo>
                  <a:cubicBezTo>
                    <a:pt x="1433" y="58125"/>
                    <a:pt x="4467" y="53158"/>
                    <a:pt x="8733" y="50306"/>
                  </a:cubicBezTo>
                  <a:lnTo>
                    <a:pt x="79875" y="2589"/>
                  </a:lnTo>
                  <a:cubicBezTo>
                    <a:pt x="83156" y="360"/>
                    <a:pt x="87060" y="-509"/>
                    <a:pt x="90817" y="294"/>
                  </a:cubicBezTo>
                  <a:lnTo>
                    <a:pt x="163847" y="14670"/>
                  </a:lnTo>
                  <a:cubicBezTo>
                    <a:pt x="164224" y="14735"/>
                    <a:pt x="164602" y="14719"/>
                    <a:pt x="165028" y="14768"/>
                  </a:cubicBezTo>
                  <a:lnTo>
                    <a:pt x="247900" y="13408"/>
                  </a:lnTo>
                  <a:cubicBezTo>
                    <a:pt x="248818" y="13424"/>
                    <a:pt x="249901" y="13490"/>
                    <a:pt x="250935" y="13686"/>
                  </a:cubicBezTo>
                  <a:lnTo>
                    <a:pt x="317435" y="27177"/>
                  </a:lnTo>
                  <a:cubicBezTo>
                    <a:pt x="317928" y="27275"/>
                    <a:pt x="318452" y="27308"/>
                    <a:pt x="318961" y="27275"/>
                  </a:cubicBezTo>
                  <a:lnTo>
                    <a:pt x="371387" y="23194"/>
                  </a:lnTo>
                  <a:lnTo>
                    <a:pt x="469236" y="25833"/>
                  </a:lnTo>
                  <a:cubicBezTo>
                    <a:pt x="473764" y="25947"/>
                    <a:pt x="477963" y="28193"/>
                    <a:pt x="481080" y="32144"/>
                  </a:cubicBezTo>
                  <a:lnTo>
                    <a:pt x="500322" y="56617"/>
                  </a:lnTo>
                  <a:cubicBezTo>
                    <a:pt x="501388" y="57978"/>
                    <a:pt x="502684" y="58928"/>
                    <a:pt x="504045" y="59387"/>
                  </a:cubicBezTo>
                  <a:lnTo>
                    <a:pt x="612720" y="94401"/>
                  </a:lnTo>
                  <a:cubicBezTo>
                    <a:pt x="614591" y="94975"/>
                    <a:pt x="616608" y="94598"/>
                    <a:pt x="618363" y="93204"/>
                  </a:cubicBezTo>
                  <a:lnTo>
                    <a:pt x="631371" y="82910"/>
                  </a:lnTo>
                  <a:cubicBezTo>
                    <a:pt x="636178" y="79107"/>
                    <a:pt x="642181" y="78517"/>
                    <a:pt x="647430" y="81304"/>
                  </a:cubicBezTo>
                  <a:lnTo>
                    <a:pt x="709715" y="114301"/>
                  </a:lnTo>
                  <a:cubicBezTo>
                    <a:pt x="710864" y="114907"/>
                    <a:pt x="712094" y="115137"/>
                    <a:pt x="713292" y="114940"/>
                  </a:cubicBezTo>
                  <a:lnTo>
                    <a:pt x="771082" y="106154"/>
                  </a:lnTo>
                  <a:cubicBezTo>
                    <a:pt x="775052" y="105564"/>
                    <a:pt x="779038" y="106646"/>
                    <a:pt x="782368" y="109252"/>
                  </a:cubicBezTo>
                  <a:cubicBezTo>
                    <a:pt x="786649" y="112596"/>
                    <a:pt x="789439" y="118055"/>
                    <a:pt x="790028" y="124267"/>
                  </a:cubicBezTo>
                  <a:lnTo>
                    <a:pt x="792194" y="147331"/>
                  </a:lnTo>
                  <a:cubicBezTo>
                    <a:pt x="792883" y="154625"/>
                    <a:pt x="790324" y="161854"/>
                    <a:pt x="785551" y="166215"/>
                  </a:cubicBezTo>
                  <a:lnTo>
                    <a:pt x="734403" y="212899"/>
                  </a:lnTo>
                  <a:cubicBezTo>
                    <a:pt x="732239" y="214866"/>
                    <a:pt x="729695" y="216194"/>
                    <a:pt x="727038" y="216735"/>
                  </a:cubicBezTo>
                  <a:lnTo>
                    <a:pt x="650170" y="232324"/>
                  </a:lnTo>
                  <a:lnTo>
                    <a:pt x="646939" y="251962"/>
                  </a:lnTo>
                  <a:cubicBezTo>
                    <a:pt x="646250" y="256224"/>
                    <a:pt x="644413" y="260191"/>
                    <a:pt x="641787" y="263108"/>
                  </a:cubicBezTo>
                  <a:lnTo>
                    <a:pt x="605814" y="303236"/>
                  </a:lnTo>
                  <a:cubicBezTo>
                    <a:pt x="604797" y="304384"/>
                    <a:pt x="603961" y="305859"/>
                    <a:pt x="603386" y="307514"/>
                  </a:cubicBezTo>
                  <a:lnTo>
                    <a:pt x="584423" y="362887"/>
                  </a:lnTo>
                  <a:cubicBezTo>
                    <a:pt x="583046" y="366952"/>
                    <a:pt x="583374" y="371722"/>
                    <a:pt x="585293" y="375345"/>
                  </a:cubicBezTo>
                  <a:lnTo>
                    <a:pt x="599745" y="402523"/>
                  </a:lnTo>
                  <a:cubicBezTo>
                    <a:pt x="604469" y="411440"/>
                    <a:pt x="602960" y="423161"/>
                    <a:pt x="596234" y="429832"/>
                  </a:cubicBezTo>
                  <a:lnTo>
                    <a:pt x="572153" y="453650"/>
                  </a:lnTo>
                  <a:cubicBezTo>
                    <a:pt x="570694" y="455092"/>
                    <a:pt x="569561" y="457190"/>
                    <a:pt x="568955" y="459535"/>
                  </a:cubicBezTo>
                  <a:lnTo>
                    <a:pt x="558571" y="500597"/>
                  </a:lnTo>
                  <a:cubicBezTo>
                    <a:pt x="556849" y="507449"/>
                    <a:pt x="552420" y="512612"/>
                    <a:pt x="546744" y="514432"/>
                  </a:cubicBezTo>
                  <a:lnTo>
                    <a:pt x="508982" y="526463"/>
                  </a:lnTo>
                  <a:cubicBezTo>
                    <a:pt x="507473" y="526939"/>
                    <a:pt x="506063" y="528037"/>
                    <a:pt x="504930" y="529627"/>
                  </a:cubicBezTo>
                  <a:lnTo>
                    <a:pt x="465250" y="585164"/>
                  </a:lnTo>
                  <a:cubicBezTo>
                    <a:pt x="462101" y="589557"/>
                    <a:pt x="457540" y="592114"/>
                    <a:pt x="452717" y="592196"/>
                  </a:cubicBezTo>
                  <a:lnTo>
                    <a:pt x="377736" y="593491"/>
                  </a:lnTo>
                  <a:lnTo>
                    <a:pt x="319059" y="592179"/>
                  </a:lnTo>
                  <a:cubicBezTo>
                    <a:pt x="317961" y="592179"/>
                    <a:pt x="316402" y="592622"/>
                    <a:pt x="315171" y="593523"/>
                  </a:cubicBezTo>
                  <a:lnTo>
                    <a:pt x="280428" y="619636"/>
                  </a:lnTo>
                  <a:cubicBezTo>
                    <a:pt x="279871" y="620062"/>
                    <a:pt x="279346" y="620571"/>
                    <a:pt x="278871" y="621161"/>
                  </a:cubicBezTo>
                  <a:lnTo>
                    <a:pt x="259284" y="644995"/>
                  </a:lnTo>
                  <a:cubicBezTo>
                    <a:pt x="256085" y="648880"/>
                    <a:pt x="251771" y="650994"/>
                    <a:pt x="247309" y="650994"/>
                  </a:cubicBezTo>
                  <a:close/>
                  <a:moveTo>
                    <a:pt x="121804" y="549314"/>
                  </a:moveTo>
                  <a:lnTo>
                    <a:pt x="172278" y="559953"/>
                  </a:lnTo>
                  <a:cubicBezTo>
                    <a:pt x="177691" y="561083"/>
                    <a:pt x="182317" y="565378"/>
                    <a:pt x="184663" y="571411"/>
                  </a:cubicBezTo>
                  <a:lnTo>
                    <a:pt x="199016" y="608506"/>
                  </a:lnTo>
                  <a:cubicBezTo>
                    <a:pt x="199574" y="609965"/>
                    <a:pt x="200345" y="611260"/>
                    <a:pt x="201280" y="612276"/>
                  </a:cubicBezTo>
                  <a:lnTo>
                    <a:pt x="221998" y="635209"/>
                  </a:lnTo>
                  <a:cubicBezTo>
                    <a:pt x="223097" y="636438"/>
                    <a:pt x="224410" y="637241"/>
                    <a:pt x="225754" y="637569"/>
                  </a:cubicBezTo>
                  <a:lnTo>
                    <a:pt x="245981" y="642290"/>
                  </a:lnTo>
                  <a:cubicBezTo>
                    <a:pt x="248327" y="642864"/>
                    <a:pt x="250705" y="641831"/>
                    <a:pt x="252575" y="639569"/>
                  </a:cubicBezTo>
                  <a:lnTo>
                    <a:pt x="272144" y="615735"/>
                  </a:lnTo>
                  <a:cubicBezTo>
                    <a:pt x="273064" y="614620"/>
                    <a:pt x="274080" y="613637"/>
                    <a:pt x="275179" y="612817"/>
                  </a:cubicBezTo>
                  <a:lnTo>
                    <a:pt x="309939" y="586688"/>
                  </a:lnTo>
                  <a:cubicBezTo>
                    <a:pt x="312727" y="584606"/>
                    <a:pt x="316123" y="583803"/>
                    <a:pt x="319190" y="583606"/>
                  </a:cubicBezTo>
                  <a:lnTo>
                    <a:pt x="377703" y="584918"/>
                  </a:lnTo>
                  <a:lnTo>
                    <a:pt x="452504" y="583623"/>
                  </a:lnTo>
                  <a:cubicBezTo>
                    <a:pt x="454572" y="583590"/>
                    <a:pt x="456638" y="582328"/>
                    <a:pt x="458180" y="580180"/>
                  </a:cubicBezTo>
                  <a:lnTo>
                    <a:pt x="497861" y="524644"/>
                  </a:lnTo>
                  <a:cubicBezTo>
                    <a:pt x="500091" y="521529"/>
                    <a:pt x="503012" y="519333"/>
                    <a:pt x="506292" y="518284"/>
                  </a:cubicBezTo>
                  <a:lnTo>
                    <a:pt x="544054" y="506252"/>
                  </a:lnTo>
                  <a:cubicBezTo>
                    <a:pt x="546843" y="505367"/>
                    <a:pt x="549189" y="502400"/>
                    <a:pt x="550173" y="498515"/>
                  </a:cubicBezTo>
                  <a:lnTo>
                    <a:pt x="560556" y="457453"/>
                  </a:lnTo>
                  <a:cubicBezTo>
                    <a:pt x="561541" y="453535"/>
                    <a:pt x="563443" y="450125"/>
                    <a:pt x="566035" y="447552"/>
                  </a:cubicBezTo>
                  <a:lnTo>
                    <a:pt x="590116" y="423734"/>
                  </a:lnTo>
                  <a:cubicBezTo>
                    <a:pt x="594118" y="419767"/>
                    <a:pt x="595004" y="412063"/>
                    <a:pt x="592084" y="406572"/>
                  </a:cubicBezTo>
                  <a:lnTo>
                    <a:pt x="577632" y="379394"/>
                  </a:lnTo>
                  <a:cubicBezTo>
                    <a:pt x="574581" y="373640"/>
                    <a:pt x="574040" y="366427"/>
                    <a:pt x="576221" y="360117"/>
                  </a:cubicBezTo>
                  <a:lnTo>
                    <a:pt x="595184" y="304744"/>
                  </a:lnTo>
                  <a:cubicBezTo>
                    <a:pt x="596119" y="301974"/>
                    <a:pt x="597530" y="299548"/>
                    <a:pt x="599334" y="297515"/>
                  </a:cubicBezTo>
                  <a:lnTo>
                    <a:pt x="635325" y="257371"/>
                  </a:lnTo>
                  <a:cubicBezTo>
                    <a:pt x="636850" y="255650"/>
                    <a:pt x="637949" y="253240"/>
                    <a:pt x="638375" y="250585"/>
                  </a:cubicBezTo>
                  <a:lnTo>
                    <a:pt x="642558" y="225095"/>
                  </a:lnTo>
                  <a:lnTo>
                    <a:pt x="725250" y="208309"/>
                  </a:lnTo>
                  <a:cubicBezTo>
                    <a:pt x="726399" y="208080"/>
                    <a:pt x="727498" y="207490"/>
                    <a:pt x="728531" y="206556"/>
                  </a:cubicBezTo>
                  <a:lnTo>
                    <a:pt x="779678" y="159887"/>
                  </a:lnTo>
                  <a:cubicBezTo>
                    <a:pt x="782450" y="157347"/>
                    <a:pt x="783976" y="152740"/>
                    <a:pt x="783549" y="148150"/>
                  </a:cubicBezTo>
                  <a:lnTo>
                    <a:pt x="781384" y="125087"/>
                  </a:lnTo>
                  <a:cubicBezTo>
                    <a:pt x="781039" y="121284"/>
                    <a:pt x="779399" y="117907"/>
                    <a:pt x="777005" y="116055"/>
                  </a:cubicBezTo>
                  <a:cubicBezTo>
                    <a:pt x="775987" y="115252"/>
                    <a:pt x="774363" y="114416"/>
                    <a:pt x="772329" y="114694"/>
                  </a:cubicBezTo>
                  <a:lnTo>
                    <a:pt x="714555" y="123480"/>
                  </a:lnTo>
                  <a:cubicBezTo>
                    <a:pt x="711553" y="123972"/>
                    <a:pt x="708436" y="123415"/>
                    <a:pt x="705631" y="121923"/>
                  </a:cubicBezTo>
                  <a:lnTo>
                    <a:pt x="643346" y="88926"/>
                  </a:lnTo>
                  <a:cubicBezTo>
                    <a:pt x="641148" y="87762"/>
                    <a:pt x="638770" y="88008"/>
                    <a:pt x="636669" y="89680"/>
                  </a:cubicBezTo>
                  <a:lnTo>
                    <a:pt x="623662" y="99974"/>
                  </a:lnTo>
                  <a:cubicBezTo>
                    <a:pt x="619659" y="103154"/>
                    <a:pt x="614656" y="104121"/>
                    <a:pt x="610046" y="102613"/>
                  </a:cubicBezTo>
                  <a:lnTo>
                    <a:pt x="501371" y="67600"/>
                  </a:lnTo>
                  <a:cubicBezTo>
                    <a:pt x="498369" y="66633"/>
                    <a:pt x="495646" y="64682"/>
                    <a:pt x="493497" y="61961"/>
                  </a:cubicBezTo>
                  <a:lnTo>
                    <a:pt x="474255" y="37488"/>
                  </a:lnTo>
                  <a:cubicBezTo>
                    <a:pt x="472762" y="35586"/>
                    <a:pt x="470876" y="34504"/>
                    <a:pt x="468957" y="34455"/>
                  </a:cubicBezTo>
                  <a:lnTo>
                    <a:pt x="371109" y="31816"/>
                  </a:lnTo>
                  <a:lnTo>
                    <a:pt x="319601" y="35865"/>
                  </a:lnTo>
                  <a:cubicBezTo>
                    <a:pt x="318321" y="36012"/>
                    <a:pt x="317009" y="35898"/>
                    <a:pt x="315697" y="35635"/>
                  </a:cubicBezTo>
                  <a:lnTo>
                    <a:pt x="249180" y="22145"/>
                  </a:lnTo>
                  <a:cubicBezTo>
                    <a:pt x="248769" y="22063"/>
                    <a:pt x="248376" y="21981"/>
                    <a:pt x="248014" y="22030"/>
                  </a:cubicBezTo>
                  <a:lnTo>
                    <a:pt x="165093" y="23390"/>
                  </a:lnTo>
                  <a:cubicBezTo>
                    <a:pt x="164125" y="23374"/>
                    <a:pt x="163109" y="23308"/>
                    <a:pt x="162141" y="23128"/>
                  </a:cubicBezTo>
                  <a:lnTo>
                    <a:pt x="89128" y="8752"/>
                  </a:lnTo>
                  <a:cubicBezTo>
                    <a:pt x="87602" y="8457"/>
                    <a:pt x="86060" y="8802"/>
                    <a:pt x="84649" y="9752"/>
                  </a:cubicBezTo>
                  <a:lnTo>
                    <a:pt x="13489" y="57470"/>
                  </a:lnTo>
                  <a:cubicBezTo>
                    <a:pt x="11177" y="59027"/>
                    <a:pt x="9471" y="61944"/>
                    <a:pt x="8848" y="65469"/>
                  </a:cubicBezTo>
                  <a:cubicBezTo>
                    <a:pt x="8093" y="69665"/>
                    <a:pt x="8962" y="73993"/>
                    <a:pt x="11177" y="77042"/>
                  </a:cubicBezTo>
                  <a:lnTo>
                    <a:pt x="21396" y="91172"/>
                  </a:lnTo>
                  <a:cubicBezTo>
                    <a:pt x="24316" y="95204"/>
                    <a:pt x="25809" y="100417"/>
                    <a:pt x="25612" y="105843"/>
                  </a:cubicBezTo>
                  <a:lnTo>
                    <a:pt x="23988" y="147331"/>
                  </a:lnTo>
                  <a:lnTo>
                    <a:pt x="37882" y="134660"/>
                  </a:lnTo>
                  <a:cubicBezTo>
                    <a:pt x="39210" y="133447"/>
                    <a:pt x="40687" y="132480"/>
                    <a:pt x="42245" y="131791"/>
                  </a:cubicBezTo>
                  <a:lnTo>
                    <a:pt x="55450" y="125939"/>
                  </a:lnTo>
                  <a:cubicBezTo>
                    <a:pt x="59043" y="124349"/>
                    <a:pt x="63029" y="124284"/>
                    <a:pt x="66704" y="125759"/>
                  </a:cubicBezTo>
                  <a:cubicBezTo>
                    <a:pt x="71034" y="127529"/>
                    <a:pt x="74512" y="131267"/>
                    <a:pt x="76513" y="136266"/>
                  </a:cubicBezTo>
                  <a:lnTo>
                    <a:pt x="84092" y="155363"/>
                  </a:lnTo>
                  <a:cubicBezTo>
                    <a:pt x="85568" y="159117"/>
                    <a:pt x="88406" y="161526"/>
                    <a:pt x="91325" y="161526"/>
                  </a:cubicBezTo>
                  <a:lnTo>
                    <a:pt x="118621" y="161526"/>
                  </a:lnTo>
                  <a:lnTo>
                    <a:pt x="130235" y="150216"/>
                  </a:lnTo>
                  <a:lnTo>
                    <a:pt x="162075" y="152642"/>
                  </a:lnTo>
                  <a:cubicBezTo>
                    <a:pt x="167981" y="153084"/>
                    <a:pt x="173148" y="157133"/>
                    <a:pt x="175920" y="163444"/>
                  </a:cubicBezTo>
                  <a:lnTo>
                    <a:pt x="184729" y="183557"/>
                  </a:lnTo>
                  <a:cubicBezTo>
                    <a:pt x="188961" y="193196"/>
                    <a:pt x="186320" y="205211"/>
                    <a:pt x="178709" y="210916"/>
                  </a:cubicBezTo>
                  <a:lnTo>
                    <a:pt x="165979" y="220456"/>
                  </a:lnTo>
                  <a:cubicBezTo>
                    <a:pt x="163158" y="222571"/>
                    <a:pt x="161403" y="226669"/>
                    <a:pt x="161403" y="231144"/>
                  </a:cubicBezTo>
                  <a:lnTo>
                    <a:pt x="161403" y="287680"/>
                  </a:lnTo>
                  <a:lnTo>
                    <a:pt x="149805" y="300367"/>
                  </a:lnTo>
                  <a:lnTo>
                    <a:pt x="148345" y="324218"/>
                  </a:lnTo>
                  <a:cubicBezTo>
                    <a:pt x="147787" y="333496"/>
                    <a:pt x="142391" y="340987"/>
                    <a:pt x="134943" y="342856"/>
                  </a:cubicBezTo>
                  <a:lnTo>
                    <a:pt x="121968" y="346150"/>
                  </a:lnTo>
                  <a:lnTo>
                    <a:pt x="141341" y="384705"/>
                  </a:lnTo>
                  <a:cubicBezTo>
                    <a:pt x="144047" y="390098"/>
                    <a:pt x="144589" y="396622"/>
                    <a:pt x="142833" y="402589"/>
                  </a:cubicBezTo>
                  <a:lnTo>
                    <a:pt x="132155" y="438782"/>
                  </a:lnTo>
                  <a:cubicBezTo>
                    <a:pt x="130695" y="443733"/>
                    <a:pt x="131712" y="449355"/>
                    <a:pt x="134681" y="452781"/>
                  </a:cubicBezTo>
                  <a:lnTo>
                    <a:pt x="150576" y="471042"/>
                  </a:lnTo>
                  <a:lnTo>
                    <a:pt x="141209" y="493827"/>
                  </a:lnTo>
                  <a:cubicBezTo>
                    <a:pt x="140537" y="495482"/>
                    <a:pt x="139652" y="497040"/>
                    <a:pt x="138617" y="498433"/>
                  </a:cubicBezTo>
                  <a:lnTo>
                    <a:pt x="121542" y="521284"/>
                  </a:lnTo>
                  <a:cubicBezTo>
                    <a:pt x="119343" y="524234"/>
                    <a:pt x="118392" y="528644"/>
                    <a:pt x="119065" y="532774"/>
                  </a:cubicBezTo>
                  <a:lnTo>
                    <a:pt x="121771" y="54931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09" name="Freeform 1308">
              <a:extLst>
                <a:ext uri="{FF2B5EF4-FFF2-40B4-BE49-F238E27FC236}">
                  <a16:creationId xmlns:a16="http://schemas.microsoft.com/office/drawing/2014/main" id="{75DBD1B7-E81A-3ACC-380F-A7FF742CAC30}"/>
                </a:ext>
              </a:extLst>
            </p:cNvPr>
            <p:cNvSpPr/>
            <p:nvPr/>
          </p:nvSpPr>
          <p:spPr>
            <a:xfrm>
              <a:off x="9776132" y="4367364"/>
              <a:ext cx="313980" cy="184578"/>
            </a:xfrm>
            <a:custGeom>
              <a:avLst/>
              <a:gdLst>
                <a:gd name="connsiteX0" fmla="*/ 249169 w 313980"/>
                <a:gd name="connsiteY0" fmla="*/ 184580 h 184579"/>
                <a:gd name="connsiteX1" fmla="*/ 205436 w 313980"/>
                <a:gd name="connsiteY1" fmla="*/ 184580 h 184579"/>
                <a:gd name="connsiteX2" fmla="*/ 198334 w 313980"/>
                <a:gd name="connsiteY2" fmla="*/ 182695 h 184579"/>
                <a:gd name="connsiteX3" fmla="*/ 146530 w 313980"/>
                <a:gd name="connsiteY3" fmla="*/ 153795 h 184579"/>
                <a:gd name="connsiteX4" fmla="*/ 145415 w 313980"/>
                <a:gd name="connsiteY4" fmla="*/ 153304 h 184579"/>
                <a:gd name="connsiteX5" fmla="*/ 119300 w 313980"/>
                <a:gd name="connsiteY5" fmla="*/ 144747 h 184579"/>
                <a:gd name="connsiteX6" fmla="*/ 116118 w 313980"/>
                <a:gd name="connsiteY6" fmla="*/ 144648 h 184579"/>
                <a:gd name="connsiteX7" fmla="*/ 84409 w 313980"/>
                <a:gd name="connsiteY7" fmla="*/ 153041 h 184579"/>
                <a:gd name="connsiteX8" fmla="*/ 70811 w 313980"/>
                <a:gd name="connsiteY8" fmla="*/ 149599 h 184579"/>
                <a:gd name="connsiteX9" fmla="*/ 64085 w 313980"/>
                <a:gd name="connsiteY9" fmla="*/ 129355 h 184579"/>
                <a:gd name="connsiteX10" fmla="*/ 66497 w 313980"/>
                <a:gd name="connsiteY10" fmla="*/ 112209 h 184579"/>
                <a:gd name="connsiteX11" fmla="*/ 56227 w 313980"/>
                <a:gd name="connsiteY11" fmla="*/ 117208 h 184579"/>
                <a:gd name="connsiteX12" fmla="*/ 41349 w 313980"/>
                <a:gd name="connsiteY12" fmla="*/ 115880 h 184579"/>
                <a:gd name="connsiteX13" fmla="*/ 10740 w 313980"/>
                <a:gd name="connsiteY13" fmla="*/ 94144 h 184579"/>
                <a:gd name="connsiteX14" fmla="*/ 2489 w 313980"/>
                <a:gd name="connsiteY14" fmla="*/ 78752 h 184579"/>
                <a:gd name="connsiteX15" fmla="*/ 111 w 313980"/>
                <a:gd name="connsiteY15" fmla="*/ 54181 h 184579"/>
                <a:gd name="connsiteX16" fmla="*/ 12905 w 313980"/>
                <a:gd name="connsiteY16" fmla="*/ 31691 h 184579"/>
                <a:gd name="connsiteX17" fmla="*/ 81441 w 313980"/>
                <a:gd name="connsiteY17" fmla="*/ 11446 h 184579"/>
                <a:gd name="connsiteX18" fmla="*/ 83540 w 313980"/>
                <a:gd name="connsiteY18" fmla="*/ 10987 h 184579"/>
                <a:gd name="connsiteX19" fmla="*/ 161540 w 313980"/>
                <a:gd name="connsiteY19" fmla="*/ 136 h 184579"/>
                <a:gd name="connsiteX20" fmla="*/ 166313 w 313980"/>
                <a:gd name="connsiteY20" fmla="*/ 300 h 184579"/>
                <a:gd name="connsiteX21" fmla="*/ 232372 w 313980"/>
                <a:gd name="connsiteY21" fmla="*/ 13692 h 184579"/>
                <a:gd name="connsiteX22" fmla="*/ 233700 w 313980"/>
                <a:gd name="connsiteY22" fmla="*/ 13790 h 184579"/>
                <a:gd name="connsiteX23" fmla="*/ 301563 w 313980"/>
                <a:gd name="connsiteY23" fmla="*/ 10938 h 184579"/>
                <a:gd name="connsiteX24" fmla="*/ 313980 w 313980"/>
                <a:gd name="connsiteY24" fmla="*/ 29822 h 184579"/>
                <a:gd name="connsiteX25" fmla="*/ 272364 w 313980"/>
                <a:gd name="connsiteY25" fmla="*/ 72868 h 184579"/>
                <a:gd name="connsiteX26" fmla="*/ 269296 w 313980"/>
                <a:gd name="connsiteY26" fmla="*/ 86457 h 184579"/>
                <a:gd name="connsiteX27" fmla="*/ 282485 w 313980"/>
                <a:gd name="connsiteY27" fmla="*/ 141649 h 184579"/>
                <a:gd name="connsiteX28" fmla="*/ 276776 w 313980"/>
                <a:gd name="connsiteY28" fmla="*/ 163663 h 184579"/>
                <a:gd name="connsiteX29" fmla="*/ 259733 w 313980"/>
                <a:gd name="connsiteY29" fmla="*/ 180104 h 184579"/>
                <a:gd name="connsiteX30" fmla="*/ 249185 w 313980"/>
                <a:gd name="connsiteY30" fmla="*/ 184530 h 184579"/>
                <a:gd name="connsiteX31" fmla="*/ 117528 w 313980"/>
                <a:gd name="connsiteY31" fmla="*/ 135862 h 184579"/>
                <a:gd name="connsiteX32" fmla="*/ 121975 w 313980"/>
                <a:gd name="connsiteY32" fmla="*/ 136584 h 184579"/>
                <a:gd name="connsiteX33" fmla="*/ 148056 w 313980"/>
                <a:gd name="connsiteY33" fmla="*/ 145140 h 184579"/>
                <a:gd name="connsiteX34" fmla="*/ 150697 w 313980"/>
                <a:gd name="connsiteY34" fmla="*/ 146288 h 184579"/>
                <a:gd name="connsiteX35" fmla="*/ 202517 w 313980"/>
                <a:gd name="connsiteY35" fmla="*/ 175187 h 184579"/>
                <a:gd name="connsiteX36" fmla="*/ 205420 w 313980"/>
                <a:gd name="connsiteY36" fmla="*/ 175974 h 184579"/>
                <a:gd name="connsiteX37" fmla="*/ 249153 w 313980"/>
                <a:gd name="connsiteY37" fmla="*/ 175974 h 184579"/>
                <a:gd name="connsiteX38" fmla="*/ 253730 w 313980"/>
                <a:gd name="connsiteY38" fmla="*/ 173941 h 184579"/>
                <a:gd name="connsiteX39" fmla="*/ 270756 w 313980"/>
                <a:gd name="connsiteY39" fmla="*/ 157516 h 184579"/>
                <a:gd name="connsiteX40" fmla="*/ 274086 w 313980"/>
                <a:gd name="connsiteY40" fmla="*/ 143681 h 184579"/>
                <a:gd name="connsiteX41" fmla="*/ 260898 w 313980"/>
                <a:gd name="connsiteY41" fmla="*/ 88489 h 184579"/>
                <a:gd name="connsiteX42" fmla="*/ 266164 w 313980"/>
                <a:gd name="connsiteY42" fmla="*/ 66917 h 184579"/>
                <a:gd name="connsiteX43" fmla="*/ 303006 w 313980"/>
                <a:gd name="connsiteY43" fmla="*/ 28822 h 184579"/>
                <a:gd name="connsiteX44" fmla="*/ 297036 w 313980"/>
                <a:gd name="connsiteY44" fmla="*/ 19757 h 184579"/>
                <a:gd name="connsiteX45" fmla="*/ 234045 w 313980"/>
                <a:gd name="connsiteY45" fmla="*/ 22396 h 184579"/>
                <a:gd name="connsiteX46" fmla="*/ 230682 w 313980"/>
                <a:gd name="connsiteY46" fmla="*/ 22134 h 184579"/>
                <a:gd name="connsiteX47" fmla="*/ 164558 w 313980"/>
                <a:gd name="connsiteY47" fmla="*/ 8725 h 184579"/>
                <a:gd name="connsiteX48" fmla="*/ 162689 w 313980"/>
                <a:gd name="connsiteY48" fmla="*/ 8660 h 184579"/>
                <a:gd name="connsiteX49" fmla="*/ 84689 w 313980"/>
                <a:gd name="connsiteY49" fmla="*/ 19511 h 184579"/>
                <a:gd name="connsiteX50" fmla="*/ 15317 w 313980"/>
                <a:gd name="connsiteY50" fmla="*/ 39952 h 184579"/>
                <a:gd name="connsiteX51" fmla="*/ 8657 w 313980"/>
                <a:gd name="connsiteY51" fmla="*/ 53377 h 184579"/>
                <a:gd name="connsiteX52" fmla="*/ 11036 w 313980"/>
                <a:gd name="connsiteY52" fmla="*/ 77949 h 184579"/>
                <a:gd name="connsiteX53" fmla="*/ 15694 w 313980"/>
                <a:gd name="connsiteY53" fmla="*/ 87145 h 184579"/>
                <a:gd name="connsiteX54" fmla="*/ 46303 w 313980"/>
                <a:gd name="connsiteY54" fmla="*/ 108865 h 184579"/>
                <a:gd name="connsiteX55" fmla="*/ 52439 w 313980"/>
                <a:gd name="connsiteY55" fmla="*/ 109455 h 184579"/>
                <a:gd name="connsiteX56" fmla="*/ 77258 w 313980"/>
                <a:gd name="connsiteY56" fmla="*/ 97374 h 184579"/>
                <a:gd name="connsiteX57" fmla="*/ 72566 w 313980"/>
                <a:gd name="connsiteY57" fmla="*/ 130519 h 184579"/>
                <a:gd name="connsiteX58" fmla="*/ 76487 w 313980"/>
                <a:gd name="connsiteY58" fmla="*/ 143141 h 184579"/>
                <a:gd name="connsiteX59" fmla="*/ 82146 w 313980"/>
                <a:gd name="connsiteY59" fmla="*/ 144698 h 184579"/>
                <a:gd name="connsiteX60" fmla="*/ 113854 w 313980"/>
                <a:gd name="connsiteY60" fmla="*/ 136305 h 184579"/>
                <a:gd name="connsiteX61" fmla="*/ 117496 w 313980"/>
                <a:gd name="connsiteY61" fmla="*/ 135830 h 18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13980" h="184579">
                  <a:moveTo>
                    <a:pt x="249169" y="184580"/>
                  </a:moveTo>
                  <a:lnTo>
                    <a:pt x="205436" y="184580"/>
                  </a:lnTo>
                  <a:cubicBezTo>
                    <a:pt x="202943" y="184580"/>
                    <a:pt x="200564" y="183940"/>
                    <a:pt x="198334" y="182695"/>
                  </a:cubicBezTo>
                  <a:lnTo>
                    <a:pt x="146530" y="153795"/>
                  </a:lnTo>
                  <a:cubicBezTo>
                    <a:pt x="146186" y="153599"/>
                    <a:pt x="145808" y="153418"/>
                    <a:pt x="145415" y="153304"/>
                  </a:cubicBezTo>
                  <a:lnTo>
                    <a:pt x="119300" y="144747"/>
                  </a:lnTo>
                  <a:cubicBezTo>
                    <a:pt x="118267" y="144386"/>
                    <a:pt x="117168" y="144353"/>
                    <a:pt x="116118" y="144648"/>
                  </a:cubicBezTo>
                  <a:lnTo>
                    <a:pt x="84409" y="153041"/>
                  </a:lnTo>
                  <a:cubicBezTo>
                    <a:pt x="79653" y="154304"/>
                    <a:pt x="74699" y="153041"/>
                    <a:pt x="70811" y="149599"/>
                  </a:cubicBezTo>
                  <a:cubicBezTo>
                    <a:pt x="65562" y="144960"/>
                    <a:pt x="63003" y="137190"/>
                    <a:pt x="64085" y="129355"/>
                  </a:cubicBezTo>
                  <a:lnTo>
                    <a:pt x="66497" y="112209"/>
                  </a:lnTo>
                  <a:lnTo>
                    <a:pt x="56227" y="117208"/>
                  </a:lnTo>
                  <a:cubicBezTo>
                    <a:pt x="51389" y="119552"/>
                    <a:pt x="45828" y="119060"/>
                    <a:pt x="41349" y="115880"/>
                  </a:cubicBezTo>
                  <a:lnTo>
                    <a:pt x="10740" y="94144"/>
                  </a:lnTo>
                  <a:cubicBezTo>
                    <a:pt x="6196" y="90915"/>
                    <a:pt x="3112" y="85162"/>
                    <a:pt x="2489" y="78752"/>
                  </a:cubicBezTo>
                  <a:lnTo>
                    <a:pt x="111" y="54181"/>
                  </a:lnTo>
                  <a:cubicBezTo>
                    <a:pt x="-858" y="43804"/>
                    <a:pt x="4621" y="34133"/>
                    <a:pt x="12905" y="31691"/>
                  </a:cubicBezTo>
                  <a:lnTo>
                    <a:pt x="81441" y="11446"/>
                  </a:lnTo>
                  <a:cubicBezTo>
                    <a:pt x="82146" y="11233"/>
                    <a:pt x="82851" y="11086"/>
                    <a:pt x="83540" y="10987"/>
                  </a:cubicBezTo>
                  <a:lnTo>
                    <a:pt x="161540" y="136"/>
                  </a:lnTo>
                  <a:cubicBezTo>
                    <a:pt x="163115" y="-94"/>
                    <a:pt x="164771" y="-28"/>
                    <a:pt x="166313" y="300"/>
                  </a:cubicBezTo>
                  <a:lnTo>
                    <a:pt x="232372" y="13692"/>
                  </a:lnTo>
                  <a:cubicBezTo>
                    <a:pt x="232814" y="13790"/>
                    <a:pt x="233241" y="13840"/>
                    <a:pt x="233700" y="13790"/>
                  </a:cubicBezTo>
                  <a:lnTo>
                    <a:pt x="301563" y="10938"/>
                  </a:lnTo>
                  <a:lnTo>
                    <a:pt x="313980" y="29822"/>
                  </a:lnTo>
                  <a:lnTo>
                    <a:pt x="272364" y="72868"/>
                  </a:lnTo>
                  <a:cubicBezTo>
                    <a:pt x="269345" y="75999"/>
                    <a:pt x="268099" y="81473"/>
                    <a:pt x="269296" y="86457"/>
                  </a:cubicBezTo>
                  <a:lnTo>
                    <a:pt x="282485" y="141649"/>
                  </a:lnTo>
                  <a:cubicBezTo>
                    <a:pt x="284438" y="149812"/>
                    <a:pt x="282190" y="158451"/>
                    <a:pt x="276776" y="163663"/>
                  </a:cubicBezTo>
                  <a:lnTo>
                    <a:pt x="259733" y="180104"/>
                  </a:lnTo>
                  <a:cubicBezTo>
                    <a:pt x="256747" y="182957"/>
                    <a:pt x="253008" y="184530"/>
                    <a:pt x="249185" y="184530"/>
                  </a:cubicBezTo>
                  <a:close/>
                  <a:moveTo>
                    <a:pt x="117528" y="135862"/>
                  </a:moveTo>
                  <a:cubicBezTo>
                    <a:pt x="119021" y="135862"/>
                    <a:pt x="120514" y="136108"/>
                    <a:pt x="121975" y="136584"/>
                  </a:cubicBezTo>
                  <a:lnTo>
                    <a:pt x="148056" y="145140"/>
                  </a:lnTo>
                  <a:cubicBezTo>
                    <a:pt x="148942" y="145419"/>
                    <a:pt x="149828" y="145812"/>
                    <a:pt x="150697" y="146288"/>
                  </a:cubicBezTo>
                  <a:lnTo>
                    <a:pt x="202517" y="175187"/>
                  </a:lnTo>
                  <a:cubicBezTo>
                    <a:pt x="203452" y="175712"/>
                    <a:pt x="204436" y="175974"/>
                    <a:pt x="205420" y="175974"/>
                  </a:cubicBezTo>
                  <a:lnTo>
                    <a:pt x="249153" y="175974"/>
                  </a:lnTo>
                  <a:cubicBezTo>
                    <a:pt x="250744" y="175974"/>
                    <a:pt x="252335" y="175269"/>
                    <a:pt x="253730" y="173941"/>
                  </a:cubicBezTo>
                  <a:lnTo>
                    <a:pt x="270756" y="157516"/>
                  </a:lnTo>
                  <a:cubicBezTo>
                    <a:pt x="273939" y="154467"/>
                    <a:pt x="275301" y="148779"/>
                    <a:pt x="274086" y="143681"/>
                  </a:cubicBezTo>
                  <a:lnTo>
                    <a:pt x="260898" y="88489"/>
                  </a:lnTo>
                  <a:cubicBezTo>
                    <a:pt x="259011" y="80621"/>
                    <a:pt x="261079" y="72163"/>
                    <a:pt x="266164" y="66917"/>
                  </a:cubicBezTo>
                  <a:lnTo>
                    <a:pt x="303006" y="28822"/>
                  </a:lnTo>
                  <a:lnTo>
                    <a:pt x="297036" y="19757"/>
                  </a:lnTo>
                  <a:lnTo>
                    <a:pt x="234045" y="22396"/>
                  </a:lnTo>
                  <a:cubicBezTo>
                    <a:pt x="232930" y="22462"/>
                    <a:pt x="231847" y="22347"/>
                    <a:pt x="230682" y="22134"/>
                  </a:cubicBezTo>
                  <a:lnTo>
                    <a:pt x="164558" y="8725"/>
                  </a:lnTo>
                  <a:cubicBezTo>
                    <a:pt x="163935" y="8594"/>
                    <a:pt x="163312" y="8578"/>
                    <a:pt x="162689" y="8660"/>
                  </a:cubicBezTo>
                  <a:lnTo>
                    <a:pt x="84689" y="19511"/>
                  </a:lnTo>
                  <a:lnTo>
                    <a:pt x="15317" y="39952"/>
                  </a:lnTo>
                  <a:cubicBezTo>
                    <a:pt x="10986" y="41231"/>
                    <a:pt x="8066" y="47132"/>
                    <a:pt x="8657" y="53377"/>
                  </a:cubicBezTo>
                  <a:lnTo>
                    <a:pt x="11036" y="77949"/>
                  </a:lnTo>
                  <a:cubicBezTo>
                    <a:pt x="11412" y="81900"/>
                    <a:pt x="13151" y="85342"/>
                    <a:pt x="15694" y="87145"/>
                  </a:cubicBezTo>
                  <a:lnTo>
                    <a:pt x="46303" y="108865"/>
                  </a:lnTo>
                  <a:cubicBezTo>
                    <a:pt x="48256" y="110225"/>
                    <a:pt x="50437" y="110455"/>
                    <a:pt x="52439" y="109455"/>
                  </a:cubicBezTo>
                  <a:lnTo>
                    <a:pt x="77258" y="97374"/>
                  </a:lnTo>
                  <a:lnTo>
                    <a:pt x="72566" y="130519"/>
                  </a:lnTo>
                  <a:cubicBezTo>
                    <a:pt x="71877" y="135469"/>
                    <a:pt x="73403" y="140419"/>
                    <a:pt x="76487" y="143141"/>
                  </a:cubicBezTo>
                  <a:cubicBezTo>
                    <a:pt x="77684" y="144222"/>
                    <a:pt x="79636" y="145353"/>
                    <a:pt x="82146" y="144698"/>
                  </a:cubicBezTo>
                  <a:lnTo>
                    <a:pt x="113854" y="136305"/>
                  </a:lnTo>
                  <a:cubicBezTo>
                    <a:pt x="115051" y="135993"/>
                    <a:pt x="116282" y="135830"/>
                    <a:pt x="117496" y="13583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10" name="Graphic 9">
              <a:extLst>
                <a:ext uri="{FF2B5EF4-FFF2-40B4-BE49-F238E27FC236}">
                  <a16:creationId xmlns:a16="http://schemas.microsoft.com/office/drawing/2014/main" id="{453A2D97-3B2C-5B4B-4096-F8311E9EACDD}"/>
                </a:ext>
              </a:extLst>
            </p:cNvPr>
            <p:cNvGrpSpPr/>
            <p:nvPr/>
          </p:nvGrpSpPr>
          <p:grpSpPr>
            <a:xfrm>
              <a:off x="19597721" y="10718434"/>
              <a:ext cx="95691" cy="88254"/>
              <a:chOff x="19597721" y="10718434"/>
              <a:chExt cx="95691" cy="88254"/>
            </a:xfrm>
            <a:grpFill/>
          </p:grpSpPr>
          <p:sp>
            <p:nvSpPr>
              <p:cNvPr id="1735" name="Freeform 1734">
                <a:extLst>
                  <a:ext uri="{FF2B5EF4-FFF2-40B4-BE49-F238E27FC236}">
                    <a16:creationId xmlns:a16="http://schemas.microsoft.com/office/drawing/2014/main" id="{88C931FF-4A91-E477-B328-07D047673BE8}"/>
                  </a:ext>
                </a:extLst>
              </p:cNvPr>
              <p:cNvSpPr/>
              <p:nvPr/>
            </p:nvSpPr>
            <p:spPr>
              <a:xfrm>
                <a:off x="19602028" y="10724516"/>
                <a:ext cx="87085" cy="77883"/>
              </a:xfrm>
              <a:custGeom>
                <a:avLst/>
                <a:gdLst>
                  <a:gd name="connsiteX0" fmla="*/ 68077 w 87085"/>
                  <a:gd name="connsiteY0" fmla="*/ 0 h 77883"/>
                  <a:gd name="connsiteX1" fmla="*/ 82841 w 87085"/>
                  <a:gd name="connsiteY1" fmla="*/ 17015 h 77883"/>
                  <a:gd name="connsiteX2" fmla="*/ 86613 w 87085"/>
                  <a:gd name="connsiteY2" fmla="*/ 33555 h 77883"/>
                  <a:gd name="connsiteX3" fmla="*/ 81529 w 87085"/>
                  <a:gd name="connsiteY3" fmla="*/ 57585 h 77883"/>
                  <a:gd name="connsiteX4" fmla="*/ 72014 w 87085"/>
                  <a:gd name="connsiteY4" fmla="*/ 69208 h 77883"/>
                  <a:gd name="connsiteX5" fmla="*/ 43143 w 87085"/>
                  <a:gd name="connsiteY5" fmla="*/ 77502 h 77883"/>
                  <a:gd name="connsiteX6" fmla="*/ 37895 w 87085"/>
                  <a:gd name="connsiteY6" fmla="*/ 77551 h 77883"/>
                  <a:gd name="connsiteX7" fmla="*/ 12304 w 87085"/>
                  <a:gd name="connsiteY7" fmla="*/ 70731 h 77883"/>
                  <a:gd name="connsiteX8" fmla="*/ 2298 w 87085"/>
                  <a:gd name="connsiteY8" fmla="*/ 57372 h 77883"/>
                  <a:gd name="connsiteX9" fmla="*/ 165 w 87085"/>
                  <a:gd name="connsiteY9" fmla="*/ 40455 h 77883"/>
                  <a:gd name="connsiteX10" fmla="*/ 3775 w 87085"/>
                  <a:gd name="connsiteY10" fmla="*/ 26194 h 77883"/>
                  <a:gd name="connsiteX11" fmla="*/ 16897 w 87085"/>
                  <a:gd name="connsiteY11" fmla="*/ 9507 h 77883"/>
                  <a:gd name="connsiteX12" fmla="*/ 29200 w 87085"/>
                  <a:gd name="connsiteY12" fmla="*/ 5442 h 77883"/>
                  <a:gd name="connsiteX13" fmla="*/ 52002 w 87085"/>
                  <a:gd name="connsiteY13" fmla="*/ 13966 h 77883"/>
                  <a:gd name="connsiteX14" fmla="*/ 68077 w 87085"/>
                  <a:gd name="connsiteY14" fmla="*/ 0 h 7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85" h="77883">
                    <a:moveTo>
                      <a:pt x="68077" y="0"/>
                    </a:moveTo>
                    <a:lnTo>
                      <a:pt x="82841" y="17015"/>
                    </a:lnTo>
                    <a:cubicBezTo>
                      <a:pt x="86449" y="21146"/>
                      <a:pt x="87927" y="27555"/>
                      <a:pt x="86613" y="33555"/>
                    </a:cubicBezTo>
                    <a:lnTo>
                      <a:pt x="81529" y="57585"/>
                    </a:lnTo>
                    <a:cubicBezTo>
                      <a:pt x="80216" y="63421"/>
                      <a:pt x="76607" y="67896"/>
                      <a:pt x="72014" y="69208"/>
                    </a:cubicBezTo>
                    <a:lnTo>
                      <a:pt x="43143" y="77502"/>
                    </a:lnTo>
                    <a:cubicBezTo>
                      <a:pt x="41339" y="77994"/>
                      <a:pt x="39535" y="78010"/>
                      <a:pt x="37895" y="77551"/>
                    </a:cubicBezTo>
                    <a:lnTo>
                      <a:pt x="12304" y="70731"/>
                    </a:lnTo>
                    <a:cubicBezTo>
                      <a:pt x="7055" y="69372"/>
                      <a:pt x="3119" y="64060"/>
                      <a:pt x="2298" y="57372"/>
                    </a:cubicBezTo>
                    <a:lnTo>
                      <a:pt x="165" y="40455"/>
                    </a:lnTo>
                    <a:cubicBezTo>
                      <a:pt x="-490" y="35226"/>
                      <a:pt x="822" y="29916"/>
                      <a:pt x="3775" y="26194"/>
                    </a:cubicBezTo>
                    <a:lnTo>
                      <a:pt x="16897" y="9507"/>
                    </a:lnTo>
                    <a:cubicBezTo>
                      <a:pt x="20179" y="5344"/>
                      <a:pt x="24771" y="3803"/>
                      <a:pt x="29200" y="5442"/>
                    </a:cubicBezTo>
                    <a:lnTo>
                      <a:pt x="52002" y="13966"/>
                    </a:lnTo>
                    <a:lnTo>
                      <a:pt x="68077" y="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36" name="Freeform 1735">
                <a:extLst>
                  <a:ext uri="{FF2B5EF4-FFF2-40B4-BE49-F238E27FC236}">
                    <a16:creationId xmlns:a16="http://schemas.microsoft.com/office/drawing/2014/main" id="{DAC6DE4A-F7DB-7452-D062-518F2089A896}"/>
                  </a:ext>
                </a:extLst>
              </p:cNvPr>
              <p:cNvSpPr/>
              <p:nvPr/>
            </p:nvSpPr>
            <p:spPr>
              <a:xfrm>
                <a:off x="19597721" y="10718434"/>
                <a:ext cx="95691" cy="88254"/>
              </a:xfrm>
              <a:custGeom>
                <a:avLst/>
                <a:gdLst>
                  <a:gd name="connsiteX0" fmla="*/ 44663 w 95691"/>
                  <a:gd name="connsiteY0" fmla="*/ 88255 h 88254"/>
                  <a:gd name="connsiteX1" fmla="*/ 41054 w 95691"/>
                  <a:gd name="connsiteY1" fmla="*/ 87796 h 88254"/>
                  <a:gd name="connsiteX2" fmla="*/ 15463 w 95691"/>
                  <a:gd name="connsiteY2" fmla="*/ 80961 h 88254"/>
                  <a:gd name="connsiteX3" fmla="*/ 2339 w 95691"/>
                  <a:gd name="connsiteY3" fmla="*/ 63995 h 88254"/>
                  <a:gd name="connsiteX4" fmla="*/ 207 w 95691"/>
                  <a:gd name="connsiteY4" fmla="*/ 47078 h 88254"/>
                  <a:gd name="connsiteX5" fmla="*/ 4636 w 95691"/>
                  <a:gd name="connsiteY5" fmla="*/ 29637 h 88254"/>
                  <a:gd name="connsiteX6" fmla="*/ 17760 w 95691"/>
                  <a:gd name="connsiteY6" fmla="*/ 12933 h 88254"/>
                  <a:gd name="connsiteX7" fmla="*/ 34983 w 95691"/>
                  <a:gd name="connsiteY7" fmla="*/ 7491 h 88254"/>
                  <a:gd name="connsiteX8" fmla="*/ 55325 w 95691"/>
                  <a:gd name="connsiteY8" fmla="*/ 15113 h 88254"/>
                  <a:gd name="connsiteX9" fmla="*/ 72712 w 95691"/>
                  <a:gd name="connsiteY9" fmla="*/ 0 h 88254"/>
                  <a:gd name="connsiteX10" fmla="*/ 90428 w 95691"/>
                  <a:gd name="connsiteY10" fmla="*/ 20260 h 88254"/>
                  <a:gd name="connsiteX11" fmla="*/ 95185 w 95691"/>
                  <a:gd name="connsiteY11" fmla="*/ 40505 h 88254"/>
                  <a:gd name="connsiteX12" fmla="*/ 90101 w 95691"/>
                  <a:gd name="connsiteY12" fmla="*/ 64536 h 88254"/>
                  <a:gd name="connsiteX13" fmla="*/ 77634 w 95691"/>
                  <a:gd name="connsiteY13" fmla="*/ 79403 h 88254"/>
                  <a:gd name="connsiteX14" fmla="*/ 48599 w 95691"/>
                  <a:gd name="connsiteY14" fmla="*/ 87697 h 88254"/>
                  <a:gd name="connsiteX15" fmla="*/ 44663 w 95691"/>
                  <a:gd name="connsiteY15" fmla="*/ 88239 h 88254"/>
                  <a:gd name="connsiteX16" fmla="*/ 30063 w 95691"/>
                  <a:gd name="connsiteY16" fmla="*/ 15195 h 88254"/>
                  <a:gd name="connsiteX17" fmla="*/ 24486 w 95691"/>
                  <a:gd name="connsiteY17" fmla="*/ 18228 h 88254"/>
                  <a:gd name="connsiteX18" fmla="*/ 11527 w 95691"/>
                  <a:gd name="connsiteY18" fmla="*/ 34932 h 88254"/>
                  <a:gd name="connsiteX19" fmla="*/ 8737 w 95691"/>
                  <a:gd name="connsiteY19" fmla="*/ 45996 h 88254"/>
                  <a:gd name="connsiteX20" fmla="*/ 10870 w 95691"/>
                  <a:gd name="connsiteY20" fmla="*/ 62913 h 88254"/>
                  <a:gd name="connsiteX21" fmla="*/ 17596 w 95691"/>
                  <a:gd name="connsiteY21" fmla="*/ 72650 h 88254"/>
                  <a:gd name="connsiteX22" fmla="*/ 43185 w 95691"/>
                  <a:gd name="connsiteY22" fmla="*/ 79469 h 88254"/>
                  <a:gd name="connsiteX23" fmla="*/ 46303 w 95691"/>
                  <a:gd name="connsiteY23" fmla="*/ 79436 h 88254"/>
                  <a:gd name="connsiteX24" fmla="*/ 75173 w 95691"/>
                  <a:gd name="connsiteY24" fmla="*/ 71142 h 88254"/>
                  <a:gd name="connsiteX25" fmla="*/ 81571 w 95691"/>
                  <a:gd name="connsiteY25" fmla="*/ 62765 h 88254"/>
                  <a:gd name="connsiteX26" fmla="*/ 86655 w 95691"/>
                  <a:gd name="connsiteY26" fmla="*/ 38735 h 88254"/>
                  <a:gd name="connsiteX27" fmla="*/ 83868 w 95691"/>
                  <a:gd name="connsiteY27" fmla="*/ 25916 h 88254"/>
                  <a:gd name="connsiteX28" fmla="*/ 71891 w 95691"/>
                  <a:gd name="connsiteY28" fmla="*/ 12146 h 88254"/>
                  <a:gd name="connsiteX29" fmla="*/ 57130 w 95691"/>
                  <a:gd name="connsiteY29" fmla="*/ 24981 h 88254"/>
                  <a:gd name="connsiteX30" fmla="*/ 32031 w 95691"/>
                  <a:gd name="connsiteY30" fmla="*/ 15573 h 88254"/>
                  <a:gd name="connsiteX31" fmla="*/ 30063 w 95691"/>
                  <a:gd name="connsiteY31" fmla="*/ 15212 h 8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5691" h="88254">
                    <a:moveTo>
                      <a:pt x="44663" y="88255"/>
                    </a:moveTo>
                    <a:cubicBezTo>
                      <a:pt x="43513" y="88255"/>
                      <a:pt x="42202" y="88107"/>
                      <a:pt x="41054" y="87796"/>
                    </a:cubicBezTo>
                    <a:lnTo>
                      <a:pt x="15463" y="80961"/>
                    </a:lnTo>
                    <a:cubicBezTo>
                      <a:pt x="8573" y="79141"/>
                      <a:pt x="3489" y="72486"/>
                      <a:pt x="2339" y="63995"/>
                    </a:cubicBezTo>
                    <a:lnTo>
                      <a:pt x="207" y="47078"/>
                    </a:lnTo>
                    <a:cubicBezTo>
                      <a:pt x="-612" y="40767"/>
                      <a:pt x="1028" y="34243"/>
                      <a:pt x="4636" y="29637"/>
                    </a:cubicBezTo>
                    <a:lnTo>
                      <a:pt x="17760" y="12933"/>
                    </a:lnTo>
                    <a:cubicBezTo>
                      <a:pt x="22189" y="7344"/>
                      <a:pt x="28914" y="5246"/>
                      <a:pt x="34983" y="7491"/>
                    </a:cubicBezTo>
                    <a:lnTo>
                      <a:pt x="55325" y="15113"/>
                    </a:lnTo>
                    <a:lnTo>
                      <a:pt x="72712" y="0"/>
                    </a:lnTo>
                    <a:lnTo>
                      <a:pt x="90428" y="20260"/>
                    </a:lnTo>
                    <a:cubicBezTo>
                      <a:pt x="94857" y="25392"/>
                      <a:pt x="96661" y="33145"/>
                      <a:pt x="95185" y="40505"/>
                    </a:cubicBezTo>
                    <a:lnTo>
                      <a:pt x="90101" y="64536"/>
                    </a:lnTo>
                    <a:cubicBezTo>
                      <a:pt x="88459" y="71944"/>
                      <a:pt x="83704" y="77633"/>
                      <a:pt x="77634" y="79403"/>
                    </a:cubicBezTo>
                    <a:lnTo>
                      <a:pt x="48599" y="87697"/>
                    </a:lnTo>
                    <a:cubicBezTo>
                      <a:pt x="47286" y="88074"/>
                      <a:pt x="45974" y="88239"/>
                      <a:pt x="44663" y="88239"/>
                    </a:cubicBezTo>
                    <a:close/>
                    <a:moveTo>
                      <a:pt x="30063" y="15195"/>
                    </a:moveTo>
                    <a:cubicBezTo>
                      <a:pt x="28095" y="15195"/>
                      <a:pt x="26126" y="16261"/>
                      <a:pt x="24486" y="18228"/>
                    </a:cubicBezTo>
                    <a:lnTo>
                      <a:pt x="11527" y="34932"/>
                    </a:lnTo>
                    <a:cubicBezTo>
                      <a:pt x="9230" y="37767"/>
                      <a:pt x="8247" y="41898"/>
                      <a:pt x="8737" y="45996"/>
                    </a:cubicBezTo>
                    <a:lnTo>
                      <a:pt x="10870" y="62913"/>
                    </a:lnTo>
                    <a:cubicBezTo>
                      <a:pt x="11527" y="67830"/>
                      <a:pt x="14316" y="71748"/>
                      <a:pt x="17596" y="72650"/>
                    </a:cubicBezTo>
                    <a:lnTo>
                      <a:pt x="43185" y="79469"/>
                    </a:lnTo>
                    <a:cubicBezTo>
                      <a:pt x="44170" y="79714"/>
                      <a:pt x="45317" y="79682"/>
                      <a:pt x="46303" y="79436"/>
                    </a:cubicBezTo>
                    <a:lnTo>
                      <a:pt x="75173" y="71142"/>
                    </a:lnTo>
                    <a:cubicBezTo>
                      <a:pt x="78289" y="70290"/>
                      <a:pt x="80750" y="66994"/>
                      <a:pt x="81571" y="62765"/>
                    </a:cubicBezTo>
                    <a:lnTo>
                      <a:pt x="86655" y="38735"/>
                    </a:lnTo>
                    <a:cubicBezTo>
                      <a:pt x="87640" y="34046"/>
                      <a:pt x="86655" y="29030"/>
                      <a:pt x="83868" y="25916"/>
                    </a:cubicBezTo>
                    <a:lnTo>
                      <a:pt x="71891" y="12146"/>
                    </a:lnTo>
                    <a:lnTo>
                      <a:pt x="57130" y="24981"/>
                    </a:lnTo>
                    <a:lnTo>
                      <a:pt x="32031" y="15573"/>
                    </a:lnTo>
                    <a:cubicBezTo>
                      <a:pt x="31375" y="15327"/>
                      <a:pt x="30720" y="15212"/>
                      <a:pt x="30063" y="1521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1" name="Graphic 9">
              <a:extLst>
                <a:ext uri="{FF2B5EF4-FFF2-40B4-BE49-F238E27FC236}">
                  <a16:creationId xmlns:a16="http://schemas.microsoft.com/office/drawing/2014/main" id="{E2BF83A1-4FEA-B063-4B69-DEE976EC1C3A}"/>
                </a:ext>
              </a:extLst>
            </p:cNvPr>
            <p:cNvGrpSpPr/>
            <p:nvPr/>
          </p:nvGrpSpPr>
          <p:grpSpPr>
            <a:xfrm>
              <a:off x="19683091" y="10611541"/>
              <a:ext cx="94624" cy="92451"/>
              <a:chOff x="19683091" y="10611541"/>
              <a:chExt cx="94624" cy="92451"/>
            </a:xfrm>
            <a:grpFill/>
          </p:grpSpPr>
          <p:sp>
            <p:nvSpPr>
              <p:cNvPr id="1733" name="Freeform 1732">
                <a:extLst>
                  <a:ext uri="{FF2B5EF4-FFF2-40B4-BE49-F238E27FC236}">
                    <a16:creationId xmlns:a16="http://schemas.microsoft.com/office/drawing/2014/main" id="{E2A30BF7-6A8A-B19F-D87F-AB9372E0479C}"/>
                  </a:ext>
                </a:extLst>
              </p:cNvPr>
              <p:cNvSpPr/>
              <p:nvPr/>
            </p:nvSpPr>
            <p:spPr>
              <a:xfrm>
                <a:off x="19687329" y="10619704"/>
                <a:ext cx="86120" cy="78256"/>
              </a:xfrm>
              <a:custGeom>
                <a:avLst/>
                <a:gdLst>
                  <a:gd name="connsiteX0" fmla="*/ 86121 w 86120"/>
                  <a:gd name="connsiteY0" fmla="*/ 29112 h 78256"/>
                  <a:gd name="connsiteX1" fmla="*/ 77919 w 86120"/>
                  <a:gd name="connsiteY1" fmla="*/ 44455 h 78256"/>
                  <a:gd name="connsiteX2" fmla="*/ 44783 w 86120"/>
                  <a:gd name="connsiteY2" fmla="*/ 60094 h 78256"/>
                  <a:gd name="connsiteX3" fmla="*/ 5742 w 86120"/>
                  <a:gd name="connsiteY3" fmla="*/ 78256 h 78256"/>
                  <a:gd name="connsiteX4" fmla="*/ 820 w 86120"/>
                  <a:gd name="connsiteY4" fmla="*/ 60995 h 78256"/>
                  <a:gd name="connsiteX5" fmla="*/ 7874 w 86120"/>
                  <a:gd name="connsiteY5" fmla="*/ 40177 h 78256"/>
                  <a:gd name="connsiteX6" fmla="*/ 27394 w 86120"/>
                  <a:gd name="connsiteY6" fmla="*/ 30030 h 78256"/>
                  <a:gd name="connsiteX7" fmla="*/ 30019 w 86120"/>
                  <a:gd name="connsiteY7" fmla="*/ 29047 h 78256"/>
                  <a:gd name="connsiteX8" fmla="*/ 47244 w 86120"/>
                  <a:gd name="connsiteY8" fmla="*/ 25572 h 78256"/>
                  <a:gd name="connsiteX9" fmla="*/ 51181 w 86120"/>
                  <a:gd name="connsiteY9" fmla="*/ 23867 h 78256"/>
                  <a:gd name="connsiteX10" fmla="*/ 86121 w 86120"/>
                  <a:gd name="connsiteY10" fmla="*/ 0 h 78256"/>
                  <a:gd name="connsiteX11" fmla="*/ 86121 w 86120"/>
                  <a:gd name="connsiteY11" fmla="*/ 29112 h 7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120" h="78256">
                    <a:moveTo>
                      <a:pt x="86121" y="29112"/>
                    </a:moveTo>
                    <a:cubicBezTo>
                      <a:pt x="86121" y="35964"/>
                      <a:pt x="82839" y="42095"/>
                      <a:pt x="77919" y="44455"/>
                    </a:cubicBezTo>
                    <a:lnTo>
                      <a:pt x="44783" y="60094"/>
                    </a:lnTo>
                    <a:lnTo>
                      <a:pt x="5742" y="78256"/>
                    </a:lnTo>
                    <a:lnTo>
                      <a:pt x="820" y="60995"/>
                    </a:lnTo>
                    <a:cubicBezTo>
                      <a:pt x="-1639" y="52700"/>
                      <a:pt x="1641" y="43488"/>
                      <a:pt x="7874" y="40177"/>
                    </a:cubicBezTo>
                    <a:lnTo>
                      <a:pt x="27394" y="30030"/>
                    </a:lnTo>
                    <a:cubicBezTo>
                      <a:pt x="28215" y="29572"/>
                      <a:pt x="29200" y="29243"/>
                      <a:pt x="30019" y="29047"/>
                    </a:cubicBezTo>
                    <a:lnTo>
                      <a:pt x="47244" y="25572"/>
                    </a:lnTo>
                    <a:cubicBezTo>
                      <a:pt x="48556" y="25293"/>
                      <a:pt x="50031" y="24719"/>
                      <a:pt x="51181" y="23867"/>
                    </a:cubicBezTo>
                    <a:lnTo>
                      <a:pt x="86121" y="0"/>
                    </a:lnTo>
                    <a:lnTo>
                      <a:pt x="86121" y="2911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34" name="Freeform 1733">
                <a:extLst>
                  <a:ext uri="{FF2B5EF4-FFF2-40B4-BE49-F238E27FC236}">
                    <a16:creationId xmlns:a16="http://schemas.microsoft.com/office/drawing/2014/main" id="{9E7B3C90-8E90-2D31-125A-B3723A0AA306}"/>
                  </a:ext>
                </a:extLst>
              </p:cNvPr>
              <p:cNvSpPr/>
              <p:nvPr/>
            </p:nvSpPr>
            <p:spPr>
              <a:xfrm>
                <a:off x="19683091" y="10611541"/>
                <a:ext cx="94624" cy="92451"/>
              </a:xfrm>
              <a:custGeom>
                <a:avLst/>
                <a:gdLst>
                  <a:gd name="connsiteX0" fmla="*/ 7191 w 94624"/>
                  <a:gd name="connsiteY0" fmla="*/ 92451 h 92451"/>
                  <a:gd name="connsiteX1" fmla="*/ 957 w 94624"/>
                  <a:gd name="connsiteY1" fmla="*/ 70322 h 92451"/>
                  <a:gd name="connsiteX2" fmla="*/ 10144 w 94624"/>
                  <a:gd name="connsiteY2" fmla="*/ 44521 h 92451"/>
                  <a:gd name="connsiteX3" fmla="*/ 29664 w 94624"/>
                  <a:gd name="connsiteY3" fmla="*/ 34390 h 92451"/>
                  <a:gd name="connsiteX4" fmla="*/ 33603 w 94624"/>
                  <a:gd name="connsiteY4" fmla="*/ 32997 h 92451"/>
                  <a:gd name="connsiteX5" fmla="*/ 50661 w 94624"/>
                  <a:gd name="connsiteY5" fmla="*/ 29522 h 92451"/>
                  <a:gd name="connsiteX6" fmla="*/ 53122 w 94624"/>
                  <a:gd name="connsiteY6" fmla="*/ 28473 h 92451"/>
                  <a:gd name="connsiteX7" fmla="*/ 94624 w 94624"/>
                  <a:gd name="connsiteY7" fmla="*/ 0 h 92451"/>
                  <a:gd name="connsiteX8" fmla="*/ 94624 w 94624"/>
                  <a:gd name="connsiteY8" fmla="*/ 37259 h 92451"/>
                  <a:gd name="connsiteX9" fmla="*/ 83961 w 94624"/>
                  <a:gd name="connsiteY9" fmla="*/ 56487 h 92451"/>
                  <a:gd name="connsiteX10" fmla="*/ 7191 w 94624"/>
                  <a:gd name="connsiteY10" fmla="*/ 92435 h 92451"/>
                  <a:gd name="connsiteX11" fmla="*/ 86094 w 94624"/>
                  <a:gd name="connsiteY11" fmla="*/ 16343 h 92451"/>
                  <a:gd name="connsiteX12" fmla="*/ 57880 w 94624"/>
                  <a:gd name="connsiteY12" fmla="*/ 35587 h 92451"/>
                  <a:gd name="connsiteX13" fmla="*/ 52465 w 94624"/>
                  <a:gd name="connsiteY13" fmla="*/ 37964 h 92451"/>
                  <a:gd name="connsiteX14" fmla="*/ 35243 w 94624"/>
                  <a:gd name="connsiteY14" fmla="*/ 41439 h 92451"/>
                  <a:gd name="connsiteX15" fmla="*/ 33603 w 94624"/>
                  <a:gd name="connsiteY15" fmla="*/ 42013 h 92451"/>
                  <a:gd name="connsiteX16" fmla="*/ 14081 w 94624"/>
                  <a:gd name="connsiteY16" fmla="*/ 52160 h 92451"/>
                  <a:gd name="connsiteX17" fmla="*/ 9159 w 94624"/>
                  <a:gd name="connsiteY17" fmla="*/ 67978 h 92451"/>
                  <a:gd name="connsiteX18" fmla="*/ 12769 w 94624"/>
                  <a:gd name="connsiteY18" fmla="*/ 80387 h 92451"/>
                  <a:gd name="connsiteX19" fmla="*/ 80189 w 94624"/>
                  <a:gd name="connsiteY19" fmla="*/ 48717 h 92451"/>
                  <a:gd name="connsiteX20" fmla="*/ 86094 w 94624"/>
                  <a:gd name="connsiteY20" fmla="*/ 37259 h 92451"/>
                  <a:gd name="connsiteX21" fmla="*/ 86094 w 94624"/>
                  <a:gd name="connsiteY21" fmla="*/ 16327 h 9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624" h="92451">
                    <a:moveTo>
                      <a:pt x="7191" y="92451"/>
                    </a:moveTo>
                    <a:lnTo>
                      <a:pt x="957" y="70322"/>
                    </a:lnTo>
                    <a:cubicBezTo>
                      <a:pt x="-1994" y="60110"/>
                      <a:pt x="2107" y="48767"/>
                      <a:pt x="10144" y="44521"/>
                    </a:cubicBezTo>
                    <a:lnTo>
                      <a:pt x="29664" y="34390"/>
                    </a:lnTo>
                    <a:cubicBezTo>
                      <a:pt x="30813" y="33735"/>
                      <a:pt x="32125" y="33243"/>
                      <a:pt x="33603" y="32997"/>
                    </a:cubicBezTo>
                    <a:lnTo>
                      <a:pt x="50661" y="29522"/>
                    </a:lnTo>
                    <a:cubicBezTo>
                      <a:pt x="51482" y="29358"/>
                      <a:pt x="52301" y="28997"/>
                      <a:pt x="53122" y="28473"/>
                    </a:cubicBezTo>
                    <a:lnTo>
                      <a:pt x="94624" y="0"/>
                    </a:lnTo>
                    <a:lnTo>
                      <a:pt x="94624" y="37259"/>
                    </a:lnTo>
                    <a:cubicBezTo>
                      <a:pt x="94624" y="45865"/>
                      <a:pt x="90523" y="53405"/>
                      <a:pt x="83961" y="56487"/>
                    </a:cubicBezTo>
                    <a:lnTo>
                      <a:pt x="7191" y="92435"/>
                    </a:lnTo>
                    <a:close/>
                    <a:moveTo>
                      <a:pt x="86094" y="16343"/>
                    </a:moveTo>
                    <a:lnTo>
                      <a:pt x="57880" y="35587"/>
                    </a:lnTo>
                    <a:cubicBezTo>
                      <a:pt x="56238" y="36767"/>
                      <a:pt x="54270" y="37554"/>
                      <a:pt x="52465" y="37964"/>
                    </a:cubicBezTo>
                    <a:lnTo>
                      <a:pt x="35243" y="41439"/>
                    </a:lnTo>
                    <a:cubicBezTo>
                      <a:pt x="34750" y="41537"/>
                      <a:pt x="34093" y="41734"/>
                      <a:pt x="33603" y="42013"/>
                    </a:cubicBezTo>
                    <a:lnTo>
                      <a:pt x="14081" y="52160"/>
                    </a:lnTo>
                    <a:cubicBezTo>
                      <a:pt x="9652" y="54487"/>
                      <a:pt x="7355" y="61749"/>
                      <a:pt x="9159" y="67978"/>
                    </a:cubicBezTo>
                    <a:lnTo>
                      <a:pt x="12769" y="80387"/>
                    </a:lnTo>
                    <a:lnTo>
                      <a:pt x="80189" y="48717"/>
                    </a:lnTo>
                    <a:cubicBezTo>
                      <a:pt x="83633" y="47078"/>
                      <a:pt x="86094" y="42472"/>
                      <a:pt x="86094" y="37259"/>
                    </a:cubicBezTo>
                    <a:lnTo>
                      <a:pt x="86094" y="1632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2" name="Graphic 9">
              <a:extLst>
                <a:ext uri="{FF2B5EF4-FFF2-40B4-BE49-F238E27FC236}">
                  <a16:creationId xmlns:a16="http://schemas.microsoft.com/office/drawing/2014/main" id="{24851595-2D60-0126-6C08-E59024D4B511}"/>
                </a:ext>
              </a:extLst>
            </p:cNvPr>
            <p:cNvGrpSpPr/>
            <p:nvPr/>
          </p:nvGrpSpPr>
          <p:grpSpPr>
            <a:xfrm>
              <a:off x="4391108" y="13509870"/>
              <a:ext cx="210595" cy="101373"/>
              <a:chOff x="4391108" y="13509870"/>
              <a:chExt cx="210595" cy="101373"/>
            </a:xfrm>
            <a:grpFill/>
          </p:grpSpPr>
          <p:sp>
            <p:nvSpPr>
              <p:cNvPr id="1731" name="Freeform 1730">
                <a:extLst>
                  <a:ext uri="{FF2B5EF4-FFF2-40B4-BE49-F238E27FC236}">
                    <a16:creationId xmlns:a16="http://schemas.microsoft.com/office/drawing/2014/main" id="{88EB70AB-B43A-F8C9-6AFD-8828C3DE3A7B}"/>
                  </a:ext>
                </a:extLst>
              </p:cNvPr>
              <p:cNvSpPr/>
              <p:nvPr/>
            </p:nvSpPr>
            <p:spPr>
              <a:xfrm>
                <a:off x="4395411" y="13514116"/>
                <a:ext cx="202004" cy="92791"/>
              </a:xfrm>
              <a:custGeom>
                <a:avLst/>
                <a:gdLst>
                  <a:gd name="connsiteX0" fmla="*/ 6850 w 202004"/>
                  <a:gd name="connsiteY0" fmla="*/ 48869 h 92791"/>
                  <a:gd name="connsiteX1" fmla="*/ 61606 w 202004"/>
                  <a:gd name="connsiteY1" fmla="*/ 12529 h 92791"/>
                  <a:gd name="connsiteX2" fmla="*/ 70923 w 202004"/>
                  <a:gd name="connsiteY2" fmla="*/ 11397 h 92791"/>
                  <a:gd name="connsiteX3" fmla="*/ 115361 w 202004"/>
                  <a:gd name="connsiteY3" fmla="*/ 28297 h 92791"/>
                  <a:gd name="connsiteX4" fmla="*/ 126187 w 202004"/>
                  <a:gd name="connsiteY4" fmla="*/ 25970 h 92791"/>
                  <a:gd name="connsiteX5" fmla="*/ 151367 w 202004"/>
                  <a:gd name="connsiteY5" fmla="*/ 2988 h 92791"/>
                  <a:gd name="connsiteX6" fmla="*/ 164949 w 202004"/>
                  <a:gd name="connsiteY6" fmla="*/ 2185 h 92791"/>
                  <a:gd name="connsiteX7" fmla="*/ 195690 w 202004"/>
                  <a:gd name="connsiteY7" fmla="*/ 25134 h 92791"/>
                  <a:gd name="connsiteX8" fmla="*/ 199184 w 202004"/>
                  <a:gd name="connsiteY8" fmla="*/ 49558 h 92791"/>
                  <a:gd name="connsiteX9" fmla="*/ 192918 w 202004"/>
                  <a:gd name="connsiteY9" fmla="*/ 59574 h 92791"/>
                  <a:gd name="connsiteX10" fmla="*/ 185782 w 202004"/>
                  <a:gd name="connsiteY10" fmla="*/ 65262 h 92791"/>
                  <a:gd name="connsiteX11" fmla="*/ 110636 w 202004"/>
                  <a:gd name="connsiteY11" fmla="*/ 86260 h 92791"/>
                  <a:gd name="connsiteX12" fmla="*/ 100581 w 202004"/>
                  <a:gd name="connsiteY12" fmla="*/ 83523 h 92791"/>
                  <a:gd name="connsiteX13" fmla="*/ 81651 w 202004"/>
                  <a:gd name="connsiteY13" fmla="*/ 65803 h 92791"/>
                  <a:gd name="connsiteX14" fmla="*/ 68331 w 202004"/>
                  <a:gd name="connsiteY14" fmla="*/ 64606 h 92791"/>
                  <a:gd name="connsiteX15" fmla="*/ 30127 w 202004"/>
                  <a:gd name="connsiteY15" fmla="*/ 90882 h 92791"/>
                  <a:gd name="connsiteX16" fmla="*/ 15905 w 202004"/>
                  <a:gd name="connsiteY16" fmla="*/ 88768 h 92791"/>
                  <a:gd name="connsiteX17" fmla="*/ 4324 w 202004"/>
                  <a:gd name="connsiteY17" fmla="*/ 75671 h 92791"/>
                  <a:gd name="connsiteX18" fmla="*/ 6866 w 202004"/>
                  <a:gd name="connsiteY18" fmla="*/ 48837 h 9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2004" h="92791">
                    <a:moveTo>
                      <a:pt x="6850" y="48869"/>
                    </a:moveTo>
                    <a:lnTo>
                      <a:pt x="61606" y="12529"/>
                    </a:lnTo>
                    <a:cubicBezTo>
                      <a:pt x="64476" y="10611"/>
                      <a:pt x="67823" y="10217"/>
                      <a:pt x="70923" y="11397"/>
                    </a:cubicBezTo>
                    <a:lnTo>
                      <a:pt x="115361" y="28297"/>
                    </a:lnTo>
                    <a:cubicBezTo>
                      <a:pt x="119051" y="29707"/>
                      <a:pt x="123038" y="28855"/>
                      <a:pt x="126187" y="25970"/>
                    </a:cubicBezTo>
                    <a:lnTo>
                      <a:pt x="151367" y="2988"/>
                    </a:lnTo>
                    <a:cubicBezTo>
                      <a:pt x="155386" y="-684"/>
                      <a:pt x="160684" y="-995"/>
                      <a:pt x="164949" y="2185"/>
                    </a:cubicBezTo>
                    <a:lnTo>
                      <a:pt x="195690" y="25134"/>
                    </a:lnTo>
                    <a:cubicBezTo>
                      <a:pt x="202416" y="30150"/>
                      <a:pt x="204073" y="41756"/>
                      <a:pt x="199184" y="49558"/>
                    </a:cubicBezTo>
                    <a:lnTo>
                      <a:pt x="192918" y="59574"/>
                    </a:lnTo>
                    <a:cubicBezTo>
                      <a:pt x="191113" y="62459"/>
                      <a:pt x="188587" y="64475"/>
                      <a:pt x="185782" y="65262"/>
                    </a:cubicBezTo>
                    <a:lnTo>
                      <a:pt x="110636" y="86260"/>
                    </a:lnTo>
                    <a:cubicBezTo>
                      <a:pt x="107143" y="87243"/>
                      <a:pt x="103484" y="86260"/>
                      <a:pt x="100581" y="83523"/>
                    </a:cubicBezTo>
                    <a:lnTo>
                      <a:pt x="81651" y="65803"/>
                    </a:lnTo>
                    <a:cubicBezTo>
                      <a:pt x="77747" y="62147"/>
                      <a:pt x="72580" y="61689"/>
                      <a:pt x="68331" y="64606"/>
                    </a:cubicBezTo>
                    <a:lnTo>
                      <a:pt x="30127" y="90882"/>
                    </a:lnTo>
                    <a:cubicBezTo>
                      <a:pt x="25501" y="94063"/>
                      <a:pt x="19841" y="93210"/>
                      <a:pt x="15905" y="88768"/>
                    </a:cubicBezTo>
                    <a:lnTo>
                      <a:pt x="4324" y="75671"/>
                    </a:lnTo>
                    <a:cubicBezTo>
                      <a:pt x="-2402" y="68081"/>
                      <a:pt x="-1073" y="54099"/>
                      <a:pt x="6866" y="4883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32" name="Freeform 1731">
                <a:extLst>
                  <a:ext uri="{FF2B5EF4-FFF2-40B4-BE49-F238E27FC236}">
                    <a16:creationId xmlns:a16="http://schemas.microsoft.com/office/drawing/2014/main" id="{4BBC7DB0-A075-68C6-2555-198A75D0D765}"/>
                  </a:ext>
                </a:extLst>
              </p:cNvPr>
              <p:cNvSpPr/>
              <p:nvPr/>
            </p:nvSpPr>
            <p:spPr>
              <a:xfrm>
                <a:off x="4391108" y="13509870"/>
                <a:ext cx="210595" cy="101373"/>
              </a:xfrm>
              <a:custGeom>
                <a:avLst/>
                <a:gdLst>
                  <a:gd name="connsiteX0" fmla="*/ 28540 w 210595"/>
                  <a:gd name="connsiteY0" fmla="*/ 101341 h 101373"/>
                  <a:gd name="connsiteX1" fmla="*/ 16992 w 210595"/>
                  <a:gd name="connsiteY1" fmla="*/ 95899 h 101373"/>
                  <a:gd name="connsiteX2" fmla="*/ 5411 w 210595"/>
                  <a:gd name="connsiteY2" fmla="*/ 82818 h 101373"/>
                  <a:gd name="connsiteX3" fmla="*/ 211 w 210595"/>
                  <a:gd name="connsiteY3" fmla="*/ 64376 h 101373"/>
                  <a:gd name="connsiteX4" fmla="*/ 8774 w 210595"/>
                  <a:gd name="connsiteY4" fmla="*/ 49542 h 101373"/>
                  <a:gd name="connsiteX5" fmla="*/ 8774 w 210595"/>
                  <a:gd name="connsiteY5" fmla="*/ 49542 h 101373"/>
                  <a:gd name="connsiteX6" fmla="*/ 63529 w 210595"/>
                  <a:gd name="connsiteY6" fmla="*/ 13217 h 101373"/>
                  <a:gd name="connsiteX7" fmla="*/ 76751 w 210595"/>
                  <a:gd name="connsiteY7" fmla="*/ 11643 h 101373"/>
                  <a:gd name="connsiteX8" fmla="*/ 121189 w 210595"/>
                  <a:gd name="connsiteY8" fmla="*/ 28544 h 101373"/>
                  <a:gd name="connsiteX9" fmla="*/ 127586 w 210595"/>
                  <a:gd name="connsiteY9" fmla="*/ 27068 h 101373"/>
                  <a:gd name="connsiteX10" fmla="*/ 152750 w 210595"/>
                  <a:gd name="connsiteY10" fmla="*/ 4087 h 101373"/>
                  <a:gd name="connsiteX11" fmla="*/ 171811 w 210595"/>
                  <a:gd name="connsiteY11" fmla="*/ 3004 h 101373"/>
                  <a:gd name="connsiteX12" fmla="*/ 202552 w 210595"/>
                  <a:gd name="connsiteY12" fmla="*/ 25969 h 101373"/>
                  <a:gd name="connsiteX13" fmla="*/ 207128 w 210595"/>
                  <a:gd name="connsiteY13" fmla="*/ 56115 h 101373"/>
                  <a:gd name="connsiteX14" fmla="*/ 200862 w 210595"/>
                  <a:gd name="connsiteY14" fmla="*/ 66130 h 101373"/>
                  <a:gd name="connsiteX15" fmla="*/ 191217 w 210595"/>
                  <a:gd name="connsiteY15" fmla="*/ 73671 h 101373"/>
                  <a:gd name="connsiteX16" fmla="*/ 116087 w 210595"/>
                  <a:gd name="connsiteY16" fmla="*/ 94685 h 101373"/>
                  <a:gd name="connsiteX17" fmla="*/ 101931 w 210595"/>
                  <a:gd name="connsiteY17" fmla="*/ 90949 h 101373"/>
                  <a:gd name="connsiteX18" fmla="*/ 83001 w 210595"/>
                  <a:gd name="connsiteY18" fmla="*/ 73245 h 101373"/>
                  <a:gd name="connsiteX19" fmla="*/ 75061 w 210595"/>
                  <a:gd name="connsiteY19" fmla="*/ 72457 h 101373"/>
                  <a:gd name="connsiteX20" fmla="*/ 36857 w 210595"/>
                  <a:gd name="connsiteY20" fmla="*/ 98734 h 101373"/>
                  <a:gd name="connsiteX21" fmla="*/ 28540 w 210595"/>
                  <a:gd name="connsiteY21" fmla="*/ 101374 h 101373"/>
                  <a:gd name="connsiteX22" fmla="*/ 13531 w 210595"/>
                  <a:gd name="connsiteY22" fmla="*/ 56689 h 101373"/>
                  <a:gd name="connsiteX23" fmla="*/ 8741 w 210595"/>
                  <a:gd name="connsiteY23" fmla="*/ 65475 h 101373"/>
                  <a:gd name="connsiteX24" fmla="*/ 11825 w 210595"/>
                  <a:gd name="connsiteY24" fmla="*/ 77097 h 101373"/>
                  <a:gd name="connsiteX25" fmla="*/ 23423 w 210595"/>
                  <a:gd name="connsiteY25" fmla="*/ 90178 h 101373"/>
                  <a:gd name="connsiteX26" fmla="*/ 31985 w 210595"/>
                  <a:gd name="connsiteY26" fmla="*/ 91604 h 101373"/>
                  <a:gd name="connsiteX27" fmla="*/ 70206 w 210595"/>
                  <a:gd name="connsiteY27" fmla="*/ 65327 h 101373"/>
                  <a:gd name="connsiteX28" fmla="*/ 88907 w 210595"/>
                  <a:gd name="connsiteY28" fmla="*/ 66918 h 101373"/>
                  <a:gd name="connsiteX29" fmla="*/ 107820 w 210595"/>
                  <a:gd name="connsiteY29" fmla="*/ 84620 h 101373"/>
                  <a:gd name="connsiteX30" fmla="*/ 113775 w 210595"/>
                  <a:gd name="connsiteY30" fmla="*/ 86358 h 101373"/>
                  <a:gd name="connsiteX31" fmla="*/ 188920 w 210595"/>
                  <a:gd name="connsiteY31" fmla="*/ 65344 h 101373"/>
                  <a:gd name="connsiteX32" fmla="*/ 193579 w 210595"/>
                  <a:gd name="connsiteY32" fmla="*/ 61524 h 101373"/>
                  <a:gd name="connsiteX33" fmla="*/ 199845 w 210595"/>
                  <a:gd name="connsiteY33" fmla="*/ 51509 h 101373"/>
                  <a:gd name="connsiteX34" fmla="*/ 197401 w 210595"/>
                  <a:gd name="connsiteY34" fmla="*/ 32806 h 101373"/>
                  <a:gd name="connsiteX35" fmla="*/ 166660 w 210595"/>
                  <a:gd name="connsiteY35" fmla="*/ 9841 h 101373"/>
                  <a:gd name="connsiteX36" fmla="*/ 158557 w 210595"/>
                  <a:gd name="connsiteY36" fmla="*/ 10381 h 101373"/>
                  <a:gd name="connsiteX37" fmla="*/ 133393 w 210595"/>
                  <a:gd name="connsiteY37" fmla="*/ 33363 h 101373"/>
                  <a:gd name="connsiteX38" fmla="*/ 118121 w 210595"/>
                  <a:gd name="connsiteY38" fmla="*/ 36527 h 101373"/>
                  <a:gd name="connsiteX39" fmla="*/ 73684 w 210595"/>
                  <a:gd name="connsiteY39" fmla="*/ 19626 h 101373"/>
                  <a:gd name="connsiteX40" fmla="*/ 68270 w 210595"/>
                  <a:gd name="connsiteY40" fmla="*/ 20331 h 101373"/>
                  <a:gd name="connsiteX41" fmla="*/ 13515 w 210595"/>
                  <a:gd name="connsiteY41" fmla="*/ 56673 h 10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0595" h="101373">
                    <a:moveTo>
                      <a:pt x="28540" y="101341"/>
                    </a:moveTo>
                    <a:cubicBezTo>
                      <a:pt x="24341" y="101341"/>
                      <a:pt x="20158" y="99472"/>
                      <a:pt x="16992" y="95899"/>
                    </a:cubicBezTo>
                    <a:lnTo>
                      <a:pt x="5411" y="82818"/>
                    </a:lnTo>
                    <a:cubicBezTo>
                      <a:pt x="1261" y="78129"/>
                      <a:pt x="-675" y="71245"/>
                      <a:pt x="211" y="64376"/>
                    </a:cubicBezTo>
                    <a:cubicBezTo>
                      <a:pt x="1048" y="58016"/>
                      <a:pt x="4164" y="52607"/>
                      <a:pt x="8774" y="49542"/>
                    </a:cubicBezTo>
                    <a:lnTo>
                      <a:pt x="8774" y="49542"/>
                    </a:lnTo>
                    <a:lnTo>
                      <a:pt x="63529" y="13217"/>
                    </a:lnTo>
                    <a:cubicBezTo>
                      <a:pt x="67549" y="10545"/>
                      <a:pt x="72355" y="9939"/>
                      <a:pt x="76751" y="11643"/>
                    </a:cubicBezTo>
                    <a:lnTo>
                      <a:pt x="121189" y="28544"/>
                    </a:lnTo>
                    <a:cubicBezTo>
                      <a:pt x="123338" y="29363"/>
                      <a:pt x="125618" y="28839"/>
                      <a:pt x="127586" y="27068"/>
                    </a:cubicBezTo>
                    <a:lnTo>
                      <a:pt x="152750" y="4087"/>
                    </a:lnTo>
                    <a:cubicBezTo>
                      <a:pt x="158245" y="-930"/>
                      <a:pt x="165922" y="-1372"/>
                      <a:pt x="171811" y="3004"/>
                    </a:cubicBezTo>
                    <a:lnTo>
                      <a:pt x="202552" y="25969"/>
                    </a:lnTo>
                    <a:cubicBezTo>
                      <a:pt x="211065" y="32330"/>
                      <a:pt x="213198" y="46411"/>
                      <a:pt x="207128" y="56115"/>
                    </a:cubicBezTo>
                    <a:lnTo>
                      <a:pt x="200862" y="66130"/>
                    </a:lnTo>
                    <a:cubicBezTo>
                      <a:pt x="198467" y="69950"/>
                      <a:pt x="195039" y="72622"/>
                      <a:pt x="191217" y="73671"/>
                    </a:cubicBezTo>
                    <a:lnTo>
                      <a:pt x="116087" y="94685"/>
                    </a:lnTo>
                    <a:cubicBezTo>
                      <a:pt x="111084" y="96030"/>
                      <a:pt x="105934" y="94685"/>
                      <a:pt x="101931" y="90949"/>
                    </a:cubicBezTo>
                    <a:lnTo>
                      <a:pt x="83001" y="73245"/>
                    </a:lnTo>
                    <a:cubicBezTo>
                      <a:pt x="80557" y="70983"/>
                      <a:pt x="77686" y="70672"/>
                      <a:pt x="75061" y="72457"/>
                    </a:cubicBezTo>
                    <a:lnTo>
                      <a:pt x="36857" y="98734"/>
                    </a:lnTo>
                    <a:cubicBezTo>
                      <a:pt x="34282" y="100521"/>
                      <a:pt x="31395" y="101374"/>
                      <a:pt x="28540" y="101374"/>
                    </a:cubicBezTo>
                    <a:close/>
                    <a:moveTo>
                      <a:pt x="13531" y="56689"/>
                    </a:moveTo>
                    <a:cubicBezTo>
                      <a:pt x="10989" y="58377"/>
                      <a:pt x="9249" y="61573"/>
                      <a:pt x="8741" y="65475"/>
                    </a:cubicBezTo>
                    <a:cubicBezTo>
                      <a:pt x="8167" y="69917"/>
                      <a:pt x="9315" y="74261"/>
                      <a:pt x="11825" y="77097"/>
                    </a:cubicBezTo>
                    <a:lnTo>
                      <a:pt x="23423" y="90178"/>
                    </a:lnTo>
                    <a:cubicBezTo>
                      <a:pt x="25932" y="93014"/>
                      <a:pt x="29147" y="93587"/>
                      <a:pt x="31985" y="91604"/>
                    </a:cubicBezTo>
                    <a:lnTo>
                      <a:pt x="70206" y="65327"/>
                    </a:lnTo>
                    <a:cubicBezTo>
                      <a:pt x="76161" y="61229"/>
                      <a:pt x="83510" y="61868"/>
                      <a:pt x="88907" y="66918"/>
                    </a:cubicBezTo>
                    <a:lnTo>
                      <a:pt x="107820" y="84620"/>
                    </a:lnTo>
                    <a:cubicBezTo>
                      <a:pt x="109624" y="86325"/>
                      <a:pt x="111757" y="86998"/>
                      <a:pt x="113775" y="86358"/>
                    </a:cubicBezTo>
                    <a:lnTo>
                      <a:pt x="188920" y="65344"/>
                    </a:lnTo>
                    <a:cubicBezTo>
                      <a:pt x="190692" y="64869"/>
                      <a:pt x="192332" y="63508"/>
                      <a:pt x="193579" y="61524"/>
                    </a:cubicBezTo>
                    <a:lnTo>
                      <a:pt x="199845" y="51509"/>
                    </a:lnTo>
                    <a:cubicBezTo>
                      <a:pt x="203552" y="45591"/>
                      <a:pt x="202371" y="36510"/>
                      <a:pt x="197401" y="32806"/>
                    </a:cubicBezTo>
                    <a:lnTo>
                      <a:pt x="166660" y="9841"/>
                    </a:lnTo>
                    <a:cubicBezTo>
                      <a:pt x="164085" y="7923"/>
                      <a:pt x="161034" y="8119"/>
                      <a:pt x="158557" y="10381"/>
                    </a:cubicBezTo>
                    <a:lnTo>
                      <a:pt x="133393" y="33363"/>
                    </a:lnTo>
                    <a:cubicBezTo>
                      <a:pt x="129047" y="37346"/>
                      <a:pt x="123354" y="38527"/>
                      <a:pt x="118121" y="36527"/>
                    </a:cubicBezTo>
                    <a:lnTo>
                      <a:pt x="73684" y="19626"/>
                    </a:lnTo>
                    <a:cubicBezTo>
                      <a:pt x="71879" y="18954"/>
                      <a:pt x="70009" y="19183"/>
                      <a:pt x="68270" y="20331"/>
                    </a:cubicBezTo>
                    <a:lnTo>
                      <a:pt x="13515" y="5667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13" name="Freeform 1312">
              <a:extLst>
                <a:ext uri="{FF2B5EF4-FFF2-40B4-BE49-F238E27FC236}">
                  <a16:creationId xmlns:a16="http://schemas.microsoft.com/office/drawing/2014/main" id="{A4537E17-68F7-1C35-9E06-AFD0F3599BBF}"/>
                </a:ext>
              </a:extLst>
            </p:cNvPr>
            <p:cNvSpPr/>
            <p:nvPr/>
          </p:nvSpPr>
          <p:spPr>
            <a:xfrm>
              <a:off x="7994030" y="5064936"/>
              <a:ext cx="909107" cy="810786"/>
            </a:xfrm>
            <a:custGeom>
              <a:avLst/>
              <a:gdLst>
                <a:gd name="connsiteX0" fmla="*/ 877919 w 909108"/>
                <a:gd name="connsiteY0" fmla="*/ 810785 h 810785"/>
                <a:gd name="connsiteX1" fmla="*/ 870783 w 909108"/>
                <a:gd name="connsiteY1" fmla="*/ 808868 h 810785"/>
                <a:gd name="connsiteX2" fmla="*/ 857939 w 909108"/>
                <a:gd name="connsiteY2" fmla="*/ 801655 h 810785"/>
                <a:gd name="connsiteX3" fmla="*/ 848868 w 909108"/>
                <a:gd name="connsiteY3" fmla="*/ 788918 h 810785"/>
                <a:gd name="connsiteX4" fmla="*/ 838369 w 909108"/>
                <a:gd name="connsiteY4" fmla="*/ 746282 h 810785"/>
                <a:gd name="connsiteX5" fmla="*/ 839189 w 909108"/>
                <a:gd name="connsiteY5" fmla="*/ 731677 h 810785"/>
                <a:gd name="connsiteX6" fmla="*/ 846784 w 909108"/>
                <a:gd name="connsiteY6" fmla="*/ 711351 h 810785"/>
                <a:gd name="connsiteX7" fmla="*/ 853329 w 909108"/>
                <a:gd name="connsiteY7" fmla="*/ 702352 h 810785"/>
                <a:gd name="connsiteX8" fmla="*/ 876262 w 909108"/>
                <a:gd name="connsiteY8" fmla="*/ 685288 h 810785"/>
                <a:gd name="connsiteX9" fmla="*/ 890484 w 909108"/>
                <a:gd name="connsiteY9" fmla="*/ 683321 h 810785"/>
                <a:gd name="connsiteX10" fmla="*/ 901720 w 909108"/>
                <a:gd name="connsiteY10" fmla="*/ 698811 h 810785"/>
                <a:gd name="connsiteX11" fmla="*/ 908791 w 909108"/>
                <a:gd name="connsiteY11" fmla="*/ 741775 h 810785"/>
                <a:gd name="connsiteX12" fmla="*/ 907938 w 909108"/>
                <a:gd name="connsiteY12" fmla="*/ 753462 h 810785"/>
                <a:gd name="connsiteX13" fmla="*/ 893699 w 909108"/>
                <a:gd name="connsiteY13" fmla="*/ 797737 h 810785"/>
                <a:gd name="connsiteX14" fmla="*/ 883168 w 909108"/>
                <a:gd name="connsiteY14" fmla="*/ 809785 h 810785"/>
                <a:gd name="connsiteX15" fmla="*/ 877952 w 909108"/>
                <a:gd name="connsiteY15" fmla="*/ 810785 h 810785"/>
                <a:gd name="connsiteX16" fmla="*/ 885087 w 909108"/>
                <a:gd name="connsiteY16" fmla="*/ 690861 h 810785"/>
                <a:gd name="connsiteX17" fmla="*/ 881380 w 909108"/>
                <a:gd name="connsiteY17" fmla="*/ 692205 h 810785"/>
                <a:gd name="connsiteX18" fmla="*/ 858447 w 909108"/>
                <a:gd name="connsiteY18" fmla="*/ 709269 h 810785"/>
                <a:gd name="connsiteX19" fmla="*/ 854839 w 909108"/>
                <a:gd name="connsiteY19" fmla="*/ 714383 h 810785"/>
                <a:gd name="connsiteX20" fmla="*/ 847244 w 909108"/>
                <a:gd name="connsiteY20" fmla="*/ 734726 h 810785"/>
                <a:gd name="connsiteX21" fmla="*/ 846719 w 909108"/>
                <a:gd name="connsiteY21" fmla="*/ 744266 h 810785"/>
                <a:gd name="connsiteX22" fmla="*/ 857217 w 909108"/>
                <a:gd name="connsiteY22" fmla="*/ 786886 h 810785"/>
                <a:gd name="connsiteX23" fmla="*/ 862155 w 909108"/>
                <a:gd name="connsiteY23" fmla="*/ 794180 h 810785"/>
                <a:gd name="connsiteX24" fmla="*/ 874999 w 909108"/>
                <a:gd name="connsiteY24" fmla="*/ 801393 h 810785"/>
                <a:gd name="connsiteX25" fmla="*/ 879985 w 909108"/>
                <a:gd name="connsiteY25" fmla="*/ 801803 h 810785"/>
                <a:gd name="connsiteX26" fmla="*/ 885465 w 909108"/>
                <a:gd name="connsiteY26" fmla="*/ 795131 h 810785"/>
                <a:gd name="connsiteX27" fmla="*/ 899687 w 909108"/>
                <a:gd name="connsiteY27" fmla="*/ 750856 h 810785"/>
                <a:gd name="connsiteX28" fmla="*/ 900245 w 909108"/>
                <a:gd name="connsiteY28" fmla="*/ 743184 h 810785"/>
                <a:gd name="connsiteX29" fmla="*/ 893174 w 909108"/>
                <a:gd name="connsiteY29" fmla="*/ 700237 h 810785"/>
                <a:gd name="connsiteX30" fmla="*/ 887220 w 909108"/>
                <a:gd name="connsiteY30" fmla="*/ 691320 h 810785"/>
                <a:gd name="connsiteX31" fmla="*/ 885070 w 909108"/>
                <a:gd name="connsiteY31" fmla="*/ 690877 h 810785"/>
                <a:gd name="connsiteX32" fmla="*/ 413199 w 909108"/>
                <a:gd name="connsiteY32" fmla="*/ 735988 h 810785"/>
                <a:gd name="connsiteX33" fmla="*/ 406425 w 909108"/>
                <a:gd name="connsiteY33" fmla="*/ 734267 h 810785"/>
                <a:gd name="connsiteX34" fmla="*/ 344140 w 909108"/>
                <a:gd name="connsiteY34" fmla="*/ 701270 h 810785"/>
                <a:gd name="connsiteX35" fmla="*/ 337463 w 909108"/>
                <a:gd name="connsiteY35" fmla="*/ 702024 h 810785"/>
                <a:gd name="connsiteX36" fmla="*/ 324455 w 909108"/>
                <a:gd name="connsiteY36" fmla="*/ 712318 h 810785"/>
                <a:gd name="connsiteX37" fmla="*/ 310839 w 909108"/>
                <a:gd name="connsiteY37" fmla="*/ 714941 h 810785"/>
                <a:gd name="connsiteX38" fmla="*/ 202164 w 909108"/>
                <a:gd name="connsiteY38" fmla="*/ 679927 h 810785"/>
                <a:gd name="connsiteX39" fmla="*/ 194291 w 909108"/>
                <a:gd name="connsiteY39" fmla="*/ 674288 h 810785"/>
                <a:gd name="connsiteX40" fmla="*/ 179855 w 909108"/>
                <a:gd name="connsiteY40" fmla="*/ 655929 h 810785"/>
                <a:gd name="connsiteX41" fmla="*/ 178887 w 909108"/>
                <a:gd name="connsiteY41" fmla="*/ 628686 h 810785"/>
                <a:gd name="connsiteX42" fmla="*/ 200836 w 909108"/>
                <a:gd name="connsiteY42" fmla="*/ 595295 h 810785"/>
                <a:gd name="connsiteX43" fmla="*/ 203099 w 909108"/>
                <a:gd name="connsiteY43" fmla="*/ 588230 h 810785"/>
                <a:gd name="connsiteX44" fmla="*/ 213712 w 909108"/>
                <a:gd name="connsiteY44" fmla="*/ 435915 h 810785"/>
                <a:gd name="connsiteX45" fmla="*/ 211088 w 909108"/>
                <a:gd name="connsiteY45" fmla="*/ 425997 h 810785"/>
                <a:gd name="connsiteX46" fmla="*/ 151690 w 909108"/>
                <a:gd name="connsiteY46" fmla="*/ 345988 h 810785"/>
                <a:gd name="connsiteX47" fmla="*/ 150247 w 909108"/>
                <a:gd name="connsiteY47" fmla="*/ 344414 h 810785"/>
                <a:gd name="connsiteX48" fmla="*/ 104939 w 909108"/>
                <a:gd name="connsiteY48" fmla="*/ 305040 h 810785"/>
                <a:gd name="connsiteX49" fmla="*/ 102511 w 909108"/>
                <a:gd name="connsiteY49" fmla="*/ 303614 h 810785"/>
                <a:gd name="connsiteX50" fmla="*/ 16244 w 909108"/>
                <a:gd name="connsiteY50" fmla="*/ 274879 h 810785"/>
                <a:gd name="connsiteX51" fmla="*/ 3990 w 909108"/>
                <a:gd name="connsiteY51" fmla="*/ 257880 h 810785"/>
                <a:gd name="connsiteX52" fmla="*/ 169 w 909108"/>
                <a:gd name="connsiteY52" fmla="*/ 224522 h 810785"/>
                <a:gd name="connsiteX53" fmla="*/ 14127 w 909108"/>
                <a:gd name="connsiteY53" fmla="*/ 201295 h 810785"/>
                <a:gd name="connsiteX54" fmla="*/ 82548 w 909108"/>
                <a:gd name="connsiteY54" fmla="*/ 187411 h 810785"/>
                <a:gd name="connsiteX55" fmla="*/ 88044 w 909108"/>
                <a:gd name="connsiteY55" fmla="*/ 187378 h 810785"/>
                <a:gd name="connsiteX56" fmla="*/ 174704 w 909108"/>
                <a:gd name="connsiteY56" fmla="*/ 204196 h 810785"/>
                <a:gd name="connsiteX57" fmla="*/ 180479 w 909108"/>
                <a:gd name="connsiteY57" fmla="*/ 202098 h 810785"/>
                <a:gd name="connsiteX58" fmla="*/ 183677 w 909108"/>
                <a:gd name="connsiteY58" fmla="*/ 188706 h 810785"/>
                <a:gd name="connsiteX59" fmla="*/ 175870 w 909108"/>
                <a:gd name="connsiteY59" fmla="*/ 153364 h 810785"/>
                <a:gd name="connsiteX60" fmla="*/ 183546 w 909108"/>
                <a:gd name="connsiteY60" fmla="*/ 130186 h 810785"/>
                <a:gd name="connsiteX61" fmla="*/ 199589 w 909108"/>
                <a:gd name="connsiteY61" fmla="*/ 129350 h 810785"/>
                <a:gd name="connsiteX62" fmla="*/ 230002 w 909108"/>
                <a:gd name="connsiteY62" fmla="*/ 147135 h 810785"/>
                <a:gd name="connsiteX63" fmla="*/ 235316 w 909108"/>
                <a:gd name="connsiteY63" fmla="*/ 147512 h 810785"/>
                <a:gd name="connsiteX64" fmla="*/ 374076 w 909108"/>
                <a:gd name="connsiteY64" fmla="*/ 87780 h 810785"/>
                <a:gd name="connsiteX65" fmla="*/ 379538 w 909108"/>
                <a:gd name="connsiteY65" fmla="*/ 80551 h 810785"/>
                <a:gd name="connsiteX66" fmla="*/ 393547 w 909108"/>
                <a:gd name="connsiteY66" fmla="*/ 29391 h 810785"/>
                <a:gd name="connsiteX67" fmla="*/ 405457 w 909108"/>
                <a:gd name="connsiteY67" fmla="*/ 15966 h 810785"/>
                <a:gd name="connsiteX68" fmla="*/ 457982 w 909108"/>
                <a:gd name="connsiteY68" fmla="*/ 0 h 810785"/>
                <a:gd name="connsiteX69" fmla="*/ 465363 w 909108"/>
                <a:gd name="connsiteY69" fmla="*/ 23605 h 810785"/>
                <a:gd name="connsiteX70" fmla="*/ 472696 w 909108"/>
                <a:gd name="connsiteY70" fmla="*/ 30784 h 810785"/>
                <a:gd name="connsiteX71" fmla="*/ 490101 w 909108"/>
                <a:gd name="connsiteY71" fmla="*/ 31604 h 810785"/>
                <a:gd name="connsiteX72" fmla="*/ 500664 w 909108"/>
                <a:gd name="connsiteY72" fmla="*/ 36735 h 810785"/>
                <a:gd name="connsiteX73" fmla="*/ 526664 w 909108"/>
                <a:gd name="connsiteY73" fmla="*/ 64732 h 810785"/>
                <a:gd name="connsiteX74" fmla="*/ 527435 w 909108"/>
                <a:gd name="connsiteY74" fmla="*/ 65470 h 810785"/>
                <a:gd name="connsiteX75" fmla="*/ 568839 w 909108"/>
                <a:gd name="connsiteY75" fmla="*/ 100729 h 810785"/>
                <a:gd name="connsiteX76" fmla="*/ 573907 w 909108"/>
                <a:gd name="connsiteY76" fmla="*/ 102319 h 810785"/>
                <a:gd name="connsiteX77" fmla="*/ 597496 w 909108"/>
                <a:gd name="connsiteY77" fmla="*/ 98221 h 810785"/>
                <a:gd name="connsiteX78" fmla="*/ 607994 w 909108"/>
                <a:gd name="connsiteY78" fmla="*/ 100500 h 810785"/>
                <a:gd name="connsiteX79" fmla="*/ 671936 w 909108"/>
                <a:gd name="connsiteY79" fmla="*/ 142021 h 810785"/>
                <a:gd name="connsiteX80" fmla="*/ 690539 w 909108"/>
                <a:gd name="connsiteY80" fmla="*/ 139185 h 810785"/>
                <a:gd name="connsiteX81" fmla="*/ 719655 w 909108"/>
                <a:gd name="connsiteY81" fmla="*/ 160987 h 810785"/>
                <a:gd name="connsiteX82" fmla="*/ 722493 w 909108"/>
                <a:gd name="connsiteY82" fmla="*/ 162249 h 810785"/>
                <a:gd name="connsiteX83" fmla="*/ 790486 w 909108"/>
                <a:gd name="connsiteY83" fmla="*/ 173625 h 810785"/>
                <a:gd name="connsiteX84" fmla="*/ 802789 w 909108"/>
                <a:gd name="connsiteY84" fmla="*/ 183657 h 810785"/>
                <a:gd name="connsiteX85" fmla="*/ 802002 w 909108"/>
                <a:gd name="connsiteY85" fmla="*/ 205950 h 810785"/>
                <a:gd name="connsiteX86" fmla="*/ 784597 w 909108"/>
                <a:gd name="connsiteY86" fmla="*/ 236194 h 810785"/>
                <a:gd name="connsiteX87" fmla="*/ 782793 w 909108"/>
                <a:gd name="connsiteY87" fmla="*/ 241849 h 810785"/>
                <a:gd name="connsiteX88" fmla="*/ 777265 w 909108"/>
                <a:gd name="connsiteY88" fmla="*/ 288828 h 810785"/>
                <a:gd name="connsiteX89" fmla="*/ 769523 w 909108"/>
                <a:gd name="connsiteY89" fmla="*/ 303368 h 810785"/>
                <a:gd name="connsiteX90" fmla="*/ 760451 w 909108"/>
                <a:gd name="connsiteY90" fmla="*/ 310269 h 810785"/>
                <a:gd name="connsiteX91" fmla="*/ 747984 w 909108"/>
                <a:gd name="connsiteY91" fmla="*/ 312958 h 810785"/>
                <a:gd name="connsiteX92" fmla="*/ 731122 w 909108"/>
                <a:gd name="connsiteY92" fmla="*/ 308696 h 810785"/>
                <a:gd name="connsiteX93" fmla="*/ 732975 w 909108"/>
                <a:gd name="connsiteY93" fmla="*/ 325596 h 810785"/>
                <a:gd name="connsiteX94" fmla="*/ 688324 w 909108"/>
                <a:gd name="connsiteY94" fmla="*/ 368281 h 810785"/>
                <a:gd name="connsiteX95" fmla="*/ 684534 w 909108"/>
                <a:gd name="connsiteY95" fmla="*/ 378313 h 810785"/>
                <a:gd name="connsiteX96" fmla="*/ 684534 w 909108"/>
                <a:gd name="connsiteY96" fmla="*/ 401327 h 810785"/>
                <a:gd name="connsiteX97" fmla="*/ 700380 w 909108"/>
                <a:gd name="connsiteY97" fmla="*/ 394656 h 810785"/>
                <a:gd name="connsiteX98" fmla="*/ 719179 w 909108"/>
                <a:gd name="connsiteY98" fmla="*/ 401196 h 810785"/>
                <a:gd name="connsiteX99" fmla="*/ 737633 w 909108"/>
                <a:gd name="connsiteY99" fmla="*/ 429276 h 810785"/>
                <a:gd name="connsiteX100" fmla="*/ 733041 w 909108"/>
                <a:gd name="connsiteY100" fmla="*/ 453012 h 810785"/>
                <a:gd name="connsiteX101" fmla="*/ 744326 w 909108"/>
                <a:gd name="connsiteY101" fmla="*/ 469797 h 810785"/>
                <a:gd name="connsiteX102" fmla="*/ 742554 w 909108"/>
                <a:gd name="connsiteY102" fmla="*/ 498270 h 810785"/>
                <a:gd name="connsiteX103" fmla="*/ 735812 w 909108"/>
                <a:gd name="connsiteY103" fmla="*/ 505647 h 810785"/>
                <a:gd name="connsiteX104" fmla="*/ 732959 w 909108"/>
                <a:gd name="connsiteY104" fmla="*/ 519219 h 810785"/>
                <a:gd name="connsiteX105" fmla="*/ 744277 w 909108"/>
                <a:gd name="connsiteY105" fmla="*/ 564478 h 810785"/>
                <a:gd name="connsiteX106" fmla="*/ 750363 w 909108"/>
                <a:gd name="connsiteY106" fmla="*/ 572231 h 810785"/>
                <a:gd name="connsiteX107" fmla="*/ 765749 w 909108"/>
                <a:gd name="connsiteY107" fmla="*/ 577214 h 810785"/>
                <a:gd name="connsiteX108" fmla="*/ 777806 w 909108"/>
                <a:gd name="connsiteY108" fmla="*/ 602016 h 810785"/>
                <a:gd name="connsiteX109" fmla="*/ 775280 w 909108"/>
                <a:gd name="connsiteY109" fmla="*/ 614818 h 810785"/>
                <a:gd name="connsiteX110" fmla="*/ 768374 w 909108"/>
                <a:gd name="connsiteY110" fmla="*/ 627030 h 810785"/>
                <a:gd name="connsiteX111" fmla="*/ 719064 w 909108"/>
                <a:gd name="connsiteY111" fmla="*/ 667830 h 810785"/>
                <a:gd name="connsiteX112" fmla="*/ 707056 w 909108"/>
                <a:gd name="connsiteY112" fmla="*/ 671174 h 810785"/>
                <a:gd name="connsiteX113" fmla="*/ 587571 w 909108"/>
                <a:gd name="connsiteY113" fmla="*/ 650028 h 810785"/>
                <a:gd name="connsiteX114" fmla="*/ 585045 w 909108"/>
                <a:gd name="connsiteY114" fmla="*/ 650176 h 810785"/>
                <a:gd name="connsiteX115" fmla="*/ 503042 w 909108"/>
                <a:gd name="connsiteY115" fmla="*/ 673879 h 810785"/>
                <a:gd name="connsiteX116" fmla="*/ 496564 w 909108"/>
                <a:gd name="connsiteY116" fmla="*/ 682616 h 810785"/>
                <a:gd name="connsiteX117" fmla="*/ 491298 w 909108"/>
                <a:gd name="connsiteY117" fmla="*/ 710630 h 810785"/>
                <a:gd name="connsiteX118" fmla="*/ 476928 w 909108"/>
                <a:gd name="connsiteY118" fmla="*/ 726448 h 810785"/>
                <a:gd name="connsiteX119" fmla="*/ 415381 w 909108"/>
                <a:gd name="connsiteY119" fmla="*/ 735808 h 810785"/>
                <a:gd name="connsiteX120" fmla="*/ 413232 w 909108"/>
                <a:gd name="connsiteY120" fmla="*/ 735972 h 810785"/>
                <a:gd name="connsiteX121" fmla="*/ 341367 w 909108"/>
                <a:gd name="connsiteY121" fmla="*/ 691943 h 810785"/>
                <a:gd name="connsiteX122" fmla="*/ 348191 w 909108"/>
                <a:gd name="connsiteY122" fmla="*/ 693680 h 810785"/>
                <a:gd name="connsiteX123" fmla="*/ 410477 w 909108"/>
                <a:gd name="connsiteY123" fmla="*/ 726677 h 810785"/>
                <a:gd name="connsiteX124" fmla="*/ 414052 w 909108"/>
                <a:gd name="connsiteY124" fmla="*/ 727317 h 810785"/>
                <a:gd name="connsiteX125" fmla="*/ 475615 w 909108"/>
                <a:gd name="connsiteY125" fmla="*/ 717957 h 810785"/>
                <a:gd name="connsiteX126" fmla="*/ 482833 w 909108"/>
                <a:gd name="connsiteY126" fmla="*/ 709056 h 810785"/>
                <a:gd name="connsiteX127" fmla="*/ 488099 w 909108"/>
                <a:gd name="connsiteY127" fmla="*/ 681042 h 810785"/>
                <a:gd name="connsiteX128" fmla="*/ 500647 w 909108"/>
                <a:gd name="connsiteY128" fmla="*/ 665617 h 810785"/>
                <a:gd name="connsiteX129" fmla="*/ 582650 w 909108"/>
                <a:gd name="connsiteY129" fmla="*/ 641914 h 810785"/>
                <a:gd name="connsiteX130" fmla="*/ 589048 w 909108"/>
                <a:gd name="connsiteY130" fmla="*/ 641570 h 810785"/>
                <a:gd name="connsiteX131" fmla="*/ 708549 w 909108"/>
                <a:gd name="connsiteY131" fmla="*/ 662716 h 810785"/>
                <a:gd name="connsiteX132" fmla="*/ 713569 w 909108"/>
                <a:gd name="connsiteY132" fmla="*/ 661207 h 810785"/>
                <a:gd name="connsiteX133" fmla="*/ 762879 w 909108"/>
                <a:gd name="connsiteY133" fmla="*/ 620408 h 810785"/>
                <a:gd name="connsiteX134" fmla="*/ 766833 w 909108"/>
                <a:gd name="connsiteY134" fmla="*/ 613162 h 810785"/>
                <a:gd name="connsiteX135" fmla="*/ 769359 w 909108"/>
                <a:gd name="connsiteY135" fmla="*/ 600360 h 810785"/>
                <a:gd name="connsiteX136" fmla="*/ 763092 w 909108"/>
                <a:gd name="connsiteY136" fmla="*/ 585394 h 810785"/>
                <a:gd name="connsiteX137" fmla="*/ 747706 w 909108"/>
                <a:gd name="connsiteY137" fmla="*/ 580411 h 810785"/>
                <a:gd name="connsiteX138" fmla="*/ 735927 w 909108"/>
                <a:gd name="connsiteY138" fmla="*/ 566560 h 810785"/>
                <a:gd name="connsiteX139" fmla="*/ 724609 w 909108"/>
                <a:gd name="connsiteY139" fmla="*/ 521301 h 810785"/>
                <a:gd name="connsiteX140" fmla="*/ 729465 w 909108"/>
                <a:gd name="connsiteY140" fmla="*/ 499860 h 810785"/>
                <a:gd name="connsiteX141" fmla="*/ 736207 w 909108"/>
                <a:gd name="connsiteY141" fmla="*/ 492484 h 810785"/>
                <a:gd name="connsiteX142" fmla="*/ 737174 w 909108"/>
                <a:gd name="connsiteY142" fmla="*/ 474600 h 810785"/>
                <a:gd name="connsiteX143" fmla="*/ 723904 w 909108"/>
                <a:gd name="connsiteY143" fmla="*/ 454864 h 810785"/>
                <a:gd name="connsiteX144" fmla="*/ 728513 w 909108"/>
                <a:gd name="connsiteY144" fmla="*/ 431095 h 810785"/>
                <a:gd name="connsiteX145" fmla="*/ 711977 w 909108"/>
                <a:gd name="connsiteY145" fmla="*/ 405950 h 810785"/>
                <a:gd name="connsiteX146" fmla="*/ 703726 w 909108"/>
                <a:gd name="connsiteY146" fmla="*/ 402606 h 810785"/>
                <a:gd name="connsiteX147" fmla="*/ 675939 w 909108"/>
                <a:gd name="connsiteY147" fmla="*/ 414310 h 810785"/>
                <a:gd name="connsiteX148" fmla="*/ 675939 w 909108"/>
                <a:gd name="connsiteY148" fmla="*/ 378346 h 810785"/>
                <a:gd name="connsiteX149" fmla="*/ 682386 w 909108"/>
                <a:gd name="connsiteY149" fmla="*/ 362101 h 810785"/>
                <a:gd name="connsiteX150" fmla="*/ 723969 w 909108"/>
                <a:gd name="connsiteY150" fmla="*/ 322350 h 810785"/>
                <a:gd name="connsiteX151" fmla="*/ 721230 w 909108"/>
                <a:gd name="connsiteY151" fmla="*/ 297336 h 810785"/>
                <a:gd name="connsiteX152" fmla="*/ 750100 w 909108"/>
                <a:gd name="connsiteY152" fmla="*/ 304663 h 810785"/>
                <a:gd name="connsiteX153" fmla="*/ 755251 w 909108"/>
                <a:gd name="connsiteY153" fmla="*/ 303467 h 810785"/>
                <a:gd name="connsiteX154" fmla="*/ 764323 w 909108"/>
                <a:gd name="connsiteY154" fmla="*/ 296566 h 810785"/>
                <a:gd name="connsiteX155" fmla="*/ 768719 w 909108"/>
                <a:gd name="connsiteY155" fmla="*/ 287862 h 810785"/>
                <a:gd name="connsiteX156" fmla="*/ 774247 w 909108"/>
                <a:gd name="connsiteY156" fmla="*/ 240882 h 810785"/>
                <a:gd name="connsiteX157" fmla="*/ 777150 w 909108"/>
                <a:gd name="connsiteY157" fmla="*/ 231948 h 810785"/>
                <a:gd name="connsiteX158" fmla="*/ 794555 w 909108"/>
                <a:gd name="connsiteY158" fmla="*/ 201704 h 810785"/>
                <a:gd name="connsiteX159" fmla="*/ 795014 w 909108"/>
                <a:gd name="connsiteY159" fmla="*/ 187361 h 810785"/>
                <a:gd name="connsiteX160" fmla="*/ 789059 w 909108"/>
                <a:gd name="connsiteY160" fmla="*/ 182132 h 810785"/>
                <a:gd name="connsiteX161" fmla="*/ 721065 w 909108"/>
                <a:gd name="connsiteY161" fmla="*/ 170756 h 810785"/>
                <a:gd name="connsiteX162" fmla="*/ 714487 w 909108"/>
                <a:gd name="connsiteY162" fmla="*/ 167888 h 810785"/>
                <a:gd name="connsiteX163" fmla="*/ 688258 w 909108"/>
                <a:gd name="connsiteY163" fmla="*/ 148250 h 810785"/>
                <a:gd name="connsiteX164" fmla="*/ 670116 w 909108"/>
                <a:gd name="connsiteY164" fmla="*/ 151004 h 810785"/>
                <a:gd name="connsiteX165" fmla="*/ 654860 w 909108"/>
                <a:gd name="connsiteY165" fmla="*/ 141726 h 810785"/>
                <a:gd name="connsiteX166" fmla="*/ 603237 w 909108"/>
                <a:gd name="connsiteY166" fmla="*/ 107696 h 810785"/>
                <a:gd name="connsiteX167" fmla="*/ 598939 w 909108"/>
                <a:gd name="connsiteY167" fmla="*/ 106712 h 810785"/>
                <a:gd name="connsiteX168" fmla="*/ 575368 w 909108"/>
                <a:gd name="connsiteY168" fmla="*/ 110810 h 810785"/>
                <a:gd name="connsiteX169" fmla="*/ 563212 w 909108"/>
                <a:gd name="connsiteY169" fmla="*/ 107303 h 810785"/>
                <a:gd name="connsiteX170" fmla="*/ 521809 w 909108"/>
                <a:gd name="connsiteY170" fmla="*/ 72043 h 810785"/>
                <a:gd name="connsiteX171" fmla="*/ 520316 w 909108"/>
                <a:gd name="connsiteY171" fmla="*/ 70617 h 810785"/>
                <a:gd name="connsiteX172" fmla="*/ 494300 w 909108"/>
                <a:gd name="connsiteY172" fmla="*/ 42603 h 810785"/>
                <a:gd name="connsiteX173" fmla="*/ 489624 w 909108"/>
                <a:gd name="connsiteY173" fmla="*/ 40210 h 810785"/>
                <a:gd name="connsiteX174" fmla="*/ 472236 w 909108"/>
                <a:gd name="connsiteY174" fmla="*/ 39390 h 810785"/>
                <a:gd name="connsiteX175" fmla="*/ 457080 w 909108"/>
                <a:gd name="connsiteY175" fmla="*/ 26194 h 810785"/>
                <a:gd name="connsiteX176" fmla="*/ 452240 w 909108"/>
                <a:gd name="connsiteY176" fmla="*/ 10737 h 810785"/>
                <a:gd name="connsiteX177" fmla="*/ 407901 w 909108"/>
                <a:gd name="connsiteY177" fmla="*/ 24211 h 810785"/>
                <a:gd name="connsiteX178" fmla="*/ 401798 w 909108"/>
                <a:gd name="connsiteY178" fmla="*/ 31669 h 810785"/>
                <a:gd name="connsiteX179" fmla="*/ 387789 w 909108"/>
                <a:gd name="connsiteY179" fmla="*/ 82829 h 810785"/>
                <a:gd name="connsiteX180" fmla="*/ 377423 w 909108"/>
                <a:gd name="connsiteY180" fmla="*/ 95680 h 810785"/>
                <a:gd name="connsiteX181" fmla="*/ 238663 w 909108"/>
                <a:gd name="connsiteY181" fmla="*/ 155430 h 810785"/>
                <a:gd name="connsiteX182" fmla="*/ 225606 w 909108"/>
                <a:gd name="connsiteY182" fmla="*/ 154577 h 810785"/>
                <a:gd name="connsiteX183" fmla="*/ 195193 w 909108"/>
                <a:gd name="connsiteY183" fmla="*/ 136792 h 810785"/>
                <a:gd name="connsiteX184" fmla="*/ 188582 w 909108"/>
                <a:gd name="connsiteY184" fmla="*/ 137153 h 810785"/>
                <a:gd name="connsiteX185" fmla="*/ 184252 w 909108"/>
                <a:gd name="connsiteY185" fmla="*/ 151528 h 810785"/>
                <a:gd name="connsiteX186" fmla="*/ 192043 w 909108"/>
                <a:gd name="connsiteY186" fmla="*/ 186870 h 810785"/>
                <a:gd name="connsiteX187" fmla="*/ 186598 w 909108"/>
                <a:gd name="connsiteY187" fmla="*/ 208114 h 810785"/>
                <a:gd name="connsiteX188" fmla="*/ 173015 w 909108"/>
                <a:gd name="connsiteY188" fmla="*/ 212654 h 810785"/>
                <a:gd name="connsiteX189" fmla="*/ 86370 w 909108"/>
                <a:gd name="connsiteY189" fmla="*/ 195836 h 810785"/>
                <a:gd name="connsiteX190" fmla="*/ 84238 w 909108"/>
                <a:gd name="connsiteY190" fmla="*/ 195836 h 810785"/>
                <a:gd name="connsiteX191" fmla="*/ 15801 w 909108"/>
                <a:gd name="connsiteY191" fmla="*/ 209720 h 810785"/>
                <a:gd name="connsiteX192" fmla="*/ 8698 w 909108"/>
                <a:gd name="connsiteY192" fmla="*/ 223539 h 810785"/>
                <a:gd name="connsiteX193" fmla="*/ 12520 w 909108"/>
                <a:gd name="connsiteY193" fmla="*/ 256897 h 810785"/>
                <a:gd name="connsiteX194" fmla="*/ 18934 w 909108"/>
                <a:gd name="connsiteY194" fmla="*/ 266716 h 810785"/>
                <a:gd name="connsiteX195" fmla="*/ 105201 w 909108"/>
                <a:gd name="connsiteY195" fmla="*/ 295451 h 810785"/>
                <a:gd name="connsiteX196" fmla="*/ 110550 w 909108"/>
                <a:gd name="connsiteY196" fmla="*/ 298549 h 810785"/>
                <a:gd name="connsiteX197" fmla="*/ 155873 w 909108"/>
                <a:gd name="connsiteY197" fmla="*/ 337939 h 810785"/>
                <a:gd name="connsiteX198" fmla="*/ 158580 w 909108"/>
                <a:gd name="connsiteY198" fmla="*/ 340890 h 810785"/>
                <a:gd name="connsiteX199" fmla="*/ 217961 w 909108"/>
                <a:gd name="connsiteY199" fmla="*/ 420883 h 810785"/>
                <a:gd name="connsiteX200" fmla="*/ 222260 w 909108"/>
                <a:gd name="connsiteY200" fmla="*/ 436538 h 810785"/>
                <a:gd name="connsiteX201" fmla="*/ 211646 w 909108"/>
                <a:gd name="connsiteY201" fmla="*/ 588853 h 810785"/>
                <a:gd name="connsiteX202" fmla="*/ 207987 w 909108"/>
                <a:gd name="connsiteY202" fmla="*/ 600032 h 810785"/>
                <a:gd name="connsiteX203" fmla="*/ 186040 w 909108"/>
                <a:gd name="connsiteY203" fmla="*/ 633423 h 810785"/>
                <a:gd name="connsiteX204" fmla="*/ 186598 w 909108"/>
                <a:gd name="connsiteY204" fmla="*/ 650635 h 810785"/>
                <a:gd name="connsiteX205" fmla="*/ 201033 w 909108"/>
                <a:gd name="connsiteY205" fmla="*/ 668994 h 810785"/>
                <a:gd name="connsiteX206" fmla="*/ 204756 w 909108"/>
                <a:gd name="connsiteY206" fmla="*/ 671764 h 810785"/>
                <a:gd name="connsiteX207" fmla="*/ 313432 w 909108"/>
                <a:gd name="connsiteY207" fmla="*/ 706778 h 810785"/>
                <a:gd name="connsiteX208" fmla="*/ 319074 w 909108"/>
                <a:gd name="connsiteY208" fmla="*/ 705581 h 810785"/>
                <a:gd name="connsiteX209" fmla="*/ 332082 w 909108"/>
                <a:gd name="connsiteY209" fmla="*/ 695287 h 810785"/>
                <a:gd name="connsiteX210" fmla="*/ 341318 w 909108"/>
                <a:gd name="connsiteY210" fmla="*/ 691943 h 81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909108" h="810785">
                  <a:moveTo>
                    <a:pt x="877919" y="810785"/>
                  </a:moveTo>
                  <a:cubicBezTo>
                    <a:pt x="875475" y="810785"/>
                    <a:pt x="873047" y="810146"/>
                    <a:pt x="870783" y="808868"/>
                  </a:cubicBezTo>
                  <a:lnTo>
                    <a:pt x="857939" y="801655"/>
                  </a:lnTo>
                  <a:cubicBezTo>
                    <a:pt x="853575" y="799196"/>
                    <a:pt x="850262" y="794557"/>
                    <a:pt x="848868" y="788918"/>
                  </a:cubicBezTo>
                  <a:lnTo>
                    <a:pt x="838369" y="746282"/>
                  </a:lnTo>
                  <a:cubicBezTo>
                    <a:pt x="837171" y="741447"/>
                    <a:pt x="837467" y="736250"/>
                    <a:pt x="839189" y="731677"/>
                  </a:cubicBezTo>
                  <a:lnTo>
                    <a:pt x="846784" y="711351"/>
                  </a:lnTo>
                  <a:cubicBezTo>
                    <a:pt x="848179" y="707597"/>
                    <a:pt x="850442" y="704499"/>
                    <a:pt x="853329" y="702352"/>
                  </a:cubicBezTo>
                  <a:lnTo>
                    <a:pt x="876262" y="685288"/>
                  </a:lnTo>
                  <a:cubicBezTo>
                    <a:pt x="880543" y="682107"/>
                    <a:pt x="885710" y="681403"/>
                    <a:pt x="890484" y="683321"/>
                  </a:cubicBezTo>
                  <a:cubicBezTo>
                    <a:pt x="896307" y="685681"/>
                    <a:pt x="900507" y="691467"/>
                    <a:pt x="901720" y="698811"/>
                  </a:cubicBezTo>
                  <a:lnTo>
                    <a:pt x="908791" y="741775"/>
                  </a:lnTo>
                  <a:cubicBezTo>
                    <a:pt x="909414" y="745725"/>
                    <a:pt x="909118" y="749774"/>
                    <a:pt x="907938" y="753462"/>
                  </a:cubicBezTo>
                  <a:lnTo>
                    <a:pt x="893699" y="797737"/>
                  </a:lnTo>
                  <a:cubicBezTo>
                    <a:pt x="891845" y="803491"/>
                    <a:pt x="888007" y="807884"/>
                    <a:pt x="883168" y="809785"/>
                  </a:cubicBezTo>
                  <a:cubicBezTo>
                    <a:pt x="881462" y="810458"/>
                    <a:pt x="879691" y="810785"/>
                    <a:pt x="877952" y="810785"/>
                  </a:cubicBezTo>
                  <a:close/>
                  <a:moveTo>
                    <a:pt x="885087" y="690861"/>
                  </a:moveTo>
                  <a:cubicBezTo>
                    <a:pt x="883824" y="690861"/>
                    <a:pt x="882561" y="691320"/>
                    <a:pt x="881380" y="692205"/>
                  </a:cubicBezTo>
                  <a:lnTo>
                    <a:pt x="858447" y="709269"/>
                  </a:lnTo>
                  <a:cubicBezTo>
                    <a:pt x="856922" y="710400"/>
                    <a:pt x="855626" y="712220"/>
                    <a:pt x="854839" y="714383"/>
                  </a:cubicBezTo>
                  <a:lnTo>
                    <a:pt x="847244" y="734726"/>
                  </a:lnTo>
                  <a:cubicBezTo>
                    <a:pt x="846144" y="737660"/>
                    <a:pt x="845948" y="741135"/>
                    <a:pt x="846719" y="744266"/>
                  </a:cubicBezTo>
                  <a:lnTo>
                    <a:pt x="857217" y="786886"/>
                  </a:lnTo>
                  <a:cubicBezTo>
                    <a:pt x="858038" y="790181"/>
                    <a:pt x="859875" y="792902"/>
                    <a:pt x="862155" y="794180"/>
                  </a:cubicBezTo>
                  <a:lnTo>
                    <a:pt x="874999" y="801393"/>
                  </a:lnTo>
                  <a:cubicBezTo>
                    <a:pt x="876639" y="802311"/>
                    <a:pt x="878329" y="802442"/>
                    <a:pt x="879985" y="801803"/>
                  </a:cubicBezTo>
                  <a:cubicBezTo>
                    <a:pt x="882413" y="800852"/>
                    <a:pt x="884414" y="798426"/>
                    <a:pt x="885465" y="795131"/>
                  </a:cubicBezTo>
                  <a:lnTo>
                    <a:pt x="899687" y="750856"/>
                  </a:lnTo>
                  <a:cubicBezTo>
                    <a:pt x="900474" y="748430"/>
                    <a:pt x="900671" y="745791"/>
                    <a:pt x="900245" y="743184"/>
                  </a:cubicBezTo>
                  <a:lnTo>
                    <a:pt x="893174" y="700237"/>
                  </a:lnTo>
                  <a:cubicBezTo>
                    <a:pt x="892469" y="695942"/>
                    <a:pt x="890172" y="692533"/>
                    <a:pt x="887220" y="691320"/>
                  </a:cubicBezTo>
                  <a:cubicBezTo>
                    <a:pt x="886514" y="691025"/>
                    <a:pt x="885792" y="690877"/>
                    <a:pt x="885070" y="690877"/>
                  </a:cubicBezTo>
                  <a:close/>
                  <a:moveTo>
                    <a:pt x="413199" y="735988"/>
                  </a:moveTo>
                  <a:cubicBezTo>
                    <a:pt x="410870" y="735988"/>
                    <a:pt x="408557" y="735398"/>
                    <a:pt x="406425" y="734267"/>
                  </a:cubicBezTo>
                  <a:lnTo>
                    <a:pt x="344140" y="701270"/>
                  </a:lnTo>
                  <a:cubicBezTo>
                    <a:pt x="341941" y="700106"/>
                    <a:pt x="339563" y="700352"/>
                    <a:pt x="337463" y="702024"/>
                  </a:cubicBezTo>
                  <a:lnTo>
                    <a:pt x="324455" y="712318"/>
                  </a:lnTo>
                  <a:cubicBezTo>
                    <a:pt x="320452" y="715482"/>
                    <a:pt x="315449" y="716449"/>
                    <a:pt x="310839" y="714941"/>
                  </a:cubicBezTo>
                  <a:lnTo>
                    <a:pt x="202164" y="679927"/>
                  </a:lnTo>
                  <a:cubicBezTo>
                    <a:pt x="199163" y="678960"/>
                    <a:pt x="196439" y="677009"/>
                    <a:pt x="194291" y="674288"/>
                  </a:cubicBezTo>
                  <a:lnTo>
                    <a:pt x="179855" y="655929"/>
                  </a:lnTo>
                  <a:cubicBezTo>
                    <a:pt x="173999" y="648454"/>
                    <a:pt x="173573" y="636751"/>
                    <a:pt x="178887" y="628686"/>
                  </a:cubicBezTo>
                  <a:lnTo>
                    <a:pt x="200836" y="595295"/>
                  </a:lnTo>
                  <a:cubicBezTo>
                    <a:pt x="202115" y="593361"/>
                    <a:pt x="202919" y="590836"/>
                    <a:pt x="203099" y="588230"/>
                  </a:cubicBezTo>
                  <a:lnTo>
                    <a:pt x="213712" y="435915"/>
                  </a:lnTo>
                  <a:cubicBezTo>
                    <a:pt x="213976" y="432210"/>
                    <a:pt x="213007" y="428587"/>
                    <a:pt x="211088" y="425997"/>
                  </a:cubicBezTo>
                  <a:lnTo>
                    <a:pt x="151690" y="345988"/>
                  </a:lnTo>
                  <a:cubicBezTo>
                    <a:pt x="151264" y="345414"/>
                    <a:pt x="150787" y="344873"/>
                    <a:pt x="150247" y="344414"/>
                  </a:cubicBezTo>
                  <a:lnTo>
                    <a:pt x="104939" y="305040"/>
                  </a:lnTo>
                  <a:cubicBezTo>
                    <a:pt x="104168" y="304368"/>
                    <a:pt x="103364" y="303893"/>
                    <a:pt x="102511" y="303614"/>
                  </a:cubicBezTo>
                  <a:lnTo>
                    <a:pt x="16244" y="274879"/>
                  </a:lnTo>
                  <a:cubicBezTo>
                    <a:pt x="9748" y="272715"/>
                    <a:pt x="4925" y="266043"/>
                    <a:pt x="3990" y="257880"/>
                  </a:cubicBezTo>
                  <a:lnTo>
                    <a:pt x="169" y="224522"/>
                  </a:lnTo>
                  <a:cubicBezTo>
                    <a:pt x="-1111" y="213343"/>
                    <a:pt x="5023" y="203131"/>
                    <a:pt x="14127" y="201295"/>
                  </a:cubicBezTo>
                  <a:lnTo>
                    <a:pt x="82548" y="187411"/>
                  </a:lnTo>
                  <a:cubicBezTo>
                    <a:pt x="84336" y="187050"/>
                    <a:pt x="86173" y="187017"/>
                    <a:pt x="88044" y="187378"/>
                  </a:cubicBezTo>
                  <a:lnTo>
                    <a:pt x="174704" y="204196"/>
                  </a:lnTo>
                  <a:cubicBezTo>
                    <a:pt x="177263" y="204704"/>
                    <a:pt x="179281" y="203327"/>
                    <a:pt x="180479" y="202098"/>
                  </a:cubicBezTo>
                  <a:cubicBezTo>
                    <a:pt x="183530" y="198967"/>
                    <a:pt x="184792" y="193722"/>
                    <a:pt x="183677" y="188706"/>
                  </a:cubicBezTo>
                  <a:lnTo>
                    <a:pt x="175870" y="153364"/>
                  </a:lnTo>
                  <a:cubicBezTo>
                    <a:pt x="173868" y="144299"/>
                    <a:pt x="176952" y="134989"/>
                    <a:pt x="183546" y="130186"/>
                  </a:cubicBezTo>
                  <a:cubicBezTo>
                    <a:pt x="188418" y="126629"/>
                    <a:pt x="194406" y="126334"/>
                    <a:pt x="199589" y="129350"/>
                  </a:cubicBezTo>
                  <a:lnTo>
                    <a:pt x="230002" y="147135"/>
                  </a:lnTo>
                  <a:cubicBezTo>
                    <a:pt x="231691" y="148119"/>
                    <a:pt x="233545" y="148266"/>
                    <a:pt x="235316" y="147512"/>
                  </a:cubicBezTo>
                  <a:lnTo>
                    <a:pt x="374076" y="87780"/>
                  </a:lnTo>
                  <a:cubicBezTo>
                    <a:pt x="376553" y="86714"/>
                    <a:pt x="378587" y="84009"/>
                    <a:pt x="379538" y="80551"/>
                  </a:cubicBezTo>
                  <a:lnTo>
                    <a:pt x="393547" y="29391"/>
                  </a:lnTo>
                  <a:cubicBezTo>
                    <a:pt x="395384" y="22703"/>
                    <a:pt x="399830" y="17687"/>
                    <a:pt x="405457" y="15966"/>
                  </a:cubicBezTo>
                  <a:lnTo>
                    <a:pt x="457982" y="0"/>
                  </a:lnTo>
                  <a:lnTo>
                    <a:pt x="465363" y="23605"/>
                  </a:lnTo>
                  <a:cubicBezTo>
                    <a:pt x="466675" y="27817"/>
                    <a:pt x="469563" y="30637"/>
                    <a:pt x="472696" y="30784"/>
                  </a:cubicBezTo>
                  <a:lnTo>
                    <a:pt x="490101" y="31604"/>
                  </a:lnTo>
                  <a:cubicBezTo>
                    <a:pt x="494020" y="31784"/>
                    <a:pt x="497761" y="33604"/>
                    <a:pt x="500664" y="36735"/>
                  </a:cubicBezTo>
                  <a:lnTo>
                    <a:pt x="526664" y="64732"/>
                  </a:lnTo>
                  <a:cubicBezTo>
                    <a:pt x="526910" y="64978"/>
                    <a:pt x="527172" y="65240"/>
                    <a:pt x="527435" y="65470"/>
                  </a:cubicBezTo>
                  <a:lnTo>
                    <a:pt x="568839" y="100729"/>
                  </a:lnTo>
                  <a:cubicBezTo>
                    <a:pt x="569937" y="101664"/>
                    <a:pt x="571725" y="102680"/>
                    <a:pt x="573907" y="102319"/>
                  </a:cubicBezTo>
                  <a:lnTo>
                    <a:pt x="597496" y="98221"/>
                  </a:lnTo>
                  <a:cubicBezTo>
                    <a:pt x="601121" y="97549"/>
                    <a:pt x="604828" y="98418"/>
                    <a:pt x="607994" y="100500"/>
                  </a:cubicBezTo>
                  <a:lnTo>
                    <a:pt x="671936" y="142021"/>
                  </a:lnTo>
                  <a:lnTo>
                    <a:pt x="690539" y="139185"/>
                  </a:lnTo>
                  <a:lnTo>
                    <a:pt x="719655" y="160987"/>
                  </a:lnTo>
                  <a:cubicBezTo>
                    <a:pt x="720557" y="161659"/>
                    <a:pt x="721509" y="162085"/>
                    <a:pt x="722493" y="162249"/>
                  </a:cubicBezTo>
                  <a:lnTo>
                    <a:pt x="790486" y="173625"/>
                  </a:lnTo>
                  <a:cubicBezTo>
                    <a:pt x="795702" y="174494"/>
                    <a:pt x="800181" y="178166"/>
                    <a:pt x="802789" y="183657"/>
                  </a:cubicBezTo>
                  <a:cubicBezTo>
                    <a:pt x="806136" y="190738"/>
                    <a:pt x="805841" y="199295"/>
                    <a:pt x="802002" y="205950"/>
                  </a:cubicBezTo>
                  <a:lnTo>
                    <a:pt x="784597" y="236194"/>
                  </a:lnTo>
                  <a:cubicBezTo>
                    <a:pt x="783663" y="237833"/>
                    <a:pt x="783023" y="239783"/>
                    <a:pt x="782793" y="241849"/>
                  </a:cubicBezTo>
                  <a:lnTo>
                    <a:pt x="777265" y="288828"/>
                  </a:lnTo>
                  <a:cubicBezTo>
                    <a:pt x="776559" y="294861"/>
                    <a:pt x="773738" y="300172"/>
                    <a:pt x="769523" y="303368"/>
                  </a:cubicBezTo>
                  <a:lnTo>
                    <a:pt x="760451" y="310269"/>
                  </a:lnTo>
                  <a:cubicBezTo>
                    <a:pt x="756727" y="313105"/>
                    <a:pt x="752266" y="314056"/>
                    <a:pt x="747984" y="312958"/>
                  </a:cubicBezTo>
                  <a:lnTo>
                    <a:pt x="731122" y="308696"/>
                  </a:lnTo>
                  <a:lnTo>
                    <a:pt x="732975" y="325596"/>
                  </a:lnTo>
                  <a:lnTo>
                    <a:pt x="688324" y="368281"/>
                  </a:lnTo>
                  <a:cubicBezTo>
                    <a:pt x="685961" y="370543"/>
                    <a:pt x="684534" y="374297"/>
                    <a:pt x="684534" y="378313"/>
                  </a:cubicBezTo>
                  <a:lnTo>
                    <a:pt x="684534" y="401327"/>
                  </a:lnTo>
                  <a:lnTo>
                    <a:pt x="700380" y="394656"/>
                  </a:lnTo>
                  <a:cubicBezTo>
                    <a:pt x="707156" y="391804"/>
                    <a:pt x="714718" y="394443"/>
                    <a:pt x="719179" y="401196"/>
                  </a:cubicBezTo>
                  <a:lnTo>
                    <a:pt x="737633" y="429276"/>
                  </a:lnTo>
                  <a:lnTo>
                    <a:pt x="733041" y="453012"/>
                  </a:lnTo>
                  <a:lnTo>
                    <a:pt x="744326" y="469797"/>
                  </a:lnTo>
                  <a:cubicBezTo>
                    <a:pt x="750084" y="478386"/>
                    <a:pt x="749312" y="490894"/>
                    <a:pt x="742554" y="498270"/>
                  </a:cubicBezTo>
                  <a:lnTo>
                    <a:pt x="735812" y="505647"/>
                  </a:lnTo>
                  <a:cubicBezTo>
                    <a:pt x="732877" y="508860"/>
                    <a:pt x="731728" y="514318"/>
                    <a:pt x="732959" y="519219"/>
                  </a:cubicBezTo>
                  <a:lnTo>
                    <a:pt x="744277" y="564478"/>
                  </a:lnTo>
                  <a:cubicBezTo>
                    <a:pt x="745245" y="568363"/>
                    <a:pt x="747574" y="571330"/>
                    <a:pt x="750363" y="572231"/>
                  </a:cubicBezTo>
                  <a:lnTo>
                    <a:pt x="765749" y="577214"/>
                  </a:lnTo>
                  <a:cubicBezTo>
                    <a:pt x="774673" y="580116"/>
                    <a:pt x="779971" y="591000"/>
                    <a:pt x="777806" y="602016"/>
                  </a:cubicBezTo>
                  <a:lnTo>
                    <a:pt x="775280" y="614818"/>
                  </a:lnTo>
                  <a:cubicBezTo>
                    <a:pt x="774296" y="619818"/>
                    <a:pt x="771852" y="624161"/>
                    <a:pt x="768374" y="627030"/>
                  </a:cubicBezTo>
                  <a:lnTo>
                    <a:pt x="719064" y="667830"/>
                  </a:lnTo>
                  <a:cubicBezTo>
                    <a:pt x="715538" y="670731"/>
                    <a:pt x="711289" y="671928"/>
                    <a:pt x="707056" y="671174"/>
                  </a:cubicBezTo>
                  <a:lnTo>
                    <a:pt x="587571" y="650028"/>
                  </a:lnTo>
                  <a:cubicBezTo>
                    <a:pt x="586735" y="649897"/>
                    <a:pt x="585898" y="649930"/>
                    <a:pt x="585045" y="650176"/>
                  </a:cubicBezTo>
                  <a:lnTo>
                    <a:pt x="503042" y="673879"/>
                  </a:lnTo>
                  <a:cubicBezTo>
                    <a:pt x="499927" y="674780"/>
                    <a:pt x="497400" y="678206"/>
                    <a:pt x="496564" y="682616"/>
                  </a:cubicBezTo>
                  <a:lnTo>
                    <a:pt x="491298" y="710630"/>
                  </a:lnTo>
                  <a:cubicBezTo>
                    <a:pt x="489706" y="719154"/>
                    <a:pt x="484063" y="725366"/>
                    <a:pt x="476928" y="726448"/>
                  </a:cubicBezTo>
                  <a:lnTo>
                    <a:pt x="415381" y="735808"/>
                  </a:lnTo>
                  <a:cubicBezTo>
                    <a:pt x="414659" y="735923"/>
                    <a:pt x="413954" y="735972"/>
                    <a:pt x="413232" y="735972"/>
                  </a:cubicBezTo>
                  <a:close/>
                  <a:moveTo>
                    <a:pt x="341367" y="691943"/>
                  </a:moveTo>
                  <a:cubicBezTo>
                    <a:pt x="343680" y="691943"/>
                    <a:pt x="345993" y="692516"/>
                    <a:pt x="348191" y="693680"/>
                  </a:cubicBezTo>
                  <a:lnTo>
                    <a:pt x="410477" y="726677"/>
                  </a:lnTo>
                  <a:cubicBezTo>
                    <a:pt x="411624" y="727284"/>
                    <a:pt x="412855" y="727514"/>
                    <a:pt x="414052" y="727317"/>
                  </a:cubicBezTo>
                  <a:lnTo>
                    <a:pt x="475615" y="717957"/>
                  </a:lnTo>
                  <a:cubicBezTo>
                    <a:pt x="479027" y="717432"/>
                    <a:pt x="481931" y="713859"/>
                    <a:pt x="482833" y="709056"/>
                  </a:cubicBezTo>
                  <a:lnTo>
                    <a:pt x="488099" y="681042"/>
                  </a:lnTo>
                  <a:cubicBezTo>
                    <a:pt x="489542" y="673338"/>
                    <a:pt x="494349" y="667436"/>
                    <a:pt x="500647" y="665617"/>
                  </a:cubicBezTo>
                  <a:lnTo>
                    <a:pt x="582650" y="641914"/>
                  </a:lnTo>
                  <a:cubicBezTo>
                    <a:pt x="584750" y="641308"/>
                    <a:pt x="586899" y="641176"/>
                    <a:pt x="589048" y="641570"/>
                  </a:cubicBezTo>
                  <a:lnTo>
                    <a:pt x="708549" y="662716"/>
                  </a:lnTo>
                  <a:cubicBezTo>
                    <a:pt x="710764" y="663142"/>
                    <a:pt x="712486" y="662126"/>
                    <a:pt x="713569" y="661207"/>
                  </a:cubicBezTo>
                  <a:lnTo>
                    <a:pt x="762879" y="620408"/>
                  </a:lnTo>
                  <a:cubicBezTo>
                    <a:pt x="764798" y="618818"/>
                    <a:pt x="766242" y="616178"/>
                    <a:pt x="766833" y="613162"/>
                  </a:cubicBezTo>
                  <a:lnTo>
                    <a:pt x="769359" y="600360"/>
                  </a:lnTo>
                  <a:cubicBezTo>
                    <a:pt x="770654" y="593770"/>
                    <a:pt x="767784" y="586919"/>
                    <a:pt x="763092" y="585394"/>
                  </a:cubicBezTo>
                  <a:lnTo>
                    <a:pt x="747706" y="580411"/>
                  </a:lnTo>
                  <a:cubicBezTo>
                    <a:pt x="742030" y="578575"/>
                    <a:pt x="737633" y="573395"/>
                    <a:pt x="735927" y="566560"/>
                  </a:cubicBezTo>
                  <a:lnTo>
                    <a:pt x="724609" y="521301"/>
                  </a:lnTo>
                  <a:cubicBezTo>
                    <a:pt x="722689" y="513613"/>
                    <a:pt x="724593" y="505204"/>
                    <a:pt x="729465" y="499860"/>
                  </a:cubicBezTo>
                  <a:lnTo>
                    <a:pt x="736207" y="492484"/>
                  </a:lnTo>
                  <a:cubicBezTo>
                    <a:pt x="740259" y="488041"/>
                    <a:pt x="740717" y="479845"/>
                    <a:pt x="737174" y="474600"/>
                  </a:cubicBezTo>
                  <a:lnTo>
                    <a:pt x="723904" y="454864"/>
                  </a:lnTo>
                  <a:lnTo>
                    <a:pt x="728513" y="431095"/>
                  </a:lnTo>
                  <a:lnTo>
                    <a:pt x="711977" y="405950"/>
                  </a:lnTo>
                  <a:cubicBezTo>
                    <a:pt x="709813" y="402655"/>
                    <a:pt x="706614" y="401360"/>
                    <a:pt x="703726" y="402606"/>
                  </a:cubicBezTo>
                  <a:lnTo>
                    <a:pt x="675939" y="414310"/>
                  </a:lnTo>
                  <a:lnTo>
                    <a:pt x="675939" y="378346"/>
                  </a:lnTo>
                  <a:cubicBezTo>
                    <a:pt x="675939" y="371936"/>
                    <a:pt x="678285" y="366019"/>
                    <a:pt x="682386" y="362101"/>
                  </a:cubicBezTo>
                  <a:lnTo>
                    <a:pt x="723969" y="322350"/>
                  </a:lnTo>
                  <a:lnTo>
                    <a:pt x="721230" y="297336"/>
                  </a:lnTo>
                  <a:lnTo>
                    <a:pt x="750100" y="304663"/>
                  </a:lnTo>
                  <a:cubicBezTo>
                    <a:pt x="751872" y="305073"/>
                    <a:pt x="753644" y="304680"/>
                    <a:pt x="755251" y="303467"/>
                  </a:cubicBezTo>
                  <a:lnTo>
                    <a:pt x="764323" y="296566"/>
                  </a:lnTo>
                  <a:cubicBezTo>
                    <a:pt x="766651" y="294795"/>
                    <a:pt x="768292" y="291550"/>
                    <a:pt x="768719" y="287862"/>
                  </a:cubicBezTo>
                  <a:lnTo>
                    <a:pt x="774247" y="240882"/>
                  </a:lnTo>
                  <a:cubicBezTo>
                    <a:pt x="774624" y="237669"/>
                    <a:pt x="775624" y="234587"/>
                    <a:pt x="777150" y="231948"/>
                  </a:cubicBezTo>
                  <a:lnTo>
                    <a:pt x="794555" y="201704"/>
                  </a:lnTo>
                  <a:cubicBezTo>
                    <a:pt x="796966" y="197508"/>
                    <a:pt x="797146" y="191869"/>
                    <a:pt x="795014" y="187361"/>
                  </a:cubicBezTo>
                  <a:cubicBezTo>
                    <a:pt x="794210" y="185640"/>
                    <a:pt x="792356" y="182690"/>
                    <a:pt x="789059" y="182132"/>
                  </a:cubicBezTo>
                  <a:lnTo>
                    <a:pt x="721065" y="170756"/>
                  </a:lnTo>
                  <a:cubicBezTo>
                    <a:pt x="718753" y="170363"/>
                    <a:pt x="716473" y="169379"/>
                    <a:pt x="714487" y="167888"/>
                  </a:cubicBezTo>
                  <a:lnTo>
                    <a:pt x="688258" y="148250"/>
                  </a:lnTo>
                  <a:lnTo>
                    <a:pt x="670116" y="151004"/>
                  </a:lnTo>
                  <a:lnTo>
                    <a:pt x="654860" y="141726"/>
                  </a:lnTo>
                  <a:lnTo>
                    <a:pt x="603237" y="107696"/>
                  </a:lnTo>
                  <a:cubicBezTo>
                    <a:pt x="601876" y="106811"/>
                    <a:pt x="600383" y="106417"/>
                    <a:pt x="598939" y="106712"/>
                  </a:cubicBezTo>
                  <a:lnTo>
                    <a:pt x="575368" y="110810"/>
                  </a:lnTo>
                  <a:cubicBezTo>
                    <a:pt x="571069" y="111597"/>
                    <a:pt x="566755" y="110319"/>
                    <a:pt x="563212" y="107303"/>
                  </a:cubicBezTo>
                  <a:lnTo>
                    <a:pt x="521809" y="72043"/>
                  </a:lnTo>
                  <a:cubicBezTo>
                    <a:pt x="521283" y="71601"/>
                    <a:pt x="520792" y="71125"/>
                    <a:pt x="520316" y="70617"/>
                  </a:cubicBezTo>
                  <a:lnTo>
                    <a:pt x="494300" y="42603"/>
                  </a:lnTo>
                  <a:cubicBezTo>
                    <a:pt x="492905" y="41111"/>
                    <a:pt x="491298" y="40292"/>
                    <a:pt x="489624" y="40210"/>
                  </a:cubicBezTo>
                  <a:lnTo>
                    <a:pt x="472236" y="39390"/>
                  </a:lnTo>
                  <a:cubicBezTo>
                    <a:pt x="465462" y="39095"/>
                    <a:pt x="459507" y="33899"/>
                    <a:pt x="457080" y="26194"/>
                  </a:cubicBezTo>
                  <a:lnTo>
                    <a:pt x="452240" y="10737"/>
                  </a:lnTo>
                  <a:lnTo>
                    <a:pt x="407901" y="24211"/>
                  </a:lnTo>
                  <a:cubicBezTo>
                    <a:pt x="405161" y="25047"/>
                    <a:pt x="402832" y="27899"/>
                    <a:pt x="401798" y="31669"/>
                  </a:cubicBezTo>
                  <a:lnTo>
                    <a:pt x="387789" y="82829"/>
                  </a:lnTo>
                  <a:cubicBezTo>
                    <a:pt x="386133" y="88878"/>
                    <a:pt x="382360" y="93566"/>
                    <a:pt x="377423" y="95680"/>
                  </a:cubicBezTo>
                  <a:lnTo>
                    <a:pt x="238663" y="155430"/>
                  </a:lnTo>
                  <a:cubicBezTo>
                    <a:pt x="234398" y="157266"/>
                    <a:pt x="229657" y="156938"/>
                    <a:pt x="225606" y="154577"/>
                  </a:cubicBezTo>
                  <a:lnTo>
                    <a:pt x="195193" y="136792"/>
                  </a:lnTo>
                  <a:cubicBezTo>
                    <a:pt x="192945" y="135464"/>
                    <a:pt x="190714" y="135579"/>
                    <a:pt x="188582" y="137153"/>
                  </a:cubicBezTo>
                  <a:cubicBezTo>
                    <a:pt x="185465" y="139415"/>
                    <a:pt x="182792" y="144873"/>
                    <a:pt x="184252" y="151528"/>
                  </a:cubicBezTo>
                  <a:lnTo>
                    <a:pt x="192043" y="186870"/>
                  </a:lnTo>
                  <a:cubicBezTo>
                    <a:pt x="193782" y="194754"/>
                    <a:pt x="191699" y="202901"/>
                    <a:pt x="186598" y="208114"/>
                  </a:cubicBezTo>
                  <a:cubicBezTo>
                    <a:pt x="182857" y="211933"/>
                    <a:pt x="177887" y="213589"/>
                    <a:pt x="173015" y="212654"/>
                  </a:cubicBezTo>
                  <a:lnTo>
                    <a:pt x="86370" y="195836"/>
                  </a:lnTo>
                  <a:cubicBezTo>
                    <a:pt x="85632" y="195689"/>
                    <a:pt x="84910" y="195689"/>
                    <a:pt x="84238" y="195836"/>
                  </a:cubicBezTo>
                  <a:lnTo>
                    <a:pt x="15801" y="209720"/>
                  </a:lnTo>
                  <a:cubicBezTo>
                    <a:pt x="11192" y="210655"/>
                    <a:pt x="7927" y="216982"/>
                    <a:pt x="8698" y="223539"/>
                  </a:cubicBezTo>
                  <a:lnTo>
                    <a:pt x="12520" y="256897"/>
                  </a:lnTo>
                  <a:cubicBezTo>
                    <a:pt x="13061" y="261683"/>
                    <a:pt x="15653" y="265634"/>
                    <a:pt x="18934" y="266716"/>
                  </a:cubicBezTo>
                  <a:lnTo>
                    <a:pt x="105201" y="295451"/>
                  </a:lnTo>
                  <a:cubicBezTo>
                    <a:pt x="107121" y="296090"/>
                    <a:pt x="108909" y="297139"/>
                    <a:pt x="110550" y="298549"/>
                  </a:cubicBezTo>
                  <a:lnTo>
                    <a:pt x="155873" y="337939"/>
                  </a:lnTo>
                  <a:cubicBezTo>
                    <a:pt x="156890" y="338824"/>
                    <a:pt x="157809" y="339824"/>
                    <a:pt x="158580" y="340890"/>
                  </a:cubicBezTo>
                  <a:lnTo>
                    <a:pt x="217961" y="420883"/>
                  </a:lnTo>
                  <a:cubicBezTo>
                    <a:pt x="221094" y="425096"/>
                    <a:pt x="222653" y="430800"/>
                    <a:pt x="222260" y="436538"/>
                  </a:cubicBezTo>
                  <a:lnTo>
                    <a:pt x="211646" y="588853"/>
                  </a:lnTo>
                  <a:cubicBezTo>
                    <a:pt x="211350" y="592967"/>
                    <a:pt x="210088" y="596836"/>
                    <a:pt x="207987" y="600032"/>
                  </a:cubicBezTo>
                  <a:lnTo>
                    <a:pt x="186040" y="633423"/>
                  </a:lnTo>
                  <a:cubicBezTo>
                    <a:pt x="182775" y="638373"/>
                    <a:pt x="183037" y="646110"/>
                    <a:pt x="186598" y="650635"/>
                  </a:cubicBezTo>
                  <a:lnTo>
                    <a:pt x="201033" y="668994"/>
                  </a:lnTo>
                  <a:cubicBezTo>
                    <a:pt x="202099" y="670354"/>
                    <a:pt x="203395" y="671305"/>
                    <a:pt x="204756" y="671764"/>
                  </a:cubicBezTo>
                  <a:lnTo>
                    <a:pt x="313432" y="706778"/>
                  </a:lnTo>
                  <a:cubicBezTo>
                    <a:pt x="315334" y="707384"/>
                    <a:pt x="317335" y="706958"/>
                    <a:pt x="319074" y="705581"/>
                  </a:cubicBezTo>
                  <a:lnTo>
                    <a:pt x="332082" y="695287"/>
                  </a:lnTo>
                  <a:cubicBezTo>
                    <a:pt x="334887" y="693074"/>
                    <a:pt x="338086" y="691943"/>
                    <a:pt x="341318" y="69194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14" name="Graphic 9">
              <a:extLst>
                <a:ext uri="{FF2B5EF4-FFF2-40B4-BE49-F238E27FC236}">
                  <a16:creationId xmlns:a16="http://schemas.microsoft.com/office/drawing/2014/main" id="{1DEEDABA-E410-A524-5C1D-FCF34166FB34}"/>
                </a:ext>
              </a:extLst>
            </p:cNvPr>
            <p:cNvGrpSpPr/>
            <p:nvPr/>
          </p:nvGrpSpPr>
          <p:grpSpPr>
            <a:xfrm>
              <a:off x="7807366" y="4448955"/>
              <a:ext cx="591300" cy="721823"/>
              <a:chOff x="7807366" y="4448955"/>
              <a:chExt cx="591300" cy="721823"/>
            </a:xfrm>
            <a:grpFill/>
          </p:grpSpPr>
          <p:sp>
            <p:nvSpPr>
              <p:cNvPr id="1729" name="Freeform 1728">
                <a:extLst>
                  <a:ext uri="{FF2B5EF4-FFF2-40B4-BE49-F238E27FC236}">
                    <a16:creationId xmlns:a16="http://schemas.microsoft.com/office/drawing/2014/main" id="{44BA0D90-0C9F-0D78-A8D2-9C0924DEFCFE}"/>
                  </a:ext>
                </a:extLst>
              </p:cNvPr>
              <p:cNvSpPr/>
              <p:nvPr/>
            </p:nvSpPr>
            <p:spPr>
              <a:xfrm>
                <a:off x="7811654" y="4453209"/>
                <a:ext cx="582678" cy="713264"/>
              </a:xfrm>
              <a:custGeom>
                <a:avLst/>
                <a:gdLst>
                  <a:gd name="connsiteX0" fmla="*/ 73607 w 582678"/>
                  <a:gd name="connsiteY0" fmla="*/ 389334 h 713264"/>
                  <a:gd name="connsiteX1" fmla="*/ 35140 w 582678"/>
                  <a:gd name="connsiteY1" fmla="*/ 375958 h 713264"/>
                  <a:gd name="connsiteX2" fmla="*/ 31515 w 582678"/>
                  <a:gd name="connsiteY2" fmla="*/ 375401 h 713264"/>
                  <a:gd name="connsiteX3" fmla="*/ 13487 w 582678"/>
                  <a:gd name="connsiteY3" fmla="*/ 376040 h 713264"/>
                  <a:gd name="connsiteX4" fmla="*/ 1413 w 582678"/>
                  <a:gd name="connsiteY4" fmla="*/ 353665 h 713264"/>
                  <a:gd name="connsiteX5" fmla="*/ 6220 w 582678"/>
                  <a:gd name="connsiteY5" fmla="*/ 338060 h 713264"/>
                  <a:gd name="connsiteX6" fmla="*/ 6220 w 582678"/>
                  <a:gd name="connsiteY6" fmla="*/ 325962 h 713264"/>
                  <a:gd name="connsiteX7" fmla="*/ 906 w 582678"/>
                  <a:gd name="connsiteY7" fmla="*/ 308718 h 713264"/>
                  <a:gd name="connsiteX8" fmla="*/ 12109 w 582678"/>
                  <a:gd name="connsiteY8" fmla="*/ 286343 h 713264"/>
                  <a:gd name="connsiteX9" fmla="*/ 43457 w 582678"/>
                  <a:gd name="connsiteY9" fmla="*/ 284687 h 713264"/>
                  <a:gd name="connsiteX10" fmla="*/ 50297 w 582678"/>
                  <a:gd name="connsiteY10" fmla="*/ 286884 h 713264"/>
                  <a:gd name="connsiteX11" fmla="*/ 103363 w 582678"/>
                  <a:gd name="connsiteY11" fmla="*/ 326700 h 713264"/>
                  <a:gd name="connsiteX12" fmla="*/ 106907 w 582678"/>
                  <a:gd name="connsiteY12" fmla="*/ 351010 h 713264"/>
                  <a:gd name="connsiteX13" fmla="*/ 86730 w 582678"/>
                  <a:gd name="connsiteY13" fmla="*/ 383728 h 713264"/>
                  <a:gd name="connsiteX14" fmla="*/ 73591 w 582678"/>
                  <a:gd name="connsiteY14" fmla="*/ 389318 h 713264"/>
                  <a:gd name="connsiteX15" fmla="*/ 262234 w 582678"/>
                  <a:gd name="connsiteY15" fmla="*/ 29807 h 713264"/>
                  <a:gd name="connsiteX16" fmla="*/ 243764 w 582678"/>
                  <a:gd name="connsiteY16" fmla="*/ 53411 h 713264"/>
                  <a:gd name="connsiteX17" fmla="*/ 254262 w 582678"/>
                  <a:gd name="connsiteY17" fmla="*/ 81228 h 713264"/>
                  <a:gd name="connsiteX18" fmla="*/ 282821 w 582678"/>
                  <a:gd name="connsiteY18" fmla="*/ 76442 h 713264"/>
                  <a:gd name="connsiteX19" fmla="*/ 284642 w 582678"/>
                  <a:gd name="connsiteY19" fmla="*/ 76311 h 713264"/>
                  <a:gd name="connsiteX20" fmla="*/ 335789 w 582678"/>
                  <a:gd name="connsiteY20" fmla="*/ 77344 h 713264"/>
                  <a:gd name="connsiteX21" fmla="*/ 347649 w 582678"/>
                  <a:gd name="connsiteY21" fmla="*/ 98506 h 713264"/>
                  <a:gd name="connsiteX22" fmla="*/ 337495 w 582678"/>
                  <a:gd name="connsiteY22" fmla="*/ 140896 h 713264"/>
                  <a:gd name="connsiteX23" fmla="*/ 334345 w 582678"/>
                  <a:gd name="connsiteY23" fmla="*/ 147616 h 713264"/>
                  <a:gd name="connsiteX24" fmla="*/ 298929 w 582678"/>
                  <a:gd name="connsiteY24" fmla="*/ 193301 h 713264"/>
                  <a:gd name="connsiteX25" fmla="*/ 307016 w 582678"/>
                  <a:gd name="connsiteY25" fmla="*/ 221168 h 713264"/>
                  <a:gd name="connsiteX26" fmla="*/ 345746 w 582678"/>
                  <a:gd name="connsiteY26" fmla="*/ 224413 h 713264"/>
                  <a:gd name="connsiteX27" fmla="*/ 350339 w 582678"/>
                  <a:gd name="connsiteY27" fmla="*/ 232790 h 713264"/>
                  <a:gd name="connsiteX28" fmla="*/ 405078 w 582678"/>
                  <a:gd name="connsiteY28" fmla="*/ 324700 h 713264"/>
                  <a:gd name="connsiteX29" fmla="*/ 412050 w 582678"/>
                  <a:gd name="connsiteY29" fmla="*/ 330585 h 713264"/>
                  <a:gd name="connsiteX30" fmla="*/ 445990 w 582678"/>
                  <a:gd name="connsiteY30" fmla="*/ 341453 h 713264"/>
                  <a:gd name="connsiteX31" fmla="*/ 454061 w 582678"/>
                  <a:gd name="connsiteY31" fmla="*/ 349551 h 713264"/>
                  <a:gd name="connsiteX32" fmla="*/ 490083 w 582678"/>
                  <a:gd name="connsiteY32" fmla="*/ 435953 h 713264"/>
                  <a:gd name="connsiteX33" fmla="*/ 490887 w 582678"/>
                  <a:gd name="connsiteY33" fmla="*/ 437642 h 713264"/>
                  <a:gd name="connsiteX34" fmla="*/ 505732 w 582678"/>
                  <a:gd name="connsiteY34" fmla="*/ 464738 h 713264"/>
                  <a:gd name="connsiteX35" fmla="*/ 514065 w 582678"/>
                  <a:gd name="connsiteY35" fmla="*/ 471426 h 713264"/>
                  <a:gd name="connsiteX36" fmla="*/ 572004 w 582678"/>
                  <a:gd name="connsiteY36" fmla="*/ 483179 h 713264"/>
                  <a:gd name="connsiteX37" fmla="*/ 582502 w 582678"/>
                  <a:gd name="connsiteY37" fmla="*/ 502013 h 713264"/>
                  <a:gd name="connsiteX38" fmla="*/ 578713 w 582678"/>
                  <a:gd name="connsiteY38" fmla="*/ 531191 h 713264"/>
                  <a:gd name="connsiteX39" fmla="*/ 572529 w 582678"/>
                  <a:gd name="connsiteY39" fmla="*/ 542666 h 713264"/>
                  <a:gd name="connsiteX40" fmla="*/ 558224 w 582678"/>
                  <a:gd name="connsiteY40" fmla="*/ 553239 h 713264"/>
                  <a:gd name="connsiteX41" fmla="*/ 554534 w 582678"/>
                  <a:gd name="connsiteY41" fmla="*/ 577466 h 713264"/>
                  <a:gd name="connsiteX42" fmla="*/ 561948 w 582678"/>
                  <a:gd name="connsiteY42" fmla="*/ 589777 h 713264"/>
                  <a:gd name="connsiteX43" fmla="*/ 558355 w 582678"/>
                  <a:gd name="connsiteY43" fmla="*/ 613922 h 713264"/>
                  <a:gd name="connsiteX44" fmla="*/ 516362 w 582678"/>
                  <a:gd name="connsiteY44" fmla="*/ 645608 h 713264"/>
                  <a:gd name="connsiteX45" fmla="*/ 510013 w 582678"/>
                  <a:gd name="connsiteY45" fmla="*/ 647837 h 713264"/>
                  <a:gd name="connsiteX46" fmla="*/ 429422 w 582678"/>
                  <a:gd name="connsiteY46" fmla="*/ 647837 h 713264"/>
                  <a:gd name="connsiteX47" fmla="*/ 427469 w 582678"/>
                  <a:gd name="connsiteY47" fmla="*/ 648034 h 713264"/>
                  <a:gd name="connsiteX48" fmla="*/ 321796 w 582678"/>
                  <a:gd name="connsiteY48" fmla="*/ 669459 h 713264"/>
                  <a:gd name="connsiteX49" fmla="*/ 314825 w 582678"/>
                  <a:gd name="connsiteY49" fmla="*/ 668311 h 713264"/>
                  <a:gd name="connsiteX50" fmla="*/ 294960 w 582678"/>
                  <a:gd name="connsiteY50" fmla="*/ 657148 h 713264"/>
                  <a:gd name="connsiteX51" fmla="*/ 282493 w 582678"/>
                  <a:gd name="connsiteY51" fmla="*/ 658951 h 713264"/>
                  <a:gd name="connsiteX52" fmla="*/ 251047 w 582678"/>
                  <a:gd name="connsiteY52" fmla="*/ 688719 h 713264"/>
                  <a:gd name="connsiteX53" fmla="*/ 242009 w 582678"/>
                  <a:gd name="connsiteY53" fmla="*/ 691735 h 713264"/>
                  <a:gd name="connsiteX54" fmla="*/ 191436 w 582678"/>
                  <a:gd name="connsiteY54" fmla="*/ 683457 h 713264"/>
                  <a:gd name="connsiteX55" fmla="*/ 183611 w 582678"/>
                  <a:gd name="connsiteY55" fmla="*/ 685474 h 713264"/>
                  <a:gd name="connsiteX56" fmla="*/ 148769 w 582678"/>
                  <a:gd name="connsiteY56" fmla="*/ 711127 h 713264"/>
                  <a:gd name="connsiteX57" fmla="*/ 138090 w 582678"/>
                  <a:gd name="connsiteY57" fmla="*/ 712225 h 713264"/>
                  <a:gd name="connsiteX58" fmla="*/ 109170 w 582678"/>
                  <a:gd name="connsiteY58" fmla="*/ 698145 h 713264"/>
                  <a:gd name="connsiteX59" fmla="*/ 201376 w 582678"/>
                  <a:gd name="connsiteY59" fmla="*/ 613316 h 713264"/>
                  <a:gd name="connsiteX60" fmla="*/ 205690 w 582678"/>
                  <a:gd name="connsiteY60" fmla="*/ 610758 h 713264"/>
                  <a:gd name="connsiteX61" fmla="*/ 260774 w 582678"/>
                  <a:gd name="connsiteY61" fmla="*/ 593334 h 713264"/>
                  <a:gd name="connsiteX62" fmla="*/ 258478 w 582678"/>
                  <a:gd name="connsiteY62" fmla="*/ 593334 h 713264"/>
                  <a:gd name="connsiteX63" fmla="*/ 165435 w 582678"/>
                  <a:gd name="connsiteY63" fmla="*/ 581482 h 713264"/>
                  <a:gd name="connsiteX64" fmla="*/ 156380 w 582678"/>
                  <a:gd name="connsiteY64" fmla="*/ 574679 h 713264"/>
                  <a:gd name="connsiteX65" fmla="*/ 141338 w 582678"/>
                  <a:gd name="connsiteY65" fmla="*/ 547223 h 713264"/>
                  <a:gd name="connsiteX66" fmla="*/ 187531 w 582678"/>
                  <a:gd name="connsiteY66" fmla="*/ 529781 h 713264"/>
                  <a:gd name="connsiteX67" fmla="*/ 192929 w 582678"/>
                  <a:gd name="connsiteY67" fmla="*/ 502571 h 713264"/>
                  <a:gd name="connsiteX68" fmla="*/ 178657 w 582678"/>
                  <a:gd name="connsiteY68" fmla="*/ 484048 h 713264"/>
                  <a:gd name="connsiteX69" fmla="*/ 175425 w 582678"/>
                  <a:gd name="connsiteY69" fmla="*/ 468213 h 713264"/>
                  <a:gd name="connsiteX70" fmla="*/ 182266 w 582678"/>
                  <a:gd name="connsiteY70" fmla="*/ 435740 h 713264"/>
                  <a:gd name="connsiteX71" fmla="*/ 195290 w 582678"/>
                  <a:gd name="connsiteY71" fmla="*/ 423741 h 713264"/>
                  <a:gd name="connsiteX72" fmla="*/ 270863 w 582678"/>
                  <a:gd name="connsiteY72" fmla="*/ 430314 h 713264"/>
                  <a:gd name="connsiteX73" fmla="*/ 283969 w 582678"/>
                  <a:gd name="connsiteY73" fmla="*/ 417873 h 713264"/>
                  <a:gd name="connsiteX74" fmla="*/ 288857 w 582678"/>
                  <a:gd name="connsiteY74" fmla="*/ 391842 h 713264"/>
                  <a:gd name="connsiteX75" fmla="*/ 284987 w 582678"/>
                  <a:gd name="connsiteY75" fmla="*/ 375794 h 713264"/>
                  <a:gd name="connsiteX76" fmla="*/ 246995 w 582678"/>
                  <a:gd name="connsiteY76" fmla="*/ 332011 h 713264"/>
                  <a:gd name="connsiteX77" fmla="*/ 246995 w 582678"/>
                  <a:gd name="connsiteY77" fmla="*/ 330618 h 713264"/>
                  <a:gd name="connsiteX78" fmla="*/ 173342 w 582678"/>
                  <a:gd name="connsiteY78" fmla="*/ 317438 h 713264"/>
                  <a:gd name="connsiteX79" fmla="*/ 165829 w 582678"/>
                  <a:gd name="connsiteY79" fmla="*/ 312390 h 713264"/>
                  <a:gd name="connsiteX80" fmla="*/ 152804 w 582678"/>
                  <a:gd name="connsiteY80" fmla="*/ 294293 h 713264"/>
                  <a:gd name="connsiteX81" fmla="*/ 168192 w 582678"/>
                  <a:gd name="connsiteY81" fmla="*/ 269016 h 713264"/>
                  <a:gd name="connsiteX82" fmla="*/ 166370 w 582678"/>
                  <a:gd name="connsiteY82" fmla="*/ 246379 h 713264"/>
                  <a:gd name="connsiteX83" fmla="*/ 163401 w 582678"/>
                  <a:gd name="connsiteY83" fmla="*/ 243166 h 713264"/>
                  <a:gd name="connsiteX84" fmla="*/ 146981 w 582678"/>
                  <a:gd name="connsiteY84" fmla="*/ 243428 h 713264"/>
                  <a:gd name="connsiteX85" fmla="*/ 140600 w 582678"/>
                  <a:gd name="connsiteY85" fmla="*/ 250674 h 713264"/>
                  <a:gd name="connsiteX86" fmla="*/ 119669 w 582678"/>
                  <a:gd name="connsiteY86" fmla="*/ 239002 h 713264"/>
                  <a:gd name="connsiteX87" fmla="*/ 118554 w 582678"/>
                  <a:gd name="connsiteY87" fmla="*/ 200038 h 713264"/>
                  <a:gd name="connsiteX88" fmla="*/ 114895 w 582678"/>
                  <a:gd name="connsiteY88" fmla="*/ 189138 h 713264"/>
                  <a:gd name="connsiteX89" fmla="*/ 91766 w 582678"/>
                  <a:gd name="connsiteY89" fmla="*/ 158976 h 713264"/>
                  <a:gd name="connsiteX90" fmla="*/ 88813 w 582678"/>
                  <a:gd name="connsiteY90" fmla="*/ 142092 h 713264"/>
                  <a:gd name="connsiteX91" fmla="*/ 108317 w 582678"/>
                  <a:gd name="connsiteY91" fmla="*/ 69721 h 713264"/>
                  <a:gd name="connsiteX92" fmla="*/ 110992 w 582678"/>
                  <a:gd name="connsiteY92" fmla="*/ 63968 h 713264"/>
                  <a:gd name="connsiteX93" fmla="*/ 153248 w 582678"/>
                  <a:gd name="connsiteY93" fmla="*/ 5202 h 713264"/>
                  <a:gd name="connsiteX94" fmla="*/ 163516 w 582678"/>
                  <a:gd name="connsiteY94" fmla="*/ 55 h 713264"/>
                  <a:gd name="connsiteX95" fmla="*/ 209381 w 582678"/>
                  <a:gd name="connsiteY95" fmla="*/ 4907 h 713264"/>
                  <a:gd name="connsiteX96" fmla="*/ 211120 w 582678"/>
                  <a:gd name="connsiteY96" fmla="*/ 4940 h 713264"/>
                  <a:gd name="connsiteX97" fmla="*/ 252671 w 582678"/>
                  <a:gd name="connsiteY97" fmla="*/ 1874 h 713264"/>
                  <a:gd name="connsiteX98" fmla="*/ 262250 w 582678"/>
                  <a:gd name="connsiteY98" fmla="*/ 29807 h 71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82678" h="713264">
                    <a:moveTo>
                      <a:pt x="73607" y="389334"/>
                    </a:moveTo>
                    <a:lnTo>
                      <a:pt x="35140" y="375958"/>
                    </a:lnTo>
                    <a:cubicBezTo>
                      <a:pt x="33959" y="375548"/>
                      <a:pt x="32745" y="375368"/>
                      <a:pt x="31515" y="375401"/>
                    </a:cubicBezTo>
                    <a:lnTo>
                      <a:pt x="13487" y="376040"/>
                    </a:lnTo>
                    <a:cubicBezTo>
                      <a:pt x="4416" y="376368"/>
                      <a:pt x="-1949" y="364566"/>
                      <a:pt x="1413" y="353665"/>
                    </a:cubicBezTo>
                    <a:lnTo>
                      <a:pt x="6220" y="338060"/>
                    </a:lnTo>
                    <a:cubicBezTo>
                      <a:pt x="7418" y="334175"/>
                      <a:pt x="7418" y="329847"/>
                      <a:pt x="6220" y="325962"/>
                    </a:cubicBezTo>
                    <a:lnTo>
                      <a:pt x="906" y="308718"/>
                    </a:lnTo>
                    <a:cubicBezTo>
                      <a:pt x="-2310" y="298260"/>
                      <a:pt x="3415" y="286802"/>
                      <a:pt x="12109" y="286343"/>
                    </a:cubicBezTo>
                    <a:lnTo>
                      <a:pt x="43457" y="284687"/>
                    </a:lnTo>
                    <a:cubicBezTo>
                      <a:pt x="45852" y="284556"/>
                      <a:pt x="48230" y="285326"/>
                      <a:pt x="50297" y="286884"/>
                    </a:cubicBezTo>
                    <a:lnTo>
                      <a:pt x="103363" y="326700"/>
                    </a:lnTo>
                    <a:cubicBezTo>
                      <a:pt x="110040" y="331699"/>
                      <a:pt x="111713" y="343207"/>
                      <a:pt x="106907" y="351010"/>
                    </a:cubicBezTo>
                    <a:lnTo>
                      <a:pt x="86730" y="383728"/>
                    </a:lnTo>
                    <a:cubicBezTo>
                      <a:pt x="83597" y="388810"/>
                      <a:pt x="78446" y="391006"/>
                      <a:pt x="73591" y="389318"/>
                    </a:cubicBezTo>
                    <a:close/>
                    <a:moveTo>
                      <a:pt x="262234" y="29807"/>
                    </a:moveTo>
                    <a:lnTo>
                      <a:pt x="243764" y="53411"/>
                    </a:lnTo>
                    <a:cubicBezTo>
                      <a:pt x="235167" y="64394"/>
                      <a:pt x="242271" y="83245"/>
                      <a:pt x="254262" y="81228"/>
                    </a:cubicBezTo>
                    <a:lnTo>
                      <a:pt x="282821" y="76442"/>
                    </a:lnTo>
                    <a:cubicBezTo>
                      <a:pt x="283428" y="76344"/>
                      <a:pt x="284034" y="76295"/>
                      <a:pt x="284642" y="76311"/>
                    </a:cubicBezTo>
                    <a:lnTo>
                      <a:pt x="335789" y="77344"/>
                    </a:lnTo>
                    <a:cubicBezTo>
                      <a:pt x="344204" y="77508"/>
                      <a:pt x="350142" y="88097"/>
                      <a:pt x="347649" y="98506"/>
                    </a:cubicBezTo>
                    <a:lnTo>
                      <a:pt x="337495" y="140896"/>
                    </a:lnTo>
                    <a:cubicBezTo>
                      <a:pt x="336888" y="143436"/>
                      <a:pt x="335805" y="145748"/>
                      <a:pt x="334345" y="147616"/>
                    </a:cubicBezTo>
                    <a:lnTo>
                      <a:pt x="298929" y="193301"/>
                    </a:lnTo>
                    <a:cubicBezTo>
                      <a:pt x="291236" y="203235"/>
                      <a:pt x="296190" y="220266"/>
                      <a:pt x="307016" y="221168"/>
                    </a:cubicBezTo>
                    <a:lnTo>
                      <a:pt x="345746" y="224413"/>
                    </a:lnTo>
                    <a:lnTo>
                      <a:pt x="350339" y="232790"/>
                    </a:lnTo>
                    <a:lnTo>
                      <a:pt x="405078" y="324700"/>
                    </a:lnTo>
                    <a:cubicBezTo>
                      <a:pt x="406818" y="327618"/>
                      <a:pt x="409278" y="329700"/>
                      <a:pt x="412050" y="330585"/>
                    </a:cubicBezTo>
                    <a:lnTo>
                      <a:pt x="445990" y="341453"/>
                    </a:lnTo>
                    <a:cubicBezTo>
                      <a:pt x="449434" y="342568"/>
                      <a:pt x="452371" y="345502"/>
                      <a:pt x="454061" y="349551"/>
                    </a:cubicBezTo>
                    <a:lnTo>
                      <a:pt x="490083" y="435953"/>
                    </a:lnTo>
                    <a:cubicBezTo>
                      <a:pt x="490329" y="436543"/>
                      <a:pt x="490592" y="437101"/>
                      <a:pt x="490887" y="437642"/>
                    </a:cubicBezTo>
                    <a:lnTo>
                      <a:pt x="505732" y="464738"/>
                    </a:lnTo>
                    <a:cubicBezTo>
                      <a:pt x="507700" y="468328"/>
                      <a:pt x="510702" y="470754"/>
                      <a:pt x="514065" y="471426"/>
                    </a:cubicBezTo>
                    <a:lnTo>
                      <a:pt x="572004" y="483179"/>
                    </a:lnTo>
                    <a:cubicBezTo>
                      <a:pt x="578942" y="484589"/>
                      <a:pt x="583667" y="493047"/>
                      <a:pt x="582502" y="502013"/>
                    </a:cubicBezTo>
                    <a:lnTo>
                      <a:pt x="578713" y="531191"/>
                    </a:lnTo>
                    <a:cubicBezTo>
                      <a:pt x="578089" y="536027"/>
                      <a:pt x="575809" y="540240"/>
                      <a:pt x="572529" y="542666"/>
                    </a:cubicBezTo>
                    <a:lnTo>
                      <a:pt x="558224" y="553239"/>
                    </a:lnTo>
                    <a:cubicBezTo>
                      <a:pt x="551548" y="558173"/>
                      <a:pt x="549809" y="569614"/>
                      <a:pt x="554534" y="577466"/>
                    </a:cubicBezTo>
                    <a:lnTo>
                      <a:pt x="561948" y="589777"/>
                    </a:lnTo>
                    <a:cubicBezTo>
                      <a:pt x="566655" y="597579"/>
                      <a:pt x="564949" y="608939"/>
                      <a:pt x="558355" y="613922"/>
                    </a:cubicBezTo>
                    <a:lnTo>
                      <a:pt x="516362" y="645608"/>
                    </a:lnTo>
                    <a:cubicBezTo>
                      <a:pt x="514426" y="647067"/>
                      <a:pt x="512245" y="647837"/>
                      <a:pt x="510013" y="647837"/>
                    </a:cubicBezTo>
                    <a:lnTo>
                      <a:pt x="429422" y="647837"/>
                    </a:lnTo>
                    <a:cubicBezTo>
                      <a:pt x="428765" y="647837"/>
                      <a:pt x="428109" y="647903"/>
                      <a:pt x="427469" y="648034"/>
                    </a:cubicBezTo>
                    <a:lnTo>
                      <a:pt x="321796" y="669459"/>
                    </a:lnTo>
                    <a:cubicBezTo>
                      <a:pt x="319434" y="669934"/>
                      <a:pt x="317006" y="669540"/>
                      <a:pt x="314825" y="668311"/>
                    </a:cubicBezTo>
                    <a:lnTo>
                      <a:pt x="294960" y="657148"/>
                    </a:lnTo>
                    <a:cubicBezTo>
                      <a:pt x="290843" y="654837"/>
                      <a:pt x="286102" y="655525"/>
                      <a:pt x="282493" y="658951"/>
                    </a:cubicBezTo>
                    <a:lnTo>
                      <a:pt x="251047" y="688719"/>
                    </a:lnTo>
                    <a:cubicBezTo>
                      <a:pt x="248438" y="691178"/>
                      <a:pt x="245207" y="692260"/>
                      <a:pt x="242009" y="691735"/>
                    </a:cubicBezTo>
                    <a:lnTo>
                      <a:pt x="191436" y="683457"/>
                    </a:lnTo>
                    <a:cubicBezTo>
                      <a:pt x="188728" y="683015"/>
                      <a:pt x="185973" y="683720"/>
                      <a:pt x="183611" y="685474"/>
                    </a:cubicBezTo>
                    <a:lnTo>
                      <a:pt x="148769" y="711127"/>
                    </a:lnTo>
                    <a:cubicBezTo>
                      <a:pt x="145505" y="713520"/>
                      <a:pt x="141601" y="713930"/>
                      <a:pt x="138090" y="712225"/>
                    </a:cubicBezTo>
                    <a:lnTo>
                      <a:pt x="109170" y="698145"/>
                    </a:lnTo>
                    <a:lnTo>
                      <a:pt x="201376" y="613316"/>
                    </a:lnTo>
                    <a:cubicBezTo>
                      <a:pt x="202672" y="612119"/>
                      <a:pt x="204148" y="611250"/>
                      <a:pt x="205690" y="610758"/>
                    </a:cubicBezTo>
                    <a:lnTo>
                      <a:pt x="260774" y="593334"/>
                    </a:lnTo>
                    <a:lnTo>
                      <a:pt x="258478" y="593334"/>
                    </a:lnTo>
                    <a:lnTo>
                      <a:pt x="165435" y="581482"/>
                    </a:lnTo>
                    <a:cubicBezTo>
                      <a:pt x="161794" y="581023"/>
                      <a:pt x="158497" y="578532"/>
                      <a:pt x="156380" y="574679"/>
                    </a:cubicBezTo>
                    <a:lnTo>
                      <a:pt x="141338" y="547223"/>
                    </a:lnTo>
                    <a:lnTo>
                      <a:pt x="187531" y="529781"/>
                    </a:lnTo>
                    <a:cubicBezTo>
                      <a:pt x="196734" y="526307"/>
                      <a:pt x="199703" y="511357"/>
                      <a:pt x="192929" y="502571"/>
                    </a:cubicBezTo>
                    <a:lnTo>
                      <a:pt x="178657" y="484048"/>
                    </a:lnTo>
                    <a:cubicBezTo>
                      <a:pt x="175458" y="479900"/>
                      <a:pt x="174228" y="473868"/>
                      <a:pt x="175425" y="468213"/>
                    </a:cubicBezTo>
                    <a:lnTo>
                      <a:pt x="182266" y="435740"/>
                    </a:lnTo>
                    <a:cubicBezTo>
                      <a:pt x="183841" y="428233"/>
                      <a:pt x="189286" y="423217"/>
                      <a:pt x="195290" y="423741"/>
                    </a:cubicBezTo>
                    <a:lnTo>
                      <a:pt x="270863" y="430314"/>
                    </a:lnTo>
                    <a:cubicBezTo>
                      <a:pt x="276981" y="430855"/>
                      <a:pt x="282526" y="425594"/>
                      <a:pt x="283969" y="417873"/>
                    </a:cubicBezTo>
                    <a:lnTo>
                      <a:pt x="288857" y="391842"/>
                    </a:lnTo>
                    <a:cubicBezTo>
                      <a:pt x="289957" y="385974"/>
                      <a:pt x="288480" y="379810"/>
                      <a:pt x="284987" y="375794"/>
                    </a:cubicBezTo>
                    <a:lnTo>
                      <a:pt x="246995" y="332011"/>
                    </a:lnTo>
                    <a:lnTo>
                      <a:pt x="246995" y="330618"/>
                    </a:lnTo>
                    <a:lnTo>
                      <a:pt x="173342" y="317438"/>
                    </a:lnTo>
                    <a:cubicBezTo>
                      <a:pt x="170471" y="316930"/>
                      <a:pt x="167814" y="315144"/>
                      <a:pt x="165829" y="312390"/>
                    </a:cubicBezTo>
                    <a:lnTo>
                      <a:pt x="152804" y="294293"/>
                    </a:lnTo>
                    <a:lnTo>
                      <a:pt x="168192" y="269016"/>
                    </a:lnTo>
                    <a:cubicBezTo>
                      <a:pt x="172424" y="262082"/>
                      <a:pt x="171603" y="252050"/>
                      <a:pt x="166370" y="246379"/>
                    </a:cubicBezTo>
                    <a:lnTo>
                      <a:pt x="163401" y="243166"/>
                    </a:lnTo>
                    <a:cubicBezTo>
                      <a:pt x="158628" y="238003"/>
                      <a:pt x="151657" y="238117"/>
                      <a:pt x="146981" y="243428"/>
                    </a:cubicBezTo>
                    <a:lnTo>
                      <a:pt x="140600" y="250674"/>
                    </a:lnTo>
                    <a:cubicBezTo>
                      <a:pt x="132612" y="259755"/>
                      <a:pt x="120063" y="252755"/>
                      <a:pt x="119669" y="239002"/>
                    </a:cubicBezTo>
                    <a:lnTo>
                      <a:pt x="118554" y="200038"/>
                    </a:lnTo>
                    <a:cubicBezTo>
                      <a:pt x="118439" y="195940"/>
                      <a:pt x="117126" y="192055"/>
                      <a:pt x="114895" y="189138"/>
                    </a:cubicBezTo>
                    <a:lnTo>
                      <a:pt x="91766" y="158976"/>
                    </a:lnTo>
                    <a:cubicBezTo>
                      <a:pt x="88370" y="154550"/>
                      <a:pt x="87222" y="147993"/>
                      <a:pt x="88813" y="142092"/>
                    </a:cubicBezTo>
                    <a:lnTo>
                      <a:pt x="108317" y="69721"/>
                    </a:lnTo>
                    <a:cubicBezTo>
                      <a:pt x="108891" y="67590"/>
                      <a:pt x="109810" y="65623"/>
                      <a:pt x="110992" y="63968"/>
                    </a:cubicBezTo>
                    <a:lnTo>
                      <a:pt x="153248" y="5202"/>
                    </a:lnTo>
                    <a:cubicBezTo>
                      <a:pt x="155872" y="1547"/>
                      <a:pt x="159661" y="-355"/>
                      <a:pt x="163516" y="55"/>
                    </a:cubicBezTo>
                    <a:lnTo>
                      <a:pt x="209381" y="4907"/>
                    </a:lnTo>
                    <a:cubicBezTo>
                      <a:pt x="209955" y="4973"/>
                      <a:pt x="210546" y="4973"/>
                      <a:pt x="211120" y="4940"/>
                    </a:cubicBezTo>
                    <a:lnTo>
                      <a:pt x="252671" y="1874"/>
                    </a:lnTo>
                    <a:cubicBezTo>
                      <a:pt x="264285" y="1022"/>
                      <a:pt x="270534" y="19217"/>
                      <a:pt x="262250" y="2980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30" name="Freeform 1729">
                <a:extLst>
                  <a:ext uri="{FF2B5EF4-FFF2-40B4-BE49-F238E27FC236}">
                    <a16:creationId xmlns:a16="http://schemas.microsoft.com/office/drawing/2014/main" id="{D9F2009C-6053-5C92-B0AE-4D680FA2F6D4}"/>
                  </a:ext>
                </a:extLst>
              </p:cNvPr>
              <p:cNvSpPr/>
              <p:nvPr/>
            </p:nvSpPr>
            <p:spPr>
              <a:xfrm>
                <a:off x="7807366" y="4448955"/>
                <a:ext cx="591300" cy="721823"/>
              </a:xfrm>
              <a:custGeom>
                <a:avLst/>
                <a:gdLst>
                  <a:gd name="connsiteX0" fmla="*/ 146791 w 591300"/>
                  <a:gd name="connsiteY0" fmla="*/ 721824 h 721823"/>
                  <a:gd name="connsiteX1" fmla="*/ 140476 w 591300"/>
                  <a:gd name="connsiteY1" fmla="*/ 720349 h 721823"/>
                  <a:gd name="connsiteX2" fmla="*/ 105897 w 591300"/>
                  <a:gd name="connsiteY2" fmla="*/ 703514 h 721823"/>
                  <a:gd name="connsiteX3" fmla="*/ 202745 w 591300"/>
                  <a:gd name="connsiteY3" fmla="*/ 614406 h 721823"/>
                  <a:gd name="connsiteX4" fmla="*/ 208683 w 591300"/>
                  <a:gd name="connsiteY4" fmla="*/ 610915 h 721823"/>
                  <a:gd name="connsiteX5" fmla="*/ 244525 w 591300"/>
                  <a:gd name="connsiteY5" fmla="*/ 599572 h 721823"/>
                  <a:gd name="connsiteX6" fmla="*/ 169166 w 591300"/>
                  <a:gd name="connsiteY6" fmla="*/ 590015 h 721823"/>
                  <a:gd name="connsiteX7" fmla="*/ 156880 w 591300"/>
                  <a:gd name="connsiteY7" fmla="*/ 581016 h 721823"/>
                  <a:gd name="connsiteX8" fmla="*/ 139460 w 591300"/>
                  <a:gd name="connsiteY8" fmla="*/ 549215 h 721823"/>
                  <a:gd name="connsiteX9" fmla="*/ 190278 w 591300"/>
                  <a:gd name="connsiteY9" fmla="*/ 530020 h 721823"/>
                  <a:gd name="connsiteX10" fmla="*/ 195970 w 591300"/>
                  <a:gd name="connsiteY10" fmla="*/ 522873 h 721823"/>
                  <a:gd name="connsiteX11" fmla="*/ 193788 w 591300"/>
                  <a:gd name="connsiteY11" fmla="*/ 509464 h 721823"/>
                  <a:gd name="connsiteX12" fmla="*/ 179517 w 591300"/>
                  <a:gd name="connsiteY12" fmla="*/ 490941 h 721823"/>
                  <a:gd name="connsiteX13" fmla="*/ 175482 w 591300"/>
                  <a:gd name="connsiteY13" fmla="*/ 471599 h 721823"/>
                  <a:gd name="connsiteX14" fmla="*/ 182322 w 591300"/>
                  <a:gd name="connsiteY14" fmla="*/ 439126 h 721823"/>
                  <a:gd name="connsiteX15" fmla="*/ 199923 w 591300"/>
                  <a:gd name="connsiteY15" fmla="*/ 423734 h 721823"/>
                  <a:gd name="connsiteX16" fmla="*/ 275496 w 591300"/>
                  <a:gd name="connsiteY16" fmla="*/ 430307 h 721823"/>
                  <a:gd name="connsiteX17" fmla="*/ 284009 w 591300"/>
                  <a:gd name="connsiteY17" fmla="*/ 421357 h 721823"/>
                  <a:gd name="connsiteX18" fmla="*/ 288898 w 591300"/>
                  <a:gd name="connsiteY18" fmla="*/ 395343 h 721823"/>
                  <a:gd name="connsiteX19" fmla="*/ 286010 w 591300"/>
                  <a:gd name="connsiteY19" fmla="*/ 382901 h 721823"/>
                  <a:gd name="connsiteX20" fmla="*/ 247593 w 591300"/>
                  <a:gd name="connsiteY20" fmla="*/ 338610 h 721823"/>
                  <a:gd name="connsiteX21" fmla="*/ 176876 w 591300"/>
                  <a:gd name="connsiteY21" fmla="*/ 325955 h 721823"/>
                  <a:gd name="connsiteX22" fmla="*/ 166623 w 591300"/>
                  <a:gd name="connsiteY22" fmla="*/ 319185 h 721823"/>
                  <a:gd name="connsiteX23" fmla="*/ 151926 w 591300"/>
                  <a:gd name="connsiteY23" fmla="*/ 298744 h 721823"/>
                  <a:gd name="connsiteX24" fmla="*/ 168806 w 591300"/>
                  <a:gd name="connsiteY24" fmla="*/ 271058 h 721823"/>
                  <a:gd name="connsiteX25" fmla="*/ 167493 w 591300"/>
                  <a:gd name="connsiteY25" fmla="*/ 253567 h 721823"/>
                  <a:gd name="connsiteX26" fmla="*/ 164524 w 591300"/>
                  <a:gd name="connsiteY26" fmla="*/ 250371 h 721823"/>
                  <a:gd name="connsiteX27" fmla="*/ 159587 w 591300"/>
                  <a:gd name="connsiteY27" fmla="*/ 247945 h 721823"/>
                  <a:gd name="connsiteX28" fmla="*/ 159521 w 591300"/>
                  <a:gd name="connsiteY28" fmla="*/ 247945 h 721823"/>
                  <a:gd name="connsiteX29" fmla="*/ 154502 w 591300"/>
                  <a:gd name="connsiteY29" fmla="*/ 250535 h 721823"/>
                  <a:gd name="connsiteX30" fmla="*/ 148120 w 591300"/>
                  <a:gd name="connsiteY30" fmla="*/ 257780 h 721823"/>
                  <a:gd name="connsiteX31" fmla="*/ 131765 w 591300"/>
                  <a:gd name="connsiteY31" fmla="*/ 262468 h 721823"/>
                  <a:gd name="connsiteX32" fmla="*/ 119660 w 591300"/>
                  <a:gd name="connsiteY32" fmla="*/ 243404 h 721823"/>
                  <a:gd name="connsiteX33" fmla="*/ 118544 w 591300"/>
                  <a:gd name="connsiteY33" fmla="*/ 204440 h 721823"/>
                  <a:gd name="connsiteX34" fmla="*/ 115772 w 591300"/>
                  <a:gd name="connsiteY34" fmla="*/ 196031 h 721823"/>
                  <a:gd name="connsiteX35" fmla="*/ 92659 w 591300"/>
                  <a:gd name="connsiteY35" fmla="*/ 165886 h 721823"/>
                  <a:gd name="connsiteX36" fmla="*/ 88969 w 591300"/>
                  <a:gd name="connsiteY36" fmla="*/ 145265 h 721823"/>
                  <a:gd name="connsiteX37" fmla="*/ 108472 w 591300"/>
                  <a:gd name="connsiteY37" fmla="*/ 72894 h 721823"/>
                  <a:gd name="connsiteX38" fmla="*/ 111802 w 591300"/>
                  <a:gd name="connsiteY38" fmla="*/ 65763 h 721823"/>
                  <a:gd name="connsiteX39" fmla="*/ 154075 w 591300"/>
                  <a:gd name="connsiteY39" fmla="*/ 6981 h 721823"/>
                  <a:gd name="connsiteX40" fmla="*/ 168280 w 591300"/>
                  <a:gd name="connsiteY40" fmla="*/ 64 h 721823"/>
                  <a:gd name="connsiteX41" fmla="*/ 214146 w 591300"/>
                  <a:gd name="connsiteY41" fmla="*/ 4916 h 721823"/>
                  <a:gd name="connsiteX42" fmla="*/ 256681 w 591300"/>
                  <a:gd name="connsiteY42" fmla="*/ 1867 h 721823"/>
                  <a:gd name="connsiteX43" fmla="*/ 271854 w 591300"/>
                  <a:gd name="connsiteY43" fmla="*/ 11063 h 721823"/>
                  <a:gd name="connsiteX44" fmla="*/ 269968 w 591300"/>
                  <a:gd name="connsiteY44" fmla="*/ 36733 h 721823"/>
                  <a:gd name="connsiteX45" fmla="*/ 251497 w 591300"/>
                  <a:gd name="connsiteY45" fmla="*/ 60338 h 721823"/>
                  <a:gd name="connsiteX46" fmla="*/ 250726 w 591300"/>
                  <a:gd name="connsiteY46" fmla="*/ 77189 h 721823"/>
                  <a:gd name="connsiteX47" fmla="*/ 257894 w 591300"/>
                  <a:gd name="connsiteY47" fmla="*/ 81254 h 721823"/>
                  <a:gd name="connsiteX48" fmla="*/ 286454 w 591300"/>
                  <a:gd name="connsiteY48" fmla="*/ 76451 h 721823"/>
                  <a:gd name="connsiteX49" fmla="*/ 289045 w 591300"/>
                  <a:gd name="connsiteY49" fmla="*/ 76255 h 721823"/>
                  <a:gd name="connsiteX50" fmla="*/ 340225 w 591300"/>
                  <a:gd name="connsiteY50" fmla="*/ 77304 h 721823"/>
                  <a:gd name="connsiteX51" fmla="*/ 352249 w 591300"/>
                  <a:gd name="connsiteY51" fmla="*/ 83729 h 721823"/>
                  <a:gd name="connsiteX52" fmla="*/ 356170 w 591300"/>
                  <a:gd name="connsiteY52" fmla="*/ 103760 h 721823"/>
                  <a:gd name="connsiteX53" fmla="*/ 346016 w 591300"/>
                  <a:gd name="connsiteY53" fmla="*/ 146150 h 721823"/>
                  <a:gd name="connsiteX54" fmla="*/ 342079 w 591300"/>
                  <a:gd name="connsiteY54" fmla="*/ 154510 h 721823"/>
                  <a:gd name="connsiteX55" fmla="*/ 306663 w 591300"/>
                  <a:gd name="connsiteY55" fmla="*/ 200195 h 721823"/>
                  <a:gd name="connsiteX56" fmla="*/ 305170 w 591300"/>
                  <a:gd name="connsiteY56" fmla="*/ 215538 h 721823"/>
                  <a:gd name="connsiteX57" fmla="*/ 311715 w 591300"/>
                  <a:gd name="connsiteY57" fmla="*/ 221144 h 721823"/>
                  <a:gd name="connsiteX58" fmla="*/ 352741 w 591300"/>
                  <a:gd name="connsiteY58" fmla="*/ 224586 h 721823"/>
                  <a:gd name="connsiteX59" fmla="*/ 358450 w 591300"/>
                  <a:gd name="connsiteY59" fmla="*/ 234995 h 721823"/>
                  <a:gd name="connsiteX60" fmla="*/ 413107 w 591300"/>
                  <a:gd name="connsiteY60" fmla="*/ 326775 h 721823"/>
                  <a:gd name="connsiteX61" fmla="*/ 417684 w 591300"/>
                  <a:gd name="connsiteY61" fmla="*/ 330774 h 721823"/>
                  <a:gd name="connsiteX62" fmla="*/ 451623 w 591300"/>
                  <a:gd name="connsiteY62" fmla="*/ 341626 h 721823"/>
                  <a:gd name="connsiteX63" fmla="*/ 462368 w 591300"/>
                  <a:gd name="connsiteY63" fmla="*/ 352166 h 721823"/>
                  <a:gd name="connsiteX64" fmla="*/ 498391 w 591300"/>
                  <a:gd name="connsiteY64" fmla="*/ 438569 h 721823"/>
                  <a:gd name="connsiteX65" fmla="*/ 499013 w 591300"/>
                  <a:gd name="connsiteY65" fmla="*/ 439864 h 721823"/>
                  <a:gd name="connsiteX66" fmla="*/ 513843 w 591300"/>
                  <a:gd name="connsiteY66" fmla="*/ 466943 h 721823"/>
                  <a:gd name="connsiteX67" fmla="*/ 519273 w 591300"/>
                  <a:gd name="connsiteY67" fmla="*/ 471484 h 721823"/>
                  <a:gd name="connsiteX68" fmla="*/ 577195 w 591300"/>
                  <a:gd name="connsiteY68" fmla="*/ 483221 h 721823"/>
                  <a:gd name="connsiteX69" fmla="*/ 591088 w 591300"/>
                  <a:gd name="connsiteY69" fmla="*/ 506842 h 721823"/>
                  <a:gd name="connsiteX70" fmla="*/ 587299 w 591300"/>
                  <a:gd name="connsiteY70" fmla="*/ 536020 h 721823"/>
                  <a:gd name="connsiteX71" fmla="*/ 579392 w 591300"/>
                  <a:gd name="connsiteY71" fmla="*/ 550412 h 721823"/>
                  <a:gd name="connsiteX72" fmla="*/ 565105 w 591300"/>
                  <a:gd name="connsiteY72" fmla="*/ 560985 h 721823"/>
                  <a:gd name="connsiteX73" fmla="*/ 562546 w 591300"/>
                  <a:gd name="connsiteY73" fmla="*/ 579524 h 721823"/>
                  <a:gd name="connsiteX74" fmla="*/ 569960 w 591300"/>
                  <a:gd name="connsiteY74" fmla="*/ 591835 h 721823"/>
                  <a:gd name="connsiteX75" fmla="*/ 565268 w 591300"/>
                  <a:gd name="connsiteY75" fmla="*/ 621636 h 721823"/>
                  <a:gd name="connsiteX76" fmla="*/ 523275 w 591300"/>
                  <a:gd name="connsiteY76" fmla="*/ 653321 h 721823"/>
                  <a:gd name="connsiteX77" fmla="*/ 514319 w 591300"/>
                  <a:gd name="connsiteY77" fmla="*/ 656403 h 721823"/>
                  <a:gd name="connsiteX78" fmla="*/ 433711 w 591300"/>
                  <a:gd name="connsiteY78" fmla="*/ 656403 h 721823"/>
                  <a:gd name="connsiteX79" fmla="*/ 432644 w 591300"/>
                  <a:gd name="connsiteY79" fmla="*/ 656518 h 721823"/>
                  <a:gd name="connsiteX80" fmla="*/ 326955 w 591300"/>
                  <a:gd name="connsiteY80" fmla="*/ 677942 h 721823"/>
                  <a:gd name="connsiteX81" fmla="*/ 317014 w 591300"/>
                  <a:gd name="connsiteY81" fmla="*/ 676320 h 721823"/>
                  <a:gd name="connsiteX82" fmla="*/ 297149 w 591300"/>
                  <a:gd name="connsiteY82" fmla="*/ 665157 h 721823"/>
                  <a:gd name="connsiteX83" fmla="*/ 289734 w 591300"/>
                  <a:gd name="connsiteY83" fmla="*/ 666337 h 721823"/>
                  <a:gd name="connsiteX84" fmla="*/ 258288 w 591300"/>
                  <a:gd name="connsiteY84" fmla="*/ 696105 h 721823"/>
                  <a:gd name="connsiteX85" fmla="*/ 245608 w 591300"/>
                  <a:gd name="connsiteY85" fmla="*/ 700252 h 721823"/>
                  <a:gd name="connsiteX86" fmla="*/ 195036 w 591300"/>
                  <a:gd name="connsiteY86" fmla="*/ 691957 h 721823"/>
                  <a:gd name="connsiteX87" fmla="*/ 190475 w 591300"/>
                  <a:gd name="connsiteY87" fmla="*/ 693187 h 721823"/>
                  <a:gd name="connsiteX88" fmla="*/ 155617 w 591300"/>
                  <a:gd name="connsiteY88" fmla="*/ 718857 h 721823"/>
                  <a:gd name="connsiteX89" fmla="*/ 146808 w 591300"/>
                  <a:gd name="connsiteY89" fmla="*/ 721824 h 721823"/>
                  <a:gd name="connsiteX90" fmla="*/ 121005 w 591300"/>
                  <a:gd name="connsiteY90" fmla="*/ 701301 h 721823"/>
                  <a:gd name="connsiteX91" fmla="*/ 144249 w 591300"/>
                  <a:gd name="connsiteY91" fmla="*/ 712628 h 721823"/>
                  <a:gd name="connsiteX92" fmla="*/ 150499 w 591300"/>
                  <a:gd name="connsiteY92" fmla="*/ 711940 h 721823"/>
                  <a:gd name="connsiteX93" fmla="*/ 185341 w 591300"/>
                  <a:gd name="connsiteY93" fmla="*/ 686286 h 721823"/>
                  <a:gd name="connsiteX94" fmla="*/ 196413 w 591300"/>
                  <a:gd name="connsiteY94" fmla="*/ 683483 h 721823"/>
                  <a:gd name="connsiteX95" fmla="*/ 246986 w 591300"/>
                  <a:gd name="connsiteY95" fmla="*/ 691777 h 721823"/>
                  <a:gd name="connsiteX96" fmla="*/ 252367 w 591300"/>
                  <a:gd name="connsiteY96" fmla="*/ 689876 h 721823"/>
                  <a:gd name="connsiteX97" fmla="*/ 283813 w 591300"/>
                  <a:gd name="connsiteY97" fmla="*/ 660108 h 721823"/>
                  <a:gd name="connsiteX98" fmla="*/ 301348 w 591300"/>
                  <a:gd name="connsiteY98" fmla="*/ 657682 h 721823"/>
                  <a:gd name="connsiteX99" fmla="*/ 321213 w 591300"/>
                  <a:gd name="connsiteY99" fmla="*/ 668845 h 721823"/>
                  <a:gd name="connsiteX100" fmla="*/ 325216 w 591300"/>
                  <a:gd name="connsiteY100" fmla="*/ 669533 h 721823"/>
                  <a:gd name="connsiteX101" fmla="*/ 430889 w 591300"/>
                  <a:gd name="connsiteY101" fmla="*/ 648109 h 721823"/>
                  <a:gd name="connsiteX102" fmla="*/ 433694 w 591300"/>
                  <a:gd name="connsiteY102" fmla="*/ 647830 h 721823"/>
                  <a:gd name="connsiteX103" fmla="*/ 514302 w 591300"/>
                  <a:gd name="connsiteY103" fmla="*/ 647830 h 721823"/>
                  <a:gd name="connsiteX104" fmla="*/ 518075 w 591300"/>
                  <a:gd name="connsiteY104" fmla="*/ 646486 h 721823"/>
                  <a:gd name="connsiteX105" fmla="*/ 560069 w 591300"/>
                  <a:gd name="connsiteY105" fmla="*/ 614800 h 721823"/>
                  <a:gd name="connsiteX106" fmla="*/ 562578 w 591300"/>
                  <a:gd name="connsiteY106" fmla="*/ 596293 h 721823"/>
                  <a:gd name="connsiteX107" fmla="*/ 555164 w 591300"/>
                  <a:gd name="connsiteY107" fmla="*/ 583983 h 721823"/>
                  <a:gd name="connsiteX108" fmla="*/ 560003 w 591300"/>
                  <a:gd name="connsiteY108" fmla="*/ 554084 h 721823"/>
                  <a:gd name="connsiteX109" fmla="*/ 574307 w 591300"/>
                  <a:gd name="connsiteY109" fmla="*/ 543511 h 721823"/>
                  <a:gd name="connsiteX110" fmla="*/ 578786 w 591300"/>
                  <a:gd name="connsiteY110" fmla="*/ 534938 h 721823"/>
                  <a:gd name="connsiteX111" fmla="*/ 582558 w 591300"/>
                  <a:gd name="connsiteY111" fmla="*/ 505760 h 721823"/>
                  <a:gd name="connsiteX112" fmla="*/ 575489 w 591300"/>
                  <a:gd name="connsiteY112" fmla="*/ 491679 h 721823"/>
                  <a:gd name="connsiteX113" fmla="*/ 517550 w 591300"/>
                  <a:gd name="connsiteY113" fmla="*/ 479942 h 721823"/>
                  <a:gd name="connsiteX114" fmla="*/ 506281 w 591300"/>
                  <a:gd name="connsiteY114" fmla="*/ 471107 h 721823"/>
                  <a:gd name="connsiteX115" fmla="*/ 491435 w 591300"/>
                  <a:gd name="connsiteY115" fmla="*/ 444011 h 721823"/>
                  <a:gd name="connsiteX116" fmla="*/ 490435 w 591300"/>
                  <a:gd name="connsiteY116" fmla="*/ 441913 h 721823"/>
                  <a:gd name="connsiteX117" fmla="*/ 454396 w 591300"/>
                  <a:gd name="connsiteY117" fmla="*/ 355510 h 721823"/>
                  <a:gd name="connsiteX118" fmla="*/ 448982 w 591300"/>
                  <a:gd name="connsiteY118" fmla="*/ 349855 h 721823"/>
                  <a:gd name="connsiteX119" fmla="*/ 415043 w 591300"/>
                  <a:gd name="connsiteY119" fmla="*/ 338987 h 721823"/>
                  <a:gd name="connsiteX120" fmla="*/ 405693 w 591300"/>
                  <a:gd name="connsiteY120" fmla="*/ 331201 h 721823"/>
                  <a:gd name="connsiteX121" fmla="*/ 347393 w 591300"/>
                  <a:gd name="connsiteY121" fmla="*/ 232815 h 721823"/>
                  <a:gd name="connsiteX122" fmla="*/ 310960 w 591300"/>
                  <a:gd name="connsiteY122" fmla="*/ 229766 h 721823"/>
                  <a:gd name="connsiteX123" fmla="*/ 297247 w 591300"/>
                  <a:gd name="connsiteY123" fmla="*/ 219046 h 721823"/>
                  <a:gd name="connsiteX124" fmla="*/ 299823 w 591300"/>
                  <a:gd name="connsiteY124" fmla="*/ 194982 h 721823"/>
                  <a:gd name="connsiteX125" fmla="*/ 335239 w 591300"/>
                  <a:gd name="connsiteY125" fmla="*/ 149298 h 721823"/>
                  <a:gd name="connsiteX126" fmla="*/ 337601 w 591300"/>
                  <a:gd name="connsiteY126" fmla="*/ 144200 h 721823"/>
                  <a:gd name="connsiteX127" fmla="*/ 347755 w 591300"/>
                  <a:gd name="connsiteY127" fmla="*/ 101826 h 721823"/>
                  <a:gd name="connsiteX128" fmla="*/ 345392 w 591300"/>
                  <a:gd name="connsiteY128" fmla="*/ 89040 h 721823"/>
                  <a:gd name="connsiteX129" fmla="*/ 340012 w 591300"/>
                  <a:gd name="connsiteY129" fmla="*/ 85959 h 721823"/>
                  <a:gd name="connsiteX130" fmla="*/ 288865 w 591300"/>
                  <a:gd name="connsiteY130" fmla="*/ 84910 h 721823"/>
                  <a:gd name="connsiteX131" fmla="*/ 259289 w 591300"/>
                  <a:gd name="connsiteY131" fmla="*/ 89778 h 721823"/>
                  <a:gd name="connsiteX132" fmla="*/ 243295 w 591300"/>
                  <a:gd name="connsiteY132" fmla="*/ 81615 h 721823"/>
                  <a:gd name="connsiteX133" fmla="*/ 244690 w 591300"/>
                  <a:gd name="connsiteY133" fmla="*/ 55059 h 721823"/>
                  <a:gd name="connsiteX134" fmla="*/ 263160 w 591300"/>
                  <a:gd name="connsiteY134" fmla="*/ 31471 h 721823"/>
                  <a:gd name="connsiteX135" fmla="*/ 264226 w 591300"/>
                  <a:gd name="connsiteY135" fmla="*/ 15145 h 721823"/>
                  <a:gd name="connsiteX136" fmla="*/ 257271 w 591300"/>
                  <a:gd name="connsiteY136" fmla="*/ 10489 h 721823"/>
                  <a:gd name="connsiteX137" fmla="*/ 215721 w 591300"/>
                  <a:gd name="connsiteY137" fmla="*/ 13555 h 721823"/>
                  <a:gd name="connsiteX138" fmla="*/ 213161 w 591300"/>
                  <a:gd name="connsiteY138" fmla="*/ 13505 h 721823"/>
                  <a:gd name="connsiteX139" fmla="*/ 167345 w 591300"/>
                  <a:gd name="connsiteY139" fmla="*/ 8653 h 721823"/>
                  <a:gd name="connsiteX140" fmla="*/ 161031 w 591300"/>
                  <a:gd name="connsiteY140" fmla="*/ 12047 h 721823"/>
                  <a:gd name="connsiteX141" fmla="*/ 118758 w 591300"/>
                  <a:gd name="connsiteY141" fmla="*/ 70829 h 721823"/>
                  <a:gd name="connsiteX142" fmla="*/ 116756 w 591300"/>
                  <a:gd name="connsiteY142" fmla="*/ 75172 h 721823"/>
                  <a:gd name="connsiteX143" fmla="*/ 97253 w 591300"/>
                  <a:gd name="connsiteY143" fmla="*/ 147560 h 721823"/>
                  <a:gd name="connsiteX144" fmla="*/ 99466 w 591300"/>
                  <a:gd name="connsiteY144" fmla="*/ 160706 h 721823"/>
                  <a:gd name="connsiteX145" fmla="*/ 122596 w 591300"/>
                  <a:gd name="connsiteY145" fmla="*/ 190852 h 721823"/>
                  <a:gd name="connsiteX146" fmla="*/ 127140 w 591300"/>
                  <a:gd name="connsiteY146" fmla="*/ 204244 h 721823"/>
                  <a:gd name="connsiteX147" fmla="*/ 128255 w 591300"/>
                  <a:gd name="connsiteY147" fmla="*/ 243208 h 721823"/>
                  <a:gd name="connsiteX148" fmla="*/ 134686 w 591300"/>
                  <a:gd name="connsiteY148" fmla="*/ 254436 h 721823"/>
                  <a:gd name="connsiteX149" fmla="*/ 141657 w 591300"/>
                  <a:gd name="connsiteY149" fmla="*/ 252158 h 721823"/>
                  <a:gd name="connsiteX150" fmla="*/ 148055 w 591300"/>
                  <a:gd name="connsiteY150" fmla="*/ 244912 h 721823"/>
                  <a:gd name="connsiteX151" fmla="*/ 159439 w 591300"/>
                  <a:gd name="connsiteY151" fmla="*/ 239388 h 721823"/>
                  <a:gd name="connsiteX152" fmla="*/ 170856 w 591300"/>
                  <a:gd name="connsiteY152" fmla="*/ 244585 h 721823"/>
                  <a:gd name="connsiteX153" fmla="*/ 173825 w 591300"/>
                  <a:gd name="connsiteY153" fmla="*/ 247781 h 721823"/>
                  <a:gd name="connsiteX154" fmla="*/ 176171 w 591300"/>
                  <a:gd name="connsiteY154" fmla="*/ 275582 h 721823"/>
                  <a:gd name="connsiteX155" fmla="*/ 162260 w 591300"/>
                  <a:gd name="connsiteY155" fmla="*/ 298416 h 721823"/>
                  <a:gd name="connsiteX156" fmla="*/ 173612 w 591300"/>
                  <a:gd name="connsiteY156" fmla="*/ 314202 h 721823"/>
                  <a:gd name="connsiteX157" fmla="*/ 178386 w 591300"/>
                  <a:gd name="connsiteY157" fmla="*/ 317530 h 721823"/>
                  <a:gd name="connsiteX158" fmla="*/ 255582 w 591300"/>
                  <a:gd name="connsiteY158" fmla="*/ 331348 h 721823"/>
                  <a:gd name="connsiteX159" fmla="*/ 255582 w 591300"/>
                  <a:gd name="connsiteY159" fmla="*/ 334741 h 721823"/>
                  <a:gd name="connsiteX160" fmla="*/ 292506 w 591300"/>
                  <a:gd name="connsiteY160" fmla="*/ 377312 h 721823"/>
                  <a:gd name="connsiteX161" fmla="*/ 297346 w 591300"/>
                  <a:gd name="connsiteY161" fmla="*/ 396965 h 721823"/>
                  <a:gd name="connsiteX162" fmla="*/ 292457 w 591300"/>
                  <a:gd name="connsiteY162" fmla="*/ 422996 h 721823"/>
                  <a:gd name="connsiteX163" fmla="*/ 274758 w 591300"/>
                  <a:gd name="connsiteY163" fmla="*/ 438929 h 721823"/>
                  <a:gd name="connsiteX164" fmla="*/ 199186 w 591300"/>
                  <a:gd name="connsiteY164" fmla="*/ 432356 h 721823"/>
                  <a:gd name="connsiteX165" fmla="*/ 190737 w 591300"/>
                  <a:gd name="connsiteY165" fmla="*/ 440945 h 721823"/>
                  <a:gd name="connsiteX166" fmla="*/ 183897 w 591300"/>
                  <a:gd name="connsiteY166" fmla="*/ 473435 h 721823"/>
                  <a:gd name="connsiteX167" fmla="*/ 186341 w 591300"/>
                  <a:gd name="connsiteY167" fmla="*/ 485745 h 721823"/>
                  <a:gd name="connsiteX168" fmla="*/ 200612 w 591300"/>
                  <a:gd name="connsiteY168" fmla="*/ 504285 h 721823"/>
                  <a:gd name="connsiteX169" fmla="*/ 204238 w 591300"/>
                  <a:gd name="connsiteY169" fmla="*/ 525283 h 721823"/>
                  <a:gd name="connsiteX170" fmla="*/ 193313 w 591300"/>
                  <a:gd name="connsiteY170" fmla="*/ 538134 h 721823"/>
                  <a:gd name="connsiteX171" fmla="*/ 151762 w 591300"/>
                  <a:gd name="connsiteY171" fmla="*/ 553838 h 721823"/>
                  <a:gd name="connsiteX172" fmla="*/ 164426 w 591300"/>
                  <a:gd name="connsiteY172" fmla="*/ 576967 h 721823"/>
                  <a:gd name="connsiteX173" fmla="*/ 170266 w 591300"/>
                  <a:gd name="connsiteY173" fmla="*/ 581573 h 721823"/>
                  <a:gd name="connsiteX174" fmla="*/ 263308 w 591300"/>
                  <a:gd name="connsiteY174" fmla="*/ 593425 h 721823"/>
                  <a:gd name="connsiteX175" fmla="*/ 292901 w 591300"/>
                  <a:gd name="connsiteY175" fmla="*/ 593392 h 721823"/>
                  <a:gd name="connsiteX176" fmla="*/ 211275 w 591300"/>
                  <a:gd name="connsiteY176" fmla="*/ 619209 h 721823"/>
                  <a:gd name="connsiteX177" fmla="*/ 208585 w 591300"/>
                  <a:gd name="connsiteY177" fmla="*/ 620816 h 721823"/>
                  <a:gd name="connsiteX178" fmla="*/ 121005 w 591300"/>
                  <a:gd name="connsiteY178" fmla="*/ 701383 h 721823"/>
                  <a:gd name="connsiteX179" fmla="*/ 81127 w 591300"/>
                  <a:gd name="connsiteY179" fmla="*/ 398441 h 721823"/>
                  <a:gd name="connsiteX180" fmla="*/ 76485 w 591300"/>
                  <a:gd name="connsiteY180" fmla="*/ 397654 h 721823"/>
                  <a:gd name="connsiteX181" fmla="*/ 38018 w 591300"/>
                  <a:gd name="connsiteY181" fmla="*/ 384278 h 721823"/>
                  <a:gd name="connsiteX182" fmla="*/ 35952 w 591300"/>
                  <a:gd name="connsiteY182" fmla="*/ 383967 h 721823"/>
                  <a:gd name="connsiteX183" fmla="*/ 17924 w 591300"/>
                  <a:gd name="connsiteY183" fmla="*/ 384606 h 721823"/>
                  <a:gd name="connsiteX184" fmla="*/ 5062 w 591300"/>
                  <a:gd name="connsiteY184" fmla="*/ 378131 h 721823"/>
                  <a:gd name="connsiteX185" fmla="*/ 1585 w 591300"/>
                  <a:gd name="connsiteY185" fmla="*/ 356657 h 721823"/>
                  <a:gd name="connsiteX186" fmla="*/ 6408 w 591300"/>
                  <a:gd name="connsiteY186" fmla="*/ 341052 h 721823"/>
                  <a:gd name="connsiteX187" fmla="*/ 6408 w 591300"/>
                  <a:gd name="connsiteY187" fmla="*/ 331479 h 721823"/>
                  <a:gd name="connsiteX188" fmla="*/ 1094 w 591300"/>
                  <a:gd name="connsiteY188" fmla="*/ 314251 h 721823"/>
                  <a:gd name="connsiteX189" fmla="*/ 4062 w 591300"/>
                  <a:gd name="connsiteY189" fmla="*/ 293499 h 721823"/>
                  <a:gd name="connsiteX190" fmla="*/ 16185 w 591300"/>
                  <a:gd name="connsiteY190" fmla="*/ 286319 h 721823"/>
                  <a:gd name="connsiteX191" fmla="*/ 47533 w 591300"/>
                  <a:gd name="connsiteY191" fmla="*/ 284663 h 721823"/>
                  <a:gd name="connsiteX192" fmla="*/ 57194 w 591300"/>
                  <a:gd name="connsiteY192" fmla="*/ 287712 h 721823"/>
                  <a:gd name="connsiteX193" fmla="*/ 110260 w 591300"/>
                  <a:gd name="connsiteY193" fmla="*/ 327545 h 721823"/>
                  <a:gd name="connsiteX194" fmla="*/ 114870 w 591300"/>
                  <a:gd name="connsiteY194" fmla="*/ 357543 h 721823"/>
                  <a:gd name="connsiteX195" fmla="*/ 94694 w 591300"/>
                  <a:gd name="connsiteY195" fmla="*/ 390261 h 721823"/>
                  <a:gd name="connsiteX196" fmla="*/ 81127 w 591300"/>
                  <a:gd name="connsiteY196" fmla="*/ 398457 h 721823"/>
                  <a:gd name="connsiteX197" fmla="*/ 36132 w 591300"/>
                  <a:gd name="connsiteY197" fmla="*/ 375361 h 721823"/>
                  <a:gd name="connsiteX198" fmla="*/ 40840 w 591300"/>
                  <a:gd name="connsiteY198" fmla="*/ 376164 h 721823"/>
                  <a:gd name="connsiteX199" fmla="*/ 79306 w 591300"/>
                  <a:gd name="connsiteY199" fmla="*/ 389540 h 721823"/>
                  <a:gd name="connsiteX200" fmla="*/ 87361 w 591300"/>
                  <a:gd name="connsiteY200" fmla="*/ 385753 h 721823"/>
                  <a:gd name="connsiteX201" fmla="*/ 107537 w 591300"/>
                  <a:gd name="connsiteY201" fmla="*/ 353035 h 721823"/>
                  <a:gd name="connsiteX202" fmla="*/ 105093 w 591300"/>
                  <a:gd name="connsiteY202" fmla="*/ 334430 h 721823"/>
                  <a:gd name="connsiteX203" fmla="*/ 52010 w 591300"/>
                  <a:gd name="connsiteY203" fmla="*/ 294597 h 721823"/>
                  <a:gd name="connsiteX204" fmla="*/ 47975 w 591300"/>
                  <a:gd name="connsiteY204" fmla="*/ 293269 h 721823"/>
                  <a:gd name="connsiteX205" fmla="*/ 16627 w 591300"/>
                  <a:gd name="connsiteY205" fmla="*/ 294925 h 721823"/>
                  <a:gd name="connsiteX206" fmla="*/ 11100 w 591300"/>
                  <a:gd name="connsiteY206" fmla="*/ 298433 h 721823"/>
                  <a:gd name="connsiteX207" fmla="*/ 9295 w 591300"/>
                  <a:gd name="connsiteY207" fmla="*/ 311727 h 721823"/>
                  <a:gd name="connsiteX208" fmla="*/ 14610 w 591300"/>
                  <a:gd name="connsiteY208" fmla="*/ 328971 h 721823"/>
                  <a:gd name="connsiteX209" fmla="*/ 14610 w 591300"/>
                  <a:gd name="connsiteY209" fmla="*/ 343593 h 721823"/>
                  <a:gd name="connsiteX210" fmla="*/ 9787 w 591300"/>
                  <a:gd name="connsiteY210" fmla="*/ 359198 h 721823"/>
                  <a:gd name="connsiteX211" fmla="*/ 11871 w 591300"/>
                  <a:gd name="connsiteY211" fmla="*/ 372902 h 721823"/>
                  <a:gd name="connsiteX212" fmla="*/ 17596 w 591300"/>
                  <a:gd name="connsiteY212" fmla="*/ 376016 h 721823"/>
                  <a:gd name="connsiteX213" fmla="*/ 35606 w 591300"/>
                  <a:gd name="connsiteY213" fmla="*/ 375377 h 721823"/>
                  <a:gd name="connsiteX214" fmla="*/ 36099 w 591300"/>
                  <a:gd name="connsiteY214" fmla="*/ 375377 h 72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1300" h="721823">
                    <a:moveTo>
                      <a:pt x="146791" y="721824"/>
                    </a:moveTo>
                    <a:cubicBezTo>
                      <a:pt x="144659" y="721824"/>
                      <a:pt x="142510" y="721332"/>
                      <a:pt x="140476" y="720349"/>
                    </a:cubicBezTo>
                    <a:lnTo>
                      <a:pt x="105897" y="703514"/>
                    </a:lnTo>
                    <a:lnTo>
                      <a:pt x="202745" y="614406"/>
                    </a:lnTo>
                    <a:cubicBezTo>
                      <a:pt x="204500" y="612784"/>
                      <a:pt x="206501" y="611604"/>
                      <a:pt x="208683" y="610915"/>
                    </a:cubicBezTo>
                    <a:lnTo>
                      <a:pt x="244525" y="599572"/>
                    </a:lnTo>
                    <a:lnTo>
                      <a:pt x="169166" y="590015"/>
                    </a:lnTo>
                    <a:cubicBezTo>
                      <a:pt x="164147" y="589376"/>
                      <a:pt x="159669" y="586098"/>
                      <a:pt x="156880" y="581016"/>
                    </a:cubicBezTo>
                    <a:lnTo>
                      <a:pt x="139460" y="549215"/>
                    </a:lnTo>
                    <a:lnTo>
                      <a:pt x="190278" y="530020"/>
                    </a:lnTo>
                    <a:cubicBezTo>
                      <a:pt x="192870" y="529037"/>
                      <a:pt x="194953" y="526430"/>
                      <a:pt x="195970" y="522873"/>
                    </a:cubicBezTo>
                    <a:cubicBezTo>
                      <a:pt x="197299" y="518169"/>
                      <a:pt x="196446" y="512907"/>
                      <a:pt x="193788" y="509464"/>
                    </a:cubicBezTo>
                    <a:lnTo>
                      <a:pt x="179517" y="490941"/>
                    </a:lnTo>
                    <a:cubicBezTo>
                      <a:pt x="175531" y="485762"/>
                      <a:pt x="174022" y="478532"/>
                      <a:pt x="175482" y="471599"/>
                    </a:cubicBezTo>
                    <a:lnTo>
                      <a:pt x="182322" y="439126"/>
                    </a:lnTo>
                    <a:cubicBezTo>
                      <a:pt x="184340" y="429488"/>
                      <a:pt x="191771" y="423029"/>
                      <a:pt x="199923" y="423734"/>
                    </a:cubicBezTo>
                    <a:lnTo>
                      <a:pt x="275496" y="430307"/>
                    </a:lnTo>
                    <a:cubicBezTo>
                      <a:pt x="279532" y="430520"/>
                      <a:pt x="282993" y="426783"/>
                      <a:pt x="284009" y="421357"/>
                    </a:cubicBezTo>
                    <a:lnTo>
                      <a:pt x="288898" y="395343"/>
                    </a:lnTo>
                    <a:cubicBezTo>
                      <a:pt x="289751" y="390786"/>
                      <a:pt x="288619" y="385917"/>
                      <a:pt x="286010" y="382901"/>
                    </a:cubicBezTo>
                    <a:lnTo>
                      <a:pt x="247593" y="338610"/>
                    </a:lnTo>
                    <a:lnTo>
                      <a:pt x="176876" y="325955"/>
                    </a:lnTo>
                    <a:cubicBezTo>
                      <a:pt x="172907" y="325250"/>
                      <a:pt x="169265" y="322841"/>
                      <a:pt x="166623" y="319185"/>
                    </a:cubicBezTo>
                    <a:lnTo>
                      <a:pt x="151926" y="298744"/>
                    </a:lnTo>
                    <a:lnTo>
                      <a:pt x="168806" y="271058"/>
                    </a:lnTo>
                    <a:cubicBezTo>
                      <a:pt x="171988" y="265796"/>
                      <a:pt x="171397" y="257780"/>
                      <a:pt x="167493" y="253567"/>
                    </a:cubicBezTo>
                    <a:lnTo>
                      <a:pt x="164524" y="250371"/>
                    </a:lnTo>
                    <a:cubicBezTo>
                      <a:pt x="163064" y="248781"/>
                      <a:pt x="161358" y="247945"/>
                      <a:pt x="159587" y="247945"/>
                    </a:cubicBezTo>
                    <a:lnTo>
                      <a:pt x="159521" y="247945"/>
                    </a:lnTo>
                    <a:cubicBezTo>
                      <a:pt x="157717" y="247978"/>
                      <a:pt x="155977" y="248863"/>
                      <a:pt x="154502" y="250535"/>
                    </a:cubicBezTo>
                    <a:lnTo>
                      <a:pt x="148120" y="257780"/>
                    </a:lnTo>
                    <a:cubicBezTo>
                      <a:pt x="143708" y="262813"/>
                      <a:pt x="137605" y="264567"/>
                      <a:pt x="131765" y="262468"/>
                    </a:cubicBezTo>
                    <a:cubicBezTo>
                      <a:pt x="124680" y="259911"/>
                      <a:pt x="119922" y="252420"/>
                      <a:pt x="119660" y="243404"/>
                    </a:cubicBezTo>
                    <a:lnTo>
                      <a:pt x="118544" y="204440"/>
                    </a:lnTo>
                    <a:cubicBezTo>
                      <a:pt x="118446" y="201277"/>
                      <a:pt x="117445" y="198211"/>
                      <a:pt x="115772" y="196031"/>
                    </a:cubicBezTo>
                    <a:lnTo>
                      <a:pt x="92659" y="165886"/>
                    </a:lnTo>
                    <a:cubicBezTo>
                      <a:pt x="88427" y="160379"/>
                      <a:pt x="87016" y="152478"/>
                      <a:pt x="88969" y="145265"/>
                    </a:cubicBezTo>
                    <a:lnTo>
                      <a:pt x="108472" y="72894"/>
                    </a:lnTo>
                    <a:cubicBezTo>
                      <a:pt x="109161" y="70271"/>
                      <a:pt x="110293" y="67862"/>
                      <a:pt x="111802" y="65763"/>
                    </a:cubicBezTo>
                    <a:lnTo>
                      <a:pt x="154075" y="6981"/>
                    </a:lnTo>
                    <a:cubicBezTo>
                      <a:pt x="157601" y="2097"/>
                      <a:pt x="162982" y="-444"/>
                      <a:pt x="168280" y="64"/>
                    </a:cubicBezTo>
                    <a:lnTo>
                      <a:pt x="214146" y="4916"/>
                    </a:lnTo>
                    <a:lnTo>
                      <a:pt x="256681" y="1867"/>
                    </a:lnTo>
                    <a:cubicBezTo>
                      <a:pt x="262947" y="1441"/>
                      <a:pt x="268540" y="4850"/>
                      <a:pt x="271854" y="11063"/>
                    </a:cubicBezTo>
                    <a:cubicBezTo>
                      <a:pt x="276202" y="19210"/>
                      <a:pt x="275431" y="29766"/>
                      <a:pt x="269968" y="36733"/>
                    </a:cubicBezTo>
                    <a:lnTo>
                      <a:pt x="251497" y="60338"/>
                    </a:lnTo>
                    <a:cubicBezTo>
                      <a:pt x="247478" y="65485"/>
                      <a:pt x="248053" y="72714"/>
                      <a:pt x="250726" y="77189"/>
                    </a:cubicBezTo>
                    <a:cubicBezTo>
                      <a:pt x="251792" y="78992"/>
                      <a:pt x="254155" y="81893"/>
                      <a:pt x="257894" y="81254"/>
                    </a:cubicBezTo>
                    <a:lnTo>
                      <a:pt x="286454" y="76451"/>
                    </a:lnTo>
                    <a:cubicBezTo>
                      <a:pt x="287323" y="76304"/>
                      <a:pt x="288160" y="76271"/>
                      <a:pt x="289045" y="76255"/>
                    </a:cubicBezTo>
                    <a:lnTo>
                      <a:pt x="340225" y="77304"/>
                    </a:lnTo>
                    <a:cubicBezTo>
                      <a:pt x="344851" y="77402"/>
                      <a:pt x="349116" y="79680"/>
                      <a:pt x="352249" y="83729"/>
                    </a:cubicBezTo>
                    <a:cubicBezTo>
                      <a:pt x="356350" y="89040"/>
                      <a:pt x="357859" y="96728"/>
                      <a:pt x="356170" y="103760"/>
                    </a:cubicBezTo>
                    <a:lnTo>
                      <a:pt x="346016" y="146150"/>
                    </a:lnTo>
                    <a:cubicBezTo>
                      <a:pt x="345261" y="149281"/>
                      <a:pt x="343899" y="152166"/>
                      <a:pt x="342079" y="154510"/>
                    </a:cubicBezTo>
                    <a:lnTo>
                      <a:pt x="306663" y="200195"/>
                    </a:lnTo>
                    <a:cubicBezTo>
                      <a:pt x="303563" y="204178"/>
                      <a:pt x="302956" y="210505"/>
                      <a:pt x="305170" y="215538"/>
                    </a:cubicBezTo>
                    <a:cubicBezTo>
                      <a:pt x="305859" y="217111"/>
                      <a:pt x="307877" y="220816"/>
                      <a:pt x="311715" y="221144"/>
                    </a:cubicBezTo>
                    <a:lnTo>
                      <a:pt x="352741" y="224586"/>
                    </a:lnTo>
                    <a:lnTo>
                      <a:pt x="358450" y="234995"/>
                    </a:lnTo>
                    <a:lnTo>
                      <a:pt x="413107" y="326775"/>
                    </a:lnTo>
                    <a:cubicBezTo>
                      <a:pt x="414305" y="328791"/>
                      <a:pt x="415929" y="330201"/>
                      <a:pt x="417684" y="330774"/>
                    </a:cubicBezTo>
                    <a:lnTo>
                      <a:pt x="451623" y="341626"/>
                    </a:lnTo>
                    <a:cubicBezTo>
                      <a:pt x="456282" y="343118"/>
                      <a:pt x="460187" y="346953"/>
                      <a:pt x="462368" y="352166"/>
                    </a:cubicBezTo>
                    <a:lnTo>
                      <a:pt x="498391" y="438569"/>
                    </a:lnTo>
                    <a:cubicBezTo>
                      <a:pt x="498571" y="439011"/>
                      <a:pt x="498784" y="439454"/>
                      <a:pt x="499013" y="439864"/>
                    </a:cubicBezTo>
                    <a:lnTo>
                      <a:pt x="513843" y="466943"/>
                    </a:lnTo>
                    <a:cubicBezTo>
                      <a:pt x="515188" y="469402"/>
                      <a:pt x="517173" y="471058"/>
                      <a:pt x="519273" y="471484"/>
                    </a:cubicBezTo>
                    <a:lnTo>
                      <a:pt x="577195" y="483221"/>
                    </a:lnTo>
                    <a:cubicBezTo>
                      <a:pt x="586315" y="485073"/>
                      <a:pt x="592548" y="495679"/>
                      <a:pt x="591088" y="506842"/>
                    </a:cubicBezTo>
                    <a:lnTo>
                      <a:pt x="587299" y="536020"/>
                    </a:lnTo>
                    <a:cubicBezTo>
                      <a:pt x="586512" y="542036"/>
                      <a:pt x="583624" y="547281"/>
                      <a:pt x="579392" y="550412"/>
                    </a:cubicBezTo>
                    <a:lnTo>
                      <a:pt x="565105" y="560985"/>
                    </a:lnTo>
                    <a:cubicBezTo>
                      <a:pt x="560216" y="564591"/>
                      <a:pt x="558970" y="573607"/>
                      <a:pt x="562546" y="579524"/>
                    </a:cubicBezTo>
                    <a:lnTo>
                      <a:pt x="569960" y="591835"/>
                    </a:lnTo>
                    <a:cubicBezTo>
                      <a:pt x="575751" y="601457"/>
                      <a:pt x="573552" y="615390"/>
                      <a:pt x="565268" y="621636"/>
                    </a:cubicBezTo>
                    <a:lnTo>
                      <a:pt x="523275" y="653321"/>
                    </a:lnTo>
                    <a:cubicBezTo>
                      <a:pt x="520584" y="655338"/>
                      <a:pt x="517501" y="656403"/>
                      <a:pt x="514319" y="656403"/>
                    </a:cubicBezTo>
                    <a:lnTo>
                      <a:pt x="433711" y="656403"/>
                    </a:lnTo>
                    <a:cubicBezTo>
                      <a:pt x="433349" y="656403"/>
                      <a:pt x="433005" y="656436"/>
                      <a:pt x="432644" y="656518"/>
                    </a:cubicBezTo>
                    <a:lnTo>
                      <a:pt x="326955" y="677942"/>
                    </a:lnTo>
                    <a:cubicBezTo>
                      <a:pt x="323510" y="678631"/>
                      <a:pt x="320115" y="678057"/>
                      <a:pt x="317014" y="676320"/>
                    </a:cubicBezTo>
                    <a:lnTo>
                      <a:pt x="297149" y="665157"/>
                    </a:lnTo>
                    <a:cubicBezTo>
                      <a:pt x="294688" y="663796"/>
                      <a:pt x="291982" y="664206"/>
                      <a:pt x="289734" y="666337"/>
                    </a:cubicBezTo>
                    <a:lnTo>
                      <a:pt x="258288" y="696105"/>
                    </a:lnTo>
                    <a:cubicBezTo>
                      <a:pt x="254729" y="699465"/>
                      <a:pt x="250070" y="701006"/>
                      <a:pt x="245608" y="700252"/>
                    </a:cubicBezTo>
                    <a:lnTo>
                      <a:pt x="195036" y="691957"/>
                    </a:lnTo>
                    <a:cubicBezTo>
                      <a:pt x="193477" y="691744"/>
                      <a:pt x="191902" y="692138"/>
                      <a:pt x="190475" y="693187"/>
                    </a:cubicBezTo>
                    <a:lnTo>
                      <a:pt x="155617" y="718857"/>
                    </a:lnTo>
                    <a:cubicBezTo>
                      <a:pt x="152943" y="720824"/>
                      <a:pt x="149892" y="721824"/>
                      <a:pt x="146808" y="721824"/>
                    </a:cubicBezTo>
                    <a:close/>
                    <a:moveTo>
                      <a:pt x="121005" y="701301"/>
                    </a:moveTo>
                    <a:lnTo>
                      <a:pt x="144249" y="712628"/>
                    </a:lnTo>
                    <a:cubicBezTo>
                      <a:pt x="146332" y="713611"/>
                      <a:pt x="148530" y="713382"/>
                      <a:pt x="150499" y="711940"/>
                    </a:cubicBezTo>
                    <a:lnTo>
                      <a:pt x="185341" y="686286"/>
                    </a:lnTo>
                    <a:cubicBezTo>
                      <a:pt x="188621" y="683860"/>
                      <a:pt x="192542" y="682860"/>
                      <a:pt x="196413" y="683483"/>
                    </a:cubicBezTo>
                    <a:lnTo>
                      <a:pt x="246986" y="691777"/>
                    </a:lnTo>
                    <a:cubicBezTo>
                      <a:pt x="248823" y="692040"/>
                      <a:pt x="250743" y="691400"/>
                      <a:pt x="252367" y="689876"/>
                    </a:cubicBezTo>
                    <a:lnTo>
                      <a:pt x="283813" y="660108"/>
                    </a:lnTo>
                    <a:cubicBezTo>
                      <a:pt x="288816" y="655370"/>
                      <a:pt x="295525" y="654436"/>
                      <a:pt x="301348" y="657682"/>
                    </a:cubicBezTo>
                    <a:lnTo>
                      <a:pt x="321213" y="668845"/>
                    </a:lnTo>
                    <a:cubicBezTo>
                      <a:pt x="322492" y="669566"/>
                      <a:pt x="323887" y="669796"/>
                      <a:pt x="325216" y="669533"/>
                    </a:cubicBezTo>
                    <a:lnTo>
                      <a:pt x="430889" y="648109"/>
                    </a:lnTo>
                    <a:cubicBezTo>
                      <a:pt x="431807" y="647929"/>
                      <a:pt x="432759" y="647830"/>
                      <a:pt x="433694" y="647830"/>
                    </a:cubicBezTo>
                    <a:lnTo>
                      <a:pt x="514302" y="647830"/>
                    </a:lnTo>
                    <a:cubicBezTo>
                      <a:pt x="515581" y="647830"/>
                      <a:pt x="516894" y="647355"/>
                      <a:pt x="518075" y="646486"/>
                    </a:cubicBezTo>
                    <a:lnTo>
                      <a:pt x="560069" y="614800"/>
                    </a:lnTo>
                    <a:cubicBezTo>
                      <a:pt x="564908" y="611161"/>
                      <a:pt x="566105" y="602178"/>
                      <a:pt x="562578" y="596293"/>
                    </a:cubicBezTo>
                    <a:lnTo>
                      <a:pt x="555164" y="583983"/>
                    </a:lnTo>
                    <a:cubicBezTo>
                      <a:pt x="549308" y="574262"/>
                      <a:pt x="551572" y="560296"/>
                      <a:pt x="560003" y="554084"/>
                    </a:cubicBezTo>
                    <a:lnTo>
                      <a:pt x="574307" y="543511"/>
                    </a:lnTo>
                    <a:cubicBezTo>
                      <a:pt x="576637" y="541806"/>
                      <a:pt x="578310" y="538593"/>
                      <a:pt x="578786" y="534938"/>
                    </a:cubicBezTo>
                    <a:lnTo>
                      <a:pt x="582558" y="505760"/>
                    </a:lnTo>
                    <a:cubicBezTo>
                      <a:pt x="583428" y="499088"/>
                      <a:pt x="580196" y="492646"/>
                      <a:pt x="575489" y="491679"/>
                    </a:cubicBezTo>
                    <a:lnTo>
                      <a:pt x="517550" y="479942"/>
                    </a:lnTo>
                    <a:cubicBezTo>
                      <a:pt x="512957" y="479008"/>
                      <a:pt x="508856" y="475779"/>
                      <a:pt x="506281" y="471107"/>
                    </a:cubicBezTo>
                    <a:lnTo>
                      <a:pt x="491435" y="444011"/>
                    </a:lnTo>
                    <a:cubicBezTo>
                      <a:pt x="491058" y="443322"/>
                      <a:pt x="490730" y="442634"/>
                      <a:pt x="490435" y="441913"/>
                    </a:cubicBezTo>
                    <a:lnTo>
                      <a:pt x="454396" y="355510"/>
                    </a:lnTo>
                    <a:cubicBezTo>
                      <a:pt x="453198" y="352641"/>
                      <a:pt x="451230" y="350576"/>
                      <a:pt x="448982" y="349855"/>
                    </a:cubicBezTo>
                    <a:lnTo>
                      <a:pt x="415043" y="338987"/>
                    </a:lnTo>
                    <a:cubicBezTo>
                      <a:pt x="411269" y="337774"/>
                      <a:pt x="407956" y="335003"/>
                      <a:pt x="405693" y="331201"/>
                    </a:cubicBezTo>
                    <a:lnTo>
                      <a:pt x="347393" y="232815"/>
                    </a:lnTo>
                    <a:lnTo>
                      <a:pt x="310960" y="229766"/>
                    </a:lnTo>
                    <a:cubicBezTo>
                      <a:pt x="305022" y="229258"/>
                      <a:pt x="300019" y="225357"/>
                      <a:pt x="297247" y="219046"/>
                    </a:cubicBezTo>
                    <a:cubicBezTo>
                      <a:pt x="293770" y="211129"/>
                      <a:pt x="294803" y="201457"/>
                      <a:pt x="299823" y="194982"/>
                    </a:cubicBezTo>
                    <a:lnTo>
                      <a:pt x="335239" y="149298"/>
                    </a:lnTo>
                    <a:cubicBezTo>
                      <a:pt x="336321" y="147921"/>
                      <a:pt x="337141" y="146150"/>
                      <a:pt x="337601" y="144200"/>
                    </a:cubicBezTo>
                    <a:lnTo>
                      <a:pt x="347755" y="101826"/>
                    </a:lnTo>
                    <a:cubicBezTo>
                      <a:pt x="348853" y="97253"/>
                      <a:pt x="347951" y="92351"/>
                      <a:pt x="345392" y="89040"/>
                    </a:cubicBezTo>
                    <a:cubicBezTo>
                      <a:pt x="344326" y="87663"/>
                      <a:pt x="342522" y="86008"/>
                      <a:pt x="340012" y="85959"/>
                    </a:cubicBezTo>
                    <a:lnTo>
                      <a:pt x="288865" y="84910"/>
                    </a:lnTo>
                    <a:lnTo>
                      <a:pt x="259289" y="89778"/>
                    </a:lnTo>
                    <a:cubicBezTo>
                      <a:pt x="252907" y="90860"/>
                      <a:pt x="246969" y="87778"/>
                      <a:pt x="243295" y="81615"/>
                    </a:cubicBezTo>
                    <a:cubicBezTo>
                      <a:pt x="239260" y="74828"/>
                      <a:pt x="237980" y="63633"/>
                      <a:pt x="244690" y="55059"/>
                    </a:cubicBezTo>
                    <a:lnTo>
                      <a:pt x="263160" y="31471"/>
                    </a:lnTo>
                    <a:cubicBezTo>
                      <a:pt x="266982" y="26586"/>
                      <a:pt x="266589" y="19554"/>
                      <a:pt x="264226" y="15145"/>
                    </a:cubicBezTo>
                    <a:cubicBezTo>
                      <a:pt x="263226" y="13292"/>
                      <a:pt x="260945" y="10162"/>
                      <a:pt x="257271" y="10489"/>
                    </a:cubicBezTo>
                    <a:lnTo>
                      <a:pt x="215721" y="13555"/>
                    </a:lnTo>
                    <a:cubicBezTo>
                      <a:pt x="214868" y="13620"/>
                      <a:pt x="214014" y="13620"/>
                      <a:pt x="213161" y="13505"/>
                    </a:cubicBezTo>
                    <a:lnTo>
                      <a:pt x="167345" y="8653"/>
                    </a:lnTo>
                    <a:cubicBezTo>
                      <a:pt x="165016" y="8424"/>
                      <a:pt x="162736" y="9653"/>
                      <a:pt x="161031" y="12047"/>
                    </a:cubicBezTo>
                    <a:lnTo>
                      <a:pt x="118758" y="70829"/>
                    </a:lnTo>
                    <a:cubicBezTo>
                      <a:pt x="117871" y="72058"/>
                      <a:pt x="117183" y="73566"/>
                      <a:pt x="116756" y="75172"/>
                    </a:cubicBezTo>
                    <a:lnTo>
                      <a:pt x="97253" y="147560"/>
                    </a:lnTo>
                    <a:cubicBezTo>
                      <a:pt x="96022" y="152166"/>
                      <a:pt x="96891" y="157330"/>
                      <a:pt x="99466" y="160706"/>
                    </a:cubicBezTo>
                    <a:lnTo>
                      <a:pt x="122596" y="190852"/>
                    </a:lnTo>
                    <a:cubicBezTo>
                      <a:pt x="125385" y="194507"/>
                      <a:pt x="126993" y="199261"/>
                      <a:pt x="127140" y="204244"/>
                    </a:cubicBezTo>
                    <a:lnTo>
                      <a:pt x="128255" y="243208"/>
                    </a:lnTo>
                    <a:cubicBezTo>
                      <a:pt x="128436" y="249437"/>
                      <a:pt x="131602" y="253322"/>
                      <a:pt x="134686" y="254436"/>
                    </a:cubicBezTo>
                    <a:cubicBezTo>
                      <a:pt x="137163" y="255322"/>
                      <a:pt x="139574" y="254535"/>
                      <a:pt x="141657" y="252158"/>
                    </a:cubicBezTo>
                    <a:lnTo>
                      <a:pt x="148055" y="244912"/>
                    </a:lnTo>
                    <a:cubicBezTo>
                      <a:pt x="151139" y="241405"/>
                      <a:pt x="155174" y="239438"/>
                      <a:pt x="159439" y="239388"/>
                    </a:cubicBezTo>
                    <a:cubicBezTo>
                      <a:pt x="163392" y="239061"/>
                      <a:pt x="167723" y="241175"/>
                      <a:pt x="170856" y="244585"/>
                    </a:cubicBezTo>
                    <a:lnTo>
                      <a:pt x="173825" y="247781"/>
                    </a:lnTo>
                    <a:cubicBezTo>
                      <a:pt x="180338" y="254830"/>
                      <a:pt x="181354" y="267025"/>
                      <a:pt x="176171" y="275582"/>
                    </a:cubicBezTo>
                    <a:lnTo>
                      <a:pt x="162260" y="298416"/>
                    </a:lnTo>
                    <a:lnTo>
                      <a:pt x="173612" y="314202"/>
                    </a:lnTo>
                    <a:cubicBezTo>
                      <a:pt x="174940" y="316038"/>
                      <a:pt x="176630" y="317218"/>
                      <a:pt x="178386" y="317530"/>
                    </a:cubicBezTo>
                    <a:lnTo>
                      <a:pt x="255582" y="331348"/>
                    </a:lnTo>
                    <a:lnTo>
                      <a:pt x="255582" y="334741"/>
                    </a:lnTo>
                    <a:lnTo>
                      <a:pt x="292506" y="377312"/>
                    </a:lnTo>
                    <a:cubicBezTo>
                      <a:pt x="296837" y="382295"/>
                      <a:pt x="298691" y="389835"/>
                      <a:pt x="297346" y="396965"/>
                    </a:cubicBezTo>
                    <a:lnTo>
                      <a:pt x="292457" y="422996"/>
                    </a:lnTo>
                    <a:cubicBezTo>
                      <a:pt x="290587" y="432962"/>
                      <a:pt x="283075" y="439585"/>
                      <a:pt x="274758" y="438929"/>
                    </a:cubicBezTo>
                    <a:lnTo>
                      <a:pt x="199186" y="432356"/>
                    </a:lnTo>
                    <a:cubicBezTo>
                      <a:pt x="195347" y="431913"/>
                      <a:pt x="191853" y="435635"/>
                      <a:pt x="190737" y="440945"/>
                    </a:cubicBezTo>
                    <a:lnTo>
                      <a:pt x="183897" y="473435"/>
                    </a:lnTo>
                    <a:cubicBezTo>
                      <a:pt x="182962" y="477861"/>
                      <a:pt x="183897" y="482598"/>
                      <a:pt x="186341" y="485745"/>
                    </a:cubicBezTo>
                    <a:lnTo>
                      <a:pt x="200612" y="504285"/>
                    </a:lnTo>
                    <a:cubicBezTo>
                      <a:pt x="204927" y="509891"/>
                      <a:pt x="206321" y="517939"/>
                      <a:pt x="204238" y="525283"/>
                    </a:cubicBezTo>
                    <a:cubicBezTo>
                      <a:pt x="202467" y="531495"/>
                      <a:pt x="198480" y="536184"/>
                      <a:pt x="193313" y="538134"/>
                    </a:cubicBezTo>
                    <a:lnTo>
                      <a:pt x="151762" y="553838"/>
                    </a:lnTo>
                    <a:lnTo>
                      <a:pt x="164426" y="576967"/>
                    </a:lnTo>
                    <a:cubicBezTo>
                      <a:pt x="165869" y="579606"/>
                      <a:pt x="168002" y="581278"/>
                      <a:pt x="170266" y="581573"/>
                    </a:cubicBezTo>
                    <a:lnTo>
                      <a:pt x="263308" y="593425"/>
                    </a:lnTo>
                    <a:lnTo>
                      <a:pt x="292901" y="593392"/>
                    </a:lnTo>
                    <a:lnTo>
                      <a:pt x="211275" y="619209"/>
                    </a:lnTo>
                    <a:cubicBezTo>
                      <a:pt x="210307" y="619521"/>
                      <a:pt x="209405" y="620046"/>
                      <a:pt x="208585" y="620816"/>
                    </a:cubicBezTo>
                    <a:lnTo>
                      <a:pt x="121005" y="701383"/>
                    </a:lnTo>
                    <a:close/>
                    <a:moveTo>
                      <a:pt x="81127" y="398441"/>
                    </a:moveTo>
                    <a:cubicBezTo>
                      <a:pt x="79585" y="398441"/>
                      <a:pt x="78010" y="398179"/>
                      <a:pt x="76485" y="397654"/>
                    </a:cubicBezTo>
                    <a:lnTo>
                      <a:pt x="38018" y="384278"/>
                    </a:lnTo>
                    <a:cubicBezTo>
                      <a:pt x="37345" y="384049"/>
                      <a:pt x="36673" y="383852"/>
                      <a:pt x="35952" y="383967"/>
                    </a:cubicBezTo>
                    <a:lnTo>
                      <a:pt x="17924" y="384606"/>
                    </a:lnTo>
                    <a:cubicBezTo>
                      <a:pt x="13412" y="384606"/>
                      <a:pt x="8343" y="382426"/>
                      <a:pt x="5062" y="378131"/>
                    </a:cubicBezTo>
                    <a:cubicBezTo>
                      <a:pt x="617" y="372328"/>
                      <a:pt x="-712" y="364116"/>
                      <a:pt x="1585" y="356657"/>
                    </a:cubicBezTo>
                    <a:lnTo>
                      <a:pt x="6408" y="341052"/>
                    </a:lnTo>
                    <a:cubicBezTo>
                      <a:pt x="7343" y="338020"/>
                      <a:pt x="7343" y="334528"/>
                      <a:pt x="6408" y="331479"/>
                    </a:cubicBezTo>
                    <a:lnTo>
                      <a:pt x="1094" y="314251"/>
                    </a:lnTo>
                    <a:cubicBezTo>
                      <a:pt x="-1089" y="307186"/>
                      <a:pt x="43" y="299220"/>
                      <a:pt x="4062" y="293499"/>
                    </a:cubicBezTo>
                    <a:cubicBezTo>
                      <a:pt x="7113" y="289122"/>
                      <a:pt x="11427" y="286581"/>
                      <a:pt x="16185" y="286319"/>
                    </a:cubicBezTo>
                    <a:lnTo>
                      <a:pt x="47533" y="284663"/>
                    </a:lnTo>
                    <a:cubicBezTo>
                      <a:pt x="50994" y="284417"/>
                      <a:pt x="54291" y="285532"/>
                      <a:pt x="57194" y="287712"/>
                    </a:cubicBezTo>
                    <a:lnTo>
                      <a:pt x="110260" y="327545"/>
                    </a:lnTo>
                    <a:cubicBezTo>
                      <a:pt x="118675" y="333856"/>
                      <a:pt x="120841" y="347871"/>
                      <a:pt x="114870" y="357543"/>
                    </a:cubicBezTo>
                    <a:lnTo>
                      <a:pt x="94694" y="390261"/>
                    </a:lnTo>
                    <a:cubicBezTo>
                      <a:pt x="91478" y="395490"/>
                      <a:pt x="86376" y="398457"/>
                      <a:pt x="81127" y="398457"/>
                    </a:cubicBezTo>
                    <a:close/>
                    <a:moveTo>
                      <a:pt x="36132" y="375361"/>
                    </a:moveTo>
                    <a:cubicBezTo>
                      <a:pt x="37739" y="375361"/>
                      <a:pt x="39314" y="375623"/>
                      <a:pt x="40840" y="376164"/>
                    </a:cubicBezTo>
                    <a:lnTo>
                      <a:pt x="79306" y="389540"/>
                    </a:lnTo>
                    <a:cubicBezTo>
                      <a:pt x="82226" y="390524"/>
                      <a:pt x="85310" y="389114"/>
                      <a:pt x="87361" y="385753"/>
                    </a:cubicBezTo>
                    <a:lnTo>
                      <a:pt x="107537" y="353035"/>
                    </a:lnTo>
                    <a:cubicBezTo>
                      <a:pt x="111179" y="347134"/>
                      <a:pt x="109982" y="338085"/>
                      <a:pt x="105093" y="334430"/>
                    </a:cubicBezTo>
                    <a:lnTo>
                      <a:pt x="52010" y="294597"/>
                    </a:lnTo>
                    <a:cubicBezTo>
                      <a:pt x="50764" y="293663"/>
                      <a:pt x="49337" y="293269"/>
                      <a:pt x="47975" y="293269"/>
                    </a:cubicBezTo>
                    <a:lnTo>
                      <a:pt x="16627" y="294925"/>
                    </a:lnTo>
                    <a:cubicBezTo>
                      <a:pt x="13839" y="295072"/>
                      <a:pt x="11969" y="297187"/>
                      <a:pt x="11100" y="298433"/>
                    </a:cubicBezTo>
                    <a:cubicBezTo>
                      <a:pt x="8623" y="301990"/>
                      <a:pt x="7917" y="307202"/>
                      <a:pt x="9295" y="311727"/>
                    </a:cubicBezTo>
                    <a:lnTo>
                      <a:pt x="14610" y="328971"/>
                    </a:lnTo>
                    <a:cubicBezTo>
                      <a:pt x="16070" y="333692"/>
                      <a:pt x="16070" y="338888"/>
                      <a:pt x="14610" y="343593"/>
                    </a:cubicBezTo>
                    <a:lnTo>
                      <a:pt x="9787" y="359198"/>
                    </a:lnTo>
                    <a:cubicBezTo>
                      <a:pt x="8327" y="363952"/>
                      <a:pt x="9147" y="369329"/>
                      <a:pt x="11871" y="372902"/>
                    </a:cubicBezTo>
                    <a:cubicBezTo>
                      <a:pt x="13002" y="374377"/>
                      <a:pt x="14970" y="376279"/>
                      <a:pt x="17596" y="376016"/>
                    </a:cubicBezTo>
                    <a:lnTo>
                      <a:pt x="35606" y="375377"/>
                    </a:lnTo>
                    <a:cubicBezTo>
                      <a:pt x="35770" y="375377"/>
                      <a:pt x="35935" y="375377"/>
                      <a:pt x="36099" y="37537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5" name="Graphic 9">
              <a:extLst>
                <a:ext uri="{FF2B5EF4-FFF2-40B4-BE49-F238E27FC236}">
                  <a16:creationId xmlns:a16="http://schemas.microsoft.com/office/drawing/2014/main" id="{14D0D3C3-D7DD-FB70-F2A2-B66FB07A1579}"/>
                </a:ext>
              </a:extLst>
            </p:cNvPr>
            <p:cNvGrpSpPr/>
            <p:nvPr/>
          </p:nvGrpSpPr>
          <p:grpSpPr>
            <a:xfrm>
              <a:off x="10832055" y="5692998"/>
              <a:ext cx="438801" cy="214818"/>
              <a:chOff x="10832055" y="5692998"/>
              <a:chExt cx="438801" cy="214818"/>
            </a:xfrm>
            <a:grpFill/>
          </p:grpSpPr>
          <p:sp>
            <p:nvSpPr>
              <p:cNvPr id="1727" name="Freeform 1726">
                <a:extLst>
                  <a:ext uri="{FF2B5EF4-FFF2-40B4-BE49-F238E27FC236}">
                    <a16:creationId xmlns:a16="http://schemas.microsoft.com/office/drawing/2014/main" id="{2E002677-F1A1-F493-908E-1FCC23054E71}"/>
                  </a:ext>
                </a:extLst>
              </p:cNvPr>
              <p:cNvSpPr/>
              <p:nvPr/>
            </p:nvSpPr>
            <p:spPr>
              <a:xfrm>
                <a:off x="10838075" y="5697768"/>
                <a:ext cx="427236" cy="205425"/>
              </a:xfrm>
              <a:custGeom>
                <a:avLst/>
                <a:gdLst>
                  <a:gd name="connsiteX0" fmla="*/ 103327 w 427236"/>
                  <a:gd name="connsiteY0" fmla="*/ 166314 h 205425"/>
                  <a:gd name="connsiteX1" fmla="*/ 111151 w 427236"/>
                  <a:gd name="connsiteY1" fmla="*/ 135399 h 205425"/>
                  <a:gd name="connsiteX2" fmla="*/ 110988 w 427236"/>
                  <a:gd name="connsiteY2" fmla="*/ 124629 h 205425"/>
                  <a:gd name="connsiteX3" fmla="*/ 97914 w 427236"/>
                  <a:gd name="connsiteY3" fmla="*/ 79157 h 205425"/>
                  <a:gd name="connsiteX4" fmla="*/ 92943 w 427236"/>
                  <a:gd name="connsiteY4" fmla="*/ 71142 h 205425"/>
                  <a:gd name="connsiteX5" fmla="*/ 61859 w 427236"/>
                  <a:gd name="connsiteY5" fmla="*/ 45127 h 205425"/>
                  <a:gd name="connsiteX6" fmla="*/ 57200 w 427236"/>
                  <a:gd name="connsiteY6" fmla="*/ 42751 h 205425"/>
                  <a:gd name="connsiteX7" fmla="*/ 26508 w 427236"/>
                  <a:gd name="connsiteY7" fmla="*/ 35751 h 205425"/>
                  <a:gd name="connsiteX8" fmla="*/ 20291 w 427236"/>
                  <a:gd name="connsiteY8" fmla="*/ 31850 h 205425"/>
                  <a:gd name="connsiteX9" fmla="*/ 0 w 427236"/>
                  <a:gd name="connsiteY9" fmla="*/ 8393 h 205425"/>
                  <a:gd name="connsiteX10" fmla="*/ 9186 w 427236"/>
                  <a:gd name="connsiteY10" fmla="*/ 0 h 205425"/>
                  <a:gd name="connsiteX11" fmla="*/ 61399 w 427236"/>
                  <a:gd name="connsiteY11" fmla="*/ 13819 h 205425"/>
                  <a:gd name="connsiteX12" fmla="*/ 62630 w 427236"/>
                  <a:gd name="connsiteY12" fmla="*/ 14064 h 205425"/>
                  <a:gd name="connsiteX13" fmla="*/ 154737 w 427236"/>
                  <a:gd name="connsiteY13" fmla="*/ 26359 h 205425"/>
                  <a:gd name="connsiteX14" fmla="*/ 157574 w 427236"/>
                  <a:gd name="connsiteY14" fmla="*/ 27178 h 205425"/>
                  <a:gd name="connsiteX15" fmla="*/ 243481 w 427236"/>
                  <a:gd name="connsiteY15" fmla="*/ 65683 h 205425"/>
                  <a:gd name="connsiteX16" fmla="*/ 254964 w 427236"/>
                  <a:gd name="connsiteY16" fmla="*/ 81059 h 205425"/>
                  <a:gd name="connsiteX17" fmla="*/ 290986 w 427236"/>
                  <a:gd name="connsiteY17" fmla="*/ 69453 h 205425"/>
                  <a:gd name="connsiteX18" fmla="*/ 297039 w 427236"/>
                  <a:gd name="connsiteY18" fmla="*/ 69437 h 205425"/>
                  <a:gd name="connsiteX19" fmla="*/ 347251 w 427236"/>
                  <a:gd name="connsiteY19" fmla="*/ 85321 h 205425"/>
                  <a:gd name="connsiteX20" fmla="*/ 354124 w 427236"/>
                  <a:gd name="connsiteY20" fmla="*/ 91009 h 205425"/>
                  <a:gd name="connsiteX21" fmla="*/ 369888 w 427236"/>
                  <a:gd name="connsiteY21" fmla="*/ 116564 h 205425"/>
                  <a:gd name="connsiteX22" fmla="*/ 375482 w 427236"/>
                  <a:gd name="connsiteY22" fmla="*/ 121744 h 205425"/>
                  <a:gd name="connsiteX23" fmla="*/ 411160 w 427236"/>
                  <a:gd name="connsiteY23" fmla="*/ 138349 h 205425"/>
                  <a:gd name="connsiteX24" fmla="*/ 395085 w 427236"/>
                  <a:gd name="connsiteY24" fmla="*/ 150922 h 205425"/>
                  <a:gd name="connsiteX25" fmla="*/ 427236 w 427236"/>
                  <a:gd name="connsiteY25" fmla="*/ 195640 h 205425"/>
                  <a:gd name="connsiteX26" fmla="*/ 418050 w 427236"/>
                  <a:gd name="connsiteY26" fmla="*/ 205426 h 205425"/>
                  <a:gd name="connsiteX27" fmla="*/ 385095 w 427236"/>
                  <a:gd name="connsiteY27" fmla="*/ 200082 h 205425"/>
                  <a:gd name="connsiteX28" fmla="*/ 382175 w 427236"/>
                  <a:gd name="connsiteY28" fmla="*/ 199147 h 205425"/>
                  <a:gd name="connsiteX29" fmla="*/ 335359 w 427236"/>
                  <a:gd name="connsiteY29" fmla="*/ 176084 h 205425"/>
                  <a:gd name="connsiteX30" fmla="*/ 321579 w 427236"/>
                  <a:gd name="connsiteY30" fmla="*/ 190050 h 205425"/>
                  <a:gd name="connsiteX31" fmla="*/ 235705 w 427236"/>
                  <a:gd name="connsiteY31" fmla="*/ 202098 h 205425"/>
                  <a:gd name="connsiteX32" fmla="*/ 228652 w 427236"/>
                  <a:gd name="connsiteY32" fmla="*/ 200442 h 205425"/>
                  <a:gd name="connsiteX33" fmla="*/ 172945 w 427236"/>
                  <a:gd name="connsiteY33" fmla="*/ 164035 h 205425"/>
                  <a:gd name="connsiteX34" fmla="*/ 166646 w 427236"/>
                  <a:gd name="connsiteY34" fmla="*/ 162298 h 205425"/>
                  <a:gd name="connsiteX35" fmla="*/ 103360 w 427236"/>
                  <a:gd name="connsiteY35" fmla="*/ 166281 h 2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27236" h="205425">
                    <a:moveTo>
                      <a:pt x="103327" y="166314"/>
                    </a:moveTo>
                    <a:lnTo>
                      <a:pt x="111151" y="135399"/>
                    </a:lnTo>
                    <a:cubicBezTo>
                      <a:pt x="112037" y="131891"/>
                      <a:pt x="111988" y="128088"/>
                      <a:pt x="110988" y="124629"/>
                    </a:cubicBezTo>
                    <a:lnTo>
                      <a:pt x="97914" y="79157"/>
                    </a:lnTo>
                    <a:cubicBezTo>
                      <a:pt x="96962" y="75862"/>
                      <a:pt x="95224" y="73043"/>
                      <a:pt x="92943" y="71142"/>
                    </a:cubicBezTo>
                    <a:lnTo>
                      <a:pt x="61859" y="45127"/>
                    </a:lnTo>
                    <a:cubicBezTo>
                      <a:pt x="60448" y="43947"/>
                      <a:pt x="58856" y="43144"/>
                      <a:pt x="57200" y="42751"/>
                    </a:cubicBezTo>
                    <a:lnTo>
                      <a:pt x="26508" y="35751"/>
                    </a:lnTo>
                    <a:cubicBezTo>
                      <a:pt x="24195" y="35227"/>
                      <a:pt x="22047" y="33866"/>
                      <a:pt x="20291" y="31850"/>
                    </a:cubicBezTo>
                    <a:lnTo>
                      <a:pt x="0" y="8393"/>
                    </a:lnTo>
                    <a:lnTo>
                      <a:pt x="9186" y="0"/>
                    </a:lnTo>
                    <a:lnTo>
                      <a:pt x="61399" y="13819"/>
                    </a:lnTo>
                    <a:cubicBezTo>
                      <a:pt x="61809" y="13933"/>
                      <a:pt x="62219" y="14015"/>
                      <a:pt x="62630" y="14064"/>
                    </a:cubicBezTo>
                    <a:lnTo>
                      <a:pt x="154737" y="26359"/>
                    </a:lnTo>
                    <a:cubicBezTo>
                      <a:pt x="155704" y="26490"/>
                      <a:pt x="156656" y="26768"/>
                      <a:pt x="157574" y="27178"/>
                    </a:cubicBezTo>
                    <a:lnTo>
                      <a:pt x="243481" y="65683"/>
                    </a:lnTo>
                    <a:lnTo>
                      <a:pt x="254964" y="81059"/>
                    </a:lnTo>
                    <a:lnTo>
                      <a:pt x="290986" y="69453"/>
                    </a:lnTo>
                    <a:cubicBezTo>
                      <a:pt x="292971" y="68814"/>
                      <a:pt x="295038" y="68814"/>
                      <a:pt x="297039" y="69437"/>
                    </a:cubicBezTo>
                    <a:lnTo>
                      <a:pt x="347251" y="85321"/>
                    </a:lnTo>
                    <a:cubicBezTo>
                      <a:pt x="349958" y="86173"/>
                      <a:pt x="352386" y="88173"/>
                      <a:pt x="354124" y="91009"/>
                    </a:cubicBezTo>
                    <a:lnTo>
                      <a:pt x="369888" y="116564"/>
                    </a:lnTo>
                    <a:cubicBezTo>
                      <a:pt x="371348" y="118924"/>
                      <a:pt x="373284" y="120728"/>
                      <a:pt x="375482" y="121744"/>
                    </a:cubicBezTo>
                    <a:lnTo>
                      <a:pt x="411160" y="138349"/>
                    </a:lnTo>
                    <a:lnTo>
                      <a:pt x="395085" y="150922"/>
                    </a:lnTo>
                    <a:lnTo>
                      <a:pt x="427236" y="195640"/>
                    </a:lnTo>
                    <a:lnTo>
                      <a:pt x="418050" y="205426"/>
                    </a:lnTo>
                    <a:lnTo>
                      <a:pt x="385095" y="200082"/>
                    </a:lnTo>
                    <a:cubicBezTo>
                      <a:pt x="384094" y="199918"/>
                      <a:pt x="383110" y="199606"/>
                      <a:pt x="382175" y="199147"/>
                    </a:cubicBezTo>
                    <a:lnTo>
                      <a:pt x="335359" y="176084"/>
                    </a:lnTo>
                    <a:lnTo>
                      <a:pt x="321579" y="190050"/>
                    </a:lnTo>
                    <a:lnTo>
                      <a:pt x="235705" y="202098"/>
                    </a:lnTo>
                    <a:cubicBezTo>
                      <a:pt x="233277" y="202442"/>
                      <a:pt x="230834" y="201869"/>
                      <a:pt x="228652" y="200442"/>
                    </a:cubicBezTo>
                    <a:lnTo>
                      <a:pt x="172945" y="164035"/>
                    </a:lnTo>
                    <a:cubicBezTo>
                      <a:pt x="170992" y="162757"/>
                      <a:pt x="168828" y="162167"/>
                      <a:pt x="166646" y="162298"/>
                    </a:cubicBezTo>
                    <a:lnTo>
                      <a:pt x="103360" y="16628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28" name="Freeform 1727">
                <a:extLst>
                  <a:ext uri="{FF2B5EF4-FFF2-40B4-BE49-F238E27FC236}">
                    <a16:creationId xmlns:a16="http://schemas.microsoft.com/office/drawing/2014/main" id="{C56A7EA6-4622-9B6E-54C9-7A5470C16FCB}"/>
                  </a:ext>
                </a:extLst>
              </p:cNvPr>
              <p:cNvSpPr/>
              <p:nvPr/>
            </p:nvSpPr>
            <p:spPr>
              <a:xfrm>
                <a:off x="10832055" y="5692998"/>
                <a:ext cx="438801" cy="214818"/>
              </a:xfrm>
              <a:custGeom>
                <a:avLst/>
                <a:gdLst>
                  <a:gd name="connsiteX0" fmla="*/ 425595 w 438801"/>
                  <a:gd name="connsiteY0" fmla="*/ 214818 h 214818"/>
                  <a:gd name="connsiteX1" fmla="*/ 390393 w 438801"/>
                  <a:gd name="connsiteY1" fmla="*/ 209097 h 214818"/>
                  <a:gd name="connsiteX2" fmla="*/ 386260 w 438801"/>
                  <a:gd name="connsiteY2" fmla="*/ 207769 h 214818"/>
                  <a:gd name="connsiteX3" fmla="*/ 342232 w 438801"/>
                  <a:gd name="connsiteY3" fmla="*/ 186083 h 214818"/>
                  <a:gd name="connsiteX4" fmla="*/ 329585 w 438801"/>
                  <a:gd name="connsiteY4" fmla="*/ 198869 h 214818"/>
                  <a:gd name="connsiteX5" fmla="*/ 242283 w 438801"/>
                  <a:gd name="connsiteY5" fmla="*/ 211130 h 214818"/>
                  <a:gd name="connsiteX6" fmla="*/ 232277 w 438801"/>
                  <a:gd name="connsiteY6" fmla="*/ 208819 h 214818"/>
                  <a:gd name="connsiteX7" fmla="*/ 176570 w 438801"/>
                  <a:gd name="connsiteY7" fmla="*/ 172412 h 214818"/>
                  <a:gd name="connsiteX8" fmla="*/ 172912 w 438801"/>
                  <a:gd name="connsiteY8" fmla="*/ 171363 h 214818"/>
                  <a:gd name="connsiteX9" fmla="*/ 103721 w 438801"/>
                  <a:gd name="connsiteY9" fmla="*/ 175723 h 214818"/>
                  <a:gd name="connsiteX10" fmla="*/ 112989 w 438801"/>
                  <a:gd name="connsiteY10" fmla="*/ 139103 h 214818"/>
                  <a:gd name="connsiteX11" fmla="*/ 112857 w 438801"/>
                  <a:gd name="connsiteY11" fmla="*/ 130563 h 214818"/>
                  <a:gd name="connsiteX12" fmla="*/ 99783 w 438801"/>
                  <a:gd name="connsiteY12" fmla="*/ 85091 h 214818"/>
                  <a:gd name="connsiteX13" fmla="*/ 96191 w 438801"/>
                  <a:gd name="connsiteY13" fmla="*/ 79190 h 214818"/>
                  <a:gd name="connsiteX14" fmla="*/ 65090 w 438801"/>
                  <a:gd name="connsiteY14" fmla="*/ 53176 h 214818"/>
                  <a:gd name="connsiteX15" fmla="*/ 62235 w 438801"/>
                  <a:gd name="connsiteY15" fmla="*/ 51701 h 214818"/>
                  <a:gd name="connsiteX16" fmla="*/ 31544 w 438801"/>
                  <a:gd name="connsiteY16" fmla="*/ 44701 h 214818"/>
                  <a:gd name="connsiteX17" fmla="*/ 23014 w 438801"/>
                  <a:gd name="connsiteY17" fmla="*/ 39423 h 214818"/>
                  <a:gd name="connsiteX18" fmla="*/ 0 w 438801"/>
                  <a:gd name="connsiteY18" fmla="*/ 12802 h 214818"/>
                  <a:gd name="connsiteX19" fmla="*/ 13992 w 438801"/>
                  <a:gd name="connsiteY19" fmla="*/ 0 h 214818"/>
                  <a:gd name="connsiteX20" fmla="*/ 68502 w 438801"/>
                  <a:gd name="connsiteY20" fmla="*/ 14425 h 214818"/>
                  <a:gd name="connsiteX21" fmla="*/ 161282 w 438801"/>
                  <a:gd name="connsiteY21" fmla="*/ 26867 h 214818"/>
                  <a:gd name="connsiteX22" fmla="*/ 165333 w 438801"/>
                  <a:gd name="connsiteY22" fmla="*/ 28014 h 214818"/>
                  <a:gd name="connsiteX23" fmla="*/ 252240 w 438801"/>
                  <a:gd name="connsiteY23" fmla="*/ 66978 h 214818"/>
                  <a:gd name="connsiteX24" fmla="*/ 262559 w 438801"/>
                  <a:gd name="connsiteY24" fmla="*/ 80780 h 214818"/>
                  <a:gd name="connsiteX25" fmla="*/ 295645 w 438801"/>
                  <a:gd name="connsiteY25" fmla="*/ 70125 h 214818"/>
                  <a:gd name="connsiteX26" fmla="*/ 304323 w 438801"/>
                  <a:gd name="connsiteY26" fmla="*/ 70093 h 214818"/>
                  <a:gd name="connsiteX27" fmla="*/ 354535 w 438801"/>
                  <a:gd name="connsiteY27" fmla="*/ 85993 h 214818"/>
                  <a:gd name="connsiteX28" fmla="*/ 363787 w 438801"/>
                  <a:gd name="connsiteY28" fmla="*/ 93517 h 214818"/>
                  <a:gd name="connsiteX29" fmla="*/ 379534 w 438801"/>
                  <a:gd name="connsiteY29" fmla="*/ 119088 h 214818"/>
                  <a:gd name="connsiteX30" fmla="*/ 383274 w 438801"/>
                  <a:gd name="connsiteY30" fmla="*/ 122629 h 214818"/>
                  <a:gd name="connsiteX31" fmla="*/ 425333 w 438801"/>
                  <a:gd name="connsiteY31" fmla="*/ 142185 h 214818"/>
                  <a:gd name="connsiteX32" fmla="*/ 406978 w 438801"/>
                  <a:gd name="connsiteY32" fmla="*/ 156544 h 214818"/>
                  <a:gd name="connsiteX33" fmla="*/ 438801 w 438801"/>
                  <a:gd name="connsiteY33" fmla="*/ 200787 h 214818"/>
                  <a:gd name="connsiteX34" fmla="*/ 425613 w 438801"/>
                  <a:gd name="connsiteY34" fmla="*/ 214818 h 214818"/>
                  <a:gd name="connsiteX35" fmla="*/ 340460 w 438801"/>
                  <a:gd name="connsiteY35" fmla="*/ 175625 h 214818"/>
                  <a:gd name="connsiteX36" fmla="*/ 390066 w 438801"/>
                  <a:gd name="connsiteY36" fmla="*/ 200049 h 214818"/>
                  <a:gd name="connsiteX37" fmla="*/ 391772 w 438801"/>
                  <a:gd name="connsiteY37" fmla="*/ 200590 h 214818"/>
                  <a:gd name="connsiteX38" fmla="*/ 422479 w 438801"/>
                  <a:gd name="connsiteY38" fmla="*/ 205573 h 214818"/>
                  <a:gd name="connsiteX39" fmla="*/ 427679 w 438801"/>
                  <a:gd name="connsiteY39" fmla="*/ 200033 h 214818"/>
                  <a:gd name="connsiteX40" fmla="*/ 395184 w 438801"/>
                  <a:gd name="connsiteY40" fmla="*/ 154823 h 214818"/>
                  <a:gd name="connsiteX41" fmla="*/ 408962 w 438801"/>
                  <a:gd name="connsiteY41" fmla="*/ 144037 h 214818"/>
                  <a:gd name="connsiteX42" fmla="*/ 379649 w 438801"/>
                  <a:gd name="connsiteY42" fmla="*/ 130383 h 214818"/>
                  <a:gd name="connsiteX43" fmla="*/ 372202 w 438801"/>
                  <a:gd name="connsiteY43" fmla="*/ 123563 h 214818"/>
                  <a:gd name="connsiteX44" fmla="*/ 356454 w 438801"/>
                  <a:gd name="connsiteY44" fmla="*/ 97992 h 214818"/>
                  <a:gd name="connsiteX45" fmla="*/ 351943 w 438801"/>
                  <a:gd name="connsiteY45" fmla="*/ 94156 h 214818"/>
                  <a:gd name="connsiteX46" fmla="*/ 301731 w 438801"/>
                  <a:gd name="connsiteY46" fmla="*/ 78272 h 214818"/>
                  <a:gd name="connsiteX47" fmla="*/ 298286 w 438801"/>
                  <a:gd name="connsiteY47" fmla="*/ 78272 h 214818"/>
                  <a:gd name="connsiteX48" fmla="*/ 259344 w 438801"/>
                  <a:gd name="connsiteY48" fmla="*/ 90829 h 214818"/>
                  <a:gd name="connsiteX49" fmla="*/ 246697 w 438801"/>
                  <a:gd name="connsiteY49" fmla="*/ 73895 h 214818"/>
                  <a:gd name="connsiteX50" fmla="*/ 161790 w 438801"/>
                  <a:gd name="connsiteY50" fmla="*/ 35833 h 214818"/>
                  <a:gd name="connsiteX51" fmla="*/ 160166 w 438801"/>
                  <a:gd name="connsiteY51" fmla="*/ 35374 h 214818"/>
                  <a:gd name="connsiteX52" fmla="*/ 68059 w 438801"/>
                  <a:gd name="connsiteY52" fmla="*/ 23064 h 214818"/>
                  <a:gd name="connsiteX53" fmla="*/ 66271 w 438801"/>
                  <a:gd name="connsiteY53" fmla="*/ 22719 h 214818"/>
                  <a:gd name="connsiteX54" fmla="*/ 16354 w 438801"/>
                  <a:gd name="connsiteY54" fmla="*/ 9507 h 214818"/>
                  <a:gd name="connsiteX55" fmla="*/ 11990 w 438801"/>
                  <a:gd name="connsiteY55" fmla="*/ 13491 h 214818"/>
                  <a:gd name="connsiteX56" fmla="*/ 29560 w 438801"/>
                  <a:gd name="connsiteY56" fmla="*/ 33768 h 214818"/>
                  <a:gd name="connsiteX57" fmla="*/ 33479 w 438801"/>
                  <a:gd name="connsiteY57" fmla="*/ 36292 h 214818"/>
                  <a:gd name="connsiteX58" fmla="*/ 64171 w 438801"/>
                  <a:gd name="connsiteY58" fmla="*/ 43291 h 214818"/>
                  <a:gd name="connsiteX59" fmla="*/ 70634 w 438801"/>
                  <a:gd name="connsiteY59" fmla="*/ 46553 h 214818"/>
                  <a:gd name="connsiteX60" fmla="*/ 101720 w 438801"/>
                  <a:gd name="connsiteY60" fmla="*/ 72551 h 214818"/>
                  <a:gd name="connsiteX61" fmla="*/ 108067 w 438801"/>
                  <a:gd name="connsiteY61" fmla="*/ 82698 h 214818"/>
                  <a:gd name="connsiteX62" fmla="*/ 121141 w 438801"/>
                  <a:gd name="connsiteY62" fmla="*/ 128170 h 214818"/>
                  <a:gd name="connsiteX63" fmla="*/ 121338 w 438801"/>
                  <a:gd name="connsiteY63" fmla="*/ 141185 h 214818"/>
                  <a:gd name="connsiteX64" fmla="*/ 114974 w 438801"/>
                  <a:gd name="connsiteY64" fmla="*/ 166380 h 214818"/>
                  <a:gd name="connsiteX65" fmla="*/ 172371 w 438801"/>
                  <a:gd name="connsiteY65" fmla="*/ 162773 h 214818"/>
                  <a:gd name="connsiteX66" fmla="*/ 181295 w 438801"/>
                  <a:gd name="connsiteY66" fmla="*/ 165199 h 214818"/>
                  <a:gd name="connsiteX67" fmla="*/ 237002 w 438801"/>
                  <a:gd name="connsiteY67" fmla="*/ 201590 h 214818"/>
                  <a:gd name="connsiteX68" fmla="*/ 241103 w 438801"/>
                  <a:gd name="connsiteY68" fmla="*/ 202590 h 214818"/>
                  <a:gd name="connsiteX69" fmla="*/ 325533 w 438801"/>
                  <a:gd name="connsiteY69" fmla="*/ 190722 h 214818"/>
                  <a:gd name="connsiteX70" fmla="*/ 340460 w 438801"/>
                  <a:gd name="connsiteY70" fmla="*/ 175576 h 2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8801" h="214818">
                    <a:moveTo>
                      <a:pt x="425595" y="214818"/>
                    </a:moveTo>
                    <a:lnTo>
                      <a:pt x="390393" y="209097"/>
                    </a:lnTo>
                    <a:cubicBezTo>
                      <a:pt x="388999" y="208884"/>
                      <a:pt x="387605" y="208425"/>
                      <a:pt x="386260" y="207769"/>
                    </a:cubicBezTo>
                    <a:lnTo>
                      <a:pt x="342232" y="186083"/>
                    </a:lnTo>
                    <a:lnTo>
                      <a:pt x="329585" y="198869"/>
                    </a:lnTo>
                    <a:lnTo>
                      <a:pt x="242283" y="211130"/>
                    </a:lnTo>
                    <a:cubicBezTo>
                      <a:pt x="238740" y="211622"/>
                      <a:pt x="235328" y="210802"/>
                      <a:pt x="232277" y="208819"/>
                    </a:cubicBezTo>
                    <a:lnTo>
                      <a:pt x="176570" y="172412"/>
                    </a:lnTo>
                    <a:cubicBezTo>
                      <a:pt x="175373" y="171625"/>
                      <a:pt x="174175" y="171297"/>
                      <a:pt x="172912" y="171363"/>
                    </a:cubicBezTo>
                    <a:lnTo>
                      <a:pt x="103721" y="175723"/>
                    </a:lnTo>
                    <a:lnTo>
                      <a:pt x="112989" y="139103"/>
                    </a:lnTo>
                    <a:cubicBezTo>
                      <a:pt x="113678" y="136333"/>
                      <a:pt x="113645" y="133300"/>
                      <a:pt x="112857" y="130563"/>
                    </a:cubicBezTo>
                    <a:lnTo>
                      <a:pt x="99783" y="85091"/>
                    </a:lnTo>
                    <a:cubicBezTo>
                      <a:pt x="99079" y="82633"/>
                      <a:pt x="97799" y="80534"/>
                      <a:pt x="96191" y="79190"/>
                    </a:cubicBezTo>
                    <a:lnTo>
                      <a:pt x="65090" y="53176"/>
                    </a:lnTo>
                    <a:cubicBezTo>
                      <a:pt x="64187" y="52422"/>
                      <a:pt x="63220" y="51930"/>
                      <a:pt x="62235" y="51701"/>
                    </a:cubicBezTo>
                    <a:lnTo>
                      <a:pt x="31544" y="44701"/>
                    </a:lnTo>
                    <a:cubicBezTo>
                      <a:pt x="28312" y="43963"/>
                      <a:pt x="25377" y="42144"/>
                      <a:pt x="23014" y="39423"/>
                    </a:cubicBezTo>
                    <a:lnTo>
                      <a:pt x="0" y="12802"/>
                    </a:lnTo>
                    <a:lnTo>
                      <a:pt x="13992" y="0"/>
                    </a:lnTo>
                    <a:lnTo>
                      <a:pt x="68502" y="14425"/>
                    </a:lnTo>
                    <a:lnTo>
                      <a:pt x="161282" y="26867"/>
                    </a:lnTo>
                    <a:cubicBezTo>
                      <a:pt x="162676" y="27047"/>
                      <a:pt x="164038" y="27424"/>
                      <a:pt x="165333" y="28014"/>
                    </a:cubicBezTo>
                    <a:lnTo>
                      <a:pt x="252240" y="66978"/>
                    </a:lnTo>
                    <a:lnTo>
                      <a:pt x="262559" y="80780"/>
                    </a:lnTo>
                    <a:lnTo>
                      <a:pt x="295645" y="70125"/>
                    </a:lnTo>
                    <a:cubicBezTo>
                      <a:pt x="298483" y="69207"/>
                      <a:pt x="301485" y="69224"/>
                      <a:pt x="304323" y="70093"/>
                    </a:cubicBezTo>
                    <a:lnTo>
                      <a:pt x="354535" y="85993"/>
                    </a:lnTo>
                    <a:cubicBezTo>
                      <a:pt x="358193" y="87140"/>
                      <a:pt x="361490" y="89812"/>
                      <a:pt x="363787" y="93517"/>
                    </a:cubicBezTo>
                    <a:lnTo>
                      <a:pt x="379534" y="119088"/>
                    </a:lnTo>
                    <a:cubicBezTo>
                      <a:pt x="380535" y="120728"/>
                      <a:pt x="381847" y="121957"/>
                      <a:pt x="383274" y="122629"/>
                    </a:cubicBezTo>
                    <a:lnTo>
                      <a:pt x="425333" y="142185"/>
                    </a:lnTo>
                    <a:lnTo>
                      <a:pt x="406978" y="156544"/>
                    </a:lnTo>
                    <a:lnTo>
                      <a:pt x="438801" y="200787"/>
                    </a:lnTo>
                    <a:lnTo>
                      <a:pt x="425613" y="214818"/>
                    </a:lnTo>
                    <a:close/>
                    <a:moveTo>
                      <a:pt x="340460" y="175625"/>
                    </a:moveTo>
                    <a:lnTo>
                      <a:pt x="390066" y="200049"/>
                    </a:lnTo>
                    <a:cubicBezTo>
                      <a:pt x="390639" y="200328"/>
                      <a:pt x="391197" y="200508"/>
                      <a:pt x="391772" y="200590"/>
                    </a:cubicBezTo>
                    <a:lnTo>
                      <a:pt x="422479" y="205573"/>
                    </a:lnTo>
                    <a:lnTo>
                      <a:pt x="427679" y="200033"/>
                    </a:lnTo>
                    <a:lnTo>
                      <a:pt x="395184" y="154823"/>
                    </a:lnTo>
                    <a:lnTo>
                      <a:pt x="408962" y="144037"/>
                    </a:lnTo>
                    <a:lnTo>
                      <a:pt x="379649" y="130383"/>
                    </a:lnTo>
                    <a:cubicBezTo>
                      <a:pt x="376696" y="129006"/>
                      <a:pt x="374104" y="126645"/>
                      <a:pt x="372202" y="123563"/>
                    </a:cubicBezTo>
                    <a:lnTo>
                      <a:pt x="356454" y="97992"/>
                    </a:lnTo>
                    <a:cubicBezTo>
                      <a:pt x="355257" y="96074"/>
                      <a:pt x="353666" y="94697"/>
                      <a:pt x="351943" y="94156"/>
                    </a:cubicBezTo>
                    <a:lnTo>
                      <a:pt x="301731" y="78272"/>
                    </a:lnTo>
                    <a:cubicBezTo>
                      <a:pt x="300583" y="77928"/>
                      <a:pt x="299467" y="77911"/>
                      <a:pt x="298286" y="78272"/>
                    </a:cubicBezTo>
                    <a:lnTo>
                      <a:pt x="259344" y="90829"/>
                    </a:lnTo>
                    <a:lnTo>
                      <a:pt x="246697" y="73895"/>
                    </a:lnTo>
                    <a:lnTo>
                      <a:pt x="161790" y="35833"/>
                    </a:lnTo>
                    <a:cubicBezTo>
                      <a:pt x="161266" y="35604"/>
                      <a:pt x="160740" y="35440"/>
                      <a:pt x="160166" y="35374"/>
                    </a:cubicBezTo>
                    <a:lnTo>
                      <a:pt x="68059" y="23064"/>
                    </a:lnTo>
                    <a:cubicBezTo>
                      <a:pt x="67435" y="22982"/>
                      <a:pt x="66845" y="22867"/>
                      <a:pt x="66271" y="22719"/>
                    </a:cubicBezTo>
                    <a:lnTo>
                      <a:pt x="16354" y="9507"/>
                    </a:lnTo>
                    <a:lnTo>
                      <a:pt x="11990" y="13491"/>
                    </a:lnTo>
                    <a:lnTo>
                      <a:pt x="29560" y="33768"/>
                    </a:lnTo>
                    <a:cubicBezTo>
                      <a:pt x="30707" y="35095"/>
                      <a:pt x="32069" y="35964"/>
                      <a:pt x="33479" y="36292"/>
                    </a:cubicBezTo>
                    <a:lnTo>
                      <a:pt x="64171" y="43291"/>
                    </a:lnTo>
                    <a:cubicBezTo>
                      <a:pt x="66500" y="43816"/>
                      <a:pt x="68682" y="44914"/>
                      <a:pt x="70634" y="46553"/>
                    </a:cubicBezTo>
                    <a:lnTo>
                      <a:pt x="101720" y="72551"/>
                    </a:lnTo>
                    <a:cubicBezTo>
                      <a:pt x="104688" y="75027"/>
                      <a:pt x="106903" y="78534"/>
                      <a:pt x="108067" y="82698"/>
                    </a:cubicBezTo>
                    <a:lnTo>
                      <a:pt x="121141" y="128170"/>
                    </a:lnTo>
                    <a:cubicBezTo>
                      <a:pt x="122339" y="132350"/>
                      <a:pt x="122421" y="136972"/>
                      <a:pt x="121338" y="141185"/>
                    </a:cubicBezTo>
                    <a:lnTo>
                      <a:pt x="114974" y="166380"/>
                    </a:lnTo>
                    <a:lnTo>
                      <a:pt x="172371" y="162773"/>
                    </a:lnTo>
                    <a:cubicBezTo>
                      <a:pt x="175504" y="162609"/>
                      <a:pt x="178571" y="163413"/>
                      <a:pt x="181295" y="165199"/>
                    </a:cubicBezTo>
                    <a:lnTo>
                      <a:pt x="237002" y="201590"/>
                    </a:lnTo>
                    <a:cubicBezTo>
                      <a:pt x="238314" y="202459"/>
                      <a:pt x="239708" y="202787"/>
                      <a:pt x="241103" y="202590"/>
                    </a:cubicBezTo>
                    <a:lnTo>
                      <a:pt x="325533" y="190722"/>
                    </a:lnTo>
                    <a:lnTo>
                      <a:pt x="340460" y="17557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6" name="Graphic 9">
              <a:extLst>
                <a:ext uri="{FF2B5EF4-FFF2-40B4-BE49-F238E27FC236}">
                  <a16:creationId xmlns:a16="http://schemas.microsoft.com/office/drawing/2014/main" id="{CD8554CC-C7CB-7154-D5EB-971DECE6A782}"/>
                </a:ext>
              </a:extLst>
            </p:cNvPr>
            <p:cNvGrpSpPr/>
            <p:nvPr/>
          </p:nvGrpSpPr>
          <p:grpSpPr>
            <a:xfrm>
              <a:off x="2400884" y="7817625"/>
              <a:ext cx="266741" cy="347233"/>
              <a:chOff x="2400884" y="7817625"/>
              <a:chExt cx="266741" cy="347233"/>
            </a:xfrm>
            <a:grpFill/>
          </p:grpSpPr>
          <p:sp>
            <p:nvSpPr>
              <p:cNvPr id="1725" name="Freeform 1724">
                <a:extLst>
                  <a:ext uri="{FF2B5EF4-FFF2-40B4-BE49-F238E27FC236}">
                    <a16:creationId xmlns:a16="http://schemas.microsoft.com/office/drawing/2014/main" id="{1BF38FD3-3D96-4C99-7159-D06B5B5AA176}"/>
                  </a:ext>
                </a:extLst>
              </p:cNvPr>
              <p:cNvSpPr/>
              <p:nvPr/>
            </p:nvSpPr>
            <p:spPr>
              <a:xfrm>
                <a:off x="2405657" y="7821985"/>
                <a:ext cx="254931" cy="336824"/>
              </a:xfrm>
              <a:custGeom>
                <a:avLst/>
                <a:gdLst>
                  <a:gd name="connsiteX0" fmla="*/ 135545 w 254931"/>
                  <a:gd name="connsiteY0" fmla="*/ 336759 h 336824"/>
                  <a:gd name="connsiteX1" fmla="*/ 105165 w 254931"/>
                  <a:gd name="connsiteY1" fmla="*/ 323563 h 336824"/>
                  <a:gd name="connsiteX2" fmla="*/ 101490 w 254931"/>
                  <a:gd name="connsiteY2" fmla="*/ 322727 h 336824"/>
                  <a:gd name="connsiteX3" fmla="*/ 66764 w 254931"/>
                  <a:gd name="connsiteY3" fmla="*/ 321482 h 336824"/>
                  <a:gd name="connsiteX4" fmla="*/ 62088 w 254931"/>
                  <a:gd name="connsiteY4" fmla="*/ 320137 h 336824"/>
                  <a:gd name="connsiteX5" fmla="*/ 35826 w 254931"/>
                  <a:gd name="connsiteY5" fmla="*/ 305385 h 336824"/>
                  <a:gd name="connsiteX6" fmla="*/ 33267 w 254931"/>
                  <a:gd name="connsiteY6" fmla="*/ 303450 h 336824"/>
                  <a:gd name="connsiteX7" fmla="*/ 0 w 254931"/>
                  <a:gd name="connsiteY7" fmla="*/ 271076 h 336824"/>
                  <a:gd name="connsiteX8" fmla="*/ 2297 w 254931"/>
                  <a:gd name="connsiteY8" fmla="*/ 245930 h 336824"/>
                  <a:gd name="connsiteX9" fmla="*/ 9186 w 254931"/>
                  <a:gd name="connsiteY9" fmla="*/ 227768 h 336824"/>
                  <a:gd name="connsiteX10" fmla="*/ 0 w 254931"/>
                  <a:gd name="connsiteY10" fmla="*/ 210999 h 336824"/>
                  <a:gd name="connsiteX11" fmla="*/ 26214 w 254931"/>
                  <a:gd name="connsiteY11" fmla="*/ 152102 h 336824"/>
                  <a:gd name="connsiteX12" fmla="*/ 37155 w 254931"/>
                  <a:gd name="connsiteY12" fmla="*/ 143922 h 336824"/>
                  <a:gd name="connsiteX13" fmla="*/ 112547 w 254931"/>
                  <a:gd name="connsiteY13" fmla="*/ 143922 h 336824"/>
                  <a:gd name="connsiteX14" fmla="*/ 114843 w 254931"/>
                  <a:gd name="connsiteY14" fmla="*/ 115974 h 336824"/>
                  <a:gd name="connsiteX15" fmla="*/ 103360 w 254931"/>
                  <a:gd name="connsiteY15" fmla="*/ 110384 h 336824"/>
                  <a:gd name="connsiteX16" fmla="*/ 96471 w 254931"/>
                  <a:gd name="connsiteY16" fmla="*/ 93615 h 336824"/>
                  <a:gd name="connsiteX17" fmla="*/ 74161 w 254931"/>
                  <a:gd name="connsiteY17" fmla="*/ 74617 h 336824"/>
                  <a:gd name="connsiteX18" fmla="*/ 72898 w 254931"/>
                  <a:gd name="connsiteY18" fmla="*/ 73387 h 336824"/>
                  <a:gd name="connsiteX19" fmla="*/ 48227 w 254931"/>
                  <a:gd name="connsiteY19" fmla="*/ 46111 h 336824"/>
                  <a:gd name="connsiteX20" fmla="*/ 65467 w 254931"/>
                  <a:gd name="connsiteY20" fmla="*/ 46111 h 336824"/>
                  <a:gd name="connsiteX21" fmla="*/ 78082 w 254931"/>
                  <a:gd name="connsiteY21" fmla="*/ 29784 h 336824"/>
                  <a:gd name="connsiteX22" fmla="*/ 78082 w 254931"/>
                  <a:gd name="connsiteY22" fmla="*/ 16327 h 336824"/>
                  <a:gd name="connsiteX23" fmla="*/ 90697 w 254931"/>
                  <a:gd name="connsiteY23" fmla="*/ 0 h 336824"/>
                  <a:gd name="connsiteX24" fmla="*/ 184313 w 254931"/>
                  <a:gd name="connsiteY24" fmla="*/ 0 h 336824"/>
                  <a:gd name="connsiteX25" fmla="*/ 196928 w 254931"/>
                  <a:gd name="connsiteY25" fmla="*/ 17064 h 336824"/>
                  <a:gd name="connsiteX26" fmla="*/ 195222 w 254931"/>
                  <a:gd name="connsiteY26" fmla="*/ 65683 h 336824"/>
                  <a:gd name="connsiteX27" fmla="*/ 190628 w 254931"/>
                  <a:gd name="connsiteY27" fmla="*/ 159315 h 336824"/>
                  <a:gd name="connsiteX28" fmla="*/ 209001 w 254931"/>
                  <a:gd name="connsiteY28" fmla="*/ 159315 h 336824"/>
                  <a:gd name="connsiteX29" fmla="*/ 231966 w 254931"/>
                  <a:gd name="connsiteY29" fmla="*/ 174690 h 336824"/>
                  <a:gd name="connsiteX30" fmla="*/ 236559 w 254931"/>
                  <a:gd name="connsiteY30" fmla="*/ 162117 h 336824"/>
                  <a:gd name="connsiteX31" fmla="*/ 254932 w 254931"/>
                  <a:gd name="connsiteY31" fmla="*/ 171904 h 336824"/>
                  <a:gd name="connsiteX32" fmla="*/ 225897 w 254931"/>
                  <a:gd name="connsiteY32" fmla="*/ 203164 h 336824"/>
                  <a:gd name="connsiteX33" fmla="*/ 224141 w 254931"/>
                  <a:gd name="connsiteY33" fmla="*/ 204737 h 336824"/>
                  <a:gd name="connsiteX34" fmla="*/ 195206 w 254931"/>
                  <a:gd name="connsiteY34" fmla="*/ 226408 h 336824"/>
                  <a:gd name="connsiteX35" fmla="*/ 190612 w 254931"/>
                  <a:gd name="connsiteY35" fmla="*/ 243176 h 336824"/>
                  <a:gd name="connsiteX36" fmla="*/ 195206 w 254931"/>
                  <a:gd name="connsiteY36" fmla="*/ 258553 h 336824"/>
                  <a:gd name="connsiteX37" fmla="*/ 183723 w 254931"/>
                  <a:gd name="connsiteY37" fmla="*/ 279518 h 336824"/>
                  <a:gd name="connsiteX38" fmla="*/ 167647 w 254931"/>
                  <a:gd name="connsiteY38" fmla="*/ 285108 h 336824"/>
                  <a:gd name="connsiteX39" fmla="*/ 172240 w 254931"/>
                  <a:gd name="connsiteY39" fmla="*/ 294893 h 336824"/>
                  <a:gd name="connsiteX40" fmla="*/ 158461 w 254931"/>
                  <a:gd name="connsiteY40" fmla="*/ 303286 h 336824"/>
                  <a:gd name="connsiteX41" fmla="*/ 137792 w 254931"/>
                  <a:gd name="connsiteY41" fmla="*/ 324252 h 336824"/>
                  <a:gd name="connsiteX42" fmla="*/ 135495 w 254931"/>
                  <a:gd name="connsiteY42" fmla="*/ 336825 h 33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931" h="336824">
                    <a:moveTo>
                      <a:pt x="135545" y="336759"/>
                    </a:moveTo>
                    <a:lnTo>
                      <a:pt x="105165" y="323563"/>
                    </a:lnTo>
                    <a:cubicBezTo>
                      <a:pt x="103984" y="323055"/>
                      <a:pt x="102737" y="322760"/>
                      <a:pt x="101490" y="322727"/>
                    </a:cubicBezTo>
                    <a:lnTo>
                      <a:pt x="66764" y="321482"/>
                    </a:lnTo>
                    <a:cubicBezTo>
                      <a:pt x="65156" y="321416"/>
                      <a:pt x="63565" y="320973"/>
                      <a:pt x="62088" y="320137"/>
                    </a:cubicBezTo>
                    <a:lnTo>
                      <a:pt x="35826" y="305385"/>
                    </a:lnTo>
                    <a:cubicBezTo>
                      <a:pt x="34924" y="304876"/>
                      <a:pt x="34055" y="304221"/>
                      <a:pt x="33267" y="303450"/>
                    </a:cubicBezTo>
                    <a:lnTo>
                      <a:pt x="0" y="271076"/>
                    </a:lnTo>
                    <a:lnTo>
                      <a:pt x="2297" y="245930"/>
                    </a:lnTo>
                    <a:lnTo>
                      <a:pt x="9186" y="227768"/>
                    </a:lnTo>
                    <a:lnTo>
                      <a:pt x="0" y="210999"/>
                    </a:lnTo>
                    <a:lnTo>
                      <a:pt x="26214" y="152102"/>
                    </a:lnTo>
                    <a:cubicBezTo>
                      <a:pt x="28461" y="147037"/>
                      <a:pt x="32627" y="143922"/>
                      <a:pt x="37155" y="143922"/>
                    </a:cubicBezTo>
                    <a:lnTo>
                      <a:pt x="112547" y="143922"/>
                    </a:lnTo>
                    <a:lnTo>
                      <a:pt x="114843" y="115974"/>
                    </a:lnTo>
                    <a:lnTo>
                      <a:pt x="103360" y="110384"/>
                    </a:lnTo>
                    <a:lnTo>
                      <a:pt x="96471" y="93615"/>
                    </a:lnTo>
                    <a:lnTo>
                      <a:pt x="74161" y="74617"/>
                    </a:lnTo>
                    <a:cubicBezTo>
                      <a:pt x="73719" y="74240"/>
                      <a:pt x="73308" y="73830"/>
                      <a:pt x="72898" y="73387"/>
                    </a:cubicBezTo>
                    <a:lnTo>
                      <a:pt x="48227" y="46111"/>
                    </a:lnTo>
                    <a:lnTo>
                      <a:pt x="65467" y="46111"/>
                    </a:lnTo>
                    <a:cubicBezTo>
                      <a:pt x="72439" y="46111"/>
                      <a:pt x="78082" y="38800"/>
                      <a:pt x="78082" y="29784"/>
                    </a:cubicBezTo>
                    <a:lnTo>
                      <a:pt x="78082" y="16327"/>
                    </a:lnTo>
                    <a:cubicBezTo>
                      <a:pt x="78082" y="7311"/>
                      <a:pt x="83725" y="0"/>
                      <a:pt x="90697" y="0"/>
                    </a:cubicBezTo>
                    <a:lnTo>
                      <a:pt x="184313" y="0"/>
                    </a:lnTo>
                    <a:cubicBezTo>
                      <a:pt x="191498" y="0"/>
                      <a:pt x="197239" y="7770"/>
                      <a:pt x="196928" y="17064"/>
                    </a:cubicBezTo>
                    <a:lnTo>
                      <a:pt x="195222" y="65683"/>
                    </a:lnTo>
                    <a:lnTo>
                      <a:pt x="190628" y="159315"/>
                    </a:lnTo>
                    <a:lnTo>
                      <a:pt x="209001" y="159315"/>
                    </a:lnTo>
                    <a:lnTo>
                      <a:pt x="231966" y="174690"/>
                    </a:lnTo>
                    <a:lnTo>
                      <a:pt x="236559" y="162117"/>
                    </a:lnTo>
                    <a:lnTo>
                      <a:pt x="254932" y="171904"/>
                    </a:lnTo>
                    <a:lnTo>
                      <a:pt x="225897" y="203164"/>
                    </a:lnTo>
                    <a:cubicBezTo>
                      <a:pt x="225355" y="203754"/>
                      <a:pt x="224765" y="204278"/>
                      <a:pt x="224141" y="204737"/>
                    </a:cubicBezTo>
                    <a:lnTo>
                      <a:pt x="195206" y="226408"/>
                    </a:lnTo>
                    <a:lnTo>
                      <a:pt x="190612" y="243176"/>
                    </a:lnTo>
                    <a:lnTo>
                      <a:pt x="195206" y="258553"/>
                    </a:lnTo>
                    <a:lnTo>
                      <a:pt x="183723" y="279518"/>
                    </a:lnTo>
                    <a:lnTo>
                      <a:pt x="167647" y="285108"/>
                    </a:lnTo>
                    <a:lnTo>
                      <a:pt x="172240" y="294893"/>
                    </a:lnTo>
                    <a:lnTo>
                      <a:pt x="158461" y="303286"/>
                    </a:lnTo>
                    <a:lnTo>
                      <a:pt x="137792" y="324252"/>
                    </a:lnTo>
                    <a:lnTo>
                      <a:pt x="135495" y="33682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26" name="Freeform 1725">
                <a:extLst>
                  <a:ext uri="{FF2B5EF4-FFF2-40B4-BE49-F238E27FC236}">
                    <a16:creationId xmlns:a16="http://schemas.microsoft.com/office/drawing/2014/main" id="{00835B5E-CF7B-72FC-05D6-F473B53B5458}"/>
                  </a:ext>
                </a:extLst>
              </p:cNvPr>
              <p:cNvSpPr/>
              <p:nvPr/>
            </p:nvSpPr>
            <p:spPr>
              <a:xfrm>
                <a:off x="2400884" y="7817625"/>
                <a:ext cx="266741" cy="347233"/>
              </a:xfrm>
              <a:custGeom>
                <a:avLst/>
                <a:gdLst>
                  <a:gd name="connsiteX0" fmla="*/ 143582 w 266741"/>
                  <a:gd name="connsiteY0" fmla="*/ 347233 h 347233"/>
                  <a:gd name="connsiteX1" fmla="*/ 108232 w 266741"/>
                  <a:gd name="connsiteY1" fmla="*/ 331858 h 347233"/>
                  <a:gd name="connsiteX2" fmla="*/ 106100 w 266741"/>
                  <a:gd name="connsiteY2" fmla="*/ 331366 h 347233"/>
                  <a:gd name="connsiteX3" fmla="*/ 71406 w 266741"/>
                  <a:gd name="connsiteY3" fmla="*/ 330120 h 347233"/>
                  <a:gd name="connsiteX4" fmla="*/ 64762 w 266741"/>
                  <a:gd name="connsiteY4" fmla="*/ 328218 h 347233"/>
                  <a:gd name="connsiteX5" fmla="*/ 38516 w 266741"/>
                  <a:gd name="connsiteY5" fmla="*/ 313482 h 347233"/>
                  <a:gd name="connsiteX6" fmla="*/ 35055 w 266741"/>
                  <a:gd name="connsiteY6" fmla="*/ 310876 h 347233"/>
                  <a:gd name="connsiteX7" fmla="*/ 328 w 266741"/>
                  <a:gd name="connsiteY7" fmla="*/ 277075 h 347233"/>
                  <a:gd name="connsiteX8" fmla="*/ 3067 w 266741"/>
                  <a:gd name="connsiteY8" fmla="*/ 248750 h 347233"/>
                  <a:gd name="connsiteX9" fmla="*/ 9268 w 266741"/>
                  <a:gd name="connsiteY9" fmla="*/ 232423 h 347233"/>
                  <a:gd name="connsiteX10" fmla="*/ 0 w 266741"/>
                  <a:gd name="connsiteY10" fmla="*/ 215523 h 347233"/>
                  <a:gd name="connsiteX11" fmla="*/ 27083 w 266741"/>
                  <a:gd name="connsiteY11" fmla="*/ 154675 h 347233"/>
                  <a:gd name="connsiteX12" fmla="*/ 41945 w 266741"/>
                  <a:gd name="connsiteY12" fmla="*/ 143939 h 347233"/>
                  <a:gd name="connsiteX13" fmla="*/ 113383 w 266741"/>
                  <a:gd name="connsiteY13" fmla="*/ 143939 h 347233"/>
                  <a:gd name="connsiteX14" fmla="*/ 115122 w 266741"/>
                  <a:gd name="connsiteY14" fmla="*/ 122859 h 347233"/>
                  <a:gd name="connsiteX15" fmla="*/ 104804 w 266741"/>
                  <a:gd name="connsiteY15" fmla="*/ 117843 h 347233"/>
                  <a:gd name="connsiteX16" fmla="*/ 97701 w 266741"/>
                  <a:gd name="connsiteY16" fmla="*/ 100516 h 347233"/>
                  <a:gd name="connsiteX17" fmla="*/ 76179 w 266741"/>
                  <a:gd name="connsiteY17" fmla="*/ 82206 h 347233"/>
                  <a:gd name="connsiteX18" fmla="*/ 74522 w 266741"/>
                  <a:gd name="connsiteY18" fmla="*/ 80583 h 347233"/>
                  <a:gd name="connsiteX19" fmla="*/ 43355 w 266741"/>
                  <a:gd name="connsiteY19" fmla="*/ 46111 h 347233"/>
                  <a:gd name="connsiteX20" fmla="*/ 70290 w 266741"/>
                  <a:gd name="connsiteY20" fmla="*/ 46111 h 347233"/>
                  <a:gd name="connsiteX21" fmla="*/ 78607 w 266741"/>
                  <a:gd name="connsiteY21" fmla="*/ 34079 h 347233"/>
                  <a:gd name="connsiteX22" fmla="*/ 78607 w 266741"/>
                  <a:gd name="connsiteY22" fmla="*/ 20638 h 347233"/>
                  <a:gd name="connsiteX23" fmla="*/ 95536 w 266741"/>
                  <a:gd name="connsiteY23" fmla="*/ 0 h 347233"/>
                  <a:gd name="connsiteX24" fmla="*/ 189152 w 266741"/>
                  <a:gd name="connsiteY24" fmla="*/ 0 h 347233"/>
                  <a:gd name="connsiteX25" fmla="*/ 200126 w 266741"/>
                  <a:gd name="connsiteY25" fmla="*/ 4884 h 347233"/>
                  <a:gd name="connsiteX26" fmla="*/ 206064 w 266741"/>
                  <a:gd name="connsiteY26" fmla="*/ 21523 h 347233"/>
                  <a:gd name="connsiteX27" fmla="*/ 204375 w 266741"/>
                  <a:gd name="connsiteY27" fmla="*/ 70142 h 347233"/>
                  <a:gd name="connsiteX28" fmla="*/ 199995 w 266741"/>
                  <a:gd name="connsiteY28" fmla="*/ 159315 h 347233"/>
                  <a:gd name="connsiteX29" fmla="*/ 215152 w 266741"/>
                  <a:gd name="connsiteY29" fmla="*/ 159315 h 347233"/>
                  <a:gd name="connsiteX30" fmla="*/ 234656 w 266741"/>
                  <a:gd name="connsiteY30" fmla="*/ 172363 h 347233"/>
                  <a:gd name="connsiteX31" fmla="*/ 239069 w 266741"/>
                  <a:gd name="connsiteY31" fmla="*/ 160282 h 347233"/>
                  <a:gd name="connsiteX32" fmla="*/ 266742 w 266741"/>
                  <a:gd name="connsiteY32" fmla="*/ 175018 h 347233"/>
                  <a:gd name="connsiteX33" fmla="*/ 233902 w 266741"/>
                  <a:gd name="connsiteY33" fmla="*/ 210359 h 347233"/>
                  <a:gd name="connsiteX34" fmla="*/ 231572 w 266741"/>
                  <a:gd name="connsiteY34" fmla="*/ 212474 h 347233"/>
                  <a:gd name="connsiteX35" fmla="*/ 203833 w 266741"/>
                  <a:gd name="connsiteY35" fmla="*/ 233243 h 347233"/>
                  <a:gd name="connsiteX36" fmla="*/ 199962 w 266741"/>
                  <a:gd name="connsiteY36" fmla="*/ 247406 h 347233"/>
                  <a:gd name="connsiteX37" fmla="*/ 204719 w 266741"/>
                  <a:gd name="connsiteY37" fmla="*/ 263306 h 347233"/>
                  <a:gd name="connsiteX38" fmla="*/ 191564 w 266741"/>
                  <a:gd name="connsiteY38" fmla="*/ 287304 h 347233"/>
                  <a:gd name="connsiteX39" fmla="*/ 178440 w 266741"/>
                  <a:gd name="connsiteY39" fmla="*/ 291877 h 347233"/>
                  <a:gd name="connsiteX40" fmla="*/ 182656 w 266741"/>
                  <a:gd name="connsiteY40" fmla="*/ 300827 h 347233"/>
                  <a:gd name="connsiteX41" fmla="*/ 165563 w 266741"/>
                  <a:gd name="connsiteY41" fmla="*/ 311220 h 347233"/>
                  <a:gd name="connsiteX42" fmla="*/ 146650 w 266741"/>
                  <a:gd name="connsiteY42" fmla="*/ 330579 h 347233"/>
                  <a:gd name="connsiteX43" fmla="*/ 143615 w 266741"/>
                  <a:gd name="connsiteY43" fmla="*/ 347217 h 347233"/>
                  <a:gd name="connsiteX44" fmla="*/ 9268 w 266741"/>
                  <a:gd name="connsiteY44" fmla="*/ 273781 h 347233"/>
                  <a:gd name="connsiteX45" fmla="*/ 41059 w 266741"/>
                  <a:gd name="connsiteY45" fmla="*/ 304729 h 347233"/>
                  <a:gd name="connsiteX46" fmla="*/ 42716 w 266741"/>
                  <a:gd name="connsiteY46" fmla="*/ 305991 h 347233"/>
                  <a:gd name="connsiteX47" fmla="*/ 68978 w 266741"/>
                  <a:gd name="connsiteY47" fmla="*/ 320744 h 347233"/>
                  <a:gd name="connsiteX48" fmla="*/ 71718 w 266741"/>
                  <a:gd name="connsiteY48" fmla="*/ 321531 h 347233"/>
                  <a:gd name="connsiteX49" fmla="*/ 106444 w 266741"/>
                  <a:gd name="connsiteY49" fmla="*/ 322776 h 347233"/>
                  <a:gd name="connsiteX50" fmla="*/ 111693 w 266741"/>
                  <a:gd name="connsiteY50" fmla="*/ 323989 h 347233"/>
                  <a:gd name="connsiteX51" fmla="*/ 137070 w 266741"/>
                  <a:gd name="connsiteY51" fmla="*/ 335021 h 347233"/>
                  <a:gd name="connsiteX52" fmla="*/ 138628 w 266741"/>
                  <a:gd name="connsiteY52" fmla="*/ 326465 h 347233"/>
                  <a:gd name="connsiteX53" fmla="*/ 160232 w 266741"/>
                  <a:gd name="connsiteY53" fmla="*/ 304565 h 347233"/>
                  <a:gd name="connsiteX54" fmla="*/ 171567 w 266741"/>
                  <a:gd name="connsiteY54" fmla="*/ 297549 h 347233"/>
                  <a:gd name="connsiteX55" fmla="*/ 166564 w 266741"/>
                  <a:gd name="connsiteY55" fmla="*/ 286911 h 347233"/>
                  <a:gd name="connsiteX56" fmla="*/ 185592 w 266741"/>
                  <a:gd name="connsiteY56" fmla="*/ 280288 h 347233"/>
                  <a:gd name="connsiteX57" fmla="*/ 195418 w 266741"/>
                  <a:gd name="connsiteY57" fmla="*/ 262355 h 347233"/>
                  <a:gd name="connsiteX58" fmla="*/ 190989 w 266741"/>
                  <a:gd name="connsiteY58" fmla="*/ 247520 h 347233"/>
                  <a:gd name="connsiteX59" fmla="*/ 196304 w 266741"/>
                  <a:gd name="connsiteY59" fmla="*/ 228129 h 347233"/>
                  <a:gd name="connsiteX60" fmla="*/ 226405 w 266741"/>
                  <a:gd name="connsiteY60" fmla="*/ 205589 h 347233"/>
                  <a:gd name="connsiteX61" fmla="*/ 227554 w 266741"/>
                  <a:gd name="connsiteY61" fmla="*/ 204540 h 347233"/>
                  <a:gd name="connsiteX62" fmla="*/ 252815 w 266741"/>
                  <a:gd name="connsiteY62" fmla="*/ 177362 h 347233"/>
                  <a:gd name="connsiteX63" fmla="*/ 243744 w 266741"/>
                  <a:gd name="connsiteY63" fmla="*/ 172527 h 347233"/>
                  <a:gd name="connsiteX64" fmla="*/ 238970 w 266741"/>
                  <a:gd name="connsiteY64" fmla="*/ 185608 h 347233"/>
                  <a:gd name="connsiteX65" fmla="*/ 212527 w 266741"/>
                  <a:gd name="connsiteY65" fmla="*/ 167904 h 347233"/>
                  <a:gd name="connsiteX66" fmla="*/ 190940 w 266741"/>
                  <a:gd name="connsiteY66" fmla="*/ 167904 h 347233"/>
                  <a:gd name="connsiteX67" fmla="*/ 195763 w 266741"/>
                  <a:gd name="connsiteY67" fmla="*/ 69764 h 347233"/>
                  <a:gd name="connsiteX68" fmla="*/ 197452 w 266741"/>
                  <a:gd name="connsiteY68" fmla="*/ 21211 h 347233"/>
                  <a:gd name="connsiteX69" fmla="*/ 193925 w 266741"/>
                  <a:gd name="connsiteY69" fmla="*/ 10851 h 347233"/>
                  <a:gd name="connsiteX70" fmla="*/ 189152 w 266741"/>
                  <a:gd name="connsiteY70" fmla="*/ 8589 h 347233"/>
                  <a:gd name="connsiteX71" fmla="*/ 95536 w 266741"/>
                  <a:gd name="connsiteY71" fmla="*/ 8589 h 347233"/>
                  <a:gd name="connsiteX72" fmla="*/ 87219 w 266741"/>
                  <a:gd name="connsiteY72" fmla="*/ 20621 h 347233"/>
                  <a:gd name="connsiteX73" fmla="*/ 87219 w 266741"/>
                  <a:gd name="connsiteY73" fmla="*/ 34063 h 347233"/>
                  <a:gd name="connsiteX74" fmla="*/ 70306 w 266741"/>
                  <a:gd name="connsiteY74" fmla="*/ 54700 h 347233"/>
                  <a:gd name="connsiteX75" fmla="*/ 62744 w 266741"/>
                  <a:gd name="connsiteY75" fmla="*/ 54700 h 347233"/>
                  <a:gd name="connsiteX76" fmla="*/ 80920 w 266741"/>
                  <a:gd name="connsiteY76" fmla="*/ 74797 h 347233"/>
                  <a:gd name="connsiteX77" fmla="*/ 81806 w 266741"/>
                  <a:gd name="connsiteY77" fmla="*/ 75666 h 347233"/>
                  <a:gd name="connsiteX78" fmla="*/ 105296 w 266741"/>
                  <a:gd name="connsiteY78" fmla="*/ 96287 h 347233"/>
                  <a:gd name="connsiteX79" fmla="*/ 111562 w 266741"/>
                  <a:gd name="connsiteY79" fmla="*/ 111532 h 347233"/>
                  <a:gd name="connsiteX80" fmla="*/ 124209 w 266741"/>
                  <a:gd name="connsiteY80" fmla="*/ 117695 h 347233"/>
                  <a:gd name="connsiteX81" fmla="*/ 121355 w 266741"/>
                  <a:gd name="connsiteY81" fmla="*/ 152528 h 347233"/>
                  <a:gd name="connsiteX82" fmla="*/ 41994 w 266741"/>
                  <a:gd name="connsiteY82" fmla="*/ 152528 h 347233"/>
                  <a:gd name="connsiteX83" fmla="*/ 34989 w 266741"/>
                  <a:gd name="connsiteY83" fmla="*/ 158151 h 347233"/>
                  <a:gd name="connsiteX84" fmla="*/ 9629 w 266741"/>
                  <a:gd name="connsiteY84" fmla="*/ 215113 h 347233"/>
                  <a:gd name="connsiteX85" fmla="*/ 18733 w 266741"/>
                  <a:gd name="connsiteY85" fmla="*/ 231751 h 347233"/>
                  <a:gd name="connsiteX86" fmla="*/ 11351 w 266741"/>
                  <a:gd name="connsiteY86" fmla="*/ 251225 h 347233"/>
                  <a:gd name="connsiteX87" fmla="*/ 9285 w 266741"/>
                  <a:gd name="connsiteY87" fmla="*/ 273748 h 34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66741" h="347233">
                    <a:moveTo>
                      <a:pt x="143582" y="347233"/>
                    </a:moveTo>
                    <a:lnTo>
                      <a:pt x="108232" y="331858"/>
                    </a:lnTo>
                    <a:cubicBezTo>
                      <a:pt x="107543" y="331563"/>
                      <a:pt x="106838" y="331382"/>
                      <a:pt x="106100" y="331366"/>
                    </a:cubicBezTo>
                    <a:lnTo>
                      <a:pt x="71406" y="330120"/>
                    </a:lnTo>
                    <a:cubicBezTo>
                      <a:pt x="69093" y="330038"/>
                      <a:pt x="66845" y="329399"/>
                      <a:pt x="64762" y="328218"/>
                    </a:cubicBezTo>
                    <a:lnTo>
                      <a:pt x="38516" y="313482"/>
                    </a:lnTo>
                    <a:cubicBezTo>
                      <a:pt x="37285" y="312794"/>
                      <a:pt x="36105" y="311908"/>
                      <a:pt x="35055" y="310876"/>
                    </a:cubicBezTo>
                    <a:lnTo>
                      <a:pt x="328" y="277075"/>
                    </a:lnTo>
                    <a:lnTo>
                      <a:pt x="3067" y="248750"/>
                    </a:lnTo>
                    <a:lnTo>
                      <a:pt x="9268" y="232423"/>
                    </a:lnTo>
                    <a:lnTo>
                      <a:pt x="0" y="215523"/>
                    </a:lnTo>
                    <a:lnTo>
                      <a:pt x="27083" y="154675"/>
                    </a:lnTo>
                    <a:cubicBezTo>
                      <a:pt x="30035" y="148053"/>
                      <a:pt x="35728" y="143939"/>
                      <a:pt x="41945" y="143939"/>
                    </a:cubicBezTo>
                    <a:lnTo>
                      <a:pt x="113383" y="143939"/>
                    </a:lnTo>
                    <a:lnTo>
                      <a:pt x="115122" y="122859"/>
                    </a:lnTo>
                    <a:lnTo>
                      <a:pt x="104804" y="117843"/>
                    </a:lnTo>
                    <a:lnTo>
                      <a:pt x="97701" y="100516"/>
                    </a:lnTo>
                    <a:lnTo>
                      <a:pt x="76179" y="82206"/>
                    </a:lnTo>
                    <a:cubicBezTo>
                      <a:pt x="75589" y="81698"/>
                      <a:pt x="75047" y="81157"/>
                      <a:pt x="74522" y="80583"/>
                    </a:cubicBezTo>
                    <a:lnTo>
                      <a:pt x="43355" y="46111"/>
                    </a:lnTo>
                    <a:lnTo>
                      <a:pt x="70290" y="46111"/>
                    </a:lnTo>
                    <a:cubicBezTo>
                      <a:pt x="74801" y="46111"/>
                      <a:pt x="78607" y="40603"/>
                      <a:pt x="78607" y="34079"/>
                    </a:cubicBezTo>
                    <a:lnTo>
                      <a:pt x="78607" y="20638"/>
                    </a:lnTo>
                    <a:cubicBezTo>
                      <a:pt x="78607" y="9262"/>
                      <a:pt x="86202" y="0"/>
                      <a:pt x="95536" y="0"/>
                    </a:cubicBezTo>
                    <a:lnTo>
                      <a:pt x="189152" y="0"/>
                    </a:lnTo>
                    <a:cubicBezTo>
                      <a:pt x="193188" y="0"/>
                      <a:pt x="197091" y="1737"/>
                      <a:pt x="200126" y="4884"/>
                    </a:cubicBezTo>
                    <a:cubicBezTo>
                      <a:pt x="204112" y="9032"/>
                      <a:pt x="206294" y="15097"/>
                      <a:pt x="206064" y="21523"/>
                    </a:cubicBezTo>
                    <a:lnTo>
                      <a:pt x="204375" y="70142"/>
                    </a:lnTo>
                    <a:lnTo>
                      <a:pt x="199995" y="159315"/>
                    </a:lnTo>
                    <a:lnTo>
                      <a:pt x="215152" y="159315"/>
                    </a:lnTo>
                    <a:lnTo>
                      <a:pt x="234656" y="172363"/>
                    </a:lnTo>
                    <a:lnTo>
                      <a:pt x="239069" y="160282"/>
                    </a:lnTo>
                    <a:lnTo>
                      <a:pt x="266742" y="175018"/>
                    </a:lnTo>
                    <a:lnTo>
                      <a:pt x="233902" y="210359"/>
                    </a:lnTo>
                    <a:cubicBezTo>
                      <a:pt x="233196" y="211146"/>
                      <a:pt x="232409" y="211851"/>
                      <a:pt x="231572" y="212474"/>
                    </a:cubicBezTo>
                    <a:lnTo>
                      <a:pt x="203833" y="233243"/>
                    </a:lnTo>
                    <a:lnTo>
                      <a:pt x="199962" y="247406"/>
                    </a:lnTo>
                    <a:lnTo>
                      <a:pt x="204719" y="263306"/>
                    </a:lnTo>
                    <a:lnTo>
                      <a:pt x="191564" y="287304"/>
                    </a:lnTo>
                    <a:lnTo>
                      <a:pt x="178440" y="291877"/>
                    </a:lnTo>
                    <a:lnTo>
                      <a:pt x="182656" y="300827"/>
                    </a:lnTo>
                    <a:lnTo>
                      <a:pt x="165563" y="311220"/>
                    </a:lnTo>
                    <a:lnTo>
                      <a:pt x="146650" y="330579"/>
                    </a:lnTo>
                    <a:lnTo>
                      <a:pt x="143615" y="347217"/>
                    </a:lnTo>
                    <a:close/>
                    <a:moveTo>
                      <a:pt x="9268" y="273781"/>
                    </a:moveTo>
                    <a:lnTo>
                      <a:pt x="41059" y="304729"/>
                    </a:lnTo>
                    <a:cubicBezTo>
                      <a:pt x="41584" y="305237"/>
                      <a:pt x="42141" y="305663"/>
                      <a:pt x="42716" y="305991"/>
                    </a:cubicBezTo>
                    <a:lnTo>
                      <a:pt x="68978" y="320744"/>
                    </a:lnTo>
                    <a:cubicBezTo>
                      <a:pt x="69847" y="321235"/>
                      <a:pt x="70782" y="321498"/>
                      <a:pt x="71718" y="321531"/>
                    </a:cubicBezTo>
                    <a:lnTo>
                      <a:pt x="106444" y="322776"/>
                    </a:lnTo>
                    <a:cubicBezTo>
                      <a:pt x="108281" y="322858"/>
                      <a:pt x="110037" y="323268"/>
                      <a:pt x="111693" y="323989"/>
                    </a:cubicBezTo>
                    <a:lnTo>
                      <a:pt x="137070" y="335021"/>
                    </a:lnTo>
                    <a:lnTo>
                      <a:pt x="138628" y="326465"/>
                    </a:lnTo>
                    <a:lnTo>
                      <a:pt x="160232" y="304565"/>
                    </a:lnTo>
                    <a:lnTo>
                      <a:pt x="171567" y="297549"/>
                    </a:lnTo>
                    <a:lnTo>
                      <a:pt x="166564" y="286911"/>
                    </a:lnTo>
                    <a:lnTo>
                      <a:pt x="185592" y="280288"/>
                    </a:lnTo>
                    <a:lnTo>
                      <a:pt x="195418" y="262355"/>
                    </a:lnTo>
                    <a:lnTo>
                      <a:pt x="190989" y="247520"/>
                    </a:lnTo>
                    <a:lnTo>
                      <a:pt x="196304" y="228129"/>
                    </a:lnTo>
                    <a:lnTo>
                      <a:pt x="226405" y="205589"/>
                    </a:lnTo>
                    <a:cubicBezTo>
                      <a:pt x="226832" y="205278"/>
                      <a:pt x="227209" y="204934"/>
                      <a:pt x="227554" y="204540"/>
                    </a:cubicBezTo>
                    <a:lnTo>
                      <a:pt x="252815" y="177362"/>
                    </a:lnTo>
                    <a:lnTo>
                      <a:pt x="243744" y="172527"/>
                    </a:lnTo>
                    <a:lnTo>
                      <a:pt x="238970" y="185608"/>
                    </a:lnTo>
                    <a:lnTo>
                      <a:pt x="212527" y="167904"/>
                    </a:lnTo>
                    <a:lnTo>
                      <a:pt x="190940" y="167904"/>
                    </a:lnTo>
                    <a:lnTo>
                      <a:pt x="195763" y="69764"/>
                    </a:lnTo>
                    <a:lnTo>
                      <a:pt x="197452" y="21211"/>
                    </a:lnTo>
                    <a:cubicBezTo>
                      <a:pt x="197600" y="17146"/>
                      <a:pt x="196288" y="13278"/>
                      <a:pt x="193925" y="10851"/>
                    </a:cubicBezTo>
                    <a:cubicBezTo>
                      <a:pt x="192941" y="9819"/>
                      <a:pt x="191301" y="8589"/>
                      <a:pt x="189152" y="8589"/>
                    </a:cubicBezTo>
                    <a:lnTo>
                      <a:pt x="95536" y="8589"/>
                    </a:lnTo>
                    <a:cubicBezTo>
                      <a:pt x="91024" y="8589"/>
                      <a:pt x="87219" y="14097"/>
                      <a:pt x="87219" y="20621"/>
                    </a:cubicBezTo>
                    <a:lnTo>
                      <a:pt x="87219" y="34063"/>
                    </a:lnTo>
                    <a:cubicBezTo>
                      <a:pt x="87219" y="45439"/>
                      <a:pt x="79624" y="54700"/>
                      <a:pt x="70306" y="54700"/>
                    </a:cubicBezTo>
                    <a:lnTo>
                      <a:pt x="62744" y="54700"/>
                    </a:lnTo>
                    <a:lnTo>
                      <a:pt x="80920" y="74797"/>
                    </a:lnTo>
                    <a:cubicBezTo>
                      <a:pt x="81198" y="75109"/>
                      <a:pt x="81494" y="75387"/>
                      <a:pt x="81806" y="75666"/>
                    </a:cubicBezTo>
                    <a:lnTo>
                      <a:pt x="105296" y="96287"/>
                    </a:lnTo>
                    <a:lnTo>
                      <a:pt x="111562" y="111532"/>
                    </a:lnTo>
                    <a:lnTo>
                      <a:pt x="124209" y="117695"/>
                    </a:lnTo>
                    <a:lnTo>
                      <a:pt x="121355" y="152528"/>
                    </a:lnTo>
                    <a:lnTo>
                      <a:pt x="41994" y="152528"/>
                    </a:lnTo>
                    <a:cubicBezTo>
                      <a:pt x="39221" y="152528"/>
                      <a:pt x="36548" y="154692"/>
                      <a:pt x="34989" y="158151"/>
                    </a:cubicBezTo>
                    <a:lnTo>
                      <a:pt x="9629" y="215113"/>
                    </a:lnTo>
                    <a:lnTo>
                      <a:pt x="18733" y="231751"/>
                    </a:lnTo>
                    <a:lnTo>
                      <a:pt x="11351" y="251225"/>
                    </a:lnTo>
                    <a:lnTo>
                      <a:pt x="9285" y="27374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7" name="Graphic 9">
              <a:extLst>
                <a:ext uri="{FF2B5EF4-FFF2-40B4-BE49-F238E27FC236}">
                  <a16:creationId xmlns:a16="http://schemas.microsoft.com/office/drawing/2014/main" id="{366D7C16-443E-01F8-D7BF-655847B7A4E2}"/>
                </a:ext>
              </a:extLst>
            </p:cNvPr>
            <p:cNvGrpSpPr/>
            <p:nvPr/>
          </p:nvGrpSpPr>
          <p:grpSpPr>
            <a:xfrm>
              <a:off x="4366681" y="8600593"/>
              <a:ext cx="321973" cy="592786"/>
              <a:chOff x="4366681" y="8600593"/>
              <a:chExt cx="321973" cy="592786"/>
            </a:xfrm>
            <a:grpFill/>
          </p:grpSpPr>
          <p:sp>
            <p:nvSpPr>
              <p:cNvPr id="1723" name="Freeform 1722">
                <a:extLst>
                  <a:ext uri="{FF2B5EF4-FFF2-40B4-BE49-F238E27FC236}">
                    <a16:creationId xmlns:a16="http://schemas.microsoft.com/office/drawing/2014/main" id="{84F58071-558C-92FA-11CD-792E6BF1F995}"/>
                  </a:ext>
                </a:extLst>
              </p:cNvPr>
              <p:cNvSpPr/>
              <p:nvPr/>
            </p:nvSpPr>
            <p:spPr>
              <a:xfrm>
                <a:off x="4371865" y="8604932"/>
                <a:ext cx="310113" cy="583743"/>
              </a:xfrm>
              <a:custGeom>
                <a:avLst/>
                <a:gdLst>
                  <a:gd name="connsiteX0" fmla="*/ 112924 w 310113"/>
                  <a:gd name="connsiteY0" fmla="*/ 2169 h 583743"/>
                  <a:gd name="connsiteX1" fmla="*/ 145485 w 310113"/>
                  <a:gd name="connsiteY1" fmla="*/ 26380 h 583743"/>
                  <a:gd name="connsiteX2" fmla="*/ 148339 w 310113"/>
                  <a:gd name="connsiteY2" fmla="*/ 29281 h 583743"/>
                  <a:gd name="connsiteX3" fmla="*/ 182984 w 310113"/>
                  <a:gd name="connsiteY3" fmla="*/ 76393 h 583743"/>
                  <a:gd name="connsiteX4" fmla="*/ 186429 w 310113"/>
                  <a:gd name="connsiteY4" fmla="*/ 86539 h 583743"/>
                  <a:gd name="connsiteX5" fmla="*/ 188414 w 310113"/>
                  <a:gd name="connsiteY5" fmla="*/ 123979 h 583743"/>
                  <a:gd name="connsiteX6" fmla="*/ 206852 w 310113"/>
                  <a:gd name="connsiteY6" fmla="*/ 125093 h 583743"/>
                  <a:gd name="connsiteX7" fmla="*/ 214742 w 310113"/>
                  <a:gd name="connsiteY7" fmla="*/ 129322 h 583743"/>
                  <a:gd name="connsiteX8" fmla="*/ 245827 w 310113"/>
                  <a:gd name="connsiteY8" fmla="*/ 165893 h 583743"/>
                  <a:gd name="connsiteX9" fmla="*/ 265971 w 310113"/>
                  <a:gd name="connsiteY9" fmla="*/ 189285 h 583743"/>
                  <a:gd name="connsiteX10" fmla="*/ 270006 w 310113"/>
                  <a:gd name="connsiteY10" fmla="*/ 204021 h 583743"/>
                  <a:gd name="connsiteX11" fmla="*/ 263018 w 310113"/>
                  <a:gd name="connsiteY11" fmla="*/ 260295 h 583743"/>
                  <a:gd name="connsiteX12" fmla="*/ 255391 w 310113"/>
                  <a:gd name="connsiteY12" fmla="*/ 272786 h 583743"/>
                  <a:gd name="connsiteX13" fmla="*/ 222845 w 310113"/>
                  <a:gd name="connsiteY13" fmla="*/ 290260 h 583743"/>
                  <a:gd name="connsiteX14" fmla="*/ 225142 w 310113"/>
                  <a:gd name="connsiteY14" fmla="*/ 309832 h 583743"/>
                  <a:gd name="connsiteX15" fmla="*/ 215661 w 310113"/>
                  <a:gd name="connsiteY15" fmla="*/ 345567 h 583743"/>
                  <a:gd name="connsiteX16" fmla="*/ 217055 w 310113"/>
                  <a:gd name="connsiteY16" fmla="*/ 359844 h 583743"/>
                  <a:gd name="connsiteX17" fmla="*/ 243514 w 310113"/>
                  <a:gd name="connsiteY17" fmla="*/ 411840 h 583743"/>
                  <a:gd name="connsiteX18" fmla="*/ 264183 w 310113"/>
                  <a:gd name="connsiteY18" fmla="*/ 413233 h 583743"/>
                  <a:gd name="connsiteX19" fmla="*/ 270548 w 310113"/>
                  <a:gd name="connsiteY19" fmla="*/ 455886 h 583743"/>
                  <a:gd name="connsiteX20" fmla="*/ 272647 w 310113"/>
                  <a:gd name="connsiteY20" fmla="*/ 462229 h 583743"/>
                  <a:gd name="connsiteX21" fmla="*/ 310114 w 310113"/>
                  <a:gd name="connsiteY21" fmla="*/ 530617 h 583743"/>
                  <a:gd name="connsiteX22" fmla="*/ 294038 w 310113"/>
                  <a:gd name="connsiteY22" fmla="*/ 533420 h 583743"/>
                  <a:gd name="connsiteX23" fmla="*/ 265233 w 310113"/>
                  <a:gd name="connsiteY23" fmla="*/ 527585 h 583743"/>
                  <a:gd name="connsiteX24" fmla="*/ 255177 w 310113"/>
                  <a:gd name="connsiteY24" fmla="*/ 531191 h 583743"/>
                  <a:gd name="connsiteX25" fmla="*/ 240611 w 310113"/>
                  <a:gd name="connsiteY25" fmla="*/ 546944 h 583743"/>
                  <a:gd name="connsiteX26" fmla="*/ 236805 w 310113"/>
                  <a:gd name="connsiteY26" fmla="*/ 549780 h 583743"/>
                  <a:gd name="connsiteX27" fmla="*/ 209034 w 310113"/>
                  <a:gd name="connsiteY27" fmla="*/ 562778 h 583743"/>
                  <a:gd name="connsiteX28" fmla="*/ 190662 w 310113"/>
                  <a:gd name="connsiteY28" fmla="*/ 566975 h 583743"/>
                  <a:gd name="connsiteX29" fmla="*/ 183772 w 310113"/>
                  <a:gd name="connsiteY29" fmla="*/ 583744 h 583743"/>
                  <a:gd name="connsiteX30" fmla="*/ 155213 w 310113"/>
                  <a:gd name="connsiteY30" fmla="*/ 580023 h 583743"/>
                  <a:gd name="connsiteX31" fmla="*/ 148749 w 310113"/>
                  <a:gd name="connsiteY31" fmla="*/ 576695 h 583743"/>
                  <a:gd name="connsiteX32" fmla="*/ 116516 w 310113"/>
                  <a:gd name="connsiteY32" fmla="*/ 544403 h 583743"/>
                  <a:gd name="connsiteX33" fmla="*/ 111775 w 310113"/>
                  <a:gd name="connsiteY33" fmla="*/ 534027 h 583743"/>
                  <a:gd name="connsiteX34" fmla="*/ 108265 w 310113"/>
                  <a:gd name="connsiteY34" fmla="*/ 505177 h 583743"/>
                  <a:gd name="connsiteX35" fmla="*/ 107100 w 310113"/>
                  <a:gd name="connsiteY35" fmla="*/ 500456 h 583743"/>
                  <a:gd name="connsiteX36" fmla="*/ 93699 w 310113"/>
                  <a:gd name="connsiteY36" fmla="*/ 465507 h 583743"/>
                  <a:gd name="connsiteX37" fmla="*/ 92550 w 310113"/>
                  <a:gd name="connsiteY37" fmla="*/ 455558 h 583743"/>
                  <a:gd name="connsiteX38" fmla="*/ 100490 w 310113"/>
                  <a:gd name="connsiteY38" fmla="*/ 393956 h 583743"/>
                  <a:gd name="connsiteX39" fmla="*/ 103328 w 310113"/>
                  <a:gd name="connsiteY39" fmla="*/ 386055 h 583743"/>
                  <a:gd name="connsiteX40" fmla="*/ 113891 w 310113"/>
                  <a:gd name="connsiteY40" fmla="*/ 370007 h 583743"/>
                  <a:gd name="connsiteX41" fmla="*/ 115417 w 310113"/>
                  <a:gd name="connsiteY41" fmla="*/ 351763 h 583743"/>
                  <a:gd name="connsiteX42" fmla="*/ 105345 w 310113"/>
                  <a:gd name="connsiteY42" fmla="*/ 327240 h 583743"/>
                  <a:gd name="connsiteX43" fmla="*/ 99571 w 310113"/>
                  <a:gd name="connsiteY43" fmla="*/ 320126 h 583743"/>
                  <a:gd name="connsiteX44" fmla="*/ 82692 w 310113"/>
                  <a:gd name="connsiteY44" fmla="*/ 309865 h 583743"/>
                  <a:gd name="connsiteX45" fmla="*/ 91878 w 310113"/>
                  <a:gd name="connsiteY45" fmla="*/ 273524 h 583743"/>
                  <a:gd name="connsiteX46" fmla="*/ 79739 w 310113"/>
                  <a:gd name="connsiteY46" fmla="*/ 259804 h 583743"/>
                  <a:gd name="connsiteX47" fmla="*/ 70586 w 310113"/>
                  <a:gd name="connsiteY47" fmla="*/ 255804 h 583743"/>
                  <a:gd name="connsiteX48" fmla="*/ 49769 w 310113"/>
                  <a:gd name="connsiteY48" fmla="*/ 257607 h 583743"/>
                  <a:gd name="connsiteX49" fmla="*/ 39533 w 310113"/>
                  <a:gd name="connsiteY49" fmla="*/ 252230 h 583743"/>
                  <a:gd name="connsiteX50" fmla="*/ 0 w 310113"/>
                  <a:gd name="connsiteY50" fmla="*/ 195251 h 583743"/>
                  <a:gd name="connsiteX51" fmla="*/ 12697 w 310113"/>
                  <a:gd name="connsiteY51" fmla="*/ 177597 h 583743"/>
                  <a:gd name="connsiteX52" fmla="*/ 16076 w 310113"/>
                  <a:gd name="connsiteY52" fmla="*/ 166467 h 583743"/>
                  <a:gd name="connsiteX53" fmla="*/ 16076 w 310113"/>
                  <a:gd name="connsiteY53" fmla="*/ 147583 h 583743"/>
                  <a:gd name="connsiteX54" fmla="*/ 25328 w 310113"/>
                  <a:gd name="connsiteY54" fmla="*/ 131847 h 583743"/>
                  <a:gd name="connsiteX55" fmla="*/ 52869 w 310113"/>
                  <a:gd name="connsiteY55" fmla="*/ 121995 h 583743"/>
                  <a:gd name="connsiteX56" fmla="*/ 57003 w 310113"/>
                  <a:gd name="connsiteY56" fmla="*/ 119389 h 583743"/>
                  <a:gd name="connsiteX57" fmla="*/ 71209 w 310113"/>
                  <a:gd name="connsiteY57" fmla="*/ 105816 h 583743"/>
                  <a:gd name="connsiteX58" fmla="*/ 53394 w 310113"/>
                  <a:gd name="connsiteY58" fmla="*/ 81982 h 583743"/>
                  <a:gd name="connsiteX59" fmla="*/ 50392 w 310113"/>
                  <a:gd name="connsiteY59" fmla="*/ 65885 h 583743"/>
                  <a:gd name="connsiteX60" fmla="*/ 53920 w 310113"/>
                  <a:gd name="connsiteY60" fmla="*/ 50853 h 583743"/>
                  <a:gd name="connsiteX61" fmla="*/ 58430 w 310113"/>
                  <a:gd name="connsiteY61" fmla="*/ 42526 h 583743"/>
                  <a:gd name="connsiteX62" fmla="*/ 98997 w 310113"/>
                  <a:gd name="connsiteY62" fmla="*/ 3251 h 583743"/>
                  <a:gd name="connsiteX63" fmla="*/ 112842 w 310113"/>
                  <a:gd name="connsiteY63" fmla="*/ 2169 h 5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0113" h="583743">
                    <a:moveTo>
                      <a:pt x="112924" y="2169"/>
                    </a:moveTo>
                    <a:lnTo>
                      <a:pt x="145485" y="26380"/>
                    </a:lnTo>
                    <a:cubicBezTo>
                      <a:pt x="146535" y="27167"/>
                      <a:pt x="147503" y="28150"/>
                      <a:pt x="148339" y="29281"/>
                    </a:cubicBezTo>
                    <a:lnTo>
                      <a:pt x="182984" y="76393"/>
                    </a:lnTo>
                    <a:cubicBezTo>
                      <a:pt x="185002" y="79146"/>
                      <a:pt x="186232" y="82736"/>
                      <a:pt x="186429" y="86539"/>
                    </a:cubicBezTo>
                    <a:lnTo>
                      <a:pt x="188414" y="123979"/>
                    </a:lnTo>
                    <a:lnTo>
                      <a:pt x="206852" y="125093"/>
                    </a:lnTo>
                    <a:cubicBezTo>
                      <a:pt x="209788" y="125274"/>
                      <a:pt x="212577" y="126765"/>
                      <a:pt x="214742" y="129322"/>
                    </a:cubicBezTo>
                    <a:lnTo>
                      <a:pt x="245827" y="165893"/>
                    </a:lnTo>
                    <a:lnTo>
                      <a:pt x="265971" y="189285"/>
                    </a:lnTo>
                    <a:cubicBezTo>
                      <a:pt x="269170" y="192989"/>
                      <a:pt x="270679" y="198546"/>
                      <a:pt x="270006" y="204021"/>
                    </a:cubicBezTo>
                    <a:lnTo>
                      <a:pt x="263018" y="260295"/>
                    </a:lnTo>
                    <a:cubicBezTo>
                      <a:pt x="262330" y="265885"/>
                      <a:pt x="259443" y="270622"/>
                      <a:pt x="255391" y="272786"/>
                    </a:cubicBezTo>
                    <a:lnTo>
                      <a:pt x="222845" y="290260"/>
                    </a:lnTo>
                    <a:lnTo>
                      <a:pt x="225142" y="309832"/>
                    </a:lnTo>
                    <a:lnTo>
                      <a:pt x="215661" y="345567"/>
                    </a:lnTo>
                    <a:cubicBezTo>
                      <a:pt x="214398" y="350353"/>
                      <a:pt x="214906" y="355615"/>
                      <a:pt x="217055" y="359844"/>
                    </a:cubicBezTo>
                    <a:lnTo>
                      <a:pt x="243514" y="411840"/>
                    </a:lnTo>
                    <a:lnTo>
                      <a:pt x="264183" y="413233"/>
                    </a:lnTo>
                    <a:lnTo>
                      <a:pt x="270548" y="455886"/>
                    </a:lnTo>
                    <a:cubicBezTo>
                      <a:pt x="270892" y="458164"/>
                      <a:pt x="271598" y="460328"/>
                      <a:pt x="272647" y="462229"/>
                    </a:cubicBezTo>
                    <a:lnTo>
                      <a:pt x="310114" y="530617"/>
                    </a:lnTo>
                    <a:lnTo>
                      <a:pt x="294038" y="533420"/>
                    </a:lnTo>
                    <a:lnTo>
                      <a:pt x="265233" y="527585"/>
                    </a:lnTo>
                    <a:cubicBezTo>
                      <a:pt x="261641" y="526863"/>
                      <a:pt x="257982" y="528174"/>
                      <a:pt x="255177" y="531191"/>
                    </a:cubicBezTo>
                    <a:lnTo>
                      <a:pt x="240611" y="546944"/>
                    </a:lnTo>
                    <a:cubicBezTo>
                      <a:pt x="239479" y="548173"/>
                      <a:pt x="238199" y="549124"/>
                      <a:pt x="236805" y="549780"/>
                    </a:cubicBezTo>
                    <a:lnTo>
                      <a:pt x="209034" y="562778"/>
                    </a:lnTo>
                    <a:lnTo>
                      <a:pt x="190662" y="566975"/>
                    </a:lnTo>
                    <a:lnTo>
                      <a:pt x="183772" y="583744"/>
                    </a:lnTo>
                    <a:lnTo>
                      <a:pt x="155213" y="580023"/>
                    </a:lnTo>
                    <a:cubicBezTo>
                      <a:pt x="152867" y="579711"/>
                      <a:pt x="150620" y="578564"/>
                      <a:pt x="148749" y="576695"/>
                    </a:cubicBezTo>
                    <a:lnTo>
                      <a:pt x="116516" y="544403"/>
                    </a:lnTo>
                    <a:cubicBezTo>
                      <a:pt x="113974" y="541846"/>
                      <a:pt x="112284" y="538141"/>
                      <a:pt x="111775" y="534027"/>
                    </a:cubicBezTo>
                    <a:lnTo>
                      <a:pt x="108265" y="505177"/>
                    </a:lnTo>
                    <a:cubicBezTo>
                      <a:pt x="108068" y="503537"/>
                      <a:pt x="107674" y="501947"/>
                      <a:pt x="107100" y="500456"/>
                    </a:cubicBezTo>
                    <a:lnTo>
                      <a:pt x="93699" y="465507"/>
                    </a:lnTo>
                    <a:cubicBezTo>
                      <a:pt x="92518" y="462426"/>
                      <a:pt x="92124" y="458951"/>
                      <a:pt x="92550" y="455558"/>
                    </a:cubicBezTo>
                    <a:lnTo>
                      <a:pt x="100490" y="393956"/>
                    </a:lnTo>
                    <a:cubicBezTo>
                      <a:pt x="100867" y="391038"/>
                      <a:pt x="101851" y="388317"/>
                      <a:pt x="103328" y="386055"/>
                    </a:cubicBezTo>
                    <a:lnTo>
                      <a:pt x="113891" y="370007"/>
                    </a:lnTo>
                    <a:cubicBezTo>
                      <a:pt x="117238" y="364909"/>
                      <a:pt x="117845" y="357664"/>
                      <a:pt x="115417" y="351763"/>
                    </a:cubicBezTo>
                    <a:lnTo>
                      <a:pt x="105345" y="327240"/>
                    </a:lnTo>
                    <a:cubicBezTo>
                      <a:pt x="104066" y="324126"/>
                      <a:pt x="102048" y="321635"/>
                      <a:pt x="99571" y="320126"/>
                    </a:cubicBezTo>
                    <a:lnTo>
                      <a:pt x="82692" y="309865"/>
                    </a:lnTo>
                    <a:lnTo>
                      <a:pt x="91878" y="273524"/>
                    </a:lnTo>
                    <a:lnTo>
                      <a:pt x="79739" y="259804"/>
                    </a:lnTo>
                    <a:cubicBezTo>
                      <a:pt x="77213" y="256951"/>
                      <a:pt x="73932" y="255525"/>
                      <a:pt x="70586" y="255804"/>
                    </a:cubicBezTo>
                    <a:lnTo>
                      <a:pt x="49769" y="257607"/>
                    </a:lnTo>
                    <a:cubicBezTo>
                      <a:pt x="45898" y="257951"/>
                      <a:pt x="42125" y="255951"/>
                      <a:pt x="39533" y="252230"/>
                    </a:cubicBezTo>
                    <a:lnTo>
                      <a:pt x="0" y="195251"/>
                    </a:lnTo>
                    <a:lnTo>
                      <a:pt x="12697" y="177597"/>
                    </a:lnTo>
                    <a:cubicBezTo>
                      <a:pt x="14862" y="174581"/>
                      <a:pt x="16076" y="170598"/>
                      <a:pt x="16076" y="166467"/>
                    </a:cubicBezTo>
                    <a:lnTo>
                      <a:pt x="16076" y="147583"/>
                    </a:lnTo>
                    <a:cubicBezTo>
                      <a:pt x="16076" y="140240"/>
                      <a:pt x="19865" y="133797"/>
                      <a:pt x="25328" y="131847"/>
                    </a:cubicBezTo>
                    <a:lnTo>
                      <a:pt x="52869" y="121995"/>
                    </a:lnTo>
                    <a:cubicBezTo>
                      <a:pt x="54362" y="121454"/>
                      <a:pt x="55757" y="120585"/>
                      <a:pt x="57003" y="119389"/>
                    </a:cubicBezTo>
                    <a:lnTo>
                      <a:pt x="71209" y="105816"/>
                    </a:lnTo>
                    <a:lnTo>
                      <a:pt x="53394" y="81982"/>
                    </a:lnTo>
                    <a:cubicBezTo>
                      <a:pt x="50212" y="77720"/>
                      <a:pt x="49064" y="71557"/>
                      <a:pt x="50392" y="65885"/>
                    </a:cubicBezTo>
                    <a:lnTo>
                      <a:pt x="53920" y="50853"/>
                    </a:lnTo>
                    <a:cubicBezTo>
                      <a:pt x="54707" y="47526"/>
                      <a:pt x="56281" y="44608"/>
                      <a:pt x="58430" y="42526"/>
                    </a:cubicBezTo>
                    <a:lnTo>
                      <a:pt x="98997" y="3251"/>
                    </a:lnTo>
                    <a:cubicBezTo>
                      <a:pt x="103032" y="-650"/>
                      <a:pt x="108478" y="-1077"/>
                      <a:pt x="112842" y="216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24" name="Freeform 1723">
                <a:extLst>
                  <a:ext uri="{FF2B5EF4-FFF2-40B4-BE49-F238E27FC236}">
                    <a16:creationId xmlns:a16="http://schemas.microsoft.com/office/drawing/2014/main" id="{499B6E5D-3C1E-9BE0-5AD3-815D1B1DDD13}"/>
                  </a:ext>
                </a:extLst>
              </p:cNvPr>
              <p:cNvSpPr/>
              <p:nvPr/>
            </p:nvSpPr>
            <p:spPr>
              <a:xfrm>
                <a:off x="4366681" y="8600593"/>
                <a:ext cx="321973" cy="592786"/>
              </a:xfrm>
              <a:custGeom>
                <a:avLst/>
                <a:gdLst>
                  <a:gd name="connsiteX0" fmla="*/ 191728 w 321973"/>
                  <a:gd name="connsiteY0" fmla="*/ 592786 h 592786"/>
                  <a:gd name="connsiteX1" fmla="*/ 159888 w 321973"/>
                  <a:gd name="connsiteY1" fmla="*/ 588639 h 592786"/>
                  <a:gd name="connsiteX2" fmla="*/ 150932 w 321973"/>
                  <a:gd name="connsiteY2" fmla="*/ 584066 h 592786"/>
                  <a:gd name="connsiteX3" fmla="*/ 118714 w 321973"/>
                  <a:gd name="connsiteY3" fmla="*/ 551774 h 592786"/>
                  <a:gd name="connsiteX4" fmla="*/ 112760 w 321973"/>
                  <a:gd name="connsiteY4" fmla="*/ 538889 h 592786"/>
                  <a:gd name="connsiteX5" fmla="*/ 109249 w 321973"/>
                  <a:gd name="connsiteY5" fmla="*/ 510039 h 592786"/>
                  <a:gd name="connsiteX6" fmla="*/ 108347 w 321973"/>
                  <a:gd name="connsiteY6" fmla="*/ 506335 h 592786"/>
                  <a:gd name="connsiteX7" fmla="*/ 94946 w 321973"/>
                  <a:gd name="connsiteY7" fmla="*/ 471387 h 592786"/>
                  <a:gd name="connsiteX8" fmla="*/ 93551 w 321973"/>
                  <a:gd name="connsiteY8" fmla="*/ 459339 h 592786"/>
                  <a:gd name="connsiteX9" fmla="*/ 101490 w 321973"/>
                  <a:gd name="connsiteY9" fmla="*/ 397737 h 592786"/>
                  <a:gd name="connsiteX10" fmla="*/ 105001 w 321973"/>
                  <a:gd name="connsiteY10" fmla="*/ 388033 h 592786"/>
                  <a:gd name="connsiteX11" fmla="*/ 115565 w 321973"/>
                  <a:gd name="connsiteY11" fmla="*/ 371969 h 592786"/>
                  <a:gd name="connsiteX12" fmla="*/ 116713 w 321973"/>
                  <a:gd name="connsiteY12" fmla="*/ 357724 h 592786"/>
                  <a:gd name="connsiteX13" fmla="*/ 106625 w 321973"/>
                  <a:gd name="connsiteY13" fmla="*/ 333185 h 592786"/>
                  <a:gd name="connsiteX14" fmla="*/ 102589 w 321973"/>
                  <a:gd name="connsiteY14" fmla="*/ 328087 h 592786"/>
                  <a:gd name="connsiteX15" fmla="*/ 83020 w 321973"/>
                  <a:gd name="connsiteY15" fmla="*/ 316170 h 592786"/>
                  <a:gd name="connsiteX16" fmla="*/ 92419 w 321973"/>
                  <a:gd name="connsiteY16" fmla="*/ 278960 h 592786"/>
                  <a:gd name="connsiteX17" fmla="*/ 81773 w 321973"/>
                  <a:gd name="connsiteY17" fmla="*/ 266945 h 592786"/>
                  <a:gd name="connsiteX18" fmla="*/ 76245 w 321973"/>
                  <a:gd name="connsiteY18" fmla="*/ 264387 h 592786"/>
                  <a:gd name="connsiteX19" fmla="*/ 55412 w 321973"/>
                  <a:gd name="connsiteY19" fmla="*/ 266191 h 592786"/>
                  <a:gd name="connsiteX20" fmla="*/ 41272 w 321973"/>
                  <a:gd name="connsiteY20" fmla="*/ 258978 h 592786"/>
                  <a:gd name="connsiteX21" fmla="*/ 0 w 321973"/>
                  <a:gd name="connsiteY21" fmla="*/ 199507 h 592786"/>
                  <a:gd name="connsiteX22" fmla="*/ 14468 w 321973"/>
                  <a:gd name="connsiteY22" fmla="*/ 179395 h 592786"/>
                  <a:gd name="connsiteX23" fmla="*/ 17044 w 321973"/>
                  <a:gd name="connsiteY23" fmla="*/ 170772 h 592786"/>
                  <a:gd name="connsiteX24" fmla="*/ 17044 w 321973"/>
                  <a:gd name="connsiteY24" fmla="*/ 151888 h 592786"/>
                  <a:gd name="connsiteX25" fmla="*/ 29150 w 321973"/>
                  <a:gd name="connsiteY25" fmla="*/ 132103 h 592786"/>
                  <a:gd name="connsiteX26" fmla="*/ 56675 w 321973"/>
                  <a:gd name="connsiteY26" fmla="*/ 122235 h 592786"/>
                  <a:gd name="connsiteX27" fmla="*/ 59284 w 321973"/>
                  <a:gd name="connsiteY27" fmla="*/ 120580 h 592786"/>
                  <a:gd name="connsiteX28" fmla="*/ 70733 w 321973"/>
                  <a:gd name="connsiteY28" fmla="*/ 109646 h 592786"/>
                  <a:gd name="connsiteX29" fmla="*/ 55199 w 321973"/>
                  <a:gd name="connsiteY29" fmla="*/ 88845 h 592786"/>
                  <a:gd name="connsiteX30" fmla="*/ 51459 w 321973"/>
                  <a:gd name="connsiteY30" fmla="*/ 69191 h 592786"/>
                  <a:gd name="connsiteX31" fmla="*/ 55002 w 321973"/>
                  <a:gd name="connsiteY31" fmla="*/ 54159 h 592786"/>
                  <a:gd name="connsiteX32" fmla="*/ 60711 w 321973"/>
                  <a:gd name="connsiteY32" fmla="*/ 43734 h 592786"/>
                  <a:gd name="connsiteX33" fmla="*/ 101294 w 321973"/>
                  <a:gd name="connsiteY33" fmla="*/ 4458 h 592786"/>
                  <a:gd name="connsiteX34" fmla="*/ 120683 w 321973"/>
                  <a:gd name="connsiteY34" fmla="*/ 3000 h 592786"/>
                  <a:gd name="connsiteX35" fmla="*/ 120683 w 321973"/>
                  <a:gd name="connsiteY35" fmla="*/ 3000 h 592786"/>
                  <a:gd name="connsiteX36" fmla="*/ 153244 w 321973"/>
                  <a:gd name="connsiteY36" fmla="*/ 27227 h 592786"/>
                  <a:gd name="connsiteX37" fmla="*/ 156984 w 321973"/>
                  <a:gd name="connsiteY37" fmla="*/ 31030 h 592786"/>
                  <a:gd name="connsiteX38" fmla="*/ 191629 w 321973"/>
                  <a:gd name="connsiteY38" fmla="*/ 78141 h 592786"/>
                  <a:gd name="connsiteX39" fmla="*/ 195894 w 321973"/>
                  <a:gd name="connsiteY39" fmla="*/ 90599 h 592786"/>
                  <a:gd name="connsiteX40" fmla="*/ 197683 w 321973"/>
                  <a:gd name="connsiteY40" fmla="*/ 124202 h 592786"/>
                  <a:gd name="connsiteX41" fmla="*/ 212282 w 321973"/>
                  <a:gd name="connsiteY41" fmla="*/ 125088 h 592786"/>
                  <a:gd name="connsiteX42" fmla="*/ 223190 w 321973"/>
                  <a:gd name="connsiteY42" fmla="*/ 130825 h 592786"/>
                  <a:gd name="connsiteX43" fmla="*/ 274419 w 321973"/>
                  <a:gd name="connsiteY43" fmla="*/ 190771 h 592786"/>
                  <a:gd name="connsiteX44" fmla="*/ 279455 w 321973"/>
                  <a:gd name="connsiteY44" fmla="*/ 208851 h 592786"/>
                  <a:gd name="connsiteX45" fmla="*/ 272467 w 321973"/>
                  <a:gd name="connsiteY45" fmla="*/ 265142 h 592786"/>
                  <a:gd name="connsiteX46" fmla="*/ 262625 w 321973"/>
                  <a:gd name="connsiteY46" fmla="*/ 280878 h 592786"/>
                  <a:gd name="connsiteX47" fmla="*/ 232655 w 321973"/>
                  <a:gd name="connsiteY47" fmla="*/ 296975 h 592786"/>
                  <a:gd name="connsiteX48" fmla="*/ 234706 w 321973"/>
                  <a:gd name="connsiteY48" fmla="*/ 314433 h 592786"/>
                  <a:gd name="connsiteX49" fmla="*/ 225028 w 321973"/>
                  <a:gd name="connsiteY49" fmla="*/ 350987 h 592786"/>
                  <a:gd name="connsiteX50" fmla="*/ 226094 w 321973"/>
                  <a:gd name="connsiteY50" fmla="*/ 362216 h 592786"/>
                  <a:gd name="connsiteX51" fmla="*/ 251454 w 321973"/>
                  <a:gd name="connsiteY51" fmla="*/ 412031 h 592786"/>
                  <a:gd name="connsiteX52" fmla="*/ 273124 w 321973"/>
                  <a:gd name="connsiteY52" fmla="*/ 413490 h 592786"/>
                  <a:gd name="connsiteX53" fmla="*/ 280013 w 321973"/>
                  <a:gd name="connsiteY53" fmla="*/ 459568 h 592786"/>
                  <a:gd name="connsiteX54" fmla="*/ 281620 w 321973"/>
                  <a:gd name="connsiteY54" fmla="*/ 464486 h 592786"/>
                  <a:gd name="connsiteX55" fmla="*/ 321974 w 321973"/>
                  <a:gd name="connsiteY55" fmla="*/ 538136 h 592786"/>
                  <a:gd name="connsiteX56" fmla="*/ 299172 w 321973"/>
                  <a:gd name="connsiteY56" fmla="*/ 542118 h 592786"/>
                  <a:gd name="connsiteX57" fmla="*/ 269580 w 321973"/>
                  <a:gd name="connsiteY57" fmla="*/ 536103 h 592786"/>
                  <a:gd name="connsiteX58" fmla="*/ 263543 w 321973"/>
                  <a:gd name="connsiteY58" fmla="*/ 538414 h 592786"/>
                  <a:gd name="connsiteX59" fmla="*/ 248977 w 321973"/>
                  <a:gd name="connsiteY59" fmla="*/ 554167 h 592786"/>
                  <a:gd name="connsiteX60" fmla="*/ 243810 w 321973"/>
                  <a:gd name="connsiteY60" fmla="*/ 557986 h 592786"/>
                  <a:gd name="connsiteX61" fmla="*/ 216071 w 321973"/>
                  <a:gd name="connsiteY61" fmla="*/ 570969 h 592786"/>
                  <a:gd name="connsiteX62" fmla="*/ 199011 w 321973"/>
                  <a:gd name="connsiteY62" fmla="*/ 574936 h 592786"/>
                  <a:gd name="connsiteX63" fmla="*/ 191711 w 321973"/>
                  <a:gd name="connsiteY63" fmla="*/ 592721 h 592786"/>
                  <a:gd name="connsiteX64" fmla="*/ 92895 w 321973"/>
                  <a:gd name="connsiteY64" fmla="*/ 312171 h 592786"/>
                  <a:gd name="connsiteX65" fmla="*/ 107051 w 321973"/>
                  <a:gd name="connsiteY65" fmla="*/ 320776 h 592786"/>
                  <a:gd name="connsiteX66" fmla="*/ 114564 w 321973"/>
                  <a:gd name="connsiteY66" fmla="*/ 329956 h 592786"/>
                  <a:gd name="connsiteX67" fmla="*/ 124636 w 321973"/>
                  <a:gd name="connsiteY67" fmla="*/ 354478 h 592786"/>
                  <a:gd name="connsiteX68" fmla="*/ 122717 w 321973"/>
                  <a:gd name="connsiteY68" fmla="*/ 376722 h 592786"/>
                  <a:gd name="connsiteX69" fmla="*/ 112153 w 321973"/>
                  <a:gd name="connsiteY69" fmla="*/ 392803 h 592786"/>
                  <a:gd name="connsiteX70" fmla="*/ 109988 w 321973"/>
                  <a:gd name="connsiteY70" fmla="*/ 398885 h 592786"/>
                  <a:gd name="connsiteX71" fmla="*/ 102048 w 321973"/>
                  <a:gd name="connsiteY71" fmla="*/ 460486 h 592786"/>
                  <a:gd name="connsiteX72" fmla="*/ 102934 w 321973"/>
                  <a:gd name="connsiteY72" fmla="*/ 468354 h 592786"/>
                  <a:gd name="connsiteX73" fmla="*/ 116336 w 321973"/>
                  <a:gd name="connsiteY73" fmla="*/ 503286 h 592786"/>
                  <a:gd name="connsiteX74" fmla="*/ 117747 w 321973"/>
                  <a:gd name="connsiteY74" fmla="*/ 509023 h 592786"/>
                  <a:gd name="connsiteX75" fmla="*/ 121257 w 321973"/>
                  <a:gd name="connsiteY75" fmla="*/ 537873 h 592786"/>
                  <a:gd name="connsiteX76" fmla="*/ 124784 w 321973"/>
                  <a:gd name="connsiteY76" fmla="*/ 545725 h 592786"/>
                  <a:gd name="connsiteX77" fmla="*/ 157001 w 321973"/>
                  <a:gd name="connsiteY77" fmla="*/ 578017 h 592786"/>
                  <a:gd name="connsiteX78" fmla="*/ 160954 w 321973"/>
                  <a:gd name="connsiteY78" fmla="*/ 580132 h 592786"/>
                  <a:gd name="connsiteX79" fmla="*/ 186249 w 321973"/>
                  <a:gd name="connsiteY79" fmla="*/ 583443 h 592786"/>
                  <a:gd name="connsiteX80" fmla="*/ 192729 w 321973"/>
                  <a:gd name="connsiteY80" fmla="*/ 567658 h 592786"/>
                  <a:gd name="connsiteX81" fmla="*/ 213282 w 321973"/>
                  <a:gd name="connsiteY81" fmla="*/ 562969 h 592786"/>
                  <a:gd name="connsiteX82" fmla="*/ 240184 w 321973"/>
                  <a:gd name="connsiteY82" fmla="*/ 550265 h 592786"/>
                  <a:gd name="connsiteX83" fmla="*/ 242645 w 321973"/>
                  <a:gd name="connsiteY83" fmla="*/ 548430 h 592786"/>
                  <a:gd name="connsiteX84" fmla="*/ 257228 w 321973"/>
                  <a:gd name="connsiteY84" fmla="*/ 532660 h 592786"/>
                  <a:gd name="connsiteX85" fmla="*/ 271286 w 321973"/>
                  <a:gd name="connsiteY85" fmla="*/ 527759 h 592786"/>
                  <a:gd name="connsiteX86" fmla="*/ 299288 w 321973"/>
                  <a:gd name="connsiteY86" fmla="*/ 533431 h 592786"/>
                  <a:gd name="connsiteX87" fmla="*/ 308637 w 321973"/>
                  <a:gd name="connsiteY87" fmla="*/ 531808 h 592786"/>
                  <a:gd name="connsiteX88" fmla="*/ 274058 w 321973"/>
                  <a:gd name="connsiteY88" fmla="*/ 468699 h 592786"/>
                  <a:gd name="connsiteX89" fmla="*/ 271483 w 321973"/>
                  <a:gd name="connsiteY89" fmla="*/ 460912 h 592786"/>
                  <a:gd name="connsiteX90" fmla="*/ 265627 w 321973"/>
                  <a:gd name="connsiteY90" fmla="*/ 421703 h 592786"/>
                  <a:gd name="connsiteX91" fmla="*/ 245975 w 321973"/>
                  <a:gd name="connsiteY91" fmla="*/ 420375 h 592786"/>
                  <a:gd name="connsiteX92" fmla="*/ 218417 w 321973"/>
                  <a:gd name="connsiteY92" fmla="*/ 366183 h 592786"/>
                  <a:gd name="connsiteX93" fmla="*/ 216694 w 321973"/>
                  <a:gd name="connsiteY93" fmla="*/ 348856 h 592786"/>
                  <a:gd name="connsiteX94" fmla="*/ 225963 w 321973"/>
                  <a:gd name="connsiteY94" fmla="*/ 313908 h 592786"/>
                  <a:gd name="connsiteX95" fmla="*/ 223420 w 321973"/>
                  <a:gd name="connsiteY95" fmla="*/ 292271 h 592786"/>
                  <a:gd name="connsiteX96" fmla="*/ 258540 w 321973"/>
                  <a:gd name="connsiteY96" fmla="*/ 273403 h 592786"/>
                  <a:gd name="connsiteX97" fmla="*/ 263921 w 321973"/>
                  <a:gd name="connsiteY97" fmla="*/ 264158 h 592786"/>
                  <a:gd name="connsiteX98" fmla="*/ 270909 w 321973"/>
                  <a:gd name="connsiteY98" fmla="*/ 207884 h 592786"/>
                  <a:gd name="connsiteX99" fmla="*/ 267891 w 321973"/>
                  <a:gd name="connsiteY99" fmla="*/ 196475 h 592786"/>
                  <a:gd name="connsiteX100" fmla="*/ 216629 w 321973"/>
                  <a:gd name="connsiteY100" fmla="*/ 136496 h 592786"/>
                  <a:gd name="connsiteX101" fmla="*/ 211740 w 321973"/>
                  <a:gd name="connsiteY101" fmla="*/ 133759 h 592786"/>
                  <a:gd name="connsiteX102" fmla="*/ 189481 w 321973"/>
                  <a:gd name="connsiteY102" fmla="*/ 132415 h 592786"/>
                  <a:gd name="connsiteX103" fmla="*/ 187282 w 321973"/>
                  <a:gd name="connsiteY103" fmla="*/ 91139 h 592786"/>
                  <a:gd name="connsiteX104" fmla="*/ 184658 w 321973"/>
                  <a:gd name="connsiteY104" fmla="*/ 83288 h 592786"/>
                  <a:gd name="connsiteX105" fmla="*/ 150013 w 321973"/>
                  <a:gd name="connsiteY105" fmla="*/ 36193 h 592786"/>
                  <a:gd name="connsiteX106" fmla="*/ 148045 w 321973"/>
                  <a:gd name="connsiteY106" fmla="*/ 34177 h 592786"/>
                  <a:gd name="connsiteX107" fmla="*/ 115516 w 321973"/>
                  <a:gd name="connsiteY107" fmla="*/ 9982 h 592786"/>
                  <a:gd name="connsiteX108" fmla="*/ 107232 w 321973"/>
                  <a:gd name="connsiteY108" fmla="*/ 10704 h 592786"/>
                  <a:gd name="connsiteX109" fmla="*/ 66649 w 321973"/>
                  <a:gd name="connsiteY109" fmla="*/ 49979 h 592786"/>
                  <a:gd name="connsiteX110" fmla="*/ 63335 w 321973"/>
                  <a:gd name="connsiteY110" fmla="*/ 56192 h 592786"/>
                  <a:gd name="connsiteX111" fmla="*/ 59809 w 321973"/>
                  <a:gd name="connsiteY111" fmla="*/ 71207 h 592786"/>
                  <a:gd name="connsiteX112" fmla="*/ 62072 w 321973"/>
                  <a:gd name="connsiteY112" fmla="*/ 83763 h 592786"/>
                  <a:gd name="connsiteX113" fmla="*/ 82167 w 321973"/>
                  <a:gd name="connsiteY113" fmla="*/ 110630 h 592786"/>
                  <a:gd name="connsiteX114" fmla="*/ 65222 w 321973"/>
                  <a:gd name="connsiteY114" fmla="*/ 126842 h 592786"/>
                  <a:gd name="connsiteX115" fmla="*/ 59579 w 321973"/>
                  <a:gd name="connsiteY115" fmla="*/ 130382 h 592786"/>
                  <a:gd name="connsiteX116" fmla="*/ 32037 w 321973"/>
                  <a:gd name="connsiteY116" fmla="*/ 140250 h 592786"/>
                  <a:gd name="connsiteX117" fmla="*/ 25639 w 321973"/>
                  <a:gd name="connsiteY117" fmla="*/ 151938 h 592786"/>
                  <a:gd name="connsiteX118" fmla="*/ 25639 w 321973"/>
                  <a:gd name="connsiteY118" fmla="*/ 170821 h 592786"/>
                  <a:gd name="connsiteX119" fmla="*/ 21456 w 321973"/>
                  <a:gd name="connsiteY119" fmla="*/ 184444 h 592786"/>
                  <a:gd name="connsiteX120" fmla="*/ 10531 w 321973"/>
                  <a:gd name="connsiteY120" fmla="*/ 199639 h 592786"/>
                  <a:gd name="connsiteX121" fmla="*/ 48342 w 321973"/>
                  <a:gd name="connsiteY121" fmla="*/ 254110 h 592786"/>
                  <a:gd name="connsiteX122" fmla="*/ 54674 w 321973"/>
                  <a:gd name="connsiteY122" fmla="*/ 257651 h 592786"/>
                  <a:gd name="connsiteX123" fmla="*/ 75491 w 321973"/>
                  <a:gd name="connsiteY123" fmla="*/ 255847 h 592786"/>
                  <a:gd name="connsiteX124" fmla="*/ 88220 w 321973"/>
                  <a:gd name="connsiteY124" fmla="*/ 261257 h 592786"/>
                  <a:gd name="connsiteX125" fmla="*/ 101884 w 321973"/>
                  <a:gd name="connsiteY125" fmla="*/ 276698 h 592786"/>
                  <a:gd name="connsiteX126" fmla="*/ 92911 w 321973"/>
                  <a:gd name="connsiteY126" fmla="*/ 312154 h 59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21973" h="592786">
                    <a:moveTo>
                      <a:pt x="191728" y="592786"/>
                    </a:moveTo>
                    <a:lnTo>
                      <a:pt x="159888" y="588639"/>
                    </a:lnTo>
                    <a:cubicBezTo>
                      <a:pt x="156591" y="588213"/>
                      <a:pt x="153491" y="586623"/>
                      <a:pt x="150932" y="584066"/>
                    </a:cubicBezTo>
                    <a:lnTo>
                      <a:pt x="118714" y="551774"/>
                    </a:lnTo>
                    <a:cubicBezTo>
                      <a:pt x="115483" y="548528"/>
                      <a:pt x="113367" y="543954"/>
                      <a:pt x="112760" y="538889"/>
                    </a:cubicBezTo>
                    <a:lnTo>
                      <a:pt x="109249" y="510039"/>
                    </a:lnTo>
                    <a:cubicBezTo>
                      <a:pt x="109086" y="508728"/>
                      <a:pt x="108774" y="507482"/>
                      <a:pt x="108347" y="506335"/>
                    </a:cubicBezTo>
                    <a:lnTo>
                      <a:pt x="94946" y="471387"/>
                    </a:lnTo>
                    <a:cubicBezTo>
                      <a:pt x="93502" y="467633"/>
                      <a:pt x="93026" y="463453"/>
                      <a:pt x="93551" y="459339"/>
                    </a:cubicBezTo>
                    <a:lnTo>
                      <a:pt x="101490" y="397737"/>
                    </a:lnTo>
                    <a:cubicBezTo>
                      <a:pt x="101950" y="394180"/>
                      <a:pt x="103163" y="390820"/>
                      <a:pt x="105001" y="388033"/>
                    </a:cubicBezTo>
                    <a:lnTo>
                      <a:pt x="115565" y="371969"/>
                    </a:lnTo>
                    <a:cubicBezTo>
                      <a:pt x="118141" y="368035"/>
                      <a:pt x="118600" y="362314"/>
                      <a:pt x="116713" y="357724"/>
                    </a:cubicBezTo>
                    <a:lnTo>
                      <a:pt x="106625" y="333185"/>
                    </a:lnTo>
                    <a:cubicBezTo>
                      <a:pt x="105706" y="330939"/>
                      <a:pt x="104279" y="329136"/>
                      <a:pt x="102589" y="328087"/>
                    </a:cubicBezTo>
                    <a:lnTo>
                      <a:pt x="83020" y="316170"/>
                    </a:lnTo>
                    <a:lnTo>
                      <a:pt x="92419" y="278960"/>
                    </a:lnTo>
                    <a:lnTo>
                      <a:pt x="81773" y="266945"/>
                    </a:lnTo>
                    <a:cubicBezTo>
                      <a:pt x="80166" y="265109"/>
                      <a:pt x="78115" y="264125"/>
                      <a:pt x="76245" y="264387"/>
                    </a:cubicBezTo>
                    <a:lnTo>
                      <a:pt x="55412" y="266191"/>
                    </a:lnTo>
                    <a:cubicBezTo>
                      <a:pt x="49950" y="266568"/>
                      <a:pt x="44733" y="263961"/>
                      <a:pt x="41272" y="258978"/>
                    </a:cubicBezTo>
                    <a:lnTo>
                      <a:pt x="0" y="199507"/>
                    </a:lnTo>
                    <a:lnTo>
                      <a:pt x="14468" y="179395"/>
                    </a:lnTo>
                    <a:cubicBezTo>
                      <a:pt x="16125" y="177067"/>
                      <a:pt x="17044" y="174018"/>
                      <a:pt x="17044" y="170772"/>
                    </a:cubicBezTo>
                    <a:lnTo>
                      <a:pt x="17044" y="151888"/>
                    </a:lnTo>
                    <a:cubicBezTo>
                      <a:pt x="17044" y="142627"/>
                      <a:pt x="21915" y="134693"/>
                      <a:pt x="29150" y="132103"/>
                    </a:cubicBezTo>
                    <a:lnTo>
                      <a:pt x="56675" y="122235"/>
                    </a:lnTo>
                    <a:cubicBezTo>
                      <a:pt x="57611" y="121908"/>
                      <a:pt x="58496" y="121350"/>
                      <a:pt x="59284" y="120580"/>
                    </a:cubicBezTo>
                    <a:lnTo>
                      <a:pt x="70733" y="109646"/>
                    </a:lnTo>
                    <a:lnTo>
                      <a:pt x="55199" y="88845"/>
                    </a:lnTo>
                    <a:cubicBezTo>
                      <a:pt x="51278" y="83599"/>
                      <a:pt x="49851" y="76059"/>
                      <a:pt x="51459" y="69191"/>
                    </a:cubicBezTo>
                    <a:lnTo>
                      <a:pt x="55002" y="54159"/>
                    </a:lnTo>
                    <a:cubicBezTo>
                      <a:pt x="55970" y="50012"/>
                      <a:pt x="57938" y="46389"/>
                      <a:pt x="60711" y="43734"/>
                    </a:cubicBezTo>
                    <a:lnTo>
                      <a:pt x="101294" y="4458"/>
                    </a:lnTo>
                    <a:cubicBezTo>
                      <a:pt x="106822" y="-885"/>
                      <a:pt x="114630" y="-1492"/>
                      <a:pt x="120683" y="3000"/>
                    </a:cubicBezTo>
                    <a:lnTo>
                      <a:pt x="120683" y="3000"/>
                    </a:lnTo>
                    <a:cubicBezTo>
                      <a:pt x="120683" y="3000"/>
                      <a:pt x="153244" y="27227"/>
                      <a:pt x="153244" y="27227"/>
                    </a:cubicBezTo>
                    <a:cubicBezTo>
                      <a:pt x="154672" y="28292"/>
                      <a:pt x="155918" y="29555"/>
                      <a:pt x="156984" y="31030"/>
                    </a:cubicBezTo>
                    <a:lnTo>
                      <a:pt x="191629" y="78141"/>
                    </a:lnTo>
                    <a:cubicBezTo>
                      <a:pt x="194139" y="81583"/>
                      <a:pt x="195648" y="86025"/>
                      <a:pt x="195894" y="90599"/>
                    </a:cubicBezTo>
                    <a:lnTo>
                      <a:pt x="197683" y="124202"/>
                    </a:lnTo>
                    <a:lnTo>
                      <a:pt x="212282" y="125088"/>
                    </a:lnTo>
                    <a:cubicBezTo>
                      <a:pt x="216399" y="125350"/>
                      <a:pt x="220270" y="127382"/>
                      <a:pt x="223190" y="130825"/>
                    </a:cubicBezTo>
                    <a:lnTo>
                      <a:pt x="274419" y="190771"/>
                    </a:lnTo>
                    <a:cubicBezTo>
                      <a:pt x="278405" y="195393"/>
                      <a:pt x="280292" y="202163"/>
                      <a:pt x="279455" y="208851"/>
                    </a:cubicBezTo>
                    <a:lnTo>
                      <a:pt x="272467" y="265142"/>
                    </a:lnTo>
                    <a:cubicBezTo>
                      <a:pt x="271598" y="272141"/>
                      <a:pt x="267907" y="278026"/>
                      <a:pt x="262625" y="280878"/>
                    </a:cubicBezTo>
                    <a:lnTo>
                      <a:pt x="232655" y="296975"/>
                    </a:lnTo>
                    <a:lnTo>
                      <a:pt x="234706" y="314433"/>
                    </a:lnTo>
                    <a:lnTo>
                      <a:pt x="225028" y="350987"/>
                    </a:lnTo>
                    <a:cubicBezTo>
                      <a:pt x="224043" y="354725"/>
                      <a:pt x="224437" y="358937"/>
                      <a:pt x="226094" y="362216"/>
                    </a:cubicBezTo>
                    <a:lnTo>
                      <a:pt x="251454" y="412031"/>
                    </a:lnTo>
                    <a:lnTo>
                      <a:pt x="273124" y="413490"/>
                    </a:lnTo>
                    <a:lnTo>
                      <a:pt x="280013" y="459568"/>
                    </a:lnTo>
                    <a:cubicBezTo>
                      <a:pt x="280275" y="461355"/>
                      <a:pt x="280833" y="463043"/>
                      <a:pt x="281620" y="464486"/>
                    </a:cubicBezTo>
                    <a:lnTo>
                      <a:pt x="321974" y="538136"/>
                    </a:lnTo>
                    <a:lnTo>
                      <a:pt x="299172" y="542118"/>
                    </a:lnTo>
                    <a:lnTo>
                      <a:pt x="269580" y="536103"/>
                    </a:lnTo>
                    <a:cubicBezTo>
                      <a:pt x="267448" y="535709"/>
                      <a:pt x="265315" y="536496"/>
                      <a:pt x="263543" y="538414"/>
                    </a:cubicBezTo>
                    <a:lnTo>
                      <a:pt x="248977" y="554167"/>
                    </a:lnTo>
                    <a:cubicBezTo>
                      <a:pt x="247468" y="555822"/>
                      <a:pt x="245729" y="557085"/>
                      <a:pt x="243810" y="557986"/>
                    </a:cubicBezTo>
                    <a:lnTo>
                      <a:pt x="216071" y="570969"/>
                    </a:lnTo>
                    <a:lnTo>
                      <a:pt x="199011" y="574936"/>
                    </a:lnTo>
                    <a:lnTo>
                      <a:pt x="191711" y="592721"/>
                    </a:lnTo>
                    <a:close/>
                    <a:moveTo>
                      <a:pt x="92895" y="312171"/>
                    </a:moveTo>
                    <a:lnTo>
                      <a:pt x="107051" y="320776"/>
                    </a:lnTo>
                    <a:cubicBezTo>
                      <a:pt x="110349" y="322793"/>
                      <a:pt x="112940" y="325973"/>
                      <a:pt x="114564" y="329956"/>
                    </a:cubicBezTo>
                    <a:lnTo>
                      <a:pt x="124636" y="354478"/>
                    </a:lnTo>
                    <a:cubicBezTo>
                      <a:pt x="127605" y="361691"/>
                      <a:pt x="126851" y="370412"/>
                      <a:pt x="122717" y="376722"/>
                    </a:cubicBezTo>
                    <a:lnTo>
                      <a:pt x="112153" y="392803"/>
                    </a:lnTo>
                    <a:cubicBezTo>
                      <a:pt x="111037" y="394508"/>
                      <a:pt x="110283" y="396606"/>
                      <a:pt x="109988" y="398885"/>
                    </a:cubicBezTo>
                    <a:lnTo>
                      <a:pt x="102048" y="460486"/>
                    </a:lnTo>
                    <a:cubicBezTo>
                      <a:pt x="101704" y="463141"/>
                      <a:pt x="102032" y="465928"/>
                      <a:pt x="102934" y="468354"/>
                    </a:cubicBezTo>
                    <a:lnTo>
                      <a:pt x="116336" y="503286"/>
                    </a:lnTo>
                    <a:cubicBezTo>
                      <a:pt x="117025" y="505073"/>
                      <a:pt x="117501" y="506991"/>
                      <a:pt x="117747" y="509023"/>
                    </a:cubicBezTo>
                    <a:lnTo>
                      <a:pt x="121257" y="537873"/>
                    </a:lnTo>
                    <a:cubicBezTo>
                      <a:pt x="121634" y="541004"/>
                      <a:pt x="122914" y="543856"/>
                      <a:pt x="124784" y="545725"/>
                    </a:cubicBezTo>
                    <a:lnTo>
                      <a:pt x="157001" y="578017"/>
                    </a:lnTo>
                    <a:cubicBezTo>
                      <a:pt x="158198" y="579230"/>
                      <a:pt x="159560" y="579952"/>
                      <a:pt x="160954" y="580132"/>
                    </a:cubicBezTo>
                    <a:lnTo>
                      <a:pt x="186249" y="583443"/>
                    </a:lnTo>
                    <a:lnTo>
                      <a:pt x="192729" y="567658"/>
                    </a:lnTo>
                    <a:lnTo>
                      <a:pt x="213282" y="562969"/>
                    </a:lnTo>
                    <a:lnTo>
                      <a:pt x="240184" y="550265"/>
                    </a:lnTo>
                    <a:cubicBezTo>
                      <a:pt x="241070" y="549856"/>
                      <a:pt x="241890" y="549249"/>
                      <a:pt x="242645" y="548430"/>
                    </a:cubicBezTo>
                    <a:lnTo>
                      <a:pt x="257228" y="532660"/>
                    </a:lnTo>
                    <a:cubicBezTo>
                      <a:pt x="261050" y="528513"/>
                      <a:pt x="266152" y="526759"/>
                      <a:pt x="271286" y="527759"/>
                    </a:cubicBezTo>
                    <a:lnTo>
                      <a:pt x="299288" y="533431"/>
                    </a:lnTo>
                    <a:lnTo>
                      <a:pt x="308637" y="531808"/>
                    </a:lnTo>
                    <a:lnTo>
                      <a:pt x="274058" y="468699"/>
                    </a:lnTo>
                    <a:cubicBezTo>
                      <a:pt x="272763" y="466355"/>
                      <a:pt x="271893" y="463715"/>
                      <a:pt x="271483" y="460912"/>
                    </a:cubicBezTo>
                    <a:lnTo>
                      <a:pt x="265627" y="421703"/>
                    </a:lnTo>
                    <a:lnTo>
                      <a:pt x="245975" y="420375"/>
                    </a:lnTo>
                    <a:lnTo>
                      <a:pt x="218417" y="366183"/>
                    </a:lnTo>
                    <a:cubicBezTo>
                      <a:pt x="215776" y="360986"/>
                      <a:pt x="215152" y="354675"/>
                      <a:pt x="216694" y="348856"/>
                    </a:cubicBezTo>
                    <a:lnTo>
                      <a:pt x="225963" y="313908"/>
                    </a:lnTo>
                    <a:lnTo>
                      <a:pt x="223420" y="292271"/>
                    </a:lnTo>
                    <a:lnTo>
                      <a:pt x="258540" y="273403"/>
                    </a:lnTo>
                    <a:cubicBezTo>
                      <a:pt x="261345" y="271895"/>
                      <a:pt x="263412" y="268354"/>
                      <a:pt x="263921" y="264158"/>
                    </a:cubicBezTo>
                    <a:lnTo>
                      <a:pt x="270909" y="207884"/>
                    </a:lnTo>
                    <a:cubicBezTo>
                      <a:pt x="271433" y="203638"/>
                      <a:pt x="270269" y="199245"/>
                      <a:pt x="267891" y="196475"/>
                    </a:cubicBezTo>
                    <a:lnTo>
                      <a:pt x="216629" y="136496"/>
                    </a:lnTo>
                    <a:cubicBezTo>
                      <a:pt x="215234" y="134857"/>
                      <a:pt x="213496" y="133874"/>
                      <a:pt x="211740" y="133759"/>
                    </a:cubicBezTo>
                    <a:lnTo>
                      <a:pt x="189481" y="132415"/>
                    </a:lnTo>
                    <a:lnTo>
                      <a:pt x="187282" y="91139"/>
                    </a:lnTo>
                    <a:cubicBezTo>
                      <a:pt x="187118" y="88189"/>
                      <a:pt x="186183" y="85386"/>
                      <a:pt x="184658" y="83288"/>
                    </a:cubicBezTo>
                    <a:lnTo>
                      <a:pt x="150013" y="36193"/>
                    </a:lnTo>
                    <a:cubicBezTo>
                      <a:pt x="149439" y="35406"/>
                      <a:pt x="148766" y="34718"/>
                      <a:pt x="148045" y="34177"/>
                    </a:cubicBezTo>
                    <a:lnTo>
                      <a:pt x="115516" y="9982"/>
                    </a:lnTo>
                    <a:cubicBezTo>
                      <a:pt x="112858" y="7982"/>
                      <a:pt x="109758" y="8261"/>
                      <a:pt x="107232" y="10704"/>
                    </a:cubicBezTo>
                    <a:lnTo>
                      <a:pt x="66649" y="49979"/>
                    </a:lnTo>
                    <a:cubicBezTo>
                      <a:pt x="65107" y="51471"/>
                      <a:pt x="63910" y="53700"/>
                      <a:pt x="63335" y="56192"/>
                    </a:cubicBezTo>
                    <a:lnTo>
                      <a:pt x="59809" y="71207"/>
                    </a:lnTo>
                    <a:cubicBezTo>
                      <a:pt x="58791" y="75616"/>
                      <a:pt x="59661" y="80550"/>
                      <a:pt x="62072" y="83763"/>
                    </a:cubicBezTo>
                    <a:lnTo>
                      <a:pt x="82167" y="110630"/>
                    </a:lnTo>
                    <a:lnTo>
                      <a:pt x="65222" y="126842"/>
                    </a:lnTo>
                    <a:cubicBezTo>
                      <a:pt x="63565" y="128431"/>
                      <a:pt x="61662" y="129628"/>
                      <a:pt x="59579" y="130382"/>
                    </a:cubicBezTo>
                    <a:lnTo>
                      <a:pt x="32037" y="140250"/>
                    </a:lnTo>
                    <a:cubicBezTo>
                      <a:pt x="28330" y="141578"/>
                      <a:pt x="25639" y="146479"/>
                      <a:pt x="25639" y="151938"/>
                    </a:cubicBezTo>
                    <a:lnTo>
                      <a:pt x="25639" y="170821"/>
                    </a:lnTo>
                    <a:cubicBezTo>
                      <a:pt x="25639" y="175837"/>
                      <a:pt x="24147" y="180673"/>
                      <a:pt x="21456" y="184444"/>
                    </a:cubicBezTo>
                    <a:lnTo>
                      <a:pt x="10531" y="199639"/>
                    </a:lnTo>
                    <a:lnTo>
                      <a:pt x="48342" y="254110"/>
                    </a:lnTo>
                    <a:cubicBezTo>
                      <a:pt x="50032" y="256569"/>
                      <a:pt x="52394" y="257847"/>
                      <a:pt x="54674" y="257651"/>
                    </a:cubicBezTo>
                    <a:lnTo>
                      <a:pt x="75491" y="255847"/>
                    </a:lnTo>
                    <a:cubicBezTo>
                      <a:pt x="80100" y="255454"/>
                      <a:pt x="84791" y="257405"/>
                      <a:pt x="88220" y="261257"/>
                    </a:cubicBezTo>
                    <a:lnTo>
                      <a:pt x="101884" y="276698"/>
                    </a:lnTo>
                    <a:lnTo>
                      <a:pt x="92911" y="31215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18" name="Graphic 9">
              <a:extLst>
                <a:ext uri="{FF2B5EF4-FFF2-40B4-BE49-F238E27FC236}">
                  <a16:creationId xmlns:a16="http://schemas.microsoft.com/office/drawing/2014/main" id="{00E4DF64-668E-75CB-123D-B00DCF718509}"/>
                </a:ext>
              </a:extLst>
            </p:cNvPr>
            <p:cNvGrpSpPr/>
            <p:nvPr/>
          </p:nvGrpSpPr>
          <p:grpSpPr>
            <a:xfrm>
              <a:off x="2583294" y="7966711"/>
              <a:ext cx="410160" cy="258207"/>
              <a:chOff x="2583294" y="7966711"/>
              <a:chExt cx="410160" cy="258207"/>
            </a:xfrm>
            <a:grpFill/>
          </p:grpSpPr>
          <p:sp>
            <p:nvSpPr>
              <p:cNvPr id="1721" name="Freeform 1720">
                <a:extLst>
                  <a:ext uri="{FF2B5EF4-FFF2-40B4-BE49-F238E27FC236}">
                    <a16:creationId xmlns:a16="http://schemas.microsoft.com/office/drawing/2014/main" id="{1DB548D3-FC9E-87DD-2733-CD5924183D1F}"/>
                  </a:ext>
                </a:extLst>
              </p:cNvPr>
              <p:cNvSpPr/>
              <p:nvPr/>
            </p:nvSpPr>
            <p:spPr>
              <a:xfrm>
                <a:off x="2589462" y="7971465"/>
                <a:ext cx="395085" cy="248782"/>
              </a:xfrm>
              <a:custGeom>
                <a:avLst/>
                <a:gdLst>
                  <a:gd name="connsiteX0" fmla="*/ 128606 w 395085"/>
                  <a:gd name="connsiteY0" fmla="*/ 248766 h 248782"/>
                  <a:gd name="connsiteX1" fmla="*/ 117123 w 395085"/>
                  <a:gd name="connsiteY1" fmla="*/ 223605 h 248782"/>
                  <a:gd name="connsiteX2" fmla="*/ 98751 w 395085"/>
                  <a:gd name="connsiteY2" fmla="*/ 216621 h 248782"/>
                  <a:gd name="connsiteX3" fmla="*/ 103344 w 395085"/>
                  <a:gd name="connsiteY3" fmla="*/ 183083 h 248782"/>
                  <a:gd name="connsiteX4" fmla="*/ 94158 w 395085"/>
                  <a:gd name="connsiteY4" fmla="*/ 174691 h 248782"/>
                  <a:gd name="connsiteX5" fmla="*/ 80378 w 395085"/>
                  <a:gd name="connsiteY5" fmla="*/ 169101 h 248782"/>
                  <a:gd name="connsiteX6" fmla="*/ 52820 w 395085"/>
                  <a:gd name="connsiteY6" fmla="*/ 178887 h 248782"/>
                  <a:gd name="connsiteX7" fmla="*/ 50523 w 395085"/>
                  <a:gd name="connsiteY7" fmla="*/ 167708 h 248782"/>
                  <a:gd name="connsiteX8" fmla="*/ 32151 w 395085"/>
                  <a:gd name="connsiteY8" fmla="*/ 153741 h 248782"/>
                  <a:gd name="connsiteX9" fmla="*/ 18372 w 395085"/>
                  <a:gd name="connsiteY9" fmla="*/ 136973 h 248782"/>
                  <a:gd name="connsiteX10" fmla="*/ 0 w 395085"/>
                  <a:gd name="connsiteY10" fmla="*/ 129990 h 248782"/>
                  <a:gd name="connsiteX11" fmla="*/ 11482 w 395085"/>
                  <a:gd name="connsiteY11" fmla="*/ 109024 h 248782"/>
                  <a:gd name="connsiteX12" fmla="*/ 6889 w 395085"/>
                  <a:gd name="connsiteY12" fmla="*/ 93648 h 248782"/>
                  <a:gd name="connsiteX13" fmla="*/ 11482 w 395085"/>
                  <a:gd name="connsiteY13" fmla="*/ 76879 h 248782"/>
                  <a:gd name="connsiteX14" fmla="*/ 40419 w 395085"/>
                  <a:gd name="connsiteY14" fmla="*/ 55209 h 248782"/>
                  <a:gd name="connsiteX15" fmla="*/ 42174 w 395085"/>
                  <a:gd name="connsiteY15" fmla="*/ 53635 h 248782"/>
                  <a:gd name="connsiteX16" fmla="*/ 71209 w 395085"/>
                  <a:gd name="connsiteY16" fmla="*/ 22376 h 248782"/>
                  <a:gd name="connsiteX17" fmla="*/ 78098 w 395085"/>
                  <a:gd name="connsiteY17" fmla="*/ 26572 h 248782"/>
                  <a:gd name="connsiteX18" fmla="*/ 91877 w 395085"/>
                  <a:gd name="connsiteY18" fmla="*/ 11196 h 248782"/>
                  <a:gd name="connsiteX19" fmla="*/ 110250 w 395085"/>
                  <a:gd name="connsiteY19" fmla="*/ 9803 h 248782"/>
                  <a:gd name="connsiteX20" fmla="*/ 117139 w 395085"/>
                  <a:gd name="connsiteY20" fmla="*/ 16786 h 248782"/>
                  <a:gd name="connsiteX21" fmla="*/ 126325 w 395085"/>
                  <a:gd name="connsiteY21" fmla="*/ 12589 h 248782"/>
                  <a:gd name="connsiteX22" fmla="*/ 154409 w 395085"/>
                  <a:gd name="connsiteY22" fmla="*/ 20474 h 248782"/>
                  <a:gd name="connsiteX23" fmla="*/ 158001 w 395085"/>
                  <a:gd name="connsiteY23" fmla="*/ 20802 h 248782"/>
                  <a:gd name="connsiteX24" fmla="*/ 184592 w 395085"/>
                  <a:gd name="connsiteY24" fmla="*/ 18310 h 248782"/>
                  <a:gd name="connsiteX25" fmla="*/ 187462 w 395085"/>
                  <a:gd name="connsiteY25" fmla="*/ 17605 h 248782"/>
                  <a:gd name="connsiteX26" fmla="*/ 206737 w 395085"/>
                  <a:gd name="connsiteY26" fmla="*/ 9786 h 248782"/>
                  <a:gd name="connsiteX27" fmla="*/ 213626 w 395085"/>
                  <a:gd name="connsiteY27" fmla="*/ 0 h 248782"/>
                  <a:gd name="connsiteX28" fmla="*/ 234295 w 395085"/>
                  <a:gd name="connsiteY28" fmla="*/ 4197 h 248782"/>
                  <a:gd name="connsiteX29" fmla="*/ 248074 w 395085"/>
                  <a:gd name="connsiteY29" fmla="*/ 9786 h 248782"/>
                  <a:gd name="connsiteX30" fmla="*/ 266446 w 395085"/>
                  <a:gd name="connsiteY30" fmla="*/ 8393 h 248782"/>
                  <a:gd name="connsiteX31" fmla="*/ 277929 w 395085"/>
                  <a:gd name="connsiteY31" fmla="*/ 1410 h 248782"/>
                  <a:gd name="connsiteX32" fmla="*/ 307784 w 395085"/>
                  <a:gd name="connsiteY32" fmla="*/ 12589 h 248782"/>
                  <a:gd name="connsiteX33" fmla="*/ 316970 w 395085"/>
                  <a:gd name="connsiteY33" fmla="*/ 13982 h 248782"/>
                  <a:gd name="connsiteX34" fmla="*/ 336934 w 395085"/>
                  <a:gd name="connsiteY34" fmla="*/ 28817 h 248782"/>
                  <a:gd name="connsiteX35" fmla="*/ 338312 w 395085"/>
                  <a:gd name="connsiteY35" fmla="*/ 29998 h 248782"/>
                  <a:gd name="connsiteX36" fmla="*/ 354765 w 395085"/>
                  <a:gd name="connsiteY36" fmla="*/ 46259 h 248782"/>
                  <a:gd name="connsiteX37" fmla="*/ 357504 w 395085"/>
                  <a:gd name="connsiteY37" fmla="*/ 48324 h 248782"/>
                  <a:gd name="connsiteX38" fmla="*/ 376336 w 395085"/>
                  <a:gd name="connsiteY38" fmla="*/ 58634 h 248782"/>
                  <a:gd name="connsiteX39" fmla="*/ 380912 w 395085"/>
                  <a:gd name="connsiteY39" fmla="*/ 62913 h 248782"/>
                  <a:gd name="connsiteX40" fmla="*/ 395085 w 395085"/>
                  <a:gd name="connsiteY40" fmla="*/ 83846 h 248782"/>
                  <a:gd name="connsiteX41" fmla="*/ 374416 w 395085"/>
                  <a:gd name="connsiteY41" fmla="*/ 81042 h 248782"/>
                  <a:gd name="connsiteX42" fmla="*/ 365230 w 395085"/>
                  <a:gd name="connsiteY42" fmla="*/ 92222 h 248782"/>
                  <a:gd name="connsiteX43" fmla="*/ 342265 w 395085"/>
                  <a:gd name="connsiteY43" fmla="*/ 103402 h 248782"/>
                  <a:gd name="connsiteX44" fmla="*/ 326189 w 395085"/>
                  <a:gd name="connsiteY44" fmla="*/ 103402 h 248782"/>
                  <a:gd name="connsiteX45" fmla="*/ 312410 w 395085"/>
                  <a:gd name="connsiteY45" fmla="*/ 114581 h 248782"/>
                  <a:gd name="connsiteX46" fmla="*/ 298631 w 395085"/>
                  <a:gd name="connsiteY46" fmla="*/ 110384 h 248782"/>
                  <a:gd name="connsiteX47" fmla="*/ 289445 w 395085"/>
                  <a:gd name="connsiteY47" fmla="*/ 97812 h 248782"/>
                  <a:gd name="connsiteX48" fmla="*/ 282555 w 395085"/>
                  <a:gd name="connsiteY48" fmla="*/ 100615 h 248782"/>
                  <a:gd name="connsiteX49" fmla="*/ 273369 w 395085"/>
                  <a:gd name="connsiteY49" fmla="*/ 120187 h 248782"/>
                  <a:gd name="connsiteX50" fmla="*/ 266480 w 395085"/>
                  <a:gd name="connsiteY50" fmla="*/ 118794 h 248782"/>
                  <a:gd name="connsiteX51" fmla="*/ 266480 w 395085"/>
                  <a:gd name="connsiteY51" fmla="*/ 135563 h 248782"/>
                  <a:gd name="connsiteX52" fmla="*/ 243514 w 395085"/>
                  <a:gd name="connsiteY52" fmla="*/ 159315 h 248782"/>
                  <a:gd name="connsiteX53" fmla="*/ 232031 w 395085"/>
                  <a:gd name="connsiteY53" fmla="*/ 169101 h 248782"/>
                  <a:gd name="connsiteX54" fmla="*/ 225142 w 395085"/>
                  <a:gd name="connsiteY54" fmla="*/ 178887 h 248782"/>
                  <a:gd name="connsiteX55" fmla="*/ 206769 w 395085"/>
                  <a:gd name="connsiteY55" fmla="*/ 162118 h 248782"/>
                  <a:gd name="connsiteX56" fmla="*/ 192990 w 395085"/>
                  <a:gd name="connsiteY56" fmla="*/ 184477 h 248782"/>
                  <a:gd name="connsiteX57" fmla="*/ 179211 w 395085"/>
                  <a:gd name="connsiteY57" fmla="*/ 183083 h 248782"/>
                  <a:gd name="connsiteX58" fmla="*/ 165432 w 395085"/>
                  <a:gd name="connsiteY58" fmla="*/ 185886 h 248782"/>
                  <a:gd name="connsiteX59" fmla="*/ 165432 w 395085"/>
                  <a:gd name="connsiteY59" fmla="*/ 226408 h 248782"/>
                  <a:gd name="connsiteX60" fmla="*/ 156246 w 395085"/>
                  <a:gd name="connsiteY60" fmla="*/ 226408 h 248782"/>
                  <a:gd name="connsiteX61" fmla="*/ 149356 w 395085"/>
                  <a:gd name="connsiteY61" fmla="*/ 245980 h 248782"/>
                  <a:gd name="connsiteX62" fmla="*/ 128688 w 395085"/>
                  <a:gd name="connsiteY62" fmla="*/ 248783 h 24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95085" h="248782">
                    <a:moveTo>
                      <a:pt x="128606" y="248766"/>
                    </a:moveTo>
                    <a:lnTo>
                      <a:pt x="117123" y="223605"/>
                    </a:lnTo>
                    <a:lnTo>
                      <a:pt x="98751" y="216621"/>
                    </a:lnTo>
                    <a:lnTo>
                      <a:pt x="103344" y="183083"/>
                    </a:lnTo>
                    <a:lnTo>
                      <a:pt x="94158" y="174691"/>
                    </a:lnTo>
                    <a:lnTo>
                      <a:pt x="80378" y="169101"/>
                    </a:lnTo>
                    <a:lnTo>
                      <a:pt x="52820" y="178887"/>
                    </a:lnTo>
                    <a:lnTo>
                      <a:pt x="50523" y="167708"/>
                    </a:lnTo>
                    <a:lnTo>
                      <a:pt x="32151" y="153741"/>
                    </a:lnTo>
                    <a:lnTo>
                      <a:pt x="18372" y="136973"/>
                    </a:lnTo>
                    <a:lnTo>
                      <a:pt x="0" y="129990"/>
                    </a:lnTo>
                    <a:lnTo>
                      <a:pt x="11482" y="109024"/>
                    </a:lnTo>
                    <a:lnTo>
                      <a:pt x="6889" y="93648"/>
                    </a:lnTo>
                    <a:lnTo>
                      <a:pt x="11482" y="76879"/>
                    </a:lnTo>
                    <a:lnTo>
                      <a:pt x="40419" y="55209"/>
                    </a:lnTo>
                    <a:cubicBezTo>
                      <a:pt x="41042" y="54750"/>
                      <a:pt x="41616" y="54225"/>
                      <a:pt x="42174" y="53635"/>
                    </a:cubicBezTo>
                    <a:lnTo>
                      <a:pt x="71209" y="22376"/>
                    </a:lnTo>
                    <a:lnTo>
                      <a:pt x="78098" y="26572"/>
                    </a:lnTo>
                    <a:lnTo>
                      <a:pt x="91877" y="11196"/>
                    </a:lnTo>
                    <a:lnTo>
                      <a:pt x="110250" y="9803"/>
                    </a:lnTo>
                    <a:lnTo>
                      <a:pt x="117139" y="16786"/>
                    </a:lnTo>
                    <a:lnTo>
                      <a:pt x="126325" y="12589"/>
                    </a:lnTo>
                    <a:lnTo>
                      <a:pt x="154409" y="20474"/>
                    </a:lnTo>
                    <a:cubicBezTo>
                      <a:pt x="155590" y="20802"/>
                      <a:pt x="156787" y="20916"/>
                      <a:pt x="158001" y="20802"/>
                    </a:cubicBezTo>
                    <a:lnTo>
                      <a:pt x="184592" y="18310"/>
                    </a:lnTo>
                    <a:cubicBezTo>
                      <a:pt x="185559" y="18212"/>
                      <a:pt x="186528" y="17982"/>
                      <a:pt x="187462" y="17605"/>
                    </a:cubicBezTo>
                    <a:lnTo>
                      <a:pt x="206737" y="9786"/>
                    </a:lnTo>
                    <a:lnTo>
                      <a:pt x="213626" y="0"/>
                    </a:lnTo>
                    <a:lnTo>
                      <a:pt x="234295" y="4197"/>
                    </a:lnTo>
                    <a:lnTo>
                      <a:pt x="248074" y="9786"/>
                    </a:lnTo>
                    <a:lnTo>
                      <a:pt x="266446" y="8393"/>
                    </a:lnTo>
                    <a:lnTo>
                      <a:pt x="277929" y="1410"/>
                    </a:lnTo>
                    <a:lnTo>
                      <a:pt x="307784" y="12589"/>
                    </a:lnTo>
                    <a:lnTo>
                      <a:pt x="316970" y="13982"/>
                    </a:lnTo>
                    <a:lnTo>
                      <a:pt x="336934" y="28817"/>
                    </a:lnTo>
                    <a:cubicBezTo>
                      <a:pt x="337410" y="29178"/>
                      <a:pt x="337869" y="29572"/>
                      <a:pt x="338312" y="29998"/>
                    </a:cubicBezTo>
                    <a:lnTo>
                      <a:pt x="354765" y="46259"/>
                    </a:lnTo>
                    <a:cubicBezTo>
                      <a:pt x="355601" y="47095"/>
                      <a:pt x="356536" y="47783"/>
                      <a:pt x="357504" y="48324"/>
                    </a:cubicBezTo>
                    <a:lnTo>
                      <a:pt x="376336" y="58634"/>
                    </a:lnTo>
                    <a:cubicBezTo>
                      <a:pt x="378091" y="59602"/>
                      <a:pt x="379649" y="61061"/>
                      <a:pt x="380912" y="62913"/>
                    </a:cubicBezTo>
                    <a:lnTo>
                      <a:pt x="395085" y="83846"/>
                    </a:lnTo>
                    <a:lnTo>
                      <a:pt x="374416" y="81042"/>
                    </a:lnTo>
                    <a:lnTo>
                      <a:pt x="365230" y="92222"/>
                    </a:lnTo>
                    <a:lnTo>
                      <a:pt x="342265" y="103402"/>
                    </a:lnTo>
                    <a:lnTo>
                      <a:pt x="326189" y="103402"/>
                    </a:lnTo>
                    <a:lnTo>
                      <a:pt x="312410" y="114581"/>
                    </a:lnTo>
                    <a:lnTo>
                      <a:pt x="298631" y="110384"/>
                    </a:lnTo>
                    <a:lnTo>
                      <a:pt x="289445" y="97812"/>
                    </a:lnTo>
                    <a:lnTo>
                      <a:pt x="282555" y="100615"/>
                    </a:lnTo>
                    <a:lnTo>
                      <a:pt x="273369" y="120187"/>
                    </a:lnTo>
                    <a:lnTo>
                      <a:pt x="266480" y="118794"/>
                    </a:lnTo>
                    <a:lnTo>
                      <a:pt x="266480" y="135563"/>
                    </a:lnTo>
                    <a:lnTo>
                      <a:pt x="243514" y="159315"/>
                    </a:lnTo>
                    <a:lnTo>
                      <a:pt x="232031" y="169101"/>
                    </a:lnTo>
                    <a:lnTo>
                      <a:pt x="225142" y="178887"/>
                    </a:lnTo>
                    <a:lnTo>
                      <a:pt x="206769" y="162118"/>
                    </a:lnTo>
                    <a:lnTo>
                      <a:pt x="192990" y="184477"/>
                    </a:lnTo>
                    <a:lnTo>
                      <a:pt x="179211" y="183083"/>
                    </a:lnTo>
                    <a:lnTo>
                      <a:pt x="165432" y="185886"/>
                    </a:lnTo>
                    <a:lnTo>
                      <a:pt x="165432" y="226408"/>
                    </a:lnTo>
                    <a:lnTo>
                      <a:pt x="156246" y="226408"/>
                    </a:lnTo>
                    <a:lnTo>
                      <a:pt x="149356" y="245980"/>
                    </a:lnTo>
                    <a:lnTo>
                      <a:pt x="128688" y="24878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22" name="Freeform 1721">
                <a:extLst>
                  <a:ext uri="{FF2B5EF4-FFF2-40B4-BE49-F238E27FC236}">
                    <a16:creationId xmlns:a16="http://schemas.microsoft.com/office/drawing/2014/main" id="{6709D14B-A2AC-A587-07FF-4142CAF118B8}"/>
                  </a:ext>
                </a:extLst>
              </p:cNvPr>
              <p:cNvSpPr/>
              <p:nvPr/>
            </p:nvSpPr>
            <p:spPr>
              <a:xfrm>
                <a:off x="2583294" y="7966711"/>
                <a:ext cx="410160" cy="258207"/>
              </a:xfrm>
              <a:custGeom>
                <a:avLst/>
                <a:gdLst>
                  <a:gd name="connsiteX0" fmla="*/ 132182 w 410160"/>
                  <a:gd name="connsiteY0" fmla="*/ 258208 h 258207"/>
                  <a:gd name="connsiteX1" fmla="*/ 120108 w 410160"/>
                  <a:gd name="connsiteY1" fmla="*/ 231767 h 258207"/>
                  <a:gd name="connsiteX2" fmla="*/ 100194 w 410160"/>
                  <a:gd name="connsiteY2" fmla="*/ 224195 h 258207"/>
                  <a:gd name="connsiteX3" fmla="*/ 104935 w 410160"/>
                  <a:gd name="connsiteY3" fmla="*/ 189492 h 258207"/>
                  <a:gd name="connsiteX4" fmla="*/ 97980 w 410160"/>
                  <a:gd name="connsiteY4" fmla="*/ 183165 h 258207"/>
                  <a:gd name="connsiteX5" fmla="*/ 86448 w 410160"/>
                  <a:gd name="connsiteY5" fmla="*/ 178477 h 258207"/>
                  <a:gd name="connsiteX6" fmla="*/ 55756 w 410160"/>
                  <a:gd name="connsiteY6" fmla="*/ 189361 h 258207"/>
                  <a:gd name="connsiteX7" fmla="*/ 52787 w 410160"/>
                  <a:gd name="connsiteY7" fmla="*/ 174920 h 258207"/>
                  <a:gd name="connsiteX8" fmla="*/ 35695 w 410160"/>
                  <a:gd name="connsiteY8" fmla="*/ 161921 h 258207"/>
                  <a:gd name="connsiteX9" fmla="*/ 21932 w 410160"/>
                  <a:gd name="connsiteY9" fmla="*/ 145348 h 258207"/>
                  <a:gd name="connsiteX10" fmla="*/ 0 w 410160"/>
                  <a:gd name="connsiteY10" fmla="*/ 137005 h 258207"/>
                  <a:gd name="connsiteX11" fmla="*/ 12992 w 410160"/>
                  <a:gd name="connsiteY11" fmla="*/ 113302 h 258207"/>
                  <a:gd name="connsiteX12" fmla="*/ 8563 w 410160"/>
                  <a:gd name="connsiteY12" fmla="*/ 98467 h 258207"/>
                  <a:gd name="connsiteX13" fmla="*/ 13878 w 410160"/>
                  <a:gd name="connsiteY13" fmla="*/ 79075 h 258207"/>
                  <a:gd name="connsiteX14" fmla="*/ 43979 w 410160"/>
                  <a:gd name="connsiteY14" fmla="*/ 56536 h 258207"/>
                  <a:gd name="connsiteX15" fmla="*/ 45127 w 410160"/>
                  <a:gd name="connsiteY15" fmla="*/ 55487 h 258207"/>
                  <a:gd name="connsiteX16" fmla="*/ 76573 w 410160"/>
                  <a:gd name="connsiteY16" fmla="*/ 21637 h 258207"/>
                  <a:gd name="connsiteX17" fmla="*/ 83413 w 410160"/>
                  <a:gd name="connsiteY17" fmla="*/ 25801 h 258207"/>
                  <a:gd name="connsiteX18" fmla="*/ 95962 w 410160"/>
                  <a:gd name="connsiteY18" fmla="*/ 11802 h 258207"/>
                  <a:gd name="connsiteX19" fmla="*/ 118042 w 410160"/>
                  <a:gd name="connsiteY19" fmla="*/ 10113 h 258207"/>
                  <a:gd name="connsiteX20" fmla="*/ 124226 w 410160"/>
                  <a:gd name="connsiteY20" fmla="*/ 16392 h 258207"/>
                  <a:gd name="connsiteX21" fmla="*/ 132116 w 410160"/>
                  <a:gd name="connsiteY21" fmla="*/ 12786 h 258207"/>
                  <a:gd name="connsiteX22" fmla="*/ 161725 w 410160"/>
                  <a:gd name="connsiteY22" fmla="*/ 21096 h 258207"/>
                  <a:gd name="connsiteX23" fmla="*/ 163726 w 410160"/>
                  <a:gd name="connsiteY23" fmla="*/ 21276 h 258207"/>
                  <a:gd name="connsiteX24" fmla="*/ 190333 w 410160"/>
                  <a:gd name="connsiteY24" fmla="*/ 18785 h 258207"/>
                  <a:gd name="connsiteX25" fmla="*/ 191990 w 410160"/>
                  <a:gd name="connsiteY25" fmla="*/ 18376 h 258207"/>
                  <a:gd name="connsiteX26" fmla="*/ 210083 w 410160"/>
                  <a:gd name="connsiteY26" fmla="*/ 11031 h 258207"/>
                  <a:gd name="connsiteX27" fmla="*/ 217875 w 410160"/>
                  <a:gd name="connsiteY27" fmla="*/ 0 h 258207"/>
                  <a:gd name="connsiteX28" fmla="*/ 241300 w 410160"/>
                  <a:gd name="connsiteY28" fmla="*/ 4753 h 258207"/>
                  <a:gd name="connsiteX29" fmla="*/ 254882 w 410160"/>
                  <a:gd name="connsiteY29" fmla="*/ 10180 h 258207"/>
                  <a:gd name="connsiteX30" fmla="*/ 271237 w 410160"/>
                  <a:gd name="connsiteY30" fmla="*/ 8950 h 258207"/>
                  <a:gd name="connsiteX31" fmla="*/ 283622 w 410160"/>
                  <a:gd name="connsiteY31" fmla="*/ 1410 h 258207"/>
                  <a:gd name="connsiteX32" fmla="*/ 315445 w 410160"/>
                  <a:gd name="connsiteY32" fmla="*/ 13327 h 258207"/>
                  <a:gd name="connsiteX33" fmla="*/ 325681 w 410160"/>
                  <a:gd name="connsiteY33" fmla="*/ 15294 h 258207"/>
                  <a:gd name="connsiteX34" fmla="*/ 345645 w 410160"/>
                  <a:gd name="connsiteY34" fmla="*/ 30128 h 258207"/>
                  <a:gd name="connsiteX35" fmla="*/ 347449 w 410160"/>
                  <a:gd name="connsiteY35" fmla="*/ 31686 h 258207"/>
                  <a:gd name="connsiteX36" fmla="*/ 363918 w 410160"/>
                  <a:gd name="connsiteY36" fmla="*/ 47963 h 258207"/>
                  <a:gd name="connsiteX37" fmla="*/ 365706 w 410160"/>
                  <a:gd name="connsiteY37" fmla="*/ 49307 h 258207"/>
                  <a:gd name="connsiteX38" fmla="*/ 384537 w 410160"/>
                  <a:gd name="connsiteY38" fmla="*/ 59618 h 258207"/>
                  <a:gd name="connsiteX39" fmla="*/ 390607 w 410160"/>
                  <a:gd name="connsiteY39" fmla="*/ 65240 h 258207"/>
                  <a:gd name="connsiteX40" fmla="*/ 410160 w 410160"/>
                  <a:gd name="connsiteY40" fmla="*/ 94156 h 258207"/>
                  <a:gd name="connsiteX41" fmla="*/ 382340 w 410160"/>
                  <a:gd name="connsiteY41" fmla="*/ 90386 h 258207"/>
                  <a:gd name="connsiteX42" fmla="*/ 373235 w 410160"/>
                  <a:gd name="connsiteY42" fmla="*/ 100844 h 258207"/>
                  <a:gd name="connsiteX43" fmla="*/ 348384 w 410160"/>
                  <a:gd name="connsiteY43" fmla="*/ 112466 h 258207"/>
                  <a:gd name="connsiteX44" fmla="*/ 333834 w 410160"/>
                  <a:gd name="connsiteY44" fmla="*/ 112466 h 258207"/>
                  <a:gd name="connsiteX45" fmla="*/ 319447 w 410160"/>
                  <a:gd name="connsiteY45" fmla="*/ 124121 h 258207"/>
                  <a:gd name="connsiteX46" fmla="*/ 302092 w 410160"/>
                  <a:gd name="connsiteY46" fmla="*/ 118843 h 258207"/>
                  <a:gd name="connsiteX47" fmla="*/ 294038 w 410160"/>
                  <a:gd name="connsiteY47" fmla="*/ 107811 h 258207"/>
                  <a:gd name="connsiteX48" fmla="*/ 291824 w 410160"/>
                  <a:gd name="connsiteY48" fmla="*/ 108712 h 258207"/>
                  <a:gd name="connsiteX49" fmla="*/ 281932 w 410160"/>
                  <a:gd name="connsiteY49" fmla="*/ 129809 h 258207"/>
                  <a:gd name="connsiteX50" fmla="*/ 276880 w 410160"/>
                  <a:gd name="connsiteY50" fmla="*/ 128793 h 258207"/>
                  <a:gd name="connsiteX51" fmla="*/ 276880 w 410160"/>
                  <a:gd name="connsiteY51" fmla="*/ 142054 h 258207"/>
                  <a:gd name="connsiteX52" fmla="*/ 252700 w 410160"/>
                  <a:gd name="connsiteY52" fmla="*/ 167051 h 258207"/>
                  <a:gd name="connsiteX53" fmla="*/ 241333 w 410160"/>
                  <a:gd name="connsiteY53" fmla="*/ 176756 h 258207"/>
                  <a:gd name="connsiteX54" fmla="*/ 231933 w 410160"/>
                  <a:gd name="connsiteY54" fmla="*/ 190099 h 258207"/>
                  <a:gd name="connsiteX55" fmla="*/ 213790 w 410160"/>
                  <a:gd name="connsiteY55" fmla="*/ 173527 h 258207"/>
                  <a:gd name="connsiteX56" fmla="*/ 201324 w 410160"/>
                  <a:gd name="connsiteY56" fmla="*/ 193754 h 258207"/>
                  <a:gd name="connsiteX57" fmla="*/ 185510 w 410160"/>
                  <a:gd name="connsiteY57" fmla="*/ 192164 h 258207"/>
                  <a:gd name="connsiteX58" fmla="*/ 175816 w 410160"/>
                  <a:gd name="connsiteY58" fmla="*/ 194115 h 258207"/>
                  <a:gd name="connsiteX59" fmla="*/ 175816 w 410160"/>
                  <a:gd name="connsiteY59" fmla="*/ 235439 h 258207"/>
                  <a:gd name="connsiteX60" fmla="*/ 165367 w 410160"/>
                  <a:gd name="connsiteY60" fmla="*/ 235439 h 258207"/>
                  <a:gd name="connsiteX61" fmla="*/ 158625 w 410160"/>
                  <a:gd name="connsiteY61" fmla="*/ 254618 h 258207"/>
                  <a:gd name="connsiteX62" fmla="*/ 132182 w 410160"/>
                  <a:gd name="connsiteY62" fmla="*/ 258175 h 258207"/>
                  <a:gd name="connsiteX63" fmla="*/ 109627 w 410160"/>
                  <a:gd name="connsiteY63" fmla="*/ 218588 h 258207"/>
                  <a:gd name="connsiteX64" fmla="*/ 126457 w 410160"/>
                  <a:gd name="connsiteY64" fmla="*/ 224981 h 258207"/>
                  <a:gd name="connsiteX65" fmla="*/ 137349 w 410160"/>
                  <a:gd name="connsiteY65" fmla="*/ 248832 h 258207"/>
                  <a:gd name="connsiteX66" fmla="*/ 152244 w 410160"/>
                  <a:gd name="connsiteY66" fmla="*/ 246815 h 258207"/>
                  <a:gd name="connsiteX67" fmla="*/ 159264 w 410160"/>
                  <a:gd name="connsiteY67" fmla="*/ 226866 h 258207"/>
                  <a:gd name="connsiteX68" fmla="*/ 167204 w 410160"/>
                  <a:gd name="connsiteY68" fmla="*/ 226866 h 258207"/>
                  <a:gd name="connsiteX69" fmla="*/ 167204 w 410160"/>
                  <a:gd name="connsiteY69" fmla="*/ 187132 h 258207"/>
                  <a:gd name="connsiteX70" fmla="*/ 185068 w 410160"/>
                  <a:gd name="connsiteY70" fmla="*/ 183509 h 258207"/>
                  <a:gd name="connsiteX71" fmla="*/ 196812 w 410160"/>
                  <a:gd name="connsiteY71" fmla="*/ 184690 h 258207"/>
                  <a:gd name="connsiteX72" fmla="*/ 211921 w 410160"/>
                  <a:gd name="connsiteY72" fmla="*/ 160200 h 258207"/>
                  <a:gd name="connsiteX73" fmla="*/ 230523 w 410160"/>
                  <a:gd name="connsiteY73" fmla="*/ 177182 h 258207"/>
                  <a:gd name="connsiteX74" fmla="*/ 235329 w 410160"/>
                  <a:gd name="connsiteY74" fmla="*/ 170592 h 258207"/>
                  <a:gd name="connsiteX75" fmla="*/ 246811 w 410160"/>
                  <a:gd name="connsiteY75" fmla="*/ 160806 h 258207"/>
                  <a:gd name="connsiteX76" fmla="*/ 268268 w 410160"/>
                  <a:gd name="connsiteY76" fmla="*/ 138595 h 258207"/>
                  <a:gd name="connsiteX77" fmla="*/ 268268 w 410160"/>
                  <a:gd name="connsiteY77" fmla="*/ 118301 h 258207"/>
                  <a:gd name="connsiteX78" fmla="*/ 276994 w 410160"/>
                  <a:gd name="connsiteY78" fmla="*/ 120072 h 258207"/>
                  <a:gd name="connsiteX79" fmla="*/ 285475 w 410160"/>
                  <a:gd name="connsiteY79" fmla="*/ 102040 h 258207"/>
                  <a:gd name="connsiteX80" fmla="*/ 297040 w 410160"/>
                  <a:gd name="connsiteY80" fmla="*/ 97353 h 258207"/>
                  <a:gd name="connsiteX81" fmla="*/ 307358 w 410160"/>
                  <a:gd name="connsiteY81" fmla="*/ 111482 h 258207"/>
                  <a:gd name="connsiteX82" fmla="*/ 317577 w 410160"/>
                  <a:gd name="connsiteY82" fmla="*/ 114597 h 258207"/>
                  <a:gd name="connsiteX83" fmla="*/ 330766 w 410160"/>
                  <a:gd name="connsiteY83" fmla="*/ 103893 h 258207"/>
                  <a:gd name="connsiteX84" fmla="*/ 347383 w 410160"/>
                  <a:gd name="connsiteY84" fmla="*/ 103893 h 258207"/>
                  <a:gd name="connsiteX85" fmla="*/ 368610 w 410160"/>
                  <a:gd name="connsiteY85" fmla="*/ 93566 h 258207"/>
                  <a:gd name="connsiteX86" fmla="*/ 378714 w 410160"/>
                  <a:gd name="connsiteY86" fmla="*/ 81239 h 258207"/>
                  <a:gd name="connsiteX87" fmla="*/ 392247 w 410160"/>
                  <a:gd name="connsiteY87" fmla="*/ 83075 h 258207"/>
                  <a:gd name="connsiteX88" fmla="*/ 383472 w 410160"/>
                  <a:gd name="connsiteY88" fmla="*/ 70093 h 258207"/>
                  <a:gd name="connsiteX89" fmla="*/ 380387 w 410160"/>
                  <a:gd name="connsiteY89" fmla="*/ 67175 h 258207"/>
                  <a:gd name="connsiteX90" fmla="*/ 361556 w 410160"/>
                  <a:gd name="connsiteY90" fmla="*/ 56864 h 258207"/>
                  <a:gd name="connsiteX91" fmla="*/ 357849 w 410160"/>
                  <a:gd name="connsiteY91" fmla="*/ 54077 h 258207"/>
                  <a:gd name="connsiteX92" fmla="*/ 341396 w 410160"/>
                  <a:gd name="connsiteY92" fmla="*/ 37816 h 258207"/>
                  <a:gd name="connsiteX93" fmla="*/ 340493 w 410160"/>
                  <a:gd name="connsiteY93" fmla="*/ 37046 h 258207"/>
                  <a:gd name="connsiteX94" fmla="*/ 321383 w 410160"/>
                  <a:gd name="connsiteY94" fmla="*/ 22834 h 258207"/>
                  <a:gd name="connsiteX95" fmla="*/ 313263 w 410160"/>
                  <a:gd name="connsiteY95" fmla="*/ 21588 h 258207"/>
                  <a:gd name="connsiteX96" fmla="*/ 284507 w 410160"/>
                  <a:gd name="connsiteY96" fmla="*/ 10917 h 258207"/>
                  <a:gd name="connsiteX97" fmla="*/ 272893 w 410160"/>
                  <a:gd name="connsiteY97" fmla="*/ 17441 h 258207"/>
                  <a:gd name="connsiteX98" fmla="*/ 253504 w 410160"/>
                  <a:gd name="connsiteY98" fmla="*/ 18916 h 258207"/>
                  <a:gd name="connsiteX99" fmla="*/ 238790 w 410160"/>
                  <a:gd name="connsiteY99" fmla="*/ 12949 h 258207"/>
                  <a:gd name="connsiteX100" fmla="*/ 221631 w 410160"/>
                  <a:gd name="connsiteY100" fmla="*/ 9540 h 258207"/>
                  <a:gd name="connsiteX101" fmla="*/ 215628 w 410160"/>
                  <a:gd name="connsiteY101" fmla="*/ 18064 h 258207"/>
                  <a:gd name="connsiteX102" fmla="*/ 195189 w 410160"/>
                  <a:gd name="connsiteY102" fmla="*/ 26359 h 258207"/>
                  <a:gd name="connsiteX103" fmla="*/ 191104 w 410160"/>
                  <a:gd name="connsiteY103" fmla="*/ 27358 h 258207"/>
                  <a:gd name="connsiteX104" fmla="*/ 164513 w 410160"/>
                  <a:gd name="connsiteY104" fmla="*/ 29850 h 258207"/>
                  <a:gd name="connsiteX105" fmla="*/ 159330 w 410160"/>
                  <a:gd name="connsiteY105" fmla="*/ 29374 h 258207"/>
                  <a:gd name="connsiteX106" fmla="*/ 132789 w 410160"/>
                  <a:gd name="connsiteY106" fmla="*/ 21932 h 258207"/>
                  <a:gd name="connsiteX107" fmla="*/ 122290 w 410160"/>
                  <a:gd name="connsiteY107" fmla="*/ 26719 h 258207"/>
                  <a:gd name="connsiteX108" fmla="*/ 114679 w 410160"/>
                  <a:gd name="connsiteY108" fmla="*/ 19014 h 258207"/>
                  <a:gd name="connsiteX109" fmla="*/ 100014 w 410160"/>
                  <a:gd name="connsiteY109" fmla="*/ 20129 h 258207"/>
                  <a:gd name="connsiteX110" fmla="*/ 84988 w 410160"/>
                  <a:gd name="connsiteY110" fmla="*/ 36882 h 258207"/>
                  <a:gd name="connsiteX111" fmla="*/ 78049 w 410160"/>
                  <a:gd name="connsiteY111" fmla="*/ 32653 h 258207"/>
                  <a:gd name="connsiteX112" fmla="*/ 51393 w 410160"/>
                  <a:gd name="connsiteY112" fmla="*/ 61323 h 258207"/>
                  <a:gd name="connsiteX113" fmla="*/ 49064 w 410160"/>
                  <a:gd name="connsiteY113" fmla="*/ 63437 h 258207"/>
                  <a:gd name="connsiteX114" fmla="*/ 21325 w 410160"/>
                  <a:gd name="connsiteY114" fmla="*/ 84206 h 258207"/>
                  <a:gd name="connsiteX115" fmla="*/ 17454 w 410160"/>
                  <a:gd name="connsiteY115" fmla="*/ 98369 h 258207"/>
                  <a:gd name="connsiteX116" fmla="*/ 22211 w 410160"/>
                  <a:gd name="connsiteY116" fmla="*/ 114269 h 258207"/>
                  <a:gd name="connsiteX117" fmla="*/ 12221 w 410160"/>
                  <a:gd name="connsiteY117" fmla="*/ 132481 h 258207"/>
                  <a:gd name="connsiteX118" fmla="*/ 27050 w 410160"/>
                  <a:gd name="connsiteY118" fmla="*/ 138120 h 258207"/>
                  <a:gd name="connsiteX119" fmla="*/ 41567 w 410160"/>
                  <a:gd name="connsiteY119" fmla="*/ 155774 h 258207"/>
                  <a:gd name="connsiteX120" fmla="*/ 60514 w 410160"/>
                  <a:gd name="connsiteY120" fmla="*/ 170035 h 258207"/>
                  <a:gd name="connsiteX121" fmla="*/ 62137 w 410160"/>
                  <a:gd name="connsiteY121" fmla="*/ 177952 h 258207"/>
                  <a:gd name="connsiteX122" fmla="*/ 86579 w 410160"/>
                  <a:gd name="connsiteY122" fmla="*/ 169264 h 258207"/>
                  <a:gd name="connsiteX123" fmla="*/ 103147 w 410160"/>
                  <a:gd name="connsiteY123" fmla="*/ 176280 h 258207"/>
                  <a:gd name="connsiteX124" fmla="*/ 114007 w 410160"/>
                  <a:gd name="connsiteY124" fmla="*/ 186197 h 258207"/>
                  <a:gd name="connsiteX125" fmla="*/ 109561 w 410160"/>
                  <a:gd name="connsiteY125" fmla="*/ 218588 h 25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10160" h="258207">
                    <a:moveTo>
                      <a:pt x="132182" y="258208"/>
                    </a:moveTo>
                    <a:lnTo>
                      <a:pt x="120108" y="231767"/>
                    </a:lnTo>
                    <a:lnTo>
                      <a:pt x="100194" y="224195"/>
                    </a:lnTo>
                    <a:lnTo>
                      <a:pt x="104935" y="189492"/>
                    </a:lnTo>
                    <a:lnTo>
                      <a:pt x="97980" y="183165"/>
                    </a:lnTo>
                    <a:lnTo>
                      <a:pt x="86448" y="178477"/>
                    </a:lnTo>
                    <a:lnTo>
                      <a:pt x="55756" y="189361"/>
                    </a:lnTo>
                    <a:lnTo>
                      <a:pt x="52787" y="174920"/>
                    </a:lnTo>
                    <a:lnTo>
                      <a:pt x="35695" y="161921"/>
                    </a:lnTo>
                    <a:lnTo>
                      <a:pt x="21932" y="145348"/>
                    </a:lnTo>
                    <a:lnTo>
                      <a:pt x="0" y="137005"/>
                    </a:lnTo>
                    <a:lnTo>
                      <a:pt x="12992" y="113302"/>
                    </a:lnTo>
                    <a:lnTo>
                      <a:pt x="8563" y="98467"/>
                    </a:lnTo>
                    <a:lnTo>
                      <a:pt x="13878" y="79075"/>
                    </a:lnTo>
                    <a:lnTo>
                      <a:pt x="43979" y="56536"/>
                    </a:lnTo>
                    <a:cubicBezTo>
                      <a:pt x="44405" y="56225"/>
                      <a:pt x="44783" y="55881"/>
                      <a:pt x="45127" y="55487"/>
                    </a:cubicBezTo>
                    <a:lnTo>
                      <a:pt x="76573" y="21637"/>
                    </a:lnTo>
                    <a:lnTo>
                      <a:pt x="83413" y="25801"/>
                    </a:lnTo>
                    <a:lnTo>
                      <a:pt x="95962" y="11802"/>
                    </a:lnTo>
                    <a:lnTo>
                      <a:pt x="118042" y="10113"/>
                    </a:lnTo>
                    <a:lnTo>
                      <a:pt x="124226" y="16392"/>
                    </a:lnTo>
                    <a:lnTo>
                      <a:pt x="132116" y="12786"/>
                    </a:lnTo>
                    <a:lnTo>
                      <a:pt x="161725" y="21096"/>
                    </a:lnTo>
                    <a:cubicBezTo>
                      <a:pt x="162397" y="21293"/>
                      <a:pt x="163070" y="21343"/>
                      <a:pt x="163726" y="21276"/>
                    </a:cubicBezTo>
                    <a:lnTo>
                      <a:pt x="190333" y="18785"/>
                    </a:lnTo>
                    <a:cubicBezTo>
                      <a:pt x="190891" y="18736"/>
                      <a:pt x="191448" y="18605"/>
                      <a:pt x="191990" y="18376"/>
                    </a:cubicBezTo>
                    <a:lnTo>
                      <a:pt x="210083" y="11031"/>
                    </a:lnTo>
                    <a:lnTo>
                      <a:pt x="217875" y="0"/>
                    </a:lnTo>
                    <a:lnTo>
                      <a:pt x="241300" y="4753"/>
                    </a:lnTo>
                    <a:lnTo>
                      <a:pt x="254882" y="10180"/>
                    </a:lnTo>
                    <a:lnTo>
                      <a:pt x="271237" y="8950"/>
                    </a:lnTo>
                    <a:lnTo>
                      <a:pt x="283622" y="1410"/>
                    </a:lnTo>
                    <a:lnTo>
                      <a:pt x="315445" y="13327"/>
                    </a:lnTo>
                    <a:lnTo>
                      <a:pt x="325681" y="15294"/>
                    </a:lnTo>
                    <a:lnTo>
                      <a:pt x="345645" y="30128"/>
                    </a:lnTo>
                    <a:cubicBezTo>
                      <a:pt x="346268" y="30588"/>
                      <a:pt x="346875" y="31112"/>
                      <a:pt x="347449" y="31686"/>
                    </a:cubicBezTo>
                    <a:lnTo>
                      <a:pt x="363918" y="47963"/>
                    </a:lnTo>
                    <a:cubicBezTo>
                      <a:pt x="364476" y="48520"/>
                      <a:pt x="365083" y="48963"/>
                      <a:pt x="365706" y="49307"/>
                    </a:cubicBezTo>
                    <a:lnTo>
                      <a:pt x="384537" y="59618"/>
                    </a:lnTo>
                    <a:cubicBezTo>
                      <a:pt x="386867" y="60880"/>
                      <a:pt x="388983" y="62830"/>
                      <a:pt x="390607" y="65240"/>
                    </a:cubicBezTo>
                    <a:lnTo>
                      <a:pt x="410160" y="94156"/>
                    </a:lnTo>
                    <a:lnTo>
                      <a:pt x="382340" y="90386"/>
                    </a:lnTo>
                    <a:lnTo>
                      <a:pt x="373235" y="100844"/>
                    </a:lnTo>
                    <a:lnTo>
                      <a:pt x="348384" y="112466"/>
                    </a:lnTo>
                    <a:lnTo>
                      <a:pt x="333834" y="112466"/>
                    </a:lnTo>
                    <a:lnTo>
                      <a:pt x="319447" y="124121"/>
                    </a:lnTo>
                    <a:lnTo>
                      <a:pt x="302092" y="118843"/>
                    </a:lnTo>
                    <a:lnTo>
                      <a:pt x="294038" y="107811"/>
                    </a:lnTo>
                    <a:lnTo>
                      <a:pt x="291824" y="108712"/>
                    </a:lnTo>
                    <a:lnTo>
                      <a:pt x="281932" y="129809"/>
                    </a:lnTo>
                    <a:lnTo>
                      <a:pt x="276880" y="128793"/>
                    </a:lnTo>
                    <a:lnTo>
                      <a:pt x="276880" y="142054"/>
                    </a:lnTo>
                    <a:lnTo>
                      <a:pt x="252700" y="167051"/>
                    </a:lnTo>
                    <a:lnTo>
                      <a:pt x="241333" y="176756"/>
                    </a:lnTo>
                    <a:lnTo>
                      <a:pt x="231933" y="190099"/>
                    </a:lnTo>
                    <a:lnTo>
                      <a:pt x="213790" y="173527"/>
                    </a:lnTo>
                    <a:lnTo>
                      <a:pt x="201324" y="193754"/>
                    </a:lnTo>
                    <a:lnTo>
                      <a:pt x="185510" y="192164"/>
                    </a:lnTo>
                    <a:lnTo>
                      <a:pt x="175816" y="194115"/>
                    </a:lnTo>
                    <a:lnTo>
                      <a:pt x="175816" y="235439"/>
                    </a:lnTo>
                    <a:lnTo>
                      <a:pt x="165367" y="235439"/>
                    </a:lnTo>
                    <a:lnTo>
                      <a:pt x="158625" y="254618"/>
                    </a:lnTo>
                    <a:lnTo>
                      <a:pt x="132182" y="258175"/>
                    </a:lnTo>
                    <a:close/>
                    <a:moveTo>
                      <a:pt x="109627" y="218588"/>
                    </a:moveTo>
                    <a:lnTo>
                      <a:pt x="126457" y="224981"/>
                    </a:lnTo>
                    <a:lnTo>
                      <a:pt x="137349" y="248832"/>
                    </a:lnTo>
                    <a:lnTo>
                      <a:pt x="152244" y="246815"/>
                    </a:lnTo>
                    <a:lnTo>
                      <a:pt x="159264" y="226866"/>
                    </a:lnTo>
                    <a:lnTo>
                      <a:pt x="167204" y="226866"/>
                    </a:lnTo>
                    <a:lnTo>
                      <a:pt x="167204" y="187132"/>
                    </a:lnTo>
                    <a:lnTo>
                      <a:pt x="185068" y="183509"/>
                    </a:lnTo>
                    <a:lnTo>
                      <a:pt x="196812" y="184690"/>
                    </a:lnTo>
                    <a:lnTo>
                      <a:pt x="211921" y="160200"/>
                    </a:lnTo>
                    <a:lnTo>
                      <a:pt x="230523" y="177182"/>
                    </a:lnTo>
                    <a:lnTo>
                      <a:pt x="235329" y="170592"/>
                    </a:lnTo>
                    <a:lnTo>
                      <a:pt x="246811" y="160806"/>
                    </a:lnTo>
                    <a:lnTo>
                      <a:pt x="268268" y="138595"/>
                    </a:lnTo>
                    <a:lnTo>
                      <a:pt x="268268" y="118301"/>
                    </a:lnTo>
                    <a:lnTo>
                      <a:pt x="276994" y="120072"/>
                    </a:lnTo>
                    <a:lnTo>
                      <a:pt x="285475" y="102040"/>
                    </a:lnTo>
                    <a:lnTo>
                      <a:pt x="297040" y="97353"/>
                    </a:lnTo>
                    <a:lnTo>
                      <a:pt x="307358" y="111482"/>
                    </a:lnTo>
                    <a:lnTo>
                      <a:pt x="317577" y="114597"/>
                    </a:lnTo>
                    <a:lnTo>
                      <a:pt x="330766" y="103893"/>
                    </a:lnTo>
                    <a:lnTo>
                      <a:pt x="347383" y="103893"/>
                    </a:lnTo>
                    <a:lnTo>
                      <a:pt x="368610" y="93566"/>
                    </a:lnTo>
                    <a:lnTo>
                      <a:pt x="378714" y="81239"/>
                    </a:lnTo>
                    <a:lnTo>
                      <a:pt x="392247" y="83075"/>
                    </a:lnTo>
                    <a:lnTo>
                      <a:pt x="383472" y="70093"/>
                    </a:lnTo>
                    <a:cubicBezTo>
                      <a:pt x="382602" y="68814"/>
                      <a:pt x="381536" y="67814"/>
                      <a:pt x="380387" y="67175"/>
                    </a:cubicBezTo>
                    <a:lnTo>
                      <a:pt x="361556" y="56864"/>
                    </a:lnTo>
                    <a:cubicBezTo>
                      <a:pt x="360227" y="56143"/>
                      <a:pt x="358981" y="55208"/>
                      <a:pt x="357849" y="54077"/>
                    </a:cubicBezTo>
                    <a:lnTo>
                      <a:pt x="341396" y="37816"/>
                    </a:lnTo>
                    <a:cubicBezTo>
                      <a:pt x="341117" y="37554"/>
                      <a:pt x="340822" y="37275"/>
                      <a:pt x="340493" y="37046"/>
                    </a:cubicBezTo>
                    <a:lnTo>
                      <a:pt x="321383" y="22834"/>
                    </a:lnTo>
                    <a:lnTo>
                      <a:pt x="313263" y="21588"/>
                    </a:lnTo>
                    <a:lnTo>
                      <a:pt x="284507" y="10917"/>
                    </a:lnTo>
                    <a:lnTo>
                      <a:pt x="272893" y="17441"/>
                    </a:lnTo>
                    <a:lnTo>
                      <a:pt x="253504" y="18916"/>
                    </a:lnTo>
                    <a:lnTo>
                      <a:pt x="238790" y="12949"/>
                    </a:lnTo>
                    <a:lnTo>
                      <a:pt x="221631" y="9540"/>
                    </a:lnTo>
                    <a:lnTo>
                      <a:pt x="215628" y="18064"/>
                    </a:lnTo>
                    <a:lnTo>
                      <a:pt x="195189" y="26359"/>
                    </a:lnTo>
                    <a:cubicBezTo>
                      <a:pt x="193876" y="26899"/>
                      <a:pt x="192498" y="27227"/>
                      <a:pt x="191104" y="27358"/>
                    </a:cubicBezTo>
                    <a:lnTo>
                      <a:pt x="164513" y="29850"/>
                    </a:lnTo>
                    <a:cubicBezTo>
                      <a:pt x="162775" y="30014"/>
                      <a:pt x="161036" y="29850"/>
                      <a:pt x="159330" y="29374"/>
                    </a:cubicBezTo>
                    <a:lnTo>
                      <a:pt x="132789" y="21932"/>
                    </a:lnTo>
                    <a:lnTo>
                      <a:pt x="122290" y="26719"/>
                    </a:lnTo>
                    <a:lnTo>
                      <a:pt x="114679" y="19014"/>
                    </a:lnTo>
                    <a:lnTo>
                      <a:pt x="100014" y="20129"/>
                    </a:lnTo>
                    <a:lnTo>
                      <a:pt x="84988" y="36882"/>
                    </a:lnTo>
                    <a:lnTo>
                      <a:pt x="78049" y="32653"/>
                    </a:lnTo>
                    <a:lnTo>
                      <a:pt x="51393" y="61323"/>
                    </a:lnTo>
                    <a:cubicBezTo>
                      <a:pt x="50688" y="62110"/>
                      <a:pt x="49900" y="62814"/>
                      <a:pt x="49064" y="63437"/>
                    </a:cubicBezTo>
                    <a:lnTo>
                      <a:pt x="21325" y="84206"/>
                    </a:lnTo>
                    <a:lnTo>
                      <a:pt x="17454" y="98369"/>
                    </a:lnTo>
                    <a:lnTo>
                      <a:pt x="22211" y="114269"/>
                    </a:lnTo>
                    <a:lnTo>
                      <a:pt x="12221" y="132481"/>
                    </a:lnTo>
                    <a:lnTo>
                      <a:pt x="27050" y="138120"/>
                    </a:lnTo>
                    <a:lnTo>
                      <a:pt x="41567" y="155774"/>
                    </a:lnTo>
                    <a:lnTo>
                      <a:pt x="60514" y="170035"/>
                    </a:lnTo>
                    <a:lnTo>
                      <a:pt x="62137" y="177952"/>
                    </a:lnTo>
                    <a:lnTo>
                      <a:pt x="86579" y="169264"/>
                    </a:lnTo>
                    <a:lnTo>
                      <a:pt x="103147" y="176280"/>
                    </a:lnTo>
                    <a:lnTo>
                      <a:pt x="114007" y="186197"/>
                    </a:lnTo>
                    <a:lnTo>
                      <a:pt x="109561" y="21858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19" name="Freeform 1318">
              <a:extLst>
                <a:ext uri="{FF2B5EF4-FFF2-40B4-BE49-F238E27FC236}">
                  <a16:creationId xmlns:a16="http://schemas.microsoft.com/office/drawing/2014/main" id="{C6B4642C-F6C5-79F0-831E-31EE8AF3A42E}"/>
                </a:ext>
              </a:extLst>
            </p:cNvPr>
            <p:cNvSpPr/>
            <p:nvPr/>
          </p:nvSpPr>
          <p:spPr>
            <a:xfrm>
              <a:off x="9156949" y="5448477"/>
              <a:ext cx="375121" cy="343168"/>
            </a:xfrm>
            <a:custGeom>
              <a:avLst/>
              <a:gdLst>
                <a:gd name="connsiteX0" fmla="*/ 311688 w 375121"/>
                <a:gd name="connsiteY0" fmla="*/ 343168 h 343168"/>
                <a:gd name="connsiteX1" fmla="*/ 249108 w 375121"/>
                <a:gd name="connsiteY1" fmla="*/ 310942 h 343168"/>
                <a:gd name="connsiteX2" fmla="*/ 246417 w 375121"/>
                <a:gd name="connsiteY2" fmla="*/ 309204 h 343168"/>
                <a:gd name="connsiteX3" fmla="*/ 211888 w 375121"/>
                <a:gd name="connsiteY3" fmla="*/ 281632 h 343168"/>
                <a:gd name="connsiteX4" fmla="*/ 210198 w 375121"/>
                <a:gd name="connsiteY4" fmla="*/ 280616 h 343168"/>
                <a:gd name="connsiteX5" fmla="*/ 154392 w 375121"/>
                <a:gd name="connsiteY5" fmla="*/ 257110 h 343168"/>
                <a:gd name="connsiteX6" fmla="*/ 148388 w 375121"/>
                <a:gd name="connsiteY6" fmla="*/ 252733 h 343168"/>
                <a:gd name="connsiteX7" fmla="*/ 93862 w 375121"/>
                <a:gd name="connsiteY7" fmla="*/ 190689 h 343168"/>
                <a:gd name="connsiteX8" fmla="*/ 107707 w 375121"/>
                <a:gd name="connsiteY8" fmla="*/ 183673 h 343168"/>
                <a:gd name="connsiteX9" fmla="*/ 84938 w 375121"/>
                <a:gd name="connsiteY9" fmla="*/ 157036 h 343168"/>
                <a:gd name="connsiteX10" fmla="*/ 79853 w 375121"/>
                <a:gd name="connsiteY10" fmla="*/ 144316 h 343168"/>
                <a:gd name="connsiteX11" fmla="*/ 78328 w 375121"/>
                <a:gd name="connsiteY11" fmla="*/ 126662 h 343168"/>
                <a:gd name="connsiteX12" fmla="*/ 50278 w 375121"/>
                <a:gd name="connsiteY12" fmla="*/ 116613 h 343168"/>
                <a:gd name="connsiteX13" fmla="*/ 41945 w 375121"/>
                <a:gd name="connsiteY13" fmla="*/ 120744 h 343168"/>
                <a:gd name="connsiteX14" fmla="*/ 22949 w 375121"/>
                <a:gd name="connsiteY14" fmla="*/ 154135 h 343168"/>
                <a:gd name="connsiteX15" fmla="*/ 3706 w 375121"/>
                <a:gd name="connsiteY15" fmla="*/ 124891 h 343168"/>
                <a:gd name="connsiteX16" fmla="*/ 0 w 375121"/>
                <a:gd name="connsiteY16" fmla="*/ 111942 h 343168"/>
                <a:gd name="connsiteX17" fmla="*/ 0 w 375121"/>
                <a:gd name="connsiteY17" fmla="*/ 86190 h 343168"/>
                <a:gd name="connsiteX18" fmla="*/ 5528 w 375121"/>
                <a:gd name="connsiteY18" fmla="*/ 82846 h 343168"/>
                <a:gd name="connsiteX19" fmla="*/ 50736 w 375121"/>
                <a:gd name="connsiteY19" fmla="*/ 85599 h 343168"/>
                <a:gd name="connsiteX20" fmla="*/ 63220 w 375121"/>
                <a:gd name="connsiteY20" fmla="*/ 71912 h 343168"/>
                <a:gd name="connsiteX21" fmla="*/ 84610 w 375121"/>
                <a:gd name="connsiteY21" fmla="*/ 84944 h 343168"/>
                <a:gd name="connsiteX22" fmla="*/ 87449 w 375121"/>
                <a:gd name="connsiteY22" fmla="*/ 85862 h 343168"/>
                <a:gd name="connsiteX23" fmla="*/ 105640 w 375121"/>
                <a:gd name="connsiteY23" fmla="*/ 86862 h 343168"/>
                <a:gd name="connsiteX24" fmla="*/ 105640 w 375121"/>
                <a:gd name="connsiteY24" fmla="*/ 66044 h 343168"/>
                <a:gd name="connsiteX25" fmla="*/ 123815 w 375121"/>
                <a:gd name="connsiteY25" fmla="*/ 59405 h 343168"/>
                <a:gd name="connsiteX26" fmla="*/ 130033 w 375121"/>
                <a:gd name="connsiteY26" fmla="*/ 49996 h 343168"/>
                <a:gd name="connsiteX27" fmla="*/ 131935 w 375121"/>
                <a:gd name="connsiteY27" fmla="*/ 36177 h 343168"/>
                <a:gd name="connsiteX28" fmla="*/ 143008 w 375121"/>
                <a:gd name="connsiteY28" fmla="*/ 20129 h 343168"/>
                <a:gd name="connsiteX29" fmla="*/ 190563 w 375121"/>
                <a:gd name="connsiteY29" fmla="*/ 0 h 343168"/>
                <a:gd name="connsiteX30" fmla="*/ 209935 w 375121"/>
                <a:gd name="connsiteY30" fmla="*/ 10327 h 343168"/>
                <a:gd name="connsiteX31" fmla="*/ 212052 w 375121"/>
                <a:gd name="connsiteY31" fmla="*/ 11671 h 343168"/>
                <a:gd name="connsiteX32" fmla="*/ 257851 w 375121"/>
                <a:gd name="connsiteY32" fmla="*/ 46177 h 343168"/>
                <a:gd name="connsiteX33" fmla="*/ 260033 w 375121"/>
                <a:gd name="connsiteY33" fmla="*/ 47291 h 343168"/>
                <a:gd name="connsiteX34" fmla="*/ 307013 w 375121"/>
                <a:gd name="connsiteY34" fmla="*/ 60962 h 343168"/>
                <a:gd name="connsiteX35" fmla="*/ 311442 w 375121"/>
                <a:gd name="connsiteY35" fmla="*/ 60421 h 343168"/>
                <a:gd name="connsiteX36" fmla="*/ 320907 w 375121"/>
                <a:gd name="connsiteY36" fmla="*/ 55242 h 343168"/>
                <a:gd name="connsiteX37" fmla="*/ 332144 w 375121"/>
                <a:gd name="connsiteY37" fmla="*/ 54061 h 343168"/>
                <a:gd name="connsiteX38" fmla="*/ 342347 w 375121"/>
                <a:gd name="connsiteY38" fmla="*/ 63257 h 343168"/>
                <a:gd name="connsiteX39" fmla="*/ 351729 w 375121"/>
                <a:gd name="connsiteY39" fmla="*/ 82026 h 343168"/>
                <a:gd name="connsiteX40" fmla="*/ 353321 w 375121"/>
                <a:gd name="connsiteY40" fmla="*/ 84452 h 343168"/>
                <a:gd name="connsiteX41" fmla="*/ 375122 w 375121"/>
                <a:gd name="connsiteY41" fmla="*/ 109499 h 343168"/>
                <a:gd name="connsiteX42" fmla="*/ 354010 w 375121"/>
                <a:gd name="connsiteY42" fmla="*/ 135186 h 343168"/>
                <a:gd name="connsiteX43" fmla="*/ 333948 w 375121"/>
                <a:gd name="connsiteY43" fmla="*/ 138693 h 343168"/>
                <a:gd name="connsiteX44" fmla="*/ 317135 w 375121"/>
                <a:gd name="connsiteY44" fmla="*/ 127612 h 343168"/>
                <a:gd name="connsiteX45" fmla="*/ 313607 w 375121"/>
                <a:gd name="connsiteY45" fmla="*/ 126547 h 343168"/>
                <a:gd name="connsiteX46" fmla="*/ 274550 w 375121"/>
                <a:gd name="connsiteY46" fmla="*/ 127793 h 343168"/>
                <a:gd name="connsiteX47" fmla="*/ 270613 w 375121"/>
                <a:gd name="connsiteY47" fmla="*/ 127350 h 343168"/>
                <a:gd name="connsiteX48" fmla="*/ 218482 w 375121"/>
                <a:gd name="connsiteY48" fmla="*/ 114138 h 343168"/>
                <a:gd name="connsiteX49" fmla="*/ 216628 w 375121"/>
                <a:gd name="connsiteY49" fmla="*/ 113991 h 343168"/>
                <a:gd name="connsiteX50" fmla="*/ 190201 w 375121"/>
                <a:gd name="connsiteY50" fmla="*/ 116466 h 343168"/>
                <a:gd name="connsiteX51" fmla="*/ 174766 w 375121"/>
                <a:gd name="connsiteY51" fmla="*/ 135235 h 343168"/>
                <a:gd name="connsiteX52" fmla="*/ 153064 w 375121"/>
                <a:gd name="connsiteY52" fmla="*/ 116728 h 343168"/>
                <a:gd name="connsiteX53" fmla="*/ 145862 w 375121"/>
                <a:gd name="connsiteY53" fmla="*/ 134940 h 343168"/>
                <a:gd name="connsiteX54" fmla="*/ 147912 w 375121"/>
                <a:gd name="connsiteY54" fmla="*/ 150086 h 343168"/>
                <a:gd name="connsiteX55" fmla="*/ 171764 w 375121"/>
                <a:gd name="connsiteY55" fmla="*/ 178100 h 343168"/>
                <a:gd name="connsiteX56" fmla="*/ 174306 w 375121"/>
                <a:gd name="connsiteY56" fmla="*/ 181887 h 343168"/>
                <a:gd name="connsiteX57" fmla="*/ 186298 w 375121"/>
                <a:gd name="connsiteY57" fmla="*/ 204967 h 343168"/>
                <a:gd name="connsiteX58" fmla="*/ 187922 w 375121"/>
                <a:gd name="connsiteY58" fmla="*/ 207344 h 343168"/>
                <a:gd name="connsiteX59" fmla="*/ 213216 w 375121"/>
                <a:gd name="connsiteY59" fmla="*/ 235554 h 343168"/>
                <a:gd name="connsiteX60" fmla="*/ 214594 w 375121"/>
                <a:gd name="connsiteY60" fmla="*/ 236833 h 343168"/>
                <a:gd name="connsiteX61" fmla="*/ 236871 w 375121"/>
                <a:gd name="connsiteY61" fmla="*/ 252831 h 343168"/>
                <a:gd name="connsiteX62" fmla="*/ 241217 w 375121"/>
                <a:gd name="connsiteY62" fmla="*/ 257339 h 343168"/>
                <a:gd name="connsiteX63" fmla="*/ 260902 w 375121"/>
                <a:gd name="connsiteY63" fmla="*/ 286075 h 343168"/>
                <a:gd name="connsiteX64" fmla="*/ 263887 w 375121"/>
                <a:gd name="connsiteY64" fmla="*/ 288911 h 343168"/>
                <a:gd name="connsiteX65" fmla="*/ 322301 w 375121"/>
                <a:gd name="connsiteY65" fmla="*/ 321613 h 343168"/>
                <a:gd name="connsiteX66" fmla="*/ 311655 w 375121"/>
                <a:gd name="connsiteY66" fmla="*/ 343168 h 343168"/>
                <a:gd name="connsiteX67" fmla="*/ 107641 w 375121"/>
                <a:gd name="connsiteY67" fmla="*/ 193328 h 343168"/>
                <a:gd name="connsiteX68" fmla="*/ 154835 w 375121"/>
                <a:gd name="connsiteY68" fmla="*/ 247045 h 343168"/>
                <a:gd name="connsiteX69" fmla="*/ 157722 w 375121"/>
                <a:gd name="connsiteY69" fmla="*/ 249176 h 343168"/>
                <a:gd name="connsiteX70" fmla="*/ 213512 w 375121"/>
                <a:gd name="connsiteY70" fmla="*/ 272683 h 343168"/>
                <a:gd name="connsiteX71" fmla="*/ 217235 w 375121"/>
                <a:gd name="connsiteY71" fmla="*/ 274912 h 343168"/>
                <a:gd name="connsiteX72" fmla="*/ 251782 w 375121"/>
                <a:gd name="connsiteY72" fmla="*/ 302500 h 343168"/>
                <a:gd name="connsiteX73" fmla="*/ 253028 w 375121"/>
                <a:gd name="connsiteY73" fmla="*/ 303303 h 343168"/>
                <a:gd name="connsiteX74" fmla="*/ 307849 w 375121"/>
                <a:gd name="connsiteY74" fmla="*/ 331530 h 343168"/>
                <a:gd name="connsiteX75" fmla="*/ 310999 w 375121"/>
                <a:gd name="connsiteY75" fmla="*/ 325137 h 343168"/>
                <a:gd name="connsiteX76" fmla="*/ 259721 w 375121"/>
                <a:gd name="connsiteY76" fmla="*/ 296434 h 343168"/>
                <a:gd name="connsiteX77" fmla="*/ 253832 w 375121"/>
                <a:gd name="connsiteY77" fmla="*/ 290943 h 343168"/>
                <a:gd name="connsiteX78" fmla="*/ 234148 w 375121"/>
                <a:gd name="connsiteY78" fmla="*/ 262208 h 343168"/>
                <a:gd name="connsiteX79" fmla="*/ 231867 w 375121"/>
                <a:gd name="connsiteY79" fmla="*/ 259831 h 343168"/>
                <a:gd name="connsiteX80" fmla="*/ 209607 w 375121"/>
                <a:gd name="connsiteY80" fmla="*/ 243832 h 343168"/>
                <a:gd name="connsiteX81" fmla="*/ 206785 w 375121"/>
                <a:gd name="connsiteY81" fmla="*/ 241259 h 343168"/>
                <a:gd name="connsiteX82" fmla="*/ 181524 w 375121"/>
                <a:gd name="connsiteY82" fmla="*/ 213097 h 343168"/>
                <a:gd name="connsiteX83" fmla="*/ 178670 w 375121"/>
                <a:gd name="connsiteY83" fmla="*/ 208917 h 343168"/>
                <a:gd name="connsiteX84" fmla="*/ 166695 w 375121"/>
                <a:gd name="connsiteY84" fmla="*/ 185870 h 343168"/>
                <a:gd name="connsiteX85" fmla="*/ 165235 w 375121"/>
                <a:gd name="connsiteY85" fmla="*/ 183673 h 343168"/>
                <a:gd name="connsiteX86" fmla="*/ 141384 w 375121"/>
                <a:gd name="connsiteY86" fmla="*/ 155676 h 343168"/>
                <a:gd name="connsiteX87" fmla="*/ 137890 w 375121"/>
                <a:gd name="connsiteY87" fmla="*/ 131793 h 343168"/>
                <a:gd name="connsiteX88" fmla="*/ 149487 w 375121"/>
                <a:gd name="connsiteY88" fmla="*/ 102385 h 343168"/>
                <a:gd name="connsiteX89" fmla="*/ 173716 w 375121"/>
                <a:gd name="connsiteY89" fmla="*/ 123023 h 343168"/>
                <a:gd name="connsiteX90" fmla="*/ 185854 w 375121"/>
                <a:gd name="connsiteY90" fmla="*/ 108253 h 343168"/>
                <a:gd name="connsiteX91" fmla="*/ 215824 w 375121"/>
                <a:gd name="connsiteY91" fmla="*/ 105450 h 343168"/>
                <a:gd name="connsiteX92" fmla="*/ 220614 w 375121"/>
                <a:gd name="connsiteY92" fmla="*/ 105827 h 343168"/>
                <a:gd name="connsiteX93" fmla="*/ 272745 w 375121"/>
                <a:gd name="connsiteY93" fmla="*/ 119039 h 343168"/>
                <a:gd name="connsiteX94" fmla="*/ 274304 w 375121"/>
                <a:gd name="connsiteY94" fmla="*/ 119203 h 343168"/>
                <a:gd name="connsiteX95" fmla="*/ 313345 w 375121"/>
                <a:gd name="connsiteY95" fmla="*/ 117957 h 343168"/>
                <a:gd name="connsiteX96" fmla="*/ 321874 w 375121"/>
                <a:gd name="connsiteY96" fmla="*/ 120449 h 343168"/>
                <a:gd name="connsiteX97" fmla="*/ 338689 w 375121"/>
                <a:gd name="connsiteY97" fmla="*/ 131530 h 343168"/>
                <a:gd name="connsiteX98" fmla="*/ 347366 w 375121"/>
                <a:gd name="connsiteY98" fmla="*/ 129727 h 343168"/>
                <a:gd name="connsiteX99" fmla="*/ 363869 w 375121"/>
                <a:gd name="connsiteY99" fmla="*/ 109647 h 343168"/>
                <a:gd name="connsiteX100" fmla="*/ 346857 w 375121"/>
                <a:gd name="connsiteY100" fmla="*/ 90107 h 343168"/>
                <a:gd name="connsiteX101" fmla="*/ 344036 w 375121"/>
                <a:gd name="connsiteY101" fmla="*/ 85878 h 343168"/>
                <a:gd name="connsiteX102" fmla="*/ 334654 w 375121"/>
                <a:gd name="connsiteY102" fmla="*/ 67093 h 343168"/>
                <a:gd name="connsiteX103" fmla="*/ 329585 w 375121"/>
                <a:gd name="connsiteY103" fmla="*/ 62273 h 343168"/>
                <a:gd name="connsiteX104" fmla="*/ 325057 w 375121"/>
                <a:gd name="connsiteY104" fmla="*/ 62782 h 343168"/>
                <a:gd name="connsiteX105" fmla="*/ 315576 w 375121"/>
                <a:gd name="connsiteY105" fmla="*/ 67978 h 343168"/>
                <a:gd name="connsiteX106" fmla="*/ 304619 w 375121"/>
                <a:gd name="connsiteY106" fmla="*/ 69224 h 343168"/>
                <a:gd name="connsiteX107" fmla="*/ 257638 w 375121"/>
                <a:gd name="connsiteY107" fmla="*/ 55553 h 343168"/>
                <a:gd name="connsiteX108" fmla="*/ 252667 w 375121"/>
                <a:gd name="connsiteY108" fmla="*/ 53028 h 343168"/>
                <a:gd name="connsiteX109" fmla="*/ 206885 w 375121"/>
                <a:gd name="connsiteY109" fmla="*/ 18539 h 343168"/>
                <a:gd name="connsiteX110" fmla="*/ 205867 w 375121"/>
                <a:gd name="connsiteY110" fmla="*/ 17884 h 343168"/>
                <a:gd name="connsiteX111" fmla="*/ 190136 w 375121"/>
                <a:gd name="connsiteY111" fmla="*/ 9524 h 343168"/>
                <a:gd name="connsiteX112" fmla="*/ 146387 w 375121"/>
                <a:gd name="connsiteY112" fmla="*/ 28031 h 343168"/>
                <a:gd name="connsiteX113" fmla="*/ 140481 w 375121"/>
                <a:gd name="connsiteY113" fmla="*/ 37325 h 343168"/>
                <a:gd name="connsiteX114" fmla="*/ 138579 w 375121"/>
                <a:gd name="connsiteY114" fmla="*/ 51143 h 343168"/>
                <a:gd name="connsiteX115" fmla="*/ 126785 w 375121"/>
                <a:gd name="connsiteY115" fmla="*/ 67470 h 343168"/>
                <a:gd name="connsiteX116" fmla="*/ 114269 w 375121"/>
                <a:gd name="connsiteY116" fmla="*/ 72043 h 343168"/>
                <a:gd name="connsiteX117" fmla="*/ 114269 w 375121"/>
                <a:gd name="connsiteY117" fmla="*/ 95943 h 343168"/>
                <a:gd name="connsiteX118" fmla="*/ 87005 w 375121"/>
                <a:gd name="connsiteY118" fmla="*/ 94435 h 343168"/>
                <a:gd name="connsiteX119" fmla="*/ 80182 w 375121"/>
                <a:gd name="connsiteY119" fmla="*/ 92288 h 343168"/>
                <a:gd name="connsiteX120" fmla="*/ 64811 w 375121"/>
                <a:gd name="connsiteY120" fmla="*/ 82944 h 343168"/>
                <a:gd name="connsiteX121" fmla="*/ 54346 w 375121"/>
                <a:gd name="connsiteY121" fmla="*/ 94419 h 343168"/>
                <a:gd name="connsiteX122" fmla="*/ 8611 w 375121"/>
                <a:gd name="connsiteY122" fmla="*/ 91632 h 343168"/>
                <a:gd name="connsiteX123" fmla="*/ 8611 w 375121"/>
                <a:gd name="connsiteY123" fmla="*/ 111942 h 343168"/>
                <a:gd name="connsiteX124" fmla="*/ 10908 w 375121"/>
                <a:gd name="connsiteY124" fmla="*/ 120171 h 343168"/>
                <a:gd name="connsiteX125" fmla="*/ 22424 w 375121"/>
                <a:gd name="connsiteY125" fmla="*/ 137677 h 343168"/>
                <a:gd name="connsiteX126" fmla="*/ 34464 w 375121"/>
                <a:gd name="connsiteY126" fmla="*/ 116499 h 343168"/>
                <a:gd name="connsiteX127" fmla="*/ 53197 w 375121"/>
                <a:gd name="connsiteY127" fmla="*/ 108516 h 343168"/>
                <a:gd name="connsiteX128" fmla="*/ 86464 w 375121"/>
                <a:gd name="connsiteY128" fmla="*/ 120416 h 343168"/>
                <a:gd name="connsiteX129" fmla="*/ 88466 w 375121"/>
                <a:gd name="connsiteY129" fmla="*/ 143562 h 343168"/>
                <a:gd name="connsiteX130" fmla="*/ 91532 w 375121"/>
                <a:gd name="connsiteY130" fmla="*/ 151430 h 343168"/>
                <a:gd name="connsiteX131" fmla="*/ 121404 w 375121"/>
                <a:gd name="connsiteY131" fmla="*/ 186378 h 343168"/>
                <a:gd name="connsiteX132" fmla="*/ 107691 w 375121"/>
                <a:gd name="connsiteY132" fmla="*/ 193328 h 34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75121" h="343168">
                  <a:moveTo>
                    <a:pt x="311688" y="343168"/>
                  </a:moveTo>
                  <a:lnTo>
                    <a:pt x="249108" y="310942"/>
                  </a:lnTo>
                  <a:cubicBezTo>
                    <a:pt x="248172" y="310466"/>
                    <a:pt x="247270" y="309876"/>
                    <a:pt x="246417" y="309204"/>
                  </a:cubicBezTo>
                  <a:lnTo>
                    <a:pt x="211888" y="281632"/>
                  </a:lnTo>
                  <a:cubicBezTo>
                    <a:pt x="211346" y="281206"/>
                    <a:pt x="210755" y="280846"/>
                    <a:pt x="210198" y="280616"/>
                  </a:cubicBezTo>
                  <a:lnTo>
                    <a:pt x="154392" y="257110"/>
                  </a:lnTo>
                  <a:cubicBezTo>
                    <a:pt x="152145" y="256159"/>
                    <a:pt x="150127" y="254684"/>
                    <a:pt x="148388" y="252733"/>
                  </a:cubicBezTo>
                  <a:lnTo>
                    <a:pt x="93862" y="190689"/>
                  </a:lnTo>
                  <a:lnTo>
                    <a:pt x="107707" y="183673"/>
                  </a:lnTo>
                  <a:lnTo>
                    <a:pt x="84938" y="157036"/>
                  </a:lnTo>
                  <a:cubicBezTo>
                    <a:pt x="82101" y="153692"/>
                    <a:pt x="80280" y="149184"/>
                    <a:pt x="79853" y="144316"/>
                  </a:cubicBezTo>
                  <a:lnTo>
                    <a:pt x="78328" y="126662"/>
                  </a:lnTo>
                  <a:lnTo>
                    <a:pt x="50278" y="116613"/>
                  </a:lnTo>
                  <a:cubicBezTo>
                    <a:pt x="47324" y="115548"/>
                    <a:pt x="43995" y="117154"/>
                    <a:pt x="41945" y="120744"/>
                  </a:cubicBezTo>
                  <a:lnTo>
                    <a:pt x="22949" y="154135"/>
                  </a:lnTo>
                  <a:lnTo>
                    <a:pt x="3706" y="124891"/>
                  </a:lnTo>
                  <a:cubicBezTo>
                    <a:pt x="1312" y="121236"/>
                    <a:pt x="0" y="116646"/>
                    <a:pt x="0" y="111942"/>
                  </a:cubicBezTo>
                  <a:lnTo>
                    <a:pt x="0" y="86190"/>
                  </a:lnTo>
                  <a:lnTo>
                    <a:pt x="5528" y="82846"/>
                  </a:lnTo>
                  <a:lnTo>
                    <a:pt x="50736" y="85599"/>
                  </a:lnTo>
                  <a:lnTo>
                    <a:pt x="63220" y="71912"/>
                  </a:lnTo>
                  <a:lnTo>
                    <a:pt x="84610" y="84944"/>
                  </a:lnTo>
                  <a:cubicBezTo>
                    <a:pt x="85529" y="85485"/>
                    <a:pt x="86496" y="85796"/>
                    <a:pt x="87449" y="85862"/>
                  </a:cubicBezTo>
                  <a:lnTo>
                    <a:pt x="105640" y="86862"/>
                  </a:lnTo>
                  <a:lnTo>
                    <a:pt x="105640" y="66044"/>
                  </a:lnTo>
                  <a:lnTo>
                    <a:pt x="123815" y="59405"/>
                  </a:lnTo>
                  <a:cubicBezTo>
                    <a:pt x="126981" y="58257"/>
                    <a:pt x="129409" y="54553"/>
                    <a:pt x="130033" y="49996"/>
                  </a:cubicBezTo>
                  <a:lnTo>
                    <a:pt x="131935" y="36177"/>
                  </a:lnTo>
                  <a:cubicBezTo>
                    <a:pt x="132952" y="28735"/>
                    <a:pt x="137201" y="22588"/>
                    <a:pt x="143008" y="20129"/>
                  </a:cubicBezTo>
                  <a:lnTo>
                    <a:pt x="190563" y="0"/>
                  </a:lnTo>
                  <a:lnTo>
                    <a:pt x="209935" y="10327"/>
                  </a:lnTo>
                  <a:cubicBezTo>
                    <a:pt x="210673" y="10737"/>
                    <a:pt x="211379" y="11163"/>
                    <a:pt x="212052" y="11671"/>
                  </a:cubicBezTo>
                  <a:lnTo>
                    <a:pt x="257851" y="46177"/>
                  </a:lnTo>
                  <a:cubicBezTo>
                    <a:pt x="258540" y="46701"/>
                    <a:pt x="259278" y="47078"/>
                    <a:pt x="260033" y="47291"/>
                  </a:cubicBezTo>
                  <a:lnTo>
                    <a:pt x="307013" y="60962"/>
                  </a:lnTo>
                  <a:cubicBezTo>
                    <a:pt x="308407" y="61372"/>
                    <a:pt x="309966" y="61208"/>
                    <a:pt x="311442" y="60421"/>
                  </a:cubicBezTo>
                  <a:lnTo>
                    <a:pt x="320907" y="55242"/>
                  </a:lnTo>
                  <a:cubicBezTo>
                    <a:pt x="324401" y="53307"/>
                    <a:pt x="328354" y="52897"/>
                    <a:pt x="332144" y="54061"/>
                  </a:cubicBezTo>
                  <a:cubicBezTo>
                    <a:pt x="336425" y="55405"/>
                    <a:pt x="340066" y="58667"/>
                    <a:pt x="342347" y="63257"/>
                  </a:cubicBezTo>
                  <a:lnTo>
                    <a:pt x="351729" y="82026"/>
                  </a:lnTo>
                  <a:cubicBezTo>
                    <a:pt x="352206" y="82944"/>
                    <a:pt x="352731" y="83764"/>
                    <a:pt x="353321" y="84452"/>
                  </a:cubicBezTo>
                  <a:lnTo>
                    <a:pt x="375122" y="109499"/>
                  </a:lnTo>
                  <a:lnTo>
                    <a:pt x="354010" y="135186"/>
                  </a:lnTo>
                  <a:cubicBezTo>
                    <a:pt x="348761" y="141562"/>
                    <a:pt x="340461" y="143021"/>
                    <a:pt x="333948" y="138693"/>
                  </a:cubicBezTo>
                  <a:lnTo>
                    <a:pt x="317135" y="127612"/>
                  </a:lnTo>
                  <a:cubicBezTo>
                    <a:pt x="316035" y="126891"/>
                    <a:pt x="315231" y="126531"/>
                    <a:pt x="313607" y="126547"/>
                  </a:cubicBezTo>
                  <a:lnTo>
                    <a:pt x="274550" y="127793"/>
                  </a:lnTo>
                  <a:cubicBezTo>
                    <a:pt x="273205" y="127858"/>
                    <a:pt x="271892" y="127678"/>
                    <a:pt x="270613" y="127350"/>
                  </a:cubicBezTo>
                  <a:lnTo>
                    <a:pt x="218482" y="114138"/>
                  </a:lnTo>
                  <a:cubicBezTo>
                    <a:pt x="217859" y="113991"/>
                    <a:pt x="217268" y="113958"/>
                    <a:pt x="216628" y="113991"/>
                  </a:cubicBezTo>
                  <a:lnTo>
                    <a:pt x="190201" y="116466"/>
                  </a:lnTo>
                  <a:lnTo>
                    <a:pt x="174766" y="135235"/>
                  </a:lnTo>
                  <a:lnTo>
                    <a:pt x="153064" y="116728"/>
                  </a:lnTo>
                  <a:lnTo>
                    <a:pt x="145862" y="134940"/>
                  </a:lnTo>
                  <a:cubicBezTo>
                    <a:pt x="143861" y="140005"/>
                    <a:pt x="144714" y="146365"/>
                    <a:pt x="147912" y="150086"/>
                  </a:cubicBezTo>
                  <a:lnTo>
                    <a:pt x="171764" y="178100"/>
                  </a:lnTo>
                  <a:cubicBezTo>
                    <a:pt x="172715" y="179231"/>
                    <a:pt x="173584" y="180493"/>
                    <a:pt x="174306" y="181887"/>
                  </a:cubicBezTo>
                  <a:lnTo>
                    <a:pt x="186298" y="204967"/>
                  </a:lnTo>
                  <a:cubicBezTo>
                    <a:pt x="186756" y="205852"/>
                    <a:pt x="187282" y="206639"/>
                    <a:pt x="187922" y="207344"/>
                  </a:cubicBezTo>
                  <a:lnTo>
                    <a:pt x="213216" y="235554"/>
                  </a:lnTo>
                  <a:cubicBezTo>
                    <a:pt x="213659" y="236062"/>
                    <a:pt x="214102" y="236489"/>
                    <a:pt x="214594" y="236833"/>
                  </a:cubicBezTo>
                  <a:lnTo>
                    <a:pt x="236871" y="252831"/>
                  </a:lnTo>
                  <a:cubicBezTo>
                    <a:pt x="238544" y="254045"/>
                    <a:pt x="240020" y="255553"/>
                    <a:pt x="241217" y="257339"/>
                  </a:cubicBezTo>
                  <a:lnTo>
                    <a:pt x="260902" y="286075"/>
                  </a:lnTo>
                  <a:cubicBezTo>
                    <a:pt x="261755" y="287304"/>
                    <a:pt x="262788" y="288288"/>
                    <a:pt x="263887" y="288911"/>
                  </a:cubicBezTo>
                  <a:lnTo>
                    <a:pt x="322301" y="321613"/>
                  </a:lnTo>
                  <a:lnTo>
                    <a:pt x="311655" y="343168"/>
                  </a:lnTo>
                  <a:close/>
                  <a:moveTo>
                    <a:pt x="107641" y="193328"/>
                  </a:moveTo>
                  <a:lnTo>
                    <a:pt x="154835" y="247045"/>
                  </a:lnTo>
                  <a:cubicBezTo>
                    <a:pt x="155688" y="247996"/>
                    <a:pt x="156689" y="248750"/>
                    <a:pt x="157722" y="249176"/>
                  </a:cubicBezTo>
                  <a:lnTo>
                    <a:pt x="213512" y="272683"/>
                  </a:lnTo>
                  <a:cubicBezTo>
                    <a:pt x="214824" y="273240"/>
                    <a:pt x="216087" y="273977"/>
                    <a:pt x="217235" y="274912"/>
                  </a:cubicBezTo>
                  <a:lnTo>
                    <a:pt x="251782" y="302500"/>
                  </a:lnTo>
                  <a:cubicBezTo>
                    <a:pt x="252175" y="302811"/>
                    <a:pt x="252585" y="303090"/>
                    <a:pt x="253028" y="303303"/>
                  </a:cubicBezTo>
                  <a:lnTo>
                    <a:pt x="307849" y="331530"/>
                  </a:lnTo>
                  <a:lnTo>
                    <a:pt x="310999" y="325137"/>
                  </a:lnTo>
                  <a:lnTo>
                    <a:pt x="259721" y="296434"/>
                  </a:lnTo>
                  <a:cubicBezTo>
                    <a:pt x="257441" y="295156"/>
                    <a:pt x="255456" y="293304"/>
                    <a:pt x="253832" y="290943"/>
                  </a:cubicBezTo>
                  <a:lnTo>
                    <a:pt x="234148" y="262208"/>
                  </a:lnTo>
                  <a:cubicBezTo>
                    <a:pt x="233475" y="261241"/>
                    <a:pt x="232720" y="260437"/>
                    <a:pt x="231867" y="259831"/>
                  </a:cubicBezTo>
                  <a:lnTo>
                    <a:pt x="209607" y="243832"/>
                  </a:lnTo>
                  <a:cubicBezTo>
                    <a:pt x="208607" y="243111"/>
                    <a:pt x="207639" y="242242"/>
                    <a:pt x="206785" y="241259"/>
                  </a:cubicBezTo>
                  <a:lnTo>
                    <a:pt x="181524" y="213097"/>
                  </a:lnTo>
                  <a:cubicBezTo>
                    <a:pt x="180392" y="211835"/>
                    <a:pt x="179441" y="210442"/>
                    <a:pt x="178670" y="208917"/>
                  </a:cubicBezTo>
                  <a:lnTo>
                    <a:pt x="166695" y="185870"/>
                  </a:lnTo>
                  <a:cubicBezTo>
                    <a:pt x="166269" y="185067"/>
                    <a:pt x="165776" y="184329"/>
                    <a:pt x="165235" y="183673"/>
                  </a:cubicBezTo>
                  <a:lnTo>
                    <a:pt x="141384" y="155676"/>
                  </a:lnTo>
                  <a:cubicBezTo>
                    <a:pt x="136102" y="149496"/>
                    <a:pt x="134692" y="139907"/>
                    <a:pt x="137890" y="131793"/>
                  </a:cubicBezTo>
                  <a:lnTo>
                    <a:pt x="149487" y="102385"/>
                  </a:lnTo>
                  <a:lnTo>
                    <a:pt x="173716" y="123023"/>
                  </a:lnTo>
                  <a:lnTo>
                    <a:pt x="185854" y="108253"/>
                  </a:lnTo>
                  <a:lnTo>
                    <a:pt x="215824" y="105450"/>
                  </a:lnTo>
                  <a:cubicBezTo>
                    <a:pt x="217350" y="105286"/>
                    <a:pt x="218990" y="105401"/>
                    <a:pt x="220614" y="105827"/>
                  </a:cubicBezTo>
                  <a:lnTo>
                    <a:pt x="272745" y="119039"/>
                  </a:lnTo>
                  <a:cubicBezTo>
                    <a:pt x="273271" y="119171"/>
                    <a:pt x="273927" y="119187"/>
                    <a:pt x="274304" y="119203"/>
                  </a:cubicBezTo>
                  <a:lnTo>
                    <a:pt x="313345" y="117957"/>
                  </a:lnTo>
                  <a:cubicBezTo>
                    <a:pt x="316429" y="118056"/>
                    <a:pt x="319283" y="118712"/>
                    <a:pt x="321874" y="120449"/>
                  </a:cubicBezTo>
                  <a:lnTo>
                    <a:pt x="338689" y="131530"/>
                  </a:lnTo>
                  <a:cubicBezTo>
                    <a:pt x="341592" y="133432"/>
                    <a:pt x="344906" y="132727"/>
                    <a:pt x="347366" y="129727"/>
                  </a:cubicBezTo>
                  <a:lnTo>
                    <a:pt x="363869" y="109647"/>
                  </a:lnTo>
                  <a:lnTo>
                    <a:pt x="346857" y="90107"/>
                  </a:lnTo>
                  <a:cubicBezTo>
                    <a:pt x="345791" y="88894"/>
                    <a:pt x="344840" y="87468"/>
                    <a:pt x="344036" y="85878"/>
                  </a:cubicBezTo>
                  <a:lnTo>
                    <a:pt x="334654" y="67093"/>
                  </a:lnTo>
                  <a:cubicBezTo>
                    <a:pt x="333406" y="64618"/>
                    <a:pt x="331619" y="62913"/>
                    <a:pt x="329585" y="62273"/>
                  </a:cubicBezTo>
                  <a:cubicBezTo>
                    <a:pt x="328059" y="61798"/>
                    <a:pt x="326566" y="61962"/>
                    <a:pt x="325057" y="62782"/>
                  </a:cubicBezTo>
                  <a:lnTo>
                    <a:pt x="315576" y="67978"/>
                  </a:lnTo>
                  <a:cubicBezTo>
                    <a:pt x="312164" y="69847"/>
                    <a:pt x="308260" y="70306"/>
                    <a:pt x="304619" y="69224"/>
                  </a:cubicBezTo>
                  <a:lnTo>
                    <a:pt x="257638" y="55553"/>
                  </a:lnTo>
                  <a:cubicBezTo>
                    <a:pt x="255883" y="55045"/>
                    <a:pt x="254209" y="54192"/>
                    <a:pt x="252667" y="53028"/>
                  </a:cubicBezTo>
                  <a:lnTo>
                    <a:pt x="206885" y="18539"/>
                  </a:lnTo>
                  <a:cubicBezTo>
                    <a:pt x="206556" y="18294"/>
                    <a:pt x="206212" y="18080"/>
                    <a:pt x="205867" y="17884"/>
                  </a:cubicBezTo>
                  <a:lnTo>
                    <a:pt x="190136" y="9524"/>
                  </a:lnTo>
                  <a:lnTo>
                    <a:pt x="146387" y="28031"/>
                  </a:lnTo>
                  <a:cubicBezTo>
                    <a:pt x="143402" y="29293"/>
                    <a:pt x="141072" y="32948"/>
                    <a:pt x="140481" y="37325"/>
                  </a:cubicBezTo>
                  <a:lnTo>
                    <a:pt x="138579" y="51143"/>
                  </a:lnTo>
                  <a:cubicBezTo>
                    <a:pt x="137496" y="58946"/>
                    <a:pt x="132985" y="65208"/>
                    <a:pt x="126785" y="67470"/>
                  </a:cubicBezTo>
                  <a:lnTo>
                    <a:pt x="114269" y="72043"/>
                  </a:lnTo>
                  <a:lnTo>
                    <a:pt x="114269" y="95943"/>
                  </a:lnTo>
                  <a:lnTo>
                    <a:pt x="87005" y="94435"/>
                  </a:lnTo>
                  <a:cubicBezTo>
                    <a:pt x="84627" y="94304"/>
                    <a:pt x="82314" y="93582"/>
                    <a:pt x="80182" y="92288"/>
                  </a:cubicBezTo>
                  <a:lnTo>
                    <a:pt x="64811" y="82944"/>
                  </a:lnTo>
                  <a:lnTo>
                    <a:pt x="54346" y="94419"/>
                  </a:lnTo>
                  <a:lnTo>
                    <a:pt x="8611" y="91632"/>
                  </a:lnTo>
                  <a:lnTo>
                    <a:pt x="8611" y="111942"/>
                  </a:lnTo>
                  <a:cubicBezTo>
                    <a:pt x="8611" y="114990"/>
                    <a:pt x="9431" y="117892"/>
                    <a:pt x="10908" y="120171"/>
                  </a:cubicBezTo>
                  <a:lnTo>
                    <a:pt x="22424" y="137677"/>
                  </a:lnTo>
                  <a:lnTo>
                    <a:pt x="34464" y="116499"/>
                  </a:lnTo>
                  <a:cubicBezTo>
                    <a:pt x="38615" y="109204"/>
                    <a:pt x="46160" y="105942"/>
                    <a:pt x="53197" y="108516"/>
                  </a:cubicBezTo>
                  <a:lnTo>
                    <a:pt x="86464" y="120416"/>
                  </a:lnTo>
                  <a:lnTo>
                    <a:pt x="88466" y="143562"/>
                  </a:lnTo>
                  <a:cubicBezTo>
                    <a:pt x="88728" y="146644"/>
                    <a:pt x="89826" y="149447"/>
                    <a:pt x="91532" y="151430"/>
                  </a:cubicBezTo>
                  <a:lnTo>
                    <a:pt x="121404" y="186378"/>
                  </a:lnTo>
                  <a:lnTo>
                    <a:pt x="107691" y="19332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20" name="Graphic 9">
              <a:extLst>
                <a:ext uri="{FF2B5EF4-FFF2-40B4-BE49-F238E27FC236}">
                  <a16:creationId xmlns:a16="http://schemas.microsoft.com/office/drawing/2014/main" id="{3D770F51-B2C2-58ED-16FB-79C9E96ECC33}"/>
                </a:ext>
              </a:extLst>
            </p:cNvPr>
            <p:cNvGrpSpPr/>
            <p:nvPr/>
          </p:nvGrpSpPr>
          <p:grpSpPr>
            <a:xfrm>
              <a:off x="3533204" y="7644954"/>
              <a:ext cx="190487" cy="163328"/>
              <a:chOff x="3533204" y="7644954"/>
              <a:chExt cx="190487" cy="163328"/>
            </a:xfrm>
            <a:grpFill/>
          </p:grpSpPr>
          <p:sp>
            <p:nvSpPr>
              <p:cNvPr id="1719" name="Freeform 1718">
                <a:extLst>
                  <a:ext uri="{FF2B5EF4-FFF2-40B4-BE49-F238E27FC236}">
                    <a16:creationId xmlns:a16="http://schemas.microsoft.com/office/drawing/2014/main" id="{BFBF1C4D-C4D0-09A6-B97B-B1C588A0AAB2}"/>
                  </a:ext>
                </a:extLst>
              </p:cNvPr>
              <p:cNvSpPr/>
              <p:nvPr/>
            </p:nvSpPr>
            <p:spPr>
              <a:xfrm>
                <a:off x="3538093" y="7649236"/>
                <a:ext cx="181327" cy="153128"/>
              </a:xfrm>
              <a:custGeom>
                <a:avLst/>
                <a:gdLst>
                  <a:gd name="connsiteX0" fmla="*/ 178096 w 181327"/>
                  <a:gd name="connsiteY0" fmla="*/ 28057 h 153128"/>
                  <a:gd name="connsiteX1" fmla="*/ 181213 w 181327"/>
                  <a:gd name="connsiteY1" fmla="*/ 58349 h 153128"/>
                  <a:gd name="connsiteX2" fmla="*/ 181115 w 181327"/>
                  <a:gd name="connsiteY2" fmla="*/ 63464 h 153128"/>
                  <a:gd name="connsiteX3" fmla="*/ 176882 w 181327"/>
                  <a:gd name="connsiteY3" fmla="*/ 93051 h 153128"/>
                  <a:gd name="connsiteX4" fmla="*/ 160807 w 181327"/>
                  <a:gd name="connsiteY4" fmla="*/ 107017 h 153128"/>
                  <a:gd name="connsiteX5" fmla="*/ 176882 w 181327"/>
                  <a:gd name="connsiteY5" fmla="*/ 130769 h 153128"/>
                  <a:gd name="connsiteX6" fmla="*/ 176882 w 181327"/>
                  <a:gd name="connsiteY6" fmla="*/ 153128 h 153128"/>
                  <a:gd name="connsiteX7" fmla="*/ 135856 w 181327"/>
                  <a:gd name="connsiteY7" fmla="*/ 139998 h 153128"/>
                  <a:gd name="connsiteX8" fmla="*/ 130574 w 181327"/>
                  <a:gd name="connsiteY8" fmla="*/ 139785 h 153128"/>
                  <a:gd name="connsiteX9" fmla="*/ 105345 w 181327"/>
                  <a:gd name="connsiteY9" fmla="*/ 145686 h 153128"/>
                  <a:gd name="connsiteX10" fmla="*/ 101375 w 181327"/>
                  <a:gd name="connsiteY10" fmla="*/ 145801 h 153128"/>
                  <a:gd name="connsiteX11" fmla="*/ 67617 w 181327"/>
                  <a:gd name="connsiteY11" fmla="*/ 139752 h 153128"/>
                  <a:gd name="connsiteX12" fmla="*/ 61219 w 181327"/>
                  <a:gd name="connsiteY12" fmla="*/ 140752 h 153128"/>
                  <a:gd name="connsiteX13" fmla="*/ 40058 w 181327"/>
                  <a:gd name="connsiteY13" fmla="*/ 151637 h 153128"/>
                  <a:gd name="connsiteX14" fmla="*/ 29199 w 181327"/>
                  <a:gd name="connsiteY14" fmla="*/ 150686 h 153128"/>
                  <a:gd name="connsiteX15" fmla="*/ 0 w 181327"/>
                  <a:gd name="connsiteY15" fmla="*/ 129376 h 153128"/>
                  <a:gd name="connsiteX16" fmla="*/ 6890 w 181327"/>
                  <a:gd name="connsiteY16" fmla="*/ 102821 h 153128"/>
                  <a:gd name="connsiteX17" fmla="*/ 64320 w 181327"/>
                  <a:gd name="connsiteY17" fmla="*/ 114000 h 153128"/>
                  <a:gd name="connsiteX18" fmla="*/ 108265 w 181327"/>
                  <a:gd name="connsiteY18" fmla="*/ 120360 h 153128"/>
                  <a:gd name="connsiteX19" fmla="*/ 116254 w 181327"/>
                  <a:gd name="connsiteY19" fmla="*/ 118066 h 153128"/>
                  <a:gd name="connsiteX20" fmla="*/ 135528 w 181327"/>
                  <a:gd name="connsiteY20" fmla="*/ 102821 h 153128"/>
                  <a:gd name="connsiteX21" fmla="*/ 111579 w 181327"/>
                  <a:gd name="connsiteY21" fmla="*/ 71250 h 153128"/>
                  <a:gd name="connsiteX22" fmla="*/ 107970 w 181327"/>
                  <a:gd name="connsiteY22" fmla="*/ 59808 h 153128"/>
                  <a:gd name="connsiteX23" fmla="*/ 107970 w 181327"/>
                  <a:gd name="connsiteY23" fmla="*/ 47285 h 153128"/>
                  <a:gd name="connsiteX24" fmla="*/ 98243 w 181327"/>
                  <a:gd name="connsiteY24" fmla="*/ 31384 h 153128"/>
                  <a:gd name="connsiteX25" fmla="*/ 66632 w 181327"/>
                  <a:gd name="connsiteY25" fmla="*/ 21762 h 153128"/>
                  <a:gd name="connsiteX26" fmla="*/ 78541 w 181327"/>
                  <a:gd name="connsiteY26" fmla="*/ 5206 h 153128"/>
                  <a:gd name="connsiteX27" fmla="*/ 88827 w 181327"/>
                  <a:gd name="connsiteY27" fmla="*/ 59 h 153128"/>
                  <a:gd name="connsiteX28" fmla="*/ 121191 w 181327"/>
                  <a:gd name="connsiteY28" fmla="*/ 3534 h 153128"/>
                  <a:gd name="connsiteX29" fmla="*/ 122340 w 181327"/>
                  <a:gd name="connsiteY29" fmla="*/ 3731 h 153128"/>
                  <a:gd name="connsiteX30" fmla="*/ 167794 w 181327"/>
                  <a:gd name="connsiteY30" fmla="*/ 14107 h 153128"/>
                  <a:gd name="connsiteX31" fmla="*/ 178112 w 181327"/>
                  <a:gd name="connsiteY31" fmla="*/ 28040 h 15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1327" h="153128">
                    <a:moveTo>
                      <a:pt x="178096" y="28057"/>
                    </a:moveTo>
                    <a:lnTo>
                      <a:pt x="181213" y="58349"/>
                    </a:lnTo>
                    <a:cubicBezTo>
                      <a:pt x="181393" y="60054"/>
                      <a:pt x="181360" y="61775"/>
                      <a:pt x="181115" y="63464"/>
                    </a:cubicBezTo>
                    <a:lnTo>
                      <a:pt x="176882" y="93051"/>
                    </a:lnTo>
                    <a:lnTo>
                      <a:pt x="160807" y="107017"/>
                    </a:lnTo>
                    <a:lnTo>
                      <a:pt x="176882" y="130769"/>
                    </a:lnTo>
                    <a:lnTo>
                      <a:pt x="176882" y="153128"/>
                    </a:lnTo>
                    <a:lnTo>
                      <a:pt x="135856" y="139998"/>
                    </a:lnTo>
                    <a:cubicBezTo>
                      <a:pt x="134134" y="139441"/>
                      <a:pt x="132330" y="139375"/>
                      <a:pt x="130574" y="139785"/>
                    </a:cubicBezTo>
                    <a:lnTo>
                      <a:pt x="105345" y="145686"/>
                    </a:lnTo>
                    <a:cubicBezTo>
                      <a:pt x="104033" y="145998"/>
                      <a:pt x="102688" y="146030"/>
                      <a:pt x="101375" y="145801"/>
                    </a:cubicBezTo>
                    <a:lnTo>
                      <a:pt x="67617" y="139752"/>
                    </a:lnTo>
                    <a:cubicBezTo>
                      <a:pt x="65451" y="139359"/>
                      <a:pt x="63253" y="139719"/>
                      <a:pt x="61219" y="140752"/>
                    </a:cubicBezTo>
                    <a:lnTo>
                      <a:pt x="40058" y="151637"/>
                    </a:lnTo>
                    <a:cubicBezTo>
                      <a:pt x="36515" y="153456"/>
                      <a:pt x="32512" y="153112"/>
                      <a:pt x="29199" y="150686"/>
                    </a:cubicBezTo>
                    <a:lnTo>
                      <a:pt x="0" y="129376"/>
                    </a:lnTo>
                    <a:lnTo>
                      <a:pt x="6890" y="102821"/>
                    </a:lnTo>
                    <a:lnTo>
                      <a:pt x="64320" y="114000"/>
                    </a:lnTo>
                    <a:lnTo>
                      <a:pt x="108265" y="120360"/>
                    </a:lnTo>
                    <a:cubicBezTo>
                      <a:pt x="111054" y="120771"/>
                      <a:pt x="113859" y="119951"/>
                      <a:pt x="116254" y="118066"/>
                    </a:cubicBezTo>
                    <a:lnTo>
                      <a:pt x="135528" y="102821"/>
                    </a:lnTo>
                    <a:lnTo>
                      <a:pt x="111579" y="71250"/>
                    </a:lnTo>
                    <a:cubicBezTo>
                      <a:pt x="109266" y="68201"/>
                      <a:pt x="107970" y="64087"/>
                      <a:pt x="107970" y="59808"/>
                    </a:cubicBezTo>
                    <a:lnTo>
                      <a:pt x="107970" y="47285"/>
                    </a:lnTo>
                    <a:cubicBezTo>
                      <a:pt x="107970" y="39712"/>
                      <a:pt x="103934" y="33122"/>
                      <a:pt x="98243" y="31384"/>
                    </a:cubicBezTo>
                    <a:lnTo>
                      <a:pt x="66632" y="21762"/>
                    </a:lnTo>
                    <a:lnTo>
                      <a:pt x="78541" y="5206"/>
                    </a:lnTo>
                    <a:cubicBezTo>
                      <a:pt x="81182" y="1534"/>
                      <a:pt x="84972" y="-367"/>
                      <a:pt x="88827" y="59"/>
                    </a:cubicBezTo>
                    <a:lnTo>
                      <a:pt x="121191" y="3534"/>
                    </a:lnTo>
                    <a:cubicBezTo>
                      <a:pt x="121569" y="3583"/>
                      <a:pt x="121962" y="3632"/>
                      <a:pt x="122340" y="3731"/>
                    </a:cubicBezTo>
                    <a:lnTo>
                      <a:pt x="167794" y="14107"/>
                    </a:lnTo>
                    <a:cubicBezTo>
                      <a:pt x="173207" y="15353"/>
                      <a:pt x="177391" y="20975"/>
                      <a:pt x="178112" y="2804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20" name="Freeform 1719">
                <a:extLst>
                  <a:ext uri="{FF2B5EF4-FFF2-40B4-BE49-F238E27FC236}">
                    <a16:creationId xmlns:a16="http://schemas.microsoft.com/office/drawing/2014/main" id="{15CE48B1-4496-88A8-AC86-2F7A1E43258E}"/>
                  </a:ext>
                </a:extLst>
              </p:cNvPr>
              <p:cNvSpPr/>
              <p:nvPr/>
            </p:nvSpPr>
            <p:spPr>
              <a:xfrm>
                <a:off x="3533204" y="7644954"/>
                <a:ext cx="190487" cy="163328"/>
              </a:xfrm>
              <a:custGeom>
                <a:avLst/>
                <a:gdLst>
                  <a:gd name="connsiteX0" fmla="*/ 186068 w 190487"/>
                  <a:gd name="connsiteY0" fmla="*/ 163328 h 163328"/>
                  <a:gd name="connsiteX1" fmla="*/ 139432 w 190487"/>
                  <a:gd name="connsiteY1" fmla="*/ 148395 h 163328"/>
                  <a:gd name="connsiteX2" fmla="*/ 136431 w 190487"/>
                  <a:gd name="connsiteY2" fmla="*/ 148264 h 163328"/>
                  <a:gd name="connsiteX3" fmla="*/ 111234 w 190487"/>
                  <a:gd name="connsiteY3" fmla="*/ 154165 h 163328"/>
                  <a:gd name="connsiteX4" fmla="*/ 105526 w 190487"/>
                  <a:gd name="connsiteY4" fmla="*/ 154312 h 163328"/>
                  <a:gd name="connsiteX5" fmla="*/ 71767 w 190487"/>
                  <a:gd name="connsiteY5" fmla="*/ 148280 h 163328"/>
                  <a:gd name="connsiteX6" fmla="*/ 68092 w 190487"/>
                  <a:gd name="connsiteY6" fmla="*/ 148870 h 163328"/>
                  <a:gd name="connsiteX7" fmla="*/ 46948 w 190487"/>
                  <a:gd name="connsiteY7" fmla="*/ 159754 h 163328"/>
                  <a:gd name="connsiteX8" fmla="*/ 31561 w 190487"/>
                  <a:gd name="connsiteY8" fmla="*/ 158460 h 163328"/>
                  <a:gd name="connsiteX9" fmla="*/ 0 w 190487"/>
                  <a:gd name="connsiteY9" fmla="*/ 135412 h 163328"/>
                  <a:gd name="connsiteX10" fmla="*/ 8645 w 190487"/>
                  <a:gd name="connsiteY10" fmla="*/ 102103 h 163328"/>
                  <a:gd name="connsiteX11" fmla="*/ 70045 w 190487"/>
                  <a:gd name="connsiteY11" fmla="*/ 114070 h 163328"/>
                  <a:gd name="connsiteX12" fmla="*/ 113777 w 190487"/>
                  <a:gd name="connsiteY12" fmla="*/ 120397 h 163328"/>
                  <a:gd name="connsiteX13" fmla="*/ 118485 w 190487"/>
                  <a:gd name="connsiteY13" fmla="*/ 118987 h 163328"/>
                  <a:gd name="connsiteX14" fmla="*/ 134446 w 190487"/>
                  <a:gd name="connsiteY14" fmla="*/ 106349 h 163328"/>
                  <a:gd name="connsiteX15" fmla="*/ 113039 w 190487"/>
                  <a:gd name="connsiteY15" fmla="*/ 78139 h 163328"/>
                  <a:gd name="connsiteX16" fmla="*/ 108544 w 190487"/>
                  <a:gd name="connsiteY16" fmla="*/ 64107 h 163328"/>
                  <a:gd name="connsiteX17" fmla="*/ 108544 w 190487"/>
                  <a:gd name="connsiteY17" fmla="*/ 51583 h 163328"/>
                  <a:gd name="connsiteX18" fmla="*/ 101868 w 190487"/>
                  <a:gd name="connsiteY18" fmla="*/ 39797 h 163328"/>
                  <a:gd name="connsiteX19" fmla="*/ 64500 w 190487"/>
                  <a:gd name="connsiteY19" fmla="*/ 28438 h 163328"/>
                  <a:gd name="connsiteX20" fmla="*/ 79903 w 190487"/>
                  <a:gd name="connsiteY20" fmla="*/ 6996 h 163328"/>
                  <a:gd name="connsiteX21" fmla="*/ 94142 w 190487"/>
                  <a:gd name="connsiteY21" fmla="*/ 79 h 163328"/>
                  <a:gd name="connsiteX22" fmla="*/ 126506 w 190487"/>
                  <a:gd name="connsiteY22" fmla="*/ 3554 h 163328"/>
                  <a:gd name="connsiteX23" fmla="*/ 128130 w 190487"/>
                  <a:gd name="connsiteY23" fmla="*/ 3816 h 163328"/>
                  <a:gd name="connsiteX24" fmla="*/ 173601 w 190487"/>
                  <a:gd name="connsiteY24" fmla="*/ 14193 h 163328"/>
                  <a:gd name="connsiteX25" fmla="*/ 187233 w 190487"/>
                  <a:gd name="connsiteY25" fmla="*/ 31880 h 163328"/>
                  <a:gd name="connsiteX26" fmla="*/ 190350 w 190487"/>
                  <a:gd name="connsiteY26" fmla="*/ 62173 h 163328"/>
                  <a:gd name="connsiteX27" fmla="*/ 190235 w 190487"/>
                  <a:gd name="connsiteY27" fmla="*/ 68352 h 163328"/>
                  <a:gd name="connsiteX28" fmla="*/ 185773 w 190487"/>
                  <a:gd name="connsiteY28" fmla="*/ 99530 h 163328"/>
                  <a:gd name="connsiteX29" fmla="*/ 171354 w 190487"/>
                  <a:gd name="connsiteY29" fmla="*/ 112054 h 163328"/>
                  <a:gd name="connsiteX30" fmla="*/ 186035 w 190487"/>
                  <a:gd name="connsiteY30" fmla="*/ 133741 h 163328"/>
                  <a:gd name="connsiteX31" fmla="*/ 186035 w 190487"/>
                  <a:gd name="connsiteY31" fmla="*/ 163312 h 163328"/>
                  <a:gd name="connsiteX32" fmla="*/ 9793 w 190487"/>
                  <a:gd name="connsiteY32" fmla="*/ 131937 h 163328"/>
                  <a:gd name="connsiteX33" fmla="*/ 36630 w 190487"/>
                  <a:gd name="connsiteY33" fmla="*/ 151526 h 163328"/>
                  <a:gd name="connsiteX34" fmla="*/ 42994 w 190487"/>
                  <a:gd name="connsiteY34" fmla="*/ 152116 h 163328"/>
                  <a:gd name="connsiteX35" fmla="*/ 64139 w 190487"/>
                  <a:gd name="connsiteY35" fmla="*/ 141232 h 163328"/>
                  <a:gd name="connsiteX36" fmla="*/ 73259 w 190487"/>
                  <a:gd name="connsiteY36" fmla="*/ 139822 h 163328"/>
                  <a:gd name="connsiteX37" fmla="*/ 107019 w 190487"/>
                  <a:gd name="connsiteY37" fmla="*/ 145854 h 163328"/>
                  <a:gd name="connsiteX38" fmla="*/ 109249 w 190487"/>
                  <a:gd name="connsiteY38" fmla="*/ 145788 h 163328"/>
                  <a:gd name="connsiteX39" fmla="*/ 134478 w 190487"/>
                  <a:gd name="connsiteY39" fmla="*/ 139871 h 163328"/>
                  <a:gd name="connsiteX40" fmla="*/ 142040 w 190487"/>
                  <a:gd name="connsiteY40" fmla="*/ 140182 h 163328"/>
                  <a:gd name="connsiteX41" fmla="*/ 177457 w 190487"/>
                  <a:gd name="connsiteY41" fmla="*/ 151526 h 163328"/>
                  <a:gd name="connsiteX42" fmla="*/ 177457 w 190487"/>
                  <a:gd name="connsiteY42" fmla="*/ 136379 h 163328"/>
                  <a:gd name="connsiteX43" fmla="*/ 159987 w 190487"/>
                  <a:gd name="connsiteY43" fmla="*/ 110562 h 163328"/>
                  <a:gd name="connsiteX44" fmla="*/ 177735 w 190487"/>
                  <a:gd name="connsiteY44" fmla="*/ 95137 h 163328"/>
                  <a:gd name="connsiteX45" fmla="*/ 181738 w 190487"/>
                  <a:gd name="connsiteY45" fmla="*/ 67123 h 163328"/>
                  <a:gd name="connsiteX46" fmla="*/ 181820 w 190487"/>
                  <a:gd name="connsiteY46" fmla="*/ 63041 h 163328"/>
                  <a:gd name="connsiteX47" fmla="*/ 178703 w 190487"/>
                  <a:gd name="connsiteY47" fmla="*/ 32749 h 163328"/>
                  <a:gd name="connsiteX48" fmla="*/ 171699 w 190487"/>
                  <a:gd name="connsiteY48" fmla="*/ 22569 h 163328"/>
                  <a:gd name="connsiteX49" fmla="*/ 126244 w 190487"/>
                  <a:gd name="connsiteY49" fmla="*/ 12193 h 163328"/>
                  <a:gd name="connsiteX50" fmla="*/ 93223 w 190487"/>
                  <a:gd name="connsiteY50" fmla="*/ 8603 h 163328"/>
                  <a:gd name="connsiteX51" fmla="*/ 86891 w 190487"/>
                  <a:gd name="connsiteY51" fmla="*/ 11996 h 163328"/>
                  <a:gd name="connsiteX52" fmla="*/ 78492 w 190487"/>
                  <a:gd name="connsiteY52" fmla="*/ 23668 h 163328"/>
                  <a:gd name="connsiteX53" fmla="*/ 104361 w 190487"/>
                  <a:gd name="connsiteY53" fmla="*/ 31536 h 163328"/>
                  <a:gd name="connsiteX54" fmla="*/ 117140 w 190487"/>
                  <a:gd name="connsiteY54" fmla="*/ 51550 h 163328"/>
                  <a:gd name="connsiteX55" fmla="*/ 117140 w 190487"/>
                  <a:gd name="connsiteY55" fmla="*/ 64074 h 163328"/>
                  <a:gd name="connsiteX56" fmla="*/ 119879 w 190487"/>
                  <a:gd name="connsiteY56" fmla="*/ 72909 h 163328"/>
                  <a:gd name="connsiteX57" fmla="*/ 146371 w 190487"/>
                  <a:gd name="connsiteY57" fmla="*/ 107841 h 163328"/>
                  <a:gd name="connsiteX58" fmla="*/ 123783 w 190487"/>
                  <a:gd name="connsiteY58" fmla="*/ 125708 h 163328"/>
                  <a:gd name="connsiteX59" fmla="*/ 112497 w 190487"/>
                  <a:gd name="connsiteY59" fmla="*/ 128888 h 163328"/>
                  <a:gd name="connsiteX60" fmla="*/ 68552 w 190487"/>
                  <a:gd name="connsiteY60" fmla="*/ 122528 h 163328"/>
                  <a:gd name="connsiteX61" fmla="*/ 14895 w 190487"/>
                  <a:gd name="connsiteY61" fmla="*/ 112086 h 163328"/>
                  <a:gd name="connsiteX62" fmla="*/ 9744 w 190487"/>
                  <a:gd name="connsiteY62" fmla="*/ 131905 h 16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90487" h="163328">
                    <a:moveTo>
                      <a:pt x="186068" y="163328"/>
                    </a:moveTo>
                    <a:lnTo>
                      <a:pt x="139432" y="148395"/>
                    </a:lnTo>
                    <a:cubicBezTo>
                      <a:pt x="138465" y="148067"/>
                      <a:pt x="137431" y="148034"/>
                      <a:pt x="136431" y="148264"/>
                    </a:cubicBezTo>
                    <a:lnTo>
                      <a:pt x="111234" y="154165"/>
                    </a:lnTo>
                    <a:cubicBezTo>
                      <a:pt x="109380" y="154591"/>
                      <a:pt x="107445" y="154673"/>
                      <a:pt x="105526" y="154312"/>
                    </a:cubicBezTo>
                    <a:lnTo>
                      <a:pt x="71767" y="148280"/>
                    </a:lnTo>
                    <a:cubicBezTo>
                      <a:pt x="70487" y="148018"/>
                      <a:pt x="69290" y="148264"/>
                      <a:pt x="68092" y="148870"/>
                    </a:cubicBezTo>
                    <a:lnTo>
                      <a:pt x="46948" y="159754"/>
                    </a:lnTo>
                    <a:cubicBezTo>
                      <a:pt x="41945" y="162312"/>
                      <a:pt x="36203" y="161820"/>
                      <a:pt x="31561" y="158460"/>
                    </a:cubicBezTo>
                    <a:lnTo>
                      <a:pt x="0" y="135412"/>
                    </a:lnTo>
                    <a:lnTo>
                      <a:pt x="8645" y="102103"/>
                    </a:lnTo>
                    <a:lnTo>
                      <a:pt x="70045" y="114070"/>
                    </a:lnTo>
                    <a:lnTo>
                      <a:pt x="113777" y="120397"/>
                    </a:lnTo>
                    <a:cubicBezTo>
                      <a:pt x="115417" y="120643"/>
                      <a:pt x="117025" y="120151"/>
                      <a:pt x="118485" y="118987"/>
                    </a:cubicBezTo>
                    <a:lnTo>
                      <a:pt x="134446" y="106349"/>
                    </a:lnTo>
                    <a:lnTo>
                      <a:pt x="113039" y="78139"/>
                    </a:lnTo>
                    <a:cubicBezTo>
                      <a:pt x="110151" y="74319"/>
                      <a:pt x="108544" y="69336"/>
                      <a:pt x="108544" y="64107"/>
                    </a:cubicBezTo>
                    <a:lnTo>
                      <a:pt x="108544" y="51583"/>
                    </a:lnTo>
                    <a:cubicBezTo>
                      <a:pt x="108544" y="45928"/>
                      <a:pt x="105739" y="40978"/>
                      <a:pt x="101868" y="39797"/>
                    </a:cubicBezTo>
                    <a:lnTo>
                      <a:pt x="64500" y="28438"/>
                    </a:lnTo>
                    <a:lnTo>
                      <a:pt x="79903" y="6996"/>
                    </a:lnTo>
                    <a:cubicBezTo>
                      <a:pt x="83446" y="2079"/>
                      <a:pt x="88728" y="-495"/>
                      <a:pt x="94142" y="79"/>
                    </a:cubicBezTo>
                    <a:lnTo>
                      <a:pt x="126506" y="3554"/>
                    </a:lnTo>
                    <a:cubicBezTo>
                      <a:pt x="127047" y="3620"/>
                      <a:pt x="127605" y="3702"/>
                      <a:pt x="128130" y="3816"/>
                    </a:cubicBezTo>
                    <a:lnTo>
                      <a:pt x="173601" y="14193"/>
                    </a:lnTo>
                    <a:cubicBezTo>
                      <a:pt x="180852" y="15832"/>
                      <a:pt x="186331" y="22946"/>
                      <a:pt x="187233" y="31880"/>
                    </a:cubicBezTo>
                    <a:lnTo>
                      <a:pt x="190350" y="62173"/>
                    </a:lnTo>
                    <a:cubicBezTo>
                      <a:pt x="190563" y="64238"/>
                      <a:pt x="190530" y="66303"/>
                      <a:pt x="190235" y="68352"/>
                    </a:cubicBezTo>
                    <a:lnTo>
                      <a:pt x="185773" y="99530"/>
                    </a:lnTo>
                    <a:lnTo>
                      <a:pt x="171354" y="112054"/>
                    </a:lnTo>
                    <a:lnTo>
                      <a:pt x="186035" y="133741"/>
                    </a:lnTo>
                    <a:lnTo>
                      <a:pt x="186035" y="163312"/>
                    </a:lnTo>
                    <a:close/>
                    <a:moveTo>
                      <a:pt x="9793" y="131937"/>
                    </a:moveTo>
                    <a:lnTo>
                      <a:pt x="36630" y="151526"/>
                    </a:lnTo>
                    <a:cubicBezTo>
                      <a:pt x="38615" y="152968"/>
                      <a:pt x="40895" y="153198"/>
                      <a:pt x="42994" y="152116"/>
                    </a:cubicBezTo>
                    <a:lnTo>
                      <a:pt x="64139" y="141232"/>
                    </a:lnTo>
                    <a:cubicBezTo>
                      <a:pt x="67042" y="139756"/>
                      <a:pt x="70208" y="139264"/>
                      <a:pt x="73259" y="139822"/>
                    </a:cubicBezTo>
                    <a:lnTo>
                      <a:pt x="107019" y="145854"/>
                    </a:lnTo>
                    <a:cubicBezTo>
                      <a:pt x="107773" y="146002"/>
                      <a:pt x="108511" y="145953"/>
                      <a:pt x="109249" y="145788"/>
                    </a:cubicBezTo>
                    <a:lnTo>
                      <a:pt x="134478" y="139871"/>
                    </a:lnTo>
                    <a:cubicBezTo>
                      <a:pt x="137005" y="139297"/>
                      <a:pt x="139596" y="139396"/>
                      <a:pt x="142040" y="140182"/>
                    </a:cubicBezTo>
                    <a:lnTo>
                      <a:pt x="177457" y="151526"/>
                    </a:lnTo>
                    <a:lnTo>
                      <a:pt x="177457" y="136379"/>
                    </a:lnTo>
                    <a:lnTo>
                      <a:pt x="159987" y="110562"/>
                    </a:lnTo>
                    <a:lnTo>
                      <a:pt x="177735" y="95137"/>
                    </a:lnTo>
                    <a:lnTo>
                      <a:pt x="181738" y="67123"/>
                    </a:lnTo>
                    <a:cubicBezTo>
                      <a:pt x="181935" y="65762"/>
                      <a:pt x="181951" y="64402"/>
                      <a:pt x="181820" y="63041"/>
                    </a:cubicBezTo>
                    <a:lnTo>
                      <a:pt x="178703" y="32749"/>
                    </a:lnTo>
                    <a:cubicBezTo>
                      <a:pt x="178178" y="27569"/>
                      <a:pt x="175291" y="23389"/>
                      <a:pt x="171699" y="22569"/>
                    </a:cubicBezTo>
                    <a:lnTo>
                      <a:pt x="126244" y="12193"/>
                    </a:lnTo>
                    <a:lnTo>
                      <a:pt x="93223" y="8603"/>
                    </a:lnTo>
                    <a:cubicBezTo>
                      <a:pt x="90861" y="8374"/>
                      <a:pt x="88613" y="9603"/>
                      <a:pt x="86891" y="11996"/>
                    </a:cubicBezTo>
                    <a:lnTo>
                      <a:pt x="78492" y="23668"/>
                    </a:lnTo>
                    <a:lnTo>
                      <a:pt x="104361" y="31536"/>
                    </a:lnTo>
                    <a:cubicBezTo>
                      <a:pt x="111874" y="33814"/>
                      <a:pt x="117140" y="42043"/>
                      <a:pt x="117140" y="51550"/>
                    </a:cubicBezTo>
                    <a:lnTo>
                      <a:pt x="117140" y="64074"/>
                    </a:lnTo>
                    <a:cubicBezTo>
                      <a:pt x="117140" y="67402"/>
                      <a:pt x="118140" y="70614"/>
                      <a:pt x="119879" y="72909"/>
                    </a:cubicBezTo>
                    <a:lnTo>
                      <a:pt x="146371" y="107841"/>
                    </a:lnTo>
                    <a:lnTo>
                      <a:pt x="123783" y="125708"/>
                    </a:lnTo>
                    <a:cubicBezTo>
                      <a:pt x="120470" y="128347"/>
                      <a:pt x="116484" y="129462"/>
                      <a:pt x="112497" y="128888"/>
                    </a:cubicBezTo>
                    <a:lnTo>
                      <a:pt x="68552" y="122528"/>
                    </a:lnTo>
                    <a:lnTo>
                      <a:pt x="14895" y="112086"/>
                    </a:lnTo>
                    <a:lnTo>
                      <a:pt x="9744" y="13190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21" name="Freeform 1320">
              <a:extLst>
                <a:ext uri="{FF2B5EF4-FFF2-40B4-BE49-F238E27FC236}">
                  <a16:creationId xmlns:a16="http://schemas.microsoft.com/office/drawing/2014/main" id="{67C6FC73-6D56-E706-9AC3-4CD31FB10A56}"/>
                </a:ext>
              </a:extLst>
            </p:cNvPr>
            <p:cNvSpPr/>
            <p:nvPr/>
          </p:nvSpPr>
          <p:spPr>
            <a:xfrm>
              <a:off x="9318034" y="5274695"/>
              <a:ext cx="424611" cy="243581"/>
            </a:xfrm>
            <a:custGeom>
              <a:avLst/>
              <a:gdLst>
                <a:gd name="connsiteX0" fmla="*/ 147470 w 424611"/>
                <a:gd name="connsiteY0" fmla="*/ 243564 h 243580"/>
                <a:gd name="connsiteX1" fmla="*/ 143516 w 424611"/>
                <a:gd name="connsiteY1" fmla="*/ 243007 h 243580"/>
                <a:gd name="connsiteX2" fmla="*/ 96535 w 424611"/>
                <a:gd name="connsiteY2" fmla="*/ 229336 h 243580"/>
                <a:gd name="connsiteX3" fmla="*/ 91565 w 424611"/>
                <a:gd name="connsiteY3" fmla="*/ 226811 h 243580"/>
                <a:gd name="connsiteX4" fmla="*/ 45782 w 424611"/>
                <a:gd name="connsiteY4" fmla="*/ 192322 h 243580"/>
                <a:gd name="connsiteX5" fmla="*/ 44765 w 424611"/>
                <a:gd name="connsiteY5" fmla="*/ 191667 h 243580"/>
                <a:gd name="connsiteX6" fmla="*/ 30937 w 424611"/>
                <a:gd name="connsiteY6" fmla="*/ 184306 h 243580"/>
                <a:gd name="connsiteX7" fmla="*/ 23244 w 424611"/>
                <a:gd name="connsiteY7" fmla="*/ 176078 h 243580"/>
                <a:gd name="connsiteX8" fmla="*/ 12810 w 424611"/>
                <a:gd name="connsiteY8" fmla="*/ 154883 h 243580"/>
                <a:gd name="connsiteX9" fmla="*/ 0 w 424611"/>
                <a:gd name="connsiteY9" fmla="*/ 154883 h 243580"/>
                <a:gd name="connsiteX10" fmla="*/ 22079 w 424611"/>
                <a:gd name="connsiteY10" fmla="*/ 98166 h 243580"/>
                <a:gd name="connsiteX11" fmla="*/ 4510 w 424611"/>
                <a:gd name="connsiteY11" fmla="*/ 75020 h 243580"/>
                <a:gd name="connsiteX12" fmla="*/ 39335 w 424611"/>
                <a:gd name="connsiteY12" fmla="*/ 75020 h 243580"/>
                <a:gd name="connsiteX13" fmla="*/ 47505 w 424611"/>
                <a:gd name="connsiteY13" fmla="*/ 65251 h 243580"/>
                <a:gd name="connsiteX14" fmla="*/ 51163 w 424611"/>
                <a:gd name="connsiteY14" fmla="*/ 38466 h 243580"/>
                <a:gd name="connsiteX15" fmla="*/ 87940 w 424611"/>
                <a:gd name="connsiteY15" fmla="*/ 62431 h 243580"/>
                <a:gd name="connsiteX16" fmla="*/ 89269 w 424611"/>
                <a:gd name="connsiteY16" fmla="*/ 63120 h 243580"/>
                <a:gd name="connsiteX17" fmla="*/ 108576 w 424611"/>
                <a:gd name="connsiteY17" fmla="*/ 70168 h 243580"/>
                <a:gd name="connsiteX18" fmla="*/ 111497 w 424611"/>
                <a:gd name="connsiteY18" fmla="*/ 70431 h 243580"/>
                <a:gd name="connsiteX19" fmla="*/ 161315 w 424611"/>
                <a:gd name="connsiteY19" fmla="*/ 61579 h 243580"/>
                <a:gd name="connsiteX20" fmla="*/ 165973 w 424611"/>
                <a:gd name="connsiteY20" fmla="*/ 44613 h 243580"/>
                <a:gd name="connsiteX21" fmla="*/ 192826 w 424611"/>
                <a:gd name="connsiteY21" fmla="*/ 41646 h 243580"/>
                <a:gd name="connsiteX22" fmla="*/ 194302 w 424611"/>
                <a:gd name="connsiteY22" fmla="*/ 41269 h 243580"/>
                <a:gd name="connsiteX23" fmla="*/ 227537 w 424611"/>
                <a:gd name="connsiteY23" fmla="*/ 28270 h 243580"/>
                <a:gd name="connsiteX24" fmla="*/ 234459 w 424611"/>
                <a:gd name="connsiteY24" fmla="*/ 33893 h 243580"/>
                <a:gd name="connsiteX25" fmla="*/ 258818 w 424611"/>
                <a:gd name="connsiteY25" fmla="*/ 24762 h 243580"/>
                <a:gd name="connsiteX26" fmla="*/ 262395 w 424611"/>
                <a:gd name="connsiteY26" fmla="*/ 21943 h 243580"/>
                <a:gd name="connsiteX27" fmla="*/ 274746 w 424611"/>
                <a:gd name="connsiteY27" fmla="*/ 5649 h 243580"/>
                <a:gd name="connsiteX28" fmla="*/ 293807 w 424611"/>
                <a:gd name="connsiteY28" fmla="*/ 502 h 243580"/>
                <a:gd name="connsiteX29" fmla="*/ 302420 w 424611"/>
                <a:gd name="connsiteY29" fmla="*/ 879 h 243580"/>
                <a:gd name="connsiteX30" fmla="*/ 366411 w 424611"/>
                <a:gd name="connsiteY30" fmla="*/ 24238 h 243580"/>
                <a:gd name="connsiteX31" fmla="*/ 380715 w 424611"/>
                <a:gd name="connsiteY31" fmla="*/ 15534 h 243580"/>
                <a:gd name="connsiteX32" fmla="*/ 418952 w 424611"/>
                <a:gd name="connsiteY32" fmla="*/ 40351 h 243580"/>
                <a:gd name="connsiteX33" fmla="*/ 424611 w 424611"/>
                <a:gd name="connsiteY33" fmla="*/ 67906 h 243580"/>
                <a:gd name="connsiteX34" fmla="*/ 386358 w 424611"/>
                <a:gd name="connsiteY34" fmla="*/ 84331 h 243580"/>
                <a:gd name="connsiteX35" fmla="*/ 382060 w 424611"/>
                <a:gd name="connsiteY35" fmla="*/ 88609 h 243580"/>
                <a:gd name="connsiteX36" fmla="*/ 355059 w 424611"/>
                <a:gd name="connsiteY36" fmla="*/ 139146 h 243580"/>
                <a:gd name="connsiteX37" fmla="*/ 353747 w 424611"/>
                <a:gd name="connsiteY37" fmla="*/ 141277 h 243580"/>
                <a:gd name="connsiteX38" fmla="*/ 317905 w 424611"/>
                <a:gd name="connsiteY38" fmla="*/ 192584 h 243580"/>
                <a:gd name="connsiteX39" fmla="*/ 309145 w 424611"/>
                <a:gd name="connsiteY39" fmla="*/ 199190 h 243580"/>
                <a:gd name="connsiteX40" fmla="*/ 264232 w 424611"/>
                <a:gd name="connsiteY40" fmla="*/ 212861 h 243580"/>
                <a:gd name="connsiteX41" fmla="*/ 259081 w 424611"/>
                <a:gd name="connsiteY41" fmla="*/ 213452 h 243580"/>
                <a:gd name="connsiteX42" fmla="*/ 224173 w 424611"/>
                <a:gd name="connsiteY42" fmla="*/ 210944 h 243580"/>
                <a:gd name="connsiteX43" fmla="*/ 221549 w 424611"/>
                <a:gd name="connsiteY43" fmla="*/ 211386 h 243580"/>
                <a:gd name="connsiteX44" fmla="*/ 173798 w 424611"/>
                <a:gd name="connsiteY44" fmla="*/ 231204 h 243580"/>
                <a:gd name="connsiteX45" fmla="*/ 154457 w 424611"/>
                <a:gd name="connsiteY45" fmla="*/ 241761 h 243580"/>
                <a:gd name="connsiteX46" fmla="*/ 147453 w 424611"/>
                <a:gd name="connsiteY46" fmla="*/ 243580 h 243580"/>
                <a:gd name="connsiteX47" fmla="*/ 12532 w 424611"/>
                <a:gd name="connsiteY47" fmla="*/ 146277 h 243580"/>
                <a:gd name="connsiteX48" fmla="*/ 18109 w 424611"/>
                <a:gd name="connsiteY48" fmla="*/ 146277 h 243580"/>
                <a:gd name="connsiteX49" fmla="*/ 30937 w 424611"/>
                <a:gd name="connsiteY49" fmla="*/ 172275 h 243580"/>
                <a:gd name="connsiteX50" fmla="*/ 34939 w 424611"/>
                <a:gd name="connsiteY50" fmla="*/ 176701 h 243580"/>
                <a:gd name="connsiteX51" fmla="*/ 48817 w 424611"/>
                <a:gd name="connsiteY51" fmla="*/ 184093 h 243580"/>
                <a:gd name="connsiteX52" fmla="*/ 50933 w 424611"/>
                <a:gd name="connsiteY52" fmla="*/ 185437 h 243580"/>
                <a:gd name="connsiteX53" fmla="*/ 96733 w 424611"/>
                <a:gd name="connsiteY53" fmla="*/ 219943 h 243580"/>
                <a:gd name="connsiteX54" fmla="*/ 98914 w 424611"/>
                <a:gd name="connsiteY54" fmla="*/ 221058 h 243580"/>
                <a:gd name="connsiteX55" fmla="*/ 145895 w 424611"/>
                <a:gd name="connsiteY55" fmla="*/ 234729 h 243580"/>
                <a:gd name="connsiteX56" fmla="*/ 150324 w 424611"/>
                <a:gd name="connsiteY56" fmla="*/ 234188 h 243580"/>
                <a:gd name="connsiteX57" fmla="*/ 169008 w 424611"/>
                <a:gd name="connsiteY57" fmla="*/ 223942 h 243580"/>
                <a:gd name="connsiteX58" fmla="*/ 170435 w 424611"/>
                <a:gd name="connsiteY58" fmla="*/ 223254 h 243580"/>
                <a:gd name="connsiteX59" fmla="*/ 218252 w 424611"/>
                <a:gd name="connsiteY59" fmla="*/ 203420 h 243580"/>
                <a:gd name="connsiteX60" fmla="*/ 224764 w 424611"/>
                <a:gd name="connsiteY60" fmla="*/ 202338 h 243580"/>
                <a:gd name="connsiteX61" fmla="*/ 259671 w 424611"/>
                <a:gd name="connsiteY61" fmla="*/ 204846 h 243580"/>
                <a:gd name="connsiteX62" fmla="*/ 261689 w 424611"/>
                <a:gd name="connsiteY62" fmla="*/ 204616 h 243580"/>
                <a:gd name="connsiteX63" fmla="*/ 306619 w 424611"/>
                <a:gd name="connsiteY63" fmla="*/ 190945 h 243580"/>
                <a:gd name="connsiteX64" fmla="*/ 310819 w 424611"/>
                <a:gd name="connsiteY64" fmla="*/ 187651 h 243580"/>
                <a:gd name="connsiteX65" fmla="*/ 346677 w 424611"/>
                <a:gd name="connsiteY65" fmla="*/ 136310 h 243580"/>
                <a:gd name="connsiteX66" fmla="*/ 347448 w 424611"/>
                <a:gd name="connsiteY66" fmla="*/ 135065 h 243580"/>
                <a:gd name="connsiteX67" fmla="*/ 374433 w 424611"/>
                <a:gd name="connsiteY67" fmla="*/ 84561 h 243580"/>
                <a:gd name="connsiteX68" fmla="*/ 382930 w 424611"/>
                <a:gd name="connsiteY68" fmla="*/ 76414 h 243580"/>
                <a:gd name="connsiteX69" fmla="*/ 414736 w 424611"/>
                <a:gd name="connsiteY69" fmla="*/ 62743 h 243580"/>
                <a:gd name="connsiteX70" fmla="*/ 411226 w 424611"/>
                <a:gd name="connsiteY70" fmla="*/ 45580 h 243580"/>
                <a:gd name="connsiteX71" fmla="*/ 380551 w 424611"/>
                <a:gd name="connsiteY71" fmla="*/ 25680 h 243580"/>
                <a:gd name="connsiteX72" fmla="*/ 367329 w 424611"/>
                <a:gd name="connsiteY72" fmla="*/ 33729 h 243580"/>
                <a:gd name="connsiteX73" fmla="*/ 299434 w 424611"/>
                <a:gd name="connsiteY73" fmla="*/ 8944 h 243580"/>
                <a:gd name="connsiteX74" fmla="*/ 296039 w 424611"/>
                <a:gd name="connsiteY74" fmla="*/ 8780 h 243580"/>
                <a:gd name="connsiteX75" fmla="*/ 279799 w 424611"/>
                <a:gd name="connsiteY75" fmla="*/ 13173 h 243580"/>
                <a:gd name="connsiteX76" fmla="*/ 269235 w 424611"/>
                <a:gd name="connsiteY76" fmla="*/ 27106 h 243580"/>
                <a:gd name="connsiteX77" fmla="*/ 261821 w 424611"/>
                <a:gd name="connsiteY77" fmla="*/ 32778 h 243580"/>
                <a:gd name="connsiteX78" fmla="*/ 232819 w 424611"/>
                <a:gd name="connsiteY78" fmla="*/ 43630 h 243580"/>
                <a:gd name="connsiteX79" fmla="*/ 225962 w 424611"/>
                <a:gd name="connsiteY79" fmla="*/ 38073 h 243580"/>
                <a:gd name="connsiteX80" fmla="*/ 197403 w 424611"/>
                <a:gd name="connsiteY80" fmla="*/ 49236 h 243580"/>
                <a:gd name="connsiteX81" fmla="*/ 193761 w 424611"/>
                <a:gd name="connsiteY81" fmla="*/ 50137 h 243580"/>
                <a:gd name="connsiteX82" fmla="*/ 172698 w 424611"/>
                <a:gd name="connsiteY82" fmla="*/ 52465 h 243580"/>
                <a:gd name="connsiteX83" fmla="*/ 168139 w 424611"/>
                <a:gd name="connsiteY83" fmla="*/ 69037 h 243580"/>
                <a:gd name="connsiteX84" fmla="*/ 112956 w 424611"/>
                <a:gd name="connsiteY84" fmla="*/ 78823 h 243580"/>
                <a:gd name="connsiteX85" fmla="*/ 105590 w 424611"/>
                <a:gd name="connsiteY85" fmla="*/ 78168 h 243580"/>
                <a:gd name="connsiteX86" fmla="*/ 86316 w 424611"/>
                <a:gd name="connsiteY86" fmla="*/ 71136 h 243580"/>
                <a:gd name="connsiteX87" fmla="*/ 83183 w 424611"/>
                <a:gd name="connsiteY87" fmla="*/ 69562 h 243580"/>
                <a:gd name="connsiteX88" fmla="*/ 57807 w 424611"/>
                <a:gd name="connsiteY88" fmla="*/ 53022 h 243580"/>
                <a:gd name="connsiteX89" fmla="*/ 55986 w 424611"/>
                <a:gd name="connsiteY89" fmla="*/ 66349 h 243580"/>
                <a:gd name="connsiteX90" fmla="*/ 39270 w 424611"/>
                <a:gd name="connsiteY90" fmla="*/ 83544 h 243580"/>
                <a:gd name="connsiteX91" fmla="*/ 21751 w 424611"/>
                <a:gd name="connsiteY91" fmla="*/ 83544 h 243580"/>
                <a:gd name="connsiteX92" fmla="*/ 31757 w 424611"/>
                <a:gd name="connsiteY92" fmla="*/ 96723 h 243580"/>
                <a:gd name="connsiteX93" fmla="*/ 12499 w 424611"/>
                <a:gd name="connsiteY93" fmla="*/ 146211 h 24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24611" h="243580">
                  <a:moveTo>
                    <a:pt x="147470" y="243564"/>
                  </a:moveTo>
                  <a:cubicBezTo>
                    <a:pt x="146141" y="243564"/>
                    <a:pt x="144812" y="243384"/>
                    <a:pt x="143516" y="243007"/>
                  </a:cubicBezTo>
                  <a:lnTo>
                    <a:pt x="96535" y="229336"/>
                  </a:lnTo>
                  <a:cubicBezTo>
                    <a:pt x="94780" y="228827"/>
                    <a:pt x="93107" y="227975"/>
                    <a:pt x="91565" y="226811"/>
                  </a:cubicBezTo>
                  <a:lnTo>
                    <a:pt x="45782" y="192322"/>
                  </a:lnTo>
                  <a:cubicBezTo>
                    <a:pt x="45455" y="192076"/>
                    <a:pt x="45110" y="191863"/>
                    <a:pt x="44765" y="191667"/>
                  </a:cubicBezTo>
                  <a:lnTo>
                    <a:pt x="30937" y="184306"/>
                  </a:lnTo>
                  <a:cubicBezTo>
                    <a:pt x="27705" y="182585"/>
                    <a:pt x="25032" y="179749"/>
                    <a:pt x="23244" y="176078"/>
                  </a:cubicBezTo>
                  <a:lnTo>
                    <a:pt x="12810" y="154883"/>
                  </a:lnTo>
                  <a:lnTo>
                    <a:pt x="0" y="154883"/>
                  </a:lnTo>
                  <a:lnTo>
                    <a:pt x="22079" y="98166"/>
                  </a:lnTo>
                  <a:lnTo>
                    <a:pt x="4510" y="75020"/>
                  </a:lnTo>
                  <a:lnTo>
                    <a:pt x="39335" y="75020"/>
                  </a:lnTo>
                  <a:cubicBezTo>
                    <a:pt x="43240" y="75020"/>
                    <a:pt x="46750" y="70824"/>
                    <a:pt x="47505" y="65251"/>
                  </a:cubicBezTo>
                  <a:lnTo>
                    <a:pt x="51163" y="38466"/>
                  </a:lnTo>
                  <a:lnTo>
                    <a:pt x="87940" y="62431"/>
                  </a:lnTo>
                  <a:cubicBezTo>
                    <a:pt x="88416" y="62743"/>
                    <a:pt x="88842" y="62972"/>
                    <a:pt x="89269" y="63120"/>
                  </a:cubicBezTo>
                  <a:lnTo>
                    <a:pt x="108576" y="70168"/>
                  </a:lnTo>
                  <a:cubicBezTo>
                    <a:pt x="109527" y="70513"/>
                    <a:pt x="110544" y="70595"/>
                    <a:pt x="111497" y="70431"/>
                  </a:cubicBezTo>
                  <a:lnTo>
                    <a:pt x="161315" y="61579"/>
                  </a:lnTo>
                  <a:lnTo>
                    <a:pt x="165973" y="44613"/>
                  </a:lnTo>
                  <a:lnTo>
                    <a:pt x="192826" y="41646"/>
                  </a:lnTo>
                  <a:cubicBezTo>
                    <a:pt x="193334" y="41581"/>
                    <a:pt x="193810" y="41466"/>
                    <a:pt x="194302" y="41269"/>
                  </a:cubicBezTo>
                  <a:lnTo>
                    <a:pt x="227537" y="28270"/>
                  </a:lnTo>
                  <a:lnTo>
                    <a:pt x="234459" y="33893"/>
                  </a:lnTo>
                  <a:lnTo>
                    <a:pt x="258818" y="24762"/>
                  </a:lnTo>
                  <a:cubicBezTo>
                    <a:pt x="260147" y="24270"/>
                    <a:pt x="261377" y="23287"/>
                    <a:pt x="262395" y="21943"/>
                  </a:cubicBezTo>
                  <a:lnTo>
                    <a:pt x="274746" y="5649"/>
                  </a:lnTo>
                  <a:lnTo>
                    <a:pt x="293807" y="502"/>
                  </a:lnTo>
                  <a:cubicBezTo>
                    <a:pt x="296662" y="-285"/>
                    <a:pt x="299632" y="-137"/>
                    <a:pt x="302420" y="879"/>
                  </a:cubicBezTo>
                  <a:lnTo>
                    <a:pt x="366411" y="24238"/>
                  </a:lnTo>
                  <a:lnTo>
                    <a:pt x="380715" y="15534"/>
                  </a:lnTo>
                  <a:lnTo>
                    <a:pt x="418952" y="40351"/>
                  </a:lnTo>
                  <a:lnTo>
                    <a:pt x="424611" y="67906"/>
                  </a:lnTo>
                  <a:lnTo>
                    <a:pt x="386358" y="84331"/>
                  </a:lnTo>
                  <a:cubicBezTo>
                    <a:pt x="384668" y="85069"/>
                    <a:pt x="383126" y="86577"/>
                    <a:pt x="382060" y="88609"/>
                  </a:cubicBezTo>
                  <a:lnTo>
                    <a:pt x="355059" y="139146"/>
                  </a:lnTo>
                  <a:cubicBezTo>
                    <a:pt x="354633" y="139917"/>
                    <a:pt x="354223" y="140622"/>
                    <a:pt x="353747" y="141277"/>
                  </a:cubicBezTo>
                  <a:lnTo>
                    <a:pt x="317905" y="192584"/>
                  </a:lnTo>
                  <a:cubicBezTo>
                    <a:pt x="315625" y="195847"/>
                    <a:pt x="312590" y="198141"/>
                    <a:pt x="309145" y="199190"/>
                  </a:cubicBezTo>
                  <a:lnTo>
                    <a:pt x="264232" y="212861"/>
                  </a:lnTo>
                  <a:cubicBezTo>
                    <a:pt x="262575" y="213370"/>
                    <a:pt x="260902" y="213583"/>
                    <a:pt x="259081" y="213452"/>
                  </a:cubicBezTo>
                  <a:lnTo>
                    <a:pt x="224173" y="210944"/>
                  </a:lnTo>
                  <a:cubicBezTo>
                    <a:pt x="223271" y="210895"/>
                    <a:pt x="222418" y="211026"/>
                    <a:pt x="221549" y="211386"/>
                  </a:cubicBezTo>
                  <a:lnTo>
                    <a:pt x="173798" y="231204"/>
                  </a:lnTo>
                  <a:lnTo>
                    <a:pt x="154457" y="241761"/>
                  </a:lnTo>
                  <a:cubicBezTo>
                    <a:pt x="152260" y="242957"/>
                    <a:pt x="149848" y="243580"/>
                    <a:pt x="147453" y="243580"/>
                  </a:cubicBezTo>
                  <a:close/>
                  <a:moveTo>
                    <a:pt x="12532" y="146277"/>
                  </a:moveTo>
                  <a:lnTo>
                    <a:pt x="18109" y="146277"/>
                  </a:lnTo>
                  <a:lnTo>
                    <a:pt x="30937" y="172275"/>
                  </a:lnTo>
                  <a:cubicBezTo>
                    <a:pt x="31904" y="174274"/>
                    <a:pt x="33332" y="175848"/>
                    <a:pt x="34939" y="176701"/>
                  </a:cubicBezTo>
                  <a:lnTo>
                    <a:pt x="48817" y="184093"/>
                  </a:lnTo>
                  <a:cubicBezTo>
                    <a:pt x="49556" y="184503"/>
                    <a:pt x="50261" y="184929"/>
                    <a:pt x="50933" y="185437"/>
                  </a:cubicBezTo>
                  <a:lnTo>
                    <a:pt x="96733" y="219943"/>
                  </a:lnTo>
                  <a:cubicBezTo>
                    <a:pt x="97422" y="220467"/>
                    <a:pt x="98159" y="220844"/>
                    <a:pt x="98914" y="221058"/>
                  </a:cubicBezTo>
                  <a:lnTo>
                    <a:pt x="145895" y="234729"/>
                  </a:lnTo>
                  <a:cubicBezTo>
                    <a:pt x="147289" y="235138"/>
                    <a:pt x="148848" y="234974"/>
                    <a:pt x="150324" y="234188"/>
                  </a:cubicBezTo>
                  <a:lnTo>
                    <a:pt x="169008" y="223942"/>
                  </a:lnTo>
                  <a:cubicBezTo>
                    <a:pt x="169483" y="223680"/>
                    <a:pt x="169959" y="223451"/>
                    <a:pt x="170435" y="223254"/>
                  </a:cubicBezTo>
                  <a:lnTo>
                    <a:pt x="218252" y="203420"/>
                  </a:lnTo>
                  <a:cubicBezTo>
                    <a:pt x="220368" y="202534"/>
                    <a:pt x="222550" y="202190"/>
                    <a:pt x="224764" y="202338"/>
                  </a:cubicBezTo>
                  <a:lnTo>
                    <a:pt x="259671" y="204846"/>
                  </a:lnTo>
                  <a:cubicBezTo>
                    <a:pt x="260344" y="204911"/>
                    <a:pt x="261017" y="204813"/>
                    <a:pt x="261689" y="204616"/>
                  </a:cubicBezTo>
                  <a:lnTo>
                    <a:pt x="306619" y="190945"/>
                  </a:lnTo>
                  <a:cubicBezTo>
                    <a:pt x="308178" y="190470"/>
                    <a:pt x="309671" y="189306"/>
                    <a:pt x="310819" y="187651"/>
                  </a:cubicBezTo>
                  <a:lnTo>
                    <a:pt x="346677" y="136310"/>
                  </a:lnTo>
                  <a:cubicBezTo>
                    <a:pt x="346957" y="135901"/>
                    <a:pt x="347219" y="135491"/>
                    <a:pt x="347448" y="135065"/>
                  </a:cubicBezTo>
                  <a:lnTo>
                    <a:pt x="374433" y="84561"/>
                  </a:lnTo>
                  <a:cubicBezTo>
                    <a:pt x="376434" y="80807"/>
                    <a:pt x="379436" y="77922"/>
                    <a:pt x="382930" y="76414"/>
                  </a:cubicBezTo>
                  <a:lnTo>
                    <a:pt x="414736" y="62743"/>
                  </a:lnTo>
                  <a:lnTo>
                    <a:pt x="411226" y="45580"/>
                  </a:lnTo>
                  <a:lnTo>
                    <a:pt x="380551" y="25680"/>
                  </a:lnTo>
                  <a:lnTo>
                    <a:pt x="367329" y="33729"/>
                  </a:lnTo>
                  <a:lnTo>
                    <a:pt x="299434" y="8944"/>
                  </a:lnTo>
                  <a:cubicBezTo>
                    <a:pt x="298319" y="8534"/>
                    <a:pt x="297220" y="8469"/>
                    <a:pt x="296039" y="8780"/>
                  </a:cubicBezTo>
                  <a:lnTo>
                    <a:pt x="279799" y="13173"/>
                  </a:lnTo>
                  <a:lnTo>
                    <a:pt x="269235" y="27106"/>
                  </a:lnTo>
                  <a:cubicBezTo>
                    <a:pt x="267233" y="29745"/>
                    <a:pt x="264674" y="31713"/>
                    <a:pt x="261821" y="32778"/>
                  </a:cubicBezTo>
                  <a:lnTo>
                    <a:pt x="232819" y="43630"/>
                  </a:lnTo>
                  <a:lnTo>
                    <a:pt x="225962" y="38073"/>
                  </a:lnTo>
                  <a:lnTo>
                    <a:pt x="197403" y="49236"/>
                  </a:lnTo>
                  <a:cubicBezTo>
                    <a:pt x="196222" y="49695"/>
                    <a:pt x="195024" y="50006"/>
                    <a:pt x="193761" y="50137"/>
                  </a:cubicBezTo>
                  <a:lnTo>
                    <a:pt x="172698" y="52465"/>
                  </a:lnTo>
                  <a:lnTo>
                    <a:pt x="168139" y="69037"/>
                  </a:lnTo>
                  <a:lnTo>
                    <a:pt x="112956" y="78823"/>
                  </a:lnTo>
                  <a:cubicBezTo>
                    <a:pt x="110479" y="79266"/>
                    <a:pt x="107969" y="79036"/>
                    <a:pt x="105590" y="78168"/>
                  </a:cubicBezTo>
                  <a:lnTo>
                    <a:pt x="86316" y="71136"/>
                  </a:lnTo>
                  <a:cubicBezTo>
                    <a:pt x="85299" y="70775"/>
                    <a:pt x="84266" y="70250"/>
                    <a:pt x="83183" y="69562"/>
                  </a:cubicBezTo>
                  <a:lnTo>
                    <a:pt x="57807" y="53022"/>
                  </a:lnTo>
                  <a:lnTo>
                    <a:pt x="55986" y="66349"/>
                  </a:lnTo>
                  <a:cubicBezTo>
                    <a:pt x="54608" y="76315"/>
                    <a:pt x="47587" y="83544"/>
                    <a:pt x="39270" y="83544"/>
                  </a:cubicBezTo>
                  <a:lnTo>
                    <a:pt x="21751" y="83544"/>
                  </a:lnTo>
                  <a:lnTo>
                    <a:pt x="31757" y="96723"/>
                  </a:lnTo>
                  <a:lnTo>
                    <a:pt x="12499" y="1462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22" name="Freeform 1321">
              <a:extLst>
                <a:ext uri="{FF2B5EF4-FFF2-40B4-BE49-F238E27FC236}">
                  <a16:creationId xmlns:a16="http://schemas.microsoft.com/office/drawing/2014/main" id="{B843689D-443F-3169-E91A-D473ADE84FD4}"/>
                </a:ext>
              </a:extLst>
            </p:cNvPr>
            <p:cNvSpPr/>
            <p:nvPr/>
          </p:nvSpPr>
          <p:spPr>
            <a:xfrm>
              <a:off x="7659224" y="4744122"/>
              <a:ext cx="248578" cy="286880"/>
            </a:xfrm>
            <a:custGeom>
              <a:avLst/>
              <a:gdLst>
                <a:gd name="connsiteX0" fmla="*/ 83275 w 248579"/>
                <a:gd name="connsiteY0" fmla="*/ 286881 h 286880"/>
                <a:gd name="connsiteX1" fmla="*/ 81406 w 248579"/>
                <a:gd name="connsiteY1" fmla="*/ 286750 h 286880"/>
                <a:gd name="connsiteX2" fmla="*/ 15020 w 248579"/>
                <a:gd name="connsiteY2" fmla="*/ 277669 h 286880"/>
                <a:gd name="connsiteX3" fmla="*/ 2306 w 248579"/>
                <a:gd name="connsiteY3" fmla="*/ 267620 h 286880"/>
                <a:gd name="connsiteX4" fmla="*/ 3357 w 248579"/>
                <a:gd name="connsiteY4" fmla="*/ 244802 h 286880"/>
                <a:gd name="connsiteX5" fmla="*/ 36902 w 248579"/>
                <a:gd name="connsiteY5" fmla="*/ 189774 h 286880"/>
                <a:gd name="connsiteX6" fmla="*/ 37820 w 248579"/>
                <a:gd name="connsiteY6" fmla="*/ 175857 h 286880"/>
                <a:gd name="connsiteX7" fmla="*/ 13001 w 248579"/>
                <a:gd name="connsiteY7" fmla="*/ 115436 h 286880"/>
                <a:gd name="connsiteX8" fmla="*/ 19334 w 248579"/>
                <a:gd name="connsiteY8" fmla="*/ 88487 h 286880"/>
                <a:gd name="connsiteX9" fmla="*/ 95955 w 248579"/>
                <a:gd name="connsiteY9" fmla="*/ 32050 h 286880"/>
                <a:gd name="connsiteX10" fmla="*/ 131208 w 248579"/>
                <a:gd name="connsiteY10" fmla="*/ 3445 h 286880"/>
                <a:gd name="connsiteX11" fmla="*/ 144740 w 248579"/>
                <a:gd name="connsiteY11" fmla="*/ 610 h 286880"/>
                <a:gd name="connsiteX12" fmla="*/ 156453 w 248579"/>
                <a:gd name="connsiteY12" fmla="*/ 13313 h 286880"/>
                <a:gd name="connsiteX13" fmla="*/ 162768 w 248579"/>
                <a:gd name="connsiteY13" fmla="*/ 33787 h 286880"/>
                <a:gd name="connsiteX14" fmla="*/ 162768 w 248579"/>
                <a:gd name="connsiteY14" fmla="*/ 48409 h 286880"/>
                <a:gd name="connsiteX15" fmla="*/ 157945 w 248579"/>
                <a:gd name="connsiteY15" fmla="*/ 64014 h 286880"/>
                <a:gd name="connsiteX16" fmla="*/ 160029 w 248579"/>
                <a:gd name="connsiteY16" fmla="*/ 77718 h 286880"/>
                <a:gd name="connsiteX17" fmla="*/ 165754 w 248579"/>
                <a:gd name="connsiteY17" fmla="*/ 80832 h 286880"/>
                <a:gd name="connsiteX18" fmla="*/ 183765 w 248579"/>
                <a:gd name="connsiteY18" fmla="*/ 80193 h 286880"/>
                <a:gd name="connsiteX19" fmla="*/ 188966 w 248579"/>
                <a:gd name="connsiteY19" fmla="*/ 80980 h 286880"/>
                <a:gd name="connsiteX20" fmla="*/ 228269 w 248579"/>
                <a:gd name="connsiteY20" fmla="*/ 94651 h 286880"/>
                <a:gd name="connsiteX21" fmla="*/ 240046 w 248579"/>
                <a:gd name="connsiteY21" fmla="*/ 109650 h 286880"/>
                <a:gd name="connsiteX22" fmla="*/ 248117 w 248579"/>
                <a:gd name="connsiteY22" fmla="*/ 150941 h 286880"/>
                <a:gd name="connsiteX23" fmla="*/ 244918 w 248579"/>
                <a:gd name="connsiteY23" fmla="*/ 168645 h 286880"/>
                <a:gd name="connsiteX24" fmla="*/ 203138 w 248579"/>
                <a:gd name="connsiteY24" fmla="*/ 232803 h 286880"/>
                <a:gd name="connsiteX25" fmla="*/ 195609 w 248579"/>
                <a:gd name="connsiteY25" fmla="*/ 239360 h 286880"/>
                <a:gd name="connsiteX26" fmla="*/ 89033 w 248579"/>
                <a:gd name="connsiteY26" fmla="*/ 285684 h 286880"/>
                <a:gd name="connsiteX27" fmla="*/ 83275 w 248579"/>
                <a:gd name="connsiteY27" fmla="*/ 286881 h 286880"/>
                <a:gd name="connsiteX28" fmla="*/ 140607 w 248579"/>
                <a:gd name="connsiteY28" fmla="*/ 8593 h 286880"/>
                <a:gd name="connsiteX29" fmla="*/ 136637 w 248579"/>
                <a:gd name="connsiteY29" fmla="*/ 10133 h 286880"/>
                <a:gd name="connsiteX30" fmla="*/ 101222 w 248579"/>
                <a:gd name="connsiteY30" fmla="*/ 38869 h 286880"/>
                <a:gd name="connsiteX31" fmla="*/ 24435 w 248579"/>
                <a:gd name="connsiteY31" fmla="*/ 95421 h 286880"/>
                <a:gd name="connsiteX32" fmla="*/ 20958 w 248579"/>
                <a:gd name="connsiteY32" fmla="*/ 112190 h 286880"/>
                <a:gd name="connsiteX33" fmla="*/ 45793 w 248579"/>
                <a:gd name="connsiteY33" fmla="*/ 172628 h 286880"/>
                <a:gd name="connsiteX34" fmla="*/ 44251 w 248579"/>
                <a:gd name="connsiteY34" fmla="*/ 194282 h 286880"/>
                <a:gd name="connsiteX35" fmla="*/ 10705 w 248579"/>
                <a:gd name="connsiteY35" fmla="*/ 249310 h 286880"/>
                <a:gd name="connsiteX36" fmla="*/ 10098 w 248579"/>
                <a:gd name="connsiteY36" fmla="*/ 263965 h 286880"/>
                <a:gd name="connsiteX37" fmla="*/ 16200 w 248579"/>
                <a:gd name="connsiteY37" fmla="*/ 269194 h 286880"/>
                <a:gd name="connsiteX38" fmla="*/ 82586 w 248579"/>
                <a:gd name="connsiteY38" fmla="*/ 278275 h 286880"/>
                <a:gd name="connsiteX39" fmla="*/ 85638 w 248579"/>
                <a:gd name="connsiteY39" fmla="*/ 277816 h 286880"/>
                <a:gd name="connsiteX40" fmla="*/ 192230 w 248579"/>
                <a:gd name="connsiteY40" fmla="*/ 231492 h 286880"/>
                <a:gd name="connsiteX41" fmla="*/ 195953 w 248579"/>
                <a:gd name="connsiteY41" fmla="*/ 228148 h 286880"/>
                <a:gd name="connsiteX42" fmla="*/ 237750 w 248579"/>
                <a:gd name="connsiteY42" fmla="*/ 163989 h 286880"/>
                <a:gd name="connsiteX43" fmla="*/ 239719 w 248579"/>
                <a:gd name="connsiteY43" fmla="*/ 152630 h 286880"/>
                <a:gd name="connsiteX44" fmla="*/ 231631 w 248579"/>
                <a:gd name="connsiteY44" fmla="*/ 111322 h 286880"/>
                <a:gd name="connsiteX45" fmla="*/ 225497 w 248579"/>
                <a:gd name="connsiteY45" fmla="*/ 102798 h 286880"/>
                <a:gd name="connsiteX46" fmla="*/ 186193 w 248579"/>
                <a:gd name="connsiteY46" fmla="*/ 89127 h 286880"/>
                <a:gd name="connsiteX47" fmla="*/ 184126 w 248579"/>
                <a:gd name="connsiteY47" fmla="*/ 88815 h 286880"/>
                <a:gd name="connsiteX48" fmla="*/ 166098 w 248579"/>
                <a:gd name="connsiteY48" fmla="*/ 89455 h 286880"/>
                <a:gd name="connsiteX49" fmla="*/ 153237 w 248579"/>
                <a:gd name="connsiteY49" fmla="*/ 82980 h 286880"/>
                <a:gd name="connsiteX50" fmla="*/ 149760 w 248579"/>
                <a:gd name="connsiteY50" fmla="*/ 61506 h 286880"/>
                <a:gd name="connsiteX51" fmla="*/ 154583 w 248579"/>
                <a:gd name="connsiteY51" fmla="*/ 45901 h 286880"/>
                <a:gd name="connsiteX52" fmla="*/ 154583 w 248579"/>
                <a:gd name="connsiteY52" fmla="*/ 36328 h 286880"/>
                <a:gd name="connsiteX53" fmla="*/ 148283 w 248579"/>
                <a:gd name="connsiteY53" fmla="*/ 15854 h 286880"/>
                <a:gd name="connsiteX54" fmla="*/ 142296 w 248579"/>
                <a:gd name="connsiteY54" fmla="*/ 8838 h 286880"/>
                <a:gd name="connsiteX55" fmla="*/ 140656 w 248579"/>
                <a:gd name="connsiteY55" fmla="*/ 8593 h 28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8579" h="286880">
                  <a:moveTo>
                    <a:pt x="83275" y="286881"/>
                  </a:moveTo>
                  <a:cubicBezTo>
                    <a:pt x="82652" y="286881"/>
                    <a:pt x="82029" y="286832"/>
                    <a:pt x="81406" y="286750"/>
                  </a:cubicBezTo>
                  <a:lnTo>
                    <a:pt x="15020" y="277669"/>
                  </a:lnTo>
                  <a:cubicBezTo>
                    <a:pt x="9622" y="276931"/>
                    <a:pt x="4997" y="273259"/>
                    <a:pt x="2306" y="267620"/>
                  </a:cubicBezTo>
                  <a:cubicBezTo>
                    <a:pt x="-1106" y="260408"/>
                    <a:pt x="-712" y="251458"/>
                    <a:pt x="3357" y="244802"/>
                  </a:cubicBezTo>
                  <a:lnTo>
                    <a:pt x="36902" y="189774"/>
                  </a:lnTo>
                  <a:cubicBezTo>
                    <a:pt x="39281" y="185873"/>
                    <a:pt x="39641" y="180283"/>
                    <a:pt x="37820" y="175857"/>
                  </a:cubicBezTo>
                  <a:lnTo>
                    <a:pt x="13001" y="115436"/>
                  </a:lnTo>
                  <a:cubicBezTo>
                    <a:pt x="9065" y="105847"/>
                    <a:pt x="11837" y="93995"/>
                    <a:pt x="19334" y="88487"/>
                  </a:cubicBezTo>
                  <a:lnTo>
                    <a:pt x="95955" y="32050"/>
                  </a:lnTo>
                  <a:lnTo>
                    <a:pt x="131208" y="3445"/>
                  </a:lnTo>
                  <a:cubicBezTo>
                    <a:pt x="135177" y="232"/>
                    <a:pt x="140148" y="-784"/>
                    <a:pt x="144740" y="610"/>
                  </a:cubicBezTo>
                  <a:cubicBezTo>
                    <a:pt x="150121" y="2232"/>
                    <a:pt x="154501" y="6986"/>
                    <a:pt x="156453" y="13313"/>
                  </a:cubicBezTo>
                  <a:lnTo>
                    <a:pt x="162768" y="33787"/>
                  </a:lnTo>
                  <a:cubicBezTo>
                    <a:pt x="164229" y="38508"/>
                    <a:pt x="164229" y="43704"/>
                    <a:pt x="162768" y="48409"/>
                  </a:cubicBezTo>
                  <a:lnTo>
                    <a:pt x="157945" y="64014"/>
                  </a:lnTo>
                  <a:cubicBezTo>
                    <a:pt x="156485" y="68768"/>
                    <a:pt x="157305" y="74144"/>
                    <a:pt x="160029" y="77718"/>
                  </a:cubicBezTo>
                  <a:cubicBezTo>
                    <a:pt x="161161" y="79193"/>
                    <a:pt x="163129" y="81095"/>
                    <a:pt x="165754" y="80832"/>
                  </a:cubicBezTo>
                  <a:lnTo>
                    <a:pt x="183765" y="80193"/>
                  </a:lnTo>
                  <a:cubicBezTo>
                    <a:pt x="185603" y="80242"/>
                    <a:pt x="187276" y="80406"/>
                    <a:pt x="188966" y="80980"/>
                  </a:cubicBezTo>
                  <a:lnTo>
                    <a:pt x="228269" y="94651"/>
                  </a:lnTo>
                  <a:cubicBezTo>
                    <a:pt x="234125" y="96683"/>
                    <a:pt x="238635" y="102421"/>
                    <a:pt x="240046" y="109650"/>
                  </a:cubicBezTo>
                  <a:lnTo>
                    <a:pt x="248117" y="150941"/>
                  </a:lnTo>
                  <a:cubicBezTo>
                    <a:pt x="249331" y="157105"/>
                    <a:pt x="248117" y="163711"/>
                    <a:pt x="244918" y="168645"/>
                  </a:cubicBezTo>
                  <a:lnTo>
                    <a:pt x="203138" y="232803"/>
                  </a:lnTo>
                  <a:cubicBezTo>
                    <a:pt x="201202" y="235803"/>
                    <a:pt x="198594" y="238065"/>
                    <a:pt x="195609" y="239360"/>
                  </a:cubicBezTo>
                  <a:lnTo>
                    <a:pt x="89033" y="285684"/>
                  </a:lnTo>
                  <a:cubicBezTo>
                    <a:pt x="87196" y="286487"/>
                    <a:pt x="85227" y="286881"/>
                    <a:pt x="83275" y="286881"/>
                  </a:cubicBezTo>
                  <a:close/>
                  <a:moveTo>
                    <a:pt x="140607" y="8593"/>
                  </a:moveTo>
                  <a:cubicBezTo>
                    <a:pt x="139229" y="8593"/>
                    <a:pt x="137884" y="9117"/>
                    <a:pt x="136637" y="10133"/>
                  </a:cubicBezTo>
                  <a:lnTo>
                    <a:pt x="101222" y="38869"/>
                  </a:lnTo>
                  <a:lnTo>
                    <a:pt x="24435" y="95421"/>
                  </a:lnTo>
                  <a:cubicBezTo>
                    <a:pt x="20121" y="98601"/>
                    <a:pt x="18530" y="106273"/>
                    <a:pt x="20958" y="112190"/>
                  </a:cubicBezTo>
                  <a:lnTo>
                    <a:pt x="45793" y="172628"/>
                  </a:lnTo>
                  <a:cubicBezTo>
                    <a:pt x="48647" y="179562"/>
                    <a:pt x="48041" y="188069"/>
                    <a:pt x="44251" y="194282"/>
                  </a:cubicBezTo>
                  <a:lnTo>
                    <a:pt x="10705" y="249310"/>
                  </a:lnTo>
                  <a:cubicBezTo>
                    <a:pt x="8162" y="253490"/>
                    <a:pt x="7916" y="259375"/>
                    <a:pt x="10098" y="263965"/>
                  </a:cubicBezTo>
                  <a:cubicBezTo>
                    <a:pt x="11525" y="266948"/>
                    <a:pt x="13740" y="268850"/>
                    <a:pt x="16200" y="269194"/>
                  </a:cubicBezTo>
                  <a:lnTo>
                    <a:pt x="82586" y="278275"/>
                  </a:lnTo>
                  <a:cubicBezTo>
                    <a:pt x="83620" y="278406"/>
                    <a:pt x="84637" y="278275"/>
                    <a:pt x="85638" y="277816"/>
                  </a:cubicBezTo>
                  <a:lnTo>
                    <a:pt x="192230" y="231492"/>
                  </a:lnTo>
                  <a:cubicBezTo>
                    <a:pt x="193656" y="230885"/>
                    <a:pt x="194936" y="229722"/>
                    <a:pt x="195953" y="228148"/>
                  </a:cubicBezTo>
                  <a:lnTo>
                    <a:pt x="237750" y="163989"/>
                  </a:lnTo>
                  <a:cubicBezTo>
                    <a:pt x="239768" y="160891"/>
                    <a:pt x="240490" y="156646"/>
                    <a:pt x="239719" y="152630"/>
                  </a:cubicBezTo>
                  <a:lnTo>
                    <a:pt x="231631" y="111322"/>
                  </a:lnTo>
                  <a:cubicBezTo>
                    <a:pt x="230828" y="107158"/>
                    <a:pt x="228416" y="103814"/>
                    <a:pt x="225497" y="102798"/>
                  </a:cubicBezTo>
                  <a:lnTo>
                    <a:pt x="186193" y="89127"/>
                  </a:lnTo>
                  <a:cubicBezTo>
                    <a:pt x="185520" y="88897"/>
                    <a:pt x="184848" y="88701"/>
                    <a:pt x="184126" y="88815"/>
                  </a:cubicBezTo>
                  <a:lnTo>
                    <a:pt x="166098" y="89455"/>
                  </a:lnTo>
                  <a:cubicBezTo>
                    <a:pt x="161588" y="89455"/>
                    <a:pt x="156518" y="87274"/>
                    <a:pt x="153237" y="82980"/>
                  </a:cubicBezTo>
                  <a:cubicBezTo>
                    <a:pt x="148792" y="77177"/>
                    <a:pt x="147463" y="68965"/>
                    <a:pt x="149760" y="61506"/>
                  </a:cubicBezTo>
                  <a:lnTo>
                    <a:pt x="154583" y="45901"/>
                  </a:lnTo>
                  <a:cubicBezTo>
                    <a:pt x="155518" y="42868"/>
                    <a:pt x="155518" y="39377"/>
                    <a:pt x="154583" y="36328"/>
                  </a:cubicBezTo>
                  <a:lnTo>
                    <a:pt x="148283" y="15854"/>
                  </a:lnTo>
                  <a:cubicBezTo>
                    <a:pt x="147168" y="12264"/>
                    <a:pt x="144937" y="9642"/>
                    <a:pt x="142296" y="8838"/>
                  </a:cubicBezTo>
                  <a:cubicBezTo>
                    <a:pt x="141755" y="8674"/>
                    <a:pt x="141197" y="8593"/>
                    <a:pt x="140656" y="859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23" name="Freeform 1322">
              <a:extLst>
                <a:ext uri="{FF2B5EF4-FFF2-40B4-BE49-F238E27FC236}">
                  <a16:creationId xmlns:a16="http://schemas.microsoft.com/office/drawing/2014/main" id="{42BB6719-2099-8985-9CF6-FAC9C3616872}"/>
                </a:ext>
              </a:extLst>
            </p:cNvPr>
            <p:cNvSpPr/>
            <p:nvPr/>
          </p:nvSpPr>
          <p:spPr>
            <a:xfrm>
              <a:off x="8717887" y="5400284"/>
              <a:ext cx="755804" cy="867436"/>
            </a:xfrm>
            <a:custGeom>
              <a:avLst/>
              <a:gdLst>
                <a:gd name="connsiteX0" fmla="*/ 528791 w 755803"/>
                <a:gd name="connsiteY0" fmla="*/ 867420 h 867436"/>
                <a:gd name="connsiteX1" fmla="*/ 520901 w 755803"/>
                <a:gd name="connsiteY1" fmla="*/ 865060 h 867436"/>
                <a:gd name="connsiteX2" fmla="*/ 485928 w 755803"/>
                <a:gd name="connsiteY2" fmla="*/ 842766 h 867436"/>
                <a:gd name="connsiteX3" fmla="*/ 484320 w 755803"/>
                <a:gd name="connsiteY3" fmla="*/ 841996 h 867436"/>
                <a:gd name="connsiteX4" fmla="*/ 454269 w 755803"/>
                <a:gd name="connsiteY4" fmla="*/ 832866 h 867436"/>
                <a:gd name="connsiteX5" fmla="*/ 452301 w 755803"/>
                <a:gd name="connsiteY5" fmla="*/ 832095 h 867436"/>
                <a:gd name="connsiteX6" fmla="*/ 374464 w 755803"/>
                <a:gd name="connsiteY6" fmla="*/ 795672 h 867436"/>
                <a:gd name="connsiteX7" fmla="*/ 364245 w 755803"/>
                <a:gd name="connsiteY7" fmla="*/ 771051 h 867436"/>
                <a:gd name="connsiteX8" fmla="*/ 367378 w 755803"/>
                <a:gd name="connsiteY8" fmla="*/ 756757 h 867436"/>
                <a:gd name="connsiteX9" fmla="*/ 385324 w 755803"/>
                <a:gd name="connsiteY9" fmla="*/ 741595 h 867436"/>
                <a:gd name="connsiteX10" fmla="*/ 447134 w 755803"/>
                <a:gd name="connsiteY10" fmla="*/ 748643 h 867436"/>
                <a:gd name="connsiteX11" fmla="*/ 448544 w 755803"/>
                <a:gd name="connsiteY11" fmla="*/ 748610 h 867436"/>
                <a:gd name="connsiteX12" fmla="*/ 540061 w 755803"/>
                <a:gd name="connsiteY12" fmla="*/ 735103 h 867436"/>
                <a:gd name="connsiteX13" fmla="*/ 553988 w 755803"/>
                <a:gd name="connsiteY13" fmla="*/ 741004 h 867436"/>
                <a:gd name="connsiteX14" fmla="*/ 557482 w 755803"/>
                <a:gd name="connsiteY14" fmla="*/ 763904 h 867436"/>
                <a:gd name="connsiteX15" fmla="*/ 546277 w 755803"/>
                <a:gd name="connsiteY15" fmla="*/ 795295 h 867436"/>
                <a:gd name="connsiteX16" fmla="*/ 546228 w 755803"/>
                <a:gd name="connsiteY16" fmla="*/ 805966 h 867436"/>
                <a:gd name="connsiteX17" fmla="*/ 550822 w 755803"/>
                <a:gd name="connsiteY17" fmla="*/ 819244 h 867436"/>
                <a:gd name="connsiteX18" fmla="*/ 550937 w 755803"/>
                <a:gd name="connsiteY18" fmla="*/ 835062 h 867436"/>
                <a:gd name="connsiteX19" fmla="*/ 544539 w 755803"/>
                <a:gd name="connsiteY19" fmla="*/ 854536 h 867436"/>
                <a:gd name="connsiteX20" fmla="*/ 533630 w 755803"/>
                <a:gd name="connsiteY20" fmla="*/ 866600 h 867436"/>
                <a:gd name="connsiteX21" fmla="*/ 528824 w 755803"/>
                <a:gd name="connsiteY21" fmla="*/ 867436 h 867436"/>
                <a:gd name="connsiteX22" fmla="*/ 383716 w 755803"/>
                <a:gd name="connsiteY22" fmla="*/ 750102 h 867436"/>
                <a:gd name="connsiteX23" fmla="*/ 375761 w 755803"/>
                <a:gd name="connsiteY23" fmla="*/ 758609 h 867436"/>
                <a:gd name="connsiteX24" fmla="*/ 372627 w 755803"/>
                <a:gd name="connsiteY24" fmla="*/ 772887 h 867436"/>
                <a:gd name="connsiteX25" fmla="*/ 378089 w 755803"/>
                <a:gd name="connsiteY25" fmla="*/ 787886 h 867436"/>
                <a:gd name="connsiteX26" fmla="*/ 455942 w 755803"/>
                <a:gd name="connsiteY26" fmla="*/ 824309 h 867436"/>
                <a:gd name="connsiteX27" fmla="*/ 486814 w 755803"/>
                <a:gd name="connsiteY27" fmla="*/ 833784 h 867436"/>
                <a:gd name="connsiteX28" fmla="*/ 490587 w 755803"/>
                <a:gd name="connsiteY28" fmla="*/ 835537 h 867436"/>
                <a:gd name="connsiteX29" fmla="*/ 525543 w 755803"/>
                <a:gd name="connsiteY29" fmla="*/ 857814 h 867436"/>
                <a:gd name="connsiteX30" fmla="*/ 530710 w 755803"/>
                <a:gd name="connsiteY30" fmla="*/ 858486 h 867436"/>
                <a:gd name="connsiteX31" fmla="*/ 536337 w 755803"/>
                <a:gd name="connsiteY31" fmla="*/ 851848 h 867436"/>
                <a:gd name="connsiteX32" fmla="*/ 542735 w 755803"/>
                <a:gd name="connsiteY32" fmla="*/ 832374 h 867436"/>
                <a:gd name="connsiteX33" fmla="*/ 542653 w 755803"/>
                <a:gd name="connsiteY33" fmla="*/ 822063 h 867436"/>
                <a:gd name="connsiteX34" fmla="*/ 538059 w 755803"/>
                <a:gd name="connsiteY34" fmla="*/ 808786 h 867436"/>
                <a:gd name="connsiteX35" fmla="*/ 538141 w 755803"/>
                <a:gd name="connsiteY35" fmla="*/ 792410 h 867436"/>
                <a:gd name="connsiteX36" fmla="*/ 549345 w 755803"/>
                <a:gd name="connsiteY36" fmla="*/ 761019 h 867436"/>
                <a:gd name="connsiteX37" fmla="*/ 547262 w 755803"/>
                <a:gd name="connsiteY37" fmla="*/ 746446 h 867436"/>
                <a:gd name="connsiteX38" fmla="*/ 541192 w 755803"/>
                <a:gd name="connsiteY38" fmla="*/ 743644 h 867436"/>
                <a:gd name="connsiteX39" fmla="*/ 512798 w 755803"/>
                <a:gd name="connsiteY39" fmla="*/ 747561 h 867436"/>
                <a:gd name="connsiteX40" fmla="*/ 449824 w 755803"/>
                <a:gd name="connsiteY40" fmla="*/ 757134 h 867436"/>
                <a:gd name="connsiteX41" fmla="*/ 446099 w 755803"/>
                <a:gd name="connsiteY41" fmla="*/ 757200 h 867436"/>
                <a:gd name="connsiteX42" fmla="*/ 384307 w 755803"/>
                <a:gd name="connsiteY42" fmla="*/ 750168 h 867436"/>
                <a:gd name="connsiteX43" fmla="*/ 383683 w 755803"/>
                <a:gd name="connsiteY43" fmla="*/ 750118 h 867436"/>
                <a:gd name="connsiteX44" fmla="*/ 567668 w 755803"/>
                <a:gd name="connsiteY44" fmla="*/ 768379 h 867436"/>
                <a:gd name="connsiteX45" fmla="*/ 567668 w 755803"/>
                <a:gd name="connsiteY45" fmla="*/ 740824 h 867436"/>
                <a:gd name="connsiteX46" fmla="*/ 568734 w 755803"/>
                <a:gd name="connsiteY46" fmla="*/ 733513 h 867436"/>
                <a:gd name="connsiteX47" fmla="*/ 582415 w 755803"/>
                <a:gd name="connsiteY47" fmla="*/ 690238 h 867436"/>
                <a:gd name="connsiteX48" fmla="*/ 594406 w 755803"/>
                <a:gd name="connsiteY48" fmla="*/ 675649 h 867436"/>
                <a:gd name="connsiteX49" fmla="*/ 570145 w 755803"/>
                <a:gd name="connsiteY49" fmla="*/ 628637 h 867436"/>
                <a:gd name="connsiteX50" fmla="*/ 554430 w 755803"/>
                <a:gd name="connsiteY50" fmla="*/ 593967 h 867436"/>
                <a:gd name="connsiteX51" fmla="*/ 549624 w 755803"/>
                <a:gd name="connsiteY51" fmla="*/ 588869 h 867436"/>
                <a:gd name="connsiteX52" fmla="*/ 530908 w 755803"/>
                <a:gd name="connsiteY52" fmla="*/ 581263 h 867436"/>
                <a:gd name="connsiteX53" fmla="*/ 522049 w 755803"/>
                <a:gd name="connsiteY53" fmla="*/ 572904 h 867436"/>
                <a:gd name="connsiteX54" fmla="*/ 508697 w 755803"/>
                <a:gd name="connsiteY54" fmla="*/ 547529 h 867436"/>
                <a:gd name="connsiteX55" fmla="*/ 504054 w 755803"/>
                <a:gd name="connsiteY55" fmla="*/ 543053 h 867436"/>
                <a:gd name="connsiteX56" fmla="*/ 470033 w 755803"/>
                <a:gd name="connsiteY56" fmla="*/ 530399 h 867436"/>
                <a:gd name="connsiteX57" fmla="*/ 463045 w 755803"/>
                <a:gd name="connsiteY57" fmla="*/ 525301 h 867436"/>
                <a:gd name="connsiteX58" fmla="*/ 440883 w 755803"/>
                <a:gd name="connsiteY58" fmla="*/ 498336 h 867436"/>
                <a:gd name="connsiteX59" fmla="*/ 436175 w 755803"/>
                <a:gd name="connsiteY59" fmla="*/ 495516 h 867436"/>
                <a:gd name="connsiteX60" fmla="*/ 395101 w 755803"/>
                <a:gd name="connsiteY60" fmla="*/ 490746 h 867436"/>
                <a:gd name="connsiteX61" fmla="*/ 387768 w 755803"/>
                <a:gd name="connsiteY61" fmla="*/ 487747 h 867436"/>
                <a:gd name="connsiteX62" fmla="*/ 342444 w 755803"/>
                <a:gd name="connsiteY62" fmla="*/ 453602 h 867436"/>
                <a:gd name="connsiteX63" fmla="*/ 341116 w 755803"/>
                <a:gd name="connsiteY63" fmla="*/ 452487 h 867436"/>
                <a:gd name="connsiteX64" fmla="*/ 282374 w 755803"/>
                <a:gd name="connsiteY64" fmla="*/ 398885 h 867436"/>
                <a:gd name="connsiteX65" fmla="*/ 281208 w 755803"/>
                <a:gd name="connsiteY65" fmla="*/ 397721 h 867436"/>
                <a:gd name="connsiteX66" fmla="*/ 240921 w 755803"/>
                <a:gd name="connsiteY66" fmla="*/ 353873 h 867436"/>
                <a:gd name="connsiteX67" fmla="*/ 235918 w 755803"/>
                <a:gd name="connsiteY67" fmla="*/ 344021 h 867436"/>
                <a:gd name="connsiteX68" fmla="*/ 220695 w 755803"/>
                <a:gd name="connsiteY68" fmla="*/ 276813 h 867436"/>
                <a:gd name="connsiteX69" fmla="*/ 214429 w 755803"/>
                <a:gd name="connsiteY69" fmla="*/ 268683 h 867436"/>
                <a:gd name="connsiteX70" fmla="*/ 190381 w 755803"/>
                <a:gd name="connsiteY70" fmla="*/ 261372 h 867436"/>
                <a:gd name="connsiteX71" fmla="*/ 187757 w 755803"/>
                <a:gd name="connsiteY71" fmla="*/ 260274 h 867436"/>
                <a:gd name="connsiteX72" fmla="*/ 140038 w 755803"/>
                <a:gd name="connsiteY72" fmla="*/ 235030 h 867436"/>
                <a:gd name="connsiteX73" fmla="*/ 135117 w 755803"/>
                <a:gd name="connsiteY73" fmla="*/ 234751 h 867436"/>
                <a:gd name="connsiteX74" fmla="*/ 114235 w 755803"/>
                <a:gd name="connsiteY74" fmla="*/ 243209 h 867436"/>
                <a:gd name="connsiteX75" fmla="*/ 111512 w 755803"/>
                <a:gd name="connsiteY75" fmla="*/ 245144 h 867436"/>
                <a:gd name="connsiteX76" fmla="*/ 79311 w 755803"/>
                <a:gd name="connsiteY76" fmla="*/ 279420 h 867436"/>
                <a:gd name="connsiteX77" fmla="*/ 70945 w 755803"/>
                <a:gd name="connsiteY77" fmla="*/ 284222 h 867436"/>
                <a:gd name="connsiteX78" fmla="*/ 40483 w 755803"/>
                <a:gd name="connsiteY78" fmla="*/ 290419 h 867436"/>
                <a:gd name="connsiteX79" fmla="*/ 45486 w 755803"/>
                <a:gd name="connsiteY79" fmla="*/ 265044 h 867436"/>
                <a:gd name="connsiteX80" fmla="*/ 39220 w 755803"/>
                <a:gd name="connsiteY80" fmla="*/ 250078 h 867436"/>
                <a:gd name="connsiteX81" fmla="*/ 23833 w 755803"/>
                <a:gd name="connsiteY81" fmla="*/ 245095 h 867436"/>
                <a:gd name="connsiteX82" fmla="*/ 12056 w 755803"/>
                <a:gd name="connsiteY82" fmla="*/ 231243 h 867436"/>
                <a:gd name="connsiteX83" fmla="*/ 737 w 755803"/>
                <a:gd name="connsiteY83" fmla="*/ 185985 h 867436"/>
                <a:gd name="connsiteX84" fmla="*/ 5592 w 755803"/>
                <a:gd name="connsiteY84" fmla="*/ 164544 h 867436"/>
                <a:gd name="connsiteX85" fmla="*/ 12334 w 755803"/>
                <a:gd name="connsiteY85" fmla="*/ 157168 h 867436"/>
                <a:gd name="connsiteX86" fmla="*/ 13302 w 755803"/>
                <a:gd name="connsiteY86" fmla="*/ 139284 h 867436"/>
                <a:gd name="connsiteX87" fmla="*/ 31 w 755803"/>
                <a:gd name="connsiteY87" fmla="*/ 119547 h 867436"/>
                <a:gd name="connsiteX88" fmla="*/ 6200 w 755803"/>
                <a:gd name="connsiteY88" fmla="*/ 87747 h 867436"/>
                <a:gd name="connsiteX89" fmla="*/ 35775 w 755803"/>
                <a:gd name="connsiteY89" fmla="*/ 107253 h 867436"/>
                <a:gd name="connsiteX90" fmla="*/ 39892 w 755803"/>
                <a:gd name="connsiteY90" fmla="*/ 108253 h 867436"/>
                <a:gd name="connsiteX91" fmla="*/ 63137 w 755803"/>
                <a:gd name="connsiteY91" fmla="*/ 104991 h 867436"/>
                <a:gd name="connsiteX92" fmla="*/ 66368 w 755803"/>
                <a:gd name="connsiteY92" fmla="*/ 103500 h 867436"/>
                <a:gd name="connsiteX93" fmla="*/ 101686 w 755803"/>
                <a:gd name="connsiteY93" fmla="*/ 74863 h 867436"/>
                <a:gd name="connsiteX94" fmla="*/ 114431 w 755803"/>
                <a:gd name="connsiteY94" fmla="*/ 90386 h 867436"/>
                <a:gd name="connsiteX95" fmla="*/ 137331 w 755803"/>
                <a:gd name="connsiteY95" fmla="*/ 88386 h 867436"/>
                <a:gd name="connsiteX96" fmla="*/ 144024 w 755803"/>
                <a:gd name="connsiteY96" fmla="*/ 82403 h 867436"/>
                <a:gd name="connsiteX97" fmla="*/ 150257 w 755803"/>
                <a:gd name="connsiteY97" fmla="*/ 67240 h 867436"/>
                <a:gd name="connsiteX98" fmla="*/ 168334 w 755803"/>
                <a:gd name="connsiteY98" fmla="*/ 56208 h 867436"/>
                <a:gd name="connsiteX99" fmla="*/ 201897 w 755803"/>
                <a:gd name="connsiteY99" fmla="*/ 63356 h 867436"/>
                <a:gd name="connsiteX100" fmla="*/ 205718 w 755803"/>
                <a:gd name="connsiteY100" fmla="*/ 62831 h 867436"/>
                <a:gd name="connsiteX101" fmla="*/ 224091 w 755803"/>
                <a:gd name="connsiteY101" fmla="*/ 53504 h 867436"/>
                <a:gd name="connsiteX102" fmla="*/ 229422 w 755803"/>
                <a:gd name="connsiteY102" fmla="*/ 45488 h 867436"/>
                <a:gd name="connsiteX103" fmla="*/ 231439 w 755803"/>
                <a:gd name="connsiteY103" fmla="*/ 35702 h 867436"/>
                <a:gd name="connsiteX104" fmla="*/ 240609 w 755803"/>
                <a:gd name="connsiteY104" fmla="*/ 22080 h 867436"/>
                <a:gd name="connsiteX105" fmla="*/ 252453 w 755803"/>
                <a:gd name="connsiteY105" fmla="*/ 20900 h 867436"/>
                <a:gd name="connsiteX106" fmla="*/ 273597 w 755803"/>
                <a:gd name="connsiteY106" fmla="*/ 28129 h 867436"/>
                <a:gd name="connsiteX107" fmla="*/ 281963 w 755803"/>
                <a:gd name="connsiteY107" fmla="*/ 12835 h 867436"/>
                <a:gd name="connsiteX108" fmla="*/ 337408 w 755803"/>
                <a:gd name="connsiteY108" fmla="*/ 344 h 867436"/>
                <a:gd name="connsiteX109" fmla="*/ 355207 w 755803"/>
                <a:gd name="connsiteY109" fmla="*/ 10311 h 867436"/>
                <a:gd name="connsiteX110" fmla="*/ 361538 w 755803"/>
                <a:gd name="connsiteY110" fmla="*/ 23834 h 867436"/>
                <a:gd name="connsiteX111" fmla="*/ 367197 w 755803"/>
                <a:gd name="connsiteY111" fmla="*/ 29063 h 867436"/>
                <a:gd name="connsiteX112" fmla="*/ 440490 w 755803"/>
                <a:gd name="connsiteY112" fmla="*/ 45783 h 867436"/>
                <a:gd name="connsiteX113" fmla="*/ 453908 w 755803"/>
                <a:gd name="connsiteY113" fmla="*/ 70289 h 867436"/>
                <a:gd name="connsiteX114" fmla="*/ 453908 w 755803"/>
                <a:gd name="connsiteY114" fmla="*/ 70289 h 867436"/>
                <a:gd name="connsiteX115" fmla="*/ 450922 w 755803"/>
                <a:gd name="connsiteY115" fmla="*/ 87862 h 867436"/>
                <a:gd name="connsiteX116" fmla="*/ 452071 w 755803"/>
                <a:gd name="connsiteY116" fmla="*/ 97205 h 867436"/>
                <a:gd name="connsiteX117" fmla="*/ 469229 w 755803"/>
                <a:gd name="connsiteY117" fmla="*/ 134464 h 867436"/>
                <a:gd name="connsiteX118" fmla="*/ 413800 w 755803"/>
                <a:gd name="connsiteY118" fmla="*/ 122203 h 867436"/>
                <a:gd name="connsiteX119" fmla="*/ 409815 w 755803"/>
                <a:gd name="connsiteY119" fmla="*/ 122777 h 867436"/>
                <a:gd name="connsiteX120" fmla="*/ 368821 w 755803"/>
                <a:gd name="connsiteY120" fmla="*/ 144480 h 867436"/>
                <a:gd name="connsiteX121" fmla="*/ 363293 w 755803"/>
                <a:gd name="connsiteY121" fmla="*/ 156725 h 867436"/>
                <a:gd name="connsiteX122" fmla="*/ 364737 w 755803"/>
                <a:gd name="connsiteY122" fmla="*/ 183296 h 867436"/>
                <a:gd name="connsiteX123" fmla="*/ 363802 w 755803"/>
                <a:gd name="connsiteY123" fmla="*/ 191624 h 867436"/>
                <a:gd name="connsiteX124" fmla="*/ 358340 w 755803"/>
                <a:gd name="connsiteY124" fmla="*/ 210442 h 867436"/>
                <a:gd name="connsiteX125" fmla="*/ 376482 w 755803"/>
                <a:gd name="connsiteY125" fmla="*/ 247209 h 867436"/>
                <a:gd name="connsiteX126" fmla="*/ 379812 w 755803"/>
                <a:gd name="connsiteY126" fmla="*/ 251225 h 867436"/>
                <a:gd name="connsiteX127" fmla="*/ 433469 w 755803"/>
                <a:gd name="connsiteY127" fmla="*/ 287632 h 867436"/>
                <a:gd name="connsiteX128" fmla="*/ 439866 w 755803"/>
                <a:gd name="connsiteY128" fmla="*/ 295353 h 867436"/>
                <a:gd name="connsiteX129" fmla="*/ 468901 w 755803"/>
                <a:gd name="connsiteY129" fmla="*/ 357151 h 867436"/>
                <a:gd name="connsiteX130" fmla="*/ 471313 w 755803"/>
                <a:gd name="connsiteY130" fmla="*/ 360593 h 867436"/>
                <a:gd name="connsiteX131" fmla="*/ 537157 w 755803"/>
                <a:gd name="connsiteY131" fmla="*/ 422604 h 867436"/>
                <a:gd name="connsiteX132" fmla="*/ 541636 w 755803"/>
                <a:gd name="connsiteY132" fmla="*/ 424555 h 867436"/>
                <a:gd name="connsiteX133" fmla="*/ 583334 w 755803"/>
                <a:gd name="connsiteY133" fmla="*/ 424555 h 867436"/>
                <a:gd name="connsiteX134" fmla="*/ 594849 w 755803"/>
                <a:gd name="connsiteY134" fmla="*/ 430046 h 867436"/>
                <a:gd name="connsiteX135" fmla="*/ 610302 w 755803"/>
                <a:gd name="connsiteY135" fmla="*/ 447488 h 867436"/>
                <a:gd name="connsiteX136" fmla="*/ 593422 w 755803"/>
                <a:gd name="connsiteY136" fmla="*/ 461601 h 867436"/>
                <a:gd name="connsiteX137" fmla="*/ 690434 w 755803"/>
                <a:gd name="connsiteY137" fmla="*/ 514105 h 867436"/>
                <a:gd name="connsiteX138" fmla="*/ 692469 w 755803"/>
                <a:gd name="connsiteY138" fmla="*/ 515433 h 867436"/>
                <a:gd name="connsiteX139" fmla="*/ 748192 w 755803"/>
                <a:gd name="connsiteY139" fmla="*/ 558462 h 867436"/>
                <a:gd name="connsiteX140" fmla="*/ 755803 w 755803"/>
                <a:gd name="connsiteY140" fmla="*/ 575428 h 867436"/>
                <a:gd name="connsiteX141" fmla="*/ 741286 w 755803"/>
                <a:gd name="connsiteY141" fmla="*/ 614326 h 867436"/>
                <a:gd name="connsiteX142" fmla="*/ 702245 w 755803"/>
                <a:gd name="connsiteY142" fmla="*/ 572756 h 867436"/>
                <a:gd name="connsiteX143" fmla="*/ 698751 w 755803"/>
                <a:gd name="connsiteY143" fmla="*/ 570559 h 867436"/>
                <a:gd name="connsiteX144" fmla="*/ 655085 w 755803"/>
                <a:gd name="connsiteY144" fmla="*/ 559495 h 867436"/>
                <a:gd name="connsiteX145" fmla="*/ 646981 w 755803"/>
                <a:gd name="connsiteY145" fmla="*/ 564363 h 867436"/>
                <a:gd name="connsiteX146" fmla="*/ 631873 w 755803"/>
                <a:gd name="connsiteY146" fmla="*/ 594230 h 867436"/>
                <a:gd name="connsiteX147" fmla="*/ 635334 w 755803"/>
                <a:gd name="connsiteY147" fmla="*/ 612261 h 867436"/>
                <a:gd name="connsiteX148" fmla="*/ 659759 w 755803"/>
                <a:gd name="connsiteY148" fmla="*/ 627866 h 867436"/>
                <a:gd name="connsiteX149" fmla="*/ 668470 w 755803"/>
                <a:gd name="connsiteY149" fmla="*/ 650094 h 867436"/>
                <a:gd name="connsiteX150" fmla="*/ 665287 w 755803"/>
                <a:gd name="connsiteY150" fmla="*/ 670125 h 867436"/>
                <a:gd name="connsiteX151" fmla="*/ 651721 w 755803"/>
                <a:gd name="connsiteY151" fmla="*/ 686451 h 867436"/>
                <a:gd name="connsiteX152" fmla="*/ 640452 w 755803"/>
                <a:gd name="connsiteY152" fmla="*/ 688943 h 867436"/>
                <a:gd name="connsiteX153" fmla="*/ 634874 w 755803"/>
                <a:gd name="connsiteY153" fmla="*/ 693959 h 867436"/>
                <a:gd name="connsiteX154" fmla="*/ 606349 w 755803"/>
                <a:gd name="connsiteY154" fmla="*/ 751823 h 867436"/>
                <a:gd name="connsiteX155" fmla="*/ 595341 w 755803"/>
                <a:gd name="connsiteY155" fmla="*/ 761347 h 867436"/>
                <a:gd name="connsiteX156" fmla="*/ 567701 w 755803"/>
                <a:gd name="connsiteY156" fmla="*/ 768346 h 867436"/>
                <a:gd name="connsiteX157" fmla="*/ 589617 w 755803"/>
                <a:gd name="connsiteY157" fmla="*/ 695041 h 867436"/>
                <a:gd name="connsiteX158" fmla="*/ 576969 w 755803"/>
                <a:gd name="connsiteY158" fmla="*/ 736038 h 867436"/>
                <a:gd name="connsiteX159" fmla="*/ 576263 w 755803"/>
                <a:gd name="connsiteY159" fmla="*/ 740824 h 867436"/>
                <a:gd name="connsiteX160" fmla="*/ 576263 w 755803"/>
                <a:gd name="connsiteY160" fmla="*/ 757315 h 867436"/>
                <a:gd name="connsiteX161" fmla="*/ 593160 w 755803"/>
                <a:gd name="connsiteY161" fmla="*/ 753036 h 867436"/>
                <a:gd name="connsiteX162" fmla="*/ 598589 w 755803"/>
                <a:gd name="connsiteY162" fmla="*/ 748053 h 867436"/>
                <a:gd name="connsiteX163" fmla="*/ 627099 w 755803"/>
                <a:gd name="connsiteY163" fmla="*/ 690189 h 867436"/>
                <a:gd name="connsiteX164" fmla="*/ 638566 w 755803"/>
                <a:gd name="connsiteY164" fmla="*/ 680567 h 867436"/>
                <a:gd name="connsiteX165" fmla="*/ 649835 w 755803"/>
                <a:gd name="connsiteY165" fmla="*/ 678075 h 867436"/>
                <a:gd name="connsiteX166" fmla="*/ 656741 w 755803"/>
                <a:gd name="connsiteY166" fmla="*/ 668797 h 867436"/>
                <a:gd name="connsiteX167" fmla="*/ 659923 w 755803"/>
                <a:gd name="connsiteY167" fmla="*/ 648750 h 867436"/>
                <a:gd name="connsiteX168" fmla="*/ 655085 w 755803"/>
                <a:gd name="connsiteY168" fmla="*/ 635112 h 867436"/>
                <a:gd name="connsiteX169" fmla="*/ 630659 w 755803"/>
                <a:gd name="connsiteY169" fmla="*/ 619506 h 867436"/>
                <a:gd name="connsiteX170" fmla="*/ 624163 w 755803"/>
                <a:gd name="connsiteY170" fmla="*/ 590361 h 867436"/>
                <a:gd name="connsiteX171" fmla="*/ 639287 w 755803"/>
                <a:gd name="connsiteY171" fmla="*/ 560478 h 867436"/>
                <a:gd name="connsiteX172" fmla="*/ 657167 w 755803"/>
                <a:gd name="connsiteY172" fmla="*/ 551168 h 867436"/>
                <a:gd name="connsiteX173" fmla="*/ 700835 w 755803"/>
                <a:gd name="connsiteY173" fmla="*/ 562232 h 867436"/>
                <a:gd name="connsiteX174" fmla="*/ 708495 w 755803"/>
                <a:gd name="connsiteY174" fmla="*/ 566871 h 867436"/>
                <a:gd name="connsiteX175" fmla="*/ 738022 w 755803"/>
                <a:gd name="connsiteY175" fmla="*/ 598328 h 867436"/>
                <a:gd name="connsiteX176" fmla="*/ 746453 w 755803"/>
                <a:gd name="connsiteY176" fmla="*/ 575723 h 867436"/>
                <a:gd name="connsiteX177" fmla="*/ 740745 w 755803"/>
                <a:gd name="connsiteY177" fmla="*/ 562953 h 867436"/>
                <a:gd name="connsiteX178" fmla="*/ 686268 w 755803"/>
                <a:gd name="connsiteY178" fmla="*/ 521629 h 867436"/>
                <a:gd name="connsiteX179" fmla="*/ 641108 w 755803"/>
                <a:gd name="connsiteY179" fmla="*/ 496893 h 867436"/>
                <a:gd name="connsiteX180" fmla="*/ 578101 w 755803"/>
                <a:gd name="connsiteY180" fmla="*/ 463158 h 867436"/>
                <a:gd name="connsiteX181" fmla="*/ 597966 w 755803"/>
                <a:gd name="connsiteY181" fmla="*/ 446537 h 867436"/>
                <a:gd name="connsiteX182" fmla="*/ 588370 w 755803"/>
                <a:gd name="connsiteY182" fmla="*/ 435718 h 867436"/>
                <a:gd name="connsiteX183" fmla="*/ 583318 w 755803"/>
                <a:gd name="connsiteY183" fmla="*/ 433145 h 867436"/>
                <a:gd name="connsiteX184" fmla="*/ 541619 w 755803"/>
                <a:gd name="connsiteY184" fmla="*/ 433145 h 867436"/>
                <a:gd name="connsiteX185" fmla="*/ 531252 w 755803"/>
                <a:gd name="connsiteY185" fmla="*/ 428850 h 867436"/>
                <a:gd name="connsiteX186" fmla="*/ 465391 w 755803"/>
                <a:gd name="connsiteY186" fmla="*/ 366822 h 867436"/>
                <a:gd name="connsiteX187" fmla="*/ 461109 w 755803"/>
                <a:gd name="connsiteY187" fmla="*/ 360773 h 867436"/>
                <a:gd name="connsiteX188" fmla="*/ 432074 w 755803"/>
                <a:gd name="connsiteY188" fmla="*/ 299008 h 867436"/>
                <a:gd name="connsiteX189" fmla="*/ 428629 w 755803"/>
                <a:gd name="connsiteY189" fmla="*/ 294746 h 867436"/>
                <a:gd name="connsiteX190" fmla="*/ 374990 w 755803"/>
                <a:gd name="connsiteY190" fmla="*/ 258339 h 867436"/>
                <a:gd name="connsiteX191" fmla="*/ 368772 w 755803"/>
                <a:gd name="connsiteY191" fmla="*/ 251012 h 867436"/>
                <a:gd name="connsiteX192" fmla="*/ 349153 w 755803"/>
                <a:gd name="connsiteY192" fmla="*/ 211228 h 867436"/>
                <a:gd name="connsiteX193" fmla="*/ 355534 w 755803"/>
                <a:gd name="connsiteY193" fmla="*/ 189214 h 867436"/>
                <a:gd name="connsiteX194" fmla="*/ 356142 w 755803"/>
                <a:gd name="connsiteY194" fmla="*/ 183755 h 867436"/>
                <a:gd name="connsiteX195" fmla="*/ 354698 w 755803"/>
                <a:gd name="connsiteY195" fmla="*/ 157168 h 867436"/>
                <a:gd name="connsiteX196" fmla="*/ 364802 w 755803"/>
                <a:gd name="connsiteY196" fmla="*/ 136858 h 867436"/>
                <a:gd name="connsiteX197" fmla="*/ 405812 w 755803"/>
                <a:gd name="connsiteY197" fmla="*/ 115155 h 867436"/>
                <a:gd name="connsiteX198" fmla="*/ 415671 w 755803"/>
                <a:gd name="connsiteY198" fmla="*/ 113778 h 867436"/>
                <a:gd name="connsiteX199" fmla="*/ 454187 w 755803"/>
                <a:gd name="connsiteY199" fmla="*/ 122301 h 867436"/>
                <a:gd name="connsiteX200" fmla="*/ 444262 w 755803"/>
                <a:gd name="connsiteY200" fmla="*/ 100779 h 867436"/>
                <a:gd name="connsiteX201" fmla="*/ 442458 w 755803"/>
                <a:gd name="connsiteY201" fmla="*/ 86386 h 867436"/>
                <a:gd name="connsiteX202" fmla="*/ 445444 w 755803"/>
                <a:gd name="connsiteY202" fmla="*/ 68814 h 867436"/>
                <a:gd name="connsiteX203" fmla="*/ 438587 w 755803"/>
                <a:gd name="connsiteY203" fmla="*/ 54127 h 867436"/>
                <a:gd name="connsiteX204" fmla="*/ 365295 w 755803"/>
                <a:gd name="connsiteY204" fmla="*/ 37407 h 867436"/>
                <a:gd name="connsiteX205" fmla="*/ 353763 w 755803"/>
                <a:gd name="connsiteY205" fmla="*/ 27457 h 867436"/>
                <a:gd name="connsiteX206" fmla="*/ 347414 w 755803"/>
                <a:gd name="connsiteY206" fmla="*/ 13933 h 867436"/>
                <a:gd name="connsiteX207" fmla="*/ 339295 w 755803"/>
                <a:gd name="connsiteY207" fmla="*/ 8704 h 867436"/>
                <a:gd name="connsiteX208" fmla="*/ 287655 w 755803"/>
                <a:gd name="connsiteY208" fmla="*/ 20343 h 867436"/>
                <a:gd name="connsiteX209" fmla="*/ 277665 w 755803"/>
                <a:gd name="connsiteY209" fmla="*/ 38571 h 867436"/>
                <a:gd name="connsiteX210" fmla="*/ 249664 w 755803"/>
                <a:gd name="connsiteY210" fmla="*/ 28981 h 867436"/>
                <a:gd name="connsiteX211" fmla="*/ 244891 w 755803"/>
                <a:gd name="connsiteY211" fmla="*/ 29490 h 867436"/>
                <a:gd name="connsiteX212" fmla="*/ 239872 w 755803"/>
                <a:gd name="connsiteY212" fmla="*/ 37374 h 867436"/>
                <a:gd name="connsiteX213" fmla="*/ 237854 w 755803"/>
                <a:gd name="connsiteY213" fmla="*/ 47160 h 867436"/>
                <a:gd name="connsiteX214" fmla="*/ 227962 w 755803"/>
                <a:gd name="connsiteY214" fmla="*/ 61143 h 867436"/>
                <a:gd name="connsiteX215" fmla="*/ 209606 w 755803"/>
                <a:gd name="connsiteY215" fmla="*/ 70470 h 867436"/>
                <a:gd name="connsiteX216" fmla="*/ 200093 w 755803"/>
                <a:gd name="connsiteY216" fmla="*/ 71748 h 867436"/>
                <a:gd name="connsiteX217" fmla="*/ 166546 w 755803"/>
                <a:gd name="connsiteY217" fmla="*/ 64601 h 867436"/>
                <a:gd name="connsiteX218" fmla="*/ 158213 w 755803"/>
                <a:gd name="connsiteY218" fmla="*/ 70486 h 867436"/>
                <a:gd name="connsiteX219" fmla="*/ 151980 w 755803"/>
                <a:gd name="connsiteY219" fmla="*/ 85649 h 867436"/>
                <a:gd name="connsiteX220" fmla="*/ 138070 w 755803"/>
                <a:gd name="connsiteY220" fmla="*/ 96927 h 867436"/>
                <a:gd name="connsiteX221" fmla="*/ 110659 w 755803"/>
                <a:gd name="connsiteY221" fmla="*/ 99320 h 867436"/>
                <a:gd name="connsiteX222" fmla="*/ 100455 w 755803"/>
                <a:gd name="connsiteY222" fmla="*/ 86895 h 867436"/>
                <a:gd name="connsiteX223" fmla="*/ 71782 w 755803"/>
                <a:gd name="connsiteY223" fmla="*/ 110155 h 867436"/>
                <a:gd name="connsiteX224" fmla="*/ 64335 w 755803"/>
                <a:gd name="connsiteY224" fmla="*/ 113466 h 867436"/>
                <a:gd name="connsiteX225" fmla="*/ 41090 w 755803"/>
                <a:gd name="connsiteY225" fmla="*/ 116728 h 867436"/>
                <a:gd name="connsiteX226" fmla="*/ 31051 w 755803"/>
                <a:gd name="connsiteY226" fmla="*/ 114384 h 867436"/>
                <a:gd name="connsiteX227" fmla="*/ 12203 w 755803"/>
                <a:gd name="connsiteY227" fmla="*/ 101959 h 867436"/>
                <a:gd name="connsiteX228" fmla="*/ 9168 w 755803"/>
                <a:gd name="connsiteY228" fmla="*/ 117663 h 867436"/>
                <a:gd name="connsiteX229" fmla="*/ 20454 w 755803"/>
                <a:gd name="connsiteY229" fmla="*/ 134448 h 867436"/>
                <a:gd name="connsiteX230" fmla="*/ 18683 w 755803"/>
                <a:gd name="connsiteY230" fmla="*/ 162921 h 867436"/>
                <a:gd name="connsiteX231" fmla="*/ 11941 w 755803"/>
                <a:gd name="connsiteY231" fmla="*/ 170298 h 867436"/>
                <a:gd name="connsiteX232" fmla="*/ 9086 w 755803"/>
                <a:gd name="connsiteY232" fmla="*/ 183870 h 867436"/>
                <a:gd name="connsiteX233" fmla="*/ 20405 w 755803"/>
                <a:gd name="connsiteY233" fmla="*/ 229129 h 867436"/>
                <a:gd name="connsiteX234" fmla="*/ 26491 w 755803"/>
                <a:gd name="connsiteY234" fmla="*/ 236882 h 867436"/>
                <a:gd name="connsiteX235" fmla="*/ 41878 w 755803"/>
                <a:gd name="connsiteY235" fmla="*/ 241865 h 867436"/>
                <a:gd name="connsiteX236" fmla="*/ 53934 w 755803"/>
                <a:gd name="connsiteY236" fmla="*/ 266667 h 867436"/>
                <a:gd name="connsiteX237" fmla="*/ 51424 w 755803"/>
                <a:gd name="connsiteY237" fmla="*/ 279387 h 867436"/>
                <a:gd name="connsiteX238" fmla="*/ 69256 w 755803"/>
                <a:gd name="connsiteY238" fmla="*/ 275764 h 867436"/>
                <a:gd name="connsiteX239" fmla="*/ 73044 w 755803"/>
                <a:gd name="connsiteY239" fmla="*/ 273518 h 867436"/>
                <a:gd name="connsiteX240" fmla="*/ 105245 w 755803"/>
                <a:gd name="connsiteY240" fmla="*/ 239243 h 867436"/>
                <a:gd name="connsiteX241" fmla="*/ 111003 w 755803"/>
                <a:gd name="connsiteY241" fmla="*/ 235227 h 867436"/>
                <a:gd name="connsiteX242" fmla="*/ 131885 w 755803"/>
                <a:gd name="connsiteY242" fmla="*/ 226768 h 867436"/>
                <a:gd name="connsiteX243" fmla="*/ 144073 w 755803"/>
                <a:gd name="connsiteY243" fmla="*/ 227407 h 867436"/>
                <a:gd name="connsiteX244" fmla="*/ 191776 w 755803"/>
                <a:gd name="connsiteY244" fmla="*/ 252651 h 867436"/>
                <a:gd name="connsiteX245" fmla="*/ 192891 w 755803"/>
                <a:gd name="connsiteY245" fmla="*/ 253110 h 867436"/>
                <a:gd name="connsiteX246" fmla="*/ 216939 w 755803"/>
                <a:gd name="connsiteY246" fmla="*/ 260421 h 867436"/>
                <a:gd name="connsiteX247" fmla="*/ 229111 w 755803"/>
                <a:gd name="connsiteY247" fmla="*/ 274879 h 867436"/>
                <a:gd name="connsiteX248" fmla="*/ 244333 w 755803"/>
                <a:gd name="connsiteY248" fmla="*/ 342070 h 867436"/>
                <a:gd name="connsiteX249" fmla="*/ 247286 w 755803"/>
                <a:gd name="connsiteY249" fmla="*/ 348020 h 867436"/>
                <a:gd name="connsiteX250" fmla="*/ 287606 w 755803"/>
                <a:gd name="connsiteY250" fmla="*/ 391919 h 867436"/>
                <a:gd name="connsiteX251" fmla="*/ 347021 w 755803"/>
                <a:gd name="connsiteY251" fmla="*/ 446193 h 867436"/>
                <a:gd name="connsiteX252" fmla="*/ 392968 w 755803"/>
                <a:gd name="connsiteY252" fmla="*/ 480845 h 867436"/>
                <a:gd name="connsiteX253" fmla="*/ 396101 w 755803"/>
                <a:gd name="connsiteY253" fmla="*/ 482173 h 867436"/>
                <a:gd name="connsiteX254" fmla="*/ 437176 w 755803"/>
                <a:gd name="connsiteY254" fmla="*/ 486927 h 867436"/>
                <a:gd name="connsiteX255" fmla="*/ 447527 w 755803"/>
                <a:gd name="connsiteY255" fmla="*/ 492828 h 867436"/>
                <a:gd name="connsiteX256" fmla="*/ 469705 w 755803"/>
                <a:gd name="connsiteY256" fmla="*/ 519809 h 867436"/>
                <a:gd name="connsiteX257" fmla="*/ 473035 w 755803"/>
                <a:gd name="connsiteY257" fmla="*/ 522301 h 867436"/>
                <a:gd name="connsiteX258" fmla="*/ 507056 w 755803"/>
                <a:gd name="connsiteY258" fmla="*/ 534956 h 867436"/>
                <a:gd name="connsiteX259" fmla="*/ 516324 w 755803"/>
                <a:gd name="connsiteY259" fmla="*/ 543496 h 867436"/>
                <a:gd name="connsiteX260" fmla="*/ 529677 w 755803"/>
                <a:gd name="connsiteY260" fmla="*/ 568871 h 867436"/>
                <a:gd name="connsiteX261" fmla="*/ 534156 w 755803"/>
                <a:gd name="connsiteY261" fmla="*/ 573281 h 867436"/>
                <a:gd name="connsiteX262" fmla="*/ 552888 w 755803"/>
                <a:gd name="connsiteY262" fmla="*/ 580887 h 867436"/>
                <a:gd name="connsiteX263" fmla="*/ 562305 w 755803"/>
                <a:gd name="connsiteY263" fmla="*/ 590394 h 867436"/>
                <a:gd name="connsiteX264" fmla="*/ 578020 w 755803"/>
                <a:gd name="connsiteY264" fmla="*/ 625096 h 867436"/>
                <a:gd name="connsiteX265" fmla="*/ 604692 w 755803"/>
                <a:gd name="connsiteY265" fmla="*/ 676747 h 867436"/>
                <a:gd name="connsiteX266" fmla="*/ 589650 w 755803"/>
                <a:gd name="connsiteY266" fmla="*/ 695041 h 867436"/>
                <a:gd name="connsiteX267" fmla="*/ 132721 w 755803"/>
                <a:gd name="connsiteY267" fmla="*/ 680091 h 867436"/>
                <a:gd name="connsiteX268" fmla="*/ 122124 w 755803"/>
                <a:gd name="connsiteY268" fmla="*/ 675600 h 867436"/>
                <a:gd name="connsiteX269" fmla="*/ 111905 w 755803"/>
                <a:gd name="connsiteY269" fmla="*/ 665650 h 867436"/>
                <a:gd name="connsiteX270" fmla="*/ 105607 w 755803"/>
                <a:gd name="connsiteY270" fmla="*/ 650684 h 867436"/>
                <a:gd name="connsiteX271" fmla="*/ 101473 w 755803"/>
                <a:gd name="connsiteY271" fmla="*/ 561462 h 867436"/>
                <a:gd name="connsiteX272" fmla="*/ 100849 w 755803"/>
                <a:gd name="connsiteY272" fmla="*/ 557692 h 867436"/>
                <a:gd name="connsiteX273" fmla="*/ 85922 w 755803"/>
                <a:gd name="connsiteY273" fmla="*/ 506220 h 867436"/>
                <a:gd name="connsiteX274" fmla="*/ 122699 w 755803"/>
                <a:gd name="connsiteY274" fmla="*/ 510695 h 867436"/>
                <a:gd name="connsiteX275" fmla="*/ 127227 w 755803"/>
                <a:gd name="connsiteY275" fmla="*/ 509286 h 867436"/>
                <a:gd name="connsiteX276" fmla="*/ 146698 w 755803"/>
                <a:gd name="connsiteY276" fmla="*/ 494074 h 867436"/>
                <a:gd name="connsiteX277" fmla="*/ 158115 w 755803"/>
                <a:gd name="connsiteY277" fmla="*/ 490976 h 867436"/>
                <a:gd name="connsiteX278" fmla="*/ 169007 w 755803"/>
                <a:gd name="connsiteY278" fmla="*/ 498385 h 867436"/>
                <a:gd name="connsiteX279" fmla="*/ 197516 w 755803"/>
                <a:gd name="connsiteY279" fmla="*/ 541251 h 867436"/>
                <a:gd name="connsiteX280" fmla="*/ 201191 w 755803"/>
                <a:gd name="connsiteY280" fmla="*/ 556413 h 867436"/>
                <a:gd name="connsiteX281" fmla="*/ 194006 w 755803"/>
                <a:gd name="connsiteY281" fmla="*/ 641537 h 867436"/>
                <a:gd name="connsiteX282" fmla="*/ 186182 w 755803"/>
                <a:gd name="connsiteY282" fmla="*/ 656913 h 867436"/>
                <a:gd name="connsiteX283" fmla="*/ 174601 w 755803"/>
                <a:gd name="connsiteY283" fmla="*/ 659798 h 867436"/>
                <a:gd name="connsiteX284" fmla="*/ 163315 w 755803"/>
                <a:gd name="connsiteY284" fmla="*/ 657683 h 867436"/>
                <a:gd name="connsiteX285" fmla="*/ 157295 w 755803"/>
                <a:gd name="connsiteY285" fmla="*/ 660077 h 867436"/>
                <a:gd name="connsiteX286" fmla="*/ 144073 w 755803"/>
                <a:gd name="connsiteY286" fmla="*/ 674698 h 867436"/>
                <a:gd name="connsiteX287" fmla="*/ 133116 w 755803"/>
                <a:gd name="connsiteY287" fmla="*/ 680026 h 867436"/>
                <a:gd name="connsiteX288" fmla="*/ 132672 w 755803"/>
                <a:gd name="connsiteY288" fmla="*/ 680026 h 867436"/>
                <a:gd name="connsiteX289" fmla="*/ 97831 w 755803"/>
                <a:gd name="connsiteY289" fmla="*/ 516351 h 867436"/>
                <a:gd name="connsiteX290" fmla="*/ 109133 w 755803"/>
                <a:gd name="connsiteY290" fmla="*/ 555298 h 867436"/>
                <a:gd name="connsiteX291" fmla="*/ 110068 w 755803"/>
                <a:gd name="connsiteY291" fmla="*/ 561052 h 867436"/>
                <a:gd name="connsiteX292" fmla="*/ 114202 w 755803"/>
                <a:gd name="connsiteY292" fmla="*/ 650274 h 867436"/>
                <a:gd name="connsiteX293" fmla="*/ 117909 w 755803"/>
                <a:gd name="connsiteY293" fmla="*/ 659470 h 867436"/>
                <a:gd name="connsiteX294" fmla="*/ 128113 w 755803"/>
                <a:gd name="connsiteY294" fmla="*/ 669420 h 867436"/>
                <a:gd name="connsiteX295" fmla="*/ 132885 w 755803"/>
                <a:gd name="connsiteY295" fmla="*/ 671485 h 867436"/>
                <a:gd name="connsiteX296" fmla="*/ 137725 w 755803"/>
                <a:gd name="connsiteY296" fmla="*/ 668994 h 867436"/>
                <a:gd name="connsiteX297" fmla="*/ 150946 w 755803"/>
                <a:gd name="connsiteY297" fmla="*/ 654356 h 867436"/>
                <a:gd name="connsiteX298" fmla="*/ 164939 w 755803"/>
                <a:gd name="connsiteY298" fmla="*/ 649258 h 867436"/>
                <a:gd name="connsiteX299" fmla="*/ 176225 w 755803"/>
                <a:gd name="connsiteY299" fmla="*/ 651372 h 867436"/>
                <a:gd name="connsiteX300" fmla="*/ 181015 w 755803"/>
                <a:gd name="connsiteY300" fmla="*/ 650094 h 867436"/>
                <a:gd name="connsiteX301" fmla="*/ 185493 w 755803"/>
                <a:gd name="connsiteY301" fmla="*/ 640832 h 867436"/>
                <a:gd name="connsiteX302" fmla="*/ 192678 w 755803"/>
                <a:gd name="connsiteY302" fmla="*/ 555692 h 867436"/>
                <a:gd name="connsiteX303" fmla="*/ 190414 w 755803"/>
                <a:gd name="connsiteY303" fmla="*/ 546021 h 867436"/>
                <a:gd name="connsiteX304" fmla="*/ 161904 w 755803"/>
                <a:gd name="connsiteY304" fmla="*/ 503155 h 867436"/>
                <a:gd name="connsiteX305" fmla="*/ 156786 w 755803"/>
                <a:gd name="connsiteY305" fmla="*/ 499483 h 867436"/>
                <a:gd name="connsiteX306" fmla="*/ 152046 w 755803"/>
                <a:gd name="connsiteY306" fmla="*/ 500844 h 867436"/>
                <a:gd name="connsiteX307" fmla="*/ 132574 w 755803"/>
                <a:gd name="connsiteY307" fmla="*/ 516056 h 867436"/>
                <a:gd name="connsiteX308" fmla="*/ 121698 w 755803"/>
                <a:gd name="connsiteY308" fmla="*/ 519219 h 867436"/>
                <a:gd name="connsiteX309" fmla="*/ 97847 w 755803"/>
                <a:gd name="connsiteY309" fmla="*/ 516318 h 8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755803" h="867436">
                  <a:moveTo>
                    <a:pt x="528791" y="867420"/>
                  </a:moveTo>
                  <a:cubicBezTo>
                    <a:pt x="526068" y="867420"/>
                    <a:pt x="523378" y="866633"/>
                    <a:pt x="520901" y="865060"/>
                  </a:cubicBezTo>
                  <a:lnTo>
                    <a:pt x="485928" y="842766"/>
                  </a:lnTo>
                  <a:cubicBezTo>
                    <a:pt x="485387" y="842422"/>
                    <a:pt x="484862" y="842176"/>
                    <a:pt x="484320" y="841996"/>
                  </a:cubicBezTo>
                  <a:lnTo>
                    <a:pt x="454269" y="832866"/>
                  </a:lnTo>
                  <a:cubicBezTo>
                    <a:pt x="453629" y="832669"/>
                    <a:pt x="452957" y="832407"/>
                    <a:pt x="452301" y="832095"/>
                  </a:cubicBezTo>
                  <a:lnTo>
                    <a:pt x="374464" y="795672"/>
                  </a:lnTo>
                  <a:cubicBezTo>
                    <a:pt x="366394" y="791902"/>
                    <a:pt x="362014" y="781312"/>
                    <a:pt x="364245" y="771051"/>
                  </a:cubicBezTo>
                  <a:lnTo>
                    <a:pt x="367378" y="756757"/>
                  </a:lnTo>
                  <a:cubicBezTo>
                    <a:pt x="369510" y="747020"/>
                    <a:pt x="377105" y="740677"/>
                    <a:pt x="385324" y="741595"/>
                  </a:cubicBezTo>
                  <a:lnTo>
                    <a:pt x="447134" y="748643"/>
                  </a:lnTo>
                  <a:cubicBezTo>
                    <a:pt x="447641" y="748709"/>
                    <a:pt x="448068" y="748692"/>
                    <a:pt x="448544" y="748610"/>
                  </a:cubicBezTo>
                  <a:lnTo>
                    <a:pt x="540061" y="735103"/>
                  </a:lnTo>
                  <a:cubicBezTo>
                    <a:pt x="545277" y="734415"/>
                    <a:pt x="550362" y="736546"/>
                    <a:pt x="553988" y="741004"/>
                  </a:cubicBezTo>
                  <a:cubicBezTo>
                    <a:pt x="558909" y="747070"/>
                    <a:pt x="560286" y="756052"/>
                    <a:pt x="557482" y="763904"/>
                  </a:cubicBezTo>
                  <a:lnTo>
                    <a:pt x="546277" y="795295"/>
                  </a:lnTo>
                  <a:cubicBezTo>
                    <a:pt x="545064" y="798688"/>
                    <a:pt x="545048" y="802573"/>
                    <a:pt x="546228" y="805966"/>
                  </a:cubicBezTo>
                  <a:lnTo>
                    <a:pt x="550822" y="819244"/>
                  </a:lnTo>
                  <a:cubicBezTo>
                    <a:pt x="552561" y="824243"/>
                    <a:pt x="552610" y="830013"/>
                    <a:pt x="550937" y="835062"/>
                  </a:cubicBezTo>
                  <a:lnTo>
                    <a:pt x="544539" y="854536"/>
                  </a:lnTo>
                  <a:cubicBezTo>
                    <a:pt x="542603" y="860421"/>
                    <a:pt x="538617" y="864814"/>
                    <a:pt x="533630" y="866600"/>
                  </a:cubicBezTo>
                  <a:cubicBezTo>
                    <a:pt x="532056" y="867158"/>
                    <a:pt x="530432" y="867436"/>
                    <a:pt x="528824" y="867436"/>
                  </a:cubicBezTo>
                  <a:close/>
                  <a:moveTo>
                    <a:pt x="383716" y="750102"/>
                  </a:moveTo>
                  <a:cubicBezTo>
                    <a:pt x="380157" y="750102"/>
                    <a:pt x="376876" y="753561"/>
                    <a:pt x="375761" y="758609"/>
                  </a:cubicBezTo>
                  <a:lnTo>
                    <a:pt x="372627" y="772887"/>
                  </a:lnTo>
                  <a:cubicBezTo>
                    <a:pt x="371266" y="779116"/>
                    <a:pt x="373726" y="785853"/>
                    <a:pt x="378089" y="787886"/>
                  </a:cubicBezTo>
                  <a:lnTo>
                    <a:pt x="455942" y="824309"/>
                  </a:lnTo>
                  <a:lnTo>
                    <a:pt x="486814" y="833784"/>
                  </a:lnTo>
                  <a:cubicBezTo>
                    <a:pt x="488126" y="834193"/>
                    <a:pt x="489406" y="834767"/>
                    <a:pt x="490587" y="835537"/>
                  </a:cubicBezTo>
                  <a:lnTo>
                    <a:pt x="525543" y="857814"/>
                  </a:lnTo>
                  <a:cubicBezTo>
                    <a:pt x="527200" y="858896"/>
                    <a:pt x="529021" y="859109"/>
                    <a:pt x="530710" y="858486"/>
                  </a:cubicBezTo>
                  <a:cubicBezTo>
                    <a:pt x="533154" y="857618"/>
                    <a:pt x="535254" y="855142"/>
                    <a:pt x="536337" y="851848"/>
                  </a:cubicBezTo>
                  <a:lnTo>
                    <a:pt x="542735" y="832374"/>
                  </a:lnTo>
                  <a:cubicBezTo>
                    <a:pt x="543817" y="829079"/>
                    <a:pt x="543800" y="825325"/>
                    <a:pt x="542653" y="822063"/>
                  </a:cubicBezTo>
                  <a:lnTo>
                    <a:pt x="538059" y="808786"/>
                  </a:lnTo>
                  <a:cubicBezTo>
                    <a:pt x="536255" y="803589"/>
                    <a:pt x="536271" y="797623"/>
                    <a:pt x="538141" y="792410"/>
                  </a:cubicBezTo>
                  <a:lnTo>
                    <a:pt x="549345" y="761019"/>
                  </a:lnTo>
                  <a:cubicBezTo>
                    <a:pt x="551412" y="755249"/>
                    <a:pt x="549788" y="749544"/>
                    <a:pt x="547262" y="746446"/>
                  </a:cubicBezTo>
                  <a:cubicBezTo>
                    <a:pt x="546048" y="744955"/>
                    <a:pt x="544227" y="743266"/>
                    <a:pt x="541192" y="743644"/>
                  </a:cubicBezTo>
                  <a:lnTo>
                    <a:pt x="512798" y="747561"/>
                  </a:lnTo>
                  <a:lnTo>
                    <a:pt x="449824" y="757134"/>
                  </a:lnTo>
                  <a:cubicBezTo>
                    <a:pt x="448560" y="757315"/>
                    <a:pt x="447330" y="757347"/>
                    <a:pt x="446099" y="757200"/>
                  </a:cubicBezTo>
                  <a:lnTo>
                    <a:pt x="384307" y="750168"/>
                  </a:lnTo>
                  <a:cubicBezTo>
                    <a:pt x="384110" y="750135"/>
                    <a:pt x="383880" y="750118"/>
                    <a:pt x="383683" y="750118"/>
                  </a:cubicBezTo>
                  <a:close/>
                  <a:moveTo>
                    <a:pt x="567668" y="768379"/>
                  </a:moveTo>
                  <a:lnTo>
                    <a:pt x="567668" y="740824"/>
                  </a:lnTo>
                  <a:cubicBezTo>
                    <a:pt x="567668" y="738316"/>
                    <a:pt x="568030" y="735857"/>
                    <a:pt x="568734" y="733513"/>
                  </a:cubicBezTo>
                  <a:lnTo>
                    <a:pt x="582415" y="690238"/>
                  </a:lnTo>
                  <a:lnTo>
                    <a:pt x="594406" y="675649"/>
                  </a:lnTo>
                  <a:lnTo>
                    <a:pt x="570145" y="628637"/>
                  </a:lnTo>
                  <a:lnTo>
                    <a:pt x="554430" y="593967"/>
                  </a:lnTo>
                  <a:cubicBezTo>
                    <a:pt x="553282" y="591476"/>
                    <a:pt x="551577" y="589656"/>
                    <a:pt x="549624" y="588869"/>
                  </a:cubicBezTo>
                  <a:lnTo>
                    <a:pt x="530908" y="581263"/>
                  </a:lnTo>
                  <a:cubicBezTo>
                    <a:pt x="527282" y="579805"/>
                    <a:pt x="524133" y="576821"/>
                    <a:pt x="522049" y="572904"/>
                  </a:cubicBezTo>
                  <a:lnTo>
                    <a:pt x="508697" y="547529"/>
                  </a:lnTo>
                  <a:cubicBezTo>
                    <a:pt x="507532" y="545332"/>
                    <a:pt x="505892" y="543725"/>
                    <a:pt x="504054" y="543053"/>
                  </a:cubicBezTo>
                  <a:lnTo>
                    <a:pt x="470033" y="530399"/>
                  </a:lnTo>
                  <a:cubicBezTo>
                    <a:pt x="467408" y="529415"/>
                    <a:pt x="464997" y="527661"/>
                    <a:pt x="463045" y="525301"/>
                  </a:cubicBezTo>
                  <a:lnTo>
                    <a:pt x="440883" y="498336"/>
                  </a:lnTo>
                  <a:cubicBezTo>
                    <a:pt x="439521" y="496697"/>
                    <a:pt x="437897" y="495713"/>
                    <a:pt x="436175" y="495516"/>
                  </a:cubicBezTo>
                  <a:lnTo>
                    <a:pt x="395101" y="490746"/>
                  </a:lnTo>
                  <a:cubicBezTo>
                    <a:pt x="392492" y="490435"/>
                    <a:pt x="389966" y="489402"/>
                    <a:pt x="387768" y="487747"/>
                  </a:cubicBezTo>
                  <a:lnTo>
                    <a:pt x="342444" y="453602"/>
                  </a:lnTo>
                  <a:cubicBezTo>
                    <a:pt x="342002" y="453290"/>
                    <a:pt x="341542" y="452897"/>
                    <a:pt x="341116" y="452487"/>
                  </a:cubicBezTo>
                  <a:lnTo>
                    <a:pt x="282374" y="398885"/>
                  </a:lnTo>
                  <a:cubicBezTo>
                    <a:pt x="282029" y="398590"/>
                    <a:pt x="281603" y="398164"/>
                    <a:pt x="281208" y="397721"/>
                  </a:cubicBezTo>
                  <a:lnTo>
                    <a:pt x="240921" y="353873"/>
                  </a:lnTo>
                  <a:cubicBezTo>
                    <a:pt x="238543" y="351266"/>
                    <a:pt x="236804" y="347857"/>
                    <a:pt x="235918" y="344021"/>
                  </a:cubicBezTo>
                  <a:lnTo>
                    <a:pt x="220695" y="276813"/>
                  </a:lnTo>
                  <a:cubicBezTo>
                    <a:pt x="219793" y="272748"/>
                    <a:pt x="217316" y="269568"/>
                    <a:pt x="214429" y="268683"/>
                  </a:cubicBezTo>
                  <a:lnTo>
                    <a:pt x="190381" y="261372"/>
                  </a:lnTo>
                  <a:cubicBezTo>
                    <a:pt x="189512" y="261110"/>
                    <a:pt x="188626" y="260749"/>
                    <a:pt x="187757" y="260274"/>
                  </a:cubicBezTo>
                  <a:lnTo>
                    <a:pt x="140038" y="235030"/>
                  </a:lnTo>
                  <a:cubicBezTo>
                    <a:pt x="138463" y="234194"/>
                    <a:pt x="136741" y="234112"/>
                    <a:pt x="135117" y="234751"/>
                  </a:cubicBezTo>
                  <a:lnTo>
                    <a:pt x="114235" y="243209"/>
                  </a:lnTo>
                  <a:cubicBezTo>
                    <a:pt x="113251" y="243619"/>
                    <a:pt x="112332" y="244258"/>
                    <a:pt x="111512" y="245144"/>
                  </a:cubicBezTo>
                  <a:lnTo>
                    <a:pt x="79311" y="279420"/>
                  </a:lnTo>
                  <a:cubicBezTo>
                    <a:pt x="76949" y="281928"/>
                    <a:pt x="74062" y="283600"/>
                    <a:pt x="70945" y="284222"/>
                  </a:cubicBezTo>
                  <a:lnTo>
                    <a:pt x="40483" y="290419"/>
                  </a:lnTo>
                  <a:lnTo>
                    <a:pt x="45486" y="265044"/>
                  </a:lnTo>
                  <a:cubicBezTo>
                    <a:pt x="46783" y="258454"/>
                    <a:pt x="43911" y="251602"/>
                    <a:pt x="39220" y="250078"/>
                  </a:cubicBezTo>
                  <a:lnTo>
                    <a:pt x="23833" y="245095"/>
                  </a:lnTo>
                  <a:cubicBezTo>
                    <a:pt x="18158" y="243259"/>
                    <a:pt x="13762" y="238079"/>
                    <a:pt x="12056" y="231243"/>
                  </a:cubicBezTo>
                  <a:lnTo>
                    <a:pt x="737" y="185985"/>
                  </a:lnTo>
                  <a:cubicBezTo>
                    <a:pt x="-1182" y="178297"/>
                    <a:pt x="720" y="169888"/>
                    <a:pt x="5592" y="164544"/>
                  </a:cubicBezTo>
                  <a:lnTo>
                    <a:pt x="12334" y="157168"/>
                  </a:lnTo>
                  <a:cubicBezTo>
                    <a:pt x="16386" y="152725"/>
                    <a:pt x="16845" y="144529"/>
                    <a:pt x="13302" y="139284"/>
                  </a:cubicBezTo>
                  <a:lnTo>
                    <a:pt x="31" y="119547"/>
                  </a:lnTo>
                  <a:lnTo>
                    <a:pt x="6200" y="87747"/>
                  </a:lnTo>
                  <a:lnTo>
                    <a:pt x="35775" y="107253"/>
                  </a:lnTo>
                  <a:cubicBezTo>
                    <a:pt x="37088" y="108106"/>
                    <a:pt x="38564" y="108434"/>
                    <a:pt x="39892" y="108253"/>
                  </a:cubicBezTo>
                  <a:lnTo>
                    <a:pt x="63137" y="104991"/>
                  </a:lnTo>
                  <a:cubicBezTo>
                    <a:pt x="64253" y="104827"/>
                    <a:pt x="65351" y="104319"/>
                    <a:pt x="66368" y="103500"/>
                  </a:cubicBezTo>
                  <a:lnTo>
                    <a:pt x="101686" y="74863"/>
                  </a:lnTo>
                  <a:lnTo>
                    <a:pt x="114431" y="90386"/>
                  </a:lnTo>
                  <a:lnTo>
                    <a:pt x="137331" y="88386"/>
                  </a:lnTo>
                  <a:cubicBezTo>
                    <a:pt x="140038" y="88157"/>
                    <a:pt x="142613" y="85862"/>
                    <a:pt x="144024" y="82403"/>
                  </a:cubicBezTo>
                  <a:lnTo>
                    <a:pt x="150257" y="67240"/>
                  </a:lnTo>
                  <a:cubicBezTo>
                    <a:pt x="153621" y="59061"/>
                    <a:pt x="160903" y="54668"/>
                    <a:pt x="168334" y="56208"/>
                  </a:cubicBezTo>
                  <a:lnTo>
                    <a:pt x="201897" y="63356"/>
                  </a:lnTo>
                  <a:cubicBezTo>
                    <a:pt x="203208" y="63618"/>
                    <a:pt x="204488" y="63454"/>
                    <a:pt x="205718" y="62831"/>
                  </a:cubicBezTo>
                  <a:lnTo>
                    <a:pt x="224091" y="53504"/>
                  </a:lnTo>
                  <a:cubicBezTo>
                    <a:pt x="226683" y="52209"/>
                    <a:pt x="228667" y="49209"/>
                    <a:pt x="229422" y="45488"/>
                  </a:cubicBezTo>
                  <a:lnTo>
                    <a:pt x="231439" y="35702"/>
                  </a:lnTo>
                  <a:cubicBezTo>
                    <a:pt x="232687" y="29686"/>
                    <a:pt x="236033" y="24719"/>
                    <a:pt x="240609" y="22080"/>
                  </a:cubicBezTo>
                  <a:cubicBezTo>
                    <a:pt x="244317" y="19982"/>
                    <a:pt x="248532" y="19539"/>
                    <a:pt x="252453" y="20900"/>
                  </a:cubicBezTo>
                  <a:lnTo>
                    <a:pt x="273597" y="28129"/>
                  </a:lnTo>
                  <a:lnTo>
                    <a:pt x="281963" y="12835"/>
                  </a:lnTo>
                  <a:lnTo>
                    <a:pt x="337408" y="344"/>
                  </a:lnTo>
                  <a:cubicBezTo>
                    <a:pt x="344446" y="-1246"/>
                    <a:pt x="351646" y="2770"/>
                    <a:pt x="355207" y="10311"/>
                  </a:cubicBezTo>
                  <a:lnTo>
                    <a:pt x="361538" y="23834"/>
                  </a:lnTo>
                  <a:cubicBezTo>
                    <a:pt x="362867" y="26637"/>
                    <a:pt x="364933" y="28539"/>
                    <a:pt x="367197" y="29063"/>
                  </a:cubicBezTo>
                  <a:lnTo>
                    <a:pt x="440490" y="45783"/>
                  </a:lnTo>
                  <a:cubicBezTo>
                    <a:pt x="449807" y="47914"/>
                    <a:pt x="455843" y="58897"/>
                    <a:pt x="453908" y="70289"/>
                  </a:cubicBezTo>
                  <a:lnTo>
                    <a:pt x="453908" y="70289"/>
                  </a:lnTo>
                  <a:cubicBezTo>
                    <a:pt x="453908" y="70289"/>
                    <a:pt x="450922" y="87862"/>
                    <a:pt x="450922" y="87862"/>
                  </a:cubicBezTo>
                  <a:cubicBezTo>
                    <a:pt x="450382" y="91058"/>
                    <a:pt x="450808" y="94468"/>
                    <a:pt x="452071" y="97205"/>
                  </a:cubicBezTo>
                  <a:lnTo>
                    <a:pt x="469229" y="134464"/>
                  </a:lnTo>
                  <a:lnTo>
                    <a:pt x="413800" y="122203"/>
                  </a:lnTo>
                  <a:cubicBezTo>
                    <a:pt x="412472" y="121908"/>
                    <a:pt x="411127" y="122105"/>
                    <a:pt x="409815" y="122777"/>
                  </a:cubicBezTo>
                  <a:lnTo>
                    <a:pt x="368821" y="144480"/>
                  </a:lnTo>
                  <a:cubicBezTo>
                    <a:pt x="365262" y="146365"/>
                    <a:pt x="362982" y="151397"/>
                    <a:pt x="363293" y="156725"/>
                  </a:cubicBezTo>
                  <a:lnTo>
                    <a:pt x="364737" y="183296"/>
                  </a:lnTo>
                  <a:cubicBezTo>
                    <a:pt x="364884" y="186116"/>
                    <a:pt x="364589" y="188919"/>
                    <a:pt x="363802" y="191624"/>
                  </a:cubicBezTo>
                  <a:lnTo>
                    <a:pt x="358340" y="210442"/>
                  </a:lnTo>
                  <a:lnTo>
                    <a:pt x="376482" y="247209"/>
                  </a:lnTo>
                  <a:cubicBezTo>
                    <a:pt x="377335" y="248930"/>
                    <a:pt x="378500" y="250340"/>
                    <a:pt x="379812" y="251225"/>
                  </a:cubicBezTo>
                  <a:lnTo>
                    <a:pt x="433469" y="287632"/>
                  </a:lnTo>
                  <a:cubicBezTo>
                    <a:pt x="436126" y="289435"/>
                    <a:pt x="438341" y="292107"/>
                    <a:pt x="439866" y="295353"/>
                  </a:cubicBezTo>
                  <a:lnTo>
                    <a:pt x="468901" y="357151"/>
                  </a:lnTo>
                  <a:cubicBezTo>
                    <a:pt x="469525" y="358511"/>
                    <a:pt x="470345" y="359692"/>
                    <a:pt x="471313" y="360593"/>
                  </a:cubicBezTo>
                  <a:lnTo>
                    <a:pt x="537157" y="422604"/>
                  </a:lnTo>
                  <a:cubicBezTo>
                    <a:pt x="538519" y="423883"/>
                    <a:pt x="540061" y="424555"/>
                    <a:pt x="541636" y="424555"/>
                  </a:cubicBezTo>
                  <a:lnTo>
                    <a:pt x="583334" y="424555"/>
                  </a:lnTo>
                  <a:cubicBezTo>
                    <a:pt x="587632" y="424555"/>
                    <a:pt x="591733" y="426506"/>
                    <a:pt x="594849" y="430046"/>
                  </a:cubicBezTo>
                  <a:lnTo>
                    <a:pt x="610302" y="447488"/>
                  </a:lnTo>
                  <a:lnTo>
                    <a:pt x="593422" y="461601"/>
                  </a:lnTo>
                  <a:lnTo>
                    <a:pt x="690434" y="514105"/>
                  </a:lnTo>
                  <a:cubicBezTo>
                    <a:pt x="691123" y="514466"/>
                    <a:pt x="691812" y="514925"/>
                    <a:pt x="692469" y="515433"/>
                  </a:cubicBezTo>
                  <a:lnTo>
                    <a:pt x="748192" y="558462"/>
                  </a:lnTo>
                  <a:lnTo>
                    <a:pt x="755803" y="575428"/>
                  </a:lnTo>
                  <a:lnTo>
                    <a:pt x="741286" y="614326"/>
                  </a:lnTo>
                  <a:lnTo>
                    <a:pt x="702245" y="572756"/>
                  </a:lnTo>
                  <a:cubicBezTo>
                    <a:pt x="701195" y="571641"/>
                    <a:pt x="699998" y="570887"/>
                    <a:pt x="698751" y="570559"/>
                  </a:cubicBezTo>
                  <a:lnTo>
                    <a:pt x="655085" y="559495"/>
                  </a:lnTo>
                  <a:cubicBezTo>
                    <a:pt x="652181" y="558774"/>
                    <a:pt x="648883" y="560626"/>
                    <a:pt x="646981" y="564363"/>
                  </a:cubicBezTo>
                  <a:lnTo>
                    <a:pt x="631873" y="594230"/>
                  </a:lnTo>
                  <a:cubicBezTo>
                    <a:pt x="628723" y="600491"/>
                    <a:pt x="630380" y="609081"/>
                    <a:pt x="635334" y="612261"/>
                  </a:cubicBezTo>
                  <a:lnTo>
                    <a:pt x="659759" y="627866"/>
                  </a:lnTo>
                  <a:cubicBezTo>
                    <a:pt x="666419" y="632095"/>
                    <a:pt x="669913" y="641029"/>
                    <a:pt x="668470" y="650094"/>
                  </a:cubicBezTo>
                  <a:lnTo>
                    <a:pt x="665287" y="670125"/>
                  </a:lnTo>
                  <a:cubicBezTo>
                    <a:pt x="663926" y="678518"/>
                    <a:pt x="658611" y="684927"/>
                    <a:pt x="651721" y="686451"/>
                  </a:cubicBezTo>
                  <a:lnTo>
                    <a:pt x="640452" y="688943"/>
                  </a:lnTo>
                  <a:cubicBezTo>
                    <a:pt x="638237" y="689435"/>
                    <a:pt x="636204" y="691254"/>
                    <a:pt x="634874" y="693959"/>
                  </a:cubicBezTo>
                  <a:lnTo>
                    <a:pt x="606349" y="751823"/>
                  </a:lnTo>
                  <a:cubicBezTo>
                    <a:pt x="603937" y="756692"/>
                    <a:pt x="599918" y="760167"/>
                    <a:pt x="595341" y="761347"/>
                  </a:cubicBezTo>
                  <a:lnTo>
                    <a:pt x="567701" y="768346"/>
                  </a:lnTo>
                  <a:close/>
                  <a:moveTo>
                    <a:pt x="589617" y="695041"/>
                  </a:moveTo>
                  <a:lnTo>
                    <a:pt x="576969" y="736038"/>
                  </a:lnTo>
                  <a:cubicBezTo>
                    <a:pt x="576494" y="737546"/>
                    <a:pt x="576263" y="739168"/>
                    <a:pt x="576263" y="740824"/>
                  </a:cubicBezTo>
                  <a:lnTo>
                    <a:pt x="576263" y="757315"/>
                  </a:lnTo>
                  <a:lnTo>
                    <a:pt x="593160" y="753036"/>
                  </a:lnTo>
                  <a:cubicBezTo>
                    <a:pt x="595308" y="752479"/>
                    <a:pt x="597277" y="750659"/>
                    <a:pt x="598589" y="748053"/>
                  </a:cubicBezTo>
                  <a:lnTo>
                    <a:pt x="627099" y="690189"/>
                  </a:lnTo>
                  <a:cubicBezTo>
                    <a:pt x="629609" y="685124"/>
                    <a:pt x="633776" y="681616"/>
                    <a:pt x="638566" y="680567"/>
                  </a:cubicBezTo>
                  <a:lnTo>
                    <a:pt x="649835" y="678075"/>
                  </a:lnTo>
                  <a:cubicBezTo>
                    <a:pt x="653197" y="677337"/>
                    <a:pt x="655970" y="673600"/>
                    <a:pt x="656741" y="668797"/>
                  </a:cubicBezTo>
                  <a:lnTo>
                    <a:pt x="659923" y="648750"/>
                  </a:lnTo>
                  <a:cubicBezTo>
                    <a:pt x="660809" y="643193"/>
                    <a:pt x="658775" y="637455"/>
                    <a:pt x="655085" y="635112"/>
                  </a:cubicBezTo>
                  <a:lnTo>
                    <a:pt x="630659" y="619506"/>
                  </a:lnTo>
                  <a:cubicBezTo>
                    <a:pt x="621965" y="613949"/>
                    <a:pt x="618996" y="600606"/>
                    <a:pt x="624163" y="590361"/>
                  </a:cubicBezTo>
                  <a:lnTo>
                    <a:pt x="639287" y="560478"/>
                  </a:lnTo>
                  <a:cubicBezTo>
                    <a:pt x="643011" y="553118"/>
                    <a:pt x="650196" y="549381"/>
                    <a:pt x="657167" y="551168"/>
                  </a:cubicBezTo>
                  <a:lnTo>
                    <a:pt x="700835" y="562232"/>
                  </a:lnTo>
                  <a:cubicBezTo>
                    <a:pt x="703672" y="562953"/>
                    <a:pt x="706329" y="564560"/>
                    <a:pt x="708495" y="566871"/>
                  </a:cubicBezTo>
                  <a:lnTo>
                    <a:pt x="738022" y="598328"/>
                  </a:lnTo>
                  <a:lnTo>
                    <a:pt x="746453" y="575723"/>
                  </a:lnTo>
                  <a:lnTo>
                    <a:pt x="740745" y="562953"/>
                  </a:lnTo>
                  <a:lnTo>
                    <a:pt x="686268" y="521629"/>
                  </a:lnTo>
                  <a:lnTo>
                    <a:pt x="641108" y="496893"/>
                  </a:lnTo>
                  <a:lnTo>
                    <a:pt x="578101" y="463158"/>
                  </a:lnTo>
                  <a:lnTo>
                    <a:pt x="597966" y="446537"/>
                  </a:lnTo>
                  <a:lnTo>
                    <a:pt x="588370" y="435718"/>
                  </a:lnTo>
                  <a:cubicBezTo>
                    <a:pt x="586910" y="434063"/>
                    <a:pt x="585105" y="433145"/>
                    <a:pt x="583318" y="433145"/>
                  </a:cubicBezTo>
                  <a:lnTo>
                    <a:pt x="541619" y="433145"/>
                  </a:lnTo>
                  <a:cubicBezTo>
                    <a:pt x="537895" y="433145"/>
                    <a:pt x="534188" y="431620"/>
                    <a:pt x="531252" y="428850"/>
                  </a:cubicBezTo>
                  <a:lnTo>
                    <a:pt x="465391" y="366822"/>
                  </a:lnTo>
                  <a:cubicBezTo>
                    <a:pt x="463619" y="365134"/>
                    <a:pt x="462176" y="363101"/>
                    <a:pt x="461109" y="360773"/>
                  </a:cubicBezTo>
                  <a:lnTo>
                    <a:pt x="432074" y="299008"/>
                  </a:lnTo>
                  <a:cubicBezTo>
                    <a:pt x="431221" y="297156"/>
                    <a:pt x="430024" y="295681"/>
                    <a:pt x="428629" y="294746"/>
                  </a:cubicBezTo>
                  <a:lnTo>
                    <a:pt x="374990" y="258339"/>
                  </a:lnTo>
                  <a:cubicBezTo>
                    <a:pt x="372447" y="256618"/>
                    <a:pt x="370298" y="254094"/>
                    <a:pt x="368772" y="251012"/>
                  </a:cubicBezTo>
                  <a:lnTo>
                    <a:pt x="349153" y="211228"/>
                  </a:lnTo>
                  <a:lnTo>
                    <a:pt x="355534" y="189214"/>
                  </a:lnTo>
                  <a:cubicBezTo>
                    <a:pt x="356043" y="187476"/>
                    <a:pt x="356256" y="185591"/>
                    <a:pt x="356142" y="183755"/>
                  </a:cubicBezTo>
                  <a:lnTo>
                    <a:pt x="354698" y="157168"/>
                  </a:lnTo>
                  <a:cubicBezTo>
                    <a:pt x="354223" y="148463"/>
                    <a:pt x="358273" y="140300"/>
                    <a:pt x="364802" y="136858"/>
                  </a:cubicBezTo>
                  <a:lnTo>
                    <a:pt x="405812" y="115155"/>
                  </a:lnTo>
                  <a:cubicBezTo>
                    <a:pt x="408962" y="113515"/>
                    <a:pt x="412357" y="113056"/>
                    <a:pt x="415671" y="113778"/>
                  </a:cubicBezTo>
                  <a:lnTo>
                    <a:pt x="454187" y="122301"/>
                  </a:lnTo>
                  <a:lnTo>
                    <a:pt x="444262" y="100779"/>
                  </a:lnTo>
                  <a:cubicBezTo>
                    <a:pt x="442262" y="96451"/>
                    <a:pt x="441622" y="91337"/>
                    <a:pt x="442458" y="86386"/>
                  </a:cubicBezTo>
                  <a:lnTo>
                    <a:pt x="445444" y="68814"/>
                  </a:lnTo>
                  <a:cubicBezTo>
                    <a:pt x="446576" y="62093"/>
                    <a:pt x="443360" y="55225"/>
                    <a:pt x="438587" y="54127"/>
                  </a:cubicBezTo>
                  <a:lnTo>
                    <a:pt x="365295" y="37407"/>
                  </a:lnTo>
                  <a:cubicBezTo>
                    <a:pt x="360439" y="36292"/>
                    <a:pt x="356223" y="32670"/>
                    <a:pt x="353763" y="27457"/>
                  </a:cubicBezTo>
                  <a:lnTo>
                    <a:pt x="347414" y="13933"/>
                  </a:lnTo>
                  <a:cubicBezTo>
                    <a:pt x="345594" y="10065"/>
                    <a:pt x="342460" y="8016"/>
                    <a:pt x="339295" y="8704"/>
                  </a:cubicBezTo>
                  <a:lnTo>
                    <a:pt x="287655" y="20343"/>
                  </a:lnTo>
                  <a:lnTo>
                    <a:pt x="277665" y="38571"/>
                  </a:lnTo>
                  <a:lnTo>
                    <a:pt x="249664" y="28981"/>
                  </a:lnTo>
                  <a:cubicBezTo>
                    <a:pt x="248073" y="28457"/>
                    <a:pt x="246449" y="28604"/>
                    <a:pt x="244891" y="29490"/>
                  </a:cubicBezTo>
                  <a:cubicBezTo>
                    <a:pt x="242463" y="30866"/>
                    <a:pt x="240593" y="33817"/>
                    <a:pt x="239872" y="37374"/>
                  </a:cubicBezTo>
                  <a:lnTo>
                    <a:pt x="237854" y="47160"/>
                  </a:lnTo>
                  <a:cubicBezTo>
                    <a:pt x="236575" y="53438"/>
                    <a:pt x="232883" y="58667"/>
                    <a:pt x="227962" y="61143"/>
                  </a:cubicBezTo>
                  <a:lnTo>
                    <a:pt x="209606" y="70470"/>
                  </a:lnTo>
                  <a:cubicBezTo>
                    <a:pt x="206604" y="71978"/>
                    <a:pt x="203357" y="72453"/>
                    <a:pt x="200093" y="71748"/>
                  </a:cubicBezTo>
                  <a:lnTo>
                    <a:pt x="166546" y="64601"/>
                  </a:lnTo>
                  <a:cubicBezTo>
                    <a:pt x="163151" y="63897"/>
                    <a:pt x="159952" y="66290"/>
                    <a:pt x="158213" y="70486"/>
                  </a:cubicBezTo>
                  <a:lnTo>
                    <a:pt x="151980" y="85649"/>
                  </a:lnTo>
                  <a:cubicBezTo>
                    <a:pt x="149289" y="92189"/>
                    <a:pt x="144090" y="96402"/>
                    <a:pt x="138070" y="96927"/>
                  </a:cubicBezTo>
                  <a:lnTo>
                    <a:pt x="110659" y="99320"/>
                  </a:lnTo>
                  <a:lnTo>
                    <a:pt x="100455" y="86895"/>
                  </a:lnTo>
                  <a:lnTo>
                    <a:pt x="71782" y="110155"/>
                  </a:lnTo>
                  <a:cubicBezTo>
                    <a:pt x="69551" y="111958"/>
                    <a:pt x="66975" y="113089"/>
                    <a:pt x="64335" y="113466"/>
                  </a:cubicBezTo>
                  <a:lnTo>
                    <a:pt x="41090" y="116728"/>
                  </a:lnTo>
                  <a:cubicBezTo>
                    <a:pt x="37579" y="117236"/>
                    <a:pt x="34118" y="116400"/>
                    <a:pt x="31051" y="114384"/>
                  </a:cubicBezTo>
                  <a:lnTo>
                    <a:pt x="12203" y="101959"/>
                  </a:lnTo>
                  <a:lnTo>
                    <a:pt x="9168" y="117663"/>
                  </a:lnTo>
                  <a:lnTo>
                    <a:pt x="20454" y="134448"/>
                  </a:lnTo>
                  <a:cubicBezTo>
                    <a:pt x="26212" y="143037"/>
                    <a:pt x="25441" y="155544"/>
                    <a:pt x="18683" y="162921"/>
                  </a:cubicBezTo>
                  <a:lnTo>
                    <a:pt x="11941" y="170298"/>
                  </a:lnTo>
                  <a:cubicBezTo>
                    <a:pt x="9004" y="173510"/>
                    <a:pt x="7856" y="178969"/>
                    <a:pt x="9086" y="183870"/>
                  </a:cubicBezTo>
                  <a:lnTo>
                    <a:pt x="20405" y="229129"/>
                  </a:lnTo>
                  <a:cubicBezTo>
                    <a:pt x="21373" y="233014"/>
                    <a:pt x="23702" y="235981"/>
                    <a:pt x="26491" y="236882"/>
                  </a:cubicBezTo>
                  <a:lnTo>
                    <a:pt x="41878" y="241865"/>
                  </a:lnTo>
                  <a:cubicBezTo>
                    <a:pt x="50801" y="244767"/>
                    <a:pt x="56100" y="255651"/>
                    <a:pt x="53934" y="266667"/>
                  </a:cubicBezTo>
                  <a:lnTo>
                    <a:pt x="51424" y="279387"/>
                  </a:lnTo>
                  <a:lnTo>
                    <a:pt x="69256" y="275764"/>
                  </a:lnTo>
                  <a:cubicBezTo>
                    <a:pt x="70617" y="275502"/>
                    <a:pt x="71913" y="274715"/>
                    <a:pt x="73044" y="273518"/>
                  </a:cubicBezTo>
                  <a:lnTo>
                    <a:pt x="105245" y="239243"/>
                  </a:lnTo>
                  <a:cubicBezTo>
                    <a:pt x="106918" y="237456"/>
                    <a:pt x="108854" y="236095"/>
                    <a:pt x="111003" y="235227"/>
                  </a:cubicBezTo>
                  <a:lnTo>
                    <a:pt x="131885" y="226768"/>
                  </a:lnTo>
                  <a:cubicBezTo>
                    <a:pt x="135904" y="225129"/>
                    <a:pt x="140202" y="225358"/>
                    <a:pt x="144073" y="227407"/>
                  </a:cubicBezTo>
                  <a:lnTo>
                    <a:pt x="191776" y="252651"/>
                  </a:lnTo>
                  <a:cubicBezTo>
                    <a:pt x="192136" y="252832"/>
                    <a:pt x="192497" y="252996"/>
                    <a:pt x="192891" y="253110"/>
                  </a:cubicBezTo>
                  <a:lnTo>
                    <a:pt x="216939" y="260421"/>
                  </a:lnTo>
                  <a:cubicBezTo>
                    <a:pt x="222828" y="262208"/>
                    <a:pt x="227487" y="267748"/>
                    <a:pt x="229111" y="274879"/>
                  </a:cubicBezTo>
                  <a:lnTo>
                    <a:pt x="244333" y="342070"/>
                  </a:lnTo>
                  <a:cubicBezTo>
                    <a:pt x="244875" y="344447"/>
                    <a:pt x="245892" y="346496"/>
                    <a:pt x="247286" y="348020"/>
                  </a:cubicBezTo>
                  <a:lnTo>
                    <a:pt x="287606" y="391919"/>
                  </a:lnTo>
                  <a:lnTo>
                    <a:pt x="347021" y="446193"/>
                  </a:lnTo>
                  <a:lnTo>
                    <a:pt x="392968" y="480845"/>
                  </a:lnTo>
                  <a:cubicBezTo>
                    <a:pt x="393952" y="481600"/>
                    <a:pt x="395002" y="482042"/>
                    <a:pt x="396101" y="482173"/>
                  </a:cubicBezTo>
                  <a:lnTo>
                    <a:pt x="437176" y="486927"/>
                  </a:lnTo>
                  <a:cubicBezTo>
                    <a:pt x="441096" y="487386"/>
                    <a:pt x="444771" y="489484"/>
                    <a:pt x="447527" y="492828"/>
                  </a:cubicBezTo>
                  <a:lnTo>
                    <a:pt x="469705" y="519809"/>
                  </a:lnTo>
                  <a:cubicBezTo>
                    <a:pt x="470673" y="520990"/>
                    <a:pt x="471820" y="521858"/>
                    <a:pt x="473035" y="522301"/>
                  </a:cubicBezTo>
                  <a:lnTo>
                    <a:pt x="507056" y="534956"/>
                  </a:lnTo>
                  <a:cubicBezTo>
                    <a:pt x="510879" y="536382"/>
                    <a:pt x="514159" y="539414"/>
                    <a:pt x="516324" y="543496"/>
                  </a:cubicBezTo>
                  <a:lnTo>
                    <a:pt x="529677" y="568871"/>
                  </a:lnTo>
                  <a:cubicBezTo>
                    <a:pt x="530809" y="571002"/>
                    <a:pt x="532401" y="572576"/>
                    <a:pt x="534156" y="573281"/>
                  </a:cubicBezTo>
                  <a:lnTo>
                    <a:pt x="552888" y="580887"/>
                  </a:lnTo>
                  <a:cubicBezTo>
                    <a:pt x="556891" y="582493"/>
                    <a:pt x="560237" y="585870"/>
                    <a:pt x="562305" y="590394"/>
                  </a:cubicBezTo>
                  <a:lnTo>
                    <a:pt x="578020" y="625096"/>
                  </a:lnTo>
                  <a:lnTo>
                    <a:pt x="604692" y="676747"/>
                  </a:lnTo>
                  <a:lnTo>
                    <a:pt x="589650" y="695041"/>
                  </a:lnTo>
                  <a:close/>
                  <a:moveTo>
                    <a:pt x="132721" y="680091"/>
                  </a:moveTo>
                  <a:cubicBezTo>
                    <a:pt x="128867" y="680091"/>
                    <a:pt x="125127" y="678518"/>
                    <a:pt x="122124" y="675600"/>
                  </a:cubicBezTo>
                  <a:lnTo>
                    <a:pt x="111905" y="665650"/>
                  </a:lnTo>
                  <a:cubicBezTo>
                    <a:pt x="108166" y="662011"/>
                    <a:pt x="105869" y="656552"/>
                    <a:pt x="105607" y="650684"/>
                  </a:cubicBezTo>
                  <a:lnTo>
                    <a:pt x="101473" y="561462"/>
                  </a:lnTo>
                  <a:cubicBezTo>
                    <a:pt x="101407" y="560167"/>
                    <a:pt x="101210" y="558888"/>
                    <a:pt x="100849" y="557692"/>
                  </a:cubicBezTo>
                  <a:lnTo>
                    <a:pt x="85922" y="506220"/>
                  </a:lnTo>
                  <a:lnTo>
                    <a:pt x="122699" y="510695"/>
                  </a:lnTo>
                  <a:cubicBezTo>
                    <a:pt x="124208" y="510860"/>
                    <a:pt x="125799" y="510401"/>
                    <a:pt x="127227" y="509286"/>
                  </a:cubicBezTo>
                  <a:lnTo>
                    <a:pt x="146698" y="494074"/>
                  </a:lnTo>
                  <a:cubicBezTo>
                    <a:pt x="150060" y="491451"/>
                    <a:pt x="154129" y="490353"/>
                    <a:pt x="158115" y="490976"/>
                  </a:cubicBezTo>
                  <a:cubicBezTo>
                    <a:pt x="162429" y="491664"/>
                    <a:pt x="166300" y="494303"/>
                    <a:pt x="169007" y="498385"/>
                  </a:cubicBezTo>
                  <a:lnTo>
                    <a:pt x="197516" y="541251"/>
                  </a:lnTo>
                  <a:cubicBezTo>
                    <a:pt x="200322" y="545447"/>
                    <a:pt x="201666" y="550987"/>
                    <a:pt x="201191" y="556413"/>
                  </a:cubicBezTo>
                  <a:lnTo>
                    <a:pt x="194006" y="641537"/>
                  </a:lnTo>
                  <a:cubicBezTo>
                    <a:pt x="193465" y="647930"/>
                    <a:pt x="190611" y="653536"/>
                    <a:pt x="186182" y="656913"/>
                  </a:cubicBezTo>
                  <a:cubicBezTo>
                    <a:pt x="182754" y="659519"/>
                    <a:pt x="178669" y="660585"/>
                    <a:pt x="174601" y="659798"/>
                  </a:cubicBezTo>
                  <a:lnTo>
                    <a:pt x="163315" y="657683"/>
                  </a:lnTo>
                  <a:cubicBezTo>
                    <a:pt x="161199" y="657323"/>
                    <a:pt x="159050" y="658142"/>
                    <a:pt x="157295" y="660077"/>
                  </a:cubicBezTo>
                  <a:lnTo>
                    <a:pt x="144073" y="674698"/>
                  </a:lnTo>
                  <a:cubicBezTo>
                    <a:pt x="141087" y="678009"/>
                    <a:pt x="137200" y="679895"/>
                    <a:pt x="133116" y="680026"/>
                  </a:cubicBezTo>
                  <a:lnTo>
                    <a:pt x="132672" y="680026"/>
                  </a:lnTo>
                  <a:close/>
                  <a:moveTo>
                    <a:pt x="97831" y="516351"/>
                  </a:moveTo>
                  <a:lnTo>
                    <a:pt x="109133" y="555298"/>
                  </a:lnTo>
                  <a:cubicBezTo>
                    <a:pt x="109674" y="557134"/>
                    <a:pt x="109986" y="559069"/>
                    <a:pt x="110068" y="561052"/>
                  </a:cubicBezTo>
                  <a:lnTo>
                    <a:pt x="114202" y="650274"/>
                  </a:lnTo>
                  <a:cubicBezTo>
                    <a:pt x="114366" y="653930"/>
                    <a:pt x="115760" y="657372"/>
                    <a:pt x="117909" y="659470"/>
                  </a:cubicBezTo>
                  <a:lnTo>
                    <a:pt x="128113" y="669420"/>
                  </a:lnTo>
                  <a:cubicBezTo>
                    <a:pt x="129555" y="670830"/>
                    <a:pt x="131262" y="671387"/>
                    <a:pt x="132885" y="671485"/>
                  </a:cubicBezTo>
                  <a:cubicBezTo>
                    <a:pt x="134609" y="671436"/>
                    <a:pt x="136282" y="670568"/>
                    <a:pt x="137725" y="668994"/>
                  </a:cubicBezTo>
                  <a:lnTo>
                    <a:pt x="150946" y="654356"/>
                  </a:lnTo>
                  <a:cubicBezTo>
                    <a:pt x="154736" y="650159"/>
                    <a:pt x="159870" y="648291"/>
                    <a:pt x="164939" y="649258"/>
                  </a:cubicBezTo>
                  <a:lnTo>
                    <a:pt x="176225" y="651372"/>
                  </a:lnTo>
                  <a:cubicBezTo>
                    <a:pt x="178373" y="651782"/>
                    <a:pt x="179964" y="650881"/>
                    <a:pt x="181015" y="650094"/>
                  </a:cubicBezTo>
                  <a:cubicBezTo>
                    <a:pt x="183492" y="648209"/>
                    <a:pt x="185149" y="644750"/>
                    <a:pt x="185493" y="640832"/>
                  </a:cubicBezTo>
                  <a:lnTo>
                    <a:pt x="192678" y="555692"/>
                  </a:lnTo>
                  <a:cubicBezTo>
                    <a:pt x="192973" y="552151"/>
                    <a:pt x="192153" y="548627"/>
                    <a:pt x="190414" y="546021"/>
                  </a:cubicBezTo>
                  <a:lnTo>
                    <a:pt x="161904" y="503155"/>
                  </a:lnTo>
                  <a:cubicBezTo>
                    <a:pt x="160526" y="501090"/>
                    <a:pt x="158706" y="499778"/>
                    <a:pt x="156786" y="499483"/>
                  </a:cubicBezTo>
                  <a:cubicBezTo>
                    <a:pt x="155129" y="499188"/>
                    <a:pt x="153505" y="499680"/>
                    <a:pt x="152046" y="500844"/>
                  </a:cubicBezTo>
                  <a:lnTo>
                    <a:pt x="132574" y="516056"/>
                  </a:lnTo>
                  <a:cubicBezTo>
                    <a:pt x="129375" y="518564"/>
                    <a:pt x="125472" y="519678"/>
                    <a:pt x="121698" y="519219"/>
                  </a:cubicBezTo>
                  <a:lnTo>
                    <a:pt x="97847" y="51631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24" name="Graphic 9">
              <a:extLst>
                <a:ext uri="{FF2B5EF4-FFF2-40B4-BE49-F238E27FC236}">
                  <a16:creationId xmlns:a16="http://schemas.microsoft.com/office/drawing/2014/main" id="{D9131CE2-381E-57B5-D075-7EFC6863E84F}"/>
                </a:ext>
              </a:extLst>
            </p:cNvPr>
            <p:cNvGrpSpPr/>
            <p:nvPr/>
          </p:nvGrpSpPr>
          <p:grpSpPr>
            <a:xfrm>
              <a:off x="3287246" y="7758876"/>
              <a:ext cx="147535" cy="75878"/>
              <a:chOff x="3287246" y="7758876"/>
              <a:chExt cx="147535" cy="75878"/>
            </a:xfrm>
            <a:grpFill/>
          </p:grpSpPr>
          <p:sp>
            <p:nvSpPr>
              <p:cNvPr id="1717" name="Freeform 1716">
                <a:extLst>
                  <a:ext uri="{FF2B5EF4-FFF2-40B4-BE49-F238E27FC236}">
                    <a16:creationId xmlns:a16="http://schemas.microsoft.com/office/drawing/2014/main" id="{3DF71689-0074-36D8-D9F6-33A076458463}"/>
                  </a:ext>
                </a:extLst>
              </p:cNvPr>
              <p:cNvSpPr/>
              <p:nvPr/>
            </p:nvSpPr>
            <p:spPr>
              <a:xfrm>
                <a:off x="3292331" y="7763236"/>
                <a:ext cx="135511" cy="67214"/>
              </a:xfrm>
              <a:custGeom>
                <a:avLst/>
                <a:gdLst>
                  <a:gd name="connsiteX0" fmla="*/ 48227 w 135511"/>
                  <a:gd name="connsiteY0" fmla="*/ 2820 h 67214"/>
                  <a:gd name="connsiteX1" fmla="*/ 89696 w 135511"/>
                  <a:gd name="connsiteY1" fmla="*/ 9459 h 67214"/>
                  <a:gd name="connsiteX2" fmla="*/ 93830 w 135511"/>
                  <a:gd name="connsiteY2" fmla="*/ 11081 h 67214"/>
                  <a:gd name="connsiteX3" fmla="*/ 121044 w 135511"/>
                  <a:gd name="connsiteY3" fmla="*/ 28818 h 67214"/>
                  <a:gd name="connsiteX4" fmla="*/ 125883 w 135511"/>
                  <a:gd name="connsiteY4" fmla="*/ 34358 h 67214"/>
                  <a:gd name="connsiteX5" fmla="*/ 135512 w 135511"/>
                  <a:gd name="connsiteY5" fmla="*/ 53111 h 67214"/>
                  <a:gd name="connsiteX6" fmla="*/ 94797 w 135511"/>
                  <a:gd name="connsiteY6" fmla="*/ 54422 h 67214"/>
                  <a:gd name="connsiteX7" fmla="*/ 89269 w 135511"/>
                  <a:gd name="connsiteY7" fmla="*/ 56274 h 67214"/>
                  <a:gd name="connsiteX8" fmla="*/ 75834 w 135511"/>
                  <a:gd name="connsiteY8" fmla="*/ 65355 h 67214"/>
                  <a:gd name="connsiteX9" fmla="*/ 66222 w 135511"/>
                  <a:gd name="connsiteY9" fmla="*/ 66470 h 67214"/>
                  <a:gd name="connsiteX10" fmla="*/ 38254 w 135511"/>
                  <a:gd name="connsiteY10" fmla="*/ 55127 h 67214"/>
                  <a:gd name="connsiteX11" fmla="*/ 35399 w 135511"/>
                  <a:gd name="connsiteY11" fmla="*/ 53438 h 67214"/>
                  <a:gd name="connsiteX12" fmla="*/ 0 w 135511"/>
                  <a:gd name="connsiteY12" fmla="*/ 25162 h 67214"/>
                  <a:gd name="connsiteX13" fmla="*/ 6890 w 135511"/>
                  <a:gd name="connsiteY13" fmla="*/ 5590 h 67214"/>
                  <a:gd name="connsiteX14" fmla="*/ 34448 w 135511"/>
                  <a:gd name="connsiteY14" fmla="*/ 0 h 67214"/>
                  <a:gd name="connsiteX15" fmla="*/ 48227 w 135511"/>
                  <a:gd name="connsiteY15" fmla="*/ 2803 h 6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511" h="67214">
                    <a:moveTo>
                      <a:pt x="48227" y="2820"/>
                    </a:moveTo>
                    <a:lnTo>
                      <a:pt x="89696" y="9459"/>
                    </a:lnTo>
                    <a:cubicBezTo>
                      <a:pt x="91139" y="9688"/>
                      <a:pt x="92534" y="10245"/>
                      <a:pt x="93830" y="11081"/>
                    </a:cubicBezTo>
                    <a:lnTo>
                      <a:pt x="121044" y="28818"/>
                    </a:lnTo>
                    <a:cubicBezTo>
                      <a:pt x="122995" y="30096"/>
                      <a:pt x="124669" y="31998"/>
                      <a:pt x="125883" y="34358"/>
                    </a:cubicBezTo>
                    <a:lnTo>
                      <a:pt x="135512" y="53111"/>
                    </a:lnTo>
                    <a:lnTo>
                      <a:pt x="94797" y="54422"/>
                    </a:lnTo>
                    <a:cubicBezTo>
                      <a:pt x="92862" y="54487"/>
                      <a:pt x="90975" y="55110"/>
                      <a:pt x="89269" y="56274"/>
                    </a:cubicBezTo>
                    <a:lnTo>
                      <a:pt x="75834" y="65355"/>
                    </a:lnTo>
                    <a:cubicBezTo>
                      <a:pt x="72865" y="67355"/>
                      <a:pt x="69404" y="67765"/>
                      <a:pt x="66222" y="66470"/>
                    </a:cubicBezTo>
                    <a:lnTo>
                      <a:pt x="38254" y="55127"/>
                    </a:lnTo>
                    <a:cubicBezTo>
                      <a:pt x="37253" y="54717"/>
                      <a:pt x="36302" y="54160"/>
                      <a:pt x="35399" y="53438"/>
                    </a:cubicBezTo>
                    <a:lnTo>
                      <a:pt x="0" y="25162"/>
                    </a:lnTo>
                    <a:lnTo>
                      <a:pt x="6890" y="5590"/>
                    </a:lnTo>
                    <a:lnTo>
                      <a:pt x="34448" y="0"/>
                    </a:lnTo>
                    <a:lnTo>
                      <a:pt x="48227" y="280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18" name="Freeform 1717">
                <a:extLst>
                  <a:ext uri="{FF2B5EF4-FFF2-40B4-BE49-F238E27FC236}">
                    <a16:creationId xmlns:a16="http://schemas.microsoft.com/office/drawing/2014/main" id="{B3CBE1E6-0536-655C-F93E-3AA47B47A06E}"/>
                  </a:ext>
                </a:extLst>
              </p:cNvPr>
              <p:cNvSpPr/>
              <p:nvPr/>
            </p:nvSpPr>
            <p:spPr>
              <a:xfrm>
                <a:off x="3287246" y="7758876"/>
                <a:ext cx="147535" cy="75878"/>
              </a:xfrm>
              <a:custGeom>
                <a:avLst/>
                <a:gdLst>
                  <a:gd name="connsiteX0" fmla="*/ 75064 w 147535"/>
                  <a:gd name="connsiteY0" fmla="*/ 75879 h 75878"/>
                  <a:gd name="connsiteX1" fmla="*/ 69683 w 147535"/>
                  <a:gd name="connsiteY1" fmla="*/ 74813 h 75878"/>
                  <a:gd name="connsiteX2" fmla="*/ 41715 w 147535"/>
                  <a:gd name="connsiteY2" fmla="*/ 63470 h 75878"/>
                  <a:gd name="connsiteX3" fmla="*/ 37794 w 147535"/>
                  <a:gd name="connsiteY3" fmla="*/ 61159 h 75878"/>
                  <a:gd name="connsiteX4" fmla="*/ 0 w 147535"/>
                  <a:gd name="connsiteY4" fmla="*/ 30981 h 75878"/>
                  <a:gd name="connsiteX5" fmla="*/ 8727 w 147535"/>
                  <a:gd name="connsiteY5" fmla="*/ 6246 h 75878"/>
                  <a:gd name="connsiteX6" fmla="*/ 39533 w 147535"/>
                  <a:gd name="connsiteY6" fmla="*/ 0 h 75878"/>
                  <a:gd name="connsiteX7" fmla="*/ 54083 w 147535"/>
                  <a:gd name="connsiteY7" fmla="*/ 2934 h 75878"/>
                  <a:gd name="connsiteX8" fmla="*/ 95470 w 147535"/>
                  <a:gd name="connsiteY8" fmla="*/ 9557 h 75878"/>
                  <a:gd name="connsiteX9" fmla="*/ 101261 w 147535"/>
                  <a:gd name="connsiteY9" fmla="*/ 11819 h 75878"/>
                  <a:gd name="connsiteX10" fmla="*/ 128475 w 147535"/>
                  <a:gd name="connsiteY10" fmla="*/ 29572 h 75878"/>
                  <a:gd name="connsiteX11" fmla="*/ 134790 w 147535"/>
                  <a:gd name="connsiteY11" fmla="*/ 36751 h 75878"/>
                  <a:gd name="connsiteX12" fmla="*/ 147536 w 147535"/>
                  <a:gd name="connsiteY12" fmla="*/ 61552 h 75878"/>
                  <a:gd name="connsiteX13" fmla="*/ 100030 w 147535"/>
                  <a:gd name="connsiteY13" fmla="*/ 63077 h 75878"/>
                  <a:gd name="connsiteX14" fmla="*/ 96782 w 147535"/>
                  <a:gd name="connsiteY14" fmla="*/ 64175 h 75878"/>
                  <a:gd name="connsiteX15" fmla="*/ 83331 w 147535"/>
                  <a:gd name="connsiteY15" fmla="*/ 73273 h 75878"/>
                  <a:gd name="connsiteX16" fmla="*/ 75080 w 147535"/>
                  <a:gd name="connsiteY16" fmla="*/ 75862 h 75878"/>
                  <a:gd name="connsiteX17" fmla="*/ 10138 w 147535"/>
                  <a:gd name="connsiteY17" fmla="*/ 28080 h 75878"/>
                  <a:gd name="connsiteX18" fmla="*/ 43159 w 147535"/>
                  <a:gd name="connsiteY18" fmla="*/ 54454 h 75878"/>
                  <a:gd name="connsiteX19" fmla="*/ 44963 w 147535"/>
                  <a:gd name="connsiteY19" fmla="*/ 55536 h 75878"/>
                  <a:gd name="connsiteX20" fmla="*/ 72915 w 147535"/>
                  <a:gd name="connsiteY20" fmla="*/ 66863 h 75878"/>
                  <a:gd name="connsiteX21" fmla="*/ 78492 w 147535"/>
                  <a:gd name="connsiteY21" fmla="*/ 66175 h 75878"/>
                  <a:gd name="connsiteX22" fmla="*/ 91943 w 147535"/>
                  <a:gd name="connsiteY22" fmla="*/ 57094 h 75878"/>
                  <a:gd name="connsiteX23" fmla="*/ 99751 w 147535"/>
                  <a:gd name="connsiteY23" fmla="*/ 54504 h 75878"/>
                  <a:gd name="connsiteX24" fmla="*/ 133658 w 147535"/>
                  <a:gd name="connsiteY24" fmla="*/ 53405 h 75878"/>
                  <a:gd name="connsiteX25" fmla="*/ 127129 w 147535"/>
                  <a:gd name="connsiteY25" fmla="*/ 40702 h 75878"/>
                  <a:gd name="connsiteX26" fmla="*/ 123783 w 147535"/>
                  <a:gd name="connsiteY26" fmla="*/ 36800 h 75878"/>
                  <a:gd name="connsiteX27" fmla="*/ 96552 w 147535"/>
                  <a:gd name="connsiteY27" fmla="*/ 19048 h 75878"/>
                  <a:gd name="connsiteX28" fmla="*/ 94092 w 147535"/>
                  <a:gd name="connsiteY28" fmla="*/ 18080 h 75878"/>
                  <a:gd name="connsiteX29" fmla="*/ 52443 w 147535"/>
                  <a:gd name="connsiteY29" fmla="*/ 11409 h 75878"/>
                  <a:gd name="connsiteX30" fmla="*/ 39517 w 147535"/>
                  <a:gd name="connsiteY30" fmla="*/ 8786 h 75878"/>
                  <a:gd name="connsiteX31" fmla="*/ 15206 w 147535"/>
                  <a:gd name="connsiteY31" fmla="*/ 13720 h 75878"/>
                  <a:gd name="connsiteX32" fmla="*/ 10154 w 147535"/>
                  <a:gd name="connsiteY32" fmla="*/ 28096 h 7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7535" h="75878">
                    <a:moveTo>
                      <a:pt x="75064" y="75879"/>
                    </a:moveTo>
                    <a:cubicBezTo>
                      <a:pt x="73243" y="75879"/>
                      <a:pt x="71422" y="75535"/>
                      <a:pt x="69683" y="74813"/>
                    </a:cubicBezTo>
                    <a:lnTo>
                      <a:pt x="41715" y="63470"/>
                    </a:lnTo>
                    <a:cubicBezTo>
                      <a:pt x="40304" y="62897"/>
                      <a:pt x="38992" y="62126"/>
                      <a:pt x="37794" y="61159"/>
                    </a:cubicBezTo>
                    <a:lnTo>
                      <a:pt x="0" y="30981"/>
                    </a:lnTo>
                    <a:lnTo>
                      <a:pt x="8727" y="6246"/>
                    </a:lnTo>
                    <a:lnTo>
                      <a:pt x="39533" y="0"/>
                    </a:lnTo>
                    <a:lnTo>
                      <a:pt x="54083" y="2934"/>
                    </a:lnTo>
                    <a:lnTo>
                      <a:pt x="95470" y="9557"/>
                    </a:lnTo>
                    <a:cubicBezTo>
                      <a:pt x="97488" y="9868"/>
                      <a:pt x="99456" y="10639"/>
                      <a:pt x="101261" y="11819"/>
                    </a:cubicBezTo>
                    <a:lnTo>
                      <a:pt x="128475" y="29572"/>
                    </a:lnTo>
                    <a:cubicBezTo>
                      <a:pt x="131034" y="31243"/>
                      <a:pt x="133232" y="33719"/>
                      <a:pt x="134790" y="36751"/>
                    </a:cubicBezTo>
                    <a:lnTo>
                      <a:pt x="147536" y="61552"/>
                    </a:lnTo>
                    <a:lnTo>
                      <a:pt x="100030" y="63077"/>
                    </a:lnTo>
                    <a:cubicBezTo>
                      <a:pt x="98898" y="63110"/>
                      <a:pt x="97816" y="63487"/>
                      <a:pt x="96782" y="64175"/>
                    </a:cubicBezTo>
                    <a:lnTo>
                      <a:pt x="83331" y="73273"/>
                    </a:lnTo>
                    <a:cubicBezTo>
                      <a:pt x="80788" y="74994"/>
                      <a:pt x="77951" y="75862"/>
                      <a:pt x="75080" y="75862"/>
                    </a:cubicBezTo>
                    <a:close/>
                    <a:moveTo>
                      <a:pt x="10138" y="28080"/>
                    </a:moveTo>
                    <a:lnTo>
                      <a:pt x="43159" y="54454"/>
                    </a:lnTo>
                    <a:cubicBezTo>
                      <a:pt x="43716" y="54914"/>
                      <a:pt x="44323" y="55274"/>
                      <a:pt x="44963" y="55536"/>
                    </a:cubicBezTo>
                    <a:lnTo>
                      <a:pt x="72915" y="66863"/>
                    </a:lnTo>
                    <a:cubicBezTo>
                      <a:pt x="74785" y="67617"/>
                      <a:pt x="76721" y="67404"/>
                      <a:pt x="78492" y="66175"/>
                    </a:cubicBezTo>
                    <a:lnTo>
                      <a:pt x="91943" y="57094"/>
                    </a:lnTo>
                    <a:cubicBezTo>
                      <a:pt x="94305" y="55487"/>
                      <a:pt x="97012" y="54586"/>
                      <a:pt x="99751" y="54504"/>
                    </a:cubicBezTo>
                    <a:lnTo>
                      <a:pt x="133658" y="53405"/>
                    </a:lnTo>
                    <a:lnTo>
                      <a:pt x="127129" y="40702"/>
                    </a:lnTo>
                    <a:cubicBezTo>
                      <a:pt x="126260" y="38997"/>
                      <a:pt x="125095" y="37653"/>
                      <a:pt x="123783" y="36800"/>
                    </a:cubicBezTo>
                    <a:lnTo>
                      <a:pt x="96552" y="19048"/>
                    </a:lnTo>
                    <a:cubicBezTo>
                      <a:pt x="95766" y="18540"/>
                      <a:pt x="94945" y="18195"/>
                      <a:pt x="94092" y="18080"/>
                    </a:cubicBezTo>
                    <a:lnTo>
                      <a:pt x="52443" y="11409"/>
                    </a:lnTo>
                    <a:lnTo>
                      <a:pt x="39517" y="8786"/>
                    </a:lnTo>
                    <a:lnTo>
                      <a:pt x="15206" y="13720"/>
                    </a:lnTo>
                    <a:lnTo>
                      <a:pt x="10154" y="2809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25" name="Graphic 9">
              <a:extLst>
                <a:ext uri="{FF2B5EF4-FFF2-40B4-BE49-F238E27FC236}">
                  <a16:creationId xmlns:a16="http://schemas.microsoft.com/office/drawing/2014/main" id="{866A6786-8B23-5CBE-A211-C862DD2AD968}"/>
                </a:ext>
              </a:extLst>
            </p:cNvPr>
            <p:cNvGrpSpPr/>
            <p:nvPr/>
          </p:nvGrpSpPr>
          <p:grpSpPr>
            <a:xfrm>
              <a:off x="10512066" y="6540849"/>
              <a:ext cx="282489" cy="345475"/>
              <a:chOff x="10512066" y="6540849"/>
              <a:chExt cx="282489" cy="345475"/>
            </a:xfrm>
            <a:grpFill/>
          </p:grpSpPr>
          <p:sp>
            <p:nvSpPr>
              <p:cNvPr id="1715" name="Freeform 1714">
                <a:extLst>
                  <a:ext uri="{FF2B5EF4-FFF2-40B4-BE49-F238E27FC236}">
                    <a16:creationId xmlns:a16="http://schemas.microsoft.com/office/drawing/2014/main" id="{2A28E08B-F41C-698B-23EC-91AA5108A3D7}"/>
                  </a:ext>
                </a:extLst>
              </p:cNvPr>
              <p:cNvSpPr/>
              <p:nvPr/>
            </p:nvSpPr>
            <p:spPr>
              <a:xfrm>
                <a:off x="10516413" y="6545122"/>
                <a:ext cx="273368" cy="336864"/>
              </a:xfrm>
              <a:custGeom>
                <a:avLst/>
                <a:gdLst>
                  <a:gd name="connsiteX0" fmla="*/ 41386 w 273368"/>
                  <a:gd name="connsiteY0" fmla="*/ 77848 h 336864"/>
                  <a:gd name="connsiteX1" fmla="*/ 42994 w 273368"/>
                  <a:gd name="connsiteY1" fmla="*/ 69865 h 336864"/>
                  <a:gd name="connsiteX2" fmla="*/ 52869 w 273368"/>
                  <a:gd name="connsiteY2" fmla="*/ 47031 h 336864"/>
                  <a:gd name="connsiteX3" fmla="*/ 118697 w 273368"/>
                  <a:gd name="connsiteY3" fmla="*/ 78045 h 336864"/>
                  <a:gd name="connsiteX4" fmla="*/ 129081 w 273368"/>
                  <a:gd name="connsiteY4" fmla="*/ 77012 h 336864"/>
                  <a:gd name="connsiteX5" fmla="*/ 234738 w 273368"/>
                  <a:gd name="connsiteY5" fmla="*/ 2018 h 336864"/>
                  <a:gd name="connsiteX6" fmla="*/ 252815 w 273368"/>
                  <a:gd name="connsiteY6" fmla="*/ 11296 h 336864"/>
                  <a:gd name="connsiteX7" fmla="*/ 273369 w 273368"/>
                  <a:gd name="connsiteY7" fmla="*/ 93158 h 336864"/>
                  <a:gd name="connsiteX8" fmla="*/ 261886 w 273368"/>
                  <a:gd name="connsiteY8" fmla="*/ 104338 h 336864"/>
                  <a:gd name="connsiteX9" fmla="*/ 154950 w 273368"/>
                  <a:gd name="connsiteY9" fmla="*/ 139187 h 336864"/>
                  <a:gd name="connsiteX10" fmla="*/ 149143 w 273368"/>
                  <a:gd name="connsiteY10" fmla="*/ 166627 h 336864"/>
                  <a:gd name="connsiteX11" fmla="*/ 197567 w 273368"/>
                  <a:gd name="connsiteY11" fmla="*/ 228705 h 336864"/>
                  <a:gd name="connsiteX12" fmla="*/ 180360 w 273368"/>
                  <a:gd name="connsiteY12" fmla="*/ 240343 h 336864"/>
                  <a:gd name="connsiteX13" fmla="*/ 175061 w 273368"/>
                  <a:gd name="connsiteY13" fmla="*/ 247146 h 336864"/>
                  <a:gd name="connsiteX14" fmla="*/ 168286 w 273368"/>
                  <a:gd name="connsiteY14" fmla="*/ 263620 h 336864"/>
                  <a:gd name="connsiteX15" fmla="*/ 159362 w 273368"/>
                  <a:gd name="connsiteY15" fmla="*/ 272029 h 336864"/>
                  <a:gd name="connsiteX16" fmla="*/ 122240 w 273368"/>
                  <a:gd name="connsiteY16" fmla="*/ 280635 h 336864"/>
                  <a:gd name="connsiteX17" fmla="*/ 114170 w 273368"/>
                  <a:gd name="connsiteY17" fmla="*/ 287257 h 336864"/>
                  <a:gd name="connsiteX18" fmla="*/ 102228 w 273368"/>
                  <a:gd name="connsiteY18" fmla="*/ 309042 h 336864"/>
                  <a:gd name="connsiteX19" fmla="*/ 99472 w 273368"/>
                  <a:gd name="connsiteY19" fmla="*/ 312698 h 336864"/>
                  <a:gd name="connsiteX20" fmla="*/ 77737 w 273368"/>
                  <a:gd name="connsiteY20" fmla="*/ 333630 h 336864"/>
                  <a:gd name="connsiteX21" fmla="*/ 68305 w 273368"/>
                  <a:gd name="connsiteY21" fmla="*/ 336679 h 336864"/>
                  <a:gd name="connsiteX22" fmla="*/ 2296 w 273368"/>
                  <a:gd name="connsiteY22" fmla="*/ 323729 h 336864"/>
                  <a:gd name="connsiteX23" fmla="*/ 0 w 273368"/>
                  <a:gd name="connsiteY23" fmla="*/ 312550 h 336864"/>
                  <a:gd name="connsiteX24" fmla="*/ 31577 w 273368"/>
                  <a:gd name="connsiteY24" fmla="*/ 182184 h 336864"/>
                  <a:gd name="connsiteX25" fmla="*/ 32151 w 273368"/>
                  <a:gd name="connsiteY25" fmla="*/ 177299 h 336864"/>
                  <a:gd name="connsiteX26" fmla="*/ 32151 w 273368"/>
                  <a:gd name="connsiteY26" fmla="*/ 151514 h 336864"/>
                  <a:gd name="connsiteX27" fmla="*/ 33479 w 273368"/>
                  <a:gd name="connsiteY27" fmla="*/ 144203 h 336864"/>
                  <a:gd name="connsiteX28" fmla="*/ 39992 w 273368"/>
                  <a:gd name="connsiteY28" fmla="*/ 127352 h 336864"/>
                  <a:gd name="connsiteX29" fmla="*/ 41321 w 273368"/>
                  <a:gd name="connsiteY29" fmla="*/ 120041 h 336864"/>
                  <a:gd name="connsiteX30" fmla="*/ 41321 w 273368"/>
                  <a:gd name="connsiteY30" fmla="*/ 77848 h 3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3368" h="336864">
                    <a:moveTo>
                      <a:pt x="41386" y="77848"/>
                    </a:moveTo>
                    <a:cubicBezTo>
                      <a:pt x="41386" y="75061"/>
                      <a:pt x="41945" y="72307"/>
                      <a:pt x="42994" y="69865"/>
                    </a:cubicBezTo>
                    <a:lnTo>
                      <a:pt x="52869" y="47031"/>
                    </a:lnTo>
                    <a:lnTo>
                      <a:pt x="118697" y="78045"/>
                    </a:lnTo>
                    <a:cubicBezTo>
                      <a:pt x="122109" y="79651"/>
                      <a:pt x="125899" y="79274"/>
                      <a:pt x="129081" y="77012"/>
                    </a:cubicBezTo>
                    <a:lnTo>
                      <a:pt x="234738" y="2018"/>
                    </a:lnTo>
                    <a:cubicBezTo>
                      <a:pt x="241677" y="-2899"/>
                      <a:pt x="250371" y="1543"/>
                      <a:pt x="252815" y="11296"/>
                    </a:cubicBezTo>
                    <a:lnTo>
                      <a:pt x="273369" y="93158"/>
                    </a:lnTo>
                    <a:lnTo>
                      <a:pt x="261886" y="104338"/>
                    </a:lnTo>
                    <a:lnTo>
                      <a:pt x="154950" y="139187"/>
                    </a:lnTo>
                    <a:cubicBezTo>
                      <a:pt x="145419" y="142302"/>
                      <a:pt x="142172" y="157678"/>
                      <a:pt x="149143" y="166627"/>
                    </a:cubicBezTo>
                    <a:lnTo>
                      <a:pt x="197567" y="228705"/>
                    </a:lnTo>
                    <a:lnTo>
                      <a:pt x="180360" y="240343"/>
                    </a:lnTo>
                    <a:cubicBezTo>
                      <a:pt x="178096" y="241867"/>
                      <a:pt x="176259" y="244244"/>
                      <a:pt x="175061" y="247146"/>
                    </a:cubicBezTo>
                    <a:lnTo>
                      <a:pt x="168286" y="263620"/>
                    </a:lnTo>
                    <a:cubicBezTo>
                      <a:pt x="166465" y="268045"/>
                      <a:pt x="163185" y="271144"/>
                      <a:pt x="159362" y="272029"/>
                    </a:cubicBezTo>
                    <a:lnTo>
                      <a:pt x="122240" y="280635"/>
                    </a:lnTo>
                    <a:cubicBezTo>
                      <a:pt x="118977" y="281389"/>
                      <a:pt x="116089" y="283765"/>
                      <a:pt x="114170" y="287257"/>
                    </a:cubicBezTo>
                    <a:lnTo>
                      <a:pt x="102228" y="309042"/>
                    </a:lnTo>
                    <a:cubicBezTo>
                      <a:pt x="101457" y="310435"/>
                      <a:pt x="100538" y="311665"/>
                      <a:pt x="99472" y="312698"/>
                    </a:cubicBezTo>
                    <a:lnTo>
                      <a:pt x="77737" y="333630"/>
                    </a:lnTo>
                    <a:cubicBezTo>
                      <a:pt x="75031" y="336237"/>
                      <a:pt x="71635" y="337335"/>
                      <a:pt x="68305" y="336679"/>
                    </a:cubicBezTo>
                    <a:lnTo>
                      <a:pt x="2296" y="323729"/>
                    </a:lnTo>
                    <a:lnTo>
                      <a:pt x="0" y="312550"/>
                    </a:lnTo>
                    <a:lnTo>
                      <a:pt x="31577" y="182184"/>
                    </a:lnTo>
                    <a:cubicBezTo>
                      <a:pt x="31955" y="180610"/>
                      <a:pt x="32151" y="178955"/>
                      <a:pt x="32151" y="177299"/>
                    </a:cubicBezTo>
                    <a:lnTo>
                      <a:pt x="32151" y="151514"/>
                    </a:lnTo>
                    <a:cubicBezTo>
                      <a:pt x="32151" y="148973"/>
                      <a:pt x="32610" y="146482"/>
                      <a:pt x="33479" y="144203"/>
                    </a:cubicBezTo>
                    <a:lnTo>
                      <a:pt x="39992" y="127352"/>
                    </a:lnTo>
                    <a:cubicBezTo>
                      <a:pt x="40861" y="125090"/>
                      <a:pt x="41321" y="122582"/>
                      <a:pt x="41321" y="120041"/>
                    </a:cubicBezTo>
                    <a:lnTo>
                      <a:pt x="41321" y="7784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16" name="Freeform 1715">
                <a:extLst>
                  <a:ext uri="{FF2B5EF4-FFF2-40B4-BE49-F238E27FC236}">
                    <a16:creationId xmlns:a16="http://schemas.microsoft.com/office/drawing/2014/main" id="{E26AE1E9-9E7C-5EEF-6154-892938FF708F}"/>
                  </a:ext>
                </a:extLst>
              </p:cNvPr>
              <p:cNvSpPr/>
              <p:nvPr/>
            </p:nvSpPr>
            <p:spPr>
              <a:xfrm>
                <a:off x="10512066" y="6540849"/>
                <a:ext cx="282489" cy="345475"/>
              </a:xfrm>
              <a:custGeom>
                <a:avLst/>
                <a:gdLst>
                  <a:gd name="connsiteX0" fmla="*/ 74572 w 282489"/>
                  <a:gd name="connsiteY0" fmla="*/ 345460 h 345475"/>
                  <a:gd name="connsiteX1" fmla="*/ 71865 w 282489"/>
                  <a:gd name="connsiteY1" fmla="*/ 345197 h 345475"/>
                  <a:gd name="connsiteX2" fmla="*/ 3035 w 282489"/>
                  <a:gd name="connsiteY2" fmla="*/ 331707 h 345475"/>
                  <a:gd name="connsiteX3" fmla="*/ 0 w 282489"/>
                  <a:gd name="connsiteY3" fmla="*/ 316790 h 345475"/>
                  <a:gd name="connsiteX4" fmla="*/ 213 w 282489"/>
                  <a:gd name="connsiteY4" fmla="*/ 315856 h 345475"/>
                  <a:gd name="connsiteX5" fmla="*/ 31790 w 282489"/>
                  <a:gd name="connsiteY5" fmla="*/ 185490 h 345475"/>
                  <a:gd name="connsiteX6" fmla="*/ 32250 w 282489"/>
                  <a:gd name="connsiteY6" fmla="*/ 181605 h 345475"/>
                  <a:gd name="connsiteX7" fmla="*/ 32250 w 282489"/>
                  <a:gd name="connsiteY7" fmla="*/ 155820 h 345475"/>
                  <a:gd name="connsiteX8" fmla="*/ 33857 w 282489"/>
                  <a:gd name="connsiteY8" fmla="*/ 146968 h 345475"/>
                  <a:gd name="connsiteX9" fmla="*/ 40386 w 282489"/>
                  <a:gd name="connsiteY9" fmla="*/ 130101 h 345475"/>
                  <a:gd name="connsiteX10" fmla="*/ 41436 w 282489"/>
                  <a:gd name="connsiteY10" fmla="*/ 124347 h 345475"/>
                  <a:gd name="connsiteX11" fmla="*/ 41436 w 282489"/>
                  <a:gd name="connsiteY11" fmla="*/ 82154 h 345475"/>
                  <a:gd name="connsiteX12" fmla="*/ 43388 w 282489"/>
                  <a:gd name="connsiteY12" fmla="*/ 72466 h 345475"/>
                  <a:gd name="connsiteX13" fmla="*/ 55034 w 282489"/>
                  <a:gd name="connsiteY13" fmla="*/ 45550 h 345475"/>
                  <a:gd name="connsiteX14" fmla="*/ 124882 w 282489"/>
                  <a:gd name="connsiteY14" fmla="*/ 78449 h 345475"/>
                  <a:gd name="connsiteX15" fmla="*/ 130935 w 282489"/>
                  <a:gd name="connsiteY15" fmla="*/ 77810 h 345475"/>
                  <a:gd name="connsiteX16" fmla="*/ 236608 w 282489"/>
                  <a:gd name="connsiteY16" fmla="*/ 2816 h 345475"/>
                  <a:gd name="connsiteX17" fmla="*/ 250109 w 282489"/>
                  <a:gd name="connsiteY17" fmla="*/ 898 h 345475"/>
                  <a:gd name="connsiteX18" fmla="*/ 261328 w 282489"/>
                  <a:gd name="connsiteY18" fmla="*/ 14553 h 345475"/>
                  <a:gd name="connsiteX19" fmla="*/ 282490 w 282489"/>
                  <a:gd name="connsiteY19" fmla="*/ 98808 h 345475"/>
                  <a:gd name="connsiteX20" fmla="*/ 267562 w 282489"/>
                  <a:gd name="connsiteY20" fmla="*/ 112725 h 345475"/>
                  <a:gd name="connsiteX21" fmla="*/ 160626 w 282489"/>
                  <a:gd name="connsiteY21" fmla="*/ 147574 h 345475"/>
                  <a:gd name="connsiteX22" fmla="*/ 154770 w 282489"/>
                  <a:gd name="connsiteY22" fmla="*/ 154508 h 345475"/>
                  <a:gd name="connsiteX23" fmla="*/ 156885 w 282489"/>
                  <a:gd name="connsiteY23" fmla="*/ 168278 h 345475"/>
                  <a:gd name="connsiteX24" fmla="*/ 208131 w 282489"/>
                  <a:gd name="connsiteY24" fmla="*/ 233977 h 345475"/>
                  <a:gd name="connsiteX25" fmla="*/ 187102 w 282489"/>
                  <a:gd name="connsiteY25" fmla="*/ 248189 h 345475"/>
                  <a:gd name="connsiteX26" fmla="*/ 183394 w 282489"/>
                  <a:gd name="connsiteY26" fmla="*/ 253057 h 345475"/>
                  <a:gd name="connsiteX27" fmla="*/ 176619 w 282489"/>
                  <a:gd name="connsiteY27" fmla="*/ 269548 h 345475"/>
                  <a:gd name="connsiteX28" fmla="*/ 164678 w 282489"/>
                  <a:gd name="connsiteY28" fmla="*/ 280514 h 345475"/>
                  <a:gd name="connsiteX29" fmla="*/ 127556 w 282489"/>
                  <a:gd name="connsiteY29" fmla="*/ 289120 h 345475"/>
                  <a:gd name="connsiteX30" fmla="*/ 122274 w 282489"/>
                  <a:gd name="connsiteY30" fmla="*/ 293628 h 345475"/>
                  <a:gd name="connsiteX31" fmla="*/ 110364 w 282489"/>
                  <a:gd name="connsiteY31" fmla="*/ 315413 h 345475"/>
                  <a:gd name="connsiteX32" fmla="*/ 106805 w 282489"/>
                  <a:gd name="connsiteY32" fmla="*/ 320101 h 345475"/>
                  <a:gd name="connsiteX33" fmla="*/ 85087 w 282489"/>
                  <a:gd name="connsiteY33" fmla="*/ 341050 h 345475"/>
                  <a:gd name="connsiteX34" fmla="*/ 74539 w 282489"/>
                  <a:gd name="connsiteY34" fmla="*/ 345476 h 345475"/>
                  <a:gd name="connsiteX35" fmla="*/ 10317 w 282489"/>
                  <a:gd name="connsiteY35" fmla="*/ 324347 h 345475"/>
                  <a:gd name="connsiteX36" fmla="*/ 73506 w 282489"/>
                  <a:gd name="connsiteY36" fmla="*/ 336756 h 345475"/>
                  <a:gd name="connsiteX37" fmla="*/ 79115 w 282489"/>
                  <a:gd name="connsiteY37" fmla="*/ 334838 h 345475"/>
                  <a:gd name="connsiteX38" fmla="*/ 100851 w 282489"/>
                  <a:gd name="connsiteY38" fmla="*/ 313889 h 345475"/>
                  <a:gd name="connsiteX39" fmla="*/ 102819 w 282489"/>
                  <a:gd name="connsiteY39" fmla="*/ 311299 h 345475"/>
                  <a:gd name="connsiteX40" fmla="*/ 114744 w 282489"/>
                  <a:gd name="connsiteY40" fmla="*/ 289481 h 345475"/>
                  <a:gd name="connsiteX41" fmla="*/ 125621 w 282489"/>
                  <a:gd name="connsiteY41" fmla="*/ 280728 h 345475"/>
                  <a:gd name="connsiteX42" fmla="*/ 162742 w 282489"/>
                  <a:gd name="connsiteY42" fmla="*/ 272122 h 345475"/>
                  <a:gd name="connsiteX43" fmla="*/ 168663 w 282489"/>
                  <a:gd name="connsiteY43" fmla="*/ 266270 h 345475"/>
                  <a:gd name="connsiteX44" fmla="*/ 175439 w 282489"/>
                  <a:gd name="connsiteY44" fmla="*/ 249779 h 345475"/>
                  <a:gd name="connsiteX45" fmla="*/ 182312 w 282489"/>
                  <a:gd name="connsiteY45" fmla="*/ 241058 h 345475"/>
                  <a:gd name="connsiteX46" fmla="*/ 195713 w 282489"/>
                  <a:gd name="connsiteY46" fmla="*/ 231994 h 345475"/>
                  <a:gd name="connsiteX47" fmla="*/ 150111 w 282489"/>
                  <a:gd name="connsiteY47" fmla="*/ 173540 h 345475"/>
                  <a:gd name="connsiteX48" fmla="*/ 146552 w 282489"/>
                  <a:gd name="connsiteY48" fmla="*/ 151968 h 345475"/>
                  <a:gd name="connsiteX49" fmla="*/ 157985 w 282489"/>
                  <a:gd name="connsiteY49" fmla="*/ 139362 h 345475"/>
                  <a:gd name="connsiteX50" fmla="*/ 263969 w 282489"/>
                  <a:gd name="connsiteY50" fmla="*/ 104824 h 345475"/>
                  <a:gd name="connsiteX51" fmla="*/ 272959 w 282489"/>
                  <a:gd name="connsiteY51" fmla="*/ 96070 h 345475"/>
                  <a:gd name="connsiteX52" fmla="*/ 253012 w 282489"/>
                  <a:gd name="connsiteY52" fmla="*/ 16618 h 345475"/>
                  <a:gd name="connsiteX53" fmla="*/ 247139 w 282489"/>
                  <a:gd name="connsiteY53" fmla="*/ 8930 h 345475"/>
                  <a:gd name="connsiteX54" fmla="*/ 241594 w 282489"/>
                  <a:gd name="connsiteY54" fmla="*/ 9799 h 345475"/>
                  <a:gd name="connsiteX55" fmla="*/ 135938 w 282489"/>
                  <a:gd name="connsiteY55" fmla="*/ 84793 h 345475"/>
                  <a:gd name="connsiteX56" fmla="*/ 121224 w 282489"/>
                  <a:gd name="connsiteY56" fmla="*/ 86219 h 345475"/>
                  <a:gd name="connsiteX57" fmla="*/ 59415 w 282489"/>
                  <a:gd name="connsiteY57" fmla="*/ 57107 h 345475"/>
                  <a:gd name="connsiteX58" fmla="*/ 51295 w 282489"/>
                  <a:gd name="connsiteY58" fmla="*/ 75859 h 345475"/>
                  <a:gd name="connsiteX59" fmla="*/ 50047 w 282489"/>
                  <a:gd name="connsiteY59" fmla="*/ 82138 h 345475"/>
                  <a:gd name="connsiteX60" fmla="*/ 50047 w 282489"/>
                  <a:gd name="connsiteY60" fmla="*/ 124330 h 345475"/>
                  <a:gd name="connsiteX61" fmla="*/ 48423 w 282489"/>
                  <a:gd name="connsiteY61" fmla="*/ 133182 h 345475"/>
                  <a:gd name="connsiteX62" fmla="*/ 41896 w 282489"/>
                  <a:gd name="connsiteY62" fmla="*/ 150050 h 345475"/>
                  <a:gd name="connsiteX63" fmla="*/ 40861 w 282489"/>
                  <a:gd name="connsiteY63" fmla="*/ 155803 h 345475"/>
                  <a:gd name="connsiteX64" fmla="*/ 40861 w 282489"/>
                  <a:gd name="connsiteY64" fmla="*/ 181588 h 345475"/>
                  <a:gd name="connsiteX65" fmla="*/ 40172 w 282489"/>
                  <a:gd name="connsiteY65" fmla="*/ 187457 h 345475"/>
                  <a:gd name="connsiteX66" fmla="*/ 8809 w 282489"/>
                  <a:gd name="connsiteY66" fmla="*/ 316921 h 345475"/>
                  <a:gd name="connsiteX67" fmla="*/ 10334 w 282489"/>
                  <a:gd name="connsiteY67" fmla="*/ 324363 h 34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82489" h="345475">
                    <a:moveTo>
                      <a:pt x="74572" y="345460"/>
                    </a:moveTo>
                    <a:cubicBezTo>
                      <a:pt x="73686" y="345460"/>
                      <a:pt x="72751" y="345378"/>
                      <a:pt x="71865" y="345197"/>
                    </a:cubicBezTo>
                    <a:lnTo>
                      <a:pt x="3035" y="331707"/>
                    </a:lnTo>
                    <a:lnTo>
                      <a:pt x="0" y="316790"/>
                    </a:lnTo>
                    <a:lnTo>
                      <a:pt x="213" y="315856"/>
                    </a:lnTo>
                    <a:lnTo>
                      <a:pt x="31790" y="185490"/>
                    </a:lnTo>
                    <a:cubicBezTo>
                      <a:pt x="32102" y="184227"/>
                      <a:pt x="32250" y="182899"/>
                      <a:pt x="32250" y="181605"/>
                    </a:cubicBezTo>
                    <a:lnTo>
                      <a:pt x="32250" y="155820"/>
                    </a:lnTo>
                    <a:cubicBezTo>
                      <a:pt x="32250" y="152771"/>
                      <a:pt x="32808" y="149705"/>
                      <a:pt x="33857" y="146968"/>
                    </a:cubicBezTo>
                    <a:lnTo>
                      <a:pt x="40386" y="130101"/>
                    </a:lnTo>
                    <a:cubicBezTo>
                      <a:pt x="41075" y="128314"/>
                      <a:pt x="41436" y="126314"/>
                      <a:pt x="41436" y="124347"/>
                    </a:cubicBezTo>
                    <a:lnTo>
                      <a:pt x="41436" y="82154"/>
                    </a:lnTo>
                    <a:cubicBezTo>
                      <a:pt x="41436" y="78760"/>
                      <a:pt x="42109" y="75417"/>
                      <a:pt x="43388" y="72466"/>
                    </a:cubicBezTo>
                    <a:lnTo>
                      <a:pt x="55034" y="45550"/>
                    </a:lnTo>
                    <a:lnTo>
                      <a:pt x="124882" y="78449"/>
                    </a:lnTo>
                    <a:cubicBezTo>
                      <a:pt x="126867" y="79367"/>
                      <a:pt x="129032" y="79154"/>
                      <a:pt x="130935" y="77810"/>
                    </a:cubicBezTo>
                    <a:lnTo>
                      <a:pt x="236608" y="2816"/>
                    </a:lnTo>
                    <a:cubicBezTo>
                      <a:pt x="240643" y="-69"/>
                      <a:pt x="245564" y="-790"/>
                      <a:pt x="250109" y="898"/>
                    </a:cubicBezTo>
                    <a:cubicBezTo>
                      <a:pt x="255505" y="2882"/>
                      <a:pt x="259704" y="7996"/>
                      <a:pt x="261328" y="14553"/>
                    </a:cubicBezTo>
                    <a:lnTo>
                      <a:pt x="282490" y="98808"/>
                    </a:lnTo>
                    <a:lnTo>
                      <a:pt x="267562" y="112725"/>
                    </a:lnTo>
                    <a:lnTo>
                      <a:pt x="160626" y="147574"/>
                    </a:lnTo>
                    <a:cubicBezTo>
                      <a:pt x="158002" y="148427"/>
                      <a:pt x="155869" y="150968"/>
                      <a:pt x="154770" y="154508"/>
                    </a:cubicBezTo>
                    <a:cubicBezTo>
                      <a:pt x="153293" y="159328"/>
                      <a:pt x="154130" y="164721"/>
                      <a:pt x="156885" y="168278"/>
                    </a:cubicBezTo>
                    <a:lnTo>
                      <a:pt x="208131" y="233977"/>
                    </a:lnTo>
                    <a:lnTo>
                      <a:pt x="187102" y="248189"/>
                    </a:lnTo>
                    <a:cubicBezTo>
                      <a:pt x="185576" y="249239"/>
                      <a:pt x="184247" y="250959"/>
                      <a:pt x="183394" y="253057"/>
                    </a:cubicBezTo>
                    <a:lnTo>
                      <a:pt x="176619" y="269548"/>
                    </a:lnTo>
                    <a:cubicBezTo>
                      <a:pt x="174257" y="275302"/>
                      <a:pt x="169894" y="279301"/>
                      <a:pt x="164678" y="280514"/>
                    </a:cubicBezTo>
                    <a:lnTo>
                      <a:pt x="127556" y="289120"/>
                    </a:lnTo>
                    <a:cubicBezTo>
                      <a:pt x="125521" y="289595"/>
                      <a:pt x="123586" y="291235"/>
                      <a:pt x="122274" y="293628"/>
                    </a:cubicBezTo>
                    <a:lnTo>
                      <a:pt x="110364" y="315413"/>
                    </a:lnTo>
                    <a:cubicBezTo>
                      <a:pt x="109413" y="317167"/>
                      <a:pt x="108216" y="318757"/>
                      <a:pt x="106805" y="320101"/>
                    </a:cubicBezTo>
                    <a:lnTo>
                      <a:pt x="85087" y="341050"/>
                    </a:lnTo>
                    <a:cubicBezTo>
                      <a:pt x="82084" y="343935"/>
                      <a:pt x="78361" y="345476"/>
                      <a:pt x="74539" y="345476"/>
                    </a:cubicBezTo>
                    <a:close/>
                    <a:moveTo>
                      <a:pt x="10317" y="324347"/>
                    </a:moveTo>
                    <a:lnTo>
                      <a:pt x="73506" y="336756"/>
                    </a:lnTo>
                    <a:cubicBezTo>
                      <a:pt x="75457" y="337182"/>
                      <a:pt x="77458" y="336461"/>
                      <a:pt x="79115" y="334838"/>
                    </a:cubicBezTo>
                    <a:lnTo>
                      <a:pt x="100851" y="313889"/>
                    </a:lnTo>
                    <a:cubicBezTo>
                      <a:pt x="101622" y="313151"/>
                      <a:pt x="102277" y="312282"/>
                      <a:pt x="102819" y="311299"/>
                    </a:cubicBezTo>
                    <a:lnTo>
                      <a:pt x="114744" y="289481"/>
                    </a:lnTo>
                    <a:cubicBezTo>
                      <a:pt x="117237" y="284957"/>
                      <a:pt x="121191" y="281760"/>
                      <a:pt x="125621" y="280728"/>
                    </a:cubicBezTo>
                    <a:lnTo>
                      <a:pt x="162742" y="272122"/>
                    </a:lnTo>
                    <a:cubicBezTo>
                      <a:pt x="165186" y="271565"/>
                      <a:pt x="167384" y="269368"/>
                      <a:pt x="168663" y="266270"/>
                    </a:cubicBezTo>
                    <a:lnTo>
                      <a:pt x="175439" y="249779"/>
                    </a:lnTo>
                    <a:cubicBezTo>
                      <a:pt x="176964" y="246074"/>
                      <a:pt x="179342" y="243058"/>
                      <a:pt x="182312" y="241058"/>
                    </a:cubicBezTo>
                    <a:lnTo>
                      <a:pt x="195713" y="231994"/>
                    </a:lnTo>
                    <a:lnTo>
                      <a:pt x="150111" y="173540"/>
                    </a:lnTo>
                    <a:cubicBezTo>
                      <a:pt x="145600" y="167770"/>
                      <a:pt x="144238" y="159492"/>
                      <a:pt x="146552" y="151968"/>
                    </a:cubicBezTo>
                    <a:cubicBezTo>
                      <a:pt x="148487" y="145689"/>
                      <a:pt x="152637" y="141100"/>
                      <a:pt x="157985" y="139362"/>
                    </a:cubicBezTo>
                    <a:lnTo>
                      <a:pt x="263969" y="104824"/>
                    </a:lnTo>
                    <a:lnTo>
                      <a:pt x="272959" y="96070"/>
                    </a:lnTo>
                    <a:lnTo>
                      <a:pt x="253012" y="16618"/>
                    </a:lnTo>
                    <a:cubicBezTo>
                      <a:pt x="252060" y="12815"/>
                      <a:pt x="249862" y="9947"/>
                      <a:pt x="247139" y="8930"/>
                    </a:cubicBezTo>
                    <a:cubicBezTo>
                      <a:pt x="245237" y="8225"/>
                      <a:pt x="243351" y="8537"/>
                      <a:pt x="241594" y="9799"/>
                    </a:cubicBezTo>
                    <a:lnTo>
                      <a:pt x="135938" y="84793"/>
                    </a:lnTo>
                    <a:cubicBezTo>
                      <a:pt x="131542" y="87940"/>
                      <a:pt x="125997" y="88465"/>
                      <a:pt x="121224" y="86219"/>
                    </a:cubicBezTo>
                    <a:lnTo>
                      <a:pt x="59415" y="57107"/>
                    </a:lnTo>
                    <a:lnTo>
                      <a:pt x="51295" y="75859"/>
                    </a:lnTo>
                    <a:cubicBezTo>
                      <a:pt x="50491" y="77744"/>
                      <a:pt x="50047" y="79908"/>
                      <a:pt x="50047" y="82138"/>
                    </a:cubicBezTo>
                    <a:lnTo>
                      <a:pt x="50047" y="124330"/>
                    </a:lnTo>
                    <a:cubicBezTo>
                      <a:pt x="50047" y="127347"/>
                      <a:pt x="49474" y="130412"/>
                      <a:pt x="48423" y="133182"/>
                    </a:cubicBezTo>
                    <a:lnTo>
                      <a:pt x="41896" y="150050"/>
                    </a:lnTo>
                    <a:cubicBezTo>
                      <a:pt x="41206" y="151804"/>
                      <a:pt x="40861" y="153803"/>
                      <a:pt x="40861" y="155803"/>
                    </a:cubicBezTo>
                    <a:lnTo>
                      <a:pt x="40861" y="181588"/>
                    </a:lnTo>
                    <a:cubicBezTo>
                      <a:pt x="40861" y="183539"/>
                      <a:pt x="40632" y="185522"/>
                      <a:pt x="40172" y="187457"/>
                    </a:cubicBezTo>
                    <a:lnTo>
                      <a:pt x="8809" y="316921"/>
                    </a:lnTo>
                    <a:lnTo>
                      <a:pt x="10334" y="32436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26" name="Graphic 9">
              <a:extLst>
                <a:ext uri="{FF2B5EF4-FFF2-40B4-BE49-F238E27FC236}">
                  <a16:creationId xmlns:a16="http://schemas.microsoft.com/office/drawing/2014/main" id="{234CDED9-E529-5871-5B75-20F513255484}"/>
                </a:ext>
              </a:extLst>
            </p:cNvPr>
            <p:cNvGrpSpPr/>
            <p:nvPr/>
          </p:nvGrpSpPr>
          <p:grpSpPr>
            <a:xfrm>
              <a:off x="11254442" y="4716978"/>
              <a:ext cx="2607833" cy="1222671"/>
              <a:chOff x="11254442" y="4716978"/>
              <a:chExt cx="2607833" cy="1222671"/>
            </a:xfrm>
            <a:grpFill/>
          </p:grpSpPr>
          <p:sp>
            <p:nvSpPr>
              <p:cNvPr id="1713" name="Freeform 1712">
                <a:extLst>
                  <a:ext uri="{FF2B5EF4-FFF2-40B4-BE49-F238E27FC236}">
                    <a16:creationId xmlns:a16="http://schemas.microsoft.com/office/drawing/2014/main" id="{BD3C3902-3820-B3DA-A247-0A2E9E33EC14}"/>
                  </a:ext>
                </a:extLst>
              </p:cNvPr>
              <p:cNvSpPr/>
              <p:nvPr/>
            </p:nvSpPr>
            <p:spPr>
              <a:xfrm>
                <a:off x="11258834" y="4721336"/>
                <a:ext cx="2599228" cy="1214035"/>
              </a:xfrm>
              <a:custGeom>
                <a:avLst/>
                <a:gdLst>
                  <a:gd name="connsiteX0" fmla="*/ 1552207 w 2599228"/>
                  <a:gd name="connsiteY0" fmla="*/ 1084571 h 1214035"/>
                  <a:gd name="connsiteX1" fmla="*/ 1523598 w 2599228"/>
                  <a:gd name="connsiteY1" fmla="*/ 1096176 h 1214035"/>
                  <a:gd name="connsiteX2" fmla="*/ 1521434 w 2599228"/>
                  <a:gd name="connsiteY2" fmla="*/ 1097356 h 1214035"/>
                  <a:gd name="connsiteX3" fmla="*/ 1440530 w 2599228"/>
                  <a:gd name="connsiteY3" fmla="*/ 1153220 h 1214035"/>
                  <a:gd name="connsiteX4" fmla="*/ 1435691 w 2599228"/>
                  <a:gd name="connsiteY4" fmla="*/ 1159154 h 1214035"/>
                  <a:gd name="connsiteX5" fmla="*/ 1413612 w 2599228"/>
                  <a:gd name="connsiteY5" fmla="*/ 1206183 h 1214035"/>
                  <a:gd name="connsiteX6" fmla="*/ 1402834 w 2599228"/>
                  <a:gd name="connsiteY6" fmla="*/ 1214035 h 1214035"/>
                  <a:gd name="connsiteX7" fmla="*/ 1392254 w 2599228"/>
                  <a:gd name="connsiteY7" fmla="*/ 1214035 h 1214035"/>
                  <a:gd name="connsiteX8" fmla="*/ 1381116 w 2599228"/>
                  <a:gd name="connsiteY8" fmla="*/ 1205364 h 1214035"/>
                  <a:gd name="connsiteX9" fmla="*/ 1372061 w 2599228"/>
                  <a:gd name="connsiteY9" fmla="*/ 1183300 h 1214035"/>
                  <a:gd name="connsiteX10" fmla="*/ 1361251 w 2599228"/>
                  <a:gd name="connsiteY10" fmla="*/ 1174645 h 1214035"/>
                  <a:gd name="connsiteX11" fmla="*/ 1295783 w 2599228"/>
                  <a:gd name="connsiteY11" fmla="*/ 1172432 h 1214035"/>
                  <a:gd name="connsiteX12" fmla="*/ 1283792 w 2599228"/>
                  <a:gd name="connsiteY12" fmla="*/ 1159646 h 1214035"/>
                  <a:gd name="connsiteX13" fmla="*/ 1276624 w 2599228"/>
                  <a:gd name="connsiteY13" fmla="*/ 1117830 h 1214035"/>
                  <a:gd name="connsiteX14" fmla="*/ 1264305 w 2599228"/>
                  <a:gd name="connsiteY14" fmla="*/ 1105028 h 1214035"/>
                  <a:gd name="connsiteX15" fmla="*/ 1255823 w 2599228"/>
                  <a:gd name="connsiteY15" fmla="*/ 1105028 h 1214035"/>
                  <a:gd name="connsiteX16" fmla="*/ 1243241 w 2599228"/>
                  <a:gd name="connsiteY16" fmla="*/ 1087537 h 1214035"/>
                  <a:gd name="connsiteX17" fmla="*/ 1246342 w 2599228"/>
                  <a:gd name="connsiteY17" fmla="*/ 1031083 h 1214035"/>
                  <a:gd name="connsiteX18" fmla="*/ 1240355 w 2599228"/>
                  <a:gd name="connsiteY18" fmla="*/ 1016002 h 1214035"/>
                  <a:gd name="connsiteX19" fmla="*/ 1174411 w 2599228"/>
                  <a:gd name="connsiteY19" fmla="*/ 963728 h 1214035"/>
                  <a:gd name="connsiteX20" fmla="*/ 1167211 w 2599228"/>
                  <a:gd name="connsiteY20" fmla="*/ 961335 h 1214035"/>
                  <a:gd name="connsiteX21" fmla="*/ 1061275 w 2599228"/>
                  <a:gd name="connsiteY21" fmla="*/ 968056 h 1214035"/>
                  <a:gd name="connsiteX22" fmla="*/ 1060422 w 2599228"/>
                  <a:gd name="connsiteY22" fmla="*/ 968154 h 1214035"/>
                  <a:gd name="connsiteX23" fmla="*/ 993116 w 2599228"/>
                  <a:gd name="connsiteY23" fmla="*/ 978382 h 1214035"/>
                  <a:gd name="connsiteX24" fmla="*/ 983077 w 2599228"/>
                  <a:gd name="connsiteY24" fmla="*/ 974170 h 1214035"/>
                  <a:gd name="connsiteX25" fmla="*/ 926763 w 2599228"/>
                  <a:gd name="connsiteY25" fmla="*/ 906913 h 1214035"/>
                  <a:gd name="connsiteX26" fmla="*/ 923581 w 2599228"/>
                  <a:gd name="connsiteY26" fmla="*/ 904143 h 1214035"/>
                  <a:gd name="connsiteX27" fmla="*/ 874813 w 2599228"/>
                  <a:gd name="connsiteY27" fmla="*/ 874473 h 1214035"/>
                  <a:gd name="connsiteX28" fmla="*/ 776046 w 2599228"/>
                  <a:gd name="connsiteY28" fmla="*/ 814380 h 1214035"/>
                  <a:gd name="connsiteX29" fmla="*/ 762266 w 2599228"/>
                  <a:gd name="connsiteY29" fmla="*/ 807397 h 1214035"/>
                  <a:gd name="connsiteX30" fmla="*/ 609055 w 2599228"/>
                  <a:gd name="connsiteY30" fmla="*/ 853344 h 1214035"/>
                  <a:gd name="connsiteX31" fmla="*/ 599278 w 2599228"/>
                  <a:gd name="connsiteY31" fmla="*/ 869408 h 1214035"/>
                  <a:gd name="connsiteX32" fmla="*/ 601362 w 2599228"/>
                  <a:gd name="connsiteY32" fmla="*/ 1146041 h 1214035"/>
                  <a:gd name="connsiteX33" fmla="*/ 590010 w 2599228"/>
                  <a:gd name="connsiteY33" fmla="*/ 1162449 h 1214035"/>
                  <a:gd name="connsiteX34" fmla="*/ 575575 w 2599228"/>
                  <a:gd name="connsiteY34" fmla="*/ 1164334 h 1214035"/>
                  <a:gd name="connsiteX35" fmla="*/ 565043 w 2599228"/>
                  <a:gd name="connsiteY35" fmla="*/ 1159171 h 1214035"/>
                  <a:gd name="connsiteX36" fmla="*/ 525149 w 2599228"/>
                  <a:gd name="connsiteY36" fmla="*/ 1103339 h 1214035"/>
                  <a:gd name="connsiteX37" fmla="*/ 520999 w 2599228"/>
                  <a:gd name="connsiteY37" fmla="*/ 1099504 h 1214035"/>
                  <a:gd name="connsiteX38" fmla="*/ 485551 w 2599228"/>
                  <a:gd name="connsiteY38" fmla="*/ 1079128 h 1214035"/>
                  <a:gd name="connsiteX39" fmla="*/ 478234 w 2599228"/>
                  <a:gd name="connsiteY39" fmla="*/ 1077965 h 1214035"/>
                  <a:gd name="connsiteX40" fmla="*/ 411635 w 2599228"/>
                  <a:gd name="connsiteY40" fmla="*/ 1093160 h 1214035"/>
                  <a:gd name="connsiteX41" fmla="*/ 406041 w 2599228"/>
                  <a:gd name="connsiteY41" fmla="*/ 1096389 h 1214035"/>
                  <a:gd name="connsiteX42" fmla="*/ 380960 w 2599228"/>
                  <a:gd name="connsiteY42" fmla="*/ 1121813 h 1214035"/>
                  <a:gd name="connsiteX43" fmla="*/ 376367 w 2599228"/>
                  <a:gd name="connsiteY43" fmla="*/ 1102257 h 1214035"/>
                  <a:gd name="connsiteX44" fmla="*/ 388899 w 2599228"/>
                  <a:gd name="connsiteY44" fmla="*/ 1075047 h 1214035"/>
                  <a:gd name="connsiteX45" fmla="*/ 389310 w 2599228"/>
                  <a:gd name="connsiteY45" fmla="*/ 1059310 h 1214035"/>
                  <a:gd name="connsiteX46" fmla="*/ 383421 w 2599228"/>
                  <a:gd name="connsiteY46" fmla="*/ 1044279 h 1214035"/>
                  <a:gd name="connsiteX47" fmla="*/ 375728 w 2599228"/>
                  <a:gd name="connsiteY47" fmla="*/ 1035984 h 1214035"/>
                  <a:gd name="connsiteX48" fmla="*/ 312605 w 2599228"/>
                  <a:gd name="connsiteY48" fmla="*/ 1011986 h 1214035"/>
                  <a:gd name="connsiteX49" fmla="*/ 304977 w 2599228"/>
                  <a:gd name="connsiteY49" fmla="*/ 1003872 h 1214035"/>
                  <a:gd name="connsiteX50" fmla="*/ 279569 w 2599228"/>
                  <a:gd name="connsiteY50" fmla="*/ 940845 h 1214035"/>
                  <a:gd name="connsiteX51" fmla="*/ 273744 w 2599228"/>
                  <a:gd name="connsiteY51" fmla="*/ 933616 h 1214035"/>
                  <a:gd name="connsiteX52" fmla="*/ 243136 w 2599228"/>
                  <a:gd name="connsiteY52" fmla="*/ 914994 h 1214035"/>
                  <a:gd name="connsiteX53" fmla="*/ 240839 w 2599228"/>
                  <a:gd name="connsiteY53" fmla="*/ 888439 h 1214035"/>
                  <a:gd name="connsiteX54" fmla="*/ 289591 w 2599228"/>
                  <a:gd name="connsiteY54" fmla="*/ 895029 h 1214035"/>
                  <a:gd name="connsiteX55" fmla="*/ 303501 w 2599228"/>
                  <a:gd name="connsiteY55" fmla="*/ 879571 h 1214035"/>
                  <a:gd name="connsiteX56" fmla="*/ 304666 w 2599228"/>
                  <a:gd name="connsiteY56" fmla="*/ 848262 h 1214035"/>
                  <a:gd name="connsiteX57" fmla="*/ 314984 w 2599228"/>
                  <a:gd name="connsiteY57" fmla="*/ 832985 h 1214035"/>
                  <a:gd name="connsiteX58" fmla="*/ 355780 w 2599228"/>
                  <a:gd name="connsiteY58" fmla="*/ 823264 h 1214035"/>
                  <a:gd name="connsiteX59" fmla="*/ 360177 w 2599228"/>
                  <a:gd name="connsiteY59" fmla="*/ 823215 h 1214035"/>
                  <a:gd name="connsiteX60" fmla="*/ 403122 w 2599228"/>
                  <a:gd name="connsiteY60" fmla="*/ 832624 h 1214035"/>
                  <a:gd name="connsiteX61" fmla="*/ 417639 w 2599228"/>
                  <a:gd name="connsiteY61" fmla="*/ 819461 h 1214035"/>
                  <a:gd name="connsiteX62" fmla="*/ 426333 w 2599228"/>
                  <a:gd name="connsiteY62" fmla="*/ 758089 h 1214035"/>
                  <a:gd name="connsiteX63" fmla="*/ 426021 w 2599228"/>
                  <a:gd name="connsiteY63" fmla="*/ 750516 h 1214035"/>
                  <a:gd name="connsiteX64" fmla="*/ 418164 w 2599228"/>
                  <a:gd name="connsiteY64" fmla="*/ 716060 h 1214035"/>
                  <a:gd name="connsiteX65" fmla="*/ 405632 w 2599228"/>
                  <a:gd name="connsiteY65" fmla="*/ 704356 h 1214035"/>
                  <a:gd name="connsiteX66" fmla="*/ 352991 w 2599228"/>
                  <a:gd name="connsiteY66" fmla="*/ 706651 h 1214035"/>
                  <a:gd name="connsiteX67" fmla="*/ 349235 w 2599228"/>
                  <a:gd name="connsiteY67" fmla="*/ 706077 h 1214035"/>
                  <a:gd name="connsiteX68" fmla="*/ 299942 w 2599228"/>
                  <a:gd name="connsiteY68" fmla="*/ 688587 h 1214035"/>
                  <a:gd name="connsiteX69" fmla="*/ 292101 w 2599228"/>
                  <a:gd name="connsiteY69" fmla="*/ 689079 h 1214035"/>
                  <a:gd name="connsiteX70" fmla="*/ 223353 w 2599228"/>
                  <a:gd name="connsiteY70" fmla="*/ 723059 h 1214035"/>
                  <a:gd name="connsiteX71" fmla="*/ 221531 w 2599228"/>
                  <a:gd name="connsiteY71" fmla="*/ 723764 h 1214035"/>
                  <a:gd name="connsiteX72" fmla="*/ 165939 w 2599228"/>
                  <a:gd name="connsiteY72" fmla="*/ 739369 h 1214035"/>
                  <a:gd name="connsiteX73" fmla="*/ 159607 w 2599228"/>
                  <a:gd name="connsiteY73" fmla="*/ 739042 h 1214035"/>
                  <a:gd name="connsiteX74" fmla="*/ 141612 w 2599228"/>
                  <a:gd name="connsiteY74" fmla="*/ 732009 h 1214035"/>
                  <a:gd name="connsiteX75" fmla="*/ 132902 w 2599228"/>
                  <a:gd name="connsiteY75" fmla="*/ 713076 h 1214035"/>
                  <a:gd name="connsiteX76" fmla="*/ 136117 w 2599228"/>
                  <a:gd name="connsiteY76" fmla="*/ 692898 h 1214035"/>
                  <a:gd name="connsiteX77" fmla="*/ 132770 w 2599228"/>
                  <a:gd name="connsiteY77" fmla="*/ 678162 h 1214035"/>
                  <a:gd name="connsiteX78" fmla="*/ 100094 w 2599228"/>
                  <a:gd name="connsiteY78" fmla="*/ 635083 h 1214035"/>
                  <a:gd name="connsiteX79" fmla="*/ 90498 w 2599228"/>
                  <a:gd name="connsiteY79" fmla="*/ 630215 h 1214035"/>
                  <a:gd name="connsiteX80" fmla="*/ 54885 w 2599228"/>
                  <a:gd name="connsiteY80" fmla="*/ 632378 h 1214035"/>
                  <a:gd name="connsiteX81" fmla="*/ 46503 w 2599228"/>
                  <a:gd name="connsiteY81" fmla="*/ 628919 h 1214035"/>
                  <a:gd name="connsiteX82" fmla="*/ 4837 w 2599228"/>
                  <a:gd name="connsiteY82" fmla="*/ 586661 h 1214035"/>
                  <a:gd name="connsiteX83" fmla="*/ 2557 w 2599228"/>
                  <a:gd name="connsiteY83" fmla="*/ 563958 h 1214035"/>
                  <a:gd name="connsiteX84" fmla="*/ 31822 w 2599228"/>
                  <a:gd name="connsiteY84" fmla="*/ 513880 h 1214035"/>
                  <a:gd name="connsiteX85" fmla="*/ 13449 w 2599228"/>
                  <a:gd name="connsiteY85" fmla="*/ 497111 h 1214035"/>
                  <a:gd name="connsiteX86" fmla="*/ 57445 w 2599228"/>
                  <a:gd name="connsiteY86" fmla="*/ 418019 h 1214035"/>
                  <a:gd name="connsiteX87" fmla="*/ 73782 w 2599228"/>
                  <a:gd name="connsiteY87" fmla="*/ 413265 h 1214035"/>
                  <a:gd name="connsiteX88" fmla="*/ 114694 w 2599228"/>
                  <a:gd name="connsiteY88" fmla="*/ 442443 h 1214035"/>
                  <a:gd name="connsiteX89" fmla="*/ 133263 w 2599228"/>
                  <a:gd name="connsiteY89" fmla="*/ 430543 h 1214035"/>
                  <a:gd name="connsiteX90" fmla="*/ 136544 w 2599228"/>
                  <a:gd name="connsiteY90" fmla="*/ 401955 h 1214035"/>
                  <a:gd name="connsiteX91" fmla="*/ 143220 w 2599228"/>
                  <a:gd name="connsiteY91" fmla="*/ 389857 h 1214035"/>
                  <a:gd name="connsiteX92" fmla="*/ 268119 w 2599228"/>
                  <a:gd name="connsiteY92" fmla="*/ 306012 h 1214035"/>
                  <a:gd name="connsiteX93" fmla="*/ 273646 w 2599228"/>
                  <a:gd name="connsiteY93" fmla="*/ 304176 h 1214035"/>
                  <a:gd name="connsiteX94" fmla="*/ 367394 w 2599228"/>
                  <a:gd name="connsiteY94" fmla="*/ 301520 h 1214035"/>
                  <a:gd name="connsiteX95" fmla="*/ 371478 w 2599228"/>
                  <a:gd name="connsiteY95" fmla="*/ 302275 h 1214035"/>
                  <a:gd name="connsiteX96" fmla="*/ 509598 w 2599228"/>
                  <a:gd name="connsiteY96" fmla="*/ 358762 h 1214035"/>
                  <a:gd name="connsiteX97" fmla="*/ 581020 w 2599228"/>
                  <a:gd name="connsiteY97" fmla="*/ 390366 h 1214035"/>
                  <a:gd name="connsiteX98" fmla="*/ 589715 w 2599228"/>
                  <a:gd name="connsiteY98" fmla="*/ 390120 h 1214035"/>
                  <a:gd name="connsiteX99" fmla="*/ 652164 w 2599228"/>
                  <a:gd name="connsiteY99" fmla="*/ 358467 h 1214035"/>
                  <a:gd name="connsiteX100" fmla="*/ 656625 w 2599228"/>
                  <a:gd name="connsiteY100" fmla="*/ 357336 h 1214035"/>
                  <a:gd name="connsiteX101" fmla="*/ 752867 w 2599228"/>
                  <a:gd name="connsiteY101" fmla="*/ 356008 h 1214035"/>
                  <a:gd name="connsiteX102" fmla="*/ 757722 w 2599228"/>
                  <a:gd name="connsiteY102" fmla="*/ 357188 h 1214035"/>
                  <a:gd name="connsiteX103" fmla="*/ 828045 w 2599228"/>
                  <a:gd name="connsiteY103" fmla="*/ 393857 h 1214035"/>
                  <a:gd name="connsiteX104" fmla="*/ 841677 w 2599228"/>
                  <a:gd name="connsiteY104" fmla="*/ 390267 h 1214035"/>
                  <a:gd name="connsiteX105" fmla="*/ 850322 w 2599228"/>
                  <a:gd name="connsiteY105" fmla="*/ 379088 h 1214035"/>
                  <a:gd name="connsiteX106" fmla="*/ 859540 w 2599228"/>
                  <a:gd name="connsiteY106" fmla="*/ 374318 h 1214035"/>
                  <a:gd name="connsiteX107" fmla="*/ 935933 w 2599228"/>
                  <a:gd name="connsiteY107" fmla="*/ 376711 h 1214035"/>
                  <a:gd name="connsiteX108" fmla="*/ 947383 w 2599228"/>
                  <a:gd name="connsiteY108" fmla="*/ 368056 h 1214035"/>
                  <a:gd name="connsiteX109" fmla="*/ 953304 w 2599228"/>
                  <a:gd name="connsiteY109" fmla="*/ 353647 h 1214035"/>
                  <a:gd name="connsiteX110" fmla="*/ 947022 w 2599228"/>
                  <a:gd name="connsiteY110" fmla="*/ 330911 h 1214035"/>
                  <a:gd name="connsiteX111" fmla="*/ 881718 w 2599228"/>
                  <a:gd name="connsiteY111" fmla="*/ 295587 h 1214035"/>
                  <a:gd name="connsiteX112" fmla="*/ 880898 w 2599228"/>
                  <a:gd name="connsiteY112" fmla="*/ 265933 h 1214035"/>
                  <a:gd name="connsiteX113" fmla="*/ 918463 w 2599228"/>
                  <a:gd name="connsiteY113" fmla="*/ 241378 h 1214035"/>
                  <a:gd name="connsiteX114" fmla="*/ 906981 w 2599228"/>
                  <a:gd name="connsiteY114" fmla="*/ 219019 h 1214035"/>
                  <a:gd name="connsiteX115" fmla="*/ 945218 w 2599228"/>
                  <a:gd name="connsiteY115" fmla="*/ 205594 h 1214035"/>
                  <a:gd name="connsiteX116" fmla="*/ 950663 w 2599228"/>
                  <a:gd name="connsiteY116" fmla="*/ 178072 h 1214035"/>
                  <a:gd name="connsiteX117" fmla="*/ 931619 w 2599228"/>
                  <a:gd name="connsiteY117" fmla="*/ 154303 h 1214035"/>
                  <a:gd name="connsiteX118" fmla="*/ 932980 w 2599228"/>
                  <a:gd name="connsiteY118" fmla="*/ 129305 h 1214035"/>
                  <a:gd name="connsiteX119" fmla="*/ 947826 w 2599228"/>
                  <a:gd name="connsiteY119" fmla="*/ 115405 h 1214035"/>
                  <a:gd name="connsiteX120" fmla="*/ 954026 w 2599228"/>
                  <a:gd name="connsiteY120" fmla="*/ 112372 h 1214035"/>
                  <a:gd name="connsiteX121" fmla="*/ 1187125 w 2599228"/>
                  <a:gd name="connsiteY121" fmla="*/ 83735 h 1214035"/>
                  <a:gd name="connsiteX122" fmla="*/ 1191635 w 2599228"/>
                  <a:gd name="connsiteY122" fmla="*/ 82047 h 1214035"/>
                  <a:gd name="connsiteX123" fmla="*/ 1217537 w 2599228"/>
                  <a:gd name="connsiteY123" fmla="*/ 65081 h 1214035"/>
                  <a:gd name="connsiteX124" fmla="*/ 1221392 w 2599228"/>
                  <a:gd name="connsiteY124" fmla="*/ 63491 h 1214035"/>
                  <a:gd name="connsiteX125" fmla="*/ 1378409 w 2599228"/>
                  <a:gd name="connsiteY125" fmla="*/ 33461 h 1214035"/>
                  <a:gd name="connsiteX126" fmla="*/ 1381755 w 2599228"/>
                  <a:gd name="connsiteY126" fmla="*/ 32198 h 1214035"/>
                  <a:gd name="connsiteX127" fmla="*/ 1434412 w 2599228"/>
                  <a:gd name="connsiteY127" fmla="*/ 1447 h 1214035"/>
                  <a:gd name="connsiteX128" fmla="*/ 1441022 w 2599228"/>
                  <a:gd name="connsiteY128" fmla="*/ 103 h 1214035"/>
                  <a:gd name="connsiteX129" fmla="*/ 1544267 w 2599228"/>
                  <a:gd name="connsiteY129" fmla="*/ 15183 h 1214035"/>
                  <a:gd name="connsiteX130" fmla="*/ 1554897 w 2599228"/>
                  <a:gd name="connsiteY130" fmla="*/ 26527 h 1214035"/>
                  <a:gd name="connsiteX131" fmla="*/ 1569628 w 2599228"/>
                  <a:gd name="connsiteY131" fmla="*/ 87260 h 1214035"/>
                  <a:gd name="connsiteX132" fmla="*/ 1584457 w 2599228"/>
                  <a:gd name="connsiteY132" fmla="*/ 98291 h 1214035"/>
                  <a:gd name="connsiteX133" fmla="*/ 1636670 w 2599228"/>
                  <a:gd name="connsiteY133" fmla="*/ 82965 h 1214035"/>
                  <a:gd name="connsiteX134" fmla="*/ 1642739 w 2599228"/>
                  <a:gd name="connsiteY134" fmla="*/ 83112 h 1214035"/>
                  <a:gd name="connsiteX135" fmla="*/ 1709421 w 2599228"/>
                  <a:gd name="connsiteY135" fmla="*/ 106291 h 1214035"/>
                  <a:gd name="connsiteX136" fmla="*/ 1718657 w 2599228"/>
                  <a:gd name="connsiteY136" fmla="*/ 124207 h 1214035"/>
                  <a:gd name="connsiteX137" fmla="*/ 1717524 w 2599228"/>
                  <a:gd name="connsiteY137" fmla="*/ 135239 h 1214035"/>
                  <a:gd name="connsiteX138" fmla="*/ 1730696 w 2599228"/>
                  <a:gd name="connsiteY138" fmla="*/ 153697 h 1214035"/>
                  <a:gd name="connsiteX139" fmla="*/ 1775561 w 2599228"/>
                  <a:gd name="connsiteY139" fmla="*/ 150664 h 1214035"/>
                  <a:gd name="connsiteX140" fmla="*/ 1779400 w 2599228"/>
                  <a:gd name="connsiteY140" fmla="*/ 149615 h 1214035"/>
                  <a:gd name="connsiteX141" fmla="*/ 1936039 w 2599228"/>
                  <a:gd name="connsiteY141" fmla="*/ 72277 h 1214035"/>
                  <a:gd name="connsiteX142" fmla="*/ 1913074 w 2599228"/>
                  <a:gd name="connsiteY142" fmla="*/ 98832 h 1214035"/>
                  <a:gd name="connsiteX143" fmla="*/ 1991861 w 2599228"/>
                  <a:gd name="connsiteY143" fmla="*/ 161827 h 1214035"/>
                  <a:gd name="connsiteX144" fmla="*/ 1994700 w 2599228"/>
                  <a:gd name="connsiteY144" fmla="*/ 164942 h 1214035"/>
                  <a:gd name="connsiteX145" fmla="*/ 2127111 w 2599228"/>
                  <a:gd name="connsiteY145" fmla="*/ 359843 h 1214035"/>
                  <a:gd name="connsiteX146" fmla="*/ 2145385 w 2599228"/>
                  <a:gd name="connsiteY146" fmla="*/ 360778 h 1214035"/>
                  <a:gd name="connsiteX147" fmla="*/ 2164397 w 2599228"/>
                  <a:gd name="connsiteY147" fmla="*/ 336878 h 1214035"/>
                  <a:gd name="connsiteX148" fmla="*/ 2177979 w 2599228"/>
                  <a:gd name="connsiteY148" fmla="*/ 333485 h 1214035"/>
                  <a:gd name="connsiteX149" fmla="*/ 2256422 w 2599228"/>
                  <a:gd name="connsiteY149" fmla="*/ 375088 h 1214035"/>
                  <a:gd name="connsiteX150" fmla="*/ 2263606 w 2599228"/>
                  <a:gd name="connsiteY150" fmla="*/ 376006 h 1214035"/>
                  <a:gd name="connsiteX151" fmla="*/ 2346315 w 2599228"/>
                  <a:gd name="connsiteY151" fmla="*/ 355369 h 1214035"/>
                  <a:gd name="connsiteX152" fmla="*/ 2352581 w 2599228"/>
                  <a:gd name="connsiteY152" fmla="*/ 355860 h 1214035"/>
                  <a:gd name="connsiteX153" fmla="*/ 2382698 w 2599228"/>
                  <a:gd name="connsiteY153" fmla="*/ 368449 h 1214035"/>
                  <a:gd name="connsiteX154" fmla="*/ 2388603 w 2599228"/>
                  <a:gd name="connsiteY154" fmla="*/ 373678 h 1214035"/>
                  <a:gd name="connsiteX155" fmla="*/ 2413586 w 2599228"/>
                  <a:gd name="connsiteY155" fmla="*/ 413429 h 1214035"/>
                  <a:gd name="connsiteX156" fmla="*/ 2419951 w 2599228"/>
                  <a:gd name="connsiteY156" fmla="*/ 418839 h 1214035"/>
                  <a:gd name="connsiteX157" fmla="*/ 2458665 w 2599228"/>
                  <a:gd name="connsiteY157" fmla="*/ 432969 h 1214035"/>
                  <a:gd name="connsiteX158" fmla="*/ 2464455 w 2599228"/>
                  <a:gd name="connsiteY158" fmla="*/ 437526 h 1214035"/>
                  <a:gd name="connsiteX159" fmla="*/ 2483106 w 2599228"/>
                  <a:gd name="connsiteY159" fmla="*/ 463212 h 1214035"/>
                  <a:gd name="connsiteX160" fmla="*/ 2493604 w 2599228"/>
                  <a:gd name="connsiteY160" fmla="*/ 468293 h 1214035"/>
                  <a:gd name="connsiteX161" fmla="*/ 2563484 w 2599228"/>
                  <a:gd name="connsiteY161" fmla="*/ 458835 h 1214035"/>
                  <a:gd name="connsiteX162" fmla="*/ 2574311 w 2599228"/>
                  <a:gd name="connsiteY162" fmla="*/ 464245 h 1214035"/>
                  <a:gd name="connsiteX163" fmla="*/ 2595964 w 2599228"/>
                  <a:gd name="connsiteY163" fmla="*/ 495963 h 1214035"/>
                  <a:gd name="connsiteX164" fmla="*/ 2594816 w 2599228"/>
                  <a:gd name="connsiteY164" fmla="*/ 519093 h 1214035"/>
                  <a:gd name="connsiteX165" fmla="*/ 2559219 w 2599228"/>
                  <a:gd name="connsiteY165" fmla="*/ 559483 h 1214035"/>
                  <a:gd name="connsiteX166" fmla="*/ 2552330 w 2599228"/>
                  <a:gd name="connsiteY166" fmla="*/ 563384 h 1214035"/>
                  <a:gd name="connsiteX167" fmla="*/ 2513781 w 2599228"/>
                  <a:gd name="connsiteY167" fmla="*/ 569515 h 1214035"/>
                  <a:gd name="connsiteX168" fmla="*/ 2502627 w 2599228"/>
                  <a:gd name="connsiteY168" fmla="*/ 584546 h 1214035"/>
                  <a:gd name="connsiteX169" fmla="*/ 2499182 w 2599228"/>
                  <a:gd name="connsiteY169" fmla="*/ 646738 h 1214035"/>
                  <a:gd name="connsiteX170" fmla="*/ 2494752 w 2599228"/>
                  <a:gd name="connsiteY170" fmla="*/ 658032 h 1214035"/>
                  <a:gd name="connsiteX171" fmla="*/ 2468835 w 2599228"/>
                  <a:gd name="connsiteY171" fmla="*/ 686407 h 1214035"/>
                  <a:gd name="connsiteX172" fmla="*/ 2458550 w 2599228"/>
                  <a:gd name="connsiteY172" fmla="*/ 690046 h 1214035"/>
                  <a:gd name="connsiteX173" fmla="*/ 2348053 w 2599228"/>
                  <a:gd name="connsiteY173" fmla="*/ 665605 h 1214035"/>
                  <a:gd name="connsiteX174" fmla="*/ 2334209 w 2599228"/>
                  <a:gd name="connsiteY174" fmla="*/ 675621 h 1214035"/>
                  <a:gd name="connsiteX175" fmla="*/ 2293987 w 2599228"/>
                  <a:gd name="connsiteY175" fmla="*/ 805315 h 1214035"/>
                  <a:gd name="connsiteX176" fmla="*/ 2287327 w 2599228"/>
                  <a:gd name="connsiteY176" fmla="*/ 814199 h 1214035"/>
                  <a:gd name="connsiteX177" fmla="*/ 2261129 w 2599228"/>
                  <a:gd name="connsiteY177" fmla="*/ 829001 h 1214035"/>
                  <a:gd name="connsiteX178" fmla="*/ 2258620 w 2599228"/>
                  <a:gd name="connsiteY178" fmla="*/ 830034 h 1214035"/>
                  <a:gd name="connsiteX179" fmla="*/ 2149912 w 2599228"/>
                  <a:gd name="connsiteY179" fmla="*/ 858901 h 1214035"/>
                  <a:gd name="connsiteX180" fmla="*/ 2141235 w 2599228"/>
                  <a:gd name="connsiteY180" fmla="*/ 882391 h 1214035"/>
                  <a:gd name="connsiteX181" fmla="*/ 2184475 w 2599228"/>
                  <a:gd name="connsiteY181" fmla="*/ 990791 h 1214035"/>
                  <a:gd name="connsiteX182" fmla="*/ 2177651 w 2599228"/>
                  <a:gd name="connsiteY182" fmla="*/ 1013593 h 1214035"/>
                  <a:gd name="connsiteX183" fmla="*/ 2156736 w 2599228"/>
                  <a:gd name="connsiteY183" fmla="*/ 1023641 h 1214035"/>
                  <a:gd name="connsiteX184" fmla="*/ 2148600 w 2599228"/>
                  <a:gd name="connsiteY184" fmla="*/ 1040984 h 1214035"/>
                  <a:gd name="connsiteX185" fmla="*/ 2149666 w 2599228"/>
                  <a:gd name="connsiteY185" fmla="*/ 1052032 h 1214035"/>
                  <a:gd name="connsiteX186" fmla="*/ 2134099 w 2599228"/>
                  <a:gd name="connsiteY186" fmla="*/ 1069916 h 1214035"/>
                  <a:gd name="connsiteX187" fmla="*/ 2115201 w 2599228"/>
                  <a:gd name="connsiteY187" fmla="*/ 1063835 h 1214035"/>
                  <a:gd name="connsiteX188" fmla="*/ 2110969 w 2599228"/>
                  <a:gd name="connsiteY188" fmla="*/ 1061327 h 1214035"/>
                  <a:gd name="connsiteX189" fmla="*/ 2083641 w 2599228"/>
                  <a:gd name="connsiteY189" fmla="*/ 1036378 h 1214035"/>
                  <a:gd name="connsiteX190" fmla="*/ 2077210 w 2599228"/>
                  <a:gd name="connsiteY190" fmla="*/ 1033427 h 1214035"/>
                  <a:gd name="connsiteX191" fmla="*/ 1984266 w 2599228"/>
                  <a:gd name="connsiteY191" fmla="*/ 1025346 h 1214035"/>
                  <a:gd name="connsiteX192" fmla="*/ 1880480 w 2599228"/>
                  <a:gd name="connsiteY192" fmla="*/ 1022608 h 1214035"/>
                  <a:gd name="connsiteX193" fmla="*/ 1876789 w 2599228"/>
                  <a:gd name="connsiteY193" fmla="*/ 1023215 h 1214035"/>
                  <a:gd name="connsiteX194" fmla="*/ 1859105 w 2599228"/>
                  <a:gd name="connsiteY194" fmla="*/ 1029673 h 1214035"/>
                  <a:gd name="connsiteX195" fmla="*/ 1852167 w 2599228"/>
                  <a:gd name="connsiteY195" fmla="*/ 1029641 h 1214035"/>
                  <a:gd name="connsiteX196" fmla="*/ 1769935 w 2599228"/>
                  <a:gd name="connsiteY196" fmla="*/ 998856 h 1214035"/>
                  <a:gd name="connsiteX197" fmla="*/ 1762224 w 2599228"/>
                  <a:gd name="connsiteY197" fmla="*/ 999135 h 1214035"/>
                  <a:gd name="connsiteX198" fmla="*/ 1735732 w 2599228"/>
                  <a:gd name="connsiteY198" fmla="*/ 1011216 h 1214035"/>
                  <a:gd name="connsiteX199" fmla="*/ 1727662 w 2599228"/>
                  <a:gd name="connsiteY199" fmla="*/ 1022756 h 1214035"/>
                  <a:gd name="connsiteX200" fmla="*/ 1722987 w 2599228"/>
                  <a:gd name="connsiteY200" fmla="*/ 1047623 h 1214035"/>
                  <a:gd name="connsiteX201" fmla="*/ 1708076 w 2599228"/>
                  <a:gd name="connsiteY201" fmla="*/ 1059737 h 1214035"/>
                  <a:gd name="connsiteX202" fmla="*/ 1617199 w 2599228"/>
                  <a:gd name="connsiteY202" fmla="*/ 1034493 h 1214035"/>
                  <a:gd name="connsiteX203" fmla="*/ 1611655 w 2599228"/>
                  <a:gd name="connsiteY203" fmla="*/ 1034558 h 1214035"/>
                  <a:gd name="connsiteX204" fmla="*/ 1578404 w 2599228"/>
                  <a:gd name="connsiteY204" fmla="*/ 1044672 h 1214035"/>
                  <a:gd name="connsiteX205" fmla="*/ 1570333 w 2599228"/>
                  <a:gd name="connsiteY205" fmla="*/ 1052458 h 1214035"/>
                  <a:gd name="connsiteX206" fmla="*/ 1559441 w 2599228"/>
                  <a:gd name="connsiteY206" fmla="*/ 1077079 h 1214035"/>
                  <a:gd name="connsiteX207" fmla="*/ 1552256 w 2599228"/>
                  <a:gd name="connsiteY207" fmla="*/ 1084554 h 121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2599228" h="1214035">
                    <a:moveTo>
                      <a:pt x="1552207" y="1084571"/>
                    </a:moveTo>
                    <a:lnTo>
                      <a:pt x="1523598" y="1096176"/>
                    </a:lnTo>
                    <a:cubicBezTo>
                      <a:pt x="1522845" y="1096487"/>
                      <a:pt x="1522123" y="1096881"/>
                      <a:pt x="1521434" y="1097356"/>
                    </a:cubicBezTo>
                    <a:lnTo>
                      <a:pt x="1440530" y="1153220"/>
                    </a:lnTo>
                    <a:cubicBezTo>
                      <a:pt x="1438529" y="1154597"/>
                      <a:pt x="1436856" y="1156646"/>
                      <a:pt x="1435691" y="1159154"/>
                    </a:cubicBezTo>
                    <a:lnTo>
                      <a:pt x="1413612" y="1206183"/>
                    </a:lnTo>
                    <a:cubicBezTo>
                      <a:pt x="1411315" y="1211052"/>
                      <a:pt x="1407230" y="1214035"/>
                      <a:pt x="1402834" y="1214035"/>
                    </a:cubicBezTo>
                    <a:lnTo>
                      <a:pt x="1392254" y="1214035"/>
                    </a:lnTo>
                    <a:cubicBezTo>
                      <a:pt x="1387595" y="1214035"/>
                      <a:pt x="1383297" y="1210707"/>
                      <a:pt x="1381116" y="1205364"/>
                    </a:cubicBezTo>
                    <a:lnTo>
                      <a:pt x="1372061" y="1183300"/>
                    </a:lnTo>
                    <a:cubicBezTo>
                      <a:pt x="1369928" y="1178104"/>
                      <a:pt x="1365794" y="1174793"/>
                      <a:pt x="1361251" y="1174645"/>
                    </a:cubicBezTo>
                    <a:lnTo>
                      <a:pt x="1295783" y="1172432"/>
                    </a:lnTo>
                    <a:cubicBezTo>
                      <a:pt x="1289993" y="1172235"/>
                      <a:pt x="1285039" y="1166957"/>
                      <a:pt x="1283792" y="1159646"/>
                    </a:cubicBezTo>
                    <a:lnTo>
                      <a:pt x="1276624" y="1117830"/>
                    </a:lnTo>
                    <a:cubicBezTo>
                      <a:pt x="1275344" y="1110355"/>
                      <a:pt x="1270226" y="1105028"/>
                      <a:pt x="1264305" y="1105028"/>
                    </a:cubicBezTo>
                    <a:lnTo>
                      <a:pt x="1255823" y="1105028"/>
                    </a:lnTo>
                    <a:cubicBezTo>
                      <a:pt x="1248508" y="1105028"/>
                      <a:pt x="1242717" y="1096996"/>
                      <a:pt x="1243241" y="1087537"/>
                    </a:cubicBezTo>
                    <a:lnTo>
                      <a:pt x="1246342" y="1031083"/>
                    </a:lnTo>
                    <a:cubicBezTo>
                      <a:pt x="1246670" y="1025002"/>
                      <a:pt x="1244358" y="1019182"/>
                      <a:pt x="1240355" y="1016002"/>
                    </a:cubicBezTo>
                    <a:lnTo>
                      <a:pt x="1174411" y="963728"/>
                    </a:lnTo>
                    <a:cubicBezTo>
                      <a:pt x="1172247" y="962007"/>
                      <a:pt x="1169737" y="961187"/>
                      <a:pt x="1167211" y="961335"/>
                    </a:cubicBezTo>
                    <a:lnTo>
                      <a:pt x="1061275" y="968056"/>
                    </a:lnTo>
                    <a:cubicBezTo>
                      <a:pt x="1060995" y="968072"/>
                      <a:pt x="1060700" y="968105"/>
                      <a:pt x="1060422" y="968154"/>
                    </a:cubicBezTo>
                    <a:lnTo>
                      <a:pt x="993116" y="978382"/>
                    </a:lnTo>
                    <a:cubicBezTo>
                      <a:pt x="989459" y="978940"/>
                      <a:pt x="985785" y="977399"/>
                      <a:pt x="983077" y="974170"/>
                    </a:cubicBezTo>
                    <a:lnTo>
                      <a:pt x="926763" y="906913"/>
                    </a:lnTo>
                    <a:cubicBezTo>
                      <a:pt x="925812" y="905782"/>
                      <a:pt x="924746" y="904848"/>
                      <a:pt x="923581" y="904143"/>
                    </a:cubicBezTo>
                    <a:lnTo>
                      <a:pt x="874813" y="874473"/>
                    </a:lnTo>
                    <a:lnTo>
                      <a:pt x="776046" y="814380"/>
                    </a:lnTo>
                    <a:lnTo>
                      <a:pt x="762266" y="807397"/>
                    </a:lnTo>
                    <a:lnTo>
                      <a:pt x="609055" y="853344"/>
                    </a:lnTo>
                    <a:cubicBezTo>
                      <a:pt x="603297" y="855065"/>
                      <a:pt x="599229" y="861753"/>
                      <a:pt x="599278" y="869408"/>
                    </a:cubicBezTo>
                    <a:lnTo>
                      <a:pt x="601362" y="1146041"/>
                    </a:lnTo>
                    <a:cubicBezTo>
                      <a:pt x="601427" y="1154483"/>
                      <a:pt x="596506" y="1161597"/>
                      <a:pt x="590010" y="1162449"/>
                    </a:cubicBezTo>
                    <a:lnTo>
                      <a:pt x="575575" y="1164334"/>
                    </a:lnTo>
                    <a:cubicBezTo>
                      <a:pt x="571638" y="1164842"/>
                      <a:pt x="567733" y="1162941"/>
                      <a:pt x="565043" y="1159171"/>
                    </a:cubicBezTo>
                    <a:lnTo>
                      <a:pt x="525149" y="1103339"/>
                    </a:lnTo>
                    <a:cubicBezTo>
                      <a:pt x="523984" y="1101700"/>
                      <a:pt x="522574" y="1100405"/>
                      <a:pt x="520999" y="1099504"/>
                    </a:cubicBezTo>
                    <a:lnTo>
                      <a:pt x="485551" y="1079128"/>
                    </a:lnTo>
                    <a:cubicBezTo>
                      <a:pt x="483254" y="1077800"/>
                      <a:pt x="480711" y="1077407"/>
                      <a:pt x="478234" y="1077965"/>
                    </a:cubicBezTo>
                    <a:lnTo>
                      <a:pt x="411635" y="1093160"/>
                    </a:lnTo>
                    <a:cubicBezTo>
                      <a:pt x="409601" y="1093619"/>
                      <a:pt x="407682" y="1094734"/>
                      <a:pt x="406041" y="1096389"/>
                    </a:cubicBezTo>
                    <a:lnTo>
                      <a:pt x="380960" y="1121813"/>
                    </a:lnTo>
                    <a:lnTo>
                      <a:pt x="376367" y="1102257"/>
                    </a:lnTo>
                    <a:lnTo>
                      <a:pt x="388899" y="1075047"/>
                    </a:lnTo>
                    <a:cubicBezTo>
                      <a:pt x="391114" y="1070244"/>
                      <a:pt x="391261" y="1064310"/>
                      <a:pt x="389310" y="1059310"/>
                    </a:cubicBezTo>
                    <a:lnTo>
                      <a:pt x="383421" y="1044279"/>
                    </a:lnTo>
                    <a:cubicBezTo>
                      <a:pt x="381846" y="1040263"/>
                      <a:pt x="379058" y="1037263"/>
                      <a:pt x="375728" y="1035984"/>
                    </a:cubicBezTo>
                    <a:lnTo>
                      <a:pt x="312605" y="1011986"/>
                    </a:lnTo>
                    <a:cubicBezTo>
                      <a:pt x="309308" y="1010741"/>
                      <a:pt x="306552" y="1007806"/>
                      <a:pt x="304977" y="1003872"/>
                    </a:cubicBezTo>
                    <a:lnTo>
                      <a:pt x="279569" y="940845"/>
                    </a:lnTo>
                    <a:cubicBezTo>
                      <a:pt x="278289" y="937681"/>
                      <a:pt x="276255" y="935140"/>
                      <a:pt x="273744" y="933616"/>
                    </a:cubicBezTo>
                    <a:lnTo>
                      <a:pt x="243136" y="914994"/>
                    </a:lnTo>
                    <a:lnTo>
                      <a:pt x="240839" y="888439"/>
                    </a:lnTo>
                    <a:lnTo>
                      <a:pt x="289591" y="895029"/>
                    </a:lnTo>
                    <a:cubicBezTo>
                      <a:pt x="296792" y="896012"/>
                      <a:pt x="303157" y="888947"/>
                      <a:pt x="303501" y="879571"/>
                    </a:cubicBezTo>
                    <a:lnTo>
                      <a:pt x="304666" y="848262"/>
                    </a:lnTo>
                    <a:cubicBezTo>
                      <a:pt x="304945" y="840689"/>
                      <a:pt x="309226" y="834362"/>
                      <a:pt x="314984" y="832985"/>
                    </a:cubicBezTo>
                    <a:lnTo>
                      <a:pt x="355780" y="823264"/>
                    </a:lnTo>
                    <a:cubicBezTo>
                      <a:pt x="357223" y="822920"/>
                      <a:pt x="358716" y="822903"/>
                      <a:pt x="360177" y="823215"/>
                    </a:cubicBezTo>
                    <a:lnTo>
                      <a:pt x="403122" y="832624"/>
                    </a:lnTo>
                    <a:cubicBezTo>
                      <a:pt x="409929" y="834116"/>
                      <a:pt x="416393" y="828247"/>
                      <a:pt x="417639" y="819461"/>
                    </a:cubicBezTo>
                    <a:lnTo>
                      <a:pt x="426333" y="758089"/>
                    </a:lnTo>
                    <a:cubicBezTo>
                      <a:pt x="426694" y="755565"/>
                      <a:pt x="426579" y="752975"/>
                      <a:pt x="426021" y="750516"/>
                    </a:cubicBezTo>
                    <a:lnTo>
                      <a:pt x="418164" y="716060"/>
                    </a:lnTo>
                    <a:cubicBezTo>
                      <a:pt x="416540" y="708929"/>
                      <a:pt x="411389" y="704110"/>
                      <a:pt x="405632" y="704356"/>
                    </a:cubicBezTo>
                    <a:lnTo>
                      <a:pt x="352991" y="706651"/>
                    </a:lnTo>
                    <a:cubicBezTo>
                      <a:pt x="351729" y="706700"/>
                      <a:pt x="350449" y="706520"/>
                      <a:pt x="349235" y="706077"/>
                    </a:cubicBezTo>
                    <a:lnTo>
                      <a:pt x="299942" y="688587"/>
                    </a:lnTo>
                    <a:cubicBezTo>
                      <a:pt x="297350" y="687669"/>
                      <a:pt x="294611" y="687833"/>
                      <a:pt x="292101" y="689079"/>
                    </a:cubicBezTo>
                    <a:lnTo>
                      <a:pt x="223353" y="723059"/>
                    </a:lnTo>
                    <a:cubicBezTo>
                      <a:pt x="222762" y="723354"/>
                      <a:pt x="222138" y="723584"/>
                      <a:pt x="221531" y="723764"/>
                    </a:cubicBezTo>
                    <a:lnTo>
                      <a:pt x="165939" y="739369"/>
                    </a:lnTo>
                    <a:cubicBezTo>
                      <a:pt x="163839" y="739960"/>
                      <a:pt x="161657" y="739845"/>
                      <a:pt x="159607" y="739042"/>
                    </a:cubicBezTo>
                    <a:lnTo>
                      <a:pt x="141612" y="732009"/>
                    </a:lnTo>
                    <a:cubicBezTo>
                      <a:pt x="135363" y="729567"/>
                      <a:pt x="131590" y="721355"/>
                      <a:pt x="132902" y="713076"/>
                    </a:cubicBezTo>
                    <a:lnTo>
                      <a:pt x="136117" y="692898"/>
                    </a:lnTo>
                    <a:cubicBezTo>
                      <a:pt x="136970" y="687570"/>
                      <a:pt x="135707" y="682046"/>
                      <a:pt x="132770" y="678162"/>
                    </a:cubicBezTo>
                    <a:lnTo>
                      <a:pt x="100094" y="635083"/>
                    </a:lnTo>
                    <a:cubicBezTo>
                      <a:pt x="97585" y="631772"/>
                      <a:pt x="94091" y="629985"/>
                      <a:pt x="90498" y="630215"/>
                    </a:cubicBezTo>
                    <a:lnTo>
                      <a:pt x="54885" y="632378"/>
                    </a:lnTo>
                    <a:cubicBezTo>
                      <a:pt x="51867" y="632559"/>
                      <a:pt x="48881" y="631329"/>
                      <a:pt x="46503" y="628919"/>
                    </a:cubicBezTo>
                    <a:lnTo>
                      <a:pt x="4837" y="586661"/>
                    </a:lnTo>
                    <a:cubicBezTo>
                      <a:pt x="-593" y="581169"/>
                      <a:pt x="-1593" y="571055"/>
                      <a:pt x="2557" y="563958"/>
                    </a:cubicBezTo>
                    <a:lnTo>
                      <a:pt x="31822" y="513880"/>
                    </a:lnTo>
                    <a:lnTo>
                      <a:pt x="13449" y="497111"/>
                    </a:lnTo>
                    <a:lnTo>
                      <a:pt x="57445" y="418019"/>
                    </a:lnTo>
                    <a:cubicBezTo>
                      <a:pt x="61168" y="411315"/>
                      <a:pt x="68188" y="409266"/>
                      <a:pt x="73782" y="413265"/>
                    </a:cubicBezTo>
                    <a:lnTo>
                      <a:pt x="114694" y="442443"/>
                    </a:lnTo>
                    <a:cubicBezTo>
                      <a:pt x="122404" y="447934"/>
                      <a:pt x="131983" y="441804"/>
                      <a:pt x="133263" y="430543"/>
                    </a:cubicBezTo>
                    <a:lnTo>
                      <a:pt x="136544" y="401955"/>
                    </a:lnTo>
                    <a:cubicBezTo>
                      <a:pt x="137134" y="396775"/>
                      <a:pt x="139628" y="392267"/>
                      <a:pt x="143220" y="389857"/>
                    </a:cubicBezTo>
                    <a:lnTo>
                      <a:pt x="268119" y="306012"/>
                    </a:lnTo>
                    <a:cubicBezTo>
                      <a:pt x="269825" y="304864"/>
                      <a:pt x="271727" y="304242"/>
                      <a:pt x="273646" y="304176"/>
                    </a:cubicBezTo>
                    <a:lnTo>
                      <a:pt x="367394" y="301520"/>
                    </a:lnTo>
                    <a:cubicBezTo>
                      <a:pt x="368772" y="301488"/>
                      <a:pt x="370150" y="301734"/>
                      <a:pt x="371478" y="302275"/>
                    </a:cubicBezTo>
                    <a:lnTo>
                      <a:pt x="509598" y="358762"/>
                    </a:lnTo>
                    <a:lnTo>
                      <a:pt x="581020" y="390366"/>
                    </a:lnTo>
                    <a:cubicBezTo>
                      <a:pt x="583842" y="391611"/>
                      <a:pt x="586926" y="391529"/>
                      <a:pt x="589715" y="390120"/>
                    </a:cubicBezTo>
                    <a:lnTo>
                      <a:pt x="652164" y="358467"/>
                    </a:lnTo>
                    <a:cubicBezTo>
                      <a:pt x="653591" y="357745"/>
                      <a:pt x="655101" y="357368"/>
                      <a:pt x="656625" y="357336"/>
                    </a:cubicBezTo>
                    <a:lnTo>
                      <a:pt x="752867" y="356008"/>
                    </a:lnTo>
                    <a:cubicBezTo>
                      <a:pt x="754524" y="355991"/>
                      <a:pt x="756181" y="356385"/>
                      <a:pt x="757722" y="357188"/>
                    </a:cubicBezTo>
                    <a:lnTo>
                      <a:pt x="828045" y="393857"/>
                    </a:lnTo>
                    <a:cubicBezTo>
                      <a:pt x="832737" y="396299"/>
                      <a:pt x="838100" y="394890"/>
                      <a:pt x="841677" y="390267"/>
                    </a:cubicBezTo>
                    <a:lnTo>
                      <a:pt x="850322" y="379088"/>
                    </a:lnTo>
                    <a:cubicBezTo>
                      <a:pt x="852766" y="375924"/>
                      <a:pt x="856096" y="374203"/>
                      <a:pt x="859540" y="374318"/>
                    </a:cubicBezTo>
                    <a:lnTo>
                      <a:pt x="935933" y="376711"/>
                    </a:lnTo>
                    <a:cubicBezTo>
                      <a:pt x="940706" y="376858"/>
                      <a:pt x="945136" y="373514"/>
                      <a:pt x="947383" y="368056"/>
                    </a:cubicBezTo>
                    <a:lnTo>
                      <a:pt x="953304" y="353647"/>
                    </a:lnTo>
                    <a:cubicBezTo>
                      <a:pt x="956799" y="345156"/>
                      <a:pt x="953879" y="334616"/>
                      <a:pt x="947022" y="330911"/>
                    </a:cubicBezTo>
                    <a:lnTo>
                      <a:pt x="881718" y="295587"/>
                    </a:lnTo>
                    <a:cubicBezTo>
                      <a:pt x="871778" y="290210"/>
                      <a:pt x="871285" y="272228"/>
                      <a:pt x="880898" y="265933"/>
                    </a:cubicBezTo>
                    <a:lnTo>
                      <a:pt x="918463" y="241378"/>
                    </a:lnTo>
                    <a:lnTo>
                      <a:pt x="906981" y="219019"/>
                    </a:lnTo>
                    <a:lnTo>
                      <a:pt x="945218" y="205594"/>
                    </a:lnTo>
                    <a:cubicBezTo>
                      <a:pt x="954683" y="202266"/>
                      <a:pt x="957734" y="186874"/>
                      <a:pt x="950663" y="178072"/>
                    </a:cubicBezTo>
                    <a:lnTo>
                      <a:pt x="931619" y="154303"/>
                    </a:lnTo>
                    <a:cubicBezTo>
                      <a:pt x="925959" y="147238"/>
                      <a:pt x="926615" y="135272"/>
                      <a:pt x="932980" y="129305"/>
                    </a:cubicBezTo>
                    <a:lnTo>
                      <a:pt x="947826" y="115405"/>
                    </a:lnTo>
                    <a:cubicBezTo>
                      <a:pt x="949647" y="113700"/>
                      <a:pt x="951796" y="112651"/>
                      <a:pt x="954026" y="112372"/>
                    </a:cubicBezTo>
                    <a:lnTo>
                      <a:pt x="1187125" y="83735"/>
                    </a:lnTo>
                    <a:cubicBezTo>
                      <a:pt x="1188699" y="83538"/>
                      <a:pt x="1190224" y="82965"/>
                      <a:pt x="1191635" y="82047"/>
                    </a:cubicBezTo>
                    <a:lnTo>
                      <a:pt x="1217537" y="65081"/>
                    </a:lnTo>
                    <a:cubicBezTo>
                      <a:pt x="1218751" y="64294"/>
                      <a:pt x="1220046" y="63753"/>
                      <a:pt x="1221392" y="63491"/>
                    </a:cubicBezTo>
                    <a:lnTo>
                      <a:pt x="1378409" y="33461"/>
                    </a:lnTo>
                    <a:cubicBezTo>
                      <a:pt x="1379558" y="33231"/>
                      <a:pt x="1380689" y="32805"/>
                      <a:pt x="1381755" y="32198"/>
                    </a:cubicBezTo>
                    <a:lnTo>
                      <a:pt x="1434412" y="1447"/>
                    </a:lnTo>
                    <a:cubicBezTo>
                      <a:pt x="1436478" y="234"/>
                      <a:pt x="1438758" y="-225"/>
                      <a:pt x="1441022" y="103"/>
                    </a:cubicBezTo>
                    <a:lnTo>
                      <a:pt x="1544267" y="15183"/>
                    </a:lnTo>
                    <a:cubicBezTo>
                      <a:pt x="1549238" y="15905"/>
                      <a:pt x="1553404" y="20347"/>
                      <a:pt x="1554897" y="26527"/>
                    </a:cubicBezTo>
                    <a:lnTo>
                      <a:pt x="1569628" y="87260"/>
                    </a:lnTo>
                    <a:cubicBezTo>
                      <a:pt x="1571596" y="95374"/>
                      <a:pt x="1578043" y="100176"/>
                      <a:pt x="1584457" y="98291"/>
                    </a:cubicBezTo>
                    <a:lnTo>
                      <a:pt x="1636670" y="82965"/>
                    </a:lnTo>
                    <a:cubicBezTo>
                      <a:pt x="1638671" y="82375"/>
                      <a:pt x="1640755" y="82424"/>
                      <a:pt x="1642739" y="83112"/>
                    </a:cubicBezTo>
                    <a:lnTo>
                      <a:pt x="1709421" y="106291"/>
                    </a:lnTo>
                    <a:cubicBezTo>
                      <a:pt x="1715540" y="108422"/>
                      <a:pt x="1719493" y="116093"/>
                      <a:pt x="1718657" y="124207"/>
                    </a:cubicBezTo>
                    <a:lnTo>
                      <a:pt x="1717524" y="135239"/>
                    </a:lnTo>
                    <a:cubicBezTo>
                      <a:pt x="1716491" y="145369"/>
                      <a:pt x="1722807" y="154238"/>
                      <a:pt x="1730696" y="153697"/>
                    </a:cubicBezTo>
                    <a:lnTo>
                      <a:pt x="1775561" y="150664"/>
                    </a:lnTo>
                    <a:cubicBezTo>
                      <a:pt x="1776873" y="150582"/>
                      <a:pt x="1778170" y="150222"/>
                      <a:pt x="1779400" y="149615"/>
                    </a:cubicBezTo>
                    <a:lnTo>
                      <a:pt x="1936039" y="72277"/>
                    </a:lnTo>
                    <a:lnTo>
                      <a:pt x="1913074" y="98832"/>
                    </a:lnTo>
                    <a:lnTo>
                      <a:pt x="1991861" y="161827"/>
                    </a:lnTo>
                    <a:cubicBezTo>
                      <a:pt x="1992928" y="162679"/>
                      <a:pt x="1993879" y="163729"/>
                      <a:pt x="1994700" y="164942"/>
                    </a:cubicBezTo>
                    <a:lnTo>
                      <a:pt x="2127111" y="359843"/>
                    </a:lnTo>
                    <a:cubicBezTo>
                      <a:pt x="2131884" y="366859"/>
                      <a:pt x="2140217" y="367285"/>
                      <a:pt x="2145385" y="360778"/>
                    </a:cubicBezTo>
                    <a:lnTo>
                      <a:pt x="2164397" y="336878"/>
                    </a:lnTo>
                    <a:cubicBezTo>
                      <a:pt x="2168005" y="332354"/>
                      <a:pt x="2173336" y="331010"/>
                      <a:pt x="2177979" y="333485"/>
                    </a:cubicBezTo>
                    <a:lnTo>
                      <a:pt x="2256422" y="375088"/>
                    </a:lnTo>
                    <a:cubicBezTo>
                      <a:pt x="2258685" y="376285"/>
                      <a:pt x="2261195" y="376613"/>
                      <a:pt x="2263606" y="376006"/>
                    </a:cubicBezTo>
                    <a:lnTo>
                      <a:pt x="2346315" y="355369"/>
                    </a:lnTo>
                    <a:cubicBezTo>
                      <a:pt x="2348398" y="354844"/>
                      <a:pt x="2350563" y="355024"/>
                      <a:pt x="2352581" y="355860"/>
                    </a:cubicBezTo>
                    <a:lnTo>
                      <a:pt x="2382698" y="368449"/>
                    </a:lnTo>
                    <a:cubicBezTo>
                      <a:pt x="2385011" y="369416"/>
                      <a:pt x="2387078" y="371236"/>
                      <a:pt x="2388603" y="373678"/>
                    </a:cubicBezTo>
                    <a:lnTo>
                      <a:pt x="2413586" y="413429"/>
                    </a:lnTo>
                    <a:cubicBezTo>
                      <a:pt x="2415227" y="416035"/>
                      <a:pt x="2417442" y="417921"/>
                      <a:pt x="2419951" y="418839"/>
                    </a:cubicBezTo>
                    <a:lnTo>
                      <a:pt x="2458665" y="432969"/>
                    </a:lnTo>
                    <a:cubicBezTo>
                      <a:pt x="2460878" y="433772"/>
                      <a:pt x="2462880" y="435345"/>
                      <a:pt x="2464455" y="437526"/>
                    </a:cubicBezTo>
                    <a:lnTo>
                      <a:pt x="2483106" y="463212"/>
                    </a:lnTo>
                    <a:cubicBezTo>
                      <a:pt x="2485730" y="466949"/>
                      <a:pt x="2489667" y="468835"/>
                      <a:pt x="2493604" y="468293"/>
                    </a:cubicBezTo>
                    <a:lnTo>
                      <a:pt x="2563484" y="458835"/>
                    </a:lnTo>
                    <a:cubicBezTo>
                      <a:pt x="2567585" y="458294"/>
                      <a:pt x="2571522" y="460311"/>
                      <a:pt x="2574311" y="464245"/>
                    </a:cubicBezTo>
                    <a:lnTo>
                      <a:pt x="2595964" y="495963"/>
                    </a:lnTo>
                    <a:cubicBezTo>
                      <a:pt x="2600721" y="502750"/>
                      <a:pt x="2600228" y="513126"/>
                      <a:pt x="2594816" y="519093"/>
                    </a:cubicBezTo>
                    <a:lnTo>
                      <a:pt x="2559219" y="559483"/>
                    </a:lnTo>
                    <a:cubicBezTo>
                      <a:pt x="2557251" y="561630"/>
                      <a:pt x="2554955" y="562991"/>
                      <a:pt x="2552330" y="563384"/>
                    </a:cubicBezTo>
                    <a:lnTo>
                      <a:pt x="2513781" y="569515"/>
                    </a:lnTo>
                    <a:cubicBezTo>
                      <a:pt x="2507712" y="570465"/>
                      <a:pt x="2503118" y="576760"/>
                      <a:pt x="2502627" y="584546"/>
                    </a:cubicBezTo>
                    <a:lnTo>
                      <a:pt x="2499182" y="646738"/>
                    </a:lnTo>
                    <a:cubicBezTo>
                      <a:pt x="2498853" y="651114"/>
                      <a:pt x="2497377" y="655196"/>
                      <a:pt x="2494752" y="658032"/>
                    </a:cubicBezTo>
                    <a:lnTo>
                      <a:pt x="2468835" y="686407"/>
                    </a:lnTo>
                    <a:cubicBezTo>
                      <a:pt x="2465997" y="689521"/>
                      <a:pt x="2462224" y="690849"/>
                      <a:pt x="2458550" y="690046"/>
                    </a:cubicBezTo>
                    <a:lnTo>
                      <a:pt x="2348053" y="665605"/>
                    </a:lnTo>
                    <a:cubicBezTo>
                      <a:pt x="2342197" y="664310"/>
                      <a:pt x="2336423" y="668474"/>
                      <a:pt x="2334209" y="675621"/>
                    </a:cubicBezTo>
                    <a:lnTo>
                      <a:pt x="2293987" y="805315"/>
                    </a:lnTo>
                    <a:cubicBezTo>
                      <a:pt x="2292757" y="809298"/>
                      <a:pt x="2290362" y="812478"/>
                      <a:pt x="2287327" y="814199"/>
                    </a:cubicBezTo>
                    <a:lnTo>
                      <a:pt x="2261129" y="829001"/>
                    </a:lnTo>
                    <a:cubicBezTo>
                      <a:pt x="2260326" y="829460"/>
                      <a:pt x="2259473" y="829805"/>
                      <a:pt x="2258620" y="830034"/>
                    </a:cubicBezTo>
                    <a:lnTo>
                      <a:pt x="2149912" y="858901"/>
                    </a:lnTo>
                    <a:cubicBezTo>
                      <a:pt x="2141726" y="861081"/>
                      <a:pt x="2137396" y="872768"/>
                      <a:pt x="2141235" y="882391"/>
                    </a:cubicBezTo>
                    <a:lnTo>
                      <a:pt x="2184475" y="990791"/>
                    </a:lnTo>
                    <a:cubicBezTo>
                      <a:pt x="2187952" y="999496"/>
                      <a:pt x="2184754" y="1010183"/>
                      <a:pt x="2177651" y="1013593"/>
                    </a:cubicBezTo>
                    <a:lnTo>
                      <a:pt x="2156736" y="1023641"/>
                    </a:lnTo>
                    <a:cubicBezTo>
                      <a:pt x="2151241" y="1026280"/>
                      <a:pt x="2147878" y="1033460"/>
                      <a:pt x="2148600" y="1040984"/>
                    </a:cubicBezTo>
                    <a:lnTo>
                      <a:pt x="2149666" y="1052032"/>
                    </a:lnTo>
                    <a:cubicBezTo>
                      <a:pt x="2150765" y="1063408"/>
                      <a:pt x="2142694" y="1072686"/>
                      <a:pt x="2134099" y="1069916"/>
                    </a:cubicBezTo>
                    <a:lnTo>
                      <a:pt x="2115201" y="1063835"/>
                    </a:lnTo>
                    <a:cubicBezTo>
                      <a:pt x="2113692" y="1063343"/>
                      <a:pt x="2112249" y="1062490"/>
                      <a:pt x="2110969" y="1061327"/>
                    </a:cubicBezTo>
                    <a:lnTo>
                      <a:pt x="2083641" y="1036378"/>
                    </a:lnTo>
                    <a:cubicBezTo>
                      <a:pt x="2081754" y="1034657"/>
                      <a:pt x="2079523" y="1033624"/>
                      <a:pt x="2077210" y="1033427"/>
                    </a:cubicBezTo>
                    <a:lnTo>
                      <a:pt x="1984266" y="1025346"/>
                    </a:lnTo>
                    <a:lnTo>
                      <a:pt x="1880480" y="1022608"/>
                    </a:lnTo>
                    <a:cubicBezTo>
                      <a:pt x="1879234" y="1022576"/>
                      <a:pt x="1878003" y="1022789"/>
                      <a:pt x="1876789" y="1023215"/>
                    </a:cubicBezTo>
                    <a:lnTo>
                      <a:pt x="1859105" y="1029673"/>
                    </a:lnTo>
                    <a:cubicBezTo>
                      <a:pt x="1856842" y="1030509"/>
                      <a:pt x="1854431" y="1030493"/>
                      <a:pt x="1852167" y="1029641"/>
                    </a:cubicBezTo>
                    <a:lnTo>
                      <a:pt x="1769935" y="998856"/>
                    </a:lnTo>
                    <a:cubicBezTo>
                      <a:pt x="1767409" y="997905"/>
                      <a:pt x="1764718" y="998004"/>
                      <a:pt x="1762224" y="999135"/>
                    </a:cubicBezTo>
                    <a:lnTo>
                      <a:pt x="1735732" y="1011216"/>
                    </a:lnTo>
                    <a:cubicBezTo>
                      <a:pt x="1731714" y="1013052"/>
                      <a:pt x="1728679" y="1017396"/>
                      <a:pt x="1727662" y="1022756"/>
                    </a:cubicBezTo>
                    <a:lnTo>
                      <a:pt x="1722987" y="1047623"/>
                    </a:lnTo>
                    <a:cubicBezTo>
                      <a:pt x="1721379" y="1056212"/>
                      <a:pt x="1714752" y="1061589"/>
                      <a:pt x="1708076" y="1059737"/>
                    </a:cubicBezTo>
                    <a:lnTo>
                      <a:pt x="1617199" y="1034493"/>
                    </a:lnTo>
                    <a:cubicBezTo>
                      <a:pt x="1615378" y="1033985"/>
                      <a:pt x="1613475" y="1034001"/>
                      <a:pt x="1611655" y="1034558"/>
                    </a:cubicBezTo>
                    <a:lnTo>
                      <a:pt x="1578404" y="1044672"/>
                    </a:lnTo>
                    <a:cubicBezTo>
                      <a:pt x="1574991" y="1045705"/>
                      <a:pt x="1572072" y="1048524"/>
                      <a:pt x="1570333" y="1052458"/>
                    </a:cubicBezTo>
                    <a:lnTo>
                      <a:pt x="1559441" y="1077079"/>
                    </a:lnTo>
                    <a:cubicBezTo>
                      <a:pt x="1557867" y="1080653"/>
                      <a:pt x="1555291" y="1083325"/>
                      <a:pt x="1552256" y="108455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14" name="Freeform 1713">
                <a:extLst>
                  <a:ext uri="{FF2B5EF4-FFF2-40B4-BE49-F238E27FC236}">
                    <a16:creationId xmlns:a16="http://schemas.microsoft.com/office/drawing/2014/main" id="{2A5C2DBB-2895-6A0C-19F5-0A1E94FA7F2E}"/>
                  </a:ext>
                </a:extLst>
              </p:cNvPr>
              <p:cNvSpPr/>
              <p:nvPr/>
            </p:nvSpPr>
            <p:spPr>
              <a:xfrm>
                <a:off x="11254442" y="4716978"/>
                <a:ext cx="2607833" cy="1222671"/>
              </a:xfrm>
              <a:custGeom>
                <a:avLst/>
                <a:gdLst>
                  <a:gd name="connsiteX0" fmla="*/ 1407226 w 2607833"/>
                  <a:gd name="connsiteY0" fmla="*/ 1222671 h 1222671"/>
                  <a:gd name="connsiteX1" fmla="*/ 1396629 w 2607833"/>
                  <a:gd name="connsiteY1" fmla="*/ 1222671 h 1222671"/>
                  <a:gd name="connsiteX2" fmla="*/ 1381505 w 2607833"/>
                  <a:gd name="connsiteY2" fmla="*/ 1211328 h 1222671"/>
                  <a:gd name="connsiteX3" fmla="*/ 1372450 w 2607833"/>
                  <a:gd name="connsiteY3" fmla="*/ 1189281 h 1222671"/>
                  <a:gd name="connsiteX4" fmla="*/ 1365463 w 2607833"/>
                  <a:gd name="connsiteY4" fmla="*/ 1183297 h 1222671"/>
                  <a:gd name="connsiteX5" fmla="*/ 1299995 w 2607833"/>
                  <a:gd name="connsiteY5" fmla="*/ 1181084 h 1222671"/>
                  <a:gd name="connsiteX6" fmla="*/ 1283919 w 2607833"/>
                  <a:gd name="connsiteY6" fmla="*/ 1164709 h 1222671"/>
                  <a:gd name="connsiteX7" fmla="*/ 1276767 w 2607833"/>
                  <a:gd name="connsiteY7" fmla="*/ 1122893 h 1222671"/>
                  <a:gd name="connsiteX8" fmla="*/ 1268680 w 2607833"/>
                  <a:gd name="connsiteY8" fmla="*/ 1113680 h 1222671"/>
                  <a:gd name="connsiteX9" fmla="*/ 1260200 w 2607833"/>
                  <a:gd name="connsiteY9" fmla="*/ 1113680 h 1222671"/>
                  <a:gd name="connsiteX10" fmla="*/ 1249126 w 2607833"/>
                  <a:gd name="connsiteY10" fmla="*/ 1108681 h 1222671"/>
                  <a:gd name="connsiteX11" fmla="*/ 1243303 w 2607833"/>
                  <a:gd name="connsiteY11" fmla="*/ 1091666 h 1222671"/>
                  <a:gd name="connsiteX12" fmla="*/ 1246404 w 2607833"/>
                  <a:gd name="connsiteY12" fmla="*/ 1035195 h 1222671"/>
                  <a:gd name="connsiteX13" fmla="*/ 1242057 w 2607833"/>
                  <a:gd name="connsiteY13" fmla="*/ 1023720 h 1222671"/>
                  <a:gd name="connsiteX14" fmla="*/ 1176113 w 2607833"/>
                  <a:gd name="connsiteY14" fmla="*/ 971430 h 1222671"/>
                  <a:gd name="connsiteX15" fmla="*/ 1171848 w 2607833"/>
                  <a:gd name="connsiteY15" fmla="*/ 969971 h 1222671"/>
                  <a:gd name="connsiteX16" fmla="*/ 1065913 w 2607833"/>
                  <a:gd name="connsiteY16" fmla="*/ 976692 h 1222671"/>
                  <a:gd name="connsiteX17" fmla="*/ 998116 w 2607833"/>
                  <a:gd name="connsiteY17" fmla="*/ 986986 h 1222671"/>
                  <a:gd name="connsiteX18" fmla="*/ 984124 w 2607833"/>
                  <a:gd name="connsiteY18" fmla="*/ 981281 h 1222671"/>
                  <a:gd name="connsiteX19" fmla="*/ 927810 w 2607833"/>
                  <a:gd name="connsiteY19" fmla="*/ 914008 h 1222671"/>
                  <a:gd name="connsiteX20" fmla="*/ 925677 w 2607833"/>
                  <a:gd name="connsiteY20" fmla="*/ 912140 h 1222671"/>
                  <a:gd name="connsiteX21" fmla="*/ 778141 w 2607833"/>
                  <a:gd name="connsiteY21" fmla="*/ 822377 h 1222671"/>
                  <a:gd name="connsiteX22" fmla="*/ 766183 w 2607833"/>
                  <a:gd name="connsiteY22" fmla="*/ 816328 h 1222671"/>
                  <a:gd name="connsiteX23" fmla="*/ 614612 w 2607833"/>
                  <a:gd name="connsiteY23" fmla="*/ 861783 h 1222671"/>
                  <a:gd name="connsiteX24" fmla="*/ 607886 w 2607833"/>
                  <a:gd name="connsiteY24" fmla="*/ 873717 h 1222671"/>
                  <a:gd name="connsiteX25" fmla="*/ 609969 w 2607833"/>
                  <a:gd name="connsiteY25" fmla="*/ 1150333 h 1222671"/>
                  <a:gd name="connsiteX26" fmla="*/ 594878 w 2607833"/>
                  <a:gd name="connsiteY26" fmla="*/ 1171053 h 1222671"/>
                  <a:gd name="connsiteX27" fmla="*/ 580443 w 2607833"/>
                  <a:gd name="connsiteY27" fmla="*/ 1172938 h 1222671"/>
                  <a:gd name="connsiteX28" fmla="*/ 565876 w 2607833"/>
                  <a:gd name="connsiteY28" fmla="*/ 1166004 h 1222671"/>
                  <a:gd name="connsiteX29" fmla="*/ 525966 w 2607833"/>
                  <a:gd name="connsiteY29" fmla="*/ 1110172 h 1222671"/>
                  <a:gd name="connsiteX30" fmla="*/ 523160 w 2607833"/>
                  <a:gd name="connsiteY30" fmla="*/ 1107550 h 1222671"/>
                  <a:gd name="connsiteX31" fmla="*/ 487729 w 2607833"/>
                  <a:gd name="connsiteY31" fmla="*/ 1087191 h 1222671"/>
                  <a:gd name="connsiteX32" fmla="*/ 483529 w 2607833"/>
                  <a:gd name="connsiteY32" fmla="*/ 1086486 h 1222671"/>
                  <a:gd name="connsiteX33" fmla="*/ 416913 w 2607833"/>
                  <a:gd name="connsiteY33" fmla="*/ 1101681 h 1222671"/>
                  <a:gd name="connsiteX34" fmla="*/ 413436 w 2607833"/>
                  <a:gd name="connsiteY34" fmla="*/ 1103730 h 1222671"/>
                  <a:gd name="connsiteX35" fmla="*/ 382892 w 2607833"/>
                  <a:gd name="connsiteY35" fmla="*/ 1134711 h 1222671"/>
                  <a:gd name="connsiteX36" fmla="*/ 376166 w 2607833"/>
                  <a:gd name="connsiteY36" fmla="*/ 1106123 h 1222671"/>
                  <a:gd name="connsiteX37" fmla="*/ 389306 w 2607833"/>
                  <a:gd name="connsiteY37" fmla="*/ 1077568 h 1222671"/>
                  <a:gd name="connsiteX38" fmla="*/ 389617 w 2607833"/>
                  <a:gd name="connsiteY38" fmla="*/ 1065193 h 1222671"/>
                  <a:gd name="connsiteX39" fmla="*/ 383728 w 2607833"/>
                  <a:gd name="connsiteY39" fmla="*/ 1050161 h 1222671"/>
                  <a:gd name="connsiteX40" fmla="*/ 378496 w 2607833"/>
                  <a:gd name="connsiteY40" fmla="*/ 1044309 h 1222671"/>
                  <a:gd name="connsiteX41" fmla="*/ 315374 w 2607833"/>
                  <a:gd name="connsiteY41" fmla="*/ 1020327 h 1222671"/>
                  <a:gd name="connsiteX42" fmla="*/ 305286 w 2607833"/>
                  <a:gd name="connsiteY42" fmla="*/ 1009820 h 1222671"/>
                  <a:gd name="connsiteX43" fmla="*/ 279892 w 2607833"/>
                  <a:gd name="connsiteY43" fmla="*/ 946776 h 1222671"/>
                  <a:gd name="connsiteX44" fmla="*/ 275808 w 2607833"/>
                  <a:gd name="connsiteY44" fmla="*/ 941629 h 1222671"/>
                  <a:gd name="connsiteX45" fmla="*/ 243345 w 2607833"/>
                  <a:gd name="connsiteY45" fmla="*/ 921860 h 1222671"/>
                  <a:gd name="connsiteX46" fmla="*/ 240392 w 2607833"/>
                  <a:gd name="connsiteY46" fmla="*/ 887797 h 1222671"/>
                  <a:gd name="connsiteX47" fmla="*/ 294459 w 2607833"/>
                  <a:gd name="connsiteY47" fmla="*/ 895108 h 1222671"/>
                  <a:gd name="connsiteX48" fmla="*/ 299298 w 2607833"/>
                  <a:gd name="connsiteY48" fmla="*/ 893535 h 1222671"/>
                  <a:gd name="connsiteX49" fmla="*/ 303497 w 2607833"/>
                  <a:gd name="connsiteY49" fmla="*/ 883749 h 1222671"/>
                  <a:gd name="connsiteX50" fmla="*/ 304662 w 2607833"/>
                  <a:gd name="connsiteY50" fmla="*/ 852440 h 1222671"/>
                  <a:gd name="connsiteX51" fmla="*/ 318310 w 2607833"/>
                  <a:gd name="connsiteY51" fmla="*/ 833146 h 1222671"/>
                  <a:gd name="connsiteX52" fmla="*/ 359107 w 2607833"/>
                  <a:gd name="connsiteY52" fmla="*/ 823426 h 1222671"/>
                  <a:gd name="connsiteX53" fmla="*/ 365405 w 2607833"/>
                  <a:gd name="connsiteY53" fmla="*/ 823376 h 1222671"/>
                  <a:gd name="connsiteX54" fmla="*/ 408350 w 2607833"/>
                  <a:gd name="connsiteY54" fmla="*/ 832785 h 1222671"/>
                  <a:gd name="connsiteX55" fmla="*/ 413042 w 2607833"/>
                  <a:gd name="connsiteY55" fmla="*/ 831736 h 1222671"/>
                  <a:gd name="connsiteX56" fmla="*/ 417700 w 2607833"/>
                  <a:gd name="connsiteY56" fmla="*/ 823212 h 1222671"/>
                  <a:gd name="connsiteX57" fmla="*/ 426395 w 2607833"/>
                  <a:gd name="connsiteY57" fmla="*/ 761840 h 1222671"/>
                  <a:gd name="connsiteX58" fmla="*/ 426148 w 2607833"/>
                  <a:gd name="connsiteY58" fmla="*/ 755825 h 1222671"/>
                  <a:gd name="connsiteX59" fmla="*/ 418275 w 2607833"/>
                  <a:gd name="connsiteY59" fmla="*/ 721385 h 1222671"/>
                  <a:gd name="connsiteX60" fmla="*/ 410138 w 2607833"/>
                  <a:gd name="connsiteY60" fmla="*/ 713025 h 1222671"/>
                  <a:gd name="connsiteX61" fmla="*/ 357499 w 2607833"/>
                  <a:gd name="connsiteY61" fmla="*/ 715320 h 1222671"/>
                  <a:gd name="connsiteX62" fmla="*/ 352135 w 2607833"/>
                  <a:gd name="connsiteY62" fmla="*/ 714500 h 1222671"/>
                  <a:gd name="connsiteX63" fmla="*/ 302809 w 2607833"/>
                  <a:gd name="connsiteY63" fmla="*/ 696993 h 1222671"/>
                  <a:gd name="connsiteX64" fmla="*/ 298297 w 2607833"/>
                  <a:gd name="connsiteY64" fmla="*/ 697289 h 1222671"/>
                  <a:gd name="connsiteX65" fmla="*/ 229565 w 2607833"/>
                  <a:gd name="connsiteY65" fmla="*/ 731269 h 1222671"/>
                  <a:gd name="connsiteX66" fmla="*/ 226990 w 2607833"/>
                  <a:gd name="connsiteY66" fmla="*/ 732269 h 1222671"/>
                  <a:gd name="connsiteX67" fmla="*/ 171381 w 2607833"/>
                  <a:gd name="connsiteY67" fmla="*/ 747875 h 1222671"/>
                  <a:gd name="connsiteX68" fmla="*/ 162326 w 2607833"/>
                  <a:gd name="connsiteY68" fmla="*/ 747399 h 1222671"/>
                  <a:gd name="connsiteX69" fmla="*/ 144347 w 2607833"/>
                  <a:gd name="connsiteY69" fmla="*/ 740367 h 1222671"/>
                  <a:gd name="connsiteX70" fmla="*/ 132948 w 2607833"/>
                  <a:gd name="connsiteY70" fmla="*/ 716762 h 1222671"/>
                  <a:gd name="connsiteX71" fmla="*/ 136163 w 2607833"/>
                  <a:gd name="connsiteY71" fmla="*/ 696567 h 1222671"/>
                  <a:gd name="connsiteX72" fmla="*/ 133637 w 2607833"/>
                  <a:gd name="connsiteY72" fmla="*/ 685109 h 1222671"/>
                  <a:gd name="connsiteX73" fmla="*/ 100960 w 2607833"/>
                  <a:gd name="connsiteY73" fmla="*/ 642031 h 1222671"/>
                  <a:gd name="connsiteX74" fmla="*/ 95038 w 2607833"/>
                  <a:gd name="connsiteY74" fmla="*/ 638851 h 1222671"/>
                  <a:gd name="connsiteX75" fmla="*/ 59442 w 2607833"/>
                  <a:gd name="connsiteY75" fmla="*/ 641014 h 1222671"/>
                  <a:gd name="connsiteX76" fmla="*/ 47730 w 2607833"/>
                  <a:gd name="connsiteY76" fmla="*/ 636277 h 1222671"/>
                  <a:gd name="connsiteX77" fmla="*/ 6064 w 2607833"/>
                  <a:gd name="connsiteY77" fmla="*/ 594018 h 1222671"/>
                  <a:gd name="connsiteX78" fmla="*/ 3144 w 2607833"/>
                  <a:gd name="connsiteY78" fmla="*/ 566135 h 1222671"/>
                  <a:gd name="connsiteX79" fmla="*/ 30653 w 2607833"/>
                  <a:gd name="connsiteY79" fmla="*/ 519057 h 1222671"/>
                  <a:gd name="connsiteX80" fmla="*/ 12330 w 2607833"/>
                  <a:gd name="connsiteY80" fmla="*/ 502337 h 1222671"/>
                  <a:gd name="connsiteX81" fmla="*/ 57965 w 2607833"/>
                  <a:gd name="connsiteY81" fmla="*/ 420279 h 1222671"/>
                  <a:gd name="connsiteX82" fmla="*/ 68857 w 2607833"/>
                  <a:gd name="connsiteY82" fmla="*/ 411624 h 1222671"/>
                  <a:gd name="connsiteX83" fmla="*/ 80569 w 2607833"/>
                  <a:gd name="connsiteY83" fmla="*/ 414099 h 1222671"/>
                  <a:gd name="connsiteX84" fmla="*/ 121465 w 2607833"/>
                  <a:gd name="connsiteY84" fmla="*/ 443277 h 1222671"/>
                  <a:gd name="connsiteX85" fmla="*/ 127403 w 2607833"/>
                  <a:gd name="connsiteY85" fmla="*/ 443998 h 1222671"/>
                  <a:gd name="connsiteX86" fmla="*/ 133275 w 2607833"/>
                  <a:gd name="connsiteY86" fmla="*/ 434376 h 1222671"/>
                  <a:gd name="connsiteX87" fmla="*/ 136556 w 2607833"/>
                  <a:gd name="connsiteY87" fmla="*/ 405788 h 1222671"/>
                  <a:gd name="connsiteX88" fmla="*/ 145102 w 2607833"/>
                  <a:gd name="connsiteY88" fmla="*/ 390609 h 1222671"/>
                  <a:gd name="connsiteX89" fmla="*/ 270017 w 2607833"/>
                  <a:gd name="connsiteY89" fmla="*/ 306763 h 1222671"/>
                  <a:gd name="connsiteX90" fmla="*/ 277809 w 2607833"/>
                  <a:gd name="connsiteY90" fmla="*/ 304206 h 1222671"/>
                  <a:gd name="connsiteX91" fmla="*/ 371574 w 2607833"/>
                  <a:gd name="connsiteY91" fmla="*/ 301551 h 1222671"/>
                  <a:gd name="connsiteX92" fmla="*/ 377397 w 2607833"/>
                  <a:gd name="connsiteY92" fmla="*/ 302616 h 1222671"/>
                  <a:gd name="connsiteX93" fmla="*/ 515533 w 2607833"/>
                  <a:gd name="connsiteY93" fmla="*/ 359103 h 1222671"/>
                  <a:gd name="connsiteX94" fmla="*/ 587070 w 2607833"/>
                  <a:gd name="connsiteY94" fmla="*/ 390756 h 1222671"/>
                  <a:gd name="connsiteX95" fmla="*/ 592057 w 2607833"/>
                  <a:gd name="connsiteY95" fmla="*/ 390609 h 1222671"/>
                  <a:gd name="connsiteX96" fmla="*/ 654506 w 2607833"/>
                  <a:gd name="connsiteY96" fmla="*/ 358939 h 1222671"/>
                  <a:gd name="connsiteX97" fmla="*/ 660854 w 2607833"/>
                  <a:gd name="connsiteY97" fmla="*/ 357349 h 1222671"/>
                  <a:gd name="connsiteX98" fmla="*/ 757095 w 2607833"/>
                  <a:gd name="connsiteY98" fmla="*/ 356022 h 1222671"/>
                  <a:gd name="connsiteX99" fmla="*/ 757308 w 2607833"/>
                  <a:gd name="connsiteY99" fmla="*/ 356022 h 1222671"/>
                  <a:gd name="connsiteX100" fmla="*/ 764001 w 2607833"/>
                  <a:gd name="connsiteY100" fmla="*/ 357694 h 1222671"/>
                  <a:gd name="connsiteX101" fmla="*/ 834308 w 2607833"/>
                  <a:gd name="connsiteY101" fmla="*/ 394363 h 1222671"/>
                  <a:gd name="connsiteX102" fmla="*/ 842543 w 2607833"/>
                  <a:gd name="connsiteY102" fmla="*/ 391953 h 1222671"/>
                  <a:gd name="connsiteX103" fmla="*/ 851203 w 2607833"/>
                  <a:gd name="connsiteY103" fmla="*/ 380757 h 1222671"/>
                  <a:gd name="connsiteX104" fmla="*/ 863539 w 2607833"/>
                  <a:gd name="connsiteY104" fmla="*/ 374299 h 1222671"/>
                  <a:gd name="connsiteX105" fmla="*/ 863982 w 2607833"/>
                  <a:gd name="connsiteY105" fmla="*/ 374299 h 1222671"/>
                  <a:gd name="connsiteX106" fmla="*/ 940375 w 2607833"/>
                  <a:gd name="connsiteY106" fmla="*/ 376692 h 1222671"/>
                  <a:gd name="connsiteX107" fmla="*/ 940539 w 2607833"/>
                  <a:gd name="connsiteY107" fmla="*/ 376692 h 1222671"/>
                  <a:gd name="connsiteX108" fmla="*/ 947691 w 2607833"/>
                  <a:gd name="connsiteY108" fmla="*/ 370676 h 1222671"/>
                  <a:gd name="connsiteX109" fmla="*/ 953613 w 2607833"/>
                  <a:gd name="connsiteY109" fmla="*/ 356284 h 1222671"/>
                  <a:gd name="connsiteX110" fmla="*/ 949266 w 2607833"/>
                  <a:gd name="connsiteY110" fmla="*/ 338958 h 1222671"/>
                  <a:gd name="connsiteX111" fmla="*/ 883962 w 2607833"/>
                  <a:gd name="connsiteY111" fmla="*/ 303633 h 1222671"/>
                  <a:gd name="connsiteX112" fmla="*/ 873972 w 2607833"/>
                  <a:gd name="connsiteY112" fmla="*/ 285863 h 1222671"/>
                  <a:gd name="connsiteX113" fmla="*/ 882830 w 2607833"/>
                  <a:gd name="connsiteY113" fmla="*/ 266603 h 1222671"/>
                  <a:gd name="connsiteX114" fmla="*/ 917147 w 2607833"/>
                  <a:gd name="connsiteY114" fmla="*/ 244178 h 1222671"/>
                  <a:gd name="connsiteX115" fmla="*/ 905172 w 2607833"/>
                  <a:gd name="connsiteY115" fmla="*/ 220869 h 1222671"/>
                  <a:gd name="connsiteX116" fmla="*/ 948068 w 2607833"/>
                  <a:gd name="connsiteY116" fmla="*/ 205821 h 1222671"/>
                  <a:gd name="connsiteX117" fmla="*/ 953891 w 2607833"/>
                  <a:gd name="connsiteY117" fmla="*/ 198641 h 1222671"/>
                  <a:gd name="connsiteX118" fmla="*/ 951594 w 2607833"/>
                  <a:gd name="connsiteY118" fmla="*/ 185036 h 1222671"/>
                  <a:gd name="connsiteX119" fmla="*/ 932550 w 2607833"/>
                  <a:gd name="connsiteY119" fmla="*/ 161284 h 1222671"/>
                  <a:gd name="connsiteX120" fmla="*/ 934338 w 2607833"/>
                  <a:gd name="connsiteY120" fmla="*/ 130466 h 1222671"/>
                  <a:gd name="connsiteX121" fmla="*/ 949183 w 2607833"/>
                  <a:gd name="connsiteY121" fmla="*/ 116566 h 1222671"/>
                  <a:gd name="connsiteX122" fmla="*/ 957796 w 2607833"/>
                  <a:gd name="connsiteY122" fmla="*/ 112403 h 1222671"/>
                  <a:gd name="connsiteX123" fmla="*/ 1190910 w 2607833"/>
                  <a:gd name="connsiteY123" fmla="*/ 83765 h 1222671"/>
                  <a:gd name="connsiteX124" fmla="*/ 1193567 w 2607833"/>
                  <a:gd name="connsiteY124" fmla="*/ 82765 h 1222671"/>
                  <a:gd name="connsiteX125" fmla="*/ 1219486 w 2607833"/>
                  <a:gd name="connsiteY125" fmla="*/ 65783 h 1222671"/>
                  <a:gd name="connsiteX126" fmla="*/ 1224915 w 2607833"/>
                  <a:gd name="connsiteY126" fmla="*/ 63570 h 1222671"/>
                  <a:gd name="connsiteX127" fmla="*/ 1381916 w 2607833"/>
                  <a:gd name="connsiteY127" fmla="*/ 33540 h 1222671"/>
                  <a:gd name="connsiteX128" fmla="*/ 1383884 w 2607833"/>
                  <a:gd name="connsiteY128" fmla="*/ 32786 h 1222671"/>
                  <a:gd name="connsiteX129" fmla="*/ 1436557 w 2607833"/>
                  <a:gd name="connsiteY129" fmla="*/ 2018 h 1222671"/>
                  <a:gd name="connsiteX130" fmla="*/ 1445956 w 2607833"/>
                  <a:gd name="connsiteY130" fmla="*/ 133 h 1222671"/>
                  <a:gd name="connsiteX131" fmla="*/ 1549185 w 2607833"/>
                  <a:gd name="connsiteY131" fmla="*/ 15214 h 1222671"/>
                  <a:gd name="connsiteX132" fmla="*/ 1563391 w 2607833"/>
                  <a:gd name="connsiteY132" fmla="*/ 29786 h 1222671"/>
                  <a:gd name="connsiteX133" fmla="*/ 1578121 w 2607833"/>
                  <a:gd name="connsiteY133" fmla="*/ 90502 h 1222671"/>
                  <a:gd name="connsiteX134" fmla="*/ 1582993 w 2607833"/>
                  <a:gd name="connsiteY134" fmla="*/ 97830 h 1222671"/>
                  <a:gd name="connsiteX135" fmla="*/ 1587554 w 2607833"/>
                  <a:gd name="connsiteY135" fmla="*/ 98420 h 1222671"/>
                  <a:gd name="connsiteX136" fmla="*/ 1639783 w 2607833"/>
                  <a:gd name="connsiteY136" fmla="*/ 83093 h 1222671"/>
                  <a:gd name="connsiteX137" fmla="*/ 1648477 w 2607833"/>
                  <a:gd name="connsiteY137" fmla="*/ 83306 h 1222671"/>
                  <a:gd name="connsiteX138" fmla="*/ 1715142 w 2607833"/>
                  <a:gd name="connsiteY138" fmla="*/ 106485 h 1222671"/>
                  <a:gd name="connsiteX139" fmla="*/ 1727264 w 2607833"/>
                  <a:gd name="connsiteY139" fmla="*/ 128909 h 1222671"/>
                  <a:gd name="connsiteX140" fmla="*/ 1726116 w 2607833"/>
                  <a:gd name="connsiteY140" fmla="*/ 139941 h 1222671"/>
                  <a:gd name="connsiteX141" fmla="*/ 1729577 w 2607833"/>
                  <a:gd name="connsiteY141" fmla="*/ 151432 h 1222671"/>
                  <a:gd name="connsiteX142" fmla="*/ 1734712 w 2607833"/>
                  <a:gd name="connsiteY142" fmla="*/ 153661 h 1222671"/>
                  <a:gd name="connsiteX143" fmla="*/ 1779576 w 2607833"/>
                  <a:gd name="connsiteY143" fmla="*/ 150629 h 1222671"/>
                  <a:gd name="connsiteX144" fmla="*/ 1781791 w 2607833"/>
                  <a:gd name="connsiteY144" fmla="*/ 150022 h 1222671"/>
                  <a:gd name="connsiteX145" fmla="*/ 1957524 w 2607833"/>
                  <a:gd name="connsiteY145" fmla="*/ 63259 h 1222671"/>
                  <a:gd name="connsiteX146" fmla="*/ 1923552 w 2607833"/>
                  <a:gd name="connsiteY146" fmla="*/ 102518 h 1222671"/>
                  <a:gd name="connsiteX147" fmla="*/ 1998862 w 2607833"/>
                  <a:gd name="connsiteY147" fmla="*/ 162726 h 1222671"/>
                  <a:gd name="connsiteX148" fmla="*/ 2002569 w 2607833"/>
                  <a:gd name="connsiteY148" fmla="*/ 166775 h 1222671"/>
                  <a:gd name="connsiteX149" fmla="*/ 2134981 w 2607833"/>
                  <a:gd name="connsiteY149" fmla="*/ 361677 h 1222671"/>
                  <a:gd name="connsiteX150" fmla="*/ 2140689 w 2607833"/>
                  <a:gd name="connsiteY150" fmla="*/ 365332 h 1222671"/>
                  <a:gd name="connsiteX151" fmla="*/ 2146316 w 2607833"/>
                  <a:gd name="connsiteY151" fmla="*/ 362349 h 1222671"/>
                  <a:gd name="connsiteX152" fmla="*/ 2165328 w 2607833"/>
                  <a:gd name="connsiteY152" fmla="*/ 338449 h 1222671"/>
                  <a:gd name="connsiteX153" fmla="*/ 2184291 w 2607833"/>
                  <a:gd name="connsiteY153" fmla="*/ 333925 h 1222671"/>
                  <a:gd name="connsiteX154" fmla="*/ 2262733 w 2607833"/>
                  <a:gd name="connsiteY154" fmla="*/ 375545 h 1222671"/>
                  <a:gd name="connsiteX155" fmla="*/ 2266851 w 2607833"/>
                  <a:gd name="connsiteY155" fmla="*/ 376086 h 1222671"/>
                  <a:gd name="connsiteX156" fmla="*/ 2349559 w 2607833"/>
                  <a:gd name="connsiteY156" fmla="*/ 355448 h 1222671"/>
                  <a:gd name="connsiteX157" fmla="*/ 2358532 w 2607833"/>
                  <a:gd name="connsiteY157" fmla="*/ 356153 h 1222671"/>
                  <a:gd name="connsiteX158" fmla="*/ 2388649 w 2607833"/>
                  <a:gd name="connsiteY158" fmla="*/ 368758 h 1222671"/>
                  <a:gd name="connsiteX159" fmla="*/ 2396539 w 2607833"/>
                  <a:gd name="connsiteY159" fmla="*/ 375676 h 1222671"/>
                  <a:gd name="connsiteX160" fmla="*/ 2421539 w 2607833"/>
                  <a:gd name="connsiteY160" fmla="*/ 415427 h 1222671"/>
                  <a:gd name="connsiteX161" fmla="*/ 2425722 w 2607833"/>
                  <a:gd name="connsiteY161" fmla="*/ 419082 h 1222671"/>
                  <a:gd name="connsiteX162" fmla="*/ 2464435 w 2607833"/>
                  <a:gd name="connsiteY162" fmla="*/ 433212 h 1222671"/>
                  <a:gd name="connsiteX163" fmla="*/ 2472226 w 2607833"/>
                  <a:gd name="connsiteY163" fmla="*/ 439277 h 1222671"/>
                  <a:gd name="connsiteX164" fmla="*/ 2490780 w 2607833"/>
                  <a:gd name="connsiteY164" fmla="*/ 464980 h 1222671"/>
                  <a:gd name="connsiteX165" fmla="*/ 2497176 w 2607833"/>
                  <a:gd name="connsiteY165" fmla="*/ 468324 h 1222671"/>
                  <a:gd name="connsiteX166" fmla="*/ 2567221 w 2607833"/>
                  <a:gd name="connsiteY166" fmla="*/ 458849 h 1222671"/>
                  <a:gd name="connsiteX167" fmla="*/ 2582148 w 2607833"/>
                  <a:gd name="connsiteY167" fmla="*/ 466078 h 1222671"/>
                  <a:gd name="connsiteX168" fmla="*/ 2603801 w 2607833"/>
                  <a:gd name="connsiteY168" fmla="*/ 497797 h 1222671"/>
                  <a:gd name="connsiteX169" fmla="*/ 2602325 w 2607833"/>
                  <a:gd name="connsiteY169" fmla="*/ 526204 h 1222671"/>
                  <a:gd name="connsiteX170" fmla="*/ 2566728 w 2607833"/>
                  <a:gd name="connsiteY170" fmla="*/ 566594 h 1222671"/>
                  <a:gd name="connsiteX171" fmla="*/ 2557379 w 2607833"/>
                  <a:gd name="connsiteY171" fmla="*/ 571905 h 1222671"/>
                  <a:gd name="connsiteX172" fmla="*/ 2518665 w 2607833"/>
                  <a:gd name="connsiteY172" fmla="*/ 578036 h 1222671"/>
                  <a:gd name="connsiteX173" fmla="*/ 2511284 w 2607833"/>
                  <a:gd name="connsiteY173" fmla="*/ 589068 h 1222671"/>
                  <a:gd name="connsiteX174" fmla="*/ 2507839 w 2607833"/>
                  <a:gd name="connsiteY174" fmla="*/ 651259 h 1222671"/>
                  <a:gd name="connsiteX175" fmla="*/ 2502261 w 2607833"/>
                  <a:gd name="connsiteY175" fmla="*/ 665209 h 1222671"/>
                  <a:gd name="connsiteX176" fmla="*/ 2476344 w 2607833"/>
                  <a:gd name="connsiteY176" fmla="*/ 693584 h 1222671"/>
                  <a:gd name="connsiteX177" fmla="*/ 2461892 w 2607833"/>
                  <a:gd name="connsiteY177" fmla="*/ 698518 h 1222671"/>
                  <a:gd name="connsiteX178" fmla="*/ 2351412 w 2607833"/>
                  <a:gd name="connsiteY178" fmla="*/ 674061 h 1222671"/>
                  <a:gd name="connsiteX179" fmla="*/ 2342620 w 2607833"/>
                  <a:gd name="connsiteY179" fmla="*/ 681159 h 1222671"/>
                  <a:gd name="connsiteX180" fmla="*/ 2302398 w 2607833"/>
                  <a:gd name="connsiteY180" fmla="*/ 810853 h 1222671"/>
                  <a:gd name="connsiteX181" fmla="*/ 2293737 w 2607833"/>
                  <a:gd name="connsiteY181" fmla="*/ 822196 h 1222671"/>
                  <a:gd name="connsiteX182" fmla="*/ 2267540 w 2607833"/>
                  <a:gd name="connsiteY182" fmla="*/ 836998 h 1222671"/>
                  <a:gd name="connsiteX183" fmla="*/ 2264013 w 2607833"/>
                  <a:gd name="connsiteY183" fmla="*/ 838441 h 1222671"/>
                  <a:gd name="connsiteX184" fmla="*/ 2155305 w 2607833"/>
                  <a:gd name="connsiteY184" fmla="*/ 867307 h 1222671"/>
                  <a:gd name="connsiteX185" fmla="*/ 2149990 w 2607833"/>
                  <a:gd name="connsiteY185" fmla="*/ 872159 h 1222671"/>
                  <a:gd name="connsiteX186" fmla="*/ 2149498 w 2607833"/>
                  <a:gd name="connsiteY186" fmla="*/ 885060 h 1222671"/>
                  <a:gd name="connsiteX187" fmla="*/ 2192755 w 2607833"/>
                  <a:gd name="connsiteY187" fmla="*/ 993444 h 1222671"/>
                  <a:gd name="connsiteX188" fmla="*/ 2183798 w 2607833"/>
                  <a:gd name="connsiteY188" fmla="*/ 1021721 h 1222671"/>
                  <a:gd name="connsiteX189" fmla="*/ 2162884 w 2607833"/>
                  <a:gd name="connsiteY189" fmla="*/ 1031753 h 1222671"/>
                  <a:gd name="connsiteX190" fmla="*/ 2157175 w 2607833"/>
                  <a:gd name="connsiteY190" fmla="*/ 1044801 h 1222671"/>
                  <a:gd name="connsiteX191" fmla="*/ 2158241 w 2607833"/>
                  <a:gd name="connsiteY191" fmla="*/ 1055849 h 1222671"/>
                  <a:gd name="connsiteX192" fmla="*/ 2150761 w 2607833"/>
                  <a:gd name="connsiteY192" fmla="*/ 1075552 h 1222671"/>
                  <a:gd name="connsiteX193" fmla="*/ 2137064 w 2607833"/>
                  <a:gd name="connsiteY193" fmla="*/ 1078240 h 1222671"/>
                  <a:gd name="connsiteX194" fmla="*/ 2118151 w 2607833"/>
                  <a:gd name="connsiteY194" fmla="*/ 1072143 h 1222671"/>
                  <a:gd name="connsiteX195" fmla="*/ 2112376 w 2607833"/>
                  <a:gd name="connsiteY195" fmla="*/ 1068750 h 1222671"/>
                  <a:gd name="connsiteX196" fmla="*/ 2085031 w 2607833"/>
                  <a:gd name="connsiteY196" fmla="*/ 1043801 h 1222671"/>
                  <a:gd name="connsiteX197" fmla="*/ 2081127 w 2607833"/>
                  <a:gd name="connsiteY197" fmla="*/ 1041965 h 1222671"/>
                  <a:gd name="connsiteX198" fmla="*/ 1988183 w 2607833"/>
                  <a:gd name="connsiteY198" fmla="*/ 1033884 h 1222671"/>
                  <a:gd name="connsiteX199" fmla="*/ 1884659 w 2607833"/>
                  <a:gd name="connsiteY199" fmla="*/ 1031146 h 1222671"/>
                  <a:gd name="connsiteX200" fmla="*/ 1882576 w 2607833"/>
                  <a:gd name="connsiteY200" fmla="*/ 1031490 h 1222671"/>
                  <a:gd name="connsiteX201" fmla="*/ 1864892 w 2607833"/>
                  <a:gd name="connsiteY201" fmla="*/ 1037949 h 1222671"/>
                  <a:gd name="connsiteX202" fmla="*/ 1854951 w 2607833"/>
                  <a:gd name="connsiteY202" fmla="*/ 1037900 h 1222671"/>
                  <a:gd name="connsiteX203" fmla="*/ 1772719 w 2607833"/>
                  <a:gd name="connsiteY203" fmla="*/ 1007099 h 1222671"/>
                  <a:gd name="connsiteX204" fmla="*/ 1768340 w 2607833"/>
                  <a:gd name="connsiteY204" fmla="*/ 1007279 h 1222671"/>
                  <a:gd name="connsiteX205" fmla="*/ 1741831 w 2607833"/>
                  <a:gd name="connsiteY205" fmla="*/ 1019360 h 1222671"/>
                  <a:gd name="connsiteX206" fmla="*/ 1736221 w 2607833"/>
                  <a:gd name="connsiteY206" fmla="*/ 1027786 h 1222671"/>
                  <a:gd name="connsiteX207" fmla="*/ 1731545 w 2607833"/>
                  <a:gd name="connsiteY207" fmla="*/ 1052652 h 1222671"/>
                  <a:gd name="connsiteX208" fmla="*/ 1722786 w 2607833"/>
                  <a:gd name="connsiteY208" fmla="*/ 1066373 h 1222671"/>
                  <a:gd name="connsiteX209" fmla="*/ 1711254 w 2607833"/>
                  <a:gd name="connsiteY209" fmla="*/ 1068110 h 1222671"/>
                  <a:gd name="connsiteX210" fmla="*/ 1620361 w 2607833"/>
                  <a:gd name="connsiteY210" fmla="*/ 1042867 h 1222671"/>
                  <a:gd name="connsiteX211" fmla="*/ 1617211 w 2607833"/>
                  <a:gd name="connsiteY211" fmla="*/ 1042916 h 1222671"/>
                  <a:gd name="connsiteX212" fmla="*/ 1583993 w 2607833"/>
                  <a:gd name="connsiteY212" fmla="*/ 1053030 h 1222671"/>
                  <a:gd name="connsiteX213" fmla="*/ 1578597 w 2607833"/>
                  <a:gd name="connsiteY213" fmla="*/ 1058422 h 1222671"/>
                  <a:gd name="connsiteX214" fmla="*/ 1567705 w 2607833"/>
                  <a:gd name="connsiteY214" fmla="*/ 1083060 h 1222671"/>
                  <a:gd name="connsiteX215" fmla="*/ 1558223 w 2607833"/>
                  <a:gd name="connsiteY215" fmla="*/ 1092764 h 1222671"/>
                  <a:gd name="connsiteX216" fmla="*/ 1558207 w 2607833"/>
                  <a:gd name="connsiteY216" fmla="*/ 1092764 h 1222671"/>
                  <a:gd name="connsiteX217" fmla="*/ 1529599 w 2607833"/>
                  <a:gd name="connsiteY217" fmla="*/ 1104370 h 1222671"/>
                  <a:gd name="connsiteX218" fmla="*/ 1528270 w 2607833"/>
                  <a:gd name="connsiteY218" fmla="*/ 1105091 h 1222671"/>
                  <a:gd name="connsiteX219" fmla="*/ 1447367 w 2607833"/>
                  <a:gd name="connsiteY219" fmla="*/ 1160971 h 1222671"/>
                  <a:gd name="connsiteX220" fmla="*/ 1443971 w 2607833"/>
                  <a:gd name="connsiteY220" fmla="*/ 1165184 h 1222671"/>
                  <a:gd name="connsiteX221" fmla="*/ 1421892 w 2607833"/>
                  <a:gd name="connsiteY221" fmla="*/ 1212213 h 1222671"/>
                  <a:gd name="connsiteX222" fmla="*/ 1407210 w 2607833"/>
                  <a:gd name="connsiteY222" fmla="*/ 1222540 h 1222671"/>
                  <a:gd name="connsiteX223" fmla="*/ 1172161 w 2607833"/>
                  <a:gd name="connsiteY223" fmla="*/ 961349 h 1222671"/>
                  <a:gd name="connsiteX224" fmla="*/ 1181429 w 2607833"/>
                  <a:gd name="connsiteY224" fmla="*/ 964676 h 1222671"/>
                  <a:gd name="connsiteX225" fmla="*/ 1247371 w 2607833"/>
                  <a:gd name="connsiteY225" fmla="*/ 1016967 h 1222671"/>
                  <a:gd name="connsiteX226" fmla="*/ 1254982 w 2607833"/>
                  <a:gd name="connsiteY226" fmla="*/ 1035637 h 1222671"/>
                  <a:gd name="connsiteX227" fmla="*/ 1251883 w 2607833"/>
                  <a:gd name="connsiteY227" fmla="*/ 1092108 h 1222671"/>
                  <a:gd name="connsiteX228" fmla="*/ 1255344 w 2607833"/>
                  <a:gd name="connsiteY228" fmla="*/ 1102747 h 1222671"/>
                  <a:gd name="connsiteX229" fmla="*/ 1260167 w 2607833"/>
                  <a:gd name="connsiteY229" fmla="*/ 1105058 h 1222671"/>
                  <a:gd name="connsiteX230" fmla="*/ 1268647 w 2607833"/>
                  <a:gd name="connsiteY230" fmla="*/ 1105058 h 1222671"/>
                  <a:gd name="connsiteX231" fmla="*/ 1285199 w 2607833"/>
                  <a:gd name="connsiteY231" fmla="*/ 1121434 h 1222671"/>
                  <a:gd name="connsiteX232" fmla="*/ 1292351 w 2607833"/>
                  <a:gd name="connsiteY232" fmla="*/ 1163250 h 1222671"/>
                  <a:gd name="connsiteX233" fmla="*/ 1300257 w 2607833"/>
                  <a:gd name="connsiteY233" fmla="*/ 1172479 h 1222671"/>
                  <a:gd name="connsiteX234" fmla="*/ 1365725 w 2607833"/>
                  <a:gd name="connsiteY234" fmla="*/ 1174692 h 1222671"/>
                  <a:gd name="connsiteX235" fmla="*/ 1380374 w 2607833"/>
                  <a:gd name="connsiteY235" fmla="*/ 1186018 h 1222671"/>
                  <a:gd name="connsiteX236" fmla="*/ 1389429 w 2607833"/>
                  <a:gd name="connsiteY236" fmla="*/ 1208066 h 1222671"/>
                  <a:gd name="connsiteX237" fmla="*/ 1396580 w 2607833"/>
                  <a:gd name="connsiteY237" fmla="*/ 1214065 h 1222671"/>
                  <a:gd name="connsiteX238" fmla="*/ 1407177 w 2607833"/>
                  <a:gd name="connsiteY238" fmla="*/ 1214065 h 1222671"/>
                  <a:gd name="connsiteX239" fmla="*/ 1414050 w 2607833"/>
                  <a:gd name="connsiteY239" fmla="*/ 1208689 h 1222671"/>
                  <a:gd name="connsiteX240" fmla="*/ 1436130 w 2607833"/>
                  <a:gd name="connsiteY240" fmla="*/ 1161660 h 1222671"/>
                  <a:gd name="connsiteX241" fmla="*/ 1442429 w 2607833"/>
                  <a:gd name="connsiteY241" fmla="*/ 1154021 h 1222671"/>
                  <a:gd name="connsiteX242" fmla="*/ 1523316 w 2607833"/>
                  <a:gd name="connsiteY242" fmla="*/ 1098157 h 1222671"/>
                  <a:gd name="connsiteX243" fmla="*/ 1526335 w 2607833"/>
                  <a:gd name="connsiteY243" fmla="*/ 1096534 h 1222671"/>
                  <a:gd name="connsiteX244" fmla="*/ 1554910 w 2607833"/>
                  <a:gd name="connsiteY244" fmla="*/ 1084945 h 1222671"/>
                  <a:gd name="connsiteX245" fmla="*/ 1559782 w 2607833"/>
                  <a:gd name="connsiteY245" fmla="*/ 1079716 h 1222671"/>
                  <a:gd name="connsiteX246" fmla="*/ 1570674 w 2607833"/>
                  <a:gd name="connsiteY246" fmla="*/ 1055095 h 1222671"/>
                  <a:gd name="connsiteX247" fmla="*/ 1581418 w 2607833"/>
                  <a:gd name="connsiteY247" fmla="*/ 1044932 h 1222671"/>
                  <a:gd name="connsiteX248" fmla="*/ 1614652 w 2607833"/>
                  <a:gd name="connsiteY248" fmla="*/ 1034818 h 1222671"/>
                  <a:gd name="connsiteX249" fmla="*/ 1622608 w 2607833"/>
                  <a:gd name="connsiteY249" fmla="*/ 1034719 h 1222671"/>
                  <a:gd name="connsiteX250" fmla="*/ 1713502 w 2607833"/>
                  <a:gd name="connsiteY250" fmla="*/ 1059963 h 1222671"/>
                  <a:gd name="connsiteX251" fmla="*/ 1718177 w 2607833"/>
                  <a:gd name="connsiteY251" fmla="*/ 1059209 h 1222671"/>
                  <a:gd name="connsiteX252" fmla="*/ 1723016 w 2607833"/>
                  <a:gd name="connsiteY252" fmla="*/ 1051210 h 1222671"/>
                  <a:gd name="connsiteX253" fmla="*/ 1727691 w 2607833"/>
                  <a:gd name="connsiteY253" fmla="*/ 1026343 h 1222671"/>
                  <a:gd name="connsiteX254" fmla="*/ 1738189 w 2607833"/>
                  <a:gd name="connsiteY254" fmla="*/ 1011689 h 1222671"/>
                  <a:gd name="connsiteX255" fmla="*/ 1764698 w 2607833"/>
                  <a:gd name="connsiteY255" fmla="*/ 999608 h 1222671"/>
                  <a:gd name="connsiteX256" fmla="*/ 1775689 w 2607833"/>
                  <a:gd name="connsiteY256" fmla="*/ 999198 h 1222671"/>
                  <a:gd name="connsiteX257" fmla="*/ 1857921 w 2607833"/>
                  <a:gd name="connsiteY257" fmla="*/ 1029999 h 1222671"/>
                  <a:gd name="connsiteX258" fmla="*/ 1861891 w 2607833"/>
                  <a:gd name="connsiteY258" fmla="*/ 1030015 h 1222671"/>
                  <a:gd name="connsiteX259" fmla="*/ 1879557 w 2607833"/>
                  <a:gd name="connsiteY259" fmla="*/ 1023556 h 1222671"/>
                  <a:gd name="connsiteX260" fmla="*/ 1884839 w 2607833"/>
                  <a:gd name="connsiteY260" fmla="*/ 1022688 h 1222671"/>
                  <a:gd name="connsiteX261" fmla="*/ 1988627 w 2607833"/>
                  <a:gd name="connsiteY261" fmla="*/ 1025425 h 1222671"/>
                  <a:gd name="connsiteX262" fmla="*/ 2081816 w 2607833"/>
                  <a:gd name="connsiteY262" fmla="*/ 1033523 h 1222671"/>
                  <a:gd name="connsiteX263" fmla="*/ 2090773 w 2607833"/>
                  <a:gd name="connsiteY263" fmla="*/ 1037588 h 1222671"/>
                  <a:gd name="connsiteX264" fmla="*/ 2118118 w 2607833"/>
                  <a:gd name="connsiteY264" fmla="*/ 1062537 h 1222671"/>
                  <a:gd name="connsiteX265" fmla="*/ 2120759 w 2607833"/>
                  <a:gd name="connsiteY265" fmla="*/ 1064111 h 1222671"/>
                  <a:gd name="connsiteX266" fmla="*/ 2139672 w 2607833"/>
                  <a:gd name="connsiteY266" fmla="*/ 1070192 h 1222671"/>
                  <a:gd name="connsiteX267" fmla="*/ 2145315 w 2607833"/>
                  <a:gd name="connsiteY267" fmla="*/ 1068979 h 1222671"/>
                  <a:gd name="connsiteX268" fmla="*/ 2149613 w 2607833"/>
                  <a:gd name="connsiteY268" fmla="*/ 1056816 h 1222671"/>
                  <a:gd name="connsiteX269" fmla="*/ 2148531 w 2607833"/>
                  <a:gd name="connsiteY269" fmla="*/ 1045768 h 1222671"/>
                  <a:gd name="connsiteX270" fmla="*/ 2159094 w 2607833"/>
                  <a:gd name="connsiteY270" fmla="*/ 1024130 h 1222671"/>
                  <a:gd name="connsiteX271" fmla="*/ 2180010 w 2607833"/>
                  <a:gd name="connsiteY271" fmla="*/ 1014098 h 1222671"/>
                  <a:gd name="connsiteX272" fmla="*/ 2184700 w 2607833"/>
                  <a:gd name="connsiteY272" fmla="*/ 996756 h 1222671"/>
                  <a:gd name="connsiteX273" fmla="*/ 2141444 w 2607833"/>
                  <a:gd name="connsiteY273" fmla="*/ 888355 h 1222671"/>
                  <a:gd name="connsiteX274" fmla="*/ 2142248 w 2607833"/>
                  <a:gd name="connsiteY274" fmla="*/ 868405 h 1222671"/>
                  <a:gd name="connsiteX275" fmla="*/ 2153025 w 2607833"/>
                  <a:gd name="connsiteY275" fmla="*/ 859111 h 1222671"/>
                  <a:gd name="connsiteX276" fmla="*/ 2261733 w 2607833"/>
                  <a:gd name="connsiteY276" fmla="*/ 830245 h 1222671"/>
                  <a:gd name="connsiteX277" fmla="*/ 2263226 w 2607833"/>
                  <a:gd name="connsiteY277" fmla="*/ 829638 h 1222671"/>
                  <a:gd name="connsiteX278" fmla="*/ 2289456 w 2607833"/>
                  <a:gd name="connsiteY278" fmla="*/ 814820 h 1222671"/>
                  <a:gd name="connsiteX279" fmla="*/ 2294114 w 2607833"/>
                  <a:gd name="connsiteY279" fmla="*/ 808410 h 1222671"/>
                  <a:gd name="connsiteX280" fmla="*/ 2334336 w 2607833"/>
                  <a:gd name="connsiteY280" fmla="*/ 678716 h 1222671"/>
                  <a:gd name="connsiteX281" fmla="*/ 2353217 w 2607833"/>
                  <a:gd name="connsiteY281" fmla="*/ 665783 h 1222671"/>
                  <a:gd name="connsiteX282" fmla="*/ 2463729 w 2607833"/>
                  <a:gd name="connsiteY282" fmla="*/ 690240 h 1222671"/>
                  <a:gd name="connsiteX283" fmla="*/ 2469897 w 2607833"/>
                  <a:gd name="connsiteY283" fmla="*/ 687912 h 1222671"/>
                  <a:gd name="connsiteX284" fmla="*/ 2495865 w 2607833"/>
                  <a:gd name="connsiteY284" fmla="*/ 659537 h 1222671"/>
                  <a:gd name="connsiteX285" fmla="*/ 2499145 w 2607833"/>
                  <a:gd name="connsiteY285" fmla="*/ 650899 h 1222671"/>
                  <a:gd name="connsiteX286" fmla="*/ 2502590 w 2607833"/>
                  <a:gd name="connsiteY286" fmla="*/ 588707 h 1222671"/>
                  <a:gd name="connsiteX287" fmla="*/ 2517354 w 2607833"/>
                  <a:gd name="connsiteY287" fmla="*/ 569660 h 1222671"/>
                  <a:gd name="connsiteX288" fmla="*/ 2555902 w 2607833"/>
                  <a:gd name="connsiteY288" fmla="*/ 563529 h 1222671"/>
                  <a:gd name="connsiteX289" fmla="*/ 2560167 w 2607833"/>
                  <a:gd name="connsiteY289" fmla="*/ 561021 h 1222671"/>
                  <a:gd name="connsiteX290" fmla="*/ 2595927 w 2607833"/>
                  <a:gd name="connsiteY290" fmla="*/ 520647 h 1222671"/>
                  <a:gd name="connsiteX291" fmla="*/ 2596747 w 2607833"/>
                  <a:gd name="connsiteY291" fmla="*/ 502796 h 1222671"/>
                  <a:gd name="connsiteX292" fmla="*/ 2574930 w 2607833"/>
                  <a:gd name="connsiteY292" fmla="*/ 471078 h 1222671"/>
                  <a:gd name="connsiteX293" fmla="*/ 2568369 w 2607833"/>
                  <a:gd name="connsiteY293" fmla="*/ 467504 h 1222671"/>
                  <a:gd name="connsiteX294" fmla="*/ 2498325 w 2607833"/>
                  <a:gd name="connsiteY294" fmla="*/ 476962 h 1222671"/>
                  <a:gd name="connsiteX295" fmla="*/ 2483725 w 2607833"/>
                  <a:gd name="connsiteY295" fmla="*/ 470127 h 1222671"/>
                  <a:gd name="connsiteX296" fmla="*/ 2465222 w 2607833"/>
                  <a:gd name="connsiteY296" fmla="*/ 444441 h 1222671"/>
                  <a:gd name="connsiteX297" fmla="*/ 2461433 w 2607833"/>
                  <a:gd name="connsiteY297" fmla="*/ 441408 h 1222671"/>
                  <a:gd name="connsiteX298" fmla="*/ 2422719 w 2607833"/>
                  <a:gd name="connsiteY298" fmla="*/ 427278 h 1222671"/>
                  <a:gd name="connsiteX299" fmla="*/ 2414206 w 2607833"/>
                  <a:gd name="connsiteY299" fmla="*/ 420098 h 1222671"/>
                  <a:gd name="connsiteX300" fmla="*/ 2389207 w 2607833"/>
                  <a:gd name="connsiteY300" fmla="*/ 380347 h 1222671"/>
                  <a:gd name="connsiteX301" fmla="*/ 2385302 w 2607833"/>
                  <a:gd name="connsiteY301" fmla="*/ 376807 h 1222671"/>
                  <a:gd name="connsiteX302" fmla="*/ 2355169 w 2607833"/>
                  <a:gd name="connsiteY302" fmla="*/ 364201 h 1222671"/>
                  <a:gd name="connsiteX303" fmla="*/ 2351610 w 2607833"/>
                  <a:gd name="connsiteY303" fmla="*/ 363923 h 1222671"/>
                  <a:gd name="connsiteX304" fmla="*/ 2268902 w 2607833"/>
                  <a:gd name="connsiteY304" fmla="*/ 384560 h 1222671"/>
                  <a:gd name="connsiteX305" fmla="*/ 2258665 w 2607833"/>
                  <a:gd name="connsiteY305" fmla="*/ 383265 h 1222671"/>
                  <a:gd name="connsiteX306" fmla="*/ 2180223 w 2607833"/>
                  <a:gd name="connsiteY306" fmla="*/ 341646 h 1222671"/>
                  <a:gd name="connsiteX307" fmla="*/ 2172021 w 2607833"/>
                  <a:gd name="connsiteY307" fmla="*/ 343924 h 1222671"/>
                  <a:gd name="connsiteX308" fmla="*/ 2153009 w 2607833"/>
                  <a:gd name="connsiteY308" fmla="*/ 367840 h 1222671"/>
                  <a:gd name="connsiteX309" fmla="*/ 2140329 w 2607833"/>
                  <a:gd name="connsiteY309" fmla="*/ 374069 h 1222671"/>
                  <a:gd name="connsiteX310" fmla="*/ 2127813 w 2607833"/>
                  <a:gd name="connsiteY310" fmla="*/ 366644 h 1222671"/>
                  <a:gd name="connsiteX311" fmla="*/ 1995401 w 2607833"/>
                  <a:gd name="connsiteY311" fmla="*/ 171742 h 1222671"/>
                  <a:gd name="connsiteX312" fmla="*/ 1993432 w 2607833"/>
                  <a:gd name="connsiteY312" fmla="*/ 169562 h 1222671"/>
                  <a:gd name="connsiteX313" fmla="*/ 1911134 w 2607833"/>
                  <a:gd name="connsiteY313" fmla="*/ 103780 h 1222671"/>
                  <a:gd name="connsiteX314" fmla="*/ 1923126 w 2607833"/>
                  <a:gd name="connsiteY314" fmla="*/ 89945 h 1222671"/>
                  <a:gd name="connsiteX315" fmla="*/ 1785564 w 2607833"/>
                  <a:gd name="connsiteY315" fmla="*/ 157874 h 1222671"/>
                  <a:gd name="connsiteX316" fmla="*/ 1780134 w 2607833"/>
                  <a:gd name="connsiteY316" fmla="*/ 159366 h 1222671"/>
                  <a:gd name="connsiteX317" fmla="*/ 1735253 w 2607833"/>
                  <a:gd name="connsiteY317" fmla="*/ 162398 h 1222671"/>
                  <a:gd name="connsiteX318" fmla="*/ 1723361 w 2607833"/>
                  <a:gd name="connsiteY318" fmla="*/ 157563 h 1222671"/>
                  <a:gd name="connsiteX319" fmla="*/ 1717504 w 2607833"/>
                  <a:gd name="connsiteY319" fmla="*/ 139204 h 1222671"/>
                  <a:gd name="connsiteX320" fmla="*/ 1718653 w 2607833"/>
                  <a:gd name="connsiteY320" fmla="*/ 128172 h 1222671"/>
                  <a:gd name="connsiteX321" fmla="*/ 1712288 w 2607833"/>
                  <a:gd name="connsiteY321" fmla="*/ 114763 h 1222671"/>
                  <a:gd name="connsiteX322" fmla="*/ 1645623 w 2607833"/>
                  <a:gd name="connsiteY322" fmla="*/ 91585 h 1222671"/>
                  <a:gd name="connsiteX323" fmla="*/ 1642195 w 2607833"/>
                  <a:gd name="connsiteY323" fmla="*/ 91486 h 1222671"/>
                  <a:gd name="connsiteX324" fmla="*/ 1589949 w 2607833"/>
                  <a:gd name="connsiteY324" fmla="*/ 106813 h 1222671"/>
                  <a:gd name="connsiteX325" fmla="*/ 1578679 w 2607833"/>
                  <a:gd name="connsiteY325" fmla="*/ 105419 h 1222671"/>
                  <a:gd name="connsiteX326" fmla="*/ 1569739 w 2607833"/>
                  <a:gd name="connsiteY326" fmla="*/ 92666 h 1222671"/>
                  <a:gd name="connsiteX327" fmla="*/ 1555008 w 2607833"/>
                  <a:gd name="connsiteY327" fmla="*/ 31950 h 1222671"/>
                  <a:gd name="connsiteX328" fmla="*/ 1547938 w 2607833"/>
                  <a:gd name="connsiteY328" fmla="*/ 23852 h 1222671"/>
                  <a:gd name="connsiteX329" fmla="*/ 1444709 w 2607833"/>
                  <a:gd name="connsiteY329" fmla="*/ 8772 h 1222671"/>
                  <a:gd name="connsiteX330" fmla="*/ 1440887 w 2607833"/>
                  <a:gd name="connsiteY330" fmla="*/ 9575 h 1222671"/>
                  <a:gd name="connsiteX331" fmla="*/ 1388231 w 2607833"/>
                  <a:gd name="connsiteY331" fmla="*/ 40326 h 1222671"/>
                  <a:gd name="connsiteX332" fmla="*/ 1383507 w 2607833"/>
                  <a:gd name="connsiteY332" fmla="*/ 42113 h 1222671"/>
                  <a:gd name="connsiteX333" fmla="*/ 1226506 w 2607833"/>
                  <a:gd name="connsiteY333" fmla="*/ 72143 h 1222671"/>
                  <a:gd name="connsiteX334" fmla="*/ 1224193 w 2607833"/>
                  <a:gd name="connsiteY334" fmla="*/ 73094 h 1222671"/>
                  <a:gd name="connsiteX335" fmla="*/ 1198291 w 2607833"/>
                  <a:gd name="connsiteY335" fmla="*/ 90060 h 1222671"/>
                  <a:gd name="connsiteX336" fmla="*/ 1191959 w 2607833"/>
                  <a:gd name="connsiteY336" fmla="*/ 92420 h 1222671"/>
                  <a:gd name="connsiteX337" fmla="*/ 958862 w 2607833"/>
                  <a:gd name="connsiteY337" fmla="*/ 121058 h 1222671"/>
                  <a:gd name="connsiteX338" fmla="*/ 955056 w 2607833"/>
                  <a:gd name="connsiteY338" fmla="*/ 122975 h 1222671"/>
                  <a:gd name="connsiteX339" fmla="*/ 940227 w 2607833"/>
                  <a:gd name="connsiteY339" fmla="*/ 136859 h 1222671"/>
                  <a:gd name="connsiteX340" fmla="*/ 939292 w 2607833"/>
                  <a:gd name="connsiteY340" fmla="*/ 156022 h 1222671"/>
                  <a:gd name="connsiteX341" fmla="*/ 958337 w 2607833"/>
                  <a:gd name="connsiteY341" fmla="*/ 179774 h 1222671"/>
                  <a:gd name="connsiteX342" fmla="*/ 962191 w 2607833"/>
                  <a:gd name="connsiteY342" fmla="*/ 201116 h 1222671"/>
                  <a:gd name="connsiteX343" fmla="*/ 950972 w 2607833"/>
                  <a:gd name="connsiteY343" fmla="*/ 214033 h 1222671"/>
                  <a:gd name="connsiteX344" fmla="*/ 917393 w 2607833"/>
                  <a:gd name="connsiteY344" fmla="*/ 225819 h 1222671"/>
                  <a:gd name="connsiteX345" fmla="*/ 928383 w 2607833"/>
                  <a:gd name="connsiteY345" fmla="*/ 247227 h 1222671"/>
                  <a:gd name="connsiteX346" fmla="*/ 887571 w 2607833"/>
                  <a:gd name="connsiteY346" fmla="*/ 273897 h 1222671"/>
                  <a:gd name="connsiteX347" fmla="*/ 882600 w 2607833"/>
                  <a:gd name="connsiteY347" fmla="*/ 285601 h 1222671"/>
                  <a:gd name="connsiteX348" fmla="*/ 888096 w 2607833"/>
                  <a:gd name="connsiteY348" fmla="*/ 296174 h 1222671"/>
                  <a:gd name="connsiteX349" fmla="*/ 953400 w 2607833"/>
                  <a:gd name="connsiteY349" fmla="*/ 331499 h 1222671"/>
                  <a:gd name="connsiteX350" fmla="*/ 961617 w 2607833"/>
                  <a:gd name="connsiteY350" fmla="*/ 359644 h 1222671"/>
                  <a:gd name="connsiteX351" fmla="*/ 955695 w 2607833"/>
                  <a:gd name="connsiteY351" fmla="*/ 374053 h 1222671"/>
                  <a:gd name="connsiteX352" fmla="*/ 940129 w 2607833"/>
                  <a:gd name="connsiteY352" fmla="*/ 385380 h 1222671"/>
                  <a:gd name="connsiteX353" fmla="*/ 863736 w 2607833"/>
                  <a:gd name="connsiteY353" fmla="*/ 383003 h 1222671"/>
                  <a:gd name="connsiteX354" fmla="*/ 858061 w 2607833"/>
                  <a:gd name="connsiteY354" fmla="*/ 386101 h 1222671"/>
                  <a:gd name="connsiteX355" fmla="*/ 849399 w 2607833"/>
                  <a:gd name="connsiteY355" fmla="*/ 397281 h 1222671"/>
                  <a:gd name="connsiteX356" fmla="*/ 830371 w 2607833"/>
                  <a:gd name="connsiteY356" fmla="*/ 402067 h 1222671"/>
                  <a:gd name="connsiteX357" fmla="*/ 760064 w 2607833"/>
                  <a:gd name="connsiteY357" fmla="*/ 365398 h 1222671"/>
                  <a:gd name="connsiteX358" fmla="*/ 757341 w 2607833"/>
                  <a:gd name="connsiteY358" fmla="*/ 364709 h 1222671"/>
                  <a:gd name="connsiteX359" fmla="*/ 757259 w 2607833"/>
                  <a:gd name="connsiteY359" fmla="*/ 364709 h 1222671"/>
                  <a:gd name="connsiteX360" fmla="*/ 661018 w 2607833"/>
                  <a:gd name="connsiteY360" fmla="*/ 366037 h 1222671"/>
                  <a:gd name="connsiteX361" fmla="*/ 658427 w 2607833"/>
                  <a:gd name="connsiteY361" fmla="*/ 366709 h 1222671"/>
                  <a:gd name="connsiteX362" fmla="*/ 595977 w 2607833"/>
                  <a:gd name="connsiteY362" fmla="*/ 398379 h 1222671"/>
                  <a:gd name="connsiteX363" fmla="*/ 583592 w 2607833"/>
                  <a:gd name="connsiteY363" fmla="*/ 398707 h 1222671"/>
                  <a:gd name="connsiteX364" fmla="*/ 512170 w 2607833"/>
                  <a:gd name="connsiteY364" fmla="*/ 367103 h 1222671"/>
                  <a:gd name="connsiteX365" fmla="*/ 374165 w 2607833"/>
                  <a:gd name="connsiteY365" fmla="*/ 310665 h 1222671"/>
                  <a:gd name="connsiteX366" fmla="*/ 371819 w 2607833"/>
                  <a:gd name="connsiteY366" fmla="*/ 310222 h 1222671"/>
                  <a:gd name="connsiteX367" fmla="*/ 278088 w 2607833"/>
                  <a:gd name="connsiteY367" fmla="*/ 312878 h 1222671"/>
                  <a:gd name="connsiteX368" fmla="*/ 274856 w 2607833"/>
                  <a:gd name="connsiteY368" fmla="*/ 313976 h 1222671"/>
                  <a:gd name="connsiteX369" fmla="*/ 149925 w 2607833"/>
                  <a:gd name="connsiteY369" fmla="*/ 397821 h 1222671"/>
                  <a:gd name="connsiteX370" fmla="*/ 145118 w 2607833"/>
                  <a:gd name="connsiteY370" fmla="*/ 406854 h 1222671"/>
                  <a:gd name="connsiteX371" fmla="*/ 141838 w 2607833"/>
                  <a:gd name="connsiteY371" fmla="*/ 435425 h 1222671"/>
                  <a:gd name="connsiteX372" fmla="*/ 130929 w 2607833"/>
                  <a:gd name="connsiteY372" fmla="*/ 451915 h 1222671"/>
                  <a:gd name="connsiteX373" fmla="*/ 116494 w 2607833"/>
                  <a:gd name="connsiteY373" fmla="*/ 450342 h 1222671"/>
                  <a:gd name="connsiteX374" fmla="*/ 75599 w 2607833"/>
                  <a:gd name="connsiteY374" fmla="*/ 421164 h 1222671"/>
                  <a:gd name="connsiteX375" fmla="*/ 70794 w 2607833"/>
                  <a:gd name="connsiteY375" fmla="*/ 420066 h 1222671"/>
                  <a:gd name="connsiteX376" fmla="*/ 65527 w 2607833"/>
                  <a:gd name="connsiteY376" fmla="*/ 424508 h 1222671"/>
                  <a:gd name="connsiteX377" fmla="*/ 23189 w 2607833"/>
                  <a:gd name="connsiteY377" fmla="*/ 500616 h 1222671"/>
                  <a:gd name="connsiteX378" fmla="*/ 41610 w 2607833"/>
                  <a:gd name="connsiteY378" fmla="*/ 517435 h 1222671"/>
                  <a:gd name="connsiteX379" fmla="*/ 10591 w 2607833"/>
                  <a:gd name="connsiteY379" fmla="*/ 570512 h 1222671"/>
                  <a:gd name="connsiteX380" fmla="*/ 12199 w 2607833"/>
                  <a:gd name="connsiteY380" fmla="*/ 588035 h 1222671"/>
                  <a:gd name="connsiteX381" fmla="*/ 53864 w 2607833"/>
                  <a:gd name="connsiteY381" fmla="*/ 630294 h 1222671"/>
                  <a:gd name="connsiteX382" fmla="*/ 58917 w 2607833"/>
                  <a:gd name="connsiteY382" fmla="*/ 632474 h 1222671"/>
                  <a:gd name="connsiteX383" fmla="*/ 94513 w 2607833"/>
                  <a:gd name="connsiteY383" fmla="*/ 630310 h 1222671"/>
                  <a:gd name="connsiteX384" fmla="*/ 107833 w 2607833"/>
                  <a:gd name="connsiteY384" fmla="*/ 636867 h 1222671"/>
                  <a:gd name="connsiteX385" fmla="*/ 140510 w 2607833"/>
                  <a:gd name="connsiteY385" fmla="*/ 679945 h 1222671"/>
                  <a:gd name="connsiteX386" fmla="*/ 144676 w 2607833"/>
                  <a:gd name="connsiteY386" fmla="*/ 697961 h 1222671"/>
                  <a:gd name="connsiteX387" fmla="*/ 141461 w 2607833"/>
                  <a:gd name="connsiteY387" fmla="*/ 718139 h 1222671"/>
                  <a:gd name="connsiteX388" fmla="*/ 147481 w 2607833"/>
                  <a:gd name="connsiteY388" fmla="*/ 732384 h 1222671"/>
                  <a:gd name="connsiteX389" fmla="*/ 165476 w 2607833"/>
                  <a:gd name="connsiteY389" fmla="*/ 739416 h 1222671"/>
                  <a:gd name="connsiteX390" fmla="*/ 169068 w 2607833"/>
                  <a:gd name="connsiteY390" fmla="*/ 739613 h 1222671"/>
                  <a:gd name="connsiteX391" fmla="*/ 224660 w 2607833"/>
                  <a:gd name="connsiteY391" fmla="*/ 724007 h 1222671"/>
                  <a:gd name="connsiteX392" fmla="*/ 225744 w 2607833"/>
                  <a:gd name="connsiteY392" fmla="*/ 723598 h 1222671"/>
                  <a:gd name="connsiteX393" fmla="*/ 294492 w 2607833"/>
                  <a:gd name="connsiteY393" fmla="*/ 689601 h 1222671"/>
                  <a:gd name="connsiteX394" fmla="*/ 305695 w 2607833"/>
                  <a:gd name="connsiteY394" fmla="*/ 688912 h 1222671"/>
                  <a:gd name="connsiteX395" fmla="*/ 354973 w 2607833"/>
                  <a:gd name="connsiteY395" fmla="*/ 706403 h 1222671"/>
                  <a:gd name="connsiteX396" fmla="*/ 357121 w 2607833"/>
                  <a:gd name="connsiteY396" fmla="*/ 706714 h 1222671"/>
                  <a:gd name="connsiteX397" fmla="*/ 409745 w 2607833"/>
                  <a:gd name="connsiteY397" fmla="*/ 704435 h 1222671"/>
                  <a:gd name="connsiteX398" fmla="*/ 426657 w 2607833"/>
                  <a:gd name="connsiteY398" fmla="*/ 719467 h 1222671"/>
                  <a:gd name="connsiteX399" fmla="*/ 434531 w 2607833"/>
                  <a:gd name="connsiteY399" fmla="*/ 753923 h 1222671"/>
                  <a:gd name="connsiteX400" fmla="*/ 434892 w 2607833"/>
                  <a:gd name="connsiteY400" fmla="*/ 763086 h 1222671"/>
                  <a:gd name="connsiteX401" fmla="*/ 426197 w 2607833"/>
                  <a:gd name="connsiteY401" fmla="*/ 824442 h 1222671"/>
                  <a:gd name="connsiteX402" fmla="*/ 417947 w 2607833"/>
                  <a:gd name="connsiteY402" fmla="*/ 838818 h 1222671"/>
                  <a:gd name="connsiteX403" fmla="*/ 406497 w 2607833"/>
                  <a:gd name="connsiteY403" fmla="*/ 841195 h 1222671"/>
                  <a:gd name="connsiteX404" fmla="*/ 363552 w 2607833"/>
                  <a:gd name="connsiteY404" fmla="*/ 831785 h 1222671"/>
                  <a:gd name="connsiteX405" fmla="*/ 361075 w 2607833"/>
                  <a:gd name="connsiteY405" fmla="*/ 831802 h 1222671"/>
                  <a:gd name="connsiteX406" fmla="*/ 320279 w 2607833"/>
                  <a:gd name="connsiteY406" fmla="*/ 841522 h 1222671"/>
                  <a:gd name="connsiteX407" fmla="*/ 313257 w 2607833"/>
                  <a:gd name="connsiteY407" fmla="*/ 852767 h 1222671"/>
                  <a:gd name="connsiteX408" fmla="*/ 312093 w 2607833"/>
                  <a:gd name="connsiteY408" fmla="*/ 884076 h 1222671"/>
                  <a:gd name="connsiteX409" fmla="*/ 304810 w 2607833"/>
                  <a:gd name="connsiteY409" fmla="*/ 900124 h 1222671"/>
                  <a:gd name="connsiteX410" fmla="*/ 293294 w 2607833"/>
                  <a:gd name="connsiteY410" fmla="*/ 903632 h 1222671"/>
                  <a:gd name="connsiteX411" fmla="*/ 249874 w 2607833"/>
                  <a:gd name="connsiteY411" fmla="*/ 897764 h 1222671"/>
                  <a:gd name="connsiteX412" fmla="*/ 251514 w 2607833"/>
                  <a:gd name="connsiteY412" fmla="*/ 916795 h 1222671"/>
                  <a:gd name="connsiteX413" fmla="*/ 280236 w 2607833"/>
                  <a:gd name="connsiteY413" fmla="*/ 934285 h 1222671"/>
                  <a:gd name="connsiteX414" fmla="*/ 287816 w 2607833"/>
                  <a:gd name="connsiteY414" fmla="*/ 943580 h 1222671"/>
                  <a:gd name="connsiteX415" fmla="*/ 313208 w 2607833"/>
                  <a:gd name="connsiteY415" fmla="*/ 1006607 h 1222671"/>
                  <a:gd name="connsiteX416" fmla="*/ 318392 w 2607833"/>
                  <a:gd name="connsiteY416" fmla="*/ 1012295 h 1222671"/>
                  <a:gd name="connsiteX417" fmla="*/ 381514 w 2607833"/>
                  <a:gd name="connsiteY417" fmla="*/ 1036293 h 1222671"/>
                  <a:gd name="connsiteX418" fmla="*/ 391701 w 2607833"/>
                  <a:gd name="connsiteY418" fmla="*/ 1047063 h 1222671"/>
                  <a:gd name="connsiteX419" fmla="*/ 397573 w 2607833"/>
                  <a:gd name="connsiteY419" fmla="*/ 1062078 h 1222671"/>
                  <a:gd name="connsiteX420" fmla="*/ 397081 w 2607833"/>
                  <a:gd name="connsiteY420" fmla="*/ 1081175 h 1222671"/>
                  <a:gd name="connsiteX421" fmla="*/ 385139 w 2607833"/>
                  <a:gd name="connsiteY421" fmla="*/ 1107058 h 1222671"/>
                  <a:gd name="connsiteX422" fmla="*/ 387632 w 2607833"/>
                  <a:gd name="connsiteY422" fmla="*/ 1117614 h 1222671"/>
                  <a:gd name="connsiteX423" fmla="*/ 407252 w 2607833"/>
                  <a:gd name="connsiteY423" fmla="*/ 1097731 h 1222671"/>
                  <a:gd name="connsiteX424" fmla="*/ 414928 w 2607833"/>
                  <a:gd name="connsiteY424" fmla="*/ 1093338 h 1222671"/>
                  <a:gd name="connsiteX425" fmla="*/ 481544 w 2607833"/>
                  <a:gd name="connsiteY425" fmla="*/ 1078142 h 1222671"/>
                  <a:gd name="connsiteX426" fmla="*/ 491944 w 2607833"/>
                  <a:gd name="connsiteY426" fmla="*/ 1079765 h 1222671"/>
                  <a:gd name="connsiteX427" fmla="*/ 527410 w 2607833"/>
                  <a:gd name="connsiteY427" fmla="*/ 1100140 h 1222671"/>
                  <a:gd name="connsiteX428" fmla="*/ 532904 w 2607833"/>
                  <a:gd name="connsiteY428" fmla="*/ 1105206 h 1222671"/>
                  <a:gd name="connsiteX429" fmla="*/ 572798 w 2607833"/>
                  <a:gd name="connsiteY429" fmla="*/ 1161037 h 1222671"/>
                  <a:gd name="connsiteX430" fmla="*/ 579261 w 2607833"/>
                  <a:gd name="connsiteY430" fmla="*/ 1164430 h 1222671"/>
                  <a:gd name="connsiteX431" fmla="*/ 593697 w 2607833"/>
                  <a:gd name="connsiteY431" fmla="*/ 1162545 h 1222671"/>
                  <a:gd name="connsiteX432" fmla="*/ 601292 w 2607833"/>
                  <a:gd name="connsiteY432" fmla="*/ 1150431 h 1222671"/>
                  <a:gd name="connsiteX433" fmla="*/ 599208 w 2607833"/>
                  <a:gd name="connsiteY433" fmla="*/ 873815 h 1222671"/>
                  <a:gd name="connsiteX434" fmla="*/ 612053 w 2607833"/>
                  <a:gd name="connsiteY434" fmla="*/ 853587 h 1222671"/>
                  <a:gd name="connsiteX435" fmla="*/ 766938 w 2607833"/>
                  <a:gd name="connsiteY435" fmla="*/ 807148 h 1222671"/>
                  <a:gd name="connsiteX436" fmla="*/ 782258 w 2607833"/>
                  <a:gd name="connsiteY436" fmla="*/ 814918 h 1222671"/>
                  <a:gd name="connsiteX437" fmla="*/ 930073 w 2607833"/>
                  <a:gd name="connsiteY437" fmla="*/ 904845 h 1222671"/>
                  <a:gd name="connsiteX438" fmla="*/ 934322 w 2607833"/>
                  <a:gd name="connsiteY438" fmla="*/ 908517 h 1222671"/>
                  <a:gd name="connsiteX439" fmla="*/ 990635 w 2607833"/>
                  <a:gd name="connsiteY439" fmla="*/ 975790 h 1222671"/>
                  <a:gd name="connsiteX440" fmla="*/ 996738 w 2607833"/>
                  <a:gd name="connsiteY440" fmla="*/ 978528 h 1222671"/>
                  <a:gd name="connsiteX441" fmla="*/ 1065306 w 2607833"/>
                  <a:gd name="connsiteY441" fmla="*/ 968151 h 1222671"/>
                  <a:gd name="connsiteX442" fmla="*/ 1171225 w 2607833"/>
                  <a:gd name="connsiteY442" fmla="*/ 961431 h 1222671"/>
                  <a:gd name="connsiteX443" fmla="*/ 1172111 w 2607833"/>
                  <a:gd name="connsiteY443" fmla="*/ 961398 h 122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Lst>
                <a:rect l="l" t="t" r="r" b="b"/>
                <a:pathLst>
                  <a:path w="2607833" h="1222671">
                    <a:moveTo>
                      <a:pt x="1407226" y="1222671"/>
                    </a:moveTo>
                    <a:lnTo>
                      <a:pt x="1396629" y="1222671"/>
                    </a:lnTo>
                    <a:cubicBezTo>
                      <a:pt x="1390167" y="1222671"/>
                      <a:pt x="1384376" y="1218327"/>
                      <a:pt x="1381505" y="1211328"/>
                    </a:cubicBezTo>
                    <a:lnTo>
                      <a:pt x="1372450" y="1189281"/>
                    </a:lnTo>
                    <a:cubicBezTo>
                      <a:pt x="1370974" y="1185691"/>
                      <a:pt x="1368300" y="1183396"/>
                      <a:pt x="1365463" y="1183297"/>
                    </a:cubicBezTo>
                    <a:lnTo>
                      <a:pt x="1299995" y="1181084"/>
                    </a:lnTo>
                    <a:cubicBezTo>
                      <a:pt x="1292121" y="1180806"/>
                      <a:pt x="1285510" y="1174069"/>
                      <a:pt x="1283919" y="1164709"/>
                    </a:cubicBezTo>
                    <a:lnTo>
                      <a:pt x="1276767" y="1122893"/>
                    </a:lnTo>
                    <a:cubicBezTo>
                      <a:pt x="1275849" y="1117549"/>
                      <a:pt x="1272453" y="1113680"/>
                      <a:pt x="1268680" y="1113680"/>
                    </a:cubicBezTo>
                    <a:lnTo>
                      <a:pt x="1260200" y="1113680"/>
                    </a:lnTo>
                    <a:cubicBezTo>
                      <a:pt x="1256115" y="1113680"/>
                      <a:pt x="1252178" y="1111910"/>
                      <a:pt x="1249126" y="1108681"/>
                    </a:cubicBezTo>
                    <a:cubicBezTo>
                      <a:pt x="1245092" y="1104419"/>
                      <a:pt x="1242975" y="1098223"/>
                      <a:pt x="1243303" y="1091666"/>
                    </a:cubicBezTo>
                    <a:lnTo>
                      <a:pt x="1246404" y="1035195"/>
                    </a:lnTo>
                    <a:cubicBezTo>
                      <a:pt x="1246666" y="1030523"/>
                      <a:pt x="1244960" y="1026032"/>
                      <a:pt x="1242057" y="1023720"/>
                    </a:cubicBezTo>
                    <a:lnTo>
                      <a:pt x="1176113" y="971430"/>
                    </a:lnTo>
                    <a:cubicBezTo>
                      <a:pt x="1174769" y="970381"/>
                      <a:pt x="1173276" y="969856"/>
                      <a:pt x="1171848" y="969971"/>
                    </a:cubicBezTo>
                    <a:lnTo>
                      <a:pt x="1065913" y="976692"/>
                    </a:lnTo>
                    <a:lnTo>
                      <a:pt x="998116" y="986986"/>
                    </a:lnTo>
                    <a:cubicBezTo>
                      <a:pt x="992916" y="987789"/>
                      <a:pt x="987847" y="985691"/>
                      <a:pt x="984124" y="981281"/>
                    </a:cubicBezTo>
                    <a:lnTo>
                      <a:pt x="927810" y="914008"/>
                    </a:lnTo>
                    <a:cubicBezTo>
                      <a:pt x="927153" y="913221"/>
                      <a:pt x="926431" y="912599"/>
                      <a:pt x="925677" y="912140"/>
                    </a:cubicBezTo>
                    <a:lnTo>
                      <a:pt x="778141" y="822377"/>
                    </a:lnTo>
                    <a:lnTo>
                      <a:pt x="766183" y="816328"/>
                    </a:lnTo>
                    <a:lnTo>
                      <a:pt x="614612" y="861783"/>
                    </a:lnTo>
                    <a:cubicBezTo>
                      <a:pt x="610740" y="862947"/>
                      <a:pt x="607854" y="868078"/>
                      <a:pt x="607886" y="873717"/>
                    </a:cubicBezTo>
                    <a:lnTo>
                      <a:pt x="609969" y="1150333"/>
                    </a:lnTo>
                    <a:cubicBezTo>
                      <a:pt x="610051" y="1161004"/>
                      <a:pt x="603572" y="1169905"/>
                      <a:pt x="594878" y="1171053"/>
                    </a:cubicBezTo>
                    <a:lnTo>
                      <a:pt x="580443" y="1172938"/>
                    </a:lnTo>
                    <a:cubicBezTo>
                      <a:pt x="574947" y="1173643"/>
                      <a:pt x="569485" y="1171053"/>
                      <a:pt x="565876" y="1166004"/>
                    </a:cubicBezTo>
                    <a:lnTo>
                      <a:pt x="525966" y="1110172"/>
                    </a:lnTo>
                    <a:cubicBezTo>
                      <a:pt x="525178" y="1109058"/>
                      <a:pt x="524194" y="1108156"/>
                      <a:pt x="523160" y="1107550"/>
                    </a:cubicBezTo>
                    <a:lnTo>
                      <a:pt x="487729" y="1087191"/>
                    </a:lnTo>
                    <a:cubicBezTo>
                      <a:pt x="486367" y="1086388"/>
                      <a:pt x="484939" y="1086191"/>
                      <a:pt x="483529" y="1086486"/>
                    </a:cubicBezTo>
                    <a:lnTo>
                      <a:pt x="416913" y="1101681"/>
                    </a:lnTo>
                    <a:cubicBezTo>
                      <a:pt x="415683" y="1101960"/>
                      <a:pt x="414485" y="1102665"/>
                      <a:pt x="413436" y="1103730"/>
                    </a:cubicBezTo>
                    <a:lnTo>
                      <a:pt x="382892" y="1134711"/>
                    </a:lnTo>
                    <a:lnTo>
                      <a:pt x="376166" y="1106123"/>
                    </a:lnTo>
                    <a:lnTo>
                      <a:pt x="389306" y="1077568"/>
                    </a:lnTo>
                    <a:cubicBezTo>
                      <a:pt x="391028" y="1073815"/>
                      <a:pt x="391159" y="1069094"/>
                      <a:pt x="389617" y="1065193"/>
                    </a:cubicBezTo>
                    <a:lnTo>
                      <a:pt x="383728" y="1050161"/>
                    </a:lnTo>
                    <a:cubicBezTo>
                      <a:pt x="382597" y="1047276"/>
                      <a:pt x="380710" y="1045145"/>
                      <a:pt x="378496" y="1044309"/>
                    </a:cubicBezTo>
                    <a:lnTo>
                      <a:pt x="315374" y="1020327"/>
                    </a:lnTo>
                    <a:cubicBezTo>
                      <a:pt x="310944" y="1018639"/>
                      <a:pt x="307352" y="1014901"/>
                      <a:pt x="305286" y="1009820"/>
                    </a:cubicBezTo>
                    <a:lnTo>
                      <a:pt x="279892" y="946776"/>
                    </a:lnTo>
                    <a:cubicBezTo>
                      <a:pt x="278974" y="944497"/>
                      <a:pt x="277514" y="942662"/>
                      <a:pt x="275808" y="941629"/>
                    </a:cubicBezTo>
                    <a:lnTo>
                      <a:pt x="243345" y="921860"/>
                    </a:lnTo>
                    <a:lnTo>
                      <a:pt x="240392" y="887797"/>
                    </a:lnTo>
                    <a:lnTo>
                      <a:pt x="294459" y="895108"/>
                    </a:lnTo>
                    <a:cubicBezTo>
                      <a:pt x="296444" y="895354"/>
                      <a:pt x="298248" y="894420"/>
                      <a:pt x="299298" y="893535"/>
                    </a:cubicBezTo>
                    <a:cubicBezTo>
                      <a:pt x="301775" y="891436"/>
                      <a:pt x="303350" y="887797"/>
                      <a:pt x="303497" y="883749"/>
                    </a:cubicBezTo>
                    <a:lnTo>
                      <a:pt x="304662" y="852440"/>
                    </a:lnTo>
                    <a:cubicBezTo>
                      <a:pt x="305023" y="842899"/>
                      <a:pt x="310633" y="834965"/>
                      <a:pt x="318310" y="833146"/>
                    </a:cubicBezTo>
                    <a:lnTo>
                      <a:pt x="359107" y="823426"/>
                    </a:lnTo>
                    <a:cubicBezTo>
                      <a:pt x="361189" y="822917"/>
                      <a:pt x="363290" y="822917"/>
                      <a:pt x="365405" y="823376"/>
                    </a:cubicBezTo>
                    <a:lnTo>
                      <a:pt x="408350" y="832785"/>
                    </a:lnTo>
                    <a:cubicBezTo>
                      <a:pt x="410351" y="833244"/>
                      <a:pt x="412008" y="832457"/>
                      <a:pt x="413042" y="831736"/>
                    </a:cubicBezTo>
                    <a:cubicBezTo>
                      <a:pt x="415420" y="830081"/>
                      <a:pt x="417176" y="826884"/>
                      <a:pt x="417700" y="823212"/>
                    </a:cubicBezTo>
                    <a:lnTo>
                      <a:pt x="426395" y="761840"/>
                    </a:lnTo>
                    <a:cubicBezTo>
                      <a:pt x="426673" y="759873"/>
                      <a:pt x="426591" y="757792"/>
                      <a:pt x="426148" y="755825"/>
                    </a:cubicBezTo>
                    <a:lnTo>
                      <a:pt x="418275" y="721385"/>
                    </a:lnTo>
                    <a:cubicBezTo>
                      <a:pt x="417111" y="716303"/>
                      <a:pt x="413665" y="712648"/>
                      <a:pt x="410138" y="713025"/>
                    </a:cubicBezTo>
                    <a:lnTo>
                      <a:pt x="357499" y="715320"/>
                    </a:lnTo>
                    <a:cubicBezTo>
                      <a:pt x="355694" y="715320"/>
                      <a:pt x="353873" y="715123"/>
                      <a:pt x="352135" y="714500"/>
                    </a:cubicBezTo>
                    <a:lnTo>
                      <a:pt x="302809" y="696993"/>
                    </a:lnTo>
                    <a:cubicBezTo>
                      <a:pt x="301316" y="696469"/>
                      <a:pt x="299790" y="696567"/>
                      <a:pt x="298297" y="697289"/>
                    </a:cubicBezTo>
                    <a:lnTo>
                      <a:pt x="229565" y="731269"/>
                    </a:lnTo>
                    <a:cubicBezTo>
                      <a:pt x="228745" y="731679"/>
                      <a:pt x="227876" y="732007"/>
                      <a:pt x="226990" y="732269"/>
                    </a:cubicBezTo>
                    <a:lnTo>
                      <a:pt x="171381" y="747875"/>
                    </a:lnTo>
                    <a:cubicBezTo>
                      <a:pt x="168363" y="748710"/>
                      <a:pt x="165214" y="748530"/>
                      <a:pt x="162326" y="747399"/>
                    </a:cubicBezTo>
                    <a:lnTo>
                      <a:pt x="144347" y="740367"/>
                    </a:lnTo>
                    <a:cubicBezTo>
                      <a:pt x="136228" y="737187"/>
                      <a:pt x="131323" y="727040"/>
                      <a:pt x="132948" y="716762"/>
                    </a:cubicBezTo>
                    <a:lnTo>
                      <a:pt x="136163" y="696567"/>
                    </a:lnTo>
                    <a:cubicBezTo>
                      <a:pt x="136835" y="692420"/>
                      <a:pt x="135867" y="688043"/>
                      <a:pt x="133637" y="685109"/>
                    </a:cubicBezTo>
                    <a:lnTo>
                      <a:pt x="100960" y="642031"/>
                    </a:lnTo>
                    <a:cubicBezTo>
                      <a:pt x="99336" y="639883"/>
                      <a:pt x="96875" y="638818"/>
                      <a:pt x="95038" y="638851"/>
                    </a:cubicBezTo>
                    <a:lnTo>
                      <a:pt x="59442" y="641014"/>
                    </a:lnTo>
                    <a:cubicBezTo>
                      <a:pt x="54915" y="641375"/>
                      <a:pt x="50994" y="639588"/>
                      <a:pt x="47730" y="636277"/>
                    </a:cubicBezTo>
                    <a:lnTo>
                      <a:pt x="6064" y="594018"/>
                    </a:lnTo>
                    <a:cubicBezTo>
                      <a:pt x="-711" y="587150"/>
                      <a:pt x="-1990" y="574905"/>
                      <a:pt x="3144" y="566135"/>
                    </a:cubicBezTo>
                    <a:lnTo>
                      <a:pt x="30653" y="519057"/>
                    </a:lnTo>
                    <a:lnTo>
                      <a:pt x="12330" y="502337"/>
                    </a:lnTo>
                    <a:lnTo>
                      <a:pt x="57965" y="420279"/>
                    </a:lnTo>
                    <a:cubicBezTo>
                      <a:pt x="60508" y="415705"/>
                      <a:pt x="64379" y="412640"/>
                      <a:pt x="68857" y="411624"/>
                    </a:cubicBezTo>
                    <a:cubicBezTo>
                      <a:pt x="72893" y="410706"/>
                      <a:pt x="77043" y="411574"/>
                      <a:pt x="80569" y="414099"/>
                    </a:cubicBezTo>
                    <a:lnTo>
                      <a:pt x="121465" y="443277"/>
                    </a:lnTo>
                    <a:cubicBezTo>
                      <a:pt x="123351" y="444637"/>
                      <a:pt x="125435" y="444867"/>
                      <a:pt x="127403" y="443998"/>
                    </a:cubicBezTo>
                    <a:cubicBezTo>
                      <a:pt x="130503" y="442621"/>
                      <a:pt x="132750" y="438933"/>
                      <a:pt x="133275" y="434376"/>
                    </a:cubicBezTo>
                    <a:lnTo>
                      <a:pt x="136556" y="405788"/>
                    </a:lnTo>
                    <a:cubicBezTo>
                      <a:pt x="137311" y="399280"/>
                      <a:pt x="140428" y="393740"/>
                      <a:pt x="145102" y="390609"/>
                    </a:cubicBezTo>
                    <a:lnTo>
                      <a:pt x="270017" y="306763"/>
                    </a:lnTo>
                    <a:cubicBezTo>
                      <a:pt x="272363" y="305173"/>
                      <a:pt x="275053" y="304288"/>
                      <a:pt x="277809" y="304206"/>
                    </a:cubicBezTo>
                    <a:lnTo>
                      <a:pt x="371574" y="301551"/>
                    </a:lnTo>
                    <a:cubicBezTo>
                      <a:pt x="373574" y="301567"/>
                      <a:pt x="375526" y="301878"/>
                      <a:pt x="377397" y="302616"/>
                    </a:cubicBezTo>
                    <a:lnTo>
                      <a:pt x="515533" y="359103"/>
                    </a:lnTo>
                    <a:lnTo>
                      <a:pt x="587070" y="390756"/>
                    </a:lnTo>
                    <a:cubicBezTo>
                      <a:pt x="588678" y="391478"/>
                      <a:pt x="590449" y="391428"/>
                      <a:pt x="592057" y="390609"/>
                    </a:cubicBezTo>
                    <a:lnTo>
                      <a:pt x="654506" y="358939"/>
                    </a:lnTo>
                    <a:cubicBezTo>
                      <a:pt x="656523" y="357923"/>
                      <a:pt x="658656" y="357382"/>
                      <a:pt x="660854" y="357349"/>
                    </a:cubicBezTo>
                    <a:lnTo>
                      <a:pt x="757095" y="356022"/>
                    </a:lnTo>
                    <a:lnTo>
                      <a:pt x="757308" y="356022"/>
                    </a:lnTo>
                    <a:cubicBezTo>
                      <a:pt x="759621" y="356022"/>
                      <a:pt x="761885" y="356579"/>
                      <a:pt x="764001" y="357694"/>
                    </a:cubicBezTo>
                    <a:lnTo>
                      <a:pt x="834308" y="394363"/>
                    </a:lnTo>
                    <a:cubicBezTo>
                      <a:pt x="837096" y="395805"/>
                      <a:pt x="840279" y="394904"/>
                      <a:pt x="842543" y="391953"/>
                    </a:cubicBezTo>
                    <a:lnTo>
                      <a:pt x="851203" y="380757"/>
                    </a:lnTo>
                    <a:cubicBezTo>
                      <a:pt x="854386" y="376643"/>
                      <a:pt x="858847" y="374299"/>
                      <a:pt x="863539" y="374299"/>
                    </a:cubicBezTo>
                    <a:cubicBezTo>
                      <a:pt x="863670" y="374299"/>
                      <a:pt x="863818" y="374299"/>
                      <a:pt x="863982" y="374299"/>
                    </a:cubicBezTo>
                    <a:lnTo>
                      <a:pt x="940375" y="376692"/>
                    </a:lnTo>
                    <a:cubicBezTo>
                      <a:pt x="940375" y="376692"/>
                      <a:pt x="940489" y="376692"/>
                      <a:pt x="940539" y="376692"/>
                    </a:cubicBezTo>
                    <a:cubicBezTo>
                      <a:pt x="943426" y="376692"/>
                      <a:pt x="946165" y="374397"/>
                      <a:pt x="947691" y="370676"/>
                    </a:cubicBezTo>
                    <a:lnTo>
                      <a:pt x="953613" y="356284"/>
                    </a:lnTo>
                    <a:cubicBezTo>
                      <a:pt x="956253" y="349875"/>
                      <a:pt x="954171" y="341613"/>
                      <a:pt x="949266" y="338958"/>
                    </a:cubicBezTo>
                    <a:lnTo>
                      <a:pt x="883962" y="303633"/>
                    </a:lnTo>
                    <a:cubicBezTo>
                      <a:pt x="878041" y="300436"/>
                      <a:pt x="874316" y="293797"/>
                      <a:pt x="873972" y="285863"/>
                    </a:cubicBezTo>
                    <a:cubicBezTo>
                      <a:pt x="873644" y="277782"/>
                      <a:pt x="877023" y="270406"/>
                      <a:pt x="882830" y="266603"/>
                    </a:cubicBezTo>
                    <a:lnTo>
                      <a:pt x="917147" y="244178"/>
                    </a:lnTo>
                    <a:lnTo>
                      <a:pt x="905172" y="220869"/>
                    </a:lnTo>
                    <a:lnTo>
                      <a:pt x="948068" y="205821"/>
                    </a:lnTo>
                    <a:cubicBezTo>
                      <a:pt x="950725" y="204887"/>
                      <a:pt x="952842" y="202280"/>
                      <a:pt x="953891" y="198641"/>
                    </a:cubicBezTo>
                    <a:cubicBezTo>
                      <a:pt x="955269" y="193838"/>
                      <a:pt x="954367" y="188495"/>
                      <a:pt x="951594" y="185036"/>
                    </a:cubicBezTo>
                    <a:lnTo>
                      <a:pt x="932550" y="161284"/>
                    </a:lnTo>
                    <a:cubicBezTo>
                      <a:pt x="925447" y="152416"/>
                      <a:pt x="926268" y="138007"/>
                      <a:pt x="934338" y="130466"/>
                    </a:cubicBezTo>
                    <a:lnTo>
                      <a:pt x="949183" y="116566"/>
                    </a:lnTo>
                    <a:cubicBezTo>
                      <a:pt x="951694" y="114238"/>
                      <a:pt x="954662" y="112796"/>
                      <a:pt x="957796" y="112403"/>
                    </a:cubicBezTo>
                    <a:lnTo>
                      <a:pt x="1190910" y="83765"/>
                    </a:lnTo>
                    <a:cubicBezTo>
                      <a:pt x="1191828" y="83651"/>
                      <a:pt x="1192730" y="83306"/>
                      <a:pt x="1193567" y="82765"/>
                    </a:cubicBezTo>
                    <a:lnTo>
                      <a:pt x="1219486" y="65783"/>
                    </a:lnTo>
                    <a:cubicBezTo>
                      <a:pt x="1221175" y="64669"/>
                      <a:pt x="1223012" y="63931"/>
                      <a:pt x="1224915" y="63570"/>
                    </a:cubicBezTo>
                    <a:lnTo>
                      <a:pt x="1381916" y="33540"/>
                    </a:lnTo>
                    <a:cubicBezTo>
                      <a:pt x="1382588" y="33409"/>
                      <a:pt x="1383260" y="33163"/>
                      <a:pt x="1383884" y="32786"/>
                    </a:cubicBezTo>
                    <a:lnTo>
                      <a:pt x="1436557" y="2018"/>
                    </a:lnTo>
                    <a:cubicBezTo>
                      <a:pt x="1439476" y="297"/>
                      <a:pt x="1442741" y="-293"/>
                      <a:pt x="1445956" y="133"/>
                    </a:cubicBezTo>
                    <a:lnTo>
                      <a:pt x="1549185" y="15214"/>
                    </a:lnTo>
                    <a:cubicBezTo>
                      <a:pt x="1555895" y="16181"/>
                      <a:pt x="1561471" y="21918"/>
                      <a:pt x="1563391" y="29786"/>
                    </a:cubicBezTo>
                    <a:lnTo>
                      <a:pt x="1578121" y="90502"/>
                    </a:lnTo>
                    <a:cubicBezTo>
                      <a:pt x="1578925" y="93830"/>
                      <a:pt x="1580713" y="96502"/>
                      <a:pt x="1582993" y="97830"/>
                    </a:cubicBezTo>
                    <a:cubicBezTo>
                      <a:pt x="1584437" y="98666"/>
                      <a:pt x="1585979" y="98895"/>
                      <a:pt x="1587554" y="98420"/>
                    </a:cubicBezTo>
                    <a:lnTo>
                      <a:pt x="1639783" y="83093"/>
                    </a:lnTo>
                    <a:cubicBezTo>
                      <a:pt x="1642654" y="82241"/>
                      <a:pt x="1645656" y="82323"/>
                      <a:pt x="1648477" y="83306"/>
                    </a:cubicBezTo>
                    <a:lnTo>
                      <a:pt x="1715142" y="106485"/>
                    </a:lnTo>
                    <a:cubicBezTo>
                      <a:pt x="1723196" y="109288"/>
                      <a:pt x="1728281" y="118713"/>
                      <a:pt x="1727264" y="128909"/>
                    </a:cubicBezTo>
                    <a:lnTo>
                      <a:pt x="1726116" y="139941"/>
                    </a:lnTo>
                    <a:cubicBezTo>
                      <a:pt x="1725657" y="144351"/>
                      <a:pt x="1726986" y="148760"/>
                      <a:pt x="1729577" y="151432"/>
                    </a:cubicBezTo>
                    <a:cubicBezTo>
                      <a:pt x="1730627" y="152530"/>
                      <a:pt x="1732071" y="153842"/>
                      <a:pt x="1734712" y="153661"/>
                    </a:cubicBezTo>
                    <a:lnTo>
                      <a:pt x="1779576" y="150629"/>
                    </a:lnTo>
                    <a:cubicBezTo>
                      <a:pt x="1780314" y="150580"/>
                      <a:pt x="1781069" y="150367"/>
                      <a:pt x="1781791" y="150022"/>
                    </a:cubicBezTo>
                    <a:lnTo>
                      <a:pt x="1957524" y="63259"/>
                    </a:lnTo>
                    <a:lnTo>
                      <a:pt x="1923552" y="102518"/>
                    </a:lnTo>
                    <a:lnTo>
                      <a:pt x="1998862" y="162726"/>
                    </a:lnTo>
                    <a:cubicBezTo>
                      <a:pt x="2000257" y="163841"/>
                      <a:pt x="2001503" y="165201"/>
                      <a:pt x="2002569" y="166775"/>
                    </a:cubicBezTo>
                    <a:lnTo>
                      <a:pt x="2134981" y="361677"/>
                    </a:lnTo>
                    <a:cubicBezTo>
                      <a:pt x="2136523" y="363955"/>
                      <a:pt x="2138557" y="365267"/>
                      <a:pt x="2140689" y="365332"/>
                    </a:cubicBezTo>
                    <a:cubicBezTo>
                      <a:pt x="2142806" y="365693"/>
                      <a:pt x="2144725" y="364349"/>
                      <a:pt x="2146316" y="362349"/>
                    </a:cubicBezTo>
                    <a:lnTo>
                      <a:pt x="2165328" y="338449"/>
                    </a:lnTo>
                    <a:cubicBezTo>
                      <a:pt x="2170184" y="332352"/>
                      <a:pt x="2177795" y="330483"/>
                      <a:pt x="2184291" y="333925"/>
                    </a:cubicBezTo>
                    <a:lnTo>
                      <a:pt x="2262733" y="375545"/>
                    </a:lnTo>
                    <a:cubicBezTo>
                      <a:pt x="2264046" y="376249"/>
                      <a:pt x="2265506" y="376446"/>
                      <a:pt x="2266851" y="376086"/>
                    </a:cubicBezTo>
                    <a:lnTo>
                      <a:pt x="2349559" y="355448"/>
                    </a:lnTo>
                    <a:cubicBezTo>
                      <a:pt x="2352545" y="354710"/>
                      <a:pt x="2355644" y="354940"/>
                      <a:pt x="2358532" y="356153"/>
                    </a:cubicBezTo>
                    <a:lnTo>
                      <a:pt x="2388649" y="368758"/>
                    </a:lnTo>
                    <a:cubicBezTo>
                      <a:pt x="2391798" y="370070"/>
                      <a:pt x="2394521" y="372463"/>
                      <a:pt x="2396539" y="375676"/>
                    </a:cubicBezTo>
                    <a:lnTo>
                      <a:pt x="2421539" y="415427"/>
                    </a:lnTo>
                    <a:cubicBezTo>
                      <a:pt x="2422670" y="417246"/>
                      <a:pt x="2424114" y="418508"/>
                      <a:pt x="2425722" y="419082"/>
                    </a:cubicBezTo>
                    <a:lnTo>
                      <a:pt x="2464435" y="433212"/>
                    </a:lnTo>
                    <a:cubicBezTo>
                      <a:pt x="2467452" y="434327"/>
                      <a:pt x="2470143" y="436425"/>
                      <a:pt x="2472226" y="439277"/>
                    </a:cubicBezTo>
                    <a:lnTo>
                      <a:pt x="2490780" y="464980"/>
                    </a:lnTo>
                    <a:cubicBezTo>
                      <a:pt x="2492584" y="467439"/>
                      <a:pt x="2494880" y="468652"/>
                      <a:pt x="2497176" y="468324"/>
                    </a:cubicBezTo>
                    <a:lnTo>
                      <a:pt x="2567221" y="458849"/>
                    </a:lnTo>
                    <a:cubicBezTo>
                      <a:pt x="2572798" y="458030"/>
                      <a:pt x="2578539" y="460767"/>
                      <a:pt x="2582148" y="466078"/>
                    </a:cubicBezTo>
                    <a:lnTo>
                      <a:pt x="2603801" y="497797"/>
                    </a:lnTo>
                    <a:cubicBezTo>
                      <a:pt x="2609707" y="506239"/>
                      <a:pt x="2609050" y="518729"/>
                      <a:pt x="2602325" y="526204"/>
                    </a:cubicBezTo>
                    <a:lnTo>
                      <a:pt x="2566728" y="566594"/>
                    </a:lnTo>
                    <a:cubicBezTo>
                      <a:pt x="2564104" y="569512"/>
                      <a:pt x="2560823" y="571348"/>
                      <a:pt x="2557379" y="571905"/>
                    </a:cubicBezTo>
                    <a:lnTo>
                      <a:pt x="2518665" y="578036"/>
                    </a:lnTo>
                    <a:cubicBezTo>
                      <a:pt x="2514728" y="578659"/>
                      <a:pt x="2511612" y="583396"/>
                      <a:pt x="2511284" y="589068"/>
                    </a:cubicBezTo>
                    <a:lnTo>
                      <a:pt x="2507839" y="651259"/>
                    </a:lnTo>
                    <a:cubicBezTo>
                      <a:pt x="2507511" y="656669"/>
                      <a:pt x="2505542" y="661619"/>
                      <a:pt x="2502261" y="665209"/>
                    </a:cubicBezTo>
                    <a:lnTo>
                      <a:pt x="2476344" y="693584"/>
                    </a:lnTo>
                    <a:cubicBezTo>
                      <a:pt x="2472406" y="697813"/>
                      <a:pt x="2467108" y="699665"/>
                      <a:pt x="2461892" y="698518"/>
                    </a:cubicBezTo>
                    <a:lnTo>
                      <a:pt x="2351412" y="674061"/>
                    </a:lnTo>
                    <a:cubicBezTo>
                      <a:pt x="2347853" y="673241"/>
                      <a:pt x="2344146" y="676175"/>
                      <a:pt x="2342620" y="681159"/>
                    </a:cubicBezTo>
                    <a:lnTo>
                      <a:pt x="2302398" y="810853"/>
                    </a:lnTo>
                    <a:cubicBezTo>
                      <a:pt x="2300839" y="815885"/>
                      <a:pt x="2297756" y="819918"/>
                      <a:pt x="2293737" y="822196"/>
                    </a:cubicBezTo>
                    <a:lnTo>
                      <a:pt x="2267540" y="836998"/>
                    </a:lnTo>
                    <a:cubicBezTo>
                      <a:pt x="2266441" y="837621"/>
                      <a:pt x="2265259" y="838113"/>
                      <a:pt x="2264013" y="838441"/>
                    </a:cubicBezTo>
                    <a:lnTo>
                      <a:pt x="2155305" y="867307"/>
                    </a:lnTo>
                    <a:cubicBezTo>
                      <a:pt x="2153172" y="867864"/>
                      <a:pt x="2151286" y="869586"/>
                      <a:pt x="2149990" y="872159"/>
                    </a:cubicBezTo>
                    <a:cubicBezTo>
                      <a:pt x="2148055" y="876011"/>
                      <a:pt x="2147874" y="880962"/>
                      <a:pt x="2149498" y="885060"/>
                    </a:cubicBezTo>
                    <a:lnTo>
                      <a:pt x="2192755" y="993444"/>
                    </a:lnTo>
                    <a:cubicBezTo>
                      <a:pt x="2197102" y="1004361"/>
                      <a:pt x="2193001" y="1017295"/>
                      <a:pt x="2183798" y="1021721"/>
                    </a:cubicBezTo>
                    <a:lnTo>
                      <a:pt x="2162884" y="1031753"/>
                    </a:lnTo>
                    <a:cubicBezTo>
                      <a:pt x="2159012" y="1033605"/>
                      <a:pt x="2156617" y="1039096"/>
                      <a:pt x="2157175" y="1044801"/>
                    </a:cubicBezTo>
                    <a:lnTo>
                      <a:pt x="2158241" y="1055849"/>
                    </a:lnTo>
                    <a:cubicBezTo>
                      <a:pt x="2158996" y="1063701"/>
                      <a:pt x="2156126" y="1071241"/>
                      <a:pt x="2150761" y="1075552"/>
                    </a:cubicBezTo>
                    <a:cubicBezTo>
                      <a:pt x="2146742" y="1078765"/>
                      <a:pt x="2141755" y="1079765"/>
                      <a:pt x="2137064" y="1078240"/>
                    </a:cubicBezTo>
                    <a:lnTo>
                      <a:pt x="2118151" y="1072143"/>
                    </a:lnTo>
                    <a:cubicBezTo>
                      <a:pt x="2116067" y="1071471"/>
                      <a:pt x="2114115" y="1070323"/>
                      <a:pt x="2112376" y="1068750"/>
                    </a:cubicBezTo>
                    <a:lnTo>
                      <a:pt x="2085031" y="1043801"/>
                    </a:lnTo>
                    <a:cubicBezTo>
                      <a:pt x="2083850" y="1042719"/>
                      <a:pt x="2082489" y="1042080"/>
                      <a:pt x="2081127" y="1041965"/>
                    </a:cubicBezTo>
                    <a:lnTo>
                      <a:pt x="1988183" y="1033884"/>
                    </a:lnTo>
                    <a:lnTo>
                      <a:pt x="1884659" y="1031146"/>
                    </a:lnTo>
                    <a:cubicBezTo>
                      <a:pt x="1883970" y="1031179"/>
                      <a:pt x="1883264" y="1031244"/>
                      <a:pt x="1882576" y="1031490"/>
                    </a:cubicBezTo>
                    <a:lnTo>
                      <a:pt x="1864892" y="1037949"/>
                    </a:lnTo>
                    <a:cubicBezTo>
                      <a:pt x="1861628" y="1039129"/>
                      <a:pt x="1858216" y="1039129"/>
                      <a:pt x="1854951" y="1037900"/>
                    </a:cubicBezTo>
                    <a:lnTo>
                      <a:pt x="1772719" y="1007099"/>
                    </a:lnTo>
                    <a:cubicBezTo>
                      <a:pt x="1771276" y="1006558"/>
                      <a:pt x="1769751" y="1006607"/>
                      <a:pt x="1768340" y="1007279"/>
                    </a:cubicBezTo>
                    <a:lnTo>
                      <a:pt x="1741831" y="1019360"/>
                    </a:lnTo>
                    <a:cubicBezTo>
                      <a:pt x="1739108" y="1020606"/>
                      <a:pt x="1736959" y="1023835"/>
                      <a:pt x="1736221" y="1027786"/>
                    </a:cubicBezTo>
                    <a:lnTo>
                      <a:pt x="1731545" y="1052652"/>
                    </a:lnTo>
                    <a:cubicBezTo>
                      <a:pt x="1730414" y="1058603"/>
                      <a:pt x="1727231" y="1063603"/>
                      <a:pt x="1722786" y="1066373"/>
                    </a:cubicBezTo>
                    <a:cubicBezTo>
                      <a:pt x="1719243" y="1068569"/>
                      <a:pt x="1715110" y="1069192"/>
                      <a:pt x="1711254" y="1068110"/>
                    </a:cubicBezTo>
                    <a:lnTo>
                      <a:pt x="1620361" y="1042867"/>
                    </a:lnTo>
                    <a:cubicBezTo>
                      <a:pt x="1619344" y="1042588"/>
                      <a:pt x="1618245" y="1042588"/>
                      <a:pt x="1617211" y="1042916"/>
                    </a:cubicBezTo>
                    <a:lnTo>
                      <a:pt x="1583993" y="1053030"/>
                    </a:lnTo>
                    <a:cubicBezTo>
                      <a:pt x="1581780" y="1053702"/>
                      <a:pt x="1579827" y="1055669"/>
                      <a:pt x="1578597" y="1058422"/>
                    </a:cubicBezTo>
                    <a:lnTo>
                      <a:pt x="1567705" y="1083060"/>
                    </a:lnTo>
                    <a:cubicBezTo>
                      <a:pt x="1565670" y="1087650"/>
                      <a:pt x="1562308" y="1091108"/>
                      <a:pt x="1558223" y="1092764"/>
                    </a:cubicBezTo>
                    <a:lnTo>
                      <a:pt x="1558207" y="1092764"/>
                    </a:lnTo>
                    <a:lnTo>
                      <a:pt x="1529599" y="1104370"/>
                    </a:lnTo>
                    <a:cubicBezTo>
                      <a:pt x="1529139" y="1104550"/>
                      <a:pt x="1528713" y="1104796"/>
                      <a:pt x="1528270" y="1105091"/>
                    </a:cubicBezTo>
                    <a:lnTo>
                      <a:pt x="1447367" y="1160971"/>
                    </a:lnTo>
                    <a:cubicBezTo>
                      <a:pt x="1445989" y="1161906"/>
                      <a:pt x="1444807" y="1163381"/>
                      <a:pt x="1443971" y="1165184"/>
                    </a:cubicBezTo>
                    <a:lnTo>
                      <a:pt x="1421892" y="1212213"/>
                    </a:lnTo>
                    <a:cubicBezTo>
                      <a:pt x="1418906" y="1218573"/>
                      <a:pt x="1413279" y="1222540"/>
                      <a:pt x="1407210" y="1222540"/>
                    </a:cubicBezTo>
                    <a:close/>
                    <a:moveTo>
                      <a:pt x="1172161" y="961349"/>
                    </a:moveTo>
                    <a:cubicBezTo>
                      <a:pt x="1175474" y="961349"/>
                      <a:pt x="1178639" y="962496"/>
                      <a:pt x="1181429" y="964676"/>
                    </a:cubicBezTo>
                    <a:lnTo>
                      <a:pt x="1247371" y="1016967"/>
                    </a:lnTo>
                    <a:cubicBezTo>
                      <a:pt x="1252489" y="1020999"/>
                      <a:pt x="1255393" y="1028179"/>
                      <a:pt x="1254982" y="1035637"/>
                    </a:cubicBezTo>
                    <a:lnTo>
                      <a:pt x="1251883" y="1092108"/>
                    </a:lnTo>
                    <a:cubicBezTo>
                      <a:pt x="1251653" y="1096255"/>
                      <a:pt x="1252965" y="1100222"/>
                      <a:pt x="1255344" y="1102747"/>
                    </a:cubicBezTo>
                    <a:cubicBezTo>
                      <a:pt x="1256328" y="1103796"/>
                      <a:pt x="1258001" y="1105058"/>
                      <a:pt x="1260167" y="1105058"/>
                    </a:cubicBezTo>
                    <a:lnTo>
                      <a:pt x="1268647" y="1105058"/>
                    </a:lnTo>
                    <a:cubicBezTo>
                      <a:pt x="1276751" y="1105058"/>
                      <a:pt x="1283558" y="1111795"/>
                      <a:pt x="1285199" y="1121434"/>
                    </a:cubicBezTo>
                    <a:lnTo>
                      <a:pt x="1292351" y="1163250"/>
                    </a:lnTo>
                    <a:cubicBezTo>
                      <a:pt x="1293237" y="1168462"/>
                      <a:pt x="1296567" y="1172347"/>
                      <a:pt x="1300257" y="1172479"/>
                    </a:cubicBezTo>
                    <a:lnTo>
                      <a:pt x="1365725" y="1174692"/>
                    </a:lnTo>
                    <a:cubicBezTo>
                      <a:pt x="1371975" y="1174905"/>
                      <a:pt x="1377601" y="1179249"/>
                      <a:pt x="1380374" y="1186018"/>
                    </a:cubicBezTo>
                    <a:lnTo>
                      <a:pt x="1389429" y="1208066"/>
                    </a:lnTo>
                    <a:cubicBezTo>
                      <a:pt x="1390937" y="1211754"/>
                      <a:pt x="1393677" y="1214065"/>
                      <a:pt x="1396580" y="1214065"/>
                    </a:cubicBezTo>
                    <a:lnTo>
                      <a:pt x="1407177" y="1214065"/>
                    </a:lnTo>
                    <a:cubicBezTo>
                      <a:pt x="1409867" y="1214065"/>
                      <a:pt x="1412509" y="1212000"/>
                      <a:pt x="1414050" y="1208689"/>
                    </a:cubicBezTo>
                    <a:lnTo>
                      <a:pt x="1436130" y="1161660"/>
                    </a:lnTo>
                    <a:cubicBezTo>
                      <a:pt x="1437639" y="1158463"/>
                      <a:pt x="1439804" y="1155841"/>
                      <a:pt x="1442429" y="1154021"/>
                    </a:cubicBezTo>
                    <a:lnTo>
                      <a:pt x="1523316" y="1098157"/>
                    </a:lnTo>
                    <a:cubicBezTo>
                      <a:pt x="1524267" y="1097501"/>
                      <a:pt x="1525301" y="1096944"/>
                      <a:pt x="1526335" y="1096534"/>
                    </a:cubicBezTo>
                    <a:lnTo>
                      <a:pt x="1554910" y="1084945"/>
                    </a:lnTo>
                    <a:cubicBezTo>
                      <a:pt x="1556895" y="1084142"/>
                      <a:pt x="1558666" y="1082224"/>
                      <a:pt x="1559782" y="1079716"/>
                    </a:cubicBezTo>
                    <a:lnTo>
                      <a:pt x="1570674" y="1055095"/>
                    </a:lnTo>
                    <a:cubicBezTo>
                      <a:pt x="1572888" y="1050046"/>
                      <a:pt x="1576809" y="1046341"/>
                      <a:pt x="1581418" y="1044932"/>
                    </a:cubicBezTo>
                    <a:lnTo>
                      <a:pt x="1614652" y="1034818"/>
                    </a:lnTo>
                    <a:cubicBezTo>
                      <a:pt x="1617261" y="1034047"/>
                      <a:pt x="1620000" y="1033998"/>
                      <a:pt x="1622608" y="1034719"/>
                    </a:cubicBezTo>
                    <a:lnTo>
                      <a:pt x="1713502" y="1059963"/>
                    </a:lnTo>
                    <a:cubicBezTo>
                      <a:pt x="1715077" y="1060389"/>
                      <a:pt x="1716684" y="1060160"/>
                      <a:pt x="1718177" y="1059209"/>
                    </a:cubicBezTo>
                    <a:cubicBezTo>
                      <a:pt x="1720539" y="1057734"/>
                      <a:pt x="1722359" y="1054734"/>
                      <a:pt x="1723016" y="1051210"/>
                    </a:cubicBezTo>
                    <a:lnTo>
                      <a:pt x="1727691" y="1026343"/>
                    </a:lnTo>
                    <a:cubicBezTo>
                      <a:pt x="1728970" y="1019590"/>
                      <a:pt x="1732907" y="1014115"/>
                      <a:pt x="1738189" y="1011689"/>
                    </a:cubicBezTo>
                    <a:lnTo>
                      <a:pt x="1764698" y="999608"/>
                    </a:lnTo>
                    <a:cubicBezTo>
                      <a:pt x="1768176" y="998018"/>
                      <a:pt x="1772096" y="997854"/>
                      <a:pt x="1775689" y="999198"/>
                    </a:cubicBezTo>
                    <a:lnTo>
                      <a:pt x="1857921" y="1029999"/>
                    </a:lnTo>
                    <a:cubicBezTo>
                      <a:pt x="1859216" y="1030474"/>
                      <a:pt x="1860562" y="1030490"/>
                      <a:pt x="1861891" y="1030015"/>
                    </a:cubicBezTo>
                    <a:lnTo>
                      <a:pt x="1879557" y="1023556"/>
                    </a:lnTo>
                    <a:cubicBezTo>
                      <a:pt x="1881280" y="1022934"/>
                      <a:pt x="1883133" y="1022671"/>
                      <a:pt x="1884839" y="1022688"/>
                    </a:cubicBezTo>
                    <a:lnTo>
                      <a:pt x="1988627" y="1025425"/>
                    </a:lnTo>
                    <a:lnTo>
                      <a:pt x="2081816" y="1033523"/>
                    </a:lnTo>
                    <a:cubicBezTo>
                      <a:pt x="2085080" y="1033802"/>
                      <a:pt x="2088181" y="1035211"/>
                      <a:pt x="2090773" y="1037588"/>
                    </a:cubicBezTo>
                    <a:lnTo>
                      <a:pt x="2118118" y="1062537"/>
                    </a:lnTo>
                    <a:cubicBezTo>
                      <a:pt x="2118938" y="1063291"/>
                      <a:pt x="2119807" y="1063816"/>
                      <a:pt x="2120759" y="1064111"/>
                    </a:cubicBezTo>
                    <a:lnTo>
                      <a:pt x="2139672" y="1070192"/>
                    </a:lnTo>
                    <a:cubicBezTo>
                      <a:pt x="2142117" y="1070962"/>
                      <a:pt x="2144085" y="1069979"/>
                      <a:pt x="2145315" y="1068979"/>
                    </a:cubicBezTo>
                    <a:cubicBezTo>
                      <a:pt x="2148399" y="1066504"/>
                      <a:pt x="2150088" y="1061717"/>
                      <a:pt x="2149613" y="1056816"/>
                    </a:cubicBezTo>
                    <a:lnTo>
                      <a:pt x="2148531" y="1045768"/>
                    </a:lnTo>
                    <a:cubicBezTo>
                      <a:pt x="2147645" y="1036441"/>
                      <a:pt x="2151975" y="1027556"/>
                      <a:pt x="2159094" y="1024130"/>
                    </a:cubicBezTo>
                    <a:lnTo>
                      <a:pt x="2180010" y="1014098"/>
                    </a:lnTo>
                    <a:cubicBezTo>
                      <a:pt x="2185013" y="1011689"/>
                      <a:pt x="2187309" y="1003263"/>
                      <a:pt x="2184700" y="996756"/>
                    </a:cubicBezTo>
                    <a:lnTo>
                      <a:pt x="2141444" y="888355"/>
                    </a:lnTo>
                    <a:cubicBezTo>
                      <a:pt x="2138885" y="881945"/>
                      <a:pt x="2139196" y="874487"/>
                      <a:pt x="2142248" y="868405"/>
                    </a:cubicBezTo>
                    <a:cubicBezTo>
                      <a:pt x="2144643" y="863619"/>
                      <a:pt x="2148482" y="860324"/>
                      <a:pt x="2153025" y="859111"/>
                    </a:cubicBezTo>
                    <a:lnTo>
                      <a:pt x="2261733" y="830245"/>
                    </a:lnTo>
                    <a:cubicBezTo>
                      <a:pt x="2262274" y="830114"/>
                      <a:pt x="2262750" y="829900"/>
                      <a:pt x="2263226" y="829638"/>
                    </a:cubicBezTo>
                    <a:lnTo>
                      <a:pt x="2289456" y="814820"/>
                    </a:lnTo>
                    <a:cubicBezTo>
                      <a:pt x="2291522" y="813656"/>
                      <a:pt x="2293212" y="811312"/>
                      <a:pt x="2294114" y="808410"/>
                    </a:cubicBezTo>
                    <a:lnTo>
                      <a:pt x="2334336" y="678716"/>
                    </a:lnTo>
                    <a:cubicBezTo>
                      <a:pt x="2337190" y="669438"/>
                      <a:pt x="2345097" y="663947"/>
                      <a:pt x="2353217" y="665783"/>
                    </a:cubicBezTo>
                    <a:lnTo>
                      <a:pt x="2463729" y="690240"/>
                    </a:lnTo>
                    <a:cubicBezTo>
                      <a:pt x="2465894" y="690715"/>
                      <a:pt x="2468060" y="689896"/>
                      <a:pt x="2469897" y="687912"/>
                    </a:cubicBezTo>
                    <a:lnTo>
                      <a:pt x="2495865" y="659537"/>
                    </a:lnTo>
                    <a:cubicBezTo>
                      <a:pt x="2497669" y="657439"/>
                      <a:pt x="2498981" y="654292"/>
                      <a:pt x="2499145" y="650899"/>
                    </a:cubicBezTo>
                    <a:lnTo>
                      <a:pt x="2502590" y="588707"/>
                    </a:lnTo>
                    <a:cubicBezTo>
                      <a:pt x="2503082" y="578774"/>
                      <a:pt x="2509152" y="570938"/>
                      <a:pt x="2517354" y="569660"/>
                    </a:cubicBezTo>
                    <a:lnTo>
                      <a:pt x="2555902" y="563529"/>
                    </a:lnTo>
                    <a:cubicBezTo>
                      <a:pt x="2557542" y="563299"/>
                      <a:pt x="2558855" y="562431"/>
                      <a:pt x="2560167" y="561021"/>
                    </a:cubicBezTo>
                    <a:lnTo>
                      <a:pt x="2595927" y="520647"/>
                    </a:lnTo>
                    <a:cubicBezTo>
                      <a:pt x="2599864" y="516139"/>
                      <a:pt x="2600357" y="507960"/>
                      <a:pt x="2596747" y="502796"/>
                    </a:cubicBezTo>
                    <a:lnTo>
                      <a:pt x="2574930" y="471078"/>
                    </a:lnTo>
                    <a:cubicBezTo>
                      <a:pt x="2573126" y="468471"/>
                      <a:pt x="2570829" y="467209"/>
                      <a:pt x="2568369" y="467504"/>
                    </a:cubicBezTo>
                    <a:lnTo>
                      <a:pt x="2498325" y="476962"/>
                    </a:lnTo>
                    <a:cubicBezTo>
                      <a:pt x="2492911" y="477733"/>
                      <a:pt x="2487334" y="475159"/>
                      <a:pt x="2483725" y="470127"/>
                    </a:cubicBezTo>
                    <a:lnTo>
                      <a:pt x="2465222" y="444441"/>
                    </a:lnTo>
                    <a:cubicBezTo>
                      <a:pt x="2464155" y="442965"/>
                      <a:pt x="2462860" y="441916"/>
                      <a:pt x="2461433" y="441408"/>
                    </a:cubicBezTo>
                    <a:lnTo>
                      <a:pt x="2422719" y="427278"/>
                    </a:lnTo>
                    <a:cubicBezTo>
                      <a:pt x="2419291" y="426032"/>
                      <a:pt x="2416355" y="423541"/>
                      <a:pt x="2414206" y="420098"/>
                    </a:cubicBezTo>
                    <a:lnTo>
                      <a:pt x="2389207" y="380347"/>
                    </a:lnTo>
                    <a:cubicBezTo>
                      <a:pt x="2388157" y="378643"/>
                      <a:pt x="2386795" y="377430"/>
                      <a:pt x="2385302" y="376807"/>
                    </a:cubicBezTo>
                    <a:lnTo>
                      <a:pt x="2355169" y="364201"/>
                    </a:lnTo>
                    <a:cubicBezTo>
                      <a:pt x="2353987" y="363709"/>
                      <a:pt x="2352823" y="363627"/>
                      <a:pt x="2351610" y="363923"/>
                    </a:cubicBezTo>
                    <a:lnTo>
                      <a:pt x="2268902" y="384560"/>
                    </a:lnTo>
                    <a:cubicBezTo>
                      <a:pt x="2265490" y="385396"/>
                      <a:pt x="2261847" y="384954"/>
                      <a:pt x="2258665" y="383265"/>
                    </a:cubicBezTo>
                    <a:lnTo>
                      <a:pt x="2180223" y="341646"/>
                    </a:lnTo>
                    <a:cubicBezTo>
                      <a:pt x="2177450" y="340187"/>
                      <a:pt x="2174350" y="341007"/>
                      <a:pt x="2172021" y="343924"/>
                    </a:cubicBezTo>
                    <a:lnTo>
                      <a:pt x="2153009" y="367840"/>
                    </a:lnTo>
                    <a:cubicBezTo>
                      <a:pt x="2149728" y="371971"/>
                      <a:pt x="2145085" y="374069"/>
                      <a:pt x="2140329" y="374069"/>
                    </a:cubicBezTo>
                    <a:cubicBezTo>
                      <a:pt x="2135473" y="373889"/>
                      <a:pt x="2130896" y="371184"/>
                      <a:pt x="2127813" y="366644"/>
                    </a:cubicBezTo>
                    <a:lnTo>
                      <a:pt x="1995401" y="171742"/>
                    </a:lnTo>
                    <a:cubicBezTo>
                      <a:pt x="1994810" y="170889"/>
                      <a:pt x="1994154" y="170152"/>
                      <a:pt x="1993432" y="169562"/>
                    </a:cubicBezTo>
                    <a:lnTo>
                      <a:pt x="1911134" y="103780"/>
                    </a:lnTo>
                    <a:lnTo>
                      <a:pt x="1923126" y="89945"/>
                    </a:lnTo>
                    <a:lnTo>
                      <a:pt x="1785564" y="157874"/>
                    </a:lnTo>
                    <a:cubicBezTo>
                      <a:pt x="1783825" y="158726"/>
                      <a:pt x="1782020" y="159235"/>
                      <a:pt x="1780134" y="159366"/>
                    </a:cubicBezTo>
                    <a:lnTo>
                      <a:pt x="1735253" y="162398"/>
                    </a:lnTo>
                    <a:cubicBezTo>
                      <a:pt x="1731136" y="162611"/>
                      <a:pt x="1726658" y="160988"/>
                      <a:pt x="1723361" y="157563"/>
                    </a:cubicBezTo>
                    <a:cubicBezTo>
                      <a:pt x="1718997" y="153055"/>
                      <a:pt x="1716799" y="146186"/>
                      <a:pt x="1717504" y="139204"/>
                    </a:cubicBezTo>
                    <a:lnTo>
                      <a:pt x="1718653" y="128172"/>
                    </a:lnTo>
                    <a:cubicBezTo>
                      <a:pt x="1719276" y="122107"/>
                      <a:pt x="1716471" y="116205"/>
                      <a:pt x="1712288" y="114763"/>
                    </a:cubicBezTo>
                    <a:lnTo>
                      <a:pt x="1645623" y="91585"/>
                    </a:lnTo>
                    <a:cubicBezTo>
                      <a:pt x="1644491" y="91191"/>
                      <a:pt x="1643359" y="91158"/>
                      <a:pt x="1642195" y="91486"/>
                    </a:cubicBezTo>
                    <a:lnTo>
                      <a:pt x="1589949" y="106813"/>
                    </a:lnTo>
                    <a:cubicBezTo>
                      <a:pt x="1586208" y="107944"/>
                      <a:pt x="1582189" y="107436"/>
                      <a:pt x="1578679" y="105419"/>
                    </a:cubicBezTo>
                    <a:cubicBezTo>
                      <a:pt x="1574365" y="102928"/>
                      <a:pt x="1571101" y="98273"/>
                      <a:pt x="1569739" y="92666"/>
                    </a:cubicBezTo>
                    <a:lnTo>
                      <a:pt x="1555008" y="31950"/>
                    </a:lnTo>
                    <a:cubicBezTo>
                      <a:pt x="1553958" y="27573"/>
                      <a:pt x="1551104" y="24311"/>
                      <a:pt x="1547938" y="23852"/>
                    </a:cubicBezTo>
                    <a:lnTo>
                      <a:pt x="1444709" y="8772"/>
                    </a:lnTo>
                    <a:cubicBezTo>
                      <a:pt x="1443430" y="8591"/>
                      <a:pt x="1442101" y="8870"/>
                      <a:pt x="1440887" y="9575"/>
                    </a:cubicBezTo>
                    <a:lnTo>
                      <a:pt x="1388231" y="40326"/>
                    </a:lnTo>
                    <a:cubicBezTo>
                      <a:pt x="1386754" y="41195"/>
                      <a:pt x="1385164" y="41802"/>
                      <a:pt x="1383507" y="42113"/>
                    </a:cubicBezTo>
                    <a:lnTo>
                      <a:pt x="1226506" y="72143"/>
                    </a:lnTo>
                    <a:cubicBezTo>
                      <a:pt x="1225702" y="72291"/>
                      <a:pt x="1224931" y="72619"/>
                      <a:pt x="1224193" y="73094"/>
                    </a:cubicBezTo>
                    <a:lnTo>
                      <a:pt x="1198291" y="90060"/>
                    </a:lnTo>
                    <a:cubicBezTo>
                      <a:pt x="1196356" y="91339"/>
                      <a:pt x="1194223" y="92142"/>
                      <a:pt x="1191959" y="92420"/>
                    </a:cubicBezTo>
                    <a:lnTo>
                      <a:pt x="958862" y="121058"/>
                    </a:lnTo>
                    <a:cubicBezTo>
                      <a:pt x="957550" y="121221"/>
                      <a:pt x="956237" y="121877"/>
                      <a:pt x="955056" y="122975"/>
                    </a:cubicBezTo>
                    <a:lnTo>
                      <a:pt x="940227" y="136859"/>
                    </a:lnTo>
                    <a:cubicBezTo>
                      <a:pt x="935519" y="141269"/>
                      <a:pt x="935043" y="150743"/>
                      <a:pt x="939292" y="156022"/>
                    </a:cubicBezTo>
                    <a:lnTo>
                      <a:pt x="958337" y="179774"/>
                    </a:lnTo>
                    <a:cubicBezTo>
                      <a:pt x="962864" y="185413"/>
                      <a:pt x="964341" y="193609"/>
                      <a:pt x="962191" y="201116"/>
                    </a:cubicBezTo>
                    <a:cubicBezTo>
                      <a:pt x="960371" y="207460"/>
                      <a:pt x="956270" y="212165"/>
                      <a:pt x="950972" y="214033"/>
                    </a:cubicBezTo>
                    <a:lnTo>
                      <a:pt x="917393" y="225819"/>
                    </a:lnTo>
                    <a:lnTo>
                      <a:pt x="928383" y="247227"/>
                    </a:lnTo>
                    <a:lnTo>
                      <a:pt x="887571" y="273897"/>
                    </a:lnTo>
                    <a:cubicBezTo>
                      <a:pt x="884290" y="276045"/>
                      <a:pt x="882387" y="280520"/>
                      <a:pt x="882600" y="285601"/>
                    </a:cubicBezTo>
                    <a:cubicBezTo>
                      <a:pt x="882797" y="290404"/>
                      <a:pt x="884897" y="294453"/>
                      <a:pt x="888096" y="296174"/>
                    </a:cubicBezTo>
                    <a:lnTo>
                      <a:pt x="953400" y="331499"/>
                    </a:lnTo>
                    <a:cubicBezTo>
                      <a:pt x="962159" y="336220"/>
                      <a:pt x="965916" y="349121"/>
                      <a:pt x="961617" y="359644"/>
                    </a:cubicBezTo>
                    <a:lnTo>
                      <a:pt x="955695" y="374053"/>
                    </a:lnTo>
                    <a:cubicBezTo>
                      <a:pt x="952743" y="381233"/>
                      <a:pt x="947297" y="385593"/>
                      <a:pt x="940129" y="385380"/>
                    </a:cubicBezTo>
                    <a:lnTo>
                      <a:pt x="863736" y="383003"/>
                    </a:lnTo>
                    <a:cubicBezTo>
                      <a:pt x="861702" y="383036"/>
                      <a:pt x="859618" y="384069"/>
                      <a:pt x="858061" y="386101"/>
                    </a:cubicBezTo>
                    <a:lnTo>
                      <a:pt x="849399" y="397281"/>
                    </a:lnTo>
                    <a:cubicBezTo>
                      <a:pt x="844560" y="403542"/>
                      <a:pt x="836932" y="405493"/>
                      <a:pt x="830371" y="402067"/>
                    </a:cubicBezTo>
                    <a:lnTo>
                      <a:pt x="760064" y="365398"/>
                    </a:lnTo>
                    <a:cubicBezTo>
                      <a:pt x="759178" y="364939"/>
                      <a:pt x="758243" y="364709"/>
                      <a:pt x="757341" y="364709"/>
                    </a:cubicBezTo>
                    <a:lnTo>
                      <a:pt x="757259" y="364709"/>
                    </a:lnTo>
                    <a:lnTo>
                      <a:pt x="661018" y="366037"/>
                    </a:lnTo>
                    <a:cubicBezTo>
                      <a:pt x="660149" y="366054"/>
                      <a:pt x="659263" y="366267"/>
                      <a:pt x="658427" y="366709"/>
                    </a:cubicBezTo>
                    <a:lnTo>
                      <a:pt x="595977" y="398379"/>
                    </a:lnTo>
                    <a:cubicBezTo>
                      <a:pt x="592024" y="400379"/>
                      <a:pt x="587660" y="400510"/>
                      <a:pt x="583592" y="398707"/>
                    </a:cubicBezTo>
                    <a:lnTo>
                      <a:pt x="512170" y="367103"/>
                    </a:lnTo>
                    <a:lnTo>
                      <a:pt x="374165" y="310665"/>
                    </a:lnTo>
                    <a:cubicBezTo>
                      <a:pt x="373411" y="310353"/>
                      <a:pt x="372967" y="310320"/>
                      <a:pt x="371819" y="310222"/>
                    </a:cubicBezTo>
                    <a:lnTo>
                      <a:pt x="278088" y="312878"/>
                    </a:lnTo>
                    <a:cubicBezTo>
                      <a:pt x="276956" y="312910"/>
                      <a:pt x="275873" y="313287"/>
                      <a:pt x="274856" y="313976"/>
                    </a:cubicBezTo>
                    <a:lnTo>
                      <a:pt x="149925" y="397821"/>
                    </a:lnTo>
                    <a:cubicBezTo>
                      <a:pt x="147366" y="399543"/>
                      <a:pt x="145595" y="402903"/>
                      <a:pt x="145118" y="406854"/>
                    </a:cubicBezTo>
                    <a:lnTo>
                      <a:pt x="141838" y="435425"/>
                    </a:lnTo>
                    <a:cubicBezTo>
                      <a:pt x="140985" y="442982"/>
                      <a:pt x="136818" y="449309"/>
                      <a:pt x="130929" y="451915"/>
                    </a:cubicBezTo>
                    <a:cubicBezTo>
                      <a:pt x="126156" y="454046"/>
                      <a:pt x="120907" y="453473"/>
                      <a:pt x="116494" y="450342"/>
                    </a:cubicBezTo>
                    <a:lnTo>
                      <a:pt x="75599" y="421164"/>
                    </a:lnTo>
                    <a:cubicBezTo>
                      <a:pt x="74091" y="420082"/>
                      <a:pt x="72434" y="419705"/>
                      <a:pt x="70794" y="420066"/>
                    </a:cubicBezTo>
                    <a:cubicBezTo>
                      <a:pt x="68726" y="420525"/>
                      <a:pt x="66856" y="422098"/>
                      <a:pt x="65527" y="424508"/>
                    </a:cubicBezTo>
                    <a:lnTo>
                      <a:pt x="23189" y="500616"/>
                    </a:lnTo>
                    <a:lnTo>
                      <a:pt x="41610" y="517435"/>
                    </a:lnTo>
                    <a:lnTo>
                      <a:pt x="10591" y="570512"/>
                    </a:lnTo>
                    <a:cubicBezTo>
                      <a:pt x="7425" y="575905"/>
                      <a:pt x="8180" y="583937"/>
                      <a:pt x="12199" y="588035"/>
                    </a:cubicBezTo>
                    <a:lnTo>
                      <a:pt x="53864" y="630294"/>
                    </a:lnTo>
                    <a:cubicBezTo>
                      <a:pt x="55374" y="631819"/>
                      <a:pt x="57425" y="632687"/>
                      <a:pt x="58917" y="632474"/>
                    </a:cubicBezTo>
                    <a:lnTo>
                      <a:pt x="94513" y="630310"/>
                    </a:lnTo>
                    <a:cubicBezTo>
                      <a:pt x="99845" y="630130"/>
                      <a:pt x="104437" y="632409"/>
                      <a:pt x="107833" y="636867"/>
                    </a:cubicBezTo>
                    <a:lnTo>
                      <a:pt x="140510" y="679945"/>
                    </a:lnTo>
                    <a:cubicBezTo>
                      <a:pt x="144151" y="684765"/>
                      <a:pt x="145726" y="691486"/>
                      <a:pt x="144676" y="697961"/>
                    </a:cubicBezTo>
                    <a:lnTo>
                      <a:pt x="141461" y="718139"/>
                    </a:lnTo>
                    <a:cubicBezTo>
                      <a:pt x="140493" y="724319"/>
                      <a:pt x="143200" y="730696"/>
                      <a:pt x="147481" y="732384"/>
                    </a:cubicBezTo>
                    <a:lnTo>
                      <a:pt x="165476" y="739416"/>
                    </a:lnTo>
                    <a:cubicBezTo>
                      <a:pt x="166657" y="739875"/>
                      <a:pt x="167855" y="739941"/>
                      <a:pt x="169068" y="739613"/>
                    </a:cubicBezTo>
                    <a:lnTo>
                      <a:pt x="224660" y="724007"/>
                    </a:lnTo>
                    <a:cubicBezTo>
                      <a:pt x="225022" y="723909"/>
                      <a:pt x="225382" y="723778"/>
                      <a:pt x="225744" y="723598"/>
                    </a:cubicBezTo>
                    <a:lnTo>
                      <a:pt x="294492" y="689601"/>
                    </a:lnTo>
                    <a:cubicBezTo>
                      <a:pt x="298051" y="687830"/>
                      <a:pt x="302021" y="687617"/>
                      <a:pt x="305695" y="688912"/>
                    </a:cubicBezTo>
                    <a:lnTo>
                      <a:pt x="354973" y="706403"/>
                    </a:lnTo>
                    <a:cubicBezTo>
                      <a:pt x="355677" y="706632"/>
                      <a:pt x="356383" y="706796"/>
                      <a:pt x="357121" y="706714"/>
                    </a:cubicBezTo>
                    <a:lnTo>
                      <a:pt x="409745" y="704435"/>
                    </a:lnTo>
                    <a:cubicBezTo>
                      <a:pt x="417733" y="703845"/>
                      <a:pt x="424558" y="710287"/>
                      <a:pt x="426657" y="719467"/>
                    </a:cubicBezTo>
                    <a:lnTo>
                      <a:pt x="434531" y="753923"/>
                    </a:lnTo>
                    <a:cubicBezTo>
                      <a:pt x="435203" y="756972"/>
                      <a:pt x="435335" y="760054"/>
                      <a:pt x="434892" y="763086"/>
                    </a:cubicBezTo>
                    <a:lnTo>
                      <a:pt x="426197" y="824442"/>
                    </a:lnTo>
                    <a:cubicBezTo>
                      <a:pt x="425344" y="830523"/>
                      <a:pt x="422327" y="835769"/>
                      <a:pt x="417947" y="838818"/>
                    </a:cubicBezTo>
                    <a:cubicBezTo>
                      <a:pt x="414501" y="841211"/>
                      <a:pt x="410450" y="842030"/>
                      <a:pt x="406497" y="841195"/>
                    </a:cubicBezTo>
                    <a:lnTo>
                      <a:pt x="363552" y="831785"/>
                    </a:lnTo>
                    <a:cubicBezTo>
                      <a:pt x="362732" y="831605"/>
                      <a:pt x="361911" y="831605"/>
                      <a:pt x="361075" y="831802"/>
                    </a:cubicBezTo>
                    <a:lnTo>
                      <a:pt x="320279" y="841522"/>
                    </a:lnTo>
                    <a:cubicBezTo>
                      <a:pt x="316407" y="842440"/>
                      <a:pt x="313454" y="847178"/>
                      <a:pt x="313257" y="852767"/>
                    </a:cubicBezTo>
                    <a:lnTo>
                      <a:pt x="312093" y="884076"/>
                    </a:lnTo>
                    <a:cubicBezTo>
                      <a:pt x="311847" y="890600"/>
                      <a:pt x="309206" y="896452"/>
                      <a:pt x="304810" y="900124"/>
                    </a:cubicBezTo>
                    <a:cubicBezTo>
                      <a:pt x="301463" y="902943"/>
                      <a:pt x="297264" y="904173"/>
                      <a:pt x="293294" y="903632"/>
                    </a:cubicBezTo>
                    <a:lnTo>
                      <a:pt x="249874" y="897764"/>
                    </a:lnTo>
                    <a:lnTo>
                      <a:pt x="251514" y="916795"/>
                    </a:lnTo>
                    <a:lnTo>
                      <a:pt x="280236" y="934285"/>
                    </a:lnTo>
                    <a:cubicBezTo>
                      <a:pt x="283517" y="936269"/>
                      <a:pt x="286208" y="939564"/>
                      <a:pt x="287816" y="943580"/>
                    </a:cubicBezTo>
                    <a:lnTo>
                      <a:pt x="313208" y="1006607"/>
                    </a:lnTo>
                    <a:cubicBezTo>
                      <a:pt x="314357" y="1009410"/>
                      <a:pt x="316227" y="1011492"/>
                      <a:pt x="318392" y="1012295"/>
                    </a:cubicBezTo>
                    <a:lnTo>
                      <a:pt x="381514" y="1036293"/>
                    </a:lnTo>
                    <a:cubicBezTo>
                      <a:pt x="385992" y="1038014"/>
                      <a:pt x="389699" y="1041932"/>
                      <a:pt x="391701" y="1047063"/>
                    </a:cubicBezTo>
                    <a:lnTo>
                      <a:pt x="397573" y="1062078"/>
                    </a:lnTo>
                    <a:cubicBezTo>
                      <a:pt x="399952" y="1068143"/>
                      <a:pt x="399772" y="1075290"/>
                      <a:pt x="397081" y="1081175"/>
                    </a:cubicBezTo>
                    <a:lnTo>
                      <a:pt x="385139" y="1107058"/>
                    </a:lnTo>
                    <a:lnTo>
                      <a:pt x="387632" y="1117614"/>
                    </a:lnTo>
                    <a:lnTo>
                      <a:pt x="407252" y="1097731"/>
                    </a:lnTo>
                    <a:cubicBezTo>
                      <a:pt x="409449" y="1095485"/>
                      <a:pt x="412106" y="1093960"/>
                      <a:pt x="414928" y="1093338"/>
                    </a:cubicBezTo>
                    <a:lnTo>
                      <a:pt x="481544" y="1078142"/>
                    </a:lnTo>
                    <a:cubicBezTo>
                      <a:pt x="485153" y="1077306"/>
                      <a:pt x="488696" y="1077896"/>
                      <a:pt x="491944" y="1079765"/>
                    </a:cubicBezTo>
                    <a:lnTo>
                      <a:pt x="527410" y="1100140"/>
                    </a:lnTo>
                    <a:cubicBezTo>
                      <a:pt x="529541" y="1101386"/>
                      <a:pt x="531378" y="1103091"/>
                      <a:pt x="532904" y="1105206"/>
                    </a:cubicBezTo>
                    <a:lnTo>
                      <a:pt x="572798" y="1161037"/>
                    </a:lnTo>
                    <a:cubicBezTo>
                      <a:pt x="574587" y="1163512"/>
                      <a:pt x="576981" y="1164791"/>
                      <a:pt x="579261" y="1164430"/>
                    </a:cubicBezTo>
                    <a:lnTo>
                      <a:pt x="593697" y="1162545"/>
                    </a:lnTo>
                    <a:cubicBezTo>
                      <a:pt x="597995" y="1161988"/>
                      <a:pt x="601341" y="1156660"/>
                      <a:pt x="601292" y="1150431"/>
                    </a:cubicBezTo>
                    <a:lnTo>
                      <a:pt x="599208" y="873815"/>
                    </a:lnTo>
                    <a:cubicBezTo>
                      <a:pt x="599143" y="864193"/>
                      <a:pt x="604442" y="855882"/>
                      <a:pt x="612053" y="853587"/>
                    </a:cubicBezTo>
                    <a:lnTo>
                      <a:pt x="766938" y="807148"/>
                    </a:lnTo>
                    <a:lnTo>
                      <a:pt x="782258" y="814918"/>
                    </a:lnTo>
                    <a:lnTo>
                      <a:pt x="930073" y="904845"/>
                    </a:lnTo>
                    <a:cubicBezTo>
                      <a:pt x="931615" y="905779"/>
                      <a:pt x="933042" y="907025"/>
                      <a:pt x="934322" y="908517"/>
                    </a:cubicBezTo>
                    <a:lnTo>
                      <a:pt x="990635" y="975790"/>
                    </a:lnTo>
                    <a:cubicBezTo>
                      <a:pt x="992375" y="977855"/>
                      <a:pt x="994572" y="978855"/>
                      <a:pt x="996738" y="978528"/>
                    </a:cubicBezTo>
                    <a:lnTo>
                      <a:pt x="1065306" y="968151"/>
                    </a:lnTo>
                    <a:lnTo>
                      <a:pt x="1171225" y="961431"/>
                    </a:lnTo>
                    <a:cubicBezTo>
                      <a:pt x="1171521" y="961414"/>
                      <a:pt x="1171832" y="961398"/>
                      <a:pt x="1172111" y="96139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27" name="Graphic 9">
              <a:extLst>
                <a:ext uri="{FF2B5EF4-FFF2-40B4-BE49-F238E27FC236}">
                  <a16:creationId xmlns:a16="http://schemas.microsoft.com/office/drawing/2014/main" id="{7AEC6A21-0ABB-AF45-52A2-48208E01C78D}"/>
                </a:ext>
              </a:extLst>
            </p:cNvPr>
            <p:cNvGrpSpPr/>
            <p:nvPr/>
          </p:nvGrpSpPr>
          <p:grpSpPr>
            <a:xfrm>
              <a:off x="12720053" y="5715270"/>
              <a:ext cx="696780" cy="338845"/>
              <a:chOff x="12720053" y="5715270"/>
              <a:chExt cx="696780" cy="338845"/>
            </a:xfrm>
            <a:grpFill/>
          </p:grpSpPr>
          <p:sp>
            <p:nvSpPr>
              <p:cNvPr id="1711" name="Freeform 1710">
                <a:extLst>
                  <a:ext uri="{FF2B5EF4-FFF2-40B4-BE49-F238E27FC236}">
                    <a16:creationId xmlns:a16="http://schemas.microsoft.com/office/drawing/2014/main" id="{3AB305F5-1336-7438-D06D-F6F3A5D55284}"/>
                  </a:ext>
                </a:extLst>
              </p:cNvPr>
              <p:cNvSpPr/>
              <p:nvPr/>
            </p:nvSpPr>
            <p:spPr>
              <a:xfrm>
                <a:off x="12724419" y="5719561"/>
                <a:ext cx="686328" cy="330214"/>
              </a:xfrm>
              <a:custGeom>
                <a:avLst/>
                <a:gdLst>
                  <a:gd name="connsiteX0" fmla="*/ 91346 w 686328"/>
                  <a:gd name="connsiteY0" fmla="*/ 84428 h 330214"/>
                  <a:gd name="connsiteX1" fmla="*/ 104698 w 686328"/>
                  <a:gd name="connsiteY1" fmla="*/ 54250 h 330214"/>
                  <a:gd name="connsiteX2" fmla="*/ 112769 w 686328"/>
                  <a:gd name="connsiteY2" fmla="*/ 46464 h 330214"/>
                  <a:gd name="connsiteX3" fmla="*/ 146020 w 686328"/>
                  <a:gd name="connsiteY3" fmla="*/ 36350 h 330214"/>
                  <a:gd name="connsiteX4" fmla="*/ 151564 w 686328"/>
                  <a:gd name="connsiteY4" fmla="*/ 36284 h 330214"/>
                  <a:gd name="connsiteX5" fmla="*/ 242442 w 686328"/>
                  <a:gd name="connsiteY5" fmla="*/ 61528 h 330214"/>
                  <a:gd name="connsiteX6" fmla="*/ 257353 w 686328"/>
                  <a:gd name="connsiteY6" fmla="*/ 49414 h 330214"/>
                  <a:gd name="connsiteX7" fmla="*/ 262027 w 686328"/>
                  <a:gd name="connsiteY7" fmla="*/ 24547 h 330214"/>
                  <a:gd name="connsiteX8" fmla="*/ 270098 w 686328"/>
                  <a:gd name="connsiteY8" fmla="*/ 13007 h 330214"/>
                  <a:gd name="connsiteX9" fmla="*/ 296590 w 686328"/>
                  <a:gd name="connsiteY9" fmla="*/ 927 h 330214"/>
                  <a:gd name="connsiteX10" fmla="*/ 304300 w 686328"/>
                  <a:gd name="connsiteY10" fmla="*/ 648 h 330214"/>
                  <a:gd name="connsiteX11" fmla="*/ 386533 w 686328"/>
                  <a:gd name="connsiteY11" fmla="*/ 31432 h 330214"/>
                  <a:gd name="connsiteX12" fmla="*/ 393471 w 686328"/>
                  <a:gd name="connsiteY12" fmla="*/ 31465 h 330214"/>
                  <a:gd name="connsiteX13" fmla="*/ 411154 w 686328"/>
                  <a:gd name="connsiteY13" fmla="*/ 25006 h 330214"/>
                  <a:gd name="connsiteX14" fmla="*/ 414846 w 686328"/>
                  <a:gd name="connsiteY14" fmla="*/ 24400 h 330214"/>
                  <a:gd name="connsiteX15" fmla="*/ 518632 w 686328"/>
                  <a:gd name="connsiteY15" fmla="*/ 27137 h 330214"/>
                  <a:gd name="connsiteX16" fmla="*/ 611576 w 686328"/>
                  <a:gd name="connsiteY16" fmla="*/ 35219 h 330214"/>
                  <a:gd name="connsiteX17" fmla="*/ 618006 w 686328"/>
                  <a:gd name="connsiteY17" fmla="*/ 38169 h 330214"/>
                  <a:gd name="connsiteX18" fmla="*/ 645335 w 686328"/>
                  <a:gd name="connsiteY18" fmla="*/ 63118 h 330214"/>
                  <a:gd name="connsiteX19" fmla="*/ 649567 w 686328"/>
                  <a:gd name="connsiteY19" fmla="*/ 65626 h 330214"/>
                  <a:gd name="connsiteX20" fmla="*/ 686328 w 686328"/>
                  <a:gd name="connsiteY20" fmla="*/ 77461 h 330214"/>
                  <a:gd name="connsiteX21" fmla="*/ 677142 w 686328"/>
                  <a:gd name="connsiteY21" fmla="*/ 95623 h 330214"/>
                  <a:gd name="connsiteX22" fmla="*/ 579097 w 686328"/>
                  <a:gd name="connsiteY22" fmla="*/ 139013 h 330214"/>
                  <a:gd name="connsiteX23" fmla="*/ 573913 w 686328"/>
                  <a:gd name="connsiteY23" fmla="*/ 143374 h 330214"/>
                  <a:gd name="connsiteX24" fmla="*/ 556377 w 686328"/>
                  <a:gd name="connsiteY24" fmla="*/ 167896 h 330214"/>
                  <a:gd name="connsiteX25" fmla="*/ 548290 w 686328"/>
                  <a:gd name="connsiteY25" fmla="*/ 173060 h 330214"/>
                  <a:gd name="connsiteX26" fmla="*/ 478968 w 686328"/>
                  <a:gd name="connsiteY26" fmla="*/ 181502 h 330214"/>
                  <a:gd name="connsiteX27" fmla="*/ 469405 w 686328"/>
                  <a:gd name="connsiteY27" fmla="*/ 189206 h 330214"/>
                  <a:gd name="connsiteX28" fmla="*/ 451721 w 686328"/>
                  <a:gd name="connsiteY28" fmla="*/ 226383 h 330214"/>
                  <a:gd name="connsiteX29" fmla="*/ 439352 w 686328"/>
                  <a:gd name="connsiteY29" fmla="*/ 234022 h 330214"/>
                  <a:gd name="connsiteX30" fmla="*/ 383399 w 686328"/>
                  <a:gd name="connsiteY30" fmla="*/ 224629 h 330214"/>
                  <a:gd name="connsiteX31" fmla="*/ 378347 w 686328"/>
                  <a:gd name="connsiteY31" fmla="*/ 225105 h 330214"/>
                  <a:gd name="connsiteX32" fmla="*/ 336075 w 686328"/>
                  <a:gd name="connsiteY32" fmla="*/ 240529 h 330214"/>
                  <a:gd name="connsiteX33" fmla="*/ 333794 w 686328"/>
                  <a:gd name="connsiteY33" fmla="*/ 241677 h 330214"/>
                  <a:gd name="connsiteX34" fmla="*/ 275167 w 686328"/>
                  <a:gd name="connsiteY34" fmla="*/ 280084 h 330214"/>
                  <a:gd name="connsiteX35" fmla="*/ 284353 w 686328"/>
                  <a:gd name="connsiteY35" fmla="*/ 299639 h 330214"/>
                  <a:gd name="connsiteX36" fmla="*/ 268934 w 686328"/>
                  <a:gd name="connsiteY36" fmla="*/ 314884 h 330214"/>
                  <a:gd name="connsiteX37" fmla="*/ 262274 w 686328"/>
                  <a:gd name="connsiteY37" fmla="*/ 318195 h 330214"/>
                  <a:gd name="connsiteX38" fmla="*/ 146381 w 686328"/>
                  <a:gd name="connsiteY38" fmla="*/ 330161 h 330214"/>
                  <a:gd name="connsiteX39" fmla="*/ 142165 w 686328"/>
                  <a:gd name="connsiteY39" fmla="*/ 329686 h 330214"/>
                  <a:gd name="connsiteX40" fmla="*/ 68102 w 686328"/>
                  <a:gd name="connsiteY40" fmla="*/ 304508 h 330214"/>
                  <a:gd name="connsiteX41" fmla="*/ 64099 w 686328"/>
                  <a:gd name="connsiteY41" fmla="*/ 304000 h 330214"/>
                  <a:gd name="connsiteX42" fmla="*/ 13411 w 686328"/>
                  <a:gd name="connsiteY42" fmla="*/ 308114 h 330214"/>
                  <a:gd name="connsiteX43" fmla="*/ 223 w 686328"/>
                  <a:gd name="connsiteY43" fmla="*/ 288804 h 330214"/>
                  <a:gd name="connsiteX44" fmla="*/ 1863 w 686328"/>
                  <a:gd name="connsiteY44" fmla="*/ 277494 h 330214"/>
                  <a:gd name="connsiteX45" fmla="*/ 16217 w 686328"/>
                  <a:gd name="connsiteY45" fmla="*/ 264380 h 330214"/>
                  <a:gd name="connsiteX46" fmla="*/ 67331 w 686328"/>
                  <a:gd name="connsiteY46" fmla="*/ 274740 h 330214"/>
                  <a:gd name="connsiteX47" fmla="*/ 77436 w 686328"/>
                  <a:gd name="connsiteY47" fmla="*/ 271068 h 330214"/>
                  <a:gd name="connsiteX48" fmla="*/ 91724 w 686328"/>
                  <a:gd name="connsiteY48" fmla="*/ 255430 h 330214"/>
                  <a:gd name="connsiteX49" fmla="*/ 101550 w 686328"/>
                  <a:gd name="connsiteY49" fmla="*/ 251709 h 330214"/>
                  <a:gd name="connsiteX50" fmla="*/ 140049 w 686328"/>
                  <a:gd name="connsiteY50" fmla="*/ 258397 h 330214"/>
                  <a:gd name="connsiteX51" fmla="*/ 147907 w 686328"/>
                  <a:gd name="connsiteY51" fmla="*/ 256446 h 330214"/>
                  <a:gd name="connsiteX52" fmla="*/ 204909 w 686328"/>
                  <a:gd name="connsiteY52" fmla="*/ 215007 h 330214"/>
                  <a:gd name="connsiteX53" fmla="*/ 203827 w 686328"/>
                  <a:gd name="connsiteY53" fmla="*/ 185829 h 330214"/>
                  <a:gd name="connsiteX54" fmla="*/ 155682 w 686328"/>
                  <a:gd name="connsiteY54" fmla="*/ 158323 h 330214"/>
                  <a:gd name="connsiteX55" fmla="*/ 146381 w 686328"/>
                  <a:gd name="connsiteY55" fmla="*/ 157864 h 330214"/>
                  <a:gd name="connsiteX56" fmla="*/ 110161 w 686328"/>
                  <a:gd name="connsiteY56" fmla="*/ 174388 h 330214"/>
                  <a:gd name="connsiteX57" fmla="*/ 100384 w 686328"/>
                  <a:gd name="connsiteY57" fmla="*/ 173633 h 330214"/>
                  <a:gd name="connsiteX58" fmla="*/ 75172 w 686328"/>
                  <a:gd name="connsiteY58" fmla="*/ 157569 h 330214"/>
                  <a:gd name="connsiteX59" fmla="*/ 73088 w 686328"/>
                  <a:gd name="connsiteY59" fmla="*/ 129932 h 330214"/>
                  <a:gd name="connsiteX60" fmla="*/ 112047 w 686328"/>
                  <a:gd name="connsiteY60" fmla="*/ 91427 h 330214"/>
                  <a:gd name="connsiteX61" fmla="*/ 91378 w 686328"/>
                  <a:gd name="connsiteY61" fmla="*/ 84444 h 33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6328" h="330214">
                    <a:moveTo>
                      <a:pt x="91346" y="84428"/>
                    </a:moveTo>
                    <a:lnTo>
                      <a:pt x="104698" y="54250"/>
                    </a:lnTo>
                    <a:cubicBezTo>
                      <a:pt x="106438" y="50316"/>
                      <a:pt x="109357" y="47496"/>
                      <a:pt x="112769" y="46464"/>
                    </a:cubicBezTo>
                    <a:lnTo>
                      <a:pt x="146020" y="36350"/>
                    </a:lnTo>
                    <a:cubicBezTo>
                      <a:pt x="147841" y="35792"/>
                      <a:pt x="149727" y="35776"/>
                      <a:pt x="151564" y="36284"/>
                    </a:cubicBezTo>
                    <a:lnTo>
                      <a:pt x="242442" y="61528"/>
                    </a:lnTo>
                    <a:cubicBezTo>
                      <a:pt x="249118" y="63380"/>
                      <a:pt x="255745" y="58020"/>
                      <a:pt x="257353" y="49414"/>
                    </a:cubicBezTo>
                    <a:lnTo>
                      <a:pt x="262027" y="24547"/>
                    </a:lnTo>
                    <a:cubicBezTo>
                      <a:pt x="263029" y="19187"/>
                      <a:pt x="266063" y="14843"/>
                      <a:pt x="270098" y="13007"/>
                    </a:cubicBezTo>
                    <a:lnTo>
                      <a:pt x="296590" y="927"/>
                    </a:lnTo>
                    <a:cubicBezTo>
                      <a:pt x="299067" y="-205"/>
                      <a:pt x="301774" y="-303"/>
                      <a:pt x="304300" y="648"/>
                    </a:cubicBezTo>
                    <a:lnTo>
                      <a:pt x="386533" y="31432"/>
                    </a:lnTo>
                    <a:cubicBezTo>
                      <a:pt x="388796" y="32284"/>
                      <a:pt x="391191" y="32284"/>
                      <a:pt x="393471" y="31465"/>
                    </a:cubicBezTo>
                    <a:lnTo>
                      <a:pt x="411154" y="25006"/>
                    </a:lnTo>
                    <a:cubicBezTo>
                      <a:pt x="412352" y="24564"/>
                      <a:pt x="413598" y="24367"/>
                      <a:pt x="414846" y="24400"/>
                    </a:cubicBezTo>
                    <a:lnTo>
                      <a:pt x="518632" y="27137"/>
                    </a:lnTo>
                    <a:lnTo>
                      <a:pt x="611576" y="35219"/>
                    </a:lnTo>
                    <a:cubicBezTo>
                      <a:pt x="613889" y="35415"/>
                      <a:pt x="616104" y="36432"/>
                      <a:pt x="618006" y="38169"/>
                    </a:cubicBezTo>
                    <a:lnTo>
                      <a:pt x="645335" y="63118"/>
                    </a:lnTo>
                    <a:cubicBezTo>
                      <a:pt x="646614" y="64282"/>
                      <a:pt x="648042" y="65134"/>
                      <a:pt x="649567" y="65626"/>
                    </a:cubicBezTo>
                    <a:lnTo>
                      <a:pt x="686328" y="77461"/>
                    </a:lnTo>
                    <a:lnTo>
                      <a:pt x="677142" y="95623"/>
                    </a:lnTo>
                    <a:lnTo>
                      <a:pt x="579097" y="139013"/>
                    </a:lnTo>
                    <a:cubicBezTo>
                      <a:pt x="577111" y="139882"/>
                      <a:pt x="575340" y="141390"/>
                      <a:pt x="573913" y="143374"/>
                    </a:cubicBezTo>
                    <a:lnTo>
                      <a:pt x="556377" y="167896"/>
                    </a:lnTo>
                    <a:cubicBezTo>
                      <a:pt x="554261" y="170847"/>
                      <a:pt x="551390" y="172683"/>
                      <a:pt x="548290" y="173060"/>
                    </a:cubicBezTo>
                    <a:lnTo>
                      <a:pt x="478968" y="181502"/>
                    </a:lnTo>
                    <a:cubicBezTo>
                      <a:pt x="475030" y="181977"/>
                      <a:pt x="471488" y="184829"/>
                      <a:pt x="469405" y="189206"/>
                    </a:cubicBezTo>
                    <a:lnTo>
                      <a:pt x="451721" y="226383"/>
                    </a:lnTo>
                    <a:cubicBezTo>
                      <a:pt x="449113" y="231858"/>
                      <a:pt x="444273" y="234841"/>
                      <a:pt x="439352" y="234022"/>
                    </a:cubicBezTo>
                    <a:lnTo>
                      <a:pt x="383399" y="224629"/>
                    </a:lnTo>
                    <a:cubicBezTo>
                      <a:pt x="381710" y="224350"/>
                      <a:pt x="379988" y="224515"/>
                      <a:pt x="378347" y="225105"/>
                    </a:cubicBezTo>
                    <a:lnTo>
                      <a:pt x="336075" y="240529"/>
                    </a:lnTo>
                    <a:cubicBezTo>
                      <a:pt x="335287" y="240808"/>
                      <a:pt x="334532" y="241202"/>
                      <a:pt x="333794" y="241677"/>
                    </a:cubicBezTo>
                    <a:lnTo>
                      <a:pt x="275167" y="280084"/>
                    </a:lnTo>
                    <a:lnTo>
                      <a:pt x="284353" y="299639"/>
                    </a:lnTo>
                    <a:lnTo>
                      <a:pt x="268934" y="314884"/>
                    </a:lnTo>
                    <a:cubicBezTo>
                      <a:pt x="267014" y="316786"/>
                      <a:pt x="264702" y="317933"/>
                      <a:pt x="262274" y="318195"/>
                    </a:cubicBezTo>
                    <a:lnTo>
                      <a:pt x="146381" y="330161"/>
                    </a:lnTo>
                    <a:cubicBezTo>
                      <a:pt x="144970" y="330309"/>
                      <a:pt x="143543" y="330145"/>
                      <a:pt x="142165" y="329686"/>
                    </a:cubicBezTo>
                    <a:lnTo>
                      <a:pt x="68102" y="304508"/>
                    </a:lnTo>
                    <a:cubicBezTo>
                      <a:pt x="66806" y="304065"/>
                      <a:pt x="65444" y="303901"/>
                      <a:pt x="64099" y="304000"/>
                    </a:cubicBezTo>
                    <a:lnTo>
                      <a:pt x="13411" y="308114"/>
                    </a:lnTo>
                    <a:cubicBezTo>
                      <a:pt x="5193" y="308786"/>
                      <a:pt x="-1302" y="299262"/>
                      <a:pt x="223" y="288804"/>
                    </a:cubicBezTo>
                    <a:lnTo>
                      <a:pt x="1863" y="277494"/>
                    </a:lnTo>
                    <a:cubicBezTo>
                      <a:pt x="3127" y="268822"/>
                      <a:pt x="9475" y="263003"/>
                      <a:pt x="16217" y="264380"/>
                    </a:cubicBezTo>
                    <a:lnTo>
                      <a:pt x="67331" y="274740"/>
                    </a:lnTo>
                    <a:cubicBezTo>
                      <a:pt x="70956" y="275477"/>
                      <a:pt x="74647" y="274133"/>
                      <a:pt x="77436" y="271068"/>
                    </a:cubicBezTo>
                    <a:lnTo>
                      <a:pt x="91724" y="255430"/>
                    </a:lnTo>
                    <a:cubicBezTo>
                      <a:pt x="94446" y="252447"/>
                      <a:pt x="98022" y="251102"/>
                      <a:pt x="101550" y="251709"/>
                    </a:cubicBezTo>
                    <a:lnTo>
                      <a:pt x="140049" y="258397"/>
                    </a:lnTo>
                    <a:cubicBezTo>
                      <a:pt x="142755" y="258872"/>
                      <a:pt x="145528" y="258184"/>
                      <a:pt x="147907" y="256446"/>
                    </a:cubicBezTo>
                    <a:lnTo>
                      <a:pt x="204909" y="215007"/>
                    </a:lnTo>
                    <a:cubicBezTo>
                      <a:pt x="213980" y="208417"/>
                      <a:pt x="213342" y="191271"/>
                      <a:pt x="203827" y="185829"/>
                    </a:cubicBezTo>
                    <a:lnTo>
                      <a:pt x="155682" y="158323"/>
                    </a:lnTo>
                    <a:cubicBezTo>
                      <a:pt x="152745" y="156651"/>
                      <a:pt x="149415" y="156471"/>
                      <a:pt x="146381" y="157864"/>
                    </a:cubicBezTo>
                    <a:lnTo>
                      <a:pt x="110161" y="174388"/>
                    </a:lnTo>
                    <a:cubicBezTo>
                      <a:pt x="106962" y="175846"/>
                      <a:pt x="103436" y="175584"/>
                      <a:pt x="100384" y="173633"/>
                    </a:cubicBezTo>
                    <a:lnTo>
                      <a:pt x="75172" y="157569"/>
                    </a:lnTo>
                    <a:cubicBezTo>
                      <a:pt x="66773" y="152209"/>
                      <a:pt x="65641" y="137292"/>
                      <a:pt x="73088" y="129932"/>
                    </a:cubicBezTo>
                    <a:lnTo>
                      <a:pt x="112047" y="91427"/>
                    </a:lnTo>
                    <a:lnTo>
                      <a:pt x="91378" y="8444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12" name="Freeform 1711">
                <a:extLst>
                  <a:ext uri="{FF2B5EF4-FFF2-40B4-BE49-F238E27FC236}">
                    <a16:creationId xmlns:a16="http://schemas.microsoft.com/office/drawing/2014/main" id="{ED068D80-4BCF-822D-0E45-5A901C1CE979}"/>
                  </a:ext>
                </a:extLst>
              </p:cNvPr>
              <p:cNvSpPr/>
              <p:nvPr/>
            </p:nvSpPr>
            <p:spPr>
              <a:xfrm>
                <a:off x="12720053" y="5715270"/>
                <a:ext cx="696780" cy="338845"/>
              </a:xfrm>
              <a:custGeom>
                <a:avLst/>
                <a:gdLst>
                  <a:gd name="connsiteX0" fmla="*/ 149697 w 696780"/>
                  <a:gd name="connsiteY0" fmla="*/ 338812 h 338845"/>
                  <a:gd name="connsiteX1" fmla="*/ 145104 w 696780"/>
                  <a:gd name="connsiteY1" fmla="*/ 338042 h 338845"/>
                  <a:gd name="connsiteX2" fmla="*/ 71025 w 696780"/>
                  <a:gd name="connsiteY2" fmla="*/ 312864 h 338845"/>
                  <a:gd name="connsiteX3" fmla="*/ 68777 w 696780"/>
                  <a:gd name="connsiteY3" fmla="*/ 312569 h 338845"/>
                  <a:gd name="connsiteX4" fmla="*/ 18073 w 696780"/>
                  <a:gd name="connsiteY4" fmla="*/ 316683 h 338845"/>
                  <a:gd name="connsiteX5" fmla="*/ 5787 w 696780"/>
                  <a:gd name="connsiteY5" fmla="*/ 311684 h 338845"/>
                  <a:gd name="connsiteX6" fmla="*/ 276 w 696780"/>
                  <a:gd name="connsiteY6" fmla="*/ 292472 h 338845"/>
                  <a:gd name="connsiteX7" fmla="*/ 1900 w 696780"/>
                  <a:gd name="connsiteY7" fmla="*/ 281161 h 338845"/>
                  <a:gd name="connsiteX8" fmla="*/ 10068 w 696780"/>
                  <a:gd name="connsiteY8" fmla="*/ 266917 h 338845"/>
                  <a:gd name="connsiteX9" fmla="*/ 21387 w 696780"/>
                  <a:gd name="connsiteY9" fmla="*/ 264441 h 338845"/>
                  <a:gd name="connsiteX10" fmla="*/ 72485 w 696780"/>
                  <a:gd name="connsiteY10" fmla="*/ 274801 h 338845"/>
                  <a:gd name="connsiteX11" fmla="*/ 78554 w 696780"/>
                  <a:gd name="connsiteY11" fmla="*/ 272441 h 338845"/>
                  <a:gd name="connsiteX12" fmla="*/ 92841 w 696780"/>
                  <a:gd name="connsiteY12" fmla="*/ 256786 h 338845"/>
                  <a:gd name="connsiteX13" fmla="*/ 106588 w 696780"/>
                  <a:gd name="connsiteY13" fmla="*/ 251737 h 338845"/>
                  <a:gd name="connsiteX14" fmla="*/ 145104 w 696780"/>
                  <a:gd name="connsiteY14" fmla="*/ 258426 h 338845"/>
                  <a:gd name="connsiteX15" fmla="*/ 149697 w 696780"/>
                  <a:gd name="connsiteY15" fmla="*/ 257245 h 338845"/>
                  <a:gd name="connsiteX16" fmla="*/ 206701 w 696780"/>
                  <a:gd name="connsiteY16" fmla="*/ 215806 h 338845"/>
                  <a:gd name="connsiteX17" fmla="*/ 211359 w 696780"/>
                  <a:gd name="connsiteY17" fmla="*/ 204102 h 338845"/>
                  <a:gd name="connsiteX18" fmla="*/ 206028 w 696780"/>
                  <a:gd name="connsiteY18" fmla="*/ 193824 h 338845"/>
                  <a:gd name="connsiteX19" fmla="*/ 157883 w 696780"/>
                  <a:gd name="connsiteY19" fmla="*/ 166318 h 338845"/>
                  <a:gd name="connsiteX20" fmla="*/ 152502 w 696780"/>
                  <a:gd name="connsiteY20" fmla="*/ 166040 h 338845"/>
                  <a:gd name="connsiteX21" fmla="*/ 116283 w 696780"/>
                  <a:gd name="connsiteY21" fmla="*/ 182563 h 338845"/>
                  <a:gd name="connsiteX22" fmla="*/ 102422 w 696780"/>
                  <a:gd name="connsiteY22" fmla="*/ 181530 h 338845"/>
                  <a:gd name="connsiteX23" fmla="*/ 77210 w 696780"/>
                  <a:gd name="connsiteY23" fmla="*/ 165466 h 338845"/>
                  <a:gd name="connsiteX24" fmla="*/ 68318 w 696780"/>
                  <a:gd name="connsiteY24" fmla="*/ 149877 h 338845"/>
                  <a:gd name="connsiteX25" fmla="*/ 74420 w 696780"/>
                  <a:gd name="connsiteY25" fmla="*/ 131141 h 338845"/>
                  <a:gd name="connsiteX26" fmla="*/ 108409 w 696780"/>
                  <a:gd name="connsiteY26" fmla="*/ 97537 h 338845"/>
                  <a:gd name="connsiteX27" fmla="*/ 89906 w 696780"/>
                  <a:gd name="connsiteY27" fmla="*/ 91276 h 338845"/>
                  <a:gd name="connsiteX28" fmla="*/ 105144 w 696780"/>
                  <a:gd name="connsiteY28" fmla="*/ 56803 h 338845"/>
                  <a:gd name="connsiteX29" fmla="*/ 115889 w 696780"/>
                  <a:gd name="connsiteY29" fmla="*/ 46640 h 338845"/>
                  <a:gd name="connsiteX30" fmla="*/ 149123 w 696780"/>
                  <a:gd name="connsiteY30" fmla="*/ 36526 h 338845"/>
                  <a:gd name="connsiteX31" fmla="*/ 157079 w 696780"/>
                  <a:gd name="connsiteY31" fmla="*/ 36427 h 338845"/>
                  <a:gd name="connsiteX32" fmla="*/ 247973 w 696780"/>
                  <a:gd name="connsiteY32" fmla="*/ 61671 h 338845"/>
                  <a:gd name="connsiteX33" fmla="*/ 252647 w 696780"/>
                  <a:gd name="connsiteY33" fmla="*/ 60917 h 338845"/>
                  <a:gd name="connsiteX34" fmla="*/ 257487 w 696780"/>
                  <a:gd name="connsiteY34" fmla="*/ 52918 h 338845"/>
                  <a:gd name="connsiteX35" fmla="*/ 262162 w 696780"/>
                  <a:gd name="connsiteY35" fmla="*/ 28051 h 338845"/>
                  <a:gd name="connsiteX36" fmla="*/ 272660 w 696780"/>
                  <a:gd name="connsiteY36" fmla="*/ 13397 h 338845"/>
                  <a:gd name="connsiteX37" fmla="*/ 299168 w 696780"/>
                  <a:gd name="connsiteY37" fmla="*/ 1316 h 338845"/>
                  <a:gd name="connsiteX38" fmla="*/ 310160 w 696780"/>
                  <a:gd name="connsiteY38" fmla="*/ 906 h 338845"/>
                  <a:gd name="connsiteX39" fmla="*/ 392392 w 696780"/>
                  <a:gd name="connsiteY39" fmla="*/ 31707 h 338845"/>
                  <a:gd name="connsiteX40" fmla="*/ 396362 w 696780"/>
                  <a:gd name="connsiteY40" fmla="*/ 31723 h 338845"/>
                  <a:gd name="connsiteX41" fmla="*/ 414028 w 696780"/>
                  <a:gd name="connsiteY41" fmla="*/ 25264 h 338845"/>
                  <a:gd name="connsiteX42" fmla="*/ 419310 w 696780"/>
                  <a:gd name="connsiteY42" fmla="*/ 24396 h 338845"/>
                  <a:gd name="connsiteX43" fmla="*/ 523096 w 696780"/>
                  <a:gd name="connsiteY43" fmla="*/ 27133 h 338845"/>
                  <a:gd name="connsiteX44" fmla="*/ 616287 w 696780"/>
                  <a:gd name="connsiteY44" fmla="*/ 35231 h 338845"/>
                  <a:gd name="connsiteX45" fmla="*/ 625244 w 696780"/>
                  <a:gd name="connsiteY45" fmla="*/ 39296 h 338845"/>
                  <a:gd name="connsiteX46" fmla="*/ 652589 w 696780"/>
                  <a:gd name="connsiteY46" fmla="*/ 64245 h 338845"/>
                  <a:gd name="connsiteX47" fmla="*/ 655230 w 696780"/>
                  <a:gd name="connsiteY47" fmla="*/ 65818 h 338845"/>
                  <a:gd name="connsiteX48" fmla="*/ 696780 w 696780"/>
                  <a:gd name="connsiteY48" fmla="*/ 79195 h 338845"/>
                  <a:gd name="connsiteX49" fmla="*/ 684608 w 696780"/>
                  <a:gd name="connsiteY49" fmla="*/ 103225 h 338845"/>
                  <a:gd name="connsiteX50" fmla="*/ 585168 w 696780"/>
                  <a:gd name="connsiteY50" fmla="*/ 147238 h 338845"/>
                  <a:gd name="connsiteX51" fmla="*/ 581757 w 696780"/>
                  <a:gd name="connsiteY51" fmla="*/ 150156 h 338845"/>
                  <a:gd name="connsiteX52" fmla="*/ 564205 w 696780"/>
                  <a:gd name="connsiteY52" fmla="*/ 174695 h 338845"/>
                  <a:gd name="connsiteX53" fmla="*/ 553149 w 696780"/>
                  <a:gd name="connsiteY53" fmla="*/ 181629 h 338845"/>
                  <a:gd name="connsiteX54" fmla="*/ 483826 w 696780"/>
                  <a:gd name="connsiteY54" fmla="*/ 190071 h 338845"/>
                  <a:gd name="connsiteX55" fmla="*/ 477626 w 696780"/>
                  <a:gd name="connsiteY55" fmla="*/ 195349 h 338845"/>
                  <a:gd name="connsiteX56" fmla="*/ 459942 w 696780"/>
                  <a:gd name="connsiteY56" fmla="*/ 232526 h 338845"/>
                  <a:gd name="connsiteX57" fmla="*/ 442981 w 696780"/>
                  <a:gd name="connsiteY57" fmla="*/ 242558 h 338845"/>
                  <a:gd name="connsiteX58" fmla="*/ 387027 w 696780"/>
                  <a:gd name="connsiteY58" fmla="*/ 233165 h 338845"/>
                  <a:gd name="connsiteX59" fmla="*/ 384141 w 696780"/>
                  <a:gd name="connsiteY59" fmla="*/ 233444 h 338845"/>
                  <a:gd name="connsiteX60" fmla="*/ 341901 w 696780"/>
                  <a:gd name="connsiteY60" fmla="*/ 248869 h 338845"/>
                  <a:gd name="connsiteX61" fmla="*/ 340473 w 696780"/>
                  <a:gd name="connsiteY61" fmla="*/ 249590 h 338845"/>
                  <a:gd name="connsiteX62" fmla="*/ 284979 w 696780"/>
                  <a:gd name="connsiteY62" fmla="*/ 285948 h 338845"/>
                  <a:gd name="connsiteX63" fmla="*/ 293887 w 696780"/>
                  <a:gd name="connsiteY63" fmla="*/ 304864 h 338845"/>
                  <a:gd name="connsiteX64" fmla="*/ 276302 w 696780"/>
                  <a:gd name="connsiteY64" fmla="*/ 322256 h 338845"/>
                  <a:gd name="connsiteX65" fmla="*/ 267067 w 696780"/>
                  <a:gd name="connsiteY65" fmla="*/ 326780 h 338845"/>
                  <a:gd name="connsiteX66" fmla="*/ 151141 w 696780"/>
                  <a:gd name="connsiteY66" fmla="*/ 338763 h 338845"/>
                  <a:gd name="connsiteX67" fmla="*/ 149714 w 696780"/>
                  <a:gd name="connsiteY67" fmla="*/ 338845 h 338845"/>
                  <a:gd name="connsiteX68" fmla="*/ 69237 w 696780"/>
                  <a:gd name="connsiteY68" fmla="*/ 303963 h 338845"/>
                  <a:gd name="connsiteX69" fmla="*/ 73813 w 696780"/>
                  <a:gd name="connsiteY69" fmla="*/ 304733 h 338845"/>
                  <a:gd name="connsiteX70" fmla="*/ 147860 w 696780"/>
                  <a:gd name="connsiteY70" fmla="*/ 329895 h 338845"/>
                  <a:gd name="connsiteX71" fmla="*/ 150288 w 696780"/>
                  <a:gd name="connsiteY71" fmla="*/ 330190 h 338845"/>
                  <a:gd name="connsiteX72" fmla="*/ 266164 w 696780"/>
                  <a:gd name="connsiteY72" fmla="*/ 318207 h 338845"/>
                  <a:gd name="connsiteX73" fmla="*/ 270232 w 696780"/>
                  <a:gd name="connsiteY73" fmla="*/ 316126 h 338845"/>
                  <a:gd name="connsiteX74" fmla="*/ 283470 w 696780"/>
                  <a:gd name="connsiteY74" fmla="*/ 303012 h 338845"/>
                  <a:gd name="connsiteX75" fmla="*/ 273989 w 696780"/>
                  <a:gd name="connsiteY75" fmla="*/ 282817 h 338845"/>
                  <a:gd name="connsiteX76" fmla="*/ 335749 w 696780"/>
                  <a:gd name="connsiteY76" fmla="*/ 242361 h 338845"/>
                  <a:gd name="connsiteX77" fmla="*/ 338898 w 696780"/>
                  <a:gd name="connsiteY77" fmla="*/ 240771 h 338845"/>
                  <a:gd name="connsiteX78" fmla="*/ 381171 w 696780"/>
                  <a:gd name="connsiteY78" fmla="*/ 225330 h 338845"/>
                  <a:gd name="connsiteX79" fmla="*/ 388405 w 696780"/>
                  <a:gd name="connsiteY79" fmla="*/ 224641 h 338845"/>
                  <a:gd name="connsiteX80" fmla="*/ 444376 w 696780"/>
                  <a:gd name="connsiteY80" fmla="*/ 234034 h 338845"/>
                  <a:gd name="connsiteX81" fmla="*/ 452151 w 696780"/>
                  <a:gd name="connsiteY81" fmla="*/ 228789 h 338845"/>
                  <a:gd name="connsiteX82" fmla="*/ 469834 w 696780"/>
                  <a:gd name="connsiteY82" fmla="*/ 191611 h 338845"/>
                  <a:gd name="connsiteX83" fmla="*/ 482760 w 696780"/>
                  <a:gd name="connsiteY83" fmla="*/ 181498 h 338845"/>
                  <a:gd name="connsiteX84" fmla="*/ 552082 w 696780"/>
                  <a:gd name="connsiteY84" fmla="*/ 173056 h 338845"/>
                  <a:gd name="connsiteX85" fmla="*/ 557168 w 696780"/>
                  <a:gd name="connsiteY85" fmla="*/ 169662 h 338845"/>
                  <a:gd name="connsiteX86" fmla="*/ 574720 w 696780"/>
                  <a:gd name="connsiteY86" fmla="*/ 145123 h 338845"/>
                  <a:gd name="connsiteX87" fmla="*/ 581658 w 696780"/>
                  <a:gd name="connsiteY87" fmla="*/ 139321 h 338845"/>
                  <a:gd name="connsiteX88" fmla="*/ 678293 w 696780"/>
                  <a:gd name="connsiteY88" fmla="*/ 96570 h 338845"/>
                  <a:gd name="connsiteX89" fmla="*/ 684510 w 696780"/>
                  <a:gd name="connsiteY89" fmla="*/ 84260 h 338845"/>
                  <a:gd name="connsiteX90" fmla="*/ 652540 w 696780"/>
                  <a:gd name="connsiteY90" fmla="*/ 73966 h 338845"/>
                  <a:gd name="connsiteX91" fmla="*/ 646765 w 696780"/>
                  <a:gd name="connsiteY91" fmla="*/ 70572 h 338845"/>
                  <a:gd name="connsiteX92" fmla="*/ 619420 w 696780"/>
                  <a:gd name="connsiteY92" fmla="*/ 45624 h 338845"/>
                  <a:gd name="connsiteX93" fmla="*/ 615516 w 696780"/>
                  <a:gd name="connsiteY93" fmla="*/ 43788 h 338845"/>
                  <a:gd name="connsiteX94" fmla="*/ 522572 w 696780"/>
                  <a:gd name="connsiteY94" fmla="*/ 35706 h 338845"/>
                  <a:gd name="connsiteX95" fmla="*/ 419048 w 696780"/>
                  <a:gd name="connsiteY95" fmla="*/ 32969 h 338845"/>
                  <a:gd name="connsiteX96" fmla="*/ 416964 w 696780"/>
                  <a:gd name="connsiteY96" fmla="*/ 33313 h 338845"/>
                  <a:gd name="connsiteX97" fmla="*/ 399281 w 696780"/>
                  <a:gd name="connsiteY97" fmla="*/ 39771 h 338845"/>
                  <a:gd name="connsiteX98" fmla="*/ 389340 w 696780"/>
                  <a:gd name="connsiteY98" fmla="*/ 39722 h 338845"/>
                  <a:gd name="connsiteX99" fmla="*/ 307108 w 696780"/>
                  <a:gd name="connsiteY99" fmla="*/ 8922 h 338845"/>
                  <a:gd name="connsiteX100" fmla="*/ 302729 w 696780"/>
                  <a:gd name="connsiteY100" fmla="*/ 9102 h 338845"/>
                  <a:gd name="connsiteX101" fmla="*/ 276220 w 696780"/>
                  <a:gd name="connsiteY101" fmla="*/ 21183 h 338845"/>
                  <a:gd name="connsiteX102" fmla="*/ 270610 w 696780"/>
                  <a:gd name="connsiteY102" fmla="*/ 29608 h 338845"/>
                  <a:gd name="connsiteX103" fmla="*/ 265934 w 696780"/>
                  <a:gd name="connsiteY103" fmla="*/ 54475 h 338845"/>
                  <a:gd name="connsiteX104" fmla="*/ 257175 w 696780"/>
                  <a:gd name="connsiteY104" fmla="*/ 68195 h 338845"/>
                  <a:gd name="connsiteX105" fmla="*/ 245643 w 696780"/>
                  <a:gd name="connsiteY105" fmla="*/ 69933 h 338845"/>
                  <a:gd name="connsiteX106" fmla="*/ 154750 w 696780"/>
                  <a:gd name="connsiteY106" fmla="*/ 44689 h 338845"/>
                  <a:gd name="connsiteX107" fmla="*/ 151600 w 696780"/>
                  <a:gd name="connsiteY107" fmla="*/ 44738 h 338845"/>
                  <a:gd name="connsiteX108" fmla="*/ 118382 w 696780"/>
                  <a:gd name="connsiteY108" fmla="*/ 54852 h 338845"/>
                  <a:gd name="connsiteX109" fmla="*/ 112986 w 696780"/>
                  <a:gd name="connsiteY109" fmla="*/ 60245 h 338845"/>
                  <a:gd name="connsiteX110" fmla="*/ 101536 w 696780"/>
                  <a:gd name="connsiteY110" fmla="*/ 86128 h 338845"/>
                  <a:gd name="connsiteX111" fmla="*/ 124353 w 696780"/>
                  <a:gd name="connsiteY111" fmla="*/ 93833 h 338845"/>
                  <a:gd name="connsiteX112" fmla="*/ 80440 w 696780"/>
                  <a:gd name="connsiteY112" fmla="*/ 137239 h 338845"/>
                  <a:gd name="connsiteX113" fmla="*/ 76848 w 696780"/>
                  <a:gd name="connsiteY113" fmla="*/ 148943 h 338845"/>
                  <a:gd name="connsiteX114" fmla="*/ 81818 w 696780"/>
                  <a:gd name="connsiteY114" fmla="*/ 158188 h 338845"/>
                  <a:gd name="connsiteX115" fmla="*/ 107031 w 696780"/>
                  <a:gd name="connsiteY115" fmla="*/ 174252 h 338845"/>
                  <a:gd name="connsiteX116" fmla="*/ 112674 w 696780"/>
                  <a:gd name="connsiteY116" fmla="*/ 174727 h 338845"/>
                  <a:gd name="connsiteX117" fmla="*/ 148910 w 696780"/>
                  <a:gd name="connsiteY117" fmla="*/ 158204 h 338845"/>
                  <a:gd name="connsiteX118" fmla="*/ 162115 w 696780"/>
                  <a:gd name="connsiteY118" fmla="*/ 158844 h 338845"/>
                  <a:gd name="connsiteX119" fmla="*/ 210260 w 696780"/>
                  <a:gd name="connsiteY119" fmla="*/ 186366 h 338845"/>
                  <a:gd name="connsiteX120" fmla="*/ 219906 w 696780"/>
                  <a:gd name="connsiteY120" fmla="*/ 203627 h 338845"/>
                  <a:gd name="connsiteX121" fmla="*/ 211737 w 696780"/>
                  <a:gd name="connsiteY121" fmla="*/ 222756 h 338845"/>
                  <a:gd name="connsiteX122" fmla="*/ 154717 w 696780"/>
                  <a:gd name="connsiteY122" fmla="*/ 264179 h 338845"/>
                  <a:gd name="connsiteX123" fmla="*/ 143579 w 696780"/>
                  <a:gd name="connsiteY123" fmla="*/ 266884 h 338845"/>
                  <a:gd name="connsiteX124" fmla="*/ 105079 w 696780"/>
                  <a:gd name="connsiteY124" fmla="*/ 260196 h 338845"/>
                  <a:gd name="connsiteX125" fmla="*/ 99157 w 696780"/>
                  <a:gd name="connsiteY125" fmla="*/ 262573 h 338845"/>
                  <a:gd name="connsiteX126" fmla="*/ 84870 w 696780"/>
                  <a:gd name="connsiteY126" fmla="*/ 278227 h 338845"/>
                  <a:gd name="connsiteX127" fmla="*/ 70730 w 696780"/>
                  <a:gd name="connsiteY127" fmla="*/ 283210 h 338845"/>
                  <a:gd name="connsiteX128" fmla="*/ 19632 w 696780"/>
                  <a:gd name="connsiteY128" fmla="*/ 272851 h 338845"/>
                  <a:gd name="connsiteX129" fmla="*/ 14973 w 696780"/>
                  <a:gd name="connsiteY129" fmla="*/ 273932 h 338845"/>
                  <a:gd name="connsiteX130" fmla="*/ 10364 w 696780"/>
                  <a:gd name="connsiteY130" fmla="*/ 282374 h 338845"/>
                  <a:gd name="connsiteX131" fmla="*/ 8740 w 696780"/>
                  <a:gd name="connsiteY131" fmla="*/ 293685 h 338845"/>
                  <a:gd name="connsiteX132" fmla="*/ 12037 w 696780"/>
                  <a:gd name="connsiteY132" fmla="*/ 305782 h 338845"/>
                  <a:gd name="connsiteX133" fmla="*/ 17335 w 696780"/>
                  <a:gd name="connsiteY133" fmla="*/ 308110 h 338845"/>
                  <a:gd name="connsiteX134" fmla="*/ 68039 w 696780"/>
                  <a:gd name="connsiteY134" fmla="*/ 303995 h 338845"/>
                  <a:gd name="connsiteX135" fmla="*/ 69204 w 696780"/>
                  <a:gd name="connsiteY135" fmla="*/ 303946 h 3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96780" h="338845">
                    <a:moveTo>
                      <a:pt x="149697" y="338812"/>
                    </a:moveTo>
                    <a:cubicBezTo>
                      <a:pt x="148155" y="338812"/>
                      <a:pt x="146613" y="338567"/>
                      <a:pt x="145104" y="338042"/>
                    </a:cubicBezTo>
                    <a:lnTo>
                      <a:pt x="71025" y="312864"/>
                    </a:lnTo>
                    <a:cubicBezTo>
                      <a:pt x="70270" y="312601"/>
                      <a:pt x="69499" y="312536"/>
                      <a:pt x="68777" y="312569"/>
                    </a:cubicBezTo>
                    <a:lnTo>
                      <a:pt x="18073" y="316683"/>
                    </a:lnTo>
                    <a:cubicBezTo>
                      <a:pt x="13513" y="317076"/>
                      <a:pt x="9166" y="315257"/>
                      <a:pt x="5787" y="311684"/>
                    </a:cubicBezTo>
                    <a:cubicBezTo>
                      <a:pt x="1276" y="306881"/>
                      <a:pt x="-791" y="299701"/>
                      <a:pt x="276" y="292472"/>
                    </a:cubicBezTo>
                    <a:lnTo>
                      <a:pt x="1900" y="281161"/>
                    </a:lnTo>
                    <a:cubicBezTo>
                      <a:pt x="2769" y="275146"/>
                      <a:pt x="5754" y="269949"/>
                      <a:pt x="10068" y="266917"/>
                    </a:cubicBezTo>
                    <a:cubicBezTo>
                      <a:pt x="13464" y="264540"/>
                      <a:pt x="17450" y="263671"/>
                      <a:pt x="21387" y="264441"/>
                    </a:cubicBezTo>
                    <a:lnTo>
                      <a:pt x="72485" y="274801"/>
                    </a:lnTo>
                    <a:cubicBezTo>
                      <a:pt x="74568" y="275211"/>
                      <a:pt x="76750" y="274391"/>
                      <a:pt x="78554" y="272441"/>
                    </a:cubicBezTo>
                    <a:lnTo>
                      <a:pt x="92841" y="256786"/>
                    </a:lnTo>
                    <a:cubicBezTo>
                      <a:pt x="96582" y="252688"/>
                      <a:pt x="101618" y="250869"/>
                      <a:pt x="106588" y="251737"/>
                    </a:cubicBezTo>
                    <a:lnTo>
                      <a:pt x="145104" y="258426"/>
                    </a:lnTo>
                    <a:cubicBezTo>
                      <a:pt x="146646" y="258671"/>
                      <a:pt x="148237" y="258278"/>
                      <a:pt x="149697" y="257245"/>
                    </a:cubicBezTo>
                    <a:lnTo>
                      <a:pt x="206701" y="215806"/>
                    </a:lnTo>
                    <a:cubicBezTo>
                      <a:pt x="209851" y="213528"/>
                      <a:pt x="211622" y="209036"/>
                      <a:pt x="211359" y="204102"/>
                    </a:cubicBezTo>
                    <a:cubicBezTo>
                      <a:pt x="211113" y="199512"/>
                      <a:pt x="209063" y="195562"/>
                      <a:pt x="206028" y="193824"/>
                    </a:cubicBezTo>
                    <a:lnTo>
                      <a:pt x="157883" y="166318"/>
                    </a:lnTo>
                    <a:cubicBezTo>
                      <a:pt x="156144" y="165335"/>
                      <a:pt x="154274" y="165237"/>
                      <a:pt x="152502" y="166040"/>
                    </a:cubicBezTo>
                    <a:lnTo>
                      <a:pt x="116283" y="182563"/>
                    </a:lnTo>
                    <a:cubicBezTo>
                      <a:pt x="111772" y="184628"/>
                      <a:pt x="106719" y="184235"/>
                      <a:pt x="102422" y="181530"/>
                    </a:cubicBezTo>
                    <a:lnTo>
                      <a:pt x="77210" y="165466"/>
                    </a:lnTo>
                    <a:cubicBezTo>
                      <a:pt x="72288" y="162319"/>
                      <a:pt x="69040" y="156647"/>
                      <a:pt x="68318" y="149877"/>
                    </a:cubicBezTo>
                    <a:cubicBezTo>
                      <a:pt x="67564" y="142681"/>
                      <a:pt x="69828" y="135682"/>
                      <a:pt x="74420" y="131141"/>
                    </a:cubicBezTo>
                    <a:lnTo>
                      <a:pt x="108409" y="97537"/>
                    </a:lnTo>
                    <a:lnTo>
                      <a:pt x="89906" y="91276"/>
                    </a:lnTo>
                    <a:lnTo>
                      <a:pt x="105144" y="56803"/>
                    </a:lnTo>
                    <a:cubicBezTo>
                      <a:pt x="107359" y="51754"/>
                      <a:pt x="111280" y="48049"/>
                      <a:pt x="115889" y="46640"/>
                    </a:cubicBezTo>
                    <a:lnTo>
                      <a:pt x="149123" y="36526"/>
                    </a:lnTo>
                    <a:cubicBezTo>
                      <a:pt x="151731" y="35755"/>
                      <a:pt x="154471" y="35706"/>
                      <a:pt x="157079" y="36427"/>
                    </a:cubicBezTo>
                    <a:lnTo>
                      <a:pt x="247973" y="61671"/>
                    </a:lnTo>
                    <a:cubicBezTo>
                      <a:pt x="249547" y="62130"/>
                      <a:pt x="251154" y="61868"/>
                      <a:pt x="252647" y="60917"/>
                    </a:cubicBezTo>
                    <a:cubicBezTo>
                      <a:pt x="255010" y="59442"/>
                      <a:pt x="256830" y="56442"/>
                      <a:pt x="257487" y="52918"/>
                    </a:cubicBezTo>
                    <a:lnTo>
                      <a:pt x="262162" y="28051"/>
                    </a:lnTo>
                    <a:cubicBezTo>
                      <a:pt x="263441" y="21298"/>
                      <a:pt x="267378" y="15823"/>
                      <a:pt x="272660" y="13397"/>
                    </a:cubicBezTo>
                    <a:lnTo>
                      <a:pt x="299168" y="1316"/>
                    </a:lnTo>
                    <a:cubicBezTo>
                      <a:pt x="302647" y="-274"/>
                      <a:pt x="306567" y="-438"/>
                      <a:pt x="310160" y="906"/>
                    </a:cubicBezTo>
                    <a:lnTo>
                      <a:pt x="392392" y="31707"/>
                    </a:lnTo>
                    <a:cubicBezTo>
                      <a:pt x="393687" y="32182"/>
                      <a:pt x="395033" y="32198"/>
                      <a:pt x="396362" y="31723"/>
                    </a:cubicBezTo>
                    <a:lnTo>
                      <a:pt x="414028" y="25264"/>
                    </a:lnTo>
                    <a:cubicBezTo>
                      <a:pt x="415751" y="24642"/>
                      <a:pt x="417604" y="24379"/>
                      <a:pt x="419310" y="24396"/>
                    </a:cubicBezTo>
                    <a:lnTo>
                      <a:pt x="523096" y="27133"/>
                    </a:lnTo>
                    <a:lnTo>
                      <a:pt x="616287" y="35231"/>
                    </a:lnTo>
                    <a:cubicBezTo>
                      <a:pt x="619551" y="35510"/>
                      <a:pt x="622652" y="36919"/>
                      <a:pt x="625244" y="39296"/>
                    </a:cubicBezTo>
                    <a:lnTo>
                      <a:pt x="652589" y="64245"/>
                    </a:lnTo>
                    <a:cubicBezTo>
                      <a:pt x="653409" y="64999"/>
                      <a:pt x="654278" y="65524"/>
                      <a:pt x="655230" y="65818"/>
                    </a:cubicBezTo>
                    <a:lnTo>
                      <a:pt x="696780" y="79195"/>
                    </a:lnTo>
                    <a:lnTo>
                      <a:pt x="684608" y="103225"/>
                    </a:lnTo>
                    <a:lnTo>
                      <a:pt x="585168" y="147238"/>
                    </a:lnTo>
                    <a:cubicBezTo>
                      <a:pt x="583890" y="147795"/>
                      <a:pt x="582708" y="148812"/>
                      <a:pt x="581757" y="150156"/>
                    </a:cubicBezTo>
                    <a:lnTo>
                      <a:pt x="564205" y="174695"/>
                    </a:lnTo>
                    <a:cubicBezTo>
                      <a:pt x="561400" y="178629"/>
                      <a:pt x="557463" y="181088"/>
                      <a:pt x="553149" y="181629"/>
                    </a:cubicBezTo>
                    <a:lnTo>
                      <a:pt x="483826" y="190071"/>
                    </a:lnTo>
                    <a:cubicBezTo>
                      <a:pt x="481366" y="190382"/>
                      <a:pt x="479052" y="192333"/>
                      <a:pt x="477626" y="195349"/>
                    </a:cubicBezTo>
                    <a:lnTo>
                      <a:pt x="459942" y="232526"/>
                    </a:lnTo>
                    <a:cubicBezTo>
                      <a:pt x="456514" y="239771"/>
                      <a:pt x="449919" y="243771"/>
                      <a:pt x="442981" y="242558"/>
                    </a:cubicBezTo>
                    <a:lnTo>
                      <a:pt x="387027" y="233165"/>
                    </a:lnTo>
                    <a:cubicBezTo>
                      <a:pt x="386076" y="233001"/>
                      <a:pt x="385092" y="233100"/>
                      <a:pt x="384141" y="233444"/>
                    </a:cubicBezTo>
                    <a:lnTo>
                      <a:pt x="341901" y="248869"/>
                    </a:lnTo>
                    <a:cubicBezTo>
                      <a:pt x="341408" y="249049"/>
                      <a:pt x="340949" y="249295"/>
                      <a:pt x="340473" y="249590"/>
                    </a:cubicBezTo>
                    <a:lnTo>
                      <a:pt x="284979" y="285948"/>
                    </a:lnTo>
                    <a:lnTo>
                      <a:pt x="293887" y="304864"/>
                    </a:lnTo>
                    <a:lnTo>
                      <a:pt x="276302" y="322256"/>
                    </a:lnTo>
                    <a:cubicBezTo>
                      <a:pt x="273661" y="324863"/>
                      <a:pt x="270462" y="326420"/>
                      <a:pt x="267067" y="326780"/>
                    </a:cubicBezTo>
                    <a:lnTo>
                      <a:pt x="151141" y="338763"/>
                    </a:lnTo>
                    <a:cubicBezTo>
                      <a:pt x="150665" y="338812"/>
                      <a:pt x="150206" y="338845"/>
                      <a:pt x="149714" y="338845"/>
                    </a:cubicBezTo>
                    <a:close/>
                    <a:moveTo>
                      <a:pt x="69237" y="303963"/>
                    </a:moveTo>
                    <a:cubicBezTo>
                      <a:pt x="70779" y="303963"/>
                      <a:pt x="72337" y="304225"/>
                      <a:pt x="73813" y="304733"/>
                    </a:cubicBezTo>
                    <a:lnTo>
                      <a:pt x="147860" y="329895"/>
                    </a:lnTo>
                    <a:cubicBezTo>
                      <a:pt x="148681" y="330157"/>
                      <a:pt x="149419" y="330288"/>
                      <a:pt x="150288" y="330190"/>
                    </a:cubicBezTo>
                    <a:lnTo>
                      <a:pt x="266164" y="318207"/>
                    </a:lnTo>
                    <a:cubicBezTo>
                      <a:pt x="267591" y="318060"/>
                      <a:pt x="269002" y="317339"/>
                      <a:pt x="270232" y="316126"/>
                    </a:cubicBezTo>
                    <a:lnTo>
                      <a:pt x="283470" y="303012"/>
                    </a:lnTo>
                    <a:lnTo>
                      <a:pt x="273989" y="282817"/>
                    </a:lnTo>
                    <a:lnTo>
                      <a:pt x="335749" y="242361"/>
                    </a:lnTo>
                    <a:cubicBezTo>
                      <a:pt x="336750" y="241706"/>
                      <a:pt x="337783" y="241181"/>
                      <a:pt x="338898" y="240771"/>
                    </a:cubicBezTo>
                    <a:lnTo>
                      <a:pt x="381171" y="225330"/>
                    </a:lnTo>
                    <a:cubicBezTo>
                      <a:pt x="383517" y="224494"/>
                      <a:pt x="385978" y="224248"/>
                      <a:pt x="388405" y="224641"/>
                    </a:cubicBezTo>
                    <a:lnTo>
                      <a:pt x="444376" y="234034"/>
                    </a:lnTo>
                    <a:cubicBezTo>
                      <a:pt x="447377" y="234591"/>
                      <a:pt x="450396" y="232493"/>
                      <a:pt x="452151" y="228789"/>
                    </a:cubicBezTo>
                    <a:lnTo>
                      <a:pt x="469834" y="191611"/>
                    </a:lnTo>
                    <a:cubicBezTo>
                      <a:pt x="472540" y="185940"/>
                      <a:pt x="477379" y="182153"/>
                      <a:pt x="482760" y="181498"/>
                    </a:cubicBezTo>
                    <a:lnTo>
                      <a:pt x="552082" y="173056"/>
                    </a:lnTo>
                    <a:cubicBezTo>
                      <a:pt x="553986" y="172826"/>
                      <a:pt x="555790" y="171613"/>
                      <a:pt x="557168" y="169662"/>
                    </a:cubicBezTo>
                    <a:lnTo>
                      <a:pt x="574720" y="145123"/>
                    </a:lnTo>
                    <a:cubicBezTo>
                      <a:pt x="576573" y="142517"/>
                      <a:pt x="578968" y="140517"/>
                      <a:pt x="581658" y="139321"/>
                    </a:cubicBezTo>
                    <a:lnTo>
                      <a:pt x="678293" y="96570"/>
                    </a:lnTo>
                    <a:lnTo>
                      <a:pt x="684510" y="84260"/>
                    </a:lnTo>
                    <a:lnTo>
                      <a:pt x="652540" y="73966"/>
                    </a:lnTo>
                    <a:cubicBezTo>
                      <a:pt x="650456" y="73293"/>
                      <a:pt x="648504" y="72146"/>
                      <a:pt x="646765" y="70572"/>
                    </a:cubicBezTo>
                    <a:lnTo>
                      <a:pt x="619420" y="45624"/>
                    </a:lnTo>
                    <a:cubicBezTo>
                      <a:pt x="618239" y="44541"/>
                      <a:pt x="616878" y="43902"/>
                      <a:pt x="615516" y="43788"/>
                    </a:cubicBezTo>
                    <a:lnTo>
                      <a:pt x="522572" y="35706"/>
                    </a:lnTo>
                    <a:lnTo>
                      <a:pt x="419048" y="32969"/>
                    </a:lnTo>
                    <a:cubicBezTo>
                      <a:pt x="418359" y="33002"/>
                      <a:pt x="417653" y="33067"/>
                      <a:pt x="416964" y="33313"/>
                    </a:cubicBezTo>
                    <a:lnTo>
                      <a:pt x="399281" y="39771"/>
                    </a:lnTo>
                    <a:cubicBezTo>
                      <a:pt x="396017" y="40952"/>
                      <a:pt x="392605" y="40952"/>
                      <a:pt x="389340" y="39722"/>
                    </a:cubicBezTo>
                    <a:lnTo>
                      <a:pt x="307108" y="8922"/>
                    </a:lnTo>
                    <a:cubicBezTo>
                      <a:pt x="305665" y="8381"/>
                      <a:pt x="304139" y="8430"/>
                      <a:pt x="302729" y="9102"/>
                    </a:cubicBezTo>
                    <a:lnTo>
                      <a:pt x="276220" y="21183"/>
                    </a:lnTo>
                    <a:cubicBezTo>
                      <a:pt x="273496" y="22429"/>
                      <a:pt x="271348" y="25658"/>
                      <a:pt x="270610" y="29608"/>
                    </a:cubicBezTo>
                    <a:lnTo>
                      <a:pt x="265934" y="54475"/>
                    </a:lnTo>
                    <a:cubicBezTo>
                      <a:pt x="264803" y="60426"/>
                      <a:pt x="261620" y="65425"/>
                      <a:pt x="257175" y="68195"/>
                    </a:cubicBezTo>
                    <a:cubicBezTo>
                      <a:pt x="253631" y="70392"/>
                      <a:pt x="249498" y="71015"/>
                      <a:pt x="245643" y="69933"/>
                    </a:cubicBezTo>
                    <a:lnTo>
                      <a:pt x="154750" y="44689"/>
                    </a:lnTo>
                    <a:cubicBezTo>
                      <a:pt x="153733" y="44410"/>
                      <a:pt x="152634" y="44410"/>
                      <a:pt x="151600" y="44738"/>
                    </a:cubicBezTo>
                    <a:lnTo>
                      <a:pt x="118382" y="54852"/>
                    </a:lnTo>
                    <a:cubicBezTo>
                      <a:pt x="116169" y="55524"/>
                      <a:pt x="114216" y="57491"/>
                      <a:pt x="112986" y="60245"/>
                    </a:cubicBezTo>
                    <a:lnTo>
                      <a:pt x="101536" y="86128"/>
                    </a:lnTo>
                    <a:lnTo>
                      <a:pt x="124353" y="93833"/>
                    </a:lnTo>
                    <a:lnTo>
                      <a:pt x="80440" y="137239"/>
                    </a:lnTo>
                    <a:cubicBezTo>
                      <a:pt x="77734" y="139911"/>
                      <a:pt x="76372" y="144386"/>
                      <a:pt x="76848" y="148943"/>
                    </a:cubicBezTo>
                    <a:cubicBezTo>
                      <a:pt x="77291" y="153025"/>
                      <a:pt x="79145" y="156483"/>
                      <a:pt x="81818" y="158188"/>
                    </a:cubicBezTo>
                    <a:lnTo>
                      <a:pt x="107031" y="174252"/>
                    </a:lnTo>
                    <a:cubicBezTo>
                      <a:pt x="108836" y="175416"/>
                      <a:pt x="110853" y="175596"/>
                      <a:pt x="112674" y="174727"/>
                    </a:cubicBezTo>
                    <a:lnTo>
                      <a:pt x="148910" y="158204"/>
                    </a:lnTo>
                    <a:cubicBezTo>
                      <a:pt x="153175" y="156254"/>
                      <a:pt x="157998" y="156483"/>
                      <a:pt x="162115" y="158844"/>
                    </a:cubicBezTo>
                    <a:lnTo>
                      <a:pt x="210260" y="186366"/>
                    </a:lnTo>
                    <a:cubicBezTo>
                      <a:pt x="215887" y="189579"/>
                      <a:pt x="219495" y="196037"/>
                      <a:pt x="219906" y="203627"/>
                    </a:cubicBezTo>
                    <a:cubicBezTo>
                      <a:pt x="220332" y="211446"/>
                      <a:pt x="217199" y="218773"/>
                      <a:pt x="211737" y="222756"/>
                    </a:cubicBezTo>
                    <a:lnTo>
                      <a:pt x="154717" y="264179"/>
                    </a:lnTo>
                    <a:cubicBezTo>
                      <a:pt x="151371" y="266605"/>
                      <a:pt x="147433" y="267556"/>
                      <a:pt x="143579" y="266884"/>
                    </a:cubicBezTo>
                    <a:lnTo>
                      <a:pt x="105079" y="260196"/>
                    </a:lnTo>
                    <a:cubicBezTo>
                      <a:pt x="102963" y="259852"/>
                      <a:pt x="100880" y="260671"/>
                      <a:pt x="99157" y="262573"/>
                    </a:cubicBezTo>
                    <a:lnTo>
                      <a:pt x="84870" y="278227"/>
                    </a:lnTo>
                    <a:cubicBezTo>
                      <a:pt x="81097" y="282391"/>
                      <a:pt x="75831" y="284227"/>
                      <a:pt x="70730" y="283210"/>
                    </a:cubicBezTo>
                    <a:lnTo>
                      <a:pt x="19632" y="272851"/>
                    </a:lnTo>
                    <a:cubicBezTo>
                      <a:pt x="17631" y="272474"/>
                      <a:pt x="16023" y="273211"/>
                      <a:pt x="14973" y="273932"/>
                    </a:cubicBezTo>
                    <a:cubicBezTo>
                      <a:pt x="12628" y="275588"/>
                      <a:pt x="10905" y="278752"/>
                      <a:pt x="10364" y="282374"/>
                    </a:cubicBezTo>
                    <a:lnTo>
                      <a:pt x="8740" y="293685"/>
                    </a:lnTo>
                    <a:cubicBezTo>
                      <a:pt x="8083" y="298291"/>
                      <a:pt x="9347" y="302914"/>
                      <a:pt x="12037" y="305782"/>
                    </a:cubicBezTo>
                    <a:cubicBezTo>
                      <a:pt x="13136" y="306946"/>
                      <a:pt x="14973" y="308192"/>
                      <a:pt x="17335" y="308110"/>
                    </a:cubicBezTo>
                    <a:lnTo>
                      <a:pt x="68039" y="303995"/>
                    </a:lnTo>
                    <a:cubicBezTo>
                      <a:pt x="68433" y="303963"/>
                      <a:pt x="68810" y="303946"/>
                      <a:pt x="69204" y="30394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28" name="Graphic 9">
              <a:extLst>
                <a:ext uri="{FF2B5EF4-FFF2-40B4-BE49-F238E27FC236}">
                  <a16:creationId xmlns:a16="http://schemas.microsoft.com/office/drawing/2014/main" id="{AC1FB92F-423F-397C-02EE-8A95B81E1B5B}"/>
                </a:ext>
              </a:extLst>
            </p:cNvPr>
            <p:cNvGrpSpPr/>
            <p:nvPr/>
          </p:nvGrpSpPr>
          <p:grpSpPr>
            <a:xfrm>
              <a:off x="14815385" y="8089751"/>
              <a:ext cx="342901" cy="340938"/>
              <a:chOff x="14815385" y="8089751"/>
              <a:chExt cx="342901" cy="340938"/>
            </a:xfrm>
            <a:grpFill/>
          </p:grpSpPr>
          <p:sp>
            <p:nvSpPr>
              <p:cNvPr id="1709" name="Freeform 1708">
                <a:extLst>
                  <a:ext uri="{FF2B5EF4-FFF2-40B4-BE49-F238E27FC236}">
                    <a16:creationId xmlns:a16="http://schemas.microsoft.com/office/drawing/2014/main" id="{F28ADD7B-BDF3-6776-0F1E-F93993EBD344}"/>
                  </a:ext>
                </a:extLst>
              </p:cNvPr>
              <p:cNvSpPr/>
              <p:nvPr/>
            </p:nvSpPr>
            <p:spPr>
              <a:xfrm>
                <a:off x="14819709" y="8094051"/>
                <a:ext cx="334269" cy="332286"/>
              </a:xfrm>
              <a:custGeom>
                <a:avLst/>
                <a:gdLst>
                  <a:gd name="connsiteX0" fmla="*/ 14886 w 334269"/>
                  <a:gd name="connsiteY0" fmla="*/ 191240 h 332286"/>
                  <a:gd name="connsiteX1" fmla="*/ 288 w 334269"/>
                  <a:gd name="connsiteY1" fmla="*/ 100035 h 332286"/>
                  <a:gd name="connsiteX2" fmla="*/ 2583 w 334269"/>
                  <a:gd name="connsiteY2" fmla="*/ 86675 h 332286"/>
                  <a:gd name="connsiteX3" fmla="*/ 37361 w 334269"/>
                  <a:gd name="connsiteY3" fmla="*/ 29335 h 332286"/>
                  <a:gd name="connsiteX4" fmla="*/ 45399 w 334269"/>
                  <a:gd name="connsiteY4" fmla="*/ 23221 h 332286"/>
                  <a:gd name="connsiteX5" fmla="*/ 121348 w 334269"/>
                  <a:gd name="connsiteY5" fmla="*/ 9124 h 332286"/>
                  <a:gd name="connsiteX6" fmla="*/ 124957 w 334269"/>
                  <a:gd name="connsiteY6" fmla="*/ 9124 h 332286"/>
                  <a:gd name="connsiteX7" fmla="*/ 180894 w 334269"/>
                  <a:gd name="connsiteY7" fmla="*/ 19615 h 332286"/>
                  <a:gd name="connsiteX8" fmla="*/ 184502 w 334269"/>
                  <a:gd name="connsiteY8" fmla="*/ 20992 h 332286"/>
                  <a:gd name="connsiteX9" fmla="*/ 225676 w 334269"/>
                  <a:gd name="connsiteY9" fmla="*/ 45989 h 332286"/>
                  <a:gd name="connsiteX10" fmla="*/ 241587 w 334269"/>
                  <a:gd name="connsiteY10" fmla="*/ 39990 h 332286"/>
                  <a:gd name="connsiteX11" fmla="*/ 257663 w 334269"/>
                  <a:gd name="connsiteY11" fmla="*/ 7550 h 332286"/>
                  <a:gd name="connsiteX12" fmla="*/ 272919 w 334269"/>
                  <a:gd name="connsiteY12" fmla="*/ 1141 h 332286"/>
                  <a:gd name="connsiteX13" fmla="*/ 315076 w 334269"/>
                  <a:gd name="connsiteY13" fmla="*/ 22696 h 332286"/>
                  <a:gd name="connsiteX14" fmla="*/ 322457 w 334269"/>
                  <a:gd name="connsiteY14" fmla="*/ 32925 h 332286"/>
                  <a:gd name="connsiteX15" fmla="*/ 333612 w 334269"/>
                  <a:gd name="connsiteY15" fmla="*/ 78298 h 332286"/>
                  <a:gd name="connsiteX16" fmla="*/ 334269 w 334269"/>
                  <a:gd name="connsiteY16" fmla="*/ 84724 h 332286"/>
                  <a:gd name="connsiteX17" fmla="*/ 328200 w 334269"/>
                  <a:gd name="connsiteY17" fmla="*/ 171143 h 332286"/>
                  <a:gd name="connsiteX18" fmla="*/ 320817 w 334269"/>
                  <a:gd name="connsiteY18" fmla="*/ 184568 h 332286"/>
                  <a:gd name="connsiteX19" fmla="*/ 234042 w 334269"/>
                  <a:gd name="connsiteY19" fmla="*/ 235056 h 332286"/>
                  <a:gd name="connsiteX20" fmla="*/ 229284 w 334269"/>
                  <a:gd name="connsiteY20" fmla="*/ 259906 h 332286"/>
                  <a:gd name="connsiteX21" fmla="*/ 235025 w 334269"/>
                  <a:gd name="connsiteY21" fmla="*/ 269512 h 332286"/>
                  <a:gd name="connsiteX22" fmla="*/ 225840 w 334269"/>
                  <a:gd name="connsiteY22" fmla="*/ 295756 h 332286"/>
                  <a:gd name="connsiteX23" fmla="*/ 182862 w 334269"/>
                  <a:gd name="connsiteY23" fmla="*/ 299231 h 332286"/>
                  <a:gd name="connsiteX24" fmla="*/ 178433 w 334269"/>
                  <a:gd name="connsiteY24" fmla="*/ 300756 h 332286"/>
                  <a:gd name="connsiteX25" fmla="*/ 129058 w 334269"/>
                  <a:gd name="connsiteY25" fmla="*/ 330736 h 332286"/>
                  <a:gd name="connsiteX26" fmla="*/ 121348 w 334269"/>
                  <a:gd name="connsiteY26" fmla="*/ 332015 h 332286"/>
                  <a:gd name="connsiteX27" fmla="*/ 77221 w 334269"/>
                  <a:gd name="connsiteY27" fmla="*/ 321508 h 332286"/>
                  <a:gd name="connsiteX28" fmla="*/ 69676 w 334269"/>
                  <a:gd name="connsiteY28" fmla="*/ 315492 h 332286"/>
                  <a:gd name="connsiteX29" fmla="*/ 48186 w 334269"/>
                  <a:gd name="connsiteY29" fmla="*/ 279806 h 332286"/>
                  <a:gd name="connsiteX30" fmla="*/ 46710 w 334269"/>
                  <a:gd name="connsiteY30" fmla="*/ 276921 h 332286"/>
                  <a:gd name="connsiteX31" fmla="*/ 15871 w 334269"/>
                  <a:gd name="connsiteY31" fmla="*/ 195059 h 332286"/>
                  <a:gd name="connsiteX32" fmla="*/ 14886 w 334269"/>
                  <a:gd name="connsiteY32" fmla="*/ 191207 h 3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4269" h="332286">
                    <a:moveTo>
                      <a:pt x="14886" y="191240"/>
                    </a:moveTo>
                    <a:lnTo>
                      <a:pt x="288" y="100035"/>
                    </a:lnTo>
                    <a:cubicBezTo>
                      <a:pt x="-533" y="95330"/>
                      <a:pt x="452" y="90445"/>
                      <a:pt x="2583" y="86675"/>
                    </a:cubicBezTo>
                    <a:lnTo>
                      <a:pt x="37361" y="29335"/>
                    </a:lnTo>
                    <a:cubicBezTo>
                      <a:pt x="39329" y="26008"/>
                      <a:pt x="42281" y="23827"/>
                      <a:pt x="45399" y="23221"/>
                    </a:cubicBezTo>
                    <a:lnTo>
                      <a:pt x="121348" y="9124"/>
                    </a:lnTo>
                    <a:cubicBezTo>
                      <a:pt x="122496" y="8894"/>
                      <a:pt x="123643" y="8894"/>
                      <a:pt x="124957" y="9124"/>
                    </a:cubicBezTo>
                    <a:lnTo>
                      <a:pt x="180894" y="19615"/>
                    </a:lnTo>
                    <a:cubicBezTo>
                      <a:pt x="182206" y="19844"/>
                      <a:pt x="183353" y="20320"/>
                      <a:pt x="184502" y="20992"/>
                    </a:cubicBezTo>
                    <a:lnTo>
                      <a:pt x="225676" y="45989"/>
                    </a:lnTo>
                    <a:cubicBezTo>
                      <a:pt x="231417" y="49481"/>
                      <a:pt x="238307" y="46907"/>
                      <a:pt x="241587" y="39990"/>
                    </a:cubicBezTo>
                    <a:lnTo>
                      <a:pt x="257663" y="7550"/>
                    </a:lnTo>
                    <a:cubicBezTo>
                      <a:pt x="260943" y="961"/>
                      <a:pt x="267340" y="-1728"/>
                      <a:pt x="272919" y="1141"/>
                    </a:cubicBezTo>
                    <a:lnTo>
                      <a:pt x="315076" y="22696"/>
                    </a:lnTo>
                    <a:cubicBezTo>
                      <a:pt x="318520" y="24500"/>
                      <a:pt x="321309" y="28253"/>
                      <a:pt x="322457" y="32925"/>
                    </a:cubicBezTo>
                    <a:lnTo>
                      <a:pt x="333612" y="78298"/>
                    </a:lnTo>
                    <a:cubicBezTo>
                      <a:pt x="334105" y="80380"/>
                      <a:pt x="334269" y="82560"/>
                      <a:pt x="334269" y="84724"/>
                    </a:cubicBezTo>
                    <a:lnTo>
                      <a:pt x="328200" y="171143"/>
                    </a:lnTo>
                    <a:cubicBezTo>
                      <a:pt x="327707" y="177028"/>
                      <a:pt x="324918" y="182159"/>
                      <a:pt x="320817" y="184568"/>
                    </a:cubicBezTo>
                    <a:lnTo>
                      <a:pt x="234042" y="235056"/>
                    </a:lnTo>
                    <a:cubicBezTo>
                      <a:pt x="226659" y="239383"/>
                      <a:pt x="224363" y="251546"/>
                      <a:pt x="229284" y="259906"/>
                    </a:cubicBezTo>
                    <a:lnTo>
                      <a:pt x="235025" y="269512"/>
                    </a:lnTo>
                    <a:cubicBezTo>
                      <a:pt x="241095" y="279888"/>
                      <a:pt x="235846" y="294936"/>
                      <a:pt x="225840" y="295756"/>
                    </a:cubicBezTo>
                    <a:lnTo>
                      <a:pt x="182862" y="299231"/>
                    </a:lnTo>
                    <a:cubicBezTo>
                      <a:pt x="181385" y="299362"/>
                      <a:pt x="179745" y="299870"/>
                      <a:pt x="178433" y="300756"/>
                    </a:cubicBezTo>
                    <a:lnTo>
                      <a:pt x="129058" y="330736"/>
                    </a:lnTo>
                    <a:cubicBezTo>
                      <a:pt x="126761" y="332179"/>
                      <a:pt x="123971" y="332638"/>
                      <a:pt x="121348" y="332015"/>
                    </a:cubicBezTo>
                    <a:lnTo>
                      <a:pt x="77221" y="321508"/>
                    </a:lnTo>
                    <a:cubicBezTo>
                      <a:pt x="74269" y="320786"/>
                      <a:pt x="71480" y="318639"/>
                      <a:pt x="69676" y="315492"/>
                    </a:cubicBezTo>
                    <a:lnTo>
                      <a:pt x="48186" y="279806"/>
                    </a:lnTo>
                    <a:cubicBezTo>
                      <a:pt x="47531" y="278905"/>
                      <a:pt x="47203" y="277954"/>
                      <a:pt x="46710" y="276921"/>
                    </a:cubicBezTo>
                    <a:lnTo>
                      <a:pt x="15871" y="195059"/>
                    </a:lnTo>
                    <a:cubicBezTo>
                      <a:pt x="15378" y="193830"/>
                      <a:pt x="15050" y="192535"/>
                      <a:pt x="14886" y="19120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10" name="Freeform 1709">
                <a:extLst>
                  <a:ext uri="{FF2B5EF4-FFF2-40B4-BE49-F238E27FC236}">
                    <a16:creationId xmlns:a16="http://schemas.microsoft.com/office/drawing/2014/main" id="{19CFD270-F779-29B6-719E-F0A26DFD6FE7}"/>
                  </a:ext>
                </a:extLst>
              </p:cNvPr>
              <p:cNvSpPr/>
              <p:nvPr/>
            </p:nvSpPr>
            <p:spPr>
              <a:xfrm>
                <a:off x="14815385" y="8089751"/>
                <a:ext cx="342901" cy="340938"/>
              </a:xfrm>
              <a:custGeom>
                <a:avLst/>
                <a:gdLst>
                  <a:gd name="connsiteX0" fmla="*/ 127967 w 342901"/>
                  <a:gd name="connsiteY0" fmla="*/ 340938 h 340938"/>
                  <a:gd name="connsiteX1" fmla="*/ 124687 w 342901"/>
                  <a:gd name="connsiteY1" fmla="*/ 340544 h 340938"/>
                  <a:gd name="connsiteX2" fmla="*/ 80562 w 342901"/>
                  <a:gd name="connsiteY2" fmla="*/ 330037 h 340938"/>
                  <a:gd name="connsiteX3" fmla="*/ 70228 w 342901"/>
                  <a:gd name="connsiteY3" fmla="*/ 322054 h 340938"/>
                  <a:gd name="connsiteX4" fmla="*/ 48738 w 342901"/>
                  <a:gd name="connsiteY4" fmla="*/ 286369 h 340938"/>
                  <a:gd name="connsiteX5" fmla="*/ 46934 w 342901"/>
                  <a:gd name="connsiteY5" fmla="*/ 282730 h 340938"/>
                  <a:gd name="connsiteX6" fmla="*/ 16094 w 342901"/>
                  <a:gd name="connsiteY6" fmla="*/ 200900 h 340938"/>
                  <a:gd name="connsiteX7" fmla="*/ 14947 w 342901"/>
                  <a:gd name="connsiteY7" fmla="*/ 196212 h 340938"/>
                  <a:gd name="connsiteX8" fmla="*/ 347 w 342901"/>
                  <a:gd name="connsiteY8" fmla="*/ 105007 h 340938"/>
                  <a:gd name="connsiteX9" fmla="*/ 3299 w 342901"/>
                  <a:gd name="connsiteY9" fmla="*/ 88762 h 340938"/>
                  <a:gd name="connsiteX10" fmla="*/ 37911 w 342901"/>
                  <a:gd name="connsiteY10" fmla="*/ 31406 h 340938"/>
                  <a:gd name="connsiteX11" fmla="*/ 48902 w 342901"/>
                  <a:gd name="connsiteY11" fmla="*/ 23308 h 340938"/>
                  <a:gd name="connsiteX12" fmla="*/ 124852 w 342901"/>
                  <a:gd name="connsiteY12" fmla="*/ 9195 h 340938"/>
                  <a:gd name="connsiteX13" fmla="*/ 130100 w 342901"/>
                  <a:gd name="connsiteY13" fmla="*/ 9195 h 340938"/>
                  <a:gd name="connsiteX14" fmla="*/ 186037 w 342901"/>
                  <a:gd name="connsiteY14" fmla="*/ 19686 h 340938"/>
                  <a:gd name="connsiteX15" fmla="*/ 191124 w 342901"/>
                  <a:gd name="connsiteY15" fmla="*/ 21620 h 340938"/>
                  <a:gd name="connsiteX16" fmla="*/ 232133 w 342901"/>
                  <a:gd name="connsiteY16" fmla="*/ 46618 h 340938"/>
                  <a:gd name="connsiteX17" fmla="*/ 236889 w 342901"/>
                  <a:gd name="connsiteY17" fmla="*/ 47323 h 340938"/>
                  <a:gd name="connsiteX18" fmla="*/ 242139 w 342901"/>
                  <a:gd name="connsiteY18" fmla="*/ 42405 h 340938"/>
                  <a:gd name="connsiteX19" fmla="*/ 258050 w 342901"/>
                  <a:gd name="connsiteY19" fmla="*/ 9965 h 340938"/>
                  <a:gd name="connsiteX20" fmla="*/ 268056 w 342901"/>
                  <a:gd name="connsiteY20" fmla="*/ 737 h 340938"/>
                  <a:gd name="connsiteX21" fmla="*/ 279212 w 342901"/>
                  <a:gd name="connsiteY21" fmla="*/ 1622 h 340938"/>
                  <a:gd name="connsiteX22" fmla="*/ 321369 w 342901"/>
                  <a:gd name="connsiteY22" fmla="*/ 23177 h 340938"/>
                  <a:gd name="connsiteX23" fmla="*/ 330882 w 342901"/>
                  <a:gd name="connsiteY23" fmla="*/ 36209 h 340938"/>
                  <a:gd name="connsiteX24" fmla="*/ 342202 w 342901"/>
                  <a:gd name="connsiteY24" fmla="*/ 81599 h 340938"/>
                  <a:gd name="connsiteX25" fmla="*/ 342859 w 342901"/>
                  <a:gd name="connsiteY25" fmla="*/ 89336 h 340938"/>
                  <a:gd name="connsiteX26" fmla="*/ 336789 w 342901"/>
                  <a:gd name="connsiteY26" fmla="*/ 175771 h 340938"/>
                  <a:gd name="connsiteX27" fmla="*/ 327274 w 342901"/>
                  <a:gd name="connsiteY27" fmla="*/ 192606 h 340938"/>
                  <a:gd name="connsiteX28" fmla="*/ 240661 w 342901"/>
                  <a:gd name="connsiteY28" fmla="*/ 243094 h 340938"/>
                  <a:gd name="connsiteX29" fmla="*/ 235741 w 342901"/>
                  <a:gd name="connsiteY29" fmla="*/ 250142 h 340938"/>
                  <a:gd name="connsiteX30" fmla="*/ 237217 w 342901"/>
                  <a:gd name="connsiteY30" fmla="*/ 262027 h 340938"/>
                  <a:gd name="connsiteX31" fmla="*/ 242958 w 342901"/>
                  <a:gd name="connsiteY31" fmla="*/ 271632 h 340938"/>
                  <a:gd name="connsiteX32" fmla="*/ 243615 w 342901"/>
                  <a:gd name="connsiteY32" fmla="*/ 294909 h 340938"/>
                  <a:gd name="connsiteX33" fmla="*/ 230491 w 342901"/>
                  <a:gd name="connsiteY33" fmla="*/ 304367 h 340938"/>
                  <a:gd name="connsiteX34" fmla="*/ 187513 w 342901"/>
                  <a:gd name="connsiteY34" fmla="*/ 307842 h 340938"/>
                  <a:gd name="connsiteX35" fmla="*/ 184890 w 342901"/>
                  <a:gd name="connsiteY35" fmla="*/ 308744 h 340938"/>
                  <a:gd name="connsiteX36" fmla="*/ 135679 w 342901"/>
                  <a:gd name="connsiteY36" fmla="*/ 338725 h 340938"/>
                  <a:gd name="connsiteX37" fmla="*/ 127967 w 342901"/>
                  <a:gd name="connsiteY37" fmla="*/ 340905 h 340938"/>
                  <a:gd name="connsiteX38" fmla="*/ 127477 w 342901"/>
                  <a:gd name="connsiteY38" fmla="*/ 17571 h 340938"/>
                  <a:gd name="connsiteX39" fmla="*/ 126327 w 342901"/>
                  <a:gd name="connsiteY39" fmla="*/ 17670 h 340938"/>
                  <a:gd name="connsiteX40" fmla="*/ 50542 w 342901"/>
                  <a:gd name="connsiteY40" fmla="*/ 31767 h 340938"/>
                  <a:gd name="connsiteX41" fmla="*/ 45294 w 342901"/>
                  <a:gd name="connsiteY41" fmla="*/ 35865 h 340938"/>
                  <a:gd name="connsiteX42" fmla="*/ 10682 w 342901"/>
                  <a:gd name="connsiteY42" fmla="*/ 93204 h 340938"/>
                  <a:gd name="connsiteX43" fmla="*/ 8878 w 342901"/>
                  <a:gd name="connsiteY43" fmla="*/ 103646 h 340938"/>
                  <a:gd name="connsiteX44" fmla="*/ 23311 w 342901"/>
                  <a:gd name="connsiteY44" fmla="*/ 194901 h 340938"/>
                  <a:gd name="connsiteX45" fmla="*/ 24132 w 342901"/>
                  <a:gd name="connsiteY45" fmla="*/ 197884 h 340938"/>
                  <a:gd name="connsiteX46" fmla="*/ 54971 w 342901"/>
                  <a:gd name="connsiteY46" fmla="*/ 279746 h 340938"/>
                  <a:gd name="connsiteX47" fmla="*/ 56119 w 342901"/>
                  <a:gd name="connsiteY47" fmla="*/ 281943 h 340938"/>
                  <a:gd name="connsiteX48" fmla="*/ 77609 w 342901"/>
                  <a:gd name="connsiteY48" fmla="*/ 317612 h 340938"/>
                  <a:gd name="connsiteX49" fmla="*/ 82531 w 342901"/>
                  <a:gd name="connsiteY49" fmla="*/ 321661 h 340938"/>
                  <a:gd name="connsiteX50" fmla="*/ 126656 w 342901"/>
                  <a:gd name="connsiteY50" fmla="*/ 332168 h 340938"/>
                  <a:gd name="connsiteX51" fmla="*/ 131085 w 342901"/>
                  <a:gd name="connsiteY51" fmla="*/ 331398 h 340938"/>
                  <a:gd name="connsiteX52" fmla="*/ 180461 w 342901"/>
                  <a:gd name="connsiteY52" fmla="*/ 301400 h 340938"/>
                  <a:gd name="connsiteX53" fmla="*/ 186858 w 342901"/>
                  <a:gd name="connsiteY53" fmla="*/ 299285 h 340938"/>
                  <a:gd name="connsiteX54" fmla="*/ 229672 w 342901"/>
                  <a:gd name="connsiteY54" fmla="*/ 295811 h 340938"/>
                  <a:gd name="connsiteX55" fmla="*/ 235906 w 342901"/>
                  <a:gd name="connsiteY55" fmla="*/ 290958 h 340938"/>
                  <a:gd name="connsiteX56" fmla="*/ 235577 w 342901"/>
                  <a:gd name="connsiteY56" fmla="*/ 276026 h 340938"/>
                  <a:gd name="connsiteX57" fmla="*/ 229836 w 342901"/>
                  <a:gd name="connsiteY57" fmla="*/ 266436 h 340938"/>
                  <a:gd name="connsiteX58" fmla="*/ 227540 w 342901"/>
                  <a:gd name="connsiteY58" fmla="*/ 247995 h 340938"/>
                  <a:gd name="connsiteX59" fmla="*/ 236234 w 342901"/>
                  <a:gd name="connsiteY59" fmla="*/ 235685 h 340938"/>
                  <a:gd name="connsiteX60" fmla="*/ 322844 w 342901"/>
                  <a:gd name="connsiteY60" fmla="*/ 185197 h 340938"/>
                  <a:gd name="connsiteX61" fmla="*/ 328259 w 342901"/>
                  <a:gd name="connsiteY61" fmla="*/ 175181 h 340938"/>
                  <a:gd name="connsiteX62" fmla="*/ 334164 w 342901"/>
                  <a:gd name="connsiteY62" fmla="*/ 88746 h 340938"/>
                  <a:gd name="connsiteX63" fmla="*/ 333836 w 342901"/>
                  <a:gd name="connsiteY63" fmla="*/ 83697 h 340938"/>
                  <a:gd name="connsiteX64" fmla="*/ 322518 w 342901"/>
                  <a:gd name="connsiteY64" fmla="*/ 38291 h 340938"/>
                  <a:gd name="connsiteX65" fmla="*/ 317432 w 342901"/>
                  <a:gd name="connsiteY65" fmla="*/ 30865 h 340938"/>
                  <a:gd name="connsiteX66" fmla="*/ 275275 w 342901"/>
                  <a:gd name="connsiteY66" fmla="*/ 9309 h 340938"/>
                  <a:gd name="connsiteX67" fmla="*/ 270846 w 342901"/>
                  <a:gd name="connsiteY67" fmla="*/ 8933 h 340938"/>
                  <a:gd name="connsiteX68" fmla="*/ 265760 w 342901"/>
                  <a:gd name="connsiteY68" fmla="*/ 13785 h 340938"/>
                  <a:gd name="connsiteX69" fmla="*/ 249848 w 342901"/>
                  <a:gd name="connsiteY69" fmla="*/ 46225 h 340938"/>
                  <a:gd name="connsiteX70" fmla="*/ 239350 w 342901"/>
                  <a:gd name="connsiteY70" fmla="*/ 55601 h 340938"/>
                  <a:gd name="connsiteX71" fmla="*/ 227704 w 342901"/>
                  <a:gd name="connsiteY71" fmla="*/ 53994 h 340938"/>
                  <a:gd name="connsiteX72" fmla="*/ 186694 w 342901"/>
                  <a:gd name="connsiteY72" fmla="*/ 28997 h 340938"/>
                  <a:gd name="connsiteX73" fmla="*/ 184562 w 342901"/>
                  <a:gd name="connsiteY73" fmla="*/ 28161 h 340938"/>
                  <a:gd name="connsiteX74" fmla="*/ 128460 w 342901"/>
                  <a:gd name="connsiteY74" fmla="*/ 17670 h 340938"/>
                  <a:gd name="connsiteX75" fmla="*/ 127477 w 342901"/>
                  <a:gd name="connsiteY75" fmla="*/ 17571 h 34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42901" h="340938">
                    <a:moveTo>
                      <a:pt x="127967" y="340938"/>
                    </a:moveTo>
                    <a:cubicBezTo>
                      <a:pt x="126984" y="340938"/>
                      <a:pt x="125835" y="340807"/>
                      <a:pt x="124687" y="340544"/>
                    </a:cubicBezTo>
                    <a:lnTo>
                      <a:pt x="80562" y="330037"/>
                    </a:lnTo>
                    <a:cubicBezTo>
                      <a:pt x="76461" y="329054"/>
                      <a:pt x="72687" y="326201"/>
                      <a:pt x="70228" y="322054"/>
                    </a:cubicBezTo>
                    <a:lnTo>
                      <a:pt x="48738" y="286369"/>
                    </a:lnTo>
                    <a:cubicBezTo>
                      <a:pt x="48081" y="285205"/>
                      <a:pt x="47426" y="284008"/>
                      <a:pt x="46934" y="282730"/>
                    </a:cubicBezTo>
                    <a:lnTo>
                      <a:pt x="16094" y="200900"/>
                    </a:lnTo>
                    <a:cubicBezTo>
                      <a:pt x="15602" y="199327"/>
                      <a:pt x="15109" y="197753"/>
                      <a:pt x="14947" y="196212"/>
                    </a:cubicBezTo>
                    <a:lnTo>
                      <a:pt x="347" y="105007"/>
                    </a:lnTo>
                    <a:cubicBezTo>
                      <a:pt x="-638" y="99351"/>
                      <a:pt x="512" y="93434"/>
                      <a:pt x="3299" y="88762"/>
                    </a:cubicBezTo>
                    <a:lnTo>
                      <a:pt x="37911" y="31406"/>
                    </a:lnTo>
                    <a:cubicBezTo>
                      <a:pt x="40536" y="26997"/>
                      <a:pt x="44473" y="24128"/>
                      <a:pt x="48902" y="23308"/>
                    </a:cubicBezTo>
                    <a:lnTo>
                      <a:pt x="124852" y="9195"/>
                    </a:lnTo>
                    <a:cubicBezTo>
                      <a:pt x="126492" y="8867"/>
                      <a:pt x="128296" y="8883"/>
                      <a:pt x="130100" y="9195"/>
                    </a:cubicBezTo>
                    <a:lnTo>
                      <a:pt x="186037" y="19686"/>
                    </a:lnTo>
                    <a:cubicBezTo>
                      <a:pt x="187842" y="20014"/>
                      <a:pt x="189482" y="20670"/>
                      <a:pt x="191124" y="21620"/>
                    </a:cubicBezTo>
                    <a:lnTo>
                      <a:pt x="232133" y="46618"/>
                    </a:lnTo>
                    <a:cubicBezTo>
                      <a:pt x="233609" y="47536"/>
                      <a:pt x="235249" y="47782"/>
                      <a:pt x="236889" y="47323"/>
                    </a:cubicBezTo>
                    <a:cubicBezTo>
                      <a:pt x="238857" y="46716"/>
                      <a:pt x="240826" y="44963"/>
                      <a:pt x="242139" y="42405"/>
                    </a:cubicBezTo>
                    <a:lnTo>
                      <a:pt x="258050" y="9965"/>
                    </a:lnTo>
                    <a:cubicBezTo>
                      <a:pt x="260347" y="5425"/>
                      <a:pt x="263791" y="2146"/>
                      <a:pt x="268056" y="737"/>
                    </a:cubicBezTo>
                    <a:cubicBezTo>
                      <a:pt x="271829" y="-509"/>
                      <a:pt x="275766" y="-149"/>
                      <a:pt x="279212" y="1622"/>
                    </a:cubicBezTo>
                    <a:lnTo>
                      <a:pt x="321369" y="23177"/>
                    </a:lnTo>
                    <a:cubicBezTo>
                      <a:pt x="325962" y="25554"/>
                      <a:pt x="329406" y="30291"/>
                      <a:pt x="330882" y="36209"/>
                    </a:cubicBezTo>
                    <a:lnTo>
                      <a:pt x="342202" y="81599"/>
                    </a:lnTo>
                    <a:cubicBezTo>
                      <a:pt x="342694" y="84090"/>
                      <a:pt x="343023" y="86680"/>
                      <a:pt x="342859" y="89336"/>
                    </a:cubicBezTo>
                    <a:lnTo>
                      <a:pt x="336789" y="175771"/>
                    </a:lnTo>
                    <a:cubicBezTo>
                      <a:pt x="336297" y="183049"/>
                      <a:pt x="332688" y="189491"/>
                      <a:pt x="327274" y="192606"/>
                    </a:cubicBezTo>
                    <a:lnTo>
                      <a:pt x="240661" y="243094"/>
                    </a:lnTo>
                    <a:cubicBezTo>
                      <a:pt x="238367" y="244388"/>
                      <a:pt x="236560" y="246962"/>
                      <a:pt x="235741" y="250142"/>
                    </a:cubicBezTo>
                    <a:cubicBezTo>
                      <a:pt x="234756" y="254224"/>
                      <a:pt x="235249" y="258682"/>
                      <a:pt x="237217" y="262027"/>
                    </a:cubicBezTo>
                    <a:lnTo>
                      <a:pt x="242958" y="271632"/>
                    </a:lnTo>
                    <a:cubicBezTo>
                      <a:pt x="247059" y="278550"/>
                      <a:pt x="247223" y="287680"/>
                      <a:pt x="243615" y="294909"/>
                    </a:cubicBezTo>
                    <a:cubicBezTo>
                      <a:pt x="240661" y="300466"/>
                      <a:pt x="235906" y="303925"/>
                      <a:pt x="230491" y="304367"/>
                    </a:cubicBezTo>
                    <a:lnTo>
                      <a:pt x="187513" y="307842"/>
                    </a:lnTo>
                    <a:cubicBezTo>
                      <a:pt x="186694" y="307924"/>
                      <a:pt x="185709" y="308219"/>
                      <a:pt x="184890" y="308744"/>
                    </a:cubicBezTo>
                    <a:lnTo>
                      <a:pt x="135679" y="338725"/>
                    </a:lnTo>
                    <a:cubicBezTo>
                      <a:pt x="133218" y="340151"/>
                      <a:pt x="130593" y="340905"/>
                      <a:pt x="127967" y="340905"/>
                    </a:cubicBezTo>
                    <a:close/>
                    <a:moveTo>
                      <a:pt x="127477" y="17571"/>
                    </a:moveTo>
                    <a:cubicBezTo>
                      <a:pt x="127148" y="17571"/>
                      <a:pt x="126656" y="17604"/>
                      <a:pt x="126327" y="17670"/>
                    </a:cubicBezTo>
                    <a:lnTo>
                      <a:pt x="50542" y="31767"/>
                    </a:lnTo>
                    <a:cubicBezTo>
                      <a:pt x="48574" y="32144"/>
                      <a:pt x="46605" y="33635"/>
                      <a:pt x="45294" y="35865"/>
                    </a:cubicBezTo>
                    <a:lnTo>
                      <a:pt x="10682" y="93204"/>
                    </a:lnTo>
                    <a:cubicBezTo>
                      <a:pt x="8878" y="96106"/>
                      <a:pt x="8221" y="100007"/>
                      <a:pt x="8878" y="103646"/>
                    </a:cubicBezTo>
                    <a:lnTo>
                      <a:pt x="23311" y="194901"/>
                    </a:lnTo>
                    <a:cubicBezTo>
                      <a:pt x="23475" y="195868"/>
                      <a:pt x="23804" y="196884"/>
                      <a:pt x="24132" y="197884"/>
                    </a:cubicBezTo>
                    <a:lnTo>
                      <a:pt x="54971" y="279746"/>
                    </a:lnTo>
                    <a:cubicBezTo>
                      <a:pt x="55300" y="280566"/>
                      <a:pt x="55628" y="281271"/>
                      <a:pt x="56119" y="281943"/>
                    </a:cubicBezTo>
                    <a:lnTo>
                      <a:pt x="77609" y="317612"/>
                    </a:lnTo>
                    <a:cubicBezTo>
                      <a:pt x="78920" y="319760"/>
                      <a:pt x="80724" y="321202"/>
                      <a:pt x="82531" y="321661"/>
                    </a:cubicBezTo>
                    <a:lnTo>
                      <a:pt x="126656" y="332168"/>
                    </a:lnTo>
                    <a:cubicBezTo>
                      <a:pt x="128132" y="332529"/>
                      <a:pt x="129774" y="332250"/>
                      <a:pt x="131085" y="331398"/>
                    </a:cubicBezTo>
                    <a:lnTo>
                      <a:pt x="180461" y="301400"/>
                    </a:lnTo>
                    <a:cubicBezTo>
                      <a:pt x="182429" y="300187"/>
                      <a:pt x="184562" y="299466"/>
                      <a:pt x="186858" y="299285"/>
                    </a:cubicBezTo>
                    <a:lnTo>
                      <a:pt x="229672" y="295811"/>
                    </a:lnTo>
                    <a:cubicBezTo>
                      <a:pt x="233116" y="295548"/>
                      <a:pt x="235085" y="292647"/>
                      <a:pt x="235906" y="290958"/>
                    </a:cubicBezTo>
                    <a:cubicBezTo>
                      <a:pt x="237874" y="287139"/>
                      <a:pt x="238531" y="281041"/>
                      <a:pt x="235577" y="276026"/>
                    </a:cubicBezTo>
                    <a:lnTo>
                      <a:pt x="229836" y="266436"/>
                    </a:lnTo>
                    <a:cubicBezTo>
                      <a:pt x="226719" y="261141"/>
                      <a:pt x="225900" y="254257"/>
                      <a:pt x="227540" y="247995"/>
                    </a:cubicBezTo>
                    <a:cubicBezTo>
                      <a:pt x="228851" y="242536"/>
                      <a:pt x="231969" y="238159"/>
                      <a:pt x="236234" y="235685"/>
                    </a:cubicBezTo>
                    <a:lnTo>
                      <a:pt x="322844" y="185197"/>
                    </a:lnTo>
                    <a:cubicBezTo>
                      <a:pt x="325798" y="183525"/>
                      <a:pt x="327931" y="179590"/>
                      <a:pt x="328259" y="175181"/>
                    </a:cubicBezTo>
                    <a:lnTo>
                      <a:pt x="334164" y="88746"/>
                    </a:lnTo>
                    <a:cubicBezTo>
                      <a:pt x="334328" y="87025"/>
                      <a:pt x="334164" y="85303"/>
                      <a:pt x="333836" y="83697"/>
                    </a:cubicBezTo>
                    <a:lnTo>
                      <a:pt x="322518" y="38291"/>
                    </a:lnTo>
                    <a:cubicBezTo>
                      <a:pt x="321697" y="34865"/>
                      <a:pt x="319893" y="32078"/>
                      <a:pt x="317432" y="30865"/>
                    </a:cubicBezTo>
                    <a:lnTo>
                      <a:pt x="275275" y="9309"/>
                    </a:lnTo>
                    <a:cubicBezTo>
                      <a:pt x="273797" y="8572"/>
                      <a:pt x="272322" y="8441"/>
                      <a:pt x="270846" y="8933"/>
                    </a:cubicBezTo>
                    <a:cubicBezTo>
                      <a:pt x="268713" y="9605"/>
                      <a:pt x="267073" y="11326"/>
                      <a:pt x="265760" y="13785"/>
                    </a:cubicBezTo>
                    <a:lnTo>
                      <a:pt x="249848" y="46225"/>
                    </a:lnTo>
                    <a:cubicBezTo>
                      <a:pt x="247387" y="50979"/>
                      <a:pt x="243779" y="54306"/>
                      <a:pt x="239350" y="55601"/>
                    </a:cubicBezTo>
                    <a:cubicBezTo>
                      <a:pt x="235413" y="56748"/>
                      <a:pt x="231312" y="56158"/>
                      <a:pt x="227704" y="53994"/>
                    </a:cubicBezTo>
                    <a:lnTo>
                      <a:pt x="186694" y="28997"/>
                    </a:lnTo>
                    <a:cubicBezTo>
                      <a:pt x="185873" y="28587"/>
                      <a:pt x="185218" y="28292"/>
                      <a:pt x="184562" y="28161"/>
                    </a:cubicBezTo>
                    <a:lnTo>
                      <a:pt x="128460" y="17670"/>
                    </a:lnTo>
                    <a:cubicBezTo>
                      <a:pt x="128132" y="17604"/>
                      <a:pt x="127805" y="17571"/>
                      <a:pt x="127477" y="1757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29" name="Graphic 9">
              <a:extLst>
                <a:ext uri="{FF2B5EF4-FFF2-40B4-BE49-F238E27FC236}">
                  <a16:creationId xmlns:a16="http://schemas.microsoft.com/office/drawing/2014/main" id="{2B4D3939-1591-6227-55FB-C9FBA93F79E6}"/>
                </a:ext>
              </a:extLst>
            </p:cNvPr>
            <p:cNvGrpSpPr/>
            <p:nvPr/>
          </p:nvGrpSpPr>
          <p:grpSpPr>
            <a:xfrm>
              <a:off x="16334231" y="6094817"/>
              <a:ext cx="218499" cy="362002"/>
              <a:chOff x="16334231" y="6094817"/>
              <a:chExt cx="218499" cy="362002"/>
            </a:xfrm>
            <a:grpFill/>
          </p:grpSpPr>
          <p:sp>
            <p:nvSpPr>
              <p:cNvPr id="1707" name="Freeform 1706">
                <a:extLst>
                  <a:ext uri="{FF2B5EF4-FFF2-40B4-BE49-F238E27FC236}">
                    <a16:creationId xmlns:a16="http://schemas.microsoft.com/office/drawing/2014/main" id="{1E94587B-739E-9913-A26E-B8A111CDAF82}"/>
                  </a:ext>
                </a:extLst>
              </p:cNvPr>
              <p:cNvSpPr/>
              <p:nvPr/>
            </p:nvSpPr>
            <p:spPr>
              <a:xfrm>
                <a:off x="16339317" y="6104423"/>
                <a:ext cx="209148" cy="348093"/>
              </a:xfrm>
              <a:custGeom>
                <a:avLst/>
                <a:gdLst>
                  <a:gd name="connsiteX0" fmla="*/ 137954 w 209148"/>
                  <a:gd name="connsiteY0" fmla="*/ 16 h 348093"/>
                  <a:gd name="connsiteX1" fmla="*/ 192088 w 209148"/>
                  <a:gd name="connsiteY1" fmla="*/ 96139 h 348093"/>
                  <a:gd name="connsiteX2" fmla="*/ 193564 w 209148"/>
                  <a:gd name="connsiteY2" fmla="*/ 99811 h 348093"/>
                  <a:gd name="connsiteX3" fmla="*/ 208163 w 209148"/>
                  <a:gd name="connsiteY3" fmla="*/ 148086 h 348093"/>
                  <a:gd name="connsiteX4" fmla="*/ 209148 w 209148"/>
                  <a:gd name="connsiteY4" fmla="*/ 154036 h 348093"/>
                  <a:gd name="connsiteX5" fmla="*/ 209148 w 209148"/>
                  <a:gd name="connsiteY5" fmla="*/ 241177 h 348093"/>
                  <a:gd name="connsiteX6" fmla="*/ 207180 w 209148"/>
                  <a:gd name="connsiteY6" fmla="*/ 250028 h 348093"/>
                  <a:gd name="connsiteX7" fmla="*/ 188970 w 209148"/>
                  <a:gd name="connsiteY7" fmla="*/ 286353 h 348093"/>
                  <a:gd name="connsiteX8" fmla="*/ 180932 w 209148"/>
                  <a:gd name="connsiteY8" fmla="*/ 293500 h 348093"/>
                  <a:gd name="connsiteX9" fmla="*/ 130409 w 209148"/>
                  <a:gd name="connsiteY9" fmla="*/ 307007 h 348093"/>
                  <a:gd name="connsiteX10" fmla="*/ 127129 w 209148"/>
                  <a:gd name="connsiteY10" fmla="*/ 308597 h 348093"/>
                  <a:gd name="connsiteX11" fmla="*/ 80377 w 209148"/>
                  <a:gd name="connsiteY11" fmla="*/ 340873 h 348093"/>
                  <a:gd name="connsiteX12" fmla="*/ 75621 w 209148"/>
                  <a:gd name="connsiteY12" fmla="*/ 342726 h 348093"/>
                  <a:gd name="connsiteX13" fmla="*/ 31987 w 209148"/>
                  <a:gd name="connsiteY13" fmla="*/ 348020 h 348093"/>
                  <a:gd name="connsiteX14" fmla="*/ 18536 w 209148"/>
                  <a:gd name="connsiteY14" fmla="*/ 334956 h 348093"/>
                  <a:gd name="connsiteX15" fmla="*/ 14435 w 209148"/>
                  <a:gd name="connsiteY15" fmla="*/ 308171 h 348093"/>
                  <a:gd name="connsiteX16" fmla="*/ 14435 w 209148"/>
                  <a:gd name="connsiteY16" fmla="*/ 301221 h 348093"/>
                  <a:gd name="connsiteX17" fmla="*/ 24277 w 209148"/>
                  <a:gd name="connsiteY17" fmla="*/ 247225 h 348093"/>
                  <a:gd name="connsiteX18" fmla="*/ 23456 w 209148"/>
                  <a:gd name="connsiteY18" fmla="*/ 236718 h 348093"/>
                  <a:gd name="connsiteX19" fmla="*/ 1804 w 209148"/>
                  <a:gd name="connsiteY19" fmla="*/ 174838 h 348093"/>
                  <a:gd name="connsiteX20" fmla="*/ 10661 w 209148"/>
                  <a:gd name="connsiteY20" fmla="*/ 152151 h 348093"/>
                  <a:gd name="connsiteX21" fmla="*/ 24113 w 209148"/>
                  <a:gd name="connsiteY21" fmla="*/ 148250 h 348093"/>
                  <a:gd name="connsiteX22" fmla="*/ 31166 w 209148"/>
                  <a:gd name="connsiteY22" fmla="*/ 122170 h 348093"/>
                  <a:gd name="connsiteX23" fmla="*/ 0 w 209148"/>
                  <a:gd name="connsiteY23" fmla="*/ 71289 h 348093"/>
                  <a:gd name="connsiteX24" fmla="*/ 4592 w 209148"/>
                  <a:gd name="connsiteY24" fmla="*/ 64306 h 348093"/>
                  <a:gd name="connsiteX25" fmla="*/ 25917 w 209148"/>
                  <a:gd name="connsiteY25" fmla="*/ 66454 h 348093"/>
                  <a:gd name="connsiteX26" fmla="*/ 36416 w 209148"/>
                  <a:gd name="connsiteY26" fmla="*/ 60864 h 348093"/>
                  <a:gd name="connsiteX27" fmla="*/ 53967 w 209148"/>
                  <a:gd name="connsiteY27" fmla="*/ 34653 h 348093"/>
                  <a:gd name="connsiteX28" fmla="*/ 62826 w 209148"/>
                  <a:gd name="connsiteY28" fmla="*/ 29030 h 348093"/>
                  <a:gd name="connsiteX29" fmla="*/ 102688 w 209148"/>
                  <a:gd name="connsiteY29" fmla="*/ 26604 h 348093"/>
                  <a:gd name="connsiteX30" fmla="*/ 104164 w 209148"/>
                  <a:gd name="connsiteY30" fmla="*/ 26391 h 348093"/>
                  <a:gd name="connsiteX31" fmla="*/ 128769 w 209148"/>
                  <a:gd name="connsiteY31" fmla="*/ 20965 h 348093"/>
                  <a:gd name="connsiteX32" fmla="*/ 137790 w 209148"/>
                  <a:gd name="connsiteY32" fmla="*/ 0 h 34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148" h="348093">
                    <a:moveTo>
                      <a:pt x="137954" y="16"/>
                    </a:moveTo>
                    <a:lnTo>
                      <a:pt x="192088" y="96139"/>
                    </a:lnTo>
                    <a:cubicBezTo>
                      <a:pt x="192745" y="97270"/>
                      <a:pt x="193235" y="98500"/>
                      <a:pt x="193564" y="99811"/>
                    </a:cubicBezTo>
                    <a:lnTo>
                      <a:pt x="208163" y="148086"/>
                    </a:lnTo>
                    <a:cubicBezTo>
                      <a:pt x="208820" y="149987"/>
                      <a:pt x="209148" y="152004"/>
                      <a:pt x="209148" y="154036"/>
                    </a:cubicBezTo>
                    <a:lnTo>
                      <a:pt x="209148" y="241177"/>
                    </a:lnTo>
                    <a:cubicBezTo>
                      <a:pt x="209148" y="244308"/>
                      <a:pt x="208492" y="247389"/>
                      <a:pt x="207180" y="250028"/>
                    </a:cubicBezTo>
                    <a:lnTo>
                      <a:pt x="188970" y="286353"/>
                    </a:lnTo>
                    <a:cubicBezTo>
                      <a:pt x="187166" y="290042"/>
                      <a:pt x="184214" y="292615"/>
                      <a:pt x="180932" y="293500"/>
                    </a:cubicBezTo>
                    <a:lnTo>
                      <a:pt x="130409" y="307007"/>
                    </a:lnTo>
                    <a:cubicBezTo>
                      <a:pt x="129262" y="307319"/>
                      <a:pt x="128113" y="307860"/>
                      <a:pt x="127129" y="308597"/>
                    </a:cubicBezTo>
                    <a:lnTo>
                      <a:pt x="80377" y="340873"/>
                    </a:lnTo>
                    <a:cubicBezTo>
                      <a:pt x="78901" y="341890"/>
                      <a:pt x="77261" y="342529"/>
                      <a:pt x="75621" y="342726"/>
                    </a:cubicBezTo>
                    <a:lnTo>
                      <a:pt x="31987" y="348020"/>
                    </a:lnTo>
                    <a:cubicBezTo>
                      <a:pt x="25589" y="348807"/>
                      <a:pt x="19848" y="343152"/>
                      <a:pt x="18536" y="334956"/>
                    </a:cubicBezTo>
                    <a:lnTo>
                      <a:pt x="14435" y="308171"/>
                    </a:lnTo>
                    <a:cubicBezTo>
                      <a:pt x="13943" y="305876"/>
                      <a:pt x="14107" y="303499"/>
                      <a:pt x="14435" y="301221"/>
                    </a:cubicBezTo>
                    <a:lnTo>
                      <a:pt x="24277" y="247225"/>
                    </a:lnTo>
                    <a:cubicBezTo>
                      <a:pt x="24932" y="243701"/>
                      <a:pt x="24770" y="240013"/>
                      <a:pt x="23456" y="236718"/>
                    </a:cubicBezTo>
                    <a:lnTo>
                      <a:pt x="1804" y="174838"/>
                    </a:lnTo>
                    <a:cubicBezTo>
                      <a:pt x="-1478" y="165396"/>
                      <a:pt x="2787" y="154413"/>
                      <a:pt x="10661" y="152151"/>
                    </a:cubicBezTo>
                    <a:lnTo>
                      <a:pt x="24113" y="148250"/>
                    </a:lnTo>
                    <a:cubicBezTo>
                      <a:pt x="33134" y="145627"/>
                      <a:pt x="37073" y="131612"/>
                      <a:pt x="31166" y="122170"/>
                    </a:cubicBezTo>
                    <a:lnTo>
                      <a:pt x="0" y="71289"/>
                    </a:lnTo>
                    <a:lnTo>
                      <a:pt x="4592" y="64306"/>
                    </a:lnTo>
                    <a:lnTo>
                      <a:pt x="25917" y="66454"/>
                    </a:lnTo>
                    <a:cubicBezTo>
                      <a:pt x="29854" y="66863"/>
                      <a:pt x="33791" y="64781"/>
                      <a:pt x="36416" y="60864"/>
                    </a:cubicBezTo>
                    <a:lnTo>
                      <a:pt x="53967" y="34653"/>
                    </a:lnTo>
                    <a:cubicBezTo>
                      <a:pt x="56264" y="31276"/>
                      <a:pt x="59382" y="29243"/>
                      <a:pt x="62826" y="29030"/>
                    </a:cubicBezTo>
                    <a:lnTo>
                      <a:pt x="102688" y="26604"/>
                    </a:lnTo>
                    <a:cubicBezTo>
                      <a:pt x="103178" y="26572"/>
                      <a:pt x="103671" y="26506"/>
                      <a:pt x="104164" y="26391"/>
                    </a:cubicBezTo>
                    <a:lnTo>
                      <a:pt x="128769" y="20965"/>
                    </a:lnTo>
                    <a:lnTo>
                      <a:pt x="137790" y="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08" name="Freeform 1707">
                <a:extLst>
                  <a:ext uri="{FF2B5EF4-FFF2-40B4-BE49-F238E27FC236}">
                    <a16:creationId xmlns:a16="http://schemas.microsoft.com/office/drawing/2014/main" id="{62F48754-1B28-C1BF-E274-C7165E60665A}"/>
                  </a:ext>
                </a:extLst>
              </p:cNvPr>
              <p:cNvSpPr/>
              <p:nvPr/>
            </p:nvSpPr>
            <p:spPr>
              <a:xfrm>
                <a:off x="16334231" y="6094817"/>
                <a:ext cx="218499" cy="362002"/>
              </a:xfrm>
              <a:custGeom>
                <a:avLst/>
                <a:gdLst>
                  <a:gd name="connsiteX0" fmla="*/ 35925 w 218499"/>
                  <a:gd name="connsiteY0" fmla="*/ 362003 h 362002"/>
                  <a:gd name="connsiteX1" fmla="*/ 19357 w 218499"/>
                  <a:gd name="connsiteY1" fmla="*/ 345217 h 362002"/>
                  <a:gd name="connsiteX2" fmla="*/ 15256 w 218499"/>
                  <a:gd name="connsiteY2" fmla="*/ 318433 h 362002"/>
                  <a:gd name="connsiteX3" fmla="*/ 15421 w 218499"/>
                  <a:gd name="connsiteY3" fmla="*/ 310040 h 362002"/>
                  <a:gd name="connsiteX4" fmla="*/ 25262 w 218499"/>
                  <a:gd name="connsiteY4" fmla="*/ 256044 h 362002"/>
                  <a:gd name="connsiteX5" fmla="*/ 24606 w 218499"/>
                  <a:gd name="connsiteY5" fmla="*/ 247750 h 362002"/>
                  <a:gd name="connsiteX6" fmla="*/ 2954 w 218499"/>
                  <a:gd name="connsiteY6" fmla="*/ 185870 h 362002"/>
                  <a:gd name="connsiteX7" fmla="*/ 4101 w 218499"/>
                  <a:gd name="connsiteY7" fmla="*/ 166658 h 362002"/>
                  <a:gd name="connsiteX8" fmla="*/ 14435 w 218499"/>
                  <a:gd name="connsiteY8" fmla="*/ 157626 h 362002"/>
                  <a:gd name="connsiteX9" fmla="*/ 28050 w 218499"/>
                  <a:gd name="connsiteY9" fmla="*/ 153725 h 362002"/>
                  <a:gd name="connsiteX10" fmla="*/ 33629 w 218499"/>
                  <a:gd name="connsiteY10" fmla="*/ 147725 h 362002"/>
                  <a:gd name="connsiteX11" fmla="*/ 32643 w 218499"/>
                  <a:gd name="connsiteY11" fmla="*/ 134022 h 362002"/>
                  <a:gd name="connsiteX12" fmla="*/ 0 w 218499"/>
                  <a:gd name="connsiteY12" fmla="*/ 80813 h 362002"/>
                  <a:gd name="connsiteX13" fmla="*/ 7545 w 218499"/>
                  <a:gd name="connsiteY13" fmla="*/ 69371 h 362002"/>
                  <a:gd name="connsiteX14" fmla="*/ 31496 w 218499"/>
                  <a:gd name="connsiteY14" fmla="*/ 71797 h 362002"/>
                  <a:gd name="connsiteX15" fmla="*/ 37894 w 218499"/>
                  <a:gd name="connsiteY15" fmla="*/ 68109 h 362002"/>
                  <a:gd name="connsiteX16" fmla="*/ 55445 w 218499"/>
                  <a:gd name="connsiteY16" fmla="*/ 41882 h 362002"/>
                  <a:gd name="connsiteX17" fmla="*/ 67748 w 218499"/>
                  <a:gd name="connsiteY17" fmla="*/ 34358 h 362002"/>
                  <a:gd name="connsiteX18" fmla="*/ 107446 w 218499"/>
                  <a:gd name="connsiteY18" fmla="*/ 31932 h 362002"/>
                  <a:gd name="connsiteX19" fmla="*/ 130738 w 218499"/>
                  <a:gd name="connsiteY19" fmla="*/ 26850 h 362002"/>
                  <a:gd name="connsiteX20" fmla="*/ 142550 w 218499"/>
                  <a:gd name="connsiteY20" fmla="*/ 0 h 362002"/>
                  <a:gd name="connsiteX21" fmla="*/ 200946 w 218499"/>
                  <a:gd name="connsiteY21" fmla="*/ 103631 h 362002"/>
                  <a:gd name="connsiteX22" fmla="*/ 202751 w 218499"/>
                  <a:gd name="connsiteY22" fmla="*/ 108139 h 362002"/>
                  <a:gd name="connsiteX23" fmla="*/ 217350 w 218499"/>
                  <a:gd name="connsiteY23" fmla="*/ 156430 h 362002"/>
                  <a:gd name="connsiteX24" fmla="*/ 218500 w 218499"/>
                  <a:gd name="connsiteY24" fmla="*/ 163642 h 362002"/>
                  <a:gd name="connsiteX25" fmla="*/ 218500 w 218499"/>
                  <a:gd name="connsiteY25" fmla="*/ 250782 h 362002"/>
                  <a:gd name="connsiteX26" fmla="*/ 216039 w 218499"/>
                  <a:gd name="connsiteY26" fmla="*/ 261536 h 362002"/>
                  <a:gd name="connsiteX27" fmla="*/ 197995 w 218499"/>
                  <a:gd name="connsiteY27" fmla="*/ 297844 h 362002"/>
                  <a:gd name="connsiteX28" fmla="*/ 187168 w 218499"/>
                  <a:gd name="connsiteY28" fmla="*/ 307220 h 362002"/>
                  <a:gd name="connsiteX29" fmla="*/ 136643 w 218499"/>
                  <a:gd name="connsiteY29" fmla="*/ 320727 h 362002"/>
                  <a:gd name="connsiteX30" fmla="*/ 134512 w 218499"/>
                  <a:gd name="connsiteY30" fmla="*/ 321711 h 362002"/>
                  <a:gd name="connsiteX31" fmla="*/ 87924 w 218499"/>
                  <a:gd name="connsiteY31" fmla="*/ 353971 h 362002"/>
                  <a:gd name="connsiteX32" fmla="*/ 81200 w 218499"/>
                  <a:gd name="connsiteY32" fmla="*/ 356561 h 362002"/>
                  <a:gd name="connsiteX33" fmla="*/ 37730 w 218499"/>
                  <a:gd name="connsiteY33" fmla="*/ 361855 h 362002"/>
                  <a:gd name="connsiteX34" fmla="*/ 35925 w 218499"/>
                  <a:gd name="connsiteY34" fmla="*/ 361970 h 362002"/>
                  <a:gd name="connsiteX35" fmla="*/ 10334 w 218499"/>
                  <a:gd name="connsiteY35" fmla="*/ 80993 h 362002"/>
                  <a:gd name="connsiteX36" fmla="*/ 40026 w 218499"/>
                  <a:gd name="connsiteY36" fmla="*/ 129547 h 362002"/>
                  <a:gd name="connsiteX37" fmla="*/ 41666 w 218499"/>
                  <a:gd name="connsiteY37" fmla="*/ 150840 h 362002"/>
                  <a:gd name="connsiteX38" fmla="*/ 30347 w 218499"/>
                  <a:gd name="connsiteY38" fmla="*/ 162003 h 362002"/>
                  <a:gd name="connsiteX39" fmla="*/ 16896 w 218499"/>
                  <a:gd name="connsiteY39" fmla="*/ 165904 h 362002"/>
                  <a:gd name="connsiteX40" fmla="*/ 11810 w 218499"/>
                  <a:gd name="connsiteY40" fmla="*/ 170609 h 362002"/>
                  <a:gd name="connsiteX41" fmla="*/ 10991 w 218499"/>
                  <a:gd name="connsiteY41" fmla="*/ 183034 h 362002"/>
                  <a:gd name="connsiteX42" fmla="*/ 32643 w 218499"/>
                  <a:gd name="connsiteY42" fmla="*/ 244914 h 362002"/>
                  <a:gd name="connsiteX43" fmla="*/ 33629 w 218499"/>
                  <a:gd name="connsiteY43" fmla="*/ 257602 h 362002"/>
                  <a:gd name="connsiteX44" fmla="*/ 23787 w 218499"/>
                  <a:gd name="connsiteY44" fmla="*/ 311597 h 362002"/>
                  <a:gd name="connsiteX45" fmla="*/ 23787 w 218499"/>
                  <a:gd name="connsiteY45" fmla="*/ 317121 h 362002"/>
                  <a:gd name="connsiteX46" fmla="*/ 27888 w 218499"/>
                  <a:gd name="connsiteY46" fmla="*/ 343906 h 362002"/>
                  <a:gd name="connsiteX47" fmla="*/ 36580 w 218499"/>
                  <a:gd name="connsiteY47" fmla="*/ 353364 h 362002"/>
                  <a:gd name="connsiteX48" fmla="*/ 80215 w 218499"/>
                  <a:gd name="connsiteY48" fmla="*/ 348069 h 362002"/>
                  <a:gd name="connsiteX49" fmla="*/ 83004 w 218499"/>
                  <a:gd name="connsiteY49" fmla="*/ 346938 h 362002"/>
                  <a:gd name="connsiteX50" fmla="*/ 129755 w 218499"/>
                  <a:gd name="connsiteY50" fmla="*/ 314662 h 362002"/>
                  <a:gd name="connsiteX51" fmla="*/ 134512 w 218499"/>
                  <a:gd name="connsiteY51" fmla="*/ 312466 h 362002"/>
                  <a:gd name="connsiteX52" fmla="*/ 184871 w 218499"/>
                  <a:gd name="connsiteY52" fmla="*/ 298959 h 362002"/>
                  <a:gd name="connsiteX53" fmla="*/ 190284 w 218499"/>
                  <a:gd name="connsiteY53" fmla="*/ 294058 h 362002"/>
                  <a:gd name="connsiteX54" fmla="*/ 208329 w 218499"/>
                  <a:gd name="connsiteY54" fmla="*/ 257733 h 362002"/>
                  <a:gd name="connsiteX55" fmla="*/ 209969 w 218499"/>
                  <a:gd name="connsiteY55" fmla="*/ 250799 h 362002"/>
                  <a:gd name="connsiteX56" fmla="*/ 209969 w 218499"/>
                  <a:gd name="connsiteY56" fmla="*/ 163658 h 362002"/>
                  <a:gd name="connsiteX57" fmla="*/ 209148 w 218499"/>
                  <a:gd name="connsiteY57" fmla="*/ 158938 h 362002"/>
                  <a:gd name="connsiteX58" fmla="*/ 194549 w 218499"/>
                  <a:gd name="connsiteY58" fmla="*/ 110679 h 362002"/>
                  <a:gd name="connsiteX59" fmla="*/ 193401 w 218499"/>
                  <a:gd name="connsiteY59" fmla="*/ 107893 h 362002"/>
                  <a:gd name="connsiteX60" fmla="*/ 143533 w 218499"/>
                  <a:gd name="connsiteY60" fmla="*/ 19261 h 362002"/>
                  <a:gd name="connsiteX61" fmla="*/ 136807 w 218499"/>
                  <a:gd name="connsiteY61" fmla="*/ 34341 h 362002"/>
                  <a:gd name="connsiteX62" fmla="*/ 110233 w 218499"/>
                  <a:gd name="connsiteY62" fmla="*/ 40226 h 362002"/>
                  <a:gd name="connsiteX63" fmla="*/ 108100 w 218499"/>
                  <a:gd name="connsiteY63" fmla="*/ 40537 h 362002"/>
                  <a:gd name="connsiteX64" fmla="*/ 68240 w 218499"/>
                  <a:gd name="connsiteY64" fmla="*/ 42964 h 362002"/>
                  <a:gd name="connsiteX65" fmla="*/ 62664 w 218499"/>
                  <a:gd name="connsiteY65" fmla="*/ 46685 h 362002"/>
                  <a:gd name="connsiteX66" fmla="*/ 45110 w 218499"/>
                  <a:gd name="connsiteY66" fmla="*/ 72895 h 362002"/>
                  <a:gd name="connsiteX67" fmla="*/ 30511 w 218499"/>
                  <a:gd name="connsiteY67" fmla="*/ 80370 h 362002"/>
                  <a:gd name="connsiteX68" fmla="*/ 11974 w 218499"/>
                  <a:gd name="connsiteY68" fmla="*/ 78485 h 362002"/>
                  <a:gd name="connsiteX69" fmla="*/ 10334 w 218499"/>
                  <a:gd name="connsiteY69" fmla="*/ 81010 h 3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18499" h="362002">
                    <a:moveTo>
                      <a:pt x="35925" y="362003"/>
                    </a:moveTo>
                    <a:cubicBezTo>
                      <a:pt x="27888" y="362003"/>
                      <a:pt x="20833" y="355085"/>
                      <a:pt x="19357" y="345217"/>
                    </a:cubicBezTo>
                    <a:lnTo>
                      <a:pt x="15256" y="318433"/>
                    </a:lnTo>
                    <a:cubicBezTo>
                      <a:pt x="14764" y="315597"/>
                      <a:pt x="14928" y="312777"/>
                      <a:pt x="15421" y="310040"/>
                    </a:cubicBezTo>
                    <a:lnTo>
                      <a:pt x="25262" y="256044"/>
                    </a:lnTo>
                    <a:cubicBezTo>
                      <a:pt x="25755" y="253258"/>
                      <a:pt x="25591" y="250323"/>
                      <a:pt x="24606" y="247750"/>
                    </a:cubicBezTo>
                    <a:lnTo>
                      <a:pt x="2954" y="185870"/>
                    </a:lnTo>
                    <a:cubicBezTo>
                      <a:pt x="821" y="179608"/>
                      <a:pt x="1149" y="172428"/>
                      <a:pt x="4101" y="166658"/>
                    </a:cubicBezTo>
                    <a:cubicBezTo>
                      <a:pt x="6562" y="162101"/>
                      <a:pt x="10170" y="158888"/>
                      <a:pt x="14435" y="157626"/>
                    </a:cubicBezTo>
                    <a:lnTo>
                      <a:pt x="28050" y="153725"/>
                    </a:lnTo>
                    <a:cubicBezTo>
                      <a:pt x="30347" y="153036"/>
                      <a:pt x="32479" y="150840"/>
                      <a:pt x="33629" y="147725"/>
                    </a:cubicBezTo>
                    <a:cubicBezTo>
                      <a:pt x="35433" y="143250"/>
                      <a:pt x="34940" y="137890"/>
                      <a:pt x="32643" y="134022"/>
                    </a:cubicBezTo>
                    <a:lnTo>
                      <a:pt x="0" y="80813"/>
                    </a:lnTo>
                    <a:lnTo>
                      <a:pt x="7545" y="69371"/>
                    </a:lnTo>
                    <a:lnTo>
                      <a:pt x="31496" y="71797"/>
                    </a:lnTo>
                    <a:cubicBezTo>
                      <a:pt x="33793" y="71994"/>
                      <a:pt x="36252" y="70683"/>
                      <a:pt x="37894" y="68109"/>
                    </a:cubicBezTo>
                    <a:lnTo>
                      <a:pt x="55445" y="41882"/>
                    </a:lnTo>
                    <a:cubicBezTo>
                      <a:pt x="58563" y="37390"/>
                      <a:pt x="62990" y="34653"/>
                      <a:pt x="67748" y="34358"/>
                    </a:cubicBezTo>
                    <a:lnTo>
                      <a:pt x="107446" y="31932"/>
                    </a:lnTo>
                    <a:lnTo>
                      <a:pt x="130738" y="26850"/>
                    </a:lnTo>
                    <a:lnTo>
                      <a:pt x="142550" y="0"/>
                    </a:lnTo>
                    <a:lnTo>
                      <a:pt x="200946" y="103631"/>
                    </a:lnTo>
                    <a:cubicBezTo>
                      <a:pt x="201603" y="104991"/>
                      <a:pt x="202258" y="106499"/>
                      <a:pt x="202751" y="108139"/>
                    </a:cubicBezTo>
                    <a:lnTo>
                      <a:pt x="217350" y="156430"/>
                    </a:lnTo>
                    <a:cubicBezTo>
                      <a:pt x="218171" y="158757"/>
                      <a:pt x="218500" y="161183"/>
                      <a:pt x="218500" y="163642"/>
                    </a:cubicBezTo>
                    <a:lnTo>
                      <a:pt x="218500" y="250782"/>
                    </a:lnTo>
                    <a:cubicBezTo>
                      <a:pt x="218500" y="254569"/>
                      <a:pt x="217679" y="258290"/>
                      <a:pt x="216039" y="261536"/>
                    </a:cubicBezTo>
                    <a:lnTo>
                      <a:pt x="197995" y="297844"/>
                    </a:lnTo>
                    <a:cubicBezTo>
                      <a:pt x="195534" y="302598"/>
                      <a:pt x="191597" y="306024"/>
                      <a:pt x="187168" y="307220"/>
                    </a:cubicBezTo>
                    <a:lnTo>
                      <a:pt x="136643" y="320727"/>
                    </a:lnTo>
                    <a:cubicBezTo>
                      <a:pt x="135988" y="320908"/>
                      <a:pt x="135331" y="321252"/>
                      <a:pt x="134512" y="321711"/>
                    </a:cubicBezTo>
                    <a:lnTo>
                      <a:pt x="87924" y="353971"/>
                    </a:lnTo>
                    <a:cubicBezTo>
                      <a:pt x="85792" y="355397"/>
                      <a:pt x="83659" y="356265"/>
                      <a:pt x="81200" y="356561"/>
                    </a:cubicBezTo>
                    <a:lnTo>
                      <a:pt x="37730" y="361855"/>
                    </a:lnTo>
                    <a:cubicBezTo>
                      <a:pt x="37073" y="361937"/>
                      <a:pt x="36580" y="361970"/>
                      <a:pt x="35925" y="361970"/>
                    </a:cubicBezTo>
                    <a:close/>
                    <a:moveTo>
                      <a:pt x="10334" y="80993"/>
                    </a:moveTo>
                    <a:lnTo>
                      <a:pt x="40026" y="129547"/>
                    </a:lnTo>
                    <a:cubicBezTo>
                      <a:pt x="43799" y="135694"/>
                      <a:pt x="44454" y="143857"/>
                      <a:pt x="41666" y="150840"/>
                    </a:cubicBezTo>
                    <a:cubicBezTo>
                      <a:pt x="39534" y="156479"/>
                      <a:pt x="35433" y="160544"/>
                      <a:pt x="30347" y="162003"/>
                    </a:cubicBezTo>
                    <a:lnTo>
                      <a:pt x="16896" y="165904"/>
                    </a:lnTo>
                    <a:cubicBezTo>
                      <a:pt x="14928" y="166494"/>
                      <a:pt x="13124" y="168166"/>
                      <a:pt x="11810" y="170609"/>
                    </a:cubicBezTo>
                    <a:cubicBezTo>
                      <a:pt x="9842" y="174248"/>
                      <a:pt x="9678" y="179018"/>
                      <a:pt x="10991" y="183034"/>
                    </a:cubicBezTo>
                    <a:lnTo>
                      <a:pt x="32643" y="244914"/>
                    </a:lnTo>
                    <a:cubicBezTo>
                      <a:pt x="34119" y="248865"/>
                      <a:pt x="34448" y="253372"/>
                      <a:pt x="33629" y="257602"/>
                    </a:cubicBezTo>
                    <a:lnTo>
                      <a:pt x="23787" y="311597"/>
                    </a:lnTo>
                    <a:cubicBezTo>
                      <a:pt x="23458" y="313400"/>
                      <a:pt x="23458" y="315253"/>
                      <a:pt x="23787" y="317121"/>
                    </a:cubicBezTo>
                    <a:lnTo>
                      <a:pt x="27888" y="343906"/>
                    </a:lnTo>
                    <a:cubicBezTo>
                      <a:pt x="28707" y="349676"/>
                      <a:pt x="32479" y="353921"/>
                      <a:pt x="36580" y="353364"/>
                    </a:cubicBezTo>
                    <a:lnTo>
                      <a:pt x="80215" y="348069"/>
                    </a:lnTo>
                    <a:cubicBezTo>
                      <a:pt x="81200" y="347938"/>
                      <a:pt x="82183" y="347561"/>
                      <a:pt x="83004" y="346938"/>
                    </a:cubicBezTo>
                    <a:lnTo>
                      <a:pt x="129755" y="314662"/>
                    </a:lnTo>
                    <a:cubicBezTo>
                      <a:pt x="131230" y="313646"/>
                      <a:pt x="132870" y="312908"/>
                      <a:pt x="134512" y="312466"/>
                    </a:cubicBezTo>
                    <a:lnTo>
                      <a:pt x="184871" y="298959"/>
                    </a:lnTo>
                    <a:cubicBezTo>
                      <a:pt x="187004" y="298401"/>
                      <a:pt x="188972" y="296598"/>
                      <a:pt x="190284" y="294058"/>
                    </a:cubicBezTo>
                    <a:lnTo>
                      <a:pt x="208329" y="257733"/>
                    </a:lnTo>
                    <a:cubicBezTo>
                      <a:pt x="209313" y="255667"/>
                      <a:pt x="209969" y="253274"/>
                      <a:pt x="209969" y="250799"/>
                    </a:cubicBezTo>
                    <a:lnTo>
                      <a:pt x="209969" y="163658"/>
                    </a:lnTo>
                    <a:cubicBezTo>
                      <a:pt x="209969" y="162052"/>
                      <a:pt x="209641" y="160462"/>
                      <a:pt x="209148" y="158938"/>
                    </a:cubicBezTo>
                    <a:lnTo>
                      <a:pt x="194549" y="110679"/>
                    </a:lnTo>
                    <a:cubicBezTo>
                      <a:pt x="194220" y="109679"/>
                      <a:pt x="193894" y="108729"/>
                      <a:pt x="193401" y="107893"/>
                    </a:cubicBezTo>
                    <a:lnTo>
                      <a:pt x="143533" y="19261"/>
                    </a:lnTo>
                    <a:lnTo>
                      <a:pt x="136807" y="34341"/>
                    </a:lnTo>
                    <a:lnTo>
                      <a:pt x="110233" y="40226"/>
                    </a:lnTo>
                    <a:cubicBezTo>
                      <a:pt x="109578" y="40390"/>
                      <a:pt x="108757" y="40488"/>
                      <a:pt x="108100" y="40537"/>
                    </a:cubicBezTo>
                    <a:lnTo>
                      <a:pt x="68240" y="42964"/>
                    </a:lnTo>
                    <a:cubicBezTo>
                      <a:pt x="66272" y="43095"/>
                      <a:pt x="64139" y="44455"/>
                      <a:pt x="62664" y="46685"/>
                    </a:cubicBezTo>
                    <a:lnTo>
                      <a:pt x="45110" y="72895"/>
                    </a:lnTo>
                    <a:cubicBezTo>
                      <a:pt x="41666" y="78125"/>
                      <a:pt x="36252" y="80928"/>
                      <a:pt x="30511" y="80370"/>
                    </a:cubicBezTo>
                    <a:lnTo>
                      <a:pt x="11974" y="78485"/>
                    </a:lnTo>
                    <a:lnTo>
                      <a:pt x="10334" y="8101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0" name="Graphic 9">
              <a:extLst>
                <a:ext uri="{FF2B5EF4-FFF2-40B4-BE49-F238E27FC236}">
                  <a16:creationId xmlns:a16="http://schemas.microsoft.com/office/drawing/2014/main" id="{17E7F95E-29D7-393D-1D6F-B57720E7B716}"/>
                </a:ext>
              </a:extLst>
            </p:cNvPr>
            <p:cNvGrpSpPr/>
            <p:nvPr/>
          </p:nvGrpSpPr>
          <p:grpSpPr>
            <a:xfrm>
              <a:off x="11267266" y="6808283"/>
              <a:ext cx="108641" cy="133119"/>
              <a:chOff x="11267266" y="6808283"/>
              <a:chExt cx="108641" cy="133119"/>
            </a:xfrm>
            <a:grpFill/>
          </p:grpSpPr>
          <p:sp>
            <p:nvSpPr>
              <p:cNvPr id="1705" name="Freeform 1704">
                <a:extLst>
                  <a:ext uri="{FF2B5EF4-FFF2-40B4-BE49-F238E27FC236}">
                    <a16:creationId xmlns:a16="http://schemas.microsoft.com/office/drawing/2014/main" id="{66BB8E1D-C527-06CF-EA92-9ABF1A69F0AB}"/>
                  </a:ext>
                </a:extLst>
              </p:cNvPr>
              <p:cNvSpPr/>
              <p:nvPr/>
            </p:nvSpPr>
            <p:spPr>
              <a:xfrm>
                <a:off x="11271534" y="6812615"/>
                <a:ext cx="100045" cy="124497"/>
              </a:xfrm>
              <a:custGeom>
                <a:avLst/>
                <a:gdLst>
                  <a:gd name="connsiteX0" fmla="*/ 71958 w 100045"/>
                  <a:gd name="connsiteY0" fmla="*/ 4863 h 124497"/>
                  <a:gd name="connsiteX1" fmla="*/ 81735 w 100045"/>
                  <a:gd name="connsiteY1" fmla="*/ 13879 h 124497"/>
                  <a:gd name="connsiteX2" fmla="*/ 92512 w 100045"/>
                  <a:gd name="connsiteY2" fmla="*/ 42286 h 124497"/>
                  <a:gd name="connsiteX3" fmla="*/ 85623 w 100045"/>
                  <a:gd name="connsiteY3" fmla="*/ 60449 h 124497"/>
                  <a:gd name="connsiteX4" fmla="*/ 99025 w 100045"/>
                  <a:gd name="connsiteY4" fmla="*/ 101216 h 124497"/>
                  <a:gd name="connsiteX5" fmla="*/ 87722 w 100045"/>
                  <a:gd name="connsiteY5" fmla="*/ 123936 h 124497"/>
                  <a:gd name="connsiteX6" fmla="*/ 70449 w 100045"/>
                  <a:gd name="connsiteY6" fmla="*/ 124493 h 124497"/>
                  <a:gd name="connsiteX7" fmla="*/ 59000 w 100045"/>
                  <a:gd name="connsiteY7" fmla="*/ 115838 h 124497"/>
                  <a:gd name="connsiteX8" fmla="*/ 49698 w 100045"/>
                  <a:gd name="connsiteY8" fmla="*/ 93216 h 124497"/>
                  <a:gd name="connsiteX9" fmla="*/ 39971 w 100045"/>
                  <a:gd name="connsiteY9" fmla="*/ 84660 h 124497"/>
                  <a:gd name="connsiteX10" fmla="*/ 11215 w 100045"/>
                  <a:gd name="connsiteY10" fmla="*/ 80464 h 124497"/>
                  <a:gd name="connsiteX11" fmla="*/ 2586 w 100045"/>
                  <a:gd name="connsiteY11" fmla="*/ 54351 h 124497"/>
                  <a:gd name="connsiteX12" fmla="*/ 30702 w 100045"/>
                  <a:gd name="connsiteY12" fmla="*/ 6453 h 124497"/>
                  <a:gd name="connsiteX13" fmla="*/ 42300 w 100045"/>
                  <a:gd name="connsiteY13" fmla="*/ 126 h 124497"/>
                  <a:gd name="connsiteX14" fmla="*/ 71958 w 100045"/>
                  <a:gd name="connsiteY14" fmla="*/ 4880 h 12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45" h="124497">
                    <a:moveTo>
                      <a:pt x="71958" y="4863"/>
                    </a:moveTo>
                    <a:cubicBezTo>
                      <a:pt x="76190" y="5535"/>
                      <a:pt x="79865" y="8928"/>
                      <a:pt x="81735" y="13879"/>
                    </a:cubicBezTo>
                    <a:lnTo>
                      <a:pt x="92512" y="42286"/>
                    </a:lnTo>
                    <a:lnTo>
                      <a:pt x="85623" y="60449"/>
                    </a:lnTo>
                    <a:lnTo>
                      <a:pt x="99025" y="101216"/>
                    </a:lnTo>
                    <a:cubicBezTo>
                      <a:pt x="102518" y="111822"/>
                      <a:pt x="96629" y="123657"/>
                      <a:pt x="87722" y="123936"/>
                    </a:cubicBezTo>
                    <a:lnTo>
                      <a:pt x="70449" y="124493"/>
                    </a:lnTo>
                    <a:cubicBezTo>
                      <a:pt x="65676" y="124640"/>
                      <a:pt x="61246" y="121296"/>
                      <a:pt x="59000" y="115838"/>
                    </a:cubicBezTo>
                    <a:lnTo>
                      <a:pt x="49698" y="93216"/>
                    </a:lnTo>
                    <a:cubicBezTo>
                      <a:pt x="47746" y="88463"/>
                      <a:pt x="44105" y="85267"/>
                      <a:pt x="39971" y="84660"/>
                    </a:cubicBezTo>
                    <a:lnTo>
                      <a:pt x="11215" y="80464"/>
                    </a:lnTo>
                    <a:cubicBezTo>
                      <a:pt x="1487" y="79037"/>
                      <a:pt x="-3336" y="64449"/>
                      <a:pt x="2586" y="54351"/>
                    </a:cubicBezTo>
                    <a:lnTo>
                      <a:pt x="30702" y="6453"/>
                    </a:lnTo>
                    <a:cubicBezTo>
                      <a:pt x="33426" y="1814"/>
                      <a:pt x="37838" y="-595"/>
                      <a:pt x="42300" y="126"/>
                    </a:cubicBezTo>
                    <a:lnTo>
                      <a:pt x="71958" y="488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06" name="Freeform 1705">
                <a:extLst>
                  <a:ext uri="{FF2B5EF4-FFF2-40B4-BE49-F238E27FC236}">
                    <a16:creationId xmlns:a16="http://schemas.microsoft.com/office/drawing/2014/main" id="{E5C865A6-86E7-BC9A-DA14-CE5A80E65210}"/>
                  </a:ext>
                </a:extLst>
              </p:cNvPr>
              <p:cNvSpPr/>
              <p:nvPr/>
            </p:nvSpPr>
            <p:spPr>
              <a:xfrm>
                <a:off x="11267266" y="6808283"/>
                <a:ext cx="108641" cy="133119"/>
              </a:xfrm>
              <a:custGeom>
                <a:avLst/>
                <a:gdLst>
                  <a:gd name="connsiteX0" fmla="*/ 74422 w 108641"/>
                  <a:gd name="connsiteY0" fmla="*/ 133119 h 133119"/>
                  <a:gd name="connsiteX1" fmla="*/ 59281 w 108641"/>
                  <a:gd name="connsiteY1" fmla="*/ 121792 h 133119"/>
                  <a:gd name="connsiteX2" fmla="*/ 49981 w 108641"/>
                  <a:gd name="connsiteY2" fmla="*/ 99155 h 133119"/>
                  <a:gd name="connsiteX3" fmla="*/ 43632 w 108641"/>
                  <a:gd name="connsiteY3" fmla="*/ 93221 h 133119"/>
                  <a:gd name="connsiteX4" fmla="*/ 14877 w 108641"/>
                  <a:gd name="connsiteY4" fmla="*/ 89025 h 133119"/>
                  <a:gd name="connsiteX5" fmla="*/ 2343 w 108641"/>
                  <a:gd name="connsiteY5" fmla="*/ 79058 h 133119"/>
                  <a:gd name="connsiteX6" fmla="*/ 3164 w 108641"/>
                  <a:gd name="connsiteY6" fmla="*/ 56487 h 133119"/>
                  <a:gd name="connsiteX7" fmla="*/ 31263 w 108641"/>
                  <a:gd name="connsiteY7" fmla="*/ 8589 h 133119"/>
                  <a:gd name="connsiteX8" fmla="*/ 47274 w 108641"/>
                  <a:gd name="connsiteY8" fmla="*/ 179 h 133119"/>
                  <a:gd name="connsiteX9" fmla="*/ 76931 w 108641"/>
                  <a:gd name="connsiteY9" fmla="*/ 4933 h 133119"/>
                  <a:gd name="connsiteX10" fmla="*/ 90055 w 108641"/>
                  <a:gd name="connsiteY10" fmla="*/ 16670 h 133119"/>
                  <a:gd name="connsiteX11" fmla="*/ 101423 w 108641"/>
                  <a:gd name="connsiteY11" fmla="*/ 46602 h 133119"/>
                  <a:gd name="connsiteX12" fmla="*/ 94484 w 108641"/>
                  <a:gd name="connsiteY12" fmla="*/ 64863 h 133119"/>
                  <a:gd name="connsiteX13" fmla="*/ 107410 w 108641"/>
                  <a:gd name="connsiteY13" fmla="*/ 104187 h 133119"/>
                  <a:gd name="connsiteX14" fmla="*/ 104572 w 108641"/>
                  <a:gd name="connsiteY14" fmla="*/ 125399 h 133119"/>
                  <a:gd name="connsiteX15" fmla="*/ 92171 w 108641"/>
                  <a:gd name="connsiteY15" fmla="*/ 132562 h 133119"/>
                  <a:gd name="connsiteX16" fmla="*/ 74898 w 108641"/>
                  <a:gd name="connsiteY16" fmla="*/ 133119 h 133119"/>
                  <a:gd name="connsiteX17" fmla="*/ 74454 w 108641"/>
                  <a:gd name="connsiteY17" fmla="*/ 133119 h 133119"/>
                  <a:gd name="connsiteX18" fmla="*/ 45027 w 108641"/>
                  <a:gd name="connsiteY18" fmla="*/ 8605 h 133119"/>
                  <a:gd name="connsiteX19" fmla="*/ 38694 w 108641"/>
                  <a:gd name="connsiteY19" fmla="*/ 12933 h 133119"/>
                  <a:gd name="connsiteX20" fmla="*/ 10595 w 108641"/>
                  <a:gd name="connsiteY20" fmla="*/ 60830 h 133119"/>
                  <a:gd name="connsiteX21" fmla="*/ 10087 w 108641"/>
                  <a:gd name="connsiteY21" fmla="*/ 75337 h 133119"/>
                  <a:gd name="connsiteX22" fmla="*/ 16123 w 108641"/>
                  <a:gd name="connsiteY22" fmla="*/ 80517 h 133119"/>
                  <a:gd name="connsiteX23" fmla="*/ 44879 w 108641"/>
                  <a:gd name="connsiteY23" fmla="*/ 84714 h 133119"/>
                  <a:gd name="connsiteX24" fmla="*/ 57952 w 108641"/>
                  <a:gd name="connsiteY24" fmla="*/ 95910 h 133119"/>
                  <a:gd name="connsiteX25" fmla="*/ 67254 w 108641"/>
                  <a:gd name="connsiteY25" fmla="*/ 118530 h 133119"/>
                  <a:gd name="connsiteX26" fmla="*/ 74603 w 108641"/>
                  <a:gd name="connsiteY26" fmla="*/ 124514 h 133119"/>
                  <a:gd name="connsiteX27" fmla="*/ 91875 w 108641"/>
                  <a:gd name="connsiteY27" fmla="*/ 123956 h 133119"/>
                  <a:gd name="connsiteX28" fmla="*/ 97486 w 108641"/>
                  <a:gd name="connsiteY28" fmla="*/ 120465 h 133119"/>
                  <a:gd name="connsiteX29" fmla="*/ 99208 w 108641"/>
                  <a:gd name="connsiteY29" fmla="*/ 106859 h 133119"/>
                  <a:gd name="connsiteX30" fmla="*/ 85347 w 108641"/>
                  <a:gd name="connsiteY30" fmla="*/ 64650 h 133119"/>
                  <a:gd name="connsiteX31" fmla="*/ 92188 w 108641"/>
                  <a:gd name="connsiteY31" fmla="*/ 46586 h 133119"/>
                  <a:gd name="connsiteX32" fmla="*/ 82001 w 108641"/>
                  <a:gd name="connsiteY32" fmla="*/ 19702 h 133119"/>
                  <a:gd name="connsiteX33" fmla="*/ 75571 w 108641"/>
                  <a:gd name="connsiteY33" fmla="*/ 13424 h 133119"/>
                  <a:gd name="connsiteX34" fmla="*/ 75571 w 108641"/>
                  <a:gd name="connsiteY34" fmla="*/ 13424 h 133119"/>
                  <a:gd name="connsiteX35" fmla="*/ 45896 w 108641"/>
                  <a:gd name="connsiteY35" fmla="*/ 8671 h 133119"/>
                  <a:gd name="connsiteX36" fmla="*/ 45043 w 108641"/>
                  <a:gd name="connsiteY36" fmla="*/ 8589 h 13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8641" h="133119">
                    <a:moveTo>
                      <a:pt x="74422" y="133119"/>
                    </a:moveTo>
                    <a:cubicBezTo>
                      <a:pt x="68058" y="133119"/>
                      <a:pt x="62136" y="128710"/>
                      <a:pt x="59281" y="121792"/>
                    </a:cubicBezTo>
                    <a:lnTo>
                      <a:pt x="49981" y="99155"/>
                    </a:lnTo>
                    <a:cubicBezTo>
                      <a:pt x="48619" y="95828"/>
                      <a:pt x="46240" y="93598"/>
                      <a:pt x="43632" y="93221"/>
                    </a:cubicBezTo>
                    <a:lnTo>
                      <a:pt x="14877" y="89025"/>
                    </a:lnTo>
                    <a:cubicBezTo>
                      <a:pt x="9561" y="88238"/>
                      <a:pt x="5002" y="84599"/>
                      <a:pt x="2343" y="79058"/>
                    </a:cubicBezTo>
                    <a:cubicBezTo>
                      <a:pt x="-1052" y="71977"/>
                      <a:pt x="-740" y="63125"/>
                      <a:pt x="3164" y="56487"/>
                    </a:cubicBezTo>
                    <a:lnTo>
                      <a:pt x="31263" y="8589"/>
                    </a:lnTo>
                    <a:cubicBezTo>
                      <a:pt x="34889" y="2409"/>
                      <a:pt x="40942" y="-820"/>
                      <a:pt x="47274" y="179"/>
                    </a:cubicBezTo>
                    <a:lnTo>
                      <a:pt x="76931" y="4933"/>
                    </a:lnTo>
                    <a:cubicBezTo>
                      <a:pt x="82706" y="5851"/>
                      <a:pt x="87627" y="10244"/>
                      <a:pt x="90055" y="16670"/>
                    </a:cubicBezTo>
                    <a:lnTo>
                      <a:pt x="101423" y="46602"/>
                    </a:lnTo>
                    <a:lnTo>
                      <a:pt x="94484" y="64863"/>
                    </a:lnTo>
                    <a:lnTo>
                      <a:pt x="107410" y="104187"/>
                    </a:lnTo>
                    <a:cubicBezTo>
                      <a:pt x="109772" y="111400"/>
                      <a:pt x="108690" y="119514"/>
                      <a:pt x="104572" y="125399"/>
                    </a:cubicBezTo>
                    <a:cubicBezTo>
                      <a:pt x="101439" y="129857"/>
                      <a:pt x="97043" y="132398"/>
                      <a:pt x="92171" y="132562"/>
                    </a:cubicBezTo>
                    <a:lnTo>
                      <a:pt x="74898" y="133119"/>
                    </a:lnTo>
                    <a:cubicBezTo>
                      <a:pt x="74767" y="133119"/>
                      <a:pt x="74619" y="133119"/>
                      <a:pt x="74454" y="133119"/>
                    </a:cubicBezTo>
                    <a:close/>
                    <a:moveTo>
                      <a:pt x="45027" y="8605"/>
                    </a:moveTo>
                    <a:cubicBezTo>
                      <a:pt x="42631" y="8605"/>
                      <a:pt x="40302" y="10179"/>
                      <a:pt x="38694" y="12933"/>
                    </a:cubicBezTo>
                    <a:lnTo>
                      <a:pt x="10595" y="60830"/>
                    </a:lnTo>
                    <a:cubicBezTo>
                      <a:pt x="8085" y="65076"/>
                      <a:pt x="7905" y="70764"/>
                      <a:pt x="10087" y="75337"/>
                    </a:cubicBezTo>
                    <a:cubicBezTo>
                      <a:pt x="10907" y="77058"/>
                      <a:pt x="12809" y="80025"/>
                      <a:pt x="16123" y="80517"/>
                    </a:cubicBezTo>
                    <a:lnTo>
                      <a:pt x="44879" y="84714"/>
                    </a:lnTo>
                    <a:cubicBezTo>
                      <a:pt x="50522" y="85549"/>
                      <a:pt x="55410" y="89730"/>
                      <a:pt x="57952" y="95910"/>
                    </a:cubicBezTo>
                    <a:lnTo>
                      <a:pt x="67254" y="118530"/>
                    </a:lnTo>
                    <a:cubicBezTo>
                      <a:pt x="68796" y="122252"/>
                      <a:pt x="71961" y="124694"/>
                      <a:pt x="74603" y="124514"/>
                    </a:cubicBezTo>
                    <a:lnTo>
                      <a:pt x="91875" y="123956"/>
                    </a:lnTo>
                    <a:cubicBezTo>
                      <a:pt x="94697" y="123858"/>
                      <a:pt x="96616" y="121727"/>
                      <a:pt x="97486" y="120465"/>
                    </a:cubicBezTo>
                    <a:cubicBezTo>
                      <a:pt x="100044" y="116809"/>
                      <a:pt x="100734" y="111482"/>
                      <a:pt x="99208" y="106859"/>
                    </a:cubicBezTo>
                    <a:lnTo>
                      <a:pt x="85347" y="64650"/>
                    </a:lnTo>
                    <a:lnTo>
                      <a:pt x="92188" y="46586"/>
                    </a:lnTo>
                    <a:lnTo>
                      <a:pt x="82001" y="19702"/>
                    </a:lnTo>
                    <a:cubicBezTo>
                      <a:pt x="80672" y="16244"/>
                      <a:pt x="78211" y="13834"/>
                      <a:pt x="75571" y="13424"/>
                    </a:cubicBezTo>
                    <a:lnTo>
                      <a:pt x="75571" y="13424"/>
                    </a:lnTo>
                    <a:lnTo>
                      <a:pt x="45896" y="8671"/>
                    </a:lnTo>
                    <a:cubicBezTo>
                      <a:pt x="45617" y="8622"/>
                      <a:pt x="45321" y="8589"/>
                      <a:pt x="45043" y="858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1" name="Graphic 9">
              <a:extLst>
                <a:ext uri="{FF2B5EF4-FFF2-40B4-BE49-F238E27FC236}">
                  <a16:creationId xmlns:a16="http://schemas.microsoft.com/office/drawing/2014/main" id="{3ED564C2-79F9-A6C5-9BBD-6F19D4AD824A}"/>
                </a:ext>
              </a:extLst>
            </p:cNvPr>
            <p:cNvGrpSpPr/>
            <p:nvPr/>
          </p:nvGrpSpPr>
          <p:grpSpPr>
            <a:xfrm>
              <a:off x="14676345" y="7435918"/>
              <a:ext cx="479378" cy="710024"/>
              <a:chOff x="14676345" y="7435918"/>
              <a:chExt cx="479378" cy="710024"/>
            </a:xfrm>
            <a:grpFill/>
          </p:grpSpPr>
          <p:sp>
            <p:nvSpPr>
              <p:cNvPr id="1703" name="Freeform 1702">
                <a:extLst>
                  <a:ext uri="{FF2B5EF4-FFF2-40B4-BE49-F238E27FC236}">
                    <a16:creationId xmlns:a16="http://schemas.microsoft.com/office/drawing/2014/main" id="{D1204FBF-5FC5-9A0D-A462-E2B6CB359260}"/>
                  </a:ext>
                </a:extLst>
              </p:cNvPr>
              <p:cNvSpPr/>
              <p:nvPr/>
            </p:nvSpPr>
            <p:spPr>
              <a:xfrm>
                <a:off x="14680680" y="7440201"/>
                <a:ext cx="470786" cy="701407"/>
              </a:xfrm>
              <a:custGeom>
                <a:avLst/>
                <a:gdLst>
                  <a:gd name="connsiteX0" fmla="*/ 330913 w 470786"/>
                  <a:gd name="connsiteY0" fmla="*/ 657810 h 701407"/>
                  <a:gd name="connsiteX1" fmla="*/ 340264 w 470786"/>
                  <a:gd name="connsiteY1" fmla="*/ 641500 h 701407"/>
                  <a:gd name="connsiteX2" fmla="*/ 342723 w 470786"/>
                  <a:gd name="connsiteY2" fmla="*/ 632518 h 701407"/>
                  <a:gd name="connsiteX3" fmla="*/ 344529 w 470786"/>
                  <a:gd name="connsiteY3" fmla="*/ 574277 h 701407"/>
                  <a:gd name="connsiteX4" fmla="*/ 341411 w 470786"/>
                  <a:gd name="connsiteY4" fmla="*/ 562655 h 701407"/>
                  <a:gd name="connsiteX5" fmla="*/ 297122 w 470786"/>
                  <a:gd name="connsiteY5" fmla="*/ 499102 h 701407"/>
                  <a:gd name="connsiteX6" fmla="*/ 294004 w 470786"/>
                  <a:gd name="connsiteY6" fmla="*/ 489365 h 701407"/>
                  <a:gd name="connsiteX7" fmla="*/ 290067 w 470786"/>
                  <a:gd name="connsiteY7" fmla="*/ 419617 h 701407"/>
                  <a:gd name="connsiteX8" fmla="*/ 286623 w 470786"/>
                  <a:gd name="connsiteY8" fmla="*/ 409684 h 701407"/>
                  <a:gd name="connsiteX9" fmla="*/ 244793 w 470786"/>
                  <a:gd name="connsiteY9" fmla="*/ 351393 h 701407"/>
                  <a:gd name="connsiteX10" fmla="*/ 236591 w 470786"/>
                  <a:gd name="connsiteY10" fmla="*/ 346246 h 701407"/>
                  <a:gd name="connsiteX11" fmla="*/ 200832 w 470786"/>
                  <a:gd name="connsiteY11" fmla="*/ 342099 h 701407"/>
                  <a:gd name="connsiteX12" fmla="*/ 189184 w 470786"/>
                  <a:gd name="connsiteY12" fmla="*/ 349574 h 701407"/>
                  <a:gd name="connsiteX13" fmla="*/ 182950 w 470786"/>
                  <a:gd name="connsiteY13" fmla="*/ 362130 h 701407"/>
                  <a:gd name="connsiteX14" fmla="*/ 173108 w 470786"/>
                  <a:gd name="connsiteY14" fmla="*/ 369654 h 701407"/>
                  <a:gd name="connsiteX15" fmla="*/ 146534 w 470786"/>
                  <a:gd name="connsiteY15" fmla="*/ 371670 h 701407"/>
                  <a:gd name="connsiteX16" fmla="*/ 139482 w 470786"/>
                  <a:gd name="connsiteY16" fmla="*/ 369441 h 701407"/>
                  <a:gd name="connsiteX17" fmla="*/ 124390 w 470786"/>
                  <a:gd name="connsiteY17" fmla="*/ 357983 h 701407"/>
                  <a:gd name="connsiteX18" fmla="*/ 74193 w 470786"/>
                  <a:gd name="connsiteY18" fmla="*/ 393636 h 701407"/>
                  <a:gd name="connsiteX19" fmla="*/ 55492 w 470786"/>
                  <a:gd name="connsiteY19" fmla="*/ 379326 h 701407"/>
                  <a:gd name="connsiteX20" fmla="*/ 55492 w 470786"/>
                  <a:gd name="connsiteY20" fmla="*/ 334772 h 701407"/>
                  <a:gd name="connsiteX21" fmla="*/ 55821 w 470786"/>
                  <a:gd name="connsiteY21" fmla="*/ 330952 h 701407"/>
                  <a:gd name="connsiteX22" fmla="*/ 68124 w 470786"/>
                  <a:gd name="connsiteY22" fmla="*/ 264860 h 701407"/>
                  <a:gd name="connsiteX23" fmla="*/ 56806 w 470786"/>
                  <a:gd name="connsiteY23" fmla="*/ 244763 h 701407"/>
                  <a:gd name="connsiteX24" fmla="*/ 38270 w 470786"/>
                  <a:gd name="connsiteY24" fmla="*/ 242992 h 701407"/>
                  <a:gd name="connsiteX25" fmla="*/ 26624 w 470786"/>
                  <a:gd name="connsiteY25" fmla="*/ 228617 h 701407"/>
                  <a:gd name="connsiteX26" fmla="*/ 23998 w 470786"/>
                  <a:gd name="connsiteY26" fmla="*/ 198914 h 701407"/>
                  <a:gd name="connsiteX27" fmla="*/ 18748 w 470786"/>
                  <a:gd name="connsiteY27" fmla="*/ 187489 h 701407"/>
                  <a:gd name="connsiteX28" fmla="*/ 5298 w 470786"/>
                  <a:gd name="connsiteY28" fmla="*/ 175326 h 701407"/>
                  <a:gd name="connsiteX29" fmla="*/ 1854 w 470786"/>
                  <a:gd name="connsiteY29" fmla="*/ 153492 h 701407"/>
                  <a:gd name="connsiteX30" fmla="*/ 8251 w 470786"/>
                  <a:gd name="connsiteY30" fmla="*/ 139804 h 701407"/>
                  <a:gd name="connsiteX31" fmla="*/ 11367 w 470786"/>
                  <a:gd name="connsiteY31" fmla="*/ 135313 h 701407"/>
                  <a:gd name="connsiteX32" fmla="*/ 64680 w 470786"/>
                  <a:gd name="connsiteY32" fmla="*/ 82678 h 701407"/>
                  <a:gd name="connsiteX33" fmla="*/ 69273 w 470786"/>
                  <a:gd name="connsiteY33" fmla="*/ 102250 h 701407"/>
                  <a:gd name="connsiteX34" fmla="*/ 88464 w 470786"/>
                  <a:gd name="connsiteY34" fmla="*/ 103807 h 701407"/>
                  <a:gd name="connsiteX35" fmla="*/ 101752 w 470786"/>
                  <a:gd name="connsiteY35" fmla="*/ 85481 h 701407"/>
                  <a:gd name="connsiteX36" fmla="*/ 95847 w 470786"/>
                  <a:gd name="connsiteY36" fmla="*/ 23683 h 701407"/>
                  <a:gd name="connsiteX37" fmla="*/ 104704 w 470786"/>
                  <a:gd name="connsiteY37" fmla="*/ 6028 h 701407"/>
                  <a:gd name="connsiteX38" fmla="*/ 118320 w 470786"/>
                  <a:gd name="connsiteY38" fmla="*/ 701 h 701407"/>
                  <a:gd name="connsiteX39" fmla="*/ 131935 w 470786"/>
                  <a:gd name="connsiteY39" fmla="*/ 6373 h 701407"/>
                  <a:gd name="connsiteX40" fmla="*/ 164906 w 470786"/>
                  <a:gd name="connsiteY40" fmla="*/ 61729 h 701407"/>
                  <a:gd name="connsiteX41" fmla="*/ 166218 w 470786"/>
                  <a:gd name="connsiteY41" fmla="*/ 64712 h 701407"/>
                  <a:gd name="connsiteX42" fmla="*/ 189841 w 470786"/>
                  <a:gd name="connsiteY42" fmla="*/ 129231 h 701407"/>
                  <a:gd name="connsiteX43" fmla="*/ 201322 w 470786"/>
                  <a:gd name="connsiteY43" fmla="*/ 138575 h 701407"/>
                  <a:gd name="connsiteX44" fmla="*/ 263165 w 470786"/>
                  <a:gd name="connsiteY44" fmla="*/ 138575 h 701407"/>
                  <a:gd name="connsiteX45" fmla="*/ 274813 w 470786"/>
                  <a:gd name="connsiteY45" fmla="*/ 148214 h 701407"/>
                  <a:gd name="connsiteX46" fmla="*/ 291217 w 470786"/>
                  <a:gd name="connsiteY46" fmla="*/ 195603 h 701407"/>
                  <a:gd name="connsiteX47" fmla="*/ 284327 w 470786"/>
                  <a:gd name="connsiteY47" fmla="*/ 217503 h 701407"/>
                  <a:gd name="connsiteX48" fmla="*/ 258409 w 470786"/>
                  <a:gd name="connsiteY48" fmla="*/ 230633 h 701407"/>
                  <a:gd name="connsiteX49" fmla="*/ 253159 w 470786"/>
                  <a:gd name="connsiteY49" fmla="*/ 235551 h 701407"/>
                  <a:gd name="connsiteX50" fmla="*/ 236919 w 470786"/>
                  <a:gd name="connsiteY50" fmla="*/ 261549 h 701407"/>
                  <a:gd name="connsiteX51" fmla="*/ 312048 w 470786"/>
                  <a:gd name="connsiteY51" fmla="*/ 310003 h 701407"/>
                  <a:gd name="connsiteX52" fmla="*/ 316806 w 470786"/>
                  <a:gd name="connsiteY52" fmla="*/ 315265 h 701407"/>
                  <a:gd name="connsiteX53" fmla="*/ 367821 w 470786"/>
                  <a:gd name="connsiteY53" fmla="*/ 409684 h 701407"/>
                  <a:gd name="connsiteX54" fmla="*/ 406043 w 470786"/>
                  <a:gd name="connsiteY54" fmla="*/ 480874 h 701407"/>
                  <a:gd name="connsiteX55" fmla="*/ 407848 w 470786"/>
                  <a:gd name="connsiteY55" fmla="*/ 483579 h 701407"/>
                  <a:gd name="connsiteX56" fmla="*/ 452794 w 470786"/>
                  <a:gd name="connsiteY56" fmla="*/ 536952 h 701407"/>
                  <a:gd name="connsiteX57" fmla="*/ 456238 w 470786"/>
                  <a:gd name="connsiteY57" fmla="*/ 543410 h 701407"/>
                  <a:gd name="connsiteX58" fmla="*/ 470017 w 470786"/>
                  <a:gd name="connsiteY58" fmla="*/ 592816 h 701407"/>
                  <a:gd name="connsiteX59" fmla="*/ 470509 w 470786"/>
                  <a:gd name="connsiteY59" fmla="*/ 601291 h 701407"/>
                  <a:gd name="connsiteX60" fmla="*/ 462471 w 470786"/>
                  <a:gd name="connsiteY60" fmla="*/ 659794 h 701407"/>
                  <a:gd name="connsiteX61" fmla="*/ 445411 w 470786"/>
                  <a:gd name="connsiteY61" fmla="*/ 672088 h 701407"/>
                  <a:gd name="connsiteX62" fmla="*/ 411949 w 470786"/>
                  <a:gd name="connsiteY62" fmla="*/ 655008 h 701407"/>
                  <a:gd name="connsiteX63" fmla="*/ 396692 w 470786"/>
                  <a:gd name="connsiteY63" fmla="*/ 661417 h 701407"/>
                  <a:gd name="connsiteX64" fmla="*/ 380781 w 470786"/>
                  <a:gd name="connsiteY64" fmla="*/ 693857 h 701407"/>
                  <a:gd name="connsiteX65" fmla="*/ 364706 w 470786"/>
                  <a:gd name="connsiteY65" fmla="*/ 699856 h 701407"/>
                  <a:gd name="connsiteX66" fmla="*/ 335835 w 470786"/>
                  <a:gd name="connsiteY66" fmla="*/ 682284 h 701407"/>
                  <a:gd name="connsiteX67" fmla="*/ 331077 w 470786"/>
                  <a:gd name="connsiteY67" fmla="*/ 657827 h 70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0786" h="701407">
                    <a:moveTo>
                      <a:pt x="330913" y="657810"/>
                    </a:moveTo>
                    <a:lnTo>
                      <a:pt x="340264" y="641500"/>
                    </a:lnTo>
                    <a:cubicBezTo>
                      <a:pt x="341740" y="638878"/>
                      <a:pt x="342559" y="635763"/>
                      <a:pt x="342723" y="632518"/>
                    </a:cubicBezTo>
                    <a:lnTo>
                      <a:pt x="344529" y="574277"/>
                    </a:lnTo>
                    <a:cubicBezTo>
                      <a:pt x="344691" y="569998"/>
                      <a:pt x="343544" y="565835"/>
                      <a:pt x="341411" y="562655"/>
                    </a:cubicBezTo>
                    <a:lnTo>
                      <a:pt x="297122" y="499102"/>
                    </a:lnTo>
                    <a:cubicBezTo>
                      <a:pt x="295318" y="496414"/>
                      <a:pt x="294168" y="492988"/>
                      <a:pt x="294004" y="489365"/>
                    </a:cubicBezTo>
                    <a:lnTo>
                      <a:pt x="290067" y="419617"/>
                    </a:lnTo>
                    <a:cubicBezTo>
                      <a:pt x="289739" y="415913"/>
                      <a:pt x="288592" y="412405"/>
                      <a:pt x="286623" y="409684"/>
                    </a:cubicBezTo>
                    <a:lnTo>
                      <a:pt x="244793" y="351393"/>
                    </a:lnTo>
                    <a:cubicBezTo>
                      <a:pt x="242660" y="348443"/>
                      <a:pt x="239709" y="346607"/>
                      <a:pt x="236591" y="346246"/>
                    </a:cubicBezTo>
                    <a:lnTo>
                      <a:pt x="200832" y="342099"/>
                    </a:lnTo>
                    <a:cubicBezTo>
                      <a:pt x="196238" y="341558"/>
                      <a:pt x="191645" y="344443"/>
                      <a:pt x="189184" y="349574"/>
                    </a:cubicBezTo>
                    <a:lnTo>
                      <a:pt x="182950" y="362130"/>
                    </a:lnTo>
                    <a:cubicBezTo>
                      <a:pt x="180818" y="366540"/>
                      <a:pt x="177045" y="369343"/>
                      <a:pt x="173108" y="369654"/>
                    </a:cubicBezTo>
                    <a:lnTo>
                      <a:pt x="146534" y="371670"/>
                    </a:lnTo>
                    <a:cubicBezTo>
                      <a:pt x="144073" y="371867"/>
                      <a:pt x="141612" y="371080"/>
                      <a:pt x="139482" y="369441"/>
                    </a:cubicBezTo>
                    <a:lnTo>
                      <a:pt x="124390" y="357983"/>
                    </a:lnTo>
                    <a:lnTo>
                      <a:pt x="74193" y="393636"/>
                    </a:lnTo>
                    <a:cubicBezTo>
                      <a:pt x="65665" y="399603"/>
                      <a:pt x="55492" y="391734"/>
                      <a:pt x="55492" y="379326"/>
                    </a:cubicBezTo>
                    <a:lnTo>
                      <a:pt x="55492" y="334772"/>
                    </a:lnTo>
                    <a:cubicBezTo>
                      <a:pt x="55492" y="333493"/>
                      <a:pt x="55492" y="332198"/>
                      <a:pt x="55821" y="330952"/>
                    </a:cubicBezTo>
                    <a:lnTo>
                      <a:pt x="68124" y="264860"/>
                    </a:lnTo>
                    <a:cubicBezTo>
                      <a:pt x="69928" y="255073"/>
                      <a:pt x="64515" y="245501"/>
                      <a:pt x="56806" y="244763"/>
                    </a:cubicBezTo>
                    <a:lnTo>
                      <a:pt x="38270" y="242992"/>
                    </a:lnTo>
                    <a:cubicBezTo>
                      <a:pt x="32200" y="242419"/>
                      <a:pt x="27443" y="236387"/>
                      <a:pt x="26624" y="228617"/>
                    </a:cubicBezTo>
                    <a:lnTo>
                      <a:pt x="23998" y="198914"/>
                    </a:lnTo>
                    <a:cubicBezTo>
                      <a:pt x="23506" y="194308"/>
                      <a:pt x="21702" y="190161"/>
                      <a:pt x="18748" y="187489"/>
                    </a:cubicBezTo>
                    <a:lnTo>
                      <a:pt x="5298" y="175326"/>
                    </a:lnTo>
                    <a:cubicBezTo>
                      <a:pt x="-115" y="170376"/>
                      <a:pt x="-1592" y="160835"/>
                      <a:pt x="1854" y="153492"/>
                    </a:cubicBezTo>
                    <a:lnTo>
                      <a:pt x="8251" y="139804"/>
                    </a:lnTo>
                    <a:cubicBezTo>
                      <a:pt x="9070" y="138067"/>
                      <a:pt x="10220" y="136542"/>
                      <a:pt x="11367" y="135313"/>
                    </a:cubicBezTo>
                    <a:lnTo>
                      <a:pt x="64680" y="82678"/>
                    </a:lnTo>
                    <a:lnTo>
                      <a:pt x="69273" y="102250"/>
                    </a:lnTo>
                    <a:lnTo>
                      <a:pt x="88464" y="103807"/>
                    </a:lnTo>
                    <a:cubicBezTo>
                      <a:pt x="96340" y="104447"/>
                      <a:pt x="102735" y="95644"/>
                      <a:pt x="101752" y="85481"/>
                    </a:cubicBezTo>
                    <a:lnTo>
                      <a:pt x="95847" y="23683"/>
                    </a:lnTo>
                    <a:cubicBezTo>
                      <a:pt x="95026" y="15782"/>
                      <a:pt x="98799" y="8324"/>
                      <a:pt x="104704" y="6028"/>
                    </a:cubicBezTo>
                    <a:lnTo>
                      <a:pt x="118320" y="701"/>
                    </a:lnTo>
                    <a:cubicBezTo>
                      <a:pt x="123404" y="-1266"/>
                      <a:pt x="128819" y="996"/>
                      <a:pt x="131935" y="6373"/>
                    </a:cubicBezTo>
                    <a:lnTo>
                      <a:pt x="164906" y="61729"/>
                    </a:lnTo>
                    <a:cubicBezTo>
                      <a:pt x="165399" y="62663"/>
                      <a:pt x="165892" y="63647"/>
                      <a:pt x="166218" y="64712"/>
                    </a:cubicBezTo>
                    <a:lnTo>
                      <a:pt x="189841" y="129231"/>
                    </a:lnTo>
                    <a:cubicBezTo>
                      <a:pt x="191973" y="134936"/>
                      <a:pt x="196402" y="138575"/>
                      <a:pt x="201322" y="138575"/>
                    </a:cubicBezTo>
                    <a:lnTo>
                      <a:pt x="263165" y="138575"/>
                    </a:lnTo>
                    <a:cubicBezTo>
                      <a:pt x="268251" y="138575"/>
                      <a:pt x="272680" y="142345"/>
                      <a:pt x="274813" y="148214"/>
                    </a:cubicBezTo>
                    <a:lnTo>
                      <a:pt x="291217" y="195603"/>
                    </a:lnTo>
                    <a:cubicBezTo>
                      <a:pt x="294168" y="204111"/>
                      <a:pt x="291053" y="214110"/>
                      <a:pt x="284327" y="217503"/>
                    </a:cubicBezTo>
                    <a:lnTo>
                      <a:pt x="258409" y="230633"/>
                    </a:lnTo>
                    <a:cubicBezTo>
                      <a:pt x="256439" y="231666"/>
                      <a:pt x="254635" y="233354"/>
                      <a:pt x="253159" y="235551"/>
                    </a:cubicBezTo>
                    <a:lnTo>
                      <a:pt x="236919" y="261549"/>
                    </a:lnTo>
                    <a:lnTo>
                      <a:pt x="312048" y="310003"/>
                    </a:lnTo>
                    <a:cubicBezTo>
                      <a:pt x="314016" y="311217"/>
                      <a:pt x="315658" y="313036"/>
                      <a:pt x="316806" y="315265"/>
                    </a:cubicBezTo>
                    <a:lnTo>
                      <a:pt x="367821" y="409684"/>
                    </a:lnTo>
                    <a:lnTo>
                      <a:pt x="406043" y="480874"/>
                    </a:lnTo>
                    <a:cubicBezTo>
                      <a:pt x="406534" y="481858"/>
                      <a:pt x="407191" y="482776"/>
                      <a:pt x="407848" y="483579"/>
                    </a:cubicBezTo>
                    <a:lnTo>
                      <a:pt x="452794" y="536952"/>
                    </a:lnTo>
                    <a:cubicBezTo>
                      <a:pt x="454270" y="538722"/>
                      <a:pt x="455417" y="540935"/>
                      <a:pt x="456238" y="543410"/>
                    </a:cubicBezTo>
                    <a:lnTo>
                      <a:pt x="470017" y="592816"/>
                    </a:lnTo>
                    <a:cubicBezTo>
                      <a:pt x="470838" y="595521"/>
                      <a:pt x="471002" y="598455"/>
                      <a:pt x="470509" y="601291"/>
                    </a:cubicBezTo>
                    <a:lnTo>
                      <a:pt x="462471" y="659794"/>
                    </a:lnTo>
                    <a:cubicBezTo>
                      <a:pt x="460996" y="669941"/>
                      <a:pt x="452794" y="675875"/>
                      <a:pt x="445411" y="672088"/>
                    </a:cubicBezTo>
                    <a:lnTo>
                      <a:pt x="411949" y="655008"/>
                    </a:lnTo>
                    <a:cubicBezTo>
                      <a:pt x="406370" y="652139"/>
                      <a:pt x="399972" y="654827"/>
                      <a:pt x="396692" y="661417"/>
                    </a:cubicBezTo>
                    <a:lnTo>
                      <a:pt x="380781" y="693857"/>
                    </a:lnTo>
                    <a:cubicBezTo>
                      <a:pt x="377337" y="700774"/>
                      <a:pt x="370446" y="703348"/>
                      <a:pt x="364706" y="699856"/>
                    </a:cubicBezTo>
                    <a:lnTo>
                      <a:pt x="335835" y="682284"/>
                    </a:lnTo>
                    <a:cubicBezTo>
                      <a:pt x="328616" y="677907"/>
                      <a:pt x="326319" y="666105"/>
                      <a:pt x="331077" y="65782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04" name="Freeform 1703">
                <a:extLst>
                  <a:ext uri="{FF2B5EF4-FFF2-40B4-BE49-F238E27FC236}">
                    <a16:creationId xmlns:a16="http://schemas.microsoft.com/office/drawing/2014/main" id="{A5FCE254-7F6F-F9C0-6C51-F079D0B75530}"/>
                  </a:ext>
                </a:extLst>
              </p:cNvPr>
              <p:cNvSpPr/>
              <p:nvPr/>
            </p:nvSpPr>
            <p:spPr>
              <a:xfrm>
                <a:off x="14676345" y="7435918"/>
                <a:ext cx="479378" cy="710024"/>
              </a:xfrm>
              <a:custGeom>
                <a:avLst/>
                <a:gdLst>
                  <a:gd name="connsiteX0" fmla="*/ 374289 w 479378"/>
                  <a:gd name="connsiteY0" fmla="*/ 709991 h 710024"/>
                  <a:gd name="connsiteX1" fmla="*/ 366744 w 479378"/>
                  <a:gd name="connsiteY1" fmla="*/ 707811 h 710024"/>
                  <a:gd name="connsiteX2" fmla="*/ 337873 w 479378"/>
                  <a:gd name="connsiteY2" fmla="*/ 690239 h 710024"/>
                  <a:gd name="connsiteX3" fmla="*/ 331639 w 479378"/>
                  <a:gd name="connsiteY3" fmla="*/ 659979 h 710024"/>
                  <a:gd name="connsiteX4" fmla="*/ 340824 w 479378"/>
                  <a:gd name="connsiteY4" fmla="*/ 643669 h 710024"/>
                  <a:gd name="connsiteX5" fmla="*/ 342793 w 479378"/>
                  <a:gd name="connsiteY5" fmla="*/ 636670 h 710024"/>
                  <a:gd name="connsiteX6" fmla="*/ 344599 w 479378"/>
                  <a:gd name="connsiteY6" fmla="*/ 578428 h 710024"/>
                  <a:gd name="connsiteX7" fmla="*/ 342138 w 479378"/>
                  <a:gd name="connsiteY7" fmla="*/ 569413 h 710024"/>
                  <a:gd name="connsiteX8" fmla="*/ 298011 w 479378"/>
                  <a:gd name="connsiteY8" fmla="*/ 505845 h 710024"/>
                  <a:gd name="connsiteX9" fmla="*/ 294074 w 479378"/>
                  <a:gd name="connsiteY9" fmla="*/ 493911 h 710024"/>
                  <a:gd name="connsiteX10" fmla="*/ 290137 w 479378"/>
                  <a:gd name="connsiteY10" fmla="*/ 424163 h 710024"/>
                  <a:gd name="connsiteX11" fmla="*/ 287512 w 479378"/>
                  <a:gd name="connsiteY11" fmla="*/ 416507 h 710024"/>
                  <a:gd name="connsiteX12" fmla="*/ 245684 w 479378"/>
                  <a:gd name="connsiteY12" fmla="*/ 358217 h 710024"/>
                  <a:gd name="connsiteX13" fmla="*/ 240433 w 479378"/>
                  <a:gd name="connsiteY13" fmla="*/ 354841 h 710024"/>
                  <a:gd name="connsiteX14" fmla="*/ 204674 w 479378"/>
                  <a:gd name="connsiteY14" fmla="*/ 350693 h 710024"/>
                  <a:gd name="connsiteX15" fmla="*/ 197291 w 479378"/>
                  <a:gd name="connsiteY15" fmla="*/ 355791 h 710024"/>
                  <a:gd name="connsiteX16" fmla="*/ 191058 w 479378"/>
                  <a:gd name="connsiteY16" fmla="*/ 368348 h 710024"/>
                  <a:gd name="connsiteX17" fmla="*/ 177607 w 479378"/>
                  <a:gd name="connsiteY17" fmla="*/ 378265 h 710024"/>
                  <a:gd name="connsiteX18" fmla="*/ 151198 w 479378"/>
                  <a:gd name="connsiteY18" fmla="*/ 380265 h 710024"/>
                  <a:gd name="connsiteX19" fmla="*/ 141191 w 479378"/>
                  <a:gd name="connsiteY19" fmla="*/ 377167 h 710024"/>
                  <a:gd name="connsiteX20" fmla="*/ 128560 w 479378"/>
                  <a:gd name="connsiteY20" fmla="*/ 367610 h 710024"/>
                  <a:gd name="connsiteX21" fmla="*/ 80989 w 479378"/>
                  <a:gd name="connsiteY21" fmla="*/ 401427 h 710024"/>
                  <a:gd name="connsiteX22" fmla="*/ 65734 w 479378"/>
                  <a:gd name="connsiteY22" fmla="*/ 402624 h 710024"/>
                  <a:gd name="connsiteX23" fmla="*/ 55400 w 479378"/>
                  <a:gd name="connsiteY23" fmla="*/ 383609 h 710024"/>
                  <a:gd name="connsiteX24" fmla="*/ 55400 w 479378"/>
                  <a:gd name="connsiteY24" fmla="*/ 339055 h 710024"/>
                  <a:gd name="connsiteX25" fmla="*/ 55891 w 479378"/>
                  <a:gd name="connsiteY25" fmla="*/ 334448 h 710024"/>
                  <a:gd name="connsiteX26" fmla="*/ 68193 w 479378"/>
                  <a:gd name="connsiteY26" fmla="*/ 268388 h 710024"/>
                  <a:gd name="connsiteX27" fmla="*/ 65734 w 479378"/>
                  <a:gd name="connsiteY27" fmla="*/ 256521 h 710024"/>
                  <a:gd name="connsiteX28" fmla="*/ 60648 w 479378"/>
                  <a:gd name="connsiteY28" fmla="*/ 253357 h 710024"/>
                  <a:gd name="connsiteX29" fmla="*/ 42112 w 479378"/>
                  <a:gd name="connsiteY29" fmla="*/ 251570 h 710024"/>
                  <a:gd name="connsiteX30" fmla="*/ 26693 w 479378"/>
                  <a:gd name="connsiteY30" fmla="*/ 233310 h 710024"/>
                  <a:gd name="connsiteX31" fmla="*/ 23904 w 479378"/>
                  <a:gd name="connsiteY31" fmla="*/ 203607 h 710024"/>
                  <a:gd name="connsiteX32" fmla="*/ 20131 w 479378"/>
                  <a:gd name="connsiteY32" fmla="*/ 194969 h 710024"/>
                  <a:gd name="connsiteX33" fmla="*/ 6679 w 479378"/>
                  <a:gd name="connsiteY33" fmla="*/ 182806 h 710024"/>
                  <a:gd name="connsiteX34" fmla="*/ 2252 w 479378"/>
                  <a:gd name="connsiteY34" fmla="*/ 155972 h 710024"/>
                  <a:gd name="connsiteX35" fmla="*/ 8648 w 479378"/>
                  <a:gd name="connsiteY35" fmla="*/ 142284 h 710024"/>
                  <a:gd name="connsiteX36" fmla="*/ 12586 w 479378"/>
                  <a:gd name="connsiteY36" fmla="*/ 136580 h 710024"/>
                  <a:gd name="connsiteX37" fmla="*/ 71311 w 479378"/>
                  <a:gd name="connsiteY37" fmla="*/ 78535 h 710024"/>
                  <a:gd name="connsiteX38" fmla="*/ 77052 w 479378"/>
                  <a:gd name="connsiteY38" fmla="*/ 102534 h 710024"/>
                  <a:gd name="connsiteX39" fmla="*/ 93127 w 479378"/>
                  <a:gd name="connsiteY39" fmla="*/ 103845 h 710024"/>
                  <a:gd name="connsiteX40" fmla="*/ 98214 w 479378"/>
                  <a:gd name="connsiteY40" fmla="*/ 101681 h 710024"/>
                  <a:gd name="connsiteX41" fmla="*/ 101822 w 479378"/>
                  <a:gd name="connsiteY41" fmla="*/ 90206 h 710024"/>
                  <a:gd name="connsiteX42" fmla="*/ 95753 w 479378"/>
                  <a:gd name="connsiteY42" fmla="*/ 28425 h 710024"/>
                  <a:gd name="connsiteX43" fmla="*/ 107399 w 479378"/>
                  <a:gd name="connsiteY43" fmla="*/ 6345 h 710024"/>
                  <a:gd name="connsiteX44" fmla="*/ 121015 w 479378"/>
                  <a:gd name="connsiteY44" fmla="*/ 1017 h 710024"/>
                  <a:gd name="connsiteX45" fmla="*/ 139878 w 479378"/>
                  <a:gd name="connsiteY45" fmla="*/ 8492 h 710024"/>
                  <a:gd name="connsiteX46" fmla="*/ 172850 w 479378"/>
                  <a:gd name="connsiteY46" fmla="*/ 63848 h 710024"/>
                  <a:gd name="connsiteX47" fmla="*/ 174654 w 479378"/>
                  <a:gd name="connsiteY47" fmla="*/ 67553 h 710024"/>
                  <a:gd name="connsiteX48" fmla="*/ 198112 w 479378"/>
                  <a:gd name="connsiteY48" fmla="*/ 132072 h 710024"/>
                  <a:gd name="connsiteX49" fmla="*/ 205493 w 479378"/>
                  <a:gd name="connsiteY49" fmla="*/ 138612 h 710024"/>
                  <a:gd name="connsiteX50" fmla="*/ 267500 w 479378"/>
                  <a:gd name="connsiteY50" fmla="*/ 138612 h 710024"/>
                  <a:gd name="connsiteX51" fmla="*/ 283085 w 479378"/>
                  <a:gd name="connsiteY51" fmla="*/ 151136 h 710024"/>
                  <a:gd name="connsiteX52" fmla="*/ 299488 w 479378"/>
                  <a:gd name="connsiteY52" fmla="*/ 198525 h 710024"/>
                  <a:gd name="connsiteX53" fmla="*/ 290466 w 479378"/>
                  <a:gd name="connsiteY53" fmla="*/ 225687 h 710024"/>
                  <a:gd name="connsiteX54" fmla="*/ 264548 w 479378"/>
                  <a:gd name="connsiteY54" fmla="*/ 238817 h 710024"/>
                  <a:gd name="connsiteX55" fmla="*/ 261102 w 479378"/>
                  <a:gd name="connsiteY55" fmla="*/ 242194 h 710024"/>
                  <a:gd name="connsiteX56" fmla="*/ 246995 w 479378"/>
                  <a:gd name="connsiteY56" fmla="*/ 264586 h 710024"/>
                  <a:gd name="connsiteX57" fmla="*/ 318680 w 479378"/>
                  <a:gd name="connsiteY57" fmla="*/ 310746 h 710024"/>
                  <a:gd name="connsiteX58" fmla="*/ 324913 w 479378"/>
                  <a:gd name="connsiteY58" fmla="*/ 317565 h 710024"/>
                  <a:gd name="connsiteX59" fmla="*/ 414151 w 479378"/>
                  <a:gd name="connsiteY59" fmla="*/ 483174 h 710024"/>
                  <a:gd name="connsiteX60" fmla="*/ 415462 w 479378"/>
                  <a:gd name="connsiteY60" fmla="*/ 485141 h 710024"/>
                  <a:gd name="connsiteX61" fmla="*/ 460409 w 479378"/>
                  <a:gd name="connsiteY61" fmla="*/ 538514 h 710024"/>
                  <a:gd name="connsiteX62" fmla="*/ 464510 w 479378"/>
                  <a:gd name="connsiteY62" fmla="*/ 546579 h 710024"/>
                  <a:gd name="connsiteX63" fmla="*/ 478452 w 479378"/>
                  <a:gd name="connsiteY63" fmla="*/ 595985 h 710024"/>
                  <a:gd name="connsiteX64" fmla="*/ 479109 w 479378"/>
                  <a:gd name="connsiteY64" fmla="*/ 606197 h 710024"/>
                  <a:gd name="connsiteX65" fmla="*/ 470907 w 479378"/>
                  <a:gd name="connsiteY65" fmla="*/ 664716 h 710024"/>
                  <a:gd name="connsiteX66" fmla="*/ 460901 w 479378"/>
                  <a:gd name="connsiteY66" fmla="*/ 680191 h 710024"/>
                  <a:gd name="connsiteX67" fmla="*/ 447613 w 479378"/>
                  <a:gd name="connsiteY67" fmla="*/ 680240 h 710024"/>
                  <a:gd name="connsiteX68" fmla="*/ 414315 w 479378"/>
                  <a:gd name="connsiteY68" fmla="*/ 663159 h 710024"/>
                  <a:gd name="connsiteX69" fmla="*/ 409886 w 479378"/>
                  <a:gd name="connsiteY69" fmla="*/ 662782 h 710024"/>
                  <a:gd name="connsiteX70" fmla="*/ 404800 w 479378"/>
                  <a:gd name="connsiteY70" fmla="*/ 667634 h 710024"/>
                  <a:gd name="connsiteX71" fmla="*/ 388888 w 479378"/>
                  <a:gd name="connsiteY71" fmla="*/ 700074 h 710024"/>
                  <a:gd name="connsiteX72" fmla="*/ 378225 w 479378"/>
                  <a:gd name="connsiteY72" fmla="*/ 709450 h 710024"/>
                  <a:gd name="connsiteX73" fmla="*/ 374289 w 479378"/>
                  <a:gd name="connsiteY73" fmla="*/ 710024 h 710024"/>
                  <a:gd name="connsiteX74" fmla="*/ 339020 w 479378"/>
                  <a:gd name="connsiteY74" fmla="*/ 664225 h 710024"/>
                  <a:gd name="connsiteX75" fmla="*/ 342302 w 479378"/>
                  <a:gd name="connsiteY75" fmla="*/ 682895 h 710024"/>
                  <a:gd name="connsiteX76" fmla="*/ 371173 w 479378"/>
                  <a:gd name="connsiteY76" fmla="*/ 700468 h 710024"/>
                  <a:gd name="connsiteX77" fmla="*/ 375929 w 479378"/>
                  <a:gd name="connsiteY77" fmla="*/ 701172 h 710024"/>
                  <a:gd name="connsiteX78" fmla="*/ 381179 w 479378"/>
                  <a:gd name="connsiteY78" fmla="*/ 696255 h 710024"/>
                  <a:gd name="connsiteX79" fmla="*/ 397090 w 479378"/>
                  <a:gd name="connsiteY79" fmla="*/ 663815 h 710024"/>
                  <a:gd name="connsiteX80" fmla="*/ 407096 w 479378"/>
                  <a:gd name="connsiteY80" fmla="*/ 654586 h 710024"/>
                  <a:gd name="connsiteX81" fmla="*/ 418252 w 479378"/>
                  <a:gd name="connsiteY81" fmla="*/ 655471 h 710024"/>
                  <a:gd name="connsiteX82" fmla="*/ 451714 w 479378"/>
                  <a:gd name="connsiteY82" fmla="*/ 672552 h 710024"/>
                  <a:gd name="connsiteX83" fmla="*/ 457129 w 479378"/>
                  <a:gd name="connsiteY83" fmla="*/ 672535 h 710024"/>
                  <a:gd name="connsiteX84" fmla="*/ 462541 w 479378"/>
                  <a:gd name="connsiteY84" fmla="*/ 663487 h 710024"/>
                  <a:gd name="connsiteX85" fmla="*/ 470579 w 479378"/>
                  <a:gd name="connsiteY85" fmla="*/ 604984 h 710024"/>
                  <a:gd name="connsiteX86" fmla="*/ 470250 w 479378"/>
                  <a:gd name="connsiteY86" fmla="*/ 598263 h 710024"/>
                  <a:gd name="connsiteX87" fmla="*/ 456308 w 479378"/>
                  <a:gd name="connsiteY87" fmla="*/ 548874 h 710024"/>
                  <a:gd name="connsiteX88" fmla="*/ 453847 w 479378"/>
                  <a:gd name="connsiteY88" fmla="*/ 544021 h 710024"/>
                  <a:gd name="connsiteX89" fmla="*/ 408900 w 479378"/>
                  <a:gd name="connsiteY89" fmla="*/ 490666 h 710024"/>
                  <a:gd name="connsiteX90" fmla="*/ 406604 w 479378"/>
                  <a:gd name="connsiteY90" fmla="*/ 487223 h 710024"/>
                  <a:gd name="connsiteX91" fmla="*/ 317368 w 479378"/>
                  <a:gd name="connsiteY91" fmla="*/ 321614 h 710024"/>
                  <a:gd name="connsiteX92" fmla="*/ 314086 w 479378"/>
                  <a:gd name="connsiteY92" fmla="*/ 317942 h 710024"/>
                  <a:gd name="connsiteX93" fmla="*/ 235349 w 479378"/>
                  <a:gd name="connsiteY93" fmla="*/ 267176 h 710024"/>
                  <a:gd name="connsiteX94" fmla="*/ 253885 w 479378"/>
                  <a:gd name="connsiteY94" fmla="*/ 237572 h 710024"/>
                  <a:gd name="connsiteX95" fmla="*/ 260774 w 479378"/>
                  <a:gd name="connsiteY95" fmla="*/ 231096 h 710024"/>
                  <a:gd name="connsiteX96" fmla="*/ 286693 w 479378"/>
                  <a:gd name="connsiteY96" fmla="*/ 217967 h 710024"/>
                  <a:gd name="connsiteX97" fmla="*/ 291451 w 479378"/>
                  <a:gd name="connsiteY97" fmla="*/ 201312 h 710024"/>
                  <a:gd name="connsiteX98" fmla="*/ 274883 w 479378"/>
                  <a:gd name="connsiteY98" fmla="*/ 153923 h 710024"/>
                  <a:gd name="connsiteX99" fmla="*/ 267500 w 479378"/>
                  <a:gd name="connsiteY99" fmla="*/ 147186 h 710024"/>
                  <a:gd name="connsiteX100" fmla="*/ 205493 w 479378"/>
                  <a:gd name="connsiteY100" fmla="*/ 147186 h 710024"/>
                  <a:gd name="connsiteX101" fmla="*/ 190074 w 479378"/>
                  <a:gd name="connsiteY101" fmla="*/ 135006 h 710024"/>
                  <a:gd name="connsiteX102" fmla="*/ 166616 w 479378"/>
                  <a:gd name="connsiteY102" fmla="*/ 70487 h 710024"/>
                  <a:gd name="connsiteX103" fmla="*/ 165469 w 479378"/>
                  <a:gd name="connsiteY103" fmla="*/ 68241 h 710024"/>
                  <a:gd name="connsiteX104" fmla="*/ 132497 w 479378"/>
                  <a:gd name="connsiteY104" fmla="*/ 12869 h 710024"/>
                  <a:gd name="connsiteX105" fmla="*/ 124131 w 479378"/>
                  <a:gd name="connsiteY105" fmla="*/ 9000 h 710024"/>
                  <a:gd name="connsiteX106" fmla="*/ 110516 w 479378"/>
                  <a:gd name="connsiteY106" fmla="*/ 14328 h 710024"/>
                  <a:gd name="connsiteX107" fmla="*/ 104447 w 479378"/>
                  <a:gd name="connsiteY107" fmla="*/ 27556 h 710024"/>
                  <a:gd name="connsiteX108" fmla="*/ 110352 w 479378"/>
                  <a:gd name="connsiteY108" fmla="*/ 89354 h 710024"/>
                  <a:gd name="connsiteX109" fmla="*/ 104447 w 479378"/>
                  <a:gd name="connsiteY109" fmla="*/ 107681 h 710024"/>
                  <a:gd name="connsiteX110" fmla="*/ 92473 w 479378"/>
                  <a:gd name="connsiteY110" fmla="*/ 112369 h 710024"/>
                  <a:gd name="connsiteX111" fmla="*/ 70000 w 479378"/>
                  <a:gd name="connsiteY111" fmla="*/ 110549 h 710024"/>
                  <a:gd name="connsiteX112" fmla="*/ 66553 w 479378"/>
                  <a:gd name="connsiteY112" fmla="*/ 95403 h 710024"/>
                  <a:gd name="connsiteX113" fmla="*/ 18656 w 479378"/>
                  <a:gd name="connsiteY113" fmla="*/ 142645 h 710024"/>
                  <a:gd name="connsiteX114" fmla="*/ 16523 w 479378"/>
                  <a:gd name="connsiteY114" fmla="*/ 145890 h 710024"/>
                  <a:gd name="connsiteX115" fmla="*/ 10125 w 479378"/>
                  <a:gd name="connsiteY115" fmla="*/ 159594 h 710024"/>
                  <a:gd name="connsiteX116" fmla="*/ 12586 w 479378"/>
                  <a:gd name="connsiteY116" fmla="*/ 176413 h 710024"/>
                  <a:gd name="connsiteX117" fmla="*/ 25872 w 479378"/>
                  <a:gd name="connsiteY117" fmla="*/ 188576 h 710024"/>
                  <a:gd name="connsiteX118" fmla="*/ 32598 w 479378"/>
                  <a:gd name="connsiteY118" fmla="*/ 202788 h 710024"/>
                  <a:gd name="connsiteX119" fmla="*/ 35222 w 479378"/>
                  <a:gd name="connsiteY119" fmla="*/ 232490 h 710024"/>
                  <a:gd name="connsiteX120" fmla="*/ 42933 w 479378"/>
                  <a:gd name="connsiteY120" fmla="*/ 242964 h 710024"/>
                  <a:gd name="connsiteX121" fmla="*/ 61469 w 479378"/>
                  <a:gd name="connsiteY121" fmla="*/ 244751 h 710024"/>
                  <a:gd name="connsiteX122" fmla="*/ 72623 w 479378"/>
                  <a:gd name="connsiteY122" fmla="*/ 251308 h 710024"/>
                  <a:gd name="connsiteX123" fmla="*/ 76559 w 479378"/>
                  <a:gd name="connsiteY123" fmla="*/ 269913 h 710024"/>
                  <a:gd name="connsiteX124" fmla="*/ 64421 w 479378"/>
                  <a:gd name="connsiteY124" fmla="*/ 335990 h 710024"/>
                  <a:gd name="connsiteX125" fmla="*/ 64092 w 479378"/>
                  <a:gd name="connsiteY125" fmla="*/ 339022 h 710024"/>
                  <a:gd name="connsiteX126" fmla="*/ 64092 w 479378"/>
                  <a:gd name="connsiteY126" fmla="*/ 383576 h 710024"/>
                  <a:gd name="connsiteX127" fmla="*/ 69671 w 479378"/>
                  <a:gd name="connsiteY127" fmla="*/ 394952 h 710024"/>
                  <a:gd name="connsiteX128" fmla="*/ 75905 w 479378"/>
                  <a:gd name="connsiteY128" fmla="*/ 394395 h 710024"/>
                  <a:gd name="connsiteX129" fmla="*/ 128724 w 479378"/>
                  <a:gd name="connsiteY129" fmla="*/ 356922 h 710024"/>
                  <a:gd name="connsiteX130" fmla="*/ 146276 w 479378"/>
                  <a:gd name="connsiteY130" fmla="*/ 370298 h 710024"/>
                  <a:gd name="connsiteX131" fmla="*/ 150541 w 479378"/>
                  <a:gd name="connsiteY131" fmla="*/ 371642 h 710024"/>
                  <a:gd name="connsiteX132" fmla="*/ 177115 w 479378"/>
                  <a:gd name="connsiteY132" fmla="*/ 369626 h 710024"/>
                  <a:gd name="connsiteX133" fmla="*/ 183348 w 479378"/>
                  <a:gd name="connsiteY133" fmla="*/ 364512 h 710024"/>
                  <a:gd name="connsiteX134" fmla="*/ 189582 w 479378"/>
                  <a:gd name="connsiteY134" fmla="*/ 351956 h 710024"/>
                  <a:gd name="connsiteX135" fmla="*/ 205657 w 479378"/>
                  <a:gd name="connsiteY135" fmla="*/ 342104 h 710024"/>
                  <a:gd name="connsiteX136" fmla="*/ 241583 w 479378"/>
                  <a:gd name="connsiteY136" fmla="*/ 346251 h 710024"/>
                  <a:gd name="connsiteX137" fmla="*/ 252572 w 479378"/>
                  <a:gd name="connsiteY137" fmla="*/ 353152 h 710024"/>
                  <a:gd name="connsiteX138" fmla="*/ 294567 w 479378"/>
                  <a:gd name="connsiteY138" fmla="*/ 411442 h 710024"/>
                  <a:gd name="connsiteX139" fmla="*/ 298667 w 479378"/>
                  <a:gd name="connsiteY139" fmla="*/ 423638 h 710024"/>
                  <a:gd name="connsiteX140" fmla="*/ 302604 w 479378"/>
                  <a:gd name="connsiteY140" fmla="*/ 493403 h 710024"/>
                  <a:gd name="connsiteX141" fmla="*/ 305065 w 479378"/>
                  <a:gd name="connsiteY141" fmla="*/ 500927 h 710024"/>
                  <a:gd name="connsiteX142" fmla="*/ 349355 w 479378"/>
                  <a:gd name="connsiteY142" fmla="*/ 564495 h 710024"/>
                  <a:gd name="connsiteX143" fmla="*/ 353291 w 479378"/>
                  <a:gd name="connsiteY143" fmla="*/ 578691 h 710024"/>
                  <a:gd name="connsiteX144" fmla="*/ 351323 w 479378"/>
                  <a:gd name="connsiteY144" fmla="*/ 636932 h 710024"/>
                  <a:gd name="connsiteX145" fmla="*/ 348371 w 479378"/>
                  <a:gd name="connsiteY145" fmla="*/ 647915 h 710024"/>
                  <a:gd name="connsiteX146" fmla="*/ 339020 w 479378"/>
                  <a:gd name="connsiteY146" fmla="*/ 664225 h 7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79378" h="710024">
                    <a:moveTo>
                      <a:pt x="374289" y="709991"/>
                    </a:moveTo>
                    <a:cubicBezTo>
                      <a:pt x="371664" y="709991"/>
                      <a:pt x="369040" y="709254"/>
                      <a:pt x="366744" y="707811"/>
                    </a:cubicBezTo>
                    <a:lnTo>
                      <a:pt x="337873" y="690239"/>
                    </a:lnTo>
                    <a:cubicBezTo>
                      <a:pt x="328686" y="684682"/>
                      <a:pt x="325734" y="670257"/>
                      <a:pt x="331639" y="659979"/>
                    </a:cubicBezTo>
                    <a:lnTo>
                      <a:pt x="340824" y="643669"/>
                    </a:lnTo>
                    <a:cubicBezTo>
                      <a:pt x="341974" y="641669"/>
                      <a:pt x="342631" y="639194"/>
                      <a:pt x="342793" y="636670"/>
                    </a:cubicBezTo>
                    <a:lnTo>
                      <a:pt x="344599" y="578428"/>
                    </a:lnTo>
                    <a:cubicBezTo>
                      <a:pt x="344763" y="575101"/>
                      <a:pt x="343942" y="571806"/>
                      <a:pt x="342138" y="569413"/>
                    </a:cubicBezTo>
                    <a:lnTo>
                      <a:pt x="298011" y="505845"/>
                    </a:lnTo>
                    <a:cubicBezTo>
                      <a:pt x="295714" y="502517"/>
                      <a:pt x="294238" y="498288"/>
                      <a:pt x="294074" y="493911"/>
                    </a:cubicBezTo>
                    <a:lnTo>
                      <a:pt x="290137" y="424163"/>
                    </a:lnTo>
                    <a:cubicBezTo>
                      <a:pt x="289973" y="421261"/>
                      <a:pt x="288990" y="418540"/>
                      <a:pt x="287512" y="416507"/>
                    </a:cubicBezTo>
                    <a:lnTo>
                      <a:pt x="245684" y="358217"/>
                    </a:lnTo>
                    <a:cubicBezTo>
                      <a:pt x="244208" y="356250"/>
                      <a:pt x="242402" y="355054"/>
                      <a:pt x="240433" y="354841"/>
                    </a:cubicBezTo>
                    <a:lnTo>
                      <a:pt x="204674" y="350693"/>
                    </a:lnTo>
                    <a:cubicBezTo>
                      <a:pt x="202049" y="350447"/>
                      <a:pt x="199097" y="352300"/>
                      <a:pt x="197291" y="355791"/>
                    </a:cubicBezTo>
                    <a:lnTo>
                      <a:pt x="191058" y="368348"/>
                    </a:lnTo>
                    <a:cubicBezTo>
                      <a:pt x="188270" y="374118"/>
                      <a:pt x="183184" y="377822"/>
                      <a:pt x="177607" y="378265"/>
                    </a:cubicBezTo>
                    <a:lnTo>
                      <a:pt x="151198" y="380265"/>
                    </a:lnTo>
                    <a:cubicBezTo>
                      <a:pt x="147589" y="380527"/>
                      <a:pt x="144143" y="379445"/>
                      <a:pt x="141191" y="377167"/>
                    </a:cubicBezTo>
                    <a:lnTo>
                      <a:pt x="128560" y="367610"/>
                    </a:lnTo>
                    <a:lnTo>
                      <a:pt x="80989" y="401427"/>
                    </a:lnTo>
                    <a:cubicBezTo>
                      <a:pt x="76231" y="404738"/>
                      <a:pt x="70654" y="405197"/>
                      <a:pt x="65734" y="402624"/>
                    </a:cubicBezTo>
                    <a:cubicBezTo>
                      <a:pt x="59501" y="399394"/>
                      <a:pt x="55400" y="391936"/>
                      <a:pt x="55400" y="383609"/>
                    </a:cubicBezTo>
                    <a:lnTo>
                      <a:pt x="55400" y="339055"/>
                    </a:lnTo>
                    <a:cubicBezTo>
                      <a:pt x="55400" y="337514"/>
                      <a:pt x="55564" y="335957"/>
                      <a:pt x="55891" y="334448"/>
                    </a:cubicBezTo>
                    <a:lnTo>
                      <a:pt x="68193" y="268388"/>
                    </a:lnTo>
                    <a:cubicBezTo>
                      <a:pt x="68850" y="264127"/>
                      <a:pt x="68029" y="259570"/>
                      <a:pt x="65734" y="256521"/>
                    </a:cubicBezTo>
                    <a:cubicBezTo>
                      <a:pt x="64749" y="255209"/>
                      <a:pt x="62945" y="253587"/>
                      <a:pt x="60648" y="253357"/>
                    </a:cubicBezTo>
                    <a:lnTo>
                      <a:pt x="42112" y="251570"/>
                    </a:lnTo>
                    <a:cubicBezTo>
                      <a:pt x="34074" y="250800"/>
                      <a:pt x="27512" y="243128"/>
                      <a:pt x="26693" y="233310"/>
                    </a:cubicBezTo>
                    <a:lnTo>
                      <a:pt x="23904" y="203607"/>
                    </a:lnTo>
                    <a:cubicBezTo>
                      <a:pt x="23576" y="200066"/>
                      <a:pt x="22264" y="196919"/>
                      <a:pt x="20131" y="194969"/>
                    </a:cubicBezTo>
                    <a:lnTo>
                      <a:pt x="6679" y="182806"/>
                    </a:lnTo>
                    <a:cubicBezTo>
                      <a:pt x="-45" y="176577"/>
                      <a:pt x="-2013" y="165053"/>
                      <a:pt x="2252" y="155972"/>
                    </a:cubicBezTo>
                    <a:lnTo>
                      <a:pt x="8648" y="142284"/>
                    </a:lnTo>
                    <a:cubicBezTo>
                      <a:pt x="9633" y="140104"/>
                      <a:pt x="10944" y="138186"/>
                      <a:pt x="12586" y="136580"/>
                    </a:cubicBezTo>
                    <a:lnTo>
                      <a:pt x="71311" y="78535"/>
                    </a:lnTo>
                    <a:lnTo>
                      <a:pt x="77052" y="102534"/>
                    </a:lnTo>
                    <a:lnTo>
                      <a:pt x="93127" y="103845"/>
                    </a:lnTo>
                    <a:cubicBezTo>
                      <a:pt x="95260" y="103976"/>
                      <a:pt x="97228" y="102763"/>
                      <a:pt x="98214" y="101681"/>
                    </a:cubicBezTo>
                    <a:cubicBezTo>
                      <a:pt x="100837" y="99042"/>
                      <a:pt x="102150" y="94649"/>
                      <a:pt x="101822" y="90206"/>
                    </a:cubicBezTo>
                    <a:lnTo>
                      <a:pt x="95753" y="28425"/>
                    </a:lnTo>
                    <a:cubicBezTo>
                      <a:pt x="94767" y="18639"/>
                      <a:pt x="99689" y="9345"/>
                      <a:pt x="107399" y="6345"/>
                    </a:cubicBezTo>
                    <a:lnTo>
                      <a:pt x="121015" y="1017"/>
                    </a:lnTo>
                    <a:cubicBezTo>
                      <a:pt x="127903" y="-1753"/>
                      <a:pt x="135615" y="1263"/>
                      <a:pt x="139878" y="8492"/>
                    </a:cubicBezTo>
                    <a:lnTo>
                      <a:pt x="172850" y="63848"/>
                    </a:lnTo>
                    <a:cubicBezTo>
                      <a:pt x="173506" y="64996"/>
                      <a:pt x="174163" y="66225"/>
                      <a:pt x="174654" y="67553"/>
                    </a:cubicBezTo>
                    <a:lnTo>
                      <a:pt x="198112" y="132072"/>
                    </a:lnTo>
                    <a:cubicBezTo>
                      <a:pt x="199588" y="136039"/>
                      <a:pt x="202541" y="138612"/>
                      <a:pt x="205493" y="138612"/>
                    </a:cubicBezTo>
                    <a:lnTo>
                      <a:pt x="267500" y="138612"/>
                    </a:lnTo>
                    <a:cubicBezTo>
                      <a:pt x="274226" y="138612"/>
                      <a:pt x="280460" y="143530"/>
                      <a:pt x="283085" y="151136"/>
                    </a:cubicBezTo>
                    <a:lnTo>
                      <a:pt x="299488" y="198525"/>
                    </a:lnTo>
                    <a:cubicBezTo>
                      <a:pt x="303261" y="209115"/>
                      <a:pt x="299160" y="221294"/>
                      <a:pt x="290466" y="225687"/>
                    </a:cubicBezTo>
                    <a:lnTo>
                      <a:pt x="264548" y="238817"/>
                    </a:lnTo>
                    <a:cubicBezTo>
                      <a:pt x="263235" y="239489"/>
                      <a:pt x="262087" y="240653"/>
                      <a:pt x="261102" y="242194"/>
                    </a:cubicBezTo>
                    <a:lnTo>
                      <a:pt x="246995" y="264586"/>
                    </a:lnTo>
                    <a:lnTo>
                      <a:pt x="318680" y="310746"/>
                    </a:lnTo>
                    <a:cubicBezTo>
                      <a:pt x="321141" y="312320"/>
                      <a:pt x="323273" y="314680"/>
                      <a:pt x="324913" y="317565"/>
                    </a:cubicBezTo>
                    <a:lnTo>
                      <a:pt x="414151" y="483174"/>
                    </a:lnTo>
                    <a:cubicBezTo>
                      <a:pt x="414479" y="483912"/>
                      <a:pt x="414970" y="484584"/>
                      <a:pt x="415462" y="485141"/>
                    </a:cubicBezTo>
                    <a:lnTo>
                      <a:pt x="460409" y="538514"/>
                    </a:lnTo>
                    <a:cubicBezTo>
                      <a:pt x="462213" y="540760"/>
                      <a:pt x="463691" y="543546"/>
                      <a:pt x="464510" y="546579"/>
                    </a:cubicBezTo>
                    <a:lnTo>
                      <a:pt x="478452" y="595985"/>
                    </a:lnTo>
                    <a:cubicBezTo>
                      <a:pt x="479438" y="599247"/>
                      <a:pt x="479602" y="602771"/>
                      <a:pt x="479109" y="606197"/>
                    </a:cubicBezTo>
                    <a:lnTo>
                      <a:pt x="470907" y="664716"/>
                    </a:lnTo>
                    <a:cubicBezTo>
                      <a:pt x="469922" y="671650"/>
                      <a:pt x="466314" y="677437"/>
                      <a:pt x="460901" y="680191"/>
                    </a:cubicBezTo>
                    <a:cubicBezTo>
                      <a:pt x="456800" y="682404"/>
                      <a:pt x="452043" y="682436"/>
                      <a:pt x="447613" y="680240"/>
                    </a:cubicBezTo>
                    <a:lnTo>
                      <a:pt x="414315" y="663159"/>
                    </a:lnTo>
                    <a:cubicBezTo>
                      <a:pt x="412837" y="662422"/>
                      <a:pt x="411361" y="662290"/>
                      <a:pt x="409886" y="662782"/>
                    </a:cubicBezTo>
                    <a:cubicBezTo>
                      <a:pt x="407753" y="663454"/>
                      <a:pt x="405949" y="665176"/>
                      <a:pt x="404800" y="667634"/>
                    </a:cubicBezTo>
                    <a:lnTo>
                      <a:pt x="388888" y="700074"/>
                    </a:lnTo>
                    <a:cubicBezTo>
                      <a:pt x="386427" y="704828"/>
                      <a:pt x="382655" y="708155"/>
                      <a:pt x="378225" y="709450"/>
                    </a:cubicBezTo>
                    <a:cubicBezTo>
                      <a:pt x="377078" y="709844"/>
                      <a:pt x="375600" y="710024"/>
                      <a:pt x="374289" y="710024"/>
                    </a:cubicBezTo>
                    <a:close/>
                    <a:moveTo>
                      <a:pt x="339020" y="664225"/>
                    </a:moveTo>
                    <a:cubicBezTo>
                      <a:pt x="335412" y="670470"/>
                      <a:pt x="337052" y="679715"/>
                      <a:pt x="342302" y="682895"/>
                    </a:cubicBezTo>
                    <a:lnTo>
                      <a:pt x="371173" y="700468"/>
                    </a:lnTo>
                    <a:cubicBezTo>
                      <a:pt x="372813" y="701385"/>
                      <a:pt x="374453" y="701632"/>
                      <a:pt x="375929" y="701172"/>
                    </a:cubicBezTo>
                    <a:cubicBezTo>
                      <a:pt x="378061" y="700566"/>
                      <a:pt x="379865" y="698812"/>
                      <a:pt x="381179" y="696255"/>
                    </a:cubicBezTo>
                    <a:lnTo>
                      <a:pt x="397090" y="663815"/>
                    </a:lnTo>
                    <a:cubicBezTo>
                      <a:pt x="399387" y="659274"/>
                      <a:pt x="402995" y="655996"/>
                      <a:pt x="407096" y="654586"/>
                    </a:cubicBezTo>
                    <a:cubicBezTo>
                      <a:pt x="410869" y="653340"/>
                      <a:pt x="414806" y="653701"/>
                      <a:pt x="418252" y="655471"/>
                    </a:cubicBezTo>
                    <a:lnTo>
                      <a:pt x="451714" y="672552"/>
                    </a:lnTo>
                    <a:cubicBezTo>
                      <a:pt x="453518" y="673470"/>
                      <a:pt x="455324" y="673453"/>
                      <a:pt x="457129" y="672535"/>
                    </a:cubicBezTo>
                    <a:cubicBezTo>
                      <a:pt x="459752" y="671077"/>
                      <a:pt x="461884" y="667618"/>
                      <a:pt x="462541" y="663487"/>
                    </a:cubicBezTo>
                    <a:lnTo>
                      <a:pt x="470579" y="604984"/>
                    </a:lnTo>
                    <a:cubicBezTo>
                      <a:pt x="470907" y="602722"/>
                      <a:pt x="470743" y="600394"/>
                      <a:pt x="470250" y="598263"/>
                    </a:cubicBezTo>
                    <a:lnTo>
                      <a:pt x="456308" y="548874"/>
                    </a:lnTo>
                    <a:cubicBezTo>
                      <a:pt x="455815" y="547005"/>
                      <a:pt x="454996" y="545333"/>
                      <a:pt x="453847" y="544021"/>
                    </a:cubicBezTo>
                    <a:lnTo>
                      <a:pt x="408900" y="490666"/>
                    </a:lnTo>
                    <a:cubicBezTo>
                      <a:pt x="408081" y="489666"/>
                      <a:pt x="407260" y="488501"/>
                      <a:pt x="406604" y="487223"/>
                    </a:cubicBezTo>
                    <a:lnTo>
                      <a:pt x="317368" y="321614"/>
                    </a:lnTo>
                    <a:cubicBezTo>
                      <a:pt x="316547" y="320024"/>
                      <a:pt x="315400" y="318745"/>
                      <a:pt x="314086" y="317942"/>
                    </a:cubicBezTo>
                    <a:lnTo>
                      <a:pt x="235349" y="267176"/>
                    </a:lnTo>
                    <a:lnTo>
                      <a:pt x="253885" y="237572"/>
                    </a:lnTo>
                    <a:cubicBezTo>
                      <a:pt x="255690" y="234703"/>
                      <a:pt x="257986" y="232457"/>
                      <a:pt x="260774" y="231096"/>
                    </a:cubicBezTo>
                    <a:lnTo>
                      <a:pt x="286693" y="217967"/>
                    </a:lnTo>
                    <a:cubicBezTo>
                      <a:pt x="291451" y="215540"/>
                      <a:pt x="293581" y="207754"/>
                      <a:pt x="291451" y="201312"/>
                    </a:cubicBezTo>
                    <a:lnTo>
                      <a:pt x="274883" y="153923"/>
                    </a:lnTo>
                    <a:cubicBezTo>
                      <a:pt x="273569" y="149825"/>
                      <a:pt x="270618" y="147186"/>
                      <a:pt x="267500" y="147186"/>
                    </a:cubicBezTo>
                    <a:lnTo>
                      <a:pt x="205493" y="147186"/>
                    </a:lnTo>
                    <a:cubicBezTo>
                      <a:pt x="198933" y="147186"/>
                      <a:pt x="192864" y="142399"/>
                      <a:pt x="190074" y="135006"/>
                    </a:cubicBezTo>
                    <a:lnTo>
                      <a:pt x="166616" y="70487"/>
                    </a:lnTo>
                    <a:cubicBezTo>
                      <a:pt x="166290" y="69684"/>
                      <a:pt x="165961" y="68930"/>
                      <a:pt x="165469" y="68241"/>
                    </a:cubicBezTo>
                    <a:lnTo>
                      <a:pt x="132497" y="12869"/>
                    </a:lnTo>
                    <a:cubicBezTo>
                      <a:pt x="130364" y="9295"/>
                      <a:pt x="127249" y="7771"/>
                      <a:pt x="124131" y="9000"/>
                    </a:cubicBezTo>
                    <a:lnTo>
                      <a:pt x="110516" y="14328"/>
                    </a:lnTo>
                    <a:cubicBezTo>
                      <a:pt x="106416" y="15918"/>
                      <a:pt x="103790" y="21622"/>
                      <a:pt x="104447" y="27556"/>
                    </a:cubicBezTo>
                    <a:lnTo>
                      <a:pt x="110352" y="89354"/>
                    </a:lnTo>
                    <a:cubicBezTo>
                      <a:pt x="111009" y="96354"/>
                      <a:pt x="108876" y="103205"/>
                      <a:pt x="104447" y="107681"/>
                    </a:cubicBezTo>
                    <a:cubicBezTo>
                      <a:pt x="101001" y="111074"/>
                      <a:pt x="96736" y="112746"/>
                      <a:pt x="92473" y="112369"/>
                    </a:cubicBezTo>
                    <a:lnTo>
                      <a:pt x="70000" y="110549"/>
                    </a:lnTo>
                    <a:lnTo>
                      <a:pt x="66553" y="95403"/>
                    </a:lnTo>
                    <a:lnTo>
                      <a:pt x="18656" y="142645"/>
                    </a:lnTo>
                    <a:cubicBezTo>
                      <a:pt x="17835" y="143530"/>
                      <a:pt x="17014" y="144628"/>
                      <a:pt x="16523" y="145890"/>
                    </a:cubicBezTo>
                    <a:lnTo>
                      <a:pt x="10125" y="159594"/>
                    </a:lnTo>
                    <a:cubicBezTo>
                      <a:pt x="7336" y="165200"/>
                      <a:pt x="8485" y="172741"/>
                      <a:pt x="12586" y="176413"/>
                    </a:cubicBezTo>
                    <a:lnTo>
                      <a:pt x="25872" y="188576"/>
                    </a:lnTo>
                    <a:cubicBezTo>
                      <a:pt x="29645" y="191969"/>
                      <a:pt x="32106" y="197149"/>
                      <a:pt x="32598" y="202788"/>
                    </a:cubicBezTo>
                    <a:lnTo>
                      <a:pt x="35222" y="232490"/>
                    </a:lnTo>
                    <a:cubicBezTo>
                      <a:pt x="35714" y="238096"/>
                      <a:pt x="39160" y="242588"/>
                      <a:pt x="42933" y="242964"/>
                    </a:cubicBezTo>
                    <a:lnTo>
                      <a:pt x="61469" y="244751"/>
                    </a:lnTo>
                    <a:cubicBezTo>
                      <a:pt x="65734" y="245161"/>
                      <a:pt x="69671" y="247489"/>
                      <a:pt x="72623" y="251308"/>
                    </a:cubicBezTo>
                    <a:cubicBezTo>
                      <a:pt x="76231" y="256291"/>
                      <a:pt x="77873" y="263258"/>
                      <a:pt x="76559" y="269913"/>
                    </a:cubicBezTo>
                    <a:lnTo>
                      <a:pt x="64421" y="335990"/>
                    </a:lnTo>
                    <a:cubicBezTo>
                      <a:pt x="64092" y="336990"/>
                      <a:pt x="64092" y="338006"/>
                      <a:pt x="64092" y="339022"/>
                    </a:cubicBezTo>
                    <a:lnTo>
                      <a:pt x="64092" y="383576"/>
                    </a:lnTo>
                    <a:cubicBezTo>
                      <a:pt x="64092" y="389821"/>
                      <a:pt x="67046" y="393608"/>
                      <a:pt x="69671" y="394952"/>
                    </a:cubicBezTo>
                    <a:cubicBezTo>
                      <a:pt x="71147" y="395690"/>
                      <a:pt x="73444" y="396214"/>
                      <a:pt x="75905" y="394395"/>
                    </a:cubicBezTo>
                    <a:lnTo>
                      <a:pt x="128724" y="356922"/>
                    </a:lnTo>
                    <a:lnTo>
                      <a:pt x="146276" y="370298"/>
                    </a:lnTo>
                    <a:cubicBezTo>
                      <a:pt x="147753" y="371298"/>
                      <a:pt x="149229" y="371708"/>
                      <a:pt x="150541" y="371642"/>
                    </a:cubicBezTo>
                    <a:lnTo>
                      <a:pt x="177115" y="369626"/>
                    </a:lnTo>
                    <a:cubicBezTo>
                      <a:pt x="179576" y="369446"/>
                      <a:pt x="181873" y="367512"/>
                      <a:pt x="183348" y="364512"/>
                    </a:cubicBezTo>
                    <a:lnTo>
                      <a:pt x="189582" y="351956"/>
                    </a:lnTo>
                    <a:cubicBezTo>
                      <a:pt x="192864" y="345218"/>
                      <a:pt x="199260" y="341415"/>
                      <a:pt x="205657" y="342104"/>
                    </a:cubicBezTo>
                    <a:lnTo>
                      <a:pt x="241583" y="346251"/>
                    </a:lnTo>
                    <a:cubicBezTo>
                      <a:pt x="245848" y="346743"/>
                      <a:pt x="249784" y="349185"/>
                      <a:pt x="252572" y="353152"/>
                    </a:cubicBezTo>
                    <a:lnTo>
                      <a:pt x="294567" y="411442"/>
                    </a:lnTo>
                    <a:cubicBezTo>
                      <a:pt x="297028" y="414786"/>
                      <a:pt x="298503" y="419114"/>
                      <a:pt x="298667" y="423638"/>
                    </a:cubicBezTo>
                    <a:lnTo>
                      <a:pt x="302604" y="493403"/>
                    </a:lnTo>
                    <a:cubicBezTo>
                      <a:pt x="302768" y="496222"/>
                      <a:pt x="303589" y="498878"/>
                      <a:pt x="305065" y="500927"/>
                    </a:cubicBezTo>
                    <a:lnTo>
                      <a:pt x="349355" y="564495"/>
                    </a:lnTo>
                    <a:cubicBezTo>
                      <a:pt x="351980" y="568446"/>
                      <a:pt x="353456" y="573494"/>
                      <a:pt x="353291" y="578691"/>
                    </a:cubicBezTo>
                    <a:lnTo>
                      <a:pt x="351323" y="636932"/>
                    </a:lnTo>
                    <a:cubicBezTo>
                      <a:pt x="351323" y="640882"/>
                      <a:pt x="350176" y="644669"/>
                      <a:pt x="348371" y="647915"/>
                    </a:cubicBezTo>
                    <a:lnTo>
                      <a:pt x="339020" y="66422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2" name="Graphic 9">
              <a:extLst>
                <a:ext uri="{FF2B5EF4-FFF2-40B4-BE49-F238E27FC236}">
                  <a16:creationId xmlns:a16="http://schemas.microsoft.com/office/drawing/2014/main" id="{42443CFA-372E-A71A-7C29-F5C90C3284AD}"/>
                </a:ext>
              </a:extLst>
            </p:cNvPr>
            <p:cNvGrpSpPr/>
            <p:nvPr/>
          </p:nvGrpSpPr>
          <p:grpSpPr>
            <a:xfrm>
              <a:off x="7559533" y="8581906"/>
              <a:ext cx="253125" cy="355347"/>
              <a:chOff x="7559533" y="8581906"/>
              <a:chExt cx="253125" cy="355347"/>
            </a:xfrm>
            <a:grpFill/>
          </p:grpSpPr>
          <p:sp>
            <p:nvSpPr>
              <p:cNvPr id="1701" name="Freeform 1700">
                <a:extLst>
                  <a:ext uri="{FF2B5EF4-FFF2-40B4-BE49-F238E27FC236}">
                    <a16:creationId xmlns:a16="http://schemas.microsoft.com/office/drawing/2014/main" id="{5C2B77E9-730C-E3DC-0DFE-DE99AF080487}"/>
                  </a:ext>
                </a:extLst>
              </p:cNvPr>
              <p:cNvSpPr/>
              <p:nvPr/>
            </p:nvSpPr>
            <p:spPr>
              <a:xfrm>
                <a:off x="7563872" y="8587742"/>
                <a:ext cx="244390" cy="345200"/>
              </a:xfrm>
              <a:custGeom>
                <a:avLst/>
                <a:gdLst>
                  <a:gd name="connsiteX0" fmla="*/ 232907 w 244390"/>
                  <a:gd name="connsiteY0" fmla="*/ 345201 h 345200"/>
                  <a:gd name="connsiteX1" fmla="*/ 216832 w 244390"/>
                  <a:gd name="connsiteY1" fmla="*/ 345201 h 345200"/>
                  <a:gd name="connsiteX2" fmla="*/ 151823 w 244390"/>
                  <a:gd name="connsiteY2" fmla="*/ 307007 h 345200"/>
                  <a:gd name="connsiteX3" fmla="*/ 148887 w 244390"/>
                  <a:gd name="connsiteY3" fmla="*/ 304598 h 345200"/>
                  <a:gd name="connsiteX4" fmla="*/ 93492 w 244390"/>
                  <a:gd name="connsiteY4" fmla="*/ 243931 h 345200"/>
                  <a:gd name="connsiteX5" fmla="*/ 92048 w 244390"/>
                  <a:gd name="connsiteY5" fmla="*/ 242554 h 345200"/>
                  <a:gd name="connsiteX6" fmla="*/ 38867 w 244390"/>
                  <a:gd name="connsiteY6" fmla="*/ 199410 h 345200"/>
                  <a:gd name="connsiteX7" fmla="*/ 36685 w 244390"/>
                  <a:gd name="connsiteY7" fmla="*/ 197164 h 345200"/>
                  <a:gd name="connsiteX8" fmla="*/ 3730 w 244390"/>
                  <a:gd name="connsiteY8" fmla="*/ 154840 h 345200"/>
                  <a:gd name="connsiteX9" fmla="*/ 2139 w 244390"/>
                  <a:gd name="connsiteY9" fmla="*/ 134137 h 345200"/>
                  <a:gd name="connsiteX10" fmla="*/ 10111 w 244390"/>
                  <a:gd name="connsiteY10" fmla="*/ 118777 h 345200"/>
                  <a:gd name="connsiteX11" fmla="*/ 14704 w 244390"/>
                  <a:gd name="connsiteY11" fmla="*/ 95025 h 345200"/>
                  <a:gd name="connsiteX12" fmla="*/ 41738 w 244390"/>
                  <a:gd name="connsiteY12" fmla="*/ 49799 h 345200"/>
                  <a:gd name="connsiteX13" fmla="*/ 42902 w 244390"/>
                  <a:gd name="connsiteY13" fmla="*/ 48111 h 345200"/>
                  <a:gd name="connsiteX14" fmla="*/ 72134 w 244390"/>
                  <a:gd name="connsiteY14" fmla="*/ 11180 h 345200"/>
                  <a:gd name="connsiteX15" fmla="*/ 85913 w 244390"/>
                  <a:gd name="connsiteY15" fmla="*/ 9786 h 345200"/>
                  <a:gd name="connsiteX16" fmla="*/ 104285 w 244390"/>
                  <a:gd name="connsiteY16" fmla="*/ 0 h 345200"/>
                  <a:gd name="connsiteX17" fmla="*/ 126840 w 244390"/>
                  <a:gd name="connsiteY17" fmla="*/ 44898 h 345200"/>
                  <a:gd name="connsiteX18" fmla="*/ 128677 w 244390"/>
                  <a:gd name="connsiteY18" fmla="*/ 56651 h 345200"/>
                  <a:gd name="connsiteX19" fmla="*/ 124954 w 244390"/>
                  <a:gd name="connsiteY19" fmla="*/ 83845 h 345200"/>
                  <a:gd name="connsiteX20" fmla="*/ 138734 w 244390"/>
                  <a:gd name="connsiteY20" fmla="*/ 100615 h 345200"/>
                  <a:gd name="connsiteX21" fmla="*/ 157106 w 244390"/>
                  <a:gd name="connsiteY21" fmla="*/ 102008 h 345200"/>
                  <a:gd name="connsiteX22" fmla="*/ 168588 w 244390"/>
                  <a:gd name="connsiteY22" fmla="*/ 68470 h 345200"/>
                  <a:gd name="connsiteX23" fmla="*/ 186961 w 244390"/>
                  <a:gd name="connsiteY23" fmla="*/ 69863 h 345200"/>
                  <a:gd name="connsiteX24" fmla="*/ 184926 w 244390"/>
                  <a:gd name="connsiteY24" fmla="*/ 92222 h 345200"/>
                  <a:gd name="connsiteX25" fmla="*/ 185156 w 244390"/>
                  <a:gd name="connsiteY25" fmla="*/ 97762 h 345200"/>
                  <a:gd name="connsiteX26" fmla="*/ 190569 w 244390"/>
                  <a:gd name="connsiteY26" fmla="*/ 128514 h 345200"/>
                  <a:gd name="connsiteX27" fmla="*/ 189601 w 244390"/>
                  <a:gd name="connsiteY27" fmla="*/ 139333 h 345200"/>
                  <a:gd name="connsiteX28" fmla="*/ 181761 w 244390"/>
                  <a:gd name="connsiteY28" fmla="*/ 159987 h 345200"/>
                  <a:gd name="connsiteX29" fmla="*/ 184171 w 244390"/>
                  <a:gd name="connsiteY29" fmla="*/ 178739 h 345200"/>
                  <a:gd name="connsiteX30" fmla="*/ 196163 w 244390"/>
                  <a:gd name="connsiteY30" fmla="*/ 194230 h 345200"/>
                  <a:gd name="connsiteX31" fmla="*/ 214535 w 244390"/>
                  <a:gd name="connsiteY31" fmla="*/ 199820 h 345200"/>
                  <a:gd name="connsiteX32" fmla="*/ 238599 w 244390"/>
                  <a:gd name="connsiteY32" fmla="*/ 229096 h 345200"/>
                  <a:gd name="connsiteX33" fmla="*/ 242520 w 244390"/>
                  <a:gd name="connsiteY33" fmla="*/ 239554 h 345200"/>
                  <a:gd name="connsiteX34" fmla="*/ 244390 w 244390"/>
                  <a:gd name="connsiteY34" fmla="*/ 266896 h 345200"/>
                  <a:gd name="connsiteX35" fmla="*/ 237501 w 244390"/>
                  <a:gd name="connsiteY35" fmla="*/ 276682 h 345200"/>
                  <a:gd name="connsiteX36" fmla="*/ 232907 w 244390"/>
                  <a:gd name="connsiteY36" fmla="*/ 345152 h 34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4390" h="345200">
                    <a:moveTo>
                      <a:pt x="232907" y="345201"/>
                    </a:moveTo>
                    <a:lnTo>
                      <a:pt x="216832" y="345201"/>
                    </a:lnTo>
                    <a:lnTo>
                      <a:pt x="151823" y="307007"/>
                    </a:lnTo>
                    <a:cubicBezTo>
                      <a:pt x="150757" y="306385"/>
                      <a:pt x="149773" y="305581"/>
                      <a:pt x="148887" y="304598"/>
                    </a:cubicBezTo>
                    <a:lnTo>
                      <a:pt x="93492" y="243931"/>
                    </a:lnTo>
                    <a:cubicBezTo>
                      <a:pt x="93032" y="243423"/>
                      <a:pt x="92557" y="242963"/>
                      <a:pt x="92048" y="242554"/>
                    </a:cubicBezTo>
                    <a:lnTo>
                      <a:pt x="38867" y="199410"/>
                    </a:lnTo>
                    <a:cubicBezTo>
                      <a:pt x="38079" y="198771"/>
                      <a:pt x="37341" y="198016"/>
                      <a:pt x="36685" y="197164"/>
                    </a:cubicBezTo>
                    <a:lnTo>
                      <a:pt x="3730" y="154840"/>
                    </a:lnTo>
                    <a:cubicBezTo>
                      <a:pt x="-567" y="149332"/>
                      <a:pt x="-1224" y="140644"/>
                      <a:pt x="2139" y="134137"/>
                    </a:cubicBezTo>
                    <a:lnTo>
                      <a:pt x="10111" y="118777"/>
                    </a:lnTo>
                    <a:lnTo>
                      <a:pt x="14704" y="95025"/>
                    </a:lnTo>
                    <a:lnTo>
                      <a:pt x="41738" y="49799"/>
                    </a:lnTo>
                    <a:cubicBezTo>
                      <a:pt x="42098" y="49193"/>
                      <a:pt x="42493" y="48635"/>
                      <a:pt x="42902" y="48111"/>
                    </a:cubicBezTo>
                    <a:lnTo>
                      <a:pt x="72134" y="11180"/>
                    </a:lnTo>
                    <a:lnTo>
                      <a:pt x="85913" y="9786"/>
                    </a:lnTo>
                    <a:lnTo>
                      <a:pt x="104285" y="0"/>
                    </a:lnTo>
                    <a:lnTo>
                      <a:pt x="126840" y="44898"/>
                    </a:lnTo>
                    <a:cubicBezTo>
                      <a:pt x="128579" y="48373"/>
                      <a:pt x="129235" y="52569"/>
                      <a:pt x="128677" y="56651"/>
                    </a:cubicBezTo>
                    <a:lnTo>
                      <a:pt x="124954" y="83845"/>
                    </a:lnTo>
                    <a:lnTo>
                      <a:pt x="138734" y="100615"/>
                    </a:lnTo>
                    <a:lnTo>
                      <a:pt x="157106" y="102008"/>
                    </a:lnTo>
                    <a:lnTo>
                      <a:pt x="168588" y="68470"/>
                    </a:lnTo>
                    <a:lnTo>
                      <a:pt x="186961" y="69863"/>
                    </a:lnTo>
                    <a:lnTo>
                      <a:pt x="184926" y="92222"/>
                    </a:lnTo>
                    <a:cubicBezTo>
                      <a:pt x="184762" y="94074"/>
                      <a:pt x="184828" y="95943"/>
                      <a:pt x="185156" y="97762"/>
                    </a:cubicBezTo>
                    <a:lnTo>
                      <a:pt x="190569" y="128514"/>
                    </a:lnTo>
                    <a:cubicBezTo>
                      <a:pt x="191209" y="132153"/>
                      <a:pt x="190865" y="135989"/>
                      <a:pt x="189601" y="139333"/>
                    </a:cubicBezTo>
                    <a:lnTo>
                      <a:pt x="181761" y="159987"/>
                    </a:lnTo>
                    <a:cubicBezTo>
                      <a:pt x="179382" y="166265"/>
                      <a:pt x="180350" y="173805"/>
                      <a:pt x="184171" y="178739"/>
                    </a:cubicBezTo>
                    <a:lnTo>
                      <a:pt x="196163" y="194230"/>
                    </a:lnTo>
                    <a:lnTo>
                      <a:pt x="214535" y="199820"/>
                    </a:lnTo>
                    <a:lnTo>
                      <a:pt x="238599" y="229096"/>
                    </a:lnTo>
                    <a:cubicBezTo>
                      <a:pt x="240847" y="231833"/>
                      <a:pt x="242258" y="235571"/>
                      <a:pt x="242520" y="239554"/>
                    </a:cubicBezTo>
                    <a:lnTo>
                      <a:pt x="244390" y="266896"/>
                    </a:lnTo>
                    <a:lnTo>
                      <a:pt x="237501" y="276682"/>
                    </a:lnTo>
                    <a:lnTo>
                      <a:pt x="232907" y="34515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02" name="Freeform 1701">
                <a:extLst>
                  <a:ext uri="{FF2B5EF4-FFF2-40B4-BE49-F238E27FC236}">
                    <a16:creationId xmlns:a16="http://schemas.microsoft.com/office/drawing/2014/main" id="{68489E7A-5D87-F7FE-05A1-5148CAA90843}"/>
                  </a:ext>
                </a:extLst>
              </p:cNvPr>
              <p:cNvSpPr/>
              <p:nvPr/>
            </p:nvSpPr>
            <p:spPr>
              <a:xfrm>
                <a:off x="7559533" y="8581906"/>
                <a:ext cx="253125" cy="355347"/>
              </a:xfrm>
              <a:custGeom>
                <a:avLst/>
                <a:gdLst>
                  <a:gd name="connsiteX0" fmla="*/ 241265 w 253125"/>
                  <a:gd name="connsiteY0" fmla="*/ 355331 h 355347"/>
                  <a:gd name="connsiteX1" fmla="*/ 219989 w 253125"/>
                  <a:gd name="connsiteY1" fmla="*/ 355331 h 355347"/>
                  <a:gd name="connsiteX2" fmla="*/ 153964 w 253125"/>
                  <a:gd name="connsiteY2" fmla="*/ 316547 h 355347"/>
                  <a:gd name="connsiteX3" fmla="*/ 150027 w 253125"/>
                  <a:gd name="connsiteY3" fmla="*/ 313335 h 355347"/>
                  <a:gd name="connsiteX4" fmla="*/ 94632 w 253125"/>
                  <a:gd name="connsiteY4" fmla="*/ 252668 h 355347"/>
                  <a:gd name="connsiteX5" fmla="*/ 93697 w 253125"/>
                  <a:gd name="connsiteY5" fmla="*/ 251782 h 355347"/>
                  <a:gd name="connsiteX6" fmla="*/ 40467 w 253125"/>
                  <a:gd name="connsiteY6" fmla="*/ 208605 h 355347"/>
                  <a:gd name="connsiteX7" fmla="*/ 37595 w 253125"/>
                  <a:gd name="connsiteY7" fmla="*/ 205655 h 355347"/>
                  <a:gd name="connsiteX8" fmla="*/ 4656 w 253125"/>
                  <a:gd name="connsiteY8" fmla="*/ 163347 h 355347"/>
                  <a:gd name="connsiteX9" fmla="*/ 2639 w 253125"/>
                  <a:gd name="connsiteY9" fmla="*/ 138021 h 355347"/>
                  <a:gd name="connsiteX10" fmla="*/ 10316 w 253125"/>
                  <a:gd name="connsiteY10" fmla="*/ 123219 h 355347"/>
                  <a:gd name="connsiteX11" fmla="*/ 15319 w 253125"/>
                  <a:gd name="connsiteY11" fmla="*/ 98697 h 355347"/>
                  <a:gd name="connsiteX12" fmla="*/ 42353 w 253125"/>
                  <a:gd name="connsiteY12" fmla="*/ 53471 h 355347"/>
                  <a:gd name="connsiteX13" fmla="*/ 43829 w 253125"/>
                  <a:gd name="connsiteY13" fmla="*/ 51323 h 355347"/>
                  <a:gd name="connsiteX14" fmla="*/ 74209 w 253125"/>
                  <a:gd name="connsiteY14" fmla="*/ 12933 h 355347"/>
                  <a:gd name="connsiteX15" fmla="*/ 88956 w 253125"/>
                  <a:gd name="connsiteY15" fmla="*/ 11442 h 355347"/>
                  <a:gd name="connsiteX16" fmla="*/ 110478 w 253125"/>
                  <a:gd name="connsiteY16" fmla="*/ 0 h 355347"/>
                  <a:gd name="connsiteX17" fmla="*/ 135018 w 253125"/>
                  <a:gd name="connsiteY17" fmla="*/ 48832 h 355347"/>
                  <a:gd name="connsiteX18" fmla="*/ 137265 w 253125"/>
                  <a:gd name="connsiteY18" fmla="*/ 63093 h 355347"/>
                  <a:gd name="connsiteX19" fmla="*/ 133804 w 253125"/>
                  <a:gd name="connsiteY19" fmla="*/ 88419 h 355347"/>
                  <a:gd name="connsiteX20" fmla="*/ 145221 w 253125"/>
                  <a:gd name="connsiteY20" fmla="*/ 102335 h 355347"/>
                  <a:gd name="connsiteX21" fmla="*/ 158442 w 253125"/>
                  <a:gd name="connsiteY21" fmla="*/ 103335 h 355347"/>
                  <a:gd name="connsiteX22" fmla="*/ 169925 w 253125"/>
                  <a:gd name="connsiteY22" fmla="*/ 69797 h 355347"/>
                  <a:gd name="connsiteX23" fmla="*/ 195974 w 253125"/>
                  <a:gd name="connsiteY23" fmla="*/ 71764 h 355347"/>
                  <a:gd name="connsiteX24" fmla="*/ 193530 w 253125"/>
                  <a:gd name="connsiteY24" fmla="*/ 98467 h 355347"/>
                  <a:gd name="connsiteX25" fmla="*/ 193710 w 253125"/>
                  <a:gd name="connsiteY25" fmla="*/ 102893 h 355347"/>
                  <a:gd name="connsiteX26" fmla="*/ 199124 w 253125"/>
                  <a:gd name="connsiteY26" fmla="*/ 133644 h 355347"/>
                  <a:gd name="connsiteX27" fmla="*/ 197943 w 253125"/>
                  <a:gd name="connsiteY27" fmla="*/ 146709 h 355347"/>
                  <a:gd name="connsiteX28" fmla="*/ 190118 w 253125"/>
                  <a:gd name="connsiteY28" fmla="*/ 167380 h 355347"/>
                  <a:gd name="connsiteX29" fmla="*/ 191906 w 253125"/>
                  <a:gd name="connsiteY29" fmla="*/ 181985 h 355347"/>
                  <a:gd name="connsiteX30" fmla="*/ 203061 w 253125"/>
                  <a:gd name="connsiteY30" fmla="*/ 196393 h 355347"/>
                  <a:gd name="connsiteX31" fmla="*/ 221367 w 253125"/>
                  <a:gd name="connsiteY31" fmla="*/ 201967 h 355347"/>
                  <a:gd name="connsiteX32" fmla="*/ 246268 w 253125"/>
                  <a:gd name="connsiteY32" fmla="*/ 232259 h 355347"/>
                  <a:gd name="connsiteX33" fmla="*/ 251157 w 253125"/>
                  <a:gd name="connsiteY33" fmla="*/ 245143 h 355347"/>
                  <a:gd name="connsiteX34" fmla="*/ 253125 w 253125"/>
                  <a:gd name="connsiteY34" fmla="*/ 274010 h 355347"/>
                  <a:gd name="connsiteX35" fmla="*/ 246055 w 253125"/>
                  <a:gd name="connsiteY35" fmla="*/ 284058 h 355347"/>
                  <a:gd name="connsiteX36" fmla="*/ 241265 w 253125"/>
                  <a:gd name="connsiteY36" fmla="*/ 355347 h 355347"/>
                  <a:gd name="connsiteX37" fmla="*/ 222335 w 253125"/>
                  <a:gd name="connsiteY37" fmla="*/ 346725 h 355347"/>
                  <a:gd name="connsiteX38" fmla="*/ 233211 w 253125"/>
                  <a:gd name="connsiteY38" fmla="*/ 346725 h 355347"/>
                  <a:gd name="connsiteX39" fmla="*/ 237623 w 253125"/>
                  <a:gd name="connsiteY39" fmla="*/ 281042 h 355347"/>
                  <a:gd name="connsiteX40" fmla="*/ 244332 w 253125"/>
                  <a:gd name="connsiteY40" fmla="*/ 271535 h 355347"/>
                  <a:gd name="connsiteX41" fmla="*/ 242561 w 253125"/>
                  <a:gd name="connsiteY41" fmla="*/ 245701 h 355347"/>
                  <a:gd name="connsiteX42" fmla="*/ 239608 w 253125"/>
                  <a:gd name="connsiteY42" fmla="*/ 237701 h 355347"/>
                  <a:gd name="connsiteX43" fmla="*/ 216381 w 253125"/>
                  <a:gd name="connsiteY43" fmla="*/ 209409 h 355347"/>
                  <a:gd name="connsiteX44" fmla="*/ 197943 w 253125"/>
                  <a:gd name="connsiteY44" fmla="*/ 203803 h 355347"/>
                  <a:gd name="connsiteX45" fmla="*/ 185115 w 253125"/>
                  <a:gd name="connsiteY45" fmla="*/ 187230 h 355347"/>
                  <a:gd name="connsiteX46" fmla="*/ 182096 w 253125"/>
                  <a:gd name="connsiteY46" fmla="*/ 164314 h 355347"/>
                  <a:gd name="connsiteX47" fmla="*/ 189921 w 253125"/>
                  <a:gd name="connsiteY47" fmla="*/ 143660 h 355347"/>
                  <a:gd name="connsiteX48" fmla="*/ 190692 w 253125"/>
                  <a:gd name="connsiteY48" fmla="*/ 135103 h 355347"/>
                  <a:gd name="connsiteX49" fmla="*/ 185279 w 253125"/>
                  <a:gd name="connsiteY49" fmla="*/ 104368 h 355347"/>
                  <a:gd name="connsiteX50" fmla="*/ 185000 w 253125"/>
                  <a:gd name="connsiteY50" fmla="*/ 97680 h 355347"/>
                  <a:gd name="connsiteX51" fmla="*/ 186640 w 253125"/>
                  <a:gd name="connsiteY51" fmla="*/ 79665 h 355347"/>
                  <a:gd name="connsiteX52" fmla="*/ 175945 w 253125"/>
                  <a:gd name="connsiteY52" fmla="*/ 78846 h 355347"/>
                  <a:gd name="connsiteX53" fmla="*/ 164462 w 253125"/>
                  <a:gd name="connsiteY53" fmla="*/ 112384 h 355347"/>
                  <a:gd name="connsiteX54" fmla="*/ 140940 w 253125"/>
                  <a:gd name="connsiteY54" fmla="*/ 110597 h 355347"/>
                  <a:gd name="connsiteX55" fmla="*/ 124798 w 253125"/>
                  <a:gd name="connsiteY55" fmla="*/ 90943 h 355347"/>
                  <a:gd name="connsiteX56" fmla="*/ 128784 w 253125"/>
                  <a:gd name="connsiteY56" fmla="*/ 61880 h 355347"/>
                  <a:gd name="connsiteX57" fmla="*/ 127357 w 253125"/>
                  <a:gd name="connsiteY57" fmla="*/ 52635 h 355347"/>
                  <a:gd name="connsiteX58" fmla="*/ 106787 w 253125"/>
                  <a:gd name="connsiteY58" fmla="*/ 11687 h 355347"/>
                  <a:gd name="connsiteX59" fmla="*/ 90711 w 253125"/>
                  <a:gd name="connsiteY59" fmla="*/ 19883 h 355347"/>
                  <a:gd name="connsiteX60" fmla="*/ 78737 w 253125"/>
                  <a:gd name="connsiteY60" fmla="*/ 21096 h 355347"/>
                  <a:gd name="connsiteX61" fmla="*/ 50637 w 253125"/>
                  <a:gd name="connsiteY61" fmla="*/ 56602 h 355347"/>
                  <a:gd name="connsiteX62" fmla="*/ 49817 w 253125"/>
                  <a:gd name="connsiteY62" fmla="*/ 57799 h 355347"/>
                  <a:gd name="connsiteX63" fmla="*/ 23161 w 253125"/>
                  <a:gd name="connsiteY63" fmla="*/ 102418 h 355347"/>
                  <a:gd name="connsiteX64" fmla="*/ 18305 w 253125"/>
                  <a:gd name="connsiteY64" fmla="*/ 126596 h 355347"/>
                  <a:gd name="connsiteX65" fmla="*/ 10332 w 253125"/>
                  <a:gd name="connsiteY65" fmla="*/ 141956 h 355347"/>
                  <a:gd name="connsiteX66" fmla="*/ 11498 w 253125"/>
                  <a:gd name="connsiteY66" fmla="*/ 158052 h 355347"/>
                  <a:gd name="connsiteX67" fmla="*/ 44436 w 253125"/>
                  <a:gd name="connsiteY67" fmla="*/ 200360 h 355347"/>
                  <a:gd name="connsiteX68" fmla="*/ 45929 w 253125"/>
                  <a:gd name="connsiteY68" fmla="*/ 201901 h 355347"/>
                  <a:gd name="connsiteX69" fmla="*/ 99109 w 253125"/>
                  <a:gd name="connsiteY69" fmla="*/ 245029 h 355347"/>
                  <a:gd name="connsiteX70" fmla="*/ 100980 w 253125"/>
                  <a:gd name="connsiteY70" fmla="*/ 246783 h 355347"/>
                  <a:gd name="connsiteX71" fmla="*/ 156424 w 253125"/>
                  <a:gd name="connsiteY71" fmla="*/ 307499 h 355347"/>
                  <a:gd name="connsiteX72" fmla="*/ 158360 w 253125"/>
                  <a:gd name="connsiteY72" fmla="*/ 309089 h 355347"/>
                  <a:gd name="connsiteX73" fmla="*/ 222368 w 253125"/>
                  <a:gd name="connsiteY73" fmla="*/ 346693 h 35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53125" h="355347">
                    <a:moveTo>
                      <a:pt x="241265" y="355331"/>
                    </a:moveTo>
                    <a:lnTo>
                      <a:pt x="219989" y="355331"/>
                    </a:lnTo>
                    <a:lnTo>
                      <a:pt x="153964" y="316547"/>
                    </a:lnTo>
                    <a:cubicBezTo>
                      <a:pt x="152537" y="315695"/>
                      <a:pt x="151208" y="314613"/>
                      <a:pt x="150027" y="313335"/>
                    </a:cubicBezTo>
                    <a:lnTo>
                      <a:pt x="94632" y="252668"/>
                    </a:lnTo>
                    <a:cubicBezTo>
                      <a:pt x="94369" y="252389"/>
                      <a:pt x="94041" y="252061"/>
                      <a:pt x="93697" y="251782"/>
                    </a:cubicBezTo>
                    <a:lnTo>
                      <a:pt x="40467" y="208605"/>
                    </a:lnTo>
                    <a:cubicBezTo>
                      <a:pt x="39432" y="207769"/>
                      <a:pt x="38465" y="206769"/>
                      <a:pt x="37595" y="205655"/>
                    </a:cubicBezTo>
                    <a:lnTo>
                      <a:pt x="4656" y="163347"/>
                    </a:lnTo>
                    <a:cubicBezTo>
                      <a:pt x="-691" y="156462"/>
                      <a:pt x="-1527" y="146054"/>
                      <a:pt x="2639" y="138021"/>
                    </a:cubicBezTo>
                    <a:lnTo>
                      <a:pt x="10316" y="123219"/>
                    </a:lnTo>
                    <a:lnTo>
                      <a:pt x="15319" y="98697"/>
                    </a:lnTo>
                    <a:lnTo>
                      <a:pt x="42353" y="53471"/>
                    </a:lnTo>
                    <a:cubicBezTo>
                      <a:pt x="42795" y="52733"/>
                      <a:pt x="43271" y="52012"/>
                      <a:pt x="43829" y="51323"/>
                    </a:cubicBezTo>
                    <a:lnTo>
                      <a:pt x="74209" y="12933"/>
                    </a:lnTo>
                    <a:lnTo>
                      <a:pt x="88956" y="11442"/>
                    </a:lnTo>
                    <a:lnTo>
                      <a:pt x="110478" y="0"/>
                    </a:lnTo>
                    <a:lnTo>
                      <a:pt x="135018" y="48832"/>
                    </a:lnTo>
                    <a:cubicBezTo>
                      <a:pt x="137150" y="53110"/>
                      <a:pt x="137954" y="58175"/>
                      <a:pt x="137265" y="63093"/>
                    </a:cubicBezTo>
                    <a:lnTo>
                      <a:pt x="133804" y="88419"/>
                    </a:lnTo>
                    <a:lnTo>
                      <a:pt x="145221" y="102335"/>
                    </a:lnTo>
                    <a:lnTo>
                      <a:pt x="158442" y="103335"/>
                    </a:lnTo>
                    <a:lnTo>
                      <a:pt x="169925" y="69797"/>
                    </a:lnTo>
                    <a:lnTo>
                      <a:pt x="195974" y="71764"/>
                    </a:lnTo>
                    <a:lnTo>
                      <a:pt x="193530" y="98467"/>
                    </a:lnTo>
                    <a:cubicBezTo>
                      <a:pt x="193399" y="99959"/>
                      <a:pt x="193448" y="101434"/>
                      <a:pt x="193710" y="102893"/>
                    </a:cubicBezTo>
                    <a:lnTo>
                      <a:pt x="199124" y="133644"/>
                    </a:lnTo>
                    <a:cubicBezTo>
                      <a:pt x="199895" y="138005"/>
                      <a:pt x="199468" y="142660"/>
                      <a:pt x="197943" y="146709"/>
                    </a:cubicBezTo>
                    <a:lnTo>
                      <a:pt x="190118" y="167380"/>
                    </a:lnTo>
                    <a:cubicBezTo>
                      <a:pt x="188265" y="172215"/>
                      <a:pt x="189003" y="178214"/>
                      <a:pt x="191906" y="181985"/>
                    </a:cubicBezTo>
                    <a:lnTo>
                      <a:pt x="203061" y="196393"/>
                    </a:lnTo>
                    <a:lnTo>
                      <a:pt x="221367" y="201967"/>
                    </a:lnTo>
                    <a:lnTo>
                      <a:pt x="246268" y="232259"/>
                    </a:lnTo>
                    <a:cubicBezTo>
                      <a:pt x="249089" y="235685"/>
                      <a:pt x="250828" y="240259"/>
                      <a:pt x="251157" y="245143"/>
                    </a:cubicBezTo>
                    <a:lnTo>
                      <a:pt x="253125" y="274010"/>
                    </a:lnTo>
                    <a:lnTo>
                      <a:pt x="246055" y="284058"/>
                    </a:lnTo>
                    <a:lnTo>
                      <a:pt x="241265" y="355347"/>
                    </a:lnTo>
                    <a:close/>
                    <a:moveTo>
                      <a:pt x="222335" y="346725"/>
                    </a:moveTo>
                    <a:lnTo>
                      <a:pt x="233211" y="346725"/>
                    </a:lnTo>
                    <a:lnTo>
                      <a:pt x="237623" y="281042"/>
                    </a:lnTo>
                    <a:lnTo>
                      <a:pt x="244332" y="271535"/>
                    </a:lnTo>
                    <a:lnTo>
                      <a:pt x="242561" y="245701"/>
                    </a:lnTo>
                    <a:cubicBezTo>
                      <a:pt x="242364" y="242652"/>
                      <a:pt x="241282" y="239734"/>
                      <a:pt x="239608" y="237701"/>
                    </a:cubicBezTo>
                    <a:lnTo>
                      <a:pt x="216381" y="209409"/>
                    </a:lnTo>
                    <a:lnTo>
                      <a:pt x="197943" y="203803"/>
                    </a:lnTo>
                    <a:lnTo>
                      <a:pt x="185115" y="187230"/>
                    </a:lnTo>
                    <a:cubicBezTo>
                      <a:pt x="180407" y="181132"/>
                      <a:pt x="179193" y="171920"/>
                      <a:pt x="182096" y="164314"/>
                    </a:cubicBezTo>
                    <a:lnTo>
                      <a:pt x="189921" y="143660"/>
                    </a:lnTo>
                    <a:cubicBezTo>
                      <a:pt x="190922" y="141038"/>
                      <a:pt x="191184" y="138005"/>
                      <a:pt x="190692" y="135103"/>
                    </a:cubicBezTo>
                    <a:lnTo>
                      <a:pt x="185279" y="104368"/>
                    </a:lnTo>
                    <a:cubicBezTo>
                      <a:pt x="184885" y="102204"/>
                      <a:pt x="184787" y="99926"/>
                      <a:pt x="185000" y="97680"/>
                    </a:cubicBezTo>
                    <a:lnTo>
                      <a:pt x="186640" y="79665"/>
                    </a:lnTo>
                    <a:lnTo>
                      <a:pt x="175945" y="78846"/>
                    </a:lnTo>
                    <a:lnTo>
                      <a:pt x="164462" y="112384"/>
                    </a:lnTo>
                    <a:lnTo>
                      <a:pt x="140940" y="110597"/>
                    </a:lnTo>
                    <a:lnTo>
                      <a:pt x="124798" y="90943"/>
                    </a:lnTo>
                    <a:lnTo>
                      <a:pt x="128784" y="61880"/>
                    </a:lnTo>
                    <a:cubicBezTo>
                      <a:pt x="129227" y="58700"/>
                      <a:pt x="128702" y="55339"/>
                      <a:pt x="127357" y="52635"/>
                    </a:cubicBezTo>
                    <a:lnTo>
                      <a:pt x="106787" y="11687"/>
                    </a:lnTo>
                    <a:lnTo>
                      <a:pt x="90711" y="19883"/>
                    </a:lnTo>
                    <a:lnTo>
                      <a:pt x="78737" y="21096"/>
                    </a:lnTo>
                    <a:lnTo>
                      <a:pt x="50637" y="56602"/>
                    </a:lnTo>
                    <a:cubicBezTo>
                      <a:pt x="50357" y="56979"/>
                      <a:pt x="50062" y="57356"/>
                      <a:pt x="49817" y="57799"/>
                    </a:cubicBezTo>
                    <a:lnTo>
                      <a:pt x="23161" y="102418"/>
                    </a:lnTo>
                    <a:lnTo>
                      <a:pt x="18305" y="126596"/>
                    </a:lnTo>
                    <a:lnTo>
                      <a:pt x="10332" y="141956"/>
                    </a:lnTo>
                    <a:cubicBezTo>
                      <a:pt x="7741" y="146938"/>
                      <a:pt x="8233" y="153872"/>
                      <a:pt x="11498" y="158052"/>
                    </a:cubicBezTo>
                    <a:lnTo>
                      <a:pt x="44436" y="200360"/>
                    </a:lnTo>
                    <a:cubicBezTo>
                      <a:pt x="44912" y="200967"/>
                      <a:pt x="45403" y="201491"/>
                      <a:pt x="45929" y="201901"/>
                    </a:cubicBezTo>
                    <a:lnTo>
                      <a:pt x="99109" y="245029"/>
                    </a:lnTo>
                    <a:cubicBezTo>
                      <a:pt x="99733" y="245521"/>
                      <a:pt x="100357" y="246143"/>
                      <a:pt x="100980" y="246783"/>
                    </a:cubicBezTo>
                    <a:lnTo>
                      <a:pt x="156424" y="307499"/>
                    </a:lnTo>
                    <a:cubicBezTo>
                      <a:pt x="157015" y="308155"/>
                      <a:pt x="157671" y="308696"/>
                      <a:pt x="158360" y="309089"/>
                    </a:cubicBezTo>
                    <a:lnTo>
                      <a:pt x="222368" y="34669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3" name="Graphic 9">
              <a:extLst>
                <a:ext uri="{FF2B5EF4-FFF2-40B4-BE49-F238E27FC236}">
                  <a16:creationId xmlns:a16="http://schemas.microsoft.com/office/drawing/2014/main" id="{41B3B941-659C-3DF8-C521-6295AADBB268}"/>
                </a:ext>
              </a:extLst>
            </p:cNvPr>
            <p:cNvGrpSpPr/>
            <p:nvPr/>
          </p:nvGrpSpPr>
          <p:grpSpPr>
            <a:xfrm>
              <a:off x="13369870" y="8489192"/>
              <a:ext cx="141215" cy="312581"/>
              <a:chOff x="13369870" y="8489192"/>
              <a:chExt cx="141215" cy="312581"/>
            </a:xfrm>
            <a:grpFill/>
          </p:grpSpPr>
          <p:sp>
            <p:nvSpPr>
              <p:cNvPr id="1699" name="Freeform 1698">
                <a:extLst>
                  <a:ext uri="{FF2B5EF4-FFF2-40B4-BE49-F238E27FC236}">
                    <a16:creationId xmlns:a16="http://schemas.microsoft.com/office/drawing/2014/main" id="{F8991F0C-A7E5-13A4-4AB8-449B556E703C}"/>
                  </a:ext>
                </a:extLst>
              </p:cNvPr>
              <p:cNvSpPr/>
              <p:nvPr/>
            </p:nvSpPr>
            <p:spPr>
              <a:xfrm>
                <a:off x="13374149" y="8493535"/>
                <a:ext cx="132614" cy="303935"/>
              </a:xfrm>
              <a:custGeom>
                <a:avLst/>
                <a:gdLst>
                  <a:gd name="connsiteX0" fmla="*/ 132527 w 132614"/>
                  <a:gd name="connsiteY0" fmla="*/ 182756 h 303935"/>
                  <a:gd name="connsiteX1" fmla="*/ 124637 w 132614"/>
                  <a:gd name="connsiteY1" fmla="*/ 257160 h 303935"/>
                  <a:gd name="connsiteX2" fmla="*/ 118830 w 132614"/>
                  <a:gd name="connsiteY2" fmla="*/ 268782 h 303935"/>
                  <a:gd name="connsiteX3" fmla="*/ 97833 w 132614"/>
                  <a:gd name="connsiteY3" fmla="*/ 285813 h 303935"/>
                  <a:gd name="connsiteX4" fmla="*/ 94471 w 132614"/>
                  <a:gd name="connsiteY4" fmla="*/ 287731 h 303935"/>
                  <a:gd name="connsiteX5" fmla="*/ 50443 w 132614"/>
                  <a:gd name="connsiteY5" fmla="*/ 303353 h 303935"/>
                  <a:gd name="connsiteX6" fmla="*/ 36221 w 132614"/>
                  <a:gd name="connsiteY6" fmla="*/ 295878 h 303935"/>
                  <a:gd name="connsiteX7" fmla="*/ 12583 w 132614"/>
                  <a:gd name="connsiteY7" fmla="*/ 243883 h 303935"/>
                  <a:gd name="connsiteX8" fmla="*/ 10942 w 132614"/>
                  <a:gd name="connsiteY8" fmla="*/ 237637 h 303935"/>
                  <a:gd name="connsiteX9" fmla="*/ 99 w 132614"/>
                  <a:gd name="connsiteY9" fmla="*/ 125515 h 303935"/>
                  <a:gd name="connsiteX10" fmla="*/ 493 w 132614"/>
                  <a:gd name="connsiteY10" fmla="*/ 118974 h 303935"/>
                  <a:gd name="connsiteX11" fmla="*/ 24344 w 132614"/>
                  <a:gd name="connsiteY11" fmla="*/ 11820 h 303935"/>
                  <a:gd name="connsiteX12" fmla="*/ 44456 w 132614"/>
                  <a:gd name="connsiteY12" fmla="*/ 3689 h 303935"/>
                  <a:gd name="connsiteX13" fmla="*/ 71783 w 132614"/>
                  <a:gd name="connsiteY13" fmla="*/ 32572 h 303935"/>
                  <a:gd name="connsiteX14" fmla="*/ 74343 w 132614"/>
                  <a:gd name="connsiteY14" fmla="*/ 36244 h 303935"/>
                  <a:gd name="connsiteX15" fmla="*/ 102591 w 132614"/>
                  <a:gd name="connsiteY15" fmla="*/ 91780 h 303935"/>
                  <a:gd name="connsiteX16" fmla="*/ 103542 w 132614"/>
                  <a:gd name="connsiteY16" fmla="*/ 94026 h 303935"/>
                  <a:gd name="connsiteX17" fmla="*/ 131494 w 132614"/>
                  <a:gd name="connsiteY17" fmla="*/ 173806 h 303935"/>
                  <a:gd name="connsiteX18" fmla="*/ 132495 w 132614"/>
                  <a:gd name="connsiteY18" fmla="*/ 182773 h 3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614" h="303935">
                    <a:moveTo>
                      <a:pt x="132527" y="182756"/>
                    </a:moveTo>
                    <a:lnTo>
                      <a:pt x="124637" y="257160"/>
                    </a:lnTo>
                    <a:cubicBezTo>
                      <a:pt x="124129" y="261946"/>
                      <a:pt x="122012" y="266209"/>
                      <a:pt x="118830" y="268782"/>
                    </a:cubicBezTo>
                    <a:lnTo>
                      <a:pt x="97833" y="285813"/>
                    </a:lnTo>
                    <a:cubicBezTo>
                      <a:pt x="96784" y="286666"/>
                      <a:pt x="95651" y="287305"/>
                      <a:pt x="94471" y="287731"/>
                    </a:cubicBezTo>
                    <a:lnTo>
                      <a:pt x="50443" y="303353"/>
                    </a:lnTo>
                    <a:cubicBezTo>
                      <a:pt x="44947" y="305303"/>
                      <a:pt x="39124" y="302238"/>
                      <a:pt x="36221" y="295878"/>
                    </a:cubicBezTo>
                    <a:lnTo>
                      <a:pt x="12583" y="243883"/>
                    </a:lnTo>
                    <a:cubicBezTo>
                      <a:pt x="11713" y="241965"/>
                      <a:pt x="11155" y="239834"/>
                      <a:pt x="10942" y="237637"/>
                    </a:cubicBezTo>
                    <a:lnTo>
                      <a:pt x="99" y="125515"/>
                    </a:lnTo>
                    <a:cubicBezTo>
                      <a:pt x="-114" y="123319"/>
                      <a:pt x="17" y="121089"/>
                      <a:pt x="493" y="118974"/>
                    </a:cubicBezTo>
                    <a:lnTo>
                      <a:pt x="24344" y="11820"/>
                    </a:lnTo>
                    <a:cubicBezTo>
                      <a:pt x="26854" y="558"/>
                      <a:pt x="37434" y="-3720"/>
                      <a:pt x="44456" y="3689"/>
                    </a:cubicBezTo>
                    <a:lnTo>
                      <a:pt x="71783" y="32572"/>
                    </a:lnTo>
                    <a:cubicBezTo>
                      <a:pt x="72768" y="33621"/>
                      <a:pt x="73638" y="34850"/>
                      <a:pt x="74343" y="36244"/>
                    </a:cubicBezTo>
                    <a:lnTo>
                      <a:pt x="102591" y="91780"/>
                    </a:lnTo>
                    <a:cubicBezTo>
                      <a:pt x="102951" y="92485"/>
                      <a:pt x="103262" y="93239"/>
                      <a:pt x="103542" y="94026"/>
                    </a:cubicBezTo>
                    <a:lnTo>
                      <a:pt x="131494" y="173806"/>
                    </a:lnTo>
                    <a:cubicBezTo>
                      <a:pt x="132478" y="176609"/>
                      <a:pt x="132822" y="179724"/>
                      <a:pt x="132495" y="18277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00" name="Freeform 1699">
                <a:extLst>
                  <a:ext uri="{FF2B5EF4-FFF2-40B4-BE49-F238E27FC236}">
                    <a16:creationId xmlns:a16="http://schemas.microsoft.com/office/drawing/2014/main" id="{4BBB2D77-7014-DD40-2479-53E8E73207DD}"/>
                  </a:ext>
                </a:extLst>
              </p:cNvPr>
              <p:cNvSpPr/>
              <p:nvPr/>
            </p:nvSpPr>
            <p:spPr>
              <a:xfrm>
                <a:off x="13369870" y="8489192"/>
                <a:ext cx="141215" cy="312581"/>
              </a:xfrm>
              <a:custGeom>
                <a:avLst/>
                <a:gdLst>
                  <a:gd name="connsiteX0" fmla="*/ 51359 w 141215"/>
                  <a:gd name="connsiteY0" fmla="*/ 312581 h 312581"/>
                  <a:gd name="connsiteX1" fmla="*/ 36613 w 141215"/>
                  <a:gd name="connsiteY1" fmla="*/ 301992 h 312581"/>
                  <a:gd name="connsiteX2" fmla="*/ 12958 w 141215"/>
                  <a:gd name="connsiteY2" fmla="*/ 249980 h 312581"/>
                  <a:gd name="connsiteX3" fmla="*/ 10941 w 141215"/>
                  <a:gd name="connsiteY3" fmla="*/ 242374 h 312581"/>
                  <a:gd name="connsiteX4" fmla="*/ 115 w 141215"/>
                  <a:gd name="connsiteY4" fmla="*/ 130268 h 312581"/>
                  <a:gd name="connsiteX5" fmla="*/ 590 w 141215"/>
                  <a:gd name="connsiteY5" fmla="*/ 122351 h 312581"/>
                  <a:gd name="connsiteX6" fmla="*/ 24441 w 141215"/>
                  <a:gd name="connsiteY6" fmla="*/ 15196 h 312581"/>
                  <a:gd name="connsiteX7" fmla="*/ 37006 w 141215"/>
                  <a:gd name="connsiteY7" fmla="*/ 525 h 312581"/>
                  <a:gd name="connsiteX8" fmla="*/ 51868 w 141215"/>
                  <a:gd name="connsiteY8" fmla="*/ 5049 h 312581"/>
                  <a:gd name="connsiteX9" fmla="*/ 79197 w 141215"/>
                  <a:gd name="connsiteY9" fmla="*/ 33932 h 312581"/>
                  <a:gd name="connsiteX10" fmla="*/ 82494 w 141215"/>
                  <a:gd name="connsiteY10" fmla="*/ 38670 h 312581"/>
                  <a:gd name="connsiteX11" fmla="*/ 110708 w 141215"/>
                  <a:gd name="connsiteY11" fmla="*/ 94156 h 312581"/>
                  <a:gd name="connsiteX12" fmla="*/ 111905 w 141215"/>
                  <a:gd name="connsiteY12" fmla="*/ 96927 h 312581"/>
                  <a:gd name="connsiteX13" fmla="*/ 139858 w 141215"/>
                  <a:gd name="connsiteY13" fmla="*/ 176691 h 312581"/>
                  <a:gd name="connsiteX14" fmla="*/ 141089 w 141215"/>
                  <a:gd name="connsiteY14" fmla="*/ 187526 h 312581"/>
                  <a:gd name="connsiteX15" fmla="*/ 133182 w 141215"/>
                  <a:gd name="connsiteY15" fmla="*/ 261930 h 312581"/>
                  <a:gd name="connsiteX16" fmla="*/ 125800 w 141215"/>
                  <a:gd name="connsiteY16" fmla="*/ 276436 h 312581"/>
                  <a:gd name="connsiteX17" fmla="*/ 104803 w 141215"/>
                  <a:gd name="connsiteY17" fmla="*/ 293468 h 312581"/>
                  <a:gd name="connsiteX18" fmla="*/ 100161 w 141215"/>
                  <a:gd name="connsiteY18" fmla="*/ 296074 h 312581"/>
                  <a:gd name="connsiteX19" fmla="*/ 56149 w 141215"/>
                  <a:gd name="connsiteY19" fmla="*/ 311712 h 312581"/>
                  <a:gd name="connsiteX20" fmla="*/ 51326 w 141215"/>
                  <a:gd name="connsiteY20" fmla="*/ 312548 h 312581"/>
                  <a:gd name="connsiteX21" fmla="*/ 40829 w 141215"/>
                  <a:gd name="connsiteY21" fmla="*/ 8623 h 312581"/>
                  <a:gd name="connsiteX22" fmla="*/ 39319 w 141215"/>
                  <a:gd name="connsiteY22" fmla="*/ 8819 h 312581"/>
                  <a:gd name="connsiteX23" fmla="*/ 32872 w 141215"/>
                  <a:gd name="connsiteY23" fmla="*/ 17064 h 312581"/>
                  <a:gd name="connsiteX24" fmla="*/ 9021 w 141215"/>
                  <a:gd name="connsiteY24" fmla="*/ 124236 h 312581"/>
                  <a:gd name="connsiteX25" fmla="*/ 8726 w 141215"/>
                  <a:gd name="connsiteY25" fmla="*/ 129432 h 312581"/>
                  <a:gd name="connsiteX26" fmla="*/ 19553 w 141215"/>
                  <a:gd name="connsiteY26" fmla="*/ 241538 h 312581"/>
                  <a:gd name="connsiteX27" fmla="*/ 20833 w 141215"/>
                  <a:gd name="connsiteY27" fmla="*/ 246423 h 312581"/>
                  <a:gd name="connsiteX28" fmla="*/ 44486 w 141215"/>
                  <a:gd name="connsiteY28" fmla="*/ 298435 h 312581"/>
                  <a:gd name="connsiteX29" fmla="*/ 53328 w 141215"/>
                  <a:gd name="connsiteY29" fmla="*/ 303647 h 312581"/>
                  <a:gd name="connsiteX30" fmla="*/ 97356 w 141215"/>
                  <a:gd name="connsiteY30" fmla="*/ 288010 h 312581"/>
                  <a:gd name="connsiteX31" fmla="*/ 99455 w 141215"/>
                  <a:gd name="connsiteY31" fmla="*/ 286813 h 312581"/>
                  <a:gd name="connsiteX32" fmla="*/ 120453 w 141215"/>
                  <a:gd name="connsiteY32" fmla="*/ 269782 h 312581"/>
                  <a:gd name="connsiteX33" fmla="*/ 124668 w 141215"/>
                  <a:gd name="connsiteY33" fmla="*/ 261044 h 312581"/>
                  <a:gd name="connsiteX34" fmla="*/ 132574 w 141215"/>
                  <a:gd name="connsiteY34" fmla="*/ 186625 h 312581"/>
                  <a:gd name="connsiteX35" fmla="*/ 131787 w 141215"/>
                  <a:gd name="connsiteY35" fmla="*/ 179543 h 312581"/>
                  <a:gd name="connsiteX36" fmla="*/ 103836 w 141215"/>
                  <a:gd name="connsiteY36" fmla="*/ 99763 h 312581"/>
                  <a:gd name="connsiteX37" fmla="*/ 103130 w 141215"/>
                  <a:gd name="connsiteY37" fmla="*/ 98107 h 312581"/>
                  <a:gd name="connsiteX38" fmla="*/ 74850 w 141215"/>
                  <a:gd name="connsiteY38" fmla="*/ 42521 h 312581"/>
                  <a:gd name="connsiteX39" fmla="*/ 72980 w 141215"/>
                  <a:gd name="connsiteY39" fmla="*/ 39833 h 312581"/>
                  <a:gd name="connsiteX40" fmla="*/ 45668 w 141215"/>
                  <a:gd name="connsiteY40" fmla="*/ 10967 h 312581"/>
                  <a:gd name="connsiteX41" fmla="*/ 40861 w 141215"/>
                  <a:gd name="connsiteY41" fmla="*/ 8606 h 31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1215" h="312581">
                    <a:moveTo>
                      <a:pt x="51359" y="312581"/>
                    </a:moveTo>
                    <a:cubicBezTo>
                      <a:pt x="45323" y="312581"/>
                      <a:pt x="39663" y="308680"/>
                      <a:pt x="36613" y="301992"/>
                    </a:cubicBezTo>
                    <a:lnTo>
                      <a:pt x="12958" y="249980"/>
                    </a:lnTo>
                    <a:cubicBezTo>
                      <a:pt x="11892" y="247652"/>
                      <a:pt x="11203" y="245095"/>
                      <a:pt x="10941" y="242374"/>
                    </a:cubicBezTo>
                    <a:lnTo>
                      <a:pt x="115" y="130268"/>
                    </a:lnTo>
                    <a:cubicBezTo>
                      <a:pt x="-132" y="127613"/>
                      <a:pt x="15" y="124941"/>
                      <a:pt x="590" y="122351"/>
                    </a:cubicBezTo>
                    <a:lnTo>
                      <a:pt x="24441" y="15196"/>
                    </a:lnTo>
                    <a:cubicBezTo>
                      <a:pt x="26081" y="7836"/>
                      <a:pt x="30888" y="2214"/>
                      <a:pt x="37006" y="525"/>
                    </a:cubicBezTo>
                    <a:cubicBezTo>
                      <a:pt x="42288" y="-934"/>
                      <a:pt x="47751" y="672"/>
                      <a:pt x="51868" y="5049"/>
                    </a:cubicBezTo>
                    <a:lnTo>
                      <a:pt x="79197" y="33932"/>
                    </a:lnTo>
                    <a:cubicBezTo>
                      <a:pt x="80542" y="35358"/>
                      <a:pt x="81625" y="36932"/>
                      <a:pt x="82494" y="38670"/>
                    </a:cubicBezTo>
                    <a:lnTo>
                      <a:pt x="110708" y="94156"/>
                    </a:lnTo>
                    <a:cubicBezTo>
                      <a:pt x="111168" y="94992"/>
                      <a:pt x="111561" y="95960"/>
                      <a:pt x="111905" y="96927"/>
                    </a:cubicBezTo>
                    <a:lnTo>
                      <a:pt x="139858" y="176691"/>
                    </a:lnTo>
                    <a:cubicBezTo>
                      <a:pt x="141039" y="180117"/>
                      <a:pt x="141449" y="183870"/>
                      <a:pt x="141089" y="187526"/>
                    </a:cubicBezTo>
                    <a:lnTo>
                      <a:pt x="133182" y="261930"/>
                    </a:lnTo>
                    <a:cubicBezTo>
                      <a:pt x="132558" y="267864"/>
                      <a:pt x="129868" y="273158"/>
                      <a:pt x="125800" y="276436"/>
                    </a:cubicBezTo>
                    <a:lnTo>
                      <a:pt x="104803" y="293468"/>
                    </a:lnTo>
                    <a:cubicBezTo>
                      <a:pt x="103376" y="294632"/>
                      <a:pt x="101801" y="295501"/>
                      <a:pt x="100161" y="296074"/>
                    </a:cubicBezTo>
                    <a:lnTo>
                      <a:pt x="56149" y="311712"/>
                    </a:lnTo>
                    <a:cubicBezTo>
                      <a:pt x="54542" y="312286"/>
                      <a:pt x="52918" y="312548"/>
                      <a:pt x="51326" y="312548"/>
                    </a:cubicBezTo>
                    <a:close/>
                    <a:moveTo>
                      <a:pt x="40829" y="8623"/>
                    </a:moveTo>
                    <a:cubicBezTo>
                      <a:pt x="40320" y="8623"/>
                      <a:pt x="39828" y="8688"/>
                      <a:pt x="39319" y="8819"/>
                    </a:cubicBezTo>
                    <a:cubicBezTo>
                      <a:pt x="36284" y="9655"/>
                      <a:pt x="33807" y="12819"/>
                      <a:pt x="32872" y="17064"/>
                    </a:cubicBezTo>
                    <a:lnTo>
                      <a:pt x="9021" y="124236"/>
                    </a:lnTo>
                    <a:cubicBezTo>
                      <a:pt x="8661" y="125892"/>
                      <a:pt x="8546" y="127695"/>
                      <a:pt x="8726" y="129432"/>
                    </a:cubicBezTo>
                    <a:lnTo>
                      <a:pt x="19553" y="241538"/>
                    </a:lnTo>
                    <a:cubicBezTo>
                      <a:pt x="19716" y="243259"/>
                      <a:pt x="20160" y="244964"/>
                      <a:pt x="20833" y="246423"/>
                    </a:cubicBezTo>
                    <a:lnTo>
                      <a:pt x="44486" y="298435"/>
                    </a:lnTo>
                    <a:cubicBezTo>
                      <a:pt x="46438" y="302713"/>
                      <a:pt x="49949" y="304778"/>
                      <a:pt x="53328" y="303647"/>
                    </a:cubicBezTo>
                    <a:lnTo>
                      <a:pt x="97356" y="288010"/>
                    </a:lnTo>
                    <a:cubicBezTo>
                      <a:pt x="98094" y="287747"/>
                      <a:pt x="98800" y="287354"/>
                      <a:pt x="99455" y="286813"/>
                    </a:cubicBezTo>
                    <a:lnTo>
                      <a:pt x="120453" y="269782"/>
                    </a:lnTo>
                    <a:cubicBezTo>
                      <a:pt x="122717" y="267946"/>
                      <a:pt x="124307" y="264700"/>
                      <a:pt x="124668" y="261044"/>
                    </a:cubicBezTo>
                    <a:lnTo>
                      <a:pt x="132574" y="186625"/>
                    </a:lnTo>
                    <a:cubicBezTo>
                      <a:pt x="132821" y="184198"/>
                      <a:pt x="132574" y="181756"/>
                      <a:pt x="131787" y="179543"/>
                    </a:cubicBezTo>
                    <a:lnTo>
                      <a:pt x="103836" y="99763"/>
                    </a:lnTo>
                    <a:cubicBezTo>
                      <a:pt x="103639" y="99172"/>
                      <a:pt x="103392" y="98615"/>
                      <a:pt x="103130" y="98107"/>
                    </a:cubicBezTo>
                    <a:lnTo>
                      <a:pt x="74850" y="42521"/>
                    </a:lnTo>
                    <a:cubicBezTo>
                      <a:pt x="74341" y="41521"/>
                      <a:pt x="73734" y="40620"/>
                      <a:pt x="72980" y="39833"/>
                    </a:cubicBezTo>
                    <a:lnTo>
                      <a:pt x="45668" y="10967"/>
                    </a:lnTo>
                    <a:cubicBezTo>
                      <a:pt x="44191" y="9410"/>
                      <a:pt x="42567" y="8606"/>
                      <a:pt x="40861" y="860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34" name="Freeform 1333">
              <a:extLst>
                <a:ext uri="{FF2B5EF4-FFF2-40B4-BE49-F238E27FC236}">
                  <a16:creationId xmlns:a16="http://schemas.microsoft.com/office/drawing/2014/main" id="{07C3752C-D015-1357-682C-EBFE8D1C608E}"/>
                </a:ext>
              </a:extLst>
            </p:cNvPr>
            <p:cNvSpPr/>
            <p:nvPr/>
          </p:nvSpPr>
          <p:spPr>
            <a:xfrm>
              <a:off x="9630499" y="4633841"/>
              <a:ext cx="357365" cy="212999"/>
            </a:xfrm>
            <a:custGeom>
              <a:avLst/>
              <a:gdLst>
                <a:gd name="connsiteX0" fmla="*/ 217704 w 357364"/>
                <a:gd name="connsiteY0" fmla="*/ 212982 h 212998"/>
                <a:gd name="connsiteX1" fmla="*/ 163933 w 357364"/>
                <a:gd name="connsiteY1" fmla="*/ 212982 h 212998"/>
                <a:gd name="connsiteX2" fmla="*/ 150317 w 357364"/>
                <a:gd name="connsiteY2" fmla="*/ 204655 h 212998"/>
                <a:gd name="connsiteX3" fmla="*/ 140902 w 357364"/>
                <a:gd name="connsiteY3" fmla="*/ 189099 h 212998"/>
                <a:gd name="connsiteX4" fmla="*/ 136079 w 357364"/>
                <a:gd name="connsiteY4" fmla="*/ 185116 h 212998"/>
                <a:gd name="connsiteX5" fmla="*/ 105912 w 357364"/>
                <a:gd name="connsiteY5" fmla="*/ 177247 h 212998"/>
                <a:gd name="connsiteX6" fmla="*/ 100531 w 357364"/>
                <a:gd name="connsiteY6" fmla="*/ 152610 h 212998"/>
                <a:gd name="connsiteX7" fmla="*/ 106651 w 357364"/>
                <a:gd name="connsiteY7" fmla="*/ 132743 h 212998"/>
                <a:gd name="connsiteX8" fmla="*/ 81274 w 357364"/>
                <a:gd name="connsiteY8" fmla="*/ 120875 h 212998"/>
                <a:gd name="connsiteX9" fmla="*/ 79962 w 357364"/>
                <a:gd name="connsiteY9" fmla="*/ 120416 h 212998"/>
                <a:gd name="connsiteX10" fmla="*/ 22663 w 357364"/>
                <a:gd name="connsiteY10" fmla="*/ 108401 h 212998"/>
                <a:gd name="connsiteX11" fmla="*/ 9130 w 357364"/>
                <a:gd name="connsiteY11" fmla="*/ 92943 h 212998"/>
                <a:gd name="connsiteX12" fmla="*/ 485 w 357364"/>
                <a:gd name="connsiteY12" fmla="*/ 49127 h 212998"/>
                <a:gd name="connsiteX13" fmla="*/ 12296 w 357364"/>
                <a:gd name="connsiteY13" fmla="*/ 24408 h 212998"/>
                <a:gd name="connsiteX14" fmla="*/ 71875 w 357364"/>
                <a:gd name="connsiteY14" fmla="*/ 4016 h 212998"/>
                <a:gd name="connsiteX15" fmla="*/ 77238 w 357364"/>
                <a:gd name="connsiteY15" fmla="*/ 3262 h 212998"/>
                <a:gd name="connsiteX16" fmla="*/ 182387 w 357364"/>
                <a:gd name="connsiteY16" fmla="*/ 8704 h 212998"/>
                <a:gd name="connsiteX17" fmla="*/ 247445 w 357364"/>
                <a:gd name="connsiteY17" fmla="*/ 0 h 212998"/>
                <a:gd name="connsiteX18" fmla="*/ 257040 w 357364"/>
                <a:gd name="connsiteY18" fmla="*/ 17523 h 212998"/>
                <a:gd name="connsiteX19" fmla="*/ 287158 w 357364"/>
                <a:gd name="connsiteY19" fmla="*/ 22408 h 212998"/>
                <a:gd name="connsiteX20" fmla="*/ 293195 w 357364"/>
                <a:gd name="connsiteY20" fmla="*/ 24867 h 212998"/>
                <a:gd name="connsiteX21" fmla="*/ 345834 w 357364"/>
                <a:gd name="connsiteY21" fmla="*/ 60569 h 212998"/>
                <a:gd name="connsiteX22" fmla="*/ 354036 w 357364"/>
                <a:gd name="connsiteY22" fmla="*/ 73912 h 212998"/>
                <a:gd name="connsiteX23" fmla="*/ 356923 w 357364"/>
                <a:gd name="connsiteY23" fmla="*/ 89156 h 212998"/>
                <a:gd name="connsiteX24" fmla="*/ 346934 w 357364"/>
                <a:gd name="connsiteY24" fmla="*/ 112925 h 212998"/>
                <a:gd name="connsiteX25" fmla="*/ 309697 w 357364"/>
                <a:gd name="connsiteY25" fmla="*/ 131628 h 212998"/>
                <a:gd name="connsiteX26" fmla="*/ 304661 w 357364"/>
                <a:gd name="connsiteY26" fmla="*/ 138464 h 212998"/>
                <a:gd name="connsiteX27" fmla="*/ 294950 w 357364"/>
                <a:gd name="connsiteY27" fmla="*/ 171953 h 212998"/>
                <a:gd name="connsiteX28" fmla="*/ 284878 w 357364"/>
                <a:gd name="connsiteY28" fmla="*/ 184378 h 212998"/>
                <a:gd name="connsiteX29" fmla="*/ 223560 w 357364"/>
                <a:gd name="connsiteY29" fmla="*/ 211736 h 212998"/>
                <a:gd name="connsiteX30" fmla="*/ 217704 w 357364"/>
                <a:gd name="connsiteY30" fmla="*/ 212999 h 212998"/>
                <a:gd name="connsiteX31" fmla="*/ 113196 w 357364"/>
                <a:gd name="connsiteY31" fmla="*/ 170248 h 212998"/>
                <a:gd name="connsiteX32" fmla="*/ 138244 w 357364"/>
                <a:gd name="connsiteY32" fmla="*/ 176788 h 212998"/>
                <a:gd name="connsiteX33" fmla="*/ 148267 w 357364"/>
                <a:gd name="connsiteY33" fmla="*/ 184657 h 212998"/>
                <a:gd name="connsiteX34" fmla="*/ 157682 w 357364"/>
                <a:gd name="connsiteY34" fmla="*/ 200213 h 212998"/>
                <a:gd name="connsiteX35" fmla="*/ 163933 w 357364"/>
                <a:gd name="connsiteY35" fmla="*/ 204393 h 212998"/>
                <a:gd name="connsiteX36" fmla="*/ 217704 w 357364"/>
                <a:gd name="connsiteY36" fmla="*/ 204393 h 212998"/>
                <a:gd name="connsiteX37" fmla="*/ 220034 w 357364"/>
                <a:gd name="connsiteY37" fmla="*/ 203885 h 212998"/>
                <a:gd name="connsiteX38" fmla="*/ 281351 w 357364"/>
                <a:gd name="connsiteY38" fmla="*/ 176526 h 212998"/>
                <a:gd name="connsiteX39" fmla="*/ 286666 w 357364"/>
                <a:gd name="connsiteY39" fmla="*/ 169543 h 212998"/>
                <a:gd name="connsiteX40" fmla="*/ 296377 w 357364"/>
                <a:gd name="connsiteY40" fmla="*/ 136071 h 212998"/>
                <a:gd name="connsiteX41" fmla="*/ 305825 w 357364"/>
                <a:gd name="connsiteY41" fmla="*/ 123957 h 212998"/>
                <a:gd name="connsiteX42" fmla="*/ 343062 w 357364"/>
                <a:gd name="connsiteY42" fmla="*/ 105253 h 212998"/>
                <a:gd name="connsiteX43" fmla="*/ 348458 w 357364"/>
                <a:gd name="connsiteY43" fmla="*/ 90763 h 212998"/>
                <a:gd name="connsiteX44" fmla="*/ 345572 w 357364"/>
                <a:gd name="connsiteY44" fmla="*/ 75535 h 212998"/>
                <a:gd name="connsiteX45" fmla="*/ 340978 w 357364"/>
                <a:gd name="connsiteY45" fmla="*/ 67716 h 212998"/>
                <a:gd name="connsiteX46" fmla="*/ 288323 w 357364"/>
                <a:gd name="connsiteY46" fmla="*/ 31981 h 212998"/>
                <a:gd name="connsiteX47" fmla="*/ 285764 w 357364"/>
                <a:gd name="connsiteY47" fmla="*/ 30915 h 212998"/>
                <a:gd name="connsiteX48" fmla="*/ 251513 w 357364"/>
                <a:gd name="connsiteY48" fmla="*/ 25359 h 212998"/>
                <a:gd name="connsiteX49" fmla="*/ 242720 w 357364"/>
                <a:gd name="connsiteY49" fmla="*/ 9343 h 212998"/>
                <a:gd name="connsiteX50" fmla="*/ 184536 w 357364"/>
                <a:gd name="connsiteY50" fmla="*/ 17211 h 212998"/>
                <a:gd name="connsiteX51" fmla="*/ 181912 w 357364"/>
                <a:gd name="connsiteY51" fmla="*/ 17310 h 212998"/>
                <a:gd name="connsiteX52" fmla="*/ 76763 w 357364"/>
                <a:gd name="connsiteY52" fmla="*/ 11868 h 212998"/>
                <a:gd name="connsiteX53" fmla="*/ 74614 w 357364"/>
                <a:gd name="connsiteY53" fmla="*/ 12179 h 212998"/>
                <a:gd name="connsiteX54" fmla="*/ 15068 w 357364"/>
                <a:gd name="connsiteY54" fmla="*/ 32555 h 212998"/>
                <a:gd name="connsiteX55" fmla="*/ 8900 w 357364"/>
                <a:gd name="connsiteY55" fmla="*/ 47471 h 212998"/>
                <a:gd name="connsiteX56" fmla="*/ 17545 w 357364"/>
                <a:gd name="connsiteY56" fmla="*/ 91288 h 212998"/>
                <a:gd name="connsiteX57" fmla="*/ 24419 w 357364"/>
                <a:gd name="connsiteY57" fmla="*/ 99992 h 212998"/>
                <a:gd name="connsiteX58" fmla="*/ 81701 w 357364"/>
                <a:gd name="connsiteY58" fmla="*/ 112007 h 212998"/>
                <a:gd name="connsiteX59" fmla="*/ 84899 w 357364"/>
                <a:gd name="connsiteY59" fmla="*/ 113089 h 212998"/>
                <a:gd name="connsiteX60" fmla="*/ 117050 w 357364"/>
                <a:gd name="connsiteY60" fmla="*/ 128137 h 212998"/>
                <a:gd name="connsiteX61" fmla="*/ 109390 w 357364"/>
                <a:gd name="connsiteY61" fmla="*/ 152987 h 212998"/>
                <a:gd name="connsiteX62" fmla="*/ 113196 w 357364"/>
                <a:gd name="connsiteY62" fmla="*/ 170264 h 21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7364" h="212998">
                  <a:moveTo>
                    <a:pt x="217704" y="212982"/>
                  </a:moveTo>
                  <a:lnTo>
                    <a:pt x="163933" y="212982"/>
                  </a:lnTo>
                  <a:cubicBezTo>
                    <a:pt x="158584" y="212982"/>
                    <a:pt x="153499" y="209868"/>
                    <a:pt x="150317" y="204655"/>
                  </a:cubicBezTo>
                  <a:lnTo>
                    <a:pt x="140902" y="189099"/>
                  </a:lnTo>
                  <a:cubicBezTo>
                    <a:pt x="139639" y="187001"/>
                    <a:pt x="137932" y="185591"/>
                    <a:pt x="136079" y="185116"/>
                  </a:cubicBezTo>
                  <a:lnTo>
                    <a:pt x="105912" y="177247"/>
                  </a:lnTo>
                  <a:lnTo>
                    <a:pt x="100531" y="152610"/>
                  </a:lnTo>
                  <a:lnTo>
                    <a:pt x="106651" y="132743"/>
                  </a:lnTo>
                  <a:lnTo>
                    <a:pt x="81274" y="120875"/>
                  </a:lnTo>
                  <a:cubicBezTo>
                    <a:pt x="80831" y="120662"/>
                    <a:pt x="80388" y="120514"/>
                    <a:pt x="79962" y="120416"/>
                  </a:cubicBezTo>
                  <a:lnTo>
                    <a:pt x="22663" y="108401"/>
                  </a:lnTo>
                  <a:cubicBezTo>
                    <a:pt x="16019" y="107008"/>
                    <a:pt x="10705" y="100926"/>
                    <a:pt x="9130" y="92943"/>
                  </a:cubicBezTo>
                  <a:lnTo>
                    <a:pt x="485" y="49127"/>
                  </a:lnTo>
                  <a:cubicBezTo>
                    <a:pt x="-1664" y="38275"/>
                    <a:pt x="3520" y="27424"/>
                    <a:pt x="12296" y="24408"/>
                  </a:cubicBezTo>
                  <a:lnTo>
                    <a:pt x="71875" y="4016"/>
                  </a:lnTo>
                  <a:cubicBezTo>
                    <a:pt x="73679" y="3409"/>
                    <a:pt x="75418" y="3147"/>
                    <a:pt x="77238" y="3262"/>
                  </a:cubicBezTo>
                  <a:lnTo>
                    <a:pt x="182387" y="8704"/>
                  </a:lnTo>
                  <a:lnTo>
                    <a:pt x="247445" y="0"/>
                  </a:lnTo>
                  <a:lnTo>
                    <a:pt x="257040" y="17523"/>
                  </a:lnTo>
                  <a:lnTo>
                    <a:pt x="287158" y="22408"/>
                  </a:lnTo>
                  <a:cubicBezTo>
                    <a:pt x="289307" y="22752"/>
                    <a:pt x="291341" y="23588"/>
                    <a:pt x="293195" y="24867"/>
                  </a:cubicBezTo>
                  <a:lnTo>
                    <a:pt x="345834" y="60569"/>
                  </a:lnTo>
                  <a:cubicBezTo>
                    <a:pt x="349968" y="63388"/>
                    <a:pt x="352970" y="68240"/>
                    <a:pt x="354036" y="73912"/>
                  </a:cubicBezTo>
                  <a:lnTo>
                    <a:pt x="356923" y="89156"/>
                  </a:lnTo>
                  <a:cubicBezTo>
                    <a:pt x="358793" y="99090"/>
                    <a:pt x="354594" y="109089"/>
                    <a:pt x="346934" y="112925"/>
                  </a:cubicBezTo>
                  <a:lnTo>
                    <a:pt x="309697" y="131628"/>
                  </a:lnTo>
                  <a:cubicBezTo>
                    <a:pt x="307417" y="132776"/>
                    <a:pt x="305579" y="135267"/>
                    <a:pt x="304661" y="138464"/>
                  </a:cubicBezTo>
                  <a:lnTo>
                    <a:pt x="294950" y="171953"/>
                  </a:lnTo>
                  <a:cubicBezTo>
                    <a:pt x="293260" y="177739"/>
                    <a:pt x="289585" y="182280"/>
                    <a:pt x="284878" y="184378"/>
                  </a:cubicBezTo>
                  <a:lnTo>
                    <a:pt x="223560" y="211736"/>
                  </a:lnTo>
                  <a:cubicBezTo>
                    <a:pt x="221691" y="212572"/>
                    <a:pt x="219722" y="212999"/>
                    <a:pt x="217704" y="212999"/>
                  </a:cubicBezTo>
                  <a:close/>
                  <a:moveTo>
                    <a:pt x="113196" y="170248"/>
                  </a:moveTo>
                  <a:lnTo>
                    <a:pt x="138244" y="176788"/>
                  </a:lnTo>
                  <a:cubicBezTo>
                    <a:pt x="142263" y="177838"/>
                    <a:pt x="145823" y="180624"/>
                    <a:pt x="148267" y="184657"/>
                  </a:cubicBezTo>
                  <a:lnTo>
                    <a:pt x="157682" y="200213"/>
                  </a:lnTo>
                  <a:cubicBezTo>
                    <a:pt x="159290" y="202868"/>
                    <a:pt x="161587" y="204393"/>
                    <a:pt x="163933" y="204393"/>
                  </a:cubicBezTo>
                  <a:lnTo>
                    <a:pt x="217704" y="204393"/>
                  </a:lnTo>
                  <a:cubicBezTo>
                    <a:pt x="218492" y="204393"/>
                    <a:pt x="219279" y="204212"/>
                    <a:pt x="220034" y="203885"/>
                  </a:cubicBezTo>
                  <a:lnTo>
                    <a:pt x="281351" y="176526"/>
                  </a:lnTo>
                  <a:cubicBezTo>
                    <a:pt x="283696" y="175461"/>
                    <a:pt x="285698" y="172855"/>
                    <a:pt x="286666" y="169543"/>
                  </a:cubicBezTo>
                  <a:lnTo>
                    <a:pt x="296377" y="136071"/>
                  </a:lnTo>
                  <a:cubicBezTo>
                    <a:pt x="297968" y="130579"/>
                    <a:pt x="301413" y="126153"/>
                    <a:pt x="305825" y="123957"/>
                  </a:cubicBezTo>
                  <a:lnTo>
                    <a:pt x="343062" y="105253"/>
                  </a:lnTo>
                  <a:cubicBezTo>
                    <a:pt x="347228" y="103155"/>
                    <a:pt x="349607" y="96795"/>
                    <a:pt x="348458" y="90763"/>
                  </a:cubicBezTo>
                  <a:lnTo>
                    <a:pt x="345572" y="75535"/>
                  </a:lnTo>
                  <a:cubicBezTo>
                    <a:pt x="344915" y="72092"/>
                    <a:pt x="343259" y="69240"/>
                    <a:pt x="340978" y="67716"/>
                  </a:cubicBezTo>
                  <a:lnTo>
                    <a:pt x="288323" y="31981"/>
                  </a:lnTo>
                  <a:cubicBezTo>
                    <a:pt x="287502" y="31407"/>
                    <a:pt x="286666" y="31063"/>
                    <a:pt x="285764" y="30915"/>
                  </a:cubicBezTo>
                  <a:lnTo>
                    <a:pt x="251513" y="25359"/>
                  </a:lnTo>
                  <a:lnTo>
                    <a:pt x="242720" y="9343"/>
                  </a:lnTo>
                  <a:lnTo>
                    <a:pt x="184536" y="17211"/>
                  </a:lnTo>
                  <a:cubicBezTo>
                    <a:pt x="183634" y="17326"/>
                    <a:pt x="182764" y="17343"/>
                    <a:pt x="181912" y="17310"/>
                  </a:cubicBezTo>
                  <a:lnTo>
                    <a:pt x="76763" y="11868"/>
                  </a:lnTo>
                  <a:cubicBezTo>
                    <a:pt x="75926" y="11851"/>
                    <a:pt x="75336" y="11933"/>
                    <a:pt x="74614" y="12179"/>
                  </a:cubicBezTo>
                  <a:lnTo>
                    <a:pt x="15068" y="32555"/>
                  </a:lnTo>
                  <a:cubicBezTo>
                    <a:pt x="10443" y="34145"/>
                    <a:pt x="7621" y="40980"/>
                    <a:pt x="8900" y="47471"/>
                  </a:cubicBezTo>
                  <a:lnTo>
                    <a:pt x="17545" y="91288"/>
                  </a:lnTo>
                  <a:cubicBezTo>
                    <a:pt x="18431" y="95828"/>
                    <a:pt x="21203" y="99319"/>
                    <a:pt x="24419" y="99992"/>
                  </a:cubicBezTo>
                  <a:lnTo>
                    <a:pt x="81701" y="112007"/>
                  </a:lnTo>
                  <a:cubicBezTo>
                    <a:pt x="82750" y="112220"/>
                    <a:pt x="83833" y="112581"/>
                    <a:pt x="84899" y="113089"/>
                  </a:cubicBezTo>
                  <a:lnTo>
                    <a:pt x="117050" y="128137"/>
                  </a:lnTo>
                  <a:lnTo>
                    <a:pt x="109390" y="152987"/>
                  </a:lnTo>
                  <a:lnTo>
                    <a:pt x="113196" y="17026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35" name="Graphic 9">
              <a:extLst>
                <a:ext uri="{FF2B5EF4-FFF2-40B4-BE49-F238E27FC236}">
                  <a16:creationId xmlns:a16="http://schemas.microsoft.com/office/drawing/2014/main" id="{CEED6E21-7655-9537-00D8-53D39D9ACA6A}"/>
                </a:ext>
              </a:extLst>
            </p:cNvPr>
            <p:cNvGrpSpPr/>
            <p:nvPr/>
          </p:nvGrpSpPr>
          <p:grpSpPr>
            <a:xfrm>
              <a:off x="8646594" y="5149485"/>
              <a:ext cx="45913" cy="66469"/>
              <a:chOff x="8646594" y="5149485"/>
              <a:chExt cx="45913" cy="66469"/>
            </a:xfrm>
            <a:grpFill/>
          </p:grpSpPr>
          <p:sp>
            <p:nvSpPr>
              <p:cNvPr id="1697" name="Freeform 1696">
                <a:extLst>
                  <a:ext uri="{FF2B5EF4-FFF2-40B4-BE49-F238E27FC236}">
                    <a16:creationId xmlns:a16="http://schemas.microsoft.com/office/drawing/2014/main" id="{ECFB09F3-DCA8-390B-4D1C-CA3D2951B87C}"/>
                  </a:ext>
                </a:extLst>
              </p:cNvPr>
              <p:cNvSpPr/>
              <p:nvPr/>
            </p:nvSpPr>
            <p:spPr>
              <a:xfrm>
                <a:off x="8651269" y="5154157"/>
                <a:ext cx="36744" cy="57306"/>
              </a:xfrm>
              <a:custGeom>
                <a:avLst/>
                <a:gdLst>
                  <a:gd name="connsiteX0" fmla="*/ 22966 w 36744"/>
                  <a:gd name="connsiteY0" fmla="*/ 0 h 57306"/>
                  <a:gd name="connsiteX1" fmla="*/ 36744 w 36744"/>
                  <a:gd name="connsiteY1" fmla="*/ 18162 h 57306"/>
                  <a:gd name="connsiteX2" fmla="*/ 32152 w 36744"/>
                  <a:gd name="connsiteY2" fmla="*/ 54504 h 57306"/>
                  <a:gd name="connsiteX3" fmla="*/ 13780 w 36744"/>
                  <a:gd name="connsiteY3" fmla="*/ 57307 h 57306"/>
                  <a:gd name="connsiteX4" fmla="*/ 0 w 36744"/>
                  <a:gd name="connsiteY4" fmla="*/ 48930 h 57306"/>
                  <a:gd name="connsiteX5" fmla="*/ 6889 w 36744"/>
                  <a:gd name="connsiteY5" fmla="*/ 2819 h 57306"/>
                  <a:gd name="connsiteX6" fmla="*/ 22966 w 36744"/>
                  <a:gd name="connsiteY6" fmla="*/ 17 h 57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44" h="57306">
                    <a:moveTo>
                      <a:pt x="22966" y="0"/>
                    </a:moveTo>
                    <a:lnTo>
                      <a:pt x="36744" y="18162"/>
                    </a:lnTo>
                    <a:lnTo>
                      <a:pt x="32152" y="54504"/>
                    </a:lnTo>
                    <a:lnTo>
                      <a:pt x="13780" y="57307"/>
                    </a:lnTo>
                    <a:lnTo>
                      <a:pt x="0" y="48930"/>
                    </a:lnTo>
                    <a:lnTo>
                      <a:pt x="6889" y="2819"/>
                    </a:lnTo>
                    <a:lnTo>
                      <a:pt x="22966" y="1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98" name="Freeform 1697">
                <a:extLst>
                  <a:ext uri="{FF2B5EF4-FFF2-40B4-BE49-F238E27FC236}">
                    <a16:creationId xmlns:a16="http://schemas.microsoft.com/office/drawing/2014/main" id="{E58D26E5-CB8F-F904-D7BA-6AD683BCF685}"/>
                  </a:ext>
                </a:extLst>
              </p:cNvPr>
              <p:cNvSpPr/>
              <p:nvPr/>
            </p:nvSpPr>
            <p:spPr>
              <a:xfrm>
                <a:off x="8646594" y="5149485"/>
                <a:ext cx="45913" cy="66469"/>
              </a:xfrm>
              <a:custGeom>
                <a:avLst/>
                <a:gdLst>
                  <a:gd name="connsiteX0" fmla="*/ 17568 w 45913"/>
                  <a:gd name="connsiteY0" fmla="*/ 66453 h 66469"/>
                  <a:gd name="connsiteX1" fmla="*/ 0 w 45913"/>
                  <a:gd name="connsiteY1" fmla="*/ 55782 h 66469"/>
                  <a:gd name="connsiteX2" fmla="*/ 7775 w 45913"/>
                  <a:gd name="connsiteY2" fmla="*/ 3770 h 66469"/>
                  <a:gd name="connsiteX3" fmla="*/ 29494 w 45913"/>
                  <a:gd name="connsiteY3" fmla="*/ 0 h 66469"/>
                  <a:gd name="connsiteX4" fmla="*/ 45913 w 45913"/>
                  <a:gd name="connsiteY4" fmla="*/ 21654 h 66469"/>
                  <a:gd name="connsiteX5" fmla="*/ 40681 w 45913"/>
                  <a:gd name="connsiteY5" fmla="*/ 62946 h 66469"/>
                  <a:gd name="connsiteX6" fmla="*/ 17552 w 45913"/>
                  <a:gd name="connsiteY6" fmla="*/ 66470 h 66469"/>
                  <a:gd name="connsiteX7" fmla="*/ 9366 w 45913"/>
                  <a:gd name="connsiteY7" fmla="*/ 51389 h 66469"/>
                  <a:gd name="connsiteX8" fmla="*/ 19372 w 45913"/>
                  <a:gd name="connsiteY8" fmla="*/ 57471 h 66469"/>
                  <a:gd name="connsiteX9" fmla="*/ 32988 w 45913"/>
                  <a:gd name="connsiteY9" fmla="*/ 55389 h 66469"/>
                  <a:gd name="connsiteX10" fmla="*/ 36958 w 45913"/>
                  <a:gd name="connsiteY10" fmla="*/ 24014 h 66469"/>
                  <a:gd name="connsiteX11" fmla="*/ 25819 w 45913"/>
                  <a:gd name="connsiteY11" fmla="*/ 9327 h 66469"/>
                  <a:gd name="connsiteX12" fmla="*/ 15387 w 45913"/>
                  <a:gd name="connsiteY12" fmla="*/ 11146 h 66469"/>
                  <a:gd name="connsiteX13" fmla="*/ 9382 w 45913"/>
                  <a:gd name="connsiteY13" fmla="*/ 51373 h 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13" h="66469">
                    <a:moveTo>
                      <a:pt x="17568" y="66453"/>
                    </a:moveTo>
                    <a:lnTo>
                      <a:pt x="0" y="55782"/>
                    </a:lnTo>
                    <a:lnTo>
                      <a:pt x="7775" y="3770"/>
                    </a:lnTo>
                    <a:lnTo>
                      <a:pt x="29494" y="0"/>
                    </a:lnTo>
                    <a:lnTo>
                      <a:pt x="45913" y="21654"/>
                    </a:lnTo>
                    <a:lnTo>
                      <a:pt x="40681" y="62946"/>
                    </a:lnTo>
                    <a:lnTo>
                      <a:pt x="17552" y="66470"/>
                    </a:lnTo>
                    <a:close/>
                    <a:moveTo>
                      <a:pt x="9366" y="51389"/>
                    </a:moveTo>
                    <a:lnTo>
                      <a:pt x="19372" y="57471"/>
                    </a:lnTo>
                    <a:lnTo>
                      <a:pt x="32988" y="55389"/>
                    </a:lnTo>
                    <a:lnTo>
                      <a:pt x="36958" y="24014"/>
                    </a:lnTo>
                    <a:lnTo>
                      <a:pt x="25819" y="9327"/>
                    </a:lnTo>
                    <a:lnTo>
                      <a:pt x="15387" y="11146"/>
                    </a:lnTo>
                    <a:lnTo>
                      <a:pt x="9382" y="5137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36" name="Freeform 1335">
              <a:extLst>
                <a:ext uri="{FF2B5EF4-FFF2-40B4-BE49-F238E27FC236}">
                  <a16:creationId xmlns:a16="http://schemas.microsoft.com/office/drawing/2014/main" id="{FB0EBA24-9CFA-51CC-639A-60C447DD87CC}"/>
                </a:ext>
              </a:extLst>
            </p:cNvPr>
            <p:cNvSpPr/>
            <p:nvPr/>
          </p:nvSpPr>
          <p:spPr>
            <a:xfrm>
              <a:off x="9628608" y="4503239"/>
              <a:ext cx="457047" cy="201316"/>
            </a:xfrm>
            <a:custGeom>
              <a:avLst/>
              <a:gdLst>
                <a:gd name="connsiteX0" fmla="*/ 351811 w 457048"/>
                <a:gd name="connsiteY0" fmla="*/ 201300 h 201316"/>
                <a:gd name="connsiteX1" fmla="*/ 343511 w 457048"/>
                <a:gd name="connsiteY1" fmla="*/ 198693 h 201316"/>
                <a:gd name="connsiteX2" fmla="*/ 290232 w 457048"/>
                <a:gd name="connsiteY2" fmla="*/ 162549 h 201316"/>
                <a:gd name="connsiteX3" fmla="*/ 287673 w 457048"/>
                <a:gd name="connsiteY3" fmla="*/ 161483 h 201316"/>
                <a:gd name="connsiteX4" fmla="*/ 253421 w 457048"/>
                <a:gd name="connsiteY4" fmla="*/ 155927 h 201316"/>
                <a:gd name="connsiteX5" fmla="*/ 244629 w 457048"/>
                <a:gd name="connsiteY5" fmla="*/ 139911 h 201316"/>
                <a:gd name="connsiteX6" fmla="*/ 186444 w 457048"/>
                <a:gd name="connsiteY6" fmla="*/ 147780 h 201316"/>
                <a:gd name="connsiteX7" fmla="*/ 183820 w 457048"/>
                <a:gd name="connsiteY7" fmla="*/ 147878 h 201316"/>
                <a:gd name="connsiteX8" fmla="*/ 78671 w 457048"/>
                <a:gd name="connsiteY8" fmla="*/ 142436 h 201316"/>
                <a:gd name="connsiteX9" fmla="*/ 76523 w 457048"/>
                <a:gd name="connsiteY9" fmla="*/ 142747 h 201316"/>
                <a:gd name="connsiteX10" fmla="*/ 21553 w 457048"/>
                <a:gd name="connsiteY10" fmla="*/ 161565 h 201316"/>
                <a:gd name="connsiteX11" fmla="*/ 8102 w 457048"/>
                <a:gd name="connsiteY11" fmla="*/ 159353 h 201316"/>
                <a:gd name="connsiteX12" fmla="*/ 15 w 457048"/>
                <a:gd name="connsiteY12" fmla="*/ 140764 h 201316"/>
                <a:gd name="connsiteX13" fmla="*/ 1279 w 457048"/>
                <a:gd name="connsiteY13" fmla="*/ 106865 h 201316"/>
                <a:gd name="connsiteX14" fmla="*/ 4691 w 457048"/>
                <a:gd name="connsiteY14" fmla="*/ 95309 h 201316"/>
                <a:gd name="connsiteX15" fmla="*/ 32069 w 457048"/>
                <a:gd name="connsiteY15" fmla="*/ 51296 h 201316"/>
                <a:gd name="connsiteX16" fmla="*/ 39434 w 457048"/>
                <a:gd name="connsiteY16" fmla="*/ 44542 h 201316"/>
                <a:gd name="connsiteX17" fmla="*/ 88547 w 457048"/>
                <a:gd name="connsiteY17" fmla="*/ 21561 h 201316"/>
                <a:gd name="connsiteX18" fmla="*/ 106640 w 457048"/>
                <a:gd name="connsiteY18" fmla="*/ 26183 h 201316"/>
                <a:gd name="connsiteX19" fmla="*/ 147765 w 457048"/>
                <a:gd name="connsiteY19" fmla="*/ 76228 h 201316"/>
                <a:gd name="connsiteX20" fmla="*/ 153227 w 457048"/>
                <a:gd name="connsiteY20" fmla="*/ 79080 h 201316"/>
                <a:gd name="connsiteX21" fmla="*/ 189234 w 457048"/>
                <a:gd name="connsiteY21" fmla="*/ 78097 h 201316"/>
                <a:gd name="connsiteX22" fmla="*/ 197025 w 457048"/>
                <a:gd name="connsiteY22" fmla="*/ 69524 h 201316"/>
                <a:gd name="connsiteX23" fmla="*/ 206227 w 457048"/>
                <a:gd name="connsiteY23" fmla="*/ 26593 h 201316"/>
                <a:gd name="connsiteX24" fmla="*/ 218974 w 457048"/>
                <a:gd name="connsiteY24" fmla="*/ 11709 h 201316"/>
                <a:gd name="connsiteX25" fmla="*/ 261377 w 457048"/>
                <a:gd name="connsiteY25" fmla="*/ 480 h 201316"/>
                <a:gd name="connsiteX26" fmla="*/ 269465 w 457048"/>
                <a:gd name="connsiteY26" fmla="*/ 726 h 201316"/>
                <a:gd name="connsiteX27" fmla="*/ 295546 w 457048"/>
                <a:gd name="connsiteY27" fmla="*/ 9266 h 201316"/>
                <a:gd name="connsiteX28" fmla="*/ 298187 w 457048"/>
                <a:gd name="connsiteY28" fmla="*/ 10430 h 201316"/>
                <a:gd name="connsiteX29" fmla="*/ 350007 w 457048"/>
                <a:gd name="connsiteY29" fmla="*/ 39330 h 201316"/>
                <a:gd name="connsiteX30" fmla="*/ 352910 w 457048"/>
                <a:gd name="connsiteY30" fmla="*/ 40116 h 201316"/>
                <a:gd name="connsiteX31" fmla="*/ 398005 w 457048"/>
                <a:gd name="connsiteY31" fmla="*/ 40116 h 201316"/>
                <a:gd name="connsiteX32" fmla="*/ 405616 w 457048"/>
                <a:gd name="connsiteY32" fmla="*/ 42297 h 201316"/>
                <a:gd name="connsiteX33" fmla="*/ 429122 w 457048"/>
                <a:gd name="connsiteY33" fmla="*/ 56607 h 201316"/>
                <a:gd name="connsiteX34" fmla="*/ 438259 w 457048"/>
                <a:gd name="connsiteY34" fmla="*/ 72114 h 201316"/>
                <a:gd name="connsiteX35" fmla="*/ 441524 w 457048"/>
                <a:gd name="connsiteY35" fmla="*/ 99767 h 201316"/>
                <a:gd name="connsiteX36" fmla="*/ 442623 w 457048"/>
                <a:gd name="connsiteY36" fmla="*/ 103980 h 201316"/>
                <a:gd name="connsiteX37" fmla="*/ 455156 w 457048"/>
                <a:gd name="connsiteY37" fmla="*/ 133633 h 201316"/>
                <a:gd name="connsiteX38" fmla="*/ 446199 w 457048"/>
                <a:gd name="connsiteY38" fmla="*/ 162401 h 201316"/>
                <a:gd name="connsiteX39" fmla="*/ 390278 w 457048"/>
                <a:gd name="connsiteY39" fmla="*/ 188416 h 201316"/>
                <a:gd name="connsiteX40" fmla="*/ 356552 w 457048"/>
                <a:gd name="connsiteY40" fmla="*/ 200480 h 201316"/>
                <a:gd name="connsiteX41" fmla="*/ 351762 w 457048"/>
                <a:gd name="connsiteY41" fmla="*/ 201316 h 201316"/>
                <a:gd name="connsiteX42" fmla="*/ 258917 w 457048"/>
                <a:gd name="connsiteY42" fmla="*/ 148107 h 201316"/>
                <a:gd name="connsiteX43" fmla="*/ 289034 w 457048"/>
                <a:gd name="connsiteY43" fmla="*/ 152992 h 201316"/>
                <a:gd name="connsiteX44" fmla="*/ 295070 w 457048"/>
                <a:gd name="connsiteY44" fmla="*/ 155451 h 201316"/>
                <a:gd name="connsiteX45" fmla="*/ 348334 w 457048"/>
                <a:gd name="connsiteY45" fmla="*/ 191579 h 201316"/>
                <a:gd name="connsiteX46" fmla="*/ 353698 w 457048"/>
                <a:gd name="connsiteY46" fmla="*/ 192366 h 201316"/>
                <a:gd name="connsiteX47" fmla="*/ 387473 w 457048"/>
                <a:gd name="connsiteY47" fmla="*/ 180285 h 201316"/>
                <a:gd name="connsiteX48" fmla="*/ 442606 w 457048"/>
                <a:gd name="connsiteY48" fmla="*/ 154599 h 201316"/>
                <a:gd name="connsiteX49" fmla="*/ 447265 w 457048"/>
                <a:gd name="connsiteY49" fmla="*/ 136977 h 201316"/>
                <a:gd name="connsiteX50" fmla="*/ 434716 w 457048"/>
                <a:gd name="connsiteY50" fmla="*/ 107324 h 201316"/>
                <a:gd name="connsiteX51" fmla="*/ 433027 w 457048"/>
                <a:gd name="connsiteY51" fmla="*/ 100767 h 201316"/>
                <a:gd name="connsiteX52" fmla="*/ 429762 w 457048"/>
                <a:gd name="connsiteY52" fmla="*/ 73114 h 201316"/>
                <a:gd name="connsiteX53" fmla="*/ 424694 w 457048"/>
                <a:gd name="connsiteY53" fmla="*/ 63950 h 201316"/>
                <a:gd name="connsiteX54" fmla="*/ 401204 w 457048"/>
                <a:gd name="connsiteY54" fmla="*/ 49640 h 201316"/>
                <a:gd name="connsiteX55" fmla="*/ 398054 w 457048"/>
                <a:gd name="connsiteY55" fmla="*/ 48722 h 201316"/>
                <a:gd name="connsiteX56" fmla="*/ 352959 w 457048"/>
                <a:gd name="connsiteY56" fmla="*/ 48722 h 201316"/>
                <a:gd name="connsiteX57" fmla="*/ 345857 w 457048"/>
                <a:gd name="connsiteY57" fmla="*/ 46837 h 201316"/>
                <a:gd name="connsiteX58" fmla="*/ 294053 w 457048"/>
                <a:gd name="connsiteY58" fmla="*/ 17938 h 201316"/>
                <a:gd name="connsiteX59" fmla="*/ 292938 w 457048"/>
                <a:gd name="connsiteY59" fmla="*/ 17446 h 201316"/>
                <a:gd name="connsiteX60" fmla="*/ 266823 w 457048"/>
                <a:gd name="connsiteY60" fmla="*/ 8873 h 201316"/>
                <a:gd name="connsiteX61" fmla="*/ 263641 w 457048"/>
                <a:gd name="connsiteY61" fmla="*/ 8775 h 201316"/>
                <a:gd name="connsiteX62" fmla="*/ 221220 w 457048"/>
                <a:gd name="connsiteY62" fmla="*/ 20003 h 201316"/>
                <a:gd name="connsiteX63" fmla="*/ 214675 w 457048"/>
                <a:gd name="connsiteY63" fmla="*/ 28380 h 201316"/>
                <a:gd name="connsiteX64" fmla="*/ 205456 w 457048"/>
                <a:gd name="connsiteY64" fmla="*/ 71327 h 201316"/>
                <a:gd name="connsiteX65" fmla="*/ 189496 w 457048"/>
                <a:gd name="connsiteY65" fmla="*/ 86703 h 201316"/>
                <a:gd name="connsiteX66" fmla="*/ 153490 w 457048"/>
                <a:gd name="connsiteY66" fmla="*/ 87686 h 201316"/>
                <a:gd name="connsiteX67" fmla="*/ 141138 w 457048"/>
                <a:gd name="connsiteY67" fmla="*/ 81687 h 201316"/>
                <a:gd name="connsiteX68" fmla="*/ 100013 w 457048"/>
                <a:gd name="connsiteY68" fmla="*/ 31642 h 201316"/>
                <a:gd name="connsiteX69" fmla="*/ 92238 w 457048"/>
                <a:gd name="connsiteY69" fmla="*/ 29347 h 201316"/>
                <a:gd name="connsiteX70" fmla="*/ 43125 w 457048"/>
                <a:gd name="connsiteY70" fmla="*/ 52328 h 201316"/>
                <a:gd name="connsiteX71" fmla="*/ 39401 w 457048"/>
                <a:gd name="connsiteY71" fmla="*/ 55836 h 201316"/>
                <a:gd name="connsiteX72" fmla="*/ 12040 w 457048"/>
                <a:gd name="connsiteY72" fmla="*/ 99816 h 201316"/>
                <a:gd name="connsiteX73" fmla="*/ 9923 w 457048"/>
                <a:gd name="connsiteY73" fmla="*/ 107177 h 201316"/>
                <a:gd name="connsiteX74" fmla="*/ 8661 w 457048"/>
                <a:gd name="connsiteY74" fmla="*/ 141059 h 201316"/>
                <a:gd name="connsiteX75" fmla="*/ 13287 w 457048"/>
                <a:gd name="connsiteY75" fmla="*/ 152419 h 201316"/>
                <a:gd name="connsiteX76" fmla="*/ 18798 w 457048"/>
                <a:gd name="connsiteY76" fmla="*/ 153402 h 201316"/>
                <a:gd name="connsiteX77" fmla="*/ 73800 w 457048"/>
                <a:gd name="connsiteY77" fmla="*/ 134584 h 201316"/>
                <a:gd name="connsiteX78" fmla="*/ 79164 w 457048"/>
                <a:gd name="connsiteY78" fmla="*/ 133830 h 201316"/>
                <a:gd name="connsiteX79" fmla="*/ 184312 w 457048"/>
                <a:gd name="connsiteY79" fmla="*/ 139272 h 201316"/>
                <a:gd name="connsiteX80" fmla="*/ 249369 w 457048"/>
                <a:gd name="connsiteY80" fmla="*/ 130568 h 201316"/>
                <a:gd name="connsiteX81" fmla="*/ 258966 w 457048"/>
                <a:gd name="connsiteY81" fmla="*/ 148091 h 2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7048" h="201316">
                  <a:moveTo>
                    <a:pt x="351811" y="201300"/>
                  </a:moveTo>
                  <a:cubicBezTo>
                    <a:pt x="348924" y="201300"/>
                    <a:pt x="346054" y="200415"/>
                    <a:pt x="343511" y="198693"/>
                  </a:cubicBezTo>
                  <a:lnTo>
                    <a:pt x="290232" y="162549"/>
                  </a:lnTo>
                  <a:cubicBezTo>
                    <a:pt x="289412" y="161975"/>
                    <a:pt x="288575" y="161631"/>
                    <a:pt x="287673" y="161483"/>
                  </a:cubicBezTo>
                  <a:lnTo>
                    <a:pt x="253421" y="155927"/>
                  </a:lnTo>
                  <a:lnTo>
                    <a:pt x="244629" y="139911"/>
                  </a:lnTo>
                  <a:lnTo>
                    <a:pt x="186444" y="147780"/>
                  </a:lnTo>
                  <a:cubicBezTo>
                    <a:pt x="185542" y="147894"/>
                    <a:pt x="184673" y="147911"/>
                    <a:pt x="183820" y="147878"/>
                  </a:cubicBezTo>
                  <a:lnTo>
                    <a:pt x="78671" y="142436"/>
                  </a:lnTo>
                  <a:cubicBezTo>
                    <a:pt x="77835" y="142419"/>
                    <a:pt x="77245" y="142501"/>
                    <a:pt x="76523" y="142747"/>
                  </a:cubicBezTo>
                  <a:lnTo>
                    <a:pt x="21553" y="161565"/>
                  </a:lnTo>
                  <a:cubicBezTo>
                    <a:pt x="16994" y="163106"/>
                    <a:pt x="12105" y="162319"/>
                    <a:pt x="8102" y="159353"/>
                  </a:cubicBezTo>
                  <a:cubicBezTo>
                    <a:pt x="2837" y="155451"/>
                    <a:pt x="-247" y="148321"/>
                    <a:pt x="15" y="140764"/>
                  </a:cubicBezTo>
                  <a:lnTo>
                    <a:pt x="1279" y="106865"/>
                  </a:lnTo>
                  <a:cubicBezTo>
                    <a:pt x="1443" y="102652"/>
                    <a:pt x="2624" y="98653"/>
                    <a:pt x="4691" y="95309"/>
                  </a:cubicBezTo>
                  <a:lnTo>
                    <a:pt x="32069" y="51296"/>
                  </a:lnTo>
                  <a:cubicBezTo>
                    <a:pt x="33987" y="48247"/>
                    <a:pt x="36531" y="45919"/>
                    <a:pt x="39434" y="44542"/>
                  </a:cubicBezTo>
                  <a:lnTo>
                    <a:pt x="88547" y="21561"/>
                  </a:lnTo>
                  <a:cubicBezTo>
                    <a:pt x="94830" y="18626"/>
                    <a:pt x="101899" y="20446"/>
                    <a:pt x="106640" y="26183"/>
                  </a:cubicBezTo>
                  <a:lnTo>
                    <a:pt x="147765" y="76228"/>
                  </a:lnTo>
                  <a:cubicBezTo>
                    <a:pt x="149307" y="78130"/>
                    <a:pt x="151177" y="79162"/>
                    <a:pt x="153227" y="79080"/>
                  </a:cubicBezTo>
                  <a:lnTo>
                    <a:pt x="189234" y="78097"/>
                  </a:lnTo>
                  <a:cubicBezTo>
                    <a:pt x="192760" y="77999"/>
                    <a:pt x="195959" y="74474"/>
                    <a:pt x="197025" y="69524"/>
                  </a:cubicBezTo>
                  <a:lnTo>
                    <a:pt x="206227" y="26593"/>
                  </a:lnTo>
                  <a:cubicBezTo>
                    <a:pt x="207819" y="19053"/>
                    <a:pt x="212724" y="13365"/>
                    <a:pt x="218974" y="11709"/>
                  </a:cubicBezTo>
                  <a:lnTo>
                    <a:pt x="261377" y="480"/>
                  </a:lnTo>
                  <a:cubicBezTo>
                    <a:pt x="264051" y="-241"/>
                    <a:pt x="266823" y="-143"/>
                    <a:pt x="269465" y="726"/>
                  </a:cubicBezTo>
                  <a:lnTo>
                    <a:pt x="295546" y="9266"/>
                  </a:lnTo>
                  <a:cubicBezTo>
                    <a:pt x="296432" y="9562"/>
                    <a:pt x="297318" y="9955"/>
                    <a:pt x="298187" y="10430"/>
                  </a:cubicBezTo>
                  <a:lnTo>
                    <a:pt x="350007" y="39330"/>
                  </a:lnTo>
                  <a:cubicBezTo>
                    <a:pt x="350942" y="39854"/>
                    <a:pt x="351926" y="40116"/>
                    <a:pt x="352910" y="40116"/>
                  </a:cubicBezTo>
                  <a:lnTo>
                    <a:pt x="398005" y="40116"/>
                  </a:lnTo>
                  <a:cubicBezTo>
                    <a:pt x="400646" y="40116"/>
                    <a:pt x="403286" y="40871"/>
                    <a:pt x="405616" y="42297"/>
                  </a:cubicBezTo>
                  <a:lnTo>
                    <a:pt x="429122" y="56607"/>
                  </a:lnTo>
                  <a:cubicBezTo>
                    <a:pt x="434076" y="59607"/>
                    <a:pt x="437488" y="65409"/>
                    <a:pt x="438259" y="72114"/>
                  </a:cubicBezTo>
                  <a:lnTo>
                    <a:pt x="441524" y="99767"/>
                  </a:lnTo>
                  <a:cubicBezTo>
                    <a:pt x="441704" y="101275"/>
                    <a:pt x="442065" y="102685"/>
                    <a:pt x="442623" y="103980"/>
                  </a:cubicBezTo>
                  <a:lnTo>
                    <a:pt x="455156" y="133633"/>
                  </a:lnTo>
                  <a:cubicBezTo>
                    <a:pt x="459781" y="144583"/>
                    <a:pt x="455598" y="158025"/>
                    <a:pt x="446199" y="162401"/>
                  </a:cubicBezTo>
                  <a:lnTo>
                    <a:pt x="390278" y="188416"/>
                  </a:lnTo>
                  <a:lnTo>
                    <a:pt x="356552" y="200480"/>
                  </a:lnTo>
                  <a:cubicBezTo>
                    <a:pt x="354994" y="201038"/>
                    <a:pt x="353370" y="201316"/>
                    <a:pt x="351762" y="201316"/>
                  </a:cubicBezTo>
                  <a:close/>
                  <a:moveTo>
                    <a:pt x="258917" y="148107"/>
                  </a:moveTo>
                  <a:lnTo>
                    <a:pt x="289034" y="152992"/>
                  </a:lnTo>
                  <a:cubicBezTo>
                    <a:pt x="291183" y="153337"/>
                    <a:pt x="293217" y="154172"/>
                    <a:pt x="295070" y="155451"/>
                  </a:cubicBezTo>
                  <a:lnTo>
                    <a:pt x="348334" y="191579"/>
                  </a:lnTo>
                  <a:cubicBezTo>
                    <a:pt x="350024" y="192759"/>
                    <a:pt x="351910" y="193022"/>
                    <a:pt x="353698" y="192366"/>
                  </a:cubicBezTo>
                  <a:lnTo>
                    <a:pt x="387473" y="180285"/>
                  </a:lnTo>
                  <a:lnTo>
                    <a:pt x="442606" y="154599"/>
                  </a:lnTo>
                  <a:cubicBezTo>
                    <a:pt x="447807" y="152173"/>
                    <a:pt x="450070" y="143616"/>
                    <a:pt x="447265" y="136977"/>
                  </a:cubicBezTo>
                  <a:lnTo>
                    <a:pt x="434716" y="107324"/>
                  </a:lnTo>
                  <a:cubicBezTo>
                    <a:pt x="433863" y="105275"/>
                    <a:pt x="433289" y="103062"/>
                    <a:pt x="433027" y="100767"/>
                  </a:cubicBezTo>
                  <a:lnTo>
                    <a:pt x="429762" y="73114"/>
                  </a:lnTo>
                  <a:cubicBezTo>
                    <a:pt x="429286" y="69065"/>
                    <a:pt x="427334" y="65573"/>
                    <a:pt x="424694" y="63950"/>
                  </a:cubicBezTo>
                  <a:lnTo>
                    <a:pt x="401204" y="49640"/>
                  </a:lnTo>
                  <a:cubicBezTo>
                    <a:pt x="400202" y="49034"/>
                    <a:pt x="399136" y="48722"/>
                    <a:pt x="398054" y="48722"/>
                  </a:cubicBezTo>
                  <a:lnTo>
                    <a:pt x="352959" y="48722"/>
                  </a:lnTo>
                  <a:cubicBezTo>
                    <a:pt x="350466" y="48722"/>
                    <a:pt x="348087" y="48083"/>
                    <a:pt x="345857" y="46837"/>
                  </a:cubicBezTo>
                  <a:lnTo>
                    <a:pt x="294053" y="17938"/>
                  </a:lnTo>
                  <a:cubicBezTo>
                    <a:pt x="293709" y="17741"/>
                    <a:pt x="293331" y="17561"/>
                    <a:pt x="292938" y="17446"/>
                  </a:cubicBezTo>
                  <a:lnTo>
                    <a:pt x="266823" y="8873"/>
                  </a:lnTo>
                  <a:cubicBezTo>
                    <a:pt x="265790" y="8545"/>
                    <a:pt x="264691" y="8496"/>
                    <a:pt x="263641" y="8775"/>
                  </a:cubicBezTo>
                  <a:lnTo>
                    <a:pt x="221220" y="20003"/>
                  </a:lnTo>
                  <a:cubicBezTo>
                    <a:pt x="218170" y="20806"/>
                    <a:pt x="215611" y="24085"/>
                    <a:pt x="214675" y="28380"/>
                  </a:cubicBezTo>
                  <a:lnTo>
                    <a:pt x="205456" y="71327"/>
                  </a:lnTo>
                  <a:cubicBezTo>
                    <a:pt x="203521" y="80310"/>
                    <a:pt x="197123" y="86473"/>
                    <a:pt x="189496" y="86703"/>
                  </a:cubicBezTo>
                  <a:lnTo>
                    <a:pt x="153490" y="87686"/>
                  </a:lnTo>
                  <a:cubicBezTo>
                    <a:pt x="148700" y="87621"/>
                    <a:pt x="144369" y="85637"/>
                    <a:pt x="141138" y="81687"/>
                  </a:cubicBezTo>
                  <a:lnTo>
                    <a:pt x="100013" y="31642"/>
                  </a:lnTo>
                  <a:cubicBezTo>
                    <a:pt x="97815" y="28953"/>
                    <a:pt x="94846" y="28085"/>
                    <a:pt x="92238" y="29347"/>
                  </a:cubicBezTo>
                  <a:lnTo>
                    <a:pt x="43125" y="52328"/>
                  </a:lnTo>
                  <a:cubicBezTo>
                    <a:pt x="41714" y="52984"/>
                    <a:pt x="40418" y="54197"/>
                    <a:pt x="39401" y="55836"/>
                  </a:cubicBezTo>
                  <a:lnTo>
                    <a:pt x="12040" y="99816"/>
                  </a:lnTo>
                  <a:cubicBezTo>
                    <a:pt x="10776" y="101865"/>
                    <a:pt x="10022" y="104488"/>
                    <a:pt x="9923" y="107177"/>
                  </a:cubicBezTo>
                  <a:lnTo>
                    <a:pt x="8661" y="141059"/>
                  </a:lnTo>
                  <a:cubicBezTo>
                    <a:pt x="8497" y="145747"/>
                    <a:pt x="10285" y="150206"/>
                    <a:pt x="13287" y="152419"/>
                  </a:cubicBezTo>
                  <a:cubicBezTo>
                    <a:pt x="14500" y="153304"/>
                    <a:pt x="16403" y="154222"/>
                    <a:pt x="18798" y="153402"/>
                  </a:cubicBezTo>
                  <a:lnTo>
                    <a:pt x="73800" y="134584"/>
                  </a:lnTo>
                  <a:cubicBezTo>
                    <a:pt x="75605" y="133978"/>
                    <a:pt x="77343" y="133715"/>
                    <a:pt x="79164" y="133830"/>
                  </a:cubicBezTo>
                  <a:lnTo>
                    <a:pt x="184312" y="139272"/>
                  </a:lnTo>
                  <a:lnTo>
                    <a:pt x="249369" y="130568"/>
                  </a:lnTo>
                  <a:lnTo>
                    <a:pt x="258966" y="14809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37" name="Graphic 9">
              <a:extLst>
                <a:ext uri="{FF2B5EF4-FFF2-40B4-BE49-F238E27FC236}">
                  <a16:creationId xmlns:a16="http://schemas.microsoft.com/office/drawing/2014/main" id="{D7BC079B-9811-EEB5-1963-638E544208E0}"/>
                </a:ext>
              </a:extLst>
            </p:cNvPr>
            <p:cNvGrpSpPr/>
            <p:nvPr/>
          </p:nvGrpSpPr>
          <p:grpSpPr>
            <a:xfrm>
              <a:off x="9980387" y="5287323"/>
              <a:ext cx="232818" cy="255949"/>
              <a:chOff x="9980387" y="5287323"/>
              <a:chExt cx="232818" cy="255949"/>
            </a:xfrm>
            <a:grpFill/>
          </p:grpSpPr>
          <p:sp>
            <p:nvSpPr>
              <p:cNvPr id="1695" name="Freeform 1694">
                <a:extLst>
                  <a:ext uri="{FF2B5EF4-FFF2-40B4-BE49-F238E27FC236}">
                    <a16:creationId xmlns:a16="http://schemas.microsoft.com/office/drawing/2014/main" id="{96FDB4BF-E0E7-DAB0-CE3F-2A89BAB77758}"/>
                  </a:ext>
                </a:extLst>
              </p:cNvPr>
              <p:cNvSpPr/>
              <p:nvPr/>
            </p:nvSpPr>
            <p:spPr>
              <a:xfrm>
                <a:off x="9988129" y="5291639"/>
                <a:ext cx="215923" cy="245453"/>
              </a:xfrm>
              <a:custGeom>
                <a:avLst/>
                <a:gdLst>
                  <a:gd name="connsiteX0" fmla="*/ 0 w 215923"/>
                  <a:gd name="connsiteY0" fmla="*/ 20440 h 245453"/>
                  <a:gd name="connsiteX1" fmla="*/ 13779 w 215923"/>
                  <a:gd name="connsiteY1" fmla="*/ 7867 h 245453"/>
                  <a:gd name="connsiteX2" fmla="*/ 53788 w 215923"/>
                  <a:gd name="connsiteY2" fmla="*/ 179 h 245453"/>
                  <a:gd name="connsiteX3" fmla="*/ 60792 w 215923"/>
                  <a:gd name="connsiteY3" fmla="*/ 1425 h 245453"/>
                  <a:gd name="connsiteX4" fmla="*/ 101375 w 215923"/>
                  <a:gd name="connsiteY4" fmla="*/ 24882 h 245453"/>
                  <a:gd name="connsiteX5" fmla="*/ 105542 w 215923"/>
                  <a:gd name="connsiteY5" fmla="*/ 26259 h 245453"/>
                  <a:gd name="connsiteX6" fmla="*/ 127851 w 215923"/>
                  <a:gd name="connsiteY6" fmla="*/ 28521 h 245453"/>
                  <a:gd name="connsiteX7" fmla="*/ 133576 w 215923"/>
                  <a:gd name="connsiteY7" fmla="*/ 30963 h 245453"/>
                  <a:gd name="connsiteX8" fmla="*/ 158510 w 215923"/>
                  <a:gd name="connsiteY8" fmla="*/ 51191 h 245453"/>
                  <a:gd name="connsiteX9" fmla="*/ 153917 w 215923"/>
                  <a:gd name="connsiteY9" fmla="*/ 79140 h 245453"/>
                  <a:gd name="connsiteX10" fmla="*/ 173667 w 215923"/>
                  <a:gd name="connsiteY10" fmla="*/ 88975 h 245453"/>
                  <a:gd name="connsiteX11" fmla="*/ 181081 w 215923"/>
                  <a:gd name="connsiteY11" fmla="*/ 98958 h 245453"/>
                  <a:gd name="connsiteX12" fmla="*/ 187151 w 215923"/>
                  <a:gd name="connsiteY12" fmla="*/ 122054 h 245453"/>
                  <a:gd name="connsiteX13" fmla="*/ 191318 w 215923"/>
                  <a:gd name="connsiteY13" fmla="*/ 129644 h 245453"/>
                  <a:gd name="connsiteX14" fmla="*/ 209033 w 215923"/>
                  <a:gd name="connsiteY14" fmla="*/ 147609 h 245453"/>
                  <a:gd name="connsiteX15" fmla="*/ 204441 w 215923"/>
                  <a:gd name="connsiteY15" fmla="*/ 160182 h 245453"/>
                  <a:gd name="connsiteX16" fmla="*/ 215924 w 215923"/>
                  <a:gd name="connsiteY16" fmla="*/ 168575 h 245453"/>
                  <a:gd name="connsiteX17" fmla="*/ 199847 w 215923"/>
                  <a:gd name="connsiteY17" fmla="*/ 174165 h 245453"/>
                  <a:gd name="connsiteX18" fmla="*/ 163103 w 215923"/>
                  <a:gd name="connsiteY18" fmla="*/ 172771 h 245453"/>
                  <a:gd name="connsiteX19" fmla="*/ 156213 w 215923"/>
                  <a:gd name="connsiteY19" fmla="*/ 160199 h 245453"/>
                  <a:gd name="connsiteX20" fmla="*/ 142434 w 215923"/>
                  <a:gd name="connsiteY20" fmla="*/ 167181 h 245453"/>
                  <a:gd name="connsiteX21" fmla="*/ 147027 w 215923"/>
                  <a:gd name="connsiteY21" fmla="*/ 182557 h 245453"/>
                  <a:gd name="connsiteX22" fmla="*/ 131641 w 215923"/>
                  <a:gd name="connsiteY22" fmla="*/ 207982 h 245453"/>
                  <a:gd name="connsiteX23" fmla="*/ 130426 w 215923"/>
                  <a:gd name="connsiteY23" fmla="*/ 210391 h 245453"/>
                  <a:gd name="connsiteX24" fmla="*/ 119469 w 215923"/>
                  <a:gd name="connsiteY24" fmla="*/ 237061 h 245453"/>
                  <a:gd name="connsiteX25" fmla="*/ 103393 w 215923"/>
                  <a:gd name="connsiteY25" fmla="*/ 245454 h 245453"/>
                  <a:gd name="connsiteX26" fmla="*/ 93403 w 215923"/>
                  <a:gd name="connsiteY26" fmla="*/ 212637 h 245453"/>
                  <a:gd name="connsiteX27" fmla="*/ 92911 w 215923"/>
                  <a:gd name="connsiteY27" fmla="*/ 202621 h 245453"/>
                  <a:gd name="connsiteX28" fmla="*/ 98275 w 215923"/>
                  <a:gd name="connsiteY28" fmla="*/ 175443 h 245453"/>
                  <a:gd name="connsiteX29" fmla="*/ 98620 w 215923"/>
                  <a:gd name="connsiteY29" fmla="*/ 170067 h 245453"/>
                  <a:gd name="connsiteX30" fmla="*/ 96864 w 215923"/>
                  <a:gd name="connsiteY30" fmla="*/ 142298 h 245453"/>
                  <a:gd name="connsiteX31" fmla="*/ 93338 w 215923"/>
                  <a:gd name="connsiteY31" fmla="*/ 132250 h 245453"/>
                  <a:gd name="connsiteX32" fmla="*/ 60268 w 215923"/>
                  <a:gd name="connsiteY32" fmla="*/ 88237 h 245453"/>
                  <a:gd name="connsiteX33" fmla="*/ 59300 w 215923"/>
                  <a:gd name="connsiteY33" fmla="*/ 86778 h 245453"/>
                  <a:gd name="connsiteX34" fmla="*/ 39812 w 215923"/>
                  <a:gd name="connsiteY34" fmla="*/ 53847 h 245453"/>
                  <a:gd name="connsiteX35" fmla="*/ 38171 w 215923"/>
                  <a:gd name="connsiteY35" fmla="*/ 51568 h 245453"/>
                  <a:gd name="connsiteX36" fmla="*/ 20258 w 215923"/>
                  <a:gd name="connsiteY36" fmla="*/ 30980 h 245453"/>
                  <a:gd name="connsiteX37" fmla="*/ 16075 w 215923"/>
                  <a:gd name="connsiteY37" fmla="*/ 27783 h 245453"/>
                  <a:gd name="connsiteX38" fmla="*/ 33 w 215923"/>
                  <a:gd name="connsiteY38" fmla="*/ 20456 h 24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5923" h="245453">
                    <a:moveTo>
                      <a:pt x="0" y="20440"/>
                    </a:moveTo>
                    <a:lnTo>
                      <a:pt x="13779" y="7867"/>
                    </a:lnTo>
                    <a:lnTo>
                      <a:pt x="53788" y="179"/>
                    </a:lnTo>
                    <a:cubicBezTo>
                      <a:pt x="56167" y="-280"/>
                      <a:pt x="58595" y="146"/>
                      <a:pt x="60792" y="1425"/>
                    </a:cubicBezTo>
                    <a:lnTo>
                      <a:pt x="101375" y="24882"/>
                    </a:lnTo>
                    <a:cubicBezTo>
                      <a:pt x="102688" y="25636"/>
                      <a:pt x="104099" y="26111"/>
                      <a:pt x="105542" y="26259"/>
                    </a:cubicBezTo>
                    <a:lnTo>
                      <a:pt x="127851" y="28521"/>
                    </a:lnTo>
                    <a:cubicBezTo>
                      <a:pt x="129885" y="28734"/>
                      <a:pt x="131837" y="29570"/>
                      <a:pt x="133576" y="30963"/>
                    </a:cubicBezTo>
                    <a:lnTo>
                      <a:pt x="158510" y="51191"/>
                    </a:lnTo>
                    <a:lnTo>
                      <a:pt x="153917" y="79140"/>
                    </a:lnTo>
                    <a:lnTo>
                      <a:pt x="173667" y="88975"/>
                    </a:lnTo>
                    <a:cubicBezTo>
                      <a:pt x="177161" y="90712"/>
                      <a:pt x="179884" y="94368"/>
                      <a:pt x="181081" y="98958"/>
                    </a:cubicBezTo>
                    <a:lnTo>
                      <a:pt x="187151" y="122054"/>
                    </a:lnTo>
                    <a:cubicBezTo>
                      <a:pt x="187938" y="125054"/>
                      <a:pt x="189381" y="127693"/>
                      <a:pt x="191318" y="129644"/>
                    </a:cubicBezTo>
                    <a:lnTo>
                      <a:pt x="209033" y="147609"/>
                    </a:lnTo>
                    <a:lnTo>
                      <a:pt x="204441" y="160182"/>
                    </a:lnTo>
                    <a:lnTo>
                      <a:pt x="215924" y="168575"/>
                    </a:lnTo>
                    <a:lnTo>
                      <a:pt x="199847" y="174165"/>
                    </a:lnTo>
                    <a:lnTo>
                      <a:pt x="163103" y="172771"/>
                    </a:lnTo>
                    <a:lnTo>
                      <a:pt x="156213" y="160199"/>
                    </a:lnTo>
                    <a:lnTo>
                      <a:pt x="142434" y="167181"/>
                    </a:lnTo>
                    <a:lnTo>
                      <a:pt x="147027" y="182557"/>
                    </a:lnTo>
                    <a:lnTo>
                      <a:pt x="131641" y="207982"/>
                    </a:lnTo>
                    <a:cubicBezTo>
                      <a:pt x="131181" y="208735"/>
                      <a:pt x="130788" y="209539"/>
                      <a:pt x="130426" y="210391"/>
                    </a:cubicBezTo>
                    <a:lnTo>
                      <a:pt x="119469" y="237061"/>
                    </a:lnTo>
                    <a:lnTo>
                      <a:pt x="103393" y="245454"/>
                    </a:lnTo>
                    <a:lnTo>
                      <a:pt x="93403" y="212637"/>
                    </a:lnTo>
                    <a:cubicBezTo>
                      <a:pt x="92436" y="209440"/>
                      <a:pt x="92255" y="205933"/>
                      <a:pt x="92911" y="202621"/>
                    </a:cubicBezTo>
                    <a:lnTo>
                      <a:pt x="98275" y="175443"/>
                    </a:lnTo>
                    <a:cubicBezTo>
                      <a:pt x="98620" y="173689"/>
                      <a:pt x="98734" y="171870"/>
                      <a:pt x="98620" y="170067"/>
                    </a:cubicBezTo>
                    <a:lnTo>
                      <a:pt x="96864" y="142298"/>
                    </a:lnTo>
                    <a:cubicBezTo>
                      <a:pt x="96635" y="138512"/>
                      <a:pt x="95372" y="134955"/>
                      <a:pt x="93338" y="132250"/>
                    </a:cubicBezTo>
                    <a:lnTo>
                      <a:pt x="60268" y="88237"/>
                    </a:lnTo>
                    <a:cubicBezTo>
                      <a:pt x="59923" y="87778"/>
                      <a:pt x="59595" y="87287"/>
                      <a:pt x="59300" y="86778"/>
                    </a:cubicBezTo>
                    <a:lnTo>
                      <a:pt x="39812" y="53847"/>
                    </a:lnTo>
                    <a:cubicBezTo>
                      <a:pt x="39319" y="53027"/>
                      <a:pt x="38779" y="52257"/>
                      <a:pt x="38171" y="51568"/>
                    </a:cubicBezTo>
                    <a:lnTo>
                      <a:pt x="20258" y="30980"/>
                    </a:lnTo>
                    <a:cubicBezTo>
                      <a:pt x="19045" y="29570"/>
                      <a:pt x="17617" y="28488"/>
                      <a:pt x="16075" y="27783"/>
                    </a:cubicBezTo>
                    <a:lnTo>
                      <a:pt x="33" y="2045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96" name="Freeform 1695">
                <a:extLst>
                  <a:ext uri="{FF2B5EF4-FFF2-40B4-BE49-F238E27FC236}">
                    <a16:creationId xmlns:a16="http://schemas.microsoft.com/office/drawing/2014/main" id="{B24F6AD1-0912-CDFD-4BCE-D6C49725EBA9}"/>
                  </a:ext>
                </a:extLst>
              </p:cNvPr>
              <p:cNvSpPr/>
              <p:nvPr/>
            </p:nvSpPr>
            <p:spPr>
              <a:xfrm>
                <a:off x="9980387" y="5287323"/>
                <a:ext cx="232818" cy="255949"/>
              </a:xfrm>
              <a:custGeom>
                <a:avLst/>
                <a:gdLst>
                  <a:gd name="connsiteX0" fmla="*/ 108511 w 232818"/>
                  <a:gd name="connsiteY0" fmla="*/ 255950 h 255949"/>
                  <a:gd name="connsiteX1" fmla="*/ 96995 w 232818"/>
                  <a:gd name="connsiteY1" fmla="*/ 218166 h 255949"/>
                  <a:gd name="connsiteX2" fmla="*/ 96404 w 232818"/>
                  <a:gd name="connsiteY2" fmla="*/ 206069 h 255949"/>
                  <a:gd name="connsiteX3" fmla="*/ 101769 w 232818"/>
                  <a:gd name="connsiteY3" fmla="*/ 178891 h 255949"/>
                  <a:gd name="connsiteX4" fmla="*/ 102048 w 232818"/>
                  <a:gd name="connsiteY4" fmla="*/ 174629 h 255949"/>
                  <a:gd name="connsiteX5" fmla="*/ 100292 w 232818"/>
                  <a:gd name="connsiteY5" fmla="*/ 146860 h 255949"/>
                  <a:gd name="connsiteX6" fmla="*/ 97602 w 232818"/>
                  <a:gd name="connsiteY6" fmla="*/ 139107 h 255949"/>
                  <a:gd name="connsiteX7" fmla="*/ 64516 w 232818"/>
                  <a:gd name="connsiteY7" fmla="*/ 95094 h 255949"/>
                  <a:gd name="connsiteX8" fmla="*/ 63285 w 232818"/>
                  <a:gd name="connsiteY8" fmla="*/ 93242 h 255949"/>
                  <a:gd name="connsiteX9" fmla="*/ 43798 w 232818"/>
                  <a:gd name="connsiteY9" fmla="*/ 60327 h 255949"/>
                  <a:gd name="connsiteX10" fmla="*/ 42567 w 232818"/>
                  <a:gd name="connsiteY10" fmla="*/ 58622 h 255949"/>
                  <a:gd name="connsiteX11" fmla="*/ 24704 w 232818"/>
                  <a:gd name="connsiteY11" fmla="*/ 38083 h 255949"/>
                  <a:gd name="connsiteX12" fmla="*/ 21965 w 232818"/>
                  <a:gd name="connsiteY12" fmla="*/ 35968 h 255949"/>
                  <a:gd name="connsiteX13" fmla="*/ 0 w 232818"/>
                  <a:gd name="connsiteY13" fmla="*/ 25952 h 255949"/>
                  <a:gd name="connsiteX14" fmla="*/ 19504 w 232818"/>
                  <a:gd name="connsiteY14" fmla="*/ 8167 h 255949"/>
                  <a:gd name="connsiteX15" fmla="*/ 60710 w 232818"/>
                  <a:gd name="connsiteY15" fmla="*/ 250 h 255949"/>
                  <a:gd name="connsiteX16" fmla="*/ 70683 w 232818"/>
                  <a:gd name="connsiteY16" fmla="*/ 2004 h 255949"/>
                  <a:gd name="connsiteX17" fmla="*/ 111266 w 232818"/>
                  <a:gd name="connsiteY17" fmla="*/ 25461 h 255949"/>
                  <a:gd name="connsiteX18" fmla="*/ 113711 w 232818"/>
                  <a:gd name="connsiteY18" fmla="*/ 26264 h 255949"/>
                  <a:gd name="connsiteX19" fmla="*/ 136036 w 232818"/>
                  <a:gd name="connsiteY19" fmla="*/ 28526 h 255949"/>
                  <a:gd name="connsiteX20" fmla="*/ 144025 w 232818"/>
                  <a:gd name="connsiteY20" fmla="*/ 31886 h 255949"/>
                  <a:gd name="connsiteX21" fmla="*/ 170894 w 232818"/>
                  <a:gd name="connsiteY21" fmla="*/ 53704 h 255949"/>
                  <a:gd name="connsiteX22" fmla="*/ 166400 w 232818"/>
                  <a:gd name="connsiteY22" fmla="*/ 80981 h 255949"/>
                  <a:gd name="connsiteX23" fmla="*/ 183312 w 232818"/>
                  <a:gd name="connsiteY23" fmla="*/ 89390 h 255949"/>
                  <a:gd name="connsiteX24" fmla="*/ 192974 w 232818"/>
                  <a:gd name="connsiteY24" fmla="*/ 102143 h 255949"/>
                  <a:gd name="connsiteX25" fmla="*/ 199060 w 232818"/>
                  <a:gd name="connsiteY25" fmla="*/ 125239 h 255949"/>
                  <a:gd name="connsiteX26" fmla="*/ 202111 w 232818"/>
                  <a:gd name="connsiteY26" fmla="*/ 130911 h 255949"/>
                  <a:gd name="connsiteX27" fmla="*/ 221730 w 232818"/>
                  <a:gd name="connsiteY27" fmla="*/ 150794 h 255949"/>
                  <a:gd name="connsiteX28" fmla="*/ 217317 w 232818"/>
                  <a:gd name="connsiteY28" fmla="*/ 162892 h 255949"/>
                  <a:gd name="connsiteX29" fmla="*/ 232819 w 232818"/>
                  <a:gd name="connsiteY29" fmla="*/ 174219 h 255949"/>
                  <a:gd name="connsiteX30" fmla="*/ 208246 w 232818"/>
                  <a:gd name="connsiteY30" fmla="*/ 182759 h 255949"/>
                  <a:gd name="connsiteX31" fmla="*/ 168221 w 232818"/>
                  <a:gd name="connsiteY31" fmla="*/ 181251 h 255949"/>
                  <a:gd name="connsiteX32" fmla="*/ 162168 w 232818"/>
                  <a:gd name="connsiteY32" fmla="*/ 170186 h 255949"/>
                  <a:gd name="connsiteX33" fmla="*/ 155310 w 232818"/>
                  <a:gd name="connsiteY33" fmla="*/ 173661 h 255949"/>
                  <a:gd name="connsiteX34" fmla="*/ 159428 w 232818"/>
                  <a:gd name="connsiteY34" fmla="*/ 187431 h 255949"/>
                  <a:gd name="connsiteX35" fmla="*/ 143041 w 232818"/>
                  <a:gd name="connsiteY35" fmla="*/ 214478 h 255949"/>
                  <a:gd name="connsiteX36" fmla="*/ 142122 w 232818"/>
                  <a:gd name="connsiteY36" fmla="*/ 216314 h 255949"/>
                  <a:gd name="connsiteX37" fmla="*/ 130574 w 232818"/>
                  <a:gd name="connsiteY37" fmla="*/ 244410 h 255949"/>
                  <a:gd name="connsiteX38" fmla="*/ 108527 w 232818"/>
                  <a:gd name="connsiteY38" fmla="*/ 255917 h 255949"/>
                  <a:gd name="connsiteX39" fmla="*/ 15452 w 232818"/>
                  <a:gd name="connsiteY39" fmla="*/ 23543 h 255949"/>
                  <a:gd name="connsiteX40" fmla="*/ 25573 w 232818"/>
                  <a:gd name="connsiteY40" fmla="*/ 28165 h 255949"/>
                  <a:gd name="connsiteX41" fmla="*/ 31216 w 232818"/>
                  <a:gd name="connsiteY41" fmla="*/ 32444 h 255949"/>
                  <a:gd name="connsiteX42" fmla="*/ 49129 w 232818"/>
                  <a:gd name="connsiteY42" fmla="*/ 53032 h 255949"/>
                  <a:gd name="connsiteX43" fmla="*/ 51213 w 232818"/>
                  <a:gd name="connsiteY43" fmla="*/ 55950 h 255949"/>
                  <a:gd name="connsiteX44" fmla="*/ 70700 w 232818"/>
                  <a:gd name="connsiteY44" fmla="*/ 88882 h 255949"/>
                  <a:gd name="connsiteX45" fmla="*/ 71438 w 232818"/>
                  <a:gd name="connsiteY45" fmla="*/ 89963 h 255949"/>
                  <a:gd name="connsiteX46" fmla="*/ 104508 w 232818"/>
                  <a:gd name="connsiteY46" fmla="*/ 133960 h 255949"/>
                  <a:gd name="connsiteX47" fmla="*/ 108871 w 232818"/>
                  <a:gd name="connsiteY47" fmla="*/ 146303 h 255949"/>
                  <a:gd name="connsiteX48" fmla="*/ 110610 w 232818"/>
                  <a:gd name="connsiteY48" fmla="*/ 174088 h 255949"/>
                  <a:gd name="connsiteX49" fmla="*/ 110184 w 232818"/>
                  <a:gd name="connsiteY49" fmla="*/ 180579 h 255949"/>
                  <a:gd name="connsiteX50" fmla="*/ 104819 w 232818"/>
                  <a:gd name="connsiteY50" fmla="*/ 207740 h 255949"/>
                  <a:gd name="connsiteX51" fmla="*/ 105214 w 232818"/>
                  <a:gd name="connsiteY51" fmla="*/ 215674 h 255949"/>
                  <a:gd name="connsiteX52" fmla="*/ 113694 w 232818"/>
                  <a:gd name="connsiteY52" fmla="*/ 243541 h 255949"/>
                  <a:gd name="connsiteX53" fmla="*/ 123782 w 232818"/>
                  <a:gd name="connsiteY53" fmla="*/ 238279 h 255949"/>
                  <a:gd name="connsiteX54" fmla="*/ 134134 w 232818"/>
                  <a:gd name="connsiteY54" fmla="*/ 213052 h 255949"/>
                  <a:gd name="connsiteX55" fmla="*/ 135627 w 232818"/>
                  <a:gd name="connsiteY55" fmla="*/ 210068 h 255949"/>
                  <a:gd name="connsiteX56" fmla="*/ 150045 w 232818"/>
                  <a:gd name="connsiteY56" fmla="*/ 186267 h 255949"/>
                  <a:gd name="connsiteX57" fmla="*/ 144993 w 232818"/>
                  <a:gd name="connsiteY57" fmla="*/ 169269 h 255949"/>
                  <a:gd name="connsiteX58" fmla="*/ 165694 w 232818"/>
                  <a:gd name="connsiteY58" fmla="*/ 158777 h 255949"/>
                  <a:gd name="connsiteX59" fmla="*/ 173388 w 232818"/>
                  <a:gd name="connsiteY59" fmla="*/ 172875 h 255949"/>
                  <a:gd name="connsiteX60" fmla="*/ 206901 w 232818"/>
                  <a:gd name="connsiteY60" fmla="*/ 174153 h 255949"/>
                  <a:gd name="connsiteX61" fmla="*/ 214447 w 232818"/>
                  <a:gd name="connsiteY61" fmla="*/ 171530 h 255949"/>
                  <a:gd name="connsiteX62" fmla="*/ 206983 w 232818"/>
                  <a:gd name="connsiteY62" fmla="*/ 166072 h 255949"/>
                  <a:gd name="connsiteX63" fmla="*/ 211739 w 232818"/>
                  <a:gd name="connsiteY63" fmla="*/ 153024 h 255949"/>
                  <a:gd name="connsiteX64" fmla="*/ 195943 w 232818"/>
                  <a:gd name="connsiteY64" fmla="*/ 136992 h 255949"/>
                  <a:gd name="connsiteX65" fmla="*/ 190677 w 232818"/>
                  <a:gd name="connsiteY65" fmla="*/ 127469 h 255949"/>
                  <a:gd name="connsiteX66" fmla="*/ 184592 w 232818"/>
                  <a:gd name="connsiteY66" fmla="*/ 104372 h 255949"/>
                  <a:gd name="connsiteX67" fmla="*/ 179424 w 232818"/>
                  <a:gd name="connsiteY67" fmla="*/ 97143 h 255949"/>
                  <a:gd name="connsiteX68" fmla="*/ 156836 w 232818"/>
                  <a:gd name="connsiteY68" fmla="*/ 85898 h 255949"/>
                  <a:gd name="connsiteX69" fmla="*/ 161528 w 232818"/>
                  <a:gd name="connsiteY69" fmla="*/ 57278 h 255949"/>
                  <a:gd name="connsiteX70" fmla="*/ 138546 w 232818"/>
                  <a:gd name="connsiteY70" fmla="*/ 38607 h 255949"/>
                  <a:gd name="connsiteX71" fmla="*/ 135085 w 232818"/>
                  <a:gd name="connsiteY71" fmla="*/ 37099 h 255949"/>
                  <a:gd name="connsiteX72" fmla="*/ 112792 w 232818"/>
                  <a:gd name="connsiteY72" fmla="*/ 34837 h 255949"/>
                  <a:gd name="connsiteX73" fmla="*/ 106903 w 232818"/>
                  <a:gd name="connsiteY73" fmla="*/ 32919 h 255949"/>
                  <a:gd name="connsiteX74" fmla="*/ 66304 w 232818"/>
                  <a:gd name="connsiteY74" fmla="*/ 9462 h 255949"/>
                  <a:gd name="connsiteX75" fmla="*/ 62285 w 232818"/>
                  <a:gd name="connsiteY75" fmla="*/ 8724 h 255949"/>
                  <a:gd name="connsiteX76" fmla="*/ 23457 w 232818"/>
                  <a:gd name="connsiteY76" fmla="*/ 16183 h 255949"/>
                  <a:gd name="connsiteX77" fmla="*/ 15387 w 232818"/>
                  <a:gd name="connsiteY77" fmla="*/ 23543 h 25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32818" h="255949">
                    <a:moveTo>
                      <a:pt x="108511" y="255950"/>
                    </a:moveTo>
                    <a:lnTo>
                      <a:pt x="96995" y="218166"/>
                    </a:lnTo>
                    <a:cubicBezTo>
                      <a:pt x="95815" y="214297"/>
                      <a:pt x="95601" y="210101"/>
                      <a:pt x="96404" y="206069"/>
                    </a:cubicBezTo>
                    <a:lnTo>
                      <a:pt x="101769" y="178891"/>
                    </a:lnTo>
                    <a:cubicBezTo>
                      <a:pt x="102048" y="177497"/>
                      <a:pt x="102129" y="176071"/>
                      <a:pt x="102048" y="174629"/>
                    </a:cubicBezTo>
                    <a:lnTo>
                      <a:pt x="100292" y="146860"/>
                    </a:lnTo>
                    <a:cubicBezTo>
                      <a:pt x="100096" y="143926"/>
                      <a:pt x="99128" y="141172"/>
                      <a:pt x="97602" y="139107"/>
                    </a:cubicBezTo>
                    <a:lnTo>
                      <a:pt x="64516" y="95094"/>
                    </a:lnTo>
                    <a:cubicBezTo>
                      <a:pt x="64073" y="94504"/>
                      <a:pt x="63663" y="93898"/>
                      <a:pt x="63285" y="93242"/>
                    </a:cubicBezTo>
                    <a:lnTo>
                      <a:pt x="43798" y="60327"/>
                    </a:lnTo>
                    <a:cubicBezTo>
                      <a:pt x="43437" y="59720"/>
                      <a:pt x="43011" y="59146"/>
                      <a:pt x="42567" y="58622"/>
                    </a:cubicBezTo>
                    <a:lnTo>
                      <a:pt x="24704" y="38083"/>
                    </a:lnTo>
                    <a:cubicBezTo>
                      <a:pt x="23900" y="37165"/>
                      <a:pt x="22949" y="36427"/>
                      <a:pt x="21965" y="35968"/>
                    </a:cubicBezTo>
                    <a:lnTo>
                      <a:pt x="0" y="25952"/>
                    </a:lnTo>
                    <a:lnTo>
                      <a:pt x="19504" y="8167"/>
                    </a:lnTo>
                    <a:lnTo>
                      <a:pt x="60710" y="250"/>
                    </a:lnTo>
                    <a:cubicBezTo>
                      <a:pt x="63974" y="-390"/>
                      <a:pt x="67584" y="200"/>
                      <a:pt x="70683" y="2004"/>
                    </a:cubicBezTo>
                    <a:lnTo>
                      <a:pt x="111266" y="25461"/>
                    </a:lnTo>
                    <a:cubicBezTo>
                      <a:pt x="112070" y="25920"/>
                      <a:pt x="112874" y="26182"/>
                      <a:pt x="113711" y="26264"/>
                    </a:cubicBezTo>
                    <a:lnTo>
                      <a:pt x="136036" y="28526"/>
                    </a:lnTo>
                    <a:cubicBezTo>
                      <a:pt x="138891" y="28821"/>
                      <a:pt x="141630" y="29985"/>
                      <a:pt x="144025" y="31886"/>
                    </a:cubicBezTo>
                    <a:lnTo>
                      <a:pt x="170894" y="53704"/>
                    </a:lnTo>
                    <a:lnTo>
                      <a:pt x="166400" y="80981"/>
                    </a:lnTo>
                    <a:lnTo>
                      <a:pt x="183312" y="89390"/>
                    </a:lnTo>
                    <a:cubicBezTo>
                      <a:pt x="187955" y="91701"/>
                      <a:pt x="191465" y="96356"/>
                      <a:pt x="192974" y="102143"/>
                    </a:cubicBezTo>
                    <a:lnTo>
                      <a:pt x="199060" y="125239"/>
                    </a:lnTo>
                    <a:cubicBezTo>
                      <a:pt x="199650" y="127518"/>
                      <a:pt x="200700" y="129485"/>
                      <a:pt x="202111" y="130911"/>
                    </a:cubicBezTo>
                    <a:lnTo>
                      <a:pt x="221730" y="150794"/>
                    </a:lnTo>
                    <a:lnTo>
                      <a:pt x="217317" y="162892"/>
                    </a:lnTo>
                    <a:lnTo>
                      <a:pt x="232819" y="174219"/>
                    </a:lnTo>
                    <a:lnTo>
                      <a:pt x="208246" y="182759"/>
                    </a:lnTo>
                    <a:lnTo>
                      <a:pt x="168221" y="181251"/>
                    </a:lnTo>
                    <a:lnTo>
                      <a:pt x="162168" y="170186"/>
                    </a:lnTo>
                    <a:lnTo>
                      <a:pt x="155310" y="173661"/>
                    </a:lnTo>
                    <a:lnTo>
                      <a:pt x="159428" y="187431"/>
                    </a:lnTo>
                    <a:lnTo>
                      <a:pt x="143041" y="214478"/>
                    </a:lnTo>
                    <a:cubicBezTo>
                      <a:pt x="142712" y="215035"/>
                      <a:pt x="142385" y="215658"/>
                      <a:pt x="142122" y="216314"/>
                    </a:cubicBezTo>
                    <a:lnTo>
                      <a:pt x="130574" y="244410"/>
                    </a:lnTo>
                    <a:lnTo>
                      <a:pt x="108527" y="255917"/>
                    </a:lnTo>
                    <a:close/>
                    <a:moveTo>
                      <a:pt x="15452" y="23543"/>
                    </a:moveTo>
                    <a:lnTo>
                      <a:pt x="25573" y="28165"/>
                    </a:lnTo>
                    <a:cubicBezTo>
                      <a:pt x="27689" y="29149"/>
                      <a:pt x="29592" y="30575"/>
                      <a:pt x="31216" y="32444"/>
                    </a:cubicBezTo>
                    <a:lnTo>
                      <a:pt x="49129" y="53032"/>
                    </a:lnTo>
                    <a:cubicBezTo>
                      <a:pt x="49916" y="53950"/>
                      <a:pt x="50605" y="54917"/>
                      <a:pt x="51213" y="55950"/>
                    </a:cubicBezTo>
                    <a:lnTo>
                      <a:pt x="70700" y="88882"/>
                    </a:lnTo>
                    <a:cubicBezTo>
                      <a:pt x="70930" y="89275"/>
                      <a:pt x="71192" y="89636"/>
                      <a:pt x="71438" y="89963"/>
                    </a:cubicBezTo>
                    <a:lnTo>
                      <a:pt x="104508" y="133960"/>
                    </a:lnTo>
                    <a:cubicBezTo>
                      <a:pt x="107034" y="137337"/>
                      <a:pt x="108576" y="141713"/>
                      <a:pt x="108871" y="146303"/>
                    </a:cubicBezTo>
                    <a:lnTo>
                      <a:pt x="110610" y="174088"/>
                    </a:lnTo>
                    <a:cubicBezTo>
                      <a:pt x="110758" y="176268"/>
                      <a:pt x="110610" y="178448"/>
                      <a:pt x="110184" y="180579"/>
                    </a:cubicBezTo>
                    <a:lnTo>
                      <a:pt x="104819" y="207740"/>
                    </a:lnTo>
                    <a:cubicBezTo>
                      <a:pt x="104295" y="210363"/>
                      <a:pt x="104459" y="213166"/>
                      <a:pt x="105214" y="215674"/>
                    </a:cubicBezTo>
                    <a:lnTo>
                      <a:pt x="113694" y="243541"/>
                    </a:lnTo>
                    <a:lnTo>
                      <a:pt x="123782" y="238279"/>
                    </a:lnTo>
                    <a:lnTo>
                      <a:pt x="134134" y="213052"/>
                    </a:lnTo>
                    <a:cubicBezTo>
                      <a:pt x="134592" y="211986"/>
                      <a:pt x="135069" y="210986"/>
                      <a:pt x="135627" y="210068"/>
                    </a:cubicBezTo>
                    <a:lnTo>
                      <a:pt x="150045" y="186267"/>
                    </a:lnTo>
                    <a:lnTo>
                      <a:pt x="144993" y="169269"/>
                    </a:lnTo>
                    <a:lnTo>
                      <a:pt x="165694" y="158777"/>
                    </a:lnTo>
                    <a:lnTo>
                      <a:pt x="173388" y="172875"/>
                    </a:lnTo>
                    <a:lnTo>
                      <a:pt x="206901" y="174153"/>
                    </a:lnTo>
                    <a:lnTo>
                      <a:pt x="214447" y="171530"/>
                    </a:lnTo>
                    <a:lnTo>
                      <a:pt x="206983" y="166072"/>
                    </a:lnTo>
                    <a:lnTo>
                      <a:pt x="211739" y="153024"/>
                    </a:lnTo>
                    <a:lnTo>
                      <a:pt x="195943" y="136992"/>
                    </a:lnTo>
                    <a:cubicBezTo>
                      <a:pt x="193466" y="134484"/>
                      <a:pt x="191678" y="131189"/>
                      <a:pt x="190677" y="127469"/>
                    </a:cubicBezTo>
                    <a:lnTo>
                      <a:pt x="184592" y="104372"/>
                    </a:lnTo>
                    <a:cubicBezTo>
                      <a:pt x="183739" y="101028"/>
                      <a:pt x="181803" y="98324"/>
                      <a:pt x="179424" y="97143"/>
                    </a:cubicBezTo>
                    <a:lnTo>
                      <a:pt x="156836" y="85898"/>
                    </a:lnTo>
                    <a:lnTo>
                      <a:pt x="161528" y="57278"/>
                    </a:lnTo>
                    <a:lnTo>
                      <a:pt x="138546" y="38607"/>
                    </a:lnTo>
                    <a:cubicBezTo>
                      <a:pt x="137464" y="37755"/>
                      <a:pt x="136282" y="37230"/>
                      <a:pt x="135085" y="37099"/>
                    </a:cubicBezTo>
                    <a:lnTo>
                      <a:pt x="112792" y="34837"/>
                    </a:lnTo>
                    <a:cubicBezTo>
                      <a:pt x="110758" y="34640"/>
                      <a:pt x="108773" y="33985"/>
                      <a:pt x="106903" y="32919"/>
                    </a:cubicBezTo>
                    <a:lnTo>
                      <a:pt x="66304" y="9462"/>
                    </a:lnTo>
                    <a:cubicBezTo>
                      <a:pt x="65024" y="8724"/>
                      <a:pt x="63630" y="8446"/>
                      <a:pt x="62285" y="8724"/>
                    </a:cubicBezTo>
                    <a:lnTo>
                      <a:pt x="23457" y="16183"/>
                    </a:lnTo>
                    <a:lnTo>
                      <a:pt x="15387" y="2354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8" name="Graphic 9">
              <a:extLst>
                <a:ext uri="{FF2B5EF4-FFF2-40B4-BE49-F238E27FC236}">
                  <a16:creationId xmlns:a16="http://schemas.microsoft.com/office/drawing/2014/main" id="{8C746B97-1EFF-3ACA-6AB8-DC6DA9449D90}"/>
                </a:ext>
              </a:extLst>
            </p:cNvPr>
            <p:cNvGrpSpPr/>
            <p:nvPr/>
          </p:nvGrpSpPr>
          <p:grpSpPr>
            <a:xfrm>
              <a:off x="13888643" y="4994547"/>
              <a:ext cx="2044160" cy="865731"/>
              <a:chOff x="13888643" y="4994547"/>
              <a:chExt cx="2044160" cy="865731"/>
            </a:xfrm>
            <a:grpFill/>
          </p:grpSpPr>
          <p:sp>
            <p:nvSpPr>
              <p:cNvPr id="1693" name="Freeform 1692">
                <a:extLst>
                  <a:ext uri="{FF2B5EF4-FFF2-40B4-BE49-F238E27FC236}">
                    <a16:creationId xmlns:a16="http://schemas.microsoft.com/office/drawing/2014/main" id="{BA4CAE08-9BE4-C697-1CE1-EE0D130A55BA}"/>
                  </a:ext>
                </a:extLst>
              </p:cNvPr>
              <p:cNvSpPr/>
              <p:nvPr/>
            </p:nvSpPr>
            <p:spPr>
              <a:xfrm>
                <a:off x="13892948" y="4998872"/>
                <a:ext cx="2035562" cy="857153"/>
              </a:xfrm>
              <a:custGeom>
                <a:avLst/>
                <a:gdLst>
                  <a:gd name="connsiteX0" fmla="*/ 10569 w 2035562"/>
                  <a:gd name="connsiteY0" fmla="*/ 220608 h 857153"/>
                  <a:gd name="connsiteX1" fmla="*/ 60436 w 2035562"/>
                  <a:gd name="connsiteY1" fmla="*/ 210133 h 857153"/>
                  <a:gd name="connsiteX2" fmla="*/ 63717 w 2035562"/>
                  <a:gd name="connsiteY2" fmla="*/ 208887 h 857153"/>
                  <a:gd name="connsiteX3" fmla="*/ 183137 w 2035562"/>
                  <a:gd name="connsiteY3" fmla="*/ 138926 h 857153"/>
                  <a:gd name="connsiteX4" fmla="*/ 184613 w 2035562"/>
                  <a:gd name="connsiteY4" fmla="*/ 138221 h 857153"/>
                  <a:gd name="connsiteX5" fmla="*/ 276311 w 2035562"/>
                  <a:gd name="connsiteY5" fmla="*/ 101011 h 857153"/>
                  <a:gd name="connsiteX6" fmla="*/ 284348 w 2035562"/>
                  <a:gd name="connsiteY6" fmla="*/ 101191 h 857153"/>
                  <a:gd name="connsiteX7" fmla="*/ 333560 w 2035562"/>
                  <a:gd name="connsiteY7" fmla="*/ 123648 h 857153"/>
                  <a:gd name="connsiteX8" fmla="*/ 337497 w 2035562"/>
                  <a:gd name="connsiteY8" fmla="*/ 124583 h 857153"/>
                  <a:gd name="connsiteX9" fmla="*/ 398192 w 2035562"/>
                  <a:gd name="connsiteY9" fmla="*/ 125861 h 857153"/>
                  <a:gd name="connsiteX10" fmla="*/ 405244 w 2035562"/>
                  <a:gd name="connsiteY10" fmla="*/ 128763 h 857153"/>
                  <a:gd name="connsiteX11" fmla="*/ 442645 w 2035562"/>
                  <a:gd name="connsiteY11" fmla="*/ 162334 h 857153"/>
                  <a:gd name="connsiteX12" fmla="*/ 449372 w 2035562"/>
                  <a:gd name="connsiteY12" fmla="*/ 165235 h 857153"/>
                  <a:gd name="connsiteX13" fmla="*/ 509080 w 2035562"/>
                  <a:gd name="connsiteY13" fmla="*/ 167825 h 857153"/>
                  <a:gd name="connsiteX14" fmla="*/ 510886 w 2035562"/>
                  <a:gd name="connsiteY14" fmla="*/ 168071 h 857153"/>
                  <a:gd name="connsiteX15" fmla="*/ 596677 w 2035562"/>
                  <a:gd name="connsiteY15" fmla="*/ 187643 h 857153"/>
                  <a:gd name="connsiteX16" fmla="*/ 606191 w 2035562"/>
                  <a:gd name="connsiteY16" fmla="*/ 184856 h 857153"/>
                  <a:gd name="connsiteX17" fmla="*/ 653926 w 2035562"/>
                  <a:gd name="connsiteY17" fmla="*/ 140745 h 857153"/>
                  <a:gd name="connsiteX18" fmla="*/ 657206 w 2035562"/>
                  <a:gd name="connsiteY18" fmla="*/ 118370 h 857153"/>
                  <a:gd name="connsiteX19" fmla="*/ 644411 w 2035562"/>
                  <a:gd name="connsiteY19" fmla="*/ 93634 h 857153"/>
                  <a:gd name="connsiteX20" fmla="*/ 645889 w 2035562"/>
                  <a:gd name="connsiteY20" fmla="*/ 73144 h 857153"/>
                  <a:gd name="connsiteX21" fmla="*/ 697397 w 2035562"/>
                  <a:gd name="connsiteY21" fmla="*/ 4921 h 857153"/>
                  <a:gd name="connsiteX22" fmla="*/ 710683 w 2035562"/>
                  <a:gd name="connsiteY22" fmla="*/ 986 h 857153"/>
                  <a:gd name="connsiteX23" fmla="*/ 772854 w 2035562"/>
                  <a:gd name="connsiteY23" fmla="*/ 30295 h 857153"/>
                  <a:gd name="connsiteX24" fmla="*/ 775641 w 2035562"/>
                  <a:gd name="connsiteY24" fmla="*/ 31148 h 857153"/>
                  <a:gd name="connsiteX25" fmla="*/ 833383 w 2035562"/>
                  <a:gd name="connsiteY25" fmla="*/ 40606 h 857153"/>
                  <a:gd name="connsiteX26" fmla="*/ 834532 w 2035562"/>
                  <a:gd name="connsiteY26" fmla="*/ 40868 h 857153"/>
                  <a:gd name="connsiteX27" fmla="*/ 900147 w 2035562"/>
                  <a:gd name="connsiteY27" fmla="*/ 59588 h 857153"/>
                  <a:gd name="connsiteX28" fmla="*/ 909497 w 2035562"/>
                  <a:gd name="connsiteY28" fmla="*/ 70981 h 857153"/>
                  <a:gd name="connsiteX29" fmla="*/ 919339 w 2035562"/>
                  <a:gd name="connsiteY29" fmla="*/ 114633 h 857153"/>
                  <a:gd name="connsiteX30" fmla="*/ 927705 w 2035562"/>
                  <a:gd name="connsiteY30" fmla="*/ 125714 h 857153"/>
                  <a:gd name="connsiteX31" fmla="*/ 1007755 w 2035562"/>
                  <a:gd name="connsiteY31" fmla="*/ 156908 h 857153"/>
                  <a:gd name="connsiteX32" fmla="*/ 1013825 w 2035562"/>
                  <a:gd name="connsiteY32" fmla="*/ 157285 h 857153"/>
                  <a:gd name="connsiteX33" fmla="*/ 1069926 w 2035562"/>
                  <a:gd name="connsiteY33" fmla="*/ 142876 h 857153"/>
                  <a:gd name="connsiteX34" fmla="*/ 1071238 w 2035562"/>
                  <a:gd name="connsiteY34" fmla="*/ 142631 h 857153"/>
                  <a:gd name="connsiteX35" fmla="*/ 1151945 w 2035562"/>
                  <a:gd name="connsiteY35" fmla="*/ 133090 h 857153"/>
                  <a:gd name="connsiteX36" fmla="*/ 1154570 w 2035562"/>
                  <a:gd name="connsiteY36" fmla="*/ 133139 h 857153"/>
                  <a:gd name="connsiteX37" fmla="*/ 1213131 w 2035562"/>
                  <a:gd name="connsiteY37" fmla="*/ 142384 h 857153"/>
                  <a:gd name="connsiteX38" fmla="*/ 1217068 w 2035562"/>
                  <a:gd name="connsiteY38" fmla="*/ 143909 h 857153"/>
                  <a:gd name="connsiteX39" fmla="*/ 1277925 w 2035562"/>
                  <a:gd name="connsiteY39" fmla="*/ 182267 h 857153"/>
                  <a:gd name="connsiteX40" fmla="*/ 1280879 w 2035562"/>
                  <a:gd name="connsiteY40" fmla="*/ 184693 h 857153"/>
                  <a:gd name="connsiteX41" fmla="*/ 1312703 w 2035562"/>
                  <a:gd name="connsiteY41" fmla="*/ 220968 h 857153"/>
                  <a:gd name="connsiteX42" fmla="*/ 1321231 w 2035562"/>
                  <a:gd name="connsiteY42" fmla="*/ 225050 h 857153"/>
                  <a:gd name="connsiteX43" fmla="*/ 1375036 w 2035562"/>
                  <a:gd name="connsiteY43" fmla="*/ 223788 h 857153"/>
                  <a:gd name="connsiteX44" fmla="*/ 1377005 w 2035562"/>
                  <a:gd name="connsiteY44" fmla="*/ 223935 h 857153"/>
                  <a:gd name="connsiteX45" fmla="*/ 1453940 w 2035562"/>
                  <a:gd name="connsiteY45" fmla="*/ 237311 h 857153"/>
                  <a:gd name="connsiteX46" fmla="*/ 1458860 w 2035562"/>
                  <a:gd name="connsiteY46" fmla="*/ 236885 h 857153"/>
                  <a:gd name="connsiteX47" fmla="*/ 1515290 w 2035562"/>
                  <a:gd name="connsiteY47" fmla="*/ 217100 h 857153"/>
                  <a:gd name="connsiteX48" fmla="*/ 1517094 w 2035562"/>
                  <a:gd name="connsiteY48" fmla="*/ 216641 h 857153"/>
                  <a:gd name="connsiteX49" fmla="*/ 1596816 w 2035562"/>
                  <a:gd name="connsiteY49" fmla="*/ 204527 h 857153"/>
                  <a:gd name="connsiteX50" fmla="*/ 1600753 w 2035562"/>
                  <a:gd name="connsiteY50" fmla="*/ 203019 h 857153"/>
                  <a:gd name="connsiteX51" fmla="*/ 1689498 w 2035562"/>
                  <a:gd name="connsiteY51" fmla="*/ 147761 h 857153"/>
                  <a:gd name="connsiteX52" fmla="*/ 1697043 w 2035562"/>
                  <a:gd name="connsiteY52" fmla="*/ 146368 h 857153"/>
                  <a:gd name="connsiteX53" fmla="*/ 1729358 w 2035562"/>
                  <a:gd name="connsiteY53" fmla="*/ 153335 h 857153"/>
                  <a:gd name="connsiteX54" fmla="*/ 1734444 w 2035562"/>
                  <a:gd name="connsiteY54" fmla="*/ 155892 h 857153"/>
                  <a:gd name="connsiteX55" fmla="*/ 1760690 w 2035562"/>
                  <a:gd name="connsiteY55" fmla="*/ 178742 h 857153"/>
                  <a:gd name="connsiteX56" fmla="*/ 1768563 w 2035562"/>
                  <a:gd name="connsiteY56" fmla="*/ 181480 h 857153"/>
                  <a:gd name="connsiteX57" fmla="*/ 1815478 w 2035562"/>
                  <a:gd name="connsiteY57" fmla="*/ 177152 h 857153"/>
                  <a:gd name="connsiteX58" fmla="*/ 1827126 w 2035562"/>
                  <a:gd name="connsiteY58" fmla="*/ 201986 h 857153"/>
                  <a:gd name="connsiteX59" fmla="*/ 1810394 w 2035562"/>
                  <a:gd name="connsiteY59" fmla="*/ 237262 h 857153"/>
                  <a:gd name="connsiteX60" fmla="*/ 1809901 w 2035562"/>
                  <a:gd name="connsiteY60" fmla="*/ 238262 h 857153"/>
                  <a:gd name="connsiteX61" fmla="*/ 1769220 w 2035562"/>
                  <a:gd name="connsiteY61" fmla="*/ 311354 h 857153"/>
                  <a:gd name="connsiteX62" fmla="*/ 1768727 w 2035562"/>
                  <a:gd name="connsiteY62" fmla="*/ 329517 h 857153"/>
                  <a:gd name="connsiteX63" fmla="*/ 1775618 w 2035562"/>
                  <a:gd name="connsiteY63" fmla="*/ 343794 h 857153"/>
                  <a:gd name="connsiteX64" fmla="*/ 1789068 w 2035562"/>
                  <a:gd name="connsiteY64" fmla="*/ 351089 h 857153"/>
                  <a:gd name="connsiteX65" fmla="*/ 1814495 w 2035562"/>
                  <a:gd name="connsiteY65" fmla="*/ 343352 h 857153"/>
                  <a:gd name="connsiteX66" fmla="*/ 1819579 w 2035562"/>
                  <a:gd name="connsiteY66" fmla="*/ 343155 h 857153"/>
                  <a:gd name="connsiteX67" fmla="*/ 1875188 w 2035562"/>
                  <a:gd name="connsiteY67" fmla="*/ 355678 h 857153"/>
                  <a:gd name="connsiteX68" fmla="*/ 1882735 w 2035562"/>
                  <a:gd name="connsiteY68" fmla="*/ 354367 h 857153"/>
                  <a:gd name="connsiteX69" fmla="*/ 1924563 w 2035562"/>
                  <a:gd name="connsiteY69" fmla="*/ 328861 h 857153"/>
                  <a:gd name="connsiteX70" fmla="*/ 1934734 w 2035562"/>
                  <a:gd name="connsiteY70" fmla="*/ 328500 h 857153"/>
                  <a:gd name="connsiteX71" fmla="*/ 1978532 w 2035562"/>
                  <a:gd name="connsiteY71" fmla="*/ 351531 h 857153"/>
                  <a:gd name="connsiteX72" fmla="*/ 1981484 w 2035562"/>
                  <a:gd name="connsiteY72" fmla="*/ 353728 h 857153"/>
                  <a:gd name="connsiteX73" fmla="*/ 2030695 w 2035562"/>
                  <a:gd name="connsiteY73" fmla="*/ 402773 h 857153"/>
                  <a:gd name="connsiteX74" fmla="*/ 2034961 w 2035562"/>
                  <a:gd name="connsiteY74" fmla="*/ 420460 h 857153"/>
                  <a:gd name="connsiteX75" fmla="*/ 2030695 w 2035562"/>
                  <a:gd name="connsiteY75" fmla="*/ 439016 h 857153"/>
                  <a:gd name="connsiteX76" fmla="*/ 1981648 w 2035562"/>
                  <a:gd name="connsiteY76" fmla="*/ 429525 h 857153"/>
                  <a:gd name="connsiteX77" fmla="*/ 1978697 w 2035562"/>
                  <a:gd name="connsiteY77" fmla="*/ 429410 h 857153"/>
                  <a:gd name="connsiteX78" fmla="*/ 1890116 w 2035562"/>
                  <a:gd name="connsiteY78" fmla="*/ 440180 h 857153"/>
                  <a:gd name="connsiteX79" fmla="*/ 1886507 w 2035562"/>
                  <a:gd name="connsiteY79" fmla="*/ 441278 h 857153"/>
                  <a:gd name="connsiteX80" fmla="*/ 1844513 w 2035562"/>
                  <a:gd name="connsiteY80" fmla="*/ 463047 h 857153"/>
                  <a:gd name="connsiteX81" fmla="*/ 1840576 w 2035562"/>
                  <a:gd name="connsiteY81" fmla="*/ 466177 h 857153"/>
                  <a:gd name="connsiteX82" fmla="*/ 1798746 w 2035562"/>
                  <a:gd name="connsiteY82" fmla="*/ 515895 h 857153"/>
                  <a:gd name="connsiteX83" fmla="*/ 1793333 w 2035562"/>
                  <a:gd name="connsiteY83" fmla="*/ 519681 h 857153"/>
                  <a:gd name="connsiteX84" fmla="*/ 1701308 w 2035562"/>
                  <a:gd name="connsiteY84" fmla="*/ 550334 h 857153"/>
                  <a:gd name="connsiteX85" fmla="*/ 1698683 w 2035562"/>
                  <a:gd name="connsiteY85" fmla="*/ 551662 h 857153"/>
                  <a:gd name="connsiteX86" fmla="*/ 1639465 w 2035562"/>
                  <a:gd name="connsiteY86" fmla="*/ 591495 h 857153"/>
                  <a:gd name="connsiteX87" fmla="*/ 1631264 w 2035562"/>
                  <a:gd name="connsiteY87" fmla="*/ 593036 h 857153"/>
                  <a:gd name="connsiteX88" fmla="*/ 1568930 w 2035562"/>
                  <a:gd name="connsiteY88" fmla="*/ 577349 h 857153"/>
                  <a:gd name="connsiteX89" fmla="*/ 1541535 w 2035562"/>
                  <a:gd name="connsiteY89" fmla="*/ 571792 h 857153"/>
                  <a:gd name="connsiteX90" fmla="*/ 1530053 w 2035562"/>
                  <a:gd name="connsiteY90" fmla="*/ 577431 h 857153"/>
                  <a:gd name="connsiteX91" fmla="*/ 1506923 w 2035562"/>
                  <a:gd name="connsiteY91" fmla="*/ 613018 h 857153"/>
                  <a:gd name="connsiteX92" fmla="*/ 1506923 w 2035562"/>
                  <a:gd name="connsiteY92" fmla="*/ 633967 h 857153"/>
                  <a:gd name="connsiteX93" fmla="*/ 1520045 w 2035562"/>
                  <a:gd name="connsiteY93" fmla="*/ 654457 h 857153"/>
                  <a:gd name="connsiteX94" fmla="*/ 1521359 w 2035562"/>
                  <a:gd name="connsiteY94" fmla="*/ 656932 h 857153"/>
                  <a:gd name="connsiteX95" fmla="*/ 1532184 w 2035562"/>
                  <a:gd name="connsiteY95" fmla="*/ 682176 h 857153"/>
                  <a:gd name="connsiteX96" fmla="*/ 1487402 w 2035562"/>
                  <a:gd name="connsiteY96" fmla="*/ 709403 h 857153"/>
                  <a:gd name="connsiteX97" fmla="*/ 1485269 w 2035562"/>
                  <a:gd name="connsiteY97" fmla="*/ 711125 h 857153"/>
                  <a:gd name="connsiteX98" fmla="*/ 1442127 w 2035562"/>
                  <a:gd name="connsiteY98" fmla="*/ 753121 h 857153"/>
                  <a:gd name="connsiteX99" fmla="*/ 1438191 w 2035562"/>
                  <a:gd name="connsiteY99" fmla="*/ 755678 h 857153"/>
                  <a:gd name="connsiteX100" fmla="*/ 1368474 w 2035562"/>
                  <a:gd name="connsiteY100" fmla="*/ 783512 h 857153"/>
                  <a:gd name="connsiteX101" fmla="*/ 1365030 w 2035562"/>
                  <a:gd name="connsiteY101" fmla="*/ 784233 h 857153"/>
                  <a:gd name="connsiteX102" fmla="*/ 1271529 w 2035562"/>
                  <a:gd name="connsiteY102" fmla="*/ 786938 h 857153"/>
                  <a:gd name="connsiteX103" fmla="*/ 1269233 w 2035562"/>
                  <a:gd name="connsiteY103" fmla="*/ 787282 h 857153"/>
                  <a:gd name="connsiteX104" fmla="*/ 1168513 w 2035562"/>
                  <a:gd name="connsiteY104" fmla="*/ 814526 h 857153"/>
                  <a:gd name="connsiteX105" fmla="*/ 1165724 w 2035562"/>
                  <a:gd name="connsiteY105" fmla="*/ 815739 h 857153"/>
                  <a:gd name="connsiteX106" fmla="*/ 1100109 w 2035562"/>
                  <a:gd name="connsiteY106" fmla="*/ 855604 h 857153"/>
                  <a:gd name="connsiteX107" fmla="*/ 1087477 w 2035562"/>
                  <a:gd name="connsiteY107" fmla="*/ 854178 h 857153"/>
                  <a:gd name="connsiteX108" fmla="*/ 1069269 w 2035562"/>
                  <a:gd name="connsiteY108" fmla="*/ 837491 h 857153"/>
                  <a:gd name="connsiteX109" fmla="*/ 1061889 w 2035562"/>
                  <a:gd name="connsiteY109" fmla="*/ 834508 h 857153"/>
                  <a:gd name="connsiteX110" fmla="*/ 990368 w 2035562"/>
                  <a:gd name="connsiteY110" fmla="*/ 834508 h 857153"/>
                  <a:gd name="connsiteX111" fmla="*/ 985446 w 2035562"/>
                  <a:gd name="connsiteY111" fmla="*/ 833278 h 857153"/>
                  <a:gd name="connsiteX112" fmla="*/ 895061 w 2035562"/>
                  <a:gd name="connsiteY112" fmla="*/ 784954 h 857153"/>
                  <a:gd name="connsiteX113" fmla="*/ 892110 w 2035562"/>
                  <a:gd name="connsiteY113" fmla="*/ 783905 h 857153"/>
                  <a:gd name="connsiteX114" fmla="*/ 830922 w 2035562"/>
                  <a:gd name="connsiteY114" fmla="*/ 771939 h 857153"/>
                  <a:gd name="connsiteX115" fmla="*/ 827806 w 2035562"/>
                  <a:gd name="connsiteY115" fmla="*/ 771841 h 857153"/>
                  <a:gd name="connsiteX116" fmla="*/ 747920 w 2035562"/>
                  <a:gd name="connsiteY116" fmla="*/ 782627 h 857153"/>
                  <a:gd name="connsiteX117" fmla="*/ 745295 w 2035562"/>
                  <a:gd name="connsiteY117" fmla="*/ 782627 h 857153"/>
                  <a:gd name="connsiteX118" fmla="*/ 614228 w 2035562"/>
                  <a:gd name="connsiteY118" fmla="*/ 764743 h 857153"/>
                  <a:gd name="connsiteX119" fmla="*/ 612753 w 2035562"/>
                  <a:gd name="connsiteY119" fmla="*/ 764661 h 857153"/>
                  <a:gd name="connsiteX120" fmla="*/ 549763 w 2035562"/>
                  <a:gd name="connsiteY120" fmla="*/ 765940 h 857153"/>
                  <a:gd name="connsiteX121" fmla="*/ 540740 w 2035562"/>
                  <a:gd name="connsiteY121" fmla="*/ 761350 h 857153"/>
                  <a:gd name="connsiteX122" fmla="*/ 507111 w 2035562"/>
                  <a:gd name="connsiteY122" fmla="*/ 719206 h 857153"/>
                  <a:gd name="connsiteX123" fmla="*/ 504488 w 2035562"/>
                  <a:gd name="connsiteY123" fmla="*/ 714452 h 857153"/>
                  <a:gd name="connsiteX124" fmla="*/ 480701 w 2035562"/>
                  <a:gd name="connsiteY124" fmla="*/ 649261 h 857153"/>
                  <a:gd name="connsiteX125" fmla="*/ 471516 w 2035562"/>
                  <a:gd name="connsiteY125" fmla="*/ 640180 h 857153"/>
                  <a:gd name="connsiteX126" fmla="*/ 438544 w 2035562"/>
                  <a:gd name="connsiteY126" fmla="*/ 632360 h 857153"/>
                  <a:gd name="connsiteX127" fmla="*/ 434936 w 2035562"/>
                  <a:gd name="connsiteY127" fmla="*/ 630738 h 857153"/>
                  <a:gd name="connsiteX128" fmla="*/ 362923 w 2035562"/>
                  <a:gd name="connsiteY128" fmla="*/ 581676 h 857153"/>
                  <a:gd name="connsiteX129" fmla="*/ 358330 w 2035562"/>
                  <a:gd name="connsiteY129" fmla="*/ 579873 h 857153"/>
                  <a:gd name="connsiteX130" fmla="*/ 275818 w 2035562"/>
                  <a:gd name="connsiteY130" fmla="*/ 569021 h 857153"/>
                  <a:gd name="connsiteX131" fmla="*/ 204790 w 2035562"/>
                  <a:gd name="connsiteY131" fmla="*/ 555924 h 857153"/>
                  <a:gd name="connsiteX132" fmla="*/ 196916 w 2035562"/>
                  <a:gd name="connsiteY132" fmla="*/ 550334 h 857153"/>
                  <a:gd name="connsiteX133" fmla="*/ 181496 w 2035562"/>
                  <a:gd name="connsiteY133" fmla="*/ 526910 h 857153"/>
                  <a:gd name="connsiteX134" fmla="*/ 179036 w 2035562"/>
                  <a:gd name="connsiteY134" fmla="*/ 511584 h 857153"/>
                  <a:gd name="connsiteX135" fmla="*/ 198064 w 2035562"/>
                  <a:gd name="connsiteY135" fmla="*/ 430885 h 857153"/>
                  <a:gd name="connsiteX136" fmla="*/ 195440 w 2035562"/>
                  <a:gd name="connsiteY136" fmla="*/ 415493 h 857153"/>
                  <a:gd name="connsiteX137" fmla="*/ 158859 w 2035562"/>
                  <a:gd name="connsiteY137" fmla="*/ 360498 h 857153"/>
                  <a:gd name="connsiteX138" fmla="*/ 152462 w 2035562"/>
                  <a:gd name="connsiteY138" fmla="*/ 355334 h 857153"/>
                  <a:gd name="connsiteX139" fmla="*/ 66507 w 2035562"/>
                  <a:gd name="connsiteY139" fmla="*/ 326550 h 857153"/>
                  <a:gd name="connsiteX140" fmla="*/ 62733 w 2035562"/>
                  <a:gd name="connsiteY140" fmla="*/ 324402 h 857153"/>
                  <a:gd name="connsiteX141" fmla="*/ 15163 w 2035562"/>
                  <a:gd name="connsiteY141" fmla="*/ 284127 h 857153"/>
                  <a:gd name="connsiteX142" fmla="*/ 10241 w 2035562"/>
                  <a:gd name="connsiteY142" fmla="*/ 276029 h 857153"/>
                  <a:gd name="connsiteX143" fmla="*/ 727 w 2035562"/>
                  <a:gd name="connsiteY143" fmla="*/ 242393 h 857153"/>
                  <a:gd name="connsiteX144" fmla="*/ 10569 w 2035562"/>
                  <a:gd name="connsiteY144" fmla="*/ 220690 h 85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035562" h="857153">
                    <a:moveTo>
                      <a:pt x="10569" y="220608"/>
                    </a:moveTo>
                    <a:lnTo>
                      <a:pt x="60436" y="210133"/>
                    </a:lnTo>
                    <a:cubicBezTo>
                      <a:pt x="61585" y="209904"/>
                      <a:pt x="62569" y="209494"/>
                      <a:pt x="63717" y="208887"/>
                    </a:cubicBezTo>
                    <a:lnTo>
                      <a:pt x="183137" y="138926"/>
                    </a:lnTo>
                    <a:cubicBezTo>
                      <a:pt x="183629" y="138647"/>
                      <a:pt x="184121" y="138418"/>
                      <a:pt x="184613" y="138221"/>
                    </a:cubicBezTo>
                    <a:lnTo>
                      <a:pt x="276311" y="101011"/>
                    </a:lnTo>
                    <a:cubicBezTo>
                      <a:pt x="278936" y="99962"/>
                      <a:pt x="281723" y="100027"/>
                      <a:pt x="284348" y="101191"/>
                    </a:cubicBezTo>
                    <a:lnTo>
                      <a:pt x="333560" y="123648"/>
                    </a:lnTo>
                    <a:cubicBezTo>
                      <a:pt x="334871" y="124239"/>
                      <a:pt x="336185" y="124550"/>
                      <a:pt x="337497" y="124583"/>
                    </a:cubicBezTo>
                    <a:lnTo>
                      <a:pt x="398192" y="125861"/>
                    </a:lnTo>
                    <a:cubicBezTo>
                      <a:pt x="400815" y="125911"/>
                      <a:pt x="403112" y="126927"/>
                      <a:pt x="405244" y="128763"/>
                    </a:cubicBezTo>
                    <a:lnTo>
                      <a:pt x="442645" y="162334"/>
                    </a:lnTo>
                    <a:cubicBezTo>
                      <a:pt x="444614" y="164120"/>
                      <a:pt x="447075" y="165120"/>
                      <a:pt x="449372" y="165235"/>
                    </a:cubicBezTo>
                    <a:lnTo>
                      <a:pt x="509080" y="167825"/>
                    </a:lnTo>
                    <a:cubicBezTo>
                      <a:pt x="509736" y="167858"/>
                      <a:pt x="510393" y="167924"/>
                      <a:pt x="510886" y="168071"/>
                    </a:cubicBezTo>
                    <a:lnTo>
                      <a:pt x="596677" y="187643"/>
                    </a:lnTo>
                    <a:cubicBezTo>
                      <a:pt x="599957" y="188397"/>
                      <a:pt x="603401" y="187397"/>
                      <a:pt x="606191" y="184856"/>
                    </a:cubicBezTo>
                    <a:lnTo>
                      <a:pt x="653926" y="140745"/>
                    </a:lnTo>
                    <a:cubicBezTo>
                      <a:pt x="659503" y="135615"/>
                      <a:pt x="660979" y="125714"/>
                      <a:pt x="657206" y="118370"/>
                    </a:cubicBezTo>
                    <a:lnTo>
                      <a:pt x="644411" y="93634"/>
                    </a:lnTo>
                    <a:cubicBezTo>
                      <a:pt x="641131" y="87225"/>
                      <a:pt x="641623" y="78669"/>
                      <a:pt x="645889" y="73144"/>
                    </a:cubicBezTo>
                    <a:lnTo>
                      <a:pt x="697397" y="4921"/>
                    </a:lnTo>
                    <a:cubicBezTo>
                      <a:pt x="700841" y="331"/>
                      <a:pt x="705925" y="-1210"/>
                      <a:pt x="710683" y="986"/>
                    </a:cubicBezTo>
                    <a:lnTo>
                      <a:pt x="772854" y="30295"/>
                    </a:lnTo>
                    <a:cubicBezTo>
                      <a:pt x="773837" y="30705"/>
                      <a:pt x="774658" y="31000"/>
                      <a:pt x="775641" y="31148"/>
                    </a:cubicBezTo>
                    <a:lnTo>
                      <a:pt x="833383" y="40606"/>
                    </a:lnTo>
                    <a:cubicBezTo>
                      <a:pt x="833711" y="40672"/>
                      <a:pt x="834204" y="40754"/>
                      <a:pt x="834532" y="40868"/>
                    </a:cubicBezTo>
                    <a:lnTo>
                      <a:pt x="900147" y="59588"/>
                    </a:lnTo>
                    <a:cubicBezTo>
                      <a:pt x="904577" y="60867"/>
                      <a:pt x="908185" y="65243"/>
                      <a:pt x="909497" y="70981"/>
                    </a:cubicBezTo>
                    <a:lnTo>
                      <a:pt x="919339" y="114633"/>
                    </a:lnTo>
                    <a:cubicBezTo>
                      <a:pt x="920488" y="119944"/>
                      <a:pt x="923604" y="124124"/>
                      <a:pt x="927705" y="125714"/>
                    </a:cubicBezTo>
                    <a:lnTo>
                      <a:pt x="1007755" y="156908"/>
                    </a:lnTo>
                    <a:cubicBezTo>
                      <a:pt x="1009724" y="157679"/>
                      <a:pt x="1011856" y="157810"/>
                      <a:pt x="1013825" y="157285"/>
                    </a:cubicBezTo>
                    <a:lnTo>
                      <a:pt x="1069926" y="142876"/>
                    </a:lnTo>
                    <a:cubicBezTo>
                      <a:pt x="1070255" y="142762"/>
                      <a:pt x="1070747" y="142680"/>
                      <a:pt x="1071238" y="142631"/>
                    </a:cubicBezTo>
                    <a:lnTo>
                      <a:pt x="1151945" y="133090"/>
                    </a:lnTo>
                    <a:cubicBezTo>
                      <a:pt x="1152766" y="132992"/>
                      <a:pt x="1153585" y="133008"/>
                      <a:pt x="1154570" y="133139"/>
                    </a:cubicBezTo>
                    <a:lnTo>
                      <a:pt x="1213131" y="142384"/>
                    </a:lnTo>
                    <a:cubicBezTo>
                      <a:pt x="1214443" y="142598"/>
                      <a:pt x="1215920" y="143122"/>
                      <a:pt x="1217068" y="143909"/>
                    </a:cubicBezTo>
                    <a:lnTo>
                      <a:pt x="1277925" y="182267"/>
                    </a:lnTo>
                    <a:cubicBezTo>
                      <a:pt x="1279075" y="182906"/>
                      <a:pt x="1279896" y="183725"/>
                      <a:pt x="1280879" y="184693"/>
                    </a:cubicBezTo>
                    <a:lnTo>
                      <a:pt x="1312703" y="220968"/>
                    </a:lnTo>
                    <a:cubicBezTo>
                      <a:pt x="1314998" y="223657"/>
                      <a:pt x="1318116" y="225116"/>
                      <a:pt x="1321231" y="225050"/>
                    </a:cubicBezTo>
                    <a:lnTo>
                      <a:pt x="1375036" y="223788"/>
                    </a:lnTo>
                    <a:cubicBezTo>
                      <a:pt x="1375693" y="223788"/>
                      <a:pt x="1376348" y="223820"/>
                      <a:pt x="1377005" y="223935"/>
                    </a:cubicBezTo>
                    <a:lnTo>
                      <a:pt x="1453940" y="237311"/>
                    </a:lnTo>
                    <a:cubicBezTo>
                      <a:pt x="1455580" y="237606"/>
                      <a:pt x="1457220" y="237459"/>
                      <a:pt x="1458860" y="236885"/>
                    </a:cubicBezTo>
                    <a:lnTo>
                      <a:pt x="1515290" y="217100"/>
                    </a:lnTo>
                    <a:cubicBezTo>
                      <a:pt x="1515780" y="216887"/>
                      <a:pt x="1516437" y="216739"/>
                      <a:pt x="1517094" y="216641"/>
                    </a:cubicBezTo>
                    <a:lnTo>
                      <a:pt x="1596816" y="204527"/>
                    </a:lnTo>
                    <a:cubicBezTo>
                      <a:pt x="1598128" y="204314"/>
                      <a:pt x="1599441" y="203806"/>
                      <a:pt x="1600753" y="203019"/>
                    </a:cubicBezTo>
                    <a:lnTo>
                      <a:pt x="1689498" y="147761"/>
                    </a:lnTo>
                    <a:cubicBezTo>
                      <a:pt x="1691795" y="146302"/>
                      <a:pt x="1694418" y="145810"/>
                      <a:pt x="1697043" y="146368"/>
                    </a:cubicBezTo>
                    <a:lnTo>
                      <a:pt x="1729358" y="153335"/>
                    </a:lnTo>
                    <a:cubicBezTo>
                      <a:pt x="1731162" y="153712"/>
                      <a:pt x="1732804" y="154580"/>
                      <a:pt x="1734444" y="155892"/>
                    </a:cubicBezTo>
                    <a:lnTo>
                      <a:pt x="1760690" y="178742"/>
                    </a:lnTo>
                    <a:cubicBezTo>
                      <a:pt x="1762986" y="180775"/>
                      <a:pt x="1765776" y="181726"/>
                      <a:pt x="1768563" y="181480"/>
                    </a:cubicBezTo>
                    <a:lnTo>
                      <a:pt x="1815478" y="177152"/>
                    </a:lnTo>
                    <a:cubicBezTo>
                      <a:pt x="1825812" y="176201"/>
                      <a:pt x="1832538" y="190659"/>
                      <a:pt x="1827126" y="201986"/>
                    </a:cubicBezTo>
                    <a:lnTo>
                      <a:pt x="1810394" y="237262"/>
                    </a:lnTo>
                    <a:cubicBezTo>
                      <a:pt x="1810229" y="237606"/>
                      <a:pt x="1810065" y="237934"/>
                      <a:pt x="1809901" y="238262"/>
                    </a:cubicBezTo>
                    <a:lnTo>
                      <a:pt x="1769220" y="311354"/>
                    </a:lnTo>
                    <a:cubicBezTo>
                      <a:pt x="1766266" y="316714"/>
                      <a:pt x="1765938" y="323894"/>
                      <a:pt x="1768727" y="329517"/>
                    </a:cubicBezTo>
                    <a:lnTo>
                      <a:pt x="1775618" y="343794"/>
                    </a:lnTo>
                    <a:cubicBezTo>
                      <a:pt x="1778405" y="349761"/>
                      <a:pt x="1783820" y="352695"/>
                      <a:pt x="1789068" y="351089"/>
                    </a:cubicBezTo>
                    <a:lnTo>
                      <a:pt x="1814495" y="343352"/>
                    </a:lnTo>
                    <a:cubicBezTo>
                      <a:pt x="1816299" y="342843"/>
                      <a:pt x="1817939" y="342778"/>
                      <a:pt x="1819579" y="343155"/>
                    </a:cubicBezTo>
                    <a:lnTo>
                      <a:pt x="1875188" y="355678"/>
                    </a:lnTo>
                    <a:cubicBezTo>
                      <a:pt x="1877649" y="356252"/>
                      <a:pt x="1880274" y="355793"/>
                      <a:pt x="1882735" y="354367"/>
                    </a:cubicBezTo>
                    <a:lnTo>
                      <a:pt x="1924563" y="328861"/>
                    </a:lnTo>
                    <a:cubicBezTo>
                      <a:pt x="1927845" y="326927"/>
                      <a:pt x="1931454" y="326795"/>
                      <a:pt x="1934734" y="328500"/>
                    </a:cubicBezTo>
                    <a:lnTo>
                      <a:pt x="1978532" y="351531"/>
                    </a:lnTo>
                    <a:cubicBezTo>
                      <a:pt x="1979680" y="352089"/>
                      <a:pt x="1980665" y="352826"/>
                      <a:pt x="1981484" y="353728"/>
                    </a:cubicBezTo>
                    <a:lnTo>
                      <a:pt x="2030695" y="402773"/>
                    </a:lnTo>
                    <a:cubicBezTo>
                      <a:pt x="2034796" y="406920"/>
                      <a:pt x="2036601" y="413952"/>
                      <a:pt x="2034961" y="420460"/>
                    </a:cubicBezTo>
                    <a:lnTo>
                      <a:pt x="2030695" y="439016"/>
                    </a:lnTo>
                    <a:lnTo>
                      <a:pt x="1981648" y="429525"/>
                    </a:lnTo>
                    <a:cubicBezTo>
                      <a:pt x="1980665" y="429328"/>
                      <a:pt x="1979680" y="429295"/>
                      <a:pt x="1978697" y="429410"/>
                    </a:cubicBezTo>
                    <a:lnTo>
                      <a:pt x="1890116" y="440180"/>
                    </a:lnTo>
                    <a:cubicBezTo>
                      <a:pt x="1888966" y="440327"/>
                      <a:pt x="1887655" y="440688"/>
                      <a:pt x="1886507" y="441278"/>
                    </a:cubicBezTo>
                    <a:lnTo>
                      <a:pt x="1844513" y="463047"/>
                    </a:lnTo>
                    <a:cubicBezTo>
                      <a:pt x="1843037" y="463784"/>
                      <a:pt x="1841725" y="464833"/>
                      <a:pt x="1840576" y="466177"/>
                    </a:cubicBezTo>
                    <a:lnTo>
                      <a:pt x="1798746" y="515895"/>
                    </a:lnTo>
                    <a:cubicBezTo>
                      <a:pt x="1797106" y="517714"/>
                      <a:pt x="1795301" y="519009"/>
                      <a:pt x="1793333" y="519681"/>
                    </a:cubicBezTo>
                    <a:lnTo>
                      <a:pt x="1701308" y="550334"/>
                    </a:lnTo>
                    <a:cubicBezTo>
                      <a:pt x="1700323" y="550646"/>
                      <a:pt x="1699504" y="551089"/>
                      <a:pt x="1698683" y="551662"/>
                    </a:cubicBezTo>
                    <a:lnTo>
                      <a:pt x="1639465" y="591495"/>
                    </a:lnTo>
                    <a:cubicBezTo>
                      <a:pt x="1637004" y="593200"/>
                      <a:pt x="1634053" y="593741"/>
                      <a:pt x="1631264" y="593036"/>
                    </a:cubicBezTo>
                    <a:lnTo>
                      <a:pt x="1568930" y="577349"/>
                    </a:lnTo>
                    <a:lnTo>
                      <a:pt x="1541535" y="571792"/>
                    </a:lnTo>
                    <a:cubicBezTo>
                      <a:pt x="1537270" y="570907"/>
                      <a:pt x="1532841" y="573037"/>
                      <a:pt x="1530053" y="577431"/>
                    </a:cubicBezTo>
                    <a:lnTo>
                      <a:pt x="1506923" y="613018"/>
                    </a:lnTo>
                    <a:cubicBezTo>
                      <a:pt x="1502987" y="619066"/>
                      <a:pt x="1502987" y="627902"/>
                      <a:pt x="1506923" y="633967"/>
                    </a:cubicBezTo>
                    <a:lnTo>
                      <a:pt x="1520045" y="654457"/>
                    </a:lnTo>
                    <a:cubicBezTo>
                      <a:pt x="1520538" y="655227"/>
                      <a:pt x="1521031" y="656047"/>
                      <a:pt x="1521359" y="656932"/>
                    </a:cubicBezTo>
                    <a:lnTo>
                      <a:pt x="1532184" y="682176"/>
                    </a:lnTo>
                    <a:lnTo>
                      <a:pt x="1487402" y="709403"/>
                    </a:lnTo>
                    <a:cubicBezTo>
                      <a:pt x="1486747" y="709879"/>
                      <a:pt x="1485926" y="710452"/>
                      <a:pt x="1485269" y="711125"/>
                    </a:cubicBezTo>
                    <a:lnTo>
                      <a:pt x="1442127" y="753121"/>
                    </a:lnTo>
                    <a:cubicBezTo>
                      <a:pt x="1440980" y="754252"/>
                      <a:pt x="1439668" y="755121"/>
                      <a:pt x="1438191" y="755678"/>
                    </a:cubicBezTo>
                    <a:lnTo>
                      <a:pt x="1368474" y="783512"/>
                    </a:lnTo>
                    <a:cubicBezTo>
                      <a:pt x="1367491" y="783954"/>
                      <a:pt x="1366178" y="784200"/>
                      <a:pt x="1365030" y="784233"/>
                    </a:cubicBezTo>
                    <a:lnTo>
                      <a:pt x="1271529" y="786938"/>
                    </a:lnTo>
                    <a:cubicBezTo>
                      <a:pt x="1270709" y="786954"/>
                      <a:pt x="1270052" y="787069"/>
                      <a:pt x="1269233" y="787282"/>
                    </a:cubicBezTo>
                    <a:lnTo>
                      <a:pt x="1168513" y="814526"/>
                    </a:lnTo>
                    <a:cubicBezTo>
                      <a:pt x="1167528" y="814788"/>
                      <a:pt x="1166545" y="815198"/>
                      <a:pt x="1165724" y="815739"/>
                    </a:cubicBezTo>
                    <a:lnTo>
                      <a:pt x="1100109" y="855604"/>
                    </a:lnTo>
                    <a:cubicBezTo>
                      <a:pt x="1096008" y="858096"/>
                      <a:pt x="1091252" y="857555"/>
                      <a:pt x="1087477" y="854178"/>
                    </a:cubicBezTo>
                    <a:lnTo>
                      <a:pt x="1069269" y="837491"/>
                    </a:lnTo>
                    <a:cubicBezTo>
                      <a:pt x="1067137" y="835540"/>
                      <a:pt x="1064514" y="834508"/>
                      <a:pt x="1061889" y="834508"/>
                    </a:cubicBezTo>
                    <a:lnTo>
                      <a:pt x="990368" y="834508"/>
                    </a:lnTo>
                    <a:cubicBezTo>
                      <a:pt x="988728" y="834508"/>
                      <a:pt x="987086" y="834081"/>
                      <a:pt x="985446" y="833278"/>
                    </a:cubicBezTo>
                    <a:lnTo>
                      <a:pt x="895061" y="784954"/>
                    </a:lnTo>
                    <a:cubicBezTo>
                      <a:pt x="894078" y="784446"/>
                      <a:pt x="893093" y="784102"/>
                      <a:pt x="892110" y="783905"/>
                    </a:cubicBezTo>
                    <a:lnTo>
                      <a:pt x="830922" y="771939"/>
                    </a:lnTo>
                    <a:cubicBezTo>
                      <a:pt x="829939" y="771726"/>
                      <a:pt x="828791" y="771693"/>
                      <a:pt x="827806" y="771841"/>
                    </a:cubicBezTo>
                    <a:lnTo>
                      <a:pt x="747920" y="782627"/>
                    </a:lnTo>
                    <a:cubicBezTo>
                      <a:pt x="747099" y="782741"/>
                      <a:pt x="746280" y="782741"/>
                      <a:pt x="745295" y="782627"/>
                    </a:cubicBezTo>
                    <a:lnTo>
                      <a:pt x="614228" y="764743"/>
                    </a:lnTo>
                    <a:cubicBezTo>
                      <a:pt x="613736" y="764677"/>
                      <a:pt x="613245" y="764645"/>
                      <a:pt x="612753" y="764661"/>
                    </a:cubicBezTo>
                    <a:lnTo>
                      <a:pt x="549763" y="765940"/>
                    </a:lnTo>
                    <a:cubicBezTo>
                      <a:pt x="546316" y="766005"/>
                      <a:pt x="543201" y="764350"/>
                      <a:pt x="540740" y="761350"/>
                    </a:cubicBezTo>
                    <a:lnTo>
                      <a:pt x="507111" y="719206"/>
                    </a:lnTo>
                    <a:cubicBezTo>
                      <a:pt x="505964" y="717845"/>
                      <a:pt x="505143" y="716222"/>
                      <a:pt x="504488" y="714452"/>
                    </a:cubicBezTo>
                    <a:lnTo>
                      <a:pt x="480701" y="649261"/>
                    </a:lnTo>
                    <a:cubicBezTo>
                      <a:pt x="478897" y="644507"/>
                      <a:pt x="475617" y="641114"/>
                      <a:pt x="471516" y="640180"/>
                    </a:cubicBezTo>
                    <a:lnTo>
                      <a:pt x="438544" y="632360"/>
                    </a:lnTo>
                    <a:cubicBezTo>
                      <a:pt x="437231" y="632065"/>
                      <a:pt x="435919" y="631508"/>
                      <a:pt x="434936" y="630738"/>
                    </a:cubicBezTo>
                    <a:lnTo>
                      <a:pt x="362923" y="581676"/>
                    </a:lnTo>
                    <a:cubicBezTo>
                      <a:pt x="361445" y="580693"/>
                      <a:pt x="359970" y="580086"/>
                      <a:pt x="358330" y="579873"/>
                    </a:cubicBezTo>
                    <a:lnTo>
                      <a:pt x="275818" y="569021"/>
                    </a:lnTo>
                    <a:lnTo>
                      <a:pt x="204790" y="555924"/>
                    </a:lnTo>
                    <a:cubicBezTo>
                      <a:pt x="201674" y="555367"/>
                      <a:pt x="198884" y="553383"/>
                      <a:pt x="196916" y="550334"/>
                    </a:cubicBezTo>
                    <a:lnTo>
                      <a:pt x="181496" y="526910"/>
                    </a:lnTo>
                    <a:cubicBezTo>
                      <a:pt x="178708" y="522681"/>
                      <a:pt x="177888" y="516894"/>
                      <a:pt x="179036" y="511584"/>
                    </a:cubicBezTo>
                    <a:lnTo>
                      <a:pt x="198064" y="430885"/>
                    </a:lnTo>
                    <a:cubicBezTo>
                      <a:pt x="199213" y="425541"/>
                      <a:pt x="198229" y="419722"/>
                      <a:pt x="195440" y="415493"/>
                    </a:cubicBezTo>
                    <a:lnTo>
                      <a:pt x="158859" y="360498"/>
                    </a:lnTo>
                    <a:cubicBezTo>
                      <a:pt x="157219" y="357973"/>
                      <a:pt x="155086" y="356170"/>
                      <a:pt x="152462" y="355334"/>
                    </a:cubicBezTo>
                    <a:lnTo>
                      <a:pt x="66507" y="326550"/>
                    </a:lnTo>
                    <a:cubicBezTo>
                      <a:pt x="65194" y="326107"/>
                      <a:pt x="63881" y="325386"/>
                      <a:pt x="62733" y="324402"/>
                    </a:cubicBezTo>
                    <a:lnTo>
                      <a:pt x="15163" y="284127"/>
                    </a:lnTo>
                    <a:cubicBezTo>
                      <a:pt x="12866" y="282193"/>
                      <a:pt x="11225" y="279357"/>
                      <a:pt x="10241" y="276029"/>
                    </a:cubicBezTo>
                    <a:lnTo>
                      <a:pt x="727" y="242393"/>
                    </a:lnTo>
                    <a:cubicBezTo>
                      <a:pt x="-1898" y="232771"/>
                      <a:pt x="2860" y="222329"/>
                      <a:pt x="10569" y="22069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94" name="Freeform 1693">
                <a:extLst>
                  <a:ext uri="{FF2B5EF4-FFF2-40B4-BE49-F238E27FC236}">
                    <a16:creationId xmlns:a16="http://schemas.microsoft.com/office/drawing/2014/main" id="{5D48E8BE-23D9-F673-880C-6D34DD97C409}"/>
                  </a:ext>
                </a:extLst>
              </p:cNvPr>
              <p:cNvSpPr/>
              <p:nvPr/>
            </p:nvSpPr>
            <p:spPr>
              <a:xfrm>
                <a:off x="13888643" y="4994547"/>
                <a:ext cx="2044160" cy="865731"/>
              </a:xfrm>
              <a:custGeom>
                <a:avLst/>
                <a:gdLst>
                  <a:gd name="connsiteX0" fmla="*/ 1099165 w 2044160"/>
                  <a:gd name="connsiteY0" fmla="*/ 865732 h 865731"/>
                  <a:gd name="connsiteX1" fmla="*/ 1088995 w 2044160"/>
                  <a:gd name="connsiteY1" fmla="*/ 861634 h 865731"/>
                  <a:gd name="connsiteX2" fmla="*/ 1070622 w 2044160"/>
                  <a:gd name="connsiteY2" fmla="*/ 844946 h 865731"/>
                  <a:gd name="connsiteX3" fmla="*/ 1066193 w 2044160"/>
                  <a:gd name="connsiteY3" fmla="*/ 843078 h 865731"/>
                  <a:gd name="connsiteX4" fmla="*/ 994673 w 2044160"/>
                  <a:gd name="connsiteY4" fmla="*/ 843078 h 865731"/>
                  <a:gd name="connsiteX5" fmla="*/ 987782 w 2044160"/>
                  <a:gd name="connsiteY5" fmla="*/ 841340 h 865731"/>
                  <a:gd name="connsiteX6" fmla="*/ 897397 w 2044160"/>
                  <a:gd name="connsiteY6" fmla="*/ 793016 h 865731"/>
                  <a:gd name="connsiteX7" fmla="*/ 895757 w 2044160"/>
                  <a:gd name="connsiteY7" fmla="*/ 792393 h 865731"/>
                  <a:gd name="connsiteX8" fmla="*/ 834407 w 2044160"/>
                  <a:gd name="connsiteY8" fmla="*/ 780411 h 865731"/>
                  <a:gd name="connsiteX9" fmla="*/ 832603 w 2044160"/>
                  <a:gd name="connsiteY9" fmla="*/ 780345 h 865731"/>
                  <a:gd name="connsiteX10" fmla="*/ 752881 w 2044160"/>
                  <a:gd name="connsiteY10" fmla="*/ 791131 h 865731"/>
                  <a:gd name="connsiteX11" fmla="*/ 749106 w 2044160"/>
                  <a:gd name="connsiteY11" fmla="*/ 791131 h 865731"/>
                  <a:gd name="connsiteX12" fmla="*/ 617876 w 2044160"/>
                  <a:gd name="connsiteY12" fmla="*/ 773247 h 865731"/>
                  <a:gd name="connsiteX13" fmla="*/ 554231 w 2044160"/>
                  <a:gd name="connsiteY13" fmla="*/ 774477 h 865731"/>
                  <a:gd name="connsiteX14" fmla="*/ 541764 w 2044160"/>
                  <a:gd name="connsiteY14" fmla="*/ 768264 h 865731"/>
                  <a:gd name="connsiteX15" fmla="*/ 508136 w 2044160"/>
                  <a:gd name="connsiteY15" fmla="*/ 726136 h 865731"/>
                  <a:gd name="connsiteX16" fmla="*/ 504856 w 2044160"/>
                  <a:gd name="connsiteY16" fmla="*/ 720186 h 865731"/>
                  <a:gd name="connsiteX17" fmla="*/ 480905 w 2044160"/>
                  <a:gd name="connsiteY17" fmla="*/ 654995 h 865731"/>
                  <a:gd name="connsiteX18" fmla="*/ 474836 w 2044160"/>
                  <a:gd name="connsiteY18" fmla="*/ 648618 h 865731"/>
                  <a:gd name="connsiteX19" fmla="*/ 441864 w 2044160"/>
                  <a:gd name="connsiteY19" fmla="*/ 640799 h 865731"/>
                  <a:gd name="connsiteX20" fmla="*/ 436780 w 2044160"/>
                  <a:gd name="connsiteY20" fmla="*/ 638553 h 865731"/>
                  <a:gd name="connsiteX21" fmla="*/ 364931 w 2044160"/>
                  <a:gd name="connsiteY21" fmla="*/ 589492 h 865731"/>
                  <a:gd name="connsiteX22" fmla="*/ 362142 w 2044160"/>
                  <a:gd name="connsiteY22" fmla="*/ 588410 h 865731"/>
                  <a:gd name="connsiteX23" fmla="*/ 279468 w 2044160"/>
                  <a:gd name="connsiteY23" fmla="*/ 577542 h 865731"/>
                  <a:gd name="connsiteX24" fmla="*/ 208274 w 2044160"/>
                  <a:gd name="connsiteY24" fmla="*/ 564412 h 865731"/>
                  <a:gd name="connsiteX25" fmla="*/ 197612 w 2044160"/>
                  <a:gd name="connsiteY25" fmla="*/ 556937 h 865731"/>
                  <a:gd name="connsiteX26" fmla="*/ 182192 w 2044160"/>
                  <a:gd name="connsiteY26" fmla="*/ 533513 h 865731"/>
                  <a:gd name="connsiteX27" fmla="*/ 179240 w 2044160"/>
                  <a:gd name="connsiteY27" fmla="*/ 514826 h 865731"/>
                  <a:gd name="connsiteX28" fmla="*/ 198104 w 2044160"/>
                  <a:gd name="connsiteY28" fmla="*/ 434128 h 865731"/>
                  <a:gd name="connsiteX29" fmla="*/ 196135 w 2044160"/>
                  <a:gd name="connsiteY29" fmla="*/ 422080 h 865731"/>
                  <a:gd name="connsiteX30" fmla="*/ 159719 w 2044160"/>
                  <a:gd name="connsiteY30" fmla="*/ 367101 h 865731"/>
                  <a:gd name="connsiteX31" fmla="*/ 155454 w 2044160"/>
                  <a:gd name="connsiteY31" fmla="*/ 363642 h 865731"/>
                  <a:gd name="connsiteX32" fmla="*/ 69498 w 2044160"/>
                  <a:gd name="connsiteY32" fmla="*/ 334857 h 865731"/>
                  <a:gd name="connsiteX33" fmla="*/ 64249 w 2044160"/>
                  <a:gd name="connsiteY33" fmla="*/ 331923 h 865731"/>
                  <a:gd name="connsiteX34" fmla="*/ 16678 w 2044160"/>
                  <a:gd name="connsiteY34" fmla="*/ 291648 h 865731"/>
                  <a:gd name="connsiteX35" fmla="*/ 10444 w 2044160"/>
                  <a:gd name="connsiteY35" fmla="*/ 281436 h 865731"/>
                  <a:gd name="connsiteX36" fmla="*/ 931 w 2044160"/>
                  <a:gd name="connsiteY36" fmla="*/ 247782 h 865731"/>
                  <a:gd name="connsiteX37" fmla="*/ 3391 w 2044160"/>
                  <a:gd name="connsiteY37" fmla="*/ 228719 h 865731"/>
                  <a:gd name="connsiteX38" fmla="*/ 14054 w 2044160"/>
                  <a:gd name="connsiteY38" fmla="*/ 220719 h 865731"/>
                  <a:gd name="connsiteX39" fmla="*/ 63921 w 2044160"/>
                  <a:gd name="connsiteY39" fmla="*/ 210245 h 865731"/>
                  <a:gd name="connsiteX40" fmla="*/ 65889 w 2044160"/>
                  <a:gd name="connsiteY40" fmla="*/ 209491 h 865731"/>
                  <a:gd name="connsiteX41" fmla="*/ 185309 w 2044160"/>
                  <a:gd name="connsiteY41" fmla="*/ 139529 h 865731"/>
                  <a:gd name="connsiteX42" fmla="*/ 187278 w 2044160"/>
                  <a:gd name="connsiteY42" fmla="*/ 138562 h 865731"/>
                  <a:gd name="connsiteX43" fmla="*/ 279139 w 2044160"/>
                  <a:gd name="connsiteY43" fmla="*/ 101352 h 865731"/>
                  <a:gd name="connsiteX44" fmla="*/ 290457 w 2044160"/>
                  <a:gd name="connsiteY44" fmla="*/ 101598 h 865731"/>
                  <a:gd name="connsiteX45" fmla="*/ 339668 w 2044160"/>
                  <a:gd name="connsiteY45" fmla="*/ 124055 h 865731"/>
                  <a:gd name="connsiteX46" fmla="*/ 341965 w 2044160"/>
                  <a:gd name="connsiteY46" fmla="*/ 124596 h 865731"/>
                  <a:gd name="connsiteX47" fmla="*/ 402658 w 2044160"/>
                  <a:gd name="connsiteY47" fmla="*/ 125858 h 865731"/>
                  <a:gd name="connsiteX48" fmla="*/ 412502 w 2044160"/>
                  <a:gd name="connsiteY48" fmla="*/ 129858 h 865731"/>
                  <a:gd name="connsiteX49" fmla="*/ 449901 w 2044160"/>
                  <a:gd name="connsiteY49" fmla="*/ 163429 h 865731"/>
                  <a:gd name="connsiteX50" fmla="*/ 454002 w 2044160"/>
                  <a:gd name="connsiteY50" fmla="*/ 165232 h 865731"/>
                  <a:gd name="connsiteX51" fmla="*/ 513712 w 2044160"/>
                  <a:gd name="connsiteY51" fmla="*/ 167822 h 865731"/>
                  <a:gd name="connsiteX52" fmla="*/ 516173 w 2044160"/>
                  <a:gd name="connsiteY52" fmla="*/ 168150 h 865731"/>
                  <a:gd name="connsiteX53" fmla="*/ 601965 w 2044160"/>
                  <a:gd name="connsiteY53" fmla="*/ 187738 h 865731"/>
                  <a:gd name="connsiteX54" fmla="*/ 607706 w 2044160"/>
                  <a:gd name="connsiteY54" fmla="*/ 185968 h 865731"/>
                  <a:gd name="connsiteX55" fmla="*/ 655441 w 2044160"/>
                  <a:gd name="connsiteY55" fmla="*/ 141857 h 865731"/>
                  <a:gd name="connsiteX56" fmla="*/ 657574 w 2044160"/>
                  <a:gd name="connsiteY56" fmla="*/ 124629 h 865731"/>
                  <a:gd name="connsiteX57" fmla="*/ 644779 w 2044160"/>
                  <a:gd name="connsiteY57" fmla="*/ 99893 h 865731"/>
                  <a:gd name="connsiteX58" fmla="*/ 646747 w 2044160"/>
                  <a:gd name="connsiteY58" fmla="*/ 74846 h 865731"/>
                  <a:gd name="connsiteX59" fmla="*/ 698255 w 2044160"/>
                  <a:gd name="connsiteY59" fmla="*/ 6622 h 865731"/>
                  <a:gd name="connsiteX60" fmla="*/ 716791 w 2044160"/>
                  <a:gd name="connsiteY60" fmla="*/ 1377 h 865731"/>
                  <a:gd name="connsiteX61" fmla="*/ 778962 w 2044160"/>
                  <a:gd name="connsiteY61" fmla="*/ 30686 h 865731"/>
                  <a:gd name="connsiteX62" fmla="*/ 780602 w 2044160"/>
                  <a:gd name="connsiteY62" fmla="*/ 31194 h 865731"/>
                  <a:gd name="connsiteX63" fmla="*/ 838344 w 2044160"/>
                  <a:gd name="connsiteY63" fmla="*/ 40652 h 865731"/>
                  <a:gd name="connsiteX64" fmla="*/ 839984 w 2044160"/>
                  <a:gd name="connsiteY64" fmla="*/ 40996 h 865731"/>
                  <a:gd name="connsiteX65" fmla="*/ 905599 w 2044160"/>
                  <a:gd name="connsiteY65" fmla="*/ 59716 h 865731"/>
                  <a:gd name="connsiteX66" fmla="*/ 918066 w 2044160"/>
                  <a:gd name="connsiteY66" fmla="*/ 74321 h 865731"/>
                  <a:gd name="connsiteX67" fmla="*/ 927744 w 2044160"/>
                  <a:gd name="connsiteY67" fmla="*/ 117957 h 865731"/>
                  <a:gd name="connsiteX68" fmla="*/ 933649 w 2044160"/>
                  <a:gd name="connsiteY68" fmla="*/ 125973 h 865731"/>
                  <a:gd name="connsiteX69" fmla="*/ 1013700 w 2044160"/>
                  <a:gd name="connsiteY69" fmla="*/ 157167 h 865731"/>
                  <a:gd name="connsiteX70" fmla="*/ 1017146 w 2044160"/>
                  <a:gd name="connsiteY70" fmla="*/ 157380 h 865731"/>
                  <a:gd name="connsiteX71" fmla="*/ 1073081 w 2044160"/>
                  <a:gd name="connsiteY71" fmla="*/ 142972 h 865731"/>
                  <a:gd name="connsiteX72" fmla="*/ 1075052 w 2044160"/>
                  <a:gd name="connsiteY72" fmla="*/ 142611 h 865731"/>
                  <a:gd name="connsiteX73" fmla="*/ 1155593 w 2044160"/>
                  <a:gd name="connsiteY73" fmla="*/ 133087 h 865731"/>
                  <a:gd name="connsiteX74" fmla="*/ 1159530 w 2044160"/>
                  <a:gd name="connsiteY74" fmla="*/ 133153 h 865731"/>
                  <a:gd name="connsiteX75" fmla="*/ 1218092 w 2044160"/>
                  <a:gd name="connsiteY75" fmla="*/ 142398 h 865731"/>
                  <a:gd name="connsiteX76" fmla="*/ 1223669 w 2044160"/>
                  <a:gd name="connsiteY76" fmla="*/ 144529 h 865731"/>
                  <a:gd name="connsiteX77" fmla="*/ 1284691 w 2044160"/>
                  <a:gd name="connsiteY77" fmla="*/ 182903 h 865731"/>
                  <a:gd name="connsiteX78" fmla="*/ 1288301 w 2044160"/>
                  <a:gd name="connsiteY78" fmla="*/ 186116 h 865731"/>
                  <a:gd name="connsiteX79" fmla="*/ 1320123 w 2044160"/>
                  <a:gd name="connsiteY79" fmla="*/ 222408 h 865731"/>
                  <a:gd name="connsiteX80" fmla="*/ 1325372 w 2044160"/>
                  <a:gd name="connsiteY80" fmla="*/ 225014 h 865731"/>
                  <a:gd name="connsiteX81" fmla="*/ 1379341 w 2044160"/>
                  <a:gd name="connsiteY81" fmla="*/ 223752 h 865731"/>
                  <a:gd name="connsiteX82" fmla="*/ 1381966 w 2044160"/>
                  <a:gd name="connsiteY82" fmla="*/ 223965 h 865731"/>
                  <a:gd name="connsiteX83" fmla="*/ 1458899 w 2044160"/>
                  <a:gd name="connsiteY83" fmla="*/ 237341 h 865731"/>
                  <a:gd name="connsiteX84" fmla="*/ 1461852 w 2044160"/>
                  <a:gd name="connsiteY84" fmla="*/ 237095 h 865731"/>
                  <a:gd name="connsiteX85" fmla="*/ 1518116 w 2044160"/>
                  <a:gd name="connsiteY85" fmla="*/ 217310 h 865731"/>
                  <a:gd name="connsiteX86" fmla="*/ 1520741 w 2044160"/>
                  <a:gd name="connsiteY86" fmla="*/ 216670 h 865731"/>
                  <a:gd name="connsiteX87" fmla="*/ 1600464 w 2044160"/>
                  <a:gd name="connsiteY87" fmla="*/ 204557 h 865731"/>
                  <a:gd name="connsiteX88" fmla="*/ 1602760 w 2044160"/>
                  <a:gd name="connsiteY88" fmla="*/ 203655 h 865731"/>
                  <a:gd name="connsiteX89" fmla="*/ 1691505 w 2044160"/>
                  <a:gd name="connsiteY89" fmla="*/ 148397 h 865731"/>
                  <a:gd name="connsiteX90" fmla="*/ 1702168 w 2044160"/>
                  <a:gd name="connsiteY90" fmla="*/ 146430 h 865731"/>
                  <a:gd name="connsiteX91" fmla="*/ 1734648 w 2044160"/>
                  <a:gd name="connsiteY91" fmla="*/ 153397 h 865731"/>
                  <a:gd name="connsiteX92" fmla="*/ 1741536 w 2044160"/>
                  <a:gd name="connsiteY92" fmla="*/ 156921 h 865731"/>
                  <a:gd name="connsiteX93" fmla="*/ 1767784 w 2044160"/>
                  <a:gd name="connsiteY93" fmla="*/ 179772 h 865731"/>
                  <a:gd name="connsiteX94" fmla="*/ 1772375 w 2044160"/>
                  <a:gd name="connsiteY94" fmla="*/ 181460 h 865731"/>
                  <a:gd name="connsiteX95" fmla="*/ 1819454 w 2044160"/>
                  <a:gd name="connsiteY95" fmla="*/ 177133 h 865731"/>
                  <a:gd name="connsiteX96" fmla="*/ 1833563 w 2044160"/>
                  <a:gd name="connsiteY96" fmla="*/ 184230 h 865731"/>
                  <a:gd name="connsiteX97" fmla="*/ 1835367 w 2044160"/>
                  <a:gd name="connsiteY97" fmla="*/ 208097 h 865731"/>
                  <a:gd name="connsiteX98" fmla="*/ 1817978 w 2044160"/>
                  <a:gd name="connsiteY98" fmla="*/ 244684 h 865731"/>
                  <a:gd name="connsiteX99" fmla="*/ 1777297 w 2044160"/>
                  <a:gd name="connsiteY99" fmla="*/ 317711 h 865731"/>
                  <a:gd name="connsiteX100" fmla="*/ 1776804 w 2044160"/>
                  <a:gd name="connsiteY100" fmla="*/ 331923 h 865731"/>
                  <a:gd name="connsiteX101" fmla="*/ 1783695 w 2044160"/>
                  <a:gd name="connsiteY101" fmla="*/ 346201 h 865731"/>
                  <a:gd name="connsiteX102" fmla="*/ 1792225 w 2044160"/>
                  <a:gd name="connsiteY102" fmla="*/ 351233 h 865731"/>
                  <a:gd name="connsiteX103" fmla="*/ 1817485 w 2044160"/>
                  <a:gd name="connsiteY103" fmla="*/ 343496 h 865731"/>
                  <a:gd name="connsiteX104" fmla="*/ 1824868 w 2044160"/>
                  <a:gd name="connsiteY104" fmla="*/ 343234 h 865731"/>
                  <a:gd name="connsiteX105" fmla="*/ 1880313 w 2044160"/>
                  <a:gd name="connsiteY105" fmla="*/ 355757 h 865731"/>
                  <a:gd name="connsiteX106" fmla="*/ 1884743 w 2044160"/>
                  <a:gd name="connsiteY106" fmla="*/ 354954 h 865731"/>
                  <a:gd name="connsiteX107" fmla="*/ 1926735 w 2044160"/>
                  <a:gd name="connsiteY107" fmla="*/ 329464 h 865731"/>
                  <a:gd name="connsiteX108" fmla="*/ 1941007 w 2044160"/>
                  <a:gd name="connsiteY108" fmla="*/ 328973 h 865731"/>
                  <a:gd name="connsiteX109" fmla="*/ 1984805 w 2044160"/>
                  <a:gd name="connsiteY109" fmla="*/ 351987 h 865731"/>
                  <a:gd name="connsiteX110" fmla="*/ 1988906 w 2044160"/>
                  <a:gd name="connsiteY110" fmla="*/ 354938 h 865731"/>
                  <a:gd name="connsiteX111" fmla="*/ 2037953 w 2044160"/>
                  <a:gd name="connsiteY111" fmla="*/ 403999 h 865731"/>
                  <a:gd name="connsiteX112" fmla="*/ 2043530 w 2044160"/>
                  <a:gd name="connsiteY112" fmla="*/ 425702 h 865731"/>
                  <a:gd name="connsiteX113" fmla="*/ 2038282 w 2044160"/>
                  <a:gd name="connsiteY113" fmla="*/ 448291 h 865731"/>
                  <a:gd name="connsiteX114" fmla="*/ 1985134 w 2044160"/>
                  <a:gd name="connsiteY114" fmla="*/ 438013 h 865731"/>
                  <a:gd name="connsiteX115" fmla="*/ 1983492 w 2044160"/>
                  <a:gd name="connsiteY115" fmla="*/ 437947 h 865731"/>
                  <a:gd name="connsiteX116" fmla="*/ 1894913 w 2044160"/>
                  <a:gd name="connsiteY116" fmla="*/ 448717 h 865731"/>
                  <a:gd name="connsiteX117" fmla="*/ 1892780 w 2044160"/>
                  <a:gd name="connsiteY117" fmla="*/ 449372 h 865731"/>
                  <a:gd name="connsiteX118" fmla="*/ 1850786 w 2044160"/>
                  <a:gd name="connsiteY118" fmla="*/ 471141 h 865731"/>
                  <a:gd name="connsiteX119" fmla="*/ 1848160 w 2044160"/>
                  <a:gd name="connsiteY119" fmla="*/ 473223 h 865731"/>
                  <a:gd name="connsiteX120" fmla="*/ 1806332 w 2044160"/>
                  <a:gd name="connsiteY120" fmla="*/ 522940 h 865731"/>
                  <a:gd name="connsiteX121" fmla="*/ 1798949 w 2044160"/>
                  <a:gd name="connsiteY121" fmla="*/ 528022 h 865731"/>
                  <a:gd name="connsiteX122" fmla="*/ 1706924 w 2044160"/>
                  <a:gd name="connsiteY122" fmla="*/ 558691 h 865731"/>
                  <a:gd name="connsiteX123" fmla="*/ 1705284 w 2044160"/>
                  <a:gd name="connsiteY123" fmla="*/ 559511 h 865731"/>
                  <a:gd name="connsiteX124" fmla="*/ 1646231 w 2044160"/>
                  <a:gd name="connsiteY124" fmla="*/ 599344 h 865731"/>
                  <a:gd name="connsiteX125" fmla="*/ 1634421 w 2044160"/>
                  <a:gd name="connsiteY125" fmla="*/ 601491 h 865731"/>
                  <a:gd name="connsiteX126" fmla="*/ 1572250 w 2044160"/>
                  <a:gd name="connsiteY126" fmla="*/ 585804 h 865731"/>
                  <a:gd name="connsiteX127" fmla="*/ 1545019 w 2044160"/>
                  <a:gd name="connsiteY127" fmla="*/ 580296 h 865731"/>
                  <a:gd name="connsiteX128" fmla="*/ 1537802 w 2044160"/>
                  <a:gd name="connsiteY128" fmla="*/ 584050 h 865731"/>
                  <a:gd name="connsiteX129" fmla="*/ 1514672 w 2044160"/>
                  <a:gd name="connsiteY129" fmla="*/ 619653 h 865731"/>
                  <a:gd name="connsiteX130" fmla="*/ 1514672 w 2044160"/>
                  <a:gd name="connsiteY130" fmla="*/ 635947 h 865731"/>
                  <a:gd name="connsiteX131" fmla="*/ 1527796 w 2044160"/>
                  <a:gd name="connsiteY131" fmla="*/ 656421 h 865731"/>
                  <a:gd name="connsiteX132" fmla="*/ 1529436 w 2044160"/>
                  <a:gd name="connsiteY132" fmla="*/ 659486 h 865731"/>
                  <a:gd name="connsiteX133" fmla="*/ 1541903 w 2044160"/>
                  <a:gd name="connsiteY133" fmla="*/ 688189 h 865731"/>
                  <a:gd name="connsiteX134" fmla="*/ 1494003 w 2044160"/>
                  <a:gd name="connsiteY134" fmla="*/ 717350 h 865731"/>
                  <a:gd name="connsiteX135" fmla="*/ 1492527 w 2044160"/>
                  <a:gd name="connsiteY135" fmla="*/ 718481 h 865731"/>
                  <a:gd name="connsiteX136" fmla="*/ 1449385 w 2044160"/>
                  <a:gd name="connsiteY136" fmla="*/ 760478 h 865731"/>
                  <a:gd name="connsiteX137" fmla="*/ 1444137 w 2044160"/>
                  <a:gd name="connsiteY137" fmla="*/ 763953 h 865731"/>
                  <a:gd name="connsiteX138" fmla="*/ 1374421 w 2044160"/>
                  <a:gd name="connsiteY138" fmla="*/ 791770 h 865731"/>
                  <a:gd name="connsiteX139" fmla="*/ 1369499 w 2044160"/>
                  <a:gd name="connsiteY139" fmla="*/ 792803 h 865731"/>
                  <a:gd name="connsiteX140" fmla="*/ 1275834 w 2044160"/>
                  <a:gd name="connsiteY140" fmla="*/ 795524 h 865731"/>
                  <a:gd name="connsiteX141" fmla="*/ 1274685 w 2044160"/>
                  <a:gd name="connsiteY141" fmla="*/ 795705 h 865731"/>
                  <a:gd name="connsiteX142" fmla="*/ 1173801 w 2044160"/>
                  <a:gd name="connsiteY142" fmla="*/ 822964 h 865731"/>
                  <a:gd name="connsiteX143" fmla="*/ 1172161 w 2044160"/>
                  <a:gd name="connsiteY143" fmla="*/ 823686 h 865731"/>
                  <a:gd name="connsiteX144" fmla="*/ 1106546 w 2044160"/>
                  <a:gd name="connsiteY144" fmla="*/ 863551 h 865731"/>
                  <a:gd name="connsiteX145" fmla="*/ 1099001 w 2044160"/>
                  <a:gd name="connsiteY145" fmla="*/ 865715 h 865731"/>
                  <a:gd name="connsiteX146" fmla="*/ 833422 w 2044160"/>
                  <a:gd name="connsiteY146" fmla="*/ 771723 h 865731"/>
                  <a:gd name="connsiteX147" fmla="*/ 836047 w 2044160"/>
                  <a:gd name="connsiteY147" fmla="*/ 771985 h 865731"/>
                  <a:gd name="connsiteX148" fmla="*/ 897233 w 2044160"/>
                  <a:gd name="connsiteY148" fmla="*/ 783951 h 865731"/>
                  <a:gd name="connsiteX149" fmla="*/ 901334 w 2044160"/>
                  <a:gd name="connsiteY149" fmla="*/ 785427 h 865731"/>
                  <a:gd name="connsiteX150" fmla="*/ 991883 w 2044160"/>
                  <a:gd name="connsiteY150" fmla="*/ 833734 h 865731"/>
                  <a:gd name="connsiteX151" fmla="*/ 994673 w 2044160"/>
                  <a:gd name="connsiteY151" fmla="*/ 834472 h 865731"/>
                  <a:gd name="connsiteX152" fmla="*/ 1066193 w 2044160"/>
                  <a:gd name="connsiteY152" fmla="*/ 834472 h 865731"/>
                  <a:gd name="connsiteX153" fmla="*/ 1076363 w 2044160"/>
                  <a:gd name="connsiteY153" fmla="*/ 838586 h 865731"/>
                  <a:gd name="connsiteX154" fmla="*/ 1094735 w 2044160"/>
                  <a:gd name="connsiteY154" fmla="*/ 855273 h 865731"/>
                  <a:gd name="connsiteX155" fmla="*/ 1102281 w 2044160"/>
                  <a:gd name="connsiteY155" fmla="*/ 856208 h 865731"/>
                  <a:gd name="connsiteX156" fmla="*/ 1167732 w 2044160"/>
                  <a:gd name="connsiteY156" fmla="*/ 816342 h 865731"/>
                  <a:gd name="connsiteX157" fmla="*/ 1171668 w 2044160"/>
                  <a:gd name="connsiteY157" fmla="*/ 814654 h 865731"/>
                  <a:gd name="connsiteX158" fmla="*/ 1272388 w 2044160"/>
                  <a:gd name="connsiteY158" fmla="*/ 787410 h 865731"/>
                  <a:gd name="connsiteX159" fmla="*/ 1275670 w 2044160"/>
                  <a:gd name="connsiteY159" fmla="*/ 786918 h 865731"/>
                  <a:gd name="connsiteX160" fmla="*/ 1369335 w 2044160"/>
                  <a:gd name="connsiteY160" fmla="*/ 784197 h 865731"/>
                  <a:gd name="connsiteX161" fmla="*/ 1371303 w 2044160"/>
                  <a:gd name="connsiteY161" fmla="*/ 783787 h 865731"/>
                  <a:gd name="connsiteX162" fmla="*/ 1441019 w 2044160"/>
                  <a:gd name="connsiteY162" fmla="*/ 755954 h 865731"/>
                  <a:gd name="connsiteX163" fmla="*/ 1443480 w 2044160"/>
                  <a:gd name="connsiteY163" fmla="*/ 754298 h 865731"/>
                  <a:gd name="connsiteX164" fmla="*/ 1486622 w 2044160"/>
                  <a:gd name="connsiteY164" fmla="*/ 712318 h 865731"/>
                  <a:gd name="connsiteX165" fmla="*/ 1489574 w 2044160"/>
                  <a:gd name="connsiteY165" fmla="*/ 709990 h 865731"/>
                  <a:gd name="connsiteX166" fmla="*/ 1531076 w 2044160"/>
                  <a:gd name="connsiteY166" fmla="*/ 684714 h 865731"/>
                  <a:gd name="connsiteX167" fmla="*/ 1521727 w 2044160"/>
                  <a:gd name="connsiteY167" fmla="*/ 662912 h 865731"/>
                  <a:gd name="connsiteX168" fmla="*/ 1520741 w 2044160"/>
                  <a:gd name="connsiteY168" fmla="*/ 661076 h 865731"/>
                  <a:gd name="connsiteX169" fmla="*/ 1507455 w 2044160"/>
                  <a:gd name="connsiteY169" fmla="*/ 640570 h 865731"/>
                  <a:gd name="connsiteX170" fmla="*/ 1507620 w 2044160"/>
                  <a:gd name="connsiteY170" fmla="*/ 614949 h 865731"/>
                  <a:gd name="connsiteX171" fmla="*/ 1530583 w 2044160"/>
                  <a:gd name="connsiteY171" fmla="*/ 579362 h 865731"/>
                  <a:gd name="connsiteX172" fmla="*/ 1546661 w 2044160"/>
                  <a:gd name="connsiteY172" fmla="*/ 571854 h 865731"/>
                  <a:gd name="connsiteX173" fmla="*/ 1574218 w 2044160"/>
                  <a:gd name="connsiteY173" fmla="*/ 577411 h 865731"/>
                  <a:gd name="connsiteX174" fmla="*/ 1636717 w 2044160"/>
                  <a:gd name="connsiteY174" fmla="*/ 593147 h 865731"/>
                  <a:gd name="connsiteX175" fmla="*/ 1641473 w 2044160"/>
                  <a:gd name="connsiteY175" fmla="*/ 592197 h 865731"/>
                  <a:gd name="connsiteX176" fmla="*/ 1700526 w 2044160"/>
                  <a:gd name="connsiteY176" fmla="*/ 552380 h 865731"/>
                  <a:gd name="connsiteX177" fmla="*/ 1704301 w 2044160"/>
                  <a:gd name="connsiteY177" fmla="*/ 550528 h 865731"/>
                  <a:gd name="connsiteX178" fmla="*/ 1796326 w 2044160"/>
                  <a:gd name="connsiteY178" fmla="*/ 519875 h 865731"/>
                  <a:gd name="connsiteX179" fmla="*/ 1799770 w 2044160"/>
                  <a:gd name="connsiteY179" fmla="*/ 517400 h 865731"/>
                  <a:gd name="connsiteX180" fmla="*/ 1841601 w 2044160"/>
                  <a:gd name="connsiteY180" fmla="*/ 467682 h 865731"/>
                  <a:gd name="connsiteX181" fmla="*/ 1846849 w 2044160"/>
                  <a:gd name="connsiteY181" fmla="*/ 463502 h 865731"/>
                  <a:gd name="connsiteX182" fmla="*/ 1888844 w 2044160"/>
                  <a:gd name="connsiteY182" fmla="*/ 441717 h 865731"/>
                  <a:gd name="connsiteX183" fmla="*/ 1893928 w 2044160"/>
                  <a:gd name="connsiteY183" fmla="*/ 440176 h 865731"/>
                  <a:gd name="connsiteX184" fmla="*/ 1982344 w 2044160"/>
                  <a:gd name="connsiteY184" fmla="*/ 429407 h 865731"/>
                  <a:gd name="connsiteX185" fmla="*/ 1986774 w 2044160"/>
                  <a:gd name="connsiteY185" fmla="*/ 429571 h 865731"/>
                  <a:gd name="connsiteX186" fmla="*/ 2031720 w 2044160"/>
                  <a:gd name="connsiteY186" fmla="*/ 438275 h 865731"/>
                  <a:gd name="connsiteX187" fmla="*/ 2035164 w 2044160"/>
                  <a:gd name="connsiteY187" fmla="*/ 423735 h 865731"/>
                  <a:gd name="connsiteX188" fmla="*/ 2031884 w 2044160"/>
                  <a:gd name="connsiteY188" fmla="*/ 410081 h 865731"/>
                  <a:gd name="connsiteX189" fmla="*/ 1982837 w 2044160"/>
                  <a:gd name="connsiteY189" fmla="*/ 361036 h 865731"/>
                  <a:gd name="connsiteX190" fmla="*/ 1980869 w 2044160"/>
                  <a:gd name="connsiteY190" fmla="*/ 359593 h 865731"/>
                  <a:gd name="connsiteX191" fmla="*/ 1937070 w 2044160"/>
                  <a:gd name="connsiteY191" fmla="*/ 336579 h 865731"/>
                  <a:gd name="connsiteX192" fmla="*/ 1931165 w 2044160"/>
                  <a:gd name="connsiteY192" fmla="*/ 336808 h 865731"/>
                  <a:gd name="connsiteX193" fmla="*/ 1889170 w 2044160"/>
                  <a:gd name="connsiteY193" fmla="*/ 362314 h 865731"/>
                  <a:gd name="connsiteX194" fmla="*/ 1878509 w 2044160"/>
                  <a:gd name="connsiteY194" fmla="*/ 364150 h 865731"/>
                  <a:gd name="connsiteX195" fmla="*/ 1822900 w 2044160"/>
                  <a:gd name="connsiteY195" fmla="*/ 351643 h 865731"/>
                  <a:gd name="connsiteX196" fmla="*/ 1820111 w 2044160"/>
                  <a:gd name="connsiteY196" fmla="*/ 351758 h 865731"/>
                  <a:gd name="connsiteX197" fmla="*/ 1794686 w 2044160"/>
                  <a:gd name="connsiteY197" fmla="*/ 359495 h 865731"/>
                  <a:gd name="connsiteX198" fmla="*/ 1775985 w 2044160"/>
                  <a:gd name="connsiteY198" fmla="*/ 349938 h 865731"/>
                  <a:gd name="connsiteX199" fmla="*/ 1769095 w 2044160"/>
                  <a:gd name="connsiteY199" fmla="*/ 335677 h 865731"/>
                  <a:gd name="connsiteX200" fmla="*/ 1769752 w 2044160"/>
                  <a:gd name="connsiteY200" fmla="*/ 313564 h 865731"/>
                  <a:gd name="connsiteX201" fmla="*/ 1810433 w 2044160"/>
                  <a:gd name="connsiteY201" fmla="*/ 240472 h 865731"/>
                  <a:gd name="connsiteX202" fmla="*/ 1827494 w 2044160"/>
                  <a:gd name="connsiteY202" fmla="*/ 204442 h 865731"/>
                  <a:gd name="connsiteX203" fmla="*/ 1826508 w 2044160"/>
                  <a:gd name="connsiteY203" fmla="*/ 189197 h 865731"/>
                  <a:gd name="connsiteX204" fmla="*/ 1820275 w 2044160"/>
                  <a:gd name="connsiteY204" fmla="*/ 185739 h 865731"/>
                  <a:gd name="connsiteX205" fmla="*/ 1773196 w 2044160"/>
                  <a:gd name="connsiteY205" fmla="*/ 190066 h 865731"/>
                  <a:gd name="connsiteX206" fmla="*/ 1762041 w 2044160"/>
                  <a:gd name="connsiteY206" fmla="*/ 186296 h 865731"/>
                  <a:gd name="connsiteX207" fmla="*/ 1735795 w 2044160"/>
                  <a:gd name="connsiteY207" fmla="*/ 163445 h 865731"/>
                  <a:gd name="connsiteX208" fmla="*/ 1732843 w 2044160"/>
                  <a:gd name="connsiteY208" fmla="*/ 161855 h 865731"/>
                  <a:gd name="connsiteX209" fmla="*/ 1700364 w 2044160"/>
                  <a:gd name="connsiteY209" fmla="*/ 154889 h 865731"/>
                  <a:gd name="connsiteX210" fmla="*/ 1695935 w 2044160"/>
                  <a:gd name="connsiteY210" fmla="*/ 155741 h 865731"/>
                  <a:gd name="connsiteX211" fmla="*/ 1607354 w 2044160"/>
                  <a:gd name="connsiteY211" fmla="*/ 210982 h 865731"/>
                  <a:gd name="connsiteX212" fmla="*/ 1601777 w 2044160"/>
                  <a:gd name="connsiteY212" fmla="*/ 213097 h 865731"/>
                  <a:gd name="connsiteX213" fmla="*/ 1521070 w 2044160"/>
                  <a:gd name="connsiteY213" fmla="*/ 225473 h 865731"/>
                  <a:gd name="connsiteX214" fmla="*/ 1464642 w 2044160"/>
                  <a:gd name="connsiteY214" fmla="*/ 245258 h 865731"/>
                  <a:gd name="connsiteX215" fmla="*/ 1457423 w 2044160"/>
                  <a:gd name="connsiteY215" fmla="*/ 245865 h 865731"/>
                  <a:gd name="connsiteX216" fmla="*/ 1380652 w 2044160"/>
                  <a:gd name="connsiteY216" fmla="*/ 232489 h 865731"/>
                  <a:gd name="connsiteX217" fmla="*/ 1325700 w 2044160"/>
                  <a:gd name="connsiteY217" fmla="*/ 233669 h 865731"/>
                  <a:gd name="connsiteX218" fmla="*/ 1313726 w 2044160"/>
                  <a:gd name="connsiteY218" fmla="*/ 228112 h 865731"/>
                  <a:gd name="connsiteX219" fmla="*/ 1281903 w 2044160"/>
                  <a:gd name="connsiteY219" fmla="*/ 191853 h 865731"/>
                  <a:gd name="connsiteX220" fmla="*/ 1280099 w 2044160"/>
                  <a:gd name="connsiteY220" fmla="*/ 190246 h 865731"/>
                  <a:gd name="connsiteX221" fmla="*/ 1219076 w 2044160"/>
                  <a:gd name="connsiteY221" fmla="*/ 151872 h 865731"/>
                  <a:gd name="connsiteX222" fmla="*/ 1216779 w 2044160"/>
                  <a:gd name="connsiteY222" fmla="*/ 150954 h 865731"/>
                  <a:gd name="connsiteX223" fmla="*/ 1158218 w 2044160"/>
                  <a:gd name="connsiteY223" fmla="*/ 141709 h 865731"/>
                  <a:gd name="connsiteX224" fmla="*/ 1156742 w 2044160"/>
                  <a:gd name="connsiteY224" fmla="*/ 141677 h 865731"/>
                  <a:gd name="connsiteX225" fmla="*/ 1076035 w 2044160"/>
                  <a:gd name="connsiteY225" fmla="*/ 151217 h 865731"/>
                  <a:gd name="connsiteX226" fmla="*/ 1019278 w 2044160"/>
                  <a:gd name="connsiteY226" fmla="*/ 165773 h 865731"/>
                  <a:gd name="connsiteX227" fmla="*/ 1010584 w 2044160"/>
                  <a:gd name="connsiteY227" fmla="*/ 165232 h 865731"/>
                  <a:gd name="connsiteX228" fmla="*/ 930533 w 2044160"/>
                  <a:gd name="connsiteY228" fmla="*/ 134038 h 865731"/>
                  <a:gd name="connsiteX229" fmla="*/ 919378 w 2044160"/>
                  <a:gd name="connsiteY229" fmla="*/ 119892 h 865731"/>
                  <a:gd name="connsiteX230" fmla="*/ 909700 w 2044160"/>
                  <a:gd name="connsiteY230" fmla="*/ 76239 h 865731"/>
                  <a:gd name="connsiteX231" fmla="*/ 903302 w 2044160"/>
                  <a:gd name="connsiteY231" fmla="*/ 68027 h 865731"/>
                  <a:gd name="connsiteX232" fmla="*/ 837687 w 2044160"/>
                  <a:gd name="connsiteY232" fmla="*/ 49324 h 865731"/>
                  <a:gd name="connsiteX233" fmla="*/ 779291 w 2044160"/>
                  <a:gd name="connsiteY233" fmla="*/ 39718 h 865731"/>
                  <a:gd name="connsiteX234" fmla="*/ 775354 w 2044160"/>
                  <a:gd name="connsiteY234" fmla="*/ 38521 h 865731"/>
                  <a:gd name="connsiteX235" fmla="*/ 713183 w 2044160"/>
                  <a:gd name="connsiteY235" fmla="*/ 9196 h 865731"/>
                  <a:gd name="connsiteX236" fmla="*/ 705145 w 2044160"/>
                  <a:gd name="connsiteY236" fmla="*/ 11835 h 865731"/>
                  <a:gd name="connsiteX237" fmla="*/ 653637 w 2044160"/>
                  <a:gd name="connsiteY237" fmla="*/ 80059 h 865731"/>
                  <a:gd name="connsiteX238" fmla="*/ 652490 w 2044160"/>
                  <a:gd name="connsiteY238" fmla="*/ 95992 h 865731"/>
                  <a:gd name="connsiteX239" fmla="*/ 665283 w 2044160"/>
                  <a:gd name="connsiteY239" fmla="*/ 120711 h 865731"/>
                  <a:gd name="connsiteX240" fmla="*/ 661182 w 2044160"/>
                  <a:gd name="connsiteY240" fmla="*/ 148201 h 865731"/>
                  <a:gd name="connsiteX241" fmla="*/ 613449 w 2044160"/>
                  <a:gd name="connsiteY241" fmla="*/ 192312 h 865731"/>
                  <a:gd name="connsiteX242" fmla="*/ 600161 w 2044160"/>
                  <a:gd name="connsiteY242" fmla="*/ 196147 h 865731"/>
                  <a:gd name="connsiteX243" fmla="*/ 514369 w 2044160"/>
                  <a:gd name="connsiteY243" fmla="*/ 176575 h 865731"/>
                  <a:gd name="connsiteX244" fmla="*/ 453676 w 2044160"/>
                  <a:gd name="connsiteY244" fmla="*/ 173854 h 865731"/>
                  <a:gd name="connsiteX245" fmla="*/ 444161 w 2044160"/>
                  <a:gd name="connsiteY245" fmla="*/ 169855 h 865731"/>
                  <a:gd name="connsiteX246" fmla="*/ 406759 w 2044160"/>
                  <a:gd name="connsiteY246" fmla="*/ 136300 h 865731"/>
                  <a:gd name="connsiteX247" fmla="*/ 402496 w 2044160"/>
                  <a:gd name="connsiteY247" fmla="*/ 134497 h 865731"/>
                  <a:gd name="connsiteX248" fmla="*/ 341801 w 2044160"/>
                  <a:gd name="connsiteY248" fmla="*/ 133235 h 865731"/>
                  <a:gd name="connsiteX249" fmla="*/ 336060 w 2044160"/>
                  <a:gd name="connsiteY249" fmla="*/ 131907 h 865731"/>
                  <a:gd name="connsiteX250" fmla="*/ 286849 w 2044160"/>
                  <a:gd name="connsiteY250" fmla="*/ 109450 h 865731"/>
                  <a:gd name="connsiteX251" fmla="*/ 282255 w 2044160"/>
                  <a:gd name="connsiteY251" fmla="*/ 109335 h 865731"/>
                  <a:gd name="connsiteX252" fmla="*/ 190559 w 2044160"/>
                  <a:gd name="connsiteY252" fmla="*/ 146545 h 865731"/>
                  <a:gd name="connsiteX253" fmla="*/ 70154 w 2044160"/>
                  <a:gd name="connsiteY253" fmla="*/ 216949 h 865731"/>
                  <a:gd name="connsiteX254" fmla="*/ 65726 w 2044160"/>
                  <a:gd name="connsiteY254" fmla="*/ 218687 h 865731"/>
                  <a:gd name="connsiteX255" fmla="*/ 15858 w 2044160"/>
                  <a:gd name="connsiteY255" fmla="*/ 229145 h 865731"/>
                  <a:gd name="connsiteX256" fmla="*/ 10773 w 2044160"/>
                  <a:gd name="connsiteY256" fmla="*/ 233194 h 865731"/>
                  <a:gd name="connsiteX257" fmla="*/ 9297 w 2044160"/>
                  <a:gd name="connsiteY257" fmla="*/ 245488 h 865731"/>
                  <a:gd name="connsiteX258" fmla="*/ 18646 w 2044160"/>
                  <a:gd name="connsiteY258" fmla="*/ 279124 h 865731"/>
                  <a:gd name="connsiteX259" fmla="*/ 22255 w 2044160"/>
                  <a:gd name="connsiteY259" fmla="*/ 285091 h 865731"/>
                  <a:gd name="connsiteX260" fmla="*/ 69827 w 2044160"/>
                  <a:gd name="connsiteY260" fmla="*/ 325366 h 865731"/>
                  <a:gd name="connsiteX261" fmla="*/ 72123 w 2044160"/>
                  <a:gd name="connsiteY261" fmla="*/ 326727 h 865731"/>
                  <a:gd name="connsiteX262" fmla="*/ 158243 w 2044160"/>
                  <a:gd name="connsiteY262" fmla="*/ 355511 h 865731"/>
                  <a:gd name="connsiteX263" fmla="*/ 166937 w 2044160"/>
                  <a:gd name="connsiteY263" fmla="*/ 362380 h 865731"/>
                  <a:gd name="connsiteX264" fmla="*/ 203353 w 2044160"/>
                  <a:gd name="connsiteY264" fmla="*/ 417375 h 865731"/>
                  <a:gd name="connsiteX265" fmla="*/ 206470 w 2044160"/>
                  <a:gd name="connsiteY265" fmla="*/ 436144 h 865731"/>
                  <a:gd name="connsiteX266" fmla="*/ 187606 w 2044160"/>
                  <a:gd name="connsiteY266" fmla="*/ 516842 h 865731"/>
                  <a:gd name="connsiteX267" fmla="*/ 189410 w 2044160"/>
                  <a:gd name="connsiteY267" fmla="*/ 528841 h 865731"/>
                  <a:gd name="connsiteX268" fmla="*/ 204830 w 2044160"/>
                  <a:gd name="connsiteY268" fmla="*/ 552266 h 865731"/>
                  <a:gd name="connsiteX269" fmla="*/ 209915 w 2044160"/>
                  <a:gd name="connsiteY269" fmla="*/ 555970 h 865731"/>
                  <a:gd name="connsiteX270" fmla="*/ 280944 w 2044160"/>
                  <a:gd name="connsiteY270" fmla="*/ 569067 h 865731"/>
                  <a:gd name="connsiteX271" fmla="*/ 363291 w 2044160"/>
                  <a:gd name="connsiteY271" fmla="*/ 579886 h 865731"/>
                  <a:gd name="connsiteX272" fmla="*/ 369689 w 2044160"/>
                  <a:gd name="connsiteY272" fmla="*/ 582394 h 865731"/>
                  <a:gd name="connsiteX273" fmla="*/ 441700 w 2044160"/>
                  <a:gd name="connsiteY273" fmla="*/ 631456 h 865731"/>
                  <a:gd name="connsiteX274" fmla="*/ 443832 w 2044160"/>
                  <a:gd name="connsiteY274" fmla="*/ 632439 h 865731"/>
                  <a:gd name="connsiteX275" fmla="*/ 476968 w 2044160"/>
                  <a:gd name="connsiteY275" fmla="*/ 640275 h 865731"/>
                  <a:gd name="connsiteX276" fmla="*/ 489107 w 2044160"/>
                  <a:gd name="connsiteY276" fmla="*/ 652077 h 865731"/>
                  <a:gd name="connsiteX277" fmla="*/ 512893 w 2044160"/>
                  <a:gd name="connsiteY277" fmla="*/ 717252 h 865731"/>
                  <a:gd name="connsiteX278" fmla="*/ 514862 w 2044160"/>
                  <a:gd name="connsiteY278" fmla="*/ 720809 h 865731"/>
                  <a:gd name="connsiteX279" fmla="*/ 548488 w 2044160"/>
                  <a:gd name="connsiteY279" fmla="*/ 762937 h 865731"/>
                  <a:gd name="connsiteX280" fmla="*/ 554067 w 2044160"/>
                  <a:gd name="connsiteY280" fmla="*/ 765904 h 865731"/>
                  <a:gd name="connsiteX281" fmla="*/ 617057 w 2044160"/>
                  <a:gd name="connsiteY281" fmla="*/ 764641 h 865731"/>
                  <a:gd name="connsiteX282" fmla="*/ 619190 w 2044160"/>
                  <a:gd name="connsiteY282" fmla="*/ 764756 h 865731"/>
                  <a:gd name="connsiteX283" fmla="*/ 750420 w 2044160"/>
                  <a:gd name="connsiteY283" fmla="*/ 782640 h 865731"/>
                  <a:gd name="connsiteX284" fmla="*/ 751732 w 2044160"/>
                  <a:gd name="connsiteY284" fmla="*/ 782640 h 865731"/>
                  <a:gd name="connsiteX285" fmla="*/ 831618 w 2044160"/>
                  <a:gd name="connsiteY285" fmla="*/ 771854 h 865731"/>
                  <a:gd name="connsiteX286" fmla="*/ 833422 w 2044160"/>
                  <a:gd name="connsiteY286" fmla="*/ 771723 h 86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2044160" h="865731">
                    <a:moveTo>
                      <a:pt x="1099165" y="865732"/>
                    </a:moveTo>
                    <a:cubicBezTo>
                      <a:pt x="1095556" y="865732"/>
                      <a:pt x="1091782" y="864355"/>
                      <a:pt x="1088995" y="861634"/>
                    </a:cubicBezTo>
                    <a:lnTo>
                      <a:pt x="1070622" y="844946"/>
                    </a:lnTo>
                    <a:cubicBezTo>
                      <a:pt x="1069309" y="843733"/>
                      <a:pt x="1067833" y="843078"/>
                      <a:pt x="1066193" y="843078"/>
                    </a:cubicBezTo>
                    <a:lnTo>
                      <a:pt x="994673" y="843078"/>
                    </a:lnTo>
                    <a:cubicBezTo>
                      <a:pt x="992376" y="843078"/>
                      <a:pt x="989915" y="842488"/>
                      <a:pt x="987782" y="841340"/>
                    </a:cubicBezTo>
                    <a:lnTo>
                      <a:pt x="897397" y="793016"/>
                    </a:lnTo>
                    <a:cubicBezTo>
                      <a:pt x="896741" y="792705"/>
                      <a:pt x="896250" y="792508"/>
                      <a:pt x="895757" y="792393"/>
                    </a:cubicBezTo>
                    <a:lnTo>
                      <a:pt x="834407" y="780411"/>
                    </a:lnTo>
                    <a:cubicBezTo>
                      <a:pt x="833751" y="780296"/>
                      <a:pt x="833258" y="780279"/>
                      <a:pt x="832603" y="780345"/>
                    </a:cubicBezTo>
                    <a:lnTo>
                      <a:pt x="752881" y="791131"/>
                    </a:lnTo>
                    <a:cubicBezTo>
                      <a:pt x="751567" y="791295"/>
                      <a:pt x="750256" y="791295"/>
                      <a:pt x="749106" y="791131"/>
                    </a:cubicBezTo>
                    <a:lnTo>
                      <a:pt x="617876" y="773247"/>
                    </a:lnTo>
                    <a:lnTo>
                      <a:pt x="554231" y="774477"/>
                    </a:lnTo>
                    <a:cubicBezTo>
                      <a:pt x="549309" y="774214"/>
                      <a:pt x="544880" y="772313"/>
                      <a:pt x="541764" y="768264"/>
                    </a:cubicBezTo>
                    <a:lnTo>
                      <a:pt x="508136" y="726136"/>
                    </a:lnTo>
                    <a:cubicBezTo>
                      <a:pt x="506660" y="724415"/>
                      <a:pt x="505675" y="722415"/>
                      <a:pt x="504856" y="720186"/>
                    </a:cubicBezTo>
                    <a:lnTo>
                      <a:pt x="480905" y="654995"/>
                    </a:lnTo>
                    <a:cubicBezTo>
                      <a:pt x="479757" y="651602"/>
                      <a:pt x="477461" y="649225"/>
                      <a:pt x="474836" y="648618"/>
                    </a:cubicBezTo>
                    <a:lnTo>
                      <a:pt x="441864" y="640799"/>
                    </a:lnTo>
                    <a:cubicBezTo>
                      <a:pt x="440060" y="640389"/>
                      <a:pt x="438255" y="639636"/>
                      <a:pt x="436780" y="638553"/>
                    </a:cubicBezTo>
                    <a:lnTo>
                      <a:pt x="364931" y="589492"/>
                    </a:lnTo>
                    <a:cubicBezTo>
                      <a:pt x="363946" y="588902"/>
                      <a:pt x="362963" y="588525"/>
                      <a:pt x="362142" y="588410"/>
                    </a:cubicBezTo>
                    <a:lnTo>
                      <a:pt x="279468" y="577542"/>
                    </a:lnTo>
                    <a:lnTo>
                      <a:pt x="208274" y="564412"/>
                    </a:lnTo>
                    <a:cubicBezTo>
                      <a:pt x="204010" y="563625"/>
                      <a:pt x="200236" y="560970"/>
                      <a:pt x="197612" y="556937"/>
                    </a:cubicBezTo>
                    <a:lnTo>
                      <a:pt x="182192" y="533513"/>
                    </a:lnTo>
                    <a:cubicBezTo>
                      <a:pt x="178747" y="528268"/>
                      <a:pt x="177599" y="521285"/>
                      <a:pt x="179240" y="514826"/>
                    </a:cubicBezTo>
                    <a:lnTo>
                      <a:pt x="198104" y="434128"/>
                    </a:lnTo>
                    <a:cubicBezTo>
                      <a:pt x="199088" y="429964"/>
                      <a:pt x="198268" y="425358"/>
                      <a:pt x="196135" y="422080"/>
                    </a:cubicBezTo>
                    <a:lnTo>
                      <a:pt x="159719" y="367101"/>
                    </a:lnTo>
                    <a:cubicBezTo>
                      <a:pt x="158571" y="365396"/>
                      <a:pt x="157094" y="364166"/>
                      <a:pt x="155454" y="363642"/>
                    </a:cubicBezTo>
                    <a:lnTo>
                      <a:pt x="69498" y="334857"/>
                    </a:lnTo>
                    <a:cubicBezTo>
                      <a:pt x="67530" y="334234"/>
                      <a:pt x="65889" y="333251"/>
                      <a:pt x="64249" y="331923"/>
                    </a:cubicBezTo>
                    <a:lnTo>
                      <a:pt x="16678" y="291648"/>
                    </a:lnTo>
                    <a:cubicBezTo>
                      <a:pt x="13725" y="289156"/>
                      <a:pt x="11593" y="285632"/>
                      <a:pt x="10444" y="281436"/>
                    </a:cubicBezTo>
                    <a:lnTo>
                      <a:pt x="931" y="247782"/>
                    </a:lnTo>
                    <a:cubicBezTo>
                      <a:pt x="-874" y="241324"/>
                      <a:pt x="-53" y="234194"/>
                      <a:pt x="3391" y="228719"/>
                    </a:cubicBezTo>
                    <a:cubicBezTo>
                      <a:pt x="5852" y="224473"/>
                      <a:pt x="9624" y="221621"/>
                      <a:pt x="14054" y="220719"/>
                    </a:cubicBezTo>
                    <a:lnTo>
                      <a:pt x="63921" y="210245"/>
                    </a:lnTo>
                    <a:cubicBezTo>
                      <a:pt x="64578" y="210097"/>
                      <a:pt x="65233" y="209851"/>
                      <a:pt x="65889" y="209491"/>
                    </a:cubicBezTo>
                    <a:lnTo>
                      <a:pt x="185309" y="139529"/>
                    </a:lnTo>
                    <a:cubicBezTo>
                      <a:pt x="185965" y="139169"/>
                      <a:pt x="186622" y="138841"/>
                      <a:pt x="187278" y="138562"/>
                    </a:cubicBezTo>
                    <a:lnTo>
                      <a:pt x="279139" y="101352"/>
                    </a:lnTo>
                    <a:cubicBezTo>
                      <a:pt x="282748" y="99844"/>
                      <a:pt x="286849" y="99942"/>
                      <a:pt x="290457" y="101598"/>
                    </a:cubicBezTo>
                    <a:lnTo>
                      <a:pt x="339668" y="124055"/>
                    </a:lnTo>
                    <a:cubicBezTo>
                      <a:pt x="340489" y="124399"/>
                      <a:pt x="341144" y="124580"/>
                      <a:pt x="341965" y="124596"/>
                    </a:cubicBezTo>
                    <a:lnTo>
                      <a:pt x="402658" y="125858"/>
                    </a:lnTo>
                    <a:cubicBezTo>
                      <a:pt x="406269" y="125940"/>
                      <a:pt x="409549" y="127317"/>
                      <a:pt x="412502" y="129858"/>
                    </a:cubicBezTo>
                    <a:lnTo>
                      <a:pt x="449901" y="163429"/>
                    </a:lnTo>
                    <a:cubicBezTo>
                      <a:pt x="451215" y="164560"/>
                      <a:pt x="452527" y="165166"/>
                      <a:pt x="454002" y="165232"/>
                    </a:cubicBezTo>
                    <a:lnTo>
                      <a:pt x="513712" y="167822"/>
                    </a:lnTo>
                    <a:cubicBezTo>
                      <a:pt x="514533" y="167871"/>
                      <a:pt x="515352" y="167970"/>
                      <a:pt x="516173" y="168150"/>
                    </a:cubicBezTo>
                    <a:lnTo>
                      <a:pt x="601965" y="187738"/>
                    </a:lnTo>
                    <a:cubicBezTo>
                      <a:pt x="603933" y="188181"/>
                      <a:pt x="605902" y="187558"/>
                      <a:pt x="607706" y="185968"/>
                    </a:cubicBezTo>
                    <a:lnTo>
                      <a:pt x="655441" y="141857"/>
                    </a:lnTo>
                    <a:cubicBezTo>
                      <a:pt x="659542" y="138070"/>
                      <a:pt x="660528" y="130186"/>
                      <a:pt x="657574" y="124629"/>
                    </a:cubicBezTo>
                    <a:lnTo>
                      <a:pt x="644779" y="99893"/>
                    </a:lnTo>
                    <a:cubicBezTo>
                      <a:pt x="640842" y="91992"/>
                      <a:pt x="641499" y="81698"/>
                      <a:pt x="646747" y="74846"/>
                    </a:cubicBezTo>
                    <a:lnTo>
                      <a:pt x="698255" y="6622"/>
                    </a:lnTo>
                    <a:cubicBezTo>
                      <a:pt x="702849" y="459"/>
                      <a:pt x="710230" y="-1672"/>
                      <a:pt x="716791" y="1377"/>
                    </a:cubicBezTo>
                    <a:lnTo>
                      <a:pt x="778962" y="30686"/>
                    </a:lnTo>
                    <a:cubicBezTo>
                      <a:pt x="779619" y="30932"/>
                      <a:pt x="780110" y="31096"/>
                      <a:pt x="780602" y="31194"/>
                    </a:cubicBezTo>
                    <a:lnTo>
                      <a:pt x="838344" y="40652"/>
                    </a:lnTo>
                    <a:cubicBezTo>
                      <a:pt x="838837" y="40734"/>
                      <a:pt x="839327" y="40849"/>
                      <a:pt x="839984" y="40996"/>
                    </a:cubicBezTo>
                    <a:lnTo>
                      <a:pt x="905599" y="59716"/>
                    </a:lnTo>
                    <a:cubicBezTo>
                      <a:pt x="911669" y="61454"/>
                      <a:pt x="916426" y="67044"/>
                      <a:pt x="918066" y="74321"/>
                    </a:cubicBezTo>
                    <a:lnTo>
                      <a:pt x="927744" y="117957"/>
                    </a:lnTo>
                    <a:cubicBezTo>
                      <a:pt x="928729" y="121842"/>
                      <a:pt x="930862" y="124908"/>
                      <a:pt x="933649" y="125973"/>
                    </a:cubicBezTo>
                    <a:lnTo>
                      <a:pt x="1013700" y="157167"/>
                    </a:lnTo>
                    <a:cubicBezTo>
                      <a:pt x="1014849" y="157626"/>
                      <a:pt x="1015996" y="157708"/>
                      <a:pt x="1017146" y="157380"/>
                    </a:cubicBezTo>
                    <a:lnTo>
                      <a:pt x="1073081" y="142972"/>
                    </a:lnTo>
                    <a:cubicBezTo>
                      <a:pt x="1073574" y="142824"/>
                      <a:pt x="1074395" y="142693"/>
                      <a:pt x="1075052" y="142611"/>
                    </a:cubicBezTo>
                    <a:lnTo>
                      <a:pt x="1155593" y="133087"/>
                    </a:lnTo>
                    <a:cubicBezTo>
                      <a:pt x="1156906" y="132923"/>
                      <a:pt x="1158218" y="132956"/>
                      <a:pt x="1159530" y="133153"/>
                    </a:cubicBezTo>
                    <a:lnTo>
                      <a:pt x="1218092" y="142398"/>
                    </a:lnTo>
                    <a:cubicBezTo>
                      <a:pt x="1220061" y="142709"/>
                      <a:pt x="1222029" y="143414"/>
                      <a:pt x="1223669" y="144529"/>
                    </a:cubicBezTo>
                    <a:lnTo>
                      <a:pt x="1284691" y="182903"/>
                    </a:lnTo>
                    <a:cubicBezTo>
                      <a:pt x="1286004" y="183722"/>
                      <a:pt x="1287152" y="184804"/>
                      <a:pt x="1288301" y="186116"/>
                    </a:cubicBezTo>
                    <a:lnTo>
                      <a:pt x="1320123" y="222408"/>
                    </a:lnTo>
                    <a:cubicBezTo>
                      <a:pt x="1321763" y="224145"/>
                      <a:pt x="1323896" y="224965"/>
                      <a:pt x="1325372" y="225014"/>
                    </a:cubicBezTo>
                    <a:lnTo>
                      <a:pt x="1379341" y="223752"/>
                    </a:lnTo>
                    <a:cubicBezTo>
                      <a:pt x="1380326" y="223735"/>
                      <a:pt x="1381145" y="223801"/>
                      <a:pt x="1381966" y="223965"/>
                    </a:cubicBezTo>
                    <a:lnTo>
                      <a:pt x="1458899" y="237341"/>
                    </a:lnTo>
                    <a:cubicBezTo>
                      <a:pt x="1459884" y="237505"/>
                      <a:pt x="1460867" y="237423"/>
                      <a:pt x="1461852" y="237095"/>
                    </a:cubicBezTo>
                    <a:lnTo>
                      <a:pt x="1518116" y="217310"/>
                    </a:lnTo>
                    <a:cubicBezTo>
                      <a:pt x="1518937" y="217015"/>
                      <a:pt x="1519922" y="216785"/>
                      <a:pt x="1520741" y="216670"/>
                    </a:cubicBezTo>
                    <a:lnTo>
                      <a:pt x="1600464" y="204557"/>
                    </a:lnTo>
                    <a:cubicBezTo>
                      <a:pt x="1601285" y="204426"/>
                      <a:pt x="1601941" y="204130"/>
                      <a:pt x="1602760" y="203655"/>
                    </a:cubicBezTo>
                    <a:lnTo>
                      <a:pt x="1691505" y="148397"/>
                    </a:lnTo>
                    <a:cubicBezTo>
                      <a:pt x="1694785" y="146365"/>
                      <a:pt x="1698558" y="145660"/>
                      <a:pt x="1702168" y="146430"/>
                    </a:cubicBezTo>
                    <a:lnTo>
                      <a:pt x="1734648" y="153397"/>
                    </a:lnTo>
                    <a:cubicBezTo>
                      <a:pt x="1737109" y="153921"/>
                      <a:pt x="1739405" y="155135"/>
                      <a:pt x="1741536" y="156921"/>
                    </a:cubicBezTo>
                    <a:lnTo>
                      <a:pt x="1767784" y="179772"/>
                    </a:lnTo>
                    <a:cubicBezTo>
                      <a:pt x="1769259" y="181034"/>
                      <a:pt x="1770899" y="181657"/>
                      <a:pt x="1772375" y="181460"/>
                    </a:cubicBezTo>
                    <a:lnTo>
                      <a:pt x="1819454" y="177133"/>
                    </a:lnTo>
                    <a:cubicBezTo>
                      <a:pt x="1825033" y="176657"/>
                      <a:pt x="1830117" y="179231"/>
                      <a:pt x="1833563" y="184230"/>
                    </a:cubicBezTo>
                    <a:cubicBezTo>
                      <a:pt x="1838319" y="190918"/>
                      <a:pt x="1838975" y="200508"/>
                      <a:pt x="1835367" y="208097"/>
                    </a:cubicBezTo>
                    <a:lnTo>
                      <a:pt x="1817978" y="244684"/>
                    </a:lnTo>
                    <a:lnTo>
                      <a:pt x="1777297" y="317711"/>
                    </a:lnTo>
                    <a:cubicBezTo>
                      <a:pt x="1775000" y="321859"/>
                      <a:pt x="1774836" y="327563"/>
                      <a:pt x="1776804" y="331923"/>
                    </a:cubicBezTo>
                    <a:lnTo>
                      <a:pt x="1783695" y="346201"/>
                    </a:lnTo>
                    <a:cubicBezTo>
                      <a:pt x="1785663" y="350217"/>
                      <a:pt x="1788943" y="352216"/>
                      <a:pt x="1792225" y="351233"/>
                    </a:cubicBezTo>
                    <a:lnTo>
                      <a:pt x="1817485" y="343496"/>
                    </a:lnTo>
                    <a:cubicBezTo>
                      <a:pt x="1819946" y="342775"/>
                      <a:pt x="1822407" y="342693"/>
                      <a:pt x="1824868" y="343234"/>
                    </a:cubicBezTo>
                    <a:lnTo>
                      <a:pt x="1880313" y="355757"/>
                    </a:lnTo>
                    <a:cubicBezTo>
                      <a:pt x="1881789" y="356069"/>
                      <a:pt x="1883265" y="355839"/>
                      <a:pt x="1884743" y="354954"/>
                    </a:cubicBezTo>
                    <a:lnTo>
                      <a:pt x="1926735" y="329464"/>
                    </a:lnTo>
                    <a:cubicBezTo>
                      <a:pt x="1931165" y="326710"/>
                      <a:pt x="1936413" y="326563"/>
                      <a:pt x="1941007" y="328973"/>
                    </a:cubicBezTo>
                    <a:lnTo>
                      <a:pt x="1984805" y="351987"/>
                    </a:lnTo>
                    <a:cubicBezTo>
                      <a:pt x="1986281" y="352758"/>
                      <a:pt x="1987593" y="353741"/>
                      <a:pt x="1988906" y="354938"/>
                    </a:cubicBezTo>
                    <a:lnTo>
                      <a:pt x="2037953" y="403999"/>
                    </a:lnTo>
                    <a:cubicBezTo>
                      <a:pt x="2043202" y="409228"/>
                      <a:pt x="2045334" y="417736"/>
                      <a:pt x="2043530" y="425702"/>
                    </a:cubicBezTo>
                    <a:lnTo>
                      <a:pt x="2038282" y="448291"/>
                    </a:lnTo>
                    <a:lnTo>
                      <a:pt x="1985134" y="438013"/>
                    </a:lnTo>
                    <a:cubicBezTo>
                      <a:pt x="1984477" y="437898"/>
                      <a:pt x="1983984" y="437881"/>
                      <a:pt x="1983492" y="437947"/>
                    </a:cubicBezTo>
                    <a:lnTo>
                      <a:pt x="1894913" y="448717"/>
                    </a:lnTo>
                    <a:cubicBezTo>
                      <a:pt x="1894092" y="448799"/>
                      <a:pt x="1893435" y="449028"/>
                      <a:pt x="1892780" y="449372"/>
                    </a:cubicBezTo>
                    <a:lnTo>
                      <a:pt x="1850786" y="471141"/>
                    </a:lnTo>
                    <a:cubicBezTo>
                      <a:pt x="1849802" y="471617"/>
                      <a:pt x="1848981" y="472321"/>
                      <a:pt x="1848160" y="473223"/>
                    </a:cubicBezTo>
                    <a:lnTo>
                      <a:pt x="1806332" y="522940"/>
                    </a:lnTo>
                    <a:cubicBezTo>
                      <a:pt x="1804199" y="525333"/>
                      <a:pt x="1801738" y="527104"/>
                      <a:pt x="1798949" y="528022"/>
                    </a:cubicBezTo>
                    <a:lnTo>
                      <a:pt x="1706924" y="558691"/>
                    </a:lnTo>
                    <a:cubicBezTo>
                      <a:pt x="1706433" y="558872"/>
                      <a:pt x="1705777" y="559150"/>
                      <a:pt x="1705284" y="559511"/>
                    </a:cubicBezTo>
                    <a:lnTo>
                      <a:pt x="1646231" y="599344"/>
                    </a:lnTo>
                    <a:cubicBezTo>
                      <a:pt x="1642623" y="601737"/>
                      <a:pt x="1638522" y="602491"/>
                      <a:pt x="1634421" y="601491"/>
                    </a:cubicBezTo>
                    <a:lnTo>
                      <a:pt x="1572250" y="585804"/>
                    </a:lnTo>
                    <a:lnTo>
                      <a:pt x="1545019" y="580296"/>
                    </a:lnTo>
                    <a:cubicBezTo>
                      <a:pt x="1542396" y="579706"/>
                      <a:pt x="1539770" y="581181"/>
                      <a:pt x="1537802" y="584050"/>
                    </a:cubicBezTo>
                    <a:lnTo>
                      <a:pt x="1514672" y="619653"/>
                    </a:lnTo>
                    <a:cubicBezTo>
                      <a:pt x="1511721" y="624276"/>
                      <a:pt x="1511721" y="631292"/>
                      <a:pt x="1514672" y="635947"/>
                    </a:cubicBezTo>
                    <a:lnTo>
                      <a:pt x="1527796" y="656421"/>
                    </a:lnTo>
                    <a:cubicBezTo>
                      <a:pt x="1528451" y="657355"/>
                      <a:pt x="1528943" y="658388"/>
                      <a:pt x="1529436" y="659486"/>
                    </a:cubicBezTo>
                    <a:lnTo>
                      <a:pt x="1541903" y="688189"/>
                    </a:lnTo>
                    <a:lnTo>
                      <a:pt x="1494003" y="717350"/>
                    </a:lnTo>
                    <a:cubicBezTo>
                      <a:pt x="1493348" y="717662"/>
                      <a:pt x="1493020" y="718039"/>
                      <a:pt x="1492527" y="718481"/>
                    </a:cubicBezTo>
                    <a:lnTo>
                      <a:pt x="1449385" y="760478"/>
                    </a:lnTo>
                    <a:cubicBezTo>
                      <a:pt x="1447745" y="762035"/>
                      <a:pt x="1445941" y="763199"/>
                      <a:pt x="1444137" y="763953"/>
                    </a:cubicBezTo>
                    <a:lnTo>
                      <a:pt x="1374421" y="791770"/>
                    </a:lnTo>
                    <a:cubicBezTo>
                      <a:pt x="1372779" y="792410"/>
                      <a:pt x="1371139" y="792754"/>
                      <a:pt x="1369499" y="792803"/>
                    </a:cubicBezTo>
                    <a:lnTo>
                      <a:pt x="1275834" y="795524"/>
                    </a:lnTo>
                    <a:cubicBezTo>
                      <a:pt x="1275506" y="795540"/>
                      <a:pt x="1275013" y="795606"/>
                      <a:pt x="1274685" y="795705"/>
                    </a:cubicBezTo>
                    <a:lnTo>
                      <a:pt x="1173801" y="822964"/>
                    </a:lnTo>
                    <a:cubicBezTo>
                      <a:pt x="1173310" y="823129"/>
                      <a:pt x="1172653" y="823374"/>
                      <a:pt x="1172161" y="823686"/>
                    </a:cubicBezTo>
                    <a:lnTo>
                      <a:pt x="1106546" y="863551"/>
                    </a:lnTo>
                    <a:cubicBezTo>
                      <a:pt x="1104249" y="865010"/>
                      <a:pt x="1101626" y="865715"/>
                      <a:pt x="1099001" y="865715"/>
                    </a:cubicBezTo>
                    <a:close/>
                    <a:moveTo>
                      <a:pt x="833422" y="771723"/>
                    </a:moveTo>
                    <a:cubicBezTo>
                      <a:pt x="834243" y="771723"/>
                      <a:pt x="835226" y="771805"/>
                      <a:pt x="836047" y="771985"/>
                    </a:cubicBezTo>
                    <a:lnTo>
                      <a:pt x="897233" y="783951"/>
                    </a:lnTo>
                    <a:cubicBezTo>
                      <a:pt x="898711" y="784214"/>
                      <a:pt x="900023" y="784722"/>
                      <a:pt x="901334" y="785427"/>
                    </a:cubicBezTo>
                    <a:lnTo>
                      <a:pt x="991883" y="833734"/>
                    </a:lnTo>
                    <a:cubicBezTo>
                      <a:pt x="992704" y="834226"/>
                      <a:pt x="993688" y="834472"/>
                      <a:pt x="994673" y="834472"/>
                    </a:cubicBezTo>
                    <a:lnTo>
                      <a:pt x="1066193" y="834472"/>
                    </a:lnTo>
                    <a:cubicBezTo>
                      <a:pt x="1069966" y="834472"/>
                      <a:pt x="1073574" y="835931"/>
                      <a:pt x="1076363" y="838586"/>
                    </a:cubicBezTo>
                    <a:lnTo>
                      <a:pt x="1094735" y="855273"/>
                    </a:lnTo>
                    <a:cubicBezTo>
                      <a:pt x="1097032" y="857371"/>
                      <a:pt x="1099657" y="857699"/>
                      <a:pt x="1102281" y="856208"/>
                    </a:cubicBezTo>
                    <a:lnTo>
                      <a:pt x="1167732" y="816342"/>
                    </a:lnTo>
                    <a:cubicBezTo>
                      <a:pt x="1168881" y="815588"/>
                      <a:pt x="1170193" y="815031"/>
                      <a:pt x="1171668" y="814654"/>
                    </a:cubicBezTo>
                    <a:lnTo>
                      <a:pt x="1272388" y="787410"/>
                    </a:lnTo>
                    <a:cubicBezTo>
                      <a:pt x="1273373" y="787131"/>
                      <a:pt x="1274520" y="786951"/>
                      <a:pt x="1275670" y="786918"/>
                    </a:cubicBezTo>
                    <a:lnTo>
                      <a:pt x="1369335" y="784197"/>
                    </a:lnTo>
                    <a:cubicBezTo>
                      <a:pt x="1369992" y="784181"/>
                      <a:pt x="1370646" y="784033"/>
                      <a:pt x="1371303" y="783787"/>
                    </a:cubicBezTo>
                    <a:lnTo>
                      <a:pt x="1441019" y="755954"/>
                    </a:lnTo>
                    <a:cubicBezTo>
                      <a:pt x="1441840" y="755609"/>
                      <a:pt x="1442659" y="755052"/>
                      <a:pt x="1443480" y="754298"/>
                    </a:cubicBezTo>
                    <a:lnTo>
                      <a:pt x="1486622" y="712318"/>
                    </a:lnTo>
                    <a:cubicBezTo>
                      <a:pt x="1487441" y="711416"/>
                      <a:pt x="1488426" y="710646"/>
                      <a:pt x="1489574" y="709990"/>
                    </a:cubicBezTo>
                    <a:lnTo>
                      <a:pt x="1531076" y="684714"/>
                    </a:lnTo>
                    <a:lnTo>
                      <a:pt x="1521727" y="662912"/>
                    </a:lnTo>
                    <a:cubicBezTo>
                      <a:pt x="1521398" y="662289"/>
                      <a:pt x="1521070" y="661666"/>
                      <a:pt x="1520741" y="661076"/>
                    </a:cubicBezTo>
                    <a:lnTo>
                      <a:pt x="1507455" y="640570"/>
                    </a:lnTo>
                    <a:cubicBezTo>
                      <a:pt x="1502698" y="633013"/>
                      <a:pt x="1502698" y="622473"/>
                      <a:pt x="1507620" y="614949"/>
                    </a:cubicBezTo>
                    <a:lnTo>
                      <a:pt x="1530583" y="579362"/>
                    </a:lnTo>
                    <a:cubicBezTo>
                      <a:pt x="1534520" y="573510"/>
                      <a:pt x="1540589" y="570657"/>
                      <a:pt x="1546661" y="571854"/>
                    </a:cubicBezTo>
                    <a:lnTo>
                      <a:pt x="1574218" y="577411"/>
                    </a:lnTo>
                    <a:lnTo>
                      <a:pt x="1636717" y="593147"/>
                    </a:lnTo>
                    <a:cubicBezTo>
                      <a:pt x="1638193" y="593525"/>
                      <a:pt x="1639833" y="593229"/>
                      <a:pt x="1641473" y="592197"/>
                    </a:cubicBezTo>
                    <a:lnTo>
                      <a:pt x="1700526" y="552380"/>
                    </a:lnTo>
                    <a:cubicBezTo>
                      <a:pt x="1701676" y="551577"/>
                      <a:pt x="1702987" y="550954"/>
                      <a:pt x="1704301" y="550528"/>
                    </a:cubicBezTo>
                    <a:lnTo>
                      <a:pt x="1796326" y="519875"/>
                    </a:lnTo>
                    <a:cubicBezTo>
                      <a:pt x="1797473" y="519465"/>
                      <a:pt x="1798787" y="518613"/>
                      <a:pt x="1799770" y="517400"/>
                    </a:cubicBezTo>
                    <a:lnTo>
                      <a:pt x="1841601" y="467682"/>
                    </a:lnTo>
                    <a:cubicBezTo>
                      <a:pt x="1843076" y="465912"/>
                      <a:pt x="1844881" y="464519"/>
                      <a:pt x="1846849" y="463502"/>
                    </a:cubicBezTo>
                    <a:lnTo>
                      <a:pt x="1888844" y="441717"/>
                    </a:lnTo>
                    <a:cubicBezTo>
                      <a:pt x="1890484" y="440898"/>
                      <a:pt x="1892124" y="440373"/>
                      <a:pt x="1893928" y="440176"/>
                    </a:cubicBezTo>
                    <a:lnTo>
                      <a:pt x="1982344" y="429407"/>
                    </a:lnTo>
                    <a:cubicBezTo>
                      <a:pt x="1983820" y="429226"/>
                      <a:pt x="1985298" y="429276"/>
                      <a:pt x="1986774" y="429571"/>
                    </a:cubicBezTo>
                    <a:lnTo>
                      <a:pt x="2031720" y="438275"/>
                    </a:lnTo>
                    <a:lnTo>
                      <a:pt x="2035164" y="423735"/>
                    </a:lnTo>
                    <a:cubicBezTo>
                      <a:pt x="2036313" y="418687"/>
                      <a:pt x="2035000" y="413195"/>
                      <a:pt x="2031884" y="410081"/>
                    </a:cubicBezTo>
                    <a:lnTo>
                      <a:pt x="1982837" y="361036"/>
                    </a:lnTo>
                    <a:cubicBezTo>
                      <a:pt x="1982180" y="360445"/>
                      <a:pt x="1981523" y="359954"/>
                      <a:pt x="1980869" y="359593"/>
                    </a:cubicBezTo>
                    <a:lnTo>
                      <a:pt x="1937070" y="336579"/>
                    </a:lnTo>
                    <a:cubicBezTo>
                      <a:pt x="1935101" y="335579"/>
                      <a:pt x="1933133" y="335644"/>
                      <a:pt x="1931165" y="336808"/>
                    </a:cubicBezTo>
                    <a:lnTo>
                      <a:pt x="1889170" y="362314"/>
                    </a:lnTo>
                    <a:cubicBezTo>
                      <a:pt x="1885890" y="364314"/>
                      <a:pt x="1882117" y="364970"/>
                      <a:pt x="1878509" y="364150"/>
                    </a:cubicBezTo>
                    <a:lnTo>
                      <a:pt x="1822900" y="351643"/>
                    </a:lnTo>
                    <a:cubicBezTo>
                      <a:pt x="1821915" y="351430"/>
                      <a:pt x="1821096" y="351463"/>
                      <a:pt x="1820111" y="351758"/>
                    </a:cubicBezTo>
                    <a:lnTo>
                      <a:pt x="1794686" y="359495"/>
                    </a:lnTo>
                    <a:cubicBezTo>
                      <a:pt x="1787467" y="361740"/>
                      <a:pt x="1779758" y="357790"/>
                      <a:pt x="1775985" y="349938"/>
                    </a:cubicBezTo>
                    <a:lnTo>
                      <a:pt x="1769095" y="335677"/>
                    </a:lnTo>
                    <a:cubicBezTo>
                      <a:pt x="1765815" y="328825"/>
                      <a:pt x="1765979" y="320137"/>
                      <a:pt x="1769752" y="313564"/>
                    </a:cubicBezTo>
                    <a:lnTo>
                      <a:pt x="1810433" y="240472"/>
                    </a:lnTo>
                    <a:lnTo>
                      <a:pt x="1827494" y="204442"/>
                    </a:lnTo>
                    <a:cubicBezTo>
                      <a:pt x="1830281" y="198787"/>
                      <a:pt x="1828969" y="192722"/>
                      <a:pt x="1826508" y="189197"/>
                    </a:cubicBezTo>
                    <a:cubicBezTo>
                      <a:pt x="1825525" y="187771"/>
                      <a:pt x="1823393" y="185509"/>
                      <a:pt x="1820275" y="185739"/>
                    </a:cubicBezTo>
                    <a:lnTo>
                      <a:pt x="1773196" y="190066"/>
                    </a:lnTo>
                    <a:cubicBezTo>
                      <a:pt x="1769095" y="190410"/>
                      <a:pt x="1765323" y="189083"/>
                      <a:pt x="1762041" y="186296"/>
                    </a:cubicBezTo>
                    <a:lnTo>
                      <a:pt x="1735795" y="163445"/>
                    </a:lnTo>
                    <a:cubicBezTo>
                      <a:pt x="1734812" y="162609"/>
                      <a:pt x="1733827" y="162085"/>
                      <a:pt x="1732843" y="161855"/>
                    </a:cubicBezTo>
                    <a:lnTo>
                      <a:pt x="1700364" y="154889"/>
                    </a:lnTo>
                    <a:cubicBezTo>
                      <a:pt x="1698886" y="154561"/>
                      <a:pt x="1697411" y="154839"/>
                      <a:pt x="1695935" y="155741"/>
                    </a:cubicBezTo>
                    <a:lnTo>
                      <a:pt x="1607354" y="210982"/>
                    </a:lnTo>
                    <a:cubicBezTo>
                      <a:pt x="1605550" y="212097"/>
                      <a:pt x="1603746" y="212802"/>
                      <a:pt x="1601777" y="213097"/>
                    </a:cubicBezTo>
                    <a:lnTo>
                      <a:pt x="1521070" y="225473"/>
                    </a:lnTo>
                    <a:lnTo>
                      <a:pt x="1464642" y="245258"/>
                    </a:lnTo>
                    <a:cubicBezTo>
                      <a:pt x="1462345" y="246061"/>
                      <a:pt x="1459884" y="246274"/>
                      <a:pt x="1457423" y="245865"/>
                    </a:cubicBezTo>
                    <a:lnTo>
                      <a:pt x="1380652" y="232489"/>
                    </a:lnTo>
                    <a:lnTo>
                      <a:pt x="1325700" y="233669"/>
                    </a:lnTo>
                    <a:cubicBezTo>
                      <a:pt x="1321109" y="233521"/>
                      <a:pt x="1317008" y="231800"/>
                      <a:pt x="1313726" y="228112"/>
                    </a:cubicBezTo>
                    <a:lnTo>
                      <a:pt x="1281903" y="191853"/>
                    </a:lnTo>
                    <a:cubicBezTo>
                      <a:pt x="1281411" y="191197"/>
                      <a:pt x="1280754" y="190640"/>
                      <a:pt x="1280099" y="190246"/>
                    </a:cubicBezTo>
                    <a:lnTo>
                      <a:pt x="1219076" y="151872"/>
                    </a:lnTo>
                    <a:cubicBezTo>
                      <a:pt x="1218421" y="151397"/>
                      <a:pt x="1217600" y="151086"/>
                      <a:pt x="1216779" y="150954"/>
                    </a:cubicBezTo>
                    <a:lnTo>
                      <a:pt x="1158218" y="141709"/>
                    </a:lnTo>
                    <a:cubicBezTo>
                      <a:pt x="1157725" y="141611"/>
                      <a:pt x="1157233" y="141611"/>
                      <a:pt x="1156742" y="141677"/>
                    </a:cubicBezTo>
                    <a:lnTo>
                      <a:pt x="1076035" y="151217"/>
                    </a:lnTo>
                    <a:lnTo>
                      <a:pt x="1019278" y="165773"/>
                    </a:lnTo>
                    <a:cubicBezTo>
                      <a:pt x="1016325" y="166527"/>
                      <a:pt x="1013373" y="166330"/>
                      <a:pt x="1010584" y="165232"/>
                    </a:cubicBezTo>
                    <a:lnTo>
                      <a:pt x="930533" y="134038"/>
                    </a:lnTo>
                    <a:cubicBezTo>
                      <a:pt x="925121" y="131907"/>
                      <a:pt x="921020" y="126629"/>
                      <a:pt x="919378" y="119892"/>
                    </a:cubicBezTo>
                    <a:lnTo>
                      <a:pt x="909700" y="76239"/>
                    </a:lnTo>
                    <a:cubicBezTo>
                      <a:pt x="908717" y="72092"/>
                      <a:pt x="906256" y="68879"/>
                      <a:pt x="903302" y="68027"/>
                    </a:cubicBezTo>
                    <a:lnTo>
                      <a:pt x="837687" y="49324"/>
                    </a:lnTo>
                    <a:lnTo>
                      <a:pt x="779291" y="39718"/>
                    </a:lnTo>
                    <a:cubicBezTo>
                      <a:pt x="777977" y="39488"/>
                      <a:pt x="776666" y="39095"/>
                      <a:pt x="775354" y="38521"/>
                    </a:cubicBezTo>
                    <a:lnTo>
                      <a:pt x="713183" y="9196"/>
                    </a:lnTo>
                    <a:cubicBezTo>
                      <a:pt x="710394" y="7868"/>
                      <a:pt x="707278" y="8835"/>
                      <a:pt x="705145" y="11835"/>
                    </a:cubicBezTo>
                    <a:lnTo>
                      <a:pt x="653637" y="80059"/>
                    </a:lnTo>
                    <a:cubicBezTo>
                      <a:pt x="650357" y="84304"/>
                      <a:pt x="650029" y="91009"/>
                      <a:pt x="652490" y="95992"/>
                    </a:cubicBezTo>
                    <a:lnTo>
                      <a:pt x="665283" y="120711"/>
                    </a:lnTo>
                    <a:cubicBezTo>
                      <a:pt x="670041" y="129727"/>
                      <a:pt x="668237" y="141808"/>
                      <a:pt x="661182" y="148201"/>
                    </a:cubicBezTo>
                    <a:lnTo>
                      <a:pt x="613449" y="192312"/>
                    </a:lnTo>
                    <a:cubicBezTo>
                      <a:pt x="609674" y="195820"/>
                      <a:pt x="604918" y="197213"/>
                      <a:pt x="600161" y="196147"/>
                    </a:cubicBezTo>
                    <a:lnTo>
                      <a:pt x="514369" y="176575"/>
                    </a:lnTo>
                    <a:lnTo>
                      <a:pt x="453676" y="173854"/>
                    </a:lnTo>
                    <a:cubicBezTo>
                      <a:pt x="450230" y="173707"/>
                      <a:pt x="446950" y="172330"/>
                      <a:pt x="444161" y="169855"/>
                    </a:cubicBezTo>
                    <a:lnTo>
                      <a:pt x="406759" y="136300"/>
                    </a:lnTo>
                    <a:cubicBezTo>
                      <a:pt x="405448" y="135153"/>
                      <a:pt x="403972" y="134530"/>
                      <a:pt x="402496" y="134497"/>
                    </a:cubicBezTo>
                    <a:lnTo>
                      <a:pt x="341801" y="133235"/>
                    </a:lnTo>
                    <a:cubicBezTo>
                      <a:pt x="339833" y="133185"/>
                      <a:pt x="337864" y="132743"/>
                      <a:pt x="336060" y="131907"/>
                    </a:cubicBezTo>
                    <a:lnTo>
                      <a:pt x="286849" y="109450"/>
                    </a:lnTo>
                    <a:cubicBezTo>
                      <a:pt x="285373" y="108761"/>
                      <a:pt x="283731" y="108712"/>
                      <a:pt x="282255" y="109335"/>
                    </a:cubicBezTo>
                    <a:lnTo>
                      <a:pt x="190559" y="146545"/>
                    </a:lnTo>
                    <a:lnTo>
                      <a:pt x="70154" y="216949"/>
                    </a:lnTo>
                    <a:cubicBezTo>
                      <a:pt x="68842" y="217769"/>
                      <a:pt x="67366" y="218359"/>
                      <a:pt x="65726" y="218687"/>
                    </a:cubicBezTo>
                    <a:lnTo>
                      <a:pt x="15858" y="229145"/>
                    </a:lnTo>
                    <a:cubicBezTo>
                      <a:pt x="13889" y="229554"/>
                      <a:pt x="12085" y="230997"/>
                      <a:pt x="10773" y="233194"/>
                    </a:cubicBezTo>
                    <a:cubicBezTo>
                      <a:pt x="8640" y="236619"/>
                      <a:pt x="8148" y="241341"/>
                      <a:pt x="9297" y="245488"/>
                    </a:cubicBezTo>
                    <a:lnTo>
                      <a:pt x="18646" y="279124"/>
                    </a:lnTo>
                    <a:cubicBezTo>
                      <a:pt x="19467" y="281616"/>
                      <a:pt x="20616" y="283730"/>
                      <a:pt x="22255" y="285091"/>
                    </a:cubicBezTo>
                    <a:lnTo>
                      <a:pt x="69827" y="325366"/>
                    </a:lnTo>
                    <a:cubicBezTo>
                      <a:pt x="70647" y="325989"/>
                      <a:pt x="71303" y="326448"/>
                      <a:pt x="72123" y="326727"/>
                    </a:cubicBezTo>
                    <a:lnTo>
                      <a:pt x="158243" y="355511"/>
                    </a:lnTo>
                    <a:cubicBezTo>
                      <a:pt x="161688" y="356659"/>
                      <a:pt x="164640" y="359036"/>
                      <a:pt x="166937" y="362380"/>
                    </a:cubicBezTo>
                    <a:lnTo>
                      <a:pt x="203353" y="417375"/>
                    </a:lnTo>
                    <a:cubicBezTo>
                      <a:pt x="206962" y="422637"/>
                      <a:pt x="208111" y="429636"/>
                      <a:pt x="206470" y="436144"/>
                    </a:cubicBezTo>
                    <a:lnTo>
                      <a:pt x="187606" y="516842"/>
                    </a:lnTo>
                    <a:cubicBezTo>
                      <a:pt x="186622" y="520989"/>
                      <a:pt x="187278" y="525579"/>
                      <a:pt x="189410" y="528841"/>
                    </a:cubicBezTo>
                    <a:lnTo>
                      <a:pt x="204830" y="552266"/>
                    </a:lnTo>
                    <a:cubicBezTo>
                      <a:pt x="206142" y="554315"/>
                      <a:pt x="207947" y="555626"/>
                      <a:pt x="209915" y="555970"/>
                    </a:cubicBezTo>
                    <a:lnTo>
                      <a:pt x="280944" y="569067"/>
                    </a:lnTo>
                    <a:lnTo>
                      <a:pt x="363291" y="579886"/>
                    </a:lnTo>
                    <a:cubicBezTo>
                      <a:pt x="365588" y="580181"/>
                      <a:pt x="367718" y="581034"/>
                      <a:pt x="369689" y="582394"/>
                    </a:cubicBezTo>
                    <a:lnTo>
                      <a:pt x="441700" y="631456"/>
                    </a:lnTo>
                    <a:cubicBezTo>
                      <a:pt x="442356" y="631947"/>
                      <a:pt x="443177" y="632275"/>
                      <a:pt x="443832" y="632439"/>
                    </a:cubicBezTo>
                    <a:lnTo>
                      <a:pt x="476968" y="640275"/>
                    </a:lnTo>
                    <a:cubicBezTo>
                      <a:pt x="482383" y="641537"/>
                      <a:pt x="486810" y="645963"/>
                      <a:pt x="489107" y="652077"/>
                    </a:cubicBezTo>
                    <a:lnTo>
                      <a:pt x="512893" y="717252"/>
                    </a:lnTo>
                    <a:cubicBezTo>
                      <a:pt x="513384" y="718612"/>
                      <a:pt x="514041" y="719809"/>
                      <a:pt x="514862" y="720809"/>
                    </a:cubicBezTo>
                    <a:lnTo>
                      <a:pt x="548488" y="762937"/>
                    </a:lnTo>
                    <a:cubicBezTo>
                      <a:pt x="550130" y="764887"/>
                      <a:pt x="552099" y="765920"/>
                      <a:pt x="554067" y="765904"/>
                    </a:cubicBezTo>
                    <a:lnTo>
                      <a:pt x="617057" y="764641"/>
                    </a:lnTo>
                    <a:cubicBezTo>
                      <a:pt x="617714" y="764674"/>
                      <a:pt x="618369" y="764674"/>
                      <a:pt x="619190" y="764756"/>
                    </a:cubicBezTo>
                    <a:lnTo>
                      <a:pt x="750420" y="782640"/>
                    </a:lnTo>
                    <a:cubicBezTo>
                      <a:pt x="750913" y="782706"/>
                      <a:pt x="751403" y="782706"/>
                      <a:pt x="751732" y="782640"/>
                    </a:cubicBezTo>
                    <a:lnTo>
                      <a:pt x="831618" y="771854"/>
                    </a:lnTo>
                    <a:cubicBezTo>
                      <a:pt x="832275" y="771772"/>
                      <a:pt x="832767" y="771723"/>
                      <a:pt x="833422" y="77172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39" name="Graphic 9">
              <a:extLst>
                <a:ext uri="{FF2B5EF4-FFF2-40B4-BE49-F238E27FC236}">
                  <a16:creationId xmlns:a16="http://schemas.microsoft.com/office/drawing/2014/main" id="{A83155C3-6672-0098-53BE-92B65AEFCC82}"/>
                </a:ext>
              </a:extLst>
            </p:cNvPr>
            <p:cNvGrpSpPr/>
            <p:nvPr/>
          </p:nvGrpSpPr>
          <p:grpSpPr>
            <a:xfrm>
              <a:off x="10366384" y="10047768"/>
              <a:ext cx="208989" cy="625194"/>
              <a:chOff x="10366384" y="10047768"/>
              <a:chExt cx="208989" cy="625194"/>
            </a:xfrm>
            <a:grpFill/>
          </p:grpSpPr>
          <p:sp>
            <p:nvSpPr>
              <p:cNvPr id="1691" name="Freeform 1690">
                <a:extLst>
                  <a:ext uri="{FF2B5EF4-FFF2-40B4-BE49-F238E27FC236}">
                    <a16:creationId xmlns:a16="http://schemas.microsoft.com/office/drawing/2014/main" id="{AC569B90-3442-3EAF-D8F3-6332403BCC0D}"/>
                  </a:ext>
                </a:extLst>
              </p:cNvPr>
              <p:cNvSpPr/>
              <p:nvPr/>
            </p:nvSpPr>
            <p:spPr>
              <a:xfrm>
                <a:off x="10377061" y="10055112"/>
                <a:ext cx="194063" cy="613551"/>
              </a:xfrm>
              <a:custGeom>
                <a:avLst/>
                <a:gdLst>
                  <a:gd name="connsiteX0" fmla="*/ 115402 w 194063"/>
                  <a:gd name="connsiteY0" fmla="*/ 192656 h 613551"/>
                  <a:gd name="connsiteX1" fmla="*/ 101377 w 194063"/>
                  <a:gd name="connsiteY1" fmla="*/ 247504 h 613551"/>
                  <a:gd name="connsiteX2" fmla="*/ 100967 w 194063"/>
                  <a:gd name="connsiteY2" fmla="*/ 255733 h 613551"/>
                  <a:gd name="connsiteX3" fmla="*/ 116420 w 194063"/>
                  <a:gd name="connsiteY3" fmla="*/ 359151 h 613551"/>
                  <a:gd name="connsiteX4" fmla="*/ 134234 w 194063"/>
                  <a:gd name="connsiteY4" fmla="*/ 358069 h 613551"/>
                  <a:gd name="connsiteX5" fmla="*/ 143240 w 194063"/>
                  <a:gd name="connsiteY5" fmla="*/ 362200 h 613551"/>
                  <a:gd name="connsiteX6" fmla="*/ 160906 w 194063"/>
                  <a:gd name="connsiteY6" fmla="*/ 382624 h 613551"/>
                  <a:gd name="connsiteX7" fmla="*/ 163350 w 194063"/>
                  <a:gd name="connsiteY7" fmla="*/ 386476 h 613551"/>
                  <a:gd name="connsiteX8" fmla="*/ 188350 w 194063"/>
                  <a:gd name="connsiteY8" fmla="*/ 440964 h 613551"/>
                  <a:gd name="connsiteX9" fmla="*/ 190105 w 194063"/>
                  <a:gd name="connsiteY9" fmla="*/ 448389 h 613551"/>
                  <a:gd name="connsiteX10" fmla="*/ 194042 w 194063"/>
                  <a:gd name="connsiteY10" fmla="*/ 539611 h 613551"/>
                  <a:gd name="connsiteX11" fmla="*/ 186809 w 194063"/>
                  <a:gd name="connsiteY11" fmla="*/ 555298 h 613551"/>
                  <a:gd name="connsiteX12" fmla="*/ 171372 w 194063"/>
                  <a:gd name="connsiteY12" fmla="*/ 564691 h 613551"/>
                  <a:gd name="connsiteX13" fmla="*/ 165089 w 194063"/>
                  <a:gd name="connsiteY13" fmla="*/ 573215 h 613551"/>
                  <a:gd name="connsiteX14" fmla="*/ 155379 w 194063"/>
                  <a:gd name="connsiteY14" fmla="*/ 603475 h 613551"/>
                  <a:gd name="connsiteX15" fmla="*/ 135333 w 194063"/>
                  <a:gd name="connsiteY15" fmla="*/ 609409 h 613551"/>
                  <a:gd name="connsiteX16" fmla="*/ 108611 w 194063"/>
                  <a:gd name="connsiteY16" fmla="*/ 578608 h 613551"/>
                  <a:gd name="connsiteX17" fmla="*/ 104444 w 194063"/>
                  <a:gd name="connsiteY17" fmla="*/ 568051 h 613551"/>
                  <a:gd name="connsiteX18" fmla="*/ 100689 w 194063"/>
                  <a:gd name="connsiteY18" fmla="*/ 520072 h 613551"/>
                  <a:gd name="connsiteX19" fmla="*/ 101755 w 194063"/>
                  <a:gd name="connsiteY19" fmla="*/ 511646 h 613551"/>
                  <a:gd name="connsiteX20" fmla="*/ 112728 w 194063"/>
                  <a:gd name="connsiteY20" fmla="*/ 480485 h 613551"/>
                  <a:gd name="connsiteX21" fmla="*/ 113811 w 194063"/>
                  <a:gd name="connsiteY21" fmla="*/ 472207 h 613551"/>
                  <a:gd name="connsiteX22" fmla="*/ 112384 w 194063"/>
                  <a:gd name="connsiteY22" fmla="*/ 452340 h 613551"/>
                  <a:gd name="connsiteX23" fmla="*/ 106627 w 194063"/>
                  <a:gd name="connsiteY23" fmla="*/ 440095 h 613551"/>
                  <a:gd name="connsiteX24" fmla="*/ 86549 w 194063"/>
                  <a:gd name="connsiteY24" fmla="*/ 423440 h 613551"/>
                  <a:gd name="connsiteX25" fmla="*/ 68175 w 194063"/>
                  <a:gd name="connsiteY25" fmla="*/ 430423 h 613551"/>
                  <a:gd name="connsiteX26" fmla="*/ 32645 w 194063"/>
                  <a:gd name="connsiteY26" fmla="*/ 392591 h 613551"/>
                  <a:gd name="connsiteX27" fmla="*/ 29988 w 194063"/>
                  <a:gd name="connsiteY27" fmla="*/ 390427 h 613551"/>
                  <a:gd name="connsiteX28" fmla="*/ 7252 w 194063"/>
                  <a:gd name="connsiteY28" fmla="*/ 376592 h 613551"/>
                  <a:gd name="connsiteX29" fmla="*/ 707 w 194063"/>
                  <a:gd name="connsiteY29" fmla="*/ 356446 h 613551"/>
                  <a:gd name="connsiteX30" fmla="*/ 16799 w 194063"/>
                  <a:gd name="connsiteY30" fmla="*/ 296631 h 613551"/>
                  <a:gd name="connsiteX31" fmla="*/ 19391 w 194063"/>
                  <a:gd name="connsiteY31" fmla="*/ 290993 h 613551"/>
                  <a:gd name="connsiteX32" fmla="*/ 33712 w 194063"/>
                  <a:gd name="connsiteY32" fmla="*/ 270666 h 613551"/>
                  <a:gd name="connsiteX33" fmla="*/ 36598 w 194063"/>
                  <a:gd name="connsiteY33" fmla="*/ 255553 h 613551"/>
                  <a:gd name="connsiteX34" fmla="*/ 25379 w 194063"/>
                  <a:gd name="connsiteY34" fmla="*/ 199803 h 613551"/>
                  <a:gd name="connsiteX35" fmla="*/ 25379 w 194063"/>
                  <a:gd name="connsiteY35" fmla="*/ 191492 h 613551"/>
                  <a:gd name="connsiteX36" fmla="*/ 37764 w 194063"/>
                  <a:gd name="connsiteY36" fmla="*/ 131170 h 613551"/>
                  <a:gd name="connsiteX37" fmla="*/ 39453 w 194063"/>
                  <a:gd name="connsiteY37" fmla="*/ 126317 h 613551"/>
                  <a:gd name="connsiteX38" fmla="*/ 49787 w 194063"/>
                  <a:gd name="connsiteY38" fmla="*/ 106204 h 613551"/>
                  <a:gd name="connsiteX39" fmla="*/ 34745 w 194063"/>
                  <a:gd name="connsiteY39" fmla="*/ 40866 h 613551"/>
                  <a:gd name="connsiteX40" fmla="*/ 30955 w 194063"/>
                  <a:gd name="connsiteY40" fmla="*/ 33227 h 613551"/>
                  <a:gd name="connsiteX41" fmla="*/ 1544 w 194063"/>
                  <a:gd name="connsiteY41" fmla="*/ 0 h 613551"/>
                  <a:gd name="connsiteX42" fmla="*/ 60597 w 194063"/>
                  <a:gd name="connsiteY42" fmla="*/ 14113 h 613551"/>
                  <a:gd name="connsiteX43" fmla="*/ 68815 w 194063"/>
                  <a:gd name="connsiteY43" fmla="*/ 21129 h 613551"/>
                  <a:gd name="connsiteX44" fmla="*/ 77116 w 194063"/>
                  <a:gd name="connsiteY44" fmla="*/ 37292 h 613551"/>
                  <a:gd name="connsiteX45" fmla="*/ 77576 w 194063"/>
                  <a:gd name="connsiteY45" fmla="*/ 38128 h 613551"/>
                  <a:gd name="connsiteX46" fmla="*/ 98490 w 194063"/>
                  <a:gd name="connsiteY46" fmla="*/ 73764 h 613551"/>
                  <a:gd name="connsiteX47" fmla="*/ 100852 w 194063"/>
                  <a:gd name="connsiteY47" fmla="*/ 80649 h 613551"/>
                  <a:gd name="connsiteX48" fmla="*/ 115796 w 194063"/>
                  <a:gd name="connsiteY48" fmla="*/ 184510 h 613551"/>
                  <a:gd name="connsiteX49" fmla="*/ 115369 w 194063"/>
                  <a:gd name="connsiteY49" fmla="*/ 192624 h 61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4063" h="613551">
                    <a:moveTo>
                      <a:pt x="115402" y="192656"/>
                    </a:moveTo>
                    <a:lnTo>
                      <a:pt x="101377" y="247504"/>
                    </a:lnTo>
                    <a:cubicBezTo>
                      <a:pt x="100705" y="250160"/>
                      <a:pt x="100556" y="252995"/>
                      <a:pt x="100967" y="255733"/>
                    </a:cubicBezTo>
                    <a:lnTo>
                      <a:pt x="116420" y="359151"/>
                    </a:lnTo>
                    <a:lnTo>
                      <a:pt x="134234" y="358069"/>
                    </a:lnTo>
                    <a:cubicBezTo>
                      <a:pt x="137531" y="357872"/>
                      <a:pt x="140763" y="359347"/>
                      <a:pt x="143240" y="362200"/>
                    </a:cubicBezTo>
                    <a:lnTo>
                      <a:pt x="160906" y="382624"/>
                    </a:lnTo>
                    <a:cubicBezTo>
                      <a:pt x="161874" y="383739"/>
                      <a:pt x="162694" y="385034"/>
                      <a:pt x="163350" y="386476"/>
                    </a:cubicBezTo>
                    <a:lnTo>
                      <a:pt x="188350" y="440964"/>
                    </a:lnTo>
                    <a:cubicBezTo>
                      <a:pt x="189384" y="443226"/>
                      <a:pt x="189990" y="445766"/>
                      <a:pt x="190105" y="448389"/>
                    </a:cubicBezTo>
                    <a:lnTo>
                      <a:pt x="194042" y="539611"/>
                    </a:lnTo>
                    <a:cubicBezTo>
                      <a:pt x="194338" y="546266"/>
                      <a:pt x="191467" y="552463"/>
                      <a:pt x="186809" y="555298"/>
                    </a:cubicBezTo>
                    <a:lnTo>
                      <a:pt x="171372" y="564691"/>
                    </a:lnTo>
                    <a:cubicBezTo>
                      <a:pt x="168534" y="566412"/>
                      <a:pt x="166287" y="569461"/>
                      <a:pt x="165089" y="573215"/>
                    </a:cubicBezTo>
                    <a:lnTo>
                      <a:pt x="155379" y="603475"/>
                    </a:lnTo>
                    <a:cubicBezTo>
                      <a:pt x="152049" y="613851"/>
                      <a:pt x="141812" y="616883"/>
                      <a:pt x="135333" y="609409"/>
                    </a:cubicBezTo>
                    <a:lnTo>
                      <a:pt x="108611" y="578608"/>
                    </a:lnTo>
                    <a:cubicBezTo>
                      <a:pt x="106249" y="575887"/>
                      <a:pt x="104773" y="572117"/>
                      <a:pt x="104444" y="568051"/>
                    </a:cubicBezTo>
                    <a:lnTo>
                      <a:pt x="100689" y="520072"/>
                    </a:lnTo>
                    <a:cubicBezTo>
                      <a:pt x="100458" y="517187"/>
                      <a:pt x="100836" y="514285"/>
                      <a:pt x="101755" y="511646"/>
                    </a:cubicBezTo>
                    <a:lnTo>
                      <a:pt x="112728" y="480485"/>
                    </a:lnTo>
                    <a:cubicBezTo>
                      <a:pt x="113647" y="477895"/>
                      <a:pt x="114008" y="475043"/>
                      <a:pt x="113811" y="472207"/>
                    </a:cubicBezTo>
                    <a:lnTo>
                      <a:pt x="112384" y="452340"/>
                    </a:lnTo>
                    <a:cubicBezTo>
                      <a:pt x="112023" y="447324"/>
                      <a:pt x="109907" y="442816"/>
                      <a:pt x="106627" y="440095"/>
                    </a:cubicBezTo>
                    <a:lnTo>
                      <a:pt x="86549" y="423440"/>
                    </a:lnTo>
                    <a:lnTo>
                      <a:pt x="68175" y="430423"/>
                    </a:lnTo>
                    <a:lnTo>
                      <a:pt x="32645" y="392591"/>
                    </a:lnTo>
                    <a:cubicBezTo>
                      <a:pt x="31842" y="391722"/>
                      <a:pt x="30939" y="391000"/>
                      <a:pt x="29988" y="390427"/>
                    </a:cubicBezTo>
                    <a:lnTo>
                      <a:pt x="7252" y="376592"/>
                    </a:lnTo>
                    <a:cubicBezTo>
                      <a:pt x="1413" y="373035"/>
                      <a:pt x="-1426" y="364347"/>
                      <a:pt x="707" y="356446"/>
                    </a:cubicBezTo>
                    <a:lnTo>
                      <a:pt x="16799" y="296631"/>
                    </a:lnTo>
                    <a:cubicBezTo>
                      <a:pt x="17357" y="294549"/>
                      <a:pt x="18243" y="292631"/>
                      <a:pt x="19391" y="290993"/>
                    </a:cubicBezTo>
                    <a:lnTo>
                      <a:pt x="33712" y="270666"/>
                    </a:lnTo>
                    <a:cubicBezTo>
                      <a:pt x="36582" y="266585"/>
                      <a:pt x="37665" y="260897"/>
                      <a:pt x="36598" y="255553"/>
                    </a:cubicBezTo>
                    <a:lnTo>
                      <a:pt x="25379" y="199803"/>
                    </a:lnTo>
                    <a:cubicBezTo>
                      <a:pt x="24837" y="197082"/>
                      <a:pt x="24837" y="194213"/>
                      <a:pt x="25379" y="191492"/>
                    </a:cubicBezTo>
                    <a:lnTo>
                      <a:pt x="37764" y="131170"/>
                    </a:lnTo>
                    <a:cubicBezTo>
                      <a:pt x="38124" y="129448"/>
                      <a:pt x="38682" y="127809"/>
                      <a:pt x="39453" y="126317"/>
                    </a:cubicBezTo>
                    <a:lnTo>
                      <a:pt x="49787" y="106204"/>
                    </a:lnTo>
                    <a:lnTo>
                      <a:pt x="34745" y="40866"/>
                    </a:lnTo>
                    <a:cubicBezTo>
                      <a:pt x="34072" y="37899"/>
                      <a:pt x="32744" y="35259"/>
                      <a:pt x="30955" y="33227"/>
                    </a:cubicBezTo>
                    <a:lnTo>
                      <a:pt x="1544" y="0"/>
                    </a:lnTo>
                    <a:lnTo>
                      <a:pt x="60597" y="14113"/>
                    </a:lnTo>
                    <a:cubicBezTo>
                      <a:pt x="63960" y="14917"/>
                      <a:pt x="66929" y="17458"/>
                      <a:pt x="68815" y="21129"/>
                    </a:cubicBezTo>
                    <a:lnTo>
                      <a:pt x="77116" y="37292"/>
                    </a:lnTo>
                    <a:cubicBezTo>
                      <a:pt x="77263" y="37571"/>
                      <a:pt x="77412" y="37849"/>
                      <a:pt x="77576" y="38128"/>
                    </a:cubicBezTo>
                    <a:lnTo>
                      <a:pt x="98490" y="73764"/>
                    </a:lnTo>
                    <a:cubicBezTo>
                      <a:pt x="99687" y="75797"/>
                      <a:pt x="100491" y="78158"/>
                      <a:pt x="100852" y="80649"/>
                    </a:cubicBezTo>
                    <a:lnTo>
                      <a:pt x="115796" y="184510"/>
                    </a:lnTo>
                    <a:cubicBezTo>
                      <a:pt x="116189" y="187214"/>
                      <a:pt x="116042" y="190017"/>
                      <a:pt x="115369" y="19262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92" name="Freeform 1691">
                <a:extLst>
                  <a:ext uri="{FF2B5EF4-FFF2-40B4-BE49-F238E27FC236}">
                    <a16:creationId xmlns:a16="http://schemas.microsoft.com/office/drawing/2014/main" id="{7130CE8F-9BEC-F988-1C72-112BCFC2AC39}"/>
                  </a:ext>
                </a:extLst>
              </p:cNvPr>
              <p:cNvSpPr/>
              <p:nvPr/>
            </p:nvSpPr>
            <p:spPr>
              <a:xfrm>
                <a:off x="10366384" y="10047768"/>
                <a:ext cx="208989" cy="625194"/>
              </a:xfrm>
              <a:custGeom>
                <a:avLst/>
                <a:gdLst>
                  <a:gd name="connsiteX0" fmla="*/ 154343 w 208989"/>
                  <a:gd name="connsiteY0" fmla="*/ 625194 h 625194"/>
                  <a:gd name="connsiteX1" fmla="*/ 142762 w 208989"/>
                  <a:gd name="connsiteY1" fmla="*/ 619572 h 625194"/>
                  <a:gd name="connsiteX2" fmla="*/ 116040 w 208989"/>
                  <a:gd name="connsiteY2" fmla="*/ 588771 h 625194"/>
                  <a:gd name="connsiteX3" fmla="*/ 110840 w 208989"/>
                  <a:gd name="connsiteY3" fmla="*/ 575739 h 625194"/>
                  <a:gd name="connsiteX4" fmla="*/ 107067 w 208989"/>
                  <a:gd name="connsiteY4" fmla="*/ 527760 h 625194"/>
                  <a:gd name="connsiteX5" fmla="*/ 108363 w 208989"/>
                  <a:gd name="connsiteY5" fmla="*/ 517580 h 625194"/>
                  <a:gd name="connsiteX6" fmla="*/ 119354 w 208989"/>
                  <a:gd name="connsiteY6" fmla="*/ 486419 h 625194"/>
                  <a:gd name="connsiteX7" fmla="*/ 120190 w 208989"/>
                  <a:gd name="connsiteY7" fmla="*/ 479862 h 625194"/>
                  <a:gd name="connsiteX8" fmla="*/ 118779 w 208989"/>
                  <a:gd name="connsiteY8" fmla="*/ 459995 h 625194"/>
                  <a:gd name="connsiteX9" fmla="*/ 114547 w 208989"/>
                  <a:gd name="connsiteY9" fmla="*/ 450749 h 625194"/>
                  <a:gd name="connsiteX10" fmla="*/ 96404 w 208989"/>
                  <a:gd name="connsiteY10" fmla="*/ 435685 h 625194"/>
                  <a:gd name="connsiteX11" fmla="*/ 77688 w 208989"/>
                  <a:gd name="connsiteY11" fmla="*/ 442799 h 625194"/>
                  <a:gd name="connsiteX12" fmla="*/ 40172 w 208989"/>
                  <a:gd name="connsiteY12" fmla="*/ 402868 h 625194"/>
                  <a:gd name="connsiteX13" fmla="*/ 38466 w 208989"/>
                  <a:gd name="connsiteY13" fmla="*/ 401459 h 625194"/>
                  <a:gd name="connsiteX14" fmla="*/ 15682 w 208989"/>
                  <a:gd name="connsiteY14" fmla="*/ 387607 h 625194"/>
                  <a:gd name="connsiteX15" fmla="*/ 7234 w 208989"/>
                  <a:gd name="connsiteY15" fmla="*/ 362658 h 625194"/>
                  <a:gd name="connsiteX16" fmla="*/ 23326 w 208989"/>
                  <a:gd name="connsiteY16" fmla="*/ 302860 h 625194"/>
                  <a:gd name="connsiteX17" fmla="*/ 26541 w 208989"/>
                  <a:gd name="connsiteY17" fmla="*/ 295877 h 625194"/>
                  <a:gd name="connsiteX18" fmla="*/ 40878 w 208989"/>
                  <a:gd name="connsiteY18" fmla="*/ 275551 h 625194"/>
                  <a:gd name="connsiteX19" fmla="*/ 43060 w 208989"/>
                  <a:gd name="connsiteY19" fmla="*/ 263765 h 625194"/>
                  <a:gd name="connsiteX20" fmla="*/ 31823 w 208989"/>
                  <a:gd name="connsiteY20" fmla="*/ 208016 h 625194"/>
                  <a:gd name="connsiteX21" fmla="*/ 31839 w 208989"/>
                  <a:gd name="connsiteY21" fmla="*/ 197984 h 625194"/>
                  <a:gd name="connsiteX22" fmla="*/ 44224 w 208989"/>
                  <a:gd name="connsiteY22" fmla="*/ 137661 h 625194"/>
                  <a:gd name="connsiteX23" fmla="*/ 46324 w 208989"/>
                  <a:gd name="connsiteY23" fmla="*/ 131677 h 625194"/>
                  <a:gd name="connsiteX24" fmla="*/ 55920 w 208989"/>
                  <a:gd name="connsiteY24" fmla="*/ 112991 h 625194"/>
                  <a:gd name="connsiteX25" fmla="*/ 41239 w 208989"/>
                  <a:gd name="connsiteY25" fmla="*/ 49176 h 625194"/>
                  <a:gd name="connsiteX26" fmla="*/ 38401 w 208989"/>
                  <a:gd name="connsiteY26" fmla="*/ 43422 h 625194"/>
                  <a:gd name="connsiteX27" fmla="*/ 0 w 208989"/>
                  <a:gd name="connsiteY27" fmla="*/ 0 h 625194"/>
                  <a:gd name="connsiteX28" fmla="*/ 72291 w 208989"/>
                  <a:gd name="connsiteY28" fmla="*/ 17261 h 625194"/>
                  <a:gd name="connsiteX29" fmla="*/ 83331 w 208989"/>
                  <a:gd name="connsiteY29" fmla="*/ 26506 h 625194"/>
                  <a:gd name="connsiteX30" fmla="*/ 91632 w 208989"/>
                  <a:gd name="connsiteY30" fmla="*/ 42685 h 625194"/>
                  <a:gd name="connsiteX31" fmla="*/ 112890 w 208989"/>
                  <a:gd name="connsiteY31" fmla="*/ 78928 h 625194"/>
                  <a:gd name="connsiteX32" fmla="*/ 115778 w 208989"/>
                  <a:gd name="connsiteY32" fmla="*/ 87386 h 625194"/>
                  <a:gd name="connsiteX33" fmla="*/ 130722 w 208989"/>
                  <a:gd name="connsiteY33" fmla="*/ 191263 h 625194"/>
                  <a:gd name="connsiteX34" fmla="*/ 130213 w 208989"/>
                  <a:gd name="connsiteY34" fmla="*/ 201016 h 625194"/>
                  <a:gd name="connsiteX35" fmla="*/ 130213 w 208989"/>
                  <a:gd name="connsiteY35" fmla="*/ 201016 h 625194"/>
                  <a:gd name="connsiteX36" fmla="*/ 116171 w 208989"/>
                  <a:gd name="connsiteY36" fmla="*/ 255881 h 625194"/>
                  <a:gd name="connsiteX37" fmla="*/ 115860 w 208989"/>
                  <a:gd name="connsiteY37" fmla="*/ 262437 h 625194"/>
                  <a:gd name="connsiteX38" fmla="*/ 130738 w 208989"/>
                  <a:gd name="connsiteY38" fmla="*/ 361937 h 625194"/>
                  <a:gd name="connsiteX39" fmla="*/ 144615 w 208989"/>
                  <a:gd name="connsiteY39" fmla="*/ 361101 h 625194"/>
                  <a:gd name="connsiteX40" fmla="*/ 157132 w 208989"/>
                  <a:gd name="connsiteY40" fmla="*/ 366724 h 625194"/>
                  <a:gd name="connsiteX41" fmla="*/ 174798 w 208989"/>
                  <a:gd name="connsiteY41" fmla="*/ 387148 h 625194"/>
                  <a:gd name="connsiteX42" fmla="*/ 177883 w 208989"/>
                  <a:gd name="connsiteY42" fmla="*/ 392017 h 625194"/>
                  <a:gd name="connsiteX43" fmla="*/ 202882 w 208989"/>
                  <a:gd name="connsiteY43" fmla="*/ 446488 h 625194"/>
                  <a:gd name="connsiteX44" fmla="*/ 205014 w 208989"/>
                  <a:gd name="connsiteY44" fmla="*/ 455536 h 625194"/>
                  <a:gd name="connsiteX45" fmla="*/ 208967 w 208989"/>
                  <a:gd name="connsiteY45" fmla="*/ 546725 h 625194"/>
                  <a:gd name="connsiteX46" fmla="*/ 199667 w 208989"/>
                  <a:gd name="connsiteY46" fmla="*/ 566281 h 625194"/>
                  <a:gd name="connsiteX47" fmla="*/ 184214 w 208989"/>
                  <a:gd name="connsiteY47" fmla="*/ 575673 h 625194"/>
                  <a:gd name="connsiteX48" fmla="*/ 179802 w 208989"/>
                  <a:gd name="connsiteY48" fmla="*/ 581837 h 625194"/>
                  <a:gd name="connsiteX49" fmla="*/ 170107 w 208989"/>
                  <a:gd name="connsiteY49" fmla="*/ 612097 h 625194"/>
                  <a:gd name="connsiteX50" fmla="*/ 157181 w 208989"/>
                  <a:gd name="connsiteY50" fmla="*/ 624883 h 625194"/>
                  <a:gd name="connsiteX51" fmla="*/ 154293 w 208989"/>
                  <a:gd name="connsiteY51" fmla="*/ 625161 h 625194"/>
                  <a:gd name="connsiteX52" fmla="*/ 98061 w 208989"/>
                  <a:gd name="connsiteY52" fmla="*/ 425883 h 625194"/>
                  <a:gd name="connsiteX53" fmla="*/ 120059 w 208989"/>
                  <a:gd name="connsiteY53" fmla="*/ 444144 h 625194"/>
                  <a:gd name="connsiteX54" fmla="*/ 127359 w 208989"/>
                  <a:gd name="connsiteY54" fmla="*/ 459372 h 625194"/>
                  <a:gd name="connsiteX55" fmla="*/ 128769 w 208989"/>
                  <a:gd name="connsiteY55" fmla="*/ 479255 h 625194"/>
                  <a:gd name="connsiteX56" fmla="*/ 127474 w 208989"/>
                  <a:gd name="connsiteY56" fmla="*/ 489271 h 625194"/>
                  <a:gd name="connsiteX57" fmla="*/ 116483 w 208989"/>
                  <a:gd name="connsiteY57" fmla="*/ 520432 h 625194"/>
                  <a:gd name="connsiteX58" fmla="*/ 115647 w 208989"/>
                  <a:gd name="connsiteY58" fmla="*/ 527104 h 625194"/>
                  <a:gd name="connsiteX59" fmla="*/ 119403 w 208989"/>
                  <a:gd name="connsiteY59" fmla="*/ 575067 h 625194"/>
                  <a:gd name="connsiteX60" fmla="*/ 122536 w 208989"/>
                  <a:gd name="connsiteY60" fmla="*/ 583149 h 625194"/>
                  <a:gd name="connsiteX61" fmla="*/ 149241 w 208989"/>
                  <a:gd name="connsiteY61" fmla="*/ 613933 h 625194"/>
                  <a:gd name="connsiteX62" fmla="*/ 155492 w 208989"/>
                  <a:gd name="connsiteY62" fmla="*/ 616490 h 625194"/>
                  <a:gd name="connsiteX63" fmla="*/ 161937 w 208989"/>
                  <a:gd name="connsiteY63" fmla="*/ 609523 h 625194"/>
                  <a:gd name="connsiteX64" fmla="*/ 171632 w 208989"/>
                  <a:gd name="connsiteY64" fmla="*/ 579264 h 625194"/>
                  <a:gd name="connsiteX65" fmla="*/ 179785 w 208989"/>
                  <a:gd name="connsiteY65" fmla="*/ 568363 h 625194"/>
                  <a:gd name="connsiteX66" fmla="*/ 195238 w 208989"/>
                  <a:gd name="connsiteY66" fmla="*/ 558970 h 625194"/>
                  <a:gd name="connsiteX67" fmla="*/ 200405 w 208989"/>
                  <a:gd name="connsiteY67" fmla="*/ 547151 h 625194"/>
                  <a:gd name="connsiteX68" fmla="*/ 196451 w 208989"/>
                  <a:gd name="connsiteY68" fmla="*/ 455946 h 625194"/>
                  <a:gd name="connsiteX69" fmla="*/ 195106 w 208989"/>
                  <a:gd name="connsiteY69" fmla="*/ 450143 h 625194"/>
                  <a:gd name="connsiteX70" fmla="*/ 170090 w 208989"/>
                  <a:gd name="connsiteY70" fmla="*/ 395639 h 625194"/>
                  <a:gd name="connsiteX71" fmla="*/ 168302 w 208989"/>
                  <a:gd name="connsiteY71" fmla="*/ 392804 h 625194"/>
                  <a:gd name="connsiteX72" fmla="*/ 150636 w 208989"/>
                  <a:gd name="connsiteY72" fmla="*/ 372379 h 625194"/>
                  <a:gd name="connsiteX73" fmla="*/ 145157 w 208989"/>
                  <a:gd name="connsiteY73" fmla="*/ 369740 h 625194"/>
                  <a:gd name="connsiteX74" fmla="*/ 123389 w 208989"/>
                  <a:gd name="connsiteY74" fmla="*/ 371051 h 625194"/>
                  <a:gd name="connsiteX75" fmla="*/ 107363 w 208989"/>
                  <a:gd name="connsiteY75" fmla="*/ 263732 h 625194"/>
                  <a:gd name="connsiteX76" fmla="*/ 107854 w 208989"/>
                  <a:gd name="connsiteY76" fmla="*/ 253799 h 625194"/>
                  <a:gd name="connsiteX77" fmla="*/ 121896 w 208989"/>
                  <a:gd name="connsiteY77" fmla="*/ 198951 h 625194"/>
                  <a:gd name="connsiteX78" fmla="*/ 122224 w 208989"/>
                  <a:gd name="connsiteY78" fmla="*/ 192492 h 625194"/>
                  <a:gd name="connsiteX79" fmla="*/ 107280 w 208989"/>
                  <a:gd name="connsiteY79" fmla="*/ 88616 h 625194"/>
                  <a:gd name="connsiteX80" fmla="*/ 105459 w 208989"/>
                  <a:gd name="connsiteY80" fmla="*/ 83305 h 625194"/>
                  <a:gd name="connsiteX81" fmla="*/ 83987 w 208989"/>
                  <a:gd name="connsiteY81" fmla="*/ 46669 h 625194"/>
                  <a:gd name="connsiteX82" fmla="*/ 75654 w 208989"/>
                  <a:gd name="connsiteY82" fmla="*/ 30440 h 625194"/>
                  <a:gd name="connsiteX83" fmla="*/ 70257 w 208989"/>
                  <a:gd name="connsiteY83" fmla="*/ 25637 h 625194"/>
                  <a:gd name="connsiteX84" fmla="*/ 24458 w 208989"/>
                  <a:gd name="connsiteY84" fmla="*/ 14687 h 625194"/>
                  <a:gd name="connsiteX85" fmla="*/ 44847 w 208989"/>
                  <a:gd name="connsiteY85" fmla="*/ 37718 h 625194"/>
                  <a:gd name="connsiteX86" fmla="*/ 49605 w 208989"/>
                  <a:gd name="connsiteY86" fmla="*/ 47242 h 625194"/>
                  <a:gd name="connsiteX87" fmla="*/ 64991 w 208989"/>
                  <a:gd name="connsiteY87" fmla="*/ 114138 h 625194"/>
                  <a:gd name="connsiteX88" fmla="*/ 53968 w 208989"/>
                  <a:gd name="connsiteY88" fmla="*/ 135661 h 625194"/>
                  <a:gd name="connsiteX89" fmla="*/ 52656 w 208989"/>
                  <a:gd name="connsiteY89" fmla="*/ 139398 h 625194"/>
                  <a:gd name="connsiteX90" fmla="*/ 40271 w 208989"/>
                  <a:gd name="connsiteY90" fmla="*/ 199721 h 625194"/>
                  <a:gd name="connsiteX91" fmla="*/ 40271 w 208989"/>
                  <a:gd name="connsiteY91" fmla="*/ 206327 h 625194"/>
                  <a:gd name="connsiteX92" fmla="*/ 51491 w 208989"/>
                  <a:gd name="connsiteY92" fmla="*/ 262077 h 625194"/>
                  <a:gd name="connsiteX93" fmla="*/ 47899 w 208989"/>
                  <a:gd name="connsiteY93" fmla="*/ 280518 h 625194"/>
                  <a:gd name="connsiteX94" fmla="*/ 33579 w 208989"/>
                  <a:gd name="connsiteY94" fmla="*/ 300844 h 625194"/>
                  <a:gd name="connsiteX95" fmla="*/ 31626 w 208989"/>
                  <a:gd name="connsiteY95" fmla="*/ 305106 h 625194"/>
                  <a:gd name="connsiteX96" fmla="*/ 15534 w 208989"/>
                  <a:gd name="connsiteY96" fmla="*/ 364921 h 625194"/>
                  <a:gd name="connsiteX97" fmla="*/ 20160 w 208989"/>
                  <a:gd name="connsiteY97" fmla="*/ 380280 h 625194"/>
                  <a:gd name="connsiteX98" fmla="*/ 42896 w 208989"/>
                  <a:gd name="connsiteY98" fmla="*/ 394115 h 625194"/>
                  <a:gd name="connsiteX99" fmla="*/ 46439 w 208989"/>
                  <a:gd name="connsiteY99" fmla="*/ 397016 h 625194"/>
                  <a:gd name="connsiteX100" fmla="*/ 80001 w 208989"/>
                  <a:gd name="connsiteY100" fmla="*/ 432751 h 625194"/>
                  <a:gd name="connsiteX101" fmla="*/ 98045 w 208989"/>
                  <a:gd name="connsiteY101" fmla="*/ 425899 h 62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08989" h="625194">
                    <a:moveTo>
                      <a:pt x="154343" y="625194"/>
                    </a:moveTo>
                    <a:cubicBezTo>
                      <a:pt x="150045" y="625194"/>
                      <a:pt x="145944" y="623227"/>
                      <a:pt x="142762" y="619572"/>
                    </a:cubicBezTo>
                    <a:lnTo>
                      <a:pt x="116040" y="588771"/>
                    </a:lnTo>
                    <a:cubicBezTo>
                      <a:pt x="113087" y="585345"/>
                      <a:pt x="111233" y="580722"/>
                      <a:pt x="110840" y="575739"/>
                    </a:cubicBezTo>
                    <a:lnTo>
                      <a:pt x="107067" y="527760"/>
                    </a:lnTo>
                    <a:cubicBezTo>
                      <a:pt x="106805" y="524285"/>
                      <a:pt x="107247" y="520776"/>
                      <a:pt x="108363" y="517580"/>
                    </a:cubicBezTo>
                    <a:lnTo>
                      <a:pt x="119354" y="486419"/>
                    </a:lnTo>
                    <a:cubicBezTo>
                      <a:pt x="120059" y="484386"/>
                      <a:pt x="120338" y="482124"/>
                      <a:pt x="120190" y="479862"/>
                    </a:cubicBezTo>
                    <a:lnTo>
                      <a:pt x="118779" y="459995"/>
                    </a:lnTo>
                    <a:cubicBezTo>
                      <a:pt x="118501" y="456176"/>
                      <a:pt x="116909" y="452717"/>
                      <a:pt x="114547" y="450749"/>
                    </a:cubicBezTo>
                    <a:lnTo>
                      <a:pt x="96404" y="435685"/>
                    </a:lnTo>
                    <a:lnTo>
                      <a:pt x="77688" y="442799"/>
                    </a:lnTo>
                    <a:lnTo>
                      <a:pt x="40172" y="402868"/>
                    </a:lnTo>
                    <a:cubicBezTo>
                      <a:pt x="39615" y="402278"/>
                      <a:pt x="39041" y="401803"/>
                      <a:pt x="38466" y="401459"/>
                    </a:cubicBezTo>
                    <a:lnTo>
                      <a:pt x="15682" y="387607"/>
                    </a:lnTo>
                    <a:cubicBezTo>
                      <a:pt x="8234" y="383083"/>
                      <a:pt x="4609" y="372346"/>
                      <a:pt x="7234" y="362658"/>
                    </a:cubicBezTo>
                    <a:lnTo>
                      <a:pt x="23326" y="302860"/>
                    </a:lnTo>
                    <a:cubicBezTo>
                      <a:pt x="23998" y="300303"/>
                      <a:pt x="25097" y="297959"/>
                      <a:pt x="26541" y="295877"/>
                    </a:cubicBezTo>
                    <a:lnTo>
                      <a:pt x="40878" y="275551"/>
                    </a:lnTo>
                    <a:cubicBezTo>
                      <a:pt x="43060" y="272420"/>
                      <a:pt x="43913" y="267912"/>
                      <a:pt x="43060" y="263765"/>
                    </a:cubicBezTo>
                    <a:lnTo>
                      <a:pt x="31823" y="208016"/>
                    </a:lnTo>
                    <a:cubicBezTo>
                      <a:pt x="31167" y="204754"/>
                      <a:pt x="31167" y="201295"/>
                      <a:pt x="31839" y="197984"/>
                    </a:cubicBezTo>
                    <a:lnTo>
                      <a:pt x="44224" y="137661"/>
                    </a:lnTo>
                    <a:cubicBezTo>
                      <a:pt x="44667" y="135530"/>
                      <a:pt x="45373" y="133530"/>
                      <a:pt x="46324" y="131677"/>
                    </a:cubicBezTo>
                    <a:lnTo>
                      <a:pt x="55920" y="112991"/>
                    </a:lnTo>
                    <a:lnTo>
                      <a:pt x="41239" y="49176"/>
                    </a:lnTo>
                    <a:cubicBezTo>
                      <a:pt x="40697" y="46914"/>
                      <a:pt x="39730" y="44914"/>
                      <a:pt x="38401" y="43422"/>
                    </a:cubicBezTo>
                    <a:lnTo>
                      <a:pt x="0" y="0"/>
                    </a:lnTo>
                    <a:lnTo>
                      <a:pt x="72291" y="17261"/>
                    </a:lnTo>
                    <a:cubicBezTo>
                      <a:pt x="76868" y="18359"/>
                      <a:pt x="80887" y="21736"/>
                      <a:pt x="83331" y="26506"/>
                    </a:cubicBezTo>
                    <a:lnTo>
                      <a:pt x="91632" y="42685"/>
                    </a:lnTo>
                    <a:lnTo>
                      <a:pt x="112890" y="78928"/>
                    </a:lnTo>
                    <a:cubicBezTo>
                      <a:pt x="114350" y="81452"/>
                      <a:pt x="115367" y="84370"/>
                      <a:pt x="115778" y="87386"/>
                    </a:cubicBezTo>
                    <a:lnTo>
                      <a:pt x="130722" y="191263"/>
                    </a:lnTo>
                    <a:cubicBezTo>
                      <a:pt x="131197" y="194492"/>
                      <a:pt x="131000" y="197869"/>
                      <a:pt x="130213" y="201016"/>
                    </a:cubicBezTo>
                    <a:lnTo>
                      <a:pt x="130213" y="201016"/>
                    </a:lnTo>
                    <a:cubicBezTo>
                      <a:pt x="130213" y="201016"/>
                      <a:pt x="116171" y="255881"/>
                      <a:pt x="116171" y="255881"/>
                    </a:cubicBezTo>
                    <a:cubicBezTo>
                      <a:pt x="115647" y="257979"/>
                      <a:pt x="115531" y="260224"/>
                      <a:pt x="115860" y="262437"/>
                    </a:cubicBezTo>
                    <a:lnTo>
                      <a:pt x="130738" y="361937"/>
                    </a:lnTo>
                    <a:lnTo>
                      <a:pt x="144615" y="361101"/>
                    </a:lnTo>
                    <a:cubicBezTo>
                      <a:pt x="148914" y="360856"/>
                      <a:pt x="153818" y="362872"/>
                      <a:pt x="157132" y="366724"/>
                    </a:cubicBezTo>
                    <a:lnTo>
                      <a:pt x="174798" y="387148"/>
                    </a:lnTo>
                    <a:cubicBezTo>
                      <a:pt x="176028" y="388574"/>
                      <a:pt x="177062" y="390230"/>
                      <a:pt x="177883" y="392017"/>
                    </a:cubicBezTo>
                    <a:lnTo>
                      <a:pt x="202882" y="446488"/>
                    </a:lnTo>
                    <a:cubicBezTo>
                      <a:pt x="204144" y="449242"/>
                      <a:pt x="204899" y="452389"/>
                      <a:pt x="205014" y="455536"/>
                    </a:cubicBezTo>
                    <a:lnTo>
                      <a:pt x="208967" y="546725"/>
                    </a:lnTo>
                    <a:cubicBezTo>
                      <a:pt x="209312" y="554970"/>
                      <a:pt x="205670" y="562626"/>
                      <a:pt x="199667" y="566281"/>
                    </a:cubicBezTo>
                    <a:lnTo>
                      <a:pt x="184214" y="575673"/>
                    </a:lnTo>
                    <a:cubicBezTo>
                      <a:pt x="182262" y="576870"/>
                      <a:pt x="180687" y="579051"/>
                      <a:pt x="179802" y="581837"/>
                    </a:cubicBezTo>
                    <a:lnTo>
                      <a:pt x="170107" y="612097"/>
                    </a:lnTo>
                    <a:cubicBezTo>
                      <a:pt x="167926" y="618883"/>
                      <a:pt x="163103" y="623653"/>
                      <a:pt x="157181" y="624883"/>
                    </a:cubicBezTo>
                    <a:cubicBezTo>
                      <a:pt x="156212" y="625063"/>
                      <a:pt x="155245" y="625161"/>
                      <a:pt x="154293" y="625161"/>
                    </a:cubicBezTo>
                    <a:close/>
                    <a:moveTo>
                      <a:pt x="98061" y="425883"/>
                    </a:moveTo>
                    <a:lnTo>
                      <a:pt x="120059" y="444144"/>
                    </a:lnTo>
                    <a:cubicBezTo>
                      <a:pt x="124242" y="447619"/>
                      <a:pt x="126899" y="453176"/>
                      <a:pt x="127359" y="459372"/>
                    </a:cubicBezTo>
                    <a:lnTo>
                      <a:pt x="128769" y="479255"/>
                    </a:lnTo>
                    <a:cubicBezTo>
                      <a:pt x="129016" y="482665"/>
                      <a:pt x="128572" y="486124"/>
                      <a:pt x="127474" y="489271"/>
                    </a:cubicBezTo>
                    <a:lnTo>
                      <a:pt x="116483" y="520432"/>
                    </a:lnTo>
                    <a:cubicBezTo>
                      <a:pt x="115761" y="522498"/>
                      <a:pt x="115482" y="524793"/>
                      <a:pt x="115647" y="527104"/>
                    </a:cubicBezTo>
                    <a:lnTo>
                      <a:pt x="119403" y="575067"/>
                    </a:lnTo>
                    <a:cubicBezTo>
                      <a:pt x="119648" y="578247"/>
                      <a:pt x="120765" y="581100"/>
                      <a:pt x="122536" y="583149"/>
                    </a:cubicBezTo>
                    <a:lnTo>
                      <a:pt x="149241" y="613933"/>
                    </a:lnTo>
                    <a:cubicBezTo>
                      <a:pt x="151062" y="616031"/>
                      <a:pt x="153277" y="616834"/>
                      <a:pt x="155492" y="616490"/>
                    </a:cubicBezTo>
                    <a:cubicBezTo>
                      <a:pt x="158313" y="615900"/>
                      <a:pt x="160740" y="613294"/>
                      <a:pt x="161937" y="609523"/>
                    </a:cubicBezTo>
                    <a:lnTo>
                      <a:pt x="171632" y="579264"/>
                    </a:lnTo>
                    <a:cubicBezTo>
                      <a:pt x="173158" y="574510"/>
                      <a:pt x="176045" y="570625"/>
                      <a:pt x="179785" y="568363"/>
                    </a:cubicBezTo>
                    <a:lnTo>
                      <a:pt x="195238" y="558970"/>
                    </a:lnTo>
                    <a:cubicBezTo>
                      <a:pt x="198552" y="556970"/>
                      <a:pt x="200618" y="552216"/>
                      <a:pt x="200405" y="547151"/>
                    </a:cubicBezTo>
                    <a:lnTo>
                      <a:pt x="196451" y="455946"/>
                    </a:lnTo>
                    <a:cubicBezTo>
                      <a:pt x="196386" y="453880"/>
                      <a:pt x="195910" y="451880"/>
                      <a:pt x="195106" y="450143"/>
                    </a:cubicBezTo>
                    <a:lnTo>
                      <a:pt x="170090" y="395639"/>
                    </a:lnTo>
                    <a:cubicBezTo>
                      <a:pt x="169599" y="394558"/>
                      <a:pt x="169008" y="393607"/>
                      <a:pt x="168302" y="392804"/>
                    </a:cubicBezTo>
                    <a:lnTo>
                      <a:pt x="150636" y="372379"/>
                    </a:lnTo>
                    <a:cubicBezTo>
                      <a:pt x="149061" y="370559"/>
                      <a:pt x="147010" y="369330"/>
                      <a:pt x="145157" y="369740"/>
                    </a:cubicBezTo>
                    <a:lnTo>
                      <a:pt x="123389" y="371051"/>
                    </a:lnTo>
                    <a:lnTo>
                      <a:pt x="107363" y="263732"/>
                    </a:lnTo>
                    <a:cubicBezTo>
                      <a:pt x="106870" y="260421"/>
                      <a:pt x="107051" y="256995"/>
                      <a:pt x="107854" y="253799"/>
                    </a:cubicBezTo>
                    <a:lnTo>
                      <a:pt x="121896" y="198951"/>
                    </a:lnTo>
                    <a:cubicBezTo>
                      <a:pt x="122421" y="196869"/>
                      <a:pt x="122536" y="194640"/>
                      <a:pt x="122224" y="192492"/>
                    </a:cubicBezTo>
                    <a:lnTo>
                      <a:pt x="107280" y="88616"/>
                    </a:lnTo>
                    <a:cubicBezTo>
                      <a:pt x="107001" y="86681"/>
                      <a:pt x="106378" y="84845"/>
                      <a:pt x="105459" y="83305"/>
                    </a:cubicBezTo>
                    <a:lnTo>
                      <a:pt x="83987" y="46669"/>
                    </a:lnTo>
                    <a:lnTo>
                      <a:pt x="75654" y="30440"/>
                    </a:lnTo>
                    <a:cubicBezTo>
                      <a:pt x="74358" y="27883"/>
                      <a:pt x="72389" y="26145"/>
                      <a:pt x="70257" y="25637"/>
                    </a:cubicBezTo>
                    <a:lnTo>
                      <a:pt x="24458" y="14687"/>
                    </a:lnTo>
                    <a:lnTo>
                      <a:pt x="44847" y="37718"/>
                    </a:lnTo>
                    <a:cubicBezTo>
                      <a:pt x="47095" y="40292"/>
                      <a:pt x="48752" y="43587"/>
                      <a:pt x="49605" y="47242"/>
                    </a:cubicBezTo>
                    <a:lnTo>
                      <a:pt x="64991" y="114138"/>
                    </a:lnTo>
                    <a:lnTo>
                      <a:pt x="53968" y="135661"/>
                    </a:lnTo>
                    <a:cubicBezTo>
                      <a:pt x="53361" y="136808"/>
                      <a:pt x="52935" y="138071"/>
                      <a:pt x="52656" y="139398"/>
                    </a:cubicBezTo>
                    <a:lnTo>
                      <a:pt x="40271" y="199721"/>
                    </a:lnTo>
                    <a:cubicBezTo>
                      <a:pt x="39812" y="201901"/>
                      <a:pt x="39812" y="204196"/>
                      <a:pt x="40271" y="206327"/>
                    </a:cubicBezTo>
                    <a:lnTo>
                      <a:pt x="51491" y="262077"/>
                    </a:lnTo>
                    <a:cubicBezTo>
                      <a:pt x="52804" y="268584"/>
                      <a:pt x="51458" y="275485"/>
                      <a:pt x="47899" y="280518"/>
                    </a:cubicBezTo>
                    <a:lnTo>
                      <a:pt x="33579" y="300844"/>
                    </a:lnTo>
                    <a:cubicBezTo>
                      <a:pt x="32725" y="302074"/>
                      <a:pt x="32053" y="303549"/>
                      <a:pt x="31626" y="305106"/>
                    </a:cubicBezTo>
                    <a:lnTo>
                      <a:pt x="15534" y="364921"/>
                    </a:lnTo>
                    <a:cubicBezTo>
                      <a:pt x="13910" y="370969"/>
                      <a:pt x="15944" y="377706"/>
                      <a:pt x="20160" y="380280"/>
                    </a:cubicBezTo>
                    <a:lnTo>
                      <a:pt x="42896" y="394115"/>
                    </a:lnTo>
                    <a:cubicBezTo>
                      <a:pt x="44142" y="394853"/>
                      <a:pt x="45356" y="395852"/>
                      <a:pt x="46439" y="397016"/>
                    </a:cubicBezTo>
                    <a:lnTo>
                      <a:pt x="80001" y="432751"/>
                    </a:lnTo>
                    <a:lnTo>
                      <a:pt x="98045" y="42589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0" name="Graphic 9">
              <a:extLst>
                <a:ext uri="{FF2B5EF4-FFF2-40B4-BE49-F238E27FC236}">
                  <a16:creationId xmlns:a16="http://schemas.microsoft.com/office/drawing/2014/main" id="{1CE64926-010E-4380-F6F9-0B38BB63D8FB}"/>
                </a:ext>
              </a:extLst>
            </p:cNvPr>
            <p:cNvGrpSpPr/>
            <p:nvPr/>
          </p:nvGrpSpPr>
          <p:grpSpPr>
            <a:xfrm>
              <a:off x="14669082" y="8716190"/>
              <a:ext cx="1227233" cy="515383"/>
              <a:chOff x="14669082" y="8716190"/>
              <a:chExt cx="1227233" cy="515383"/>
            </a:xfrm>
            <a:grpFill/>
          </p:grpSpPr>
          <p:sp>
            <p:nvSpPr>
              <p:cNvPr id="1689" name="Freeform 1688">
                <a:extLst>
                  <a:ext uri="{FF2B5EF4-FFF2-40B4-BE49-F238E27FC236}">
                    <a16:creationId xmlns:a16="http://schemas.microsoft.com/office/drawing/2014/main" id="{3F56913A-BFCB-DDE8-3B16-D22B91DA4B15}"/>
                  </a:ext>
                </a:extLst>
              </p:cNvPr>
              <p:cNvSpPr/>
              <p:nvPr/>
            </p:nvSpPr>
            <p:spPr>
              <a:xfrm>
                <a:off x="14674003" y="8720501"/>
                <a:ext cx="1218037" cy="506757"/>
              </a:xfrm>
              <a:custGeom>
                <a:avLst/>
                <a:gdLst>
                  <a:gd name="connsiteX0" fmla="*/ 131066 w 1218037"/>
                  <a:gd name="connsiteY0" fmla="*/ 58716 h 506757"/>
                  <a:gd name="connsiteX1" fmla="*/ 146977 w 1218037"/>
                  <a:gd name="connsiteY1" fmla="*/ 65699 h 506757"/>
                  <a:gd name="connsiteX2" fmla="*/ 183067 w 1218037"/>
                  <a:gd name="connsiteY2" fmla="*/ 114876 h 506757"/>
                  <a:gd name="connsiteX3" fmla="*/ 184378 w 1218037"/>
                  <a:gd name="connsiteY3" fmla="*/ 117318 h 506757"/>
                  <a:gd name="connsiteX4" fmla="*/ 209803 w 1218037"/>
                  <a:gd name="connsiteY4" fmla="*/ 168691 h 506757"/>
                  <a:gd name="connsiteX5" fmla="*/ 211609 w 1218037"/>
                  <a:gd name="connsiteY5" fmla="*/ 175707 h 506757"/>
                  <a:gd name="connsiteX6" fmla="*/ 215710 w 1218037"/>
                  <a:gd name="connsiteY6" fmla="*/ 223621 h 506757"/>
                  <a:gd name="connsiteX7" fmla="*/ 215382 w 1218037"/>
                  <a:gd name="connsiteY7" fmla="*/ 229145 h 506757"/>
                  <a:gd name="connsiteX8" fmla="*/ 209641 w 1218037"/>
                  <a:gd name="connsiteY8" fmla="*/ 260651 h 506757"/>
                  <a:gd name="connsiteX9" fmla="*/ 209641 w 1218037"/>
                  <a:gd name="connsiteY9" fmla="*/ 267650 h 506757"/>
                  <a:gd name="connsiteX10" fmla="*/ 213578 w 1218037"/>
                  <a:gd name="connsiteY10" fmla="*/ 292861 h 506757"/>
                  <a:gd name="connsiteX11" fmla="*/ 213742 w 1218037"/>
                  <a:gd name="connsiteY11" fmla="*/ 294140 h 506757"/>
                  <a:gd name="connsiteX12" fmla="*/ 217679 w 1218037"/>
                  <a:gd name="connsiteY12" fmla="*/ 335513 h 506757"/>
                  <a:gd name="connsiteX13" fmla="*/ 222599 w 1218037"/>
                  <a:gd name="connsiteY13" fmla="*/ 346594 h 506757"/>
                  <a:gd name="connsiteX14" fmla="*/ 238674 w 1218037"/>
                  <a:gd name="connsiteY14" fmla="*/ 362249 h 506757"/>
                  <a:gd name="connsiteX15" fmla="*/ 242611 w 1218037"/>
                  <a:gd name="connsiteY15" fmla="*/ 368592 h 506757"/>
                  <a:gd name="connsiteX16" fmla="*/ 265086 w 1218037"/>
                  <a:gd name="connsiteY16" fmla="*/ 433407 h 506757"/>
                  <a:gd name="connsiteX17" fmla="*/ 266069 w 1218037"/>
                  <a:gd name="connsiteY17" fmla="*/ 441832 h 506757"/>
                  <a:gd name="connsiteX18" fmla="*/ 264265 w 1218037"/>
                  <a:gd name="connsiteY18" fmla="*/ 465388 h 506757"/>
                  <a:gd name="connsiteX19" fmla="*/ 225552 w 1218037"/>
                  <a:gd name="connsiteY19" fmla="*/ 470338 h 506757"/>
                  <a:gd name="connsiteX20" fmla="*/ 216529 w 1218037"/>
                  <a:gd name="connsiteY20" fmla="*/ 467043 h 506757"/>
                  <a:gd name="connsiteX21" fmla="*/ 158461 w 1218037"/>
                  <a:gd name="connsiteY21" fmla="*/ 409474 h 506757"/>
                  <a:gd name="connsiteX22" fmla="*/ 88745 w 1218037"/>
                  <a:gd name="connsiteY22" fmla="*/ 347135 h 506757"/>
                  <a:gd name="connsiteX23" fmla="*/ 83823 w 1218037"/>
                  <a:gd name="connsiteY23" fmla="*/ 338152 h 506757"/>
                  <a:gd name="connsiteX24" fmla="*/ 76604 w 1218037"/>
                  <a:gd name="connsiteY24" fmla="*/ 305401 h 506757"/>
                  <a:gd name="connsiteX25" fmla="*/ 73981 w 1218037"/>
                  <a:gd name="connsiteY25" fmla="*/ 299123 h 506757"/>
                  <a:gd name="connsiteX26" fmla="*/ 41502 w 1218037"/>
                  <a:gd name="connsiteY26" fmla="*/ 250815 h 506757"/>
                  <a:gd name="connsiteX27" fmla="*/ 38549 w 1218037"/>
                  <a:gd name="connsiteY27" fmla="*/ 242865 h 506757"/>
                  <a:gd name="connsiteX28" fmla="*/ 30347 w 1218037"/>
                  <a:gd name="connsiteY28" fmla="*/ 182280 h 506757"/>
                  <a:gd name="connsiteX29" fmla="*/ 28378 w 1218037"/>
                  <a:gd name="connsiteY29" fmla="*/ 176035 h 506757"/>
                  <a:gd name="connsiteX30" fmla="*/ 9842 w 1218037"/>
                  <a:gd name="connsiteY30" fmla="*/ 139792 h 506757"/>
                  <a:gd name="connsiteX31" fmla="*/ 8038 w 1218037"/>
                  <a:gd name="connsiteY31" fmla="*/ 127579 h 506757"/>
                  <a:gd name="connsiteX32" fmla="*/ 15254 w 1218037"/>
                  <a:gd name="connsiteY32" fmla="*/ 80239 h 506757"/>
                  <a:gd name="connsiteX33" fmla="*/ 13614 w 1218037"/>
                  <a:gd name="connsiteY33" fmla="*/ 68716 h 506757"/>
                  <a:gd name="connsiteX34" fmla="*/ 0 w 1218037"/>
                  <a:gd name="connsiteY34" fmla="*/ 39161 h 506757"/>
                  <a:gd name="connsiteX35" fmla="*/ 11482 w 1218037"/>
                  <a:gd name="connsiteY35" fmla="*/ 23785 h 506757"/>
                  <a:gd name="connsiteX36" fmla="*/ 58725 w 1218037"/>
                  <a:gd name="connsiteY36" fmla="*/ 56225 h 506757"/>
                  <a:gd name="connsiteX37" fmla="*/ 65287 w 1218037"/>
                  <a:gd name="connsiteY37" fmla="*/ 68355 h 506757"/>
                  <a:gd name="connsiteX38" fmla="*/ 67091 w 1218037"/>
                  <a:gd name="connsiteY38" fmla="*/ 85223 h 506757"/>
                  <a:gd name="connsiteX39" fmla="*/ 81855 w 1218037"/>
                  <a:gd name="connsiteY39" fmla="*/ 98992 h 506757"/>
                  <a:gd name="connsiteX40" fmla="*/ 105639 w 1218037"/>
                  <a:gd name="connsiteY40" fmla="*/ 93370 h 506757"/>
                  <a:gd name="connsiteX41" fmla="*/ 113187 w 1218037"/>
                  <a:gd name="connsiteY41" fmla="*/ 87485 h 506757"/>
                  <a:gd name="connsiteX42" fmla="*/ 131066 w 1218037"/>
                  <a:gd name="connsiteY42" fmla="*/ 58733 h 506757"/>
                  <a:gd name="connsiteX43" fmla="*/ 1133009 w 1218037"/>
                  <a:gd name="connsiteY43" fmla="*/ 229571 h 506757"/>
                  <a:gd name="connsiteX44" fmla="*/ 1083143 w 1218037"/>
                  <a:gd name="connsiteY44" fmla="*/ 216933 h 506757"/>
                  <a:gd name="connsiteX45" fmla="*/ 1080682 w 1218037"/>
                  <a:gd name="connsiteY45" fmla="*/ 216621 h 506757"/>
                  <a:gd name="connsiteX46" fmla="*/ 1017690 w 1218037"/>
                  <a:gd name="connsiteY46" fmla="*/ 216621 h 506757"/>
                  <a:gd name="connsiteX47" fmla="*/ 1005715 w 1218037"/>
                  <a:gd name="connsiteY47" fmla="*/ 228014 h 506757"/>
                  <a:gd name="connsiteX48" fmla="*/ 986524 w 1218037"/>
                  <a:gd name="connsiteY48" fmla="*/ 306007 h 506757"/>
                  <a:gd name="connsiteX49" fmla="*/ 982914 w 1218037"/>
                  <a:gd name="connsiteY49" fmla="*/ 313220 h 506757"/>
                  <a:gd name="connsiteX50" fmla="*/ 962573 w 1218037"/>
                  <a:gd name="connsiteY50" fmla="*/ 336857 h 506757"/>
                  <a:gd name="connsiteX51" fmla="*/ 959129 w 1218037"/>
                  <a:gd name="connsiteY51" fmla="*/ 343430 h 506757"/>
                  <a:gd name="connsiteX52" fmla="*/ 930258 w 1218037"/>
                  <a:gd name="connsiteY52" fmla="*/ 446160 h 506757"/>
                  <a:gd name="connsiteX53" fmla="*/ 921728 w 1218037"/>
                  <a:gd name="connsiteY53" fmla="*/ 456372 h 506757"/>
                  <a:gd name="connsiteX54" fmla="*/ 878750 w 1218037"/>
                  <a:gd name="connsiteY54" fmla="*/ 471141 h 506757"/>
                  <a:gd name="connsiteX55" fmla="*/ 871862 w 1218037"/>
                  <a:gd name="connsiteY55" fmla="*/ 470961 h 506757"/>
                  <a:gd name="connsiteX56" fmla="*/ 818550 w 1218037"/>
                  <a:gd name="connsiteY56" fmla="*/ 449750 h 506757"/>
                  <a:gd name="connsiteX57" fmla="*/ 812480 w 1218037"/>
                  <a:gd name="connsiteY57" fmla="*/ 449291 h 506757"/>
                  <a:gd name="connsiteX58" fmla="*/ 789186 w 1218037"/>
                  <a:gd name="connsiteY58" fmla="*/ 454766 h 506757"/>
                  <a:gd name="connsiteX59" fmla="*/ 783117 w 1218037"/>
                  <a:gd name="connsiteY59" fmla="*/ 458585 h 506757"/>
                  <a:gd name="connsiteX60" fmla="*/ 753099 w 1218037"/>
                  <a:gd name="connsiteY60" fmla="*/ 492763 h 506757"/>
                  <a:gd name="connsiteX61" fmla="*/ 743419 w 1218037"/>
                  <a:gd name="connsiteY61" fmla="*/ 496762 h 506757"/>
                  <a:gd name="connsiteX62" fmla="*/ 710119 w 1218037"/>
                  <a:gd name="connsiteY62" fmla="*/ 492271 h 506757"/>
                  <a:gd name="connsiteX63" fmla="*/ 705035 w 1218037"/>
                  <a:gd name="connsiteY63" fmla="*/ 492927 h 506757"/>
                  <a:gd name="connsiteX64" fmla="*/ 672884 w 1218037"/>
                  <a:gd name="connsiteY64" fmla="*/ 506007 h 506757"/>
                  <a:gd name="connsiteX65" fmla="*/ 660907 w 1218037"/>
                  <a:gd name="connsiteY65" fmla="*/ 502926 h 506757"/>
                  <a:gd name="connsiteX66" fmla="*/ 625641 w 1218037"/>
                  <a:gd name="connsiteY66" fmla="*/ 464454 h 506757"/>
                  <a:gd name="connsiteX67" fmla="*/ 621540 w 1218037"/>
                  <a:gd name="connsiteY67" fmla="*/ 456258 h 506757"/>
                  <a:gd name="connsiteX68" fmla="*/ 611041 w 1218037"/>
                  <a:gd name="connsiteY68" fmla="*/ 406671 h 506757"/>
                  <a:gd name="connsiteX69" fmla="*/ 655331 w 1218037"/>
                  <a:gd name="connsiteY69" fmla="*/ 432325 h 506757"/>
                  <a:gd name="connsiteX70" fmla="*/ 663533 w 1218037"/>
                  <a:gd name="connsiteY70" fmla="*/ 433276 h 506757"/>
                  <a:gd name="connsiteX71" fmla="*/ 700277 w 1218037"/>
                  <a:gd name="connsiteY71" fmla="*/ 421588 h 506757"/>
                  <a:gd name="connsiteX72" fmla="*/ 709464 w 1218037"/>
                  <a:gd name="connsiteY72" fmla="*/ 409770 h 506757"/>
                  <a:gd name="connsiteX73" fmla="*/ 719798 w 1218037"/>
                  <a:gd name="connsiteY73" fmla="*/ 357151 h 506757"/>
                  <a:gd name="connsiteX74" fmla="*/ 727015 w 1218037"/>
                  <a:gd name="connsiteY74" fmla="*/ 346184 h 506757"/>
                  <a:gd name="connsiteX75" fmla="*/ 747520 w 1218037"/>
                  <a:gd name="connsiteY75" fmla="*/ 334710 h 506757"/>
                  <a:gd name="connsiteX76" fmla="*/ 750309 w 1218037"/>
                  <a:gd name="connsiteY76" fmla="*/ 333645 h 506757"/>
                  <a:gd name="connsiteX77" fmla="*/ 820518 w 1218037"/>
                  <a:gd name="connsiteY77" fmla="*/ 316826 h 506757"/>
                  <a:gd name="connsiteX78" fmla="*/ 827570 w 1218037"/>
                  <a:gd name="connsiteY78" fmla="*/ 311728 h 506757"/>
                  <a:gd name="connsiteX79" fmla="*/ 870384 w 1218037"/>
                  <a:gd name="connsiteY79" fmla="*/ 250488 h 506757"/>
                  <a:gd name="connsiteX80" fmla="*/ 870877 w 1218037"/>
                  <a:gd name="connsiteY80" fmla="*/ 249766 h 506757"/>
                  <a:gd name="connsiteX81" fmla="*/ 893021 w 1218037"/>
                  <a:gd name="connsiteY81" fmla="*/ 214064 h 506757"/>
                  <a:gd name="connsiteX82" fmla="*/ 912707 w 1218037"/>
                  <a:gd name="connsiteY82" fmla="*/ 213917 h 506757"/>
                  <a:gd name="connsiteX83" fmla="*/ 930258 w 1218037"/>
                  <a:gd name="connsiteY83" fmla="*/ 241751 h 506757"/>
                  <a:gd name="connsiteX84" fmla="*/ 940264 w 1218037"/>
                  <a:gd name="connsiteY84" fmla="*/ 221670 h 506757"/>
                  <a:gd name="connsiteX85" fmla="*/ 951256 w 1218037"/>
                  <a:gd name="connsiteY85" fmla="*/ 214130 h 506757"/>
                  <a:gd name="connsiteX86" fmla="*/ 962247 w 1218037"/>
                  <a:gd name="connsiteY86" fmla="*/ 214638 h 506757"/>
                  <a:gd name="connsiteX87" fmla="*/ 975205 w 1218037"/>
                  <a:gd name="connsiteY87" fmla="*/ 200180 h 506757"/>
                  <a:gd name="connsiteX88" fmla="*/ 978487 w 1218037"/>
                  <a:gd name="connsiteY88" fmla="*/ 163478 h 506757"/>
                  <a:gd name="connsiteX89" fmla="*/ 980455 w 1218037"/>
                  <a:gd name="connsiteY89" fmla="*/ 129628 h 506757"/>
                  <a:gd name="connsiteX90" fmla="*/ 984720 w 1218037"/>
                  <a:gd name="connsiteY90" fmla="*/ 118547 h 506757"/>
                  <a:gd name="connsiteX91" fmla="*/ 1029993 w 1218037"/>
                  <a:gd name="connsiteY91" fmla="*/ 67224 h 506757"/>
                  <a:gd name="connsiteX92" fmla="*/ 1032289 w 1218037"/>
                  <a:gd name="connsiteY92" fmla="*/ 63683 h 506757"/>
                  <a:gd name="connsiteX93" fmla="*/ 1059849 w 1218037"/>
                  <a:gd name="connsiteY93" fmla="*/ 7590 h 506757"/>
                  <a:gd name="connsiteX94" fmla="*/ 1070512 w 1218037"/>
                  <a:gd name="connsiteY94" fmla="*/ 0 h 506757"/>
                  <a:gd name="connsiteX95" fmla="*/ 1083469 w 1218037"/>
                  <a:gd name="connsiteY95" fmla="*/ 0 h 506757"/>
                  <a:gd name="connsiteX96" fmla="*/ 1092492 w 1218037"/>
                  <a:gd name="connsiteY96" fmla="*/ 4819 h 506757"/>
                  <a:gd name="connsiteX97" fmla="*/ 1117755 w 1218037"/>
                  <a:gd name="connsiteY97" fmla="*/ 37686 h 506757"/>
                  <a:gd name="connsiteX98" fmla="*/ 1121363 w 1218037"/>
                  <a:gd name="connsiteY98" fmla="*/ 47865 h 506757"/>
                  <a:gd name="connsiteX99" fmla="*/ 1122675 w 1218037"/>
                  <a:gd name="connsiteY99" fmla="*/ 68142 h 506757"/>
                  <a:gd name="connsiteX100" fmla="*/ 1130548 w 1218037"/>
                  <a:gd name="connsiteY100" fmla="*/ 81993 h 506757"/>
                  <a:gd name="connsiteX101" fmla="*/ 1166966 w 1218037"/>
                  <a:gd name="connsiteY101" fmla="*/ 100615 h 506757"/>
                  <a:gd name="connsiteX102" fmla="*/ 1209780 w 1218037"/>
                  <a:gd name="connsiteY102" fmla="*/ 121006 h 506757"/>
                  <a:gd name="connsiteX103" fmla="*/ 1217817 w 1218037"/>
                  <a:gd name="connsiteY103" fmla="*/ 139300 h 506757"/>
                  <a:gd name="connsiteX104" fmla="*/ 1216996 w 1218037"/>
                  <a:gd name="connsiteY104" fmla="*/ 145513 h 506757"/>
                  <a:gd name="connsiteX105" fmla="*/ 1205515 w 1218037"/>
                  <a:gd name="connsiteY105" fmla="*/ 158823 h 506757"/>
                  <a:gd name="connsiteX106" fmla="*/ 1188126 w 1218037"/>
                  <a:gd name="connsiteY106" fmla="*/ 160479 h 506757"/>
                  <a:gd name="connsiteX107" fmla="*/ 1177300 w 1218037"/>
                  <a:gd name="connsiteY107" fmla="*/ 182395 h 506757"/>
                  <a:gd name="connsiteX108" fmla="*/ 1179105 w 1218037"/>
                  <a:gd name="connsiteY108" fmla="*/ 188575 h 506757"/>
                  <a:gd name="connsiteX109" fmla="*/ 1172543 w 1218037"/>
                  <a:gd name="connsiteY109" fmla="*/ 208983 h 506757"/>
                  <a:gd name="connsiteX110" fmla="*/ 1140718 w 1218037"/>
                  <a:gd name="connsiteY110" fmla="*/ 228293 h 506757"/>
                  <a:gd name="connsiteX111" fmla="*/ 1133009 w 1218037"/>
                  <a:gd name="connsiteY111" fmla="*/ 229538 h 5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18037" h="506757">
                    <a:moveTo>
                      <a:pt x="131066" y="58716"/>
                    </a:moveTo>
                    <a:lnTo>
                      <a:pt x="146977" y="65699"/>
                    </a:lnTo>
                    <a:lnTo>
                      <a:pt x="183067" y="114876"/>
                    </a:lnTo>
                    <a:cubicBezTo>
                      <a:pt x="183557" y="115630"/>
                      <a:pt x="184050" y="116449"/>
                      <a:pt x="184378" y="117318"/>
                    </a:cubicBezTo>
                    <a:lnTo>
                      <a:pt x="209803" y="168691"/>
                    </a:lnTo>
                    <a:cubicBezTo>
                      <a:pt x="210788" y="170806"/>
                      <a:pt x="211445" y="173215"/>
                      <a:pt x="211609" y="175707"/>
                    </a:cubicBezTo>
                    <a:lnTo>
                      <a:pt x="215710" y="223621"/>
                    </a:lnTo>
                    <a:cubicBezTo>
                      <a:pt x="215874" y="225473"/>
                      <a:pt x="215710" y="227342"/>
                      <a:pt x="215382" y="229145"/>
                    </a:cubicBezTo>
                    <a:lnTo>
                      <a:pt x="209641" y="260651"/>
                    </a:lnTo>
                    <a:cubicBezTo>
                      <a:pt x="209313" y="262946"/>
                      <a:pt x="209313" y="265339"/>
                      <a:pt x="209641" y="267650"/>
                    </a:cubicBezTo>
                    <a:lnTo>
                      <a:pt x="213578" y="292861"/>
                    </a:lnTo>
                    <a:cubicBezTo>
                      <a:pt x="213578" y="293287"/>
                      <a:pt x="213742" y="293713"/>
                      <a:pt x="213742" y="294140"/>
                    </a:cubicBezTo>
                    <a:lnTo>
                      <a:pt x="217679" y="335513"/>
                    </a:lnTo>
                    <a:cubicBezTo>
                      <a:pt x="218005" y="339923"/>
                      <a:pt x="219811" y="343922"/>
                      <a:pt x="222599" y="346594"/>
                    </a:cubicBezTo>
                    <a:lnTo>
                      <a:pt x="238674" y="362249"/>
                    </a:lnTo>
                    <a:cubicBezTo>
                      <a:pt x="240316" y="363905"/>
                      <a:pt x="241628" y="366085"/>
                      <a:pt x="242611" y="368592"/>
                    </a:cubicBezTo>
                    <a:lnTo>
                      <a:pt x="265086" y="433407"/>
                    </a:lnTo>
                    <a:cubicBezTo>
                      <a:pt x="266069" y="436046"/>
                      <a:pt x="266397" y="438948"/>
                      <a:pt x="266069" y="441832"/>
                    </a:cubicBezTo>
                    <a:lnTo>
                      <a:pt x="264265" y="465388"/>
                    </a:lnTo>
                    <a:lnTo>
                      <a:pt x="225552" y="470338"/>
                    </a:lnTo>
                    <a:cubicBezTo>
                      <a:pt x="222270" y="470748"/>
                      <a:pt x="219154" y="469568"/>
                      <a:pt x="216529" y="467043"/>
                    </a:cubicBezTo>
                    <a:lnTo>
                      <a:pt x="158461" y="409474"/>
                    </a:lnTo>
                    <a:lnTo>
                      <a:pt x="88745" y="347135"/>
                    </a:lnTo>
                    <a:cubicBezTo>
                      <a:pt x="86284" y="344972"/>
                      <a:pt x="84644" y="341808"/>
                      <a:pt x="83823" y="338152"/>
                    </a:cubicBezTo>
                    <a:lnTo>
                      <a:pt x="76604" y="305401"/>
                    </a:lnTo>
                    <a:cubicBezTo>
                      <a:pt x="76114" y="303090"/>
                      <a:pt x="75129" y="300942"/>
                      <a:pt x="73981" y="299123"/>
                    </a:cubicBezTo>
                    <a:lnTo>
                      <a:pt x="41502" y="250815"/>
                    </a:lnTo>
                    <a:cubicBezTo>
                      <a:pt x="39860" y="248570"/>
                      <a:pt x="38877" y="245816"/>
                      <a:pt x="38549" y="242865"/>
                    </a:cubicBezTo>
                    <a:lnTo>
                      <a:pt x="30347" y="182280"/>
                    </a:lnTo>
                    <a:cubicBezTo>
                      <a:pt x="30018" y="180051"/>
                      <a:pt x="29361" y="177920"/>
                      <a:pt x="28378" y="176035"/>
                    </a:cubicBezTo>
                    <a:lnTo>
                      <a:pt x="9842" y="139792"/>
                    </a:lnTo>
                    <a:cubicBezTo>
                      <a:pt x="8038" y="136202"/>
                      <a:pt x="7381" y="131809"/>
                      <a:pt x="8038" y="127579"/>
                    </a:cubicBezTo>
                    <a:lnTo>
                      <a:pt x="15254" y="80239"/>
                    </a:lnTo>
                    <a:cubicBezTo>
                      <a:pt x="15747" y="76289"/>
                      <a:pt x="15254" y="72175"/>
                      <a:pt x="13614" y="68716"/>
                    </a:cubicBezTo>
                    <a:lnTo>
                      <a:pt x="0" y="39161"/>
                    </a:lnTo>
                    <a:lnTo>
                      <a:pt x="11482" y="23785"/>
                    </a:lnTo>
                    <a:lnTo>
                      <a:pt x="58725" y="56225"/>
                    </a:lnTo>
                    <a:cubicBezTo>
                      <a:pt x="62169" y="58667"/>
                      <a:pt x="64630" y="63192"/>
                      <a:pt x="65287" y="68355"/>
                    </a:cubicBezTo>
                    <a:lnTo>
                      <a:pt x="67091" y="85223"/>
                    </a:lnTo>
                    <a:cubicBezTo>
                      <a:pt x="68076" y="94402"/>
                      <a:pt x="74800" y="100664"/>
                      <a:pt x="81855" y="98992"/>
                    </a:cubicBezTo>
                    <a:lnTo>
                      <a:pt x="105639" y="93370"/>
                    </a:lnTo>
                    <a:cubicBezTo>
                      <a:pt x="108593" y="92665"/>
                      <a:pt x="111380" y="90566"/>
                      <a:pt x="113187" y="87485"/>
                    </a:cubicBezTo>
                    <a:lnTo>
                      <a:pt x="131066" y="58733"/>
                    </a:lnTo>
                    <a:close/>
                    <a:moveTo>
                      <a:pt x="1133009" y="229571"/>
                    </a:moveTo>
                    <a:lnTo>
                      <a:pt x="1083143" y="216933"/>
                    </a:lnTo>
                    <a:cubicBezTo>
                      <a:pt x="1082322" y="216736"/>
                      <a:pt x="1081501" y="216621"/>
                      <a:pt x="1080682" y="216621"/>
                    </a:cubicBezTo>
                    <a:lnTo>
                      <a:pt x="1017690" y="216621"/>
                    </a:lnTo>
                    <a:cubicBezTo>
                      <a:pt x="1012113" y="216621"/>
                      <a:pt x="1007357" y="221228"/>
                      <a:pt x="1005715" y="228014"/>
                    </a:cubicBezTo>
                    <a:lnTo>
                      <a:pt x="986524" y="306007"/>
                    </a:lnTo>
                    <a:cubicBezTo>
                      <a:pt x="985867" y="308778"/>
                      <a:pt x="984556" y="311270"/>
                      <a:pt x="982914" y="313220"/>
                    </a:cubicBezTo>
                    <a:lnTo>
                      <a:pt x="962573" y="336857"/>
                    </a:lnTo>
                    <a:cubicBezTo>
                      <a:pt x="961098" y="338644"/>
                      <a:pt x="959950" y="340906"/>
                      <a:pt x="959129" y="343430"/>
                    </a:cubicBezTo>
                    <a:lnTo>
                      <a:pt x="930258" y="446160"/>
                    </a:lnTo>
                    <a:cubicBezTo>
                      <a:pt x="928947" y="451176"/>
                      <a:pt x="925665" y="454995"/>
                      <a:pt x="921728" y="456372"/>
                    </a:cubicBezTo>
                    <a:lnTo>
                      <a:pt x="878750" y="471141"/>
                    </a:lnTo>
                    <a:cubicBezTo>
                      <a:pt x="876453" y="471928"/>
                      <a:pt x="873994" y="471863"/>
                      <a:pt x="871862" y="470961"/>
                    </a:cubicBezTo>
                    <a:lnTo>
                      <a:pt x="818550" y="449750"/>
                    </a:lnTo>
                    <a:cubicBezTo>
                      <a:pt x="816581" y="448979"/>
                      <a:pt x="814449" y="448832"/>
                      <a:pt x="812480" y="449291"/>
                    </a:cubicBezTo>
                    <a:lnTo>
                      <a:pt x="789186" y="454766"/>
                    </a:lnTo>
                    <a:cubicBezTo>
                      <a:pt x="786889" y="455290"/>
                      <a:pt x="784757" y="456618"/>
                      <a:pt x="783117" y="458585"/>
                    </a:cubicBezTo>
                    <a:lnTo>
                      <a:pt x="753099" y="492763"/>
                    </a:lnTo>
                    <a:cubicBezTo>
                      <a:pt x="750473" y="495779"/>
                      <a:pt x="746865" y="497238"/>
                      <a:pt x="743419" y="496762"/>
                    </a:cubicBezTo>
                    <a:lnTo>
                      <a:pt x="710119" y="492271"/>
                    </a:lnTo>
                    <a:cubicBezTo>
                      <a:pt x="708479" y="492041"/>
                      <a:pt x="706675" y="492271"/>
                      <a:pt x="705035" y="492927"/>
                    </a:cubicBezTo>
                    <a:lnTo>
                      <a:pt x="672884" y="506007"/>
                    </a:lnTo>
                    <a:cubicBezTo>
                      <a:pt x="668783" y="507679"/>
                      <a:pt x="664189" y="506515"/>
                      <a:pt x="660907" y="502926"/>
                    </a:cubicBezTo>
                    <a:lnTo>
                      <a:pt x="625641" y="464454"/>
                    </a:lnTo>
                    <a:cubicBezTo>
                      <a:pt x="623672" y="462323"/>
                      <a:pt x="622195" y="459454"/>
                      <a:pt x="621540" y="456258"/>
                    </a:cubicBezTo>
                    <a:lnTo>
                      <a:pt x="611041" y="406671"/>
                    </a:lnTo>
                    <a:lnTo>
                      <a:pt x="655331" y="432325"/>
                    </a:lnTo>
                    <a:cubicBezTo>
                      <a:pt x="657956" y="433816"/>
                      <a:pt x="660745" y="434145"/>
                      <a:pt x="663533" y="433276"/>
                    </a:cubicBezTo>
                    <a:lnTo>
                      <a:pt x="700277" y="421588"/>
                    </a:lnTo>
                    <a:cubicBezTo>
                      <a:pt x="704706" y="420146"/>
                      <a:pt x="708315" y="415605"/>
                      <a:pt x="709464" y="409770"/>
                    </a:cubicBezTo>
                    <a:lnTo>
                      <a:pt x="719798" y="357151"/>
                    </a:lnTo>
                    <a:cubicBezTo>
                      <a:pt x="720782" y="352250"/>
                      <a:pt x="723407" y="348201"/>
                      <a:pt x="727015" y="346184"/>
                    </a:cubicBezTo>
                    <a:lnTo>
                      <a:pt x="747520" y="334710"/>
                    </a:lnTo>
                    <a:cubicBezTo>
                      <a:pt x="748505" y="334235"/>
                      <a:pt x="749324" y="333874"/>
                      <a:pt x="750309" y="333645"/>
                    </a:cubicBezTo>
                    <a:lnTo>
                      <a:pt x="820518" y="316826"/>
                    </a:lnTo>
                    <a:cubicBezTo>
                      <a:pt x="823141" y="316170"/>
                      <a:pt x="825602" y="314384"/>
                      <a:pt x="827570" y="311728"/>
                    </a:cubicBezTo>
                    <a:lnTo>
                      <a:pt x="870384" y="250488"/>
                    </a:lnTo>
                    <a:cubicBezTo>
                      <a:pt x="870548" y="250258"/>
                      <a:pt x="870713" y="250012"/>
                      <a:pt x="870877" y="249766"/>
                    </a:cubicBezTo>
                    <a:lnTo>
                      <a:pt x="893021" y="214064"/>
                    </a:lnTo>
                    <a:cubicBezTo>
                      <a:pt x="898108" y="206000"/>
                      <a:pt x="907457" y="205934"/>
                      <a:pt x="912707" y="213917"/>
                    </a:cubicBezTo>
                    <a:lnTo>
                      <a:pt x="930258" y="241751"/>
                    </a:lnTo>
                    <a:lnTo>
                      <a:pt x="940264" y="221670"/>
                    </a:lnTo>
                    <a:cubicBezTo>
                      <a:pt x="942561" y="216785"/>
                      <a:pt x="946826" y="213933"/>
                      <a:pt x="951256" y="214130"/>
                    </a:cubicBezTo>
                    <a:lnTo>
                      <a:pt x="962247" y="214638"/>
                    </a:lnTo>
                    <a:cubicBezTo>
                      <a:pt x="968807" y="214950"/>
                      <a:pt x="974550" y="208655"/>
                      <a:pt x="975205" y="200180"/>
                    </a:cubicBezTo>
                    <a:lnTo>
                      <a:pt x="978487" y="163478"/>
                    </a:lnTo>
                    <a:lnTo>
                      <a:pt x="980455" y="129628"/>
                    </a:lnTo>
                    <a:cubicBezTo>
                      <a:pt x="980781" y="125350"/>
                      <a:pt x="982259" y="121367"/>
                      <a:pt x="984720" y="118547"/>
                    </a:cubicBezTo>
                    <a:lnTo>
                      <a:pt x="1029993" y="67224"/>
                    </a:lnTo>
                    <a:cubicBezTo>
                      <a:pt x="1030978" y="66191"/>
                      <a:pt x="1031635" y="64995"/>
                      <a:pt x="1032289" y="63683"/>
                    </a:cubicBezTo>
                    <a:lnTo>
                      <a:pt x="1059849" y="7590"/>
                    </a:lnTo>
                    <a:cubicBezTo>
                      <a:pt x="1062146" y="2868"/>
                      <a:pt x="1066082" y="0"/>
                      <a:pt x="1070512" y="0"/>
                    </a:cubicBezTo>
                    <a:lnTo>
                      <a:pt x="1083469" y="0"/>
                    </a:lnTo>
                    <a:cubicBezTo>
                      <a:pt x="1086915" y="0"/>
                      <a:pt x="1090195" y="1737"/>
                      <a:pt x="1092492" y="4819"/>
                    </a:cubicBezTo>
                    <a:lnTo>
                      <a:pt x="1117755" y="37686"/>
                    </a:lnTo>
                    <a:cubicBezTo>
                      <a:pt x="1119887" y="40423"/>
                      <a:pt x="1121035" y="44029"/>
                      <a:pt x="1121363" y="47865"/>
                    </a:cubicBezTo>
                    <a:lnTo>
                      <a:pt x="1122675" y="68142"/>
                    </a:lnTo>
                    <a:cubicBezTo>
                      <a:pt x="1123003" y="74338"/>
                      <a:pt x="1126121" y="79715"/>
                      <a:pt x="1130548" y="81993"/>
                    </a:cubicBezTo>
                    <a:lnTo>
                      <a:pt x="1166966" y="100615"/>
                    </a:lnTo>
                    <a:lnTo>
                      <a:pt x="1209780" y="121006"/>
                    </a:lnTo>
                    <a:cubicBezTo>
                      <a:pt x="1215521" y="123760"/>
                      <a:pt x="1218965" y="131481"/>
                      <a:pt x="1217817" y="139300"/>
                    </a:cubicBezTo>
                    <a:lnTo>
                      <a:pt x="1216996" y="145513"/>
                    </a:lnTo>
                    <a:cubicBezTo>
                      <a:pt x="1215849" y="152807"/>
                      <a:pt x="1211091" y="158282"/>
                      <a:pt x="1205515" y="158823"/>
                    </a:cubicBezTo>
                    <a:lnTo>
                      <a:pt x="1188126" y="160479"/>
                    </a:lnTo>
                    <a:cubicBezTo>
                      <a:pt x="1179759" y="161282"/>
                      <a:pt x="1174347" y="172199"/>
                      <a:pt x="1177300" y="182395"/>
                    </a:cubicBezTo>
                    <a:lnTo>
                      <a:pt x="1179105" y="188575"/>
                    </a:lnTo>
                    <a:cubicBezTo>
                      <a:pt x="1181237" y="196525"/>
                      <a:pt x="1178448" y="205376"/>
                      <a:pt x="1172543" y="208983"/>
                    </a:cubicBezTo>
                    <a:lnTo>
                      <a:pt x="1140718" y="228293"/>
                    </a:lnTo>
                    <a:cubicBezTo>
                      <a:pt x="1138424" y="229768"/>
                      <a:pt x="1135634" y="230211"/>
                      <a:pt x="1133009" y="22953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90" name="Freeform 1689">
                <a:extLst>
                  <a:ext uri="{FF2B5EF4-FFF2-40B4-BE49-F238E27FC236}">
                    <a16:creationId xmlns:a16="http://schemas.microsoft.com/office/drawing/2014/main" id="{97AAAF49-6474-5EB0-7A1A-7BC3EED00152}"/>
                  </a:ext>
                </a:extLst>
              </p:cNvPr>
              <p:cNvSpPr/>
              <p:nvPr/>
            </p:nvSpPr>
            <p:spPr>
              <a:xfrm>
                <a:off x="14669082" y="8716190"/>
                <a:ext cx="1227233" cy="515383"/>
              </a:xfrm>
              <a:custGeom>
                <a:avLst/>
                <a:gdLst>
                  <a:gd name="connsiteX0" fmla="*/ 674031 w 1227233"/>
                  <a:gd name="connsiteY0" fmla="*/ 515384 h 515383"/>
                  <a:gd name="connsiteX1" fmla="*/ 662549 w 1227233"/>
                  <a:gd name="connsiteY1" fmla="*/ 510155 h 515383"/>
                  <a:gd name="connsiteX2" fmla="*/ 627281 w 1227233"/>
                  <a:gd name="connsiteY2" fmla="*/ 471682 h 515383"/>
                  <a:gd name="connsiteX3" fmla="*/ 622197 w 1227233"/>
                  <a:gd name="connsiteY3" fmla="*/ 461454 h 515383"/>
                  <a:gd name="connsiteX4" fmla="*/ 609730 w 1227233"/>
                  <a:gd name="connsiteY4" fmla="*/ 402426 h 515383"/>
                  <a:gd name="connsiteX5" fmla="*/ 662385 w 1227233"/>
                  <a:gd name="connsiteY5" fmla="*/ 432932 h 515383"/>
                  <a:gd name="connsiteX6" fmla="*/ 667143 w 1227233"/>
                  <a:gd name="connsiteY6" fmla="*/ 433505 h 515383"/>
                  <a:gd name="connsiteX7" fmla="*/ 703887 w 1227233"/>
                  <a:gd name="connsiteY7" fmla="*/ 421818 h 515383"/>
                  <a:gd name="connsiteX8" fmla="*/ 710121 w 1227233"/>
                  <a:gd name="connsiteY8" fmla="*/ 413261 h 515383"/>
                  <a:gd name="connsiteX9" fmla="*/ 720455 w 1227233"/>
                  <a:gd name="connsiteY9" fmla="*/ 360659 h 515383"/>
                  <a:gd name="connsiteX10" fmla="*/ 729805 w 1227233"/>
                  <a:gd name="connsiteY10" fmla="*/ 346775 h 515383"/>
                  <a:gd name="connsiteX11" fmla="*/ 750309 w 1227233"/>
                  <a:gd name="connsiteY11" fmla="*/ 335300 h 515383"/>
                  <a:gd name="connsiteX12" fmla="*/ 754246 w 1227233"/>
                  <a:gd name="connsiteY12" fmla="*/ 333825 h 515383"/>
                  <a:gd name="connsiteX13" fmla="*/ 824455 w 1227233"/>
                  <a:gd name="connsiteY13" fmla="*/ 316990 h 515383"/>
                  <a:gd name="connsiteX14" fmla="*/ 828884 w 1227233"/>
                  <a:gd name="connsiteY14" fmla="*/ 313630 h 515383"/>
                  <a:gd name="connsiteX15" fmla="*/ 871698 w 1227233"/>
                  <a:gd name="connsiteY15" fmla="*/ 252372 h 515383"/>
                  <a:gd name="connsiteX16" fmla="*/ 894335 w 1227233"/>
                  <a:gd name="connsiteY16" fmla="*/ 216146 h 515383"/>
                  <a:gd name="connsiteX17" fmla="*/ 907785 w 1227233"/>
                  <a:gd name="connsiteY17" fmla="*/ 208016 h 515383"/>
                  <a:gd name="connsiteX18" fmla="*/ 921237 w 1227233"/>
                  <a:gd name="connsiteY18" fmla="*/ 215982 h 515383"/>
                  <a:gd name="connsiteX19" fmla="*/ 934852 w 1227233"/>
                  <a:gd name="connsiteY19" fmla="*/ 237341 h 515383"/>
                  <a:gd name="connsiteX20" fmla="*/ 941250 w 1227233"/>
                  <a:gd name="connsiteY20" fmla="*/ 224146 h 515383"/>
                  <a:gd name="connsiteX21" fmla="*/ 955849 w 1227233"/>
                  <a:gd name="connsiteY21" fmla="*/ 214179 h 515383"/>
                  <a:gd name="connsiteX22" fmla="*/ 956506 w 1227233"/>
                  <a:gd name="connsiteY22" fmla="*/ 214179 h 515383"/>
                  <a:gd name="connsiteX23" fmla="*/ 967495 w 1227233"/>
                  <a:gd name="connsiteY23" fmla="*/ 214703 h 515383"/>
                  <a:gd name="connsiteX24" fmla="*/ 967660 w 1227233"/>
                  <a:gd name="connsiteY24" fmla="*/ 214720 h 515383"/>
                  <a:gd name="connsiteX25" fmla="*/ 975861 w 1227233"/>
                  <a:gd name="connsiteY25" fmla="*/ 204147 h 515383"/>
                  <a:gd name="connsiteX26" fmla="*/ 979143 w 1227233"/>
                  <a:gd name="connsiteY26" fmla="*/ 167445 h 515383"/>
                  <a:gd name="connsiteX27" fmla="*/ 981112 w 1227233"/>
                  <a:gd name="connsiteY27" fmla="*/ 133743 h 515383"/>
                  <a:gd name="connsiteX28" fmla="*/ 986524 w 1227233"/>
                  <a:gd name="connsiteY28" fmla="*/ 120056 h 515383"/>
                  <a:gd name="connsiteX29" fmla="*/ 1031799 w 1227233"/>
                  <a:gd name="connsiteY29" fmla="*/ 68716 h 515383"/>
                  <a:gd name="connsiteX30" fmla="*/ 1033439 w 1227233"/>
                  <a:gd name="connsiteY30" fmla="*/ 66142 h 515383"/>
                  <a:gd name="connsiteX31" fmla="*/ 1060834 w 1227233"/>
                  <a:gd name="connsiteY31" fmla="*/ 10015 h 515383"/>
                  <a:gd name="connsiteX32" fmla="*/ 1075434 w 1227233"/>
                  <a:gd name="connsiteY32" fmla="*/ 0 h 515383"/>
                  <a:gd name="connsiteX33" fmla="*/ 1088555 w 1227233"/>
                  <a:gd name="connsiteY33" fmla="*/ 0 h 515383"/>
                  <a:gd name="connsiteX34" fmla="*/ 1100858 w 1227233"/>
                  <a:gd name="connsiteY34" fmla="*/ 6524 h 515383"/>
                  <a:gd name="connsiteX35" fmla="*/ 1126121 w 1227233"/>
                  <a:gd name="connsiteY35" fmla="*/ 39374 h 515383"/>
                  <a:gd name="connsiteX36" fmla="*/ 1130550 w 1227233"/>
                  <a:gd name="connsiteY36" fmla="*/ 51898 h 515383"/>
                  <a:gd name="connsiteX37" fmla="*/ 1131862 w 1227233"/>
                  <a:gd name="connsiteY37" fmla="*/ 72175 h 515383"/>
                  <a:gd name="connsiteX38" fmla="*/ 1137438 w 1227233"/>
                  <a:gd name="connsiteY38" fmla="*/ 82469 h 515383"/>
                  <a:gd name="connsiteX39" fmla="*/ 1173856 w 1227233"/>
                  <a:gd name="connsiteY39" fmla="*/ 101074 h 515383"/>
                  <a:gd name="connsiteX40" fmla="*/ 1216506 w 1227233"/>
                  <a:gd name="connsiteY40" fmla="*/ 121432 h 515383"/>
                  <a:gd name="connsiteX41" fmla="*/ 1227004 w 1227233"/>
                  <a:gd name="connsiteY41" fmla="*/ 144218 h 515383"/>
                  <a:gd name="connsiteX42" fmla="*/ 1226183 w 1227233"/>
                  <a:gd name="connsiteY42" fmla="*/ 150430 h 515383"/>
                  <a:gd name="connsiteX43" fmla="*/ 1210765 w 1227233"/>
                  <a:gd name="connsiteY43" fmla="*/ 167429 h 515383"/>
                  <a:gd name="connsiteX44" fmla="*/ 1193540 w 1227233"/>
                  <a:gd name="connsiteY44" fmla="*/ 169084 h 515383"/>
                  <a:gd name="connsiteX45" fmla="*/ 1188128 w 1227233"/>
                  <a:gd name="connsiteY45" fmla="*/ 172642 h 515383"/>
                  <a:gd name="connsiteX46" fmla="*/ 1186323 w 1227233"/>
                  <a:gd name="connsiteY46" fmla="*/ 185526 h 515383"/>
                  <a:gd name="connsiteX47" fmla="*/ 1188128 w 1227233"/>
                  <a:gd name="connsiteY47" fmla="*/ 191706 h 515383"/>
                  <a:gd name="connsiteX48" fmla="*/ 1179761 w 1227233"/>
                  <a:gd name="connsiteY48" fmla="*/ 216950 h 515383"/>
                  <a:gd name="connsiteX49" fmla="*/ 1147937 w 1227233"/>
                  <a:gd name="connsiteY49" fmla="*/ 236259 h 515383"/>
                  <a:gd name="connsiteX50" fmla="*/ 1136948 w 1227233"/>
                  <a:gd name="connsiteY50" fmla="*/ 237997 h 515383"/>
                  <a:gd name="connsiteX51" fmla="*/ 1087080 w 1227233"/>
                  <a:gd name="connsiteY51" fmla="*/ 225359 h 515383"/>
                  <a:gd name="connsiteX52" fmla="*/ 1085604 w 1227233"/>
                  <a:gd name="connsiteY52" fmla="*/ 225195 h 515383"/>
                  <a:gd name="connsiteX53" fmla="*/ 1022612 w 1227233"/>
                  <a:gd name="connsiteY53" fmla="*/ 225195 h 515383"/>
                  <a:gd name="connsiteX54" fmla="*/ 1014738 w 1227233"/>
                  <a:gd name="connsiteY54" fmla="*/ 233292 h 515383"/>
                  <a:gd name="connsiteX55" fmla="*/ 995547 w 1227233"/>
                  <a:gd name="connsiteY55" fmla="*/ 311302 h 515383"/>
                  <a:gd name="connsiteX56" fmla="*/ 991118 w 1227233"/>
                  <a:gd name="connsiteY56" fmla="*/ 320302 h 515383"/>
                  <a:gd name="connsiteX57" fmla="*/ 970777 w 1227233"/>
                  <a:gd name="connsiteY57" fmla="*/ 343939 h 515383"/>
                  <a:gd name="connsiteX58" fmla="*/ 968152 w 1227233"/>
                  <a:gd name="connsiteY58" fmla="*/ 348873 h 515383"/>
                  <a:gd name="connsiteX59" fmla="*/ 939281 w 1227233"/>
                  <a:gd name="connsiteY59" fmla="*/ 451586 h 515383"/>
                  <a:gd name="connsiteX60" fmla="*/ 927964 w 1227233"/>
                  <a:gd name="connsiteY60" fmla="*/ 464699 h 515383"/>
                  <a:gd name="connsiteX61" fmla="*/ 884986 w 1227233"/>
                  <a:gd name="connsiteY61" fmla="*/ 479485 h 515383"/>
                  <a:gd name="connsiteX62" fmla="*/ 874978 w 1227233"/>
                  <a:gd name="connsiteY62" fmla="*/ 479255 h 515383"/>
                  <a:gd name="connsiteX63" fmla="*/ 821665 w 1227233"/>
                  <a:gd name="connsiteY63" fmla="*/ 458044 h 515383"/>
                  <a:gd name="connsiteX64" fmla="*/ 818385 w 1227233"/>
                  <a:gd name="connsiteY64" fmla="*/ 457765 h 515383"/>
                  <a:gd name="connsiteX65" fmla="*/ 794929 w 1227233"/>
                  <a:gd name="connsiteY65" fmla="*/ 463241 h 515383"/>
                  <a:gd name="connsiteX66" fmla="*/ 791155 w 1227233"/>
                  <a:gd name="connsiteY66" fmla="*/ 465699 h 515383"/>
                  <a:gd name="connsiteX67" fmla="*/ 761136 w 1227233"/>
                  <a:gd name="connsiteY67" fmla="*/ 499893 h 515383"/>
                  <a:gd name="connsiteX68" fmla="*/ 747686 w 1227233"/>
                  <a:gd name="connsiteY68" fmla="*/ 505319 h 515383"/>
                  <a:gd name="connsiteX69" fmla="*/ 714386 w 1227233"/>
                  <a:gd name="connsiteY69" fmla="*/ 500811 h 515383"/>
                  <a:gd name="connsiteX70" fmla="*/ 711432 w 1227233"/>
                  <a:gd name="connsiteY70" fmla="*/ 501188 h 515383"/>
                  <a:gd name="connsiteX71" fmla="*/ 679282 w 1227233"/>
                  <a:gd name="connsiteY71" fmla="*/ 514253 h 515383"/>
                  <a:gd name="connsiteX72" fmla="*/ 673869 w 1227233"/>
                  <a:gd name="connsiteY72" fmla="*/ 515318 h 515383"/>
                  <a:gd name="connsiteX73" fmla="*/ 622197 w 1227233"/>
                  <a:gd name="connsiteY73" fmla="*/ 419572 h 515383"/>
                  <a:gd name="connsiteX74" fmla="*/ 630563 w 1227233"/>
                  <a:gd name="connsiteY74" fmla="*/ 459700 h 515383"/>
                  <a:gd name="connsiteX75" fmla="*/ 633679 w 1227233"/>
                  <a:gd name="connsiteY75" fmla="*/ 465879 h 515383"/>
                  <a:gd name="connsiteX76" fmla="*/ 668947 w 1227233"/>
                  <a:gd name="connsiteY76" fmla="*/ 504352 h 515383"/>
                  <a:gd name="connsiteX77" fmla="*/ 676002 w 1227233"/>
                  <a:gd name="connsiteY77" fmla="*/ 506368 h 515383"/>
                  <a:gd name="connsiteX78" fmla="*/ 708317 w 1227233"/>
                  <a:gd name="connsiteY78" fmla="*/ 493287 h 515383"/>
                  <a:gd name="connsiteX79" fmla="*/ 715533 w 1227233"/>
                  <a:gd name="connsiteY79" fmla="*/ 492353 h 515383"/>
                  <a:gd name="connsiteX80" fmla="*/ 748833 w 1227233"/>
                  <a:gd name="connsiteY80" fmla="*/ 496861 h 515383"/>
                  <a:gd name="connsiteX81" fmla="*/ 754739 w 1227233"/>
                  <a:gd name="connsiteY81" fmla="*/ 494303 h 515383"/>
                  <a:gd name="connsiteX82" fmla="*/ 784595 w 1227233"/>
                  <a:gd name="connsiteY82" fmla="*/ 460109 h 515383"/>
                  <a:gd name="connsiteX83" fmla="*/ 792959 w 1227233"/>
                  <a:gd name="connsiteY83" fmla="*/ 454929 h 515383"/>
                  <a:gd name="connsiteX84" fmla="*/ 816417 w 1227233"/>
                  <a:gd name="connsiteY84" fmla="*/ 449471 h 515383"/>
                  <a:gd name="connsiteX85" fmla="*/ 824947 w 1227233"/>
                  <a:gd name="connsiteY85" fmla="*/ 450127 h 515383"/>
                  <a:gd name="connsiteX86" fmla="*/ 878260 w 1227233"/>
                  <a:gd name="connsiteY86" fmla="*/ 471338 h 515383"/>
                  <a:gd name="connsiteX87" fmla="*/ 882196 w 1227233"/>
                  <a:gd name="connsiteY87" fmla="*/ 471437 h 515383"/>
                  <a:gd name="connsiteX88" fmla="*/ 925174 w 1227233"/>
                  <a:gd name="connsiteY88" fmla="*/ 456651 h 515383"/>
                  <a:gd name="connsiteX89" fmla="*/ 931079 w 1227233"/>
                  <a:gd name="connsiteY89" fmla="*/ 449340 h 515383"/>
                  <a:gd name="connsiteX90" fmla="*/ 959786 w 1227233"/>
                  <a:gd name="connsiteY90" fmla="*/ 346627 h 515383"/>
                  <a:gd name="connsiteX91" fmla="*/ 964215 w 1227233"/>
                  <a:gd name="connsiteY91" fmla="*/ 338398 h 515383"/>
                  <a:gd name="connsiteX92" fmla="*/ 984556 w 1227233"/>
                  <a:gd name="connsiteY92" fmla="*/ 314761 h 515383"/>
                  <a:gd name="connsiteX93" fmla="*/ 987181 w 1227233"/>
                  <a:gd name="connsiteY93" fmla="*/ 309335 h 515383"/>
                  <a:gd name="connsiteX94" fmla="*/ 1006372 w 1227233"/>
                  <a:gd name="connsiteY94" fmla="*/ 231325 h 515383"/>
                  <a:gd name="connsiteX95" fmla="*/ 1022612 w 1227233"/>
                  <a:gd name="connsiteY95" fmla="*/ 216654 h 515383"/>
                  <a:gd name="connsiteX96" fmla="*/ 1085604 w 1227233"/>
                  <a:gd name="connsiteY96" fmla="*/ 216654 h 515383"/>
                  <a:gd name="connsiteX97" fmla="*/ 1089048 w 1227233"/>
                  <a:gd name="connsiteY97" fmla="*/ 217097 h 515383"/>
                  <a:gd name="connsiteX98" fmla="*/ 1138916 w 1227233"/>
                  <a:gd name="connsiteY98" fmla="*/ 229735 h 515383"/>
                  <a:gd name="connsiteX99" fmla="*/ 1143510 w 1227233"/>
                  <a:gd name="connsiteY99" fmla="*/ 228981 h 515383"/>
                  <a:gd name="connsiteX100" fmla="*/ 1175168 w 1227233"/>
                  <a:gd name="connsiteY100" fmla="*/ 209671 h 515383"/>
                  <a:gd name="connsiteX101" fmla="*/ 1179761 w 1227233"/>
                  <a:gd name="connsiteY101" fmla="*/ 194132 h 515383"/>
                  <a:gd name="connsiteX102" fmla="*/ 1177957 w 1227233"/>
                  <a:gd name="connsiteY102" fmla="*/ 187952 h 515383"/>
                  <a:gd name="connsiteX103" fmla="*/ 1181073 w 1227233"/>
                  <a:gd name="connsiteY103" fmla="*/ 167855 h 515383"/>
                  <a:gd name="connsiteX104" fmla="*/ 1192721 w 1227233"/>
                  <a:gd name="connsiteY104" fmla="*/ 160577 h 515383"/>
                  <a:gd name="connsiteX105" fmla="*/ 1209944 w 1227233"/>
                  <a:gd name="connsiteY105" fmla="*/ 158921 h 515383"/>
                  <a:gd name="connsiteX106" fmla="*/ 1217489 w 1227233"/>
                  <a:gd name="connsiteY106" fmla="*/ 149283 h 515383"/>
                  <a:gd name="connsiteX107" fmla="*/ 1218474 w 1227233"/>
                  <a:gd name="connsiteY107" fmla="*/ 143070 h 515383"/>
                  <a:gd name="connsiteX108" fmla="*/ 1212733 w 1227233"/>
                  <a:gd name="connsiteY108" fmla="*/ 129268 h 515383"/>
                  <a:gd name="connsiteX109" fmla="*/ 1169920 w 1227233"/>
                  <a:gd name="connsiteY109" fmla="*/ 108860 h 515383"/>
                  <a:gd name="connsiteX110" fmla="*/ 1133502 w 1227233"/>
                  <a:gd name="connsiteY110" fmla="*/ 90205 h 515383"/>
                  <a:gd name="connsiteX111" fmla="*/ 1123167 w 1227233"/>
                  <a:gd name="connsiteY111" fmla="*/ 72797 h 515383"/>
                  <a:gd name="connsiteX112" fmla="*/ 1121856 w 1227233"/>
                  <a:gd name="connsiteY112" fmla="*/ 52504 h 515383"/>
                  <a:gd name="connsiteX113" fmla="*/ 1119230 w 1227233"/>
                  <a:gd name="connsiteY113" fmla="*/ 44669 h 515383"/>
                  <a:gd name="connsiteX114" fmla="*/ 1093970 w 1227233"/>
                  <a:gd name="connsiteY114" fmla="*/ 11835 h 515383"/>
                  <a:gd name="connsiteX115" fmla="*/ 1088391 w 1227233"/>
                  <a:gd name="connsiteY115" fmla="*/ 8671 h 515383"/>
                  <a:gd name="connsiteX116" fmla="*/ 1075434 w 1227233"/>
                  <a:gd name="connsiteY116" fmla="*/ 8671 h 515383"/>
                  <a:gd name="connsiteX117" fmla="*/ 1068543 w 1227233"/>
                  <a:gd name="connsiteY117" fmla="*/ 13868 h 515383"/>
                  <a:gd name="connsiteX118" fmla="*/ 1041148 w 1227233"/>
                  <a:gd name="connsiteY118" fmla="*/ 69962 h 515383"/>
                  <a:gd name="connsiteX119" fmla="*/ 1038197 w 1227233"/>
                  <a:gd name="connsiteY119" fmla="*/ 74486 h 515383"/>
                  <a:gd name="connsiteX120" fmla="*/ 992922 w 1227233"/>
                  <a:gd name="connsiteY120" fmla="*/ 125793 h 515383"/>
                  <a:gd name="connsiteX121" fmla="*/ 989642 w 1227233"/>
                  <a:gd name="connsiteY121" fmla="*/ 134300 h 515383"/>
                  <a:gd name="connsiteX122" fmla="*/ 987674 w 1227233"/>
                  <a:gd name="connsiteY122" fmla="*/ 168133 h 515383"/>
                  <a:gd name="connsiteX123" fmla="*/ 984392 w 1227233"/>
                  <a:gd name="connsiteY123" fmla="*/ 204983 h 515383"/>
                  <a:gd name="connsiteX124" fmla="*/ 967660 w 1227233"/>
                  <a:gd name="connsiteY124" fmla="*/ 223375 h 515383"/>
                  <a:gd name="connsiteX125" fmla="*/ 967005 w 1227233"/>
                  <a:gd name="connsiteY125" fmla="*/ 223359 h 515383"/>
                  <a:gd name="connsiteX126" fmla="*/ 956013 w 1227233"/>
                  <a:gd name="connsiteY126" fmla="*/ 222834 h 515383"/>
                  <a:gd name="connsiteX127" fmla="*/ 955685 w 1227233"/>
                  <a:gd name="connsiteY127" fmla="*/ 222818 h 515383"/>
                  <a:gd name="connsiteX128" fmla="*/ 948959 w 1227233"/>
                  <a:gd name="connsiteY128" fmla="*/ 227981 h 515383"/>
                  <a:gd name="connsiteX129" fmla="*/ 935673 w 1227233"/>
                  <a:gd name="connsiteY129" fmla="*/ 254930 h 515383"/>
                  <a:gd name="connsiteX130" fmla="*/ 913857 w 1227233"/>
                  <a:gd name="connsiteY130" fmla="*/ 220621 h 515383"/>
                  <a:gd name="connsiteX131" fmla="*/ 907785 w 1227233"/>
                  <a:gd name="connsiteY131" fmla="*/ 216654 h 515383"/>
                  <a:gd name="connsiteX132" fmla="*/ 907785 w 1227233"/>
                  <a:gd name="connsiteY132" fmla="*/ 216654 h 515383"/>
                  <a:gd name="connsiteX133" fmla="*/ 901554 w 1227233"/>
                  <a:gd name="connsiteY133" fmla="*/ 220719 h 515383"/>
                  <a:gd name="connsiteX134" fmla="*/ 878752 w 1227233"/>
                  <a:gd name="connsiteY134" fmla="*/ 257388 h 515383"/>
                  <a:gd name="connsiteX135" fmla="*/ 835939 w 1227233"/>
                  <a:gd name="connsiteY135" fmla="*/ 318597 h 515383"/>
                  <a:gd name="connsiteX136" fmla="*/ 826259 w 1227233"/>
                  <a:gd name="connsiteY136" fmla="*/ 325400 h 515383"/>
                  <a:gd name="connsiteX137" fmla="*/ 756050 w 1227233"/>
                  <a:gd name="connsiteY137" fmla="*/ 342234 h 515383"/>
                  <a:gd name="connsiteX138" fmla="*/ 754574 w 1227233"/>
                  <a:gd name="connsiteY138" fmla="*/ 342857 h 515383"/>
                  <a:gd name="connsiteX139" fmla="*/ 733905 w 1227233"/>
                  <a:gd name="connsiteY139" fmla="*/ 354348 h 515383"/>
                  <a:gd name="connsiteX140" fmla="*/ 728821 w 1227233"/>
                  <a:gd name="connsiteY140" fmla="*/ 362380 h 515383"/>
                  <a:gd name="connsiteX141" fmla="*/ 718487 w 1227233"/>
                  <a:gd name="connsiteY141" fmla="*/ 414982 h 515383"/>
                  <a:gd name="connsiteX142" fmla="*/ 706348 w 1227233"/>
                  <a:gd name="connsiteY142" fmla="*/ 430063 h 515383"/>
                  <a:gd name="connsiteX143" fmla="*/ 669768 w 1227233"/>
                  <a:gd name="connsiteY143" fmla="*/ 441750 h 515383"/>
                  <a:gd name="connsiteX144" fmla="*/ 657956 w 1227233"/>
                  <a:gd name="connsiteY144" fmla="*/ 440406 h 515383"/>
                  <a:gd name="connsiteX145" fmla="*/ 622197 w 1227233"/>
                  <a:gd name="connsiteY145" fmla="*/ 419604 h 515383"/>
                  <a:gd name="connsiteX146" fmla="*/ 229160 w 1227233"/>
                  <a:gd name="connsiteY146" fmla="*/ 479042 h 515383"/>
                  <a:gd name="connsiteX147" fmla="*/ 218500 w 1227233"/>
                  <a:gd name="connsiteY147" fmla="*/ 474436 h 515383"/>
                  <a:gd name="connsiteX148" fmla="*/ 160430 w 1227233"/>
                  <a:gd name="connsiteY148" fmla="*/ 416867 h 515383"/>
                  <a:gd name="connsiteX149" fmla="*/ 90878 w 1227233"/>
                  <a:gd name="connsiteY149" fmla="*/ 354659 h 515383"/>
                  <a:gd name="connsiteX150" fmla="*/ 84480 w 1227233"/>
                  <a:gd name="connsiteY150" fmla="*/ 343365 h 515383"/>
                  <a:gd name="connsiteX151" fmla="*/ 77425 w 1227233"/>
                  <a:gd name="connsiteY151" fmla="*/ 310630 h 515383"/>
                  <a:gd name="connsiteX152" fmla="*/ 75293 w 1227233"/>
                  <a:gd name="connsiteY152" fmla="*/ 305827 h 515383"/>
                  <a:gd name="connsiteX153" fmla="*/ 42814 w 1227233"/>
                  <a:gd name="connsiteY153" fmla="*/ 257536 h 515383"/>
                  <a:gd name="connsiteX154" fmla="*/ 39205 w 1227233"/>
                  <a:gd name="connsiteY154" fmla="*/ 247750 h 515383"/>
                  <a:gd name="connsiteX155" fmla="*/ 31003 w 1227233"/>
                  <a:gd name="connsiteY155" fmla="*/ 187181 h 515383"/>
                  <a:gd name="connsiteX156" fmla="*/ 29528 w 1227233"/>
                  <a:gd name="connsiteY156" fmla="*/ 182345 h 515383"/>
                  <a:gd name="connsiteX157" fmla="*/ 10991 w 1227233"/>
                  <a:gd name="connsiteY157" fmla="*/ 146087 h 515383"/>
                  <a:gd name="connsiteX158" fmla="*/ 8694 w 1227233"/>
                  <a:gd name="connsiteY158" fmla="*/ 131268 h 515383"/>
                  <a:gd name="connsiteX159" fmla="*/ 15911 w 1227233"/>
                  <a:gd name="connsiteY159" fmla="*/ 83895 h 515383"/>
                  <a:gd name="connsiteX160" fmla="*/ 14764 w 1227233"/>
                  <a:gd name="connsiteY160" fmla="*/ 74830 h 515383"/>
                  <a:gd name="connsiteX161" fmla="*/ 0 w 1227233"/>
                  <a:gd name="connsiteY161" fmla="*/ 42964 h 515383"/>
                  <a:gd name="connsiteX162" fmla="*/ 15585 w 1227233"/>
                  <a:gd name="connsiteY162" fmla="*/ 22244 h 515383"/>
                  <a:gd name="connsiteX163" fmla="*/ 66108 w 1227233"/>
                  <a:gd name="connsiteY163" fmla="*/ 56995 h 515383"/>
                  <a:gd name="connsiteX164" fmla="*/ 74474 w 1227233"/>
                  <a:gd name="connsiteY164" fmla="*/ 72191 h 515383"/>
                  <a:gd name="connsiteX165" fmla="*/ 76278 w 1227233"/>
                  <a:gd name="connsiteY165" fmla="*/ 89074 h 515383"/>
                  <a:gd name="connsiteX166" fmla="*/ 81036 w 1227233"/>
                  <a:gd name="connsiteY166" fmla="*/ 98074 h 515383"/>
                  <a:gd name="connsiteX167" fmla="*/ 85792 w 1227233"/>
                  <a:gd name="connsiteY167" fmla="*/ 99123 h 515383"/>
                  <a:gd name="connsiteX168" fmla="*/ 109578 w 1227233"/>
                  <a:gd name="connsiteY168" fmla="*/ 93517 h 515383"/>
                  <a:gd name="connsiteX169" fmla="*/ 114498 w 1227233"/>
                  <a:gd name="connsiteY169" fmla="*/ 89550 h 515383"/>
                  <a:gd name="connsiteX170" fmla="*/ 134184 w 1227233"/>
                  <a:gd name="connsiteY170" fmla="*/ 57618 h 515383"/>
                  <a:gd name="connsiteX171" fmla="*/ 154853 w 1227233"/>
                  <a:gd name="connsiteY171" fmla="*/ 66552 h 515383"/>
                  <a:gd name="connsiteX172" fmla="*/ 191433 w 1227233"/>
                  <a:gd name="connsiteY172" fmla="*/ 116679 h 515383"/>
                  <a:gd name="connsiteX173" fmla="*/ 193237 w 1227233"/>
                  <a:gd name="connsiteY173" fmla="*/ 119712 h 515383"/>
                  <a:gd name="connsiteX174" fmla="*/ 218664 w 1227233"/>
                  <a:gd name="connsiteY174" fmla="*/ 171150 h 515383"/>
                  <a:gd name="connsiteX175" fmla="*/ 220959 w 1227233"/>
                  <a:gd name="connsiteY175" fmla="*/ 179707 h 515383"/>
                  <a:gd name="connsiteX176" fmla="*/ 224897 w 1227233"/>
                  <a:gd name="connsiteY176" fmla="*/ 227621 h 515383"/>
                  <a:gd name="connsiteX177" fmla="*/ 224733 w 1227233"/>
                  <a:gd name="connsiteY177" fmla="*/ 234260 h 515383"/>
                  <a:gd name="connsiteX178" fmla="*/ 218826 w 1227233"/>
                  <a:gd name="connsiteY178" fmla="*/ 265798 h 515383"/>
                  <a:gd name="connsiteX179" fmla="*/ 218826 w 1227233"/>
                  <a:gd name="connsiteY179" fmla="*/ 271355 h 515383"/>
                  <a:gd name="connsiteX180" fmla="*/ 222765 w 1227233"/>
                  <a:gd name="connsiteY180" fmla="*/ 296549 h 515383"/>
                  <a:gd name="connsiteX181" fmla="*/ 222927 w 1227233"/>
                  <a:gd name="connsiteY181" fmla="*/ 298139 h 515383"/>
                  <a:gd name="connsiteX182" fmla="*/ 226866 w 1227233"/>
                  <a:gd name="connsiteY182" fmla="*/ 339447 h 515383"/>
                  <a:gd name="connsiteX183" fmla="*/ 230474 w 1227233"/>
                  <a:gd name="connsiteY183" fmla="*/ 347840 h 515383"/>
                  <a:gd name="connsiteX184" fmla="*/ 246549 w 1227233"/>
                  <a:gd name="connsiteY184" fmla="*/ 363511 h 515383"/>
                  <a:gd name="connsiteX185" fmla="*/ 251634 w 1227233"/>
                  <a:gd name="connsiteY185" fmla="*/ 371527 h 515383"/>
                  <a:gd name="connsiteX186" fmla="*/ 274109 w 1227233"/>
                  <a:gd name="connsiteY186" fmla="*/ 436325 h 515383"/>
                  <a:gd name="connsiteX187" fmla="*/ 275420 w 1227233"/>
                  <a:gd name="connsiteY187" fmla="*/ 446520 h 515383"/>
                  <a:gd name="connsiteX188" fmla="*/ 273124 w 1227233"/>
                  <a:gd name="connsiteY188" fmla="*/ 473551 h 515383"/>
                  <a:gd name="connsiteX189" fmla="*/ 231129 w 1227233"/>
                  <a:gd name="connsiteY189" fmla="*/ 478944 h 515383"/>
                  <a:gd name="connsiteX190" fmla="*/ 229160 w 1227233"/>
                  <a:gd name="connsiteY190" fmla="*/ 479059 h 515383"/>
                  <a:gd name="connsiteX191" fmla="*/ 10006 w 1227233"/>
                  <a:gd name="connsiteY191" fmla="*/ 43996 h 515383"/>
                  <a:gd name="connsiteX192" fmla="*/ 22473 w 1227233"/>
                  <a:gd name="connsiteY192" fmla="*/ 71224 h 515383"/>
                  <a:gd name="connsiteX193" fmla="*/ 24441 w 1227233"/>
                  <a:gd name="connsiteY193" fmla="*/ 85206 h 515383"/>
                  <a:gd name="connsiteX194" fmla="*/ 17061 w 1227233"/>
                  <a:gd name="connsiteY194" fmla="*/ 132563 h 515383"/>
                  <a:gd name="connsiteX195" fmla="*/ 18536 w 1227233"/>
                  <a:gd name="connsiteY195" fmla="*/ 142152 h 515383"/>
                  <a:gd name="connsiteX196" fmla="*/ 37237 w 1227233"/>
                  <a:gd name="connsiteY196" fmla="*/ 178395 h 515383"/>
                  <a:gd name="connsiteX197" fmla="*/ 39534 w 1227233"/>
                  <a:gd name="connsiteY197" fmla="*/ 186034 h 515383"/>
                  <a:gd name="connsiteX198" fmla="*/ 47736 w 1227233"/>
                  <a:gd name="connsiteY198" fmla="*/ 246619 h 515383"/>
                  <a:gd name="connsiteX199" fmla="*/ 49868 w 1227233"/>
                  <a:gd name="connsiteY199" fmla="*/ 252717 h 515383"/>
                  <a:gd name="connsiteX200" fmla="*/ 82512 w 1227233"/>
                  <a:gd name="connsiteY200" fmla="*/ 301024 h 515383"/>
                  <a:gd name="connsiteX201" fmla="*/ 85792 w 1227233"/>
                  <a:gd name="connsiteY201" fmla="*/ 308810 h 515383"/>
                  <a:gd name="connsiteX202" fmla="*/ 92846 w 1227233"/>
                  <a:gd name="connsiteY202" fmla="*/ 341545 h 515383"/>
                  <a:gd name="connsiteX203" fmla="*/ 96454 w 1227233"/>
                  <a:gd name="connsiteY203" fmla="*/ 348250 h 515383"/>
                  <a:gd name="connsiteX204" fmla="*/ 166335 w 1227233"/>
                  <a:gd name="connsiteY204" fmla="*/ 410606 h 515383"/>
                  <a:gd name="connsiteX205" fmla="*/ 224569 w 1227233"/>
                  <a:gd name="connsiteY205" fmla="*/ 468322 h 515383"/>
                  <a:gd name="connsiteX206" fmla="*/ 229817 w 1227233"/>
                  <a:gd name="connsiteY206" fmla="*/ 470388 h 515383"/>
                  <a:gd name="connsiteX207" fmla="*/ 265086 w 1227233"/>
                  <a:gd name="connsiteY207" fmla="*/ 465863 h 515383"/>
                  <a:gd name="connsiteX208" fmla="*/ 266726 w 1227233"/>
                  <a:gd name="connsiteY208" fmla="*/ 445783 h 515383"/>
                  <a:gd name="connsiteX209" fmla="*/ 265907 w 1227233"/>
                  <a:gd name="connsiteY209" fmla="*/ 439111 h 515383"/>
                  <a:gd name="connsiteX210" fmla="*/ 243432 w 1227233"/>
                  <a:gd name="connsiteY210" fmla="*/ 374313 h 515383"/>
                  <a:gd name="connsiteX211" fmla="*/ 240644 w 1227233"/>
                  <a:gd name="connsiteY211" fmla="*/ 369641 h 515383"/>
                  <a:gd name="connsiteX212" fmla="*/ 224405 w 1227233"/>
                  <a:gd name="connsiteY212" fmla="*/ 353971 h 515383"/>
                  <a:gd name="connsiteX213" fmla="*/ 218335 w 1227233"/>
                  <a:gd name="connsiteY213" fmla="*/ 340201 h 515383"/>
                  <a:gd name="connsiteX214" fmla="*/ 214399 w 1227233"/>
                  <a:gd name="connsiteY214" fmla="*/ 298844 h 515383"/>
                  <a:gd name="connsiteX215" fmla="*/ 210298 w 1227233"/>
                  <a:gd name="connsiteY215" fmla="*/ 272633 h 515383"/>
                  <a:gd name="connsiteX216" fmla="*/ 210462 w 1227233"/>
                  <a:gd name="connsiteY216" fmla="*/ 264208 h 515383"/>
                  <a:gd name="connsiteX217" fmla="*/ 216203 w 1227233"/>
                  <a:gd name="connsiteY217" fmla="*/ 232702 h 515383"/>
                  <a:gd name="connsiteX218" fmla="*/ 216367 w 1227233"/>
                  <a:gd name="connsiteY218" fmla="*/ 228293 h 515383"/>
                  <a:gd name="connsiteX219" fmla="*/ 212266 w 1227233"/>
                  <a:gd name="connsiteY219" fmla="*/ 180395 h 515383"/>
                  <a:gd name="connsiteX220" fmla="*/ 210788 w 1227233"/>
                  <a:gd name="connsiteY220" fmla="*/ 174920 h 515383"/>
                  <a:gd name="connsiteX221" fmla="*/ 185528 w 1227233"/>
                  <a:gd name="connsiteY221" fmla="*/ 123531 h 515383"/>
                  <a:gd name="connsiteX222" fmla="*/ 184378 w 1227233"/>
                  <a:gd name="connsiteY222" fmla="*/ 121728 h 515383"/>
                  <a:gd name="connsiteX223" fmla="*/ 149110 w 1227233"/>
                  <a:gd name="connsiteY223" fmla="*/ 73486 h 515383"/>
                  <a:gd name="connsiteX224" fmla="*/ 137628 w 1227233"/>
                  <a:gd name="connsiteY224" fmla="*/ 68453 h 515383"/>
                  <a:gd name="connsiteX225" fmla="*/ 121881 w 1227233"/>
                  <a:gd name="connsiteY225" fmla="*/ 94041 h 515383"/>
                  <a:gd name="connsiteX226" fmla="*/ 111547 w 1227233"/>
                  <a:gd name="connsiteY226" fmla="*/ 101877 h 515383"/>
                  <a:gd name="connsiteX227" fmla="*/ 87760 w 1227233"/>
                  <a:gd name="connsiteY227" fmla="*/ 107483 h 515383"/>
                  <a:gd name="connsiteX228" fmla="*/ 75950 w 1227233"/>
                  <a:gd name="connsiteY228" fmla="*/ 105106 h 515383"/>
                  <a:gd name="connsiteX229" fmla="*/ 67748 w 1227233"/>
                  <a:gd name="connsiteY229" fmla="*/ 90009 h 515383"/>
                  <a:gd name="connsiteX230" fmla="*/ 65944 w 1227233"/>
                  <a:gd name="connsiteY230" fmla="*/ 73125 h 515383"/>
                  <a:gd name="connsiteX231" fmla="*/ 61186 w 1227233"/>
                  <a:gd name="connsiteY231" fmla="*/ 64077 h 515383"/>
                  <a:gd name="connsiteX232" fmla="*/ 17389 w 1227233"/>
                  <a:gd name="connsiteY232" fmla="*/ 33997 h 515383"/>
                  <a:gd name="connsiteX233" fmla="*/ 10006 w 1227233"/>
                  <a:gd name="connsiteY233" fmla="*/ 44013 h 51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227233" h="515383">
                    <a:moveTo>
                      <a:pt x="674031" y="515384"/>
                    </a:moveTo>
                    <a:cubicBezTo>
                      <a:pt x="669768" y="515384"/>
                      <a:pt x="665829" y="513564"/>
                      <a:pt x="662549" y="510155"/>
                    </a:cubicBezTo>
                    <a:lnTo>
                      <a:pt x="627281" y="471682"/>
                    </a:lnTo>
                    <a:cubicBezTo>
                      <a:pt x="624820" y="468978"/>
                      <a:pt x="623016" y="465437"/>
                      <a:pt x="622197" y="461454"/>
                    </a:cubicBezTo>
                    <a:lnTo>
                      <a:pt x="609730" y="402426"/>
                    </a:lnTo>
                    <a:lnTo>
                      <a:pt x="662385" y="432932"/>
                    </a:lnTo>
                    <a:cubicBezTo>
                      <a:pt x="663861" y="433784"/>
                      <a:pt x="665503" y="433997"/>
                      <a:pt x="667143" y="433505"/>
                    </a:cubicBezTo>
                    <a:lnTo>
                      <a:pt x="703887" y="421818"/>
                    </a:lnTo>
                    <a:cubicBezTo>
                      <a:pt x="706839" y="420867"/>
                      <a:pt x="709300" y="417523"/>
                      <a:pt x="710121" y="413261"/>
                    </a:cubicBezTo>
                    <a:lnTo>
                      <a:pt x="720455" y="360659"/>
                    </a:lnTo>
                    <a:cubicBezTo>
                      <a:pt x="721767" y="354462"/>
                      <a:pt x="725049" y="349397"/>
                      <a:pt x="729805" y="346775"/>
                    </a:cubicBezTo>
                    <a:lnTo>
                      <a:pt x="750309" y="335300"/>
                    </a:lnTo>
                    <a:cubicBezTo>
                      <a:pt x="751623" y="334645"/>
                      <a:pt x="752934" y="334136"/>
                      <a:pt x="754246" y="333825"/>
                    </a:cubicBezTo>
                    <a:lnTo>
                      <a:pt x="824455" y="316990"/>
                    </a:lnTo>
                    <a:cubicBezTo>
                      <a:pt x="826095" y="316580"/>
                      <a:pt x="827737" y="315400"/>
                      <a:pt x="828884" y="313630"/>
                    </a:cubicBezTo>
                    <a:lnTo>
                      <a:pt x="871698" y="252372"/>
                    </a:lnTo>
                    <a:lnTo>
                      <a:pt x="894335" y="216146"/>
                    </a:lnTo>
                    <a:cubicBezTo>
                      <a:pt x="897453" y="210999"/>
                      <a:pt x="902373" y="208049"/>
                      <a:pt x="907785" y="208016"/>
                    </a:cubicBezTo>
                    <a:cubicBezTo>
                      <a:pt x="913036" y="207720"/>
                      <a:pt x="917958" y="210884"/>
                      <a:pt x="921237" y="215982"/>
                    </a:cubicBezTo>
                    <a:lnTo>
                      <a:pt x="934852" y="237341"/>
                    </a:lnTo>
                    <a:lnTo>
                      <a:pt x="941250" y="224146"/>
                    </a:lnTo>
                    <a:cubicBezTo>
                      <a:pt x="944367" y="217966"/>
                      <a:pt x="949944" y="214179"/>
                      <a:pt x="955849" y="214179"/>
                    </a:cubicBezTo>
                    <a:cubicBezTo>
                      <a:pt x="956013" y="214179"/>
                      <a:pt x="956342" y="214179"/>
                      <a:pt x="956506" y="214179"/>
                    </a:cubicBezTo>
                    <a:lnTo>
                      <a:pt x="967495" y="214703"/>
                    </a:lnTo>
                    <a:cubicBezTo>
                      <a:pt x="967495" y="214720"/>
                      <a:pt x="967660" y="214720"/>
                      <a:pt x="967660" y="214720"/>
                    </a:cubicBezTo>
                    <a:cubicBezTo>
                      <a:pt x="971760" y="214720"/>
                      <a:pt x="975371" y="210147"/>
                      <a:pt x="975861" y="204147"/>
                    </a:cubicBezTo>
                    <a:lnTo>
                      <a:pt x="979143" y="167445"/>
                    </a:lnTo>
                    <a:lnTo>
                      <a:pt x="981112" y="133743"/>
                    </a:lnTo>
                    <a:cubicBezTo>
                      <a:pt x="981440" y="128448"/>
                      <a:pt x="983409" y="123596"/>
                      <a:pt x="986524" y="120056"/>
                    </a:cubicBezTo>
                    <a:lnTo>
                      <a:pt x="1031799" y="68716"/>
                    </a:lnTo>
                    <a:cubicBezTo>
                      <a:pt x="1032456" y="67962"/>
                      <a:pt x="1032946" y="67109"/>
                      <a:pt x="1033439" y="66142"/>
                    </a:cubicBezTo>
                    <a:lnTo>
                      <a:pt x="1060834" y="10015"/>
                    </a:lnTo>
                    <a:cubicBezTo>
                      <a:pt x="1063950" y="3737"/>
                      <a:pt x="1069364" y="0"/>
                      <a:pt x="1075434" y="0"/>
                    </a:cubicBezTo>
                    <a:lnTo>
                      <a:pt x="1088555" y="0"/>
                    </a:lnTo>
                    <a:cubicBezTo>
                      <a:pt x="1093149" y="0"/>
                      <a:pt x="1097742" y="2377"/>
                      <a:pt x="1100858" y="6524"/>
                    </a:cubicBezTo>
                    <a:lnTo>
                      <a:pt x="1126121" y="39374"/>
                    </a:lnTo>
                    <a:cubicBezTo>
                      <a:pt x="1128746" y="42816"/>
                      <a:pt x="1130222" y="47275"/>
                      <a:pt x="1130550" y="51898"/>
                    </a:cubicBezTo>
                    <a:lnTo>
                      <a:pt x="1131862" y="72175"/>
                    </a:lnTo>
                    <a:cubicBezTo>
                      <a:pt x="1132190" y="76830"/>
                      <a:pt x="1134323" y="80878"/>
                      <a:pt x="1137438" y="82469"/>
                    </a:cubicBezTo>
                    <a:lnTo>
                      <a:pt x="1173856" y="101074"/>
                    </a:lnTo>
                    <a:lnTo>
                      <a:pt x="1216506" y="121432"/>
                    </a:lnTo>
                    <a:cubicBezTo>
                      <a:pt x="1223887" y="124957"/>
                      <a:pt x="1228316" y="134530"/>
                      <a:pt x="1227004" y="144218"/>
                    </a:cubicBezTo>
                    <a:lnTo>
                      <a:pt x="1226183" y="150430"/>
                    </a:lnTo>
                    <a:cubicBezTo>
                      <a:pt x="1224872" y="159692"/>
                      <a:pt x="1218474" y="166675"/>
                      <a:pt x="1210765" y="167429"/>
                    </a:cubicBezTo>
                    <a:lnTo>
                      <a:pt x="1193540" y="169084"/>
                    </a:lnTo>
                    <a:cubicBezTo>
                      <a:pt x="1190751" y="169331"/>
                      <a:pt x="1188947" y="171412"/>
                      <a:pt x="1188128" y="172642"/>
                    </a:cubicBezTo>
                    <a:cubicBezTo>
                      <a:pt x="1185831" y="176133"/>
                      <a:pt x="1185010" y="181067"/>
                      <a:pt x="1186323" y="185526"/>
                    </a:cubicBezTo>
                    <a:lnTo>
                      <a:pt x="1188128" y="191706"/>
                    </a:lnTo>
                    <a:cubicBezTo>
                      <a:pt x="1190915" y="201524"/>
                      <a:pt x="1187307" y="212360"/>
                      <a:pt x="1179761" y="216950"/>
                    </a:cubicBezTo>
                    <a:lnTo>
                      <a:pt x="1147937" y="236259"/>
                    </a:lnTo>
                    <a:cubicBezTo>
                      <a:pt x="1144493" y="238308"/>
                      <a:pt x="1140556" y="238915"/>
                      <a:pt x="1136948" y="237997"/>
                    </a:cubicBezTo>
                    <a:lnTo>
                      <a:pt x="1087080" y="225359"/>
                    </a:lnTo>
                    <a:cubicBezTo>
                      <a:pt x="1086587" y="225244"/>
                      <a:pt x="1086096" y="225195"/>
                      <a:pt x="1085604" y="225195"/>
                    </a:cubicBezTo>
                    <a:lnTo>
                      <a:pt x="1022612" y="225195"/>
                    </a:lnTo>
                    <a:cubicBezTo>
                      <a:pt x="1019168" y="225195"/>
                      <a:pt x="1015888" y="228522"/>
                      <a:pt x="1014738" y="233292"/>
                    </a:cubicBezTo>
                    <a:lnTo>
                      <a:pt x="995547" y="311302"/>
                    </a:lnTo>
                    <a:cubicBezTo>
                      <a:pt x="994726" y="314728"/>
                      <a:pt x="993250" y="317859"/>
                      <a:pt x="991118" y="320302"/>
                    </a:cubicBezTo>
                    <a:lnTo>
                      <a:pt x="970777" y="343939"/>
                    </a:lnTo>
                    <a:cubicBezTo>
                      <a:pt x="969628" y="345250"/>
                      <a:pt x="968645" y="346955"/>
                      <a:pt x="968152" y="348873"/>
                    </a:cubicBezTo>
                    <a:lnTo>
                      <a:pt x="939281" y="451586"/>
                    </a:lnTo>
                    <a:cubicBezTo>
                      <a:pt x="937477" y="457978"/>
                      <a:pt x="933212" y="462896"/>
                      <a:pt x="927964" y="464699"/>
                    </a:cubicBezTo>
                    <a:lnTo>
                      <a:pt x="884986" y="479485"/>
                    </a:lnTo>
                    <a:cubicBezTo>
                      <a:pt x="881704" y="480616"/>
                      <a:pt x="878260" y="480534"/>
                      <a:pt x="874978" y="479255"/>
                    </a:cubicBezTo>
                    <a:lnTo>
                      <a:pt x="821665" y="458044"/>
                    </a:lnTo>
                    <a:cubicBezTo>
                      <a:pt x="820518" y="457585"/>
                      <a:pt x="819371" y="457487"/>
                      <a:pt x="818385" y="457765"/>
                    </a:cubicBezTo>
                    <a:lnTo>
                      <a:pt x="794929" y="463241"/>
                    </a:lnTo>
                    <a:cubicBezTo>
                      <a:pt x="793616" y="463552"/>
                      <a:pt x="792304" y="464421"/>
                      <a:pt x="791155" y="465699"/>
                    </a:cubicBezTo>
                    <a:lnTo>
                      <a:pt x="761136" y="499893"/>
                    </a:lnTo>
                    <a:cubicBezTo>
                      <a:pt x="757528" y="503991"/>
                      <a:pt x="752770" y="505991"/>
                      <a:pt x="747686" y="505319"/>
                    </a:cubicBezTo>
                    <a:lnTo>
                      <a:pt x="714386" y="500811"/>
                    </a:lnTo>
                    <a:cubicBezTo>
                      <a:pt x="713401" y="500680"/>
                      <a:pt x="712418" y="500795"/>
                      <a:pt x="711432" y="501188"/>
                    </a:cubicBezTo>
                    <a:lnTo>
                      <a:pt x="679282" y="514253"/>
                    </a:lnTo>
                    <a:cubicBezTo>
                      <a:pt x="677477" y="514974"/>
                      <a:pt x="675673" y="515318"/>
                      <a:pt x="673869" y="515318"/>
                    </a:cubicBezTo>
                    <a:close/>
                    <a:moveTo>
                      <a:pt x="622197" y="419572"/>
                    </a:moveTo>
                    <a:lnTo>
                      <a:pt x="630563" y="459700"/>
                    </a:lnTo>
                    <a:cubicBezTo>
                      <a:pt x="631218" y="462142"/>
                      <a:pt x="632203" y="464322"/>
                      <a:pt x="633679" y="465879"/>
                    </a:cubicBezTo>
                    <a:lnTo>
                      <a:pt x="668947" y="504352"/>
                    </a:lnTo>
                    <a:cubicBezTo>
                      <a:pt x="671080" y="506597"/>
                      <a:pt x="673705" y="507335"/>
                      <a:pt x="676002" y="506368"/>
                    </a:cubicBezTo>
                    <a:lnTo>
                      <a:pt x="708317" y="493287"/>
                    </a:lnTo>
                    <a:cubicBezTo>
                      <a:pt x="710613" y="492353"/>
                      <a:pt x="713237" y="492025"/>
                      <a:pt x="715533" y="492353"/>
                    </a:cubicBezTo>
                    <a:lnTo>
                      <a:pt x="748833" y="496861"/>
                    </a:lnTo>
                    <a:cubicBezTo>
                      <a:pt x="750966" y="497139"/>
                      <a:pt x="752934" y="496238"/>
                      <a:pt x="754739" y="494303"/>
                    </a:cubicBezTo>
                    <a:lnTo>
                      <a:pt x="784595" y="460109"/>
                    </a:lnTo>
                    <a:cubicBezTo>
                      <a:pt x="786889" y="457454"/>
                      <a:pt x="789843" y="455667"/>
                      <a:pt x="792959" y="454929"/>
                    </a:cubicBezTo>
                    <a:lnTo>
                      <a:pt x="816417" y="449471"/>
                    </a:lnTo>
                    <a:cubicBezTo>
                      <a:pt x="819206" y="448782"/>
                      <a:pt x="822158" y="449029"/>
                      <a:pt x="824947" y="450127"/>
                    </a:cubicBezTo>
                    <a:lnTo>
                      <a:pt x="878260" y="471338"/>
                    </a:lnTo>
                    <a:cubicBezTo>
                      <a:pt x="879571" y="471863"/>
                      <a:pt x="880885" y="471895"/>
                      <a:pt x="882196" y="471437"/>
                    </a:cubicBezTo>
                    <a:lnTo>
                      <a:pt x="925174" y="456651"/>
                    </a:lnTo>
                    <a:cubicBezTo>
                      <a:pt x="927799" y="455766"/>
                      <a:pt x="930096" y="452962"/>
                      <a:pt x="931079" y="449340"/>
                    </a:cubicBezTo>
                    <a:lnTo>
                      <a:pt x="959786" y="346627"/>
                    </a:lnTo>
                    <a:cubicBezTo>
                      <a:pt x="960771" y="343512"/>
                      <a:pt x="962247" y="340661"/>
                      <a:pt x="964215" y="338398"/>
                    </a:cubicBezTo>
                    <a:lnTo>
                      <a:pt x="984556" y="314761"/>
                    </a:lnTo>
                    <a:cubicBezTo>
                      <a:pt x="985703" y="313335"/>
                      <a:pt x="986688" y="311450"/>
                      <a:pt x="987181" y="309335"/>
                    </a:cubicBezTo>
                    <a:lnTo>
                      <a:pt x="1006372" y="231325"/>
                    </a:lnTo>
                    <a:cubicBezTo>
                      <a:pt x="1008505" y="222555"/>
                      <a:pt x="1014903" y="216654"/>
                      <a:pt x="1022612" y="216654"/>
                    </a:cubicBezTo>
                    <a:lnTo>
                      <a:pt x="1085604" y="216654"/>
                    </a:lnTo>
                    <a:cubicBezTo>
                      <a:pt x="1086751" y="216654"/>
                      <a:pt x="1087901" y="216802"/>
                      <a:pt x="1089048" y="217097"/>
                    </a:cubicBezTo>
                    <a:lnTo>
                      <a:pt x="1138916" y="229735"/>
                    </a:lnTo>
                    <a:cubicBezTo>
                      <a:pt x="1140556" y="230129"/>
                      <a:pt x="1142032" y="229850"/>
                      <a:pt x="1143510" y="228981"/>
                    </a:cubicBezTo>
                    <a:lnTo>
                      <a:pt x="1175168" y="209671"/>
                    </a:lnTo>
                    <a:cubicBezTo>
                      <a:pt x="1179433" y="207114"/>
                      <a:pt x="1181401" y="200131"/>
                      <a:pt x="1179761" y="194132"/>
                    </a:cubicBezTo>
                    <a:lnTo>
                      <a:pt x="1177957" y="187952"/>
                    </a:lnTo>
                    <a:cubicBezTo>
                      <a:pt x="1175989" y="180985"/>
                      <a:pt x="1177136" y="173478"/>
                      <a:pt x="1181073" y="167855"/>
                    </a:cubicBezTo>
                    <a:cubicBezTo>
                      <a:pt x="1184027" y="163609"/>
                      <a:pt x="1188128" y="161019"/>
                      <a:pt x="1192721" y="160577"/>
                    </a:cubicBezTo>
                    <a:lnTo>
                      <a:pt x="1209944" y="158921"/>
                    </a:lnTo>
                    <a:cubicBezTo>
                      <a:pt x="1213552" y="158561"/>
                      <a:pt x="1216834" y="154495"/>
                      <a:pt x="1217489" y="149283"/>
                    </a:cubicBezTo>
                    <a:lnTo>
                      <a:pt x="1218474" y="143070"/>
                    </a:lnTo>
                    <a:cubicBezTo>
                      <a:pt x="1219295" y="137120"/>
                      <a:pt x="1216834" y="131186"/>
                      <a:pt x="1212733" y="129268"/>
                    </a:cubicBezTo>
                    <a:lnTo>
                      <a:pt x="1169920" y="108860"/>
                    </a:lnTo>
                    <a:lnTo>
                      <a:pt x="1133502" y="90205"/>
                    </a:lnTo>
                    <a:cubicBezTo>
                      <a:pt x="1127596" y="87206"/>
                      <a:pt x="1123660" y="80534"/>
                      <a:pt x="1123167" y="72797"/>
                    </a:cubicBezTo>
                    <a:lnTo>
                      <a:pt x="1121856" y="52504"/>
                    </a:lnTo>
                    <a:cubicBezTo>
                      <a:pt x="1121691" y="49537"/>
                      <a:pt x="1120708" y="46750"/>
                      <a:pt x="1119230" y="44669"/>
                    </a:cubicBezTo>
                    <a:lnTo>
                      <a:pt x="1093970" y="11835"/>
                    </a:lnTo>
                    <a:cubicBezTo>
                      <a:pt x="1092492" y="9802"/>
                      <a:pt x="1090524" y="8671"/>
                      <a:pt x="1088391" y="8671"/>
                    </a:cubicBezTo>
                    <a:lnTo>
                      <a:pt x="1075434" y="8671"/>
                    </a:lnTo>
                    <a:cubicBezTo>
                      <a:pt x="1072644" y="8671"/>
                      <a:pt x="1070183" y="10606"/>
                      <a:pt x="1068543" y="13868"/>
                    </a:cubicBezTo>
                    <a:lnTo>
                      <a:pt x="1041148" y="69962"/>
                    </a:lnTo>
                    <a:cubicBezTo>
                      <a:pt x="1040329" y="71617"/>
                      <a:pt x="1039344" y="73142"/>
                      <a:pt x="1038197" y="74486"/>
                    </a:cubicBezTo>
                    <a:lnTo>
                      <a:pt x="992922" y="125793"/>
                    </a:lnTo>
                    <a:cubicBezTo>
                      <a:pt x="990954" y="127891"/>
                      <a:pt x="989804" y="130989"/>
                      <a:pt x="989642" y="134300"/>
                    </a:cubicBezTo>
                    <a:lnTo>
                      <a:pt x="987674" y="168133"/>
                    </a:lnTo>
                    <a:lnTo>
                      <a:pt x="984392" y="204983"/>
                    </a:lnTo>
                    <a:cubicBezTo>
                      <a:pt x="983573" y="215605"/>
                      <a:pt x="976354" y="223375"/>
                      <a:pt x="967660" y="223375"/>
                    </a:cubicBezTo>
                    <a:cubicBezTo>
                      <a:pt x="967495" y="223375"/>
                      <a:pt x="967169" y="223359"/>
                      <a:pt x="967005" y="223359"/>
                    </a:cubicBezTo>
                    <a:lnTo>
                      <a:pt x="956013" y="222834"/>
                    </a:lnTo>
                    <a:cubicBezTo>
                      <a:pt x="955849" y="222834"/>
                      <a:pt x="955849" y="222818"/>
                      <a:pt x="955685" y="222818"/>
                    </a:cubicBezTo>
                    <a:cubicBezTo>
                      <a:pt x="953060" y="222818"/>
                      <a:pt x="950601" y="224785"/>
                      <a:pt x="948959" y="227981"/>
                    </a:cubicBezTo>
                    <a:lnTo>
                      <a:pt x="935673" y="254930"/>
                    </a:lnTo>
                    <a:lnTo>
                      <a:pt x="913857" y="220621"/>
                    </a:lnTo>
                    <a:cubicBezTo>
                      <a:pt x="912215" y="218097"/>
                      <a:pt x="910082" y="216654"/>
                      <a:pt x="907785" y="216654"/>
                    </a:cubicBezTo>
                    <a:lnTo>
                      <a:pt x="907785" y="216654"/>
                    </a:lnTo>
                    <a:cubicBezTo>
                      <a:pt x="905490" y="216671"/>
                      <a:pt x="903194" y="218146"/>
                      <a:pt x="901554" y="220719"/>
                    </a:cubicBezTo>
                    <a:lnTo>
                      <a:pt x="878752" y="257388"/>
                    </a:lnTo>
                    <a:lnTo>
                      <a:pt x="835939" y="318597"/>
                    </a:lnTo>
                    <a:cubicBezTo>
                      <a:pt x="833478" y="322072"/>
                      <a:pt x="830031" y="324498"/>
                      <a:pt x="826259" y="325400"/>
                    </a:cubicBezTo>
                    <a:lnTo>
                      <a:pt x="756050" y="342234"/>
                    </a:lnTo>
                    <a:cubicBezTo>
                      <a:pt x="755560" y="342365"/>
                      <a:pt x="755067" y="342578"/>
                      <a:pt x="754574" y="342857"/>
                    </a:cubicBezTo>
                    <a:lnTo>
                      <a:pt x="733905" y="354348"/>
                    </a:lnTo>
                    <a:cubicBezTo>
                      <a:pt x="731445" y="355724"/>
                      <a:pt x="729640" y="358724"/>
                      <a:pt x="728821" y="362380"/>
                    </a:cubicBezTo>
                    <a:lnTo>
                      <a:pt x="718487" y="414982"/>
                    </a:lnTo>
                    <a:cubicBezTo>
                      <a:pt x="717011" y="422375"/>
                      <a:pt x="712418" y="428145"/>
                      <a:pt x="706348" y="430063"/>
                    </a:cubicBezTo>
                    <a:lnTo>
                      <a:pt x="669768" y="441750"/>
                    </a:lnTo>
                    <a:cubicBezTo>
                      <a:pt x="665829" y="442996"/>
                      <a:pt x="661728" y="442537"/>
                      <a:pt x="657956" y="440406"/>
                    </a:cubicBezTo>
                    <a:lnTo>
                      <a:pt x="622197" y="419604"/>
                    </a:lnTo>
                    <a:close/>
                    <a:moveTo>
                      <a:pt x="229160" y="479042"/>
                    </a:moveTo>
                    <a:cubicBezTo>
                      <a:pt x="225224" y="479042"/>
                      <a:pt x="221615" y="477453"/>
                      <a:pt x="218500" y="474436"/>
                    </a:cubicBezTo>
                    <a:lnTo>
                      <a:pt x="160430" y="416867"/>
                    </a:lnTo>
                    <a:lnTo>
                      <a:pt x="90878" y="354659"/>
                    </a:lnTo>
                    <a:cubicBezTo>
                      <a:pt x="87760" y="351922"/>
                      <a:pt x="85465" y="347906"/>
                      <a:pt x="84480" y="343365"/>
                    </a:cubicBezTo>
                    <a:lnTo>
                      <a:pt x="77425" y="310630"/>
                    </a:lnTo>
                    <a:cubicBezTo>
                      <a:pt x="76935" y="308843"/>
                      <a:pt x="76278" y="307204"/>
                      <a:pt x="75293" y="305827"/>
                    </a:cubicBezTo>
                    <a:lnTo>
                      <a:pt x="42814" y="257536"/>
                    </a:lnTo>
                    <a:cubicBezTo>
                      <a:pt x="40845" y="254750"/>
                      <a:pt x="39698" y="251372"/>
                      <a:pt x="39205" y="247750"/>
                    </a:cubicBezTo>
                    <a:lnTo>
                      <a:pt x="31003" y="187181"/>
                    </a:lnTo>
                    <a:cubicBezTo>
                      <a:pt x="30839" y="185427"/>
                      <a:pt x="30347" y="183772"/>
                      <a:pt x="29528" y="182345"/>
                    </a:cubicBezTo>
                    <a:lnTo>
                      <a:pt x="10991" y="146087"/>
                    </a:lnTo>
                    <a:cubicBezTo>
                      <a:pt x="8694" y="141693"/>
                      <a:pt x="7873" y="136415"/>
                      <a:pt x="8694" y="131268"/>
                    </a:cubicBezTo>
                    <a:lnTo>
                      <a:pt x="15911" y="83895"/>
                    </a:lnTo>
                    <a:cubicBezTo>
                      <a:pt x="16404" y="80747"/>
                      <a:pt x="15911" y="77535"/>
                      <a:pt x="14764" y="74830"/>
                    </a:cubicBezTo>
                    <a:lnTo>
                      <a:pt x="0" y="42964"/>
                    </a:lnTo>
                    <a:lnTo>
                      <a:pt x="15585" y="22244"/>
                    </a:lnTo>
                    <a:lnTo>
                      <a:pt x="66108" y="56995"/>
                    </a:lnTo>
                    <a:cubicBezTo>
                      <a:pt x="70701" y="60143"/>
                      <a:pt x="73817" y="65814"/>
                      <a:pt x="74474" y="72191"/>
                    </a:cubicBezTo>
                    <a:lnTo>
                      <a:pt x="76278" y="89074"/>
                    </a:lnTo>
                    <a:cubicBezTo>
                      <a:pt x="76771" y="92959"/>
                      <a:pt x="78575" y="96320"/>
                      <a:pt x="81036" y="98074"/>
                    </a:cubicBezTo>
                    <a:cubicBezTo>
                      <a:pt x="82019" y="98828"/>
                      <a:pt x="83659" y="99582"/>
                      <a:pt x="85792" y="99123"/>
                    </a:cubicBezTo>
                    <a:lnTo>
                      <a:pt x="109578" y="93517"/>
                    </a:lnTo>
                    <a:cubicBezTo>
                      <a:pt x="111547" y="93058"/>
                      <a:pt x="113187" y="91648"/>
                      <a:pt x="114498" y="89550"/>
                    </a:cubicBezTo>
                    <a:lnTo>
                      <a:pt x="134184" y="57618"/>
                    </a:lnTo>
                    <a:lnTo>
                      <a:pt x="154853" y="66552"/>
                    </a:lnTo>
                    <a:lnTo>
                      <a:pt x="191433" y="116679"/>
                    </a:lnTo>
                    <a:cubicBezTo>
                      <a:pt x="192090" y="117613"/>
                      <a:pt x="192745" y="118630"/>
                      <a:pt x="193237" y="119712"/>
                    </a:cubicBezTo>
                    <a:lnTo>
                      <a:pt x="218664" y="171150"/>
                    </a:lnTo>
                    <a:cubicBezTo>
                      <a:pt x="219975" y="173756"/>
                      <a:pt x="220632" y="176707"/>
                      <a:pt x="220959" y="179707"/>
                    </a:cubicBezTo>
                    <a:lnTo>
                      <a:pt x="224897" y="227621"/>
                    </a:lnTo>
                    <a:cubicBezTo>
                      <a:pt x="225224" y="229817"/>
                      <a:pt x="225060" y="232046"/>
                      <a:pt x="224733" y="234260"/>
                    </a:cubicBezTo>
                    <a:lnTo>
                      <a:pt x="218826" y="265798"/>
                    </a:lnTo>
                    <a:cubicBezTo>
                      <a:pt x="218664" y="267585"/>
                      <a:pt x="218500" y="269486"/>
                      <a:pt x="218826" y="271355"/>
                    </a:cubicBezTo>
                    <a:lnTo>
                      <a:pt x="222765" y="296549"/>
                    </a:lnTo>
                    <a:cubicBezTo>
                      <a:pt x="222927" y="297074"/>
                      <a:pt x="222927" y="297615"/>
                      <a:pt x="222927" y="298139"/>
                    </a:cubicBezTo>
                    <a:lnTo>
                      <a:pt x="226866" y="339447"/>
                    </a:lnTo>
                    <a:cubicBezTo>
                      <a:pt x="227192" y="342841"/>
                      <a:pt x="228506" y="345906"/>
                      <a:pt x="230474" y="347840"/>
                    </a:cubicBezTo>
                    <a:lnTo>
                      <a:pt x="246549" y="363511"/>
                    </a:lnTo>
                    <a:cubicBezTo>
                      <a:pt x="248846" y="365609"/>
                      <a:pt x="250486" y="368379"/>
                      <a:pt x="251634" y="371527"/>
                    </a:cubicBezTo>
                    <a:lnTo>
                      <a:pt x="274109" y="436325"/>
                    </a:lnTo>
                    <a:cubicBezTo>
                      <a:pt x="275256" y="439521"/>
                      <a:pt x="275749" y="443046"/>
                      <a:pt x="275420" y="446520"/>
                    </a:cubicBezTo>
                    <a:lnTo>
                      <a:pt x="273124" y="473551"/>
                    </a:lnTo>
                    <a:lnTo>
                      <a:pt x="231129" y="478944"/>
                    </a:lnTo>
                    <a:cubicBezTo>
                      <a:pt x="230474" y="479026"/>
                      <a:pt x="229817" y="479059"/>
                      <a:pt x="229160" y="479059"/>
                    </a:cubicBezTo>
                    <a:close/>
                    <a:moveTo>
                      <a:pt x="10006" y="43996"/>
                    </a:moveTo>
                    <a:lnTo>
                      <a:pt x="22473" y="71224"/>
                    </a:lnTo>
                    <a:cubicBezTo>
                      <a:pt x="24441" y="75436"/>
                      <a:pt x="25098" y="80403"/>
                      <a:pt x="24441" y="85206"/>
                    </a:cubicBezTo>
                    <a:lnTo>
                      <a:pt x="17061" y="132563"/>
                    </a:lnTo>
                    <a:cubicBezTo>
                      <a:pt x="16568" y="135874"/>
                      <a:pt x="17225" y="139382"/>
                      <a:pt x="18536" y="142152"/>
                    </a:cubicBezTo>
                    <a:lnTo>
                      <a:pt x="37237" y="178395"/>
                    </a:lnTo>
                    <a:cubicBezTo>
                      <a:pt x="38384" y="180707"/>
                      <a:pt x="39205" y="183280"/>
                      <a:pt x="39534" y="186034"/>
                    </a:cubicBezTo>
                    <a:lnTo>
                      <a:pt x="47736" y="246619"/>
                    </a:lnTo>
                    <a:cubicBezTo>
                      <a:pt x="48064" y="248914"/>
                      <a:pt x="48719" y="251028"/>
                      <a:pt x="49868" y="252717"/>
                    </a:cubicBezTo>
                    <a:lnTo>
                      <a:pt x="82512" y="301024"/>
                    </a:lnTo>
                    <a:cubicBezTo>
                      <a:pt x="83987" y="303270"/>
                      <a:pt x="85137" y="305958"/>
                      <a:pt x="85792" y="308810"/>
                    </a:cubicBezTo>
                    <a:lnTo>
                      <a:pt x="92846" y="341545"/>
                    </a:lnTo>
                    <a:cubicBezTo>
                      <a:pt x="93503" y="344316"/>
                      <a:pt x="94814" y="346709"/>
                      <a:pt x="96454" y="348250"/>
                    </a:cubicBezTo>
                    <a:lnTo>
                      <a:pt x="166335" y="410606"/>
                    </a:lnTo>
                    <a:lnTo>
                      <a:pt x="224569" y="468322"/>
                    </a:lnTo>
                    <a:cubicBezTo>
                      <a:pt x="225716" y="469420"/>
                      <a:pt x="227521" y="470682"/>
                      <a:pt x="229817" y="470388"/>
                    </a:cubicBezTo>
                    <a:lnTo>
                      <a:pt x="265086" y="465863"/>
                    </a:lnTo>
                    <a:lnTo>
                      <a:pt x="266726" y="445783"/>
                    </a:lnTo>
                    <a:cubicBezTo>
                      <a:pt x="266890" y="443504"/>
                      <a:pt x="266726" y="441193"/>
                      <a:pt x="265907" y="439111"/>
                    </a:cubicBezTo>
                    <a:lnTo>
                      <a:pt x="243432" y="374313"/>
                    </a:lnTo>
                    <a:cubicBezTo>
                      <a:pt x="242777" y="372428"/>
                      <a:pt x="241792" y="370822"/>
                      <a:pt x="240644" y="369641"/>
                    </a:cubicBezTo>
                    <a:lnTo>
                      <a:pt x="224405" y="353971"/>
                    </a:lnTo>
                    <a:cubicBezTo>
                      <a:pt x="220959" y="350577"/>
                      <a:pt x="218826" y="345677"/>
                      <a:pt x="218335" y="340201"/>
                    </a:cubicBezTo>
                    <a:lnTo>
                      <a:pt x="214399" y="298844"/>
                    </a:lnTo>
                    <a:lnTo>
                      <a:pt x="210298" y="272633"/>
                    </a:lnTo>
                    <a:cubicBezTo>
                      <a:pt x="209805" y="269814"/>
                      <a:pt x="209969" y="266912"/>
                      <a:pt x="210462" y="264208"/>
                    </a:cubicBezTo>
                    <a:lnTo>
                      <a:pt x="216203" y="232702"/>
                    </a:lnTo>
                    <a:cubicBezTo>
                      <a:pt x="216367" y="231243"/>
                      <a:pt x="216531" y="229751"/>
                      <a:pt x="216367" y="228293"/>
                    </a:cubicBezTo>
                    <a:lnTo>
                      <a:pt x="212266" y="180395"/>
                    </a:lnTo>
                    <a:cubicBezTo>
                      <a:pt x="212102" y="178445"/>
                      <a:pt x="211609" y="176543"/>
                      <a:pt x="210788" y="174920"/>
                    </a:cubicBezTo>
                    <a:lnTo>
                      <a:pt x="185528" y="123531"/>
                    </a:lnTo>
                    <a:cubicBezTo>
                      <a:pt x="185199" y="122941"/>
                      <a:pt x="184871" y="122301"/>
                      <a:pt x="184378" y="121728"/>
                    </a:cubicBezTo>
                    <a:lnTo>
                      <a:pt x="149110" y="73486"/>
                    </a:lnTo>
                    <a:lnTo>
                      <a:pt x="137628" y="68453"/>
                    </a:lnTo>
                    <a:lnTo>
                      <a:pt x="121881" y="94041"/>
                    </a:lnTo>
                    <a:cubicBezTo>
                      <a:pt x="119256" y="98090"/>
                      <a:pt x="115648" y="100877"/>
                      <a:pt x="111547" y="101877"/>
                    </a:cubicBezTo>
                    <a:lnTo>
                      <a:pt x="87760" y="107483"/>
                    </a:lnTo>
                    <a:cubicBezTo>
                      <a:pt x="83659" y="108483"/>
                      <a:pt x="79558" y="107598"/>
                      <a:pt x="75950" y="105106"/>
                    </a:cubicBezTo>
                    <a:cubicBezTo>
                      <a:pt x="71520" y="101893"/>
                      <a:pt x="68405" y="96386"/>
                      <a:pt x="67748" y="90009"/>
                    </a:cubicBezTo>
                    <a:lnTo>
                      <a:pt x="65944" y="73125"/>
                    </a:lnTo>
                    <a:cubicBezTo>
                      <a:pt x="65451" y="69191"/>
                      <a:pt x="63647" y="65798"/>
                      <a:pt x="61186" y="64077"/>
                    </a:cubicBezTo>
                    <a:lnTo>
                      <a:pt x="17389" y="33997"/>
                    </a:lnTo>
                    <a:lnTo>
                      <a:pt x="10006" y="4401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1" name="Graphic 9">
              <a:extLst>
                <a:ext uri="{FF2B5EF4-FFF2-40B4-BE49-F238E27FC236}">
                  <a16:creationId xmlns:a16="http://schemas.microsoft.com/office/drawing/2014/main" id="{7D8F7ED5-638C-3F4C-E4FB-659D4F100FBC}"/>
                </a:ext>
              </a:extLst>
            </p:cNvPr>
            <p:cNvGrpSpPr/>
            <p:nvPr/>
          </p:nvGrpSpPr>
          <p:grpSpPr>
            <a:xfrm>
              <a:off x="8304975" y="7352037"/>
              <a:ext cx="999796" cy="968153"/>
              <a:chOff x="8304975" y="7352037"/>
              <a:chExt cx="999796" cy="968153"/>
            </a:xfrm>
            <a:grpFill/>
          </p:grpSpPr>
          <p:sp>
            <p:nvSpPr>
              <p:cNvPr id="1687" name="Freeform 1686">
                <a:extLst>
                  <a:ext uri="{FF2B5EF4-FFF2-40B4-BE49-F238E27FC236}">
                    <a16:creationId xmlns:a16="http://schemas.microsoft.com/office/drawing/2014/main" id="{4D570F15-8E15-8733-5497-29219A929EC1}"/>
                  </a:ext>
                </a:extLst>
              </p:cNvPr>
              <p:cNvSpPr/>
              <p:nvPr/>
            </p:nvSpPr>
            <p:spPr>
              <a:xfrm>
                <a:off x="8309252" y="7356319"/>
                <a:ext cx="991234" cy="959555"/>
              </a:xfrm>
              <a:custGeom>
                <a:avLst/>
                <a:gdLst>
                  <a:gd name="connsiteX0" fmla="*/ 116908 w 991234"/>
                  <a:gd name="connsiteY0" fmla="*/ 950560 h 959555"/>
                  <a:gd name="connsiteX1" fmla="*/ 118631 w 991234"/>
                  <a:gd name="connsiteY1" fmla="*/ 908695 h 959555"/>
                  <a:gd name="connsiteX2" fmla="*/ 108575 w 991234"/>
                  <a:gd name="connsiteY2" fmla="*/ 891827 h 959555"/>
                  <a:gd name="connsiteX3" fmla="*/ 55033 w 991234"/>
                  <a:gd name="connsiteY3" fmla="*/ 877583 h 959555"/>
                  <a:gd name="connsiteX4" fmla="*/ 44994 w 991234"/>
                  <a:gd name="connsiteY4" fmla="*/ 862830 h 959555"/>
                  <a:gd name="connsiteX5" fmla="*/ 43730 w 991234"/>
                  <a:gd name="connsiteY5" fmla="*/ 841389 h 959555"/>
                  <a:gd name="connsiteX6" fmla="*/ 40664 w 991234"/>
                  <a:gd name="connsiteY6" fmla="*/ 831898 h 959555"/>
                  <a:gd name="connsiteX7" fmla="*/ 8725 w 991234"/>
                  <a:gd name="connsiteY7" fmla="*/ 784525 h 959555"/>
                  <a:gd name="connsiteX8" fmla="*/ 5953 w 991234"/>
                  <a:gd name="connsiteY8" fmla="*/ 777542 h 959555"/>
                  <a:gd name="connsiteX9" fmla="*/ 343 w 991234"/>
                  <a:gd name="connsiteY9" fmla="*/ 746823 h 959555"/>
                  <a:gd name="connsiteX10" fmla="*/ 146 w 991234"/>
                  <a:gd name="connsiteY10" fmla="*/ 740611 h 959555"/>
                  <a:gd name="connsiteX11" fmla="*/ 2869 w 991234"/>
                  <a:gd name="connsiteY11" fmla="*/ 717432 h 959555"/>
                  <a:gd name="connsiteX12" fmla="*/ 14352 w 991234"/>
                  <a:gd name="connsiteY12" fmla="*/ 703597 h 959555"/>
                  <a:gd name="connsiteX13" fmla="*/ 41106 w 991234"/>
                  <a:gd name="connsiteY13" fmla="*/ 700876 h 959555"/>
                  <a:gd name="connsiteX14" fmla="*/ 48980 w 991234"/>
                  <a:gd name="connsiteY14" fmla="*/ 696221 h 959555"/>
                  <a:gd name="connsiteX15" fmla="*/ 65301 w 991234"/>
                  <a:gd name="connsiteY15" fmla="*/ 675370 h 959555"/>
                  <a:gd name="connsiteX16" fmla="*/ 73389 w 991234"/>
                  <a:gd name="connsiteY16" fmla="*/ 670698 h 959555"/>
                  <a:gd name="connsiteX17" fmla="*/ 155293 w 991234"/>
                  <a:gd name="connsiteY17" fmla="*/ 664141 h 959555"/>
                  <a:gd name="connsiteX18" fmla="*/ 156622 w 991234"/>
                  <a:gd name="connsiteY18" fmla="*/ 663945 h 959555"/>
                  <a:gd name="connsiteX19" fmla="*/ 204045 w 991234"/>
                  <a:gd name="connsiteY19" fmla="*/ 653552 h 959555"/>
                  <a:gd name="connsiteX20" fmla="*/ 214477 w 991234"/>
                  <a:gd name="connsiteY20" fmla="*/ 639307 h 959555"/>
                  <a:gd name="connsiteX21" fmla="*/ 217562 w 991234"/>
                  <a:gd name="connsiteY21" fmla="*/ 604556 h 959555"/>
                  <a:gd name="connsiteX22" fmla="*/ 220334 w 991234"/>
                  <a:gd name="connsiteY22" fmla="*/ 596081 h 959555"/>
                  <a:gd name="connsiteX23" fmla="*/ 249582 w 991234"/>
                  <a:gd name="connsiteY23" fmla="*/ 549806 h 959555"/>
                  <a:gd name="connsiteX24" fmla="*/ 252436 w 991234"/>
                  <a:gd name="connsiteY24" fmla="*/ 539463 h 959555"/>
                  <a:gd name="connsiteX25" fmla="*/ 252436 w 991234"/>
                  <a:gd name="connsiteY25" fmla="*/ 367231 h 959555"/>
                  <a:gd name="connsiteX26" fmla="*/ 261278 w 991234"/>
                  <a:gd name="connsiteY26" fmla="*/ 351643 h 959555"/>
                  <a:gd name="connsiteX27" fmla="*/ 340246 w 991234"/>
                  <a:gd name="connsiteY27" fmla="*/ 319612 h 959555"/>
                  <a:gd name="connsiteX28" fmla="*/ 343559 w 991234"/>
                  <a:gd name="connsiteY28" fmla="*/ 317531 h 959555"/>
                  <a:gd name="connsiteX29" fmla="*/ 527610 w 991234"/>
                  <a:gd name="connsiteY29" fmla="*/ 155790 h 959555"/>
                  <a:gd name="connsiteX30" fmla="*/ 528577 w 991234"/>
                  <a:gd name="connsiteY30" fmla="*/ 155020 h 959555"/>
                  <a:gd name="connsiteX31" fmla="*/ 741844 w 991234"/>
                  <a:gd name="connsiteY31" fmla="*/ 2049 h 959555"/>
                  <a:gd name="connsiteX32" fmla="*/ 751226 w 991234"/>
                  <a:gd name="connsiteY32" fmla="*/ 557 h 959555"/>
                  <a:gd name="connsiteX33" fmla="*/ 843990 w 991234"/>
                  <a:gd name="connsiteY33" fmla="*/ 32620 h 959555"/>
                  <a:gd name="connsiteX34" fmla="*/ 849797 w 991234"/>
                  <a:gd name="connsiteY34" fmla="*/ 37046 h 959555"/>
                  <a:gd name="connsiteX35" fmla="*/ 875289 w 991234"/>
                  <a:gd name="connsiteY35" fmla="*/ 71174 h 959555"/>
                  <a:gd name="connsiteX36" fmla="*/ 890167 w 991234"/>
                  <a:gd name="connsiteY36" fmla="*/ 74321 h 959555"/>
                  <a:gd name="connsiteX37" fmla="*/ 912295 w 991234"/>
                  <a:gd name="connsiteY37" fmla="*/ 59519 h 959555"/>
                  <a:gd name="connsiteX38" fmla="*/ 930552 w 991234"/>
                  <a:gd name="connsiteY38" fmla="*/ 71420 h 959555"/>
                  <a:gd name="connsiteX39" fmla="*/ 943003 w 991234"/>
                  <a:gd name="connsiteY39" fmla="*/ 170953 h 959555"/>
                  <a:gd name="connsiteX40" fmla="*/ 948187 w 991234"/>
                  <a:gd name="connsiteY40" fmla="*/ 181689 h 959555"/>
                  <a:gd name="connsiteX41" fmla="*/ 966821 w 991234"/>
                  <a:gd name="connsiteY41" fmla="*/ 198688 h 959555"/>
                  <a:gd name="connsiteX42" fmla="*/ 968560 w 991234"/>
                  <a:gd name="connsiteY42" fmla="*/ 218834 h 959555"/>
                  <a:gd name="connsiteX43" fmla="*/ 972907 w 991234"/>
                  <a:gd name="connsiteY43" fmla="*/ 229423 h 959555"/>
                  <a:gd name="connsiteX44" fmla="*/ 986817 w 991234"/>
                  <a:gd name="connsiteY44" fmla="*/ 244816 h 959555"/>
                  <a:gd name="connsiteX45" fmla="*/ 989852 w 991234"/>
                  <a:gd name="connsiteY45" fmla="*/ 264650 h 959555"/>
                  <a:gd name="connsiteX46" fmla="*/ 981405 w 991234"/>
                  <a:gd name="connsiteY46" fmla="*/ 286074 h 959555"/>
                  <a:gd name="connsiteX47" fmla="*/ 980256 w 991234"/>
                  <a:gd name="connsiteY47" fmla="*/ 290369 h 959555"/>
                  <a:gd name="connsiteX48" fmla="*/ 955535 w 991234"/>
                  <a:gd name="connsiteY48" fmla="*/ 454486 h 959555"/>
                  <a:gd name="connsiteX49" fmla="*/ 955306 w 991234"/>
                  <a:gd name="connsiteY49" fmla="*/ 457158 h 959555"/>
                  <a:gd name="connsiteX50" fmla="*/ 953207 w 991234"/>
                  <a:gd name="connsiteY50" fmla="*/ 555544 h 959555"/>
                  <a:gd name="connsiteX51" fmla="*/ 948171 w 991234"/>
                  <a:gd name="connsiteY51" fmla="*/ 568149 h 959555"/>
                  <a:gd name="connsiteX52" fmla="*/ 875813 w 991234"/>
                  <a:gd name="connsiteY52" fmla="*/ 638586 h 959555"/>
                  <a:gd name="connsiteX53" fmla="*/ 871401 w 991234"/>
                  <a:gd name="connsiteY53" fmla="*/ 646553 h 959555"/>
                  <a:gd name="connsiteX54" fmla="*/ 847566 w 991234"/>
                  <a:gd name="connsiteY54" fmla="*/ 740807 h 959555"/>
                  <a:gd name="connsiteX55" fmla="*/ 850912 w 991234"/>
                  <a:gd name="connsiteY55" fmla="*/ 757789 h 959555"/>
                  <a:gd name="connsiteX56" fmla="*/ 866365 w 991234"/>
                  <a:gd name="connsiteY56" fmla="*/ 776591 h 959555"/>
                  <a:gd name="connsiteX57" fmla="*/ 870335 w 991234"/>
                  <a:gd name="connsiteY57" fmla="*/ 788492 h 959555"/>
                  <a:gd name="connsiteX58" fmla="*/ 870335 w 991234"/>
                  <a:gd name="connsiteY58" fmla="*/ 818620 h 959555"/>
                  <a:gd name="connsiteX59" fmla="*/ 882620 w 991234"/>
                  <a:gd name="connsiteY59" fmla="*/ 834947 h 959555"/>
                  <a:gd name="connsiteX60" fmla="*/ 896269 w 991234"/>
                  <a:gd name="connsiteY60" fmla="*/ 835406 h 959555"/>
                  <a:gd name="connsiteX61" fmla="*/ 908243 w 991234"/>
                  <a:gd name="connsiteY61" fmla="*/ 855355 h 959555"/>
                  <a:gd name="connsiteX62" fmla="*/ 904782 w 991234"/>
                  <a:gd name="connsiteY62" fmla="*/ 875058 h 959555"/>
                  <a:gd name="connsiteX63" fmla="*/ 886410 w 991234"/>
                  <a:gd name="connsiteY63" fmla="*/ 879254 h 959555"/>
                  <a:gd name="connsiteX64" fmla="*/ 884113 w 991234"/>
                  <a:gd name="connsiteY64" fmla="*/ 905810 h 959555"/>
                  <a:gd name="connsiteX65" fmla="*/ 872630 w 991234"/>
                  <a:gd name="connsiteY65" fmla="*/ 907203 h 959555"/>
                  <a:gd name="connsiteX66" fmla="*/ 828981 w 991234"/>
                  <a:gd name="connsiteY66" fmla="*/ 817768 h 959555"/>
                  <a:gd name="connsiteX67" fmla="*/ 815201 w 991234"/>
                  <a:gd name="connsiteY67" fmla="*/ 813572 h 959555"/>
                  <a:gd name="connsiteX68" fmla="*/ 770156 w 991234"/>
                  <a:gd name="connsiteY68" fmla="*/ 854683 h 959555"/>
                  <a:gd name="connsiteX69" fmla="*/ 758395 w 991234"/>
                  <a:gd name="connsiteY69" fmla="*/ 856601 h 959555"/>
                  <a:gd name="connsiteX70" fmla="*/ 718042 w 991234"/>
                  <a:gd name="connsiteY70" fmla="*/ 836717 h 959555"/>
                  <a:gd name="connsiteX71" fmla="*/ 714728 w 991234"/>
                  <a:gd name="connsiteY71" fmla="*/ 835717 h 959555"/>
                  <a:gd name="connsiteX72" fmla="*/ 685415 w 991234"/>
                  <a:gd name="connsiteY72" fmla="*/ 832144 h 959555"/>
                  <a:gd name="connsiteX73" fmla="*/ 678870 w 991234"/>
                  <a:gd name="connsiteY73" fmla="*/ 833619 h 959555"/>
                  <a:gd name="connsiteX74" fmla="*/ 666501 w 991234"/>
                  <a:gd name="connsiteY74" fmla="*/ 841143 h 959555"/>
                  <a:gd name="connsiteX75" fmla="*/ 660431 w 991234"/>
                  <a:gd name="connsiteY75" fmla="*/ 842667 h 959555"/>
                  <a:gd name="connsiteX76" fmla="*/ 629084 w 991234"/>
                  <a:gd name="connsiteY76" fmla="*/ 840422 h 959555"/>
                  <a:gd name="connsiteX77" fmla="*/ 620915 w 991234"/>
                  <a:gd name="connsiteY77" fmla="*/ 843569 h 959555"/>
                  <a:gd name="connsiteX78" fmla="*/ 590764 w 991234"/>
                  <a:gd name="connsiteY78" fmla="*/ 872223 h 959555"/>
                  <a:gd name="connsiteX79" fmla="*/ 584137 w 991234"/>
                  <a:gd name="connsiteY79" fmla="*/ 875354 h 959555"/>
                  <a:gd name="connsiteX80" fmla="*/ 558679 w 991234"/>
                  <a:gd name="connsiteY80" fmla="*/ 877566 h 959555"/>
                  <a:gd name="connsiteX81" fmla="*/ 552856 w 991234"/>
                  <a:gd name="connsiteY81" fmla="*/ 876288 h 959555"/>
                  <a:gd name="connsiteX82" fmla="*/ 483171 w 991234"/>
                  <a:gd name="connsiteY82" fmla="*/ 837635 h 959555"/>
                  <a:gd name="connsiteX83" fmla="*/ 472181 w 991234"/>
                  <a:gd name="connsiteY83" fmla="*/ 838291 h 959555"/>
                  <a:gd name="connsiteX84" fmla="*/ 450708 w 991234"/>
                  <a:gd name="connsiteY84" fmla="*/ 853372 h 959555"/>
                  <a:gd name="connsiteX85" fmla="*/ 444263 w 991234"/>
                  <a:gd name="connsiteY85" fmla="*/ 855339 h 959555"/>
                  <a:gd name="connsiteX86" fmla="*/ 420804 w 991234"/>
                  <a:gd name="connsiteY86" fmla="*/ 854322 h 959555"/>
                  <a:gd name="connsiteX87" fmla="*/ 411963 w 991234"/>
                  <a:gd name="connsiteY87" fmla="*/ 849093 h 959555"/>
                  <a:gd name="connsiteX88" fmla="*/ 394625 w 991234"/>
                  <a:gd name="connsiteY88" fmla="*/ 824833 h 959555"/>
                  <a:gd name="connsiteX89" fmla="*/ 389736 w 991234"/>
                  <a:gd name="connsiteY89" fmla="*/ 820604 h 959555"/>
                  <a:gd name="connsiteX90" fmla="*/ 331043 w 991234"/>
                  <a:gd name="connsiteY90" fmla="*/ 792557 h 959555"/>
                  <a:gd name="connsiteX91" fmla="*/ 325302 w 991234"/>
                  <a:gd name="connsiteY91" fmla="*/ 791639 h 959555"/>
                  <a:gd name="connsiteX92" fmla="*/ 263295 w 991234"/>
                  <a:gd name="connsiteY92" fmla="*/ 800442 h 959555"/>
                  <a:gd name="connsiteX93" fmla="*/ 256373 w 991234"/>
                  <a:gd name="connsiteY93" fmla="*/ 804376 h 959555"/>
                  <a:gd name="connsiteX94" fmla="*/ 246269 w 991234"/>
                  <a:gd name="connsiteY94" fmla="*/ 815801 h 959555"/>
                  <a:gd name="connsiteX95" fmla="*/ 242332 w 991234"/>
                  <a:gd name="connsiteY95" fmla="*/ 824144 h 959555"/>
                  <a:gd name="connsiteX96" fmla="*/ 234688 w 991234"/>
                  <a:gd name="connsiteY96" fmla="*/ 863715 h 959555"/>
                  <a:gd name="connsiteX97" fmla="*/ 232735 w 991234"/>
                  <a:gd name="connsiteY97" fmla="*/ 869190 h 959555"/>
                  <a:gd name="connsiteX98" fmla="*/ 217742 w 991234"/>
                  <a:gd name="connsiteY98" fmla="*/ 896565 h 959555"/>
                  <a:gd name="connsiteX99" fmla="*/ 215462 w 991234"/>
                  <a:gd name="connsiteY99" fmla="*/ 904712 h 959555"/>
                  <a:gd name="connsiteX100" fmla="*/ 213002 w 991234"/>
                  <a:gd name="connsiteY100" fmla="*/ 944512 h 959555"/>
                  <a:gd name="connsiteX101" fmla="*/ 192775 w 991234"/>
                  <a:gd name="connsiteY101" fmla="*/ 956199 h 959555"/>
                  <a:gd name="connsiteX102" fmla="*/ 166300 w 991234"/>
                  <a:gd name="connsiteY102" fmla="*/ 930119 h 959555"/>
                  <a:gd name="connsiteX103" fmla="*/ 158656 w 991234"/>
                  <a:gd name="connsiteY103" fmla="*/ 926775 h 959555"/>
                  <a:gd name="connsiteX104" fmla="*/ 144368 w 991234"/>
                  <a:gd name="connsiteY104" fmla="*/ 926775 h 959555"/>
                  <a:gd name="connsiteX105" fmla="*/ 136494 w 991234"/>
                  <a:gd name="connsiteY105" fmla="*/ 930349 h 959555"/>
                  <a:gd name="connsiteX106" fmla="*/ 116974 w 991234"/>
                  <a:gd name="connsiteY106" fmla="*/ 950528 h 95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991234" h="959555">
                    <a:moveTo>
                      <a:pt x="116908" y="950560"/>
                    </a:moveTo>
                    <a:lnTo>
                      <a:pt x="118631" y="908695"/>
                    </a:lnTo>
                    <a:cubicBezTo>
                      <a:pt x="118958" y="900630"/>
                      <a:pt x="114694" y="893450"/>
                      <a:pt x="108575" y="891827"/>
                    </a:cubicBezTo>
                    <a:lnTo>
                      <a:pt x="55033" y="877583"/>
                    </a:lnTo>
                    <a:cubicBezTo>
                      <a:pt x="49521" y="876107"/>
                      <a:pt x="45420" y="870091"/>
                      <a:pt x="44994" y="862830"/>
                    </a:cubicBezTo>
                    <a:lnTo>
                      <a:pt x="43730" y="841389"/>
                    </a:lnTo>
                    <a:cubicBezTo>
                      <a:pt x="43517" y="837881"/>
                      <a:pt x="42451" y="834537"/>
                      <a:pt x="40664" y="831898"/>
                    </a:cubicBezTo>
                    <a:lnTo>
                      <a:pt x="8725" y="784525"/>
                    </a:lnTo>
                    <a:cubicBezTo>
                      <a:pt x="7379" y="782525"/>
                      <a:pt x="6428" y="780132"/>
                      <a:pt x="5953" y="777542"/>
                    </a:cubicBezTo>
                    <a:lnTo>
                      <a:pt x="343" y="746823"/>
                    </a:lnTo>
                    <a:cubicBezTo>
                      <a:pt x="-35" y="744790"/>
                      <a:pt x="-101" y="742676"/>
                      <a:pt x="146" y="740611"/>
                    </a:cubicBezTo>
                    <a:lnTo>
                      <a:pt x="2869" y="717432"/>
                    </a:lnTo>
                    <a:cubicBezTo>
                      <a:pt x="3755" y="709924"/>
                      <a:pt x="8512" y="704204"/>
                      <a:pt x="14352" y="703597"/>
                    </a:cubicBezTo>
                    <a:lnTo>
                      <a:pt x="41106" y="700876"/>
                    </a:lnTo>
                    <a:cubicBezTo>
                      <a:pt x="44075" y="700581"/>
                      <a:pt x="46864" y="698926"/>
                      <a:pt x="48980" y="696221"/>
                    </a:cubicBezTo>
                    <a:lnTo>
                      <a:pt x="65301" y="675370"/>
                    </a:lnTo>
                    <a:cubicBezTo>
                      <a:pt x="67467" y="672600"/>
                      <a:pt x="70337" y="670928"/>
                      <a:pt x="73389" y="670698"/>
                    </a:cubicBezTo>
                    <a:lnTo>
                      <a:pt x="155293" y="664141"/>
                    </a:lnTo>
                    <a:cubicBezTo>
                      <a:pt x="155735" y="664108"/>
                      <a:pt x="156179" y="664043"/>
                      <a:pt x="156622" y="663945"/>
                    </a:cubicBezTo>
                    <a:lnTo>
                      <a:pt x="204045" y="653552"/>
                    </a:lnTo>
                    <a:cubicBezTo>
                      <a:pt x="209589" y="652339"/>
                      <a:pt x="213839" y="646536"/>
                      <a:pt x="214477" y="639307"/>
                    </a:cubicBezTo>
                    <a:lnTo>
                      <a:pt x="217562" y="604556"/>
                    </a:lnTo>
                    <a:cubicBezTo>
                      <a:pt x="217840" y="601441"/>
                      <a:pt x="218792" y="598507"/>
                      <a:pt x="220334" y="596081"/>
                    </a:cubicBezTo>
                    <a:lnTo>
                      <a:pt x="249582" y="549806"/>
                    </a:lnTo>
                    <a:cubicBezTo>
                      <a:pt x="251419" y="546889"/>
                      <a:pt x="252436" y="543233"/>
                      <a:pt x="252436" y="539463"/>
                    </a:cubicBezTo>
                    <a:lnTo>
                      <a:pt x="252436" y="367231"/>
                    </a:lnTo>
                    <a:cubicBezTo>
                      <a:pt x="252436" y="360101"/>
                      <a:pt x="256012" y="353790"/>
                      <a:pt x="261278" y="351643"/>
                    </a:cubicBezTo>
                    <a:lnTo>
                      <a:pt x="340246" y="319612"/>
                    </a:lnTo>
                    <a:cubicBezTo>
                      <a:pt x="341426" y="319137"/>
                      <a:pt x="342542" y="318432"/>
                      <a:pt x="343559" y="317531"/>
                    </a:cubicBezTo>
                    <a:lnTo>
                      <a:pt x="527610" y="155790"/>
                    </a:lnTo>
                    <a:cubicBezTo>
                      <a:pt x="527921" y="155511"/>
                      <a:pt x="528250" y="155249"/>
                      <a:pt x="528577" y="155020"/>
                    </a:cubicBezTo>
                    <a:lnTo>
                      <a:pt x="741844" y="2049"/>
                    </a:lnTo>
                    <a:cubicBezTo>
                      <a:pt x="744698" y="0"/>
                      <a:pt x="748060" y="-542"/>
                      <a:pt x="751226" y="557"/>
                    </a:cubicBezTo>
                    <a:lnTo>
                      <a:pt x="843990" y="32620"/>
                    </a:lnTo>
                    <a:cubicBezTo>
                      <a:pt x="846205" y="33390"/>
                      <a:pt x="848206" y="34914"/>
                      <a:pt x="849797" y="37046"/>
                    </a:cubicBezTo>
                    <a:lnTo>
                      <a:pt x="875289" y="71174"/>
                    </a:lnTo>
                    <a:cubicBezTo>
                      <a:pt x="879159" y="76354"/>
                      <a:pt x="885213" y="77649"/>
                      <a:pt x="890167" y="74321"/>
                    </a:cubicBezTo>
                    <a:lnTo>
                      <a:pt x="912295" y="59519"/>
                    </a:lnTo>
                    <a:cubicBezTo>
                      <a:pt x="919922" y="54421"/>
                      <a:pt x="929175" y="60437"/>
                      <a:pt x="930552" y="71420"/>
                    </a:cubicBezTo>
                    <a:lnTo>
                      <a:pt x="943003" y="170953"/>
                    </a:lnTo>
                    <a:cubicBezTo>
                      <a:pt x="943544" y="175297"/>
                      <a:pt x="945414" y="179165"/>
                      <a:pt x="948187" y="181689"/>
                    </a:cubicBezTo>
                    <a:lnTo>
                      <a:pt x="966821" y="198688"/>
                    </a:lnTo>
                    <a:lnTo>
                      <a:pt x="968560" y="218834"/>
                    </a:lnTo>
                    <a:cubicBezTo>
                      <a:pt x="968921" y="222948"/>
                      <a:pt x="970463" y="226735"/>
                      <a:pt x="972907" y="229423"/>
                    </a:cubicBezTo>
                    <a:lnTo>
                      <a:pt x="986817" y="244816"/>
                    </a:lnTo>
                    <a:cubicBezTo>
                      <a:pt x="991246" y="249716"/>
                      <a:pt x="992510" y="257929"/>
                      <a:pt x="989852" y="264650"/>
                    </a:cubicBezTo>
                    <a:lnTo>
                      <a:pt x="981405" y="286074"/>
                    </a:lnTo>
                    <a:cubicBezTo>
                      <a:pt x="980863" y="287435"/>
                      <a:pt x="980486" y="288877"/>
                      <a:pt x="980256" y="290369"/>
                    </a:cubicBezTo>
                    <a:lnTo>
                      <a:pt x="955535" y="454486"/>
                    </a:lnTo>
                    <a:cubicBezTo>
                      <a:pt x="955404" y="455372"/>
                      <a:pt x="955322" y="456257"/>
                      <a:pt x="955306" y="457158"/>
                    </a:cubicBezTo>
                    <a:lnTo>
                      <a:pt x="953207" y="555544"/>
                    </a:lnTo>
                    <a:cubicBezTo>
                      <a:pt x="953091" y="560511"/>
                      <a:pt x="951254" y="565150"/>
                      <a:pt x="948171" y="568149"/>
                    </a:cubicBezTo>
                    <a:lnTo>
                      <a:pt x="875813" y="638586"/>
                    </a:lnTo>
                    <a:cubicBezTo>
                      <a:pt x="873746" y="640602"/>
                      <a:pt x="872204" y="643389"/>
                      <a:pt x="871401" y="646553"/>
                    </a:cubicBezTo>
                    <a:lnTo>
                      <a:pt x="847566" y="740807"/>
                    </a:lnTo>
                    <a:cubicBezTo>
                      <a:pt x="846040" y="746823"/>
                      <a:pt x="847353" y="753445"/>
                      <a:pt x="850912" y="757789"/>
                    </a:cubicBezTo>
                    <a:lnTo>
                      <a:pt x="866365" y="776591"/>
                    </a:lnTo>
                    <a:cubicBezTo>
                      <a:pt x="868907" y="779673"/>
                      <a:pt x="870335" y="783984"/>
                      <a:pt x="870335" y="788492"/>
                    </a:cubicBezTo>
                    <a:lnTo>
                      <a:pt x="870335" y="818620"/>
                    </a:lnTo>
                    <a:cubicBezTo>
                      <a:pt x="870335" y="827472"/>
                      <a:pt x="875780" y="834718"/>
                      <a:pt x="882620" y="834947"/>
                    </a:cubicBezTo>
                    <a:lnTo>
                      <a:pt x="896269" y="835406"/>
                    </a:lnTo>
                    <a:cubicBezTo>
                      <a:pt x="904241" y="835668"/>
                      <a:pt x="910014" y="845307"/>
                      <a:pt x="908243" y="855355"/>
                    </a:cubicBezTo>
                    <a:lnTo>
                      <a:pt x="904782" y="875058"/>
                    </a:lnTo>
                    <a:lnTo>
                      <a:pt x="886410" y="879254"/>
                    </a:lnTo>
                    <a:lnTo>
                      <a:pt x="884113" y="905810"/>
                    </a:lnTo>
                    <a:lnTo>
                      <a:pt x="872630" y="907203"/>
                    </a:lnTo>
                    <a:lnTo>
                      <a:pt x="828981" y="817768"/>
                    </a:lnTo>
                    <a:lnTo>
                      <a:pt x="815201" y="813572"/>
                    </a:lnTo>
                    <a:lnTo>
                      <a:pt x="770156" y="854683"/>
                    </a:lnTo>
                    <a:cubicBezTo>
                      <a:pt x="766728" y="857814"/>
                      <a:pt x="762315" y="858535"/>
                      <a:pt x="758395" y="856601"/>
                    </a:cubicBezTo>
                    <a:lnTo>
                      <a:pt x="718042" y="836717"/>
                    </a:lnTo>
                    <a:cubicBezTo>
                      <a:pt x="716976" y="836193"/>
                      <a:pt x="715859" y="835865"/>
                      <a:pt x="714728" y="835717"/>
                    </a:cubicBezTo>
                    <a:lnTo>
                      <a:pt x="685415" y="832144"/>
                    </a:lnTo>
                    <a:cubicBezTo>
                      <a:pt x="683167" y="831865"/>
                      <a:pt x="680903" y="832390"/>
                      <a:pt x="678870" y="833619"/>
                    </a:cubicBezTo>
                    <a:lnTo>
                      <a:pt x="666501" y="841143"/>
                    </a:lnTo>
                    <a:cubicBezTo>
                      <a:pt x="664614" y="842290"/>
                      <a:pt x="662531" y="842815"/>
                      <a:pt x="660431" y="842667"/>
                    </a:cubicBezTo>
                    <a:lnTo>
                      <a:pt x="629084" y="840422"/>
                    </a:lnTo>
                    <a:cubicBezTo>
                      <a:pt x="626164" y="840209"/>
                      <a:pt x="623277" y="841323"/>
                      <a:pt x="620915" y="843569"/>
                    </a:cubicBezTo>
                    <a:lnTo>
                      <a:pt x="590764" y="872223"/>
                    </a:lnTo>
                    <a:cubicBezTo>
                      <a:pt x="588829" y="874058"/>
                      <a:pt x="586532" y="875140"/>
                      <a:pt x="584137" y="875354"/>
                    </a:cubicBezTo>
                    <a:lnTo>
                      <a:pt x="558679" y="877566"/>
                    </a:lnTo>
                    <a:cubicBezTo>
                      <a:pt x="556693" y="877747"/>
                      <a:pt x="554693" y="877304"/>
                      <a:pt x="552856" y="876288"/>
                    </a:cubicBezTo>
                    <a:lnTo>
                      <a:pt x="483171" y="837635"/>
                    </a:lnTo>
                    <a:cubicBezTo>
                      <a:pt x="479628" y="835668"/>
                      <a:pt x="475577" y="835914"/>
                      <a:pt x="472181" y="838291"/>
                    </a:cubicBezTo>
                    <a:lnTo>
                      <a:pt x="450708" y="853372"/>
                    </a:lnTo>
                    <a:cubicBezTo>
                      <a:pt x="448740" y="854765"/>
                      <a:pt x="446509" y="855437"/>
                      <a:pt x="444263" y="855339"/>
                    </a:cubicBezTo>
                    <a:lnTo>
                      <a:pt x="420804" y="854322"/>
                    </a:lnTo>
                    <a:cubicBezTo>
                      <a:pt x="417442" y="854175"/>
                      <a:pt x="414243" y="852290"/>
                      <a:pt x="411963" y="849093"/>
                    </a:cubicBezTo>
                    <a:lnTo>
                      <a:pt x="394625" y="824833"/>
                    </a:lnTo>
                    <a:cubicBezTo>
                      <a:pt x="393279" y="822948"/>
                      <a:pt x="391606" y="821489"/>
                      <a:pt x="389736" y="820604"/>
                    </a:cubicBezTo>
                    <a:lnTo>
                      <a:pt x="331043" y="792557"/>
                    </a:lnTo>
                    <a:cubicBezTo>
                      <a:pt x="329206" y="791688"/>
                      <a:pt x="327237" y="791360"/>
                      <a:pt x="325302" y="791639"/>
                    </a:cubicBezTo>
                    <a:lnTo>
                      <a:pt x="263295" y="800442"/>
                    </a:lnTo>
                    <a:cubicBezTo>
                      <a:pt x="260736" y="800802"/>
                      <a:pt x="258309" y="802179"/>
                      <a:pt x="256373" y="804376"/>
                    </a:cubicBezTo>
                    <a:lnTo>
                      <a:pt x="246269" y="815801"/>
                    </a:lnTo>
                    <a:cubicBezTo>
                      <a:pt x="244332" y="817997"/>
                      <a:pt x="242955" y="820899"/>
                      <a:pt x="242332" y="824144"/>
                    </a:cubicBezTo>
                    <a:lnTo>
                      <a:pt x="234688" y="863715"/>
                    </a:lnTo>
                    <a:cubicBezTo>
                      <a:pt x="234310" y="865682"/>
                      <a:pt x="233653" y="867534"/>
                      <a:pt x="232735" y="869190"/>
                    </a:cubicBezTo>
                    <a:lnTo>
                      <a:pt x="217742" y="896565"/>
                    </a:lnTo>
                    <a:cubicBezTo>
                      <a:pt x="216430" y="898958"/>
                      <a:pt x="215643" y="901778"/>
                      <a:pt x="215462" y="904712"/>
                    </a:cubicBezTo>
                    <a:lnTo>
                      <a:pt x="213002" y="944512"/>
                    </a:lnTo>
                    <a:cubicBezTo>
                      <a:pt x="212198" y="957380"/>
                      <a:pt x="200715" y="964018"/>
                      <a:pt x="192775" y="956199"/>
                    </a:cubicBezTo>
                    <a:lnTo>
                      <a:pt x="166300" y="930119"/>
                    </a:lnTo>
                    <a:cubicBezTo>
                      <a:pt x="164102" y="927955"/>
                      <a:pt x="161411" y="926775"/>
                      <a:pt x="158656" y="926775"/>
                    </a:cubicBezTo>
                    <a:lnTo>
                      <a:pt x="144368" y="926775"/>
                    </a:lnTo>
                    <a:cubicBezTo>
                      <a:pt x="141497" y="926775"/>
                      <a:pt x="138725" y="928038"/>
                      <a:pt x="136494" y="930349"/>
                    </a:cubicBezTo>
                    <a:lnTo>
                      <a:pt x="116974" y="95052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88" name="Freeform 1687">
                <a:extLst>
                  <a:ext uri="{FF2B5EF4-FFF2-40B4-BE49-F238E27FC236}">
                    <a16:creationId xmlns:a16="http://schemas.microsoft.com/office/drawing/2014/main" id="{9B11BB5B-340B-CA3D-E6AE-D126A05E863E}"/>
                  </a:ext>
                </a:extLst>
              </p:cNvPr>
              <p:cNvSpPr/>
              <p:nvPr/>
            </p:nvSpPr>
            <p:spPr>
              <a:xfrm>
                <a:off x="8304975" y="7352037"/>
                <a:ext cx="999796" cy="968153"/>
              </a:xfrm>
              <a:custGeom>
                <a:avLst/>
                <a:gdLst>
                  <a:gd name="connsiteX0" fmla="*/ 204614 w 999796"/>
                  <a:gd name="connsiteY0" fmla="*/ 968154 h 968153"/>
                  <a:gd name="connsiteX1" fmla="*/ 193968 w 999796"/>
                  <a:gd name="connsiteY1" fmla="*/ 963547 h 968153"/>
                  <a:gd name="connsiteX2" fmla="*/ 167509 w 999796"/>
                  <a:gd name="connsiteY2" fmla="*/ 937484 h 968153"/>
                  <a:gd name="connsiteX3" fmla="*/ 162884 w 999796"/>
                  <a:gd name="connsiteY3" fmla="*/ 935386 h 968153"/>
                  <a:gd name="connsiteX4" fmla="*/ 148595 w 999796"/>
                  <a:gd name="connsiteY4" fmla="*/ 935386 h 968153"/>
                  <a:gd name="connsiteX5" fmla="*/ 143806 w 999796"/>
                  <a:gd name="connsiteY5" fmla="*/ 937647 h 968153"/>
                  <a:gd name="connsiteX6" fmla="*/ 116444 w 999796"/>
                  <a:gd name="connsiteY6" fmla="*/ 965957 h 968153"/>
                  <a:gd name="connsiteX7" fmla="*/ 118626 w 999796"/>
                  <a:gd name="connsiteY7" fmla="*/ 912814 h 968153"/>
                  <a:gd name="connsiteX8" fmla="*/ 111753 w 999796"/>
                  <a:gd name="connsiteY8" fmla="*/ 900274 h 968153"/>
                  <a:gd name="connsiteX9" fmla="*/ 58210 w 999796"/>
                  <a:gd name="connsiteY9" fmla="*/ 886013 h 968153"/>
                  <a:gd name="connsiteX10" fmla="*/ 44989 w 999796"/>
                  <a:gd name="connsiteY10" fmla="*/ 867375 h 968153"/>
                  <a:gd name="connsiteX11" fmla="*/ 43726 w 999796"/>
                  <a:gd name="connsiteY11" fmla="*/ 845918 h 968153"/>
                  <a:gd name="connsiteX12" fmla="*/ 41380 w 999796"/>
                  <a:gd name="connsiteY12" fmla="*/ 838574 h 968153"/>
                  <a:gd name="connsiteX13" fmla="*/ 9443 w 999796"/>
                  <a:gd name="connsiteY13" fmla="*/ 791201 h 968153"/>
                  <a:gd name="connsiteX14" fmla="*/ 6013 w 999796"/>
                  <a:gd name="connsiteY14" fmla="*/ 782595 h 968153"/>
                  <a:gd name="connsiteX15" fmla="*/ 404 w 999796"/>
                  <a:gd name="connsiteY15" fmla="*/ 751876 h 968153"/>
                  <a:gd name="connsiteX16" fmla="*/ 174 w 999796"/>
                  <a:gd name="connsiteY16" fmla="*/ 744385 h 968153"/>
                  <a:gd name="connsiteX17" fmla="*/ 2897 w 999796"/>
                  <a:gd name="connsiteY17" fmla="*/ 721207 h 968153"/>
                  <a:gd name="connsiteX18" fmla="*/ 18218 w 999796"/>
                  <a:gd name="connsiteY18" fmla="*/ 703602 h 968153"/>
                  <a:gd name="connsiteX19" fmla="*/ 44972 w 999796"/>
                  <a:gd name="connsiteY19" fmla="*/ 700881 h 968153"/>
                  <a:gd name="connsiteX20" fmla="*/ 49894 w 999796"/>
                  <a:gd name="connsiteY20" fmla="*/ 697848 h 968153"/>
                  <a:gd name="connsiteX21" fmla="*/ 66232 w 999796"/>
                  <a:gd name="connsiteY21" fmla="*/ 676997 h 968153"/>
                  <a:gd name="connsiteX22" fmla="*/ 77353 w 999796"/>
                  <a:gd name="connsiteY22" fmla="*/ 670686 h 968153"/>
                  <a:gd name="connsiteX23" fmla="*/ 159241 w 999796"/>
                  <a:gd name="connsiteY23" fmla="*/ 664130 h 968153"/>
                  <a:gd name="connsiteX24" fmla="*/ 207403 w 999796"/>
                  <a:gd name="connsiteY24" fmla="*/ 653638 h 968153"/>
                  <a:gd name="connsiteX25" fmla="*/ 214473 w 999796"/>
                  <a:gd name="connsiteY25" fmla="*/ 643229 h 968153"/>
                  <a:gd name="connsiteX26" fmla="*/ 217557 w 999796"/>
                  <a:gd name="connsiteY26" fmla="*/ 608478 h 968153"/>
                  <a:gd name="connsiteX27" fmla="*/ 220986 w 999796"/>
                  <a:gd name="connsiteY27" fmla="*/ 598085 h 968153"/>
                  <a:gd name="connsiteX28" fmla="*/ 250233 w 999796"/>
                  <a:gd name="connsiteY28" fmla="*/ 551811 h 968153"/>
                  <a:gd name="connsiteX29" fmla="*/ 252415 w 999796"/>
                  <a:gd name="connsiteY29" fmla="*/ 543762 h 968153"/>
                  <a:gd name="connsiteX30" fmla="*/ 252415 w 999796"/>
                  <a:gd name="connsiteY30" fmla="*/ 371531 h 968153"/>
                  <a:gd name="connsiteX31" fmla="*/ 263947 w 999796"/>
                  <a:gd name="connsiteY31" fmla="*/ 351975 h 968153"/>
                  <a:gd name="connsiteX32" fmla="*/ 342915 w 999796"/>
                  <a:gd name="connsiteY32" fmla="*/ 319945 h 968153"/>
                  <a:gd name="connsiteX33" fmla="*/ 344998 w 999796"/>
                  <a:gd name="connsiteY33" fmla="*/ 318617 h 968153"/>
                  <a:gd name="connsiteX34" fmla="*/ 529048 w 999796"/>
                  <a:gd name="connsiteY34" fmla="*/ 156876 h 968153"/>
                  <a:gd name="connsiteX35" fmla="*/ 530328 w 999796"/>
                  <a:gd name="connsiteY35" fmla="*/ 155827 h 968153"/>
                  <a:gd name="connsiteX36" fmla="*/ 743610 w 999796"/>
                  <a:gd name="connsiteY36" fmla="*/ 2856 h 968153"/>
                  <a:gd name="connsiteX37" fmla="*/ 756913 w 999796"/>
                  <a:gd name="connsiteY37" fmla="*/ 791 h 968153"/>
                  <a:gd name="connsiteX38" fmla="*/ 849677 w 999796"/>
                  <a:gd name="connsiteY38" fmla="*/ 32854 h 968153"/>
                  <a:gd name="connsiteX39" fmla="*/ 857535 w 999796"/>
                  <a:gd name="connsiteY39" fmla="*/ 38771 h 968153"/>
                  <a:gd name="connsiteX40" fmla="*/ 883010 w 999796"/>
                  <a:gd name="connsiteY40" fmla="*/ 72899 h 968153"/>
                  <a:gd name="connsiteX41" fmla="*/ 892048 w 999796"/>
                  <a:gd name="connsiteY41" fmla="*/ 75063 h 968153"/>
                  <a:gd name="connsiteX42" fmla="*/ 914177 w 999796"/>
                  <a:gd name="connsiteY42" fmla="*/ 60261 h 968153"/>
                  <a:gd name="connsiteX43" fmla="*/ 928333 w 999796"/>
                  <a:gd name="connsiteY43" fmla="*/ 59016 h 968153"/>
                  <a:gd name="connsiteX44" fmla="*/ 939094 w 999796"/>
                  <a:gd name="connsiteY44" fmla="*/ 75195 h 968153"/>
                  <a:gd name="connsiteX45" fmla="*/ 951545 w 999796"/>
                  <a:gd name="connsiteY45" fmla="*/ 174727 h 968153"/>
                  <a:gd name="connsiteX46" fmla="*/ 955367 w 999796"/>
                  <a:gd name="connsiteY46" fmla="*/ 182825 h 968153"/>
                  <a:gd name="connsiteX47" fmla="*/ 975232 w 999796"/>
                  <a:gd name="connsiteY47" fmla="*/ 200955 h 968153"/>
                  <a:gd name="connsiteX48" fmla="*/ 977118 w 999796"/>
                  <a:gd name="connsiteY48" fmla="*/ 222772 h 968153"/>
                  <a:gd name="connsiteX49" fmla="*/ 980383 w 999796"/>
                  <a:gd name="connsiteY49" fmla="*/ 230837 h 968153"/>
                  <a:gd name="connsiteX50" fmla="*/ 994293 w 999796"/>
                  <a:gd name="connsiteY50" fmla="*/ 246246 h 968153"/>
                  <a:gd name="connsiteX51" fmla="*/ 998131 w 999796"/>
                  <a:gd name="connsiteY51" fmla="*/ 270539 h 968153"/>
                  <a:gd name="connsiteX52" fmla="*/ 989700 w 999796"/>
                  <a:gd name="connsiteY52" fmla="*/ 291963 h 968153"/>
                  <a:gd name="connsiteX53" fmla="*/ 988798 w 999796"/>
                  <a:gd name="connsiteY53" fmla="*/ 295357 h 968153"/>
                  <a:gd name="connsiteX54" fmla="*/ 964077 w 999796"/>
                  <a:gd name="connsiteY54" fmla="*/ 459442 h 968153"/>
                  <a:gd name="connsiteX55" fmla="*/ 963913 w 999796"/>
                  <a:gd name="connsiteY55" fmla="*/ 461572 h 968153"/>
                  <a:gd name="connsiteX56" fmla="*/ 961814 w 999796"/>
                  <a:gd name="connsiteY56" fmla="*/ 559958 h 968153"/>
                  <a:gd name="connsiteX57" fmla="*/ 955498 w 999796"/>
                  <a:gd name="connsiteY57" fmla="*/ 575546 h 968153"/>
                  <a:gd name="connsiteX58" fmla="*/ 883141 w 999796"/>
                  <a:gd name="connsiteY58" fmla="*/ 645983 h 968153"/>
                  <a:gd name="connsiteX59" fmla="*/ 879893 w 999796"/>
                  <a:gd name="connsiteY59" fmla="*/ 651917 h 968153"/>
                  <a:gd name="connsiteX60" fmla="*/ 856058 w 999796"/>
                  <a:gd name="connsiteY60" fmla="*/ 746188 h 968153"/>
                  <a:gd name="connsiteX61" fmla="*/ 858568 w 999796"/>
                  <a:gd name="connsiteY61" fmla="*/ 759384 h 968153"/>
                  <a:gd name="connsiteX62" fmla="*/ 874021 w 999796"/>
                  <a:gd name="connsiteY62" fmla="*/ 778185 h 968153"/>
                  <a:gd name="connsiteX63" fmla="*/ 878975 w 999796"/>
                  <a:gd name="connsiteY63" fmla="*/ 792824 h 968153"/>
                  <a:gd name="connsiteX64" fmla="*/ 878975 w 999796"/>
                  <a:gd name="connsiteY64" fmla="*/ 822952 h 968153"/>
                  <a:gd name="connsiteX65" fmla="*/ 887110 w 999796"/>
                  <a:gd name="connsiteY65" fmla="*/ 834984 h 968153"/>
                  <a:gd name="connsiteX66" fmla="*/ 900759 w 999796"/>
                  <a:gd name="connsiteY66" fmla="*/ 835443 h 968153"/>
                  <a:gd name="connsiteX67" fmla="*/ 912307 w 999796"/>
                  <a:gd name="connsiteY67" fmla="*/ 841525 h 968153"/>
                  <a:gd name="connsiteX68" fmla="*/ 916834 w 999796"/>
                  <a:gd name="connsiteY68" fmla="*/ 860441 h 968153"/>
                  <a:gd name="connsiteX69" fmla="*/ 912865 w 999796"/>
                  <a:gd name="connsiteY69" fmla="*/ 882964 h 968153"/>
                  <a:gd name="connsiteX70" fmla="*/ 894755 w 999796"/>
                  <a:gd name="connsiteY70" fmla="*/ 887078 h 968153"/>
                  <a:gd name="connsiteX71" fmla="*/ 892426 w 999796"/>
                  <a:gd name="connsiteY71" fmla="*/ 913994 h 968153"/>
                  <a:gd name="connsiteX72" fmla="*/ 874447 w 999796"/>
                  <a:gd name="connsiteY72" fmla="*/ 916174 h 968153"/>
                  <a:gd name="connsiteX73" fmla="*/ 830288 w 999796"/>
                  <a:gd name="connsiteY73" fmla="*/ 825673 h 968153"/>
                  <a:gd name="connsiteX74" fmla="*/ 820642 w 999796"/>
                  <a:gd name="connsiteY74" fmla="*/ 822739 h 968153"/>
                  <a:gd name="connsiteX75" fmla="*/ 777402 w 999796"/>
                  <a:gd name="connsiteY75" fmla="*/ 862195 h 968153"/>
                  <a:gd name="connsiteX76" fmla="*/ 760834 w 999796"/>
                  <a:gd name="connsiteY76" fmla="*/ 864818 h 968153"/>
                  <a:gd name="connsiteX77" fmla="*/ 720481 w 999796"/>
                  <a:gd name="connsiteY77" fmla="*/ 844934 h 968153"/>
                  <a:gd name="connsiteX78" fmla="*/ 718562 w 999796"/>
                  <a:gd name="connsiteY78" fmla="*/ 844344 h 968153"/>
                  <a:gd name="connsiteX79" fmla="*/ 689232 w 999796"/>
                  <a:gd name="connsiteY79" fmla="*/ 840787 h 968153"/>
                  <a:gd name="connsiteX80" fmla="*/ 685459 w 999796"/>
                  <a:gd name="connsiteY80" fmla="*/ 841656 h 968153"/>
                  <a:gd name="connsiteX81" fmla="*/ 673074 w 999796"/>
                  <a:gd name="connsiteY81" fmla="*/ 849196 h 968153"/>
                  <a:gd name="connsiteX82" fmla="*/ 664446 w 999796"/>
                  <a:gd name="connsiteY82" fmla="*/ 851327 h 968153"/>
                  <a:gd name="connsiteX83" fmla="*/ 633114 w 999796"/>
                  <a:gd name="connsiteY83" fmla="*/ 849081 h 968153"/>
                  <a:gd name="connsiteX84" fmla="*/ 628210 w 999796"/>
                  <a:gd name="connsiteY84" fmla="*/ 851065 h 968153"/>
                  <a:gd name="connsiteX85" fmla="*/ 598076 w 999796"/>
                  <a:gd name="connsiteY85" fmla="*/ 879702 h 968153"/>
                  <a:gd name="connsiteX86" fmla="*/ 588857 w 999796"/>
                  <a:gd name="connsiteY86" fmla="*/ 884013 h 968153"/>
                  <a:gd name="connsiteX87" fmla="*/ 563382 w 999796"/>
                  <a:gd name="connsiteY87" fmla="*/ 886210 h 968153"/>
                  <a:gd name="connsiteX88" fmla="*/ 555098 w 999796"/>
                  <a:gd name="connsiteY88" fmla="*/ 884390 h 968153"/>
                  <a:gd name="connsiteX89" fmla="*/ 485431 w 999796"/>
                  <a:gd name="connsiteY89" fmla="*/ 845754 h 968153"/>
                  <a:gd name="connsiteX90" fmla="*/ 479001 w 999796"/>
                  <a:gd name="connsiteY90" fmla="*/ 846163 h 968153"/>
                  <a:gd name="connsiteX91" fmla="*/ 457528 w 999796"/>
                  <a:gd name="connsiteY91" fmla="*/ 861244 h 968153"/>
                  <a:gd name="connsiteX92" fmla="*/ 448424 w 999796"/>
                  <a:gd name="connsiteY92" fmla="*/ 863982 h 968153"/>
                  <a:gd name="connsiteX93" fmla="*/ 424967 w 999796"/>
                  <a:gd name="connsiteY93" fmla="*/ 862949 h 968153"/>
                  <a:gd name="connsiteX94" fmla="*/ 412811 w 999796"/>
                  <a:gd name="connsiteY94" fmla="*/ 855917 h 968153"/>
                  <a:gd name="connsiteX95" fmla="*/ 395472 w 999796"/>
                  <a:gd name="connsiteY95" fmla="*/ 831657 h 968153"/>
                  <a:gd name="connsiteX96" fmla="*/ 392224 w 999796"/>
                  <a:gd name="connsiteY96" fmla="*/ 828821 h 968153"/>
                  <a:gd name="connsiteX97" fmla="*/ 333532 w 999796"/>
                  <a:gd name="connsiteY97" fmla="*/ 800757 h 968153"/>
                  <a:gd name="connsiteX98" fmla="*/ 330252 w 999796"/>
                  <a:gd name="connsiteY98" fmla="*/ 800217 h 968153"/>
                  <a:gd name="connsiteX99" fmla="*/ 268245 w 999796"/>
                  <a:gd name="connsiteY99" fmla="*/ 809003 h 968153"/>
                  <a:gd name="connsiteX100" fmla="*/ 263947 w 999796"/>
                  <a:gd name="connsiteY100" fmla="*/ 811527 h 968153"/>
                  <a:gd name="connsiteX101" fmla="*/ 253825 w 999796"/>
                  <a:gd name="connsiteY101" fmla="*/ 822969 h 968153"/>
                  <a:gd name="connsiteX102" fmla="*/ 250890 w 999796"/>
                  <a:gd name="connsiteY102" fmla="*/ 829263 h 968153"/>
                  <a:gd name="connsiteX103" fmla="*/ 243229 w 999796"/>
                  <a:gd name="connsiteY103" fmla="*/ 868834 h 968153"/>
                  <a:gd name="connsiteX104" fmla="*/ 240834 w 999796"/>
                  <a:gd name="connsiteY104" fmla="*/ 875571 h 968153"/>
                  <a:gd name="connsiteX105" fmla="*/ 225825 w 999796"/>
                  <a:gd name="connsiteY105" fmla="*/ 902929 h 968153"/>
                  <a:gd name="connsiteX106" fmla="*/ 224053 w 999796"/>
                  <a:gd name="connsiteY106" fmla="*/ 909273 h 968153"/>
                  <a:gd name="connsiteX107" fmla="*/ 221593 w 999796"/>
                  <a:gd name="connsiteY107" fmla="*/ 949073 h 968153"/>
                  <a:gd name="connsiteX108" fmla="*/ 209798 w 999796"/>
                  <a:gd name="connsiteY108" fmla="*/ 967203 h 968153"/>
                  <a:gd name="connsiteX109" fmla="*/ 204696 w 999796"/>
                  <a:gd name="connsiteY109" fmla="*/ 968154 h 968153"/>
                  <a:gd name="connsiteX110" fmla="*/ 148595 w 999796"/>
                  <a:gd name="connsiteY110" fmla="*/ 926780 h 968153"/>
                  <a:gd name="connsiteX111" fmla="*/ 162884 w 999796"/>
                  <a:gd name="connsiteY111" fmla="*/ 926780 h 968153"/>
                  <a:gd name="connsiteX112" fmla="*/ 173546 w 999796"/>
                  <a:gd name="connsiteY112" fmla="*/ 931369 h 968153"/>
                  <a:gd name="connsiteX113" fmla="*/ 200005 w 999796"/>
                  <a:gd name="connsiteY113" fmla="*/ 957433 h 968153"/>
                  <a:gd name="connsiteX114" fmla="*/ 206632 w 999796"/>
                  <a:gd name="connsiteY114" fmla="*/ 959154 h 968153"/>
                  <a:gd name="connsiteX115" fmla="*/ 212915 w 999796"/>
                  <a:gd name="connsiteY115" fmla="*/ 948516 h 968153"/>
                  <a:gd name="connsiteX116" fmla="*/ 215375 w 999796"/>
                  <a:gd name="connsiteY116" fmla="*/ 908716 h 968153"/>
                  <a:gd name="connsiteX117" fmla="*/ 218180 w 999796"/>
                  <a:gd name="connsiteY117" fmla="*/ 898766 h 968153"/>
                  <a:gd name="connsiteX118" fmla="*/ 233190 w 999796"/>
                  <a:gd name="connsiteY118" fmla="*/ 871407 h 968153"/>
                  <a:gd name="connsiteX119" fmla="*/ 234682 w 999796"/>
                  <a:gd name="connsiteY119" fmla="*/ 867178 h 968153"/>
                  <a:gd name="connsiteX120" fmla="*/ 242344 w 999796"/>
                  <a:gd name="connsiteY120" fmla="*/ 827608 h 968153"/>
                  <a:gd name="connsiteX121" fmla="*/ 247281 w 999796"/>
                  <a:gd name="connsiteY121" fmla="*/ 817248 h 968153"/>
                  <a:gd name="connsiteX122" fmla="*/ 257402 w 999796"/>
                  <a:gd name="connsiteY122" fmla="*/ 805806 h 968153"/>
                  <a:gd name="connsiteX123" fmla="*/ 266932 w 999796"/>
                  <a:gd name="connsiteY123" fmla="*/ 800479 h 968153"/>
                  <a:gd name="connsiteX124" fmla="*/ 328955 w 999796"/>
                  <a:gd name="connsiteY124" fmla="*/ 791676 h 968153"/>
                  <a:gd name="connsiteX125" fmla="*/ 337174 w 999796"/>
                  <a:gd name="connsiteY125" fmla="*/ 792988 h 968153"/>
                  <a:gd name="connsiteX126" fmla="*/ 395850 w 999796"/>
                  <a:gd name="connsiteY126" fmla="*/ 821034 h 968153"/>
                  <a:gd name="connsiteX127" fmla="*/ 402379 w 999796"/>
                  <a:gd name="connsiteY127" fmla="*/ 826624 h 968153"/>
                  <a:gd name="connsiteX128" fmla="*/ 419718 w 999796"/>
                  <a:gd name="connsiteY128" fmla="*/ 850901 h 968153"/>
                  <a:gd name="connsiteX129" fmla="*/ 425229 w 999796"/>
                  <a:gd name="connsiteY129" fmla="*/ 854327 h 968153"/>
                  <a:gd name="connsiteX130" fmla="*/ 448720 w 999796"/>
                  <a:gd name="connsiteY130" fmla="*/ 855343 h 968153"/>
                  <a:gd name="connsiteX131" fmla="*/ 452492 w 999796"/>
                  <a:gd name="connsiteY131" fmla="*/ 854163 h 968153"/>
                  <a:gd name="connsiteX132" fmla="*/ 473981 w 999796"/>
                  <a:gd name="connsiteY132" fmla="*/ 839082 h 968153"/>
                  <a:gd name="connsiteX133" fmla="*/ 489549 w 999796"/>
                  <a:gd name="connsiteY133" fmla="*/ 838213 h 968153"/>
                  <a:gd name="connsiteX134" fmla="*/ 559215 w 999796"/>
                  <a:gd name="connsiteY134" fmla="*/ 876849 h 968153"/>
                  <a:gd name="connsiteX135" fmla="*/ 562545 w 999796"/>
                  <a:gd name="connsiteY135" fmla="*/ 877603 h 968153"/>
                  <a:gd name="connsiteX136" fmla="*/ 588021 w 999796"/>
                  <a:gd name="connsiteY136" fmla="*/ 875407 h 968153"/>
                  <a:gd name="connsiteX137" fmla="*/ 592056 w 999796"/>
                  <a:gd name="connsiteY137" fmla="*/ 873440 h 968153"/>
                  <a:gd name="connsiteX138" fmla="*/ 622206 w 999796"/>
                  <a:gd name="connsiteY138" fmla="*/ 844787 h 968153"/>
                  <a:gd name="connsiteX139" fmla="*/ 633640 w 999796"/>
                  <a:gd name="connsiteY139" fmla="*/ 840476 h 968153"/>
                  <a:gd name="connsiteX140" fmla="*/ 664986 w 999796"/>
                  <a:gd name="connsiteY140" fmla="*/ 842721 h 968153"/>
                  <a:gd name="connsiteX141" fmla="*/ 668530 w 999796"/>
                  <a:gd name="connsiteY141" fmla="*/ 841803 h 968153"/>
                  <a:gd name="connsiteX142" fmla="*/ 680883 w 999796"/>
                  <a:gd name="connsiteY142" fmla="*/ 834279 h 968153"/>
                  <a:gd name="connsiteX143" fmla="*/ 690200 w 999796"/>
                  <a:gd name="connsiteY143" fmla="*/ 832214 h 968153"/>
                  <a:gd name="connsiteX144" fmla="*/ 719496 w 999796"/>
                  <a:gd name="connsiteY144" fmla="*/ 835771 h 968153"/>
                  <a:gd name="connsiteX145" fmla="*/ 724188 w 999796"/>
                  <a:gd name="connsiteY145" fmla="*/ 837164 h 968153"/>
                  <a:gd name="connsiteX146" fmla="*/ 764542 w 999796"/>
                  <a:gd name="connsiteY146" fmla="*/ 857048 h 968153"/>
                  <a:gd name="connsiteX147" fmla="*/ 771497 w 999796"/>
                  <a:gd name="connsiteY147" fmla="*/ 855802 h 968153"/>
                  <a:gd name="connsiteX148" fmla="*/ 818363 w 999796"/>
                  <a:gd name="connsiteY148" fmla="*/ 813052 h 968153"/>
                  <a:gd name="connsiteX149" fmla="*/ 836275 w 999796"/>
                  <a:gd name="connsiteY149" fmla="*/ 818510 h 968153"/>
                  <a:gd name="connsiteX150" fmla="*/ 879384 w 999796"/>
                  <a:gd name="connsiteY150" fmla="*/ 906863 h 968153"/>
                  <a:gd name="connsiteX151" fmla="*/ 884355 w 999796"/>
                  <a:gd name="connsiteY151" fmla="*/ 906257 h 968153"/>
                  <a:gd name="connsiteX152" fmla="*/ 886619 w 999796"/>
                  <a:gd name="connsiteY152" fmla="*/ 880046 h 968153"/>
                  <a:gd name="connsiteX153" fmla="*/ 905253 w 999796"/>
                  <a:gd name="connsiteY153" fmla="*/ 875800 h 968153"/>
                  <a:gd name="connsiteX154" fmla="*/ 908239 w 999796"/>
                  <a:gd name="connsiteY154" fmla="*/ 858917 h 968153"/>
                  <a:gd name="connsiteX155" fmla="*/ 905516 w 999796"/>
                  <a:gd name="connsiteY155" fmla="*/ 846885 h 968153"/>
                  <a:gd name="connsiteX156" fmla="*/ 900332 w 999796"/>
                  <a:gd name="connsiteY156" fmla="*/ 844000 h 968153"/>
                  <a:gd name="connsiteX157" fmla="*/ 886684 w 999796"/>
                  <a:gd name="connsiteY157" fmla="*/ 843541 h 968153"/>
                  <a:gd name="connsiteX158" fmla="*/ 870247 w 999796"/>
                  <a:gd name="connsiteY158" fmla="*/ 822919 h 968153"/>
                  <a:gd name="connsiteX159" fmla="*/ 870247 w 999796"/>
                  <a:gd name="connsiteY159" fmla="*/ 792791 h 968153"/>
                  <a:gd name="connsiteX160" fmla="*/ 867246 w 999796"/>
                  <a:gd name="connsiteY160" fmla="*/ 783612 h 968153"/>
                  <a:gd name="connsiteX161" fmla="*/ 851793 w 999796"/>
                  <a:gd name="connsiteY161" fmla="*/ 764810 h 968153"/>
                  <a:gd name="connsiteX162" fmla="*/ 847611 w 999796"/>
                  <a:gd name="connsiteY162" fmla="*/ 744041 h 968153"/>
                  <a:gd name="connsiteX163" fmla="*/ 871445 w 999796"/>
                  <a:gd name="connsiteY163" fmla="*/ 649803 h 968153"/>
                  <a:gd name="connsiteX164" fmla="*/ 877006 w 999796"/>
                  <a:gd name="connsiteY164" fmla="*/ 639804 h 968153"/>
                  <a:gd name="connsiteX165" fmla="*/ 949363 w 999796"/>
                  <a:gd name="connsiteY165" fmla="*/ 569367 h 968153"/>
                  <a:gd name="connsiteX166" fmla="*/ 953087 w 999796"/>
                  <a:gd name="connsiteY166" fmla="*/ 559761 h 968153"/>
                  <a:gd name="connsiteX167" fmla="*/ 955187 w 999796"/>
                  <a:gd name="connsiteY167" fmla="*/ 461376 h 968153"/>
                  <a:gd name="connsiteX168" fmla="*/ 955433 w 999796"/>
                  <a:gd name="connsiteY168" fmla="*/ 458212 h 968153"/>
                  <a:gd name="connsiteX169" fmla="*/ 980170 w 999796"/>
                  <a:gd name="connsiteY169" fmla="*/ 294029 h 968153"/>
                  <a:gd name="connsiteX170" fmla="*/ 981580 w 999796"/>
                  <a:gd name="connsiteY170" fmla="*/ 288783 h 968153"/>
                  <a:gd name="connsiteX171" fmla="*/ 990012 w 999796"/>
                  <a:gd name="connsiteY171" fmla="*/ 267359 h 968153"/>
                  <a:gd name="connsiteX172" fmla="*/ 987797 w 999796"/>
                  <a:gd name="connsiteY172" fmla="*/ 251983 h 968153"/>
                  <a:gd name="connsiteX173" fmla="*/ 973887 w 999796"/>
                  <a:gd name="connsiteY173" fmla="*/ 236591 h 968153"/>
                  <a:gd name="connsiteX174" fmla="*/ 968441 w 999796"/>
                  <a:gd name="connsiteY174" fmla="*/ 223510 h 968153"/>
                  <a:gd name="connsiteX175" fmla="*/ 966866 w 999796"/>
                  <a:gd name="connsiteY175" fmla="*/ 205020 h 968153"/>
                  <a:gd name="connsiteX176" fmla="*/ 949445 w 999796"/>
                  <a:gd name="connsiteY176" fmla="*/ 189152 h 968153"/>
                  <a:gd name="connsiteX177" fmla="*/ 942900 w 999796"/>
                  <a:gd name="connsiteY177" fmla="*/ 175760 h 968153"/>
                  <a:gd name="connsiteX178" fmla="*/ 930450 w 999796"/>
                  <a:gd name="connsiteY178" fmla="*/ 76227 h 968153"/>
                  <a:gd name="connsiteX179" fmla="*/ 924643 w 999796"/>
                  <a:gd name="connsiteY179" fmla="*/ 66802 h 968153"/>
                  <a:gd name="connsiteX180" fmla="*/ 918852 w 999796"/>
                  <a:gd name="connsiteY180" fmla="*/ 67359 h 968153"/>
                  <a:gd name="connsiteX181" fmla="*/ 896723 w 999796"/>
                  <a:gd name="connsiteY181" fmla="*/ 82161 h 968153"/>
                  <a:gd name="connsiteX182" fmla="*/ 876022 w 999796"/>
                  <a:gd name="connsiteY182" fmla="*/ 78014 h 968153"/>
                  <a:gd name="connsiteX183" fmla="*/ 850546 w 999796"/>
                  <a:gd name="connsiteY183" fmla="*/ 43886 h 968153"/>
                  <a:gd name="connsiteX184" fmla="*/ 846758 w 999796"/>
                  <a:gd name="connsiteY184" fmla="*/ 40952 h 968153"/>
                  <a:gd name="connsiteX185" fmla="*/ 753994 w 999796"/>
                  <a:gd name="connsiteY185" fmla="*/ 8888 h 968153"/>
                  <a:gd name="connsiteX186" fmla="*/ 748531 w 999796"/>
                  <a:gd name="connsiteY186" fmla="*/ 9806 h 968153"/>
                  <a:gd name="connsiteX187" fmla="*/ 535282 w 999796"/>
                  <a:gd name="connsiteY187" fmla="*/ 162761 h 968153"/>
                  <a:gd name="connsiteX188" fmla="*/ 350592 w 999796"/>
                  <a:gd name="connsiteY188" fmla="*/ 325010 h 968153"/>
                  <a:gd name="connsiteX189" fmla="*/ 346065 w 999796"/>
                  <a:gd name="connsiteY189" fmla="*/ 327846 h 968153"/>
                  <a:gd name="connsiteX190" fmla="*/ 267096 w 999796"/>
                  <a:gd name="connsiteY190" fmla="*/ 359876 h 968153"/>
                  <a:gd name="connsiteX191" fmla="*/ 260929 w 999796"/>
                  <a:gd name="connsiteY191" fmla="*/ 371482 h 968153"/>
                  <a:gd name="connsiteX192" fmla="*/ 260929 w 999796"/>
                  <a:gd name="connsiteY192" fmla="*/ 543713 h 968153"/>
                  <a:gd name="connsiteX193" fmla="*/ 257419 w 999796"/>
                  <a:gd name="connsiteY193" fmla="*/ 556351 h 968153"/>
                  <a:gd name="connsiteX194" fmla="*/ 228170 w 999796"/>
                  <a:gd name="connsiteY194" fmla="*/ 602643 h 968153"/>
                  <a:gd name="connsiteX195" fmla="*/ 226038 w 999796"/>
                  <a:gd name="connsiteY195" fmla="*/ 609199 h 968153"/>
                  <a:gd name="connsiteX196" fmla="*/ 222954 w 999796"/>
                  <a:gd name="connsiteY196" fmla="*/ 643951 h 968153"/>
                  <a:gd name="connsiteX197" fmla="*/ 209159 w 999796"/>
                  <a:gd name="connsiteY197" fmla="*/ 662015 h 968153"/>
                  <a:gd name="connsiteX198" fmla="*/ 161735 w 999796"/>
                  <a:gd name="connsiteY198" fmla="*/ 672391 h 968153"/>
                  <a:gd name="connsiteX199" fmla="*/ 159816 w 999796"/>
                  <a:gd name="connsiteY199" fmla="*/ 672686 h 968153"/>
                  <a:gd name="connsiteX200" fmla="*/ 77944 w 999796"/>
                  <a:gd name="connsiteY200" fmla="*/ 679227 h 968153"/>
                  <a:gd name="connsiteX201" fmla="*/ 72908 w 999796"/>
                  <a:gd name="connsiteY201" fmla="*/ 682259 h 968153"/>
                  <a:gd name="connsiteX202" fmla="*/ 56586 w 999796"/>
                  <a:gd name="connsiteY202" fmla="*/ 703110 h 968153"/>
                  <a:gd name="connsiteX203" fmla="*/ 45760 w 999796"/>
                  <a:gd name="connsiteY203" fmla="*/ 709404 h 968153"/>
                  <a:gd name="connsiteX204" fmla="*/ 19006 w 999796"/>
                  <a:gd name="connsiteY204" fmla="*/ 712125 h 968153"/>
                  <a:gd name="connsiteX205" fmla="*/ 11362 w 999796"/>
                  <a:gd name="connsiteY205" fmla="*/ 722190 h 968153"/>
                  <a:gd name="connsiteX206" fmla="*/ 8639 w 999796"/>
                  <a:gd name="connsiteY206" fmla="*/ 745369 h 968153"/>
                  <a:gd name="connsiteX207" fmla="*/ 8786 w 999796"/>
                  <a:gd name="connsiteY207" fmla="*/ 750319 h 968153"/>
                  <a:gd name="connsiteX208" fmla="*/ 14397 w 999796"/>
                  <a:gd name="connsiteY208" fmla="*/ 781021 h 968153"/>
                  <a:gd name="connsiteX209" fmla="*/ 16496 w 999796"/>
                  <a:gd name="connsiteY209" fmla="*/ 786365 h 968153"/>
                  <a:gd name="connsiteX210" fmla="*/ 48434 w 999796"/>
                  <a:gd name="connsiteY210" fmla="*/ 833738 h 968153"/>
                  <a:gd name="connsiteX211" fmla="*/ 52239 w 999796"/>
                  <a:gd name="connsiteY211" fmla="*/ 845376 h 968153"/>
                  <a:gd name="connsiteX212" fmla="*/ 53503 w 999796"/>
                  <a:gd name="connsiteY212" fmla="*/ 866834 h 968153"/>
                  <a:gd name="connsiteX213" fmla="*/ 60343 w 999796"/>
                  <a:gd name="connsiteY213" fmla="*/ 877685 h 968153"/>
                  <a:gd name="connsiteX214" fmla="*/ 113902 w 999796"/>
                  <a:gd name="connsiteY214" fmla="*/ 891946 h 968153"/>
                  <a:gd name="connsiteX215" fmla="*/ 127156 w 999796"/>
                  <a:gd name="connsiteY215" fmla="*/ 913141 h 968153"/>
                  <a:gd name="connsiteX216" fmla="*/ 125909 w 999796"/>
                  <a:gd name="connsiteY216" fmla="*/ 943696 h 968153"/>
                  <a:gd name="connsiteX217" fmla="*/ 137556 w 999796"/>
                  <a:gd name="connsiteY217" fmla="*/ 931648 h 968153"/>
                  <a:gd name="connsiteX218" fmla="*/ 148530 w 999796"/>
                  <a:gd name="connsiteY218" fmla="*/ 926764 h 96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999796" h="968153">
                    <a:moveTo>
                      <a:pt x="204614" y="968154"/>
                    </a:moveTo>
                    <a:cubicBezTo>
                      <a:pt x="200792" y="968154"/>
                      <a:pt x="197036" y="966580"/>
                      <a:pt x="193968" y="963547"/>
                    </a:cubicBezTo>
                    <a:lnTo>
                      <a:pt x="167509" y="937484"/>
                    </a:lnTo>
                    <a:cubicBezTo>
                      <a:pt x="166099" y="936107"/>
                      <a:pt x="164508" y="935386"/>
                      <a:pt x="162884" y="935386"/>
                    </a:cubicBezTo>
                    <a:lnTo>
                      <a:pt x="148595" y="935386"/>
                    </a:lnTo>
                    <a:cubicBezTo>
                      <a:pt x="146906" y="935386"/>
                      <a:pt x="145249" y="936172"/>
                      <a:pt x="143806" y="937647"/>
                    </a:cubicBezTo>
                    <a:lnTo>
                      <a:pt x="116444" y="965957"/>
                    </a:lnTo>
                    <a:lnTo>
                      <a:pt x="118626" y="912814"/>
                    </a:lnTo>
                    <a:cubicBezTo>
                      <a:pt x="118872" y="906863"/>
                      <a:pt x="115854" y="901356"/>
                      <a:pt x="111753" y="900274"/>
                    </a:cubicBezTo>
                    <a:lnTo>
                      <a:pt x="58210" y="886013"/>
                    </a:lnTo>
                    <a:cubicBezTo>
                      <a:pt x="50846" y="884062"/>
                      <a:pt x="45514" y="876571"/>
                      <a:pt x="44989" y="867375"/>
                    </a:cubicBezTo>
                    <a:lnTo>
                      <a:pt x="43726" y="845918"/>
                    </a:lnTo>
                    <a:cubicBezTo>
                      <a:pt x="43562" y="843196"/>
                      <a:pt x="42726" y="840574"/>
                      <a:pt x="41380" y="838574"/>
                    </a:cubicBezTo>
                    <a:lnTo>
                      <a:pt x="9443" y="791201"/>
                    </a:lnTo>
                    <a:cubicBezTo>
                      <a:pt x="7769" y="788726"/>
                      <a:pt x="6588" y="785742"/>
                      <a:pt x="6013" y="782595"/>
                    </a:cubicBezTo>
                    <a:lnTo>
                      <a:pt x="404" y="751876"/>
                    </a:lnTo>
                    <a:cubicBezTo>
                      <a:pt x="-39" y="749401"/>
                      <a:pt x="-121" y="746877"/>
                      <a:pt x="174" y="744385"/>
                    </a:cubicBezTo>
                    <a:lnTo>
                      <a:pt x="2897" y="721207"/>
                    </a:lnTo>
                    <a:cubicBezTo>
                      <a:pt x="4029" y="711650"/>
                      <a:pt x="10328" y="704405"/>
                      <a:pt x="18218" y="703602"/>
                    </a:cubicBezTo>
                    <a:lnTo>
                      <a:pt x="44972" y="700881"/>
                    </a:lnTo>
                    <a:cubicBezTo>
                      <a:pt x="46778" y="700700"/>
                      <a:pt x="48516" y="699618"/>
                      <a:pt x="49894" y="697848"/>
                    </a:cubicBezTo>
                    <a:lnTo>
                      <a:pt x="66232" y="676997"/>
                    </a:lnTo>
                    <a:cubicBezTo>
                      <a:pt x="69152" y="673260"/>
                      <a:pt x="73105" y="671014"/>
                      <a:pt x="77353" y="670686"/>
                    </a:cubicBezTo>
                    <a:lnTo>
                      <a:pt x="159241" y="664130"/>
                    </a:lnTo>
                    <a:lnTo>
                      <a:pt x="207403" y="653638"/>
                    </a:lnTo>
                    <a:cubicBezTo>
                      <a:pt x="211029" y="652835"/>
                      <a:pt x="214014" y="648458"/>
                      <a:pt x="214473" y="643229"/>
                    </a:cubicBezTo>
                    <a:lnTo>
                      <a:pt x="217557" y="608478"/>
                    </a:lnTo>
                    <a:cubicBezTo>
                      <a:pt x="217885" y="604692"/>
                      <a:pt x="219082" y="601085"/>
                      <a:pt x="220986" y="598085"/>
                    </a:cubicBezTo>
                    <a:lnTo>
                      <a:pt x="250233" y="551811"/>
                    </a:lnTo>
                    <a:cubicBezTo>
                      <a:pt x="251644" y="549582"/>
                      <a:pt x="252415" y="546729"/>
                      <a:pt x="252415" y="543762"/>
                    </a:cubicBezTo>
                    <a:lnTo>
                      <a:pt x="252415" y="371531"/>
                    </a:lnTo>
                    <a:cubicBezTo>
                      <a:pt x="252415" y="362630"/>
                      <a:pt x="257057" y="354761"/>
                      <a:pt x="263947" y="351975"/>
                    </a:cubicBezTo>
                    <a:lnTo>
                      <a:pt x="342915" y="319945"/>
                    </a:lnTo>
                    <a:cubicBezTo>
                      <a:pt x="343653" y="319633"/>
                      <a:pt x="344359" y="319207"/>
                      <a:pt x="344998" y="318617"/>
                    </a:cubicBezTo>
                    <a:lnTo>
                      <a:pt x="529048" y="156876"/>
                    </a:lnTo>
                    <a:cubicBezTo>
                      <a:pt x="529492" y="156483"/>
                      <a:pt x="529902" y="156155"/>
                      <a:pt x="530328" y="155827"/>
                    </a:cubicBezTo>
                    <a:lnTo>
                      <a:pt x="743610" y="2856"/>
                    </a:lnTo>
                    <a:cubicBezTo>
                      <a:pt x="747580" y="4"/>
                      <a:pt x="752403" y="-766"/>
                      <a:pt x="756913" y="791"/>
                    </a:cubicBezTo>
                    <a:lnTo>
                      <a:pt x="849677" y="32854"/>
                    </a:lnTo>
                    <a:cubicBezTo>
                      <a:pt x="852696" y="33903"/>
                      <a:pt x="855418" y="35952"/>
                      <a:pt x="857535" y="38771"/>
                    </a:cubicBezTo>
                    <a:lnTo>
                      <a:pt x="883010" y="72899"/>
                    </a:lnTo>
                    <a:cubicBezTo>
                      <a:pt x="885553" y="76260"/>
                      <a:pt x="889014" y="77063"/>
                      <a:pt x="892048" y="75063"/>
                    </a:cubicBezTo>
                    <a:lnTo>
                      <a:pt x="914177" y="60261"/>
                    </a:lnTo>
                    <a:cubicBezTo>
                      <a:pt x="918507" y="57344"/>
                      <a:pt x="923675" y="56901"/>
                      <a:pt x="928333" y="59016"/>
                    </a:cubicBezTo>
                    <a:cubicBezTo>
                      <a:pt x="934140" y="61655"/>
                      <a:pt x="938159" y="67720"/>
                      <a:pt x="939094" y="75195"/>
                    </a:cubicBezTo>
                    <a:lnTo>
                      <a:pt x="951545" y="174727"/>
                    </a:lnTo>
                    <a:cubicBezTo>
                      <a:pt x="951955" y="178038"/>
                      <a:pt x="953349" y="180989"/>
                      <a:pt x="955367" y="182825"/>
                    </a:cubicBezTo>
                    <a:lnTo>
                      <a:pt x="975232" y="200955"/>
                    </a:lnTo>
                    <a:lnTo>
                      <a:pt x="977118" y="222772"/>
                    </a:lnTo>
                    <a:cubicBezTo>
                      <a:pt x="977397" y="225936"/>
                      <a:pt x="978595" y="228887"/>
                      <a:pt x="980383" y="230837"/>
                    </a:cubicBezTo>
                    <a:lnTo>
                      <a:pt x="994293" y="246246"/>
                    </a:lnTo>
                    <a:cubicBezTo>
                      <a:pt x="999788" y="252344"/>
                      <a:pt x="1001363" y="262343"/>
                      <a:pt x="998131" y="270539"/>
                    </a:cubicBezTo>
                    <a:lnTo>
                      <a:pt x="989700" y="291963"/>
                    </a:lnTo>
                    <a:cubicBezTo>
                      <a:pt x="989274" y="293012"/>
                      <a:pt x="988978" y="294144"/>
                      <a:pt x="988798" y="295357"/>
                    </a:cubicBezTo>
                    <a:lnTo>
                      <a:pt x="964077" y="459442"/>
                    </a:lnTo>
                    <a:cubicBezTo>
                      <a:pt x="963995" y="460097"/>
                      <a:pt x="963929" y="460835"/>
                      <a:pt x="963913" y="461572"/>
                    </a:cubicBezTo>
                    <a:lnTo>
                      <a:pt x="961814" y="559958"/>
                    </a:lnTo>
                    <a:cubicBezTo>
                      <a:pt x="961698" y="566056"/>
                      <a:pt x="959386" y="571743"/>
                      <a:pt x="955498" y="575546"/>
                    </a:cubicBezTo>
                    <a:lnTo>
                      <a:pt x="883141" y="645983"/>
                    </a:lnTo>
                    <a:cubicBezTo>
                      <a:pt x="881648" y="647442"/>
                      <a:pt x="880483" y="649540"/>
                      <a:pt x="879893" y="651917"/>
                    </a:cubicBezTo>
                    <a:lnTo>
                      <a:pt x="856058" y="746188"/>
                    </a:lnTo>
                    <a:cubicBezTo>
                      <a:pt x="854861" y="750909"/>
                      <a:pt x="855845" y="756089"/>
                      <a:pt x="858568" y="759384"/>
                    </a:cubicBezTo>
                    <a:lnTo>
                      <a:pt x="874021" y="778185"/>
                    </a:lnTo>
                    <a:cubicBezTo>
                      <a:pt x="877169" y="782021"/>
                      <a:pt x="878975" y="787349"/>
                      <a:pt x="878975" y="792824"/>
                    </a:cubicBezTo>
                    <a:lnTo>
                      <a:pt x="878975" y="822952"/>
                    </a:lnTo>
                    <a:cubicBezTo>
                      <a:pt x="878975" y="829444"/>
                      <a:pt x="882616" y="834820"/>
                      <a:pt x="887110" y="834984"/>
                    </a:cubicBezTo>
                    <a:lnTo>
                      <a:pt x="900759" y="835443"/>
                    </a:lnTo>
                    <a:cubicBezTo>
                      <a:pt x="905138" y="835591"/>
                      <a:pt x="909239" y="837738"/>
                      <a:pt x="912307" y="841525"/>
                    </a:cubicBezTo>
                    <a:cubicBezTo>
                      <a:pt x="916359" y="846492"/>
                      <a:pt x="918048" y="853573"/>
                      <a:pt x="916834" y="860441"/>
                    </a:cubicBezTo>
                    <a:lnTo>
                      <a:pt x="912865" y="882964"/>
                    </a:lnTo>
                    <a:lnTo>
                      <a:pt x="894755" y="887078"/>
                    </a:lnTo>
                    <a:lnTo>
                      <a:pt x="892426" y="913994"/>
                    </a:lnTo>
                    <a:lnTo>
                      <a:pt x="874447" y="916174"/>
                    </a:lnTo>
                    <a:lnTo>
                      <a:pt x="830288" y="825673"/>
                    </a:lnTo>
                    <a:lnTo>
                      <a:pt x="820642" y="822739"/>
                    </a:lnTo>
                    <a:lnTo>
                      <a:pt x="777402" y="862195"/>
                    </a:lnTo>
                    <a:cubicBezTo>
                      <a:pt x="772694" y="866490"/>
                      <a:pt x="766346" y="867522"/>
                      <a:pt x="760834" y="864818"/>
                    </a:cubicBezTo>
                    <a:lnTo>
                      <a:pt x="720481" y="844934"/>
                    </a:lnTo>
                    <a:cubicBezTo>
                      <a:pt x="719858" y="844606"/>
                      <a:pt x="719202" y="844426"/>
                      <a:pt x="718562" y="844344"/>
                    </a:cubicBezTo>
                    <a:lnTo>
                      <a:pt x="689232" y="840787"/>
                    </a:lnTo>
                    <a:cubicBezTo>
                      <a:pt x="687968" y="840623"/>
                      <a:pt x="686657" y="840934"/>
                      <a:pt x="685459" y="841656"/>
                    </a:cubicBezTo>
                    <a:lnTo>
                      <a:pt x="673074" y="849196"/>
                    </a:lnTo>
                    <a:cubicBezTo>
                      <a:pt x="670384" y="850803"/>
                      <a:pt x="667381" y="851639"/>
                      <a:pt x="664446" y="851327"/>
                    </a:cubicBezTo>
                    <a:lnTo>
                      <a:pt x="633114" y="849081"/>
                    </a:lnTo>
                    <a:cubicBezTo>
                      <a:pt x="631081" y="849098"/>
                      <a:pt x="629686" y="849655"/>
                      <a:pt x="628210" y="851065"/>
                    </a:cubicBezTo>
                    <a:lnTo>
                      <a:pt x="598076" y="879702"/>
                    </a:lnTo>
                    <a:cubicBezTo>
                      <a:pt x="595452" y="882226"/>
                      <a:pt x="592269" y="883718"/>
                      <a:pt x="588857" y="884013"/>
                    </a:cubicBezTo>
                    <a:lnTo>
                      <a:pt x="563382" y="886210"/>
                    </a:lnTo>
                    <a:cubicBezTo>
                      <a:pt x="560511" y="886406"/>
                      <a:pt x="557673" y="885865"/>
                      <a:pt x="555098" y="884390"/>
                    </a:cubicBezTo>
                    <a:lnTo>
                      <a:pt x="485431" y="845754"/>
                    </a:lnTo>
                    <a:cubicBezTo>
                      <a:pt x="483331" y="844590"/>
                      <a:pt x="481052" y="844737"/>
                      <a:pt x="479001" y="846163"/>
                    </a:cubicBezTo>
                    <a:lnTo>
                      <a:pt x="457528" y="861244"/>
                    </a:lnTo>
                    <a:cubicBezTo>
                      <a:pt x="454805" y="863162"/>
                      <a:pt x="451541" y="863998"/>
                      <a:pt x="448424" y="863982"/>
                    </a:cubicBezTo>
                    <a:lnTo>
                      <a:pt x="424967" y="862949"/>
                    </a:lnTo>
                    <a:cubicBezTo>
                      <a:pt x="420291" y="862769"/>
                      <a:pt x="415863" y="860195"/>
                      <a:pt x="412811" y="855917"/>
                    </a:cubicBezTo>
                    <a:lnTo>
                      <a:pt x="395472" y="831657"/>
                    </a:lnTo>
                    <a:cubicBezTo>
                      <a:pt x="394554" y="830378"/>
                      <a:pt x="393422" y="829395"/>
                      <a:pt x="392224" y="828821"/>
                    </a:cubicBezTo>
                    <a:lnTo>
                      <a:pt x="333532" y="800757"/>
                    </a:lnTo>
                    <a:cubicBezTo>
                      <a:pt x="332449" y="800233"/>
                      <a:pt x="331350" y="800053"/>
                      <a:pt x="330252" y="800217"/>
                    </a:cubicBezTo>
                    <a:lnTo>
                      <a:pt x="268245" y="809003"/>
                    </a:lnTo>
                    <a:cubicBezTo>
                      <a:pt x="266687" y="809232"/>
                      <a:pt x="265194" y="810117"/>
                      <a:pt x="263947" y="811527"/>
                    </a:cubicBezTo>
                    <a:lnTo>
                      <a:pt x="253825" y="822969"/>
                    </a:lnTo>
                    <a:cubicBezTo>
                      <a:pt x="252399" y="824575"/>
                      <a:pt x="251365" y="826821"/>
                      <a:pt x="250890" y="829263"/>
                    </a:cubicBezTo>
                    <a:lnTo>
                      <a:pt x="243229" y="868834"/>
                    </a:lnTo>
                    <a:cubicBezTo>
                      <a:pt x="242753" y="871243"/>
                      <a:pt x="241966" y="873505"/>
                      <a:pt x="240834" y="875571"/>
                    </a:cubicBezTo>
                    <a:lnTo>
                      <a:pt x="225825" y="902929"/>
                    </a:lnTo>
                    <a:cubicBezTo>
                      <a:pt x="224824" y="904782"/>
                      <a:pt x="224201" y="906978"/>
                      <a:pt x="224053" y="909273"/>
                    </a:cubicBezTo>
                    <a:lnTo>
                      <a:pt x="221593" y="949073"/>
                    </a:lnTo>
                    <a:cubicBezTo>
                      <a:pt x="221068" y="957531"/>
                      <a:pt x="216441" y="964662"/>
                      <a:pt x="209798" y="967203"/>
                    </a:cubicBezTo>
                    <a:cubicBezTo>
                      <a:pt x="208125" y="967842"/>
                      <a:pt x="206402" y="968154"/>
                      <a:pt x="204696" y="968154"/>
                    </a:cubicBezTo>
                    <a:close/>
                    <a:moveTo>
                      <a:pt x="148595" y="926780"/>
                    </a:moveTo>
                    <a:lnTo>
                      <a:pt x="162884" y="926780"/>
                    </a:lnTo>
                    <a:cubicBezTo>
                      <a:pt x="166754" y="926780"/>
                      <a:pt x="170544" y="928402"/>
                      <a:pt x="173546" y="931369"/>
                    </a:cubicBezTo>
                    <a:lnTo>
                      <a:pt x="200005" y="957433"/>
                    </a:lnTo>
                    <a:cubicBezTo>
                      <a:pt x="202072" y="959449"/>
                      <a:pt x="204385" y="960089"/>
                      <a:pt x="206632" y="959154"/>
                    </a:cubicBezTo>
                    <a:cubicBezTo>
                      <a:pt x="209290" y="958138"/>
                      <a:pt x="212538" y="954728"/>
                      <a:pt x="212915" y="948516"/>
                    </a:cubicBezTo>
                    <a:lnTo>
                      <a:pt x="215375" y="908716"/>
                    </a:lnTo>
                    <a:cubicBezTo>
                      <a:pt x="215605" y="905175"/>
                      <a:pt x="216572" y="901733"/>
                      <a:pt x="218180" y="898766"/>
                    </a:cubicBezTo>
                    <a:lnTo>
                      <a:pt x="233190" y="871407"/>
                    </a:lnTo>
                    <a:cubicBezTo>
                      <a:pt x="233879" y="870145"/>
                      <a:pt x="234387" y="868719"/>
                      <a:pt x="234682" y="867178"/>
                    </a:cubicBezTo>
                    <a:lnTo>
                      <a:pt x="242344" y="827608"/>
                    </a:lnTo>
                    <a:cubicBezTo>
                      <a:pt x="243114" y="823624"/>
                      <a:pt x="244821" y="820034"/>
                      <a:pt x="247281" y="817248"/>
                    </a:cubicBezTo>
                    <a:lnTo>
                      <a:pt x="257402" y="805806"/>
                    </a:lnTo>
                    <a:cubicBezTo>
                      <a:pt x="260010" y="802855"/>
                      <a:pt x="263324" y="801003"/>
                      <a:pt x="266932" y="800479"/>
                    </a:cubicBezTo>
                    <a:lnTo>
                      <a:pt x="328955" y="791676"/>
                    </a:lnTo>
                    <a:cubicBezTo>
                      <a:pt x="331694" y="791266"/>
                      <a:pt x="334582" y="791726"/>
                      <a:pt x="337174" y="792988"/>
                    </a:cubicBezTo>
                    <a:lnTo>
                      <a:pt x="395850" y="821034"/>
                    </a:lnTo>
                    <a:cubicBezTo>
                      <a:pt x="398344" y="822231"/>
                      <a:pt x="400608" y="824166"/>
                      <a:pt x="402379" y="826624"/>
                    </a:cubicBezTo>
                    <a:lnTo>
                      <a:pt x="419718" y="850901"/>
                    </a:lnTo>
                    <a:cubicBezTo>
                      <a:pt x="421226" y="853032"/>
                      <a:pt x="423195" y="854245"/>
                      <a:pt x="425229" y="854327"/>
                    </a:cubicBezTo>
                    <a:lnTo>
                      <a:pt x="448720" y="855343"/>
                    </a:lnTo>
                    <a:cubicBezTo>
                      <a:pt x="450163" y="855392"/>
                      <a:pt x="451328" y="854999"/>
                      <a:pt x="452492" y="854163"/>
                    </a:cubicBezTo>
                    <a:lnTo>
                      <a:pt x="473981" y="839082"/>
                    </a:lnTo>
                    <a:cubicBezTo>
                      <a:pt x="478722" y="835755"/>
                      <a:pt x="484545" y="835410"/>
                      <a:pt x="489549" y="838213"/>
                    </a:cubicBezTo>
                    <a:lnTo>
                      <a:pt x="559215" y="876849"/>
                    </a:lnTo>
                    <a:cubicBezTo>
                      <a:pt x="560314" y="877456"/>
                      <a:pt x="561380" y="877702"/>
                      <a:pt x="562545" y="877603"/>
                    </a:cubicBezTo>
                    <a:lnTo>
                      <a:pt x="588021" y="875407"/>
                    </a:lnTo>
                    <a:cubicBezTo>
                      <a:pt x="589447" y="875276"/>
                      <a:pt x="590842" y="874604"/>
                      <a:pt x="592056" y="873440"/>
                    </a:cubicBezTo>
                    <a:lnTo>
                      <a:pt x="622206" y="844787"/>
                    </a:lnTo>
                    <a:cubicBezTo>
                      <a:pt x="625454" y="841689"/>
                      <a:pt x="629571" y="840066"/>
                      <a:pt x="633640" y="840476"/>
                    </a:cubicBezTo>
                    <a:lnTo>
                      <a:pt x="664986" y="842721"/>
                    </a:lnTo>
                    <a:cubicBezTo>
                      <a:pt x="666332" y="842770"/>
                      <a:pt x="667381" y="842508"/>
                      <a:pt x="668530" y="841803"/>
                    </a:cubicBezTo>
                    <a:lnTo>
                      <a:pt x="680883" y="834279"/>
                    </a:lnTo>
                    <a:cubicBezTo>
                      <a:pt x="683753" y="832542"/>
                      <a:pt x="686919" y="831820"/>
                      <a:pt x="690200" y="832214"/>
                    </a:cubicBezTo>
                    <a:lnTo>
                      <a:pt x="719496" y="835771"/>
                    </a:lnTo>
                    <a:cubicBezTo>
                      <a:pt x="721088" y="835951"/>
                      <a:pt x="722679" y="836427"/>
                      <a:pt x="724188" y="837164"/>
                    </a:cubicBezTo>
                    <a:lnTo>
                      <a:pt x="764542" y="857048"/>
                    </a:lnTo>
                    <a:cubicBezTo>
                      <a:pt x="766870" y="858195"/>
                      <a:pt x="769331" y="857769"/>
                      <a:pt x="771497" y="855802"/>
                    </a:cubicBezTo>
                    <a:lnTo>
                      <a:pt x="818363" y="813052"/>
                    </a:lnTo>
                    <a:lnTo>
                      <a:pt x="836275" y="818510"/>
                    </a:lnTo>
                    <a:lnTo>
                      <a:pt x="879384" y="906863"/>
                    </a:lnTo>
                    <a:lnTo>
                      <a:pt x="884355" y="906257"/>
                    </a:lnTo>
                    <a:lnTo>
                      <a:pt x="886619" y="880046"/>
                    </a:lnTo>
                    <a:lnTo>
                      <a:pt x="905253" y="875800"/>
                    </a:lnTo>
                    <a:lnTo>
                      <a:pt x="908239" y="858917"/>
                    </a:lnTo>
                    <a:cubicBezTo>
                      <a:pt x="909010" y="854507"/>
                      <a:pt x="907977" y="849917"/>
                      <a:pt x="905516" y="846885"/>
                    </a:cubicBezTo>
                    <a:cubicBezTo>
                      <a:pt x="904482" y="845606"/>
                      <a:pt x="902743" y="844082"/>
                      <a:pt x="900332" y="844000"/>
                    </a:cubicBezTo>
                    <a:lnTo>
                      <a:pt x="886684" y="843541"/>
                    </a:lnTo>
                    <a:cubicBezTo>
                      <a:pt x="877465" y="843229"/>
                      <a:pt x="870247" y="834164"/>
                      <a:pt x="870247" y="822919"/>
                    </a:cubicBezTo>
                    <a:lnTo>
                      <a:pt x="870247" y="792791"/>
                    </a:lnTo>
                    <a:cubicBezTo>
                      <a:pt x="870247" y="789283"/>
                      <a:pt x="869149" y="785939"/>
                      <a:pt x="867246" y="783612"/>
                    </a:cubicBezTo>
                    <a:lnTo>
                      <a:pt x="851793" y="764810"/>
                    </a:lnTo>
                    <a:cubicBezTo>
                      <a:pt x="847331" y="759384"/>
                      <a:pt x="845724" y="751434"/>
                      <a:pt x="847611" y="744041"/>
                    </a:cubicBezTo>
                    <a:lnTo>
                      <a:pt x="871445" y="649803"/>
                    </a:lnTo>
                    <a:cubicBezTo>
                      <a:pt x="872413" y="645869"/>
                      <a:pt x="874348" y="642393"/>
                      <a:pt x="877006" y="639804"/>
                    </a:cubicBezTo>
                    <a:lnTo>
                      <a:pt x="949363" y="569367"/>
                    </a:lnTo>
                    <a:cubicBezTo>
                      <a:pt x="951610" y="567170"/>
                      <a:pt x="953005" y="563564"/>
                      <a:pt x="953087" y="559761"/>
                    </a:cubicBezTo>
                    <a:lnTo>
                      <a:pt x="955187" y="461376"/>
                    </a:lnTo>
                    <a:cubicBezTo>
                      <a:pt x="955203" y="460327"/>
                      <a:pt x="955301" y="459261"/>
                      <a:pt x="955433" y="458212"/>
                    </a:cubicBezTo>
                    <a:lnTo>
                      <a:pt x="980170" y="294029"/>
                    </a:lnTo>
                    <a:cubicBezTo>
                      <a:pt x="980448" y="292160"/>
                      <a:pt x="980941" y="290406"/>
                      <a:pt x="981580" y="288783"/>
                    </a:cubicBezTo>
                    <a:lnTo>
                      <a:pt x="990012" y="267359"/>
                    </a:lnTo>
                    <a:cubicBezTo>
                      <a:pt x="992062" y="262146"/>
                      <a:pt x="991144" y="255688"/>
                      <a:pt x="987797" y="251983"/>
                    </a:cubicBezTo>
                    <a:lnTo>
                      <a:pt x="973887" y="236591"/>
                    </a:lnTo>
                    <a:cubicBezTo>
                      <a:pt x="970835" y="233231"/>
                      <a:pt x="968900" y="228575"/>
                      <a:pt x="968441" y="223510"/>
                    </a:cubicBezTo>
                    <a:lnTo>
                      <a:pt x="966866" y="205020"/>
                    </a:lnTo>
                    <a:lnTo>
                      <a:pt x="949445" y="189152"/>
                    </a:lnTo>
                    <a:cubicBezTo>
                      <a:pt x="945901" y="185907"/>
                      <a:pt x="943573" y="181153"/>
                      <a:pt x="942900" y="175760"/>
                    </a:cubicBezTo>
                    <a:lnTo>
                      <a:pt x="930450" y="76227"/>
                    </a:lnTo>
                    <a:cubicBezTo>
                      <a:pt x="929892" y="71785"/>
                      <a:pt x="927677" y="68179"/>
                      <a:pt x="924643" y="66802"/>
                    </a:cubicBezTo>
                    <a:cubicBezTo>
                      <a:pt x="922690" y="65900"/>
                      <a:pt x="920706" y="66130"/>
                      <a:pt x="918852" y="67359"/>
                    </a:cubicBezTo>
                    <a:lnTo>
                      <a:pt x="896723" y="82161"/>
                    </a:lnTo>
                    <a:cubicBezTo>
                      <a:pt x="889834" y="86784"/>
                      <a:pt x="881303" y="85079"/>
                      <a:pt x="876022" y="78014"/>
                    </a:cubicBezTo>
                    <a:lnTo>
                      <a:pt x="850546" y="43886"/>
                    </a:lnTo>
                    <a:cubicBezTo>
                      <a:pt x="849464" y="42443"/>
                      <a:pt x="848168" y="41427"/>
                      <a:pt x="846758" y="40952"/>
                    </a:cubicBezTo>
                    <a:lnTo>
                      <a:pt x="753994" y="8888"/>
                    </a:lnTo>
                    <a:cubicBezTo>
                      <a:pt x="752173" y="8233"/>
                      <a:pt x="750270" y="8561"/>
                      <a:pt x="748531" y="9806"/>
                    </a:cubicBezTo>
                    <a:lnTo>
                      <a:pt x="535282" y="162761"/>
                    </a:lnTo>
                    <a:lnTo>
                      <a:pt x="350592" y="325010"/>
                    </a:lnTo>
                    <a:cubicBezTo>
                      <a:pt x="349231" y="326223"/>
                      <a:pt x="347705" y="327174"/>
                      <a:pt x="346065" y="327846"/>
                    </a:cubicBezTo>
                    <a:lnTo>
                      <a:pt x="267096" y="359876"/>
                    </a:lnTo>
                    <a:cubicBezTo>
                      <a:pt x="263471" y="361351"/>
                      <a:pt x="260929" y="366121"/>
                      <a:pt x="260929" y="371482"/>
                    </a:cubicBezTo>
                    <a:lnTo>
                      <a:pt x="260929" y="543713"/>
                    </a:lnTo>
                    <a:cubicBezTo>
                      <a:pt x="260929" y="548270"/>
                      <a:pt x="259682" y="552762"/>
                      <a:pt x="257419" y="556351"/>
                    </a:cubicBezTo>
                    <a:lnTo>
                      <a:pt x="228170" y="602643"/>
                    </a:lnTo>
                    <a:cubicBezTo>
                      <a:pt x="226989" y="604495"/>
                      <a:pt x="226267" y="606773"/>
                      <a:pt x="226038" y="609199"/>
                    </a:cubicBezTo>
                    <a:lnTo>
                      <a:pt x="222954" y="643951"/>
                    </a:lnTo>
                    <a:cubicBezTo>
                      <a:pt x="222134" y="653114"/>
                      <a:pt x="216605" y="660376"/>
                      <a:pt x="209159" y="662015"/>
                    </a:cubicBezTo>
                    <a:lnTo>
                      <a:pt x="161735" y="672391"/>
                    </a:lnTo>
                    <a:cubicBezTo>
                      <a:pt x="161128" y="672539"/>
                      <a:pt x="160472" y="672637"/>
                      <a:pt x="159816" y="672686"/>
                    </a:cubicBezTo>
                    <a:lnTo>
                      <a:pt x="77944" y="679227"/>
                    </a:lnTo>
                    <a:cubicBezTo>
                      <a:pt x="76107" y="679374"/>
                      <a:pt x="74319" y="680456"/>
                      <a:pt x="72908" y="682259"/>
                    </a:cubicBezTo>
                    <a:lnTo>
                      <a:pt x="56586" y="703110"/>
                    </a:lnTo>
                    <a:cubicBezTo>
                      <a:pt x="53749" y="706749"/>
                      <a:pt x="49910" y="708978"/>
                      <a:pt x="45760" y="709404"/>
                    </a:cubicBezTo>
                    <a:lnTo>
                      <a:pt x="19006" y="712125"/>
                    </a:lnTo>
                    <a:cubicBezTo>
                      <a:pt x="15199" y="712519"/>
                      <a:pt x="12002" y="716748"/>
                      <a:pt x="11362" y="722190"/>
                    </a:cubicBezTo>
                    <a:lnTo>
                      <a:pt x="8639" y="745369"/>
                    </a:lnTo>
                    <a:cubicBezTo>
                      <a:pt x="8441" y="747008"/>
                      <a:pt x="8490" y="748680"/>
                      <a:pt x="8786" y="750319"/>
                    </a:cubicBezTo>
                    <a:lnTo>
                      <a:pt x="14397" y="781021"/>
                    </a:lnTo>
                    <a:cubicBezTo>
                      <a:pt x="14757" y="783021"/>
                      <a:pt x="15495" y="784874"/>
                      <a:pt x="16496" y="786365"/>
                    </a:cubicBezTo>
                    <a:lnTo>
                      <a:pt x="48434" y="833738"/>
                    </a:lnTo>
                    <a:cubicBezTo>
                      <a:pt x="50665" y="837049"/>
                      <a:pt x="51977" y="841065"/>
                      <a:pt x="52239" y="845376"/>
                    </a:cubicBezTo>
                    <a:lnTo>
                      <a:pt x="53503" y="866834"/>
                    </a:lnTo>
                    <a:cubicBezTo>
                      <a:pt x="53814" y="872145"/>
                      <a:pt x="56686" y="876718"/>
                      <a:pt x="60343" y="877685"/>
                    </a:cubicBezTo>
                    <a:lnTo>
                      <a:pt x="113902" y="891946"/>
                    </a:lnTo>
                    <a:cubicBezTo>
                      <a:pt x="122005" y="894094"/>
                      <a:pt x="127582" y="903011"/>
                      <a:pt x="127156" y="913141"/>
                    </a:cubicBezTo>
                    <a:lnTo>
                      <a:pt x="125909" y="943696"/>
                    </a:lnTo>
                    <a:lnTo>
                      <a:pt x="137556" y="931648"/>
                    </a:lnTo>
                    <a:cubicBezTo>
                      <a:pt x="140607" y="928484"/>
                      <a:pt x="144511" y="926764"/>
                      <a:pt x="148530" y="92676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2" name="Graphic 9">
              <a:extLst>
                <a:ext uri="{FF2B5EF4-FFF2-40B4-BE49-F238E27FC236}">
                  <a16:creationId xmlns:a16="http://schemas.microsoft.com/office/drawing/2014/main" id="{0975711D-3320-4059-73FF-B2F31D36D87D}"/>
                </a:ext>
              </a:extLst>
            </p:cNvPr>
            <p:cNvGrpSpPr/>
            <p:nvPr/>
          </p:nvGrpSpPr>
          <p:grpSpPr>
            <a:xfrm>
              <a:off x="2692248" y="8047950"/>
              <a:ext cx="299631" cy="364477"/>
              <a:chOff x="2692248" y="8047950"/>
              <a:chExt cx="299631" cy="364477"/>
            </a:xfrm>
            <a:grpFill/>
          </p:grpSpPr>
          <p:sp>
            <p:nvSpPr>
              <p:cNvPr id="1685" name="Freeform 1684">
                <a:extLst>
                  <a:ext uri="{FF2B5EF4-FFF2-40B4-BE49-F238E27FC236}">
                    <a16:creationId xmlns:a16="http://schemas.microsoft.com/office/drawing/2014/main" id="{29DD5AA8-6450-B6D3-6346-A5F556D954AE}"/>
                  </a:ext>
                </a:extLst>
              </p:cNvPr>
              <p:cNvSpPr/>
              <p:nvPr/>
            </p:nvSpPr>
            <p:spPr>
              <a:xfrm>
                <a:off x="2697398" y="8052507"/>
                <a:ext cx="287066" cy="354938"/>
              </a:xfrm>
              <a:custGeom>
                <a:avLst/>
                <a:gdLst>
                  <a:gd name="connsiteX0" fmla="*/ 124029 w 287066"/>
                  <a:gd name="connsiteY0" fmla="*/ 324235 h 354938"/>
                  <a:gd name="connsiteX1" fmla="*/ 101064 w 287066"/>
                  <a:gd name="connsiteY1" fmla="*/ 299074 h 354938"/>
                  <a:gd name="connsiteX2" fmla="*/ 72587 w 287066"/>
                  <a:gd name="connsiteY2" fmla="*/ 267093 h 354938"/>
                  <a:gd name="connsiteX3" fmla="*/ 70225 w 287066"/>
                  <a:gd name="connsiteY3" fmla="*/ 263552 h 354938"/>
                  <a:gd name="connsiteX4" fmla="*/ 58676 w 287066"/>
                  <a:gd name="connsiteY4" fmla="*/ 240128 h 354938"/>
                  <a:gd name="connsiteX5" fmla="*/ 55576 w 287066"/>
                  <a:gd name="connsiteY5" fmla="*/ 235817 h 354938"/>
                  <a:gd name="connsiteX6" fmla="*/ 30446 w 287066"/>
                  <a:gd name="connsiteY6" fmla="*/ 211605 h 354938"/>
                  <a:gd name="connsiteX7" fmla="*/ 29330 w 287066"/>
                  <a:gd name="connsiteY7" fmla="*/ 210409 h 354938"/>
                  <a:gd name="connsiteX8" fmla="*/ 0 w 287066"/>
                  <a:gd name="connsiteY8" fmla="*/ 174723 h 354938"/>
                  <a:gd name="connsiteX9" fmla="*/ 6890 w 287066"/>
                  <a:gd name="connsiteY9" fmla="*/ 162150 h 354938"/>
                  <a:gd name="connsiteX10" fmla="*/ 16076 w 287066"/>
                  <a:gd name="connsiteY10" fmla="*/ 174723 h 354938"/>
                  <a:gd name="connsiteX11" fmla="*/ 20669 w 287066"/>
                  <a:gd name="connsiteY11" fmla="*/ 167740 h 354938"/>
                  <a:gd name="connsiteX12" fmla="*/ 41338 w 287066"/>
                  <a:gd name="connsiteY12" fmla="*/ 164937 h 354938"/>
                  <a:gd name="connsiteX13" fmla="*/ 48227 w 287066"/>
                  <a:gd name="connsiteY13" fmla="*/ 145365 h 354938"/>
                  <a:gd name="connsiteX14" fmla="*/ 57413 w 287066"/>
                  <a:gd name="connsiteY14" fmla="*/ 145365 h 354938"/>
                  <a:gd name="connsiteX15" fmla="*/ 57413 w 287066"/>
                  <a:gd name="connsiteY15" fmla="*/ 104844 h 354938"/>
                  <a:gd name="connsiteX16" fmla="*/ 71192 w 287066"/>
                  <a:gd name="connsiteY16" fmla="*/ 102041 h 354938"/>
                  <a:gd name="connsiteX17" fmla="*/ 84972 w 287066"/>
                  <a:gd name="connsiteY17" fmla="*/ 103434 h 354938"/>
                  <a:gd name="connsiteX18" fmla="*/ 98751 w 287066"/>
                  <a:gd name="connsiteY18" fmla="*/ 81075 h 354938"/>
                  <a:gd name="connsiteX19" fmla="*/ 117123 w 287066"/>
                  <a:gd name="connsiteY19" fmla="*/ 97844 h 354938"/>
                  <a:gd name="connsiteX20" fmla="*/ 124013 w 287066"/>
                  <a:gd name="connsiteY20" fmla="*/ 88058 h 354938"/>
                  <a:gd name="connsiteX21" fmla="*/ 135495 w 287066"/>
                  <a:gd name="connsiteY21" fmla="*/ 78273 h 354938"/>
                  <a:gd name="connsiteX22" fmla="*/ 158461 w 287066"/>
                  <a:gd name="connsiteY22" fmla="*/ 54520 h 354938"/>
                  <a:gd name="connsiteX23" fmla="*/ 158461 w 287066"/>
                  <a:gd name="connsiteY23" fmla="*/ 37751 h 354938"/>
                  <a:gd name="connsiteX24" fmla="*/ 165351 w 287066"/>
                  <a:gd name="connsiteY24" fmla="*/ 39144 h 354938"/>
                  <a:gd name="connsiteX25" fmla="*/ 174537 w 287066"/>
                  <a:gd name="connsiteY25" fmla="*/ 19572 h 354938"/>
                  <a:gd name="connsiteX26" fmla="*/ 181426 w 287066"/>
                  <a:gd name="connsiteY26" fmla="*/ 16769 h 354938"/>
                  <a:gd name="connsiteX27" fmla="*/ 190612 w 287066"/>
                  <a:gd name="connsiteY27" fmla="*/ 29342 h 354938"/>
                  <a:gd name="connsiteX28" fmla="*/ 204391 w 287066"/>
                  <a:gd name="connsiteY28" fmla="*/ 33539 h 354938"/>
                  <a:gd name="connsiteX29" fmla="*/ 218171 w 287066"/>
                  <a:gd name="connsiteY29" fmla="*/ 22359 h 354938"/>
                  <a:gd name="connsiteX30" fmla="*/ 234246 w 287066"/>
                  <a:gd name="connsiteY30" fmla="*/ 22359 h 354938"/>
                  <a:gd name="connsiteX31" fmla="*/ 257211 w 287066"/>
                  <a:gd name="connsiteY31" fmla="*/ 11180 h 354938"/>
                  <a:gd name="connsiteX32" fmla="*/ 266398 w 287066"/>
                  <a:gd name="connsiteY32" fmla="*/ 0 h 354938"/>
                  <a:gd name="connsiteX33" fmla="*/ 287066 w 287066"/>
                  <a:gd name="connsiteY33" fmla="*/ 2803 h 354938"/>
                  <a:gd name="connsiteX34" fmla="*/ 282473 w 287066"/>
                  <a:gd name="connsiteY34" fmla="*/ 9786 h 354938"/>
                  <a:gd name="connsiteX35" fmla="*/ 277880 w 287066"/>
                  <a:gd name="connsiteY35" fmla="*/ 27949 h 354938"/>
                  <a:gd name="connsiteX36" fmla="*/ 283179 w 287066"/>
                  <a:gd name="connsiteY36" fmla="*/ 51586 h 354938"/>
                  <a:gd name="connsiteX37" fmla="*/ 281702 w 287066"/>
                  <a:gd name="connsiteY37" fmla="*/ 64913 h 354938"/>
                  <a:gd name="connsiteX38" fmla="*/ 272057 w 287066"/>
                  <a:gd name="connsiteY38" fmla="*/ 84485 h 354938"/>
                  <a:gd name="connsiteX39" fmla="*/ 270499 w 287066"/>
                  <a:gd name="connsiteY39" fmla="*/ 89075 h 354938"/>
                  <a:gd name="connsiteX40" fmla="*/ 264397 w 287066"/>
                  <a:gd name="connsiteY40" fmla="*/ 118761 h 354938"/>
                  <a:gd name="connsiteX41" fmla="*/ 264019 w 287066"/>
                  <a:gd name="connsiteY41" fmla="*/ 121629 h 354938"/>
                  <a:gd name="connsiteX42" fmla="*/ 261821 w 287066"/>
                  <a:gd name="connsiteY42" fmla="*/ 156512 h 354938"/>
                  <a:gd name="connsiteX43" fmla="*/ 264118 w 287066"/>
                  <a:gd name="connsiteY43" fmla="*/ 177477 h 354938"/>
                  <a:gd name="connsiteX44" fmla="*/ 266414 w 287066"/>
                  <a:gd name="connsiteY44" fmla="*/ 215212 h 354938"/>
                  <a:gd name="connsiteX45" fmla="*/ 257228 w 287066"/>
                  <a:gd name="connsiteY45" fmla="*/ 223588 h 354938"/>
                  <a:gd name="connsiteX46" fmla="*/ 250339 w 287066"/>
                  <a:gd name="connsiteY46" fmla="*/ 258520 h 354938"/>
                  <a:gd name="connsiteX47" fmla="*/ 254932 w 287066"/>
                  <a:gd name="connsiteY47" fmla="*/ 279485 h 354938"/>
                  <a:gd name="connsiteX48" fmla="*/ 241152 w 287066"/>
                  <a:gd name="connsiteY48" fmla="*/ 301844 h 354938"/>
                  <a:gd name="connsiteX49" fmla="*/ 245745 w 287066"/>
                  <a:gd name="connsiteY49" fmla="*/ 324203 h 354938"/>
                  <a:gd name="connsiteX50" fmla="*/ 254932 w 287066"/>
                  <a:gd name="connsiteY50" fmla="*/ 336776 h 354938"/>
                  <a:gd name="connsiteX51" fmla="*/ 238856 w 287066"/>
                  <a:gd name="connsiteY51" fmla="*/ 354938 h 354938"/>
                  <a:gd name="connsiteX52" fmla="*/ 220484 w 287066"/>
                  <a:gd name="connsiteY52" fmla="*/ 349348 h 354938"/>
                  <a:gd name="connsiteX53" fmla="*/ 211297 w 287066"/>
                  <a:gd name="connsiteY53" fmla="*/ 332579 h 354938"/>
                  <a:gd name="connsiteX54" fmla="*/ 190628 w 287066"/>
                  <a:gd name="connsiteY54" fmla="*/ 325596 h 354938"/>
                  <a:gd name="connsiteX55" fmla="*/ 174553 w 287066"/>
                  <a:gd name="connsiteY55" fmla="*/ 335382 h 354938"/>
                  <a:gd name="connsiteX56" fmla="*/ 133215 w 287066"/>
                  <a:gd name="connsiteY56" fmla="*/ 314417 h 354938"/>
                  <a:gd name="connsiteX57" fmla="*/ 124029 w 287066"/>
                  <a:gd name="connsiteY57" fmla="*/ 324203 h 35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7066" h="354938">
                    <a:moveTo>
                      <a:pt x="124029" y="324235"/>
                    </a:moveTo>
                    <a:lnTo>
                      <a:pt x="101064" y="299074"/>
                    </a:lnTo>
                    <a:lnTo>
                      <a:pt x="72587" y="267093"/>
                    </a:lnTo>
                    <a:cubicBezTo>
                      <a:pt x="71668" y="266060"/>
                      <a:pt x="70881" y="264864"/>
                      <a:pt x="70225" y="263552"/>
                    </a:cubicBezTo>
                    <a:lnTo>
                      <a:pt x="58676" y="240128"/>
                    </a:lnTo>
                    <a:cubicBezTo>
                      <a:pt x="57856" y="238456"/>
                      <a:pt x="56807" y="236997"/>
                      <a:pt x="55576" y="235817"/>
                    </a:cubicBezTo>
                    <a:lnTo>
                      <a:pt x="30446" y="211605"/>
                    </a:lnTo>
                    <a:cubicBezTo>
                      <a:pt x="30052" y="211229"/>
                      <a:pt x="29691" y="210835"/>
                      <a:pt x="29330" y="210409"/>
                    </a:cubicBezTo>
                    <a:lnTo>
                      <a:pt x="0" y="174723"/>
                    </a:lnTo>
                    <a:lnTo>
                      <a:pt x="6890" y="162150"/>
                    </a:lnTo>
                    <a:lnTo>
                      <a:pt x="16076" y="174723"/>
                    </a:lnTo>
                    <a:lnTo>
                      <a:pt x="20669" y="167740"/>
                    </a:lnTo>
                    <a:lnTo>
                      <a:pt x="41338" y="164937"/>
                    </a:lnTo>
                    <a:lnTo>
                      <a:pt x="48227" y="145365"/>
                    </a:lnTo>
                    <a:lnTo>
                      <a:pt x="57413" y="145365"/>
                    </a:lnTo>
                    <a:lnTo>
                      <a:pt x="57413" y="104844"/>
                    </a:lnTo>
                    <a:lnTo>
                      <a:pt x="71192" y="102041"/>
                    </a:lnTo>
                    <a:lnTo>
                      <a:pt x="84972" y="103434"/>
                    </a:lnTo>
                    <a:lnTo>
                      <a:pt x="98751" y="81075"/>
                    </a:lnTo>
                    <a:lnTo>
                      <a:pt x="117123" y="97844"/>
                    </a:lnTo>
                    <a:lnTo>
                      <a:pt x="124013" y="88058"/>
                    </a:lnTo>
                    <a:lnTo>
                      <a:pt x="135495" y="78273"/>
                    </a:lnTo>
                    <a:lnTo>
                      <a:pt x="158461" y="54520"/>
                    </a:lnTo>
                    <a:lnTo>
                      <a:pt x="158461" y="37751"/>
                    </a:lnTo>
                    <a:lnTo>
                      <a:pt x="165351" y="39144"/>
                    </a:lnTo>
                    <a:lnTo>
                      <a:pt x="174537" y="19572"/>
                    </a:lnTo>
                    <a:lnTo>
                      <a:pt x="181426" y="16769"/>
                    </a:lnTo>
                    <a:lnTo>
                      <a:pt x="190612" y="29342"/>
                    </a:lnTo>
                    <a:lnTo>
                      <a:pt x="204391" y="33539"/>
                    </a:lnTo>
                    <a:lnTo>
                      <a:pt x="218171" y="22359"/>
                    </a:lnTo>
                    <a:lnTo>
                      <a:pt x="234246" y="22359"/>
                    </a:lnTo>
                    <a:lnTo>
                      <a:pt x="257211" y="11180"/>
                    </a:lnTo>
                    <a:lnTo>
                      <a:pt x="266398" y="0"/>
                    </a:lnTo>
                    <a:lnTo>
                      <a:pt x="287066" y="2803"/>
                    </a:lnTo>
                    <a:lnTo>
                      <a:pt x="282473" y="9786"/>
                    </a:lnTo>
                    <a:lnTo>
                      <a:pt x="277880" y="27949"/>
                    </a:lnTo>
                    <a:lnTo>
                      <a:pt x="283179" y="51586"/>
                    </a:lnTo>
                    <a:cubicBezTo>
                      <a:pt x="284196" y="56094"/>
                      <a:pt x="283654" y="60962"/>
                      <a:pt x="281702" y="64913"/>
                    </a:cubicBezTo>
                    <a:lnTo>
                      <a:pt x="272057" y="84485"/>
                    </a:lnTo>
                    <a:cubicBezTo>
                      <a:pt x="271351" y="85911"/>
                      <a:pt x="270827" y="87452"/>
                      <a:pt x="270499" y="89075"/>
                    </a:cubicBezTo>
                    <a:lnTo>
                      <a:pt x="264397" y="118761"/>
                    </a:lnTo>
                    <a:cubicBezTo>
                      <a:pt x="264200" y="119695"/>
                      <a:pt x="264068" y="120663"/>
                      <a:pt x="264019" y="121629"/>
                    </a:cubicBezTo>
                    <a:lnTo>
                      <a:pt x="261821" y="156512"/>
                    </a:lnTo>
                    <a:lnTo>
                      <a:pt x="264118" y="177477"/>
                    </a:lnTo>
                    <a:lnTo>
                      <a:pt x="266414" y="215212"/>
                    </a:lnTo>
                    <a:lnTo>
                      <a:pt x="257228" y="223588"/>
                    </a:lnTo>
                    <a:lnTo>
                      <a:pt x="250339" y="258520"/>
                    </a:lnTo>
                    <a:lnTo>
                      <a:pt x="254932" y="279485"/>
                    </a:lnTo>
                    <a:lnTo>
                      <a:pt x="241152" y="301844"/>
                    </a:lnTo>
                    <a:lnTo>
                      <a:pt x="245745" y="324203"/>
                    </a:lnTo>
                    <a:lnTo>
                      <a:pt x="254932" y="336776"/>
                    </a:lnTo>
                    <a:lnTo>
                      <a:pt x="238856" y="354938"/>
                    </a:lnTo>
                    <a:lnTo>
                      <a:pt x="220484" y="349348"/>
                    </a:lnTo>
                    <a:lnTo>
                      <a:pt x="211297" y="332579"/>
                    </a:lnTo>
                    <a:lnTo>
                      <a:pt x="190628" y="325596"/>
                    </a:lnTo>
                    <a:lnTo>
                      <a:pt x="174553" y="335382"/>
                    </a:lnTo>
                    <a:lnTo>
                      <a:pt x="133215" y="314417"/>
                    </a:lnTo>
                    <a:lnTo>
                      <a:pt x="124029" y="32420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86" name="Freeform 1685">
                <a:extLst>
                  <a:ext uri="{FF2B5EF4-FFF2-40B4-BE49-F238E27FC236}">
                    <a16:creationId xmlns:a16="http://schemas.microsoft.com/office/drawing/2014/main" id="{2C074DE3-09DE-D9F6-8A9B-CFC15DA8E3CB}"/>
                  </a:ext>
                </a:extLst>
              </p:cNvPr>
              <p:cNvSpPr/>
              <p:nvPr/>
            </p:nvSpPr>
            <p:spPr>
              <a:xfrm>
                <a:off x="2692248" y="8047950"/>
                <a:ext cx="299631" cy="364477"/>
              </a:xfrm>
              <a:custGeom>
                <a:avLst/>
                <a:gdLst>
                  <a:gd name="connsiteX0" fmla="*/ 245434 w 299631"/>
                  <a:gd name="connsiteY0" fmla="*/ 364462 h 364477"/>
                  <a:gd name="connsiteX1" fmla="*/ 222731 w 299631"/>
                  <a:gd name="connsiteY1" fmla="*/ 357577 h 364477"/>
                  <a:gd name="connsiteX2" fmla="*/ 213512 w 299631"/>
                  <a:gd name="connsiteY2" fmla="*/ 340726 h 364477"/>
                  <a:gd name="connsiteX3" fmla="*/ 196320 w 299631"/>
                  <a:gd name="connsiteY3" fmla="*/ 334923 h 364477"/>
                  <a:gd name="connsiteX4" fmla="*/ 179917 w 299631"/>
                  <a:gd name="connsiteY4" fmla="*/ 344922 h 364477"/>
                  <a:gd name="connsiteX5" fmla="*/ 139301 w 299631"/>
                  <a:gd name="connsiteY5" fmla="*/ 324333 h 364477"/>
                  <a:gd name="connsiteX6" fmla="*/ 129147 w 299631"/>
                  <a:gd name="connsiteY6" fmla="*/ 335152 h 364477"/>
                  <a:gd name="connsiteX7" fmla="*/ 103049 w 299631"/>
                  <a:gd name="connsiteY7" fmla="*/ 306581 h 364477"/>
                  <a:gd name="connsiteX8" fmla="*/ 74539 w 299631"/>
                  <a:gd name="connsiteY8" fmla="*/ 274534 h 364477"/>
                  <a:gd name="connsiteX9" fmla="*/ 71537 w 299631"/>
                  <a:gd name="connsiteY9" fmla="*/ 270027 h 364477"/>
                  <a:gd name="connsiteX10" fmla="*/ 59989 w 299631"/>
                  <a:gd name="connsiteY10" fmla="*/ 246586 h 364477"/>
                  <a:gd name="connsiteX11" fmla="*/ 57741 w 299631"/>
                  <a:gd name="connsiteY11" fmla="*/ 243455 h 364477"/>
                  <a:gd name="connsiteX12" fmla="*/ 32627 w 299631"/>
                  <a:gd name="connsiteY12" fmla="*/ 219261 h 364477"/>
                  <a:gd name="connsiteX13" fmla="*/ 31200 w 299631"/>
                  <a:gd name="connsiteY13" fmla="*/ 217736 h 364477"/>
                  <a:gd name="connsiteX14" fmla="*/ 0 w 299631"/>
                  <a:gd name="connsiteY14" fmla="*/ 179756 h 364477"/>
                  <a:gd name="connsiteX15" fmla="*/ 11532 w 299631"/>
                  <a:gd name="connsiteY15" fmla="*/ 158675 h 364477"/>
                  <a:gd name="connsiteX16" fmla="*/ 21046 w 299631"/>
                  <a:gd name="connsiteY16" fmla="*/ 171723 h 364477"/>
                  <a:gd name="connsiteX17" fmla="*/ 23310 w 299631"/>
                  <a:gd name="connsiteY17" fmla="*/ 168281 h 364477"/>
                  <a:gd name="connsiteX18" fmla="*/ 43322 w 299631"/>
                  <a:gd name="connsiteY18" fmla="*/ 165576 h 364477"/>
                  <a:gd name="connsiteX19" fmla="*/ 50343 w 299631"/>
                  <a:gd name="connsiteY19" fmla="*/ 145627 h 364477"/>
                  <a:gd name="connsiteX20" fmla="*/ 58283 w 299631"/>
                  <a:gd name="connsiteY20" fmla="*/ 145627 h 364477"/>
                  <a:gd name="connsiteX21" fmla="*/ 58283 w 299631"/>
                  <a:gd name="connsiteY21" fmla="*/ 105893 h 364477"/>
                  <a:gd name="connsiteX22" fmla="*/ 76146 w 299631"/>
                  <a:gd name="connsiteY22" fmla="*/ 102270 h 364477"/>
                  <a:gd name="connsiteX23" fmla="*/ 87892 w 299631"/>
                  <a:gd name="connsiteY23" fmla="*/ 103451 h 364477"/>
                  <a:gd name="connsiteX24" fmla="*/ 102999 w 299631"/>
                  <a:gd name="connsiteY24" fmla="*/ 78960 h 364477"/>
                  <a:gd name="connsiteX25" fmla="*/ 121601 w 299631"/>
                  <a:gd name="connsiteY25" fmla="*/ 95943 h 364477"/>
                  <a:gd name="connsiteX26" fmla="*/ 126408 w 299631"/>
                  <a:gd name="connsiteY26" fmla="*/ 89353 h 364477"/>
                  <a:gd name="connsiteX27" fmla="*/ 137890 w 299631"/>
                  <a:gd name="connsiteY27" fmla="*/ 79567 h 364477"/>
                  <a:gd name="connsiteX28" fmla="*/ 159346 w 299631"/>
                  <a:gd name="connsiteY28" fmla="*/ 57356 h 364477"/>
                  <a:gd name="connsiteX29" fmla="*/ 159346 w 299631"/>
                  <a:gd name="connsiteY29" fmla="*/ 37062 h 364477"/>
                  <a:gd name="connsiteX30" fmla="*/ 168073 w 299631"/>
                  <a:gd name="connsiteY30" fmla="*/ 38833 h 364477"/>
                  <a:gd name="connsiteX31" fmla="*/ 176554 w 299631"/>
                  <a:gd name="connsiteY31" fmla="*/ 20801 h 364477"/>
                  <a:gd name="connsiteX32" fmla="*/ 188118 w 299631"/>
                  <a:gd name="connsiteY32" fmla="*/ 16113 h 364477"/>
                  <a:gd name="connsiteX33" fmla="*/ 198437 w 299631"/>
                  <a:gd name="connsiteY33" fmla="*/ 30243 h 364477"/>
                  <a:gd name="connsiteX34" fmla="*/ 208656 w 299631"/>
                  <a:gd name="connsiteY34" fmla="*/ 33358 h 364477"/>
                  <a:gd name="connsiteX35" fmla="*/ 221845 w 299631"/>
                  <a:gd name="connsiteY35" fmla="*/ 22654 h 364477"/>
                  <a:gd name="connsiteX36" fmla="*/ 238462 w 299631"/>
                  <a:gd name="connsiteY36" fmla="*/ 22654 h 364477"/>
                  <a:gd name="connsiteX37" fmla="*/ 259688 w 299631"/>
                  <a:gd name="connsiteY37" fmla="*/ 12327 h 364477"/>
                  <a:gd name="connsiteX38" fmla="*/ 269793 w 299631"/>
                  <a:gd name="connsiteY38" fmla="*/ 0 h 364477"/>
                  <a:gd name="connsiteX39" fmla="*/ 299632 w 299631"/>
                  <a:gd name="connsiteY39" fmla="*/ 4048 h 364477"/>
                  <a:gd name="connsiteX40" fmla="*/ 291676 w 299631"/>
                  <a:gd name="connsiteY40" fmla="*/ 16130 h 364477"/>
                  <a:gd name="connsiteX41" fmla="*/ 287509 w 299631"/>
                  <a:gd name="connsiteY41" fmla="*/ 32604 h 364477"/>
                  <a:gd name="connsiteX42" fmla="*/ 292595 w 299631"/>
                  <a:gd name="connsiteY42" fmla="*/ 55241 h 364477"/>
                  <a:gd name="connsiteX43" fmla="*/ 290774 w 299631"/>
                  <a:gd name="connsiteY43" fmla="*/ 71420 h 364477"/>
                  <a:gd name="connsiteX44" fmla="*/ 281112 w 299631"/>
                  <a:gd name="connsiteY44" fmla="*/ 90992 h 364477"/>
                  <a:gd name="connsiteX45" fmla="*/ 279914 w 299631"/>
                  <a:gd name="connsiteY45" fmla="*/ 94533 h 364477"/>
                  <a:gd name="connsiteX46" fmla="*/ 273812 w 299631"/>
                  <a:gd name="connsiteY46" fmla="*/ 124235 h 364477"/>
                  <a:gd name="connsiteX47" fmla="*/ 273517 w 299631"/>
                  <a:gd name="connsiteY47" fmla="*/ 126497 h 364477"/>
                  <a:gd name="connsiteX48" fmla="*/ 271302 w 299631"/>
                  <a:gd name="connsiteY48" fmla="*/ 161380 h 364477"/>
                  <a:gd name="connsiteX49" fmla="*/ 273583 w 299631"/>
                  <a:gd name="connsiteY49" fmla="*/ 181608 h 364477"/>
                  <a:gd name="connsiteX50" fmla="*/ 276027 w 299631"/>
                  <a:gd name="connsiteY50" fmla="*/ 221604 h 364477"/>
                  <a:gd name="connsiteX51" fmla="*/ 266365 w 299631"/>
                  <a:gd name="connsiteY51" fmla="*/ 230407 h 364477"/>
                  <a:gd name="connsiteX52" fmla="*/ 259918 w 299631"/>
                  <a:gd name="connsiteY52" fmla="*/ 263076 h 364477"/>
                  <a:gd name="connsiteX53" fmla="*/ 264675 w 299631"/>
                  <a:gd name="connsiteY53" fmla="*/ 284862 h 364477"/>
                  <a:gd name="connsiteX54" fmla="*/ 250880 w 299631"/>
                  <a:gd name="connsiteY54" fmla="*/ 307253 h 364477"/>
                  <a:gd name="connsiteX55" fmla="*/ 254932 w 299631"/>
                  <a:gd name="connsiteY55" fmla="*/ 327022 h 364477"/>
                  <a:gd name="connsiteX56" fmla="*/ 265610 w 299631"/>
                  <a:gd name="connsiteY56" fmla="*/ 341644 h 364477"/>
                  <a:gd name="connsiteX57" fmla="*/ 245417 w 299631"/>
                  <a:gd name="connsiteY57" fmla="*/ 364478 h 364477"/>
                  <a:gd name="connsiteX58" fmla="*/ 228603 w 299631"/>
                  <a:gd name="connsiteY58" fmla="*/ 350348 h 364477"/>
                  <a:gd name="connsiteX59" fmla="*/ 242645 w 299631"/>
                  <a:gd name="connsiteY59" fmla="*/ 354610 h 364477"/>
                  <a:gd name="connsiteX60" fmla="*/ 254603 w 299631"/>
                  <a:gd name="connsiteY60" fmla="*/ 341119 h 364477"/>
                  <a:gd name="connsiteX61" fmla="*/ 246713 w 299631"/>
                  <a:gd name="connsiteY61" fmla="*/ 329645 h 364477"/>
                  <a:gd name="connsiteX62" fmla="*/ 241792 w 299631"/>
                  <a:gd name="connsiteY62" fmla="*/ 305630 h 364477"/>
                  <a:gd name="connsiteX63" fmla="*/ 255555 w 299631"/>
                  <a:gd name="connsiteY63" fmla="*/ 283304 h 364477"/>
                  <a:gd name="connsiteX64" fmla="*/ 251142 w 299631"/>
                  <a:gd name="connsiteY64" fmla="*/ 263158 h 364477"/>
                  <a:gd name="connsiteX65" fmla="*/ 258474 w 299631"/>
                  <a:gd name="connsiteY65" fmla="*/ 225948 h 364477"/>
                  <a:gd name="connsiteX66" fmla="*/ 267185 w 299631"/>
                  <a:gd name="connsiteY66" fmla="*/ 217982 h 364477"/>
                  <a:gd name="connsiteX67" fmla="*/ 265020 w 299631"/>
                  <a:gd name="connsiteY67" fmla="*/ 182329 h 364477"/>
                  <a:gd name="connsiteX68" fmla="*/ 262740 w 299631"/>
                  <a:gd name="connsiteY68" fmla="*/ 161560 h 364477"/>
                  <a:gd name="connsiteX69" fmla="*/ 264938 w 299631"/>
                  <a:gd name="connsiteY69" fmla="*/ 125940 h 364477"/>
                  <a:gd name="connsiteX70" fmla="*/ 265397 w 299631"/>
                  <a:gd name="connsiteY70" fmla="*/ 122481 h 364477"/>
                  <a:gd name="connsiteX71" fmla="*/ 271483 w 299631"/>
                  <a:gd name="connsiteY71" fmla="*/ 92795 h 364477"/>
                  <a:gd name="connsiteX72" fmla="*/ 273386 w 299631"/>
                  <a:gd name="connsiteY72" fmla="*/ 87173 h 364477"/>
                  <a:gd name="connsiteX73" fmla="*/ 283048 w 299631"/>
                  <a:gd name="connsiteY73" fmla="*/ 67601 h 364477"/>
                  <a:gd name="connsiteX74" fmla="*/ 284179 w 299631"/>
                  <a:gd name="connsiteY74" fmla="*/ 57094 h 364477"/>
                  <a:gd name="connsiteX75" fmla="*/ 278651 w 299631"/>
                  <a:gd name="connsiteY75" fmla="*/ 32456 h 364477"/>
                  <a:gd name="connsiteX76" fmla="*/ 284917 w 299631"/>
                  <a:gd name="connsiteY76" fmla="*/ 10704 h 364477"/>
                  <a:gd name="connsiteX77" fmla="*/ 273402 w 299631"/>
                  <a:gd name="connsiteY77" fmla="*/ 9147 h 364477"/>
                  <a:gd name="connsiteX78" fmla="*/ 264298 w 299631"/>
                  <a:gd name="connsiteY78" fmla="*/ 19605 h 364477"/>
                  <a:gd name="connsiteX79" fmla="*/ 239446 w 299631"/>
                  <a:gd name="connsiteY79" fmla="*/ 31227 h 364477"/>
                  <a:gd name="connsiteX80" fmla="*/ 224896 w 299631"/>
                  <a:gd name="connsiteY80" fmla="*/ 31227 h 364477"/>
                  <a:gd name="connsiteX81" fmla="*/ 210510 w 299631"/>
                  <a:gd name="connsiteY81" fmla="*/ 42882 h 364477"/>
                  <a:gd name="connsiteX82" fmla="*/ 193155 w 299631"/>
                  <a:gd name="connsiteY82" fmla="*/ 37604 h 364477"/>
                  <a:gd name="connsiteX83" fmla="*/ 185100 w 299631"/>
                  <a:gd name="connsiteY83" fmla="*/ 26572 h 364477"/>
                  <a:gd name="connsiteX84" fmla="*/ 182886 w 299631"/>
                  <a:gd name="connsiteY84" fmla="*/ 27473 h 364477"/>
                  <a:gd name="connsiteX85" fmla="*/ 172994 w 299631"/>
                  <a:gd name="connsiteY85" fmla="*/ 48569 h 364477"/>
                  <a:gd name="connsiteX86" fmla="*/ 167942 w 299631"/>
                  <a:gd name="connsiteY86" fmla="*/ 47553 h 364477"/>
                  <a:gd name="connsiteX87" fmla="*/ 167942 w 299631"/>
                  <a:gd name="connsiteY87" fmla="*/ 60814 h 364477"/>
                  <a:gd name="connsiteX88" fmla="*/ 143763 w 299631"/>
                  <a:gd name="connsiteY88" fmla="*/ 85812 h 364477"/>
                  <a:gd name="connsiteX89" fmla="*/ 132395 w 299631"/>
                  <a:gd name="connsiteY89" fmla="*/ 95517 h 364477"/>
                  <a:gd name="connsiteX90" fmla="*/ 122995 w 299631"/>
                  <a:gd name="connsiteY90" fmla="*/ 108860 h 364477"/>
                  <a:gd name="connsiteX91" fmla="*/ 104853 w 299631"/>
                  <a:gd name="connsiteY91" fmla="*/ 92288 h 364477"/>
                  <a:gd name="connsiteX92" fmla="*/ 92386 w 299631"/>
                  <a:gd name="connsiteY92" fmla="*/ 112515 h 364477"/>
                  <a:gd name="connsiteX93" fmla="*/ 76573 w 299631"/>
                  <a:gd name="connsiteY93" fmla="*/ 110925 h 364477"/>
                  <a:gd name="connsiteX94" fmla="*/ 66878 w 299631"/>
                  <a:gd name="connsiteY94" fmla="*/ 112876 h 364477"/>
                  <a:gd name="connsiteX95" fmla="*/ 66878 w 299631"/>
                  <a:gd name="connsiteY95" fmla="*/ 154200 h 364477"/>
                  <a:gd name="connsiteX96" fmla="*/ 56429 w 299631"/>
                  <a:gd name="connsiteY96" fmla="*/ 154200 h 364477"/>
                  <a:gd name="connsiteX97" fmla="*/ 49687 w 299631"/>
                  <a:gd name="connsiteY97" fmla="*/ 173379 h 364477"/>
                  <a:gd name="connsiteX98" fmla="*/ 28346 w 299631"/>
                  <a:gd name="connsiteY98" fmla="*/ 176247 h 364477"/>
                  <a:gd name="connsiteX99" fmla="*/ 21407 w 299631"/>
                  <a:gd name="connsiteY99" fmla="*/ 186771 h 364477"/>
                  <a:gd name="connsiteX100" fmla="*/ 12565 w 299631"/>
                  <a:gd name="connsiteY100" fmla="*/ 174658 h 364477"/>
                  <a:gd name="connsiteX101" fmla="*/ 10318 w 299631"/>
                  <a:gd name="connsiteY101" fmla="*/ 178739 h 364477"/>
                  <a:gd name="connsiteX102" fmla="*/ 37811 w 299631"/>
                  <a:gd name="connsiteY102" fmla="*/ 212196 h 364477"/>
                  <a:gd name="connsiteX103" fmla="*/ 38631 w 299631"/>
                  <a:gd name="connsiteY103" fmla="*/ 213081 h 364477"/>
                  <a:gd name="connsiteX104" fmla="*/ 63696 w 299631"/>
                  <a:gd name="connsiteY104" fmla="*/ 237226 h 364477"/>
                  <a:gd name="connsiteX105" fmla="*/ 67666 w 299631"/>
                  <a:gd name="connsiteY105" fmla="*/ 242718 h 364477"/>
                  <a:gd name="connsiteX106" fmla="*/ 79214 w 299631"/>
                  <a:gd name="connsiteY106" fmla="*/ 266175 h 364477"/>
                  <a:gd name="connsiteX107" fmla="*/ 80936 w 299631"/>
                  <a:gd name="connsiteY107" fmla="*/ 268748 h 364477"/>
                  <a:gd name="connsiteX108" fmla="*/ 129213 w 299631"/>
                  <a:gd name="connsiteY108" fmla="*/ 322432 h 364477"/>
                  <a:gd name="connsiteX109" fmla="*/ 137447 w 299631"/>
                  <a:gd name="connsiteY109" fmla="*/ 313695 h 364477"/>
                  <a:gd name="connsiteX110" fmla="*/ 179523 w 299631"/>
                  <a:gd name="connsiteY110" fmla="*/ 335021 h 364477"/>
                  <a:gd name="connsiteX111" fmla="*/ 195271 w 299631"/>
                  <a:gd name="connsiteY111" fmla="*/ 325432 h 364477"/>
                  <a:gd name="connsiteX112" fmla="*/ 219434 w 299631"/>
                  <a:gd name="connsiteY112" fmla="*/ 333612 h 364477"/>
                  <a:gd name="connsiteX113" fmla="*/ 228587 w 299631"/>
                  <a:gd name="connsiteY113" fmla="*/ 350315 h 36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99631" h="364477">
                    <a:moveTo>
                      <a:pt x="245434" y="364462"/>
                    </a:moveTo>
                    <a:lnTo>
                      <a:pt x="222731" y="357577"/>
                    </a:lnTo>
                    <a:lnTo>
                      <a:pt x="213512" y="340726"/>
                    </a:lnTo>
                    <a:lnTo>
                      <a:pt x="196320" y="334923"/>
                    </a:lnTo>
                    <a:lnTo>
                      <a:pt x="179917" y="344922"/>
                    </a:lnTo>
                    <a:lnTo>
                      <a:pt x="139301" y="324333"/>
                    </a:lnTo>
                    <a:lnTo>
                      <a:pt x="129147" y="335152"/>
                    </a:lnTo>
                    <a:lnTo>
                      <a:pt x="103049" y="306581"/>
                    </a:lnTo>
                    <a:lnTo>
                      <a:pt x="74539" y="274534"/>
                    </a:lnTo>
                    <a:cubicBezTo>
                      <a:pt x="73374" y="273223"/>
                      <a:pt x="72357" y="271715"/>
                      <a:pt x="71537" y="270027"/>
                    </a:cubicBezTo>
                    <a:lnTo>
                      <a:pt x="59989" y="246586"/>
                    </a:lnTo>
                    <a:cubicBezTo>
                      <a:pt x="59382" y="245357"/>
                      <a:pt x="58627" y="244324"/>
                      <a:pt x="57741" y="243455"/>
                    </a:cubicBezTo>
                    <a:lnTo>
                      <a:pt x="32627" y="219261"/>
                    </a:lnTo>
                    <a:cubicBezTo>
                      <a:pt x="32102" y="218736"/>
                      <a:pt x="31643" y="218244"/>
                      <a:pt x="31200" y="217736"/>
                    </a:cubicBezTo>
                    <a:lnTo>
                      <a:pt x="0" y="179756"/>
                    </a:lnTo>
                    <a:lnTo>
                      <a:pt x="11532" y="158675"/>
                    </a:lnTo>
                    <a:lnTo>
                      <a:pt x="21046" y="171723"/>
                    </a:lnTo>
                    <a:lnTo>
                      <a:pt x="23310" y="168281"/>
                    </a:lnTo>
                    <a:lnTo>
                      <a:pt x="43322" y="165576"/>
                    </a:lnTo>
                    <a:lnTo>
                      <a:pt x="50343" y="145627"/>
                    </a:lnTo>
                    <a:lnTo>
                      <a:pt x="58283" y="145627"/>
                    </a:lnTo>
                    <a:lnTo>
                      <a:pt x="58283" y="105893"/>
                    </a:lnTo>
                    <a:lnTo>
                      <a:pt x="76146" y="102270"/>
                    </a:lnTo>
                    <a:lnTo>
                      <a:pt x="87892" y="103451"/>
                    </a:lnTo>
                    <a:lnTo>
                      <a:pt x="102999" y="78960"/>
                    </a:lnTo>
                    <a:lnTo>
                      <a:pt x="121601" y="95943"/>
                    </a:lnTo>
                    <a:lnTo>
                      <a:pt x="126408" y="89353"/>
                    </a:lnTo>
                    <a:lnTo>
                      <a:pt x="137890" y="79567"/>
                    </a:lnTo>
                    <a:lnTo>
                      <a:pt x="159346" y="57356"/>
                    </a:lnTo>
                    <a:lnTo>
                      <a:pt x="159346" y="37062"/>
                    </a:lnTo>
                    <a:lnTo>
                      <a:pt x="168073" y="38833"/>
                    </a:lnTo>
                    <a:lnTo>
                      <a:pt x="176554" y="20801"/>
                    </a:lnTo>
                    <a:lnTo>
                      <a:pt x="188118" y="16113"/>
                    </a:lnTo>
                    <a:lnTo>
                      <a:pt x="198437" y="30243"/>
                    </a:lnTo>
                    <a:lnTo>
                      <a:pt x="208656" y="33358"/>
                    </a:lnTo>
                    <a:lnTo>
                      <a:pt x="221845" y="22654"/>
                    </a:lnTo>
                    <a:lnTo>
                      <a:pt x="238462" y="22654"/>
                    </a:lnTo>
                    <a:lnTo>
                      <a:pt x="259688" y="12327"/>
                    </a:lnTo>
                    <a:lnTo>
                      <a:pt x="269793" y="0"/>
                    </a:lnTo>
                    <a:lnTo>
                      <a:pt x="299632" y="4048"/>
                    </a:lnTo>
                    <a:lnTo>
                      <a:pt x="291676" y="16130"/>
                    </a:lnTo>
                    <a:lnTo>
                      <a:pt x="287509" y="32604"/>
                    </a:lnTo>
                    <a:lnTo>
                      <a:pt x="292595" y="55241"/>
                    </a:lnTo>
                    <a:cubicBezTo>
                      <a:pt x="293808" y="60700"/>
                      <a:pt x="293152" y="66601"/>
                      <a:pt x="290774" y="71420"/>
                    </a:cubicBezTo>
                    <a:lnTo>
                      <a:pt x="281112" y="90992"/>
                    </a:lnTo>
                    <a:cubicBezTo>
                      <a:pt x="280571" y="92107"/>
                      <a:pt x="280177" y="93287"/>
                      <a:pt x="279914" y="94533"/>
                    </a:cubicBezTo>
                    <a:lnTo>
                      <a:pt x="273812" y="124235"/>
                    </a:lnTo>
                    <a:cubicBezTo>
                      <a:pt x="273648" y="124990"/>
                      <a:pt x="273566" y="125744"/>
                      <a:pt x="273517" y="126497"/>
                    </a:cubicBezTo>
                    <a:lnTo>
                      <a:pt x="271302" y="161380"/>
                    </a:lnTo>
                    <a:lnTo>
                      <a:pt x="273583" y="181608"/>
                    </a:lnTo>
                    <a:lnTo>
                      <a:pt x="276027" y="221604"/>
                    </a:lnTo>
                    <a:lnTo>
                      <a:pt x="266365" y="230407"/>
                    </a:lnTo>
                    <a:lnTo>
                      <a:pt x="259918" y="263076"/>
                    </a:lnTo>
                    <a:lnTo>
                      <a:pt x="264675" y="284862"/>
                    </a:lnTo>
                    <a:lnTo>
                      <a:pt x="250880" y="307253"/>
                    </a:lnTo>
                    <a:lnTo>
                      <a:pt x="254932" y="327022"/>
                    </a:lnTo>
                    <a:lnTo>
                      <a:pt x="265610" y="341644"/>
                    </a:lnTo>
                    <a:lnTo>
                      <a:pt x="245417" y="364478"/>
                    </a:lnTo>
                    <a:close/>
                    <a:moveTo>
                      <a:pt x="228603" y="350348"/>
                    </a:moveTo>
                    <a:lnTo>
                      <a:pt x="242645" y="354610"/>
                    </a:lnTo>
                    <a:lnTo>
                      <a:pt x="254603" y="341119"/>
                    </a:lnTo>
                    <a:lnTo>
                      <a:pt x="246713" y="329645"/>
                    </a:lnTo>
                    <a:lnTo>
                      <a:pt x="241792" y="305630"/>
                    </a:lnTo>
                    <a:lnTo>
                      <a:pt x="255555" y="283304"/>
                    </a:lnTo>
                    <a:lnTo>
                      <a:pt x="251142" y="263158"/>
                    </a:lnTo>
                    <a:lnTo>
                      <a:pt x="258474" y="225948"/>
                    </a:lnTo>
                    <a:lnTo>
                      <a:pt x="267185" y="217982"/>
                    </a:lnTo>
                    <a:lnTo>
                      <a:pt x="265020" y="182329"/>
                    </a:lnTo>
                    <a:lnTo>
                      <a:pt x="262740" y="161560"/>
                    </a:lnTo>
                    <a:lnTo>
                      <a:pt x="264938" y="125940"/>
                    </a:lnTo>
                    <a:cubicBezTo>
                      <a:pt x="265003" y="124777"/>
                      <a:pt x="265167" y="123580"/>
                      <a:pt x="265397" y="122481"/>
                    </a:cubicBezTo>
                    <a:lnTo>
                      <a:pt x="271483" y="92795"/>
                    </a:lnTo>
                    <a:cubicBezTo>
                      <a:pt x="271877" y="90845"/>
                      <a:pt x="272516" y="88943"/>
                      <a:pt x="273386" y="87173"/>
                    </a:cubicBezTo>
                    <a:lnTo>
                      <a:pt x="283048" y="67601"/>
                    </a:lnTo>
                    <a:cubicBezTo>
                      <a:pt x="284573" y="64503"/>
                      <a:pt x="284983" y="60667"/>
                      <a:pt x="284179" y="57094"/>
                    </a:cubicBezTo>
                    <a:lnTo>
                      <a:pt x="278651" y="32456"/>
                    </a:lnTo>
                    <a:lnTo>
                      <a:pt x="284917" y="10704"/>
                    </a:lnTo>
                    <a:lnTo>
                      <a:pt x="273402" y="9147"/>
                    </a:lnTo>
                    <a:lnTo>
                      <a:pt x="264298" y="19605"/>
                    </a:lnTo>
                    <a:lnTo>
                      <a:pt x="239446" y="31227"/>
                    </a:lnTo>
                    <a:lnTo>
                      <a:pt x="224896" y="31227"/>
                    </a:lnTo>
                    <a:lnTo>
                      <a:pt x="210510" y="42882"/>
                    </a:lnTo>
                    <a:lnTo>
                      <a:pt x="193155" y="37604"/>
                    </a:lnTo>
                    <a:lnTo>
                      <a:pt x="185100" y="26572"/>
                    </a:lnTo>
                    <a:lnTo>
                      <a:pt x="182886" y="27473"/>
                    </a:lnTo>
                    <a:lnTo>
                      <a:pt x="172994" y="48569"/>
                    </a:lnTo>
                    <a:lnTo>
                      <a:pt x="167942" y="47553"/>
                    </a:lnTo>
                    <a:lnTo>
                      <a:pt x="167942" y="60814"/>
                    </a:lnTo>
                    <a:lnTo>
                      <a:pt x="143763" y="85812"/>
                    </a:lnTo>
                    <a:lnTo>
                      <a:pt x="132395" y="95517"/>
                    </a:lnTo>
                    <a:lnTo>
                      <a:pt x="122995" y="108860"/>
                    </a:lnTo>
                    <a:lnTo>
                      <a:pt x="104853" y="92288"/>
                    </a:lnTo>
                    <a:lnTo>
                      <a:pt x="92386" y="112515"/>
                    </a:lnTo>
                    <a:lnTo>
                      <a:pt x="76573" y="110925"/>
                    </a:lnTo>
                    <a:lnTo>
                      <a:pt x="66878" y="112876"/>
                    </a:lnTo>
                    <a:lnTo>
                      <a:pt x="66878" y="154200"/>
                    </a:lnTo>
                    <a:lnTo>
                      <a:pt x="56429" y="154200"/>
                    </a:lnTo>
                    <a:lnTo>
                      <a:pt x="49687" y="173379"/>
                    </a:lnTo>
                    <a:lnTo>
                      <a:pt x="28346" y="176247"/>
                    </a:lnTo>
                    <a:lnTo>
                      <a:pt x="21407" y="186771"/>
                    </a:lnTo>
                    <a:lnTo>
                      <a:pt x="12565" y="174658"/>
                    </a:lnTo>
                    <a:lnTo>
                      <a:pt x="10318" y="178739"/>
                    </a:lnTo>
                    <a:lnTo>
                      <a:pt x="37811" y="212196"/>
                    </a:lnTo>
                    <a:cubicBezTo>
                      <a:pt x="38040" y="212474"/>
                      <a:pt x="38336" y="212785"/>
                      <a:pt x="38631" y="213081"/>
                    </a:cubicBezTo>
                    <a:lnTo>
                      <a:pt x="63696" y="237226"/>
                    </a:lnTo>
                    <a:cubicBezTo>
                      <a:pt x="65287" y="238767"/>
                      <a:pt x="66632" y="240619"/>
                      <a:pt x="67666" y="242718"/>
                    </a:cubicBezTo>
                    <a:lnTo>
                      <a:pt x="79214" y="266175"/>
                    </a:lnTo>
                    <a:cubicBezTo>
                      <a:pt x="79706" y="267142"/>
                      <a:pt x="80264" y="268027"/>
                      <a:pt x="80936" y="268748"/>
                    </a:cubicBezTo>
                    <a:lnTo>
                      <a:pt x="129213" y="322432"/>
                    </a:lnTo>
                    <a:lnTo>
                      <a:pt x="137447" y="313695"/>
                    </a:lnTo>
                    <a:lnTo>
                      <a:pt x="179523" y="335021"/>
                    </a:lnTo>
                    <a:lnTo>
                      <a:pt x="195271" y="325432"/>
                    </a:lnTo>
                    <a:lnTo>
                      <a:pt x="219434" y="333612"/>
                    </a:lnTo>
                    <a:lnTo>
                      <a:pt x="228587" y="35031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43" name="Freeform 1342">
              <a:extLst>
                <a:ext uri="{FF2B5EF4-FFF2-40B4-BE49-F238E27FC236}">
                  <a16:creationId xmlns:a16="http://schemas.microsoft.com/office/drawing/2014/main" id="{287DD531-D479-3B22-8886-9E45D8FEFE3E}"/>
                </a:ext>
              </a:extLst>
            </p:cNvPr>
            <p:cNvSpPr/>
            <p:nvPr/>
          </p:nvSpPr>
          <p:spPr>
            <a:xfrm>
              <a:off x="8490626" y="4870471"/>
              <a:ext cx="253736" cy="222134"/>
            </a:xfrm>
            <a:custGeom>
              <a:avLst/>
              <a:gdLst>
                <a:gd name="connsiteX0" fmla="*/ 176554 w 253736"/>
                <a:gd name="connsiteY0" fmla="*/ 222118 h 222134"/>
                <a:gd name="connsiteX1" fmla="*/ 169681 w 253736"/>
                <a:gd name="connsiteY1" fmla="*/ 220347 h 222134"/>
                <a:gd name="connsiteX2" fmla="*/ 155278 w 253736"/>
                <a:gd name="connsiteY2" fmla="*/ 212692 h 222134"/>
                <a:gd name="connsiteX3" fmla="*/ 152062 w 253736"/>
                <a:gd name="connsiteY3" fmla="*/ 210446 h 222134"/>
                <a:gd name="connsiteX4" fmla="*/ 118615 w 253736"/>
                <a:gd name="connsiteY4" fmla="*/ 180531 h 222134"/>
                <a:gd name="connsiteX5" fmla="*/ 112792 w 253736"/>
                <a:gd name="connsiteY5" fmla="*/ 178941 h 222134"/>
                <a:gd name="connsiteX6" fmla="*/ 60480 w 253736"/>
                <a:gd name="connsiteY6" fmla="*/ 193628 h 222134"/>
                <a:gd name="connsiteX7" fmla="*/ 54526 w 253736"/>
                <a:gd name="connsiteY7" fmla="*/ 194005 h 222134"/>
                <a:gd name="connsiteX8" fmla="*/ 0 w 253736"/>
                <a:gd name="connsiteY8" fmla="*/ 185711 h 222134"/>
                <a:gd name="connsiteX9" fmla="*/ 37893 w 253736"/>
                <a:gd name="connsiteY9" fmla="*/ 159369 h 222134"/>
                <a:gd name="connsiteX10" fmla="*/ 41354 w 253736"/>
                <a:gd name="connsiteY10" fmla="*/ 154992 h 222134"/>
                <a:gd name="connsiteX11" fmla="*/ 92205 w 253736"/>
                <a:gd name="connsiteY11" fmla="*/ 42837 h 222134"/>
                <a:gd name="connsiteX12" fmla="*/ 101671 w 253736"/>
                <a:gd name="connsiteY12" fmla="*/ 33281 h 222134"/>
                <a:gd name="connsiteX13" fmla="*/ 182197 w 253736"/>
                <a:gd name="connsiteY13" fmla="*/ 1054 h 222134"/>
                <a:gd name="connsiteX14" fmla="*/ 188266 w 253736"/>
                <a:gd name="connsiteY14" fmla="*/ 38 h 222134"/>
                <a:gd name="connsiteX15" fmla="*/ 231704 w 253736"/>
                <a:gd name="connsiteY15" fmla="*/ 2333 h 222134"/>
                <a:gd name="connsiteX16" fmla="*/ 246089 w 253736"/>
                <a:gd name="connsiteY16" fmla="*/ 13643 h 222134"/>
                <a:gd name="connsiteX17" fmla="*/ 251945 w 253736"/>
                <a:gd name="connsiteY17" fmla="*/ 27871 h 222134"/>
                <a:gd name="connsiteX18" fmla="*/ 253324 w 253736"/>
                <a:gd name="connsiteY18" fmla="*/ 41706 h 222134"/>
                <a:gd name="connsiteX19" fmla="*/ 241168 w 253736"/>
                <a:gd name="connsiteY19" fmla="*/ 108258 h 222134"/>
                <a:gd name="connsiteX20" fmla="*/ 238904 w 253736"/>
                <a:gd name="connsiteY20" fmla="*/ 114897 h 222134"/>
                <a:gd name="connsiteX21" fmla="*/ 227881 w 253736"/>
                <a:gd name="connsiteY21" fmla="*/ 135961 h 222134"/>
                <a:gd name="connsiteX22" fmla="*/ 213626 w 253736"/>
                <a:gd name="connsiteY22" fmla="*/ 145452 h 222134"/>
                <a:gd name="connsiteX23" fmla="*/ 196238 w 253736"/>
                <a:gd name="connsiteY23" fmla="*/ 145452 h 222134"/>
                <a:gd name="connsiteX24" fmla="*/ 191137 w 253736"/>
                <a:gd name="connsiteY24" fmla="*/ 148058 h 222134"/>
                <a:gd name="connsiteX25" fmla="*/ 188069 w 253736"/>
                <a:gd name="connsiteY25" fmla="*/ 159680 h 222134"/>
                <a:gd name="connsiteX26" fmla="*/ 193154 w 253736"/>
                <a:gd name="connsiteY26" fmla="*/ 198136 h 222134"/>
                <a:gd name="connsiteX27" fmla="*/ 184821 w 253736"/>
                <a:gd name="connsiteY27" fmla="*/ 219429 h 222134"/>
                <a:gd name="connsiteX28" fmla="*/ 176488 w 253736"/>
                <a:gd name="connsiteY28" fmla="*/ 222134 h 222134"/>
                <a:gd name="connsiteX29" fmla="*/ 114334 w 253736"/>
                <a:gd name="connsiteY29" fmla="*/ 170106 h 222134"/>
                <a:gd name="connsiteX30" fmla="*/ 124373 w 253736"/>
                <a:gd name="connsiteY30" fmla="*/ 174089 h 222134"/>
                <a:gd name="connsiteX31" fmla="*/ 157804 w 253736"/>
                <a:gd name="connsiteY31" fmla="*/ 204004 h 222134"/>
                <a:gd name="connsiteX32" fmla="*/ 159346 w 253736"/>
                <a:gd name="connsiteY32" fmla="*/ 205086 h 222134"/>
                <a:gd name="connsiteX33" fmla="*/ 173733 w 253736"/>
                <a:gd name="connsiteY33" fmla="*/ 212741 h 222134"/>
                <a:gd name="connsiteX34" fmla="*/ 179982 w 253736"/>
                <a:gd name="connsiteY34" fmla="*/ 212332 h 222134"/>
                <a:gd name="connsiteX35" fmla="*/ 184674 w 253736"/>
                <a:gd name="connsiteY35" fmla="*/ 199234 h 222134"/>
                <a:gd name="connsiteX36" fmla="*/ 179589 w 253736"/>
                <a:gd name="connsiteY36" fmla="*/ 160778 h 222134"/>
                <a:gd name="connsiteX37" fmla="*/ 184723 w 253736"/>
                <a:gd name="connsiteY37" fmla="*/ 142354 h 222134"/>
                <a:gd name="connsiteX38" fmla="*/ 196288 w 253736"/>
                <a:gd name="connsiteY38" fmla="*/ 136813 h 222134"/>
                <a:gd name="connsiteX39" fmla="*/ 213676 w 253736"/>
                <a:gd name="connsiteY39" fmla="*/ 136813 h 222134"/>
                <a:gd name="connsiteX40" fmla="*/ 220303 w 253736"/>
                <a:gd name="connsiteY40" fmla="*/ 131945 h 222134"/>
                <a:gd name="connsiteX41" fmla="*/ 231326 w 253736"/>
                <a:gd name="connsiteY41" fmla="*/ 110865 h 222134"/>
                <a:gd name="connsiteX42" fmla="*/ 232737 w 253736"/>
                <a:gd name="connsiteY42" fmla="*/ 106685 h 222134"/>
                <a:gd name="connsiteX43" fmla="*/ 244891 w 253736"/>
                <a:gd name="connsiteY43" fmla="*/ 40133 h 222134"/>
                <a:gd name="connsiteX44" fmla="*/ 244006 w 253736"/>
                <a:gd name="connsiteY44" fmla="*/ 31101 h 222134"/>
                <a:gd name="connsiteX45" fmla="*/ 238149 w 253736"/>
                <a:gd name="connsiteY45" fmla="*/ 16856 h 222134"/>
                <a:gd name="connsiteX46" fmla="*/ 231277 w 253736"/>
                <a:gd name="connsiteY46" fmla="*/ 10873 h 222134"/>
                <a:gd name="connsiteX47" fmla="*/ 187840 w 253736"/>
                <a:gd name="connsiteY47" fmla="*/ 8578 h 222134"/>
                <a:gd name="connsiteX48" fmla="*/ 185428 w 253736"/>
                <a:gd name="connsiteY48" fmla="*/ 9004 h 222134"/>
                <a:gd name="connsiteX49" fmla="*/ 104886 w 253736"/>
                <a:gd name="connsiteY49" fmla="*/ 41247 h 222134"/>
                <a:gd name="connsiteX50" fmla="*/ 100047 w 253736"/>
                <a:gd name="connsiteY50" fmla="*/ 46362 h 222134"/>
                <a:gd name="connsiteX51" fmla="*/ 49194 w 253736"/>
                <a:gd name="connsiteY51" fmla="*/ 158516 h 222134"/>
                <a:gd name="connsiteX52" fmla="*/ 42814 w 253736"/>
                <a:gd name="connsiteY52" fmla="*/ 166401 h 222134"/>
                <a:gd name="connsiteX53" fmla="*/ 22636 w 253736"/>
                <a:gd name="connsiteY53" fmla="*/ 180433 h 222134"/>
                <a:gd name="connsiteX54" fmla="*/ 55821 w 253736"/>
                <a:gd name="connsiteY54" fmla="*/ 185481 h 222134"/>
                <a:gd name="connsiteX55" fmla="*/ 58134 w 253736"/>
                <a:gd name="connsiteY55" fmla="*/ 185334 h 222134"/>
                <a:gd name="connsiteX56" fmla="*/ 110462 w 253736"/>
                <a:gd name="connsiteY56" fmla="*/ 170647 h 222134"/>
                <a:gd name="connsiteX57" fmla="*/ 114301 w 253736"/>
                <a:gd name="connsiteY57" fmla="*/ 170122 h 22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3736" h="222134">
                  <a:moveTo>
                    <a:pt x="176554" y="222118"/>
                  </a:moveTo>
                  <a:cubicBezTo>
                    <a:pt x="174240" y="222118"/>
                    <a:pt x="171895" y="221528"/>
                    <a:pt x="169681" y="220347"/>
                  </a:cubicBezTo>
                  <a:lnTo>
                    <a:pt x="155278" y="212692"/>
                  </a:lnTo>
                  <a:cubicBezTo>
                    <a:pt x="154146" y="212086"/>
                    <a:pt x="153064" y="211332"/>
                    <a:pt x="152062" y="210446"/>
                  </a:cubicBezTo>
                  <a:lnTo>
                    <a:pt x="118615" y="180531"/>
                  </a:lnTo>
                  <a:cubicBezTo>
                    <a:pt x="116844" y="178957"/>
                    <a:pt x="114810" y="178367"/>
                    <a:pt x="112792" y="178941"/>
                  </a:cubicBezTo>
                  <a:lnTo>
                    <a:pt x="60480" y="193628"/>
                  </a:lnTo>
                  <a:cubicBezTo>
                    <a:pt x="58545" y="194186"/>
                    <a:pt x="56543" y="194317"/>
                    <a:pt x="54526" y="194005"/>
                  </a:cubicBezTo>
                  <a:lnTo>
                    <a:pt x="0" y="185711"/>
                  </a:lnTo>
                  <a:lnTo>
                    <a:pt x="37893" y="159369"/>
                  </a:lnTo>
                  <a:cubicBezTo>
                    <a:pt x="39303" y="158385"/>
                    <a:pt x="40484" y="156877"/>
                    <a:pt x="41354" y="154992"/>
                  </a:cubicBezTo>
                  <a:lnTo>
                    <a:pt x="92205" y="42837"/>
                  </a:lnTo>
                  <a:cubicBezTo>
                    <a:pt x="94272" y="38280"/>
                    <a:pt x="97635" y="34904"/>
                    <a:pt x="101671" y="33281"/>
                  </a:cubicBezTo>
                  <a:lnTo>
                    <a:pt x="182197" y="1054"/>
                  </a:lnTo>
                  <a:cubicBezTo>
                    <a:pt x="184148" y="251"/>
                    <a:pt x="186183" y="-126"/>
                    <a:pt x="188266" y="38"/>
                  </a:cubicBezTo>
                  <a:lnTo>
                    <a:pt x="231704" y="2333"/>
                  </a:lnTo>
                  <a:cubicBezTo>
                    <a:pt x="237838" y="2644"/>
                    <a:pt x="243350" y="6988"/>
                    <a:pt x="246089" y="13643"/>
                  </a:cubicBezTo>
                  <a:lnTo>
                    <a:pt x="251945" y="27871"/>
                  </a:lnTo>
                  <a:cubicBezTo>
                    <a:pt x="253701" y="32133"/>
                    <a:pt x="254177" y="37051"/>
                    <a:pt x="253324" y="41706"/>
                  </a:cubicBezTo>
                  <a:lnTo>
                    <a:pt x="241168" y="108258"/>
                  </a:lnTo>
                  <a:cubicBezTo>
                    <a:pt x="240725" y="110651"/>
                    <a:pt x="239971" y="112881"/>
                    <a:pt x="238904" y="114897"/>
                  </a:cubicBezTo>
                  <a:lnTo>
                    <a:pt x="227881" y="135961"/>
                  </a:lnTo>
                  <a:cubicBezTo>
                    <a:pt x="224781" y="141895"/>
                    <a:pt x="219450" y="145452"/>
                    <a:pt x="213626" y="145452"/>
                  </a:cubicBezTo>
                  <a:lnTo>
                    <a:pt x="196238" y="145452"/>
                  </a:lnTo>
                  <a:cubicBezTo>
                    <a:pt x="193909" y="145452"/>
                    <a:pt x="192187" y="146862"/>
                    <a:pt x="191137" y="148058"/>
                  </a:cubicBezTo>
                  <a:cubicBezTo>
                    <a:pt x="188660" y="150878"/>
                    <a:pt x="187495" y="155336"/>
                    <a:pt x="188069" y="159680"/>
                  </a:cubicBezTo>
                  <a:lnTo>
                    <a:pt x="193154" y="198136"/>
                  </a:lnTo>
                  <a:cubicBezTo>
                    <a:pt x="194302" y="206758"/>
                    <a:pt x="191021" y="215118"/>
                    <a:pt x="184821" y="219429"/>
                  </a:cubicBezTo>
                  <a:cubicBezTo>
                    <a:pt x="182229" y="221232"/>
                    <a:pt x="179358" y="222134"/>
                    <a:pt x="176488" y="222134"/>
                  </a:cubicBezTo>
                  <a:close/>
                  <a:moveTo>
                    <a:pt x="114334" y="170106"/>
                  </a:moveTo>
                  <a:cubicBezTo>
                    <a:pt x="117926" y="170106"/>
                    <a:pt x="121437" y="171482"/>
                    <a:pt x="124373" y="174089"/>
                  </a:cubicBezTo>
                  <a:lnTo>
                    <a:pt x="157804" y="204004"/>
                  </a:lnTo>
                  <a:cubicBezTo>
                    <a:pt x="158280" y="204431"/>
                    <a:pt x="158805" y="204808"/>
                    <a:pt x="159346" y="205086"/>
                  </a:cubicBezTo>
                  <a:lnTo>
                    <a:pt x="173733" y="212741"/>
                  </a:lnTo>
                  <a:cubicBezTo>
                    <a:pt x="175848" y="213872"/>
                    <a:pt x="177965" y="213741"/>
                    <a:pt x="179982" y="212332"/>
                  </a:cubicBezTo>
                  <a:cubicBezTo>
                    <a:pt x="182919" y="210299"/>
                    <a:pt x="185510" y="205463"/>
                    <a:pt x="184674" y="199234"/>
                  </a:cubicBezTo>
                  <a:lnTo>
                    <a:pt x="179589" y="160778"/>
                  </a:lnTo>
                  <a:cubicBezTo>
                    <a:pt x="178686" y="153943"/>
                    <a:pt x="180589" y="147058"/>
                    <a:pt x="184723" y="142354"/>
                  </a:cubicBezTo>
                  <a:cubicBezTo>
                    <a:pt x="187856" y="138780"/>
                    <a:pt x="191957" y="136813"/>
                    <a:pt x="196288" y="136813"/>
                  </a:cubicBezTo>
                  <a:lnTo>
                    <a:pt x="213676" y="136813"/>
                  </a:lnTo>
                  <a:cubicBezTo>
                    <a:pt x="216234" y="136813"/>
                    <a:pt x="218711" y="134994"/>
                    <a:pt x="220303" y="131945"/>
                  </a:cubicBezTo>
                  <a:lnTo>
                    <a:pt x="231326" y="110865"/>
                  </a:lnTo>
                  <a:cubicBezTo>
                    <a:pt x="231982" y="109619"/>
                    <a:pt x="232457" y="108209"/>
                    <a:pt x="232737" y="106685"/>
                  </a:cubicBezTo>
                  <a:lnTo>
                    <a:pt x="244891" y="40133"/>
                  </a:lnTo>
                  <a:cubicBezTo>
                    <a:pt x="245449" y="37067"/>
                    <a:pt x="245138" y="33855"/>
                    <a:pt x="244006" y="31101"/>
                  </a:cubicBezTo>
                  <a:lnTo>
                    <a:pt x="238149" y="16856"/>
                  </a:lnTo>
                  <a:cubicBezTo>
                    <a:pt x="236690" y="13315"/>
                    <a:pt x="234065" y="11020"/>
                    <a:pt x="231277" y="10873"/>
                  </a:cubicBezTo>
                  <a:lnTo>
                    <a:pt x="187840" y="8578"/>
                  </a:lnTo>
                  <a:cubicBezTo>
                    <a:pt x="187069" y="8594"/>
                    <a:pt x="186249" y="8676"/>
                    <a:pt x="185428" y="9004"/>
                  </a:cubicBezTo>
                  <a:lnTo>
                    <a:pt x="104886" y="41247"/>
                  </a:lnTo>
                  <a:cubicBezTo>
                    <a:pt x="102917" y="42034"/>
                    <a:pt x="101194" y="43854"/>
                    <a:pt x="100047" y="46362"/>
                  </a:cubicBezTo>
                  <a:lnTo>
                    <a:pt x="49194" y="158516"/>
                  </a:lnTo>
                  <a:cubicBezTo>
                    <a:pt x="47702" y="161811"/>
                    <a:pt x="45504" y="164532"/>
                    <a:pt x="42814" y="166401"/>
                  </a:cubicBezTo>
                  <a:lnTo>
                    <a:pt x="22636" y="180433"/>
                  </a:lnTo>
                  <a:lnTo>
                    <a:pt x="55821" y="185481"/>
                  </a:lnTo>
                  <a:cubicBezTo>
                    <a:pt x="56592" y="185580"/>
                    <a:pt x="57380" y="185547"/>
                    <a:pt x="58134" y="185334"/>
                  </a:cubicBezTo>
                  <a:lnTo>
                    <a:pt x="110462" y="170647"/>
                  </a:lnTo>
                  <a:cubicBezTo>
                    <a:pt x="111726" y="170286"/>
                    <a:pt x="113021" y="170122"/>
                    <a:pt x="114301" y="17012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44" name="Graphic 9">
              <a:extLst>
                <a:ext uri="{FF2B5EF4-FFF2-40B4-BE49-F238E27FC236}">
                  <a16:creationId xmlns:a16="http://schemas.microsoft.com/office/drawing/2014/main" id="{955B4307-F6BD-F237-5200-F421B0555FB9}"/>
                </a:ext>
              </a:extLst>
            </p:cNvPr>
            <p:cNvGrpSpPr/>
            <p:nvPr/>
          </p:nvGrpSpPr>
          <p:grpSpPr>
            <a:xfrm>
              <a:off x="13398966" y="6778177"/>
              <a:ext cx="520856" cy="339522"/>
              <a:chOff x="13398966" y="6778177"/>
              <a:chExt cx="520856" cy="339522"/>
            </a:xfrm>
            <a:grpFill/>
          </p:grpSpPr>
          <p:sp>
            <p:nvSpPr>
              <p:cNvPr id="1683" name="Freeform 1682">
                <a:extLst>
                  <a:ext uri="{FF2B5EF4-FFF2-40B4-BE49-F238E27FC236}">
                    <a16:creationId xmlns:a16="http://schemas.microsoft.com/office/drawing/2014/main" id="{AA67ED03-C0F9-7DB1-A7DF-072A20DDA61F}"/>
                  </a:ext>
                </a:extLst>
              </p:cNvPr>
              <p:cNvSpPr/>
              <p:nvPr/>
            </p:nvSpPr>
            <p:spPr>
              <a:xfrm>
                <a:off x="13403241" y="6782434"/>
                <a:ext cx="512199" cy="330943"/>
              </a:xfrm>
              <a:custGeom>
                <a:avLst/>
                <a:gdLst>
                  <a:gd name="connsiteX0" fmla="*/ 508150 w 512199"/>
                  <a:gd name="connsiteY0" fmla="*/ 209407 h 330943"/>
                  <a:gd name="connsiteX1" fmla="*/ 504049 w 512199"/>
                  <a:gd name="connsiteY1" fmla="*/ 241174 h 330943"/>
                  <a:gd name="connsiteX2" fmla="*/ 504213 w 512199"/>
                  <a:gd name="connsiteY2" fmla="*/ 247486 h 330943"/>
                  <a:gd name="connsiteX3" fmla="*/ 511923 w 512199"/>
                  <a:gd name="connsiteY3" fmla="*/ 292744 h 330943"/>
                  <a:gd name="connsiteX4" fmla="*/ 511431 w 512199"/>
                  <a:gd name="connsiteY4" fmla="*/ 301973 h 330943"/>
                  <a:gd name="connsiteX5" fmla="*/ 506674 w 512199"/>
                  <a:gd name="connsiteY5" fmla="*/ 319152 h 330943"/>
                  <a:gd name="connsiteX6" fmla="*/ 495027 w 512199"/>
                  <a:gd name="connsiteY6" fmla="*/ 329807 h 330943"/>
                  <a:gd name="connsiteX7" fmla="*/ 452213 w 512199"/>
                  <a:gd name="connsiteY7" fmla="*/ 330938 h 330943"/>
                  <a:gd name="connsiteX8" fmla="*/ 449425 w 512199"/>
                  <a:gd name="connsiteY8" fmla="*/ 330626 h 330943"/>
                  <a:gd name="connsiteX9" fmla="*/ 375608 w 512199"/>
                  <a:gd name="connsiteY9" fmla="*/ 311562 h 330943"/>
                  <a:gd name="connsiteX10" fmla="*/ 374459 w 512199"/>
                  <a:gd name="connsiteY10" fmla="*/ 311333 h 330943"/>
                  <a:gd name="connsiteX11" fmla="*/ 328365 w 512199"/>
                  <a:gd name="connsiteY11" fmla="*/ 304973 h 330943"/>
                  <a:gd name="connsiteX12" fmla="*/ 321425 w 512199"/>
                  <a:gd name="connsiteY12" fmla="*/ 300989 h 330943"/>
                  <a:gd name="connsiteX13" fmla="*/ 290734 w 512199"/>
                  <a:gd name="connsiteY13" fmla="*/ 265976 h 330943"/>
                  <a:gd name="connsiteX14" fmla="*/ 283632 w 512199"/>
                  <a:gd name="connsiteY14" fmla="*/ 261976 h 330943"/>
                  <a:gd name="connsiteX15" fmla="*/ 202351 w 512199"/>
                  <a:gd name="connsiteY15" fmla="*/ 251567 h 330943"/>
                  <a:gd name="connsiteX16" fmla="*/ 198594 w 512199"/>
                  <a:gd name="connsiteY16" fmla="*/ 250305 h 330943"/>
                  <a:gd name="connsiteX17" fmla="*/ 118150 w 512199"/>
                  <a:gd name="connsiteY17" fmla="*/ 205440 h 330943"/>
                  <a:gd name="connsiteX18" fmla="*/ 117280 w 512199"/>
                  <a:gd name="connsiteY18" fmla="*/ 204899 h 330943"/>
                  <a:gd name="connsiteX19" fmla="*/ 58555 w 512199"/>
                  <a:gd name="connsiteY19" fmla="*/ 165050 h 330943"/>
                  <a:gd name="connsiteX20" fmla="*/ 57391 w 512199"/>
                  <a:gd name="connsiteY20" fmla="*/ 164362 h 330943"/>
                  <a:gd name="connsiteX21" fmla="*/ 7933 w 512199"/>
                  <a:gd name="connsiteY21" fmla="*/ 138724 h 330943"/>
                  <a:gd name="connsiteX22" fmla="*/ 1011 w 512199"/>
                  <a:gd name="connsiteY22" fmla="*/ 117169 h 330943"/>
                  <a:gd name="connsiteX23" fmla="*/ 19892 w 512199"/>
                  <a:gd name="connsiteY23" fmla="*/ 59714 h 330943"/>
                  <a:gd name="connsiteX24" fmla="*/ 23960 w 512199"/>
                  <a:gd name="connsiteY24" fmla="*/ 53026 h 330943"/>
                  <a:gd name="connsiteX25" fmla="*/ 59572 w 512199"/>
                  <a:gd name="connsiteY25" fmla="*/ 18619 h 330943"/>
                  <a:gd name="connsiteX26" fmla="*/ 61048 w 512199"/>
                  <a:gd name="connsiteY26" fmla="*/ 17390 h 330943"/>
                  <a:gd name="connsiteX27" fmla="*/ 82701 w 512199"/>
                  <a:gd name="connsiteY27" fmla="*/ 2014 h 330943"/>
                  <a:gd name="connsiteX28" fmla="*/ 93298 w 512199"/>
                  <a:gd name="connsiteY28" fmla="*/ 1096 h 330943"/>
                  <a:gd name="connsiteX29" fmla="*/ 137113 w 512199"/>
                  <a:gd name="connsiteY29" fmla="*/ 22898 h 330943"/>
                  <a:gd name="connsiteX30" fmla="*/ 139491 w 512199"/>
                  <a:gd name="connsiteY30" fmla="*/ 24472 h 330943"/>
                  <a:gd name="connsiteX31" fmla="*/ 200825 w 512199"/>
                  <a:gd name="connsiteY31" fmla="*/ 76434 h 330943"/>
                  <a:gd name="connsiteX32" fmla="*/ 204844 w 512199"/>
                  <a:gd name="connsiteY32" fmla="*/ 78664 h 330943"/>
                  <a:gd name="connsiteX33" fmla="*/ 234552 w 512199"/>
                  <a:gd name="connsiteY33" fmla="*/ 87696 h 330943"/>
                  <a:gd name="connsiteX34" fmla="*/ 242196 w 512199"/>
                  <a:gd name="connsiteY34" fmla="*/ 94597 h 330943"/>
                  <a:gd name="connsiteX35" fmla="*/ 257336 w 512199"/>
                  <a:gd name="connsiteY35" fmla="*/ 124299 h 330943"/>
                  <a:gd name="connsiteX36" fmla="*/ 264980 w 512199"/>
                  <a:gd name="connsiteY36" fmla="*/ 131200 h 330943"/>
                  <a:gd name="connsiteX37" fmla="*/ 308926 w 512199"/>
                  <a:gd name="connsiteY37" fmla="*/ 144576 h 330943"/>
                  <a:gd name="connsiteX38" fmla="*/ 312174 w 512199"/>
                  <a:gd name="connsiteY38" fmla="*/ 146199 h 330943"/>
                  <a:gd name="connsiteX39" fmla="*/ 359531 w 512199"/>
                  <a:gd name="connsiteY39" fmla="*/ 180212 h 330943"/>
                  <a:gd name="connsiteX40" fmla="*/ 363141 w 512199"/>
                  <a:gd name="connsiteY40" fmla="*/ 181934 h 330943"/>
                  <a:gd name="connsiteX41" fmla="*/ 434005 w 512199"/>
                  <a:gd name="connsiteY41" fmla="*/ 200801 h 330943"/>
                  <a:gd name="connsiteX42" fmla="*/ 435317 w 512199"/>
                  <a:gd name="connsiteY42" fmla="*/ 201063 h 330943"/>
                  <a:gd name="connsiteX43" fmla="*/ 508150 w 512199"/>
                  <a:gd name="connsiteY43" fmla="*/ 209358 h 33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2199" h="330943">
                    <a:moveTo>
                      <a:pt x="508150" y="209407"/>
                    </a:moveTo>
                    <a:lnTo>
                      <a:pt x="504049" y="241174"/>
                    </a:lnTo>
                    <a:cubicBezTo>
                      <a:pt x="503721" y="243273"/>
                      <a:pt x="503721" y="245404"/>
                      <a:pt x="504213" y="247486"/>
                    </a:cubicBezTo>
                    <a:lnTo>
                      <a:pt x="511923" y="292744"/>
                    </a:lnTo>
                    <a:cubicBezTo>
                      <a:pt x="512415" y="295826"/>
                      <a:pt x="512251" y="299023"/>
                      <a:pt x="511431" y="301973"/>
                    </a:cubicBezTo>
                    <a:lnTo>
                      <a:pt x="506674" y="319152"/>
                    </a:lnTo>
                    <a:cubicBezTo>
                      <a:pt x="504870" y="325447"/>
                      <a:pt x="500112" y="329676"/>
                      <a:pt x="495027" y="329807"/>
                    </a:cubicBezTo>
                    <a:lnTo>
                      <a:pt x="452213" y="330938"/>
                    </a:lnTo>
                    <a:cubicBezTo>
                      <a:pt x="451229" y="330971"/>
                      <a:pt x="450245" y="330856"/>
                      <a:pt x="449425" y="330626"/>
                    </a:cubicBezTo>
                    <a:lnTo>
                      <a:pt x="375608" y="311562"/>
                    </a:lnTo>
                    <a:cubicBezTo>
                      <a:pt x="375115" y="311464"/>
                      <a:pt x="374788" y="311399"/>
                      <a:pt x="374459" y="311333"/>
                    </a:cubicBezTo>
                    <a:lnTo>
                      <a:pt x="328365" y="304973"/>
                    </a:lnTo>
                    <a:cubicBezTo>
                      <a:pt x="325904" y="304612"/>
                      <a:pt x="323378" y="303219"/>
                      <a:pt x="321425" y="300989"/>
                    </a:cubicBezTo>
                    <a:lnTo>
                      <a:pt x="290734" y="265976"/>
                    </a:lnTo>
                    <a:cubicBezTo>
                      <a:pt x="288749" y="263714"/>
                      <a:pt x="286272" y="262304"/>
                      <a:pt x="283632" y="261976"/>
                    </a:cubicBezTo>
                    <a:lnTo>
                      <a:pt x="202351" y="251567"/>
                    </a:lnTo>
                    <a:cubicBezTo>
                      <a:pt x="201055" y="251404"/>
                      <a:pt x="199792" y="250977"/>
                      <a:pt x="198594" y="250305"/>
                    </a:cubicBezTo>
                    <a:lnTo>
                      <a:pt x="118150" y="205440"/>
                    </a:lnTo>
                    <a:cubicBezTo>
                      <a:pt x="117855" y="205276"/>
                      <a:pt x="117575" y="205096"/>
                      <a:pt x="117280" y="204899"/>
                    </a:cubicBezTo>
                    <a:lnTo>
                      <a:pt x="58555" y="165050"/>
                    </a:lnTo>
                    <a:cubicBezTo>
                      <a:pt x="58178" y="164788"/>
                      <a:pt x="57784" y="164558"/>
                      <a:pt x="57391" y="164362"/>
                    </a:cubicBezTo>
                    <a:lnTo>
                      <a:pt x="7933" y="138724"/>
                    </a:lnTo>
                    <a:cubicBezTo>
                      <a:pt x="1371" y="135315"/>
                      <a:pt x="-1762" y="125594"/>
                      <a:pt x="1011" y="117169"/>
                    </a:cubicBezTo>
                    <a:lnTo>
                      <a:pt x="19892" y="59714"/>
                    </a:lnTo>
                    <a:cubicBezTo>
                      <a:pt x="20761" y="57059"/>
                      <a:pt x="22171" y="54748"/>
                      <a:pt x="23960" y="53026"/>
                    </a:cubicBezTo>
                    <a:lnTo>
                      <a:pt x="59572" y="18619"/>
                    </a:lnTo>
                    <a:cubicBezTo>
                      <a:pt x="60048" y="18160"/>
                      <a:pt x="60540" y="17751"/>
                      <a:pt x="61048" y="17390"/>
                    </a:cubicBezTo>
                    <a:lnTo>
                      <a:pt x="82701" y="2014"/>
                    </a:lnTo>
                    <a:cubicBezTo>
                      <a:pt x="85965" y="-297"/>
                      <a:pt x="89837" y="-641"/>
                      <a:pt x="93298" y="1096"/>
                    </a:cubicBezTo>
                    <a:lnTo>
                      <a:pt x="137113" y="22898"/>
                    </a:lnTo>
                    <a:cubicBezTo>
                      <a:pt x="137949" y="23308"/>
                      <a:pt x="138753" y="23848"/>
                      <a:pt x="139491" y="24472"/>
                    </a:cubicBezTo>
                    <a:lnTo>
                      <a:pt x="200825" y="76434"/>
                    </a:lnTo>
                    <a:cubicBezTo>
                      <a:pt x="202055" y="77483"/>
                      <a:pt x="203417" y="78238"/>
                      <a:pt x="204844" y="78664"/>
                    </a:cubicBezTo>
                    <a:lnTo>
                      <a:pt x="234552" y="87696"/>
                    </a:lnTo>
                    <a:cubicBezTo>
                      <a:pt x="237684" y="88646"/>
                      <a:pt x="240424" y="91121"/>
                      <a:pt x="242196" y="94597"/>
                    </a:cubicBezTo>
                    <a:lnTo>
                      <a:pt x="257336" y="124299"/>
                    </a:lnTo>
                    <a:cubicBezTo>
                      <a:pt x="259108" y="127774"/>
                      <a:pt x="261848" y="130249"/>
                      <a:pt x="264980" y="131200"/>
                    </a:cubicBezTo>
                    <a:lnTo>
                      <a:pt x="308926" y="144576"/>
                    </a:lnTo>
                    <a:cubicBezTo>
                      <a:pt x="310058" y="144920"/>
                      <a:pt x="311157" y="145461"/>
                      <a:pt x="312174" y="146199"/>
                    </a:cubicBezTo>
                    <a:lnTo>
                      <a:pt x="359531" y="180212"/>
                    </a:lnTo>
                    <a:cubicBezTo>
                      <a:pt x="360516" y="181016"/>
                      <a:pt x="361828" y="181606"/>
                      <a:pt x="363141" y="181934"/>
                    </a:cubicBezTo>
                    <a:lnTo>
                      <a:pt x="434005" y="200801"/>
                    </a:lnTo>
                    <a:cubicBezTo>
                      <a:pt x="434497" y="200932"/>
                      <a:pt x="434989" y="201014"/>
                      <a:pt x="435317" y="201063"/>
                    </a:cubicBezTo>
                    <a:lnTo>
                      <a:pt x="508150" y="20935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84" name="Freeform 1683">
                <a:extLst>
                  <a:ext uri="{FF2B5EF4-FFF2-40B4-BE49-F238E27FC236}">
                    <a16:creationId xmlns:a16="http://schemas.microsoft.com/office/drawing/2014/main" id="{ED433058-0041-08E8-4AA3-6687184B9B43}"/>
                  </a:ext>
                </a:extLst>
              </p:cNvPr>
              <p:cNvSpPr/>
              <p:nvPr/>
            </p:nvSpPr>
            <p:spPr>
              <a:xfrm>
                <a:off x="13398966" y="6778177"/>
                <a:ext cx="520856" cy="339522"/>
              </a:xfrm>
              <a:custGeom>
                <a:avLst/>
                <a:gdLst>
                  <a:gd name="connsiteX0" fmla="*/ 456160 w 520856"/>
                  <a:gd name="connsiteY0" fmla="*/ 339506 h 339522"/>
                  <a:gd name="connsiteX1" fmla="*/ 452551 w 520856"/>
                  <a:gd name="connsiteY1" fmla="*/ 339047 h 339522"/>
                  <a:gd name="connsiteX2" fmla="*/ 378734 w 520856"/>
                  <a:gd name="connsiteY2" fmla="*/ 319982 h 339522"/>
                  <a:gd name="connsiteX3" fmla="*/ 332147 w 520856"/>
                  <a:gd name="connsiteY3" fmla="*/ 313508 h 339522"/>
                  <a:gd name="connsiteX4" fmla="*/ 322470 w 520856"/>
                  <a:gd name="connsiteY4" fmla="*/ 308099 h 339522"/>
                  <a:gd name="connsiteX5" fmla="*/ 291778 w 520856"/>
                  <a:gd name="connsiteY5" fmla="*/ 273085 h 339522"/>
                  <a:gd name="connsiteX6" fmla="*/ 287381 w 520856"/>
                  <a:gd name="connsiteY6" fmla="*/ 270528 h 339522"/>
                  <a:gd name="connsiteX7" fmla="*/ 206084 w 520856"/>
                  <a:gd name="connsiteY7" fmla="*/ 260119 h 339522"/>
                  <a:gd name="connsiteX8" fmla="*/ 200786 w 520856"/>
                  <a:gd name="connsiteY8" fmla="*/ 258349 h 339522"/>
                  <a:gd name="connsiteX9" fmla="*/ 119160 w 520856"/>
                  <a:gd name="connsiteY9" fmla="*/ 212746 h 339522"/>
                  <a:gd name="connsiteX10" fmla="*/ 60418 w 520856"/>
                  <a:gd name="connsiteY10" fmla="*/ 172896 h 339522"/>
                  <a:gd name="connsiteX11" fmla="*/ 10240 w 520856"/>
                  <a:gd name="connsiteY11" fmla="*/ 146817 h 339522"/>
                  <a:gd name="connsiteX12" fmla="*/ 1217 w 520856"/>
                  <a:gd name="connsiteY12" fmla="*/ 120114 h 339522"/>
                  <a:gd name="connsiteX13" fmla="*/ 20098 w 520856"/>
                  <a:gd name="connsiteY13" fmla="*/ 62660 h 339522"/>
                  <a:gd name="connsiteX14" fmla="*/ 25265 w 520856"/>
                  <a:gd name="connsiteY14" fmla="*/ 54234 h 339522"/>
                  <a:gd name="connsiteX15" fmla="*/ 60878 w 520856"/>
                  <a:gd name="connsiteY15" fmla="*/ 19811 h 339522"/>
                  <a:gd name="connsiteX16" fmla="*/ 62895 w 520856"/>
                  <a:gd name="connsiteY16" fmla="*/ 18139 h 339522"/>
                  <a:gd name="connsiteX17" fmla="*/ 84515 w 520856"/>
                  <a:gd name="connsiteY17" fmla="*/ 2796 h 339522"/>
                  <a:gd name="connsiteX18" fmla="*/ 99526 w 520856"/>
                  <a:gd name="connsiteY18" fmla="*/ 1533 h 339522"/>
                  <a:gd name="connsiteX19" fmla="*/ 143323 w 520856"/>
                  <a:gd name="connsiteY19" fmla="*/ 23352 h 339522"/>
                  <a:gd name="connsiteX20" fmla="*/ 146555 w 520856"/>
                  <a:gd name="connsiteY20" fmla="*/ 25482 h 339522"/>
                  <a:gd name="connsiteX21" fmla="*/ 207905 w 520856"/>
                  <a:gd name="connsiteY21" fmla="*/ 77478 h 339522"/>
                  <a:gd name="connsiteX22" fmla="*/ 210415 w 520856"/>
                  <a:gd name="connsiteY22" fmla="*/ 78872 h 339522"/>
                  <a:gd name="connsiteX23" fmla="*/ 240122 w 520856"/>
                  <a:gd name="connsiteY23" fmla="*/ 87903 h 339522"/>
                  <a:gd name="connsiteX24" fmla="*/ 250342 w 520856"/>
                  <a:gd name="connsiteY24" fmla="*/ 96968 h 339522"/>
                  <a:gd name="connsiteX25" fmla="*/ 265483 w 520856"/>
                  <a:gd name="connsiteY25" fmla="*/ 126655 h 339522"/>
                  <a:gd name="connsiteX26" fmla="*/ 270551 w 520856"/>
                  <a:gd name="connsiteY26" fmla="*/ 131392 h 339522"/>
                  <a:gd name="connsiteX27" fmla="*/ 314497 w 520856"/>
                  <a:gd name="connsiteY27" fmla="*/ 144768 h 339522"/>
                  <a:gd name="connsiteX28" fmla="*/ 318991 w 520856"/>
                  <a:gd name="connsiteY28" fmla="*/ 146997 h 339522"/>
                  <a:gd name="connsiteX29" fmla="*/ 366267 w 520856"/>
                  <a:gd name="connsiteY29" fmla="*/ 181027 h 339522"/>
                  <a:gd name="connsiteX30" fmla="*/ 368564 w 520856"/>
                  <a:gd name="connsiteY30" fmla="*/ 182092 h 339522"/>
                  <a:gd name="connsiteX31" fmla="*/ 439429 w 520856"/>
                  <a:gd name="connsiteY31" fmla="*/ 200960 h 339522"/>
                  <a:gd name="connsiteX32" fmla="*/ 517347 w 520856"/>
                  <a:gd name="connsiteY32" fmla="*/ 209910 h 339522"/>
                  <a:gd name="connsiteX33" fmla="*/ 512589 w 520856"/>
                  <a:gd name="connsiteY33" fmla="*/ 246021 h 339522"/>
                  <a:gd name="connsiteX34" fmla="*/ 512753 w 520856"/>
                  <a:gd name="connsiteY34" fmla="*/ 251005 h 339522"/>
                  <a:gd name="connsiteX35" fmla="*/ 520463 w 520856"/>
                  <a:gd name="connsiteY35" fmla="*/ 296280 h 339522"/>
                  <a:gd name="connsiteX36" fmla="*/ 519971 w 520856"/>
                  <a:gd name="connsiteY36" fmla="*/ 307426 h 339522"/>
                  <a:gd name="connsiteX37" fmla="*/ 515050 w 520856"/>
                  <a:gd name="connsiteY37" fmla="*/ 324622 h 339522"/>
                  <a:gd name="connsiteX38" fmla="*/ 499466 w 520856"/>
                  <a:gd name="connsiteY38" fmla="*/ 338391 h 339522"/>
                  <a:gd name="connsiteX39" fmla="*/ 456488 w 520856"/>
                  <a:gd name="connsiteY39" fmla="*/ 339522 h 339522"/>
                  <a:gd name="connsiteX40" fmla="*/ 456160 w 520856"/>
                  <a:gd name="connsiteY40" fmla="*/ 339522 h 339522"/>
                  <a:gd name="connsiteX41" fmla="*/ 93079 w 520856"/>
                  <a:gd name="connsiteY41" fmla="*/ 8582 h 339522"/>
                  <a:gd name="connsiteX42" fmla="*/ 89486 w 520856"/>
                  <a:gd name="connsiteY42" fmla="*/ 9795 h 339522"/>
                  <a:gd name="connsiteX43" fmla="*/ 67833 w 520856"/>
                  <a:gd name="connsiteY43" fmla="*/ 25171 h 339522"/>
                  <a:gd name="connsiteX44" fmla="*/ 66865 w 520856"/>
                  <a:gd name="connsiteY44" fmla="*/ 25990 h 339522"/>
                  <a:gd name="connsiteX45" fmla="*/ 31253 w 520856"/>
                  <a:gd name="connsiteY45" fmla="*/ 60397 h 339522"/>
                  <a:gd name="connsiteX46" fmla="*/ 28284 w 520856"/>
                  <a:gd name="connsiteY46" fmla="*/ 65331 h 339522"/>
                  <a:gd name="connsiteX47" fmla="*/ 9403 w 520856"/>
                  <a:gd name="connsiteY47" fmla="*/ 122786 h 339522"/>
                  <a:gd name="connsiteX48" fmla="*/ 14226 w 520856"/>
                  <a:gd name="connsiteY48" fmla="*/ 139178 h 339522"/>
                  <a:gd name="connsiteX49" fmla="*/ 63683 w 520856"/>
                  <a:gd name="connsiteY49" fmla="*/ 164815 h 339522"/>
                  <a:gd name="connsiteX50" fmla="*/ 65258 w 520856"/>
                  <a:gd name="connsiteY50" fmla="*/ 165749 h 339522"/>
                  <a:gd name="connsiteX51" fmla="*/ 124016 w 520856"/>
                  <a:gd name="connsiteY51" fmla="*/ 205615 h 339522"/>
                  <a:gd name="connsiteX52" fmla="*/ 205002 w 520856"/>
                  <a:gd name="connsiteY52" fmla="*/ 250824 h 339522"/>
                  <a:gd name="connsiteX53" fmla="*/ 207216 w 520856"/>
                  <a:gd name="connsiteY53" fmla="*/ 251562 h 339522"/>
                  <a:gd name="connsiteX54" fmla="*/ 288497 w 520856"/>
                  <a:gd name="connsiteY54" fmla="*/ 261971 h 339522"/>
                  <a:gd name="connsiteX55" fmla="*/ 298290 w 520856"/>
                  <a:gd name="connsiteY55" fmla="*/ 267413 h 339522"/>
                  <a:gd name="connsiteX56" fmla="*/ 328965 w 520856"/>
                  <a:gd name="connsiteY56" fmla="*/ 302427 h 339522"/>
                  <a:gd name="connsiteX57" fmla="*/ 333296 w 520856"/>
                  <a:gd name="connsiteY57" fmla="*/ 304984 h 339522"/>
                  <a:gd name="connsiteX58" fmla="*/ 379226 w 520856"/>
                  <a:gd name="connsiteY58" fmla="*/ 311344 h 339522"/>
                  <a:gd name="connsiteX59" fmla="*/ 380867 w 520856"/>
                  <a:gd name="connsiteY59" fmla="*/ 311639 h 339522"/>
                  <a:gd name="connsiteX60" fmla="*/ 454848 w 520856"/>
                  <a:gd name="connsiteY60" fmla="*/ 330719 h 339522"/>
                  <a:gd name="connsiteX61" fmla="*/ 456324 w 520856"/>
                  <a:gd name="connsiteY61" fmla="*/ 330900 h 339522"/>
                  <a:gd name="connsiteX62" fmla="*/ 499138 w 520856"/>
                  <a:gd name="connsiteY62" fmla="*/ 329769 h 339522"/>
                  <a:gd name="connsiteX63" fmla="*/ 506684 w 520856"/>
                  <a:gd name="connsiteY63" fmla="*/ 322229 h 339522"/>
                  <a:gd name="connsiteX64" fmla="*/ 511605 w 520856"/>
                  <a:gd name="connsiteY64" fmla="*/ 305050 h 339522"/>
                  <a:gd name="connsiteX65" fmla="*/ 512097 w 520856"/>
                  <a:gd name="connsiteY65" fmla="*/ 297738 h 339522"/>
                  <a:gd name="connsiteX66" fmla="*/ 504223 w 520856"/>
                  <a:gd name="connsiteY66" fmla="*/ 252480 h 339522"/>
                  <a:gd name="connsiteX67" fmla="*/ 504060 w 520856"/>
                  <a:gd name="connsiteY67" fmla="*/ 244890 h 339522"/>
                  <a:gd name="connsiteX68" fmla="*/ 507668 w 520856"/>
                  <a:gd name="connsiteY68" fmla="*/ 217450 h 339522"/>
                  <a:gd name="connsiteX69" fmla="*/ 439264 w 520856"/>
                  <a:gd name="connsiteY69" fmla="*/ 209648 h 339522"/>
                  <a:gd name="connsiteX70" fmla="*/ 437132 w 520856"/>
                  <a:gd name="connsiteY70" fmla="*/ 209270 h 339522"/>
                  <a:gd name="connsiteX71" fmla="*/ 366267 w 520856"/>
                  <a:gd name="connsiteY71" fmla="*/ 190387 h 339522"/>
                  <a:gd name="connsiteX72" fmla="*/ 361346 w 520856"/>
                  <a:gd name="connsiteY72" fmla="*/ 187993 h 339522"/>
                  <a:gd name="connsiteX73" fmla="*/ 313955 w 520856"/>
                  <a:gd name="connsiteY73" fmla="*/ 153980 h 339522"/>
                  <a:gd name="connsiteX74" fmla="*/ 311971 w 520856"/>
                  <a:gd name="connsiteY74" fmla="*/ 152980 h 339522"/>
                  <a:gd name="connsiteX75" fmla="*/ 268025 w 520856"/>
                  <a:gd name="connsiteY75" fmla="*/ 139604 h 339522"/>
                  <a:gd name="connsiteX76" fmla="*/ 257806 w 520856"/>
                  <a:gd name="connsiteY76" fmla="*/ 130540 h 339522"/>
                  <a:gd name="connsiteX77" fmla="*/ 242665 w 520856"/>
                  <a:gd name="connsiteY77" fmla="*/ 100853 h 339522"/>
                  <a:gd name="connsiteX78" fmla="*/ 237596 w 520856"/>
                  <a:gd name="connsiteY78" fmla="*/ 96100 h 339522"/>
                  <a:gd name="connsiteX79" fmla="*/ 207888 w 520856"/>
                  <a:gd name="connsiteY79" fmla="*/ 87068 h 339522"/>
                  <a:gd name="connsiteX80" fmla="*/ 202361 w 520856"/>
                  <a:gd name="connsiteY80" fmla="*/ 84002 h 339522"/>
                  <a:gd name="connsiteX81" fmla="*/ 141011 w 520856"/>
                  <a:gd name="connsiteY81" fmla="*/ 32006 h 339522"/>
                  <a:gd name="connsiteX82" fmla="*/ 139502 w 520856"/>
                  <a:gd name="connsiteY82" fmla="*/ 31006 h 339522"/>
                  <a:gd name="connsiteX83" fmla="*/ 95703 w 520856"/>
                  <a:gd name="connsiteY83" fmla="*/ 9189 h 339522"/>
                  <a:gd name="connsiteX84" fmla="*/ 93095 w 520856"/>
                  <a:gd name="connsiteY84" fmla="*/ 8566 h 33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20856" h="339522">
                    <a:moveTo>
                      <a:pt x="456160" y="339506"/>
                    </a:moveTo>
                    <a:cubicBezTo>
                      <a:pt x="455011" y="339506"/>
                      <a:pt x="453700" y="339358"/>
                      <a:pt x="452551" y="339047"/>
                    </a:cubicBezTo>
                    <a:lnTo>
                      <a:pt x="378734" y="319982"/>
                    </a:lnTo>
                    <a:lnTo>
                      <a:pt x="332147" y="313508"/>
                    </a:lnTo>
                    <a:cubicBezTo>
                      <a:pt x="328522" y="313000"/>
                      <a:pt x="325094" y="311082"/>
                      <a:pt x="322470" y="308099"/>
                    </a:cubicBezTo>
                    <a:lnTo>
                      <a:pt x="291778" y="273085"/>
                    </a:lnTo>
                    <a:cubicBezTo>
                      <a:pt x="290498" y="271610"/>
                      <a:pt x="288973" y="270725"/>
                      <a:pt x="287381" y="270528"/>
                    </a:cubicBezTo>
                    <a:lnTo>
                      <a:pt x="206084" y="260119"/>
                    </a:lnTo>
                    <a:cubicBezTo>
                      <a:pt x="204231" y="259873"/>
                      <a:pt x="202459" y="259283"/>
                      <a:pt x="200786" y="258349"/>
                    </a:cubicBezTo>
                    <a:lnTo>
                      <a:pt x="119160" y="212746"/>
                    </a:lnTo>
                    <a:lnTo>
                      <a:pt x="60418" y="172896"/>
                    </a:lnTo>
                    <a:lnTo>
                      <a:pt x="10240" y="146817"/>
                    </a:lnTo>
                    <a:cubicBezTo>
                      <a:pt x="1857" y="142473"/>
                      <a:pt x="-2211" y="130490"/>
                      <a:pt x="1217" y="120114"/>
                    </a:cubicBezTo>
                    <a:lnTo>
                      <a:pt x="20098" y="62660"/>
                    </a:lnTo>
                    <a:cubicBezTo>
                      <a:pt x="21197" y="59365"/>
                      <a:pt x="22969" y="56430"/>
                      <a:pt x="25265" y="54234"/>
                    </a:cubicBezTo>
                    <a:lnTo>
                      <a:pt x="60878" y="19811"/>
                    </a:lnTo>
                    <a:cubicBezTo>
                      <a:pt x="61518" y="19188"/>
                      <a:pt x="62190" y="18630"/>
                      <a:pt x="62895" y="18139"/>
                    </a:cubicBezTo>
                    <a:lnTo>
                      <a:pt x="84515" y="2796"/>
                    </a:lnTo>
                    <a:cubicBezTo>
                      <a:pt x="89076" y="-417"/>
                      <a:pt x="94703" y="-892"/>
                      <a:pt x="99526" y="1533"/>
                    </a:cubicBezTo>
                    <a:lnTo>
                      <a:pt x="143323" y="23352"/>
                    </a:lnTo>
                    <a:cubicBezTo>
                      <a:pt x="144456" y="23909"/>
                      <a:pt x="145522" y="24614"/>
                      <a:pt x="146555" y="25482"/>
                    </a:cubicBezTo>
                    <a:lnTo>
                      <a:pt x="207905" y="77478"/>
                    </a:lnTo>
                    <a:cubicBezTo>
                      <a:pt x="208676" y="78134"/>
                      <a:pt x="209529" y="78609"/>
                      <a:pt x="210415" y="78872"/>
                    </a:cubicBezTo>
                    <a:lnTo>
                      <a:pt x="240122" y="87903"/>
                    </a:lnTo>
                    <a:cubicBezTo>
                      <a:pt x="244370" y="89199"/>
                      <a:pt x="248013" y="92428"/>
                      <a:pt x="250342" y="96968"/>
                    </a:cubicBezTo>
                    <a:lnTo>
                      <a:pt x="265483" y="126655"/>
                    </a:lnTo>
                    <a:cubicBezTo>
                      <a:pt x="266729" y="129097"/>
                      <a:pt x="268517" y="130785"/>
                      <a:pt x="270551" y="131392"/>
                    </a:cubicBezTo>
                    <a:lnTo>
                      <a:pt x="314497" y="144768"/>
                    </a:lnTo>
                    <a:cubicBezTo>
                      <a:pt x="316056" y="145259"/>
                      <a:pt x="317565" y="145997"/>
                      <a:pt x="318991" y="146997"/>
                    </a:cubicBezTo>
                    <a:lnTo>
                      <a:pt x="366267" y="181027"/>
                    </a:lnTo>
                    <a:cubicBezTo>
                      <a:pt x="366923" y="181535"/>
                      <a:pt x="367744" y="181879"/>
                      <a:pt x="368564" y="182092"/>
                    </a:cubicBezTo>
                    <a:lnTo>
                      <a:pt x="439429" y="200960"/>
                    </a:lnTo>
                    <a:lnTo>
                      <a:pt x="517347" y="209910"/>
                    </a:lnTo>
                    <a:lnTo>
                      <a:pt x="512589" y="246021"/>
                    </a:lnTo>
                    <a:cubicBezTo>
                      <a:pt x="512425" y="247710"/>
                      <a:pt x="512425" y="249398"/>
                      <a:pt x="512753" y="251005"/>
                    </a:cubicBezTo>
                    <a:lnTo>
                      <a:pt x="520463" y="296280"/>
                    </a:lnTo>
                    <a:cubicBezTo>
                      <a:pt x="521119" y="299968"/>
                      <a:pt x="520955" y="303836"/>
                      <a:pt x="519971" y="307426"/>
                    </a:cubicBezTo>
                    <a:lnTo>
                      <a:pt x="515050" y="324622"/>
                    </a:lnTo>
                    <a:cubicBezTo>
                      <a:pt x="512753" y="332670"/>
                      <a:pt x="506355" y="338210"/>
                      <a:pt x="499466" y="338391"/>
                    </a:cubicBezTo>
                    <a:lnTo>
                      <a:pt x="456488" y="339522"/>
                    </a:lnTo>
                    <a:lnTo>
                      <a:pt x="456160" y="339522"/>
                    </a:lnTo>
                    <a:close/>
                    <a:moveTo>
                      <a:pt x="93079" y="8582"/>
                    </a:moveTo>
                    <a:cubicBezTo>
                      <a:pt x="91848" y="8582"/>
                      <a:pt x="90618" y="8992"/>
                      <a:pt x="89486" y="9795"/>
                    </a:cubicBezTo>
                    <a:lnTo>
                      <a:pt x="67833" y="25171"/>
                    </a:lnTo>
                    <a:cubicBezTo>
                      <a:pt x="67472" y="25433"/>
                      <a:pt x="67160" y="25695"/>
                      <a:pt x="66865" y="25990"/>
                    </a:cubicBezTo>
                    <a:lnTo>
                      <a:pt x="31253" y="60397"/>
                    </a:lnTo>
                    <a:cubicBezTo>
                      <a:pt x="29957" y="61644"/>
                      <a:pt x="28939" y="63348"/>
                      <a:pt x="28284" y="65331"/>
                    </a:cubicBezTo>
                    <a:lnTo>
                      <a:pt x="9403" y="122786"/>
                    </a:lnTo>
                    <a:cubicBezTo>
                      <a:pt x="7319" y="129113"/>
                      <a:pt x="9567" y="136768"/>
                      <a:pt x="14226" y="139178"/>
                    </a:cubicBezTo>
                    <a:lnTo>
                      <a:pt x="63683" y="164815"/>
                    </a:lnTo>
                    <a:cubicBezTo>
                      <a:pt x="64257" y="165127"/>
                      <a:pt x="64766" y="165422"/>
                      <a:pt x="65258" y="165749"/>
                    </a:cubicBezTo>
                    <a:lnTo>
                      <a:pt x="124016" y="205615"/>
                    </a:lnTo>
                    <a:lnTo>
                      <a:pt x="205002" y="250824"/>
                    </a:lnTo>
                    <a:cubicBezTo>
                      <a:pt x="205707" y="251218"/>
                      <a:pt x="206446" y="251464"/>
                      <a:pt x="207216" y="251562"/>
                    </a:cubicBezTo>
                    <a:lnTo>
                      <a:pt x="288497" y="261971"/>
                    </a:lnTo>
                    <a:cubicBezTo>
                      <a:pt x="292155" y="262447"/>
                      <a:pt x="295632" y="264365"/>
                      <a:pt x="298290" y="267413"/>
                    </a:cubicBezTo>
                    <a:lnTo>
                      <a:pt x="328965" y="302427"/>
                    </a:lnTo>
                    <a:cubicBezTo>
                      <a:pt x="330179" y="303886"/>
                      <a:pt x="331820" y="304771"/>
                      <a:pt x="333296" y="304984"/>
                    </a:cubicBezTo>
                    <a:lnTo>
                      <a:pt x="379226" y="311344"/>
                    </a:lnTo>
                    <a:cubicBezTo>
                      <a:pt x="379883" y="311410"/>
                      <a:pt x="380374" y="311524"/>
                      <a:pt x="380867" y="311639"/>
                    </a:cubicBezTo>
                    <a:lnTo>
                      <a:pt x="454848" y="330719"/>
                    </a:lnTo>
                    <a:cubicBezTo>
                      <a:pt x="455340" y="330851"/>
                      <a:pt x="455832" y="330916"/>
                      <a:pt x="456324" y="330900"/>
                    </a:cubicBezTo>
                    <a:lnTo>
                      <a:pt x="499138" y="329769"/>
                    </a:lnTo>
                    <a:cubicBezTo>
                      <a:pt x="502419" y="329687"/>
                      <a:pt x="505535" y="326654"/>
                      <a:pt x="506684" y="322229"/>
                    </a:cubicBezTo>
                    <a:lnTo>
                      <a:pt x="511605" y="305050"/>
                    </a:lnTo>
                    <a:cubicBezTo>
                      <a:pt x="512262" y="302705"/>
                      <a:pt x="512425" y="300165"/>
                      <a:pt x="512097" y="297738"/>
                    </a:cubicBezTo>
                    <a:lnTo>
                      <a:pt x="504223" y="252480"/>
                    </a:lnTo>
                    <a:cubicBezTo>
                      <a:pt x="503731" y="250021"/>
                      <a:pt x="503731" y="247464"/>
                      <a:pt x="504060" y="244890"/>
                    </a:cubicBezTo>
                    <a:lnTo>
                      <a:pt x="507668" y="217450"/>
                    </a:lnTo>
                    <a:lnTo>
                      <a:pt x="439264" y="209648"/>
                    </a:lnTo>
                    <a:cubicBezTo>
                      <a:pt x="438444" y="209565"/>
                      <a:pt x="437788" y="209451"/>
                      <a:pt x="437132" y="209270"/>
                    </a:cubicBezTo>
                    <a:lnTo>
                      <a:pt x="366267" y="190387"/>
                    </a:lnTo>
                    <a:cubicBezTo>
                      <a:pt x="364463" y="189911"/>
                      <a:pt x="362822" y="189108"/>
                      <a:pt x="361346" y="187993"/>
                    </a:cubicBezTo>
                    <a:lnTo>
                      <a:pt x="313955" y="153980"/>
                    </a:lnTo>
                    <a:cubicBezTo>
                      <a:pt x="313333" y="153521"/>
                      <a:pt x="312660" y="153177"/>
                      <a:pt x="311971" y="152980"/>
                    </a:cubicBezTo>
                    <a:lnTo>
                      <a:pt x="268025" y="139604"/>
                    </a:lnTo>
                    <a:cubicBezTo>
                      <a:pt x="263760" y="138309"/>
                      <a:pt x="260118" y="135080"/>
                      <a:pt x="257806" y="130540"/>
                    </a:cubicBezTo>
                    <a:lnTo>
                      <a:pt x="242665" y="100853"/>
                    </a:lnTo>
                    <a:cubicBezTo>
                      <a:pt x="241402" y="98411"/>
                      <a:pt x="239614" y="96722"/>
                      <a:pt x="237596" y="96100"/>
                    </a:cubicBezTo>
                    <a:lnTo>
                      <a:pt x="207888" y="87068"/>
                    </a:lnTo>
                    <a:cubicBezTo>
                      <a:pt x="205904" y="86461"/>
                      <a:pt x="204034" y="85428"/>
                      <a:pt x="202361" y="84002"/>
                    </a:cubicBezTo>
                    <a:lnTo>
                      <a:pt x="141011" y="32006"/>
                    </a:lnTo>
                    <a:cubicBezTo>
                      <a:pt x="140518" y="31597"/>
                      <a:pt x="140009" y="31253"/>
                      <a:pt x="139502" y="31006"/>
                    </a:cubicBezTo>
                    <a:lnTo>
                      <a:pt x="95703" y="9189"/>
                    </a:lnTo>
                    <a:cubicBezTo>
                      <a:pt x="94850" y="8762"/>
                      <a:pt x="93981" y="8566"/>
                      <a:pt x="93095" y="856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5" name="Graphic 9">
              <a:extLst>
                <a:ext uri="{FF2B5EF4-FFF2-40B4-BE49-F238E27FC236}">
                  <a16:creationId xmlns:a16="http://schemas.microsoft.com/office/drawing/2014/main" id="{3915E0FB-A1A3-4613-8AEE-C85C2C430EF0}"/>
                </a:ext>
              </a:extLst>
            </p:cNvPr>
            <p:cNvGrpSpPr/>
            <p:nvPr/>
          </p:nvGrpSpPr>
          <p:grpSpPr>
            <a:xfrm>
              <a:off x="11608137" y="7106619"/>
              <a:ext cx="502150" cy="814358"/>
              <a:chOff x="11608137" y="7106619"/>
              <a:chExt cx="502150" cy="814358"/>
            </a:xfrm>
            <a:grpFill/>
          </p:grpSpPr>
          <p:sp>
            <p:nvSpPr>
              <p:cNvPr id="1681" name="Freeform 1680">
                <a:extLst>
                  <a:ext uri="{FF2B5EF4-FFF2-40B4-BE49-F238E27FC236}">
                    <a16:creationId xmlns:a16="http://schemas.microsoft.com/office/drawing/2014/main" id="{FC3AC63F-865F-5817-7622-29D103EC6BB3}"/>
                  </a:ext>
                </a:extLst>
              </p:cNvPr>
              <p:cNvSpPr/>
              <p:nvPr/>
            </p:nvSpPr>
            <p:spPr>
              <a:xfrm>
                <a:off x="11612460" y="7113437"/>
                <a:ext cx="493512" cy="803231"/>
              </a:xfrm>
              <a:custGeom>
                <a:avLst/>
                <a:gdLst>
                  <a:gd name="connsiteX0" fmla="*/ 75659 w 493512"/>
                  <a:gd name="connsiteY0" fmla="*/ 803032 h 803231"/>
                  <a:gd name="connsiteX1" fmla="*/ 62274 w 493512"/>
                  <a:gd name="connsiteY1" fmla="*/ 793803 h 803231"/>
                  <a:gd name="connsiteX2" fmla="*/ 45623 w 493512"/>
                  <a:gd name="connsiteY2" fmla="*/ 747627 h 803231"/>
                  <a:gd name="connsiteX3" fmla="*/ 1235 w 493512"/>
                  <a:gd name="connsiteY3" fmla="*/ 627341 h 803231"/>
                  <a:gd name="connsiteX4" fmla="*/ 8617 w 493512"/>
                  <a:gd name="connsiteY4" fmla="*/ 604819 h 803231"/>
                  <a:gd name="connsiteX5" fmla="*/ 179806 w 493512"/>
                  <a:gd name="connsiteY5" fmla="*/ 530792 h 803231"/>
                  <a:gd name="connsiteX6" fmla="*/ 187746 w 493512"/>
                  <a:gd name="connsiteY6" fmla="*/ 520596 h 803231"/>
                  <a:gd name="connsiteX7" fmla="*/ 227362 w 493512"/>
                  <a:gd name="connsiteY7" fmla="*/ 370920 h 803231"/>
                  <a:gd name="connsiteX8" fmla="*/ 225967 w 493512"/>
                  <a:gd name="connsiteY8" fmla="*/ 356642 h 803231"/>
                  <a:gd name="connsiteX9" fmla="*/ 201935 w 493512"/>
                  <a:gd name="connsiteY9" fmla="*/ 309401 h 803231"/>
                  <a:gd name="connsiteX10" fmla="*/ 199902 w 493512"/>
                  <a:gd name="connsiteY10" fmla="*/ 298975 h 803231"/>
                  <a:gd name="connsiteX11" fmla="*/ 201509 w 493512"/>
                  <a:gd name="connsiteY11" fmla="*/ 275502 h 803231"/>
                  <a:gd name="connsiteX12" fmla="*/ 203789 w 493512"/>
                  <a:gd name="connsiteY12" fmla="*/ 267502 h 803231"/>
                  <a:gd name="connsiteX13" fmla="*/ 217863 w 493512"/>
                  <a:gd name="connsiteY13" fmla="*/ 241816 h 803231"/>
                  <a:gd name="connsiteX14" fmla="*/ 220193 w 493512"/>
                  <a:gd name="connsiteY14" fmla="*/ 232374 h 803231"/>
                  <a:gd name="connsiteX15" fmla="*/ 220193 w 493512"/>
                  <a:gd name="connsiteY15" fmla="*/ 214409 h 803231"/>
                  <a:gd name="connsiteX16" fmla="*/ 227444 w 493512"/>
                  <a:gd name="connsiteY16" fmla="*/ 199623 h 803231"/>
                  <a:gd name="connsiteX17" fmla="*/ 247751 w 493512"/>
                  <a:gd name="connsiteY17" fmla="*/ 187263 h 803231"/>
                  <a:gd name="connsiteX18" fmla="*/ 236268 w 493512"/>
                  <a:gd name="connsiteY18" fmla="*/ 176084 h 803231"/>
                  <a:gd name="connsiteX19" fmla="*/ 241420 w 493512"/>
                  <a:gd name="connsiteY19" fmla="*/ 135284 h 803231"/>
                  <a:gd name="connsiteX20" fmla="*/ 253870 w 493512"/>
                  <a:gd name="connsiteY20" fmla="*/ 121580 h 803231"/>
                  <a:gd name="connsiteX21" fmla="*/ 268387 w 493512"/>
                  <a:gd name="connsiteY21" fmla="*/ 121580 h 803231"/>
                  <a:gd name="connsiteX22" fmla="*/ 279033 w 493512"/>
                  <a:gd name="connsiteY22" fmla="*/ 129121 h 803231"/>
                  <a:gd name="connsiteX23" fmla="*/ 301392 w 493512"/>
                  <a:gd name="connsiteY23" fmla="*/ 174478 h 803231"/>
                  <a:gd name="connsiteX24" fmla="*/ 305181 w 493512"/>
                  <a:gd name="connsiteY24" fmla="*/ 179412 h 803231"/>
                  <a:gd name="connsiteX25" fmla="*/ 337546 w 493512"/>
                  <a:gd name="connsiteY25" fmla="*/ 206475 h 803231"/>
                  <a:gd name="connsiteX26" fmla="*/ 342057 w 493512"/>
                  <a:gd name="connsiteY26" fmla="*/ 208803 h 803231"/>
                  <a:gd name="connsiteX27" fmla="*/ 385035 w 493512"/>
                  <a:gd name="connsiteY27" fmla="*/ 219261 h 803231"/>
                  <a:gd name="connsiteX28" fmla="*/ 386068 w 493512"/>
                  <a:gd name="connsiteY28" fmla="*/ 219572 h 803231"/>
                  <a:gd name="connsiteX29" fmla="*/ 420467 w 493512"/>
                  <a:gd name="connsiteY29" fmla="*/ 231882 h 803231"/>
                  <a:gd name="connsiteX30" fmla="*/ 427193 w 493512"/>
                  <a:gd name="connsiteY30" fmla="*/ 237816 h 803231"/>
                  <a:gd name="connsiteX31" fmla="*/ 451946 w 493512"/>
                  <a:gd name="connsiteY31" fmla="*/ 280485 h 803231"/>
                  <a:gd name="connsiteX32" fmla="*/ 452421 w 493512"/>
                  <a:gd name="connsiteY32" fmla="*/ 281255 h 803231"/>
                  <a:gd name="connsiteX33" fmla="*/ 468251 w 493512"/>
                  <a:gd name="connsiteY33" fmla="*/ 305336 h 803231"/>
                  <a:gd name="connsiteX34" fmla="*/ 473910 w 493512"/>
                  <a:gd name="connsiteY34" fmla="*/ 310270 h 803231"/>
                  <a:gd name="connsiteX35" fmla="*/ 493513 w 493512"/>
                  <a:gd name="connsiteY35" fmla="*/ 318613 h 803231"/>
                  <a:gd name="connsiteX36" fmla="*/ 493513 w 493512"/>
                  <a:gd name="connsiteY36" fmla="*/ 336776 h 803231"/>
                  <a:gd name="connsiteX37" fmla="*/ 470711 w 493512"/>
                  <a:gd name="connsiteY37" fmla="*/ 386706 h 803231"/>
                  <a:gd name="connsiteX38" fmla="*/ 470351 w 493512"/>
                  <a:gd name="connsiteY38" fmla="*/ 387444 h 803231"/>
                  <a:gd name="connsiteX39" fmla="*/ 460263 w 493512"/>
                  <a:gd name="connsiteY39" fmla="*/ 407081 h 803231"/>
                  <a:gd name="connsiteX40" fmla="*/ 457293 w 493512"/>
                  <a:gd name="connsiteY40" fmla="*/ 411146 h 803231"/>
                  <a:gd name="connsiteX41" fmla="*/ 433820 w 493512"/>
                  <a:gd name="connsiteY41" fmla="*/ 433767 h 803231"/>
                  <a:gd name="connsiteX42" fmla="*/ 430161 w 493512"/>
                  <a:gd name="connsiteY42" fmla="*/ 439341 h 803231"/>
                  <a:gd name="connsiteX43" fmla="*/ 412511 w 493512"/>
                  <a:gd name="connsiteY43" fmla="*/ 483386 h 803231"/>
                  <a:gd name="connsiteX44" fmla="*/ 399946 w 493512"/>
                  <a:gd name="connsiteY44" fmla="*/ 492107 h 803231"/>
                  <a:gd name="connsiteX45" fmla="*/ 378670 w 493512"/>
                  <a:gd name="connsiteY45" fmla="*/ 489123 h 803231"/>
                  <a:gd name="connsiteX46" fmla="*/ 367187 w 493512"/>
                  <a:gd name="connsiteY46" fmla="*/ 508695 h 803231"/>
                  <a:gd name="connsiteX47" fmla="*/ 356902 w 493512"/>
                  <a:gd name="connsiteY47" fmla="*/ 546233 h 803231"/>
                  <a:gd name="connsiteX48" fmla="*/ 356459 w 493512"/>
                  <a:gd name="connsiteY48" fmla="*/ 555167 h 803231"/>
                  <a:gd name="connsiteX49" fmla="*/ 364875 w 493512"/>
                  <a:gd name="connsiteY49" fmla="*/ 605114 h 803231"/>
                  <a:gd name="connsiteX50" fmla="*/ 357984 w 493512"/>
                  <a:gd name="connsiteY50" fmla="*/ 614900 h 803231"/>
                  <a:gd name="connsiteX51" fmla="*/ 331657 w 493512"/>
                  <a:gd name="connsiteY51" fmla="*/ 614900 h 803231"/>
                  <a:gd name="connsiteX52" fmla="*/ 325095 w 493512"/>
                  <a:gd name="connsiteY52" fmla="*/ 617277 h 803231"/>
                  <a:gd name="connsiteX53" fmla="*/ 293682 w 493512"/>
                  <a:gd name="connsiteY53" fmla="*/ 642013 h 803231"/>
                  <a:gd name="connsiteX54" fmla="*/ 287924 w 493512"/>
                  <a:gd name="connsiteY54" fmla="*/ 652454 h 803231"/>
                  <a:gd name="connsiteX55" fmla="*/ 282199 w 493512"/>
                  <a:gd name="connsiteY55" fmla="*/ 686173 h 803231"/>
                  <a:gd name="connsiteX56" fmla="*/ 268420 w 493512"/>
                  <a:gd name="connsiteY56" fmla="*/ 702942 h 803231"/>
                  <a:gd name="connsiteX57" fmla="*/ 231068 w 493512"/>
                  <a:gd name="connsiteY57" fmla="*/ 702942 h 803231"/>
                  <a:gd name="connsiteX58" fmla="*/ 223801 w 493512"/>
                  <a:gd name="connsiteY58" fmla="*/ 705925 h 803231"/>
                  <a:gd name="connsiteX59" fmla="*/ 209448 w 493512"/>
                  <a:gd name="connsiteY59" fmla="*/ 719023 h 803231"/>
                  <a:gd name="connsiteX60" fmla="*/ 204101 w 493512"/>
                  <a:gd name="connsiteY60" fmla="*/ 732366 h 803231"/>
                  <a:gd name="connsiteX61" fmla="*/ 204101 w 493512"/>
                  <a:gd name="connsiteY61" fmla="*/ 747676 h 803231"/>
                  <a:gd name="connsiteX62" fmla="*/ 197458 w 493512"/>
                  <a:gd name="connsiteY62" fmla="*/ 762068 h 803231"/>
                  <a:gd name="connsiteX63" fmla="*/ 175689 w 493512"/>
                  <a:gd name="connsiteY63" fmla="*/ 777214 h 803231"/>
                  <a:gd name="connsiteX64" fmla="*/ 167767 w 493512"/>
                  <a:gd name="connsiteY64" fmla="*/ 778968 h 803231"/>
                  <a:gd name="connsiteX65" fmla="*/ 141324 w 493512"/>
                  <a:gd name="connsiteY65" fmla="*/ 773608 h 803231"/>
                  <a:gd name="connsiteX66" fmla="*/ 134007 w 493512"/>
                  <a:gd name="connsiteY66" fmla="*/ 774969 h 803231"/>
                  <a:gd name="connsiteX67" fmla="*/ 95492 w 493512"/>
                  <a:gd name="connsiteY67" fmla="*/ 798393 h 803231"/>
                  <a:gd name="connsiteX68" fmla="*/ 92079 w 493512"/>
                  <a:gd name="connsiteY68" fmla="*/ 799754 h 803231"/>
                  <a:gd name="connsiteX69" fmla="*/ 75676 w 493512"/>
                  <a:gd name="connsiteY69" fmla="*/ 803081 h 803231"/>
                  <a:gd name="connsiteX70" fmla="*/ 266123 w 493512"/>
                  <a:gd name="connsiteY70" fmla="*/ 55881 h 803231"/>
                  <a:gd name="connsiteX71" fmla="*/ 258659 w 493512"/>
                  <a:gd name="connsiteY71" fmla="*/ 37735 h 803231"/>
                  <a:gd name="connsiteX72" fmla="*/ 260185 w 493512"/>
                  <a:gd name="connsiteY72" fmla="*/ 19490 h 803231"/>
                  <a:gd name="connsiteX73" fmla="*/ 272997 w 493512"/>
                  <a:gd name="connsiteY73" fmla="*/ 0 h 803231"/>
                  <a:gd name="connsiteX74" fmla="*/ 279886 w 493512"/>
                  <a:gd name="connsiteY74" fmla="*/ 6983 h 803231"/>
                  <a:gd name="connsiteX75" fmla="*/ 275294 w 493512"/>
                  <a:gd name="connsiteY75" fmla="*/ 41915 h 803231"/>
                  <a:gd name="connsiteX76" fmla="*/ 266107 w 493512"/>
                  <a:gd name="connsiteY76" fmla="*/ 55881 h 80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3512" h="803231">
                    <a:moveTo>
                      <a:pt x="75659" y="803032"/>
                    </a:moveTo>
                    <a:cubicBezTo>
                      <a:pt x="70115" y="804163"/>
                      <a:pt x="64652" y="800393"/>
                      <a:pt x="62274" y="793803"/>
                    </a:cubicBezTo>
                    <a:lnTo>
                      <a:pt x="45623" y="747627"/>
                    </a:lnTo>
                    <a:lnTo>
                      <a:pt x="1235" y="627341"/>
                    </a:lnTo>
                    <a:cubicBezTo>
                      <a:pt x="-2029" y="618490"/>
                      <a:pt x="1432" y="607933"/>
                      <a:pt x="8617" y="604819"/>
                    </a:cubicBezTo>
                    <a:lnTo>
                      <a:pt x="179806" y="530792"/>
                    </a:lnTo>
                    <a:cubicBezTo>
                      <a:pt x="183531" y="529186"/>
                      <a:pt x="186466" y="525399"/>
                      <a:pt x="187746" y="520596"/>
                    </a:cubicBezTo>
                    <a:lnTo>
                      <a:pt x="227362" y="370920"/>
                    </a:lnTo>
                    <a:cubicBezTo>
                      <a:pt x="228624" y="366134"/>
                      <a:pt x="228116" y="360872"/>
                      <a:pt x="225967" y="356642"/>
                    </a:cubicBezTo>
                    <a:lnTo>
                      <a:pt x="201935" y="309401"/>
                    </a:lnTo>
                    <a:cubicBezTo>
                      <a:pt x="200377" y="306319"/>
                      <a:pt x="199655" y="302647"/>
                      <a:pt x="199902" y="298975"/>
                    </a:cubicBezTo>
                    <a:lnTo>
                      <a:pt x="201509" y="275502"/>
                    </a:lnTo>
                    <a:cubicBezTo>
                      <a:pt x="201706" y="272617"/>
                      <a:pt x="202493" y="269863"/>
                      <a:pt x="203789" y="267502"/>
                    </a:cubicBezTo>
                    <a:lnTo>
                      <a:pt x="217863" y="241816"/>
                    </a:lnTo>
                    <a:cubicBezTo>
                      <a:pt x="219373" y="239062"/>
                      <a:pt x="220193" y="235751"/>
                      <a:pt x="220193" y="232374"/>
                    </a:cubicBezTo>
                    <a:lnTo>
                      <a:pt x="220193" y="214409"/>
                    </a:lnTo>
                    <a:cubicBezTo>
                      <a:pt x="220193" y="208081"/>
                      <a:pt x="223014" y="202328"/>
                      <a:pt x="227444" y="199623"/>
                    </a:cubicBezTo>
                    <a:lnTo>
                      <a:pt x="247751" y="187263"/>
                    </a:lnTo>
                    <a:lnTo>
                      <a:pt x="236268" y="176084"/>
                    </a:lnTo>
                    <a:lnTo>
                      <a:pt x="241420" y="135284"/>
                    </a:lnTo>
                    <a:cubicBezTo>
                      <a:pt x="242420" y="127383"/>
                      <a:pt x="247685" y="121580"/>
                      <a:pt x="253870" y="121580"/>
                    </a:cubicBezTo>
                    <a:lnTo>
                      <a:pt x="268387" y="121580"/>
                    </a:lnTo>
                    <a:cubicBezTo>
                      <a:pt x="272701" y="121580"/>
                      <a:pt x="276704" y="124432"/>
                      <a:pt x="279033" y="129121"/>
                    </a:cubicBezTo>
                    <a:lnTo>
                      <a:pt x="301392" y="174478"/>
                    </a:lnTo>
                    <a:cubicBezTo>
                      <a:pt x="302359" y="176461"/>
                      <a:pt x="303656" y="178133"/>
                      <a:pt x="305181" y="179412"/>
                    </a:cubicBezTo>
                    <a:lnTo>
                      <a:pt x="337546" y="206475"/>
                    </a:lnTo>
                    <a:cubicBezTo>
                      <a:pt x="338923" y="207622"/>
                      <a:pt x="340449" y="208425"/>
                      <a:pt x="342057" y="208803"/>
                    </a:cubicBezTo>
                    <a:lnTo>
                      <a:pt x="385035" y="219261"/>
                    </a:lnTo>
                    <a:cubicBezTo>
                      <a:pt x="385379" y="219343"/>
                      <a:pt x="385724" y="219441"/>
                      <a:pt x="386068" y="219572"/>
                    </a:cubicBezTo>
                    <a:lnTo>
                      <a:pt x="420467" y="231882"/>
                    </a:lnTo>
                    <a:cubicBezTo>
                      <a:pt x="423157" y="232850"/>
                      <a:pt x="425519" y="234931"/>
                      <a:pt x="427193" y="237816"/>
                    </a:cubicBezTo>
                    <a:lnTo>
                      <a:pt x="451946" y="280485"/>
                    </a:lnTo>
                    <a:cubicBezTo>
                      <a:pt x="452093" y="280747"/>
                      <a:pt x="452257" y="281010"/>
                      <a:pt x="452421" y="281255"/>
                    </a:cubicBezTo>
                    <a:lnTo>
                      <a:pt x="468251" y="305336"/>
                    </a:lnTo>
                    <a:cubicBezTo>
                      <a:pt x="469760" y="307614"/>
                      <a:pt x="471713" y="309319"/>
                      <a:pt x="473910" y="310270"/>
                    </a:cubicBezTo>
                    <a:lnTo>
                      <a:pt x="493513" y="318613"/>
                    </a:lnTo>
                    <a:lnTo>
                      <a:pt x="493513" y="336776"/>
                    </a:lnTo>
                    <a:lnTo>
                      <a:pt x="470711" y="386706"/>
                    </a:lnTo>
                    <a:cubicBezTo>
                      <a:pt x="470597" y="386952"/>
                      <a:pt x="470482" y="387198"/>
                      <a:pt x="470351" y="387444"/>
                    </a:cubicBezTo>
                    <a:lnTo>
                      <a:pt x="460263" y="407081"/>
                    </a:lnTo>
                    <a:cubicBezTo>
                      <a:pt x="459459" y="408655"/>
                      <a:pt x="458458" y="410015"/>
                      <a:pt x="457293" y="411146"/>
                    </a:cubicBezTo>
                    <a:lnTo>
                      <a:pt x="433820" y="433767"/>
                    </a:lnTo>
                    <a:cubicBezTo>
                      <a:pt x="432294" y="435243"/>
                      <a:pt x="431030" y="437161"/>
                      <a:pt x="430161" y="439341"/>
                    </a:cubicBezTo>
                    <a:lnTo>
                      <a:pt x="412511" y="483386"/>
                    </a:lnTo>
                    <a:cubicBezTo>
                      <a:pt x="410116" y="489369"/>
                      <a:pt x="405129" y="492828"/>
                      <a:pt x="399946" y="492107"/>
                    </a:cubicBezTo>
                    <a:lnTo>
                      <a:pt x="378670" y="489123"/>
                    </a:lnTo>
                    <a:lnTo>
                      <a:pt x="367187" y="508695"/>
                    </a:lnTo>
                    <a:lnTo>
                      <a:pt x="356902" y="546233"/>
                    </a:lnTo>
                    <a:cubicBezTo>
                      <a:pt x="356115" y="549102"/>
                      <a:pt x="355967" y="552200"/>
                      <a:pt x="356459" y="555167"/>
                    </a:cubicBezTo>
                    <a:lnTo>
                      <a:pt x="364875" y="605114"/>
                    </a:lnTo>
                    <a:lnTo>
                      <a:pt x="357984" y="614900"/>
                    </a:lnTo>
                    <a:lnTo>
                      <a:pt x="331657" y="614900"/>
                    </a:lnTo>
                    <a:cubicBezTo>
                      <a:pt x="329344" y="614900"/>
                      <a:pt x="327080" y="615720"/>
                      <a:pt x="325095" y="617277"/>
                    </a:cubicBezTo>
                    <a:lnTo>
                      <a:pt x="293682" y="642013"/>
                    </a:lnTo>
                    <a:cubicBezTo>
                      <a:pt x="290745" y="644324"/>
                      <a:pt x="288663" y="648110"/>
                      <a:pt x="287924" y="652454"/>
                    </a:cubicBezTo>
                    <a:lnTo>
                      <a:pt x="282199" y="686173"/>
                    </a:lnTo>
                    <a:lnTo>
                      <a:pt x="268420" y="702942"/>
                    </a:lnTo>
                    <a:lnTo>
                      <a:pt x="231068" y="702942"/>
                    </a:lnTo>
                    <a:cubicBezTo>
                      <a:pt x="228460" y="702942"/>
                      <a:pt x="225918" y="703991"/>
                      <a:pt x="223801" y="705925"/>
                    </a:cubicBezTo>
                    <a:lnTo>
                      <a:pt x="209448" y="719023"/>
                    </a:lnTo>
                    <a:cubicBezTo>
                      <a:pt x="206102" y="722088"/>
                      <a:pt x="204101" y="727055"/>
                      <a:pt x="204101" y="732366"/>
                    </a:cubicBezTo>
                    <a:lnTo>
                      <a:pt x="204101" y="747676"/>
                    </a:lnTo>
                    <a:cubicBezTo>
                      <a:pt x="204101" y="753692"/>
                      <a:pt x="201542" y="759216"/>
                      <a:pt x="197458" y="762068"/>
                    </a:cubicBezTo>
                    <a:lnTo>
                      <a:pt x="175689" y="777214"/>
                    </a:lnTo>
                    <a:cubicBezTo>
                      <a:pt x="173261" y="778903"/>
                      <a:pt x="170489" y="779510"/>
                      <a:pt x="167767" y="778968"/>
                    </a:cubicBezTo>
                    <a:lnTo>
                      <a:pt x="141324" y="773608"/>
                    </a:lnTo>
                    <a:cubicBezTo>
                      <a:pt x="138830" y="773100"/>
                      <a:pt x="136288" y="773576"/>
                      <a:pt x="134007" y="774969"/>
                    </a:cubicBezTo>
                    <a:lnTo>
                      <a:pt x="95492" y="798393"/>
                    </a:lnTo>
                    <a:cubicBezTo>
                      <a:pt x="94408" y="799049"/>
                      <a:pt x="93260" y="799508"/>
                      <a:pt x="92079" y="799754"/>
                    </a:cubicBezTo>
                    <a:lnTo>
                      <a:pt x="75676" y="803081"/>
                    </a:lnTo>
                    <a:close/>
                    <a:moveTo>
                      <a:pt x="266123" y="55881"/>
                    </a:moveTo>
                    <a:lnTo>
                      <a:pt x="258659" y="37735"/>
                    </a:lnTo>
                    <a:cubicBezTo>
                      <a:pt x="256232" y="31817"/>
                      <a:pt x="256839" y="24588"/>
                      <a:pt x="260185" y="19490"/>
                    </a:cubicBezTo>
                    <a:lnTo>
                      <a:pt x="272997" y="0"/>
                    </a:lnTo>
                    <a:lnTo>
                      <a:pt x="279886" y="6983"/>
                    </a:lnTo>
                    <a:lnTo>
                      <a:pt x="275294" y="41915"/>
                    </a:lnTo>
                    <a:lnTo>
                      <a:pt x="266107" y="5588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82" name="Freeform 1681">
                <a:extLst>
                  <a:ext uri="{FF2B5EF4-FFF2-40B4-BE49-F238E27FC236}">
                    <a16:creationId xmlns:a16="http://schemas.microsoft.com/office/drawing/2014/main" id="{13BA3F06-7451-AB6A-2174-3E8CAD0D31F5}"/>
                  </a:ext>
                </a:extLst>
              </p:cNvPr>
              <p:cNvSpPr/>
              <p:nvPr/>
            </p:nvSpPr>
            <p:spPr>
              <a:xfrm>
                <a:off x="11608137" y="7106619"/>
                <a:ext cx="502150" cy="814358"/>
              </a:xfrm>
              <a:custGeom>
                <a:avLst/>
                <a:gdLst>
                  <a:gd name="connsiteX0" fmla="*/ 78031 w 502150"/>
                  <a:gd name="connsiteY0" fmla="*/ 814359 h 814358"/>
                  <a:gd name="connsiteX1" fmla="*/ 62545 w 502150"/>
                  <a:gd name="connsiteY1" fmla="*/ 802081 h 814358"/>
                  <a:gd name="connsiteX2" fmla="*/ 45895 w 502150"/>
                  <a:gd name="connsiteY2" fmla="*/ 755921 h 814358"/>
                  <a:gd name="connsiteX3" fmla="*/ 1540 w 502150"/>
                  <a:gd name="connsiteY3" fmla="*/ 635652 h 814358"/>
                  <a:gd name="connsiteX4" fmla="*/ 11234 w 502150"/>
                  <a:gd name="connsiteY4" fmla="*/ 607687 h 814358"/>
                  <a:gd name="connsiteX5" fmla="*/ 182424 w 502150"/>
                  <a:gd name="connsiteY5" fmla="*/ 533644 h 814358"/>
                  <a:gd name="connsiteX6" fmla="*/ 187935 w 502150"/>
                  <a:gd name="connsiteY6" fmla="*/ 526301 h 814358"/>
                  <a:gd name="connsiteX7" fmla="*/ 227551 w 502150"/>
                  <a:gd name="connsiteY7" fmla="*/ 376624 h 814358"/>
                  <a:gd name="connsiteX8" fmla="*/ 226452 w 502150"/>
                  <a:gd name="connsiteY8" fmla="*/ 365396 h 814358"/>
                  <a:gd name="connsiteX9" fmla="*/ 202421 w 502150"/>
                  <a:gd name="connsiteY9" fmla="*/ 318154 h 814358"/>
                  <a:gd name="connsiteX10" fmla="*/ 199944 w 502150"/>
                  <a:gd name="connsiteY10" fmla="*/ 305483 h 814358"/>
                  <a:gd name="connsiteX11" fmla="*/ 201535 w 502150"/>
                  <a:gd name="connsiteY11" fmla="*/ 282009 h 814358"/>
                  <a:gd name="connsiteX12" fmla="*/ 204339 w 502150"/>
                  <a:gd name="connsiteY12" fmla="*/ 272240 h 814358"/>
                  <a:gd name="connsiteX13" fmla="*/ 218398 w 502150"/>
                  <a:gd name="connsiteY13" fmla="*/ 246553 h 814358"/>
                  <a:gd name="connsiteX14" fmla="*/ 220202 w 502150"/>
                  <a:gd name="connsiteY14" fmla="*/ 239177 h 814358"/>
                  <a:gd name="connsiteX15" fmla="*/ 220202 w 502150"/>
                  <a:gd name="connsiteY15" fmla="*/ 221211 h 814358"/>
                  <a:gd name="connsiteX16" fmla="*/ 229536 w 502150"/>
                  <a:gd name="connsiteY16" fmla="*/ 202754 h 814358"/>
                  <a:gd name="connsiteX17" fmla="*/ 245103 w 502150"/>
                  <a:gd name="connsiteY17" fmla="*/ 193279 h 814358"/>
                  <a:gd name="connsiteX18" fmla="*/ 236065 w 502150"/>
                  <a:gd name="connsiteY18" fmla="*/ 184477 h 814358"/>
                  <a:gd name="connsiteX19" fmla="*/ 241494 w 502150"/>
                  <a:gd name="connsiteY19" fmla="*/ 141545 h 814358"/>
                  <a:gd name="connsiteX20" fmla="*/ 258226 w 502150"/>
                  <a:gd name="connsiteY20" fmla="*/ 124088 h 814358"/>
                  <a:gd name="connsiteX21" fmla="*/ 272727 w 502150"/>
                  <a:gd name="connsiteY21" fmla="*/ 124088 h 814358"/>
                  <a:gd name="connsiteX22" fmla="*/ 287228 w 502150"/>
                  <a:gd name="connsiteY22" fmla="*/ 134038 h 814358"/>
                  <a:gd name="connsiteX23" fmla="*/ 309603 w 502150"/>
                  <a:gd name="connsiteY23" fmla="*/ 179395 h 814358"/>
                  <a:gd name="connsiteX24" fmla="*/ 312260 w 502150"/>
                  <a:gd name="connsiteY24" fmla="*/ 182919 h 814358"/>
                  <a:gd name="connsiteX25" fmla="*/ 344642 w 502150"/>
                  <a:gd name="connsiteY25" fmla="*/ 209999 h 814358"/>
                  <a:gd name="connsiteX26" fmla="*/ 347414 w 502150"/>
                  <a:gd name="connsiteY26" fmla="*/ 211458 h 814358"/>
                  <a:gd name="connsiteX27" fmla="*/ 391918 w 502150"/>
                  <a:gd name="connsiteY27" fmla="*/ 222391 h 814358"/>
                  <a:gd name="connsiteX28" fmla="*/ 426250 w 502150"/>
                  <a:gd name="connsiteY28" fmla="*/ 234669 h 814358"/>
                  <a:gd name="connsiteX29" fmla="*/ 435240 w 502150"/>
                  <a:gd name="connsiteY29" fmla="*/ 242488 h 814358"/>
                  <a:gd name="connsiteX30" fmla="*/ 459977 w 502150"/>
                  <a:gd name="connsiteY30" fmla="*/ 285157 h 814358"/>
                  <a:gd name="connsiteX31" fmla="*/ 476167 w 502150"/>
                  <a:gd name="connsiteY31" fmla="*/ 309810 h 814358"/>
                  <a:gd name="connsiteX32" fmla="*/ 479940 w 502150"/>
                  <a:gd name="connsiteY32" fmla="*/ 313138 h 814358"/>
                  <a:gd name="connsiteX33" fmla="*/ 502151 w 502150"/>
                  <a:gd name="connsiteY33" fmla="*/ 322596 h 814358"/>
                  <a:gd name="connsiteX34" fmla="*/ 501757 w 502150"/>
                  <a:gd name="connsiteY34" fmla="*/ 345397 h 814358"/>
                  <a:gd name="connsiteX35" fmla="*/ 478447 w 502150"/>
                  <a:gd name="connsiteY35" fmla="*/ 396361 h 814358"/>
                  <a:gd name="connsiteX36" fmla="*/ 468425 w 502150"/>
                  <a:gd name="connsiteY36" fmla="*/ 415884 h 814358"/>
                  <a:gd name="connsiteX37" fmla="*/ 464602 w 502150"/>
                  <a:gd name="connsiteY37" fmla="*/ 421063 h 814358"/>
                  <a:gd name="connsiteX38" fmla="*/ 441129 w 502150"/>
                  <a:gd name="connsiteY38" fmla="*/ 443684 h 814358"/>
                  <a:gd name="connsiteX39" fmla="*/ 438471 w 502150"/>
                  <a:gd name="connsiteY39" fmla="*/ 447766 h 814358"/>
                  <a:gd name="connsiteX40" fmla="*/ 420804 w 502150"/>
                  <a:gd name="connsiteY40" fmla="*/ 491812 h 814358"/>
                  <a:gd name="connsiteX41" fmla="*/ 403646 w 502150"/>
                  <a:gd name="connsiteY41" fmla="*/ 503188 h 814358"/>
                  <a:gd name="connsiteX42" fmla="*/ 385225 w 502150"/>
                  <a:gd name="connsiteY42" fmla="*/ 500598 h 814358"/>
                  <a:gd name="connsiteX43" fmla="*/ 375497 w 502150"/>
                  <a:gd name="connsiteY43" fmla="*/ 517187 h 814358"/>
                  <a:gd name="connsiteX44" fmla="*/ 365360 w 502150"/>
                  <a:gd name="connsiteY44" fmla="*/ 554167 h 814358"/>
                  <a:gd name="connsiteX45" fmla="*/ 365015 w 502150"/>
                  <a:gd name="connsiteY45" fmla="*/ 561248 h 814358"/>
                  <a:gd name="connsiteX46" fmla="*/ 373742 w 502150"/>
                  <a:gd name="connsiteY46" fmla="*/ 612965 h 814358"/>
                  <a:gd name="connsiteX47" fmla="*/ 364556 w 502150"/>
                  <a:gd name="connsiteY47" fmla="*/ 626014 h 814358"/>
                  <a:gd name="connsiteX48" fmla="*/ 335996 w 502150"/>
                  <a:gd name="connsiteY48" fmla="*/ 626014 h 814358"/>
                  <a:gd name="connsiteX49" fmla="*/ 332092 w 502150"/>
                  <a:gd name="connsiteY49" fmla="*/ 627473 h 814358"/>
                  <a:gd name="connsiteX50" fmla="*/ 300680 w 502150"/>
                  <a:gd name="connsiteY50" fmla="*/ 652192 h 814358"/>
                  <a:gd name="connsiteX51" fmla="*/ 296496 w 502150"/>
                  <a:gd name="connsiteY51" fmla="*/ 659978 h 814358"/>
                  <a:gd name="connsiteX52" fmla="*/ 290574 w 502150"/>
                  <a:gd name="connsiteY52" fmla="*/ 694811 h 814358"/>
                  <a:gd name="connsiteX53" fmla="*/ 274777 w 502150"/>
                  <a:gd name="connsiteY53" fmla="*/ 714023 h 814358"/>
                  <a:gd name="connsiteX54" fmla="*/ 235392 w 502150"/>
                  <a:gd name="connsiteY54" fmla="*/ 714023 h 814358"/>
                  <a:gd name="connsiteX55" fmla="*/ 231045 w 502150"/>
                  <a:gd name="connsiteY55" fmla="*/ 715875 h 814358"/>
                  <a:gd name="connsiteX56" fmla="*/ 216692 w 502150"/>
                  <a:gd name="connsiteY56" fmla="*/ 728972 h 814358"/>
                  <a:gd name="connsiteX57" fmla="*/ 212738 w 502150"/>
                  <a:gd name="connsiteY57" fmla="*/ 739136 h 814358"/>
                  <a:gd name="connsiteX58" fmla="*/ 212738 w 502150"/>
                  <a:gd name="connsiteY58" fmla="*/ 754446 h 814358"/>
                  <a:gd name="connsiteX59" fmla="*/ 204241 w 502150"/>
                  <a:gd name="connsiteY59" fmla="*/ 772362 h 814358"/>
                  <a:gd name="connsiteX60" fmla="*/ 182474 w 502150"/>
                  <a:gd name="connsiteY60" fmla="*/ 787492 h 814358"/>
                  <a:gd name="connsiteX61" fmla="*/ 171237 w 502150"/>
                  <a:gd name="connsiteY61" fmla="*/ 789935 h 814358"/>
                  <a:gd name="connsiteX62" fmla="*/ 144777 w 502150"/>
                  <a:gd name="connsiteY62" fmla="*/ 784574 h 814358"/>
                  <a:gd name="connsiteX63" fmla="*/ 140578 w 502150"/>
                  <a:gd name="connsiteY63" fmla="*/ 785377 h 814358"/>
                  <a:gd name="connsiteX64" fmla="*/ 102046 w 502150"/>
                  <a:gd name="connsiteY64" fmla="*/ 808818 h 814358"/>
                  <a:gd name="connsiteX65" fmla="*/ 97223 w 502150"/>
                  <a:gd name="connsiteY65" fmla="*/ 810719 h 814358"/>
                  <a:gd name="connsiteX66" fmla="*/ 80852 w 502150"/>
                  <a:gd name="connsiteY66" fmla="*/ 814047 h 814358"/>
                  <a:gd name="connsiteX67" fmla="*/ 78031 w 502150"/>
                  <a:gd name="connsiteY67" fmla="*/ 814326 h 814358"/>
                  <a:gd name="connsiteX68" fmla="*/ 245135 w 502150"/>
                  <a:gd name="connsiteY68" fmla="*/ 181296 h 814358"/>
                  <a:gd name="connsiteX69" fmla="*/ 259046 w 502150"/>
                  <a:gd name="connsiteY69" fmla="*/ 194853 h 814358"/>
                  <a:gd name="connsiteX70" fmla="*/ 233998 w 502150"/>
                  <a:gd name="connsiteY70" fmla="*/ 210081 h 814358"/>
                  <a:gd name="connsiteX71" fmla="*/ 228798 w 502150"/>
                  <a:gd name="connsiteY71" fmla="*/ 221195 h 814358"/>
                  <a:gd name="connsiteX72" fmla="*/ 228798 w 502150"/>
                  <a:gd name="connsiteY72" fmla="*/ 239160 h 814358"/>
                  <a:gd name="connsiteX73" fmla="*/ 225943 w 502150"/>
                  <a:gd name="connsiteY73" fmla="*/ 250668 h 814358"/>
                  <a:gd name="connsiteX74" fmla="*/ 211885 w 502150"/>
                  <a:gd name="connsiteY74" fmla="*/ 276354 h 814358"/>
                  <a:gd name="connsiteX75" fmla="*/ 210097 w 502150"/>
                  <a:gd name="connsiteY75" fmla="*/ 282599 h 814358"/>
                  <a:gd name="connsiteX76" fmla="*/ 208506 w 502150"/>
                  <a:gd name="connsiteY76" fmla="*/ 306073 h 814358"/>
                  <a:gd name="connsiteX77" fmla="*/ 210065 w 502150"/>
                  <a:gd name="connsiteY77" fmla="*/ 314269 h 814358"/>
                  <a:gd name="connsiteX78" fmla="*/ 234096 w 502150"/>
                  <a:gd name="connsiteY78" fmla="*/ 361511 h 814358"/>
                  <a:gd name="connsiteX79" fmla="*/ 235851 w 502150"/>
                  <a:gd name="connsiteY79" fmla="*/ 378837 h 814358"/>
                  <a:gd name="connsiteX80" fmla="*/ 196219 w 502150"/>
                  <a:gd name="connsiteY80" fmla="*/ 528513 h 814358"/>
                  <a:gd name="connsiteX81" fmla="*/ 185836 w 502150"/>
                  <a:gd name="connsiteY81" fmla="*/ 541562 h 814358"/>
                  <a:gd name="connsiteX82" fmla="*/ 14646 w 502150"/>
                  <a:gd name="connsiteY82" fmla="*/ 615605 h 814358"/>
                  <a:gd name="connsiteX83" fmla="*/ 9594 w 502150"/>
                  <a:gd name="connsiteY83" fmla="*/ 632685 h 814358"/>
                  <a:gd name="connsiteX84" fmla="*/ 70649 w 502150"/>
                  <a:gd name="connsiteY84" fmla="*/ 799180 h 814358"/>
                  <a:gd name="connsiteX85" fmla="*/ 79129 w 502150"/>
                  <a:gd name="connsiteY85" fmla="*/ 805654 h 814358"/>
                  <a:gd name="connsiteX86" fmla="*/ 95517 w 502150"/>
                  <a:gd name="connsiteY86" fmla="*/ 802327 h 814358"/>
                  <a:gd name="connsiteX87" fmla="*/ 97583 w 502150"/>
                  <a:gd name="connsiteY87" fmla="*/ 801507 h 814358"/>
                  <a:gd name="connsiteX88" fmla="*/ 136084 w 502150"/>
                  <a:gd name="connsiteY88" fmla="*/ 778099 h 814358"/>
                  <a:gd name="connsiteX89" fmla="*/ 146483 w 502150"/>
                  <a:gd name="connsiteY89" fmla="*/ 776198 h 814358"/>
                  <a:gd name="connsiteX90" fmla="*/ 172926 w 502150"/>
                  <a:gd name="connsiteY90" fmla="*/ 781558 h 814358"/>
                  <a:gd name="connsiteX91" fmla="*/ 177536 w 502150"/>
                  <a:gd name="connsiteY91" fmla="*/ 780493 h 814358"/>
                  <a:gd name="connsiteX92" fmla="*/ 199320 w 502150"/>
                  <a:gd name="connsiteY92" fmla="*/ 765363 h 814358"/>
                  <a:gd name="connsiteX93" fmla="*/ 204126 w 502150"/>
                  <a:gd name="connsiteY93" fmla="*/ 754511 h 814358"/>
                  <a:gd name="connsiteX94" fmla="*/ 204126 w 502150"/>
                  <a:gd name="connsiteY94" fmla="*/ 739201 h 814358"/>
                  <a:gd name="connsiteX95" fmla="*/ 210885 w 502150"/>
                  <a:gd name="connsiteY95" fmla="*/ 722677 h 814358"/>
                  <a:gd name="connsiteX96" fmla="*/ 225221 w 502150"/>
                  <a:gd name="connsiteY96" fmla="*/ 709597 h 814358"/>
                  <a:gd name="connsiteX97" fmla="*/ 235392 w 502150"/>
                  <a:gd name="connsiteY97" fmla="*/ 705483 h 814358"/>
                  <a:gd name="connsiteX98" fmla="*/ 270709 w 502150"/>
                  <a:gd name="connsiteY98" fmla="*/ 705483 h 814358"/>
                  <a:gd name="connsiteX99" fmla="*/ 282471 w 502150"/>
                  <a:gd name="connsiteY99" fmla="*/ 691172 h 814358"/>
                  <a:gd name="connsiteX100" fmla="*/ 288015 w 502150"/>
                  <a:gd name="connsiteY100" fmla="*/ 658585 h 814358"/>
                  <a:gd name="connsiteX101" fmla="*/ 295348 w 502150"/>
                  <a:gd name="connsiteY101" fmla="*/ 645487 h 814358"/>
                  <a:gd name="connsiteX102" fmla="*/ 326778 w 502150"/>
                  <a:gd name="connsiteY102" fmla="*/ 620752 h 814358"/>
                  <a:gd name="connsiteX103" fmla="*/ 335996 w 502150"/>
                  <a:gd name="connsiteY103" fmla="*/ 617457 h 814358"/>
                  <a:gd name="connsiteX104" fmla="*/ 360077 w 502150"/>
                  <a:gd name="connsiteY104" fmla="*/ 617457 h 814358"/>
                  <a:gd name="connsiteX105" fmla="*/ 364671 w 502150"/>
                  <a:gd name="connsiteY105" fmla="*/ 610933 h 814358"/>
                  <a:gd name="connsiteX106" fmla="*/ 356551 w 502150"/>
                  <a:gd name="connsiteY106" fmla="*/ 562724 h 814358"/>
                  <a:gd name="connsiteX107" fmla="*/ 357076 w 502150"/>
                  <a:gd name="connsiteY107" fmla="*/ 551938 h 814358"/>
                  <a:gd name="connsiteX108" fmla="*/ 367803 w 502150"/>
                  <a:gd name="connsiteY108" fmla="*/ 513367 h 814358"/>
                  <a:gd name="connsiteX109" fmla="*/ 380746 w 502150"/>
                  <a:gd name="connsiteY109" fmla="*/ 491320 h 814358"/>
                  <a:gd name="connsiteX110" fmla="*/ 404892 w 502150"/>
                  <a:gd name="connsiteY110" fmla="*/ 494713 h 814358"/>
                  <a:gd name="connsiteX111" fmla="*/ 412849 w 502150"/>
                  <a:gd name="connsiteY111" fmla="*/ 488664 h 814358"/>
                  <a:gd name="connsiteX112" fmla="*/ 430515 w 502150"/>
                  <a:gd name="connsiteY112" fmla="*/ 444619 h 814358"/>
                  <a:gd name="connsiteX113" fmla="*/ 435207 w 502150"/>
                  <a:gd name="connsiteY113" fmla="*/ 437537 h 814358"/>
                  <a:gd name="connsiteX114" fmla="*/ 458664 w 502150"/>
                  <a:gd name="connsiteY114" fmla="*/ 414933 h 814358"/>
                  <a:gd name="connsiteX115" fmla="*/ 460813 w 502150"/>
                  <a:gd name="connsiteY115" fmla="*/ 411999 h 814358"/>
                  <a:gd name="connsiteX116" fmla="*/ 470885 w 502150"/>
                  <a:gd name="connsiteY116" fmla="*/ 392377 h 814358"/>
                  <a:gd name="connsiteX117" fmla="*/ 493571 w 502150"/>
                  <a:gd name="connsiteY117" fmla="*/ 342742 h 814358"/>
                  <a:gd name="connsiteX118" fmla="*/ 493571 w 502150"/>
                  <a:gd name="connsiteY118" fmla="*/ 328349 h 814358"/>
                  <a:gd name="connsiteX119" fmla="*/ 476594 w 502150"/>
                  <a:gd name="connsiteY119" fmla="*/ 321121 h 814358"/>
                  <a:gd name="connsiteX120" fmla="*/ 469015 w 502150"/>
                  <a:gd name="connsiteY120" fmla="*/ 314613 h 814358"/>
                  <a:gd name="connsiteX121" fmla="*/ 452579 w 502150"/>
                  <a:gd name="connsiteY121" fmla="*/ 289550 h 814358"/>
                  <a:gd name="connsiteX122" fmla="*/ 427841 w 502150"/>
                  <a:gd name="connsiteY122" fmla="*/ 246881 h 814358"/>
                  <a:gd name="connsiteX123" fmla="*/ 423364 w 502150"/>
                  <a:gd name="connsiteY123" fmla="*/ 242832 h 814358"/>
                  <a:gd name="connsiteX124" fmla="*/ 388964 w 502150"/>
                  <a:gd name="connsiteY124" fmla="*/ 230538 h 814358"/>
                  <a:gd name="connsiteX125" fmla="*/ 345379 w 502150"/>
                  <a:gd name="connsiteY125" fmla="*/ 219883 h 814358"/>
                  <a:gd name="connsiteX126" fmla="*/ 339130 w 502150"/>
                  <a:gd name="connsiteY126" fmla="*/ 216670 h 814358"/>
                  <a:gd name="connsiteX127" fmla="*/ 306765 w 502150"/>
                  <a:gd name="connsiteY127" fmla="*/ 189607 h 814358"/>
                  <a:gd name="connsiteX128" fmla="*/ 301877 w 502150"/>
                  <a:gd name="connsiteY128" fmla="*/ 183280 h 814358"/>
                  <a:gd name="connsiteX129" fmla="*/ 279502 w 502150"/>
                  <a:gd name="connsiteY129" fmla="*/ 137923 h 814358"/>
                  <a:gd name="connsiteX130" fmla="*/ 272727 w 502150"/>
                  <a:gd name="connsiteY130" fmla="*/ 132775 h 814358"/>
                  <a:gd name="connsiteX131" fmla="*/ 258226 w 502150"/>
                  <a:gd name="connsiteY131" fmla="*/ 132775 h 814358"/>
                  <a:gd name="connsiteX132" fmla="*/ 250040 w 502150"/>
                  <a:gd name="connsiteY132" fmla="*/ 142709 h 814358"/>
                  <a:gd name="connsiteX133" fmla="*/ 245153 w 502150"/>
                  <a:gd name="connsiteY133" fmla="*/ 181394 h 814358"/>
                  <a:gd name="connsiteX134" fmla="*/ 269561 w 502150"/>
                  <a:gd name="connsiteY134" fmla="*/ 71863 h 814358"/>
                  <a:gd name="connsiteX135" fmla="*/ 259030 w 502150"/>
                  <a:gd name="connsiteY135" fmla="*/ 46176 h 814358"/>
                  <a:gd name="connsiteX136" fmla="*/ 260950 w 502150"/>
                  <a:gd name="connsiteY136" fmla="*/ 23932 h 814358"/>
                  <a:gd name="connsiteX137" fmla="*/ 276681 w 502150"/>
                  <a:gd name="connsiteY137" fmla="*/ 0 h 814358"/>
                  <a:gd name="connsiteX138" fmla="*/ 288786 w 502150"/>
                  <a:gd name="connsiteY138" fmla="*/ 12261 h 814358"/>
                  <a:gd name="connsiteX139" fmla="*/ 283258 w 502150"/>
                  <a:gd name="connsiteY139" fmla="*/ 51078 h 814358"/>
                  <a:gd name="connsiteX140" fmla="*/ 269578 w 502150"/>
                  <a:gd name="connsiteY140" fmla="*/ 71863 h 814358"/>
                  <a:gd name="connsiteX141" fmla="*/ 278009 w 502150"/>
                  <a:gd name="connsiteY141" fmla="*/ 13605 h 814358"/>
                  <a:gd name="connsiteX142" fmla="*/ 268117 w 502150"/>
                  <a:gd name="connsiteY142" fmla="*/ 28653 h 814358"/>
                  <a:gd name="connsiteX143" fmla="*/ 266970 w 502150"/>
                  <a:gd name="connsiteY143" fmla="*/ 42914 h 814358"/>
                  <a:gd name="connsiteX144" fmla="*/ 271316 w 502150"/>
                  <a:gd name="connsiteY144" fmla="*/ 53536 h 814358"/>
                  <a:gd name="connsiteX145" fmla="*/ 275483 w 502150"/>
                  <a:gd name="connsiteY145" fmla="*/ 47193 h 814358"/>
                  <a:gd name="connsiteX146" fmla="*/ 279666 w 502150"/>
                  <a:gd name="connsiteY146" fmla="*/ 15310 h 814358"/>
                  <a:gd name="connsiteX147" fmla="*/ 277993 w 502150"/>
                  <a:gd name="connsiteY147" fmla="*/ 13605 h 81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502150" h="814358">
                    <a:moveTo>
                      <a:pt x="78031" y="814359"/>
                    </a:moveTo>
                    <a:cubicBezTo>
                      <a:pt x="71387" y="814359"/>
                      <a:pt x="65268" y="809638"/>
                      <a:pt x="62545" y="802081"/>
                    </a:cubicBezTo>
                    <a:lnTo>
                      <a:pt x="45895" y="755921"/>
                    </a:lnTo>
                    <a:lnTo>
                      <a:pt x="1540" y="635652"/>
                    </a:lnTo>
                    <a:cubicBezTo>
                      <a:pt x="-2577" y="624555"/>
                      <a:pt x="1868" y="611752"/>
                      <a:pt x="11234" y="607687"/>
                    </a:cubicBezTo>
                    <a:lnTo>
                      <a:pt x="182424" y="533644"/>
                    </a:lnTo>
                    <a:cubicBezTo>
                      <a:pt x="184951" y="532562"/>
                      <a:pt x="187001" y="529808"/>
                      <a:pt x="187935" y="526301"/>
                    </a:cubicBezTo>
                    <a:lnTo>
                      <a:pt x="227551" y="376624"/>
                    </a:lnTo>
                    <a:cubicBezTo>
                      <a:pt x="228519" y="372870"/>
                      <a:pt x="228125" y="368674"/>
                      <a:pt x="226452" y="365396"/>
                    </a:cubicBezTo>
                    <a:lnTo>
                      <a:pt x="202421" y="318154"/>
                    </a:lnTo>
                    <a:cubicBezTo>
                      <a:pt x="200518" y="314400"/>
                      <a:pt x="199649" y="309908"/>
                      <a:pt x="199944" y="305483"/>
                    </a:cubicBezTo>
                    <a:lnTo>
                      <a:pt x="201535" y="282009"/>
                    </a:lnTo>
                    <a:cubicBezTo>
                      <a:pt x="201764" y="278518"/>
                      <a:pt x="202748" y="275125"/>
                      <a:pt x="204339" y="272240"/>
                    </a:cubicBezTo>
                    <a:lnTo>
                      <a:pt x="218398" y="246553"/>
                    </a:lnTo>
                    <a:cubicBezTo>
                      <a:pt x="219563" y="244455"/>
                      <a:pt x="220202" y="241832"/>
                      <a:pt x="220202" y="239177"/>
                    </a:cubicBezTo>
                    <a:lnTo>
                      <a:pt x="220202" y="221211"/>
                    </a:lnTo>
                    <a:cubicBezTo>
                      <a:pt x="220202" y="213326"/>
                      <a:pt x="223779" y="206245"/>
                      <a:pt x="229536" y="202754"/>
                    </a:cubicBezTo>
                    <a:lnTo>
                      <a:pt x="245103" y="193279"/>
                    </a:lnTo>
                    <a:lnTo>
                      <a:pt x="236065" y="184477"/>
                    </a:lnTo>
                    <a:lnTo>
                      <a:pt x="241494" y="141545"/>
                    </a:lnTo>
                    <a:cubicBezTo>
                      <a:pt x="242774" y="131431"/>
                      <a:pt x="249795" y="124088"/>
                      <a:pt x="258226" y="124088"/>
                    </a:cubicBezTo>
                    <a:lnTo>
                      <a:pt x="272727" y="124088"/>
                    </a:lnTo>
                    <a:cubicBezTo>
                      <a:pt x="278731" y="124088"/>
                      <a:pt x="284161" y="127793"/>
                      <a:pt x="287228" y="134038"/>
                    </a:cubicBezTo>
                    <a:lnTo>
                      <a:pt x="309603" y="179395"/>
                    </a:lnTo>
                    <a:cubicBezTo>
                      <a:pt x="310308" y="180837"/>
                      <a:pt x="311227" y="182050"/>
                      <a:pt x="312260" y="182919"/>
                    </a:cubicBezTo>
                    <a:lnTo>
                      <a:pt x="344642" y="209999"/>
                    </a:lnTo>
                    <a:cubicBezTo>
                      <a:pt x="345528" y="210736"/>
                      <a:pt x="346462" y="211228"/>
                      <a:pt x="347414" y="211458"/>
                    </a:cubicBezTo>
                    <a:lnTo>
                      <a:pt x="391918" y="222391"/>
                    </a:lnTo>
                    <a:lnTo>
                      <a:pt x="426250" y="234669"/>
                    </a:lnTo>
                    <a:cubicBezTo>
                      <a:pt x="429875" y="235980"/>
                      <a:pt x="433074" y="238751"/>
                      <a:pt x="435240" y="242488"/>
                    </a:cubicBezTo>
                    <a:lnTo>
                      <a:pt x="459977" y="285157"/>
                    </a:lnTo>
                    <a:lnTo>
                      <a:pt x="476167" y="309810"/>
                    </a:lnTo>
                    <a:cubicBezTo>
                      <a:pt x="477200" y="311384"/>
                      <a:pt x="478513" y="312548"/>
                      <a:pt x="479940" y="313138"/>
                    </a:cubicBezTo>
                    <a:lnTo>
                      <a:pt x="502151" y="322596"/>
                    </a:lnTo>
                    <a:lnTo>
                      <a:pt x="501757" y="345397"/>
                    </a:lnTo>
                    <a:lnTo>
                      <a:pt x="478447" y="396361"/>
                    </a:lnTo>
                    <a:lnTo>
                      <a:pt x="468425" y="415884"/>
                    </a:lnTo>
                    <a:cubicBezTo>
                      <a:pt x="467408" y="417851"/>
                      <a:pt x="466128" y="419588"/>
                      <a:pt x="464602" y="421063"/>
                    </a:cubicBezTo>
                    <a:lnTo>
                      <a:pt x="441129" y="443684"/>
                    </a:lnTo>
                    <a:cubicBezTo>
                      <a:pt x="440030" y="444733"/>
                      <a:pt x="439111" y="446127"/>
                      <a:pt x="438471" y="447766"/>
                    </a:cubicBezTo>
                    <a:lnTo>
                      <a:pt x="420804" y="491812"/>
                    </a:lnTo>
                    <a:cubicBezTo>
                      <a:pt x="417671" y="499614"/>
                      <a:pt x="410683" y="504188"/>
                      <a:pt x="403646" y="503188"/>
                    </a:cubicBezTo>
                    <a:lnTo>
                      <a:pt x="385225" y="500598"/>
                    </a:lnTo>
                    <a:lnTo>
                      <a:pt x="375497" y="517187"/>
                    </a:lnTo>
                    <a:lnTo>
                      <a:pt x="365360" y="554167"/>
                    </a:lnTo>
                    <a:cubicBezTo>
                      <a:pt x="364736" y="556446"/>
                      <a:pt x="364622" y="558888"/>
                      <a:pt x="365015" y="561248"/>
                    </a:cubicBezTo>
                    <a:lnTo>
                      <a:pt x="373742" y="612965"/>
                    </a:lnTo>
                    <a:lnTo>
                      <a:pt x="364556" y="626014"/>
                    </a:lnTo>
                    <a:lnTo>
                      <a:pt x="335996" y="626014"/>
                    </a:lnTo>
                    <a:cubicBezTo>
                      <a:pt x="334668" y="626014"/>
                      <a:pt x="333323" y="626522"/>
                      <a:pt x="332092" y="627473"/>
                    </a:cubicBezTo>
                    <a:lnTo>
                      <a:pt x="300680" y="652192"/>
                    </a:lnTo>
                    <a:cubicBezTo>
                      <a:pt x="298596" y="653848"/>
                      <a:pt x="297070" y="656683"/>
                      <a:pt x="296496" y="659978"/>
                    </a:cubicBezTo>
                    <a:lnTo>
                      <a:pt x="290574" y="694811"/>
                    </a:lnTo>
                    <a:lnTo>
                      <a:pt x="274777" y="714023"/>
                    </a:lnTo>
                    <a:lnTo>
                      <a:pt x="235392" y="714023"/>
                    </a:lnTo>
                    <a:cubicBezTo>
                      <a:pt x="233867" y="714023"/>
                      <a:pt x="232374" y="714662"/>
                      <a:pt x="231045" y="715875"/>
                    </a:cubicBezTo>
                    <a:lnTo>
                      <a:pt x="216692" y="728972"/>
                    </a:lnTo>
                    <a:cubicBezTo>
                      <a:pt x="214215" y="731218"/>
                      <a:pt x="212738" y="735021"/>
                      <a:pt x="212738" y="739136"/>
                    </a:cubicBezTo>
                    <a:lnTo>
                      <a:pt x="212738" y="754446"/>
                    </a:lnTo>
                    <a:cubicBezTo>
                      <a:pt x="212738" y="761855"/>
                      <a:pt x="209474" y="768723"/>
                      <a:pt x="204241" y="772362"/>
                    </a:cubicBezTo>
                    <a:lnTo>
                      <a:pt x="182474" y="787492"/>
                    </a:lnTo>
                    <a:cubicBezTo>
                      <a:pt x="179127" y="789836"/>
                      <a:pt x="175157" y="790721"/>
                      <a:pt x="171237" y="789935"/>
                    </a:cubicBezTo>
                    <a:lnTo>
                      <a:pt x="144777" y="784574"/>
                    </a:lnTo>
                    <a:cubicBezTo>
                      <a:pt x="143384" y="784263"/>
                      <a:pt x="141907" y="784574"/>
                      <a:pt x="140578" y="785377"/>
                    </a:cubicBezTo>
                    <a:lnTo>
                      <a:pt x="102046" y="808818"/>
                    </a:lnTo>
                    <a:cubicBezTo>
                      <a:pt x="100487" y="809752"/>
                      <a:pt x="98863" y="810392"/>
                      <a:pt x="97223" y="810719"/>
                    </a:cubicBezTo>
                    <a:lnTo>
                      <a:pt x="80852" y="814047"/>
                    </a:lnTo>
                    <a:cubicBezTo>
                      <a:pt x="79917" y="814244"/>
                      <a:pt x="78949" y="814326"/>
                      <a:pt x="78031" y="814326"/>
                    </a:cubicBezTo>
                    <a:close/>
                    <a:moveTo>
                      <a:pt x="245135" y="181296"/>
                    </a:moveTo>
                    <a:lnTo>
                      <a:pt x="259046" y="194853"/>
                    </a:lnTo>
                    <a:lnTo>
                      <a:pt x="233998" y="210081"/>
                    </a:lnTo>
                    <a:cubicBezTo>
                      <a:pt x="230832" y="211999"/>
                      <a:pt x="228798" y="216359"/>
                      <a:pt x="228798" y="221195"/>
                    </a:cubicBezTo>
                    <a:lnTo>
                      <a:pt x="228798" y="239160"/>
                    </a:lnTo>
                    <a:cubicBezTo>
                      <a:pt x="228798" y="243291"/>
                      <a:pt x="227814" y="247274"/>
                      <a:pt x="225943" y="250668"/>
                    </a:cubicBezTo>
                    <a:lnTo>
                      <a:pt x="211885" y="276354"/>
                    </a:lnTo>
                    <a:cubicBezTo>
                      <a:pt x="210885" y="278174"/>
                      <a:pt x="210277" y="280321"/>
                      <a:pt x="210097" y="282599"/>
                    </a:cubicBezTo>
                    <a:lnTo>
                      <a:pt x="208506" y="306073"/>
                    </a:lnTo>
                    <a:cubicBezTo>
                      <a:pt x="208326" y="308974"/>
                      <a:pt x="208884" y="311876"/>
                      <a:pt x="210065" y="314269"/>
                    </a:cubicBezTo>
                    <a:lnTo>
                      <a:pt x="234096" y="361511"/>
                    </a:lnTo>
                    <a:cubicBezTo>
                      <a:pt x="236737" y="366691"/>
                      <a:pt x="237377" y="373002"/>
                      <a:pt x="235851" y="378837"/>
                    </a:cubicBezTo>
                    <a:lnTo>
                      <a:pt x="196219" y="528513"/>
                    </a:lnTo>
                    <a:cubicBezTo>
                      <a:pt x="194613" y="534644"/>
                      <a:pt x="190807" y="539398"/>
                      <a:pt x="185836" y="541562"/>
                    </a:cubicBezTo>
                    <a:lnTo>
                      <a:pt x="14646" y="615605"/>
                    </a:lnTo>
                    <a:cubicBezTo>
                      <a:pt x="9610" y="617785"/>
                      <a:pt x="7149" y="626095"/>
                      <a:pt x="9594" y="632685"/>
                    </a:cubicBezTo>
                    <a:lnTo>
                      <a:pt x="70649" y="799180"/>
                    </a:lnTo>
                    <a:cubicBezTo>
                      <a:pt x="72273" y="803753"/>
                      <a:pt x="75685" y="806310"/>
                      <a:pt x="79129" y="805654"/>
                    </a:cubicBezTo>
                    <a:lnTo>
                      <a:pt x="95517" y="802327"/>
                    </a:lnTo>
                    <a:cubicBezTo>
                      <a:pt x="96206" y="802196"/>
                      <a:pt x="96895" y="801917"/>
                      <a:pt x="97583" y="801507"/>
                    </a:cubicBezTo>
                    <a:lnTo>
                      <a:pt x="136084" y="778099"/>
                    </a:lnTo>
                    <a:cubicBezTo>
                      <a:pt x="139250" y="776149"/>
                      <a:pt x="142907" y="775460"/>
                      <a:pt x="146483" y="776198"/>
                    </a:cubicBezTo>
                    <a:lnTo>
                      <a:pt x="172926" y="781558"/>
                    </a:lnTo>
                    <a:cubicBezTo>
                      <a:pt x="174419" y="781870"/>
                      <a:pt x="176076" y="781526"/>
                      <a:pt x="177536" y="780493"/>
                    </a:cubicBezTo>
                    <a:lnTo>
                      <a:pt x="199320" y="765363"/>
                    </a:lnTo>
                    <a:cubicBezTo>
                      <a:pt x="202240" y="763330"/>
                      <a:pt x="204126" y="759068"/>
                      <a:pt x="204126" y="754511"/>
                    </a:cubicBezTo>
                    <a:lnTo>
                      <a:pt x="204126" y="739201"/>
                    </a:lnTo>
                    <a:cubicBezTo>
                      <a:pt x="204126" y="732709"/>
                      <a:pt x="206653" y="726513"/>
                      <a:pt x="210885" y="722677"/>
                    </a:cubicBezTo>
                    <a:lnTo>
                      <a:pt x="225221" y="709597"/>
                    </a:lnTo>
                    <a:cubicBezTo>
                      <a:pt x="228109" y="706941"/>
                      <a:pt x="231734" y="705483"/>
                      <a:pt x="235392" y="705483"/>
                    </a:cubicBezTo>
                    <a:lnTo>
                      <a:pt x="270709" y="705483"/>
                    </a:lnTo>
                    <a:lnTo>
                      <a:pt x="282471" y="691172"/>
                    </a:lnTo>
                    <a:lnTo>
                      <a:pt x="288015" y="658585"/>
                    </a:lnTo>
                    <a:cubicBezTo>
                      <a:pt x="288934" y="653143"/>
                      <a:pt x="291542" y="648487"/>
                      <a:pt x="295348" y="645487"/>
                    </a:cubicBezTo>
                    <a:lnTo>
                      <a:pt x="326778" y="620752"/>
                    </a:lnTo>
                    <a:cubicBezTo>
                      <a:pt x="329533" y="618588"/>
                      <a:pt x="332716" y="617457"/>
                      <a:pt x="335996" y="617457"/>
                    </a:cubicBezTo>
                    <a:lnTo>
                      <a:pt x="360077" y="617457"/>
                    </a:lnTo>
                    <a:lnTo>
                      <a:pt x="364671" y="610933"/>
                    </a:lnTo>
                    <a:lnTo>
                      <a:pt x="356551" y="562724"/>
                    </a:lnTo>
                    <a:cubicBezTo>
                      <a:pt x="355927" y="559134"/>
                      <a:pt x="356107" y="555413"/>
                      <a:pt x="357076" y="551938"/>
                    </a:cubicBezTo>
                    <a:lnTo>
                      <a:pt x="367803" y="513367"/>
                    </a:lnTo>
                    <a:lnTo>
                      <a:pt x="380746" y="491320"/>
                    </a:lnTo>
                    <a:lnTo>
                      <a:pt x="404892" y="494713"/>
                    </a:lnTo>
                    <a:cubicBezTo>
                      <a:pt x="407780" y="495074"/>
                      <a:pt x="411175" y="492812"/>
                      <a:pt x="412849" y="488664"/>
                    </a:cubicBezTo>
                    <a:lnTo>
                      <a:pt x="430515" y="444619"/>
                    </a:lnTo>
                    <a:cubicBezTo>
                      <a:pt x="431630" y="441832"/>
                      <a:pt x="433205" y="439439"/>
                      <a:pt x="435207" y="437537"/>
                    </a:cubicBezTo>
                    <a:lnTo>
                      <a:pt x="458664" y="414933"/>
                    </a:lnTo>
                    <a:cubicBezTo>
                      <a:pt x="459484" y="414129"/>
                      <a:pt x="460206" y="413146"/>
                      <a:pt x="460813" y="411999"/>
                    </a:cubicBezTo>
                    <a:lnTo>
                      <a:pt x="470885" y="392377"/>
                    </a:lnTo>
                    <a:lnTo>
                      <a:pt x="493571" y="342742"/>
                    </a:lnTo>
                    <a:lnTo>
                      <a:pt x="493571" y="328349"/>
                    </a:lnTo>
                    <a:lnTo>
                      <a:pt x="476594" y="321121"/>
                    </a:lnTo>
                    <a:cubicBezTo>
                      <a:pt x="473608" y="319842"/>
                      <a:pt x="470983" y="317597"/>
                      <a:pt x="469015" y="314613"/>
                    </a:cubicBezTo>
                    <a:lnTo>
                      <a:pt x="452579" y="289550"/>
                    </a:lnTo>
                    <a:lnTo>
                      <a:pt x="427841" y="246881"/>
                    </a:lnTo>
                    <a:cubicBezTo>
                      <a:pt x="426677" y="244881"/>
                      <a:pt x="425086" y="243455"/>
                      <a:pt x="423364" y="242832"/>
                    </a:cubicBezTo>
                    <a:lnTo>
                      <a:pt x="388964" y="230538"/>
                    </a:lnTo>
                    <a:lnTo>
                      <a:pt x="345379" y="219883"/>
                    </a:lnTo>
                    <a:cubicBezTo>
                      <a:pt x="343149" y="219359"/>
                      <a:pt x="341032" y="218277"/>
                      <a:pt x="339130" y="216670"/>
                    </a:cubicBezTo>
                    <a:lnTo>
                      <a:pt x="306765" y="189607"/>
                    </a:lnTo>
                    <a:cubicBezTo>
                      <a:pt x="304796" y="187968"/>
                      <a:pt x="303156" y="185837"/>
                      <a:pt x="301877" y="183280"/>
                    </a:cubicBezTo>
                    <a:lnTo>
                      <a:pt x="279502" y="137923"/>
                    </a:lnTo>
                    <a:cubicBezTo>
                      <a:pt x="277927" y="134710"/>
                      <a:pt x="275385" y="132775"/>
                      <a:pt x="272727" y="132775"/>
                    </a:cubicBezTo>
                    <a:lnTo>
                      <a:pt x="258226" y="132775"/>
                    </a:lnTo>
                    <a:cubicBezTo>
                      <a:pt x="254273" y="132775"/>
                      <a:pt x="250746" y="137038"/>
                      <a:pt x="250040" y="142709"/>
                    </a:cubicBezTo>
                    <a:lnTo>
                      <a:pt x="245153" y="181394"/>
                    </a:lnTo>
                    <a:close/>
                    <a:moveTo>
                      <a:pt x="269561" y="71863"/>
                    </a:moveTo>
                    <a:lnTo>
                      <a:pt x="259030" y="46176"/>
                    </a:lnTo>
                    <a:cubicBezTo>
                      <a:pt x="256061" y="38947"/>
                      <a:pt x="256816" y="30210"/>
                      <a:pt x="260950" y="23932"/>
                    </a:cubicBezTo>
                    <a:lnTo>
                      <a:pt x="276681" y="0"/>
                    </a:lnTo>
                    <a:lnTo>
                      <a:pt x="288786" y="12261"/>
                    </a:lnTo>
                    <a:lnTo>
                      <a:pt x="283258" y="51078"/>
                    </a:lnTo>
                    <a:lnTo>
                      <a:pt x="269578" y="71863"/>
                    </a:lnTo>
                    <a:close/>
                    <a:moveTo>
                      <a:pt x="278009" y="13605"/>
                    </a:moveTo>
                    <a:lnTo>
                      <a:pt x="268117" y="28653"/>
                    </a:lnTo>
                    <a:cubicBezTo>
                      <a:pt x="265526" y="32571"/>
                      <a:pt x="265067" y="38308"/>
                      <a:pt x="266970" y="42914"/>
                    </a:cubicBezTo>
                    <a:lnTo>
                      <a:pt x="271316" y="53536"/>
                    </a:lnTo>
                    <a:lnTo>
                      <a:pt x="275483" y="47193"/>
                    </a:lnTo>
                    <a:lnTo>
                      <a:pt x="279666" y="15310"/>
                    </a:lnTo>
                    <a:lnTo>
                      <a:pt x="277993" y="1360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6" name="Graphic 9">
              <a:extLst>
                <a:ext uri="{FF2B5EF4-FFF2-40B4-BE49-F238E27FC236}">
                  <a16:creationId xmlns:a16="http://schemas.microsoft.com/office/drawing/2014/main" id="{496D9A86-933F-BEC7-1FDD-B2ED15E4056B}"/>
                </a:ext>
              </a:extLst>
            </p:cNvPr>
            <p:cNvGrpSpPr/>
            <p:nvPr/>
          </p:nvGrpSpPr>
          <p:grpSpPr>
            <a:xfrm>
              <a:off x="2991354" y="8495968"/>
              <a:ext cx="372745" cy="210025"/>
              <a:chOff x="2991354" y="8495968"/>
              <a:chExt cx="372745" cy="210025"/>
            </a:xfrm>
            <a:grpFill/>
          </p:grpSpPr>
          <p:sp>
            <p:nvSpPr>
              <p:cNvPr id="1679" name="Freeform 1678">
                <a:extLst>
                  <a:ext uri="{FF2B5EF4-FFF2-40B4-BE49-F238E27FC236}">
                    <a16:creationId xmlns:a16="http://schemas.microsoft.com/office/drawing/2014/main" id="{3605D5C3-24BC-55A8-0892-920843EC9293}"/>
                  </a:ext>
                </a:extLst>
              </p:cNvPr>
              <p:cNvSpPr/>
              <p:nvPr/>
            </p:nvSpPr>
            <p:spPr>
              <a:xfrm>
                <a:off x="2996030" y="8500288"/>
                <a:ext cx="363809" cy="196510"/>
              </a:xfrm>
              <a:custGeom>
                <a:avLst/>
                <a:gdLst>
                  <a:gd name="connsiteX0" fmla="*/ 323860 w 363809"/>
                  <a:gd name="connsiteY0" fmla="*/ 196477 h 196510"/>
                  <a:gd name="connsiteX1" fmla="*/ 305422 w 363809"/>
                  <a:gd name="connsiteY1" fmla="*/ 175282 h 196510"/>
                  <a:gd name="connsiteX2" fmla="*/ 302075 w 363809"/>
                  <a:gd name="connsiteY2" fmla="*/ 169119 h 196510"/>
                  <a:gd name="connsiteX3" fmla="*/ 292365 w 363809"/>
                  <a:gd name="connsiteY3" fmla="*/ 137597 h 196510"/>
                  <a:gd name="connsiteX4" fmla="*/ 294842 w 363809"/>
                  <a:gd name="connsiteY4" fmla="*/ 120418 h 196510"/>
                  <a:gd name="connsiteX5" fmla="*/ 305471 w 363809"/>
                  <a:gd name="connsiteY5" fmla="*/ 105632 h 196510"/>
                  <a:gd name="connsiteX6" fmla="*/ 289396 w 363809"/>
                  <a:gd name="connsiteY6" fmla="*/ 100043 h 196510"/>
                  <a:gd name="connsiteX7" fmla="*/ 279701 w 363809"/>
                  <a:gd name="connsiteY7" fmla="*/ 76470 h 196510"/>
                  <a:gd name="connsiteX8" fmla="*/ 274534 w 363809"/>
                  <a:gd name="connsiteY8" fmla="*/ 69750 h 196510"/>
                  <a:gd name="connsiteX9" fmla="*/ 249485 w 363809"/>
                  <a:gd name="connsiteY9" fmla="*/ 52342 h 196510"/>
                  <a:gd name="connsiteX10" fmla="*/ 241562 w 363809"/>
                  <a:gd name="connsiteY10" fmla="*/ 50588 h 196510"/>
                  <a:gd name="connsiteX11" fmla="*/ 223813 w 363809"/>
                  <a:gd name="connsiteY11" fmla="*/ 54194 h 196510"/>
                  <a:gd name="connsiteX12" fmla="*/ 215136 w 363809"/>
                  <a:gd name="connsiteY12" fmla="*/ 61538 h 196510"/>
                  <a:gd name="connsiteX13" fmla="*/ 205916 w 363809"/>
                  <a:gd name="connsiteY13" fmla="*/ 80257 h 196510"/>
                  <a:gd name="connsiteX14" fmla="*/ 202094 w 363809"/>
                  <a:gd name="connsiteY14" fmla="*/ 85224 h 196510"/>
                  <a:gd name="connsiteX15" fmla="*/ 179162 w 363809"/>
                  <a:gd name="connsiteY15" fmla="*/ 104239 h 196510"/>
                  <a:gd name="connsiteX16" fmla="*/ 165383 w 363809"/>
                  <a:gd name="connsiteY16" fmla="*/ 107042 h 196510"/>
                  <a:gd name="connsiteX17" fmla="*/ 158493 w 363809"/>
                  <a:gd name="connsiteY17" fmla="*/ 125205 h 196510"/>
                  <a:gd name="connsiteX18" fmla="*/ 188348 w 363809"/>
                  <a:gd name="connsiteY18" fmla="*/ 169922 h 196510"/>
                  <a:gd name="connsiteX19" fmla="*/ 172272 w 363809"/>
                  <a:gd name="connsiteY19" fmla="*/ 179708 h 196510"/>
                  <a:gd name="connsiteX20" fmla="*/ 163086 w 363809"/>
                  <a:gd name="connsiteY20" fmla="*/ 192281 h 196510"/>
                  <a:gd name="connsiteX21" fmla="*/ 143615 w 363809"/>
                  <a:gd name="connsiteY21" fmla="*/ 195018 h 196510"/>
                  <a:gd name="connsiteX22" fmla="*/ 130180 w 363809"/>
                  <a:gd name="connsiteY22" fmla="*/ 183527 h 196510"/>
                  <a:gd name="connsiteX23" fmla="*/ 121732 w 363809"/>
                  <a:gd name="connsiteY23" fmla="*/ 147563 h 196510"/>
                  <a:gd name="connsiteX24" fmla="*/ 112546 w 363809"/>
                  <a:gd name="connsiteY24" fmla="*/ 161545 h 196510"/>
                  <a:gd name="connsiteX25" fmla="*/ 91877 w 363809"/>
                  <a:gd name="connsiteY25" fmla="*/ 155956 h 196510"/>
                  <a:gd name="connsiteX26" fmla="*/ 83315 w 363809"/>
                  <a:gd name="connsiteY26" fmla="*/ 130942 h 196510"/>
                  <a:gd name="connsiteX27" fmla="*/ 73243 w 363809"/>
                  <a:gd name="connsiteY27" fmla="*/ 121336 h 196510"/>
                  <a:gd name="connsiteX28" fmla="*/ 52820 w 363809"/>
                  <a:gd name="connsiteY28" fmla="*/ 118238 h 196510"/>
                  <a:gd name="connsiteX29" fmla="*/ 36744 w 363809"/>
                  <a:gd name="connsiteY29" fmla="*/ 108452 h 196510"/>
                  <a:gd name="connsiteX30" fmla="*/ 9186 w 363809"/>
                  <a:gd name="connsiteY30" fmla="*/ 108452 h 196510"/>
                  <a:gd name="connsiteX31" fmla="*/ 6889 w 363809"/>
                  <a:gd name="connsiteY31" fmla="*/ 126614 h 196510"/>
                  <a:gd name="connsiteX32" fmla="*/ 0 w 363809"/>
                  <a:gd name="connsiteY32" fmla="*/ 114042 h 196510"/>
                  <a:gd name="connsiteX33" fmla="*/ 4593 w 363809"/>
                  <a:gd name="connsiteY33" fmla="*/ 97272 h 196510"/>
                  <a:gd name="connsiteX34" fmla="*/ 9186 w 363809"/>
                  <a:gd name="connsiteY34" fmla="*/ 80503 h 196510"/>
                  <a:gd name="connsiteX35" fmla="*/ 6889 w 363809"/>
                  <a:gd name="connsiteY35" fmla="*/ 65127 h 196510"/>
                  <a:gd name="connsiteX36" fmla="*/ 16075 w 363809"/>
                  <a:gd name="connsiteY36" fmla="*/ 55342 h 196510"/>
                  <a:gd name="connsiteX37" fmla="*/ 2296 w 363809"/>
                  <a:gd name="connsiteY37" fmla="*/ 42768 h 196510"/>
                  <a:gd name="connsiteX38" fmla="*/ 2296 w 363809"/>
                  <a:gd name="connsiteY38" fmla="*/ 23295 h 196510"/>
                  <a:gd name="connsiteX39" fmla="*/ 11778 w 363809"/>
                  <a:gd name="connsiteY39" fmla="*/ 7476 h 196510"/>
                  <a:gd name="connsiteX40" fmla="*/ 20455 w 363809"/>
                  <a:gd name="connsiteY40" fmla="*/ 4592 h 196510"/>
                  <a:gd name="connsiteX41" fmla="*/ 32660 w 363809"/>
                  <a:gd name="connsiteY41" fmla="*/ 9050 h 196510"/>
                  <a:gd name="connsiteX42" fmla="*/ 50523 w 363809"/>
                  <a:gd name="connsiteY42" fmla="*/ 32966 h 196510"/>
                  <a:gd name="connsiteX43" fmla="*/ 48227 w 363809"/>
                  <a:gd name="connsiteY43" fmla="*/ 49735 h 196510"/>
                  <a:gd name="connsiteX44" fmla="*/ 73489 w 363809"/>
                  <a:gd name="connsiteY44" fmla="*/ 53931 h 196510"/>
                  <a:gd name="connsiteX45" fmla="*/ 80378 w 363809"/>
                  <a:gd name="connsiteY45" fmla="*/ 46948 h 196510"/>
                  <a:gd name="connsiteX46" fmla="*/ 94453 w 363809"/>
                  <a:gd name="connsiteY46" fmla="*/ 61931 h 196510"/>
                  <a:gd name="connsiteX47" fmla="*/ 104279 w 363809"/>
                  <a:gd name="connsiteY47" fmla="*/ 65488 h 196510"/>
                  <a:gd name="connsiteX48" fmla="*/ 126161 w 363809"/>
                  <a:gd name="connsiteY48" fmla="*/ 61390 h 196510"/>
                  <a:gd name="connsiteX49" fmla="*/ 130754 w 363809"/>
                  <a:gd name="connsiteY49" fmla="*/ 59308 h 196510"/>
                  <a:gd name="connsiteX50" fmla="*/ 155032 w 363809"/>
                  <a:gd name="connsiteY50" fmla="*/ 40851 h 196510"/>
                  <a:gd name="connsiteX51" fmla="*/ 157443 w 363809"/>
                  <a:gd name="connsiteY51" fmla="*/ 39425 h 196510"/>
                  <a:gd name="connsiteX52" fmla="*/ 192761 w 363809"/>
                  <a:gd name="connsiteY52" fmla="*/ 24262 h 196510"/>
                  <a:gd name="connsiteX53" fmla="*/ 197157 w 363809"/>
                  <a:gd name="connsiteY53" fmla="*/ 20967 h 196510"/>
                  <a:gd name="connsiteX54" fmla="*/ 211822 w 363809"/>
                  <a:gd name="connsiteY54" fmla="*/ 4116 h 196510"/>
                  <a:gd name="connsiteX55" fmla="*/ 221304 w 363809"/>
                  <a:gd name="connsiteY55" fmla="*/ 67 h 196510"/>
                  <a:gd name="connsiteX56" fmla="*/ 252635 w 363809"/>
                  <a:gd name="connsiteY56" fmla="*/ 3641 h 196510"/>
                  <a:gd name="connsiteX57" fmla="*/ 250338 w 363809"/>
                  <a:gd name="connsiteY57" fmla="*/ 12033 h 196510"/>
                  <a:gd name="connsiteX58" fmla="*/ 282818 w 363809"/>
                  <a:gd name="connsiteY58" fmla="*/ 14672 h 196510"/>
                  <a:gd name="connsiteX59" fmla="*/ 286623 w 363809"/>
                  <a:gd name="connsiteY59" fmla="*/ 15771 h 196510"/>
                  <a:gd name="connsiteX60" fmla="*/ 310393 w 363809"/>
                  <a:gd name="connsiteY60" fmla="*/ 27819 h 196510"/>
                  <a:gd name="connsiteX61" fmla="*/ 313936 w 363809"/>
                  <a:gd name="connsiteY61" fmla="*/ 30556 h 196510"/>
                  <a:gd name="connsiteX62" fmla="*/ 335031 w 363809"/>
                  <a:gd name="connsiteY62" fmla="*/ 53653 h 196510"/>
                  <a:gd name="connsiteX63" fmla="*/ 335588 w 363809"/>
                  <a:gd name="connsiteY63" fmla="*/ 54243 h 196510"/>
                  <a:gd name="connsiteX64" fmla="*/ 358275 w 363809"/>
                  <a:gd name="connsiteY64" fmla="*/ 76323 h 196510"/>
                  <a:gd name="connsiteX65" fmla="*/ 351385 w 363809"/>
                  <a:gd name="connsiteY65" fmla="*/ 88896 h 196510"/>
                  <a:gd name="connsiteX66" fmla="*/ 363049 w 363809"/>
                  <a:gd name="connsiteY66" fmla="*/ 130319 h 196510"/>
                  <a:gd name="connsiteX67" fmla="*/ 361884 w 363809"/>
                  <a:gd name="connsiteY67" fmla="*/ 144580 h 196510"/>
                  <a:gd name="connsiteX68" fmla="*/ 353666 w 363809"/>
                  <a:gd name="connsiteY68" fmla="*/ 161578 h 196510"/>
                  <a:gd name="connsiteX69" fmla="*/ 332997 w 363809"/>
                  <a:gd name="connsiteY69" fmla="*/ 155989 h 196510"/>
                  <a:gd name="connsiteX70" fmla="*/ 323811 w 363809"/>
                  <a:gd name="connsiteY70" fmla="*/ 196510 h 19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63809" h="196510">
                    <a:moveTo>
                      <a:pt x="323860" y="196477"/>
                    </a:moveTo>
                    <a:lnTo>
                      <a:pt x="305422" y="175282"/>
                    </a:lnTo>
                    <a:cubicBezTo>
                      <a:pt x="303946" y="173594"/>
                      <a:pt x="302814" y="171479"/>
                      <a:pt x="302075" y="169119"/>
                    </a:cubicBezTo>
                    <a:lnTo>
                      <a:pt x="292365" y="137597"/>
                    </a:lnTo>
                    <a:cubicBezTo>
                      <a:pt x="290560" y="131728"/>
                      <a:pt x="291528" y="125040"/>
                      <a:pt x="294842" y="120418"/>
                    </a:cubicBezTo>
                    <a:lnTo>
                      <a:pt x="305471" y="105632"/>
                    </a:lnTo>
                    <a:lnTo>
                      <a:pt x="289396" y="100043"/>
                    </a:lnTo>
                    <a:lnTo>
                      <a:pt x="279701" y="76470"/>
                    </a:lnTo>
                    <a:cubicBezTo>
                      <a:pt x="278536" y="73619"/>
                      <a:pt x="276732" y="71274"/>
                      <a:pt x="274534" y="69750"/>
                    </a:cubicBezTo>
                    <a:lnTo>
                      <a:pt x="249485" y="52342"/>
                    </a:lnTo>
                    <a:cubicBezTo>
                      <a:pt x="247057" y="50653"/>
                      <a:pt x="244269" y="50046"/>
                      <a:pt x="241562" y="50588"/>
                    </a:cubicBezTo>
                    <a:lnTo>
                      <a:pt x="223813" y="54194"/>
                    </a:lnTo>
                    <a:cubicBezTo>
                      <a:pt x="220237" y="54915"/>
                      <a:pt x="217071" y="57604"/>
                      <a:pt x="215136" y="61538"/>
                    </a:cubicBezTo>
                    <a:lnTo>
                      <a:pt x="205916" y="80257"/>
                    </a:lnTo>
                    <a:cubicBezTo>
                      <a:pt x="204932" y="82257"/>
                      <a:pt x="203620" y="83946"/>
                      <a:pt x="202094" y="85224"/>
                    </a:cubicBezTo>
                    <a:lnTo>
                      <a:pt x="179162" y="104239"/>
                    </a:lnTo>
                    <a:lnTo>
                      <a:pt x="165383" y="107042"/>
                    </a:lnTo>
                    <a:lnTo>
                      <a:pt x="158493" y="125205"/>
                    </a:lnTo>
                    <a:lnTo>
                      <a:pt x="188348" y="169922"/>
                    </a:lnTo>
                    <a:lnTo>
                      <a:pt x="172272" y="179708"/>
                    </a:lnTo>
                    <a:lnTo>
                      <a:pt x="163086" y="192281"/>
                    </a:lnTo>
                    <a:lnTo>
                      <a:pt x="143615" y="195018"/>
                    </a:lnTo>
                    <a:cubicBezTo>
                      <a:pt x="137578" y="195871"/>
                      <a:pt x="131936" y="191035"/>
                      <a:pt x="130180" y="183527"/>
                    </a:cubicBezTo>
                    <a:lnTo>
                      <a:pt x="121732" y="147563"/>
                    </a:lnTo>
                    <a:lnTo>
                      <a:pt x="112546" y="161545"/>
                    </a:lnTo>
                    <a:lnTo>
                      <a:pt x="91877" y="155956"/>
                    </a:lnTo>
                    <a:lnTo>
                      <a:pt x="83315" y="130942"/>
                    </a:lnTo>
                    <a:cubicBezTo>
                      <a:pt x="81510" y="125663"/>
                      <a:pt x="77688" y="122008"/>
                      <a:pt x="73243" y="121336"/>
                    </a:cubicBezTo>
                    <a:lnTo>
                      <a:pt x="52820" y="118238"/>
                    </a:lnTo>
                    <a:lnTo>
                      <a:pt x="36744" y="108452"/>
                    </a:lnTo>
                    <a:lnTo>
                      <a:pt x="9186" y="108452"/>
                    </a:lnTo>
                    <a:lnTo>
                      <a:pt x="6889" y="126614"/>
                    </a:lnTo>
                    <a:lnTo>
                      <a:pt x="0" y="114042"/>
                    </a:lnTo>
                    <a:lnTo>
                      <a:pt x="4593" y="97272"/>
                    </a:lnTo>
                    <a:lnTo>
                      <a:pt x="9186" y="80503"/>
                    </a:lnTo>
                    <a:lnTo>
                      <a:pt x="6889" y="65127"/>
                    </a:lnTo>
                    <a:lnTo>
                      <a:pt x="16075" y="55342"/>
                    </a:lnTo>
                    <a:lnTo>
                      <a:pt x="2296" y="42768"/>
                    </a:lnTo>
                    <a:lnTo>
                      <a:pt x="2296" y="23295"/>
                    </a:lnTo>
                    <a:cubicBezTo>
                      <a:pt x="2296" y="15837"/>
                      <a:pt x="6200" y="9329"/>
                      <a:pt x="11778" y="7476"/>
                    </a:cubicBezTo>
                    <a:lnTo>
                      <a:pt x="20455" y="4592"/>
                    </a:lnTo>
                    <a:cubicBezTo>
                      <a:pt x="24851" y="3132"/>
                      <a:pt x="29510" y="4837"/>
                      <a:pt x="32660" y="9050"/>
                    </a:cubicBezTo>
                    <a:lnTo>
                      <a:pt x="50523" y="32966"/>
                    </a:lnTo>
                    <a:lnTo>
                      <a:pt x="48227" y="49735"/>
                    </a:lnTo>
                    <a:lnTo>
                      <a:pt x="73489" y="53931"/>
                    </a:lnTo>
                    <a:lnTo>
                      <a:pt x="80378" y="46948"/>
                    </a:lnTo>
                    <a:lnTo>
                      <a:pt x="94453" y="61931"/>
                    </a:lnTo>
                    <a:cubicBezTo>
                      <a:pt x="97192" y="64849"/>
                      <a:pt x="100768" y="66144"/>
                      <a:pt x="104279" y="65488"/>
                    </a:cubicBezTo>
                    <a:lnTo>
                      <a:pt x="126161" y="61390"/>
                    </a:lnTo>
                    <a:cubicBezTo>
                      <a:pt x="127785" y="61078"/>
                      <a:pt x="129344" y="60374"/>
                      <a:pt x="130754" y="59308"/>
                    </a:cubicBezTo>
                    <a:lnTo>
                      <a:pt x="155032" y="40851"/>
                    </a:lnTo>
                    <a:cubicBezTo>
                      <a:pt x="155803" y="40277"/>
                      <a:pt x="156607" y="39785"/>
                      <a:pt x="157443" y="39425"/>
                    </a:cubicBezTo>
                    <a:lnTo>
                      <a:pt x="192761" y="24262"/>
                    </a:lnTo>
                    <a:cubicBezTo>
                      <a:pt x="194385" y="23557"/>
                      <a:pt x="195877" y="22442"/>
                      <a:pt x="197157" y="20967"/>
                    </a:cubicBezTo>
                    <a:lnTo>
                      <a:pt x="211822" y="4116"/>
                    </a:lnTo>
                    <a:cubicBezTo>
                      <a:pt x="214414" y="1133"/>
                      <a:pt x="217858" y="-342"/>
                      <a:pt x="221304" y="67"/>
                    </a:cubicBezTo>
                    <a:lnTo>
                      <a:pt x="252635" y="3641"/>
                    </a:lnTo>
                    <a:lnTo>
                      <a:pt x="250338" y="12033"/>
                    </a:lnTo>
                    <a:lnTo>
                      <a:pt x="282818" y="14672"/>
                    </a:lnTo>
                    <a:cubicBezTo>
                      <a:pt x="284130" y="14771"/>
                      <a:pt x="285409" y="15148"/>
                      <a:pt x="286623" y="15771"/>
                    </a:cubicBezTo>
                    <a:lnTo>
                      <a:pt x="310393" y="27819"/>
                    </a:lnTo>
                    <a:cubicBezTo>
                      <a:pt x="311688" y="28475"/>
                      <a:pt x="312886" y="29393"/>
                      <a:pt x="313936" y="30556"/>
                    </a:cubicBezTo>
                    <a:lnTo>
                      <a:pt x="335031" y="53653"/>
                    </a:lnTo>
                    <a:cubicBezTo>
                      <a:pt x="335211" y="53850"/>
                      <a:pt x="335408" y="54046"/>
                      <a:pt x="335588" y="54243"/>
                    </a:cubicBezTo>
                    <a:lnTo>
                      <a:pt x="358275" y="76323"/>
                    </a:lnTo>
                    <a:lnTo>
                      <a:pt x="351385" y="88896"/>
                    </a:lnTo>
                    <a:lnTo>
                      <a:pt x="363049" y="130319"/>
                    </a:lnTo>
                    <a:cubicBezTo>
                      <a:pt x="364377" y="135040"/>
                      <a:pt x="363951" y="140301"/>
                      <a:pt x="361884" y="144580"/>
                    </a:cubicBezTo>
                    <a:lnTo>
                      <a:pt x="353666" y="161578"/>
                    </a:lnTo>
                    <a:lnTo>
                      <a:pt x="332997" y="155989"/>
                    </a:lnTo>
                    <a:lnTo>
                      <a:pt x="323811" y="19651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80" name="Freeform 1679">
                <a:extLst>
                  <a:ext uri="{FF2B5EF4-FFF2-40B4-BE49-F238E27FC236}">
                    <a16:creationId xmlns:a16="http://schemas.microsoft.com/office/drawing/2014/main" id="{7B9B540C-247E-6C3C-039D-9D8772041F0B}"/>
                  </a:ext>
                </a:extLst>
              </p:cNvPr>
              <p:cNvSpPr/>
              <p:nvPr/>
            </p:nvSpPr>
            <p:spPr>
              <a:xfrm>
                <a:off x="2991354" y="8495968"/>
                <a:ext cx="372745" cy="210025"/>
              </a:xfrm>
              <a:custGeom>
                <a:avLst/>
                <a:gdLst>
                  <a:gd name="connsiteX0" fmla="*/ 330848 w 372745"/>
                  <a:gd name="connsiteY0" fmla="*/ 210026 h 210025"/>
                  <a:gd name="connsiteX1" fmla="*/ 306849 w 372745"/>
                  <a:gd name="connsiteY1" fmla="*/ 182438 h 210025"/>
                  <a:gd name="connsiteX2" fmla="*/ 302634 w 372745"/>
                  <a:gd name="connsiteY2" fmla="*/ 174734 h 210025"/>
                  <a:gd name="connsiteX3" fmla="*/ 292922 w 372745"/>
                  <a:gd name="connsiteY3" fmla="*/ 143179 h 210025"/>
                  <a:gd name="connsiteX4" fmla="*/ 296023 w 372745"/>
                  <a:gd name="connsiteY4" fmla="*/ 122230 h 210025"/>
                  <a:gd name="connsiteX5" fmla="*/ 303289 w 372745"/>
                  <a:gd name="connsiteY5" fmla="*/ 112116 h 210025"/>
                  <a:gd name="connsiteX6" fmla="*/ 290823 w 372745"/>
                  <a:gd name="connsiteY6" fmla="*/ 107788 h 210025"/>
                  <a:gd name="connsiteX7" fmla="*/ 280390 w 372745"/>
                  <a:gd name="connsiteY7" fmla="*/ 82430 h 210025"/>
                  <a:gd name="connsiteX8" fmla="*/ 276748 w 372745"/>
                  <a:gd name="connsiteY8" fmla="*/ 77610 h 210025"/>
                  <a:gd name="connsiteX9" fmla="*/ 251700 w 372745"/>
                  <a:gd name="connsiteY9" fmla="*/ 60186 h 210025"/>
                  <a:gd name="connsiteX10" fmla="*/ 247090 w 372745"/>
                  <a:gd name="connsiteY10" fmla="*/ 59137 h 210025"/>
                  <a:gd name="connsiteX11" fmla="*/ 229325 w 372745"/>
                  <a:gd name="connsiteY11" fmla="*/ 62727 h 210025"/>
                  <a:gd name="connsiteX12" fmla="*/ 223633 w 372745"/>
                  <a:gd name="connsiteY12" fmla="*/ 67759 h 210025"/>
                  <a:gd name="connsiteX13" fmla="*/ 214398 w 372745"/>
                  <a:gd name="connsiteY13" fmla="*/ 86479 h 210025"/>
                  <a:gd name="connsiteX14" fmla="*/ 209460 w 372745"/>
                  <a:gd name="connsiteY14" fmla="*/ 92839 h 210025"/>
                  <a:gd name="connsiteX15" fmla="*/ 184641 w 372745"/>
                  <a:gd name="connsiteY15" fmla="*/ 112772 h 210025"/>
                  <a:gd name="connsiteX16" fmla="*/ 173191 w 372745"/>
                  <a:gd name="connsiteY16" fmla="*/ 115083 h 210025"/>
                  <a:gd name="connsiteX17" fmla="*/ 167926 w 372745"/>
                  <a:gd name="connsiteY17" fmla="*/ 128951 h 210025"/>
                  <a:gd name="connsiteX18" fmla="*/ 199044 w 372745"/>
                  <a:gd name="connsiteY18" fmla="*/ 175570 h 210025"/>
                  <a:gd name="connsiteX19" fmla="*/ 179868 w 372745"/>
                  <a:gd name="connsiteY19" fmla="*/ 187241 h 210025"/>
                  <a:gd name="connsiteX20" fmla="*/ 170107 w 372745"/>
                  <a:gd name="connsiteY20" fmla="*/ 200584 h 210025"/>
                  <a:gd name="connsiteX21" fmla="*/ 148848 w 372745"/>
                  <a:gd name="connsiteY21" fmla="*/ 203584 h 210025"/>
                  <a:gd name="connsiteX22" fmla="*/ 130623 w 372745"/>
                  <a:gd name="connsiteY22" fmla="*/ 188815 h 210025"/>
                  <a:gd name="connsiteX23" fmla="*/ 124456 w 372745"/>
                  <a:gd name="connsiteY23" fmla="*/ 162571 h 210025"/>
                  <a:gd name="connsiteX24" fmla="*/ 119042 w 372745"/>
                  <a:gd name="connsiteY24" fmla="*/ 170800 h 210025"/>
                  <a:gd name="connsiteX25" fmla="*/ 93157 w 372745"/>
                  <a:gd name="connsiteY25" fmla="*/ 163800 h 210025"/>
                  <a:gd name="connsiteX26" fmla="*/ 83856 w 372745"/>
                  <a:gd name="connsiteY26" fmla="*/ 136622 h 210025"/>
                  <a:gd name="connsiteX27" fmla="*/ 77213 w 372745"/>
                  <a:gd name="connsiteY27" fmla="*/ 129869 h 210025"/>
                  <a:gd name="connsiteX28" fmla="*/ 55215 w 372745"/>
                  <a:gd name="connsiteY28" fmla="*/ 126197 h 210025"/>
                  <a:gd name="connsiteX29" fmla="*/ 40156 w 372745"/>
                  <a:gd name="connsiteY29" fmla="*/ 117050 h 210025"/>
                  <a:gd name="connsiteX30" fmla="*/ 17585 w 372745"/>
                  <a:gd name="connsiteY30" fmla="*/ 117050 h 210025"/>
                  <a:gd name="connsiteX31" fmla="*/ 14107 w 372745"/>
                  <a:gd name="connsiteY31" fmla="*/ 144621 h 210025"/>
                  <a:gd name="connsiteX32" fmla="*/ 0 w 372745"/>
                  <a:gd name="connsiteY32" fmla="*/ 118870 h 210025"/>
                  <a:gd name="connsiteX33" fmla="*/ 9416 w 372745"/>
                  <a:gd name="connsiteY33" fmla="*/ 84528 h 210025"/>
                  <a:gd name="connsiteX34" fmla="*/ 6939 w 372745"/>
                  <a:gd name="connsiteY34" fmla="*/ 68005 h 210025"/>
                  <a:gd name="connsiteX35" fmla="*/ 14567 w 372745"/>
                  <a:gd name="connsiteY35" fmla="*/ 59875 h 210025"/>
                  <a:gd name="connsiteX36" fmla="*/ 2592 w 372745"/>
                  <a:gd name="connsiteY36" fmla="*/ 48957 h 210025"/>
                  <a:gd name="connsiteX37" fmla="*/ 2592 w 372745"/>
                  <a:gd name="connsiteY37" fmla="*/ 27598 h 210025"/>
                  <a:gd name="connsiteX38" fmla="*/ 15026 w 372745"/>
                  <a:gd name="connsiteY38" fmla="*/ 7698 h 210025"/>
                  <a:gd name="connsiteX39" fmla="*/ 23704 w 372745"/>
                  <a:gd name="connsiteY39" fmla="*/ 4830 h 210025"/>
                  <a:gd name="connsiteX40" fmla="*/ 40714 w 372745"/>
                  <a:gd name="connsiteY40" fmla="*/ 10813 h 210025"/>
                  <a:gd name="connsiteX41" fmla="*/ 59644 w 372745"/>
                  <a:gd name="connsiteY41" fmla="*/ 36138 h 210025"/>
                  <a:gd name="connsiteX42" fmla="*/ 57676 w 372745"/>
                  <a:gd name="connsiteY42" fmla="*/ 50498 h 210025"/>
                  <a:gd name="connsiteX43" fmla="*/ 76622 w 372745"/>
                  <a:gd name="connsiteY43" fmla="*/ 53662 h 210025"/>
                  <a:gd name="connsiteX44" fmla="*/ 85086 w 372745"/>
                  <a:gd name="connsiteY44" fmla="*/ 45072 h 210025"/>
                  <a:gd name="connsiteX45" fmla="*/ 102212 w 372745"/>
                  <a:gd name="connsiteY45" fmla="*/ 63317 h 210025"/>
                  <a:gd name="connsiteX46" fmla="*/ 108117 w 372745"/>
                  <a:gd name="connsiteY46" fmla="*/ 65562 h 210025"/>
                  <a:gd name="connsiteX47" fmla="*/ 130000 w 372745"/>
                  <a:gd name="connsiteY47" fmla="*/ 61464 h 210025"/>
                  <a:gd name="connsiteX48" fmla="*/ 132772 w 372745"/>
                  <a:gd name="connsiteY48" fmla="*/ 60186 h 210025"/>
                  <a:gd name="connsiteX49" fmla="*/ 157050 w 372745"/>
                  <a:gd name="connsiteY49" fmla="*/ 41728 h 210025"/>
                  <a:gd name="connsiteX50" fmla="*/ 160396 w 372745"/>
                  <a:gd name="connsiteY50" fmla="*/ 39778 h 210025"/>
                  <a:gd name="connsiteX51" fmla="*/ 195681 w 372745"/>
                  <a:gd name="connsiteY51" fmla="*/ 24631 h 210025"/>
                  <a:gd name="connsiteX52" fmla="*/ 198552 w 372745"/>
                  <a:gd name="connsiteY52" fmla="*/ 22451 h 210025"/>
                  <a:gd name="connsiteX53" fmla="*/ 213184 w 372745"/>
                  <a:gd name="connsiteY53" fmla="*/ 5616 h 210025"/>
                  <a:gd name="connsiteX54" fmla="*/ 226389 w 372745"/>
                  <a:gd name="connsiteY54" fmla="*/ 109 h 210025"/>
                  <a:gd name="connsiteX55" fmla="*/ 262723 w 372745"/>
                  <a:gd name="connsiteY55" fmla="*/ 4256 h 210025"/>
                  <a:gd name="connsiteX56" fmla="*/ 260476 w 372745"/>
                  <a:gd name="connsiteY56" fmla="*/ 12468 h 210025"/>
                  <a:gd name="connsiteX57" fmla="*/ 287788 w 372745"/>
                  <a:gd name="connsiteY57" fmla="*/ 14681 h 210025"/>
                  <a:gd name="connsiteX58" fmla="*/ 293201 w 372745"/>
                  <a:gd name="connsiteY58" fmla="*/ 16222 h 210025"/>
                  <a:gd name="connsiteX59" fmla="*/ 316970 w 372745"/>
                  <a:gd name="connsiteY59" fmla="*/ 28287 h 210025"/>
                  <a:gd name="connsiteX60" fmla="*/ 321744 w 372745"/>
                  <a:gd name="connsiteY60" fmla="*/ 31942 h 210025"/>
                  <a:gd name="connsiteX61" fmla="*/ 342839 w 372745"/>
                  <a:gd name="connsiteY61" fmla="*/ 55039 h 210025"/>
                  <a:gd name="connsiteX62" fmla="*/ 368249 w 372745"/>
                  <a:gd name="connsiteY62" fmla="*/ 79791 h 210025"/>
                  <a:gd name="connsiteX63" fmla="*/ 360637 w 372745"/>
                  <a:gd name="connsiteY63" fmla="*/ 93708 h 210025"/>
                  <a:gd name="connsiteX64" fmla="*/ 371825 w 372745"/>
                  <a:gd name="connsiteY64" fmla="*/ 133442 h 210025"/>
                  <a:gd name="connsiteX65" fmla="*/ 370397 w 372745"/>
                  <a:gd name="connsiteY65" fmla="*/ 150703 h 210025"/>
                  <a:gd name="connsiteX66" fmla="*/ 360621 w 372745"/>
                  <a:gd name="connsiteY66" fmla="*/ 170931 h 210025"/>
                  <a:gd name="connsiteX67" fmla="*/ 340838 w 372745"/>
                  <a:gd name="connsiteY67" fmla="*/ 165571 h 210025"/>
                  <a:gd name="connsiteX68" fmla="*/ 330766 w 372745"/>
                  <a:gd name="connsiteY68" fmla="*/ 209993 h 210025"/>
                  <a:gd name="connsiteX69" fmla="*/ 128294 w 372745"/>
                  <a:gd name="connsiteY69" fmla="*/ 141179 h 210025"/>
                  <a:gd name="connsiteX70" fmla="*/ 139022 w 372745"/>
                  <a:gd name="connsiteY70" fmla="*/ 186880 h 210025"/>
                  <a:gd name="connsiteX71" fmla="*/ 147683 w 372745"/>
                  <a:gd name="connsiteY71" fmla="*/ 195076 h 210025"/>
                  <a:gd name="connsiteX72" fmla="*/ 165333 w 372745"/>
                  <a:gd name="connsiteY72" fmla="*/ 192601 h 210025"/>
                  <a:gd name="connsiteX73" fmla="*/ 174700 w 372745"/>
                  <a:gd name="connsiteY73" fmla="*/ 180356 h 210025"/>
                  <a:gd name="connsiteX74" fmla="*/ 186938 w 372745"/>
                  <a:gd name="connsiteY74" fmla="*/ 172898 h 210025"/>
                  <a:gd name="connsiteX75" fmla="*/ 158329 w 372745"/>
                  <a:gd name="connsiteY75" fmla="*/ 130082 h 210025"/>
                  <a:gd name="connsiteX76" fmla="*/ 166843 w 372745"/>
                  <a:gd name="connsiteY76" fmla="*/ 107608 h 210025"/>
                  <a:gd name="connsiteX77" fmla="*/ 181901 w 372745"/>
                  <a:gd name="connsiteY77" fmla="*/ 104576 h 210025"/>
                  <a:gd name="connsiteX78" fmla="*/ 203998 w 372745"/>
                  <a:gd name="connsiteY78" fmla="*/ 86233 h 210025"/>
                  <a:gd name="connsiteX79" fmla="*/ 206704 w 372745"/>
                  <a:gd name="connsiteY79" fmla="*/ 82692 h 210025"/>
                  <a:gd name="connsiteX80" fmla="*/ 215940 w 372745"/>
                  <a:gd name="connsiteY80" fmla="*/ 63989 h 210025"/>
                  <a:gd name="connsiteX81" fmla="*/ 227635 w 372745"/>
                  <a:gd name="connsiteY81" fmla="*/ 54317 h 210025"/>
                  <a:gd name="connsiteX82" fmla="*/ 245384 w 372745"/>
                  <a:gd name="connsiteY82" fmla="*/ 50728 h 210025"/>
                  <a:gd name="connsiteX83" fmla="*/ 256605 w 372745"/>
                  <a:gd name="connsiteY83" fmla="*/ 53137 h 210025"/>
                  <a:gd name="connsiteX84" fmla="*/ 281653 w 372745"/>
                  <a:gd name="connsiteY84" fmla="*/ 70578 h 210025"/>
                  <a:gd name="connsiteX85" fmla="*/ 288346 w 372745"/>
                  <a:gd name="connsiteY85" fmla="*/ 79201 h 210025"/>
                  <a:gd name="connsiteX86" fmla="*/ 297302 w 372745"/>
                  <a:gd name="connsiteY86" fmla="*/ 100969 h 210025"/>
                  <a:gd name="connsiteX87" fmla="*/ 316987 w 372745"/>
                  <a:gd name="connsiteY87" fmla="*/ 107821 h 210025"/>
                  <a:gd name="connsiteX88" fmla="*/ 302994 w 372745"/>
                  <a:gd name="connsiteY88" fmla="*/ 127295 h 210025"/>
                  <a:gd name="connsiteX89" fmla="*/ 301124 w 372745"/>
                  <a:gd name="connsiteY89" fmla="*/ 140704 h 210025"/>
                  <a:gd name="connsiteX90" fmla="*/ 310836 w 372745"/>
                  <a:gd name="connsiteY90" fmla="*/ 172242 h 210025"/>
                  <a:gd name="connsiteX91" fmla="*/ 313329 w 372745"/>
                  <a:gd name="connsiteY91" fmla="*/ 176848 h 210025"/>
                  <a:gd name="connsiteX92" fmla="*/ 326189 w 372745"/>
                  <a:gd name="connsiteY92" fmla="*/ 191634 h 210025"/>
                  <a:gd name="connsiteX93" fmla="*/ 334490 w 372745"/>
                  <a:gd name="connsiteY93" fmla="*/ 154998 h 210025"/>
                  <a:gd name="connsiteX94" fmla="*/ 356044 w 372745"/>
                  <a:gd name="connsiteY94" fmla="*/ 160833 h 210025"/>
                  <a:gd name="connsiteX95" fmla="*/ 362704 w 372745"/>
                  <a:gd name="connsiteY95" fmla="*/ 147064 h 210025"/>
                  <a:gd name="connsiteX96" fmla="*/ 363590 w 372745"/>
                  <a:gd name="connsiteY96" fmla="*/ 135835 h 210025"/>
                  <a:gd name="connsiteX97" fmla="*/ 351435 w 372745"/>
                  <a:gd name="connsiteY97" fmla="*/ 92740 h 210025"/>
                  <a:gd name="connsiteX98" fmla="*/ 357602 w 372745"/>
                  <a:gd name="connsiteY98" fmla="*/ 81479 h 210025"/>
                  <a:gd name="connsiteX99" fmla="*/ 337262 w 372745"/>
                  <a:gd name="connsiteY99" fmla="*/ 61678 h 210025"/>
                  <a:gd name="connsiteX100" fmla="*/ 315429 w 372745"/>
                  <a:gd name="connsiteY100" fmla="*/ 37827 h 210025"/>
                  <a:gd name="connsiteX101" fmla="*/ 313115 w 372745"/>
                  <a:gd name="connsiteY101" fmla="*/ 36007 h 210025"/>
                  <a:gd name="connsiteX102" fmla="*/ 289330 w 372745"/>
                  <a:gd name="connsiteY102" fmla="*/ 23943 h 210025"/>
                  <a:gd name="connsiteX103" fmla="*/ 287132 w 372745"/>
                  <a:gd name="connsiteY103" fmla="*/ 23304 h 210025"/>
                  <a:gd name="connsiteX104" fmla="*/ 249468 w 372745"/>
                  <a:gd name="connsiteY104" fmla="*/ 20255 h 210025"/>
                  <a:gd name="connsiteX105" fmla="*/ 251814 w 372745"/>
                  <a:gd name="connsiteY105" fmla="*/ 11698 h 210025"/>
                  <a:gd name="connsiteX106" fmla="*/ 225470 w 372745"/>
                  <a:gd name="connsiteY106" fmla="*/ 8698 h 210025"/>
                  <a:gd name="connsiteX107" fmla="*/ 219729 w 372745"/>
                  <a:gd name="connsiteY107" fmla="*/ 11321 h 210025"/>
                  <a:gd name="connsiteX108" fmla="*/ 205064 w 372745"/>
                  <a:gd name="connsiteY108" fmla="*/ 28172 h 210025"/>
                  <a:gd name="connsiteX109" fmla="*/ 199125 w 372745"/>
                  <a:gd name="connsiteY109" fmla="*/ 32598 h 210025"/>
                  <a:gd name="connsiteX110" fmla="*/ 163792 w 372745"/>
                  <a:gd name="connsiteY110" fmla="*/ 47761 h 210025"/>
                  <a:gd name="connsiteX111" fmla="*/ 162299 w 372745"/>
                  <a:gd name="connsiteY111" fmla="*/ 48630 h 210025"/>
                  <a:gd name="connsiteX112" fmla="*/ 138005 w 372745"/>
                  <a:gd name="connsiteY112" fmla="*/ 67103 h 210025"/>
                  <a:gd name="connsiteX113" fmla="*/ 131607 w 372745"/>
                  <a:gd name="connsiteY113" fmla="*/ 69988 h 210025"/>
                  <a:gd name="connsiteX114" fmla="*/ 109725 w 372745"/>
                  <a:gd name="connsiteY114" fmla="*/ 74086 h 210025"/>
                  <a:gd name="connsiteX115" fmla="*/ 95962 w 372745"/>
                  <a:gd name="connsiteY115" fmla="*/ 69251 h 210025"/>
                  <a:gd name="connsiteX116" fmla="*/ 84955 w 372745"/>
                  <a:gd name="connsiteY116" fmla="*/ 57531 h 210025"/>
                  <a:gd name="connsiteX117" fmla="*/ 79640 w 372745"/>
                  <a:gd name="connsiteY117" fmla="*/ 62923 h 210025"/>
                  <a:gd name="connsiteX118" fmla="*/ 48046 w 372745"/>
                  <a:gd name="connsiteY118" fmla="*/ 57678 h 210025"/>
                  <a:gd name="connsiteX119" fmla="*/ 50671 w 372745"/>
                  <a:gd name="connsiteY119" fmla="*/ 38516 h 210025"/>
                  <a:gd name="connsiteX120" fmla="*/ 33857 w 372745"/>
                  <a:gd name="connsiteY120" fmla="*/ 16009 h 210025"/>
                  <a:gd name="connsiteX121" fmla="*/ 26459 w 372745"/>
                  <a:gd name="connsiteY121" fmla="*/ 13059 h 210025"/>
                  <a:gd name="connsiteX122" fmla="*/ 17781 w 372745"/>
                  <a:gd name="connsiteY122" fmla="*/ 15928 h 210025"/>
                  <a:gd name="connsiteX123" fmla="*/ 11237 w 372745"/>
                  <a:gd name="connsiteY123" fmla="*/ 27664 h 210025"/>
                  <a:gd name="connsiteX124" fmla="*/ 11237 w 372745"/>
                  <a:gd name="connsiteY124" fmla="*/ 45236 h 210025"/>
                  <a:gd name="connsiteX125" fmla="*/ 26836 w 372745"/>
                  <a:gd name="connsiteY125" fmla="*/ 59481 h 210025"/>
                  <a:gd name="connsiteX126" fmla="*/ 16092 w 372745"/>
                  <a:gd name="connsiteY126" fmla="*/ 70939 h 210025"/>
                  <a:gd name="connsiteX127" fmla="*/ 18208 w 372745"/>
                  <a:gd name="connsiteY127" fmla="*/ 85151 h 210025"/>
                  <a:gd name="connsiteX128" fmla="*/ 11811 w 372745"/>
                  <a:gd name="connsiteY128" fmla="*/ 108526 h 210025"/>
                  <a:gd name="connsiteX129" fmla="*/ 42600 w 372745"/>
                  <a:gd name="connsiteY129" fmla="*/ 108526 h 210025"/>
                  <a:gd name="connsiteX130" fmla="*/ 58972 w 372745"/>
                  <a:gd name="connsiteY130" fmla="*/ 118493 h 210025"/>
                  <a:gd name="connsiteX131" fmla="*/ 78525 w 372745"/>
                  <a:gd name="connsiteY131" fmla="*/ 121460 h 210025"/>
                  <a:gd name="connsiteX132" fmla="*/ 92025 w 372745"/>
                  <a:gd name="connsiteY132" fmla="*/ 133918 h 210025"/>
                  <a:gd name="connsiteX133" fmla="*/ 99833 w 372745"/>
                  <a:gd name="connsiteY133" fmla="*/ 156768 h 210025"/>
                  <a:gd name="connsiteX134" fmla="*/ 115302 w 372745"/>
                  <a:gd name="connsiteY134" fmla="*/ 160948 h 210025"/>
                  <a:gd name="connsiteX135" fmla="*/ 128278 w 372745"/>
                  <a:gd name="connsiteY135" fmla="*/ 141228 h 21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72745" h="210025">
                    <a:moveTo>
                      <a:pt x="330848" y="210026"/>
                    </a:moveTo>
                    <a:lnTo>
                      <a:pt x="306849" y="182438"/>
                    </a:lnTo>
                    <a:cubicBezTo>
                      <a:pt x="304995" y="180307"/>
                      <a:pt x="303552" y="177635"/>
                      <a:pt x="302634" y="174734"/>
                    </a:cubicBezTo>
                    <a:lnTo>
                      <a:pt x="292922" y="143179"/>
                    </a:lnTo>
                    <a:cubicBezTo>
                      <a:pt x="290708" y="135999"/>
                      <a:pt x="291905" y="127984"/>
                      <a:pt x="296023" y="122230"/>
                    </a:cubicBezTo>
                    <a:lnTo>
                      <a:pt x="303289" y="112116"/>
                    </a:lnTo>
                    <a:lnTo>
                      <a:pt x="290823" y="107788"/>
                    </a:lnTo>
                    <a:lnTo>
                      <a:pt x="280390" y="82430"/>
                    </a:lnTo>
                    <a:cubicBezTo>
                      <a:pt x="279537" y="80332"/>
                      <a:pt x="278274" y="78660"/>
                      <a:pt x="276748" y="77610"/>
                    </a:cubicBezTo>
                    <a:lnTo>
                      <a:pt x="251700" y="60186"/>
                    </a:lnTo>
                    <a:cubicBezTo>
                      <a:pt x="250223" y="59169"/>
                      <a:pt x="248583" y="58793"/>
                      <a:pt x="247090" y="59137"/>
                    </a:cubicBezTo>
                    <a:lnTo>
                      <a:pt x="229325" y="62727"/>
                    </a:lnTo>
                    <a:cubicBezTo>
                      <a:pt x="227061" y="63186"/>
                      <a:pt x="224994" y="65005"/>
                      <a:pt x="223633" y="67759"/>
                    </a:cubicBezTo>
                    <a:lnTo>
                      <a:pt x="214398" y="86479"/>
                    </a:lnTo>
                    <a:cubicBezTo>
                      <a:pt x="213151" y="89020"/>
                      <a:pt x="211494" y="91167"/>
                      <a:pt x="209460" y="92839"/>
                    </a:cubicBezTo>
                    <a:lnTo>
                      <a:pt x="184641" y="112772"/>
                    </a:lnTo>
                    <a:lnTo>
                      <a:pt x="173191" y="115083"/>
                    </a:lnTo>
                    <a:lnTo>
                      <a:pt x="167926" y="128951"/>
                    </a:lnTo>
                    <a:lnTo>
                      <a:pt x="199044" y="175570"/>
                    </a:lnTo>
                    <a:lnTo>
                      <a:pt x="179868" y="187241"/>
                    </a:lnTo>
                    <a:lnTo>
                      <a:pt x="170107" y="200584"/>
                    </a:lnTo>
                    <a:lnTo>
                      <a:pt x="148848" y="203584"/>
                    </a:lnTo>
                    <a:cubicBezTo>
                      <a:pt x="140613" y="204682"/>
                      <a:pt x="132903" y="198519"/>
                      <a:pt x="130623" y="188815"/>
                    </a:cubicBezTo>
                    <a:lnTo>
                      <a:pt x="124456" y="162571"/>
                    </a:lnTo>
                    <a:lnTo>
                      <a:pt x="119042" y="170800"/>
                    </a:lnTo>
                    <a:lnTo>
                      <a:pt x="93157" y="163800"/>
                    </a:lnTo>
                    <a:lnTo>
                      <a:pt x="83856" y="136622"/>
                    </a:lnTo>
                    <a:cubicBezTo>
                      <a:pt x="82577" y="132885"/>
                      <a:pt x="80034" y="130311"/>
                      <a:pt x="77213" y="129869"/>
                    </a:cubicBezTo>
                    <a:lnTo>
                      <a:pt x="55215" y="126197"/>
                    </a:lnTo>
                    <a:lnTo>
                      <a:pt x="40156" y="117050"/>
                    </a:lnTo>
                    <a:lnTo>
                      <a:pt x="17585" y="117050"/>
                    </a:lnTo>
                    <a:lnTo>
                      <a:pt x="14107" y="144621"/>
                    </a:lnTo>
                    <a:lnTo>
                      <a:pt x="0" y="118870"/>
                    </a:lnTo>
                    <a:lnTo>
                      <a:pt x="9416" y="84528"/>
                    </a:lnTo>
                    <a:lnTo>
                      <a:pt x="6939" y="68005"/>
                    </a:lnTo>
                    <a:lnTo>
                      <a:pt x="14567" y="59875"/>
                    </a:lnTo>
                    <a:lnTo>
                      <a:pt x="2592" y="48957"/>
                    </a:lnTo>
                    <a:lnTo>
                      <a:pt x="2592" y="27598"/>
                    </a:lnTo>
                    <a:cubicBezTo>
                      <a:pt x="2592" y="18321"/>
                      <a:pt x="7693" y="10141"/>
                      <a:pt x="15026" y="7698"/>
                    </a:cubicBezTo>
                    <a:lnTo>
                      <a:pt x="23704" y="4830"/>
                    </a:lnTo>
                    <a:cubicBezTo>
                      <a:pt x="29855" y="2748"/>
                      <a:pt x="36416" y="5043"/>
                      <a:pt x="40714" y="10813"/>
                    </a:cubicBezTo>
                    <a:lnTo>
                      <a:pt x="59644" y="36138"/>
                    </a:lnTo>
                    <a:lnTo>
                      <a:pt x="57676" y="50498"/>
                    </a:lnTo>
                    <a:lnTo>
                      <a:pt x="76622" y="53662"/>
                    </a:lnTo>
                    <a:lnTo>
                      <a:pt x="85086" y="45072"/>
                    </a:lnTo>
                    <a:lnTo>
                      <a:pt x="102212" y="63317"/>
                    </a:lnTo>
                    <a:cubicBezTo>
                      <a:pt x="103934" y="65169"/>
                      <a:pt x="106067" y="65972"/>
                      <a:pt x="108117" y="65562"/>
                    </a:cubicBezTo>
                    <a:lnTo>
                      <a:pt x="130000" y="61464"/>
                    </a:lnTo>
                    <a:cubicBezTo>
                      <a:pt x="130951" y="61300"/>
                      <a:pt x="131886" y="60858"/>
                      <a:pt x="132772" y="60186"/>
                    </a:cubicBezTo>
                    <a:lnTo>
                      <a:pt x="157050" y="41728"/>
                    </a:lnTo>
                    <a:cubicBezTo>
                      <a:pt x="158083" y="40941"/>
                      <a:pt x="159215" y="40286"/>
                      <a:pt x="160396" y="39778"/>
                    </a:cubicBezTo>
                    <a:lnTo>
                      <a:pt x="195681" y="24631"/>
                    </a:lnTo>
                    <a:cubicBezTo>
                      <a:pt x="196681" y="24189"/>
                      <a:pt x="197682" y="23435"/>
                      <a:pt x="198552" y="22451"/>
                    </a:cubicBezTo>
                    <a:lnTo>
                      <a:pt x="213184" y="5616"/>
                    </a:lnTo>
                    <a:cubicBezTo>
                      <a:pt x="216694" y="1568"/>
                      <a:pt x="221500" y="-514"/>
                      <a:pt x="226389" y="109"/>
                    </a:cubicBezTo>
                    <a:lnTo>
                      <a:pt x="262723" y="4256"/>
                    </a:lnTo>
                    <a:lnTo>
                      <a:pt x="260476" y="12468"/>
                    </a:lnTo>
                    <a:lnTo>
                      <a:pt x="287788" y="14681"/>
                    </a:lnTo>
                    <a:cubicBezTo>
                      <a:pt x="289641" y="14812"/>
                      <a:pt x="291479" y="15337"/>
                      <a:pt x="293201" y="16222"/>
                    </a:cubicBezTo>
                    <a:lnTo>
                      <a:pt x="316970" y="28287"/>
                    </a:lnTo>
                    <a:cubicBezTo>
                      <a:pt x="318726" y="29172"/>
                      <a:pt x="320333" y="30402"/>
                      <a:pt x="321744" y="31942"/>
                    </a:cubicBezTo>
                    <a:lnTo>
                      <a:pt x="342839" y="55039"/>
                    </a:lnTo>
                    <a:lnTo>
                      <a:pt x="368249" y="79791"/>
                    </a:lnTo>
                    <a:lnTo>
                      <a:pt x="360637" y="93708"/>
                    </a:lnTo>
                    <a:lnTo>
                      <a:pt x="371825" y="133442"/>
                    </a:lnTo>
                    <a:cubicBezTo>
                      <a:pt x="373432" y="139196"/>
                      <a:pt x="372923" y="145490"/>
                      <a:pt x="370397" y="150703"/>
                    </a:cubicBezTo>
                    <a:lnTo>
                      <a:pt x="360621" y="170931"/>
                    </a:lnTo>
                    <a:lnTo>
                      <a:pt x="340838" y="165571"/>
                    </a:lnTo>
                    <a:lnTo>
                      <a:pt x="330766" y="209993"/>
                    </a:lnTo>
                    <a:close/>
                    <a:moveTo>
                      <a:pt x="128294" y="141179"/>
                    </a:moveTo>
                    <a:lnTo>
                      <a:pt x="139022" y="186880"/>
                    </a:lnTo>
                    <a:cubicBezTo>
                      <a:pt x="140269" y="192158"/>
                      <a:pt x="143861" y="195781"/>
                      <a:pt x="147683" y="195076"/>
                    </a:cubicBezTo>
                    <a:lnTo>
                      <a:pt x="165333" y="192601"/>
                    </a:lnTo>
                    <a:lnTo>
                      <a:pt x="174700" y="180356"/>
                    </a:lnTo>
                    <a:lnTo>
                      <a:pt x="186938" y="172898"/>
                    </a:lnTo>
                    <a:lnTo>
                      <a:pt x="158329" y="130082"/>
                    </a:lnTo>
                    <a:lnTo>
                      <a:pt x="166843" y="107608"/>
                    </a:lnTo>
                    <a:lnTo>
                      <a:pt x="181901" y="104576"/>
                    </a:lnTo>
                    <a:lnTo>
                      <a:pt x="203998" y="86233"/>
                    </a:lnTo>
                    <a:cubicBezTo>
                      <a:pt x="205080" y="85331"/>
                      <a:pt x="205999" y="84135"/>
                      <a:pt x="206704" y="82692"/>
                    </a:cubicBezTo>
                    <a:lnTo>
                      <a:pt x="215940" y="63989"/>
                    </a:lnTo>
                    <a:cubicBezTo>
                      <a:pt x="218482" y="58825"/>
                      <a:pt x="222747" y="55301"/>
                      <a:pt x="227635" y="54317"/>
                    </a:cubicBezTo>
                    <a:lnTo>
                      <a:pt x="245384" y="50728"/>
                    </a:lnTo>
                    <a:cubicBezTo>
                      <a:pt x="249239" y="49974"/>
                      <a:pt x="253209" y="50793"/>
                      <a:pt x="256605" y="53137"/>
                    </a:cubicBezTo>
                    <a:lnTo>
                      <a:pt x="281653" y="70578"/>
                    </a:lnTo>
                    <a:cubicBezTo>
                      <a:pt x="284556" y="72578"/>
                      <a:pt x="286870" y="75561"/>
                      <a:pt x="288346" y="79201"/>
                    </a:cubicBezTo>
                    <a:lnTo>
                      <a:pt x="297302" y="100969"/>
                    </a:lnTo>
                    <a:lnTo>
                      <a:pt x="316987" y="107821"/>
                    </a:lnTo>
                    <a:lnTo>
                      <a:pt x="302994" y="127295"/>
                    </a:lnTo>
                    <a:cubicBezTo>
                      <a:pt x="300435" y="130836"/>
                      <a:pt x="299714" y="136098"/>
                      <a:pt x="301124" y="140704"/>
                    </a:cubicBezTo>
                    <a:lnTo>
                      <a:pt x="310836" y="172242"/>
                    </a:lnTo>
                    <a:cubicBezTo>
                      <a:pt x="311393" y="174029"/>
                      <a:pt x="312262" y="175619"/>
                      <a:pt x="313329" y="176848"/>
                    </a:cubicBezTo>
                    <a:lnTo>
                      <a:pt x="326189" y="191634"/>
                    </a:lnTo>
                    <a:lnTo>
                      <a:pt x="334490" y="154998"/>
                    </a:lnTo>
                    <a:lnTo>
                      <a:pt x="356044" y="160833"/>
                    </a:lnTo>
                    <a:lnTo>
                      <a:pt x="362704" y="147064"/>
                    </a:lnTo>
                    <a:cubicBezTo>
                      <a:pt x="364295" y="143737"/>
                      <a:pt x="364640" y="139556"/>
                      <a:pt x="363590" y="135835"/>
                    </a:cubicBezTo>
                    <a:lnTo>
                      <a:pt x="351435" y="92740"/>
                    </a:lnTo>
                    <a:lnTo>
                      <a:pt x="357602" y="81479"/>
                    </a:lnTo>
                    <a:lnTo>
                      <a:pt x="337262" y="61678"/>
                    </a:lnTo>
                    <a:lnTo>
                      <a:pt x="315429" y="37827"/>
                    </a:lnTo>
                    <a:cubicBezTo>
                      <a:pt x="314707" y="37040"/>
                      <a:pt x="313936" y="36434"/>
                      <a:pt x="313115" y="36007"/>
                    </a:cubicBezTo>
                    <a:lnTo>
                      <a:pt x="289330" y="23943"/>
                    </a:lnTo>
                    <a:cubicBezTo>
                      <a:pt x="288608" y="23566"/>
                      <a:pt x="287870" y="23369"/>
                      <a:pt x="287132" y="23304"/>
                    </a:cubicBezTo>
                    <a:lnTo>
                      <a:pt x="249468" y="20255"/>
                    </a:lnTo>
                    <a:lnTo>
                      <a:pt x="251814" y="11698"/>
                    </a:lnTo>
                    <a:lnTo>
                      <a:pt x="225470" y="8698"/>
                    </a:lnTo>
                    <a:cubicBezTo>
                      <a:pt x="223387" y="8485"/>
                      <a:pt x="221386" y="9387"/>
                      <a:pt x="219729" y="11321"/>
                    </a:cubicBezTo>
                    <a:lnTo>
                      <a:pt x="205064" y="28172"/>
                    </a:lnTo>
                    <a:cubicBezTo>
                      <a:pt x="203325" y="30156"/>
                      <a:pt x="201340" y="31631"/>
                      <a:pt x="199125" y="32598"/>
                    </a:cubicBezTo>
                    <a:lnTo>
                      <a:pt x="163792" y="47761"/>
                    </a:lnTo>
                    <a:cubicBezTo>
                      <a:pt x="163267" y="47990"/>
                      <a:pt x="162758" y="48285"/>
                      <a:pt x="162299" y="48630"/>
                    </a:cubicBezTo>
                    <a:lnTo>
                      <a:pt x="138005" y="67103"/>
                    </a:lnTo>
                    <a:cubicBezTo>
                      <a:pt x="136053" y="68578"/>
                      <a:pt x="133904" y="69562"/>
                      <a:pt x="131607" y="69988"/>
                    </a:cubicBezTo>
                    <a:lnTo>
                      <a:pt x="109725" y="74086"/>
                    </a:lnTo>
                    <a:cubicBezTo>
                      <a:pt x="104754" y="74972"/>
                      <a:pt x="99718" y="73250"/>
                      <a:pt x="95962" y="69251"/>
                    </a:cubicBezTo>
                    <a:lnTo>
                      <a:pt x="84955" y="57531"/>
                    </a:lnTo>
                    <a:lnTo>
                      <a:pt x="79640" y="62923"/>
                    </a:lnTo>
                    <a:lnTo>
                      <a:pt x="48046" y="57678"/>
                    </a:lnTo>
                    <a:lnTo>
                      <a:pt x="50671" y="38516"/>
                    </a:lnTo>
                    <a:lnTo>
                      <a:pt x="33857" y="16009"/>
                    </a:lnTo>
                    <a:cubicBezTo>
                      <a:pt x="31807" y="13288"/>
                      <a:pt x="28985" y="12141"/>
                      <a:pt x="26459" y="13059"/>
                    </a:cubicBezTo>
                    <a:lnTo>
                      <a:pt x="17781" y="15928"/>
                    </a:lnTo>
                    <a:cubicBezTo>
                      <a:pt x="13992" y="17190"/>
                      <a:pt x="11237" y="22124"/>
                      <a:pt x="11237" y="27664"/>
                    </a:cubicBezTo>
                    <a:lnTo>
                      <a:pt x="11237" y="45236"/>
                    </a:lnTo>
                    <a:lnTo>
                      <a:pt x="26836" y="59481"/>
                    </a:lnTo>
                    <a:lnTo>
                      <a:pt x="16092" y="70939"/>
                    </a:lnTo>
                    <a:lnTo>
                      <a:pt x="18208" y="85151"/>
                    </a:lnTo>
                    <a:lnTo>
                      <a:pt x="11811" y="108526"/>
                    </a:lnTo>
                    <a:lnTo>
                      <a:pt x="42600" y="108526"/>
                    </a:lnTo>
                    <a:lnTo>
                      <a:pt x="58972" y="118493"/>
                    </a:lnTo>
                    <a:lnTo>
                      <a:pt x="78525" y="121460"/>
                    </a:lnTo>
                    <a:cubicBezTo>
                      <a:pt x="84528" y="122361"/>
                      <a:pt x="89696" y="127147"/>
                      <a:pt x="92025" y="133918"/>
                    </a:cubicBezTo>
                    <a:lnTo>
                      <a:pt x="99833" y="156768"/>
                    </a:lnTo>
                    <a:lnTo>
                      <a:pt x="115302" y="160948"/>
                    </a:lnTo>
                    <a:lnTo>
                      <a:pt x="128278" y="14122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47" name="Freeform 1346">
              <a:extLst>
                <a:ext uri="{FF2B5EF4-FFF2-40B4-BE49-F238E27FC236}">
                  <a16:creationId xmlns:a16="http://schemas.microsoft.com/office/drawing/2014/main" id="{5BFF5627-025F-35CA-5F87-B2E658980907}"/>
                </a:ext>
              </a:extLst>
            </p:cNvPr>
            <p:cNvSpPr/>
            <p:nvPr/>
          </p:nvSpPr>
          <p:spPr>
            <a:xfrm>
              <a:off x="9180849" y="4760324"/>
              <a:ext cx="646440" cy="491530"/>
            </a:xfrm>
            <a:custGeom>
              <a:avLst/>
              <a:gdLst>
                <a:gd name="connsiteX0" fmla="*/ 569245 w 646440"/>
                <a:gd name="connsiteY0" fmla="*/ 491529 h 491529"/>
                <a:gd name="connsiteX1" fmla="*/ 546476 w 646440"/>
                <a:gd name="connsiteY1" fmla="*/ 484595 h 491529"/>
                <a:gd name="connsiteX2" fmla="*/ 489457 w 646440"/>
                <a:gd name="connsiteY2" fmla="*/ 454008 h 491529"/>
                <a:gd name="connsiteX3" fmla="*/ 485340 w 646440"/>
                <a:gd name="connsiteY3" fmla="*/ 453434 h 491529"/>
                <a:gd name="connsiteX4" fmla="*/ 445609 w 646440"/>
                <a:gd name="connsiteY4" fmla="*/ 463105 h 491529"/>
                <a:gd name="connsiteX5" fmla="*/ 438408 w 646440"/>
                <a:gd name="connsiteY5" fmla="*/ 462974 h 491529"/>
                <a:gd name="connsiteX6" fmla="*/ 414589 w 646440"/>
                <a:gd name="connsiteY6" fmla="*/ 456286 h 491529"/>
                <a:gd name="connsiteX7" fmla="*/ 410619 w 646440"/>
                <a:gd name="connsiteY7" fmla="*/ 456631 h 491529"/>
                <a:gd name="connsiteX8" fmla="*/ 381159 w 646440"/>
                <a:gd name="connsiteY8" fmla="*/ 470334 h 491529"/>
                <a:gd name="connsiteX9" fmla="*/ 364886 w 646440"/>
                <a:gd name="connsiteY9" fmla="*/ 467580 h 491529"/>
                <a:gd name="connsiteX10" fmla="*/ 343348 w 646440"/>
                <a:gd name="connsiteY10" fmla="*/ 447943 h 491529"/>
                <a:gd name="connsiteX11" fmla="*/ 336655 w 646440"/>
                <a:gd name="connsiteY11" fmla="*/ 446582 h 491529"/>
                <a:gd name="connsiteX12" fmla="*/ 314477 w 646440"/>
                <a:gd name="connsiteY12" fmla="*/ 456401 h 491529"/>
                <a:gd name="connsiteX13" fmla="*/ 307801 w 646440"/>
                <a:gd name="connsiteY13" fmla="*/ 448287 h 491529"/>
                <a:gd name="connsiteX14" fmla="*/ 281177 w 646440"/>
                <a:gd name="connsiteY14" fmla="*/ 412159 h 491529"/>
                <a:gd name="connsiteX15" fmla="*/ 275994 w 646440"/>
                <a:gd name="connsiteY15" fmla="*/ 408864 h 491529"/>
                <a:gd name="connsiteX16" fmla="*/ 231901 w 646440"/>
                <a:gd name="connsiteY16" fmla="*/ 404848 h 491529"/>
                <a:gd name="connsiteX17" fmla="*/ 224961 w 646440"/>
                <a:gd name="connsiteY17" fmla="*/ 377998 h 491529"/>
                <a:gd name="connsiteX18" fmla="*/ 187364 w 646440"/>
                <a:gd name="connsiteY18" fmla="*/ 370769 h 491529"/>
                <a:gd name="connsiteX19" fmla="*/ 177768 w 646440"/>
                <a:gd name="connsiteY19" fmla="*/ 392685 h 491529"/>
                <a:gd name="connsiteX20" fmla="*/ 136299 w 646440"/>
                <a:gd name="connsiteY20" fmla="*/ 372506 h 491529"/>
                <a:gd name="connsiteX21" fmla="*/ 140663 w 646440"/>
                <a:gd name="connsiteY21" fmla="*/ 349951 h 491529"/>
                <a:gd name="connsiteX22" fmla="*/ 100014 w 646440"/>
                <a:gd name="connsiteY22" fmla="*/ 344066 h 491529"/>
                <a:gd name="connsiteX23" fmla="*/ 92025 w 646440"/>
                <a:gd name="connsiteY23" fmla="*/ 340230 h 491529"/>
                <a:gd name="connsiteX24" fmla="*/ 66697 w 646440"/>
                <a:gd name="connsiteY24" fmla="*/ 317724 h 491529"/>
                <a:gd name="connsiteX25" fmla="*/ 62515 w 646440"/>
                <a:gd name="connsiteY25" fmla="*/ 312347 h 491529"/>
                <a:gd name="connsiteX26" fmla="*/ 39320 w 646440"/>
                <a:gd name="connsiteY26" fmla="*/ 268826 h 491529"/>
                <a:gd name="connsiteX27" fmla="*/ 36893 w 646440"/>
                <a:gd name="connsiteY27" fmla="*/ 253614 h 491529"/>
                <a:gd name="connsiteX28" fmla="*/ 39648 w 646440"/>
                <a:gd name="connsiteY28" fmla="*/ 235944 h 491529"/>
                <a:gd name="connsiteX29" fmla="*/ 39107 w 646440"/>
                <a:gd name="connsiteY29" fmla="*/ 228436 h 491529"/>
                <a:gd name="connsiteX30" fmla="*/ 27887 w 646440"/>
                <a:gd name="connsiteY30" fmla="*/ 193161 h 491529"/>
                <a:gd name="connsiteX31" fmla="*/ 25475 w 646440"/>
                <a:gd name="connsiteY31" fmla="*/ 188735 h 491529"/>
                <a:gd name="connsiteX32" fmla="*/ 0 w 646440"/>
                <a:gd name="connsiteY32" fmla="*/ 159131 h 491529"/>
                <a:gd name="connsiteX33" fmla="*/ 14255 w 646440"/>
                <a:gd name="connsiteY33" fmla="*/ 141771 h 491529"/>
                <a:gd name="connsiteX34" fmla="*/ 16470 w 646440"/>
                <a:gd name="connsiteY34" fmla="*/ 127559 h 491529"/>
                <a:gd name="connsiteX35" fmla="*/ 10990 w 646440"/>
                <a:gd name="connsiteY35" fmla="*/ 110905 h 491529"/>
                <a:gd name="connsiteX36" fmla="*/ 19389 w 646440"/>
                <a:gd name="connsiteY36" fmla="*/ 84530 h 491529"/>
                <a:gd name="connsiteX37" fmla="*/ 50933 w 646440"/>
                <a:gd name="connsiteY37" fmla="*/ 66351 h 491529"/>
                <a:gd name="connsiteX38" fmla="*/ 53132 w 646440"/>
                <a:gd name="connsiteY38" fmla="*/ 65302 h 491529"/>
                <a:gd name="connsiteX39" fmla="*/ 151079 w 646440"/>
                <a:gd name="connsiteY39" fmla="*/ 27879 h 491529"/>
                <a:gd name="connsiteX40" fmla="*/ 228948 w 646440"/>
                <a:gd name="connsiteY40" fmla="*/ 799 h 491529"/>
                <a:gd name="connsiteX41" fmla="*/ 236624 w 646440"/>
                <a:gd name="connsiteY41" fmla="*/ 324 h 491529"/>
                <a:gd name="connsiteX42" fmla="*/ 300895 w 646440"/>
                <a:gd name="connsiteY42" fmla="*/ 14274 h 491529"/>
                <a:gd name="connsiteX43" fmla="*/ 305340 w 646440"/>
                <a:gd name="connsiteY43" fmla="*/ 33239 h 491529"/>
                <a:gd name="connsiteX44" fmla="*/ 364984 w 646440"/>
                <a:gd name="connsiteY44" fmla="*/ 34665 h 491529"/>
                <a:gd name="connsiteX45" fmla="*/ 441902 w 646440"/>
                <a:gd name="connsiteY45" fmla="*/ 44304 h 491529"/>
                <a:gd name="connsiteX46" fmla="*/ 557811 w 646440"/>
                <a:gd name="connsiteY46" fmla="*/ 42976 h 491529"/>
                <a:gd name="connsiteX47" fmla="*/ 557942 w 646440"/>
                <a:gd name="connsiteY47" fmla="*/ 42976 h 491529"/>
                <a:gd name="connsiteX48" fmla="*/ 561568 w 646440"/>
                <a:gd name="connsiteY48" fmla="*/ 43435 h 491529"/>
                <a:gd name="connsiteX49" fmla="*/ 587863 w 646440"/>
                <a:gd name="connsiteY49" fmla="*/ 50303 h 491529"/>
                <a:gd name="connsiteX50" fmla="*/ 597885 w 646440"/>
                <a:gd name="connsiteY50" fmla="*/ 58172 h 491529"/>
                <a:gd name="connsiteX51" fmla="*/ 608761 w 646440"/>
                <a:gd name="connsiteY51" fmla="*/ 76121 h 491529"/>
                <a:gd name="connsiteX52" fmla="*/ 612009 w 646440"/>
                <a:gd name="connsiteY52" fmla="*/ 86809 h 491529"/>
                <a:gd name="connsiteX53" fmla="*/ 613682 w 646440"/>
                <a:gd name="connsiteY53" fmla="*/ 113429 h 491529"/>
                <a:gd name="connsiteX54" fmla="*/ 615700 w 646440"/>
                <a:gd name="connsiteY54" fmla="*/ 120150 h 491529"/>
                <a:gd name="connsiteX55" fmla="*/ 629151 w 646440"/>
                <a:gd name="connsiteY55" fmla="*/ 142656 h 491529"/>
                <a:gd name="connsiteX56" fmla="*/ 632399 w 646440"/>
                <a:gd name="connsiteY56" fmla="*/ 154852 h 491529"/>
                <a:gd name="connsiteX57" fmla="*/ 632399 w 646440"/>
                <a:gd name="connsiteY57" fmla="*/ 171031 h 491529"/>
                <a:gd name="connsiteX58" fmla="*/ 621129 w 646440"/>
                <a:gd name="connsiteY58" fmla="*/ 190472 h 491529"/>
                <a:gd name="connsiteX59" fmla="*/ 606022 w 646440"/>
                <a:gd name="connsiteY59" fmla="*/ 196963 h 491529"/>
                <a:gd name="connsiteX60" fmla="*/ 600986 w 646440"/>
                <a:gd name="connsiteY60" fmla="*/ 202897 h 491529"/>
                <a:gd name="connsiteX61" fmla="*/ 601511 w 646440"/>
                <a:gd name="connsiteY61" fmla="*/ 215339 h 491529"/>
                <a:gd name="connsiteX62" fmla="*/ 609647 w 646440"/>
                <a:gd name="connsiteY62" fmla="*/ 232042 h 491529"/>
                <a:gd name="connsiteX63" fmla="*/ 611960 w 646440"/>
                <a:gd name="connsiteY63" fmla="*/ 241025 h 491529"/>
                <a:gd name="connsiteX64" fmla="*/ 613781 w 646440"/>
                <a:gd name="connsiteY64" fmla="*/ 269761 h 491529"/>
                <a:gd name="connsiteX65" fmla="*/ 615060 w 646440"/>
                <a:gd name="connsiteY65" fmla="*/ 275055 h 491529"/>
                <a:gd name="connsiteX66" fmla="*/ 646441 w 646440"/>
                <a:gd name="connsiteY66" fmla="*/ 346000 h 491529"/>
                <a:gd name="connsiteX67" fmla="*/ 638435 w 646440"/>
                <a:gd name="connsiteY67" fmla="*/ 373605 h 491529"/>
                <a:gd name="connsiteX68" fmla="*/ 607433 w 646440"/>
                <a:gd name="connsiteY68" fmla="*/ 381686 h 491529"/>
                <a:gd name="connsiteX69" fmla="*/ 603512 w 646440"/>
                <a:gd name="connsiteY69" fmla="*/ 384358 h 491529"/>
                <a:gd name="connsiteX70" fmla="*/ 555974 w 646440"/>
                <a:gd name="connsiteY70" fmla="*/ 442222 h 491529"/>
                <a:gd name="connsiteX71" fmla="*/ 554284 w 646440"/>
                <a:gd name="connsiteY71" fmla="*/ 457762 h 491529"/>
                <a:gd name="connsiteX72" fmla="*/ 569212 w 646440"/>
                <a:gd name="connsiteY72" fmla="*/ 491513 h 491529"/>
                <a:gd name="connsiteX73" fmla="*/ 486602 w 646440"/>
                <a:gd name="connsiteY73" fmla="*/ 444664 h 491529"/>
                <a:gd name="connsiteX74" fmla="*/ 493508 w 646440"/>
                <a:gd name="connsiteY74" fmla="*/ 446418 h 491529"/>
                <a:gd name="connsiteX75" fmla="*/ 549757 w 646440"/>
                <a:gd name="connsiteY75" fmla="*/ 476694 h 491529"/>
                <a:gd name="connsiteX76" fmla="*/ 553808 w 646440"/>
                <a:gd name="connsiteY76" fmla="*/ 477891 h 491529"/>
                <a:gd name="connsiteX77" fmla="*/ 546443 w 646440"/>
                <a:gd name="connsiteY77" fmla="*/ 461269 h 491529"/>
                <a:gd name="connsiteX78" fmla="*/ 549347 w 646440"/>
                <a:gd name="connsiteY78" fmla="*/ 436780 h 491529"/>
                <a:gd name="connsiteX79" fmla="*/ 596885 w 646440"/>
                <a:gd name="connsiteY79" fmla="*/ 378932 h 491529"/>
                <a:gd name="connsiteX80" fmla="*/ 605267 w 646440"/>
                <a:gd name="connsiteY80" fmla="*/ 373391 h 491529"/>
                <a:gd name="connsiteX81" fmla="*/ 631563 w 646440"/>
                <a:gd name="connsiteY81" fmla="*/ 366540 h 491529"/>
                <a:gd name="connsiteX82" fmla="*/ 637304 w 646440"/>
                <a:gd name="connsiteY82" fmla="*/ 346640 h 491529"/>
                <a:gd name="connsiteX83" fmla="*/ 607203 w 646440"/>
                <a:gd name="connsiteY83" fmla="*/ 278547 h 491529"/>
                <a:gd name="connsiteX84" fmla="*/ 605218 w 646440"/>
                <a:gd name="connsiteY84" fmla="*/ 270302 h 491529"/>
                <a:gd name="connsiteX85" fmla="*/ 603397 w 646440"/>
                <a:gd name="connsiteY85" fmla="*/ 241583 h 491529"/>
                <a:gd name="connsiteX86" fmla="*/ 601904 w 646440"/>
                <a:gd name="connsiteY86" fmla="*/ 235813 h 491529"/>
                <a:gd name="connsiteX87" fmla="*/ 593784 w 646440"/>
                <a:gd name="connsiteY87" fmla="*/ 219109 h 491529"/>
                <a:gd name="connsiteX88" fmla="*/ 592931 w 646440"/>
                <a:gd name="connsiteY88" fmla="*/ 199914 h 491529"/>
                <a:gd name="connsiteX89" fmla="*/ 602643 w 646440"/>
                <a:gd name="connsiteY89" fmla="*/ 189079 h 491529"/>
                <a:gd name="connsiteX90" fmla="*/ 617750 w 646440"/>
                <a:gd name="connsiteY90" fmla="*/ 182588 h 491529"/>
                <a:gd name="connsiteX91" fmla="*/ 623804 w 646440"/>
                <a:gd name="connsiteY91" fmla="*/ 171048 h 491529"/>
                <a:gd name="connsiteX92" fmla="*/ 623804 w 646440"/>
                <a:gd name="connsiteY92" fmla="*/ 154868 h 491529"/>
                <a:gd name="connsiteX93" fmla="*/ 621769 w 646440"/>
                <a:gd name="connsiteY93" fmla="*/ 147066 h 491529"/>
                <a:gd name="connsiteX94" fmla="*/ 608318 w 646440"/>
                <a:gd name="connsiteY94" fmla="*/ 124576 h 491529"/>
                <a:gd name="connsiteX95" fmla="*/ 605120 w 646440"/>
                <a:gd name="connsiteY95" fmla="*/ 113987 h 491529"/>
                <a:gd name="connsiteX96" fmla="*/ 603446 w 646440"/>
                <a:gd name="connsiteY96" fmla="*/ 87350 h 491529"/>
                <a:gd name="connsiteX97" fmla="*/ 601413 w 646440"/>
                <a:gd name="connsiteY97" fmla="*/ 80563 h 491529"/>
                <a:gd name="connsiteX98" fmla="*/ 590537 w 646440"/>
                <a:gd name="connsiteY98" fmla="*/ 62614 h 491529"/>
                <a:gd name="connsiteX99" fmla="*/ 585714 w 646440"/>
                <a:gd name="connsiteY99" fmla="*/ 58631 h 491529"/>
                <a:gd name="connsiteX100" fmla="*/ 559386 w 646440"/>
                <a:gd name="connsiteY100" fmla="*/ 51762 h 491529"/>
                <a:gd name="connsiteX101" fmla="*/ 557975 w 646440"/>
                <a:gd name="connsiteY101" fmla="*/ 51582 h 491529"/>
                <a:gd name="connsiteX102" fmla="*/ 557909 w 646440"/>
                <a:gd name="connsiteY102" fmla="*/ 51582 h 491529"/>
                <a:gd name="connsiteX103" fmla="*/ 442771 w 646440"/>
                <a:gd name="connsiteY103" fmla="*/ 52959 h 491529"/>
                <a:gd name="connsiteX104" fmla="*/ 442771 w 646440"/>
                <a:gd name="connsiteY104" fmla="*/ 52959 h 491529"/>
                <a:gd name="connsiteX105" fmla="*/ 440918 w 646440"/>
                <a:gd name="connsiteY105" fmla="*/ 52861 h 491529"/>
                <a:gd name="connsiteX106" fmla="*/ 363918 w 646440"/>
                <a:gd name="connsiteY106" fmla="*/ 43206 h 491529"/>
                <a:gd name="connsiteX107" fmla="*/ 298516 w 646440"/>
                <a:gd name="connsiteY107" fmla="*/ 41698 h 491529"/>
                <a:gd name="connsiteX108" fmla="*/ 293792 w 646440"/>
                <a:gd name="connsiteY108" fmla="*/ 21535 h 491529"/>
                <a:gd name="connsiteX109" fmla="*/ 234836 w 646440"/>
                <a:gd name="connsiteY109" fmla="*/ 8717 h 491529"/>
                <a:gd name="connsiteX110" fmla="*/ 231819 w 646440"/>
                <a:gd name="connsiteY110" fmla="*/ 8913 h 491529"/>
                <a:gd name="connsiteX111" fmla="*/ 154065 w 646440"/>
                <a:gd name="connsiteY111" fmla="*/ 35944 h 491529"/>
                <a:gd name="connsiteX112" fmla="*/ 56216 w 646440"/>
                <a:gd name="connsiteY112" fmla="*/ 73318 h 491529"/>
                <a:gd name="connsiteX113" fmla="*/ 23720 w 646440"/>
                <a:gd name="connsiteY113" fmla="*/ 91956 h 491529"/>
                <a:gd name="connsiteX114" fmla="*/ 19176 w 646440"/>
                <a:gd name="connsiteY114" fmla="*/ 108200 h 491529"/>
                <a:gd name="connsiteX115" fmla="*/ 24655 w 646440"/>
                <a:gd name="connsiteY115" fmla="*/ 124855 h 491529"/>
                <a:gd name="connsiteX116" fmla="*/ 20931 w 646440"/>
                <a:gd name="connsiteY116" fmla="*/ 147213 h 491529"/>
                <a:gd name="connsiteX117" fmla="*/ 11254 w 646440"/>
                <a:gd name="connsiteY117" fmla="*/ 158966 h 491529"/>
                <a:gd name="connsiteX118" fmla="*/ 32037 w 646440"/>
                <a:gd name="connsiteY118" fmla="*/ 183079 h 491529"/>
                <a:gd name="connsiteX119" fmla="*/ 36122 w 646440"/>
                <a:gd name="connsiteY119" fmla="*/ 190521 h 491529"/>
                <a:gd name="connsiteX120" fmla="*/ 47341 w 646440"/>
                <a:gd name="connsiteY120" fmla="*/ 225797 h 491529"/>
                <a:gd name="connsiteX121" fmla="*/ 48178 w 646440"/>
                <a:gd name="connsiteY121" fmla="*/ 237222 h 491529"/>
                <a:gd name="connsiteX122" fmla="*/ 45422 w 646440"/>
                <a:gd name="connsiteY122" fmla="*/ 254893 h 491529"/>
                <a:gd name="connsiteX123" fmla="*/ 46932 w 646440"/>
                <a:gd name="connsiteY123" fmla="*/ 264745 h 491529"/>
                <a:gd name="connsiteX124" fmla="*/ 70127 w 646440"/>
                <a:gd name="connsiteY124" fmla="*/ 308249 h 491529"/>
                <a:gd name="connsiteX125" fmla="*/ 72439 w 646440"/>
                <a:gd name="connsiteY125" fmla="*/ 311265 h 491529"/>
                <a:gd name="connsiteX126" fmla="*/ 97767 w 646440"/>
                <a:gd name="connsiteY126" fmla="*/ 333772 h 491529"/>
                <a:gd name="connsiteX127" fmla="*/ 101261 w 646440"/>
                <a:gd name="connsiteY127" fmla="*/ 335493 h 491529"/>
                <a:gd name="connsiteX128" fmla="*/ 150817 w 646440"/>
                <a:gd name="connsiteY128" fmla="*/ 342673 h 491529"/>
                <a:gd name="connsiteX129" fmla="*/ 146010 w 646440"/>
                <a:gd name="connsiteY129" fmla="*/ 367621 h 491529"/>
                <a:gd name="connsiteX130" fmla="*/ 173454 w 646440"/>
                <a:gd name="connsiteY130" fmla="*/ 380981 h 491529"/>
                <a:gd name="connsiteX131" fmla="*/ 182214 w 646440"/>
                <a:gd name="connsiteY131" fmla="*/ 360966 h 491529"/>
                <a:gd name="connsiteX132" fmla="*/ 231917 w 646440"/>
                <a:gd name="connsiteY132" fmla="*/ 370523 h 491529"/>
                <a:gd name="connsiteX133" fmla="*/ 238724 w 646440"/>
                <a:gd name="connsiteY133" fmla="*/ 396783 h 491529"/>
                <a:gd name="connsiteX134" fmla="*/ 276765 w 646440"/>
                <a:gd name="connsiteY134" fmla="*/ 400258 h 491529"/>
                <a:gd name="connsiteX135" fmla="*/ 288100 w 646440"/>
                <a:gd name="connsiteY135" fmla="*/ 407012 h 491529"/>
                <a:gd name="connsiteX136" fmla="*/ 316954 w 646440"/>
                <a:gd name="connsiteY136" fmla="*/ 445844 h 491529"/>
                <a:gd name="connsiteX137" fmla="*/ 333145 w 646440"/>
                <a:gd name="connsiteY137" fmla="*/ 438681 h 491529"/>
                <a:gd name="connsiteX138" fmla="*/ 349155 w 646440"/>
                <a:gd name="connsiteY138" fmla="*/ 441550 h 491529"/>
                <a:gd name="connsiteX139" fmla="*/ 370693 w 646440"/>
                <a:gd name="connsiteY139" fmla="*/ 461188 h 491529"/>
                <a:gd name="connsiteX140" fmla="*/ 377517 w 646440"/>
                <a:gd name="connsiteY140" fmla="*/ 462482 h 491529"/>
                <a:gd name="connsiteX141" fmla="*/ 406978 w 646440"/>
                <a:gd name="connsiteY141" fmla="*/ 448779 h 491529"/>
                <a:gd name="connsiteX142" fmla="*/ 416902 w 646440"/>
                <a:gd name="connsiteY142" fmla="*/ 447943 h 491529"/>
                <a:gd name="connsiteX143" fmla="*/ 440721 w 646440"/>
                <a:gd name="connsiteY143" fmla="*/ 454631 h 491529"/>
                <a:gd name="connsiteX144" fmla="*/ 443542 w 646440"/>
                <a:gd name="connsiteY144" fmla="*/ 454696 h 491529"/>
                <a:gd name="connsiteX145" fmla="*/ 483272 w 646440"/>
                <a:gd name="connsiteY145" fmla="*/ 445025 h 491529"/>
                <a:gd name="connsiteX146" fmla="*/ 486602 w 646440"/>
                <a:gd name="connsiteY146" fmla="*/ 444615 h 49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46440" h="491529">
                  <a:moveTo>
                    <a:pt x="569245" y="491529"/>
                  </a:moveTo>
                  <a:lnTo>
                    <a:pt x="546476" y="484595"/>
                  </a:lnTo>
                  <a:lnTo>
                    <a:pt x="489457" y="454008"/>
                  </a:lnTo>
                  <a:cubicBezTo>
                    <a:pt x="488111" y="453303"/>
                    <a:pt x="486700" y="453139"/>
                    <a:pt x="485340" y="453434"/>
                  </a:cubicBezTo>
                  <a:lnTo>
                    <a:pt x="445609" y="463105"/>
                  </a:lnTo>
                  <a:cubicBezTo>
                    <a:pt x="443264" y="463679"/>
                    <a:pt x="440770" y="463646"/>
                    <a:pt x="438408" y="462974"/>
                  </a:cubicBezTo>
                  <a:lnTo>
                    <a:pt x="414589" y="456286"/>
                  </a:lnTo>
                  <a:cubicBezTo>
                    <a:pt x="413261" y="455926"/>
                    <a:pt x="411932" y="456024"/>
                    <a:pt x="410619" y="456631"/>
                  </a:cubicBezTo>
                  <a:lnTo>
                    <a:pt x="381159" y="470334"/>
                  </a:lnTo>
                  <a:cubicBezTo>
                    <a:pt x="375729" y="472875"/>
                    <a:pt x="369512" y="471793"/>
                    <a:pt x="364886" y="467580"/>
                  </a:cubicBezTo>
                  <a:lnTo>
                    <a:pt x="343348" y="447943"/>
                  </a:lnTo>
                  <a:cubicBezTo>
                    <a:pt x="341298" y="446074"/>
                    <a:pt x="338919" y="445599"/>
                    <a:pt x="336655" y="446582"/>
                  </a:cubicBezTo>
                  <a:lnTo>
                    <a:pt x="314477" y="456401"/>
                  </a:lnTo>
                  <a:lnTo>
                    <a:pt x="307801" y="448287"/>
                  </a:lnTo>
                  <a:lnTo>
                    <a:pt x="281177" y="412159"/>
                  </a:lnTo>
                  <a:cubicBezTo>
                    <a:pt x="279734" y="410208"/>
                    <a:pt x="277896" y="409028"/>
                    <a:pt x="275994" y="408864"/>
                  </a:cubicBezTo>
                  <a:lnTo>
                    <a:pt x="231901" y="404848"/>
                  </a:lnTo>
                  <a:lnTo>
                    <a:pt x="224961" y="377998"/>
                  </a:lnTo>
                  <a:lnTo>
                    <a:pt x="187364" y="370769"/>
                  </a:lnTo>
                  <a:lnTo>
                    <a:pt x="177768" y="392685"/>
                  </a:lnTo>
                  <a:lnTo>
                    <a:pt x="136299" y="372506"/>
                  </a:lnTo>
                  <a:lnTo>
                    <a:pt x="140663" y="349951"/>
                  </a:lnTo>
                  <a:lnTo>
                    <a:pt x="100014" y="344066"/>
                  </a:lnTo>
                  <a:cubicBezTo>
                    <a:pt x="97110" y="343640"/>
                    <a:pt x="94355" y="342312"/>
                    <a:pt x="92025" y="340230"/>
                  </a:cubicBezTo>
                  <a:lnTo>
                    <a:pt x="66697" y="317724"/>
                  </a:lnTo>
                  <a:cubicBezTo>
                    <a:pt x="65024" y="316216"/>
                    <a:pt x="63614" y="314413"/>
                    <a:pt x="62515" y="312347"/>
                  </a:cubicBezTo>
                  <a:lnTo>
                    <a:pt x="39320" y="268826"/>
                  </a:lnTo>
                  <a:cubicBezTo>
                    <a:pt x="36909" y="264286"/>
                    <a:pt x="36056" y="258893"/>
                    <a:pt x="36893" y="253614"/>
                  </a:cubicBezTo>
                  <a:lnTo>
                    <a:pt x="39648" y="235944"/>
                  </a:lnTo>
                  <a:cubicBezTo>
                    <a:pt x="40058" y="233419"/>
                    <a:pt x="39861" y="230829"/>
                    <a:pt x="39107" y="228436"/>
                  </a:cubicBezTo>
                  <a:lnTo>
                    <a:pt x="27887" y="193161"/>
                  </a:lnTo>
                  <a:cubicBezTo>
                    <a:pt x="27345" y="191456"/>
                    <a:pt x="26509" y="189915"/>
                    <a:pt x="25475" y="188735"/>
                  </a:cubicBezTo>
                  <a:lnTo>
                    <a:pt x="0" y="159131"/>
                  </a:lnTo>
                  <a:lnTo>
                    <a:pt x="14255" y="141771"/>
                  </a:lnTo>
                  <a:cubicBezTo>
                    <a:pt x="17192" y="138198"/>
                    <a:pt x="18094" y="132477"/>
                    <a:pt x="16470" y="127559"/>
                  </a:cubicBezTo>
                  <a:lnTo>
                    <a:pt x="10990" y="110905"/>
                  </a:lnTo>
                  <a:cubicBezTo>
                    <a:pt x="7644" y="100758"/>
                    <a:pt x="11319" y="89169"/>
                    <a:pt x="19389" y="84530"/>
                  </a:cubicBezTo>
                  <a:lnTo>
                    <a:pt x="50933" y="66351"/>
                  </a:lnTo>
                  <a:cubicBezTo>
                    <a:pt x="51639" y="65942"/>
                    <a:pt x="52377" y="65597"/>
                    <a:pt x="53132" y="65302"/>
                  </a:cubicBezTo>
                  <a:lnTo>
                    <a:pt x="151079" y="27879"/>
                  </a:lnTo>
                  <a:lnTo>
                    <a:pt x="228948" y="799"/>
                  </a:lnTo>
                  <a:cubicBezTo>
                    <a:pt x="231425" y="-70"/>
                    <a:pt x="234049" y="-233"/>
                    <a:pt x="236624" y="324"/>
                  </a:cubicBezTo>
                  <a:lnTo>
                    <a:pt x="300895" y="14274"/>
                  </a:lnTo>
                  <a:lnTo>
                    <a:pt x="305340" y="33239"/>
                  </a:lnTo>
                  <a:lnTo>
                    <a:pt x="364984" y="34665"/>
                  </a:lnTo>
                  <a:lnTo>
                    <a:pt x="441902" y="44304"/>
                  </a:lnTo>
                  <a:lnTo>
                    <a:pt x="557811" y="42976"/>
                  </a:lnTo>
                  <a:lnTo>
                    <a:pt x="557942" y="42976"/>
                  </a:lnTo>
                  <a:cubicBezTo>
                    <a:pt x="559189" y="42976"/>
                    <a:pt x="560403" y="43124"/>
                    <a:pt x="561568" y="43435"/>
                  </a:cubicBezTo>
                  <a:lnTo>
                    <a:pt x="587863" y="50303"/>
                  </a:lnTo>
                  <a:cubicBezTo>
                    <a:pt x="591882" y="51353"/>
                    <a:pt x="595441" y="54139"/>
                    <a:pt x="597885" y="58172"/>
                  </a:cubicBezTo>
                  <a:lnTo>
                    <a:pt x="608761" y="76121"/>
                  </a:lnTo>
                  <a:cubicBezTo>
                    <a:pt x="610648" y="79252"/>
                    <a:pt x="611763" y="82940"/>
                    <a:pt x="612009" y="86809"/>
                  </a:cubicBezTo>
                  <a:lnTo>
                    <a:pt x="613682" y="113429"/>
                  </a:lnTo>
                  <a:cubicBezTo>
                    <a:pt x="613847" y="115904"/>
                    <a:pt x="614535" y="118232"/>
                    <a:pt x="615700" y="120150"/>
                  </a:cubicBezTo>
                  <a:lnTo>
                    <a:pt x="629151" y="142656"/>
                  </a:lnTo>
                  <a:cubicBezTo>
                    <a:pt x="631251" y="146197"/>
                    <a:pt x="632399" y="150525"/>
                    <a:pt x="632399" y="154852"/>
                  </a:cubicBezTo>
                  <a:lnTo>
                    <a:pt x="632399" y="171031"/>
                  </a:lnTo>
                  <a:cubicBezTo>
                    <a:pt x="632399" y="179768"/>
                    <a:pt x="627872" y="187587"/>
                    <a:pt x="621129" y="190472"/>
                  </a:cubicBezTo>
                  <a:lnTo>
                    <a:pt x="606022" y="196963"/>
                  </a:lnTo>
                  <a:cubicBezTo>
                    <a:pt x="603857" y="197898"/>
                    <a:pt x="602052" y="200012"/>
                    <a:pt x="600986" y="202897"/>
                  </a:cubicBezTo>
                  <a:cubicBezTo>
                    <a:pt x="599493" y="206930"/>
                    <a:pt x="599674" y="211585"/>
                    <a:pt x="601511" y="215339"/>
                  </a:cubicBezTo>
                  <a:lnTo>
                    <a:pt x="609647" y="232042"/>
                  </a:lnTo>
                  <a:cubicBezTo>
                    <a:pt x="610976" y="234780"/>
                    <a:pt x="611763" y="237878"/>
                    <a:pt x="611960" y="241025"/>
                  </a:cubicBezTo>
                  <a:lnTo>
                    <a:pt x="613781" y="269761"/>
                  </a:lnTo>
                  <a:cubicBezTo>
                    <a:pt x="613912" y="271629"/>
                    <a:pt x="614355" y="273465"/>
                    <a:pt x="615060" y="275055"/>
                  </a:cubicBezTo>
                  <a:lnTo>
                    <a:pt x="646441" y="346000"/>
                  </a:lnTo>
                  <a:lnTo>
                    <a:pt x="638435" y="373605"/>
                  </a:lnTo>
                  <a:lnTo>
                    <a:pt x="607433" y="381686"/>
                  </a:lnTo>
                  <a:cubicBezTo>
                    <a:pt x="606005" y="382063"/>
                    <a:pt x="604644" y="382981"/>
                    <a:pt x="603512" y="384358"/>
                  </a:cubicBezTo>
                  <a:lnTo>
                    <a:pt x="555974" y="442222"/>
                  </a:lnTo>
                  <a:cubicBezTo>
                    <a:pt x="552742" y="446156"/>
                    <a:pt x="552021" y="452696"/>
                    <a:pt x="554284" y="457762"/>
                  </a:cubicBezTo>
                  <a:lnTo>
                    <a:pt x="569212" y="491513"/>
                  </a:lnTo>
                  <a:close/>
                  <a:moveTo>
                    <a:pt x="486602" y="444664"/>
                  </a:moveTo>
                  <a:cubicBezTo>
                    <a:pt x="488964" y="444664"/>
                    <a:pt x="491343" y="445254"/>
                    <a:pt x="493508" y="446418"/>
                  </a:cubicBezTo>
                  <a:lnTo>
                    <a:pt x="549757" y="476694"/>
                  </a:lnTo>
                  <a:lnTo>
                    <a:pt x="553808" y="477891"/>
                  </a:lnTo>
                  <a:lnTo>
                    <a:pt x="546443" y="461269"/>
                  </a:lnTo>
                  <a:cubicBezTo>
                    <a:pt x="542900" y="453270"/>
                    <a:pt x="544097" y="443205"/>
                    <a:pt x="549347" y="436780"/>
                  </a:cubicBezTo>
                  <a:lnTo>
                    <a:pt x="596885" y="378932"/>
                  </a:lnTo>
                  <a:cubicBezTo>
                    <a:pt x="599165" y="376145"/>
                    <a:pt x="602084" y="374227"/>
                    <a:pt x="605267" y="373391"/>
                  </a:cubicBezTo>
                  <a:lnTo>
                    <a:pt x="631563" y="366540"/>
                  </a:lnTo>
                  <a:lnTo>
                    <a:pt x="637304" y="346640"/>
                  </a:lnTo>
                  <a:lnTo>
                    <a:pt x="607203" y="278547"/>
                  </a:lnTo>
                  <a:cubicBezTo>
                    <a:pt x="606071" y="276039"/>
                    <a:pt x="605382" y="273187"/>
                    <a:pt x="605218" y="270302"/>
                  </a:cubicBezTo>
                  <a:lnTo>
                    <a:pt x="603397" y="241583"/>
                  </a:lnTo>
                  <a:cubicBezTo>
                    <a:pt x="603266" y="239550"/>
                    <a:pt x="602741" y="237534"/>
                    <a:pt x="601904" y="235813"/>
                  </a:cubicBezTo>
                  <a:lnTo>
                    <a:pt x="593784" y="219109"/>
                  </a:lnTo>
                  <a:cubicBezTo>
                    <a:pt x="590947" y="213273"/>
                    <a:pt x="590619" y="206110"/>
                    <a:pt x="592931" y="199914"/>
                  </a:cubicBezTo>
                  <a:cubicBezTo>
                    <a:pt x="594835" y="194800"/>
                    <a:pt x="598296" y="190931"/>
                    <a:pt x="602643" y="189079"/>
                  </a:cubicBezTo>
                  <a:lnTo>
                    <a:pt x="617750" y="182588"/>
                  </a:lnTo>
                  <a:cubicBezTo>
                    <a:pt x="621311" y="181047"/>
                    <a:pt x="623804" y="176309"/>
                    <a:pt x="623804" y="171048"/>
                  </a:cubicBezTo>
                  <a:lnTo>
                    <a:pt x="623804" y="154868"/>
                  </a:lnTo>
                  <a:cubicBezTo>
                    <a:pt x="623804" y="152049"/>
                    <a:pt x="623082" y="149279"/>
                    <a:pt x="621769" y="147066"/>
                  </a:cubicBezTo>
                  <a:lnTo>
                    <a:pt x="608318" y="124576"/>
                  </a:lnTo>
                  <a:cubicBezTo>
                    <a:pt x="606465" y="121478"/>
                    <a:pt x="605365" y="117822"/>
                    <a:pt x="605120" y="113987"/>
                  </a:cubicBezTo>
                  <a:lnTo>
                    <a:pt x="603446" y="87350"/>
                  </a:lnTo>
                  <a:cubicBezTo>
                    <a:pt x="603283" y="84858"/>
                    <a:pt x="602577" y="82497"/>
                    <a:pt x="601413" y="80563"/>
                  </a:cubicBezTo>
                  <a:lnTo>
                    <a:pt x="590537" y="62614"/>
                  </a:lnTo>
                  <a:cubicBezTo>
                    <a:pt x="589274" y="60516"/>
                    <a:pt x="587568" y="59106"/>
                    <a:pt x="585714" y="58631"/>
                  </a:cubicBezTo>
                  <a:lnTo>
                    <a:pt x="559386" y="51762"/>
                  </a:lnTo>
                  <a:cubicBezTo>
                    <a:pt x="558926" y="51647"/>
                    <a:pt x="558467" y="51582"/>
                    <a:pt x="557975" y="51582"/>
                  </a:cubicBezTo>
                  <a:lnTo>
                    <a:pt x="557909" y="51582"/>
                  </a:lnTo>
                  <a:lnTo>
                    <a:pt x="442771" y="52959"/>
                  </a:lnTo>
                  <a:lnTo>
                    <a:pt x="442771" y="52959"/>
                  </a:lnTo>
                  <a:cubicBezTo>
                    <a:pt x="442115" y="52959"/>
                    <a:pt x="441525" y="52926"/>
                    <a:pt x="440918" y="52861"/>
                  </a:cubicBezTo>
                  <a:lnTo>
                    <a:pt x="363918" y="43206"/>
                  </a:lnTo>
                  <a:lnTo>
                    <a:pt x="298516" y="41698"/>
                  </a:lnTo>
                  <a:lnTo>
                    <a:pt x="293792" y="21535"/>
                  </a:lnTo>
                  <a:lnTo>
                    <a:pt x="234836" y="8717"/>
                  </a:lnTo>
                  <a:cubicBezTo>
                    <a:pt x="233836" y="8504"/>
                    <a:pt x="232819" y="8569"/>
                    <a:pt x="231819" y="8913"/>
                  </a:cubicBezTo>
                  <a:lnTo>
                    <a:pt x="154065" y="35944"/>
                  </a:lnTo>
                  <a:lnTo>
                    <a:pt x="56216" y="73318"/>
                  </a:lnTo>
                  <a:lnTo>
                    <a:pt x="23720" y="91956"/>
                  </a:lnTo>
                  <a:cubicBezTo>
                    <a:pt x="19209" y="94546"/>
                    <a:pt x="17126" y="101988"/>
                    <a:pt x="19176" y="108200"/>
                  </a:cubicBezTo>
                  <a:lnTo>
                    <a:pt x="24655" y="124855"/>
                  </a:lnTo>
                  <a:cubicBezTo>
                    <a:pt x="27198" y="132575"/>
                    <a:pt x="25738" y="141362"/>
                    <a:pt x="20931" y="147213"/>
                  </a:cubicBezTo>
                  <a:lnTo>
                    <a:pt x="11254" y="158966"/>
                  </a:lnTo>
                  <a:lnTo>
                    <a:pt x="32037" y="183079"/>
                  </a:lnTo>
                  <a:cubicBezTo>
                    <a:pt x="33825" y="185145"/>
                    <a:pt x="35236" y="187718"/>
                    <a:pt x="36122" y="190521"/>
                  </a:cubicBezTo>
                  <a:lnTo>
                    <a:pt x="47341" y="225797"/>
                  </a:lnTo>
                  <a:cubicBezTo>
                    <a:pt x="48507" y="229469"/>
                    <a:pt x="48785" y="233419"/>
                    <a:pt x="48178" y="237222"/>
                  </a:cubicBezTo>
                  <a:lnTo>
                    <a:pt x="45422" y="254893"/>
                  </a:lnTo>
                  <a:cubicBezTo>
                    <a:pt x="44881" y="258303"/>
                    <a:pt x="45422" y="261892"/>
                    <a:pt x="46932" y="264745"/>
                  </a:cubicBezTo>
                  <a:lnTo>
                    <a:pt x="70127" y="308249"/>
                  </a:lnTo>
                  <a:cubicBezTo>
                    <a:pt x="70749" y="309413"/>
                    <a:pt x="71553" y="310462"/>
                    <a:pt x="72439" y="311265"/>
                  </a:cubicBezTo>
                  <a:lnTo>
                    <a:pt x="97767" y="333772"/>
                  </a:lnTo>
                  <a:cubicBezTo>
                    <a:pt x="98849" y="334722"/>
                    <a:pt x="100031" y="335329"/>
                    <a:pt x="101261" y="335493"/>
                  </a:cubicBezTo>
                  <a:lnTo>
                    <a:pt x="150817" y="342673"/>
                  </a:lnTo>
                  <a:lnTo>
                    <a:pt x="146010" y="367621"/>
                  </a:lnTo>
                  <a:lnTo>
                    <a:pt x="173454" y="380981"/>
                  </a:lnTo>
                  <a:lnTo>
                    <a:pt x="182214" y="360966"/>
                  </a:lnTo>
                  <a:lnTo>
                    <a:pt x="231917" y="370523"/>
                  </a:lnTo>
                  <a:lnTo>
                    <a:pt x="238724" y="396783"/>
                  </a:lnTo>
                  <a:lnTo>
                    <a:pt x="276765" y="400258"/>
                  </a:lnTo>
                  <a:cubicBezTo>
                    <a:pt x="281145" y="400668"/>
                    <a:pt x="285164" y="403061"/>
                    <a:pt x="288100" y="407012"/>
                  </a:cubicBezTo>
                  <a:lnTo>
                    <a:pt x="316954" y="445844"/>
                  </a:lnTo>
                  <a:lnTo>
                    <a:pt x="333145" y="438681"/>
                  </a:lnTo>
                  <a:cubicBezTo>
                    <a:pt x="338624" y="436271"/>
                    <a:pt x="344578" y="437353"/>
                    <a:pt x="349155" y="441550"/>
                  </a:cubicBezTo>
                  <a:lnTo>
                    <a:pt x="370693" y="461188"/>
                  </a:lnTo>
                  <a:cubicBezTo>
                    <a:pt x="372727" y="463056"/>
                    <a:pt x="375221" y="463564"/>
                    <a:pt x="377517" y="462482"/>
                  </a:cubicBezTo>
                  <a:lnTo>
                    <a:pt x="406978" y="448779"/>
                  </a:lnTo>
                  <a:cubicBezTo>
                    <a:pt x="410128" y="447287"/>
                    <a:pt x="413556" y="447008"/>
                    <a:pt x="416902" y="447943"/>
                  </a:cubicBezTo>
                  <a:lnTo>
                    <a:pt x="440721" y="454631"/>
                  </a:lnTo>
                  <a:cubicBezTo>
                    <a:pt x="441656" y="454909"/>
                    <a:pt x="442656" y="454926"/>
                    <a:pt x="443542" y="454696"/>
                  </a:cubicBezTo>
                  <a:lnTo>
                    <a:pt x="483272" y="445025"/>
                  </a:lnTo>
                  <a:cubicBezTo>
                    <a:pt x="484387" y="444763"/>
                    <a:pt x="485487" y="444615"/>
                    <a:pt x="486602" y="44461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48" name="Graphic 9">
              <a:extLst>
                <a:ext uri="{FF2B5EF4-FFF2-40B4-BE49-F238E27FC236}">
                  <a16:creationId xmlns:a16="http://schemas.microsoft.com/office/drawing/2014/main" id="{4712CA90-2FD0-6965-D675-C0C86115B9D1}"/>
                </a:ext>
              </a:extLst>
            </p:cNvPr>
            <p:cNvGrpSpPr/>
            <p:nvPr/>
          </p:nvGrpSpPr>
          <p:grpSpPr>
            <a:xfrm>
              <a:off x="3995397" y="7758892"/>
              <a:ext cx="115368" cy="55323"/>
              <a:chOff x="3995397" y="7758892"/>
              <a:chExt cx="115368" cy="55323"/>
            </a:xfrm>
            <a:grpFill/>
          </p:grpSpPr>
          <p:sp>
            <p:nvSpPr>
              <p:cNvPr id="1677" name="Freeform 1676">
                <a:extLst>
                  <a:ext uri="{FF2B5EF4-FFF2-40B4-BE49-F238E27FC236}">
                    <a16:creationId xmlns:a16="http://schemas.microsoft.com/office/drawing/2014/main" id="{19EE3972-328F-5AAC-16CB-43A758C04A4C}"/>
                  </a:ext>
                </a:extLst>
              </p:cNvPr>
              <p:cNvSpPr/>
              <p:nvPr/>
            </p:nvSpPr>
            <p:spPr>
              <a:xfrm>
                <a:off x="3999810" y="7763252"/>
                <a:ext cx="105656" cy="46661"/>
              </a:xfrm>
              <a:custGeom>
                <a:avLst/>
                <a:gdLst>
                  <a:gd name="connsiteX0" fmla="*/ 61088 w 105656"/>
                  <a:gd name="connsiteY0" fmla="*/ 1377 h 46661"/>
                  <a:gd name="connsiteX1" fmla="*/ 62925 w 105656"/>
                  <a:gd name="connsiteY1" fmla="*/ 1606 h 46661"/>
                  <a:gd name="connsiteX2" fmla="*/ 94174 w 105656"/>
                  <a:gd name="connsiteY2" fmla="*/ 8393 h 46661"/>
                  <a:gd name="connsiteX3" fmla="*/ 105657 w 105656"/>
                  <a:gd name="connsiteY3" fmla="*/ 25162 h 46661"/>
                  <a:gd name="connsiteX4" fmla="*/ 93403 w 105656"/>
                  <a:gd name="connsiteY4" fmla="*/ 41144 h 46661"/>
                  <a:gd name="connsiteX5" fmla="*/ 84168 w 105656"/>
                  <a:gd name="connsiteY5" fmla="*/ 45964 h 46661"/>
                  <a:gd name="connsiteX6" fmla="*/ 41846 w 105656"/>
                  <a:gd name="connsiteY6" fmla="*/ 44734 h 46661"/>
                  <a:gd name="connsiteX7" fmla="*/ 40862 w 105656"/>
                  <a:gd name="connsiteY7" fmla="*/ 44751 h 46661"/>
                  <a:gd name="connsiteX8" fmla="*/ 14534 w 105656"/>
                  <a:gd name="connsiteY8" fmla="*/ 46636 h 46661"/>
                  <a:gd name="connsiteX9" fmla="*/ 1263 w 105656"/>
                  <a:gd name="connsiteY9" fmla="*/ 31719 h 46661"/>
                  <a:gd name="connsiteX10" fmla="*/ 0 w 105656"/>
                  <a:gd name="connsiteY10" fmla="*/ 12573 h 46661"/>
                  <a:gd name="connsiteX11" fmla="*/ 9186 w 105656"/>
                  <a:gd name="connsiteY11" fmla="*/ 0 h 46661"/>
                  <a:gd name="connsiteX12" fmla="*/ 61088 w 105656"/>
                  <a:gd name="connsiteY12" fmla="*/ 1377 h 4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656" h="46661">
                    <a:moveTo>
                      <a:pt x="61088" y="1377"/>
                    </a:moveTo>
                    <a:cubicBezTo>
                      <a:pt x="61695" y="1393"/>
                      <a:pt x="62318" y="1475"/>
                      <a:pt x="62925" y="1606"/>
                    </a:cubicBezTo>
                    <a:lnTo>
                      <a:pt x="94174" y="8393"/>
                    </a:lnTo>
                    <a:lnTo>
                      <a:pt x="105657" y="25162"/>
                    </a:lnTo>
                    <a:lnTo>
                      <a:pt x="93403" y="41144"/>
                    </a:lnTo>
                    <a:cubicBezTo>
                      <a:pt x="90959" y="44324"/>
                      <a:pt x="87629" y="46062"/>
                      <a:pt x="84168" y="45964"/>
                    </a:cubicBezTo>
                    <a:lnTo>
                      <a:pt x="41846" y="44734"/>
                    </a:lnTo>
                    <a:cubicBezTo>
                      <a:pt x="41518" y="44734"/>
                      <a:pt x="41190" y="44734"/>
                      <a:pt x="40862" y="44751"/>
                    </a:cubicBezTo>
                    <a:lnTo>
                      <a:pt x="14534" y="46636"/>
                    </a:lnTo>
                    <a:cubicBezTo>
                      <a:pt x="7726" y="47127"/>
                      <a:pt x="1837" y="40505"/>
                      <a:pt x="1263" y="31719"/>
                    </a:cubicBezTo>
                    <a:lnTo>
                      <a:pt x="0" y="12573"/>
                    </a:lnTo>
                    <a:lnTo>
                      <a:pt x="9186" y="0"/>
                    </a:lnTo>
                    <a:lnTo>
                      <a:pt x="61088" y="137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78" name="Freeform 1677">
                <a:extLst>
                  <a:ext uri="{FF2B5EF4-FFF2-40B4-BE49-F238E27FC236}">
                    <a16:creationId xmlns:a16="http://schemas.microsoft.com/office/drawing/2014/main" id="{4DC67AAC-548A-AABE-B6E5-5408853F69CC}"/>
                  </a:ext>
                </a:extLst>
              </p:cNvPr>
              <p:cNvSpPr/>
              <p:nvPr/>
            </p:nvSpPr>
            <p:spPr>
              <a:xfrm>
                <a:off x="3995397" y="7758892"/>
                <a:ext cx="115368" cy="55323"/>
              </a:xfrm>
              <a:custGeom>
                <a:avLst/>
                <a:gdLst>
                  <a:gd name="connsiteX0" fmla="*/ 18242 w 115368"/>
                  <a:gd name="connsiteY0" fmla="*/ 55323 h 55323"/>
                  <a:gd name="connsiteX1" fmla="*/ 8366 w 115368"/>
                  <a:gd name="connsiteY1" fmla="*/ 51487 h 55323"/>
                  <a:gd name="connsiteX2" fmla="*/ 1362 w 115368"/>
                  <a:gd name="connsiteY2" fmla="*/ 36357 h 55323"/>
                  <a:gd name="connsiteX3" fmla="*/ 0 w 115368"/>
                  <a:gd name="connsiteY3" fmla="*/ 15654 h 55323"/>
                  <a:gd name="connsiteX4" fmla="*/ 11450 w 115368"/>
                  <a:gd name="connsiteY4" fmla="*/ 0 h 55323"/>
                  <a:gd name="connsiteX5" fmla="*/ 65615 w 115368"/>
                  <a:gd name="connsiteY5" fmla="*/ 1426 h 55323"/>
                  <a:gd name="connsiteX6" fmla="*/ 68207 w 115368"/>
                  <a:gd name="connsiteY6" fmla="*/ 1737 h 55323"/>
                  <a:gd name="connsiteX7" fmla="*/ 101163 w 115368"/>
                  <a:gd name="connsiteY7" fmla="*/ 8901 h 55323"/>
                  <a:gd name="connsiteX8" fmla="*/ 115368 w 115368"/>
                  <a:gd name="connsiteY8" fmla="*/ 29653 h 55323"/>
                  <a:gd name="connsiteX9" fmla="*/ 101212 w 115368"/>
                  <a:gd name="connsiteY9" fmla="*/ 48111 h 55323"/>
                  <a:gd name="connsiteX10" fmla="*/ 88433 w 115368"/>
                  <a:gd name="connsiteY10" fmla="*/ 54618 h 55323"/>
                  <a:gd name="connsiteX11" fmla="*/ 46111 w 115368"/>
                  <a:gd name="connsiteY11" fmla="*/ 53389 h 55323"/>
                  <a:gd name="connsiteX12" fmla="*/ 19242 w 115368"/>
                  <a:gd name="connsiteY12" fmla="*/ 55290 h 55323"/>
                  <a:gd name="connsiteX13" fmla="*/ 18242 w 115368"/>
                  <a:gd name="connsiteY13" fmla="*/ 55323 h 55323"/>
                  <a:gd name="connsiteX14" fmla="*/ 8793 w 115368"/>
                  <a:gd name="connsiteY14" fmla="*/ 18211 h 55323"/>
                  <a:gd name="connsiteX15" fmla="*/ 9958 w 115368"/>
                  <a:gd name="connsiteY15" fmla="*/ 35784 h 55323"/>
                  <a:gd name="connsiteX16" fmla="*/ 14025 w 115368"/>
                  <a:gd name="connsiteY16" fmla="*/ 45013 h 55323"/>
                  <a:gd name="connsiteX17" fmla="*/ 18618 w 115368"/>
                  <a:gd name="connsiteY17" fmla="*/ 46701 h 55323"/>
                  <a:gd name="connsiteX18" fmla="*/ 46341 w 115368"/>
                  <a:gd name="connsiteY18" fmla="*/ 44783 h 55323"/>
                  <a:gd name="connsiteX19" fmla="*/ 88679 w 115368"/>
                  <a:gd name="connsiteY19" fmla="*/ 46013 h 55323"/>
                  <a:gd name="connsiteX20" fmla="*/ 94371 w 115368"/>
                  <a:gd name="connsiteY20" fmla="*/ 42865 h 55323"/>
                  <a:gd name="connsiteX21" fmla="*/ 104738 w 115368"/>
                  <a:gd name="connsiteY21" fmla="*/ 29358 h 55323"/>
                  <a:gd name="connsiteX22" fmla="*/ 95979 w 115368"/>
                  <a:gd name="connsiteY22" fmla="*/ 16572 h 55323"/>
                  <a:gd name="connsiteX23" fmla="*/ 66403 w 115368"/>
                  <a:gd name="connsiteY23" fmla="*/ 10147 h 55323"/>
                  <a:gd name="connsiteX24" fmla="*/ 65369 w 115368"/>
                  <a:gd name="connsiteY24" fmla="*/ 10032 h 55323"/>
                  <a:gd name="connsiteX25" fmla="*/ 15715 w 115368"/>
                  <a:gd name="connsiteY25" fmla="*/ 8720 h 55323"/>
                  <a:gd name="connsiteX26" fmla="*/ 8776 w 115368"/>
                  <a:gd name="connsiteY26" fmla="*/ 18211 h 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368" h="55323">
                    <a:moveTo>
                      <a:pt x="18242" y="55323"/>
                    </a:moveTo>
                    <a:cubicBezTo>
                      <a:pt x="14698" y="55323"/>
                      <a:pt x="11237" y="53979"/>
                      <a:pt x="8366" y="51487"/>
                    </a:cubicBezTo>
                    <a:cubicBezTo>
                      <a:pt x="4314" y="47963"/>
                      <a:pt x="1772" y="42439"/>
                      <a:pt x="1362" y="36357"/>
                    </a:cubicBezTo>
                    <a:lnTo>
                      <a:pt x="0" y="15654"/>
                    </a:lnTo>
                    <a:lnTo>
                      <a:pt x="11450" y="0"/>
                    </a:lnTo>
                    <a:lnTo>
                      <a:pt x="65615" y="1426"/>
                    </a:lnTo>
                    <a:cubicBezTo>
                      <a:pt x="66485" y="1442"/>
                      <a:pt x="67354" y="1557"/>
                      <a:pt x="68207" y="1737"/>
                    </a:cubicBezTo>
                    <a:lnTo>
                      <a:pt x="101163" y="8901"/>
                    </a:lnTo>
                    <a:lnTo>
                      <a:pt x="115368" y="29653"/>
                    </a:lnTo>
                    <a:lnTo>
                      <a:pt x="101212" y="48111"/>
                    </a:lnTo>
                    <a:cubicBezTo>
                      <a:pt x="97947" y="52389"/>
                      <a:pt x="92846" y="54700"/>
                      <a:pt x="88433" y="54618"/>
                    </a:cubicBezTo>
                    <a:lnTo>
                      <a:pt x="46111" y="53389"/>
                    </a:lnTo>
                    <a:lnTo>
                      <a:pt x="19242" y="55290"/>
                    </a:lnTo>
                    <a:cubicBezTo>
                      <a:pt x="18897" y="55323"/>
                      <a:pt x="18569" y="55323"/>
                      <a:pt x="18242" y="55323"/>
                    </a:cubicBezTo>
                    <a:close/>
                    <a:moveTo>
                      <a:pt x="8793" y="18211"/>
                    </a:moveTo>
                    <a:lnTo>
                      <a:pt x="9958" y="35784"/>
                    </a:lnTo>
                    <a:cubicBezTo>
                      <a:pt x="10203" y="39554"/>
                      <a:pt x="11729" y="42996"/>
                      <a:pt x="14025" y="45013"/>
                    </a:cubicBezTo>
                    <a:cubicBezTo>
                      <a:pt x="15010" y="45865"/>
                      <a:pt x="16732" y="46881"/>
                      <a:pt x="18618" y="46701"/>
                    </a:cubicBezTo>
                    <a:lnTo>
                      <a:pt x="46341" y="44783"/>
                    </a:lnTo>
                    <a:lnTo>
                      <a:pt x="88679" y="46013"/>
                    </a:lnTo>
                    <a:cubicBezTo>
                      <a:pt x="90566" y="45963"/>
                      <a:pt x="92764" y="44947"/>
                      <a:pt x="94371" y="42865"/>
                    </a:cubicBezTo>
                    <a:lnTo>
                      <a:pt x="104738" y="29358"/>
                    </a:lnTo>
                    <a:lnTo>
                      <a:pt x="95979" y="16572"/>
                    </a:lnTo>
                    <a:lnTo>
                      <a:pt x="66403" y="10147"/>
                    </a:lnTo>
                    <a:cubicBezTo>
                      <a:pt x="66091" y="10081"/>
                      <a:pt x="65730" y="10032"/>
                      <a:pt x="65369" y="10032"/>
                    </a:cubicBezTo>
                    <a:lnTo>
                      <a:pt x="15715" y="8720"/>
                    </a:lnTo>
                    <a:lnTo>
                      <a:pt x="8776" y="182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49" name="Graphic 9">
              <a:extLst>
                <a:ext uri="{FF2B5EF4-FFF2-40B4-BE49-F238E27FC236}">
                  <a16:creationId xmlns:a16="http://schemas.microsoft.com/office/drawing/2014/main" id="{1AA66F31-8B38-E23A-412A-9DDB107BC56C}"/>
                </a:ext>
              </a:extLst>
            </p:cNvPr>
            <p:cNvGrpSpPr/>
            <p:nvPr/>
          </p:nvGrpSpPr>
          <p:grpSpPr>
            <a:xfrm>
              <a:off x="16211038" y="5747796"/>
              <a:ext cx="431420" cy="440833"/>
              <a:chOff x="16211038" y="5747796"/>
              <a:chExt cx="431420" cy="440833"/>
            </a:xfrm>
            <a:grpFill/>
          </p:grpSpPr>
          <p:sp>
            <p:nvSpPr>
              <p:cNvPr id="1675" name="Freeform 1674">
                <a:extLst>
                  <a:ext uri="{FF2B5EF4-FFF2-40B4-BE49-F238E27FC236}">
                    <a16:creationId xmlns:a16="http://schemas.microsoft.com/office/drawing/2014/main" id="{DBE56F1A-0D64-F13E-F0BA-3579633162FB}"/>
                  </a:ext>
                </a:extLst>
              </p:cNvPr>
              <p:cNvSpPr/>
              <p:nvPr/>
            </p:nvSpPr>
            <p:spPr>
              <a:xfrm>
                <a:off x="16217764" y="5752090"/>
                <a:ext cx="415671" cy="430653"/>
              </a:xfrm>
              <a:custGeom>
                <a:avLst/>
                <a:gdLst>
                  <a:gd name="connsiteX0" fmla="*/ 406486 w 415671"/>
                  <a:gd name="connsiteY0" fmla="*/ 40719 h 430653"/>
                  <a:gd name="connsiteX1" fmla="*/ 415672 w 415671"/>
                  <a:gd name="connsiteY1" fmla="*/ 54685 h 430653"/>
                  <a:gd name="connsiteX2" fmla="*/ 395659 w 415671"/>
                  <a:gd name="connsiteY2" fmla="*/ 51357 h 430653"/>
                  <a:gd name="connsiteX3" fmla="*/ 386310 w 415671"/>
                  <a:gd name="connsiteY3" fmla="*/ 54701 h 430653"/>
                  <a:gd name="connsiteX4" fmla="*/ 363835 w 415671"/>
                  <a:gd name="connsiteY4" fmla="*/ 77421 h 430653"/>
                  <a:gd name="connsiteX5" fmla="*/ 362031 w 415671"/>
                  <a:gd name="connsiteY5" fmla="*/ 79699 h 430653"/>
                  <a:gd name="connsiteX6" fmla="*/ 347760 w 415671"/>
                  <a:gd name="connsiteY6" fmla="*/ 101452 h 430653"/>
                  <a:gd name="connsiteX7" fmla="*/ 344808 w 415671"/>
                  <a:gd name="connsiteY7" fmla="*/ 112860 h 430653"/>
                  <a:gd name="connsiteX8" fmla="*/ 346284 w 415671"/>
                  <a:gd name="connsiteY8" fmla="*/ 153808 h 430653"/>
                  <a:gd name="connsiteX9" fmla="*/ 338739 w 415671"/>
                  <a:gd name="connsiteY9" fmla="*/ 169610 h 430653"/>
                  <a:gd name="connsiteX10" fmla="*/ 314624 w 415671"/>
                  <a:gd name="connsiteY10" fmla="*/ 183264 h 430653"/>
                  <a:gd name="connsiteX11" fmla="*/ 303142 w 415671"/>
                  <a:gd name="connsiteY11" fmla="*/ 198640 h 430653"/>
                  <a:gd name="connsiteX12" fmla="*/ 279848 w 415671"/>
                  <a:gd name="connsiteY12" fmla="*/ 220589 h 430653"/>
                  <a:gd name="connsiteX13" fmla="*/ 275585 w 415671"/>
                  <a:gd name="connsiteY13" fmla="*/ 223179 h 430653"/>
                  <a:gd name="connsiteX14" fmla="*/ 238348 w 415671"/>
                  <a:gd name="connsiteY14" fmla="*/ 235736 h 430653"/>
                  <a:gd name="connsiteX15" fmla="*/ 234901 w 415671"/>
                  <a:gd name="connsiteY15" fmla="*/ 237703 h 430653"/>
                  <a:gd name="connsiteX16" fmla="*/ 214232 w 415671"/>
                  <a:gd name="connsiteY16" fmla="*/ 254406 h 430653"/>
                  <a:gd name="connsiteX17" fmla="*/ 208327 w 415671"/>
                  <a:gd name="connsiteY17" fmla="*/ 266864 h 430653"/>
                  <a:gd name="connsiteX18" fmla="*/ 206687 w 415671"/>
                  <a:gd name="connsiteY18" fmla="*/ 293682 h 430653"/>
                  <a:gd name="connsiteX19" fmla="*/ 199797 w 415671"/>
                  <a:gd name="connsiteY19" fmla="*/ 303468 h 430653"/>
                  <a:gd name="connsiteX20" fmla="*/ 223091 w 415671"/>
                  <a:gd name="connsiteY20" fmla="*/ 315106 h 430653"/>
                  <a:gd name="connsiteX21" fmla="*/ 226535 w 415671"/>
                  <a:gd name="connsiteY21" fmla="*/ 317696 h 430653"/>
                  <a:gd name="connsiteX22" fmla="*/ 259507 w 415671"/>
                  <a:gd name="connsiteY22" fmla="*/ 352382 h 430653"/>
                  <a:gd name="connsiteX23" fmla="*/ 250322 w 415671"/>
                  <a:gd name="connsiteY23" fmla="*/ 373347 h 430653"/>
                  <a:gd name="connsiteX24" fmla="*/ 225881 w 415671"/>
                  <a:gd name="connsiteY24" fmla="*/ 378773 h 430653"/>
                  <a:gd name="connsiteX25" fmla="*/ 224241 w 415671"/>
                  <a:gd name="connsiteY25" fmla="*/ 378986 h 430653"/>
                  <a:gd name="connsiteX26" fmla="*/ 184543 w 415671"/>
                  <a:gd name="connsiteY26" fmla="*/ 381412 h 430653"/>
                  <a:gd name="connsiteX27" fmla="*/ 175520 w 415671"/>
                  <a:gd name="connsiteY27" fmla="*/ 387034 h 430653"/>
                  <a:gd name="connsiteX28" fmla="*/ 157969 w 415671"/>
                  <a:gd name="connsiteY28" fmla="*/ 413246 h 430653"/>
                  <a:gd name="connsiteX29" fmla="*/ 147470 w 415671"/>
                  <a:gd name="connsiteY29" fmla="*/ 418835 h 430653"/>
                  <a:gd name="connsiteX30" fmla="*/ 126308 w 415671"/>
                  <a:gd name="connsiteY30" fmla="*/ 416688 h 430653"/>
                  <a:gd name="connsiteX31" fmla="*/ 121717 w 415671"/>
                  <a:gd name="connsiteY31" fmla="*/ 423671 h 430653"/>
                  <a:gd name="connsiteX32" fmla="*/ 91861 w 415671"/>
                  <a:gd name="connsiteY32" fmla="*/ 408295 h 430653"/>
                  <a:gd name="connsiteX33" fmla="*/ 82676 w 415671"/>
                  <a:gd name="connsiteY33" fmla="*/ 423671 h 430653"/>
                  <a:gd name="connsiteX34" fmla="*/ 64304 w 415671"/>
                  <a:gd name="connsiteY34" fmla="*/ 430654 h 430653"/>
                  <a:gd name="connsiteX35" fmla="*/ 62007 w 415671"/>
                  <a:gd name="connsiteY35" fmla="*/ 415278 h 430653"/>
                  <a:gd name="connsiteX36" fmla="*/ 45931 w 415671"/>
                  <a:gd name="connsiteY36" fmla="*/ 408295 h 430653"/>
                  <a:gd name="connsiteX37" fmla="*/ 27557 w 415671"/>
                  <a:gd name="connsiteY37" fmla="*/ 394312 h 430653"/>
                  <a:gd name="connsiteX38" fmla="*/ 45931 w 415671"/>
                  <a:gd name="connsiteY38" fmla="*/ 357971 h 430653"/>
                  <a:gd name="connsiteX39" fmla="*/ 62007 w 415671"/>
                  <a:gd name="connsiteY39" fmla="*/ 348185 h 430653"/>
                  <a:gd name="connsiteX40" fmla="*/ 55116 w 415671"/>
                  <a:gd name="connsiteY40" fmla="*/ 332809 h 430653"/>
                  <a:gd name="connsiteX41" fmla="*/ 71192 w 415671"/>
                  <a:gd name="connsiteY41" fmla="*/ 289485 h 430653"/>
                  <a:gd name="connsiteX42" fmla="*/ 66598 w 415671"/>
                  <a:gd name="connsiteY42" fmla="*/ 275503 h 430653"/>
                  <a:gd name="connsiteX43" fmla="*/ 31658 w 415671"/>
                  <a:gd name="connsiteY43" fmla="*/ 266209 h 430653"/>
                  <a:gd name="connsiteX44" fmla="*/ 28214 w 415671"/>
                  <a:gd name="connsiteY44" fmla="*/ 264569 h 430653"/>
                  <a:gd name="connsiteX45" fmla="*/ 0 w 415671"/>
                  <a:gd name="connsiteY45" fmla="*/ 244768 h 430653"/>
                  <a:gd name="connsiteX46" fmla="*/ 51837 w 415671"/>
                  <a:gd name="connsiteY46" fmla="*/ 192641 h 430653"/>
                  <a:gd name="connsiteX47" fmla="*/ 53969 w 415671"/>
                  <a:gd name="connsiteY47" fmla="*/ 190936 h 430653"/>
                  <a:gd name="connsiteX48" fmla="*/ 119748 w 415671"/>
                  <a:gd name="connsiteY48" fmla="*/ 148185 h 430653"/>
                  <a:gd name="connsiteX49" fmla="*/ 123193 w 415671"/>
                  <a:gd name="connsiteY49" fmla="*/ 144907 h 430653"/>
                  <a:gd name="connsiteX50" fmla="*/ 157969 w 415671"/>
                  <a:gd name="connsiteY50" fmla="*/ 98206 h 430653"/>
                  <a:gd name="connsiteX51" fmla="*/ 174208 w 415671"/>
                  <a:gd name="connsiteY51" fmla="*/ 96075 h 430653"/>
                  <a:gd name="connsiteX52" fmla="*/ 192088 w 415671"/>
                  <a:gd name="connsiteY52" fmla="*/ 112107 h 430653"/>
                  <a:gd name="connsiteX53" fmla="*/ 198814 w 415671"/>
                  <a:gd name="connsiteY53" fmla="*/ 114959 h 430653"/>
                  <a:gd name="connsiteX54" fmla="*/ 233097 w 415671"/>
                  <a:gd name="connsiteY54" fmla="*/ 116696 h 430653"/>
                  <a:gd name="connsiteX55" fmla="*/ 245728 w 415671"/>
                  <a:gd name="connsiteY55" fmla="*/ 96059 h 430653"/>
                  <a:gd name="connsiteX56" fmla="*/ 244417 w 415671"/>
                  <a:gd name="connsiteY56" fmla="*/ 89862 h 430653"/>
                  <a:gd name="connsiteX57" fmla="*/ 253109 w 415671"/>
                  <a:gd name="connsiteY57" fmla="*/ 69831 h 430653"/>
                  <a:gd name="connsiteX58" fmla="*/ 335621 w 415671"/>
                  <a:gd name="connsiteY58" fmla="*/ 39489 h 430653"/>
                  <a:gd name="connsiteX59" fmla="*/ 342511 w 415671"/>
                  <a:gd name="connsiteY59" fmla="*/ 33228 h 430653"/>
                  <a:gd name="connsiteX60" fmla="*/ 356947 w 415671"/>
                  <a:gd name="connsiteY60" fmla="*/ 6886 h 430653"/>
                  <a:gd name="connsiteX61" fmla="*/ 375647 w 415671"/>
                  <a:gd name="connsiteY61" fmla="*/ 4279 h 430653"/>
                  <a:gd name="connsiteX62" fmla="*/ 406486 w 415671"/>
                  <a:gd name="connsiteY62" fmla="*/ 40719 h 43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5671" h="430653">
                    <a:moveTo>
                      <a:pt x="406486" y="40719"/>
                    </a:moveTo>
                    <a:lnTo>
                      <a:pt x="415672" y="54685"/>
                    </a:lnTo>
                    <a:lnTo>
                      <a:pt x="395659" y="51357"/>
                    </a:lnTo>
                    <a:cubicBezTo>
                      <a:pt x="392215" y="50800"/>
                      <a:pt x="388933" y="52013"/>
                      <a:pt x="386310" y="54701"/>
                    </a:cubicBezTo>
                    <a:lnTo>
                      <a:pt x="363835" y="77421"/>
                    </a:lnTo>
                    <a:cubicBezTo>
                      <a:pt x="363180" y="78093"/>
                      <a:pt x="362523" y="78863"/>
                      <a:pt x="362031" y="79699"/>
                    </a:cubicBezTo>
                    <a:lnTo>
                      <a:pt x="347760" y="101452"/>
                    </a:lnTo>
                    <a:cubicBezTo>
                      <a:pt x="345627" y="104615"/>
                      <a:pt x="344644" y="108697"/>
                      <a:pt x="344808" y="112860"/>
                    </a:cubicBezTo>
                    <a:lnTo>
                      <a:pt x="346284" y="153808"/>
                    </a:lnTo>
                    <a:cubicBezTo>
                      <a:pt x="346612" y="160594"/>
                      <a:pt x="343659" y="166889"/>
                      <a:pt x="338739" y="169610"/>
                    </a:cubicBezTo>
                    <a:lnTo>
                      <a:pt x="314624" y="183264"/>
                    </a:lnTo>
                    <a:lnTo>
                      <a:pt x="303142" y="198640"/>
                    </a:lnTo>
                    <a:lnTo>
                      <a:pt x="279848" y="220589"/>
                    </a:lnTo>
                    <a:cubicBezTo>
                      <a:pt x="278536" y="221786"/>
                      <a:pt x="277060" y="222671"/>
                      <a:pt x="275585" y="223179"/>
                    </a:cubicBezTo>
                    <a:lnTo>
                      <a:pt x="238348" y="235736"/>
                    </a:lnTo>
                    <a:cubicBezTo>
                      <a:pt x="237198" y="236162"/>
                      <a:pt x="235887" y="236818"/>
                      <a:pt x="234901" y="237703"/>
                    </a:cubicBezTo>
                    <a:lnTo>
                      <a:pt x="214232" y="254406"/>
                    </a:lnTo>
                    <a:cubicBezTo>
                      <a:pt x="210953" y="257127"/>
                      <a:pt x="208820" y="261750"/>
                      <a:pt x="208327" y="266864"/>
                    </a:cubicBezTo>
                    <a:lnTo>
                      <a:pt x="206687" y="293682"/>
                    </a:lnTo>
                    <a:lnTo>
                      <a:pt x="199797" y="303468"/>
                    </a:lnTo>
                    <a:lnTo>
                      <a:pt x="223091" y="315106"/>
                    </a:lnTo>
                    <a:cubicBezTo>
                      <a:pt x="224403" y="315729"/>
                      <a:pt x="225552" y="316598"/>
                      <a:pt x="226535" y="317696"/>
                    </a:cubicBezTo>
                    <a:lnTo>
                      <a:pt x="259507" y="352382"/>
                    </a:lnTo>
                    <a:lnTo>
                      <a:pt x="250322" y="373347"/>
                    </a:lnTo>
                    <a:lnTo>
                      <a:pt x="225881" y="378773"/>
                    </a:lnTo>
                    <a:cubicBezTo>
                      <a:pt x="225224" y="378888"/>
                      <a:pt x="224731" y="378953"/>
                      <a:pt x="224241" y="378986"/>
                    </a:cubicBezTo>
                    <a:lnTo>
                      <a:pt x="184543" y="381412"/>
                    </a:lnTo>
                    <a:cubicBezTo>
                      <a:pt x="181099" y="381625"/>
                      <a:pt x="177817" y="383658"/>
                      <a:pt x="175520" y="387034"/>
                    </a:cubicBezTo>
                    <a:lnTo>
                      <a:pt x="157969" y="413246"/>
                    </a:lnTo>
                    <a:cubicBezTo>
                      <a:pt x="155343" y="417163"/>
                      <a:pt x="151407" y="419229"/>
                      <a:pt x="147470" y="418835"/>
                    </a:cubicBezTo>
                    <a:lnTo>
                      <a:pt x="126308" y="416688"/>
                    </a:lnTo>
                    <a:lnTo>
                      <a:pt x="121717" y="423671"/>
                    </a:lnTo>
                    <a:lnTo>
                      <a:pt x="91861" y="408295"/>
                    </a:lnTo>
                    <a:lnTo>
                      <a:pt x="82676" y="423671"/>
                    </a:lnTo>
                    <a:lnTo>
                      <a:pt x="64304" y="430654"/>
                    </a:lnTo>
                    <a:lnTo>
                      <a:pt x="62007" y="415278"/>
                    </a:lnTo>
                    <a:lnTo>
                      <a:pt x="45931" y="408295"/>
                    </a:lnTo>
                    <a:lnTo>
                      <a:pt x="27557" y="394312"/>
                    </a:lnTo>
                    <a:lnTo>
                      <a:pt x="45931" y="357971"/>
                    </a:lnTo>
                    <a:lnTo>
                      <a:pt x="62007" y="348185"/>
                    </a:lnTo>
                    <a:lnTo>
                      <a:pt x="55116" y="332809"/>
                    </a:lnTo>
                    <a:lnTo>
                      <a:pt x="71192" y="289485"/>
                    </a:lnTo>
                    <a:lnTo>
                      <a:pt x="66598" y="275503"/>
                    </a:lnTo>
                    <a:lnTo>
                      <a:pt x="31658" y="266209"/>
                    </a:lnTo>
                    <a:cubicBezTo>
                      <a:pt x="30347" y="265881"/>
                      <a:pt x="29199" y="265340"/>
                      <a:pt x="28214" y="264569"/>
                    </a:cubicBezTo>
                    <a:lnTo>
                      <a:pt x="0" y="244768"/>
                    </a:lnTo>
                    <a:lnTo>
                      <a:pt x="51837" y="192641"/>
                    </a:lnTo>
                    <a:cubicBezTo>
                      <a:pt x="52491" y="191985"/>
                      <a:pt x="53148" y="191411"/>
                      <a:pt x="53969" y="190936"/>
                    </a:cubicBezTo>
                    <a:lnTo>
                      <a:pt x="119748" y="148185"/>
                    </a:lnTo>
                    <a:cubicBezTo>
                      <a:pt x="121060" y="147349"/>
                      <a:pt x="122207" y="146251"/>
                      <a:pt x="123193" y="144907"/>
                    </a:cubicBezTo>
                    <a:lnTo>
                      <a:pt x="157969" y="98206"/>
                    </a:lnTo>
                    <a:cubicBezTo>
                      <a:pt x="162234" y="92452"/>
                      <a:pt x="169122" y="91551"/>
                      <a:pt x="174208" y="96075"/>
                    </a:cubicBezTo>
                    <a:lnTo>
                      <a:pt x="192088" y="112107"/>
                    </a:lnTo>
                    <a:cubicBezTo>
                      <a:pt x="194056" y="113860"/>
                      <a:pt x="196353" y="114844"/>
                      <a:pt x="198814" y="114959"/>
                    </a:cubicBezTo>
                    <a:lnTo>
                      <a:pt x="233097" y="116696"/>
                    </a:lnTo>
                    <a:cubicBezTo>
                      <a:pt x="241628" y="117122"/>
                      <a:pt x="248025" y="106713"/>
                      <a:pt x="245728" y="96059"/>
                    </a:cubicBezTo>
                    <a:lnTo>
                      <a:pt x="244417" y="89862"/>
                    </a:lnTo>
                    <a:cubicBezTo>
                      <a:pt x="242613" y="81224"/>
                      <a:pt x="246549" y="72290"/>
                      <a:pt x="253109" y="69831"/>
                    </a:cubicBezTo>
                    <a:lnTo>
                      <a:pt x="335621" y="39489"/>
                    </a:lnTo>
                    <a:cubicBezTo>
                      <a:pt x="338410" y="38473"/>
                      <a:pt x="340871" y="36260"/>
                      <a:pt x="342511" y="33228"/>
                    </a:cubicBezTo>
                    <a:lnTo>
                      <a:pt x="356947" y="6886"/>
                    </a:lnTo>
                    <a:cubicBezTo>
                      <a:pt x="361212" y="-1130"/>
                      <a:pt x="370069" y="-2343"/>
                      <a:pt x="375647" y="4279"/>
                    </a:cubicBezTo>
                    <a:lnTo>
                      <a:pt x="406486" y="4071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76" name="Freeform 1675">
                <a:extLst>
                  <a:ext uri="{FF2B5EF4-FFF2-40B4-BE49-F238E27FC236}">
                    <a16:creationId xmlns:a16="http://schemas.microsoft.com/office/drawing/2014/main" id="{6BB5B525-2902-545D-E299-A2B658B4A0AA}"/>
                  </a:ext>
                </a:extLst>
              </p:cNvPr>
              <p:cNvSpPr/>
              <p:nvPr/>
            </p:nvSpPr>
            <p:spPr>
              <a:xfrm>
                <a:off x="16211038" y="5747796"/>
                <a:ext cx="431420" cy="440833"/>
              </a:xfrm>
              <a:custGeom>
                <a:avLst/>
                <a:gdLst>
                  <a:gd name="connsiteX0" fmla="*/ 67419 w 431420"/>
                  <a:gd name="connsiteY0" fmla="*/ 440833 h 440833"/>
                  <a:gd name="connsiteX1" fmla="*/ 64796 w 431420"/>
                  <a:gd name="connsiteY1" fmla="*/ 422540 h 440833"/>
                  <a:gd name="connsiteX2" fmla="*/ 50851 w 431420"/>
                  <a:gd name="connsiteY2" fmla="*/ 416507 h 440833"/>
                  <a:gd name="connsiteX3" fmla="*/ 28707 w 431420"/>
                  <a:gd name="connsiteY3" fmla="*/ 399837 h 440833"/>
                  <a:gd name="connsiteX4" fmla="*/ 49211 w 431420"/>
                  <a:gd name="connsiteY4" fmla="*/ 359217 h 440833"/>
                  <a:gd name="connsiteX5" fmla="*/ 63154 w 431420"/>
                  <a:gd name="connsiteY5" fmla="*/ 350759 h 440833"/>
                  <a:gd name="connsiteX6" fmla="*/ 57085 w 431420"/>
                  <a:gd name="connsiteY6" fmla="*/ 337252 h 440833"/>
                  <a:gd name="connsiteX7" fmla="*/ 73324 w 431420"/>
                  <a:gd name="connsiteY7" fmla="*/ 293682 h 440833"/>
                  <a:gd name="connsiteX8" fmla="*/ 69880 w 431420"/>
                  <a:gd name="connsiteY8" fmla="*/ 283355 h 440833"/>
                  <a:gd name="connsiteX9" fmla="*/ 37237 w 431420"/>
                  <a:gd name="connsiteY9" fmla="*/ 274667 h 440833"/>
                  <a:gd name="connsiteX10" fmla="*/ 32315 w 431420"/>
                  <a:gd name="connsiteY10" fmla="*/ 272372 h 440833"/>
                  <a:gd name="connsiteX11" fmla="*/ 0 w 431420"/>
                  <a:gd name="connsiteY11" fmla="*/ 249636 h 440833"/>
                  <a:gd name="connsiteX12" fmla="*/ 55445 w 431420"/>
                  <a:gd name="connsiteY12" fmla="*/ 193903 h 440833"/>
                  <a:gd name="connsiteX13" fmla="*/ 58234 w 431420"/>
                  <a:gd name="connsiteY13" fmla="*/ 191608 h 440833"/>
                  <a:gd name="connsiteX14" fmla="*/ 124178 w 431420"/>
                  <a:gd name="connsiteY14" fmla="*/ 148890 h 440833"/>
                  <a:gd name="connsiteX15" fmla="*/ 126475 w 431420"/>
                  <a:gd name="connsiteY15" fmla="*/ 146661 h 440833"/>
                  <a:gd name="connsiteX16" fmla="*/ 161086 w 431420"/>
                  <a:gd name="connsiteY16" fmla="*/ 99960 h 440833"/>
                  <a:gd name="connsiteX17" fmla="*/ 172240 w 431420"/>
                  <a:gd name="connsiteY17" fmla="*/ 93288 h 440833"/>
                  <a:gd name="connsiteX18" fmla="*/ 183724 w 431420"/>
                  <a:gd name="connsiteY18" fmla="*/ 97173 h 440833"/>
                  <a:gd name="connsiteX19" fmla="*/ 201767 w 431420"/>
                  <a:gd name="connsiteY19" fmla="*/ 113205 h 440833"/>
                  <a:gd name="connsiteX20" fmla="*/ 205704 w 431420"/>
                  <a:gd name="connsiteY20" fmla="*/ 114991 h 440833"/>
                  <a:gd name="connsiteX21" fmla="*/ 239988 w 431420"/>
                  <a:gd name="connsiteY21" fmla="*/ 116713 h 440833"/>
                  <a:gd name="connsiteX22" fmla="*/ 245402 w 431420"/>
                  <a:gd name="connsiteY22" fmla="*/ 114041 h 440833"/>
                  <a:gd name="connsiteX23" fmla="*/ 248189 w 431420"/>
                  <a:gd name="connsiteY23" fmla="*/ 101271 h 440833"/>
                  <a:gd name="connsiteX24" fmla="*/ 246878 w 431420"/>
                  <a:gd name="connsiteY24" fmla="*/ 95075 h 440833"/>
                  <a:gd name="connsiteX25" fmla="*/ 258360 w 431420"/>
                  <a:gd name="connsiteY25" fmla="*/ 70110 h 440833"/>
                  <a:gd name="connsiteX26" fmla="*/ 340871 w 431420"/>
                  <a:gd name="connsiteY26" fmla="*/ 39768 h 440833"/>
                  <a:gd name="connsiteX27" fmla="*/ 345301 w 431420"/>
                  <a:gd name="connsiteY27" fmla="*/ 35473 h 440833"/>
                  <a:gd name="connsiteX28" fmla="*/ 359736 w 431420"/>
                  <a:gd name="connsiteY28" fmla="*/ 9131 h 440833"/>
                  <a:gd name="connsiteX29" fmla="*/ 372531 w 431420"/>
                  <a:gd name="connsiteY29" fmla="*/ 83 h 440833"/>
                  <a:gd name="connsiteX30" fmla="*/ 385653 w 431420"/>
                  <a:gd name="connsiteY30" fmla="*/ 5820 h 440833"/>
                  <a:gd name="connsiteX31" fmla="*/ 416821 w 431420"/>
                  <a:gd name="connsiteY31" fmla="*/ 42670 h 440833"/>
                  <a:gd name="connsiteX32" fmla="*/ 431421 w 431420"/>
                  <a:gd name="connsiteY32" fmla="*/ 64864 h 440833"/>
                  <a:gd name="connsiteX33" fmla="*/ 401565 w 431420"/>
                  <a:gd name="connsiteY33" fmla="*/ 59930 h 440833"/>
                  <a:gd name="connsiteX34" fmla="*/ 395988 w 431420"/>
                  <a:gd name="connsiteY34" fmla="*/ 62045 h 440833"/>
                  <a:gd name="connsiteX35" fmla="*/ 373515 w 431420"/>
                  <a:gd name="connsiteY35" fmla="*/ 84764 h 440833"/>
                  <a:gd name="connsiteX36" fmla="*/ 372367 w 431420"/>
                  <a:gd name="connsiteY36" fmla="*/ 86354 h 440833"/>
                  <a:gd name="connsiteX37" fmla="*/ 357932 w 431420"/>
                  <a:gd name="connsiteY37" fmla="*/ 108140 h 440833"/>
                  <a:gd name="connsiteX38" fmla="*/ 355799 w 431420"/>
                  <a:gd name="connsiteY38" fmla="*/ 117024 h 440833"/>
                  <a:gd name="connsiteX39" fmla="*/ 357275 w 431420"/>
                  <a:gd name="connsiteY39" fmla="*/ 157971 h 440833"/>
                  <a:gd name="connsiteX40" fmla="*/ 347597 w 431420"/>
                  <a:gd name="connsiteY40" fmla="*/ 177675 h 440833"/>
                  <a:gd name="connsiteX41" fmla="*/ 324139 w 431420"/>
                  <a:gd name="connsiteY41" fmla="*/ 190887 h 440833"/>
                  <a:gd name="connsiteX42" fmla="*/ 313312 w 431420"/>
                  <a:gd name="connsiteY42" fmla="*/ 205525 h 440833"/>
                  <a:gd name="connsiteX43" fmla="*/ 289363 w 431420"/>
                  <a:gd name="connsiteY43" fmla="*/ 228031 h 440833"/>
                  <a:gd name="connsiteX44" fmla="*/ 283622 w 431420"/>
                  <a:gd name="connsiteY44" fmla="*/ 231555 h 440833"/>
                  <a:gd name="connsiteX45" fmla="*/ 246385 w 431420"/>
                  <a:gd name="connsiteY45" fmla="*/ 244112 h 440833"/>
                  <a:gd name="connsiteX46" fmla="*/ 244253 w 431420"/>
                  <a:gd name="connsiteY46" fmla="*/ 245325 h 440833"/>
                  <a:gd name="connsiteX47" fmla="*/ 223748 w 431420"/>
                  <a:gd name="connsiteY47" fmla="*/ 262045 h 440833"/>
                  <a:gd name="connsiteX48" fmla="*/ 219319 w 431420"/>
                  <a:gd name="connsiteY48" fmla="*/ 271437 h 440833"/>
                  <a:gd name="connsiteX49" fmla="*/ 217514 w 431420"/>
                  <a:gd name="connsiteY49" fmla="*/ 299451 h 440833"/>
                  <a:gd name="connsiteX50" fmla="*/ 212921 w 431420"/>
                  <a:gd name="connsiteY50" fmla="*/ 306123 h 440833"/>
                  <a:gd name="connsiteX51" fmla="*/ 231786 w 431420"/>
                  <a:gd name="connsiteY51" fmla="*/ 315532 h 440833"/>
                  <a:gd name="connsiteX52" fmla="*/ 236379 w 431420"/>
                  <a:gd name="connsiteY52" fmla="*/ 318991 h 440833"/>
                  <a:gd name="connsiteX53" fmla="*/ 271319 w 431420"/>
                  <a:gd name="connsiteY53" fmla="*/ 355758 h 440833"/>
                  <a:gd name="connsiteX54" fmla="*/ 260000 w 431420"/>
                  <a:gd name="connsiteY54" fmla="*/ 381346 h 440833"/>
                  <a:gd name="connsiteX55" fmla="*/ 233426 w 431420"/>
                  <a:gd name="connsiteY55" fmla="*/ 387231 h 440833"/>
                  <a:gd name="connsiteX56" fmla="*/ 231129 w 431420"/>
                  <a:gd name="connsiteY56" fmla="*/ 387543 h 440833"/>
                  <a:gd name="connsiteX57" fmla="*/ 191433 w 431420"/>
                  <a:gd name="connsiteY57" fmla="*/ 389969 h 440833"/>
                  <a:gd name="connsiteX58" fmla="*/ 185856 w 431420"/>
                  <a:gd name="connsiteY58" fmla="*/ 393690 h 440833"/>
                  <a:gd name="connsiteX59" fmla="*/ 168303 w 431420"/>
                  <a:gd name="connsiteY59" fmla="*/ 419901 h 440833"/>
                  <a:gd name="connsiteX60" fmla="*/ 153703 w 431420"/>
                  <a:gd name="connsiteY60" fmla="*/ 427375 h 440833"/>
                  <a:gd name="connsiteX61" fmla="*/ 135167 w 431420"/>
                  <a:gd name="connsiteY61" fmla="*/ 425490 h 440833"/>
                  <a:gd name="connsiteX62" fmla="*/ 129919 w 431420"/>
                  <a:gd name="connsiteY62" fmla="*/ 433522 h 440833"/>
                  <a:gd name="connsiteX63" fmla="*/ 100063 w 431420"/>
                  <a:gd name="connsiteY63" fmla="*/ 418229 h 440833"/>
                  <a:gd name="connsiteX64" fmla="*/ 92189 w 431420"/>
                  <a:gd name="connsiteY64" fmla="*/ 431408 h 440833"/>
                  <a:gd name="connsiteX65" fmla="*/ 67419 w 431420"/>
                  <a:gd name="connsiteY65" fmla="*/ 440833 h 440833"/>
                  <a:gd name="connsiteX66" fmla="*/ 39698 w 431420"/>
                  <a:gd name="connsiteY66" fmla="*/ 397329 h 440833"/>
                  <a:gd name="connsiteX67" fmla="*/ 55116 w 431420"/>
                  <a:gd name="connsiteY67" fmla="*/ 409131 h 440833"/>
                  <a:gd name="connsiteX68" fmla="*/ 72505 w 431420"/>
                  <a:gd name="connsiteY68" fmla="*/ 416540 h 440833"/>
                  <a:gd name="connsiteX69" fmla="*/ 74474 w 431420"/>
                  <a:gd name="connsiteY69" fmla="*/ 428982 h 440833"/>
                  <a:gd name="connsiteX70" fmla="*/ 86448 w 431420"/>
                  <a:gd name="connsiteY70" fmla="*/ 424425 h 440833"/>
                  <a:gd name="connsiteX71" fmla="*/ 96947 w 431420"/>
                  <a:gd name="connsiteY71" fmla="*/ 406869 h 440833"/>
                  <a:gd name="connsiteX72" fmla="*/ 126801 w 431420"/>
                  <a:gd name="connsiteY72" fmla="*/ 422310 h 440833"/>
                  <a:gd name="connsiteX73" fmla="*/ 130738 w 431420"/>
                  <a:gd name="connsiteY73" fmla="*/ 416376 h 440833"/>
                  <a:gd name="connsiteX74" fmla="*/ 154689 w 431420"/>
                  <a:gd name="connsiteY74" fmla="*/ 418802 h 440833"/>
                  <a:gd name="connsiteX75" fmla="*/ 161086 w 431420"/>
                  <a:gd name="connsiteY75" fmla="*/ 415114 h 440833"/>
                  <a:gd name="connsiteX76" fmla="*/ 178638 w 431420"/>
                  <a:gd name="connsiteY76" fmla="*/ 388887 h 440833"/>
                  <a:gd name="connsiteX77" fmla="*/ 190940 w 431420"/>
                  <a:gd name="connsiteY77" fmla="*/ 381363 h 440833"/>
                  <a:gd name="connsiteX78" fmla="*/ 230638 w 431420"/>
                  <a:gd name="connsiteY78" fmla="*/ 378937 h 440833"/>
                  <a:gd name="connsiteX79" fmla="*/ 253930 w 431420"/>
                  <a:gd name="connsiteY79" fmla="*/ 373855 h 440833"/>
                  <a:gd name="connsiteX80" fmla="*/ 261149 w 431420"/>
                  <a:gd name="connsiteY80" fmla="*/ 357512 h 440833"/>
                  <a:gd name="connsiteX81" fmla="*/ 230146 w 431420"/>
                  <a:gd name="connsiteY81" fmla="*/ 324892 h 440833"/>
                  <a:gd name="connsiteX82" fmla="*/ 228013 w 431420"/>
                  <a:gd name="connsiteY82" fmla="*/ 323220 h 440833"/>
                  <a:gd name="connsiteX83" fmla="*/ 200127 w 431420"/>
                  <a:gd name="connsiteY83" fmla="*/ 309336 h 440833"/>
                  <a:gd name="connsiteX84" fmla="*/ 209148 w 431420"/>
                  <a:gd name="connsiteY84" fmla="*/ 296468 h 440833"/>
                  <a:gd name="connsiteX85" fmla="*/ 210788 w 431420"/>
                  <a:gd name="connsiteY85" fmla="*/ 270847 h 440833"/>
                  <a:gd name="connsiteX86" fmla="*/ 218335 w 431420"/>
                  <a:gd name="connsiteY86" fmla="*/ 255340 h 440833"/>
                  <a:gd name="connsiteX87" fmla="*/ 238840 w 431420"/>
                  <a:gd name="connsiteY87" fmla="*/ 238637 h 440833"/>
                  <a:gd name="connsiteX88" fmla="*/ 243760 w 431420"/>
                  <a:gd name="connsiteY88" fmla="*/ 235949 h 440833"/>
                  <a:gd name="connsiteX89" fmla="*/ 280833 w 431420"/>
                  <a:gd name="connsiteY89" fmla="*/ 223376 h 440833"/>
                  <a:gd name="connsiteX90" fmla="*/ 283622 w 431420"/>
                  <a:gd name="connsiteY90" fmla="*/ 221737 h 440833"/>
                  <a:gd name="connsiteX91" fmla="*/ 306916 w 431420"/>
                  <a:gd name="connsiteY91" fmla="*/ 199788 h 440833"/>
                  <a:gd name="connsiteX92" fmla="*/ 319219 w 431420"/>
                  <a:gd name="connsiteY92" fmla="*/ 183805 h 440833"/>
                  <a:gd name="connsiteX93" fmla="*/ 343332 w 431420"/>
                  <a:gd name="connsiteY93" fmla="*/ 170151 h 440833"/>
                  <a:gd name="connsiteX94" fmla="*/ 348745 w 431420"/>
                  <a:gd name="connsiteY94" fmla="*/ 158267 h 440833"/>
                  <a:gd name="connsiteX95" fmla="*/ 347105 w 431420"/>
                  <a:gd name="connsiteY95" fmla="*/ 117319 h 440833"/>
                  <a:gd name="connsiteX96" fmla="*/ 350877 w 431420"/>
                  <a:gd name="connsiteY96" fmla="*/ 103369 h 440833"/>
                  <a:gd name="connsiteX97" fmla="*/ 365149 w 431420"/>
                  <a:gd name="connsiteY97" fmla="*/ 81617 h 440833"/>
                  <a:gd name="connsiteX98" fmla="*/ 367445 w 431420"/>
                  <a:gd name="connsiteY98" fmla="*/ 78683 h 440833"/>
                  <a:gd name="connsiteX99" fmla="*/ 389918 w 431420"/>
                  <a:gd name="connsiteY99" fmla="*/ 55980 h 440833"/>
                  <a:gd name="connsiteX100" fmla="*/ 403042 w 431420"/>
                  <a:gd name="connsiteY100" fmla="*/ 51406 h 440833"/>
                  <a:gd name="connsiteX101" fmla="*/ 413377 w 431420"/>
                  <a:gd name="connsiteY101" fmla="*/ 53111 h 440833"/>
                  <a:gd name="connsiteX102" fmla="*/ 409766 w 431420"/>
                  <a:gd name="connsiteY102" fmla="*/ 47571 h 440833"/>
                  <a:gd name="connsiteX103" fmla="*/ 379091 w 431420"/>
                  <a:gd name="connsiteY103" fmla="*/ 11328 h 440833"/>
                  <a:gd name="connsiteX104" fmla="*/ 373350 w 431420"/>
                  <a:gd name="connsiteY104" fmla="*/ 8607 h 440833"/>
                  <a:gd name="connsiteX105" fmla="*/ 367281 w 431420"/>
                  <a:gd name="connsiteY105" fmla="*/ 13229 h 440833"/>
                  <a:gd name="connsiteX106" fmla="*/ 352846 w 431420"/>
                  <a:gd name="connsiteY106" fmla="*/ 39571 h 440833"/>
                  <a:gd name="connsiteX107" fmla="*/ 343825 w 431420"/>
                  <a:gd name="connsiteY107" fmla="*/ 47800 h 440833"/>
                  <a:gd name="connsiteX108" fmla="*/ 261313 w 431420"/>
                  <a:gd name="connsiteY108" fmla="*/ 78126 h 440833"/>
                  <a:gd name="connsiteX109" fmla="*/ 255244 w 431420"/>
                  <a:gd name="connsiteY109" fmla="*/ 93239 h 440833"/>
                  <a:gd name="connsiteX110" fmla="*/ 256556 w 431420"/>
                  <a:gd name="connsiteY110" fmla="*/ 99435 h 440833"/>
                  <a:gd name="connsiteX111" fmla="*/ 251962 w 431420"/>
                  <a:gd name="connsiteY111" fmla="*/ 119581 h 440833"/>
                  <a:gd name="connsiteX112" fmla="*/ 239495 w 431420"/>
                  <a:gd name="connsiteY112" fmla="*/ 125253 h 440833"/>
                  <a:gd name="connsiteX113" fmla="*/ 205212 w 431420"/>
                  <a:gd name="connsiteY113" fmla="*/ 123515 h 440833"/>
                  <a:gd name="connsiteX114" fmla="*/ 196027 w 431420"/>
                  <a:gd name="connsiteY114" fmla="*/ 119565 h 440833"/>
                  <a:gd name="connsiteX115" fmla="*/ 177981 w 431420"/>
                  <a:gd name="connsiteY115" fmla="*/ 103550 h 440833"/>
                  <a:gd name="connsiteX116" fmla="*/ 173061 w 431420"/>
                  <a:gd name="connsiteY116" fmla="*/ 101779 h 440833"/>
                  <a:gd name="connsiteX117" fmla="*/ 168139 w 431420"/>
                  <a:gd name="connsiteY117" fmla="*/ 105025 h 440833"/>
                  <a:gd name="connsiteX118" fmla="*/ 133363 w 431420"/>
                  <a:gd name="connsiteY118" fmla="*/ 151726 h 440833"/>
                  <a:gd name="connsiteX119" fmla="*/ 128769 w 431420"/>
                  <a:gd name="connsiteY119" fmla="*/ 156037 h 440833"/>
                  <a:gd name="connsiteX120" fmla="*/ 62990 w 431420"/>
                  <a:gd name="connsiteY120" fmla="*/ 198788 h 440833"/>
                  <a:gd name="connsiteX121" fmla="*/ 61514 w 431420"/>
                  <a:gd name="connsiteY121" fmla="*/ 199919 h 440833"/>
                  <a:gd name="connsiteX122" fmla="*/ 13288 w 431420"/>
                  <a:gd name="connsiteY122" fmla="*/ 248407 h 440833"/>
                  <a:gd name="connsiteX123" fmla="*/ 37237 w 431420"/>
                  <a:gd name="connsiteY123" fmla="*/ 265274 h 440833"/>
                  <a:gd name="connsiteX124" fmla="*/ 39370 w 431420"/>
                  <a:gd name="connsiteY124" fmla="*/ 266274 h 440833"/>
                  <a:gd name="connsiteX125" fmla="*/ 76606 w 431420"/>
                  <a:gd name="connsiteY125" fmla="*/ 276175 h 440833"/>
                  <a:gd name="connsiteX126" fmla="*/ 82347 w 431420"/>
                  <a:gd name="connsiteY126" fmla="*/ 293780 h 440833"/>
                  <a:gd name="connsiteX127" fmla="*/ 66436 w 431420"/>
                  <a:gd name="connsiteY127" fmla="*/ 336875 h 440833"/>
                  <a:gd name="connsiteX128" fmla="*/ 74145 w 431420"/>
                  <a:gd name="connsiteY128" fmla="*/ 354103 h 440833"/>
                  <a:gd name="connsiteX129" fmla="*/ 55937 w 431420"/>
                  <a:gd name="connsiteY129" fmla="*/ 365217 h 440833"/>
                  <a:gd name="connsiteX130" fmla="*/ 39698 w 431420"/>
                  <a:gd name="connsiteY130" fmla="*/ 397263 h 4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31420" h="440833">
                    <a:moveTo>
                      <a:pt x="67419" y="440833"/>
                    </a:moveTo>
                    <a:lnTo>
                      <a:pt x="64796" y="422540"/>
                    </a:lnTo>
                    <a:lnTo>
                      <a:pt x="50851" y="416507"/>
                    </a:lnTo>
                    <a:lnTo>
                      <a:pt x="28707" y="399837"/>
                    </a:lnTo>
                    <a:lnTo>
                      <a:pt x="49211" y="359217"/>
                    </a:lnTo>
                    <a:lnTo>
                      <a:pt x="63154" y="350759"/>
                    </a:lnTo>
                    <a:lnTo>
                      <a:pt x="57085" y="337252"/>
                    </a:lnTo>
                    <a:lnTo>
                      <a:pt x="73324" y="293682"/>
                    </a:lnTo>
                    <a:lnTo>
                      <a:pt x="69880" y="283355"/>
                    </a:lnTo>
                    <a:lnTo>
                      <a:pt x="37237" y="274667"/>
                    </a:lnTo>
                    <a:cubicBezTo>
                      <a:pt x="35433" y="274208"/>
                      <a:pt x="33793" y="273437"/>
                      <a:pt x="32315" y="272372"/>
                    </a:cubicBezTo>
                    <a:lnTo>
                      <a:pt x="0" y="249636"/>
                    </a:lnTo>
                    <a:lnTo>
                      <a:pt x="55445" y="193903"/>
                    </a:lnTo>
                    <a:cubicBezTo>
                      <a:pt x="56266" y="192985"/>
                      <a:pt x="57249" y="192247"/>
                      <a:pt x="58234" y="191608"/>
                    </a:cubicBezTo>
                    <a:lnTo>
                      <a:pt x="124178" y="148890"/>
                    </a:lnTo>
                    <a:cubicBezTo>
                      <a:pt x="124997" y="148333"/>
                      <a:pt x="125654" y="147595"/>
                      <a:pt x="126475" y="146661"/>
                    </a:cubicBezTo>
                    <a:lnTo>
                      <a:pt x="161086" y="99960"/>
                    </a:lnTo>
                    <a:cubicBezTo>
                      <a:pt x="164038" y="96108"/>
                      <a:pt x="167975" y="93731"/>
                      <a:pt x="172240" y="93288"/>
                    </a:cubicBezTo>
                    <a:cubicBezTo>
                      <a:pt x="176177" y="92862"/>
                      <a:pt x="180442" y="94239"/>
                      <a:pt x="183724" y="97173"/>
                    </a:cubicBezTo>
                    <a:lnTo>
                      <a:pt x="201767" y="113205"/>
                    </a:lnTo>
                    <a:cubicBezTo>
                      <a:pt x="202915" y="114303"/>
                      <a:pt x="204393" y="114926"/>
                      <a:pt x="205704" y="114991"/>
                    </a:cubicBezTo>
                    <a:lnTo>
                      <a:pt x="239988" y="116713"/>
                    </a:lnTo>
                    <a:cubicBezTo>
                      <a:pt x="242613" y="116745"/>
                      <a:pt x="244253" y="115319"/>
                      <a:pt x="245402" y="114041"/>
                    </a:cubicBezTo>
                    <a:cubicBezTo>
                      <a:pt x="248025" y="110910"/>
                      <a:pt x="249175" y="105894"/>
                      <a:pt x="248189" y="101271"/>
                    </a:cubicBezTo>
                    <a:lnTo>
                      <a:pt x="246878" y="95075"/>
                    </a:lnTo>
                    <a:cubicBezTo>
                      <a:pt x="244581" y="84289"/>
                      <a:pt x="249665" y="73306"/>
                      <a:pt x="258360" y="70110"/>
                    </a:cubicBezTo>
                    <a:lnTo>
                      <a:pt x="340871" y="39768"/>
                    </a:lnTo>
                    <a:cubicBezTo>
                      <a:pt x="342511" y="39112"/>
                      <a:pt x="344151" y="37588"/>
                      <a:pt x="345301" y="35473"/>
                    </a:cubicBezTo>
                    <a:lnTo>
                      <a:pt x="359736" y="9131"/>
                    </a:lnTo>
                    <a:cubicBezTo>
                      <a:pt x="362688" y="3902"/>
                      <a:pt x="367281" y="607"/>
                      <a:pt x="372531" y="83"/>
                    </a:cubicBezTo>
                    <a:cubicBezTo>
                      <a:pt x="377287" y="-458"/>
                      <a:pt x="382209" y="1673"/>
                      <a:pt x="385653" y="5820"/>
                    </a:cubicBezTo>
                    <a:lnTo>
                      <a:pt x="416821" y="42670"/>
                    </a:lnTo>
                    <a:lnTo>
                      <a:pt x="431421" y="64864"/>
                    </a:lnTo>
                    <a:lnTo>
                      <a:pt x="401565" y="59930"/>
                    </a:lnTo>
                    <a:cubicBezTo>
                      <a:pt x="399596" y="59570"/>
                      <a:pt x="397628" y="60357"/>
                      <a:pt x="395988" y="62045"/>
                    </a:cubicBezTo>
                    <a:lnTo>
                      <a:pt x="373515" y="84764"/>
                    </a:lnTo>
                    <a:cubicBezTo>
                      <a:pt x="373022" y="85256"/>
                      <a:pt x="372694" y="85797"/>
                      <a:pt x="372367" y="86354"/>
                    </a:cubicBezTo>
                    <a:lnTo>
                      <a:pt x="357932" y="108140"/>
                    </a:lnTo>
                    <a:cubicBezTo>
                      <a:pt x="356454" y="110566"/>
                      <a:pt x="355635" y="113795"/>
                      <a:pt x="355799" y="117024"/>
                    </a:cubicBezTo>
                    <a:lnTo>
                      <a:pt x="357275" y="157971"/>
                    </a:lnTo>
                    <a:cubicBezTo>
                      <a:pt x="357603" y="166413"/>
                      <a:pt x="353831" y="174150"/>
                      <a:pt x="347597" y="177675"/>
                    </a:cubicBezTo>
                    <a:lnTo>
                      <a:pt x="324139" y="190887"/>
                    </a:lnTo>
                    <a:lnTo>
                      <a:pt x="313312" y="205525"/>
                    </a:lnTo>
                    <a:lnTo>
                      <a:pt x="289363" y="228031"/>
                    </a:lnTo>
                    <a:cubicBezTo>
                      <a:pt x="287723" y="229654"/>
                      <a:pt x="285755" y="230834"/>
                      <a:pt x="283622" y="231555"/>
                    </a:cubicBezTo>
                    <a:lnTo>
                      <a:pt x="246385" y="244112"/>
                    </a:lnTo>
                    <a:cubicBezTo>
                      <a:pt x="245728" y="244374"/>
                      <a:pt x="244909" y="244784"/>
                      <a:pt x="244253" y="245325"/>
                    </a:cubicBezTo>
                    <a:lnTo>
                      <a:pt x="223748" y="262045"/>
                    </a:lnTo>
                    <a:cubicBezTo>
                      <a:pt x="221287" y="264012"/>
                      <a:pt x="219647" y="267520"/>
                      <a:pt x="219319" y="271437"/>
                    </a:cubicBezTo>
                    <a:lnTo>
                      <a:pt x="217514" y="299451"/>
                    </a:lnTo>
                    <a:lnTo>
                      <a:pt x="212921" y="306123"/>
                    </a:lnTo>
                    <a:lnTo>
                      <a:pt x="231786" y="315532"/>
                    </a:lnTo>
                    <a:cubicBezTo>
                      <a:pt x="233426" y="316352"/>
                      <a:pt x="235068" y="317516"/>
                      <a:pt x="236379" y="318991"/>
                    </a:cubicBezTo>
                    <a:lnTo>
                      <a:pt x="271319" y="355758"/>
                    </a:lnTo>
                    <a:lnTo>
                      <a:pt x="260000" y="381346"/>
                    </a:lnTo>
                    <a:lnTo>
                      <a:pt x="233426" y="387231"/>
                    </a:lnTo>
                    <a:cubicBezTo>
                      <a:pt x="232771" y="387395"/>
                      <a:pt x="231950" y="387493"/>
                      <a:pt x="231129" y="387543"/>
                    </a:cubicBezTo>
                    <a:lnTo>
                      <a:pt x="191433" y="389969"/>
                    </a:lnTo>
                    <a:cubicBezTo>
                      <a:pt x="189300" y="390100"/>
                      <a:pt x="187332" y="391460"/>
                      <a:pt x="185856" y="393690"/>
                    </a:cubicBezTo>
                    <a:lnTo>
                      <a:pt x="168303" y="419901"/>
                    </a:lnTo>
                    <a:cubicBezTo>
                      <a:pt x="164695" y="425130"/>
                      <a:pt x="159444" y="427933"/>
                      <a:pt x="153703" y="427375"/>
                    </a:cubicBezTo>
                    <a:lnTo>
                      <a:pt x="135167" y="425490"/>
                    </a:lnTo>
                    <a:lnTo>
                      <a:pt x="129919" y="433522"/>
                    </a:lnTo>
                    <a:lnTo>
                      <a:pt x="100063" y="418229"/>
                    </a:lnTo>
                    <a:lnTo>
                      <a:pt x="92189" y="431408"/>
                    </a:lnTo>
                    <a:lnTo>
                      <a:pt x="67419" y="440833"/>
                    </a:lnTo>
                    <a:close/>
                    <a:moveTo>
                      <a:pt x="39698" y="397329"/>
                    </a:moveTo>
                    <a:lnTo>
                      <a:pt x="55116" y="409131"/>
                    </a:lnTo>
                    <a:lnTo>
                      <a:pt x="72505" y="416540"/>
                    </a:lnTo>
                    <a:lnTo>
                      <a:pt x="74474" y="428982"/>
                    </a:lnTo>
                    <a:lnTo>
                      <a:pt x="86448" y="424425"/>
                    </a:lnTo>
                    <a:lnTo>
                      <a:pt x="96947" y="406869"/>
                    </a:lnTo>
                    <a:lnTo>
                      <a:pt x="126801" y="422310"/>
                    </a:lnTo>
                    <a:lnTo>
                      <a:pt x="130738" y="416376"/>
                    </a:lnTo>
                    <a:lnTo>
                      <a:pt x="154689" y="418802"/>
                    </a:lnTo>
                    <a:cubicBezTo>
                      <a:pt x="156985" y="418999"/>
                      <a:pt x="159444" y="417688"/>
                      <a:pt x="161086" y="415114"/>
                    </a:cubicBezTo>
                    <a:lnTo>
                      <a:pt x="178638" y="388887"/>
                    </a:lnTo>
                    <a:cubicBezTo>
                      <a:pt x="181755" y="384395"/>
                      <a:pt x="186183" y="381658"/>
                      <a:pt x="190940" y="381363"/>
                    </a:cubicBezTo>
                    <a:lnTo>
                      <a:pt x="230638" y="378937"/>
                    </a:lnTo>
                    <a:lnTo>
                      <a:pt x="253930" y="373855"/>
                    </a:lnTo>
                    <a:lnTo>
                      <a:pt x="261149" y="357512"/>
                    </a:lnTo>
                    <a:lnTo>
                      <a:pt x="230146" y="324892"/>
                    </a:lnTo>
                    <a:cubicBezTo>
                      <a:pt x="229489" y="324171"/>
                      <a:pt x="228670" y="323597"/>
                      <a:pt x="228013" y="323220"/>
                    </a:cubicBezTo>
                    <a:lnTo>
                      <a:pt x="200127" y="309336"/>
                    </a:lnTo>
                    <a:lnTo>
                      <a:pt x="209148" y="296468"/>
                    </a:lnTo>
                    <a:lnTo>
                      <a:pt x="210788" y="270847"/>
                    </a:lnTo>
                    <a:cubicBezTo>
                      <a:pt x="211281" y="264503"/>
                      <a:pt x="213906" y="258848"/>
                      <a:pt x="218335" y="255340"/>
                    </a:cubicBezTo>
                    <a:lnTo>
                      <a:pt x="238840" y="238637"/>
                    </a:lnTo>
                    <a:cubicBezTo>
                      <a:pt x="240316" y="237440"/>
                      <a:pt x="241956" y="236522"/>
                      <a:pt x="243760" y="235949"/>
                    </a:cubicBezTo>
                    <a:lnTo>
                      <a:pt x="280833" y="223376"/>
                    </a:lnTo>
                    <a:cubicBezTo>
                      <a:pt x="281818" y="223064"/>
                      <a:pt x="282801" y="222507"/>
                      <a:pt x="283622" y="221737"/>
                    </a:cubicBezTo>
                    <a:lnTo>
                      <a:pt x="306916" y="199788"/>
                    </a:lnTo>
                    <a:lnTo>
                      <a:pt x="319219" y="183805"/>
                    </a:lnTo>
                    <a:lnTo>
                      <a:pt x="343332" y="170151"/>
                    </a:lnTo>
                    <a:cubicBezTo>
                      <a:pt x="346776" y="168216"/>
                      <a:pt x="348909" y="163446"/>
                      <a:pt x="348745" y="158267"/>
                    </a:cubicBezTo>
                    <a:lnTo>
                      <a:pt x="347105" y="117319"/>
                    </a:lnTo>
                    <a:cubicBezTo>
                      <a:pt x="346941" y="112270"/>
                      <a:pt x="348252" y="107320"/>
                      <a:pt x="350877" y="103369"/>
                    </a:cubicBezTo>
                    <a:lnTo>
                      <a:pt x="365149" y="81617"/>
                    </a:lnTo>
                    <a:cubicBezTo>
                      <a:pt x="365805" y="80584"/>
                      <a:pt x="366624" y="79585"/>
                      <a:pt x="367445" y="78683"/>
                    </a:cubicBezTo>
                    <a:lnTo>
                      <a:pt x="389918" y="55980"/>
                    </a:lnTo>
                    <a:cubicBezTo>
                      <a:pt x="393527" y="52275"/>
                      <a:pt x="398285" y="50620"/>
                      <a:pt x="403042" y="51406"/>
                    </a:cubicBezTo>
                    <a:lnTo>
                      <a:pt x="413377" y="53111"/>
                    </a:lnTo>
                    <a:lnTo>
                      <a:pt x="409766" y="47571"/>
                    </a:lnTo>
                    <a:lnTo>
                      <a:pt x="379091" y="11328"/>
                    </a:lnTo>
                    <a:cubicBezTo>
                      <a:pt x="377451" y="9361"/>
                      <a:pt x="375319" y="8312"/>
                      <a:pt x="373350" y="8607"/>
                    </a:cubicBezTo>
                    <a:cubicBezTo>
                      <a:pt x="371054" y="8836"/>
                      <a:pt x="368757" y="10525"/>
                      <a:pt x="367281" y="13229"/>
                    </a:cubicBezTo>
                    <a:lnTo>
                      <a:pt x="352846" y="39571"/>
                    </a:lnTo>
                    <a:cubicBezTo>
                      <a:pt x="350713" y="43505"/>
                      <a:pt x="347433" y="46440"/>
                      <a:pt x="343825" y="47800"/>
                    </a:cubicBezTo>
                    <a:lnTo>
                      <a:pt x="261313" y="78126"/>
                    </a:lnTo>
                    <a:cubicBezTo>
                      <a:pt x="256720" y="79830"/>
                      <a:pt x="253930" y="86748"/>
                      <a:pt x="255244" y="93239"/>
                    </a:cubicBezTo>
                    <a:lnTo>
                      <a:pt x="256556" y="99435"/>
                    </a:lnTo>
                    <a:cubicBezTo>
                      <a:pt x="258196" y="106697"/>
                      <a:pt x="256391" y="114418"/>
                      <a:pt x="251962" y="119581"/>
                    </a:cubicBezTo>
                    <a:cubicBezTo>
                      <a:pt x="248682" y="123482"/>
                      <a:pt x="244417" y="125564"/>
                      <a:pt x="239495" y="125253"/>
                    </a:cubicBezTo>
                    <a:lnTo>
                      <a:pt x="205212" y="123515"/>
                    </a:lnTo>
                    <a:cubicBezTo>
                      <a:pt x="201932" y="123335"/>
                      <a:pt x="198650" y="121974"/>
                      <a:pt x="196027" y="119565"/>
                    </a:cubicBezTo>
                    <a:lnTo>
                      <a:pt x="177981" y="103550"/>
                    </a:lnTo>
                    <a:cubicBezTo>
                      <a:pt x="176505" y="102238"/>
                      <a:pt x="174865" y="101665"/>
                      <a:pt x="173061" y="101779"/>
                    </a:cubicBezTo>
                    <a:cubicBezTo>
                      <a:pt x="171257" y="101976"/>
                      <a:pt x="169452" y="103124"/>
                      <a:pt x="168139" y="105025"/>
                    </a:cubicBezTo>
                    <a:lnTo>
                      <a:pt x="133363" y="151726"/>
                    </a:lnTo>
                    <a:cubicBezTo>
                      <a:pt x="132051" y="153480"/>
                      <a:pt x="130576" y="154939"/>
                      <a:pt x="128769" y="156037"/>
                    </a:cubicBezTo>
                    <a:lnTo>
                      <a:pt x="62990" y="198788"/>
                    </a:lnTo>
                    <a:cubicBezTo>
                      <a:pt x="62499" y="199099"/>
                      <a:pt x="62007" y="199460"/>
                      <a:pt x="61514" y="199919"/>
                    </a:cubicBezTo>
                    <a:lnTo>
                      <a:pt x="13288" y="248407"/>
                    </a:lnTo>
                    <a:lnTo>
                      <a:pt x="37237" y="265274"/>
                    </a:lnTo>
                    <a:cubicBezTo>
                      <a:pt x="38058" y="265766"/>
                      <a:pt x="38713" y="266094"/>
                      <a:pt x="39370" y="266274"/>
                    </a:cubicBezTo>
                    <a:lnTo>
                      <a:pt x="76606" y="276175"/>
                    </a:lnTo>
                    <a:lnTo>
                      <a:pt x="82347" y="293780"/>
                    </a:lnTo>
                    <a:lnTo>
                      <a:pt x="66436" y="336875"/>
                    </a:lnTo>
                    <a:lnTo>
                      <a:pt x="74145" y="354103"/>
                    </a:lnTo>
                    <a:lnTo>
                      <a:pt x="55937" y="365217"/>
                    </a:lnTo>
                    <a:lnTo>
                      <a:pt x="39698" y="39726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50" name="Freeform 1349">
              <a:extLst>
                <a:ext uri="{FF2B5EF4-FFF2-40B4-BE49-F238E27FC236}">
                  <a16:creationId xmlns:a16="http://schemas.microsoft.com/office/drawing/2014/main" id="{867775E9-D01C-9971-20D0-0DA329C33E6D}"/>
                </a:ext>
              </a:extLst>
            </p:cNvPr>
            <p:cNvSpPr/>
            <p:nvPr/>
          </p:nvSpPr>
          <p:spPr>
            <a:xfrm>
              <a:off x="7678074" y="5801977"/>
              <a:ext cx="203492" cy="452205"/>
            </a:xfrm>
            <a:custGeom>
              <a:avLst/>
              <a:gdLst>
                <a:gd name="connsiteX0" fmla="*/ 107436 w 203492"/>
                <a:gd name="connsiteY0" fmla="*/ 452204 h 452204"/>
                <a:gd name="connsiteX1" fmla="*/ 102728 w 203492"/>
                <a:gd name="connsiteY1" fmla="*/ 451401 h 452204"/>
                <a:gd name="connsiteX2" fmla="*/ 78746 w 203492"/>
                <a:gd name="connsiteY2" fmla="*/ 443057 h 452204"/>
                <a:gd name="connsiteX3" fmla="*/ 75563 w 203492"/>
                <a:gd name="connsiteY3" fmla="*/ 442893 h 452204"/>
                <a:gd name="connsiteX4" fmla="*/ 62916 w 203492"/>
                <a:gd name="connsiteY4" fmla="*/ 445975 h 452204"/>
                <a:gd name="connsiteX5" fmla="*/ 49235 w 203492"/>
                <a:gd name="connsiteY5" fmla="*/ 442139 h 452204"/>
                <a:gd name="connsiteX6" fmla="*/ 43035 w 203492"/>
                <a:gd name="connsiteY6" fmla="*/ 421321 h 452204"/>
                <a:gd name="connsiteX7" fmla="*/ 49596 w 203492"/>
                <a:gd name="connsiteY7" fmla="*/ 384636 h 452204"/>
                <a:gd name="connsiteX8" fmla="*/ 49695 w 203492"/>
                <a:gd name="connsiteY8" fmla="*/ 379456 h 452204"/>
                <a:gd name="connsiteX9" fmla="*/ 44708 w 203492"/>
                <a:gd name="connsiteY9" fmla="*/ 343000 h 452204"/>
                <a:gd name="connsiteX10" fmla="*/ 38179 w 203492"/>
                <a:gd name="connsiteY10" fmla="*/ 333476 h 452204"/>
                <a:gd name="connsiteX11" fmla="*/ 23497 w 203492"/>
                <a:gd name="connsiteY11" fmla="*/ 329018 h 452204"/>
                <a:gd name="connsiteX12" fmla="*/ 13376 w 203492"/>
                <a:gd name="connsiteY12" fmla="*/ 320150 h 452204"/>
                <a:gd name="connsiteX13" fmla="*/ 2648 w 203492"/>
                <a:gd name="connsiteY13" fmla="*/ 299643 h 452204"/>
                <a:gd name="connsiteX14" fmla="*/ 89 w 203492"/>
                <a:gd name="connsiteY14" fmla="*/ 286382 h 452204"/>
                <a:gd name="connsiteX15" fmla="*/ 3665 w 203492"/>
                <a:gd name="connsiteY15" fmla="*/ 244041 h 452204"/>
                <a:gd name="connsiteX16" fmla="*/ 8800 w 203492"/>
                <a:gd name="connsiteY16" fmla="*/ 231206 h 452204"/>
                <a:gd name="connsiteX17" fmla="*/ 27238 w 203492"/>
                <a:gd name="connsiteY17" fmla="*/ 209798 h 452204"/>
                <a:gd name="connsiteX18" fmla="*/ 30240 w 203492"/>
                <a:gd name="connsiteY18" fmla="*/ 202717 h 452204"/>
                <a:gd name="connsiteX19" fmla="*/ 33881 w 203492"/>
                <a:gd name="connsiteY19" fmla="*/ 176063 h 452204"/>
                <a:gd name="connsiteX20" fmla="*/ 34505 w 203492"/>
                <a:gd name="connsiteY20" fmla="*/ 172932 h 452204"/>
                <a:gd name="connsiteX21" fmla="*/ 47037 w 203492"/>
                <a:gd name="connsiteY21" fmla="*/ 127198 h 452204"/>
                <a:gd name="connsiteX22" fmla="*/ 47578 w 203492"/>
                <a:gd name="connsiteY22" fmla="*/ 121772 h 452204"/>
                <a:gd name="connsiteX23" fmla="*/ 45725 w 203492"/>
                <a:gd name="connsiteY23" fmla="*/ 93513 h 452204"/>
                <a:gd name="connsiteX24" fmla="*/ 44708 w 203492"/>
                <a:gd name="connsiteY24" fmla="*/ 88792 h 452204"/>
                <a:gd name="connsiteX25" fmla="*/ 35374 w 203492"/>
                <a:gd name="connsiteY25" fmla="*/ 64957 h 452204"/>
                <a:gd name="connsiteX26" fmla="*/ 33816 w 203492"/>
                <a:gd name="connsiteY26" fmla="*/ 58073 h 452204"/>
                <a:gd name="connsiteX27" fmla="*/ 31585 w 203492"/>
                <a:gd name="connsiteY27" fmla="*/ 31009 h 452204"/>
                <a:gd name="connsiteX28" fmla="*/ 54632 w 203492"/>
                <a:gd name="connsiteY28" fmla="*/ 9962 h 452204"/>
                <a:gd name="connsiteX29" fmla="*/ 58995 w 203492"/>
                <a:gd name="connsiteY29" fmla="*/ 7093 h 452204"/>
                <a:gd name="connsiteX30" fmla="*/ 72200 w 203492"/>
                <a:gd name="connsiteY30" fmla="*/ 1241 h 452204"/>
                <a:gd name="connsiteX31" fmla="*/ 83454 w 203492"/>
                <a:gd name="connsiteY31" fmla="*/ 1061 h 452204"/>
                <a:gd name="connsiteX32" fmla="*/ 93264 w 203492"/>
                <a:gd name="connsiteY32" fmla="*/ 11568 h 452204"/>
                <a:gd name="connsiteX33" fmla="*/ 100842 w 203492"/>
                <a:gd name="connsiteY33" fmla="*/ 30665 h 452204"/>
                <a:gd name="connsiteX34" fmla="*/ 108075 w 203492"/>
                <a:gd name="connsiteY34" fmla="*/ 36829 h 452204"/>
                <a:gd name="connsiteX35" fmla="*/ 135371 w 203492"/>
                <a:gd name="connsiteY35" fmla="*/ 36829 h 452204"/>
                <a:gd name="connsiteX36" fmla="*/ 146985 w 203492"/>
                <a:gd name="connsiteY36" fmla="*/ 25518 h 452204"/>
                <a:gd name="connsiteX37" fmla="*/ 178825 w 203492"/>
                <a:gd name="connsiteY37" fmla="*/ 27944 h 452204"/>
                <a:gd name="connsiteX38" fmla="*/ 192670 w 203492"/>
                <a:gd name="connsiteY38" fmla="*/ 38746 h 452204"/>
                <a:gd name="connsiteX39" fmla="*/ 201479 w 203492"/>
                <a:gd name="connsiteY39" fmla="*/ 58860 h 452204"/>
                <a:gd name="connsiteX40" fmla="*/ 195459 w 203492"/>
                <a:gd name="connsiteY40" fmla="*/ 86218 h 452204"/>
                <a:gd name="connsiteX41" fmla="*/ 182730 w 203492"/>
                <a:gd name="connsiteY41" fmla="*/ 95758 h 452204"/>
                <a:gd name="connsiteX42" fmla="*/ 178153 w 203492"/>
                <a:gd name="connsiteY42" fmla="*/ 106446 h 452204"/>
                <a:gd name="connsiteX43" fmla="*/ 178153 w 203492"/>
                <a:gd name="connsiteY43" fmla="*/ 162982 h 452204"/>
                <a:gd name="connsiteX44" fmla="*/ 166555 w 203492"/>
                <a:gd name="connsiteY44" fmla="*/ 175670 h 452204"/>
                <a:gd name="connsiteX45" fmla="*/ 165095 w 203492"/>
                <a:gd name="connsiteY45" fmla="*/ 199520 h 452204"/>
                <a:gd name="connsiteX46" fmla="*/ 151693 w 203492"/>
                <a:gd name="connsiteY46" fmla="*/ 218158 h 452204"/>
                <a:gd name="connsiteX47" fmla="*/ 138718 w 203492"/>
                <a:gd name="connsiteY47" fmla="*/ 221453 h 452204"/>
                <a:gd name="connsiteX48" fmla="*/ 158091 w 203492"/>
                <a:gd name="connsiteY48" fmla="*/ 260007 h 452204"/>
                <a:gd name="connsiteX49" fmla="*/ 159584 w 203492"/>
                <a:gd name="connsiteY49" fmla="*/ 277891 h 452204"/>
                <a:gd name="connsiteX50" fmla="*/ 148905 w 203492"/>
                <a:gd name="connsiteY50" fmla="*/ 314084 h 452204"/>
                <a:gd name="connsiteX51" fmla="*/ 151431 w 203492"/>
                <a:gd name="connsiteY51" fmla="*/ 328083 h 452204"/>
                <a:gd name="connsiteX52" fmla="*/ 167326 w 203492"/>
                <a:gd name="connsiteY52" fmla="*/ 346344 h 452204"/>
                <a:gd name="connsiteX53" fmla="*/ 157960 w 203492"/>
                <a:gd name="connsiteY53" fmla="*/ 369129 h 452204"/>
                <a:gd name="connsiteX54" fmla="*/ 155367 w 203492"/>
                <a:gd name="connsiteY54" fmla="*/ 373735 h 452204"/>
                <a:gd name="connsiteX55" fmla="*/ 138292 w 203492"/>
                <a:gd name="connsiteY55" fmla="*/ 396586 h 452204"/>
                <a:gd name="connsiteX56" fmla="*/ 135815 w 203492"/>
                <a:gd name="connsiteY56" fmla="*/ 408077 h 452204"/>
                <a:gd name="connsiteX57" fmla="*/ 139407 w 203492"/>
                <a:gd name="connsiteY57" fmla="*/ 429960 h 452204"/>
                <a:gd name="connsiteX58" fmla="*/ 116934 w 203492"/>
                <a:gd name="connsiteY58" fmla="*/ 448598 h 452204"/>
                <a:gd name="connsiteX59" fmla="*/ 107404 w 203492"/>
                <a:gd name="connsiteY59" fmla="*/ 452188 h 452204"/>
                <a:gd name="connsiteX60" fmla="*/ 76876 w 203492"/>
                <a:gd name="connsiteY60" fmla="*/ 434140 h 452204"/>
                <a:gd name="connsiteX61" fmla="*/ 81567 w 203492"/>
                <a:gd name="connsiteY61" fmla="*/ 434943 h 452204"/>
                <a:gd name="connsiteX62" fmla="*/ 105549 w 203492"/>
                <a:gd name="connsiteY62" fmla="*/ 443271 h 452204"/>
                <a:gd name="connsiteX63" fmla="*/ 111472 w 203492"/>
                <a:gd name="connsiteY63" fmla="*/ 442008 h 452204"/>
                <a:gd name="connsiteX64" fmla="*/ 130139 w 203492"/>
                <a:gd name="connsiteY64" fmla="*/ 426518 h 452204"/>
                <a:gd name="connsiteX65" fmla="*/ 127351 w 203492"/>
                <a:gd name="connsiteY65" fmla="*/ 409503 h 452204"/>
                <a:gd name="connsiteX66" fmla="*/ 131402 w 203492"/>
                <a:gd name="connsiteY66" fmla="*/ 391471 h 452204"/>
                <a:gd name="connsiteX67" fmla="*/ 148478 w 203492"/>
                <a:gd name="connsiteY67" fmla="*/ 368637 h 452204"/>
                <a:gd name="connsiteX68" fmla="*/ 150004 w 203492"/>
                <a:gd name="connsiteY68" fmla="*/ 365883 h 452204"/>
                <a:gd name="connsiteX69" fmla="*/ 157353 w 203492"/>
                <a:gd name="connsiteY69" fmla="*/ 348016 h 452204"/>
                <a:gd name="connsiteX70" fmla="*/ 144952 w 203492"/>
                <a:gd name="connsiteY70" fmla="*/ 333755 h 452204"/>
                <a:gd name="connsiteX71" fmla="*/ 140654 w 203492"/>
                <a:gd name="connsiteY71" fmla="*/ 311691 h 452204"/>
                <a:gd name="connsiteX72" fmla="*/ 151333 w 203492"/>
                <a:gd name="connsiteY72" fmla="*/ 275481 h 452204"/>
                <a:gd name="connsiteX73" fmla="*/ 150397 w 203492"/>
                <a:gd name="connsiteY73" fmla="*/ 263892 h 452204"/>
                <a:gd name="connsiteX74" fmla="*/ 126234 w 203492"/>
                <a:gd name="connsiteY74" fmla="*/ 215781 h 452204"/>
                <a:gd name="connsiteX75" fmla="*/ 149578 w 203492"/>
                <a:gd name="connsiteY75" fmla="*/ 209847 h 452204"/>
                <a:gd name="connsiteX76" fmla="*/ 156500 w 203492"/>
                <a:gd name="connsiteY76" fmla="*/ 199012 h 452204"/>
                <a:gd name="connsiteX77" fmla="*/ 158140 w 203492"/>
                <a:gd name="connsiteY77" fmla="*/ 172113 h 452204"/>
                <a:gd name="connsiteX78" fmla="*/ 169525 w 203492"/>
                <a:gd name="connsiteY78" fmla="*/ 159655 h 452204"/>
                <a:gd name="connsiteX79" fmla="*/ 169525 w 203492"/>
                <a:gd name="connsiteY79" fmla="*/ 106462 h 452204"/>
                <a:gd name="connsiteX80" fmla="*/ 177546 w 203492"/>
                <a:gd name="connsiteY80" fmla="*/ 88890 h 452204"/>
                <a:gd name="connsiteX81" fmla="*/ 190276 w 203492"/>
                <a:gd name="connsiteY81" fmla="*/ 79366 h 452204"/>
                <a:gd name="connsiteX82" fmla="*/ 193573 w 203492"/>
                <a:gd name="connsiteY82" fmla="*/ 62335 h 452204"/>
                <a:gd name="connsiteX83" fmla="*/ 184764 w 203492"/>
                <a:gd name="connsiteY83" fmla="*/ 42222 h 452204"/>
                <a:gd name="connsiteX84" fmla="*/ 178153 w 203492"/>
                <a:gd name="connsiteY84" fmla="*/ 36550 h 452204"/>
                <a:gd name="connsiteX85" fmla="*/ 150184 w 203492"/>
                <a:gd name="connsiteY85" fmla="*/ 34419 h 452204"/>
                <a:gd name="connsiteX86" fmla="*/ 138833 w 203492"/>
                <a:gd name="connsiteY86" fmla="*/ 45467 h 452204"/>
                <a:gd name="connsiteX87" fmla="*/ 108043 w 203492"/>
                <a:gd name="connsiteY87" fmla="*/ 45467 h 452204"/>
                <a:gd name="connsiteX88" fmla="*/ 92820 w 203492"/>
                <a:gd name="connsiteY88" fmla="*/ 33878 h 452204"/>
                <a:gd name="connsiteX89" fmla="*/ 85242 w 203492"/>
                <a:gd name="connsiteY89" fmla="*/ 14781 h 452204"/>
                <a:gd name="connsiteX90" fmla="*/ 80190 w 203492"/>
                <a:gd name="connsiteY90" fmla="*/ 9060 h 452204"/>
                <a:gd name="connsiteX91" fmla="*/ 75678 w 203492"/>
                <a:gd name="connsiteY91" fmla="*/ 9142 h 452204"/>
                <a:gd name="connsiteX92" fmla="*/ 62440 w 203492"/>
                <a:gd name="connsiteY92" fmla="*/ 14994 h 452204"/>
                <a:gd name="connsiteX93" fmla="*/ 60423 w 203492"/>
                <a:gd name="connsiteY93" fmla="*/ 16338 h 452204"/>
                <a:gd name="connsiteX94" fmla="*/ 40492 w 203492"/>
                <a:gd name="connsiteY94" fmla="*/ 34534 h 452204"/>
                <a:gd name="connsiteX95" fmla="*/ 42362 w 203492"/>
                <a:gd name="connsiteY95" fmla="*/ 57401 h 452204"/>
                <a:gd name="connsiteX96" fmla="*/ 43362 w 203492"/>
                <a:gd name="connsiteY96" fmla="*/ 61859 h 452204"/>
                <a:gd name="connsiteX97" fmla="*/ 52697 w 203492"/>
                <a:gd name="connsiteY97" fmla="*/ 85677 h 452204"/>
                <a:gd name="connsiteX98" fmla="*/ 54288 w 203492"/>
                <a:gd name="connsiteY98" fmla="*/ 92971 h 452204"/>
                <a:gd name="connsiteX99" fmla="*/ 56142 w 203492"/>
                <a:gd name="connsiteY99" fmla="*/ 121231 h 452204"/>
                <a:gd name="connsiteX100" fmla="*/ 55321 w 203492"/>
                <a:gd name="connsiteY100" fmla="*/ 129493 h 452204"/>
                <a:gd name="connsiteX101" fmla="*/ 42805 w 203492"/>
                <a:gd name="connsiteY101" fmla="*/ 175194 h 452204"/>
                <a:gd name="connsiteX102" fmla="*/ 42378 w 203492"/>
                <a:gd name="connsiteY102" fmla="*/ 177276 h 452204"/>
                <a:gd name="connsiteX103" fmla="*/ 38737 w 203492"/>
                <a:gd name="connsiteY103" fmla="*/ 203913 h 452204"/>
                <a:gd name="connsiteX104" fmla="*/ 33734 w 203492"/>
                <a:gd name="connsiteY104" fmla="*/ 215453 h 452204"/>
                <a:gd name="connsiteX105" fmla="*/ 15295 w 203492"/>
                <a:gd name="connsiteY105" fmla="*/ 236861 h 452204"/>
                <a:gd name="connsiteX106" fmla="*/ 12212 w 203492"/>
                <a:gd name="connsiteY106" fmla="*/ 244811 h 452204"/>
                <a:gd name="connsiteX107" fmla="*/ 8635 w 203492"/>
                <a:gd name="connsiteY107" fmla="*/ 287136 h 452204"/>
                <a:gd name="connsiteX108" fmla="*/ 10260 w 203492"/>
                <a:gd name="connsiteY108" fmla="*/ 295709 h 452204"/>
                <a:gd name="connsiteX109" fmla="*/ 20988 w 203492"/>
                <a:gd name="connsiteY109" fmla="*/ 316215 h 452204"/>
                <a:gd name="connsiteX110" fmla="*/ 25991 w 203492"/>
                <a:gd name="connsiteY110" fmla="*/ 320838 h 452204"/>
                <a:gd name="connsiteX111" fmla="*/ 40672 w 203492"/>
                <a:gd name="connsiteY111" fmla="*/ 325297 h 452204"/>
                <a:gd name="connsiteX112" fmla="*/ 53221 w 203492"/>
                <a:gd name="connsiteY112" fmla="*/ 341869 h 452204"/>
                <a:gd name="connsiteX113" fmla="*/ 58208 w 203492"/>
                <a:gd name="connsiteY113" fmla="*/ 378325 h 452204"/>
                <a:gd name="connsiteX114" fmla="*/ 58060 w 203492"/>
                <a:gd name="connsiteY114" fmla="*/ 386177 h 452204"/>
                <a:gd name="connsiteX115" fmla="*/ 51499 w 203492"/>
                <a:gd name="connsiteY115" fmla="*/ 422879 h 452204"/>
                <a:gd name="connsiteX116" fmla="*/ 55125 w 203492"/>
                <a:gd name="connsiteY116" fmla="*/ 435910 h 452204"/>
                <a:gd name="connsiteX117" fmla="*/ 60882 w 203492"/>
                <a:gd name="connsiteY117" fmla="*/ 437681 h 452204"/>
                <a:gd name="connsiteX118" fmla="*/ 73530 w 203492"/>
                <a:gd name="connsiteY118" fmla="*/ 434599 h 452204"/>
                <a:gd name="connsiteX119" fmla="*/ 76876 w 203492"/>
                <a:gd name="connsiteY119" fmla="*/ 434189 h 45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3492" h="452204">
                  <a:moveTo>
                    <a:pt x="107436" y="452204"/>
                  </a:moveTo>
                  <a:cubicBezTo>
                    <a:pt x="105861" y="452204"/>
                    <a:pt x="104270" y="451942"/>
                    <a:pt x="102728" y="451401"/>
                  </a:cubicBezTo>
                  <a:lnTo>
                    <a:pt x="78746" y="443057"/>
                  </a:lnTo>
                  <a:cubicBezTo>
                    <a:pt x="77680" y="442664"/>
                    <a:pt x="76596" y="442631"/>
                    <a:pt x="75563" y="442893"/>
                  </a:cubicBezTo>
                  <a:lnTo>
                    <a:pt x="62916" y="445975"/>
                  </a:lnTo>
                  <a:cubicBezTo>
                    <a:pt x="58077" y="447155"/>
                    <a:pt x="53090" y="445762"/>
                    <a:pt x="49235" y="442139"/>
                  </a:cubicBezTo>
                  <a:cubicBezTo>
                    <a:pt x="43986" y="437222"/>
                    <a:pt x="41624" y="429239"/>
                    <a:pt x="43035" y="421321"/>
                  </a:cubicBezTo>
                  <a:lnTo>
                    <a:pt x="49596" y="384636"/>
                  </a:lnTo>
                  <a:cubicBezTo>
                    <a:pt x="49891" y="382915"/>
                    <a:pt x="49924" y="381161"/>
                    <a:pt x="49695" y="379456"/>
                  </a:cubicBezTo>
                  <a:lnTo>
                    <a:pt x="44708" y="343000"/>
                  </a:lnTo>
                  <a:cubicBezTo>
                    <a:pt x="44068" y="338312"/>
                    <a:pt x="41443" y="334476"/>
                    <a:pt x="38179" y="333476"/>
                  </a:cubicBezTo>
                  <a:lnTo>
                    <a:pt x="23497" y="329018"/>
                  </a:lnTo>
                  <a:cubicBezTo>
                    <a:pt x="19282" y="327739"/>
                    <a:pt x="15690" y="324575"/>
                    <a:pt x="13376" y="320150"/>
                  </a:cubicBezTo>
                  <a:lnTo>
                    <a:pt x="2648" y="299643"/>
                  </a:lnTo>
                  <a:cubicBezTo>
                    <a:pt x="615" y="295742"/>
                    <a:pt x="-304" y="291021"/>
                    <a:pt x="89" y="286382"/>
                  </a:cubicBezTo>
                  <a:lnTo>
                    <a:pt x="3665" y="244041"/>
                  </a:lnTo>
                  <a:cubicBezTo>
                    <a:pt x="4076" y="239140"/>
                    <a:pt x="5896" y="234583"/>
                    <a:pt x="8800" y="231206"/>
                  </a:cubicBezTo>
                  <a:lnTo>
                    <a:pt x="27238" y="209798"/>
                  </a:lnTo>
                  <a:cubicBezTo>
                    <a:pt x="28796" y="207995"/>
                    <a:pt x="29846" y="205487"/>
                    <a:pt x="30240" y="202717"/>
                  </a:cubicBezTo>
                  <a:lnTo>
                    <a:pt x="33881" y="176063"/>
                  </a:lnTo>
                  <a:cubicBezTo>
                    <a:pt x="34029" y="174981"/>
                    <a:pt x="34242" y="173932"/>
                    <a:pt x="34505" y="172932"/>
                  </a:cubicBezTo>
                  <a:lnTo>
                    <a:pt x="47037" y="127198"/>
                  </a:lnTo>
                  <a:cubicBezTo>
                    <a:pt x="47513" y="125461"/>
                    <a:pt x="47694" y="123641"/>
                    <a:pt x="47578" y="121772"/>
                  </a:cubicBezTo>
                  <a:lnTo>
                    <a:pt x="45725" y="93513"/>
                  </a:lnTo>
                  <a:cubicBezTo>
                    <a:pt x="45610" y="91857"/>
                    <a:pt x="45266" y="90267"/>
                    <a:pt x="44708" y="88792"/>
                  </a:cubicBezTo>
                  <a:lnTo>
                    <a:pt x="35374" y="64957"/>
                  </a:lnTo>
                  <a:cubicBezTo>
                    <a:pt x="34521" y="62777"/>
                    <a:pt x="34013" y="60466"/>
                    <a:pt x="33816" y="58073"/>
                  </a:cubicBezTo>
                  <a:lnTo>
                    <a:pt x="31585" y="31009"/>
                  </a:lnTo>
                  <a:lnTo>
                    <a:pt x="54632" y="9962"/>
                  </a:lnTo>
                  <a:cubicBezTo>
                    <a:pt x="55961" y="8749"/>
                    <a:pt x="57437" y="7782"/>
                    <a:pt x="58995" y="7093"/>
                  </a:cubicBezTo>
                  <a:lnTo>
                    <a:pt x="72200" y="1241"/>
                  </a:lnTo>
                  <a:cubicBezTo>
                    <a:pt x="75793" y="-349"/>
                    <a:pt x="79779" y="-414"/>
                    <a:pt x="83454" y="1061"/>
                  </a:cubicBezTo>
                  <a:cubicBezTo>
                    <a:pt x="87784" y="2832"/>
                    <a:pt x="91262" y="6569"/>
                    <a:pt x="93264" y="11568"/>
                  </a:cubicBezTo>
                  <a:lnTo>
                    <a:pt x="100842" y="30665"/>
                  </a:lnTo>
                  <a:cubicBezTo>
                    <a:pt x="102318" y="34419"/>
                    <a:pt x="105156" y="36829"/>
                    <a:pt x="108075" y="36829"/>
                  </a:cubicBezTo>
                  <a:lnTo>
                    <a:pt x="135371" y="36829"/>
                  </a:lnTo>
                  <a:lnTo>
                    <a:pt x="146985" y="25518"/>
                  </a:lnTo>
                  <a:lnTo>
                    <a:pt x="178825" y="27944"/>
                  </a:lnTo>
                  <a:cubicBezTo>
                    <a:pt x="184731" y="28387"/>
                    <a:pt x="189898" y="32436"/>
                    <a:pt x="192670" y="38746"/>
                  </a:cubicBezTo>
                  <a:lnTo>
                    <a:pt x="201479" y="58860"/>
                  </a:lnTo>
                  <a:cubicBezTo>
                    <a:pt x="205711" y="68498"/>
                    <a:pt x="203070" y="80514"/>
                    <a:pt x="195459" y="86218"/>
                  </a:cubicBezTo>
                  <a:lnTo>
                    <a:pt x="182730" y="95758"/>
                  </a:lnTo>
                  <a:cubicBezTo>
                    <a:pt x="179908" y="97873"/>
                    <a:pt x="178153" y="101971"/>
                    <a:pt x="178153" y="106446"/>
                  </a:cubicBezTo>
                  <a:lnTo>
                    <a:pt x="178153" y="162982"/>
                  </a:lnTo>
                  <a:lnTo>
                    <a:pt x="166555" y="175670"/>
                  </a:lnTo>
                  <a:lnTo>
                    <a:pt x="165095" y="199520"/>
                  </a:lnTo>
                  <a:cubicBezTo>
                    <a:pt x="164538" y="208798"/>
                    <a:pt x="159141" y="216289"/>
                    <a:pt x="151693" y="218158"/>
                  </a:cubicBezTo>
                  <a:lnTo>
                    <a:pt x="138718" y="221453"/>
                  </a:lnTo>
                  <a:lnTo>
                    <a:pt x="158091" y="260007"/>
                  </a:lnTo>
                  <a:cubicBezTo>
                    <a:pt x="160797" y="265400"/>
                    <a:pt x="161339" y="271924"/>
                    <a:pt x="159584" y="277891"/>
                  </a:cubicBezTo>
                  <a:lnTo>
                    <a:pt x="148905" y="314084"/>
                  </a:lnTo>
                  <a:cubicBezTo>
                    <a:pt x="147445" y="319035"/>
                    <a:pt x="148462" y="324657"/>
                    <a:pt x="151431" y="328083"/>
                  </a:cubicBezTo>
                  <a:lnTo>
                    <a:pt x="167326" y="346344"/>
                  </a:lnTo>
                  <a:lnTo>
                    <a:pt x="157960" y="369129"/>
                  </a:lnTo>
                  <a:cubicBezTo>
                    <a:pt x="157287" y="370785"/>
                    <a:pt x="156402" y="372342"/>
                    <a:pt x="155367" y="373735"/>
                  </a:cubicBezTo>
                  <a:lnTo>
                    <a:pt x="138292" y="396586"/>
                  </a:lnTo>
                  <a:cubicBezTo>
                    <a:pt x="136093" y="399536"/>
                    <a:pt x="135142" y="403946"/>
                    <a:pt x="135815" y="408077"/>
                  </a:cubicBezTo>
                  <a:lnTo>
                    <a:pt x="139407" y="429960"/>
                  </a:lnTo>
                  <a:lnTo>
                    <a:pt x="116934" y="448598"/>
                  </a:lnTo>
                  <a:cubicBezTo>
                    <a:pt x="114096" y="450958"/>
                    <a:pt x="110783" y="452188"/>
                    <a:pt x="107404" y="452188"/>
                  </a:cubicBezTo>
                  <a:close/>
                  <a:moveTo>
                    <a:pt x="76876" y="434140"/>
                  </a:moveTo>
                  <a:cubicBezTo>
                    <a:pt x="78467" y="434140"/>
                    <a:pt x="80042" y="434402"/>
                    <a:pt x="81567" y="434943"/>
                  </a:cubicBezTo>
                  <a:lnTo>
                    <a:pt x="105549" y="443271"/>
                  </a:lnTo>
                  <a:cubicBezTo>
                    <a:pt x="107551" y="443975"/>
                    <a:pt x="109650" y="443516"/>
                    <a:pt x="111472" y="442008"/>
                  </a:cubicBezTo>
                  <a:lnTo>
                    <a:pt x="130139" y="426518"/>
                  </a:lnTo>
                  <a:lnTo>
                    <a:pt x="127351" y="409503"/>
                  </a:lnTo>
                  <a:cubicBezTo>
                    <a:pt x="126284" y="403044"/>
                    <a:pt x="127809" y="396323"/>
                    <a:pt x="131402" y="391471"/>
                  </a:cubicBezTo>
                  <a:lnTo>
                    <a:pt x="148478" y="368637"/>
                  </a:lnTo>
                  <a:cubicBezTo>
                    <a:pt x="149069" y="367818"/>
                    <a:pt x="149594" y="366900"/>
                    <a:pt x="150004" y="365883"/>
                  </a:cubicBezTo>
                  <a:lnTo>
                    <a:pt x="157353" y="348016"/>
                  </a:lnTo>
                  <a:lnTo>
                    <a:pt x="144952" y="333755"/>
                  </a:lnTo>
                  <a:cubicBezTo>
                    <a:pt x="140047" y="328132"/>
                    <a:pt x="138357" y="319461"/>
                    <a:pt x="140654" y="311691"/>
                  </a:cubicBezTo>
                  <a:lnTo>
                    <a:pt x="151333" y="275481"/>
                  </a:lnTo>
                  <a:cubicBezTo>
                    <a:pt x="152464" y="271645"/>
                    <a:pt x="152120" y="267301"/>
                    <a:pt x="150397" y="263892"/>
                  </a:cubicBezTo>
                  <a:lnTo>
                    <a:pt x="126234" y="215781"/>
                  </a:lnTo>
                  <a:lnTo>
                    <a:pt x="149578" y="209847"/>
                  </a:lnTo>
                  <a:cubicBezTo>
                    <a:pt x="153252" y="208913"/>
                    <a:pt x="156171" y="204372"/>
                    <a:pt x="156500" y="199012"/>
                  </a:cubicBezTo>
                  <a:lnTo>
                    <a:pt x="158140" y="172113"/>
                  </a:lnTo>
                  <a:lnTo>
                    <a:pt x="169525" y="159655"/>
                  </a:lnTo>
                  <a:lnTo>
                    <a:pt x="169525" y="106462"/>
                  </a:lnTo>
                  <a:cubicBezTo>
                    <a:pt x="169525" y="99217"/>
                    <a:pt x="172526" y="92644"/>
                    <a:pt x="177546" y="88890"/>
                  </a:cubicBezTo>
                  <a:lnTo>
                    <a:pt x="190276" y="79366"/>
                  </a:lnTo>
                  <a:cubicBezTo>
                    <a:pt x="194655" y="76071"/>
                    <a:pt x="196181" y="68285"/>
                    <a:pt x="193573" y="62335"/>
                  </a:cubicBezTo>
                  <a:lnTo>
                    <a:pt x="184764" y="42222"/>
                  </a:lnTo>
                  <a:cubicBezTo>
                    <a:pt x="183320" y="38927"/>
                    <a:pt x="180777" y="36747"/>
                    <a:pt x="178153" y="36550"/>
                  </a:cubicBezTo>
                  <a:lnTo>
                    <a:pt x="150184" y="34419"/>
                  </a:lnTo>
                  <a:lnTo>
                    <a:pt x="138833" y="45467"/>
                  </a:lnTo>
                  <a:lnTo>
                    <a:pt x="108043" y="45467"/>
                  </a:lnTo>
                  <a:cubicBezTo>
                    <a:pt x="101481" y="45467"/>
                    <a:pt x="95641" y="41025"/>
                    <a:pt x="92820" y="33878"/>
                  </a:cubicBezTo>
                  <a:lnTo>
                    <a:pt x="85242" y="14781"/>
                  </a:lnTo>
                  <a:cubicBezTo>
                    <a:pt x="84143" y="12011"/>
                    <a:pt x="82289" y="9929"/>
                    <a:pt x="80190" y="9060"/>
                  </a:cubicBezTo>
                  <a:cubicBezTo>
                    <a:pt x="78680" y="8438"/>
                    <a:pt x="77187" y="8470"/>
                    <a:pt x="75678" y="9142"/>
                  </a:cubicBezTo>
                  <a:lnTo>
                    <a:pt x="62440" y="14994"/>
                  </a:lnTo>
                  <a:cubicBezTo>
                    <a:pt x="61736" y="15306"/>
                    <a:pt x="61063" y="15765"/>
                    <a:pt x="60423" y="16338"/>
                  </a:cubicBezTo>
                  <a:lnTo>
                    <a:pt x="40492" y="34534"/>
                  </a:lnTo>
                  <a:lnTo>
                    <a:pt x="42362" y="57401"/>
                  </a:lnTo>
                  <a:cubicBezTo>
                    <a:pt x="42493" y="58958"/>
                    <a:pt x="42838" y="60450"/>
                    <a:pt x="43362" y="61859"/>
                  </a:cubicBezTo>
                  <a:lnTo>
                    <a:pt x="52697" y="85677"/>
                  </a:lnTo>
                  <a:cubicBezTo>
                    <a:pt x="53599" y="87972"/>
                    <a:pt x="54140" y="90431"/>
                    <a:pt x="54288" y="92971"/>
                  </a:cubicBezTo>
                  <a:lnTo>
                    <a:pt x="56142" y="121231"/>
                  </a:lnTo>
                  <a:cubicBezTo>
                    <a:pt x="56322" y="124067"/>
                    <a:pt x="56043" y="126838"/>
                    <a:pt x="55321" y="129493"/>
                  </a:cubicBezTo>
                  <a:lnTo>
                    <a:pt x="42805" y="175194"/>
                  </a:lnTo>
                  <a:cubicBezTo>
                    <a:pt x="42624" y="175850"/>
                    <a:pt x="42493" y="176571"/>
                    <a:pt x="42378" y="177276"/>
                  </a:cubicBezTo>
                  <a:lnTo>
                    <a:pt x="38737" y="203913"/>
                  </a:lnTo>
                  <a:cubicBezTo>
                    <a:pt x="38130" y="208388"/>
                    <a:pt x="36391" y="212371"/>
                    <a:pt x="33734" y="215453"/>
                  </a:cubicBezTo>
                  <a:lnTo>
                    <a:pt x="15295" y="236861"/>
                  </a:lnTo>
                  <a:cubicBezTo>
                    <a:pt x="13573" y="238877"/>
                    <a:pt x="12474" y="241697"/>
                    <a:pt x="12212" y="244811"/>
                  </a:cubicBezTo>
                  <a:lnTo>
                    <a:pt x="8635" y="287136"/>
                  </a:lnTo>
                  <a:cubicBezTo>
                    <a:pt x="8390" y="290168"/>
                    <a:pt x="8964" y="293217"/>
                    <a:pt x="10260" y="295709"/>
                  </a:cubicBezTo>
                  <a:lnTo>
                    <a:pt x="20988" y="316215"/>
                  </a:lnTo>
                  <a:cubicBezTo>
                    <a:pt x="22235" y="318592"/>
                    <a:pt x="24006" y="320231"/>
                    <a:pt x="25991" y="320838"/>
                  </a:cubicBezTo>
                  <a:lnTo>
                    <a:pt x="40672" y="325297"/>
                  </a:lnTo>
                  <a:cubicBezTo>
                    <a:pt x="47185" y="327280"/>
                    <a:pt x="52106" y="333788"/>
                    <a:pt x="53221" y="341869"/>
                  </a:cubicBezTo>
                  <a:lnTo>
                    <a:pt x="58208" y="378325"/>
                  </a:lnTo>
                  <a:cubicBezTo>
                    <a:pt x="58569" y="380915"/>
                    <a:pt x="58520" y="383554"/>
                    <a:pt x="58060" y="386177"/>
                  </a:cubicBezTo>
                  <a:lnTo>
                    <a:pt x="51499" y="422879"/>
                  </a:lnTo>
                  <a:cubicBezTo>
                    <a:pt x="50597" y="427895"/>
                    <a:pt x="52024" y="433009"/>
                    <a:pt x="55125" y="435910"/>
                  </a:cubicBezTo>
                  <a:cubicBezTo>
                    <a:pt x="56338" y="437058"/>
                    <a:pt x="58273" y="438238"/>
                    <a:pt x="60882" y="437681"/>
                  </a:cubicBezTo>
                  <a:lnTo>
                    <a:pt x="73530" y="434599"/>
                  </a:lnTo>
                  <a:cubicBezTo>
                    <a:pt x="74628" y="434337"/>
                    <a:pt x="75760" y="434189"/>
                    <a:pt x="76876" y="43418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51" name="Graphic 9">
              <a:extLst>
                <a:ext uri="{FF2B5EF4-FFF2-40B4-BE49-F238E27FC236}">
                  <a16:creationId xmlns:a16="http://schemas.microsoft.com/office/drawing/2014/main" id="{AA7B6C9B-1A45-73A1-9F25-3FBFA119D111}"/>
                </a:ext>
              </a:extLst>
            </p:cNvPr>
            <p:cNvGrpSpPr/>
            <p:nvPr/>
          </p:nvGrpSpPr>
          <p:grpSpPr>
            <a:xfrm>
              <a:off x="11523135" y="7131796"/>
              <a:ext cx="63288" cy="138775"/>
              <a:chOff x="11523135" y="7131796"/>
              <a:chExt cx="63288" cy="138775"/>
            </a:xfrm>
            <a:grpFill/>
          </p:grpSpPr>
          <p:sp>
            <p:nvSpPr>
              <p:cNvPr id="1673" name="Freeform 1672">
                <a:extLst>
                  <a:ext uri="{FF2B5EF4-FFF2-40B4-BE49-F238E27FC236}">
                    <a16:creationId xmlns:a16="http://schemas.microsoft.com/office/drawing/2014/main" id="{D3F104F8-8B7F-2A91-7617-36F8045BF25F}"/>
                  </a:ext>
                </a:extLst>
              </p:cNvPr>
              <p:cNvSpPr/>
              <p:nvPr/>
            </p:nvSpPr>
            <p:spPr>
              <a:xfrm>
                <a:off x="11527431" y="7137190"/>
                <a:ext cx="54691" cy="128579"/>
              </a:xfrm>
              <a:custGeom>
                <a:avLst/>
                <a:gdLst>
                  <a:gd name="connsiteX0" fmla="*/ 3736 w 54691"/>
                  <a:gd name="connsiteY0" fmla="*/ 104352 h 128579"/>
                  <a:gd name="connsiteX1" fmla="*/ 62 w 54691"/>
                  <a:gd name="connsiteY1" fmla="*/ 56241 h 128579"/>
                  <a:gd name="connsiteX2" fmla="*/ 1243 w 54691"/>
                  <a:gd name="connsiteY2" fmla="*/ 47570 h 128579"/>
                  <a:gd name="connsiteX3" fmla="*/ 15794 w 54691"/>
                  <a:gd name="connsiteY3" fmla="*/ 8376 h 128579"/>
                  <a:gd name="connsiteX4" fmla="*/ 34166 w 54691"/>
                  <a:gd name="connsiteY4" fmla="*/ 0 h 128579"/>
                  <a:gd name="connsiteX5" fmla="*/ 49389 w 54691"/>
                  <a:gd name="connsiteY5" fmla="*/ 20851 h 128579"/>
                  <a:gd name="connsiteX6" fmla="*/ 52817 w 54691"/>
                  <a:gd name="connsiteY6" fmla="*/ 31079 h 128579"/>
                  <a:gd name="connsiteX7" fmla="*/ 54671 w 54691"/>
                  <a:gd name="connsiteY7" fmla="*/ 70683 h 128579"/>
                  <a:gd name="connsiteX8" fmla="*/ 53932 w 54691"/>
                  <a:gd name="connsiteY8" fmla="*/ 77272 h 128579"/>
                  <a:gd name="connsiteX9" fmla="*/ 41055 w 54691"/>
                  <a:gd name="connsiteY9" fmla="*/ 122990 h 128579"/>
                  <a:gd name="connsiteX10" fmla="*/ 22683 w 54691"/>
                  <a:gd name="connsiteY10" fmla="*/ 128579 h 128579"/>
                  <a:gd name="connsiteX11" fmla="*/ 9019 w 54691"/>
                  <a:gd name="connsiteY11" fmla="*/ 116121 h 128579"/>
                  <a:gd name="connsiteX12" fmla="*/ 3736 w 54691"/>
                  <a:gd name="connsiteY12" fmla="*/ 104385 h 12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91" h="128579">
                    <a:moveTo>
                      <a:pt x="3736" y="104352"/>
                    </a:moveTo>
                    <a:lnTo>
                      <a:pt x="62" y="56241"/>
                    </a:lnTo>
                    <a:cubicBezTo>
                      <a:pt x="-167" y="53258"/>
                      <a:pt x="242" y="50258"/>
                      <a:pt x="1243" y="47570"/>
                    </a:cubicBezTo>
                    <a:lnTo>
                      <a:pt x="15794" y="8376"/>
                    </a:lnTo>
                    <a:lnTo>
                      <a:pt x="34166" y="0"/>
                    </a:lnTo>
                    <a:lnTo>
                      <a:pt x="49389" y="20851"/>
                    </a:lnTo>
                    <a:cubicBezTo>
                      <a:pt x="51423" y="23637"/>
                      <a:pt x="52636" y="27260"/>
                      <a:pt x="52817" y="31079"/>
                    </a:cubicBezTo>
                    <a:lnTo>
                      <a:pt x="54671" y="70683"/>
                    </a:lnTo>
                    <a:cubicBezTo>
                      <a:pt x="54769" y="72912"/>
                      <a:pt x="54523" y="75158"/>
                      <a:pt x="53932" y="77272"/>
                    </a:cubicBezTo>
                    <a:lnTo>
                      <a:pt x="41055" y="122990"/>
                    </a:lnTo>
                    <a:lnTo>
                      <a:pt x="22683" y="128579"/>
                    </a:lnTo>
                    <a:lnTo>
                      <a:pt x="9019" y="116121"/>
                    </a:lnTo>
                    <a:cubicBezTo>
                      <a:pt x="6017" y="113384"/>
                      <a:pt x="4098" y="109106"/>
                      <a:pt x="3736" y="10438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74" name="Freeform 1673">
                <a:extLst>
                  <a:ext uri="{FF2B5EF4-FFF2-40B4-BE49-F238E27FC236}">
                    <a16:creationId xmlns:a16="http://schemas.microsoft.com/office/drawing/2014/main" id="{01BA672E-D0C9-BC78-5DE0-9C80AED24A31}"/>
                  </a:ext>
                </a:extLst>
              </p:cNvPr>
              <p:cNvSpPr/>
              <p:nvPr/>
            </p:nvSpPr>
            <p:spPr>
              <a:xfrm>
                <a:off x="11523135" y="7131796"/>
                <a:ext cx="63288" cy="138775"/>
              </a:xfrm>
              <a:custGeom>
                <a:avLst/>
                <a:gdLst>
                  <a:gd name="connsiteX0" fmla="*/ 25880 w 63288"/>
                  <a:gd name="connsiteY0" fmla="*/ 138775 h 138775"/>
                  <a:gd name="connsiteX1" fmla="*/ 10412 w 63288"/>
                  <a:gd name="connsiteY1" fmla="*/ 124662 h 138775"/>
                  <a:gd name="connsiteX2" fmla="*/ 3735 w 63288"/>
                  <a:gd name="connsiteY2" fmla="*/ 110073 h 138775"/>
                  <a:gd name="connsiteX3" fmla="*/ 3735 w 63288"/>
                  <a:gd name="connsiteY3" fmla="*/ 110073 h 138775"/>
                  <a:gd name="connsiteX4" fmla="*/ 77 w 63288"/>
                  <a:gd name="connsiteY4" fmla="*/ 61962 h 138775"/>
                  <a:gd name="connsiteX5" fmla="*/ 1504 w 63288"/>
                  <a:gd name="connsiteY5" fmla="*/ 51455 h 138775"/>
                  <a:gd name="connsiteX6" fmla="*/ 16661 w 63288"/>
                  <a:gd name="connsiteY6" fmla="*/ 10589 h 138775"/>
                  <a:gd name="connsiteX7" fmla="*/ 39873 w 63288"/>
                  <a:gd name="connsiteY7" fmla="*/ 0 h 138775"/>
                  <a:gd name="connsiteX8" fmla="*/ 57146 w 63288"/>
                  <a:gd name="connsiteY8" fmla="*/ 23670 h 138775"/>
                  <a:gd name="connsiteX9" fmla="*/ 61394 w 63288"/>
                  <a:gd name="connsiteY9" fmla="*/ 36243 h 138775"/>
                  <a:gd name="connsiteX10" fmla="*/ 63264 w 63288"/>
                  <a:gd name="connsiteY10" fmla="*/ 75830 h 138775"/>
                  <a:gd name="connsiteX11" fmla="*/ 62378 w 63288"/>
                  <a:gd name="connsiteY11" fmla="*/ 83780 h 138775"/>
                  <a:gd name="connsiteX12" fmla="*/ 48846 w 63288"/>
                  <a:gd name="connsiteY12" fmla="*/ 131776 h 138775"/>
                  <a:gd name="connsiteX13" fmla="*/ 25864 w 63288"/>
                  <a:gd name="connsiteY13" fmla="*/ 138759 h 138775"/>
                  <a:gd name="connsiteX14" fmla="*/ 12314 w 63288"/>
                  <a:gd name="connsiteY14" fmla="*/ 109401 h 138775"/>
                  <a:gd name="connsiteX15" fmla="*/ 16235 w 63288"/>
                  <a:gd name="connsiteY15" fmla="*/ 118302 h 138775"/>
                  <a:gd name="connsiteX16" fmla="*/ 28062 w 63288"/>
                  <a:gd name="connsiteY16" fmla="*/ 129121 h 138775"/>
                  <a:gd name="connsiteX17" fmla="*/ 41857 w 63288"/>
                  <a:gd name="connsiteY17" fmla="*/ 124941 h 138775"/>
                  <a:gd name="connsiteX18" fmla="*/ 54095 w 63288"/>
                  <a:gd name="connsiteY18" fmla="*/ 81485 h 138775"/>
                  <a:gd name="connsiteX19" fmla="*/ 54669 w 63288"/>
                  <a:gd name="connsiteY19" fmla="*/ 76256 h 138775"/>
                  <a:gd name="connsiteX20" fmla="*/ 52799 w 63288"/>
                  <a:gd name="connsiteY20" fmla="*/ 36669 h 138775"/>
                  <a:gd name="connsiteX21" fmla="*/ 50191 w 63288"/>
                  <a:gd name="connsiteY21" fmla="*/ 28768 h 138775"/>
                  <a:gd name="connsiteX22" fmla="*/ 37052 w 63288"/>
                  <a:gd name="connsiteY22" fmla="*/ 10753 h 138775"/>
                  <a:gd name="connsiteX23" fmla="*/ 23485 w 63288"/>
                  <a:gd name="connsiteY23" fmla="*/ 16949 h 138775"/>
                  <a:gd name="connsiteX24" fmla="*/ 9559 w 63288"/>
                  <a:gd name="connsiteY24" fmla="*/ 54471 h 138775"/>
                  <a:gd name="connsiteX25" fmla="*/ 8639 w 63288"/>
                  <a:gd name="connsiteY25" fmla="*/ 61323 h 138775"/>
                  <a:gd name="connsiteX26" fmla="*/ 12298 w 63288"/>
                  <a:gd name="connsiteY26" fmla="*/ 109417 h 13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88" h="138775">
                    <a:moveTo>
                      <a:pt x="25880" y="138775"/>
                    </a:moveTo>
                    <a:lnTo>
                      <a:pt x="10412" y="124662"/>
                    </a:lnTo>
                    <a:cubicBezTo>
                      <a:pt x="6622" y="121203"/>
                      <a:pt x="4194" y="115892"/>
                      <a:pt x="3735" y="110073"/>
                    </a:cubicBezTo>
                    <a:lnTo>
                      <a:pt x="3735" y="110073"/>
                    </a:lnTo>
                    <a:cubicBezTo>
                      <a:pt x="3735" y="110073"/>
                      <a:pt x="77" y="61962"/>
                      <a:pt x="77" y="61962"/>
                    </a:cubicBezTo>
                    <a:cubicBezTo>
                      <a:pt x="-201" y="58356"/>
                      <a:pt x="274" y="54717"/>
                      <a:pt x="1504" y="51455"/>
                    </a:cubicBezTo>
                    <a:lnTo>
                      <a:pt x="16661" y="10589"/>
                    </a:lnTo>
                    <a:lnTo>
                      <a:pt x="39873" y="0"/>
                    </a:lnTo>
                    <a:lnTo>
                      <a:pt x="57146" y="23670"/>
                    </a:lnTo>
                    <a:cubicBezTo>
                      <a:pt x="59688" y="27162"/>
                      <a:pt x="61198" y="31621"/>
                      <a:pt x="61394" y="36243"/>
                    </a:cubicBezTo>
                    <a:lnTo>
                      <a:pt x="63264" y="75830"/>
                    </a:lnTo>
                    <a:cubicBezTo>
                      <a:pt x="63379" y="78551"/>
                      <a:pt x="63084" y="81223"/>
                      <a:pt x="62378" y="83780"/>
                    </a:cubicBezTo>
                    <a:lnTo>
                      <a:pt x="48846" y="131776"/>
                    </a:lnTo>
                    <a:lnTo>
                      <a:pt x="25864" y="138759"/>
                    </a:lnTo>
                    <a:close/>
                    <a:moveTo>
                      <a:pt x="12314" y="109401"/>
                    </a:moveTo>
                    <a:cubicBezTo>
                      <a:pt x="12593" y="113007"/>
                      <a:pt x="14053" y="116335"/>
                      <a:pt x="16235" y="118302"/>
                    </a:cubicBezTo>
                    <a:lnTo>
                      <a:pt x="28062" y="129121"/>
                    </a:lnTo>
                    <a:lnTo>
                      <a:pt x="41857" y="124941"/>
                    </a:lnTo>
                    <a:lnTo>
                      <a:pt x="54095" y="81485"/>
                    </a:lnTo>
                    <a:cubicBezTo>
                      <a:pt x="54554" y="79846"/>
                      <a:pt x="54751" y="78026"/>
                      <a:pt x="54669" y="76256"/>
                    </a:cubicBezTo>
                    <a:lnTo>
                      <a:pt x="52799" y="36669"/>
                    </a:lnTo>
                    <a:cubicBezTo>
                      <a:pt x="52685" y="33702"/>
                      <a:pt x="51749" y="30899"/>
                      <a:pt x="50191" y="28768"/>
                    </a:cubicBezTo>
                    <a:lnTo>
                      <a:pt x="37052" y="10753"/>
                    </a:lnTo>
                    <a:lnTo>
                      <a:pt x="23485" y="16949"/>
                    </a:lnTo>
                    <a:lnTo>
                      <a:pt x="9559" y="54471"/>
                    </a:lnTo>
                    <a:cubicBezTo>
                      <a:pt x="8772" y="56585"/>
                      <a:pt x="8443" y="58946"/>
                      <a:pt x="8639" y="61323"/>
                    </a:cubicBezTo>
                    <a:lnTo>
                      <a:pt x="12298" y="10941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52" name="Freeform 1351">
              <a:extLst>
                <a:ext uri="{FF2B5EF4-FFF2-40B4-BE49-F238E27FC236}">
                  <a16:creationId xmlns:a16="http://schemas.microsoft.com/office/drawing/2014/main" id="{E1BFFAE7-932B-9C08-18DB-BF176CFE5149}"/>
                </a:ext>
              </a:extLst>
            </p:cNvPr>
            <p:cNvSpPr/>
            <p:nvPr/>
          </p:nvSpPr>
          <p:spPr>
            <a:xfrm>
              <a:off x="9571079" y="5307800"/>
              <a:ext cx="612025" cy="382935"/>
            </a:xfrm>
            <a:custGeom>
              <a:avLst/>
              <a:gdLst>
                <a:gd name="connsiteX0" fmla="*/ 347350 w 612025"/>
                <a:gd name="connsiteY0" fmla="*/ 382903 h 382935"/>
                <a:gd name="connsiteX1" fmla="*/ 346514 w 612025"/>
                <a:gd name="connsiteY1" fmla="*/ 382870 h 382935"/>
                <a:gd name="connsiteX2" fmla="*/ 256982 w 612025"/>
                <a:gd name="connsiteY2" fmla="*/ 377559 h 382935"/>
                <a:gd name="connsiteX3" fmla="*/ 254226 w 612025"/>
                <a:gd name="connsiteY3" fmla="*/ 377116 h 382935"/>
                <a:gd name="connsiteX4" fmla="*/ 209510 w 612025"/>
                <a:gd name="connsiteY4" fmla="*/ 365462 h 382935"/>
                <a:gd name="connsiteX5" fmla="*/ 206622 w 612025"/>
                <a:gd name="connsiteY5" fmla="*/ 365494 h 382935"/>
                <a:gd name="connsiteX6" fmla="*/ 192220 w 612025"/>
                <a:gd name="connsiteY6" fmla="*/ 369478 h 382935"/>
                <a:gd name="connsiteX7" fmla="*/ 174175 w 612025"/>
                <a:gd name="connsiteY7" fmla="*/ 360544 h 382935"/>
                <a:gd name="connsiteX8" fmla="*/ 160577 w 612025"/>
                <a:gd name="connsiteY8" fmla="*/ 334677 h 382935"/>
                <a:gd name="connsiteX9" fmla="*/ 147126 w 612025"/>
                <a:gd name="connsiteY9" fmla="*/ 318449 h 382935"/>
                <a:gd name="connsiteX10" fmla="*/ 159806 w 612025"/>
                <a:gd name="connsiteY10" fmla="*/ 305581 h 382935"/>
                <a:gd name="connsiteX11" fmla="*/ 151243 w 612025"/>
                <a:gd name="connsiteY11" fmla="*/ 300369 h 382935"/>
                <a:gd name="connsiteX12" fmla="*/ 141352 w 612025"/>
                <a:gd name="connsiteY12" fmla="*/ 310138 h 382935"/>
                <a:gd name="connsiteX13" fmla="*/ 123061 w 612025"/>
                <a:gd name="connsiteY13" fmla="*/ 312564 h 382935"/>
                <a:gd name="connsiteX14" fmla="*/ 96930 w 612025"/>
                <a:gd name="connsiteY14" fmla="*/ 296664 h 382935"/>
                <a:gd name="connsiteX15" fmla="*/ 87826 w 612025"/>
                <a:gd name="connsiteY15" fmla="*/ 281518 h 382935"/>
                <a:gd name="connsiteX16" fmla="*/ 85546 w 612025"/>
                <a:gd name="connsiteY16" fmla="*/ 264142 h 382935"/>
                <a:gd name="connsiteX17" fmla="*/ 80002 w 612025"/>
                <a:gd name="connsiteY17" fmla="*/ 254946 h 382935"/>
                <a:gd name="connsiteX18" fmla="*/ 45914 w 612025"/>
                <a:gd name="connsiteY18" fmla="*/ 237866 h 382935"/>
                <a:gd name="connsiteX19" fmla="*/ 39796 w 612025"/>
                <a:gd name="connsiteY19" fmla="*/ 215507 h 382935"/>
                <a:gd name="connsiteX20" fmla="*/ 36630 w 612025"/>
                <a:gd name="connsiteY20" fmla="*/ 209852 h 382935"/>
                <a:gd name="connsiteX21" fmla="*/ 0 w 612025"/>
                <a:gd name="connsiteY21" fmla="*/ 174182 h 382935"/>
                <a:gd name="connsiteX22" fmla="*/ 53657 w 612025"/>
                <a:gd name="connsiteY22" fmla="*/ 157872 h 382935"/>
                <a:gd name="connsiteX23" fmla="*/ 57856 w 612025"/>
                <a:gd name="connsiteY23" fmla="*/ 154578 h 382935"/>
                <a:gd name="connsiteX24" fmla="*/ 93715 w 612025"/>
                <a:gd name="connsiteY24" fmla="*/ 103237 h 382935"/>
                <a:gd name="connsiteX25" fmla="*/ 94486 w 612025"/>
                <a:gd name="connsiteY25" fmla="*/ 101992 h 382935"/>
                <a:gd name="connsiteX26" fmla="*/ 121471 w 612025"/>
                <a:gd name="connsiteY26" fmla="*/ 51488 h 382935"/>
                <a:gd name="connsiteX27" fmla="*/ 129968 w 612025"/>
                <a:gd name="connsiteY27" fmla="*/ 43341 h 382935"/>
                <a:gd name="connsiteX28" fmla="*/ 164104 w 612025"/>
                <a:gd name="connsiteY28" fmla="*/ 28686 h 382935"/>
                <a:gd name="connsiteX29" fmla="*/ 165186 w 612025"/>
                <a:gd name="connsiteY29" fmla="*/ 28096 h 382935"/>
                <a:gd name="connsiteX30" fmla="*/ 188037 w 612025"/>
                <a:gd name="connsiteY30" fmla="*/ 13032 h 382935"/>
                <a:gd name="connsiteX31" fmla="*/ 199585 w 612025"/>
                <a:gd name="connsiteY31" fmla="*/ 10966 h 382935"/>
                <a:gd name="connsiteX32" fmla="*/ 233180 w 612025"/>
                <a:gd name="connsiteY32" fmla="*/ 19376 h 382935"/>
                <a:gd name="connsiteX33" fmla="*/ 234525 w 612025"/>
                <a:gd name="connsiteY33" fmla="*/ 19556 h 382935"/>
                <a:gd name="connsiteX34" fmla="*/ 271664 w 612025"/>
                <a:gd name="connsiteY34" fmla="*/ 19556 h 382935"/>
                <a:gd name="connsiteX35" fmla="*/ 279717 w 612025"/>
                <a:gd name="connsiteY35" fmla="*/ 22015 h 382935"/>
                <a:gd name="connsiteX36" fmla="*/ 301666 w 612025"/>
                <a:gd name="connsiteY36" fmla="*/ 36407 h 382935"/>
                <a:gd name="connsiteX37" fmla="*/ 307850 w 612025"/>
                <a:gd name="connsiteY37" fmla="*/ 36702 h 382935"/>
                <a:gd name="connsiteX38" fmla="*/ 323762 w 612025"/>
                <a:gd name="connsiteY38" fmla="*/ 27981 h 382935"/>
                <a:gd name="connsiteX39" fmla="*/ 328600 w 612025"/>
                <a:gd name="connsiteY39" fmla="*/ 26326 h 382935"/>
                <a:gd name="connsiteX40" fmla="*/ 368659 w 612025"/>
                <a:gd name="connsiteY40" fmla="*/ 20244 h 382935"/>
                <a:gd name="connsiteX41" fmla="*/ 373137 w 612025"/>
                <a:gd name="connsiteY41" fmla="*/ 17441 h 382935"/>
                <a:gd name="connsiteX42" fmla="*/ 382553 w 612025"/>
                <a:gd name="connsiteY42" fmla="*/ 5999 h 382935"/>
                <a:gd name="connsiteX43" fmla="*/ 394528 w 612025"/>
                <a:gd name="connsiteY43" fmla="*/ 0 h 382935"/>
                <a:gd name="connsiteX44" fmla="*/ 414934 w 612025"/>
                <a:gd name="connsiteY44" fmla="*/ 0 h 382935"/>
                <a:gd name="connsiteX45" fmla="*/ 420905 w 612025"/>
                <a:gd name="connsiteY45" fmla="*/ 1311 h 382935"/>
                <a:gd name="connsiteX46" fmla="*/ 434930 w 612025"/>
                <a:gd name="connsiteY46" fmla="*/ 7704 h 382935"/>
                <a:gd name="connsiteX47" fmla="*/ 440574 w 612025"/>
                <a:gd name="connsiteY47" fmla="*/ 11983 h 382935"/>
                <a:gd name="connsiteX48" fmla="*/ 458486 w 612025"/>
                <a:gd name="connsiteY48" fmla="*/ 32571 h 382935"/>
                <a:gd name="connsiteX49" fmla="*/ 460570 w 612025"/>
                <a:gd name="connsiteY49" fmla="*/ 35489 h 382935"/>
                <a:gd name="connsiteX50" fmla="*/ 480057 w 612025"/>
                <a:gd name="connsiteY50" fmla="*/ 68421 h 382935"/>
                <a:gd name="connsiteX51" fmla="*/ 480795 w 612025"/>
                <a:gd name="connsiteY51" fmla="*/ 69503 h 382935"/>
                <a:gd name="connsiteX52" fmla="*/ 513865 w 612025"/>
                <a:gd name="connsiteY52" fmla="*/ 113499 h 382935"/>
                <a:gd name="connsiteX53" fmla="*/ 518228 w 612025"/>
                <a:gd name="connsiteY53" fmla="*/ 125842 h 382935"/>
                <a:gd name="connsiteX54" fmla="*/ 519967 w 612025"/>
                <a:gd name="connsiteY54" fmla="*/ 153627 h 382935"/>
                <a:gd name="connsiteX55" fmla="*/ 519541 w 612025"/>
                <a:gd name="connsiteY55" fmla="*/ 160118 h 382935"/>
                <a:gd name="connsiteX56" fmla="*/ 514177 w 612025"/>
                <a:gd name="connsiteY56" fmla="*/ 187280 h 382935"/>
                <a:gd name="connsiteX57" fmla="*/ 514571 w 612025"/>
                <a:gd name="connsiteY57" fmla="*/ 195213 h 382935"/>
                <a:gd name="connsiteX58" fmla="*/ 522642 w 612025"/>
                <a:gd name="connsiteY58" fmla="*/ 221719 h 382935"/>
                <a:gd name="connsiteX59" fmla="*/ 527365 w 612025"/>
                <a:gd name="connsiteY59" fmla="*/ 228243 h 382935"/>
                <a:gd name="connsiteX60" fmla="*/ 545737 w 612025"/>
                <a:gd name="connsiteY60" fmla="*/ 238488 h 382935"/>
                <a:gd name="connsiteX61" fmla="*/ 550856 w 612025"/>
                <a:gd name="connsiteY61" fmla="*/ 238816 h 382935"/>
                <a:gd name="connsiteX62" fmla="*/ 572082 w 612025"/>
                <a:gd name="connsiteY62" fmla="*/ 229883 h 382935"/>
                <a:gd name="connsiteX63" fmla="*/ 583762 w 612025"/>
                <a:gd name="connsiteY63" fmla="*/ 230112 h 382935"/>
                <a:gd name="connsiteX64" fmla="*/ 612025 w 612025"/>
                <a:gd name="connsiteY64" fmla="*/ 243341 h 382935"/>
                <a:gd name="connsiteX65" fmla="*/ 612025 w 612025"/>
                <a:gd name="connsiteY65" fmla="*/ 269453 h 382935"/>
                <a:gd name="connsiteX66" fmla="*/ 584565 w 612025"/>
                <a:gd name="connsiteY66" fmla="*/ 286157 h 382935"/>
                <a:gd name="connsiteX67" fmla="*/ 571558 w 612025"/>
                <a:gd name="connsiteY67" fmla="*/ 287271 h 382935"/>
                <a:gd name="connsiteX68" fmla="*/ 560583 w 612025"/>
                <a:gd name="connsiteY68" fmla="*/ 282829 h 382935"/>
                <a:gd name="connsiteX69" fmla="*/ 547854 w 612025"/>
                <a:gd name="connsiteY69" fmla="*/ 361396 h 382935"/>
                <a:gd name="connsiteX70" fmla="*/ 539570 w 612025"/>
                <a:gd name="connsiteY70" fmla="*/ 375362 h 382935"/>
                <a:gd name="connsiteX71" fmla="*/ 528267 w 612025"/>
                <a:gd name="connsiteY71" fmla="*/ 377674 h 382935"/>
                <a:gd name="connsiteX72" fmla="*/ 503006 w 612025"/>
                <a:gd name="connsiteY72" fmla="*/ 372248 h 382935"/>
                <a:gd name="connsiteX73" fmla="*/ 498101 w 612025"/>
                <a:gd name="connsiteY73" fmla="*/ 370215 h 382935"/>
                <a:gd name="connsiteX74" fmla="*/ 457567 w 612025"/>
                <a:gd name="connsiteY74" fmla="*/ 344332 h 382935"/>
                <a:gd name="connsiteX75" fmla="*/ 453008 w 612025"/>
                <a:gd name="connsiteY75" fmla="*/ 343480 h 382935"/>
                <a:gd name="connsiteX76" fmla="*/ 383472 w 612025"/>
                <a:gd name="connsiteY76" fmla="*/ 360151 h 382935"/>
                <a:gd name="connsiteX77" fmla="*/ 381028 w 612025"/>
                <a:gd name="connsiteY77" fmla="*/ 361331 h 382935"/>
                <a:gd name="connsiteX78" fmla="*/ 356258 w 612025"/>
                <a:gd name="connsiteY78" fmla="*/ 379887 h 382935"/>
                <a:gd name="connsiteX79" fmla="*/ 347367 w 612025"/>
                <a:gd name="connsiteY79" fmla="*/ 382936 h 382935"/>
                <a:gd name="connsiteX80" fmla="*/ 208115 w 612025"/>
                <a:gd name="connsiteY80" fmla="*/ 356692 h 382935"/>
                <a:gd name="connsiteX81" fmla="*/ 211691 w 612025"/>
                <a:gd name="connsiteY81" fmla="*/ 357151 h 382935"/>
                <a:gd name="connsiteX82" fmla="*/ 257474 w 612025"/>
                <a:gd name="connsiteY82" fmla="*/ 368970 h 382935"/>
                <a:gd name="connsiteX83" fmla="*/ 347006 w 612025"/>
                <a:gd name="connsiteY83" fmla="*/ 374281 h 382935"/>
                <a:gd name="connsiteX84" fmla="*/ 351058 w 612025"/>
                <a:gd name="connsiteY84" fmla="*/ 372953 h 382935"/>
                <a:gd name="connsiteX85" fmla="*/ 375827 w 612025"/>
                <a:gd name="connsiteY85" fmla="*/ 354397 h 382935"/>
                <a:gd name="connsiteX86" fmla="*/ 381437 w 612025"/>
                <a:gd name="connsiteY86" fmla="*/ 351742 h 382935"/>
                <a:gd name="connsiteX87" fmla="*/ 450957 w 612025"/>
                <a:gd name="connsiteY87" fmla="*/ 335071 h 382935"/>
                <a:gd name="connsiteX88" fmla="*/ 462161 w 612025"/>
                <a:gd name="connsiteY88" fmla="*/ 337054 h 382935"/>
                <a:gd name="connsiteX89" fmla="*/ 502677 w 612025"/>
                <a:gd name="connsiteY89" fmla="*/ 362937 h 382935"/>
                <a:gd name="connsiteX90" fmla="*/ 504761 w 612025"/>
                <a:gd name="connsiteY90" fmla="*/ 363806 h 382935"/>
                <a:gd name="connsiteX91" fmla="*/ 530040 w 612025"/>
                <a:gd name="connsiteY91" fmla="*/ 369232 h 382935"/>
                <a:gd name="connsiteX92" fmla="*/ 534665 w 612025"/>
                <a:gd name="connsiteY92" fmla="*/ 368232 h 382935"/>
                <a:gd name="connsiteX93" fmla="*/ 539308 w 612025"/>
                <a:gd name="connsiteY93" fmla="*/ 360003 h 382935"/>
                <a:gd name="connsiteX94" fmla="*/ 553776 w 612025"/>
                <a:gd name="connsiteY94" fmla="*/ 270781 h 382935"/>
                <a:gd name="connsiteX95" fmla="*/ 574756 w 612025"/>
                <a:gd name="connsiteY95" fmla="*/ 279289 h 382935"/>
                <a:gd name="connsiteX96" fmla="*/ 580055 w 612025"/>
                <a:gd name="connsiteY96" fmla="*/ 278797 h 382935"/>
                <a:gd name="connsiteX97" fmla="*/ 603381 w 612025"/>
                <a:gd name="connsiteY97" fmla="*/ 264601 h 382935"/>
                <a:gd name="connsiteX98" fmla="*/ 603381 w 612025"/>
                <a:gd name="connsiteY98" fmla="*/ 248799 h 382935"/>
                <a:gd name="connsiteX99" fmla="*/ 580071 w 612025"/>
                <a:gd name="connsiteY99" fmla="*/ 237882 h 382935"/>
                <a:gd name="connsiteX100" fmla="*/ 575379 w 612025"/>
                <a:gd name="connsiteY100" fmla="*/ 237784 h 382935"/>
                <a:gd name="connsiteX101" fmla="*/ 554170 w 612025"/>
                <a:gd name="connsiteY101" fmla="*/ 246717 h 382935"/>
                <a:gd name="connsiteX102" fmla="*/ 541505 w 612025"/>
                <a:gd name="connsiteY102" fmla="*/ 245980 h 382935"/>
                <a:gd name="connsiteX103" fmla="*/ 523117 w 612025"/>
                <a:gd name="connsiteY103" fmla="*/ 235735 h 382935"/>
                <a:gd name="connsiteX104" fmla="*/ 514358 w 612025"/>
                <a:gd name="connsiteY104" fmla="*/ 224195 h 382935"/>
                <a:gd name="connsiteX105" fmla="*/ 506287 w 612025"/>
                <a:gd name="connsiteY105" fmla="*/ 197705 h 382935"/>
                <a:gd name="connsiteX106" fmla="*/ 505696 w 612025"/>
                <a:gd name="connsiteY106" fmla="*/ 185608 h 382935"/>
                <a:gd name="connsiteX107" fmla="*/ 511061 w 612025"/>
                <a:gd name="connsiteY107" fmla="*/ 158430 h 382935"/>
                <a:gd name="connsiteX108" fmla="*/ 511339 w 612025"/>
                <a:gd name="connsiteY108" fmla="*/ 154168 h 382935"/>
                <a:gd name="connsiteX109" fmla="*/ 509584 w 612025"/>
                <a:gd name="connsiteY109" fmla="*/ 126399 h 382935"/>
                <a:gd name="connsiteX110" fmla="*/ 506894 w 612025"/>
                <a:gd name="connsiteY110" fmla="*/ 118646 h 382935"/>
                <a:gd name="connsiteX111" fmla="*/ 473808 w 612025"/>
                <a:gd name="connsiteY111" fmla="*/ 74633 h 382935"/>
                <a:gd name="connsiteX112" fmla="*/ 472577 w 612025"/>
                <a:gd name="connsiteY112" fmla="*/ 72781 h 382935"/>
                <a:gd name="connsiteX113" fmla="*/ 453090 w 612025"/>
                <a:gd name="connsiteY113" fmla="*/ 39866 h 382935"/>
                <a:gd name="connsiteX114" fmla="*/ 451859 w 612025"/>
                <a:gd name="connsiteY114" fmla="*/ 38161 h 382935"/>
                <a:gd name="connsiteX115" fmla="*/ 433996 w 612025"/>
                <a:gd name="connsiteY115" fmla="*/ 17621 h 382935"/>
                <a:gd name="connsiteX116" fmla="*/ 431255 w 612025"/>
                <a:gd name="connsiteY116" fmla="*/ 15507 h 382935"/>
                <a:gd name="connsiteX117" fmla="*/ 417263 w 612025"/>
                <a:gd name="connsiteY117" fmla="*/ 9131 h 382935"/>
                <a:gd name="connsiteX118" fmla="*/ 414852 w 612025"/>
                <a:gd name="connsiteY118" fmla="*/ 8589 h 382935"/>
                <a:gd name="connsiteX119" fmla="*/ 394446 w 612025"/>
                <a:gd name="connsiteY119" fmla="*/ 8589 h 382935"/>
                <a:gd name="connsiteX120" fmla="*/ 389130 w 612025"/>
                <a:gd name="connsiteY120" fmla="*/ 11458 h 382935"/>
                <a:gd name="connsiteX121" fmla="*/ 379715 w 612025"/>
                <a:gd name="connsiteY121" fmla="*/ 22900 h 382935"/>
                <a:gd name="connsiteX122" fmla="*/ 369873 w 612025"/>
                <a:gd name="connsiteY122" fmla="*/ 28752 h 382935"/>
                <a:gd name="connsiteX123" fmla="*/ 329831 w 612025"/>
                <a:gd name="connsiteY123" fmla="*/ 34833 h 382935"/>
                <a:gd name="connsiteX124" fmla="*/ 327814 w 612025"/>
                <a:gd name="connsiteY124" fmla="*/ 35538 h 382935"/>
                <a:gd name="connsiteX125" fmla="*/ 311901 w 612025"/>
                <a:gd name="connsiteY125" fmla="*/ 44259 h 382935"/>
                <a:gd name="connsiteX126" fmla="*/ 296876 w 612025"/>
                <a:gd name="connsiteY126" fmla="*/ 43620 h 382935"/>
                <a:gd name="connsiteX127" fmla="*/ 274928 w 612025"/>
                <a:gd name="connsiteY127" fmla="*/ 29227 h 382935"/>
                <a:gd name="connsiteX128" fmla="*/ 271582 w 612025"/>
                <a:gd name="connsiteY128" fmla="*/ 28178 h 382935"/>
                <a:gd name="connsiteX129" fmla="*/ 234443 w 612025"/>
                <a:gd name="connsiteY129" fmla="*/ 28178 h 382935"/>
                <a:gd name="connsiteX130" fmla="*/ 230999 w 612025"/>
                <a:gd name="connsiteY130" fmla="*/ 27735 h 382935"/>
                <a:gd name="connsiteX131" fmla="*/ 197420 w 612025"/>
                <a:gd name="connsiteY131" fmla="*/ 19326 h 382935"/>
                <a:gd name="connsiteX132" fmla="*/ 192695 w 612025"/>
                <a:gd name="connsiteY132" fmla="*/ 20228 h 382935"/>
                <a:gd name="connsiteX133" fmla="*/ 169845 w 612025"/>
                <a:gd name="connsiteY133" fmla="*/ 35276 h 382935"/>
                <a:gd name="connsiteX134" fmla="*/ 167417 w 612025"/>
                <a:gd name="connsiteY134" fmla="*/ 36587 h 382935"/>
                <a:gd name="connsiteX135" fmla="*/ 133281 w 612025"/>
                <a:gd name="connsiteY135" fmla="*/ 51242 h 382935"/>
                <a:gd name="connsiteX136" fmla="*/ 128984 w 612025"/>
                <a:gd name="connsiteY136" fmla="*/ 55520 h 382935"/>
                <a:gd name="connsiteX137" fmla="*/ 101982 w 612025"/>
                <a:gd name="connsiteY137" fmla="*/ 106057 h 382935"/>
                <a:gd name="connsiteX138" fmla="*/ 100670 w 612025"/>
                <a:gd name="connsiteY138" fmla="*/ 108188 h 382935"/>
                <a:gd name="connsiteX139" fmla="*/ 64828 w 612025"/>
                <a:gd name="connsiteY139" fmla="*/ 159495 h 382935"/>
                <a:gd name="connsiteX140" fmla="*/ 56069 w 612025"/>
                <a:gd name="connsiteY140" fmla="*/ 166101 h 382935"/>
                <a:gd name="connsiteX141" fmla="*/ 16355 w 612025"/>
                <a:gd name="connsiteY141" fmla="*/ 178182 h 382935"/>
                <a:gd name="connsiteX142" fmla="*/ 42568 w 612025"/>
                <a:gd name="connsiteY142" fmla="*/ 203688 h 382935"/>
                <a:gd name="connsiteX143" fmla="*/ 48014 w 612025"/>
                <a:gd name="connsiteY143" fmla="*/ 213245 h 382935"/>
                <a:gd name="connsiteX144" fmla="*/ 53116 w 612025"/>
                <a:gd name="connsiteY144" fmla="*/ 231915 h 382935"/>
                <a:gd name="connsiteX145" fmla="*/ 83774 w 612025"/>
                <a:gd name="connsiteY145" fmla="*/ 247275 h 382935"/>
                <a:gd name="connsiteX146" fmla="*/ 93993 w 612025"/>
                <a:gd name="connsiteY146" fmla="*/ 263060 h 382935"/>
                <a:gd name="connsiteX147" fmla="*/ 96274 w 612025"/>
                <a:gd name="connsiteY147" fmla="*/ 280436 h 382935"/>
                <a:gd name="connsiteX148" fmla="*/ 101310 w 612025"/>
                <a:gd name="connsiteY148" fmla="*/ 289353 h 382935"/>
                <a:gd name="connsiteX149" fmla="*/ 127441 w 612025"/>
                <a:gd name="connsiteY149" fmla="*/ 305270 h 382935"/>
                <a:gd name="connsiteX150" fmla="*/ 135200 w 612025"/>
                <a:gd name="connsiteY150" fmla="*/ 304073 h 382935"/>
                <a:gd name="connsiteX151" fmla="*/ 149882 w 612025"/>
                <a:gd name="connsiteY151" fmla="*/ 289583 h 382935"/>
                <a:gd name="connsiteX152" fmla="*/ 173470 w 612025"/>
                <a:gd name="connsiteY152" fmla="*/ 303926 h 382935"/>
                <a:gd name="connsiteX153" fmla="*/ 158608 w 612025"/>
                <a:gd name="connsiteY153" fmla="*/ 319006 h 382935"/>
                <a:gd name="connsiteX154" fmla="*/ 167630 w 612025"/>
                <a:gd name="connsiteY154" fmla="*/ 329989 h 382935"/>
                <a:gd name="connsiteX155" fmla="*/ 181721 w 612025"/>
                <a:gd name="connsiteY155" fmla="*/ 356577 h 382935"/>
                <a:gd name="connsiteX156" fmla="*/ 189841 w 612025"/>
                <a:gd name="connsiteY156" fmla="*/ 361216 h 382935"/>
                <a:gd name="connsiteX157" fmla="*/ 204243 w 612025"/>
                <a:gd name="connsiteY157" fmla="*/ 357233 h 382935"/>
                <a:gd name="connsiteX158" fmla="*/ 208033 w 612025"/>
                <a:gd name="connsiteY158" fmla="*/ 356725 h 38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12025" h="382935">
                  <a:moveTo>
                    <a:pt x="347350" y="382903"/>
                  </a:moveTo>
                  <a:cubicBezTo>
                    <a:pt x="347072" y="382903"/>
                    <a:pt x="346792" y="382903"/>
                    <a:pt x="346514" y="382870"/>
                  </a:cubicBezTo>
                  <a:lnTo>
                    <a:pt x="256982" y="377559"/>
                  </a:lnTo>
                  <a:cubicBezTo>
                    <a:pt x="256080" y="377510"/>
                    <a:pt x="255145" y="377362"/>
                    <a:pt x="254226" y="377116"/>
                  </a:cubicBezTo>
                  <a:lnTo>
                    <a:pt x="209510" y="365462"/>
                  </a:lnTo>
                  <a:cubicBezTo>
                    <a:pt x="208575" y="365232"/>
                    <a:pt x="207590" y="365232"/>
                    <a:pt x="206622" y="365494"/>
                  </a:cubicBezTo>
                  <a:lnTo>
                    <a:pt x="192220" y="369478"/>
                  </a:lnTo>
                  <a:cubicBezTo>
                    <a:pt x="185265" y="371461"/>
                    <a:pt x="178014" y="367822"/>
                    <a:pt x="174175" y="360544"/>
                  </a:cubicBezTo>
                  <a:lnTo>
                    <a:pt x="160577" y="334677"/>
                  </a:lnTo>
                  <a:lnTo>
                    <a:pt x="147126" y="318449"/>
                  </a:lnTo>
                  <a:lnTo>
                    <a:pt x="159806" y="305581"/>
                  </a:lnTo>
                  <a:lnTo>
                    <a:pt x="151243" y="300369"/>
                  </a:lnTo>
                  <a:lnTo>
                    <a:pt x="141352" y="310138"/>
                  </a:lnTo>
                  <a:cubicBezTo>
                    <a:pt x="136184" y="315253"/>
                    <a:pt x="129016" y="316187"/>
                    <a:pt x="123061" y="312564"/>
                  </a:cubicBezTo>
                  <a:lnTo>
                    <a:pt x="96930" y="296664"/>
                  </a:lnTo>
                  <a:cubicBezTo>
                    <a:pt x="92091" y="293730"/>
                    <a:pt x="88679" y="288058"/>
                    <a:pt x="87826" y="281518"/>
                  </a:cubicBezTo>
                  <a:lnTo>
                    <a:pt x="85546" y="264142"/>
                  </a:lnTo>
                  <a:cubicBezTo>
                    <a:pt x="84989" y="259897"/>
                    <a:pt x="82872" y="256372"/>
                    <a:pt x="80002" y="254946"/>
                  </a:cubicBezTo>
                  <a:lnTo>
                    <a:pt x="45914" y="237866"/>
                  </a:lnTo>
                  <a:lnTo>
                    <a:pt x="39796" y="215507"/>
                  </a:lnTo>
                  <a:cubicBezTo>
                    <a:pt x="39188" y="213261"/>
                    <a:pt x="38073" y="211245"/>
                    <a:pt x="36630" y="209852"/>
                  </a:cubicBezTo>
                  <a:lnTo>
                    <a:pt x="0" y="174182"/>
                  </a:lnTo>
                  <a:lnTo>
                    <a:pt x="53657" y="157872"/>
                  </a:lnTo>
                  <a:cubicBezTo>
                    <a:pt x="55216" y="157397"/>
                    <a:pt x="56708" y="156233"/>
                    <a:pt x="57856" y="154578"/>
                  </a:cubicBezTo>
                  <a:lnTo>
                    <a:pt x="93715" y="103237"/>
                  </a:lnTo>
                  <a:cubicBezTo>
                    <a:pt x="93993" y="102828"/>
                    <a:pt x="94257" y="102418"/>
                    <a:pt x="94486" y="101992"/>
                  </a:cubicBezTo>
                  <a:lnTo>
                    <a:pt x="121471" y="51488"/>
                  </a:lnTo>
                  <a:cubicBezTo>
                    <a:pt x="123471" y="47734"/>
                    <a:pt x="126474" y="44849"/>
                    <a:pt x="129968" y="43341"/>
                  </a:cubicBezTo>
                  <a:lnTo>
                    <a:pt x="164104" y="28686"/>
                  </a:lnTo>
                  <a:cubicBezTo>
                    <a:pt x="164480" y="28522"/>
                    <a:pt x="164826" y="28342"/>
                    <a:pt x="165186" y="28096"/>
                  </a:cubicBezTo>
                  <a:lnTo>
                    <a:pt x="188037" y="13032"/>
                  </a:lnTo>
                  <a:cubicBezTo>
                    <a:pt x="191547" y="10704"/>
                    <a:pt x="195664" y="9983"/>
                    <a:pt x="199585" y="10966"/>
                  </a:cubicBezTo>
                  <a:lnTo>
                    <a:pt x="233180" y="19376"/>
                  </a:lnTo>
                  <a:cubicBezTo>
                    <a:pt x="233656" y="19490"/>
                    <a:pt x="234082" y="19556"/>
                    <a:pt x="234525" y="19556"/>
                  </a:cubicBezTo>
                  <a:lnTo>
                    <a:pt x="271664" y="19556"/>
                  </a:lnTo>
                  <a:cubicBezTo>
                    <a:pt x="274468" y="19556"/>
                    <a:pt x="277241" y="20408"/>
                    <a:pt x="279717" y="22015"/>
                  </a:cubicBezTo>
                  <a:lnTo>
                    <a:pt x="301666" y="36407"/>
                  </a:lnTo>
                  <a:cubicBezTo>
                    <a:pt x="303667" y="37685"/>
                    <a:pt x="305832" y="37784"/>
                    <a:pt x="307850" y="36702"/>
                  </a:cubicBezTo>
                  <a:lnTo>
                    <a:pt x="323762" y="27981"/>
                  </a:lnTo>
                  <a:cubicBezTo>
                    <a:pt x="325303" y="27145"/>
                    <a:pt x="326944" y="26588"/>
                    <a:pt x="328600" y="26326"/>
                  </a:cubicBezTo>
                  <a:lnTo>
                    <a:pt x="368659" y="20244"/>
                  </a:lnTo>
                  <a:cubicBezTo>
                    <a:pt x="370283" y="19998"/>
                    <a:pt x="371842" y="19031"/>
                    <a:pt x="373137" y="17441"/>
                  </a:cubicBezTo>
                  <a:lnTo>
                    <a:pt x="382553" y="5999"/>
                  </a:lnTo>
                  <a:cubicBezTo>
                    <a:pt x="385735" y="2131"/>
                    <a:pt x="389984" y="0"/>
                    <a:pt x="394528" y="0"/>
                  </a:cubicBezTo>
                  <a:lnTo>
                    <a:pt x="414934" y="0"/>
                  </a:lnTo>
                  <a:cubicBezTo>
                    <a:pt x="416968" y="0"/>
                    <a:pt x="418969" y="443"/>
                    <a:pt x="420905" y="1311"/>
                  </a:cubicBezTo>
                  <a:lnTo>
                    <a:pt x="434930" y="7704"/>
                  </a:lnTo>
                  <a:cubicBezTo>
                    <a:pt x="437046" y="8688"/>
                    <a:pt x="438950" y="10114"/>
                    <a:pt x="440574" y="11983"/>
                  </a:cubicBezTo>
                  <a:lnTo>
                    <a:pt x="458486" y="32571"/>
                  </a:lnTo>
                  <a:cubicBezTo>
                    <a:pt x="459273" y="33489"/>
                    <a:pt x="459962" y="34456"/>
                    <a:pt x="460570" y="35489"/>
                  </a:cubicBezTo>
                  <a:lnTo>
                    <a:pt x="480057" y="68421"/>
                  </a:lnTo>
                  <a:cubicBezTo>
                    <a:pt x="480286" y="68814"/>
                    <a:pt x="480549" y="69175"/>
                    <a:pt x="480795" y="69503"/>
                  </a:cubicBezTo>
                  <a:lnTo>
                    <a:pt x="513865" y="113499"/>
                  </a:lnTo>
                  <a:cubicBezTo>
                    <a:pt x="516391" y="116876"/>
                    <a:pt x="517934" y="121252"/>
                    <a:pt x="518228" y="125842"/>
                  </a:cubicBezTo>
                  <a:lnTo>
                    <a:pt x="519967" y="153627"/>
                  </a:lnTo>
                  <a:cubicBezTo>
                    <a:pt x="520116" y="155807"/>
                    <a:pt x="519967" y="157987"/>
                    <a:pt x="519541" y="160118"/>
                  </a:cubicBezTo>
                  <a:lnTo>
                    <a:pt x="514177" y="187280"/>
                  </a:lnTo>
                  <a:cubicBezTo>
                    <a:pt x="513652" y="189902"/>
                    <a:pt x="513800" y="192705"/>
                    <a:pt x="514571" y="195213"/>
                  </a:cubicBezTo>
                  <a:lnTo>
                    <a:pt x="522642" y="221719"/>
                  </a:lnTo>
                  <a:cubicBezTo>
                    <a:pt x="523527" y="224686"/>
                    <a:pt x="525266" y="227063"/>
                    <a:pt x="527365" y="228243"/>
                  </a:cubicBezTo>
                  <a:lnTo>
                    <a:pt x="545737" y="238488"/>
                  </a:lnTo>
                  <a:cubicBezTo>
                    <a:pt x="547411" y="239423"/>
                    <a:pt x="549216" y="239538"/>
                    <a:pt x="550856" y="238816"/>
                  </a:cubicBezTo>
                  <a:lnTo>
                    <a:pt x="572082" y="229883"/>
                  </a:lnTo>
                  <a:cubicBezTo>
                    <a:pt x="575888" y="228309"/>
                    <a:pt x="580022" y="228375"/>
                    <a:pt x="583762" y="230112"/>
                  </a:cubicBezTo>
                  <a:lnTo>
                    <a:pt x="612025" y="243341"/>
                  </a:lnTo>
                  <a:lnTo>
                    <a:pt x="612025" y="269453"/>
                  </a:lnTo>
                  <a:lnTo>
                    <a:pt x="584565" y="286157"/>
                  </a:lnTo>
                  <a:cubicBezTo>
                    <a:pt x="580563" y="288599"/>
                    <a:pt x="575855" y="289009"/>
                    <a:pt x="571558" y="287271"/>
                  </a:cubicBezTo>
                  <a:lnTo>
                    <a:pt x="560583" y="282829"/>
                  </a:lnTo>
                  <a:lnTo>
                    <a:pt x="547854" y="361396"/>
                  </a:lnTo>
                  <a:cubicBezTo>
                    <a:pt x="546903" y="367314"/>
                    <a:pt x="543868" y="372412"/>
                    <a:pt x="539570" y="375362"/>
                  </a:cubicBezTo>
                  <a:cubicBezTo>
                    <a:pt x="536175" y="377674"/>
                    <a:pt x="532155" y="378493"/>
                    <a:pt x="528267" y="377674"/>
                  </a:cubicBezTo>
                  <a:lnTo>
                    <a:pt x="503006" y="372248"/>
                  </a:lnTo>
                  <a:cubicBezTo>
                    <a:pt x="501317" y="371887"/>
                    <a:pt x="499643" y="371199"/>
                    <a:pt x="498101" y="370215"/>
                  </a:cubicBezTo>
                  <a:lnTo>
                    <a:pt x="457567" y="344332"/>
                  </a:lnTo>
                  <a:cubicBezTo>
                    <a:pt x="456140" y="343414"/>
                    <a:pt x="454549" y="343103"/>
                    <a:pt x="453008" y="343480"/>
                  </a:cubicBezTo>
                  <a:lnTo>
                    <a:pt x="383472" y="360151"/>
                  </a:lnTo>
                  <a:cubicBezTo>
                    <a:pt x="382635" y="360347"/>
                    <a:pt x="381815" y="360741"/>
                    <a:pt x="381028" y="361331"/>
                  </a:cubicBezTo>
                  <a:lnTo>
                    <a:pt x="356258" y="379887"/>
                  </a:lnTo>
                  <a:cubicBezTo>
                    <a:pt x="353568" y="381886"/>
                    <a:pt x="350533" y="382936"/>
                    <a:pt x="347367" y="382936"/>
                  </a:cubicBezTo>
                  <a:close/>
                  <a:moveTo>
                    <a:pt x="208115" y="356692"/>
                  </a:moveTo>
                  <a:cubicBezTo>
                    <a:pt x="209313" y="356692"/>
                    <a:pt x="210510" y="356839"/>
                    <a:pt x="211691" y="357151"/>
                  </a:cubicBezTo>
                  <a:lnTo>
                    <a:pt x="257474" y="368970"/>
                  </a:lnTo>
                  <a:lnTo>
                    <a:pt x="347006" y="374281"/>
                  </a:lnTo>
                  <a:cubicBezTo>
                    <a:pt x="348647" y="374379"/>
                    <a:pt x="349795" y="373903"/>
                    <a:pt x="351058" y="372953"/>
                  </a:cubicBezTo>
                  <a:lnTo>
                    <a:pt x="375827" y="354397"/>
                  </a:lnTo>
                  <a:cubicBezTo>
                    <a:pt x="377550" y="353102"/>
                    <a:pt x="379436" y="352200"/>
                    <a:pt x="381437" y="351742"/>
                  </a:cubicBezTo>
                  <a:lnTo>
                    <a:pt x="450957" y="335071"/>
                  </a:lnTo>
                  <a:cubicBezTo>
                    <a:pt x="454812" y="334169"/>
                    <a:pt x="458748" y="334874"/>
                    <a:pt x="462161" y="337054"/>
                  </a:cubicBezTo>
                  <a:lnTo>
                    <a:pt x="502677" y="362937"/>
                  </a:lnTo>
                  <a:cubicBezTo>
                    <a:pt x="503350" y="363363"/>
                    <a:pt x="504056" y="363658"/>
                    <a:pt x="504761" y="363806"/>
                  </a:cubicBezTo>
                  <a:lnTo>
                    <a:pt x="530040" y="369232"/>
                  </a:lnTo>
                  <a:cubicBezTo>
                    <a:pt x="532057" y="369691"/>
                    <a:pt x="533648" y="368904"/>
                    <a:pt x="534665" y="368232"/>
                  </a:cubicBezTo>
                  <a:cubicBezTo>
                    <a:pt x="537028" y="366625"/>
                    <a:pt x="538733" y="363626"/>
                    <a:pt x="539308" y="360003"/>
                  </a:cubicBezTo>
                  <a:lnTo>
                    <a:pt x="553776" y="270781"/>
                  </a:lnTo>
                  <a:lnTo>
                    <a:pt x="574756" y="279289"/>
                  </a:lnTo>
                  <a:cubicBezTo>
                    <a:pt x="576545" y="280026"/>
                    <a:pt x="578349" y="279846"/>
                    <a:pt x="580055" y="278797"/>
                  </a:cubicBezTo>
                  <a:lnTo>
                    <a:pt x="603381" y="264601"/>
                  </a:lnTo>
                  <a:lnTo>
                    <a:pt x="603381" y="248799"/>
                  </a:lnTo>
                  <a:lnTo>
                    <a:pt x="580071" y="237882"/>
                  </a:lnTo>
                  <a:cubicBezTo>
                    <a:pt x="578595" y="237161"/>
                    <a:pt x="576971" y="237111"/>
                    <a:pt x="575379" y="237784"/>
                  </a:cubicBezTo>
                  <a:lnTo>
                    <a:pt x="554170" y="246717"/>
                  </a:lnTo>
                  <a:cubicBezTo>
                    <a:pt x="550020" y="248455"/>
                    <a:pt x="545508" y="248209"/>
                    <a:pt x="541505" y="245980"/>
                  </a:cubicBezTo>
                  <a:lnTo>
                    <a:pt x="523117" y="235735"/>
                  </a:lnTo>
                  <a:cubicBezTo>
                    <a:pt x="519032" y="233440"/>
                    <a:pt x="515915" y="229358"/>
                    <a:pt x="514358" y="224195"/>
                  </a:cubicBezTo>
                  <a:lnTo>
                    <a:pt x="506287" y="197705"/>
                  </a:lnTo>
                  <a:cubicBezTo>
                    <a:pt x="505105" y="193836"/>
                    <a:pt x="504892" y="189640"/>
                    <a:pt x="505696" y="185608"/>
                  </a:cubicBezTo>
                  <a:lnTo>
                    <a:pt x="511061" y="158430"/>
                  </a:lnTo>
                  <a:cubicBezTo>
                    <a:pt x="511339" y="157036"/>
                    <a:pt x="511421" y="155610"/>
                    <a:pt x="511339" y="154168"/>
                  </a:cubicBezTo>
                  <a:lnTo>
                    <a:pt x="509584" y="126399"/>
                  </a:lnTo>
                  <a:cubicBezTo>
                    <a:pt x="509387" y="123465"/>
                    <a:pt x="508419" y="120711"/>
                    <a:pt x="506894" y="118646"/>
                  </a:cubicBezTo>
                  <a:lnTo>
                    <a:pt x="473808" y="74633"/>
                  </a:lnTo>
                  <a:cubicBezTo>
                    <a:pt x="473364" y="74043"/>
                    <a:pt x="472955" y="73437"/>
                    <a:pt x="472577" y="72781"/>
                  </a:cubicBezTo>
                  <a:lnTo>
                    <a:pt x="453090" y="39866"/>
                  </a:lnTo>
                  <a:cubicBezTo>
                    <a:pt x="452728" y="39259"/>
                    <a:pt x="452302" y="38685"/>
                    <a:pt x="451859" y="38161"/>
                  </a:cubicBezTo>
                  <a:lnTo>
                    <a:pt x="433996" y="17621"/>
                  </a:lnTo>
                  <a:cubicBezTo>
                    <a:pt x="433192" y="16703"/>
                    <a:pt x="432241" y="15966"/>
                    <a:pt x="431255" y="15507"/>
                  </a:cubicBezTo>
                  <a:lnTo>
                    <a:pt x="417263" y="9131"/>
                  </a:lnTo>
                  <a:cubicBezTo>
                    <a:pt x="416459" y="8770"/>
                    <a:pt x="415656" y="8589"/>
                    <a:pt x="414852" y="8589"/>
                  </a:cubicBezTo>
                  <a:lnTo>
                    <a:pt x="394446" y="8589"/>
                  </a:lnTo>
                  <a:cubicBezTo>
                    <a:pt x="392527" y="8589"/>
                    <a:pt x="390656" y="9606"/>
                    <a:pt x="389130" y="11458"/>
                  </a:cubicBezTo>
                  <a:lnTo>
                    <a:pt x="379715" y="22900"/>
                  </a:lnTo>
                  <a:cubicBezTo>
                    <a:pt x="377091" y="26096"/>
                    <a:pt x="373597" y="28178"/>
                    <a:pt x="369873" y="28752"/>
                  </a:cubicBezTo>
                  <a:lnTo>
                    <a:pt x="329831" y="34833"/>
                  </a:lnTo>
                  <a:cubicBezTo>
                    <a:pt x="329158" y="34948"/>
                    <a:pt x="328469" y="35177"/>
                    <a:pt x="327814" y="35538"/>
                  </a:cubicBezTo>
                  <a:lnTo>
                    <a:pt x="311901" y="44259"/>
                  </a:lnTo>
                  <a:cubicBezTo>
                    <a:pt x="307129" y="46865"/>
                    <a:pt x="301502" y="46652"/>
                    <a:pt x="296876" y="43620"/>
                  </a:cubicBezTo>
                  <a:lnTo>
                    <a:pt x="274928" y="29227"/>
                  </a:lnTo>
                  <a:cubicBezTo>
                    <a:pt x="273845" y="28539"/>
                    <a:pt x="272729" y="28178"/>
                    <a:pt x="271582" y="28178"/>
                  </a:cubicBezTo>
                  <a:lnTo>
                    <a:pt x="234443" y="28178"/>
                  </a:lnTo>
                  <a:cubicBezTo>
                    <a:pt x="233278" y="28178"/>
                    <a:pt x="232130" y="28031"/>
                    <a:pt x="230999" y="27735"/>
                  </a:cubicBezTo>
                  <a:lnTo>
                    <a:pt x="197420" y="19326"/>
                  </a:lnTo>
                  <a:cubicBezTo>
                    <a:pt x="195828" y="18900"/>
                    <a:pt x="194188" y="19228"/>
                    <a:pt x="192695" y="20228"/>
                  </a:cubicBezTo>
                  <a:lnTo>
                    <a:pt x="169845" y="35276"/>
                  </a:lnTo>
                  <a:cubicBezTo>
                    <a:pt x="169058" y="35800"/>
                    <a:pt x="168237" y="36243"/>
                    <a:pt x="167417" y="36587"/>
                  </a:cubicBezTo>
                  <a:lnTo>
                    <a:pt x="133281" y="51242"/>
                  </a:lnTo>
                  <a:cubicBezTo>
                    <a:pt x="131592" y="51979"/>
                    <a:pt x="130049" y="53487"/>
                    <a:pt x="128984" y="55520"/>
                  </a:cubicBezTo>
                  <a:lnTo>
                    <a:pt x="101982" y="106057"/>
                  </a:lnTo>
                  <a:cubicBezTo>
                    <a:pt x="101556" y="106827"/>
                    <a:pt x="101146" y="107532"/>
                    <a:pt x="100670" y="108188"/>
                  </a:cubicBezTo>
                  <a:lnTo>
                    <a:pt x="64828" y="159495"/>
                  </a:lnTo>
                  <a:cubicBezTo>
                    <a:pt x="62547" y="162757"/>
                    <a:pt x="59513" y="165052"/>
                    <a:pt x="56069" y="166101"/>
                  </a:cubicBezTo>
                  <a:lnTo>
                    <a:pt x="16355" y="178182"/>
                  </a:lnTo>
                  <a:lnTo>
                    <a:pt x="42568" y="203688"/>
                  </a:lnTo>
                  <a:cubicBezTo>
                    <a:pt x="45110" y="206180"/>
                    <a:pt x="46981" y="209475"/>
                    <a:pt x="48014" y="213245"/>
                  </a:cubicBezTo>
                  <a:lnTo>
                    <a:pt x="53116" y="231915"/>
                  </a:lnTo>
                  <a:lnTo>
                    <a:pt x="83774" y="247275"/>
                  </a:lnTo>
                  <a:cubicBezTo>
                    <a:pt x="89237" y="250029"/>
                    <a:pt x="93059" y="255913"/>
                    <a:pt x="93993" y="263060"/>
                  </a:cubicBezTo>
                  <a:lnTo>
                    <a:pt x="96274" y="280436"/>
                  </a:lnTo>
                  <a:cubicBezTo>
                    <a:pt x="96783" y="284370"/>
                    <a:pt x="98702" y="287779"/>
                    <a:pt x="101310" y="289353"/>
                  </a:cubicBezTo>
                  <a:lnTo>
                    <a:pt x="127441" y="305270"/>
                  </a:lnTo>
                  <a:cubicBezTo>
                    <a:pt x="130033" y="306827"/>
                    <a:pt x="132838" y="306401"/>
                    <a:pt x="135200" y="304073"/>
                  </a:cubicBezTo>
                  <a:lnTo>
                    <a:pt x="149882" y="289583"/>
                  </a:lnTo>
                  <a:lnTo>
                    <a:pt x="173470" y="303926"/>
                  </a:lnTo>
                  <a:lnTo>
                    <a:pt x="158608" y="319006"/>
                  </a:lnTo>
                  <a:lnTo>
                    <a:pt x="167630" y="329989"/>
                  </a:lnTo>
                  <a:lnTo>
                    <a:pt x="181721" y="356577"/>
                  </a:lnTo>
                  <a:cubicBezTo>
                    <a:pt x="183657" y="360232"/>
                    <a:pt x="186839" y="362068"/>
                    <a:pt x="189841" y="361216"/>
                  </a:cubicBezTo>
                  <a:lnTo>
                    <a:pt x="204243" y="357233"/>
                  </a:lnTo>
                  <a:cubicBezTo>
                    <a:pt x="205474" y="356889"/>
                    <a:pt x="206753" y="356725"/>
                    <a:pt x="208033" y="35672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53" name="Graphic 9">
              <a:extLst>
                <a:ext uri="{FF2B5EF4-FFF2-40B4-BE49-F238E27FC236}">
                  <a16:creationId xmlns:a16="http://schemas.microsoft.com/office/drawing/2014/main" id="{A272365C-414D-54EF-675E-C12D0C477AE7}"/>
                </a:ext>
              </a:extLst>
            </p:cNvPr>
            <p:cNvGrpSpPr/>
            <p:nvPr/>
          </p:nvGrpSpPr>
          <p:grpSpPr>
            <a:xfrm>
              <a:off x="18268895" y="9828672"/>
              <a:ext cx="389261" cy="362101"/>
              <a:chOff x="18268895" y="9828672"/>
              <a:chExt cx="389261" cy="362101"/>
            </a:xfrm>
            <a:grpFill/>
          </p:grpSpPr>
          <p:sp>
            <p:nvSpPr>
              <p:cNvPr id="1671" name="Freeform 1670">
                <a:extLst>
                  <a:ext uri="{FF2B5EF4-FFF2-40B4-BE49-F238E27FC236}">
                    <a16:creationId xmlns:a16="http://schemas.microsoft.com/office/drawing/2014/main" id="{79D2BA21-2282-D71D-8970-F76181DBF598}"/>
                  </a:ext>
                </a:extLst>
              </p:cNvPr>
              <p:cNvSpPr/>
              <p:nvPr/>
            </p:nvSpPr>
            <p:spPr>
              <a:xfrm>
                <a:off x="18273486" y="9837113"/>
                <a:ext cx="376796" cy="349364"/>
              </a:xfrm>
              <a:custGeom>
                <a:avLst/>
                <a:gdLst>
                  <a:gd name="connsiteX0" fmla="*/ 358424 w 376796"/>
                  <a:gd name="connsiteY0" fmla="*/ 321416 h 349364"/>
                  <a:gd name="connsiteX1" fmla="*/ 376797 w 376796"/>
                  <a:gd name="connsiteY1" fmla="*/ 349365 h 349364"/>
                  <a:gd name="connsiteX2" fmla="*/ 340052 w 376796"/>
                  <a:gd name="connsiteY2" fmla="*/ 349365 h 349364"/>
                  <a:gd name="connsiteX3" fmla="*/ 329389 w 376796"/>
                  <a:gd name="connsiteY3" fmla="*/ 341759 h 349364"/>
                  <a:gd name="connsiteX4" fmla="*/ 307735 w 376796"/>
                  <a:gd name="connsiteY4" fmla="*/ 297648 h 349364"/>
                  <a:gd name="connsiteX5" fmla="*/ 346776 w 376796"/>
                  <a:gd name="connsiteY5" fmla="*/ 318613 h 349364"/>
                  <a:gd name="connsiteX6" fmla="*/ 358424 w 376796"/>
                  <a:gd name="connsiteY6" fmla="*/ 321416 h 349364"/>
                  <a:gd name="connsiteX7" fmla="*/ 277881 w 376796"/>
                  <a:gd name="connsiteY7" fmla="*/ 271109 h 349364"/>
                  <a:gd name="connsiteX8" fmla="*/ 253932 w 376796"/>
                  <a:gd name="connsiteY8" fmla="*/ 272437 h 349364"/>
                  <a:gd name="connsiteX9" fmla="*/ 251471 w 376796"/>
                  <a:gd name="connsiteY9" fmla="*/ 272224 h 349364"/>
                  <a:gd name="connsiteX10" fmla="*/ 213578 w 376796"/>
                  <a:gd name="connsiteY10" fmla="*/ 264109 h 349364"/>
                  <a:gd name="connsiteX11" fmla="*/ 202096 w 376796"/>
                  <a:gd name="connsiteY11" fmla="*/ 251537 h 349364"/>
                  <a:gd name="connsiteX12" fmla="*/ 204393 w 376796"/>
                  <a:gd name="connsiteY12" fmla="*/ 219392 h 349364"/>
                  <a:gd name="connsiteX13" fmla="*/ 245893 w 376796"/>
                  <a:gd name="connsiteY13" fmla="*/ 231358 h 349364"/>
                  <a:gd name="connsiteX14" fmla="*/ 249831 w 376796"/>
                  <a:gd name="connsiteY14" fmla="*/ 233456 h 349364"/>
                  <a:gd name="connsiteX15" fmla="*/ 268694 w 376796"/>
                  <a:gd name="connsiteY15" fmla="*/ 248734 h 349364"/>
                  <a:gd name="connsiteX16" fmla="*/ 277881 w 376796"/>
                  <a:gd name="connsiteY16" fmla="*/ 271093 h 349364"/>
                  <a:gd name="connsiteX17" fmla="*/ 330701 w 376796"/>
                  <a:gd name="connsiteY17" fmla="*/ 248750 h 349364"/>
                  <a:gd name="connsiteX18" fmla="*/ 321678 w 376796"/>
                  <a:gd name="connsiteY18" fmla="*/ 264126 h 349364"/>
                  <a:gd name="connsiteX19" fmla="*/ 275092 w 376796"/>
                  <a:gd name="connsiteY19" fmla="*/ 194066 h 349364"/>
                  <a:gd name="connsiteX20" fmla="*/ 272631 w 376796"/>
                  <a:gd name="connsiteY20" fmla="*/ 188181 h 349364"/>
                  <a:gd name="connsiteX21" fmla="*/ 261806 w 376796"/>
                  <a:gd name="connsiteY21" fmla="*/ 142562 h 349364"/>
                  <a:gd name="connsiteX22" fmla="*/ 282475 w 376796"/>
                  <a:gd name="connsiteY22" fmla="*/ 142562 h 349364"/>
                  <a:gd name="connsiteX23" fmla="*/ 304784 w 376796"/>
                  <a:gd name="connsiteY23" fmla="*/ 206344 h 349364"/>
                  <a:gd name="connsiteX24" fmla="*/ 306588 w 376796"/>
                  <a:gd name="connsiteY24" fmla="*/ 209868 h 349364"/>
                  <a:gd name="connsiteX25" fmla="*/ 330701 w 376796"/>
                  <a:gd name="connsiteY25" fmla="*/ 248767 h 349364"/>
                  <a:gd name="connsiteX26" fmla="*/ 215874 w 376796"/>
                  <a:gd name="connsiteY26" fmla="*/ 143939 h 349364"/>
                  <a:gd name="connsiteX27" fmla="*/ 218171 w 376796"/>
                  <a:gd name="connsiteY27" fmla="*/ 160708 h 349364"/>
                  <a:gd name="connsiteX28" fmla="*/ 168139 w 376796"/>
                  <a:gd name="connsiteY28" fmla="*/ 126121 h 349364"/>
                  <a:gd name="connsiteX29" fmla="*/ 167156 w 376796"/>
                  <a:gd name="connsiteY29" fmla="*/ 125350 h 349364"/>
                  <a:gd name="connsiteX30" fmla="*/ 134184 w 376796"/>
                  <a:gd name="connsiteY30" fmla="*/ 97189 h 349364"/>
                  <a:gd name="connsiteX31" fmla="*/ 132380 w 376796"/>
                  <a:gd name="connsiteY31" fmla="*/ 95452 h 349364"/>
                  <a:gd name="connsiteX32" fmla="*/ 110235 w 376796"/>
                  <a:gd name="connsiteY32" fmla="*/ 68470 h 349364"/>
                  <a:gd name="connsiteX33" fmla="*/ 119420 w 376796"/>
                  <a:gd name="connsiteY33" fmla="*/ 60077 h 349364"/>
                  <a:gd name="connsiteX34" fmla="*/ 149276 w 376796"/>
                  <a:gd name="connsiteY34" fmla="*/ 79649 h 349364"/>
                  <a:gd name="connsiteX35" fmla="*/ 199471 w 376796"/>
                  <a:gd name="connsiteY35" fmla="*/ 115466 h 349364"/>
                  <a:gd name="connsiteX36" fmla="*/ 203900 w 376796"/>
                  <a:gd name="connsiteY36" fmla="*/ 120663 h 349364"/>
                  <a:gd name="connsiteX37" fmla="*/ 215874 w 376796"/>
                  <a:gd name="connsiteY37" fmla="*/ 143939 h 349364"/>
                  <a:gd name="connsiteX38" fmla="*/ 66600 w 376796"/>
                  <a:gd name="connsiteY38" fmla="*/ 62881 h 349364"/>
                  <a:gd name="connsiteX39" fmla="*/ 55116 w 376796"/>
                  <a:gd name="connsiteY39" fmla="*/ 67077 h 349364"/>
                  <a:gd name="connsiteX40" fmla="*/ 27067 w 376796"/>
                  <a:gd name="connsiteY40" fmla="*/ 48734 h 349364"/>
                  <a:gd name="connsiteX41" fmla="*/ 23787 w 376796"/>
                  <a:gd name="connsiteY41" fmla="*/ 45570 h 349364"/>
                  <a:gd name="connsiteX42" fmla="*/ 0 w 376796"/>
                  <a:gd name="connsiteY42" fmla="*/ 13966 h 349364"/>
                  <a:gd name="connsiteX43" fmla="*/ 2297 w 376796"/>
                  <a:gd name="connsiteY43" fmla="*/ 0 h 349364"/>
                  <a:gd name="connsiteX44" fmla="*/ 40845 w 376796"/>
                  <a:gd name="connsiteY44" fmla="*/ 34456 h 349364"/>
                  <a:gd name="connsiteX45" fmla="*/ 41830 w 376796"/>
                  <a:gd name="connsiteY45" fmla="*/ 35472 h 349364"/>
                  <a:gd name="connsiteX46" fmla="*/ 66600 w 376796"/>
                  <a:gd name="connsiteY46" fmla="*/ 62881 h 34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6796" h="349364">
                    <a:moveTo>
                      <a:pt x="358424" y="321416"/>
                    </a:moveTo>
                    <a:lnTo>
                      <a:pt x="376797" y="349365"/>
                    </a:lnTo>
                    <a:lnTo>
                      <a:pt x="340052" y="349365"/>
                    </a:lnTo>
                    <a:cubicBezTo>
                      <a:pt x="335623" y="349365"/>
                      <a:pt x="331686" y="346496"/>
                      <a:pt x="329389" y="341759"/>
                    </a:cubicBezTo>
                    <a:lnTo>
                      <a:pt x="307735" y="297648"/>
                    </a:lnTo>
                    <a:lnTo>
                      <a:pt x="346776" y="318613"/>
                    </a:lnTo>
                    <a:lnTo>
                      <a:pt x="358424" y="321416"/>
                    </a:lnTo>
                    <a:close/>
                    <a:moveTo>
                      <a:pt x="277881" y="271109"/>
                    </a:moveTo>
                    <a:lnTo>
                      <a:pt x="253932" y="272437"/>
                    </a:lnTo>
                    <a:cubicBezTo>
                      <a:pt x="253111" y="272486"/>
                      <a:pt x="252290" y="272420"/>
                      <a:pt x="251471" y="272224"/>
                    </a:cubicBezTo>
                    <a:lnTo>
                      <a:pt x="213578" y="264109"/>
                    </a:lnTo>
                    <a:lnTo>
                      <a:pt x="202096" y="251537"/>
                    </a:lnTo>
                    <a:lnTo>
                      <a:pt x="204393" y="219392"/>
                    </a:lnTo>
                    <a:lnTo>
                      <a:pt x="245893" y="231358"/>
                    </a:lnTo>
                    <a:cubicBezTo>
                      <a:pt x="247370" y="231768"/>
                      <a:pt x="248682" y="232473"/>
                      <a:pt x="249831" y="233456"/>
                    </a:cubicBezTo>
                    <a:lnTo>
                      <a:pt x="268694" y="248734"/>
                    </a:lnTo>
                    <a:lnTo>
                      <a:pt x="277881" y="271093"/>
                    </a:lnTo>
                    <a:close/>
                    <a:moveTo>
                      <a:pt x="330701" y="248750"/>
                    </a:moveTo>
                    <a:lnTo>
                      <a:pt x="321678" y="264126"/>
                    </a:lnTo>
                    <a:lnTo>
                      <a:pt x="275092" y="194066"/>
                    </a:lnTo>
                    <a:cubicBezTo>
                      <a:pt x="273945" y="192345"/>
                      <a:pt x="273124" y="190345"/>
                      <a:pt x="272631" y="188181"/>
                    </a:cubicBezTo>
                    <a:lnTo>
                      <a:pt x="261806" y="142562"/>
                    </a:lnTo>
                    <a:lnTo>
                      <a:pt x="282475" y="142562"/>
                    </a:lnTo>
                    <a:lnTo>
                      <a:pt x="304784" y="206344"/>
                    </a:lnTo>
                    <a:cubicBezTo>
                      <a:pt x="305274" y="207606"/>
                      <a:pt x="305767" y="208786"/>
                      <a:pt x="306588" y="209868"/>
                    </a:cubicBezTo>
                    <a:lnTo>
                      <a:pt x="330701" y="248767"/>
                    </a:lnTo>
                    <a:close/>
                    <a:moveTo>
                      <a:pt x="215874" y="143939"/>
                    </a:moveTo>
                    <a:lnTo>
                      <a:pt x="218171" y="160708"/>
                    </a:lnTo>
                    <a:lnTo>
                      <a:pt x="168139" y="126121"/>
                    </a:lnTo>
                    <a:cubicBezTo>
                      <a:pt x="167812" y="125892"/>
                      <a:pt x="167484" y="125629"/>
                      <a:pt x="167156" y="125350"/>
                    </a:cubicBezTo>
                    <a:lnTo>
                      <a:pt x="134184" y="97189"/>
                    </a:lnTo>
                    <a:cubicBezTo>
                      <a:pt x="133527" y="96681"/>
                      <a:pt x="133035" y="96090"/>
                      <a:pt x="132380" y="95452"/>
                    </a:cubicBezTo>
                    <a:lnTo>
                      <a:pt x="110235" y="68470"/>
                    </a:lnTo>
                    <a:lnTo>
                      <a:pt x="119420" y="60077"/>
                    </a:lnTo>
                    <a:lnTo>
                      <a:pt x="149276" y="79649"/>
                    </a:lnTo>
                    <a:lnTo>
                      <a:pt x="199471" y="115466"/>
                    </a:lnTo>
                    <a:cubicBezTo>
                      <a:pt x="201111" y="116728"/>
                      <a:pt x="202751" y="118498"/>
                      <a:pt x="203900" y="120663"/>
                    </a:cubicBezTo>
                    <a:lnTo>
                      <a:pt x="215874" y="143939"/>
                    </a:lnTo>
                    <a:close/>
                    <a:moveTo>
                      <a:pt x="66600" y="62881"/>
                    </a:moveTo>
                    <a:lnTo>
                      <a:pt x="55116" y="67077"/>
                    </a:lnTo>
                    <a:lnTo>
                      <a:pt x="27067" y="48734"/>
                    </a:lnTo>
                    <a:cubicBezTo>
                      <a:pt x="25919" y="47914"/>
                      <a:pt x="24770" y="46849"/>
                      <a:pt x="23787" y="45570"/>
                    </a:cubicBezTo>
                    <a:lnTo>
                      <a:pt x="0" y="13966"/>
                    </a:lnTo>
                    <a:lnTo>
                      <a:pt x="2297" y="0"/>
                    </a:lnTo>
                    <a:lnTo>
                      <a:pt x="40845" y="34456"/>
                    </a:lnTo>
                    <a:cubicBezTo>
                      <a:pt x="41174" y="34768"/>
                      <a:pt x="41502" y="35112"/>
                      <a:pt x="41830" y="35472"/>
                    </a:cubicBezTo>
                    <a:lnTo>
                      <a:pt x="66600" y="6288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72" name="Freeform 1671">
                <a:extLst>
                  <a:ext uri="{FF2B5EF4-FFF2-40B4-BE49-F238E27FC236}">
                    <a16:creationId xmlns:a16="http://schemas.microsoft.com/office/drawing/2014/main" id="{5B28634C-36E2-2098-7F7D-6356F00011D3}"/>
                  </a:ext>
                </a:extLst>
              </p:cNvPr>
              <p:cNvSpPr/>
              <p:nvPr/>
            </p:nvSpPr>
            <p:spPr>
              <a:xfrm>
                <a:off x="18268895" y="9828672"/>
                <a:ext cx="389261" cy="362101"/>
              </a:xfrm>
              <a:custGeom>
                <a:avLst/>
                <a:gdLst>
                  <a:gd name="connsiteX0" fmla="*/ 389262 w 389261"/>
                  <a:gd name="connsiteY0" fmla="*/ 362101 h 362101"/>
                  <a:gd name="connsiteX1" fmla="*/ 344644 w 389261"/>
                  <a:gd name="connsiteY1" fmla="*/ 362101 h 362101"/>
                  <a:gd name="connsiteX2" fmla="*/ 330044 w 389261"/>
                  <a:gd name="connsiteY2" fmla="*/ 352102 h 362101"/>
                  <a:gd name="connsiteX3" fmla="*/ 302649 w 389261"/>
                  <a:gd name="connsiteY3" fmla="*/ 295992 h 362101"/>
                  <a:gd name="connsiteX4" fmla="*/ 353008 w 389261"/>
                  <a:gd name="connsiteY4" fmla="*/ 323006 h 362101"/>
                  <a:gd name="connsiteX5" fmla="*/ 365639 w 389261"/>
                  <a:gd name="connsiteY5" fmla="*/ 326088 h 362101"/>
                  <a:gd name="connsiteX6" fmla="*/ 389262 w 389261"/>
                  <a:gd name="connsiteY6" fmla="*/ 362101 h 362101"/>
                  <a:gd name="connsiteX7" fmla="*/ 322169 w 389261"/>
                  <a:gd name="connsiteY7" fmla="*/ 316187 h 362101"/>
                  <a:gd name="connsiteX8" fmla="*/ 337754 w 389261"/>
                  <a:gd name="connsiteY8" fmla="*/ 348315 h 362101"/>
                  <a:gd name="connsiteX9" fmla="*/ 344644 w 389261"/>
                  <a:gd name="connsiteY9" fmla="*/ 353495 h 362101"/>
                  <a:gd name="connsiteX10" fmla="*/ 373350 w 389261"/>
                  <a:gd name="connsiteY10" fmla="*/ 353495 h 362101"/>
                  <a:gd name="connsiteX11" fmla="*/ 360227 w 389261"/>
                  <a:gd name="connsiteY11" fmla="*/ 333645 h 362101"/>
                  <a:gd name="connsiteX12" fmla="*/ 349400 w 389261"/>
                  <a:gd name="connsiteY12" fmla="*/ 330858 h 362101"/>
                  <a:gd name="connsiteX13" fmla="*/ 322169 w 389261"/>
                  <a:gd name="connsiteY13" fmla="*/ 316187 h 362101"/>
                  <a:gd name="connsiteX14" fmla="*/ 258031 w 389261"/>
                  <a:gd name="connsiteY14" fmla="*/ 285173 h 362101"/>
                  <a:gd name="connsiteX15" fmla="*/ 255078 w 389261"/>
                  <a:gd name="connsiteY15" fmla="*/ 284845 h 362101"/>
                  <a:gd name="connsiteX16" fmla="*/ 215872 w 389261"/>
                  <a:gd name="connsiteY16" fmla="*/ 276452 h 362101"/>
                  <a:gd name="connsiteX17" fmla="*/ 202258 w 389261"/>
                  <a:gd name="connsiteY17" fmla="*/ 261503 h 362101"/>
                  <a:gd name="connsiteX18" fmla="*/ 205047 w 389261"/>
                  <a:gd name="connsiteY18" fmla="*/ 222211 h 362101"/>
                  <a:gd name="connsiteX19" fmla="*/ 251798 w 389261"/>
                  <a:gd name="connsiteY19" fmla="*/ 235669 h 362101"/>
                  <a:gd name="connsiteX20" fmla="*/ 257210 w 389261"/>
                  <a:gd name="connsiteY20" fmla="*/ 238554 h 362101"/>
                  <a:gd name="connsiteX21" fmla="*/ 277387 w 389261"/>
                  <a:gd name="connsiteY21" fmla="*/ 255536 h 362101"/>
                  <a:gd name="connsiteX22" fmla="*/ 288871 w 389261"/>
                  <a:gd name="connsiteY22" fmla="*/ 283485 h 362101"/>
                  <a:gd name="connsiteX23" fmla="*/ 258850 w 389261"/>
                  <a:gd name="connsiteY23" fmla="*/ 285140 h 362101"/>
                  <a:gd name="connsiteX24" fmla="*/ 258031 w 389261"/>
                  <a:gd name="connsiteY24" fmla="*/ 285157 h 362101"/>
                  <a:gd name="connsiteX25" fmla="*/ 220466 w 389261"/>
                  <a:gd name="connsiteY25" fmla="*/ 268634 h 362101"/>
                  <a:gd name="connsiteX26" fmla="*/ 256882 w 389261"/>
                  <a:gd name="connsiteY26" fmla="*/ 276452 h 362101"/>
                  <a:gd name="connsiteX27" fmla="*/ 258360 w 389261"/>
                  <a:gd name="connsiteY27" fmla="*/ 276551 h 362101"/>
                  <a:gd name="connsiteX28" fmla="*/ 276239 w 389261"/>
                  <a:gd name="connsiteY28" fmla="*/ 275567 h 362101"/>
                  <a:gd name="connsiteX29" fmla="*/ 269842 w 389261"/>
                  <a:gd name="connsiteY29" fmla="*/ 259831 h 362101"/>
                  <a:gd name="connsiteX30" fmla="*/ 251798 w 389261"/>
                  <a:gd name="connsiteY30" fmla="*/ 245258 h 362101"/>
                  <a:gd name="connsiteX31" fmla="*/ 249337 w 389261"/>
                  <a:gd name="connsiteY31" fmla="*/ 243947 h 362101"/>
                  <a:gd name="connsiteX32" fmla="*/ 212921 w 389261"/>
                  <a:gd name="connsiteY32" fmla="*/ 233456 h 362101"/>
                  <a:gd name="connsiteX33" fmla="*/ 211117 w 389261"/>
                  <a:gd name="connsiteY33" fmla="*/ 258470 h 362101"/>
                  <a:gd name="connsiteX34" fmla="*/ 220466 w 389261"/>
                  <a:gd name="connsiteY34" fmla="*/ 268650 h 362101"/>
                  <a:gd name="connsiteX35" fmla="*/ 326434 w 389261"/>
                  <a:gd name="connsiteY35" fmla="*/ 280616 h 362101"/>
                  <a:gd name="connsiteX36" fmla="*/ 276075 w 389261"/>
                  <a:gd name="connsiteY36" fmla="*/ 204885 h 362101"/>
                  <a:gd name="connsiteX37" fmla="*/ 272957 w 389261"/>
                  <a:gd name="connsiteY37" fmla="*/ 197623 h 362101"/>
                  <a:gd name="connsiteX38" fmla="*/ 260983 w 389261"/>
                  <a:gd name="connsiteY38" fmla="*/ 146676 h 362101"/>
                  <a:gd name="connsiteX39" fmla="*/ 290182 w 389261"/>
                  <a:gd name="connsiteY39" fmla="*/ 146676 h 362101"/>
                  <a:gd name="connsiteX40" fmla="*/ 313476 w 389261"/>
                  <a:gd name="connsiteY40" fmla="*/ 213359 h 362101"/>
                  <a:gd name="connsiteX41" fmla="*/ 314788 w 389261"/>
                  <a:gd name="connsiteY41" fmla="*/ 215999 h 362101"/>
                  <a:gd name="connsiteX42" fmla="*/ 340379 w 389261"/>
                  <a:gd name="connsiteY42" fmla="*/ 257143 h 362101"/>
                  <a:gd name="connsiteX43" fmla="*/ 326270 w 389261"/>
                  <a:gd name="connsiteY43" fmla="*/ 280616 h 362101"/>
                  <a:gd name="connsiteX44" fmla="*/ 271974 w 389261"/>
                  <a:gd name="connsiteY44" fmla="*/ 155282 h 362101"/>
                  <a:gd name="connsiteX45" fmla="*/ 281323 w 389261"/>
                  <a:gd name="connsiteY45" fmla="*/ 195640 h 362101"/>
                  <a:gd name="connsiteX46" fmla="*/ 283292 w 389261"/>
                  <a:gd name="connsiteY46" fmla="*/ 200115 h 362101"/>
                  <a:gd name="connsiteX47" fmla="*/ 325943 w 389261"/>
                  <a:gd name="connsiteY47" fmla="*/ 264502 h 362101"/>
                  <a:gd name="connsiteX48" fmla="*/ 330371 w 389261"/>
                  <a:gd name="connsiteY48" fmla="*/ 257241 h 362101"/>
                  <a:gd name="connsiteX49" fmla="*/ 307407 w 389261"/>
                  <a:gd name="connsiteY49" fmla="*/ 220555 h 362101"/>
                  <a:gd name="connsiteX50" fmla="*/ 305439 w 389261"/>
                  <a:gd name="connsiteY50" fmla="*/ 216195 h 362101"/>
                  <a:gd name="connsiteX51" fmla="*/ 284113 w 389261"/>
                  <a:gd name="connsiteY51" fmla="*/ 155282 h 362101"/>
                  <a:gd name="connsiteX52" fmla="*/ 271974 w 389261"/>
                  <a:gd name="connsiteY52" fmla="*/ 155282 h 362101"/>
                  <a:gd name="connsiteX53" fmla="*/ 228339 w 389261"/>
                  <a:gd name="connsiteY53" fmla="*/ 178264 h 362101"/>
                  <a:gd name="connsiteX54" fmla="*/ 170434 w 389261"/>
                  <a:gd name="connsiteY54" fmla="*/ 138120 h 362101"/>
                  <a:gd name="connsiteX55" fmla="*/ 168958 w 389261"/>
                  <a:gd name="connsiteY55" fmla="*/ 137103 h 362101"/>
                  <a:gd name="connsiteX56" fmla="*/ 135986 w 389261"/>
                  <a:gd name="connsiteY56" fmla="*/ 108925 h 362101"/>
                  <a:gd name="connsiteX57" fmla="*/ 133689 w 389261"/>
                  <a:gd name="connsiteY57" fmla="*/ 106631 h 362101"/>
                  <a:gd name="connsiteX58" fmla="*/ 108919 w 389261"/>
                  <a:gd name="connsiteY58" fmla="*/ 76518 h 362101"/>
                  <a:gd name="connsiteX59" fmla="*/ 123683 w 389261"/>
                  <a:gd name="connsiteY59" fmla="*/ 63126 h 362101"/>
                  <a:gd name="connsiteX60" fmla="*/ 156327 w 389261"/>
                  <a:gd name="connsiteY60" fmla="*/ 84534 h 362101"/>
                  <a:gd name="connsiteX61" fmla="*/ 206523 w 389261"/>
                  <a:gd name="connsiteY61" fmla="*/ 120449 h 362101"/>
                  <a:gd name="connsiteX62" fmla="*/ 212264 w 389261"/>
                  <a:gd name="connsiteY62" fmla="*/ 127137 h 362101"/>
                  <a:gd name="connsiteX63" fmla="*/ 224895 w 389261"/>
                  <a:gd name="connsiteY63" fmla="*/ 151823 h 362101"/>
                  <a:gd name="connsiteX64" fmla="*/ 228504 w 389261"/>
                  <a:gd name="connsiteY64" fmla="*/ 178280 h 362101"/>
                  <a:gd name="connsiteX65" fmla="*/ 120732 w 389261"/>
                  <a:gd name="connsiteY65" fmla="*/ 77338 h 362101"/>
                  <a:gd name="connsiteX66" fmla="*/ 140415 w 389261"/>
                  <a:gd name="connsiteY66" fmla="*/ 101172 h 362101"/>
                  <a:gd name="connsiteX67" fmla="*/ 141565 w 389261"/>
                  <a:gd name="connsiteY67" fmla="*/ 102385 h 362101"/>
                  <a:gd name="connsiteX68" fmla="*/ 174535 w 389261"/>
                  <a:gd name="connsiteY68" fmla="*/ 130530 h 362101"/>
                  <a:gd name="connsiteX69" fmla="*/ 217186 w 389261"/>
                  <a:gd name="connsiteY69" fmla="*/ 160036 h 362101"/>
                  <a:gd name="connsiteX70" fmla="*/ 216365 w 389261"/>
                  <a:gd name="connsiteY70" fmla="*/ 153708 h 362101"/>
                  <a:gd name="connsiteX71" fmla="*/ 204719 w 389261"/>
                  <a:gd name="connsiteY71" fmla="*/ 131088 h 362101"/>
                  <a:gd name="connsiteX72" fmla="*/ 201601 w 389261"/>
                  <a:gd name="connsiteY72" fmla="*/ 127399 h 362101"/>
                  <a:gd name="connsiteX73" fmla="*/ 151407 w 389261"/>
                  <a:gd name="connsiteY73" fmla="*/ 91583 h 362101"/>
                  <a:gd name="connsiteX74" fmla="*/ 124504 w 389261"/>
                  <a:gd name="connsiteY74" fmla="*/ 73944 h 362101"/>
                  <a:gd name="connsiteX75" fmla="*/ 120732 w 389261"/>
                  <a:gd name="connsiteY75" fmla="*/ 77322 h 362101"/>
                  <a:gd name="connsiteX76" fmla="*/ 59217 w 389261"/>
                  <a:gd name="connsiteY76" fmla="*/ 80305 h 362101"/>
                  <a:gd name="connsiteX77" fmla="*/ 29361 w 389261"/>
                  <a:gd name="connsiteY77" fmla="*/ 60765 h 362101"/>
                  <a:gd name="connsiteX78" fmla="*/ 24932 w 389261"/>
                  <a:gd name="connsiteY78" fmla="*/ 56585 h 362101"/>
                  <a:gd name="connsiteX79" fmla="*/ 0 w 389261"/>
                  <a:gd name="connsiteY79" fmla="*/ 23506 h 362101"/>
                  <a:gd name="connsiteX80" fmla="*/ 3937 w 389261"/>
                  <a:gd name="connsiteY80" fmla="*/ 0 h 362101"/>
                  <a:gd name="connsiteX81" fmla="*/ 48226 w 389261"/>
                  <a:gd name="connsiteY81" fmla="*/ 39669 h 362101"/>
                  <a:gd name="connsiteX82" fmla="*/ 49702 w 389261"/>
                  <a:gd name="connsiteY82" fmla="*/ 41095 h 362101"/>
                  <a:gd name="connsiteX83" fmla="*/ 78737 w 389261"/>
                  <a:gd name="connsiteY83" fmla="*/ 73142 h 362101"/>
                  <a:gd name="connsiteX84" fmla="*/ 59217 w 389261"/>
                  <a:gd name="connsiteY84" fmla="*/ 80272 h 362101"/>
                  <a:gd name="connsiteX85" fmla="*/ 9185 w 389261"/>
                  <a:gd name="connsiteY85" fmla="*/ 21294 h 362101"/>
                  <a:gd name="connsiteX86" fmla="*/ 31822 w 389261"/>
                  <a:gd name="connsiteY86" fmla="*/ 51405 h 362101"/>
                  <a:gd name="connsiteX87" fmla="*/ 34119 w 389261"/>
                  <a:gd name="connsiteY87" fmla="*/ 53553 h 362101"/>
                  <a:gd name="connsiteX88" fmla="*/ 60201 w 389261"/>
                  <a:gd name="connsiteY88" fmla="*/ 70715 h 362101"/>
                  <a:gd name="connsiteX89" fmla="*/ 63809 w 389261"/>
                  <a:gd name="connsiteY89" fmla="*/ 69453 h 362101"/>
                  <a:gd name="connsiteX90" fmla="*/ 43304 w 389261"/>
                  <a:gd name="connsiteY90" fmla="*/ 46800 h 362101"/>
                  <a:gd name="connsiteX91" fmla="*/ 9842 w 389261"/>
                  <a:gd name="connsiteY91" fmla="*/ 16867 h 362101"/>
                  <a:gd name="connsiteX92" fmla="*/ 9185 w 389261"/>
                  <a:gd name="connsiteY92" fmla="*/ 21294 h 36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9261" h="362101">
                    <a:moveTo>
                      <a:pt x="389262" y="362101"/>
                    </a:moveTo>
                    <a:lnTo>
                      <a:pt x="344644" y="362101"/>
                    </a:lnTo>
                    <a:cubicBezTo>
                      <a:pt x="338573" y="362101"/>
                      <a:pt x="333160" y="358364"/>
                      <a:pt x="330044" y="352102"/>
                    </a:cubicBezTo>
                    <a:lnTo>
                      <a:pt x="302649" y="295992"/>
                    </a:lnTo>
                    <a:lnTo>
                      <a:pt x="353008" y="323006"/>
                    </a:lnTo>
                    <a:lnTo>
                      <a:pt x="365639" y="326088"/>
                    </a:lnTo>
                    <a:lnTo>
                      <a:pt x="389262" y="362101"/>
                    </a:lnTo>
                    <a:close/>
                    <a:moveTo>
                      <a:pt x="322169" y="316187"/>
                    </a:moveTo>
                    <a:lnTo>
                      <a:pt x="337754" y="348315"/>
                    </a:lnTo>
                    <a:cubicBezTo>
                      <a:pt x="339393" y="351561"/>
                      <a:pt x="342019" y="353495"/>
                      <a:pt x="344644" y="353495"/>
                    </a:cubicBezTo>
                    <a:lnTo>
                      <a:pt x="373350" y="353495"/>
                    </a:lnTo>
                    <a:lnTo>
                      <a:pt x="360227" y="333645"/>
                    </a:lnTo>
                    <a:lnTo>
                      <a:pt x="349400" y="330858"/>
                    </a:lnTo>
                    <a:lnTo>
                      <a:pt x="322169" y="316187"/>
                    </a:lnTo>
                    <a:close/>
                    <a:moveTo>
                      <a:pt x="258031" y="285173"/>
                    </a:moveTo>
                    <a:cubicBezTo>
                      <a:pt x="257046" y="285173"/>
                      <a:pt x="256063" y="285075"/>
                      <a:pt x="255078" y="284845"/>
                    </a:cubicBezTo>
                    <a:lnTo>
                      <a:pt x="215872" y="276452"/>
                    </a:lnTo>
                    <a:lnTo>
                      <a:pt x="202258" y="261503"/>
                    </a:lnTo>
                    <a:lnTo>
                      <a:pt x="205047" y="222211"/>
                    </a:lnTo>
                    <a:lnTo>
                      <a:pt x="251798" y="235669"/>
                    </a:lnTo>
                    <a:cubicBezTo>
                      <a:pt x="253766" y="236227"/>
                      <a:pt x="255570" y="237194"/>
                      <a:pt x="257210" y="238554"/>
                    </a:cubicBezTo>
                    <a:lnTo>
                      <a:pt x="277387" y="255536"/>
                    </a:lnTo>
                    <a:lnTo>
                      <a:pt x="288871" y="283485"/>
                    </a:lnTo>
                    <a:lnTo>
                      <a:pt x="258850" y="285140"/>
                    </a:lnTo>
                    <a:cubicBezTo>
                      <a:pt x="258524" y="285157"/>
                      <a:pt x="258360" y="285157"/>
                      <a:pt x="258031" y="285157"/>
                    </a:cubicBezTo>
                    <a:close/>
                    <a:moveTo>
                      <a:pt x="220466" y="268634"/>
                    </a:moveTo>
                    <a:lnTo>
                      <a:pt x="256882" y="276452"/>
                    </a:lnTo>
                    <a:cubicBezTo>
                      <a:pt x="257375" y="276551"/>
                      <a:pt x="257867" y="276616"/>
                      <a:pt x="258360" y="276551"/>
                    </a:cubicBezTo>
                    <a:lnTo>
                      <a:pt x="276239" y="275567"/>
                    </a:lnTo>
                    <a:lnTo>
                      <a:pt x="269842" y="259831"/>
                    </a:lnTo>
                    <a:lnTo>
                      <a:pt x="251798" y="245258"/>
                    </a:lnTo>
                    <a:cubicBezTo>
                      <a:pt x="250977" y="244636"/>
                      <a:pt x="250158" y="244193"/>
                      <a:pt x="249337" y="243947"/>
                    </a:cubicBezTo>
                    <a:lnTo>
                      <a:pt x="212921" y="233456"/>
                    </a:lnTo>
                    <a:lnTo>
                      <a:pt x="211117" y="258470"/>
                    </a:lnTo>
                    <a:lnTo>
                      <a:pt x="220466" y="268650"/>
                    </a:lnTo>
                    <a:close/>
                    <a:moveTo>
                      <a:pt x="326434" y="280616"/>
                    </a:moveTo>
                    <a:lnTo>
                      <a:pt x="276075" y="204885"/>
                    </a:lnTo>
                    <a:cubicBezTo>
                      <a:pt x="274764" y="202770"/>
                      <a:pt x="273614" y="200311"/>
                      <a:pt x="272957" y="197623"/>
                    </a:cubicBezTo>
                    <a:lnTo>
                      <a:pt x="260983" y="146676"/>
                    </a:lnTo>
                    <a:lnTo>
                      <a:pt x="290182" y="146676"/>
                    </a:lnTo>
                    <a:lnTo>
                      <a:pt x="313476" y="213359"/>
                    </a:lnTo>
                    <a:cubicBezTo>
                      <a:pt x="313805" y="214277"/>
                      <a:pt x="314295" y="215179"/>
                      <a:pt x="314788" y="215999"/>
                    </a:cubicBezTo>
                    <a:lnTo>
                      <a:pt x="340379" y="257143"/>
                    </a:lnTo>
                    <a:lnTo>
                      <a:pt x="326270" y="280616"/>
                    </a:lnTo>
                    <a:close/>
                    <a:moveTo>
                      <a:pt x="271974" y="155282"/>
                    </a:moveTo>
                    <a:lnTo>
                      <a:pt x="281323" y="195640"/>
                    </a:lnTo>
                    <a:cubicBezTo>
                      <a:pt x="281816" y="197328"/>
                      <a:pt x="282473" y="198836"/>
                      <a:pt x="283292" y="200115"/>
                    </a:cubicBezTo>
                    <a:lnTo>
                      <a:pt x="325943" y="264502"/>
                    </a:lnTo>
                    <a:lnTo>
                      <a:pt x="330371" y="257241"/>
                    </a:lnTo>
                    <a:lnTo>
                      <a:pt x="307407" y="220555"/>
                    </a:lnTo>
                    <a:cubicBezTo>
                      <a:pt x="306586" y="219195"/>
                      <a:pt x="305929" y="217720"/>
                      <a:pt x="305439" y="216195"/>
                    </a:cubicBezTo>
                    <a:lnTo>
                      <a:pt x="284113" y="155282"/>
                    </a:lnTo>
                    <a:lnTo>
                      <a:pt x="271974" y="155282"/>
                    </a:lnTo>
                    <a:close/>
                    <a:moveTo>
                      <a:pt x="228339" y="178264"/>
                    </a:moveTo>
                    <a:lnTo>
                      <a:pt x="170434" y="138120"/>
                    </a:lnTo>
                    <a:cubicBezTo>
                      <a:pt x="169943" y="137775"/>
                      <a:pt x="169450" y="137464"/>
                      <a:pt x="168958" y="137103"/>
                    </a:cubicBezTo>
                    <a:lnTo>
                      <a:pt x="135986" y="108925"/>
                    </a:lnTo>
                    <a:cubicBezTo>
                      <a:pt x="135167" y="108237"/>
                      <a:pt x="134346" y="107483"/>
                      <a:pt x="133689" y="106631"/>
                    </a:cubicBezTo>
                    <a:lnTo>
                      <a:pt x="108919" y="76518"/>
                    </a:lnTo>
                    <a:lnTo>
                      <a:pt x="123683" y="63126"/>
                    </a:lnTo>
                    <a:lnTo>
                      <a:pt x="156327" y="84534"/>
                    </a:lnTo>
                    <a:lnTo>
                      <a:pt x="206523" y="120449"/>
                    </a:lnTo>
                    <a:cubicBezTo>
                      <a:pt x="208820" y="122072"/>
                      <a:pt x="210788" y="124399"/>
                      <a:pt x="212264" y="127137"/>
                    </a:cubicBezTo>
                    <a:lnTo>
                      <a:pt x="224895" y="151823"/>
                    </a:lnTo>
                    <a:lnTo>
                      <a:pt x="228504" y="178280"/>
                    </a:lnTo>
                    <a:close/>
                    <a:moveTo>
                      <a:pt x="120732" y="77338"/>
                    </a:moveTo>
                    <a:lnTo>
                      <a:pt x="140415" y="101172"/>
                    </a:lnTo>
                    <a:cubicBezTo>
                      <a:pt x="140744" y="101631"/>
                      <a:pt x="141072" y="102008"/>
                      <a:pt x="141565" y="102385"/>
                    </a:cubicBezTo>
                    <a:lnTo>
                      <a:pt x="174535" y="130530"/>
                    </a:lnTo>
                    <a:lnTo>
                      <a:pt x="217186" y="160036"/>
                    </a:lnTo>
                    <a:lnTo>
                      <a:pt x="216365" y="153708"/>
                    </a:lnTo>
                    <a:lnTo>
                      <a:pt x="204719" y="131088"/>
                    </a:lnTo>
                    <a:cubicBezTo>
                      <a:pt x="203898" y="129546"/>
                      <a:pt x="202751" y="128268"/>
                      <a:pt x="201601" y="127399"/>
                    </a:cubicBezTo>
                    <a:lnTo>
                      <a:pt x="151407" y="91583"/>
                    </a:lnTo>
                    <a:lnTo>
                      <a:pt x="124504" y="73944"/>
                    </a:lnTo>
                    <a:lnTo>
                      <a:pt x="120732" y="77322"/>
                    </a:lnTo>
                    <a:close/>
                    <a:moveTo>
                      <a:pt x="59217" y="80305"/>
                    </a:moveTo>
                    <a:lnTo>
                      <a:pt x="29361" y="60765"/>
                    </a:lnTo>
                    <a:cubicBezTo>
                      <a:pt x="27721" y="59716"/>
                      <a:pt x="26246" y="58290"/>
                      <a:pt x="24932" y="56585"/>
                    </a:cubicBezTo>
                    <a:lnTo>
                      <a:pt x="0" y="23506"/>
                    </a:lnTo>
                    <a:lnTo>
                      <a:pt x="3937" y="0"/>
                    </a:lnTo>
                    <a:lnTo>
                      <a:pt x="48226" y="39669"/>
                    </a:lnTo>
                    <a:cubicBezTo>
                      <a:pt x="48719" y="40128"/>
                      <a:pt x="49211" y="40587"/>
                      <a:pt x="49702" y="41095"/>
                    </a:cubicBezTo>
                    <a:lnTo>
                      <a:pt x="78737" y="73142"/>
                    </a:lnTo>
                    <a:lnTo>
                      <a:pt x="59217" y="80272"/>
                    </a:lnTo>
                    <a:close/>
                    <a:moveTo>
                      <a:pt x="9185" y="21294"/>
                    </a:moveTo>
                    <a:lnTo>
                      <a:pt x="31822" y="51405"/>
                    </a:lnTo>
                    <a:cubicBezTo>
                      <a:pt x="32479" y="52307"/>
                      <a:pt x="33298" y="53028"/>
                      <a:pt x="34119" y="53553"/>
                    </a:cubicBezTo>
                    <a:lnTo>
                      <a:pt x="60201" y="70715"/>
                    </a:lnTo>
                    <a:lnTo>
                      <a:pt x="63809" y="69453"/>
                    </a:lnTo>
                    <a:lnTo>
                      <a:pt x="43304" y="46800"/>
                    </a:lnTo>
                    <a:lnTo>
                      <a:pt x="9842" y="16867"/>
                    </a:lnTo>
                    <a:lnTo>
                      <a:pt x="9185" y="212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54" name="Graphic 9">
              <a:extLst>
                <a:ext uri="{FF2B5EF4-FFF2-40B4-BE49-F238E27FC236}">
                  <a16:creationId xmlns:a16="http://schemas.microsoft.com/office/drawing/2014/main" id="{89690E24-D6BD-6B85-0669-8BDD1EA4D3E2}"/>
                </a:ext>
              </a:extLst>
            </p:cNvPr>
            <p:cNvGrpSpPr/>
            <p:nvPr/>
          </p:nvGrpSpPr>
          <p:grpSpPr>
            <a:xfrm>
              <a:off x="7441916" y="8459064"/>
              <a:ext cx="205425" cy="279419"/>
              <a:chOff x="7441916" y="8459064"/>
              <a:chExt cx="205425" cy="279419"/>
            </a:xfrm>
            <a:grpFill/>
          </p:grpSpPr>
          <p:sp>
            <p:nvSpPr>
              <p:cNvPr id="1669" name="Freeform 1668">
                <a:extLst>
                  <a:ext uri="{FF2B5EF4-FFF2-40B4-BE49-F238E27FC236}">
                    <a16:creationId xmlns:a16="http://schemas.microsoft.com/office/drawing/2014/main" id="{5FF96F7A-BC1D-6EDC-E593-1A1E008A3789}"/>
                  </a:ext>
                </a:extLst>
              </p:cNvPr>
              <p:cNvSpPr/>
              <p:nvPr/>
            </p:nvSpPr>
            <p:spPr>
              <a:xfrm>
                <a:off x="7446227" y="8463408"/>
                <a:ext cx="189761" cy="269699"/>
              </a:xfrm>
              <a:custGeom>
                <a:avLst/>
                <a:gdLst>
                  <a:gd name="connsiteX0" fmla="*/ 113960 w 189761"/>
                  <a:gd name="connsiteY0" fmla="*/ 269699 h 269699"/>
                  <a:gd name="connsiteX1" fmla="*/ 96966 w 189761"/>
                  <a:gd name="connsiteY1" fmla="*/ 263240 h 269699"/>
                  <a:gd name="connsiteX2" fmla="*/ 94325 w 189761"/>
                  <a:gd name="connsiteY2" fmla="*/ 261798 h 269699"/>
                  <a:gd name="connsiteX3" fmla="*/ 51265 w 189761"/>
                  <a:gd name="connsiteY3" fmla="*/ 230358 h 269699"/>
                  <a:gd name="connsiteX4" fmla="*/ 48361 w 189761"/>
                  <a:gd name="connsiteY4" fmla="*/ 227440 h 269699"/>
                  <a:gd name="connsiteX5" fmla="*/ 18884 w 189761"/>
                  <a:gd name="connsiteY5" fmla="*/ 187722 h 269699"/>
                  <a:gd name="connsiteX6" fmla="*/ 16620 w 189761"/>
                  <a:gd name="connsiteY6" fmla="*/ 183526 h 269699"/>
                  <a:gd name="connsiteX7" fmla="*/ 6843 w 189761"/>
                  <a:gd name="connsiteY7" fmla="*/ 157364 h 269699"/>
                  <a:gd name="connsiteX8" fmla="*/ 5728 w 189761"/>
                  <a:gd name="connsiteY8" fmla="*/ 152659 h 269699"/>
                  <a:gd name="connsiteX9" fmla="*/ 134 w 189761"/>
                  <a:gd name="connsiteY9" fmla="*/ 103860 h 269699"/>
                  <a:gd name="connsiteX10" fmla="*/ 4317 w 189761"/>
                  <a:gd name="connsiteY10" fmla="*/ 89156 h 269699"/>
                  <a:gd name="connsiteX11" fmla="*/ 29398 w 189761"/>
                  <a:gd name="connsiteY11" fmla="*/ 60814 h 269699"/>
                  <a:gd name="connsiteX12" fmla="*/ 32384 w 189761"/>
                  <a:gd name="connsiteY12" fmla="*/ 55815 h 269699"/>
                  <a:gd name="connsiteX13" fmla="*/ 40455 w 189761"/>
                  <a:gd name="connsiteY13" fmla="*/ 34931 h 269699"/>
                  <a:gd name="connsiteX14" fmla="*/ 49641 w 189761"/>
                  <a:gd name="connsiteY14" fmla="*/ 16769 h 269699"/>
                  <a:gd name="connsiteX15" fmla="*/ 68013 w 189761"/>
                  <a:gd name="connsiteY15" fmla="*/ 15376 h 269699"/>
                  <a:gd name="connsiteX16" fmla="*/ 81793 w 189761"/>
                  <a:gd name="connsiteY16" fmla="*/ 0 h 269699"/>
                  <a:gd name="connsiteX17" fmla="*/ 128100 w 189761"/>
                  <a:gd name="connsiteY17" fmla="*/ 0 h 269699"/>
                  <a:gd name="connsiteX18" fmla="*/ 138402 w 189761"/>
                  <a:gd name="connsiteY18" fmla="*/ 6884 h 269699"/>
                  <a:gd name="connsiteX19" fmla="*/ 150180 w 189761"/>
                  <a:gd name="connsiteY19" fmla="*/ 28374 h 269699"/>
                  <a:gd name="connsiteX20" fmla="*/ 151131 w 189761"/>
                  <a:gd name="connsiteY20" fmla="*/ 30391 h 269699"/>
                  <a:gd name="connsiteX21" fmla="*/ 164500 w 189761"/>
                  <a:gd name="connsiteY21" fmla="*/ 64273 h 269699"/>
                  <a:gd name="connsiteX22" fmla="*/ 164500 w 189761"/>
                  <a:gd name="connsiteY22" fmla="*/ 88025 h 269699"/>
                  <a:gd name="connsiteX23" fmla="*/ 172210 w 189761"/>
                  <a:gd name="connsiteY23" fmla="*/ 106794 h 269699"/>
                  <a:gd name="connsiteX24" fmla="*/ 173686 w 189761"/>
                  <a:gd name="connsiteY24" fmla="*/ 114466 h 269699"/>
                  <a:gd name="connsiteX25" fmla="*/ 173686 w 189761"/>
                  <a:gd name="connsiteY25" fmla="*/ 139742 h 269699"/>
                  <a:gd name="connsiteX26" fmla="*/ 189762 w 189761"/>
                  <a:gd name="connsiteY26" fmla="*/ 135546 h 269699"/>
                  <a:gd name="connsiteX27" fmla="*/ 160531 w 189761"/>
                  <a:gd name="connsiteY27" fmla="*/ 172478 h 269699"/>
                  <a:gd name="connsiteX28" fmla="*/ 159366 w 189761"/>
                  <a:gd name="connsiteY28" fmla="*/ 174166 h 269699"/>
                  <a:gd name="connsiteX29" fmla="*/ 132332 w 189761"/>
                  <a:gd name="connsiteY29" fmla="*/ 219392 h 269699"/>
                  <a:gd name="connsiteX30" fmla="*/ 127739 w 189761"/>
                  <a:gd name="connsiteY30" fmla="*/ 243144 h 269699"/>
                  <a:gd name="connsiteX31" fmla="*/ 113960 w 189761"/>
                  <a:gd name="connsiteY31" fmla="*/ 269699 h 26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761" h="269699">
                    <a:moveTo>
                      <a:pt x="113960" y="269699"/>
                    </a:moveTo>
                    <a:lnTo>
                      <a:pt x="96966" y="263240"/>
                    </a:lnTo>
                    <a:cubicBezTo>
                      <a:pt x="96047" y="262896"/>
                      <a:pt x="95162" y="262404"/>
                      <a:pt x="94325" y="261798"/>
                    </a:cubicBezTo>
                    <a:lnTo>
                      <a:pt x="51265" y="230358"/>
                    </a:lnTo>
                    <a:cubicBezTo>
                      <a:pt x="50198" y="229571"/>
                      <a:pt x="49214" y="228588"/>
                      <a:pt x="48361" y="227440"/>
                    </a:cubicBezTo>
                    <a:lnTo>
                      <a:pt x="18884" y="187722"/>
                    </a:lnTo>
                    <a:cubicBezTo>
                      <a:pt x="17966" y="186476"/>
                      <a:pt x="17194" y="185066"/>
                      <a:pt x="16620" y="183526"/>
                    </a:cubicBezTo>
                    <a:lnTo>
                      <a:pt x="6843" y="157364"/>
                    </a:lnTo>
                    <a:cubicBezTo>
                      <a:pt x="6285" y="155872"/>
                      <a:pt x="5908" y="154282"/>
                      <a:pt x="5728" y="152659"/>
                    </a:cubicBezTo>
                    <a:lnTo>
                      <a:pt x="134" y="103860"/>
                    </a:lnTo>
                    <a:cubicBezTo>
                      <a:pt x="-489" y="98353"/>
                      <a:pt x="1085" y="92812"/>
                      <a:pt x="4317" y="89156"/>
                    </a:cubicBezTo>
                    <a:lnTo>
                      <a:pt x="29398" y="60814"/>
                    </a:lnTo>
                    <a:cubicBezTo>
                      <a:pt x="30629" y="59421"/>
                      <a:pt x="31646" y="57716"/>
                      <a:pt x="32384" y="55815"/>
                    </a:cubicBezTo>
                    <a:lnTo>
                      <a:pt x="40455" y="34931"/>
                    </a:lnTo>
                    <a:lnTo>
                      <a:pt x="49641" y="16769"/>
                    </a:lnTo>
                    <a:lnTo>
                      <a:pt x="68013" y="15376"/>
                    </a:lnTo>
                    <a:lnTo>
                      <a:pt x="81793" y="0"/>
                    </a:lnTo>
                    <a:lnTo>
                      <a:pt x="128100" y="0"/>
                    </a:lnTo>
                    <a:cubicBezTo>
                      <a:pt x="132184" y="0"/>
                      <a:pt x="136023" y="2573"/>
                      <a:pt x="138402" y="6884"/>
                    </a:cubicBezTo>
                    <a:lnTo>
                      <a:pt x="150180" y="28374"/>
                    </a:lnTo>
                    <a:cubicBezTo>
                      <a:pt x="150524" y="29014"/>
                      <a:pt x="150852" y="29686"/>
                      <a:pt x="151131" y="30391"/>
                    </a:cubicBezTo>
                    <a:lnTo>
                      <a:pt x="164500" y="64273"/>
                    </a:lnTo>
                    <a:lnTo>
                      <a:pt x="164500" y="88025"/>
                    </a:lnTo>
                    <a:lnTo>
                      <a:pt x="172210" y="106794"/>
                    </a:lnTo>
                    <a:cubicBezTo>
                      <a:pt x="173178" y="109155"/>
                      <a:pt x="173686" y="111794"/>
                      <a:pt x="173686" y="114466"/>
                    </a:cubicBezTo>
                    <a:lnTo>
                      <a:pt x="173686" y="139742"/>
                    </a:lnTo>
                    <a:lnTo>
                      <a:pt x="189762" y="135546"/>
                    </a:lnTo>
                    <a:lnTo>
                      <a:pt x="160531" y="172478"/>
                    </a:lnTo>
                    <a:cubicBezTo>
                      <a:pt x="160120" y="173002"/>
                      <a:pt x="159727" y="173576"/>
                      <a:pt x="159366" y="174166"/>
                    </a:cubicBezTo>
                    <a:lnTo>
                      <a:pt x="132332" y="219392"/>
                    </a:lnTo>
                    <a:lnTo>
                      <a:pt x="127739" y="243144"/>
                    </a:lnTo>
                    <a:lnTo>
                      <a:pt x="113960" y="26969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70" name="Freeform 1669">
                <a:extLst>
                  <a:ext uri="{FF2B5EF4-FFF2-40B4-BE49-F238E27FC236}">
                    <a16:creationId xmlns:a16="http://schemas.microsoft.com/office/drawing/2014/main" id="{2D5AD545-3E54-F1C7-01A9-5D4A445080D3}"/>
                  </a:ext>
                </a:extLst>
              </p:cNvPr>
              <p:cNvSpPr/>
              <p:nvPr/>
            </p:nvSpPr>
            <p:spPr>
              <a:xfrm>
                <a:off x="7441916" y="8459064"/>
                <a:ext cx="205425" cy="279419"/>
              </a:xfrm>
              <a:custGeom>
                <a:avLst/>
                <a:gdLst>
                  <a:gd name="connsiteX0" fmla="*/ 120323 w 205425"/>
                  <a:gd name="connsiteY0" fmla="*/ 279420 h 279419"/>
                  <a:gd name="connsiteX1" fmla="*/ 99752 w 205425"/>
                  <a:gd name="connsiteY1" fmla="*/ 271584 h 279419"/>
                  <a:gd name="connsiteX2" fmla="*/ 96077 w 205425"/>
                  <a:gd name="connsiteY2" fmla="*/ 269584 h 279419"/>
                  <a:gd name="connsiteX3" fmla="*/ 53034 w 205425"/>
                  <a:gd name="connsiteY3" fmla="*/ 238177 h 279419"/>
                  <a:gd name="connsiteX4" fmla="*/ 49212 w 205425"/>
                  <a:gd name="connsiteY4" fmla="*/ 234325 h 279419"/>
                  <a:gd name="connsiteX5" fmla="*/ 19734 w 205425"/>
                  <a:gd name="connsiteY5" fmla="*/ 194640 h 279419"/>
                  <a:gd name="connsiteX6" fmla="*/ 16897 w 205425"/>
                  <a:gd name="connsiteY6" fmla="*/ 189361 h 279419"/>
                  <a:gd name="connsiteX7" fmla="*/ 7120 w 205425"/>
                  <a:gd name="connsiteY7" fmla="*/ 163200 h 279419"/>
                  <a:gd name="connsiteX8" fmla="*/ 5758 w 205425"/>
                  <a:gd name="connsiteY8" fmla="*/ 157463 h 279419"/>
                  <a:gd name="connsiteX9" fmla="*/ 165 w 205425"/>
                  <a:gd name="connsiteY9" fmla="*/ 108663 h 279419"/>
                  <a:gd name="connsiteX10" fmla="*/ 5414 w 205425"/>
                  <a:gd name="connsiteY10" fmla="*/ 90616 h 279419"/>
                  <a:gd name="connsiteX11" fmla="*/ 30495 w 205425"/>
                  <a:gd name="connsiteY11" fmla="*/ 62257 h 279419"/>
                  <a:gd name="connsiteX12" fmla="*/ 32693 w 205425"/>
                  <a:gd name="connsiteY12" fmla="*/ 58585 h 279419"/>
                  <a:gd name="connsiteX13" fmla="*/ 40764 w 205425"/>
                  <a:gd name="connsiteY13" fmla="*/ 37702 h 279419"/>
                  <a:gd name="connsiteX14" fmla="*/ 51213 w 205425"/>
                  <a:gd name="connsiteY14" fmla="*/ 16982 h 279419"/>
                  <a:gd name="connsiteX15" fmla="*/ 70291 w 205425"/>
                  <a:gd name="connsiteY15" fmla="*/ 15524 h 279419"/>
                  <a:gd name="connsiteX16" fmla="*/ 84201 w 205425"/>
                  <a:gd name="connsiteY16" fmla="*/ 0 h 279419"/>
                  <a:gd name="connsiteX17" fmla="*/ 132428 w 205425"/>
                  <a:gd name="connsiteY17" fmla="*/ 0 h 279419"/>
                  <a:gd name="connsiteX18" fmla="*/ 146503 w 205425"/>
                  <a:gd name="connsiteY18" fmla="*/ 9114 h 279419"/>
                  <a:gd name="connsiteX19" fmla="*/ 158280 w 205425"/>
                  <a:gd name="connsiteY19" fmla="*/ 30621 h 279419"/>
                  <a:gd name="connsiteX20" fmla="*/ 159462 w 205425"/>
                  <a:gd name="connsiteY20" fmla="*/ 33128 h 279419"/>
                  <a:gd name="connsiteX21" fmla="*/ 173126 w 205425"/>
                  <a:gd name="connsiteY21" fmla="*/ 68585 h 279419"/>
                  <a:gd name="connsiteX22" fmla="*/ 173126 w 205425"/>
                  <a:gd name="connsiteY22" fmla="*/ 91501 h 279419"/>
                  <a:gd name="connsiteX23" fmla="*/ 180508 w 205425"/>
                  <a:gd name="connsiteY23" fmla="*/ 109483 h 279419"/>
                  <a:gd name="connsiteX24" fmla="*/ 182312 w 205425"/>
                  <a:gd name="connsiteY24" fmla="*/ 118777 h 279419"/>
                  <a:gd name="connsiteX25" fmla="*/ 182312 w 205425"/>
                  <a:gd name="connsiteY25" fmla="*/ 138480 h 279419"/>
                  <a:gd name="connsiteX26" fmla="*/ 205425 w 205425"/>
                  <a:gd name="connsiteY26" fmla="*/ 132448 h 279419"/>
                  <a:gd name="connsiteX27" fmla="*/ 168221 w 205425"/>
                  <a:gd name="connsiteY27" fmla="*/ 179461 h 279419"/>
                  <a:gd name="connsiteX28" fmla="*/ 167401 w 205425"/>
                  <a:gd name="connsiteY28" fmla="*/ 180657 h 279419"/>
                  <a:gd name="connsiteX29" fmla="*/ 140745 w 205425"/>
                  <a:gd name="connsiteY29" fmla="*/ 225277 h 279419"/>
                  <a:gd name="connsiteX30" fmla="*/ 135873 w 205425"/>
                  <a:gd name="connsiteY30" fmla="*/ 249455 h 279419"/>
                  <a:gd name="connsiteX31" fmla="*/ 120323 w 205425"/>
                  <a:gd name="connsiteY31" fmla="*/ 279403 h 279419"/>
                  <a:gd name="connsiteX32" fmla="*/ 56709 w 205425"/>
                  <a:gd name="connsiteY32" fmla="*/ 25211 h 279419"/>
                  <a:gd name="connsiteX33" fmla="*/ 48621 w 205425"/>
                  <a:gd name="connsiteY33" fmla="*/ 41210 h 279419"/>
                  <a:gd name="connsiteX34" fmla="*/ 40715 w 205425"/>
                  <a:gd name="connsiteY34" fmla="*/ 61700 h 279419"/>
                  <a:gd name="connsiteX35" fmla="*/ 36942 w 205425"/>
                  <a:gd name="connsiteY35" fmla="*/ 67995 h 279419"/>
                  <a:gd name="connsiteX36" fmla="*/ 11861 w 205425"/>
                  <a:gd name="connsiteY36" fmla="*/ 96353 h 279419"/>
                  <a:gd name="connsiteX37" fmla="*/ 8727 w 205425"/>
                  <a:gd name="connsiteY37" fmla="*/ 107713 h 279419"/>
                  <a:gd name="connsiteX38" fmla="*/ 14321 w 205425"/>
                  <a:gd name="connsiteY38" fmla="*/ 156512 h 279419"/>
                  <a:gd name="connsiteX39" fmla="*/ 15191 w 205425"/>
                  <a:gd name="connsiteY39" fmla="*/ 160217 h 279419"/>
                  <a:gd name="connsiteX40" fmla="*/ 24968 w 205425"/>
                  <a:gd name="connsiteY40" fmla="*/ 186345 h 279419"/>
                  <a:gd name="connsiteX41" fmla="*/ 26657 w 205425"/>
                  <a:gd name="connsiteY41" fmla="*/ 189525 h 279419"/>
                  <a:gd name="connsiteX42" fmla="*/ 56134 w 205425"/>
                  <a:gd name="connsiteY42" fmla="*/ 229227 h 279419"/>
                  <a:gd name="connsiteX43" fmla="*/ 58136 w 205425"/>
                  <a:gd name="connsiteY43" fmla="*/ 231260 h 279419"/>
                  <a:gd name="connsiteX44" fmla="*/ 101179 w 205425"/>
                  <a:gd name="connsiteY44" fmla="*/ 262667 h 279419"/>
                  <a:gd name="connsiteX45" fmla="*/ 102753 w 205425"/>
                  <a:gd name="connsiteY45" fmla="*/ 263536 h 279419"/>
                  <a:gd name="connsiteX46" fmla="*/ 116222 w 205425"/>
                  <a:gd name="connsiteY46" fmla="*/ 268683 h 279419"/>
                  <a:gd name="connsiteX47" fmla="*/ 127950 w 205425"/>
                  <a:gd name="connsiteY47" fmla="*/ 246078 h 279419"/>
                  <a:gd name="connsiteX48" fmla="*/ 132953 w 205425"/>
                  <a:gd name="connsiteY48" fmla="*/ 221556 h 279419"/>
                  <a:gd name="connsiteX49" fmla="*/ 159986 w 205425"/>
                  <a:gd name="connsiteY49" fmla="*/ 176330 h 279419"/>
                  <a:gd name="connsiteX50" fmla="*/ 161463 w 205425"/>
                  <a:gd name="connsiteY50" fmla="*/ 174182 h 279419"/>
                  <a:gd name="connsiteX51" fmla="*/ 182739 w 205425"/>
                  <a:gd name="connsiteY51" fmla="*/ 147299 h 279419"/>
                  <a:gd name="connsiteX52" fmla="*/ 173700 w 205425"/>
                  <a:gd name="connsiteY52" fmla="*/ 149676 h 279419"/>
                  <a:gd name="connsiteX53" fmla="*/ 173700 w 205425"/>
                  <a:gd name="connsiteY53" fmla="*/ 118826 h 279419"/>
                  <a:gd name="connsiteX54" fmla="*/ 172552 w 205425"/>
                  <a:gd name="connsiteY54" fmla="*/ 112811 h 279419"/>
                  <a:gd name="connsiteX55" fmla="*/ 164514 w 205425"/>
                  <a:gd name="connsiteY55" fmla="*/ 92402 h 279419"/>
                  <a:gd name="connsiteX56" fmla="*/ 164514 w 205425"/>
                  <a:gd name="connsiteY56" fmla="*/ 69453 h 279419"/>
                  <a:gd name="connsiteX57" fmla="*/ 151457 w 205425"/>
                  <a:gd name="connsiteY57" fmla="*/ 36325 h 279419"/>
                  <a:gd name="connsiteX58" fmla="*/ 150735 w 205425"/>
                  <a:gd name="connsiteY58" fmla="*/ 34817 h 279419"/>
                  <a:gd name="connsiteX59" fmla="*/ 138957 w 205425"/>
                  <a:gd name="connsiteY59" fmla="*/ 13294 h 279419"/>
                  <a:gd name="connsiteX60" fmla="*/ 132428 w 205425"/>
                  <a:gd name="connsiteY60" fmla="*/ 8639 h 279419"/>
                  <a:gd name="connsiteX61" fmla="*/ 88040 w 205425"/>
                  <a:gd name="connsiteY61" fmla="*/ 8639 h 279419"/>
                  <a:gd name="connsiteX62" fmla="*/ 74375 w 205425"/>
                  <a:gd name="connsiteY62" fmla="*/ 23851 h 279419"/>
                  <a:gd name="connsiteX63" fmla="*/ 56709 w 205425"/>
                  <a:gd name="connsiteY63" fmla="*/ 25211 h 27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05425" h="279419">
                    <a:moveTo>
                      <a:pt x="120323" y="279420"/>
                    </a:moveTo>
                    <a:lnTo>
                      <a:pt x="99752" y="271584"/>
                    </a:lnTo>
                    <a:cubicBezTo>
                      <a:pt x="98521" y="271142"/>
                      <a:pt x="97259" y="270453"/>
                      <a:pt x="96077" y="269584"/>
                    </a:cubicBezTo>
                    <a:lnTo>
                      <a:pt x="53034" y="238177"/>
                    </a:lnTo>
                    <a:cubicBezTo>
                      <a:pt x="51591" y="237095"/>
                      <a:pt x="50311" y="235800"/>
                      <a:pt x="49212" y="234325"/>
                    </a:cubicBezTo>
                    <a:lnTo>
                      <a:pt x="19734" y="194640"/>
                    </a:lnTo>
                    <a:cubicBezTo>
                      <a:pt x="18570" y="193066"/>
                      <a:pt x="17618" y="191279"/>
                      <a:pt x="16897" y="189361"/>
                    </a:cubicBezTo>
                    <a:lnTo>
                      <a:pt x="7120" y="163200"/>
                    </a:lnTo>
                    <a:cubicBezTo>
                      <a:pt x="6447" y="161348"/>
                      <a:pt x="5988" y="159430"/>
                      <a:pt x="5758" y="157463"/>
                    </a:cubicBezTo>
                    <a:lnTo>
                      <a:pt x="165" y="108663"/>
                    </a:lnTo>
                    <a:cubicBezTo>
                      <a:pt x="-606" y="101942"/>
                      <a:pt x="1362" y="95205"/>
                      <a:pt x="5414" y="90616"/>
                    </a:cubicBezTo>
                    <a:lnTo>
                      <a:pt x="30495" y="62257"/>
                    </a:lnTo>
                    <a:cubicBezTo>
                      <a:pt x="31397" y="61257"/>
                      <a:pt x="32152" y="59995"/>
                      <a:pt x="32693" y="58585"/>
                    </a:cubicBezTo>
                    <a:lnTo>
                      <a:pt x="40764" y="37702"/>
                    </a:lnTo>
                    <a:lnTo>
                      <a:pt x="51213" y="16982"/>
                    </a:lnTo>
                    <a:lnTo>
                      <a:pt x="70291" y="15524"/>
                    </a:lnTo>
                    <a:lnTo>
                      <a:pt x="84201" y="0"/>
                    </a:lnTo>
                    <a:lnTo>
                      <a:pt x="132428" y="0"/>
                    </a:lnTo>
                    <a:cubicBezTo>
                      <a:pt x="138104" y="0"/>
                      <a:pt x="143369" y="3410"/>
                      <a:pt x="146503" y="9114"/>
                    </a:cubicBezTo>
                    <a:lnTo>
                      <a:pt x="158280" y="30621"/>
                    </a:lnTo>
                    <a:cubicBezTo>
                      <a:pt x="158724" y="31407"/>
                      <a:pt x="159117" y="32243"/>
                      <a:pt x="159462" y="33128"/>
                    </a:cubicBezTo>
                    <a:lnTo>
                      <a:pt x="173126" y="68585"/>
                    </a:lnTo>
                    <a:lnTo>
                      <a:pt x="173126" y="91501"/>
                    </a:lnTo>
                    <a:lnTo>
                      <a:pt x="180508" y="109483"/>
                    </a:lnTo>
                    <a:cubicBezTo>
                      <a:pt x="181689" y="112319"/>
                      <a:pt x="182312" y="115531"/>
                      <a:pt x="182312" y="118777"/>
                    </a:cubicBezTo>
                    <a:lnTo>
                      <a:pt x="182312" y="138480"/>
                    </a:lnTo>
                    <a:lnTo>
                      <a:pt x="205425" y="132448"/>
                    </a:lnTo>
                    <a:lnTo>
                      <a:pt x="168221" y="179461"/>
                    </a:lnTo>
                    <a:cubicBezTo>
                      <a:pt x="167942" y="179838"/>
                      <a:pt x="167648" y="180215"/>
                      <a:pt x="167401" y="180657"/>
                    </a:cubicBezTo>
                    <a:lnTo>
                      <a:pt x="140745" y="225277"/>
                    </a:lnTo>
                    <a:lnTo>
                      <a:pt x="135873" y="249455"/>
                    </a:lnTo>
                    <a:lnTo>
                      <a:pt x="120323" y="279403"/>
                    </a:lnTo>
                    <a:close/>
                    <a:moveTo>
                      <a:pt x="56709" y="25211"/>
                    </a:moveTo>
                    <a:lnTo>
                      <a:pt x="48621" y="41210"/>
                    </a:lnTo>
                    <a:lnTo>
                      <a:pt x="40715" y="61700"/>
                    </a:lnTo>
                    <a:cubicBezTo>
                      <a:pt x="39796" y="64093"/>
                      <a:pt x="38517" y="66208"/>
                      <a:pt x="36942" y="67995"/>
                    </a:cubicBezTo>
                    <a:lnTo>
                      <a:pt x="11861" y="96353"/>
                    </a:lnTo>
                    <a:cubicBezTo>
                      <a:pt x="9433" y="99074"/>
                      <a:pt x="8235" y="103451"/>
                      <a:pt x="8727" y="107713"/>
                    </a:cubicBezTo>
                    <a:lnTo>
                      <a:pt x="14321" y="156512"/>
                    </a:lnTo>
                    <a:cubicBezTo>
                      <a:pt x="14469" y="157807"/>
                      <a:pt x="14764" y="159052"/>
                      <a:pt x="15191" y="160217"/>
                    </a:cubicBezTo>
                    <a:lnTo>
                      <a:pt x="24968" y="186345"/>
                    </a:lnTo>
                    <a:cubicBezTo>
                      <a:pt x="25410" y="187526"/>
                      <a:pt x="25968" y="188591"/>
                      <a:pt x="26657" y="189525"/>
                    </a:cubicBezTo>
                    <a:lnTo>
                      <a:pt x="56134" y="229227"/>
                    </a:lnTo>
                    <a:cubicBezTo>
                      <a:pt x="56725" y="230030"/>
                      <a:pt x="57398" y="230719"/>
                      <a:pt x="58136" y="231260"/>
                    </a:cubicBezTo>
                    <a:lnTo>
                      <a:pt x="101179" y="262667"/>
                    </a:lnTo>
                    <a:cubicBezTo>
                      <a:pt x="101720" y="263077"/>
                      <a:pt x="102246" y="263355"/>
                      <a:pt x="102753" y="263536"/>
                    </a:cubicBezTo>
                    <a:lnTo>
                      <a:pt x="116222" y="268683"/>
                    </a:lnTo>
                    <a:lnTo>
                      <a:pt x="127950" y="246078"/>
                    </a:lnTo>
                    <a:lnTo>
                      <a:pt x="132953" y="221556"/>
                    </a:lnTo>
                    <a:lnTo>
                      <a:pt x="159986" y="176330"/>
                    </a:lnTo>
                    <a:cubicBezTo>
                      <a:pt x="160430" y="175592"/>
                      <a:pt x="160906" y="174871"/>
                      <a:pt x="161463" y="174182"/>
                    </a:cubicBezTo>
                    <a:lnTo>
                      <a:pt x="182739" y="147299"/>
                    </a:lnTo>
                    <a:lnTo>
                      <a:pt x="173700" y="149676"/>
                    </a:lnTo>
                    <a:lnTo>
                      <a:pt x="173700" y="118826"/>
                    </a:lnTo>
                    <a:cubicBezTo>
                      <a:pt x="173700" y="116712"/>
                      <a:pt x="173307" y="114630"/>
                      <a:pt x="172552" y="112811"/>
                    </a:cubicBezTo>
                    <a:lnTo>
                      <a:pt x="164514" y="92402"/>
                    </a:lnTo>
                    <a:lnTo>
                      <a:pt x="164514" y="69453"/>
                    </a:lnTo>
                    <a:lnTo>
                      <a:pt x="151457" y="36325"/>
                    </a:lnTo>
                    <a:cubicBezTo>
                      <a:pt x="151244" y="35784"/>
                      <a:pt x="150998" y="35276"/>
                      <a:pt x="150735" y="34817"/>
                    </a:cubicBezTo>
                    <a:lnTo>
                      <a:pt x="138957" y="13294"/>
                    </a:lnTo>
                    <a:cubicBezTo>
                      <a:pt x="137366" y="10393"/>
                      <a:pt x="134921" y="8639"/>
                      <a:pt x="132428" y="8639"/>
                    </a:cubicBezTo>
                    <a:lnTo>
                      <a:pt x="88040" y="8639"/>
                    </a:lnTo>
                    <a:lnTo>
                      <a:pt x="74375" y="23851"/>
                    </a:lnTo>
                    <a:lnTo>
                      <a:pt x="56709" y="252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55" name="Graphic 9">
              <a:extLst>
                <a:ext uri="{FF2B5EF4-FFF2-40B4-BE49-F238E27FC236}">
                  <a16:creationId xmlns:a16="http://schemas.microsoft.com/office/drawing/2014/main" id="{31378CB6-F05B-8CC6-37C0-848BE4C70C4F}"/>
                </a:ext>
              </a:extLst>
            </p:cNvPr>
            <p:cNvGrpSpPr/>
            <p:nvPr/>
          </p:nvGrpSpPr>
          <p:grpSpPr>
            <a:xfrm>
              <a:off x="2536576" y="8096880"/>
              <a:ext cx="160789" cy="115187"/>
              <a:chOff x="2536576" y="8096880"/>
              <a:chExt cx="160789" cy="115187"/>
            </a:xfrm>
            <a:grpFill/>
          </p:grpSpPr>
          <p:sp>
            <p:nvSpPr>
              <p:cNvPr id="1667" name="Freeform 1666">
                <a:extLst>
                  <a:ext uri="{FF2B5EF4-FFF2-40B4-BE49-F238E27FC236}">
                    <a16:creationId xmlns:a16="http://schemas.microsoft.com/office/drawing/2014/main" id="{BE4651B7-03F9-B235-C88F-112955699CCB}"/>
                  </a:ext>
                </a:extLst>
              </p:cNvPr>
              <p:cNvSpPr/>
              <p:nvPr/>
            </p:nvSpPr>
            <p:spPr>
              <a:xfrm>
                <a:off x="2541218" y="8101438"/>
                <a:ext cx="151570" cy="106220"/>
              </a:xfrm>
              <a:custGeom>
                <a:avLst/>
                <a:gdLst>
                  <a:gd name="connsiteX0" fmla="*/ 146994 w 151570"/>
                  <a:gd name="connsiteY0" fmla="*/ 86648 h 106220"/>
                  <a:gd name="connsiteX1" fmla="*/ 140105 w 151570"/>
                  <a:gd name="connsiteY1" fmla="*/ 106220 h 106220"/>
                  <a:gd name="connsiteX2" fmla="*/ 104902 w 151570"/>
                  <a:gd name="connsiteY2" fmla="*/ 104876 h 106220"/>
                  <a:gd name="connsiteX3" fmla="*/ 101851 w 151570"/>
                  <a:gd name="connsiteY3" fmla="*/ 104270 h 106220"/>
                  <a:gd name="connsiteX4" fmla="*/ 81379 w 151570"/>
                  <a:gd name="connsiteY4" fmla="*/ 96795 h 106220"/>
                  <a:gd name="connsiteX5" fmla="*/ 79443 w 151570"/>
                  <a:gd name="connsiteY5" fmla="*/ 95861 h 106220"/>
                  <a:gd name="connsiteX6" fmla="*/ 54822 w 151570"/>
                  <a:gd name="connsiteY6" fmla="*/ 80878 h 106220"/>
                  <a:gd name="connsiteX7" fmla="*/ 50639 w 151570"/>
                  <a:gd name="connsiteY7" fmla="*/ 79403 h 106220"/>
                  <a:gd name="connsiteX8" fmla="*/ 21981 w 151570"/>
                  <a:gd name="connsiteY8" fmla="*/ 75911 h 106220"/>
                  <a:gd name="connsiteX9" fmla="*/ 15502 w 151570"/>
                  <a:gd name="connsiteY9" fmla="*/ 72633 h 106220"/>
                  <a:gd name="connsiteX10" fmla="*/ 0 w 151570"/>
                  <a:gd name="connsiteY10" fmla="*/ 57307 h 106220"/>
                  <a:gd name="connsiteX11" fmla="*/ 2297 w 151570"/>
                  <a:gd name="connsiteY11" fmla="*/ 44734 h 106220"/>
                  <a:gd name="connsiteX12" fmla="*/ 22965 w 151570"/>
                  <a:gd name="connsiteY12" fmla="*/ 23768 h 106220"/>
                  <a:gd name="connsiteX13" fmla="*/ 36744 w 151570"/>
                  <a:gd name="connsiteY13" fmla="*/ 15376 h 106220"/>
                  <a:gd name="connsiteX14" fmla="*/ 32151 w 151570"/>
                  <a:gd name="connsiteY14" fmla="*/ 5590 h 106220"/>
                  <a:gd name="connsiteX15" fmla="*/ 48227 w 151570"/>
                  <a:gd name="connsiteY15" fmla="*/ 0 h 106220"/>
                  <a:gd name="connsiteX16" fmla="*/ 66599 w 151570"/>
                  <a:gd name="connsiteY16" fmla="*/ 6983 h 106220"/>
                  <a:gd name="connsiteX17" fmla="*/ 80378 w 151570"/>
                  <a:gd name="connsiteY17" fmla="*/ 23752 h 106220"/>
                  <a:gd name="connsiteX18" fmla="*/ 98751 w 151570"/>
                  <a:gd name="connsiteY18" fmla="*/ 37718 h 106220"/>
                  <a:gd name="connsiteX19" fmla="*/ 101047 w 151570"/>
                  <a:gd name="connsiteY19" fmla="*/ 48898 h 106220"/>
                  <a:gd name="connsiteX20" fmla="*/ 128606 w 151570"/>
                  <a:gd name="connsiteY20" fmla="*/ 39111 h 106220"/>
                  <a:gd name="connsiteX21" fmla="*/ 142385 w 151570"/>
                  <a:gd name="connsiteY21" fmla="*/ 44701 h 106220"/>
                  <a:gd name="connsiteX22" fmla="*/ 151571 w 151570"/>
                  <a:gd name="connsiteY22" fmla="*/ 53094 h 106220"/>
                  <a:gd name="connsiteX23" fmla="*/ 146978 w 151570"/>
                  <a:gd name="connsiteY23" fmla="*/ 86632 h 10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570" h="106220">
                    <a:moveTo>
                      <a:pt x="146994" y="86648"/>
                    </a:moveTo>
                    <a:lnTo>
                      <a:pt x="140105" y="106220"/>
                    </a:lnTo>
                    <a:lnTo>
                      <a:pt x="104902" y="104876"/>
                    </a:lnTo>
                    <a:cubicBezTo>
                      <a:pt x="103869" y="104844"/>
                      <a:pt x="102836" y="104631"/>
                      <a:pt x="101851" y="104270"/>
                    </a:cubicBezTo>
                    <a:lnTo>
                      <a:pt x="81379" y="96795"/>
                    </a:lnTo>
                    <a:cubicBezTo>
                      <a:pt x="80707" y="96549"/>
                      <a:pt x="80067" y="96238"/>
                      <a:pt x="79443" y="95861"/>
                    </a:cubicBezTo>
                    <a:lnTo>
                      <a:pt x="54822" y="80878"/>
                    </a:lnTo>
                    <a:cubicBezTo>
                      <a:pt x="53509" y="80075"/>
                      <a:pt x="52082" y="79583"/>
                      <a:pt x="50639" y="79403"/>
                    </a:cubicBezTo>
                    <a:lnTo>
                      <a:pt x="21981" y="75911"/>
                    </a:lnTo>
                    <a:cubicBezTo>
                      <a:pt x="19619" y="75633"/>
                      <a:pt x="17388" y="74486"/>
                      <a:pt x="15502" y="72633"/>
                    </a:cubicBezTo>
                    <a:lnTo>
                      <a:pt x="0" y="57307"/>
                    </a:lnTo>
                    <a:lnTo>
                      <a:pt x="2297" y="44734"/>
                    </a:lnTo>
                    <a:lnTo>
                      <a:pt x="22965" y="23768"/>
                    </a:lnTo>
                    <a:lnTo>
                      <a:pt x="36744" y="15376"/>
                    </a:lnTo>
                    <a:lnTo>
                      <a:pt x="32151" y="5590"/>
                    </a:lnTo>
                    <a:lnTo>
                      <a:pt x="48227" y="0"/>
                    </a:lnTo>
                    <a:lnTo>
                      <a:pt x="66599" y="6983"/>
                    </a:lnTo>
                    <a:lnTo>
                      <a:pt x="80378" y="23752"/>
                    </a:lnTo>
                    <a:lnTo>
                      <a:pt x="98751" y="37718"/>
                    </a:lnTo>
                    <a:lnTo>
                      <a:pt x="101047" y="48898"/>
                    </a:lnTo>
                    <a:lnTo>
                      <a:pt x="128606" y="39111"/>
                    </a:lnTo>
                    <a:lnTo>
                      <a:pt x="142385" y="44701"/>
                    </a:lnTo>
                    <a:lnTo>
                      <a:pt x="151571" y="53094"/>
                    </a:lnTo>
                    <a:lnTo>
                      <a:pt x="146978" y="8663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68" name="Freeform 1667">
                <a:extLst>
                  <a:ext uri="{FF2B5EF4-FFF2-40B4-BE49-F238E27FC236}">
                    <a16:creationId xmlns:a16="http://schemas.microsoft.com/office/drawing/2014/main" id="{80C33A0B-0D24-7E39-50EF-40C767D22AF2}"/>
                  </a:ext>
                </a:extLst>
              </p:cNvPr>
              <p:cNvSpPr/>
              <p:nvPr/>
            </p:nvSpPr>
            <p:spPr>
              <a:xfrm>
                <a:off x="2536576" y="8096880"/>
                <a:ext cx="160789" cy="115187"/>
              </a:xfrm>
              <a:custGeom>
                <a:avLst/>
                <a:gdLst>
                  <a:gd name="connsiteX0" fmla="*/ 147749 w 160789"/>
                  <a:gd name="connsiteY0" fmla="*/ 115187 h 115187"/>
                  <a:gd name="connsiteX1" fmla="*/ 109397 w 160789"/>
                  <a:gd name="connsiteY1" fmla="*/ 113745 h 115187"/>
                  <a:gd name="connsiteX2" fmla="*/ 105050 w 160789"/>
                  <a:gd name="connsiteY2" fmla="*/ 112892 h 115187"/>
                  <a:gd name="connsiteX3" fmla="*/ 84545 w 160789"/>
                  <a:gd name="connsiteY3" fmla="*/ 105401 h 115187"/>
                  <a:gd name="connsiteX4" fmla="*/ 81838 w 160789"/>
                  <a:gd name="connsiteY4" fmla="*/ 104090 h 115187"/>
                  <a:gd name="connsiteX5" fmla="*/ 57233 w 160789"/>
                  <a:gd name="connsiteY5" fmla="*/ 89124 h 115187"/>
                  <a:gd name="connsiteX6" fmla="*/ 54789 w 160789"/>
                  <a:gd name="connsiteY6" fmla="*/ 88239 h 115187"/>
                  <a:gd name="connsiteX7" fmla="*/ 26098 w 160789"/>
                  <a:gd name="connsiteY7" fmla="*/ 84747 h 115187"/>
                  <a:gd name="connsiteX8" fmla="*/ 17126 w 160789"/>
                  <a:gd name="connsiteY8" fmla="*/ 80272 h 115187"/>
                  <a:gd name="connsiteX9" fmla="*/ 0 w 160789"/>
                  <a:gd name="connsiteY9" fmla="*/ 63339 h 115187"/>
                  <a:gd name="connsiteX10" fmla="*/ 2936 w 160789"/>
                  <a:gd name="connsiteY10" fmla="*/ 47226 h 115187"/>
                  <a:gd name="connsiteX11" fmla="*/ 24540 w 160789"/>
                  <a:gd name="connsiteY11" fmla="*/ 25326 h 115187"/>
                  <a:gd name="connsiteX12" fmla="*/ 35875 w 160789"/>
                  <a:gd name="connsiteY12" fmla="*/ 18310 h 115187"/>
                  <a:gd name="connsiteX13" fmla="*/ 30872 w 160789"/>
                  <a:gd name="connsiteY13" fmla="*/ 7672 h 115187"/>
                  <a:gd name="connsiteX14" fmla="*/ 52935 w 160789"/>
                  <a:gd name="connsiteY14" fmla="*/ 0 h 115187"/>
                  <a:gd name="connsiteX15" fmla="*/ 73833 w 160789"/>
                  <a:gd name="connsiteY15" fmla="*/ 7950 h 115187"/>
                  <a:gd name="connsiteX16" fmla="*/ 88351 w 160789"/>
                  <a:gd name="connsiteY16" fmla="*/ 25605 h 115187"/>
                  <a:gd name="connsiteX17" fmla="*/ 107297 w 160789"/>
                  <a:gd name="connsiteY17" fmla="*/ 39866 h 115187"/>
                  <a:gd name="connsiteX18" fmla="*/ 108921 w 160789"/>
                  <a:gd name="connsiteY18" fmla="*/ 47783 h 115187"/>
                  <a:gd name="connsiteX19" fmla="*/ 133363 w 160789"/>
                  <a:gd name="connsiteY19" fmla="*/ 39095 h 115187"/>
                  <a:gd name="connsiteX20" fmla="*/ 149930 w 160789"/>
                  <a:gd name="connsiteY20" fmla="*/ 46111 h 115187"/>
                  <a:gd name="connsiteX21" fmla="*/ 160790 w 160789"/>
                  <a:gd name="connsiteY21" fmla="*/ 56028 h 115187"/>
                  <a:gd name="connsiteX22" fmla="*/ 155672 w 160789"/>
                  <a:gd name="connsiteY22" fmla="*/ 92648 h 115187"/>
                  <a:gd name="connsiteX23" fmla="*/ 147732 w 160789"/>
                  <a:gd name="connsiteY23" fmla="*/ 115187 h 115187"/>
                  <a:gd name="connsiteX24" fmla="*/ 9268 w 160789"/>
                  <a:gd name="connsiteY24" fmla="*/ 60405 h 115187"/>
                  <a:gd name="connsiteX25" fmla="*/ 23145 w 160789"/>
                  <a:gd name="connsiteY25" fmla="*/ 74125 h 115187"/>
                  <a:gd name="connsiteX26" fmla="*/ 27115 w 160789"/>
                  <a:gd name="connsiteY26" fmla="*/ 76191 h 115187"/>
                  <a:gd name="connsiteX27" fmla="*/ 55773 w 160789"/>
                  <a:gd name="connsiteY27" fmla="*/ 79682 h 115187"/>
                  <a:gd name="connsiteX28" fmla="*/ 61678 w 160789"/>
                  <a:gd name="connsiteY28" fmla="*/ 81764 h 115187"/>
                  <a:gd name="connsiteX29" fmla="*/ 86300 w 160789"/>
                  <a:gd name="connsiteY29" fmla="*/ 96730 h 115187"/>
                  <a:gd name="connsiteX30" fmla="*/ 87531 w 160789"/>
                  <a:gd name="connsiteY30" fmla="*/ 97337 h 115187"/>
                  <a:gd name="connsiteX31" fmla="*/ 107953 w 160789"/>
                  <a:gd name="connsiteY31" fmla="*/ 104795 h 115187"/>
                  <a:gd name="connsiteX32" fmla="*/ 109741 w 160789"/>
                  <a:gd name="connsiteY32" fmla="*/ 105122 h 115187"/>
                  <a:gd name="connsiteX33" fmla="*/ 141712 w 160789"/>
                  <a:gd name="connsiteY33" fmla="*/ 106335 h 115187"/>
                  <a:gd name="connsiteX34" fmla="*/ 147404 w 160789"/>
                  <a:gd name="connsiteY34" fmla="*/ 90189 h 115187"/>
                  <a:gd name="connsiteX35" fmla="*/ 151636 w 160789"/>
                  <a:gd name="connsiteY35" fmla="*/ 59290 h 115187"/>
                  <a:gd name="connsiteX36" fmla="*/ 144681 w 160789"/>
                  <a:gd name="connsiteY36" fmla="*/ 52963 h 115187"/>
                  <a:gd name="connsiteX37" fmla="*/ 133150 w 160789"/>
                  <a:gd name="connsiteY37" fmla="*/ 48275 h 115187"/>
                  <a:gd name="connsiteX38" fmla="*/ 102458 w 160789"/>
                  <a:gd name="connsiteY38" fmla="*/ 59159 h 115187"/>
                  <a:gd name="connsiteX39" fmla="*/ 99489 w 160789"/>
                  <a:gd name="connsiteY39" fmla="*/ 44718 h 115187"/>
                  <a:gd name="connsiteX40" fmla="*/ 82396 w 160789"/>
                  <a:gd name="connsiteY40" fmla="*/ 31719 h 115187"/>
                  <a:gd name="connsiteX41" fmla="*/ 68633 w 160789"/>
                  <a:gd name="connsiteY41" fmla="*/ 15146 h 115187"/>
                  <a:gd name="connsiteX42" fmla="*/ 52787 w 160789"/>
                  <a:gd name="connsiteY42" fmla="*/ 9114 h 115187"/>
                  <a:gd name="connsiteX43" fmla="*/ 42699 w 160789"/>
                  <a:gd name="connsiteY43" fmla="*/ 12622 h 115187"/>
                  <a:gd name="connsiteX44" fmla="*/ 46915 w 160789"/>
                  <a:gd name="connsiteY44" fmla="*/ 21572 h 115187"/>
                  <a:gd name="connsiteX45" fmla="*/ 29822 w 160789"/>
                  <a:gd name="connsiteY45" fmla="*/ 31965 h 115187"/>
                  <a:gd name="connsiteX46" fmla="*/ 10908 w 160789"/>
                  <a:gd name="connsiteY46" fmla="*/ 51324 h 115187"/>
                  <a:gd name="connsiteX47" fmla="*/ 9252 w 160789"/>
                  <a:gd name="connsiteY47" fmla="*/ 60372 h 11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0789" h="115187">
                    <a:moveTo>
                      <a:pt x="147749" y="115187"/>
                    </a:moveTo>
                    <a:lnTo>
                      <a:pt x="109397" y="113745"/>
                    </a:lnTo>
                    <a:cubicBezTo>
                      <a:pt x="107888" y="113663"/>
                      <a:pt x="106444" y="113384"/>
                      <a:pt x="105050" y="112892"/>
                    </a:cubicBezTo>
                    <a:lnTo>
                      <a:pt x="84545" y="105401"/>
                    </a:lnTo>
                    <a:cubicBezTo>
                      <a:pt x="83593" y="105041"/>
                      <a:pt x="82691" y="104631"/>
                      <a:pt x="81838" y="104090"/>
                    </a:cubicBezTo>
                    <a:lnTo>
                      <a:pt x="57233" y="89124"/>
                    </a:lnTo>
                    <a:cubicBezTo>
                      <a:pt x="56429" y="88632"/>
                      <a:pt x="55609" y="88337"/>
                      <a:pt x="54789" y="88239"/>
                    </a:cubicBezTo>
                    <a:lnTo>
                      <a:pt x="26098" y="84747"/>
                    </a:lnTo>
                    <a:cubicBezTo>
                      <a:pt x="22801" y="84338"/>
                      <a:pt x="19701" y="82796"/>
                      <a:pt x="17126" y="80272"/>
                    </a:cubicBezTo>
                    <a:lnTo>
                      <a:pt x="0" y="63339"/>
                    </a:lnTo>
                    <a:lnTo>
                      <a:pt x="2936" y="47226"/>
                    </a:lnTo>
                    <a:lnTo>
                      <a:pt x="24540" y="25326"/>
                    </a:lnTo>
                    <a:lnTo>
                      <a:pt x="35875" y="18310"/>
                    </a:lnTo>
                    <a:lnTo>
                      <a:pt x="30872" y="7672"/>
                    </a:lnTo>
                    <a:lnTo>
                      <a:pt x="52935" y="0"/>
                    </a:lnTo>
                    <a:lnTo>
                      <a:pt x="73833" y="7950"/>
                    </a:lnTo>
                    <a:lnTo>
                      <a:pt x="88351" y="25605"/>
                    </a:lnTo>
                    <a:lnTo>
                      <a:pt x="107297" y="39866"/>
                    </a:lnTo>
                    <a:lnTo>
                      <a:pt x="108921" y="47783"/>
                    </a:lnTo>
                    <a:lnTo>
                      <a:pt x="133363" y="39095"/>
                    </a:lnTo>
                    <a:lnTo>
                      <a:pt x="149930" y="46111"/>
                    </a:lnTo>
                    <a:lnTo>
                      <a:pt x="160790" y="56028"/>
                    </a:lnTo>
                    <a:lnTo>
                      <a:pt x="155672" y="92648"/>
                    </a:lnTo>
                    <a:lnTo>
                      <a:pt x="147732" y="115187"/>
                    </a:lnTo>
                    <a:close/>
                    <a:moveTo>
                      <a:pt x="9268" y="60405"/>
                    </a:moveTo>
                    <a:lnTo>
                      <a:pt x="23145" y="74125"/>
                    </a:lnTo>
                    <a:cubicBezTo>
                      <a:pt x="24343" y="75305"/>
                      <a:pt x="25721" y="76027"/>
                      <a:pt x="27115" y="76191"/>
                    </a:cubicBezTo>
                    <a:lnTo>
                      <a:pt x="55773" y="79682"/>
                    </a:lnTo>
                    <a:cubicBezTo>
                      <a:pt x="57823" y="79911"/>
                      <a:pt x="59808" y="80616"/>
                      <a:pt x="61678" y="81764"/>
                    </a:cubicBezTo>
                    <a:lnTo>
                      <a:pt x="86300" y="96730"/>
                    </a:lnTo>
                    <a:cubicBezTo>
                      <a:pt x="86710" y="96976"/>
                      <a:pt x="87121" y="97172"/>
                      <a:pt x="87531" y="97337"/>
                    </a:cubicBezTo>
                    <a:lnTo>
                      <a:pt x="107953" y="104795"/>
                    </a:lnTo>
                    <a:cubicBezTo>
                      <a:pt x="108511" y="104975"/>
                      <a:pt x="109118" y="105122"/>
                      <a:pt x="109741" y="105122"/>
                    </a:cubicBezTo>
                    <a:lnTo>
                      <a:pt x="141712" y="106335"/>
                    </a:lnTo>
                    <a:lnTo>
                      <a:pt x="147404" y="90189"/>
                    </a:lnTo>
                    <a:lnTo>
                      <a:pt x="151636" y="59290"/>
                    </a:lnTo>
                    <a:lnTo>
                      <a:pt x="144681" y="52963"/>
                    </a:lnTo>
                    <a:lnTo>
                      <a:pt x="133150" y="48275"/>
                    </a:lnTo>
                    <a:lnTo>
                      <a:pt x="102458" y="59159"/>
                    </a:lnTo>
                    <a:lnTo>
                      <a:pt x="99489" y="44718"/>
                    </a:lnTo>
                    <a:lnTo>
                      <a:pt x="82396" y="31719"/>
                    </a:lnTo>
                    <a:lnTo>
                      <a:pt x="68633" y="15146"/>
                    </a:lnTo>
                    <a:lnTo>
                      <a:pt x="52787" y="9114"/>
                    </a:lnTo>
                    <a:lnTo>
                      <a:pt x="42699" y="12622"/>
                    </a:lnTo>
                    <a:lnTo>
                      <a:pt x="46915" y="21572"/>
                    </a:lnTo>
                    <a:lnTo>
                      <a:pt x="29822" y="31965"/>
                    </a:lnTo>
                    <a:lnTo>
                      <a:pt x="10908" y="51324"/>
                    </a:lnTo>
                    <a:lnTo>
                      <a:pt x="9252" y="6037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56" name="Graphic 9">
              <a:extLst>
                <a:ext uri="{FF2B5EF4-FFF2-40B4-BE49-F238E27FC236}">
                  <a16:creationId xmlns:a16="http://schemas.microsoft.com/office/drawing/2014/main" id="{55F375DE-27AB-1647-C669-AE75B21EED96}"/>
                </a:ext>
              </a:extLst>
            </p:cNvPr>
            <p:cNvGrpSpPr/>
            <p:nvPr/>
          </p:nvGrpSpPr>
          <p:grpSpPr>
            <a:xfrm>
              <a:off x="4582561" y="8791854"/>
              <a:ext cx="263271" cy="355660"/>
              <a:chOff x="4582561" y="8791854"/>
              <a:chExt cx="263271" cy="355660"/>
            </a:xfrm>
            <a:grpFill/>
          </p:grpSpPr>
          <p:sp>
            <p:nvSpPr>
              <p:cNvPr id="1665" name="Freeform 1664">
                <a:extLst>
                  <a:ext uri="{FF2B5EF4-FFF2-40B4-BE49-F238E27FC236}">
                    <a16:creationId xmlns:a16="http://schemas.microsoft.com/office/drawing/2014/main" id="{6CA63343-D984-595E-413D-F3EBE3D634AB}"/>
                  </a:ext>
                </a:extLst>
              </p:cNvPr>
              <p:cNvSpPr/>
              <p:nvPr/>
            </p:nvSpPr>
            <p:spPr>
              <a:xfrm>
                <a:off x="4586909" y="8796151"/>
                <a:ext cx="254673" cy="346381"/>
              </a:xfrm>
              <a:custGeom>
                <a:avLst/>
                <a:gdLst>
                  <a:gd name="connsiteX0" fmla="*/ 54076 w 254673"/>
                  <a:gd name="connsiteY0" fmla="*/ 20031 h 346381"/>
                  <a:gd name="connsiteX1" fmla="*/ 68429 w 254673"/>
                  <a:gd name="connsiteY1" fmla="*/ 6475 h 346381"/>
                  <a:gd name="connsiteX2" fmla="*/ 134159 w 254673"/>
                  <a:gd name="connsiteY2" fmla="*/ 19408 h 346381"/>
                  <a:gd name="connsiteX3" fmla="*/ 138752 w 254673"/>
                  <a:gd name="connsiteY3" fmla="*/ 5426 h 346381"/>
                  <a:gd name="connsiteX4" fmla="*/ 189604 w 254673"/>
                  <a:gd name="connsiteY4" fmla="*/ 49 h 346381"/>
                  <a:gd name="connsiteX5" fmla="*/ 193525 w 254673"/>
                  <a:gd name="connsiteY5" fmla="*/ 426 h 346381"/>
                  <a:gd name="connsiteX6" fmla="*/ 243343 w 254673"/>
                  <a:gd name="connsiteY6" fmla="*/ 15573 h 346381"/>
                  <a:gd name="connsiteX7" fmla="*/ 251151 w 254673"/>
                  <a:gd name="connsiteY7" fmla="*/ 40128 h 346381"/>
                  <a:gd name="connsiteX8" fmla="*/ 228546 w 254673"/>
                  <a:gd name="connsiteY8" fmla="*/ 86895 h 346381"/>
                  <a:gd name="connsiteX9" fmla="*/ 226775 w 254673"/>
                  <a:gd name="connsiteY9" fmla="*/ 98074 h 346381"/>
                  <a:gd name="connsiteX10" fmla="*/ 232549 w 254673"/>
                  <a:gd name="connsiteY10" fmla="*/ 146152 h 346381"/>
                  <a:gd name="connsiteX11" fmla="*/ 234239 w 254673"/>
                  <a:gd name="connsiteY11" fmla="*/ 152118 h 346381"/>
                  <a:gd name="connsiteX12" fmla="*/ 252841 w 254673"/>
                  <a:gd name="connsiteY12" fmla="*/ 191738 h 346381"/>
                  <a:gd name="connsiteX13" fmla="*/ 254005 w 254673"/>
                  <a:gd name="connsiteY13" fmla="*/ 205475 h 346381"/>
                  <a:gd name="connsiteX14" fmla="*/ 246919 w 254673"/>
                  <a:gd name="connsiteY14" fmla="*/ 232456 h 346381"/>
                  <a:gd name="connsiteX15" fmla="*/ 246591 w 254673"/>
                  <a:gd name="connsiteY15" fmla="*/ 233964 h 346381"/>
                  <a:gd name="connsiteX16" fmla="*/ 240292 w 254673"/>
                  <a:gd name="connsiteY16" fmla="*/ 268486 h 346381"/>
                  <a:gd name="connsiteX17" fmla="*/ 238848 w 254673"/>
                  <a:gd name="connsiteY17" fmla="*/ 273092 h 346381"/>
                  <a:gd name="connsiteX18" fmla="*/ 229203 w 254673"/>
                  <a:gd name="connsiteY18" fmla="*/ 294074 h 346381"/>
                  <a:gd name="connsiteX19" fmla="*/ 213849 w 254673"/>
                  <a:gd name="connsiteY19" fmla="*/ 300975 h 346381"/>
                  <a:gd name="connsiteX20" fmla="*/ 190522 w 254673"/>
                  <a:gd name="connsiteY20" fmla="*/ 289435 h 346381"/>
                  <a:gd name="connsiteX21" fmla="*/ 183338 w 254673"/>
                  <a:gd name="connsiteY21" fmla="*/ 288730 h 346381"/>
                  <a:gd name="connsiteX22" fmla="*/ 159798 w 254673"/>
                  <a:gd name="connsiteY22" fmla="*/ 295336 h 346381"/>
                  <a:gd name="connsiteX23" fmla="*/ 154483 w 254673"/>
                  <a:gd name="connsiteY23" fmla="*/ 295336 h 346381"/>
                  <a:gd name="connsiteX24" fmla="*/ 131879 w 254673"/>
                  <a:gd name="connsiteY24" fmla="*/ 289091 h 346381"/>
                  <a:gd name="connsiteX25" fmla="*/ 124989 w 254673"/>
                  <a:gd name="connsiteY25" fmla="*/ 312843 h 346381"/>
                  <a:gd name="connsiteX26" fmla="*/ 136472 w 254673"/>
                  <a:gd name="connsiteY26" fmla="*/ 329612 h 346381"/>
                  <a:gd name="connsiteX27" fmla="*/ 129582 w 254673"/>
                  <a:gd name="connsiteY27" fmla="*/ 346381 h 346381"/>
                  <a:gd name="connsiteX28" fmla="*/ 100384 w 254673"/>
                  <a:gd name="connsiteY28" fmla="*/ 340464 h 346381"/>
                  <a:gd name="connsiteX29" fmla="*/ 92051 w 254673"/>
                  <a:gd name="connsiteY29" fmla="*/ 333776 h 346381"/>
                  <a:gd name="connsiteX30" fmla="*/ 57668 w 254673"/>
                  <a:gd name="connsiteY30" fmla="*/ 271011 h 346381"/>
                  <a:gd name="connsiteX31" fmla="*/ 55569 w 254673"/>
                  <a:gd name="connsiteY31" fmla="*/ 264667 h 346381"/>
                  <a:gd name="connsiteX32" fmla="*/ 49204 w 254673"/>
                  <a:gd name="connsiteY32" fmla="*/ 222014 h 346381"/>
                  <a:gd name="connsiteX33" fmla="*/ 28535 w 254673"/>
                  <a:gd name="connsiteY33" fmla="*/ 220621 h 346381"/>
                  <a:gd name="connsiteX34" fmla="*/ 2076 w 254673"/>
                  <a:gd name="connsiteY34" fmla="*/ 168626 h 346381"/>
                  <a:gd name="connsiteX35" fmla="*/ 681 w 254673"/>
                  <a:gd name="connsiteY35" fmla="*/ 154348 h 346381"/>
                  <a:gd name="connsiteX36" fmla="*/ 10163 w 254673"/>
                  <a:gd name="connsiteY36" fmla="*/ 118613 h 346381"/>
                  <a:gd name="connsiteX37" fmla="*/ 7866 w 254673"/>
                  <a:gd name="connsiteY37" fmla="*/ 99041 h 346381"/>
                  <a:gd name="connsiteX38" fmla="*/ 40411 w 254673"/>
                  <a:gd name="connsiteY38" fmla="*/ 81567 h 346381"/>
                  <a:gd name="connsiteX39" fmla="*/ 48039 w 254673"/>
                  <a:gd name="connsiteY39" fmla="*/ 69076 h 346381"/>
                  <a:gd name="connsiteX40" fmla="*/ 54125 w 254673"/>
                  <a:gd name="connsiteY40" fmla="*/ 19998 h 3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4673" h="346381">
                    <a:moveTo>
                      <a:pt x="54076" y="20031"/>
                    </a:moveTo>
                    <a:cubicBezTo>
                      <a:pt x="55175" y="11179"/>
                      <a:pt x="61589" y="5131"/>
                      <a:pt x="68429" y="6475"/>
                    </a:cubicBezTo>
                    <a:lnTo>
                      <a:pt x="134159" y="19408"/>
                    </a:lnTo>
                    <a:lnTo>
                      <a:pt x="138752" y="5426"/>
                    </a:lnTo>
                    <a:lnTo>
                      <a:pt x="189604" y="49"/>
                    </a:lnTo>
                    <a:cubicBezTo>
                      <a:pt x="190916" y="-82"/>
                      <a:pt x="192245" y="49"/>
                      <a:pt x="193525" y="426"/>
                    </a:cubicBezTo>
                    <a:lnTo>
                      <a:pt x="243343" y="15573"/>
                    </a:lnTo>
                    <a:cubicBezTo>
                      <a:pt x="251758" y="18130"/>
                      <a:pt x="255744" y="30637"/>
                      <a:pt x="251151" y="40128"/>
                    </a:cubicBezTo>
                    <a:lnTo>
                      <a:pt x="228546" y="86895"/>
                    </a:lnTo>
                    <a:cubicBezTo>
                      <a:pt x="226939" y="90222"/>
                      <a:pt x="226316" y="94189"/>
                      <a:pt x="226775" y="98074"/>
                    </a:cubicBezTo>
                    <a:lnTo>
                      <a:pt x="232549" y="146152"/>
                    </a:lnTo>
                    <a:cubicBezTo>
                      <a:pt x="232811" y="148267"/>
                      <a:pt x="233369" y="150299"/>
                      <a:pt x="234239" y="152118"/>
                    </a:cubicBezTo>
                    <a:lnTo>
                      <a:pt x="252841" y="191738"/>
                    </a:lnTo>
                    <a:cubicBezTo>
                      <a:pt x="254776" y="195869"/>
                      <a:pt x="255202" y="200901"/>
                      <a:pt x="254005" y="205475"/>
                    </a:cubicBezTo>
                    <a:lnTo>
                      <a:pt x="246919" y="232456"/>
                    </a:lnTo>
                    <a:cubicBezTo>
                      <a:pt x="246787" y="232948"/>
                      <a:pt x="246673" y="233456"/>
                      <a:pt x="246591" y="233964"/>
                    </a:cubicBezTo>
                    <a:lnTo>
                      <a:pt x="240292" y="268486"/>
                    </a:lnTo>
                    <a:cubicBezTo>
                      <a:pt x="239996" y="270109"/>
                      <a:pt x="239504" y="271650"/>
                      <a:pt x="238848" y="273092"/>
                    </a:cubicBezTo>
                    <a:lnTo>
                      <a:pt x="229203" y="294074"/>
                    </a:lnTo>
                    <a:cubicBezTo>
                      <a:pt x="226069" y="300893"/>
                      <a:pt x="219590" y="303811"/>
                      <a:pt x="213849" y="300975"/>
                    </a:cubicBezTo>
                    <a:lnTo>
                      <a:pt x="190522" y="289435"/>
                    </a:lnTo>
                    <a:cubicBezTo>
                      <a:pt x="188226" y="288304"/>
                      <a:pt x="185733" y="288058"/>
                      <a:pt x="183338" y="288730"/>
                    </a:cubicBezTo>
                    <a:lnTo>
                      <a:pt x="159798" y="295336"/>
                    </a:lnTo>
                    <a:cubicBezTo>
                      <a:pt x="158043" y="295828"/>
                      <a:pt x="156239" y="295828"/>
                      <a:pt x="154483" y="295336"/>
                    </a:cubicBezTo>
                    <a:lnTo>
                      <a:pt x="131879" y="289091"/>
                    </a:lnTo>
                    <a:lnTo>
                      <a:pt x="124989" y="312843"/>
                    </a:lnTo>
                    <a:lnTo>
                      <a:pt x="136472" y="329612"/>
                    </a:lnTo>
                    <a:lnTo>
                      <a:pt x="129582" y="346381"/>
                    </a:lnTo>
                    <a:lnTo>
                      <a:pt x="100384" y="340464"/>
                    </a:lnTo>
                    <a:cubicBezTo>
                      <a:pt x="97021" y="339775"/>
                      <a:pt x="94019" y="337366"/>
                      <a:pt x="92051" y="333776"/>
                    </a:cubicBezTo>
                    <a:lnTo>
                      <a:pt x="57668" y="271011"/>
                    </a:lnTo>
                    <a:cubicBezTo>
                      <a:pt x="56635" y="269109"/>
                      <a:pt x="55913" y="266945"/>
                      <a:pt x="55569" y="264667"/>
                    </a:cubicBezTo>
                    <a:lnTo>
                      <a:pt x="49204" y="222014"/>
                    </a:lnTo>
                    <a:lnTo>
                      <a:pt x="28535" y="220621"/>
                    </a:lnTo>
                    <a:lnTo>
                      <a:pt x="2076" y="168626"/>
                    </a:lnTo>
                    <a:cubicBezTo>
                      <a:pt x="-73" y="164396"/>
                      <a:pt x="-582" y="159134"/>
                      <a:pt x="681" y="154348"/>
                    </a:cubicBezTo>
                    <a:lnTo>
                      <a:pt x="10163" y="118613"/>
                    </a:lnTo>
                    <a:lnTo>
                      <a:pt x="7866" y="99041"/>
                    </a:lnTo>
                    <a:lnTo>
                      <a:pt x="40411" y="81567"/>
                    </a:lnTo>
                    <a:cubicBezTo>
                      <a:pt x="44463" y="79404"/>
                      <a:pt x="47334" y="74666"/>
                      <a:pt x="48039" y="69076"/>
                    </a:cubicBezTo>
                    <a:lnTo>
                      <a:pt x="54125" y="1999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66" name="Freeform 1665">
                <a:extLst>
                  <a:ext uri="{FF2B5EF4-FFF2-40B4-BE49-F238E27FC236}">
                    <a16:creationId xmlns:a16="http://schemas.microsoft.com/office/drawing/2014/main" id="{A1CC542C-00C1-7434-5496-1EAB23D42516}"/>
                  </a:ext>
                </a:extLst>
              </p:cNvPr>
              <p:cNvSpPr/>
              <p:nvPr/>
            </p:nvSpPr>
            <p:spPr>
              <a:xfrm>
                <a:off x="4582561" y="8791854"/>
                <a:ext cx="263271" cy="355660"/>
              </a:xfrm>
              <a:custGeom>
                <a:avLst/>
                <a:gdLst>
                  <a:gd name="connsiteX0" fmla="*/ 136539 w 263271"/>
                  <a:gd name="connsiteY0" fmla="*/ 355628 h 355660"/>
                  <a:gd name="connsiteX1" fmla="*/ 103846 w 263271"/>
                  <a:gd name="connsiteY1" fmla="*/ 349006 h 355660"/>
                  <a:gd name="connsiteX2" fmla="*/ 92593 w 263271"/>
                  <a:gd name="connsiteY2" fmla="*/ 340170 h 355660"/>
                  <a:gd name="connsiteX3" fmla="*/ 58194 w 263271"/>
                  <a:gd name="connsiteY3" fmla="*/ 277405 h 355660"/>
                  <a:gd name="connsiteX4" fmla="*/ 55619 w 263271"/>
                  <a:gd name="connsiteY4" fmla="*/ 269619 h 355660"/>
                  <a:gd name="connsiteX5" fmla="*/ 49763 w 263271"/>
                  <a:gd name="connsiteY5" fmla="*/ 230409 h 355660"/>
                  <a:gd name="connsiteX6" fmla="*/ 30111 w 263271"/>
                  <a:gd name="connsiteY6" fmla="*/ 229081 h 355660"/>
                  <a:gd name="connsiteX7" fmla="*/ 2553 w 263271"/>
                  <a:gd name="connsiteY7" fmla="*/ 174889 h 355660"/>
                  <a:gd name="connsiteX8" fmla="*/ 830 w 263271"/>
                  <a:gd name="connsiteY8" fmla="*/ 157562 h 355660"/>
                  <a:gd name="connsiteX9" fmla="*/ 10098 w 263271"/>
                  <a:gd name="connsiteY9" fmla="*/ 122631 h 355660"/>
                  <a:gd name="connsiteX10" fmla="*/ 7556 w 263271"/>
                  <a:gd name="connsiteY10" fmla="*/ 100977 h 355660"/>
                  <a:gd name="connsiteX11" fmla="*/ 42677 w 263271"/>
                  <a:gd name="connsiteY11" fmla="*/ 82110 h 355660"/>
                  <a:gd name="connsiteX12" fmla="*/ 48057 w 263271"/>
                  <a:gd name="connsiteY12" fmla="*/ 72865 h 355660"/>
                  <a:gd name="connsiteX13" fmla="*/ 54143 w 263271"/>
                  <a:gd name="connsiteY13" fmla="*/ 23803 h 355660"/>
                  <a:gd name="connsiteX14" fmla="*/ 62197 w 263271"/>
                  <a:gd name="connsiteY14" fmla="*/ 9181 h 355660"/>
                  <a:gd name="connsiteX15" fmla="*/ 73598 w 263271"/>
                  <a:gd name="connsiteY15" fmla="*/ 6558 h 355660"/>
                  <a:gd name="connsiteX16" fmla="*/ 135588 w 263271"/>
                  <a:gd name="connsiteY16" fmla="*/ 18771 h 355660"/>
                  <a:gd name="connsiteX17" fmla="*/ 139853 w 263271"/>
                  <a:gd name="connsiteY17" fmla="*/ 5772 h 355660"/>
                  <a:gd name="connsiteX18" fmla="*/ 193460 w 263271"/>
                  <a:gd name="connsiteY18" fmla="*/ 84 h 355660"/>
                  <a:gd name="connsiteX19" fmla="*/ 199070 w 263271"/>
                  <a:gd name="connsiteY19" fmla="*/ 641 h 355660"/>
                  <a:gd name="connsiteX20" fmla="*/ 248889 w 263271"/>
                  <a:gd name="connsiteY20" fmla="*/ 15787 h 355660"/>
                  <a:gd name="connsiteX21" fmla="*/ 259650 w 263271"/>
                  <a:gd name="connsiteY21" fmla="*/ 25983 h 355660"/>
                  <a:gd name="connsiteX22" fmla="*/ 259322 w 263271"/>
                  <a:gd name="connsiteY22" fmla="*/ 46326 h 355660"/>
                  <a:gd name="connsiteX23" fmla="*/ 236701 w 263271"/>
                  <a:gd name="connsiteY23" fmla="*/ 93109 h 355660"/>
                  <a:gd name="connsiteX24" fmla="*/ 235323 w 263271"/>
                  <a:gd name="connsiteY24" fmla="*/ 101895 h 355660"/>
                  <a:gd name="connsiteX25" fmla="*/ 241113 w 263271"/>
                  <a:gd name="connsiteY25" fmla="*/ 149973 h 355660"/>
                  <a:gd name="connsiteX26" fmla="*/ 242426 w 263271"/>
                  <a:gd name="connsiteY26" fmla="*/ 154661 h 355660"/>
                  <a:gd name="connsiteX27" fmla="*/ 261027 w 263271"/>
                  <a:gd name="connsiteY27" fmla="*/ 194248 h 355660"/>
                  <a:gd name="connsiteX28" fmla="*/ 262454 w 263271"/>
                  <a:gd name="connsiteY28" fmla="*/ 210919 h 355660"/>
                  <a:gd name="connsiteX29" fmla="*/ 255106 w 263271"/>
                  <a:gd name="connsiteY29" fmla="*/ 239080 h 355660"/>
                  <a:gd name="connsiteX30" fmla="*/ 248790 w 263271"/>
                  <a:gd name="connsiteY30" fmla="*/ 273602 h 355660"/>
                  <a:gd name="connsiteX31" fmla="*/ 247019 w 263271"/>
                  <a:gd name="connsiteY31" fmla="*/ 279241 h 355660"/>
                  <a:gd name="connsiteX32" fmla="*/ 237373 w 263271"/>
                  <a:gd name="connsiteY32" fmla="*/ 300206 h 355660"/>
                  <a:gd name="connsiteX33" fmla="*/ 227400 w 263271"/>
                  <a:gd name="connsiteY33" fmla="*/ 309845 h 355660"/>
                  <a:gd name="connsiteX34" fmla="*/ 216229 w 263271"/>
                  <a:gd name="connsiteY34" fmla="*/ 309173 h 355660"/>
                  <a:gd name="connsiteX35" fmla="*/ 192903 w 263271"/>
                  <a:gd name="connsiteY35" fmla="*/ 297616 h 355660"/>
                  <a:gd name="connsiteX36" fmla="*/ 188785 w 263271"/>
                  <a:gd name="connsiteY36" fmla="*/ 297190 h 355660"/>
                  <a:gd name="connsiteX37" fmla="*/ 165262 w 263271"/>
                  <a:gd name="connsiteY37" fmla="*/ 303813 h 355660"/>
                  <a:gd name="connsiteX38" fmla="*/ 157618 w 263271"/>
                  <a:gd name="connsiteY38" fmla="*/ 303829 h 355660"/>
                  <a:gd name="connsiteX39" fmla="*/ 139115 w 263271"/>
                  <a:gd name="connsiteY39" fmla="*/ 298715 h 355660"/>
                  <a:gd name="connsiteX40" fmla="*/ 133964 w 263271"/>
                  <a:gd name="connsiteY40" fmla="*/ 316451 h 355660"/>
                  <a:gd name="connsiteX41" fmla="*/ 145627 w 263271"/>
                  <a:gd name="connsiteY41" fmla="*/ 333450 h 355660"/>
                  <a:gd name="connsiteX42" fmla="*/ 136506 w 263271"/>
                  <a:gd name="connsiteY42" fmla="*/ 355661 h 355660"/>
                  <a:gd name="connsiteX43" fmla="*/ 35574 w 263271"/>
                  <a:gd name="connsiteY43" fmla="*/ 220803 h 355660"/>
                  <a:gd name="connsiteX44" fmla="*/ 57243 w 263271"/>
                  <a:gd name="connsiteY44" fmla="*/ 222262 h 355660"/>
                  <a:gd name="connsiteX45" fmla="*/ 64133 w 263271"/>
                  <a:gd name="connsiteY45" fmla="*/ 268340 h 355660"/>
                  <a:gd name="connsiteX46" fmla="*/ 65740 w 263271"/>
                  <a:gd name="connsiteY46" fmla="*/ 273258 h 355660"/>
                  <a:gd name="connsiteX47" fmla="*/ 100139 w 263271"/>
                  <a:gd name="connsiteY47" fmla="*/ 336023 h 355660"/>
                  <a:gd name="connsiteX48" fmla="*/ 105569 w 263271"/>
                  <a:gd name="connsiteY48" fmla="*/ 340564 h 355660"/>
                  <a:gd name="connsiteX49" fmla="*/ 131274 w 263271"/>
                  <a:gd name="connsiteY49" fmla="*/ 345776 h 355660"/>
                  <a:gd name="connsiteX50" fmla="*/ 135932 w 263271"/>
                  <a:gd name="connsiteY50" fmla="*/ 334450 h 355660"/>
                  <a:gd name="connsiteX51" fmla="*/ 124614 w 263271"/>
                  <a:gd name="connsiteY51" fmla="*/ 317927 h 355660"/>
                  <a:gd name="connsiteX52" fmla="*/ 133259 w 263271"/>
                  <a:gd name="connsiteY52" fmla="*/ 288125 h 355660"/>
                  <a:gd name="connsiteX53" fmla="*/ 159964 w 263271"/>
                  <a:gd name="connsiteY53" fmla="*/ 295502 h 355660"/>
                  <a:gd name="connsiteX54" fmla="*/ 162982 w 263271"/>
                  <a:gd name="connsiteY54" fmla="*/ 295502 h 355660"/>
                  <a:gd name="connsiteX55" fmla="*/ 186505 w 263271"/>
                  <a:gd name="connsiteY55" fmla="*/ 288896 h 355660"/>
                  <a:gd name="connsiteX56" fmla="*/ 196757 w 263271"/>
                  <a:gd name="connsiteY56" fmla="*/ 289863 h 355660"/>
                  <a:gd name="connsiteX57" fmla="*/ 220084 w 263271"/>
                  <a:gd name="connsiteY57" fmla="*/ 301419 h 355660"/>
                  <a:gd name="connsiteX58" fmla="*/ 224578 w 263271"/>
                  <a:gd name="connsiteY58" fmla="*/ 301698 h 355660"/>
                  <a:gd name="connsiteX59" fmla="*/ 229614 w 263271"/>
                  <a:gd name="connsiteY59" fmla="*/ 296551 h 355660"/>
                  <a:gd name="connsiteX60" fmla="*/ 239276 w 263271"/>
                  <a:gd name="connsiteY60" fmla="*/ 275569 h 355660"/>
                  <a:gd name="connsiteX61" fmla="*/ 240391 w 263271"/>
                  <a:gd name="connsiteY61" fmla="*/ 272012 h 355660"/>
                  <a:gd name="connsiteX62" fmla="*/ 246707 w 263271"/>
                  <a:gd name="connsiteY62" fmla="*/ 237474 h 355660"/>
                  <a:gd name="connsiteX63" fmla="*/ 247100 w 263271"/>
                  <a:gd name="connsiteY63" fmla="*/ 235687 h 355660"/>
                  <a:gd name="connsiteX64" fmla="*/ 254203 w 263271"/>
                  <a:gd name="connsiteY64" fmla="*/ 208673 h 355660"/>
                  <a:gd name="connsiteX65" fmla="*/ 253318 w 263271"/>
                  <a:gd name="connsiteY65" fmla="*/ 197838 h 355660"/>
                  <a:gd name="connsiteX66" fmla="*/ 234716 w 263271"/>
                  <a:gd name="connsiteY66" fmla="*/ 158235 h 355660"/>
                  <a:gd name="connsiteX67" fmla="*/ 232665 w 263271"/>
                  <a:gd name="connsiteY67" fmla="*/ 150924 h 355660"/>
                  <a:gd name="connsiteX68" fmla="*/ 226891 w 263271"/>
                  <a:gd name="connsiteY68" fmla="*/ 102862 h 355660"/>
                  <a:gd name="connsiteX69" fmla="*/ 229057 w 263271"/>
                  <a:gd name="connsiteY69" fmla="*/ 89306 h 355660"/>
                  <a:gd name="connsiteX70" fmla="*/ 251677 w 263271"/>
                  <a:gd name="connsiteY70" fmla="*/ 42523 h 355660"/>
                  <a:gd name="connsiteX71" fmla="*/ 251874 w 263271"/>
                  <a:gd name="connsiteY71" fmla="*/ 29360 h 355660"/>
                  <a:gd name="connsiteX72" fmla="*/ 246494 w 263271"/>
                  <a:gd name="connsiteY72" fmla="*/ 23950 h 355660"/>
                  <a:gd name="connsiteX73" fmla="*/ 196676 w 263271"/>
                  <a:gd name="connsiteY73" fmla="*/ 8805 h 355660"/>
                  <a:gd name="connsiteX74" fmla="*/ 194444 w 263271"/>
                  <a:gd name="connsiteY74" fmla="*/ 8591 h 355660"/>
                  <a:gd name="connsiteX75" fmla="*/ 146381 w 263271"/>
                  <a:gd name="connsiteY75" fmla="*/ 13673 h 355660"/>
                  <a:gd name="connsiteX76" fmla="*/ 141476 w 263271"/>
                  <a:gd name="connsiteY76" fmla="*/ 28622 h 355660"/>
                  <a:gd name="connsiteX77" fmla="*/ 72023 w 263271"/>
                  <a:gd name="connsiteY77" fmla="*/ 14935 h 355660"/>
                  <a:gd name="connsiteX78" fmla="*/ 67332 w 263271"/>
                  <a:gd name="connsiteY78" fmla="*/ 16099 h 355660"/>
                  <a:gd name="connsiteX79" fmla="*/ 62771 w 263271"/>
                  <a:gd name="connsiteY79" fmla="*/ 24836 h 355660"/>
                  <a:gd name="connsiteX80" fmla="*/ 56685 w 263271"/>
                  <a:gd name="connsiteY80" fmla="*/ 73881 h 355660"/>
                  <a:gd name="connsiteX81" fmla="*/ 46843 w 263271"/>
                  <a:gd name="connsiteY81" fmla="*/ 89634 h 355660"/>
                  <a:gd name="connsiteX82" fmla="*/ 16874 w 263271"/>
                  <a:gd name="connsiteY82" fmla="*/ 105731 h 355660"/>
                  <a:gd name="connsiteX83" fmla="*/ 18924 w 263271"/>
                  <a:gd name="connsiteY83" fmla="*/ 123204 h 355660"/>
                  <a:gd name="connsiteX84" fmla="*/ 9245 w 263271"/>
                  <a:gd name="connsiteY84" fmla="*/ 159742 h 355660"/>
                  <a:gd name="connsiteX85" fmla="*/ 10312 w 263271"/>
                  <a:gd name="connsiteY85" fmla="*/ 170971 h 355660"/>
                  <a:gd name="connsiteX86" fmla="*/ 35672 w 263271"/>
                  <a:gd name="connsiteY86" fmla="*/ 220787 h 35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63271" h="355660">
                    <a:moveTo>
                      <a:pt x="136539" y="355628"/>
                    </a:moveTo>
                    <a:lnTo>
                      <a:pt x="103846" y="349006"/>
                    </a:lnTo>
                    <a:cubicBezTo>
                      <a:pt x="99253" y="348071"/>
                      <a:pt x="95152" y="344842"/>
                      <a:pt x="92593" y="340170"/>
                    </a:cubicBezTo>
                    <a:lnTo>
                      <a:pt x="58194" y="277405"/>
                    </a:lnTo>
                    <a:cubicBezTo>
                      <a:pt x="56898" y="275061"/>
                      <a:pt x="56029" y="272422"/>
                      <a:pt x="55619" y="269619"/>
                    </a:cubicBezTo>
                    <a:lnTo>
                      <a:pt x="49763" y="230409"/>
                    </a:lnTo>
                    <a:lnTo>
                      <a:pt x="30111" y="229081"/>
                    </a:lnTo>
                    <a:lnTo>
                      <a:pt x="2553" y="174889"/>
                    </a:lnTo>
                    <a:cubicBezTo>
                      <a:pt x="-88" y="169693"/>
                      <a:pt x="-712" y="163382"/>
                      <a:pt x="830" y="157562"/>
                    </a:cubicBezTo>
                    <a:lnTo>
                      <a:pt x="10098" y="122631"/>
                    </a:lnTo>
                    <a:lnTo>
                      <a:pt x="7556" y="100977"/>
                    </a:lnTo>
                    <a:lnTo>
                      <a:pt x="42677" y="82110"/>
                    </a:lnTo>
                    <a:cubicBezTo>
                      <a:pt x="45482" y="80601"/>
                      <a:pt x="47549" y="77061"/>
                      <a:pt x="48057" y="72865"/>
                    </a:cubicBezTo>
                    <a:lnTo>
                      <a:pt x="54143" y="23803"/>
                    </a:lnTo>
                    <a:cubicBezTo>
                      <a:pt x="54914" y="17656"/>
                      <a:pt x="57834" y="12329"/>
                      <a:pt x="62197" y="9181"/>
                    </a:cubicBezTo>
                    <a:cubicBezTo>
                      <a:pt x="65593" y="6706"/>
                      <a:pt x="69644" y="5739"/>
                      <a:pt x="73598" y="6558"/>
                    </a:cubicBezTo>
                    <a:lnTo>
                      <a:pt x="135588" y="18771"/>
                    </a:lnTo>
                    <a:lnTo>
                      <a:pt x="139853" y="5772"/>
                    </a:lnTo>
                    <a:lnTo>
                      <a:pt x="193460" y="84"/>
                    </a:lnTo>
                    <a:cubicBezTo>
                      <a:pt x="195346" y="-129"/>
                      <a:pt x="197249" y="67"/>
                      <a:pt x="199070" y="641"/>
                    </a:cubicBezTo>
                    <a:lnTo>
                      <a:pt x="248889" y="15787"/>
                    </a:lnTo>
                    <a:cubicBezTo>
                      <a:pt x="253564" y="17214"/>
                      <a:pt x="257386" y="20820"/>
                      <a:pt x="259650" y="25983"/>
                    </a:cubicBezTo>
                    <a:cubicBezTo>
                      <a:pt x="262487" y="32442"/>
                      <a:pt x="262356" y="40047"/>
                      <a:pt x="259322" y="46326"/>
                    </a:cubicBezTo>
                    <a:lnTo>
                      <a:pt x="236701" y="93109"/>
                    </a:lnTo>
                    <a:cubicBezTo>
                      <a:pt x="235454" y="95715"/>
                      <a:pt x="234962" y="98846"/>
                      <a:pt x="235323" y="101895"/>
                    </a:cubicBezTo>
                    <a:lnTo>
                      <a:pt x="241113" y="149973"/>
                    </a:lnTo>
                    <a:cubicBezTo>
                      <a:pt x="241310" y="151645"/>
                      <a:pt x="241753" y="153235"/>
                      <a:pt x="242426" y="154661"/>
                    </a:cubicBezTo>
                    <a:lnTo>
                      <a:pt x="261027" y="194248"/>
                    </a:lnTo>
                    <a:cubicBezTo>
                      <a:pt x="263406" y="199297"/>
                      <a:pt x="263915" y="205378"/>
                      <a:pt x="262454" y="210919"/>
                    </a:cubicBezTo>
                    <a:lnTo>
                      <a:pt x="255106" y="239080"/>
                    </a:lnTo>
                    <a:lnTo>
                      <a:pt x="248790" y="273602"/>
                    </a:lnTo>
                    <a:cubicBezTo>
                      <a:pt x="248430" y="275602"/>
                      <a:pt x="247839" y="277504"/>
                      <a:pt x="247019" y="279241"/>
                    </a:cubicBezTo>
                    <a:lnTo>
                      <a:pt x="237373" y="300206"/>
                    </a:lnTo>
                    <a:cubicBezTo>
                      <a:pt x="235208" y="304911"/>
                      <a:pt x="231665" y="308337"/>
                      <a:pt x="227400" y="309845"/>
                    </a:cubicBezTo>
                    <a:cubicBezTo>
                      <a:pt x="223725" y="311140"/>
                      <a:pt x="219755" y="310911"/>
                      <a:pt x="216229" y="309173"/>
                    </a:cubicBezTo>
                    <a:lnTo>
                      <a:pt x="192903" y="297616"/>
                    </a:lnTo>
                    <a:cubicBezTo>
                      <a:pt x="191557" y="296977"/>
                      <a:pt x="190147" y="296830"/>
                      <a:pt x="188785" y="297190"/>
                    </a:cubicBezTo>
                    <a:lnTo>
                      <a:pt x="165262" y="303813"/>
                    </a:lnTo>
                    <a:cubicBezTo>
                      <a:pt x="162736" y="304517"/>
                      <a:pt x="160111" y="304501"/>
                      <a:pt x="157618" y="303829"/>
                    </a:cubicBezTo>
                    <a:lnTo>
                      <a:pt x="139115" y="298715"/>
                    </a:lnTo>
                    <a:lnTo>
                      <a:pt x="133964" y="316451"/>
                    </a:lnTo>
                    <a:lnTo>
                      <a:pt x="145627" y="333450"/>
                    </a:lnTo>
                    <a:lnTo>
                      <a:pt x="136506" y="355661"/>
                    </a:lnTo>
                    <a:close/>
                    <a:moveTo>
                      <a:pt x="35574" y="220803"/>
                    </a:moveTo>
                    <a:lnTo>
                      <a:pt x="57243" y="222262"/>
                    </a:lnTo>
                    <a:lnTo>
                      <a:pt x="64133" y="268340"/>
                    </a:lnTo>
                    <a:cubicBezTo>
                      <a:pt x="64395" y="270127"/>
                      <a:pt x="64953" y="271815"/>
                      <a:pt x="65740" y="273258"/>
                    </a:cubicBezTo>
                    <a:lnTo>
                      <a:pt x="100139" y="336023"/>
                    </a:lnTo>
                    <a:cubicBezTo>
                      <a:pt x="101484" y="338482"/>
                      <a:pt x="103453" y="340137"/>
                      <a:pt x="105569" y="340564"/>
                    </a:cubicBezTo>
                    <a:lnTo>
                      <a:pt x="131274" y="345776"/>
                    </a:lnTo>
                    <a:lnTo>
                      <a:pt x="135932" y="334450"/>
                    </a:lnTo>
                    <a:lnTo>
                      <a:pt x="124614" y="317927"/>
                    </a:lnTo>
                    <a:lnTo>
                      <a:pt x="133259" y="288125"/>
                    </a:lnTo>
                    <a:lnTo>
                      <a:pt x="159964" y="295502"/>
                    </a:lnTo>
                    <a:cubicBezTo>
                      <a:pt x="160981" y="295797"/>
                      <a:pt x="161998" y="295797"/>
                      <a:pt x="162982" y="295502"/>
                    </a:cubicBezTo>
                    <a:lnTo>
                      <a:pt x="186505" y="288896"/>
                    </a:lnTo>
                    <a:cubicBezTo>
                      <a:pt x="189950" y="287896"/>
                      <a:pt x="193493" y="288273"/>
                      <a:pt x="196757" y="289863"/>
                    </a:cubicBezTo>
                    <a:lnTo>
                      <a:pt x="220084" y="301419"/>
                    </a:lnTo>
                    <a:cubicBezTo>
                      <a:pt x="221560" y="302124"/>
                      <a:pt x="223085" y="302223"/>
                      <a:pt x="224578" y="301698"/>
                    </a:cubicBezTo>
                    <a:cubicBezTo>
                      <a:pt x="226645" y="300961"/>
                      <a:pt x="228433" y="299141"/>
                      <a:pt x="229614" y="296551"/>
                    </a:cubicBezTo>
                    <a:lnTo>
                      <a:pt x="239276" y="275569"/>
                    </a:lnTo>
                    <a:cubicBezTo>
                      <a:pt x="239785" y="274471"/>
                      <a:pt x="240162" y="273290"/>
                      <a:pt x="240391" y="272012"/>
                    </a:cubicBezTo>
                    <a:lnTo>
                      <a:pt x="246707" y="237474"/>
                    </a:lnTo>
                    <a:cubicBezTo>
                      <a:pt x="246822" y="236884"/>
                      <a:pt x="246953" y="236277"/>
                      <a:pt x="247100" y="235687"/>
                    </a:cubicBezTo>
                    <a:lnTo>
                      <a:pt x="254203" y="208673"/>
                    </a:lnTo>
                    <a:cubicBezTo>
                      <a:pt x="255139" y="205099"/>
                      <a:pt x="254810" y="201034"/>
                      <a:pt x="253318" y="197838"/>
                    </a:cubicBezTo>
                    <a:lnTo>
                      <a:pt x="234716" y="158235"/>
                    </a:lnTo>
                    <a:cubicBezTo>
                      <a:pt x="233666" y="155973"/>
                      <a:pt x="232960" y="153513"/>
                      <a:pt x="232665" y="150924"/>
                    </a:cubicBezTo>
                    <a:lnTo>
                      <a:pt x="226891" y="102862"/>
                    </a:lnTo>
                    <a:cubicBezTo>
                      <a:pt x="226317" y="98174"/>
                      <a:pt x="227088" y="93371"/>
                      <a:pt x="229057" y="89306"/>
                    </a:cubicBezTo>
                    <a:lnTo>
                      <a:pt x="251677" y="42523"/>
                    </a:lnTo>
                    <a:cubicBezTo>
                      <a:pt x="253597" y="38523"/>
                      <a:pt x="253678" y="33491"/>
                      <a:pt x="251874" y="29360"/>
                    </a:cubicBezTo>
                    <a:cubicBezTo>
                      <a:pt x="250644" y="26557"/>
                      <a:pt x="248724" y="24623"/>
                      <a:pt x="246494" y="23950"/>
                    </a:cubicBezTo>
                    <a:lnTo>
                      <a:pt x="196676" y="8805"/>
                    </a:lnTo>
                    <a:cubicBezTo>
                      <a:pt x="195921" y="8591"/>
                      <a:pt x="195166" y="8509"/>
                      <a:pt x="194444" y="8591"/>
                    </a:cubicBezTo>
                    <a:lnTo>
                      <a:pt x="146381" y="13673"/>
                    </a:lnTo>
                    <a:lnTo>
                      <a:pt x="141476" y="28622"/>
                    </a:lnTo>
                    <a:lnTo>
                      <a:pt x="72023" y="14935"/>
                    </a:lnTo>
                    <a:cubicBezTo>
                      <a:pt x="69989" y="14574"/>
                      <a:pt x="68349" y="15361"/>
                      <a:pt x="67332" y="16099"/>
                    </a:cubicBezTo>
                    <a:cubicBezTo>
                      <a:pt x="64937" y="17836"/>
                      <a:pt x="63231" y="21082"/>
                      <a:pt x="62771" y="24836"/>
                    </a:cubicBezTo>
                    <a:lnTo>
                      <a:pt x="56685" y="73881"/>
                    </a:lnTo>
                    <a:cubicBezTo>
                      <a:pt x="55816" y="80897"/>
                      <a:pt x="52125" y="86781"/>
                      <a:pt x="46843" y="89634"/>
                    </a:cubicBezTo>
                    <a:lnTo>
                      <a:pt x="16874" y="105731"/>
                    </a:lnTo>
                    <a:lnTo>
                      <a:pt x="18924" y="123204"/>
                    </a:lnTo>
                    <a:lnTo>
                      <a:pt x="9245" y="159742"/>
                    </a:lnTo>
                    <a:cubicBezTo>
                      <a:pt x="8261" y="163480"/>
                      <a:pt x="8655" y="167693"/>
                      <a:pt x="10312" y="170971"/>
                    </a:cubicBezTo>
                    <a:lnTo>
                      <a:pt x="35672" y="22078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57" name="Freeform 1356">
              <a:extLst>
                <a:ext uri="{FF2B5EF4-FFF2-40B4-BE49-F238E27FC236}">
                  <a16:creationId xmlns:a16="http://schemas.microsoft.com/office/drawing/2014/main" id="{98707A16-AEC9-B233-B4D1-1075001EBF18}"/>
                </a:ext>
              </a:extLst>
            </p:cNvPr>
            <p:cNvSpPr/>
            <p:nvPr/>
          </p:nvSpPr>
          <p:spPr>
            <a:xfrm>
              <a:off x="9361011" y="5197759"/>
              <a:ext cx="374383" cy="156038"/>
            </a:xfrm>
            <a:custGeom>
              <a:avLst/>
              <a:gdLst>
                <a:gd name="connsiteX0" fmla="*/ 67567 w 374383"/>
                <a:gd name="connsiteY0" fmla="*/ 156037 h 156037"/>
                <a:gd name="connsiteX1" fmla="*/ 62662 w 374383"/>
                <a:gd name="connsiteY1" fmla="*/ 155168 h 156037"/>
                <a:gd name="connsiteX2" fmla="*/ 43387 w 374383"/>
                <a:gd name="connsiteY2" fmla="*/ 148136 h 156037"/>
                <a:gd name="connsiteX3" fmla="*/ 40255 w 374383"/>
                <a:gd name="connsiteY3" fmla="*/ 146562 h 156037"/>
                <a:gd name="connsiteX4" fmla="*/ 13992 w 374383"/>
                <a:gd name="connsiteY4" fmla="*/ 129449 h 156037"/>
                <a:gd name="connsiteX5" fmla="*/ 5774 w 374383"/>
                <a:gd name="connsiteY5" fmla="*/ 116991 h 156037"/>
                <a:gd name="connsiteX6" fmla="*/ 0 w 374383"/>
                <a:gd name="connsiteY6" fmla="*/ 92452 h 156037"/>
                <a:gd name="connsiteX7" fmla="*/ 8021 w 374383"/>
                <a:gd name="connsiteY7" fmla="*/ 81093 h 156037"/>
                <a:gd name="connsiteX8" fmla="*/ 18159 w 374383"/>
                <a:gd name="connsiteY8" fmla="*/ 60963 h 156037"/>
                <a:gd name="connsiteX9" fmla="*/ 46013 w 374383"/>
                <a:gd name="connsiteY9" fmla="*/ 62373 h 156037"/>
                <a:gd name="connsiteX10" fmla="*/ 48801 w 374383"/>
                <a:gd name="connsiteY10" fmla="*/ 61799 h 156037"/>
                <a:gd name="connsiteX11" fmla="*/ 65434 w 374383"/>
                <a:gd name="connsiteY11" fmla="*/ 53915 h 156037"/>
                <a:gd name="connsiteX12" fmla="*/ 67813 w 374383"/>
                <a:gd name="connsiteY12" fmla="*/ 46702 h 156037"/>
                <a:gd name="connsiteX13" fmla="*/ 79115 w 374383"/>
                <a:gd name="connsiteY13" fmla="*/ 42571 h 156037"/>
                <a:gd name="connsiteX14" fmla="*/ 83790 w 374383"/>
                <a:gd name="connsiteY14" fmla="*/ 24147 h 156037"/>
                <a:gd name="connsiteX15" fmla="*/ 100620 w 374383"/>
                <a:gd name="connsiteY15" fmla="*/ 19753 h 156037"/>
                <a:gd name="connsiteX16" fmla="*/ 110168 w 374383"/>
                <a:gd name="connsiteY16" fmla="*/ 3804 h 156037"/>
                <a:gd name="connsiteX17" fmla="*/ 133017 w 374383"/>
                <a:gd name="connsiteY17" fmla="*/ 3804 h 156037"/>
                <a:gd name="connsiteX18" fmla="*/ 136824 w 374383"/>
                <a:gd name="connsiteY18" fmla="*/ 8427 h 156037"/>
                <a:gd name="connsiteX19" fmla="*/ 153015 w 374383"/>
                <a:gd name="connsiteY19" fmla="*/ 1263 h 156037"/>
                <a:gd name="connsiteX20" fmla="*/ 169024 w 374383"/>
                <a:gd name="connsiteY20" fmla="*/ 4132 h 156037"/>
                <a:gd name="connsiteX21" fmla="*/ 190563 w 374383"/>
                <a:gd name="connsiteY21" fmla="*/ 23769 h 156037"/>
                <a:gd name="connsiteX22" fmla="*/ 197386 w 374383"/>
                <a:gd name="connsiteY22" fmla="*/ 25065 h 156037"/>
                <a:gd name="connsiteX23" fmla="*/ 226848 w 374383"/>
                <a:gd name="connsiteY23" fmla="*/ 11361 h 156037"/>
                <a:gd name="connsiteX24" fmla="*/ 236772 w 374383"/>
                <a:gd name="connsiteY24" fmla="*/ 10525 h 156037"/>
                <a:gd name="connsiteX25" fmla="*/ 260590 w 374383"/>
                <a:gd name="connsiteY25" fmla="*/ 17213 h 156037"/>
                <a:gd name="connsiteX26" fmla="*/ 263412 w 374383"/>
                <a:gd name="connsiteY26" fmla="*/ 17278 h 156037"/>
                <a:gd name="connsiteX27" fmla="*/ 303142 w 374383"/>
                <a:gd name="connsiteY27" fmla="*/ 7607 h 156037"/>
                <a:gd name="connsiteX28" fmla="*/ 313378 w 374383"/>
                <a:gd name="connsiteY28" fmla="*/ 8967 h 156037"/>
                <a:gd name="connsiteX29" fmla="*/ 374384 w 374383"/>
                <a:gd name="connsiteY29" fmla="*/ 41801 h 156037"/>
                <a:gd name="connsiteX30" fmla="*/ 354535 w 374383"/>
                <a:gd name="connsiteY30" fmla="*/ 64455 h 156037"/>
                <a:gd name="connsiteX31" fmla="*/ 352173 w 374383"/>
                <a:gd name="connsiteY31" fmla="*/ 68651 h 156037"/>
                <a:gd name="connsiteX32" fmla="*/ 341297 w 374383"/>
                <a:gd name="connsiteY32" fmla="*/ 100402 h 156037"/>
                <a:gd name="connsiteX33" fmla="*/ 324433 w 374383"/>
                <a:gd name="connsiteY33" fmla="*/ 110680 h 156037"/>
                <a:gd name="connsiteX34" fmla="*/ 256539 w 374383"/>
                <a:gd name="connsiteY34" fmla="*/ 85896 h 156037"/>
                <a:gd name="connsiteX35" fmla="*/ 253142 w 374383"/>
                <a:gd name="connsiteY35" fmla="*/ 85731 h 156037"/>
                <a:gd name="connsiteX36" fmla="*/ 236903 w 374383"/>
                <a:gd name="connsiteY36" fmla="*/ 90125 h 156037"/>
                <a:gd name="connsiteX37" fmla="*/ 226339 w 374383"/>
                <a:gd name="connsiteY37" fmla="*/ 104058 h 156037"/>
                <a:gd name="connsiteX38" fmla="*/ 218924 w 374383"/>
                <a:gd name="connsiteY38" fmla="*/ 109730 h 156037"/>
                <a:gd name="connsiteX39" fmla="*/ 189923 w 374383"/>
                <a:gd name="connsiteY39" fmla="*/ 120581 h 156037"/>
                <a:gd name="connsiteX40" fmla="*/ 183066 w 374383"/>
                <a:gd name="connsiteY40" fmla="*/ 115024 h 156037"/>
                <a:gd name="connsiteX41" fmla="*/ 154507 w 374383"/>
                <a:gd name="connsiteY41" fmla="*/ 126187 h 156037"/>
                <a:gd name="connsiteX42" fmla="*/ 150865 w 374383"/>
                <a:gd name="connsiteY42" fmla="*/ 127089 h 156037"/>
                <a:gd name="connsiteX43" fmla="*/ 129803 w 374383"/>
                <a:gd name="connsiteY43" fmla="*/ 129417 h 156037"/>
                <a:gd name="connsiteX44" fmla="*/ 125242 w 374383"/>
                <a:gd name="connsiteY44" fmla="*/ 145989 h 156037"/>
                <a:gd name="connsiteX45" fmla="*/ 70061 w 374383"/>
                <a:gd name="connsiteY45" fmla="*/ 155775 h 156037"/>
                <a:gd name="connsiteX46" fmla="*/ 67600 w 374383"/>
                <a:gd name="connsiteY46" fmla="*/ 155988 h 156037"/>
                <a:gd name="connsiteX47" fmla="*/ 9251 w 374383"/>
                <a:gd name="connsiteY47" fmla="*/ 94255 h 156037"/>
                <a:gd name="connsiteX48" fmla="*/ 14140 w 374383"/>
                <a:gd name="connsiteY48" fmla="*/ 115041 h 156037"/>
                <a:gd name="connsiteX49" fmla="*/ 18700 w 374383"/>
                <a:gd name="connsiteY49" fmla="*/ 122253 h 156037"/>
                <a:gd name="connsiteX50" fmla="*/ 44962 w 374383"/>
                <a:gd name="connsiteY50" fmla="*/ 139366 h 156037"/>
                <a:gd name="connsiteX51" fmla="*/ 46291 w 374383"/>
                <a:gd name="connsiteY51" fmla="*/ 140055 h 156037"/>
                <a:gd name="connsiteX52" fmla="*/ 65598 w 374383"/>
                <a:gd name="connsiteY52" fmla="*/ 147104 h 156037"/>
                <a:gd name="connsiteX53" fmla="*/ 68519 w 374383"/>
                <a:gd name="connsiteY53" fmla="*/ 147366 h 156037"/>
                <a:gd name="connsiteX54" fmla="*/ 118337 w 374383"/>
                <a:gd name="connsiteY54" fmla="*/ 138514 h 156037"/>
                <a:gd name="connsiteX55" fmla="*/ 122995 w 374383"/>
                <a:gd name="connsiteY55" fmla="*/ 121548 h 156037"/>
                <a:gd name="connsiteX56" fmla="*/ 149848 w 374383"/>
                <a:gd name="connsiteY56" fmla="*/ 118581 h 156037"/>
                <a:gd name="connsiteX57" fmla="*/ 151325 w 374383"/>
                <a:gd name="connsiteY57" fmla="*/ 118204 h 156037"/>
                <a:gd name="connsiteX58" fmla="*/ 184559 w 374383"/>
                <a:gd name="connsiteY58" fmla="*/ 105205 h 156037"/>
                <a:gd name="connsiteX59" fmla="*/ 191481 w 374383"/>
                <a:gd name="connsiteY59" fmla="*/ 110828 h 156037"/>
                <a:gd name="connsiteX60" fmla="*/ 215840 w 374383"/>
                <a:gd name="connsiteY60" fmla="*/ 101697 h 156037"/>
                <a:gd name="connsiteX61" fmla="*/ 219417 w 374383"/>
                <a:gd name="connsiteY61" fmla="*/ 98878 h 156037"/>
                <a:gd name="connsiteX62" fmla="*/ 231769 w 374383"/>
                <a:gd name="connsiteY62" fmla="*/ 82584 h 156037"/>
                <a:gd name="connsiteX63" fmla="*/ 250830 w 374383"/>
                <a:gd name="connsiteY63" fmla="*/ 77437 h 156037"/>
                <a:gd name="connsiteX64" fmla="*/ 259442 w 374383"/>
                <a:gd name="connsiteY64" fmla="*/ 77814 h 156037"/>
                <a:gd name="connsiteX65" fmla="*/ 323433 w 374383"/>
                <a:gd name="connsiteY65" fmla="*/ 101173 h 156037"/>
                <a:gd name="connsiteX66" fmla="*/ 334112 w 374383"/>
                <a:gd name="connsiteY66" fmla="*/ 94682 h 156037"/>
                <a:gd name="connsiteX67" fmla="*/ 343987 w 374383"/>
                <a:gd name="connsiteY67" fmla="*/ 65881 h 156037"/>
                <a:gd name="connsiteX68" fmla="*/ 348006 w 374383"/>
                <a:gd name="connsiteY68" fmla="*/ 58816 h 156037"/>
                <a:gd name="connsiteX69" fmla="*/ 360768 w 374383"/>
                <a:gd name="connsiteY69" fmla="*/ 44276 h 156037"/>
                <a:gd name="connsiteX70" fmla="*/ 309277 w 374383"/>
                <a:gd name="connsiteY70" fmla="*/ 16573 h 156037"/>
                <a:gd name="connsiteX71" fmla="*/ 305159 w 374383"/>
                <a:gd name="connsiteY71" fmla="*/ 16000 h 156037"/>
                <a:gd name="connsiteX72" fmla="*/ 265429 w 374383"/>
                <a:gd name="connsiteY72" fmla="*/ 25671 h 156037"/>
                <a:gd name="connsiteX73" fmla="*/ 258229 w 374383"/>
                <a:gd name="connsiteY73" fmla="*/ 25540 h 156037"/>
                <a:gd name="connsiteX74" fmla="*/ 234410 w 374383"/>
                <a:gd name="connsiteY74" fmla="*/ 18852 h 156037"/>
                <a:gd name="connsiteX75" fmla="*/ 230440 w 374383"/>
                <a:gd name="connsiteY75" fmla="*/ 19196 h 156037"/>
                <a:gd name="connsiteX76" fmla="*/ 200978 w 374383"/>
                <a:gd name="connsiteY76" fmla="*/ 32900 h 156037"/>
                <a:gd name="connsiteX77" fmla="*/ 184706 w 374383"/>
                <a:gd name="connsiteY77" fmla="*/ 30146 h 156037"/>
                <a:gd name="connsiteX78" fmla="*/ 163168 w 374383"/>
                <a:gd name="connsiteY78" fmla="*/ 10508 h 156037"/>
                <a:gd name="connsiteX79" fmla="*/ 156476 w 374383"/>
                <a:gd name="connsiteY79" fmla="*/ 9148 h 156037"/>
                <a:gd name="connsiteX80" fmla="*/ 134297 w 374383"/>
                <a:gd name="connsiteY80" fmla="*/ 18967 h 156037"/>
                <a:gd name="connsiteX81" fmla="*/ 128917 w 374383"/>
                <a:gd name="connsiteY81" fmla="*/ 12426 h 156037"/>
                <a:gd name="connsiteX82" fmla="*/ 115023 w 374383"/>
                <a:gd name="connsiteY82" fmla="*/ 12426 h 156037"/>
                <a:gd name="connsiteX83" fmla="*/ 106181 w 374383"/>
                <a:gd name="connsiteY83" fmla="*/ 27212 h 156037"/>
                <a:gd name="connsiteX84" fmla="*/ 90861 w 374383"/>
                <a:gd name="connsiteY84" fmla="*/ 31195 h 156037"/>
                <a:gd name="connsiteX85" fmla="*/ 86316 w 374383"/>
                <a:gd name="connsiteY85" fmla="*/ 49095 h 156037"/>
                <a:gd name="connsiteX86" fmla="*/ 74653 w 374383"/>
                <a:gd name="connsiteY86" fmla="*/ 53357 h 156037"/>
                <a:gd name="connsiteX87" fmla="*/ 72438 w 374383"/>
                <a:gd name="connsiteY87" fmla="*/ 60111 h 156037"/>
                <a:gd name="connsiteX88" fmla="*/ 52459 w 374383"/>
                <a:gd name="connsiteY88" fmla="*/ 69569 h 156037"/>
                <a:gd name="connsiteX89" fmla="*/ 45553 w 374383"/>
                <a:gd name="connsiteY89" fmla="*/ 70962 h 156037"/>
                <a:gd name="connsiteX90" fmla="*/ 23277 w 374383"/>
                <a:gd name="connsiteY90" fmla="*/ 69831 h 156037"/>
                <a:gd name="connsiteX91" fmla="*/ 15338 w 374383"/>
                <a:gd name="connsiteY91" fmla="*/ 85502 h 156037"/>
                <a:gd name="connsiteX92" fmla="*/ 9235 w 374383"/>
                <a:gd name="connsiteY92" fmla="*/ 94223 h 15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74383" h="156037">
                  <a:moveTo>
                    <a:pt x="67567" y="156037"/>
                  </a:moveTo>
                  <a:cubicBezTo>
                    <a:pt x="65911" y="156037"/>
                    <a:pt x="64237" y="155759"/>
                    <a:pt x="62662" y="155168"/>
                  </a:cubicBezTo>
                  <a:lnTo>
                    <a:pt x="43387" y="148136"/>
                  </a:lnTo>
                  <a:cubicBezTo>
                    <a:pt x="42370" y="147776"/>
                    <a:pt x="41337" y="147251"/>
                    <a:pt x="40255" y="146562"/>
                  </a:cubicBezTo>
                  <a:lnTo>
                    <a:pt x="13992" y="129449"/>
                  </a:lnTo>
                  <a:cubicBezTo>
                    <a:pt x="9989" y="126843"/>
                    <a:pt x="7004" y="122286"/>
                    <a:pt x="5774" y="116991"/>
                  </a:cubicBezTo>
                  <a:lnTo>
                    <a:pt x="0" y="92452"/>
                  </a:lnTo>
                  <a:lnTo>
                    <a:pt x="8021" y="81093"/>
                  </a:lnTo>
                  <a:lnTo>
                    <a:pt x="18159" y="60963"/>
                  </a:lnTo>
                  <a:lnTo>
                    <a:pt x="46013" y="62373"/>
                  </a:lnTo>
                  <a:cubicBezTo>
                    <a:pt x="46783" y="62422"/>
                    <a:pt x="47883" y="62225"/>
                    <a:pt x="48801" y="61799"/>
                  </a:cubicBezTo>
                  <a:lnTo>
                    <a:pt x="65434" y="53915"/>
                  </a:lnTo>
                  <a:lnTo>
                    <a:pt x="67813" y="46702"/>
                  </a:lnTo>
                  <a:lnTo>
                    <a:pt x="79115" y="42571"/>
                  </a:lnTo>
                  <a:lnTo>
                    <a:pt x="83790" y="24147"/>
                  </a:lnTo>
                  <a:lnTo>
                    <a:pt x="100620" y="19753"/>
                  </a:lnTo>
                  <a:lnTo>
                    <a:pt x="110168" y="3804"/>
                  </a:lnTo>
                  <a:lnTo>
                    <a:pt x="133017" y="3804"/>
                  </a:lnTo>
                  <a:lnTo>
                    <a:pt x="136824" y="8427"/>
                  </a:lnTo>
                  <a:lnTo>
                    <a:pt x="153015" y="1263"/>
                  </a:lnTo>
                  <a:cubicBezTo>
                    <a:pt x="158493" y="-1146"/>
                    <a:pt x="164447" y="-65"/>
                    <a:pt x="169024" y="4132"/>
                  </a:cubicBezTo>
                  <a:lnTo>
                    <a:pt x="190563" y="23769"/>
                  </a:lnTo>
                  <a:cubicBezTo>
                    <a:pt x="192596" y="25638"/>
                    <a:pt x="195090" y="26146"/>
                    <a:pt x="197386" y="25065"/>
                  </a:cubicBezTo>
                  <a:lnTo>
                    <a:pt x="226848" y="11361"/>
                  </a:lnTo>
                  <a:cubicBezTo>
                    <a:pt x="229997" y="9869"/>
                    <a:pt x="233426" y="9590"/>
                    <a:pt x="236772" y="10525"/>
                  </a:cubicBezTo>
                  <a:lnTo>
                    <a:pt x="260590" y="17213"/>
                  </a:lnTo>
                  <a:cubicBezTo>
                    <a:pt x="261526" y="17491"/>
                    <a:pt x="262526" y="17508"/>
                    <a:pt x="263412" y="17278"/>
                  </a:cubicBezTo>
                  <a:lnTo>
                    <a:pt x="303142" y="7607"/>
                  </a:lnTo>
                  <a:cubicBezTo>
                    <a:pt x="306603" y="6771"/>
                    <a:pt x="310179" y="7263"/>
                    <a:pt x="313378" y="8967"/>
                  </a:cubicBezTo>
                  <a:lnTo>
                    <a:pt x="374384" y="41801"/>
                  </a:lnTo>
                  <a:lnTo>
                    <a:pt x="354535" y="64455"/>
                  </a:lnTo>
                  <a:cubicBezTo>
                    <a:pt x="353551" y="65586"/>
                    <a:pt x="352714" y="67028"/>
                    <a:pt x="352173" y="68651"/>
                  </a:cubicBezTo>
                  <a:lnTo>
                    <a:pt x="341297" y="100402"/>
                  </a:lnTo>
                  <a:lnTo>
                    <a:pt x="324433" y="110680"/>
                  </a:lnTo>
                  <a:lnTo>
                    <a:pt x="256539" y="85896"/>
                  </a:lnTo>
                  <a:cubicBezTo>
                    <a:pt x="255423" y="85486"/>
                    <a:pt x="254324" y="85420"/>
                    <a:pt x="253142" y="85731"/>
                  </a:cubicBezTo>
                  <a:lnTo>
                    <a:pt x="236903" y="90125"/>
                  </a:lnTo>
                  <a:lnTo>
                    <a:pt x="226339" y="104058"/>
                  </a:lnTo>
                  <a:cubicBezTo>
                    <a:pt x="224338" y="106697"/>
                    <a:pt x="221779" y="108664"/>
                    <a:pt x="218924" y="109730"/>
                  </a:cubicBezTo>
                  <a:lnTo>
                    <a:pt x="189923" y="120581"/>
                  </a:lnTo>
                  <a:lnTo>
                    <a:pt x="183066" y="115024"/>
                  </a:lnTo>
                  <a:lnTo>
                    <a:pt x="154507" y="126187"/>
                  </a:lnTo>
                  <a:cubicBezTo>
                    <a:pt x="153326" y="126646"/>
                    <a:pt x="152129" y="126958"/>
                    <a:pt x="150865" y="127089"/>
                  </a:cubicBezTo>
                  <a:lnTo>
                    <a:pt x="129803" y="129417"/>
                  </a:lnTo>
                  <a:lnTo>
                    <a:pt x="125242" y="145989"/>
                  </a:lnTo>
                  <a:lnTo>
                    <a:pt x="70061" y="155775"/>
                  </a:lnTo>
                  <a:cubicBezTo>
                    <a:pt x="69257" y="155922"/>
                    <a:pt x="68437" y="155988"/>
                    <a:pt x="67600" y="155988"/>
                  </a:cubicBezTo>
                  <a:close/>
                  <a:moveTo>
                    <a:pt x="9251" y="94255"/>
                  </a:moveTo>
                  <a:lnTo>
                    <a:pt x="14140" y="115041"/>
                  </a:lnTo>
                  <a:cubicBezTo>
                    <a:pt x="14878" y="118221"/>
                    <a:pt x="16535" y="120860"/>
                    <a:pt x="18700" y="122253"/>
                  </a:cubicBezTo>
                  <a:lnTo>
                    <a:pt x="44962" y="139366"/>
                  </a:lnTo>
                  <a:cubicBezTo>
                    <a:pt x="45438" y="139678"/>
                    <a:pt x="45864" y="139907"/>
                    <a:pt x="46291" y="140055"/>
                  </a:cubicBezTo>
                  <a:lnTo>
                    <a:pt x="65598" y="147104"/>
                  </a:lnTo>
                  <a:cubicBezTo>
                    <a:pt x="66549" y="147448"/>
                    <a:pt x="67567" y="147530"/>
                    <a:pt x="68519" y="147366"/>
                  </a:cubicBezTo>
                  <a:lnTo>
                    <a:pt x="118337" y="138514"/>
                  </a:lnTo>
                  <a:lnTo>
                    <a:pt x="122995" y="121548"/>
                  </a:lnTo>
                  <a:lnTo>
                    <a:pt x="149848" y="118581"/>
                  </a:lnTo>
                  <a:cubicBezTo>
                    <a:pt x="150356" y="118516"/>
                    <a:pt x="150832" y="118401"/>
                    <a:pt x="151325" y="118204"/>
                  </a:cubicBezTo>
                  <a:lnTo>
                    <a:pt x="184559" y="105205"/>
                  </a:lnTo>
                  <a:lnTo>
                    <a:pt x="191481" y="110828"/>
                  </a:lnTo>
                  <a:lnTo>
                    <a:pt x="215840" y="101697"/>
                  </a:lnTo>
                  <a:cubicBezTo>
                    <a:pt x="217169" y="101206"/>
                    <a:pt x="218400" y="100222"/>
                    <a:pt x="219417" y="98878"/>
                  </a:cubicBezTo>
                  <a:lnTo>
                    <a:pt x="231769" y="82584"/>
                  </a:lnTo>
                  <a:lnTo>
                    <a:pt x="250830" y="77437"/>
                  </a:lnTo>
                  <a:cubicBezTo>
                    <a:pt x="253684" y="76650"/>
                    <a:pt x="256654" y="76798"/>
                    <a:pt x="259442" y="77814"/>
                  </a:cubicBezTo>
                  <a:lnTo>
                    <a:pt x="323433" y="101173"/>
                  </a:lnTo>
                  <a:lnTo>
                    <a:pt x="334112" y="94682"/>
                  </a:lnTo>
                  <a:lnTo>
                    <a:pt x="343987" y="65881"/>
                  </a:lnTo>
                  <a:cubicBezTo>
                    <a:pt x="344889" y="63225"/>
                    <a:pt x="346284" y="60766"/>
                    <a:pt x="348006" y="58816"/>
                  </a:cubicBezTo>
                  <a:lnTo>
                    <a:pt x="360768" y="44276"/>
                  </a:lnTo>
                  <a:lnTo>
                    <a:pt x="309277" y="16573"/>
                  </a:lnTo>
                  <a:cubicBezTo>
                    <a:pt x="307932" y="15869"/>
                    <a:pt x="306521" y="15705"/>
                    <a:pt x="305159" y="16000"/>
                  </a:cubicBezTo>
                  <a:lnTo>
                    <a:pt x="265429" y="25671"/>
                  </a:lnTo>
                  <a:cubicBezTo>
                    <a:pt x="263083" y="26245"/>
                    <a:pt x="260590" y="26212"/>
                    <a:pt x="258229" y="25540"/>
                  </a:cubicBezTo>
                  <a:lnTo>
                    <a:pt x="234410" y="18852"/>
                  </a:lnTo>
                  <a:cubicBezTo>
                    <a:pt x="233081" y="18491"/>
                    <a:pt x="231753" y="18590"/>
                    <a:pt x="230440" y="19196"/>
                  </a:cubicBezTo>
                  <a:lnTo>
                    <a:pt x="200978" y="32900"/>
                  </a:lnTo>
                  <a:cubicBezTo>
                    <a:pt x="195549" y="35441"/>
                    <a:pt x="189332" y="34359"/>
                    <a:pt x="184706" y="30146"/>
                  </a:cubicBezTo>
                  <a:lnTo>
                    <a:pt x="163168" y="10508"/>
                  </a:lnTo>
                  <a:cubicBezTo>
                    <a:pt x="161117" y="8640"/>
                    <a:pt x="158740" y="8164"/>
                    <a:pt x="156476" y="9148"/>
                  </a:cubicBezTo>
                  <a:lnTo>
                    <a:pt x="134297" y="18967"/>
                  </a:lnTo>
                  <a:lnTo>
                    <a:pt x="128917" y="12426"/>
                  </a:lnTo>
                  <a:lnTo>
                    <a:pt x="115023" y="12426"/>
                  </a:lnTo>
                  <a:lnTo>
                    <a:pt x="106181" y="27212"/>
                  </a:lnTo>
                  <a:lnTo>
                    <a:pt x="90861" y="31195"/>
                  </a:lnTo>
                  <a:lnTo>
                    <a:pt x="86316" y="49095"/>
                  </a:lnTo>
                  <a:lnTo>
                    <a:pt x="74653" y="53357"/>
                  </a:lnTo>
                  <a:lnTo>
                    <a:pt x="72438" y="60111"/>
                  </a:lnTo>
                  <a:lnTo>
                    <a:pt x="52459" y="69569"/>
                  </a:lnTo>
                  <a:cubicBezTo>
                    <a:pt x="50278" y="70585"/>
                    <a:pt x="47850" y="71110"/>
                    <a:pt x="45553" y="70962"/>
                  </a:cubicBezTo>
                  <a:lnTo>
                    <a:pt x="23277" y="69831"/>
                  </a:lnTo>
                  <a:lnTo>
                    <a:pt x="15338" y="85502"/>
                  </a:lnTo>
                  <a:lnTo>
                    <a:pt x="9235" y="9422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58" name="Freeform 1357">
              <a:extLst>
                <a:ext uri="{FF2B5EF4-FFF2-40B4-BE49-F238E27FC236}">
                  <a16:creationId xmlns:a16="http://schemas.microsoft.com/office/drawing/2014/main" id="{F71D8044-FD29-ECFD-5FCB-FAE56600468C}"/>
                </a:ext>
              </a:extLst>
            </p:cNvPr>
            <p:cNvSpPr/>
            <p:nvPr/>
          </p:nvSpPr>
          <p:spPr>
            <a:xfrm>
              <a:off x="9145335" y="5420971"/>
              <a:ext cx="207801" cy="123448"/>
            </a:xfrm>
            <a:custGeom>
              <a:avLst/>
              <a:gdLst>
                <a:gd name="connsiteX0" fmla="*/ 125833 w 207802"/>
                <a:gd name="connsiteY0" fmla="*/ 123432 h 123448"/>
                <a:gd name="connsiteX1" fmla="*/ 98570 w 207802"/>
                <a:gd name="connsiteY1" fmla="*/ 121924 h 123448"/>
                <a:gd name="connsiteX2" fmla="*/ 91746 w 207802"/>
                <a:gd name="connsiteY2" fmla="*/ 119777 h 123448"/>
                <a:gd name="connsiteX3" fmla="*/ 76376 w 207802"/>
                <a:gd name="connsiteY3" fmla="*/ 110433 h 123448"/>
                <a:gd name="connsiteX4" fmla="*/ 65911 w 207802"/>
                <a:gd name="connsiteY4" fmla="*/ 121908 h 123448"/>
                <a:gd name="connsiteX5" fmla="*/ 0 w 207802"/>
                <a:gd name="connsiteY5" fmla="*/ 117892 h 123448"/>
                <a:gd name="connsiteX6" fmla="*/ 28509 w 207802"/>
                <a:gd name="connsiteY6" fmla="*/ 105516 h 123448"/>
                <a:gd name="connsiteX7" fmla="*/ 16813 w 207802"/>
                <a:gd name="connsiteY7" fmla="*/ 80125 h 123448"/>
                <a:gd name="connsiteX8" fmla="*/ 15009 w 207802"/>
                <a:gd name="connsiteY8" fmla="*/ 65732 h 123448"/>
                <a:gd name="connsiteX9" fmla="*/ 18454 w 207802"/>
                <a:gd name="connsiteY9" fmla="*/ 45455 h 123448"/>
                <a:gd name="connsiteX10" fmla="*/ 36498 w 207802"/>
                <a:gd name="connsiteY10" fmla="*/ 29129 h 123448"/>
                <a:gd name="connsiteX11" fmla="*/ 75179 w 207802"/>
                <a:gd name="connsiteY11" fmla="*/ 33227 h 123448"/>
                <a:gd name="connsiteX12" fmla="*/ 78689 w 207802"/>
                <a:gd name="connsiteY12" fmla="*/ 32440 h 123448"/>
                <a:gd name="connsiteX13" fmla="*/ 105640 w 207802"/>
                <a:gd name="connsiteY13" fmla="*/ 17228 h 123448"/>
                <a:gd name="connsiteX14" fmla="*/ 112448 w 207802"/>
                <a:gd name="connsiteY14" fmla="*/ 15310 h 123448"/>
                <a:gd name="connsiteX15" fmla="*/ 163349 w 207802"/>
                <a:gd name="connsiteY15" fmla="*/ 14015 h 123448"/>
                <a:gd name="connsiteX16" fmla="*/ 177161 w 207802"/>
                <a:gd name="connsiteY16" fmla="*/ 0 h 123448"/>
                <a:gd name="connsiteX17" fmla="*/ 190825 w 207802"/>
                <a:gd name="connsiteY17" fmla="*/ 0 h 123448"/>
                <a:gd name="connsiteX18" fmla="*/ 207803 w 207802"/>
                <a:gd name="connsiteY18" fmla="*/ 34440 h 123448"/>
                <a:gd name="connsiteX19" fmla="*/ 157969 w 207802"/>
                <a:gd name="connsiteY19" fmla="*/ 55536 h 123448"/>
                <a:gd name="connsiteX20" fmla="*/ 152062 w 207802"/>
                <a:gd name="connsiteY20" fmla="*/ 64831 h 123448"/>
                <a:gd name="connsiteX21" fmla="*/ 150160 w 207802"/>
                <a:gd name="connsiteY21" fmla="*/ 78649 h 123448"/>
                <a:gd name="connsiteX22" fmla="*/ 138366 w 207802"/>
                <a:gd name="connsiteY22" fmla="*/ 94976 h 123448"/>
                <a:gd name="connsiteX23" fmla="*/ 125850 w 207802"/>
                <a:gd name="connsiteY23" fmla="*/ 99549 h 123448"/>
                <a:gd name="connsiteX24" fmla="*/ 125850 w 207802"/>
                <a:gd name="connsiteY24" fmla="*/ 123449 h 123448"/>
                <a:gd name="connsiteX25" fmla="*/ 74801 w 207802"/>
                <a:gd name="connsiteY25" fmla="*/ 99402 h 123448"/>
                <a:gd name="connsiteX26" fmla="*/ 96192 w 207802"/>
                <a:gd name="connsiteY26" fmla="*/ 112433 h 123448"/>
                <a:gd name="connsiteX27" fmla="*/ 99029 w 207802"/>
                <a:gd name="connsiteY27" fmla="*/ 113351 h 123448"/>
                <a:gd name="connsiteX28" fmla="*/ 117221 w 207802"/>
                <a:gd name="connsiteY28" fmla="*/ 114351 h 123448"/>
                <a:gd name="connsiteX29" fmla="*/ 117221 w 207802"/>
                <a:gd name="connsiteY29" fmla="*/ 93533 h 123448"/>
                <a:gd name="connsiteX30" fmla="*/ 135396 w 207802"/>
                <a:gd name="connsiteY30" fmla="*/ 86894 h 123448"/>
                <a:gd name="connsiteX31" fmla="*/ 141614 w 207802"/>
                <a:gd name="connsiteY31" fmla="*/ 77485 h 123448"/>
                <a:gd name="connsiteX32" fmla="*/ 143516 w 207802"/>
                <a:gd name="connsiteY32" fmla="*/ 63667 h 123448"/>
                <a:gd name="connsiteX33" fmla="*/ 154590 w 207802"/>
                <a:gd name="connsiteY33" fmla="*/ 47619 h 123448"/>
                <a:gd name="connsiteX34" fmla="*/ 196058 w 207802"/>
                <a:gd name="connsiteY34" fmla="*/ 30079 h 123448"/>
                <a:gd name="connsiteX35" fmla="*/ 185478 w 207802"/>
                <a:gd name="connsiteY35" fmla="*/ 8606 h 123448"/>
                <a:gd name="connsiteX36" fmla="*/ 180753 w 207802"/>
                <a:gd name="connsiteY36" fmla="*/ 8606 h 123448"/>
                <a:gd name="connsiteX37" fmla="*/ 167040 w 207802"/>
                <a:gd name="connsiteY37" fmla="*/ 22539 h 123448"/>
                <a:gd name="connsiteX38" fmla="*/ 112661 w 207802"/>
                <a:gd name="connsiteY38" fmla="*/ 23916 h 123448"/>
                <a:gd name="connsiteX39" fmla="*/ 109856 w 207802"/>
                <a:gd name="connsiteY39" fmla="*/ 24736 h 123448"/>
                <a:gd name="connsiteX40" fmla="*/ 82921 w 207802"/>
                <a:gd name="connsiteY40" fmla="*/ 39947 h 123448"/>
                <a:gd name="connsiteX41" fmla="*/ 74244 w 207802"/>
                <a:gd name="connsiteY41" fmla="*/ 41783 h 123448"/>
                <a:gd name="connsiteX42" fmla="*/ 35580 w 207802"/>
                <a:gd name="connsiteY42" fmla="*/ 37702 h 123448"/>
                <a:gd name="connsiteX43" fmla="*/ 26918 w 207802"/>
                <a:gd name="connsiteY43" fmla="*/ 46914 h 123448"/>
                <a:gd name="connsiteX44" fmla="*/ 23473 w 207802"/>
                <a:gd name="connsiteY44" fmla="*/ 67191 h 123448"/>
                <a:gd name="connsiteX45" fmla="*/ 24622 w 207802"/>
                <a:gd name="connsiteY45" fmla="*/ 76535 h 123448"/>
                <a:gd name="connsiteX46" fmla="*/ 40008 w 207802"/>
                <a:gd name="connsiteY46" fmla="*/ 109925 h 123448"/>
                <a:gd name="connsiteX47" fmla="*/ 36351 w 207802"/>
                <a:gd name="connsiteY47" fmla="*/ 111515 h 123448"/>
                <a:gd name="connsiteX48" fmla="*/ 62318 w 207802"/>
                <a:gd name="connsiteY48" fmla="*/ 113089 h 123448"/>
                <a:gd name="connsiteX49" fmla="*/ 74801 w 207802"/>
                <a:gd name="connsiteY49" fmla="*/ 99402 h 12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802" h="123448">
                  <a:moveTo>
                    <a:pt x="125833" y="123432"/>
                  </a:moveTo>
                  <a:lnTo>
                    <a:pt x="98570" y="121924"/>
                  </a:lnTo>
                  <a:cubicBezTo>
                    <a:pt x="96192" y="121793"/>
                    <a:pt x="93878" y="121072"/>
                    <a:pt x="91746" y="119777"/>
                  </a:cubicBezTo>
                  <a:lnTo>
                    <a:pt x="76376" y="110433"/>
                  </a:lnTo>
                  <a:lnTo>
                    <a:pt x="65911" y="121908"/>
                  </a:lnTo>
                  <a:lnTo>
                    <a:pt x="0" y="117892"/>
                  </a:lnTo>
                  <a:lnTo>
                    <a:pt x="28509" y="105516"/>
                  </a:lnTo>
                  <a:lnTo>
                    <a:pt x="16813" y="80125"/>
                  </a:lnTo>
                  <a:cubicBezTo>
                    <a:pt x="14813" y="75797"/>
                    <a:pt x="14173" y="70683"/>
                    <a:pt x="15009" y="65732"/>
                  </a:cubicBezTo>
                  <a:lnTo>
                    <a:pt x="18454" y="45455"/>
                  </a:lnTo>
                  <a:cubicBezTo>
                    <a:pt x="20192" y="35243"/>
                    <a:pt x="27755" y="28243"/>
                    <a:pt x="36498" y="29129"/>
                  </a:cubicBezTo>
                  <a:lnTo>
                    <a:pt x="75179" y="33227"/>
                  </a:lnTo>
                  <a:cubicBezTo>
                    <a:pt x="76490" y="33358"/>
                    <a:pt x="77557" y="33079"/>
                    <a:pt x="78689" y="32440"/>
                  </a:cubicBezTo>
                  <a:lnTo>
                    <a:pt x="105640" y="17228"/>
                  </a:lnTo>
                  <a:cubicBezTo>
                    <a:pt x="107805" y="16015"/>
                    <a:pt x="110086" y="15376"/>
                    <a:pt x="112448" y="15310"/>
                  </a:cubicBezTo>
                  <a:lnTo>
                    <a:pt x="163349" y="14015"/>
                  </a:lnTo>
                  <a:lnTo>
                    <a:pt x="177161" y="0"/>
                  </a:lnTo>
                  <a:lnTo>
                    <a:pt x="190825" y="0"/>
                  </a:lnTo>
                  <a:lnTo>
                    <a:pt x="207803" y="34440"/>
                  </a:lnTo>
                  <a:lnTo>
                    <a:pt x="157969" y="55536"/>
                  </a:lnTo>
                  <a:cubicBezTo>
                    <a:pt x="154983" y="56799"/>
                    <a:pt x="152653" y="60454"/>
                    <a:pt x="152062" y="64831"/>
                  </a:cubicBezTo>
                  <a:lnTo>
                    <a:pt x="150160" y="78649"/>
                  </a:lnTo>
                  <a:cubicBezTo>
                    <a:pt x="149078" y="86452"/>
                    <a:pt x="144566" y="92713"/>
                    <a:pt x="138366" y="94976"/>
                  </a:cubicBezTo>
                  <a:lnTo>
                    <a:pt x="125850" y="99549"/>
                  </a:lnTo>
                  <a:lnTo>
                    <a:pt x="125850" y="123449"/>
                  </a:lnTo>
                  <a:close/>
                  <a:moveTo>
                    <a:pt x="74801" y="99402"/>
                  </a:moveTo>
                  <a:lnTo>
                    <a:pt x="96192" y="112433"/>
                  </a:lnTo>
                  <a:cubicBezTo>
                    <a:pt x="97110" y="112974"/>
                    <a:pt x="98078" y="113286"/>
                    <a:pt x="99029" y="113351"/>
                  </a:cubicBezTo>
                  <a:lnTo>
                    <a:pt x="117221" y="114351"/>
                  </a:lnTo>
                  <a:lnTo>
                    <a:pt x="117221" y="93533"/>
                  </a:lnTo>
                  <a:lnTo>
                    <a:pt x="135396" y="86894"/>
                  </a:lnTo>
                  <a:cubicBezTo>
                    <a:pt x="138562" y="85747"/>
                    <a:pt x="140990" y="82042"/>
                    <a:pt x="141614" y="77485"/>
                  </a:cubicBezTo>
                  <a:lnTo>
                    <a:pt x="143516" y="63667"/>
                  </a:lnTo>
                  <a:cubicBezTo>
                    <a:pt x="144533" y="56225"/>
                    <a:pt x="148783" y="50078"/>
                    <a:pt x="154590" y="47619"/>
                  </a:cubicBezTo>
                  <a:lnTo>
                    <a:pt x="196058" y="30079"/>
                  </a:lnTo>
                  <a:lnTo>
                    <a:pt x="185478" y="8606"/>
                  </a:lnTo>
                  <a:lnTo>
                    <a:pt x="180753" y="8606"/>
                  </a:lnTo>
                  <a:lnTo>
                    <a:pt x="167040" y="22539"/>
                  </a:lnTo>
                  <a:lnTo>
                    <a:pt x="112661" y="23916"/>
                  </a:lnTo>
                  <a:cubicBezTo>
                    <a:pt x="111726" y="23949"/>
                    <a:pt x="110775" y="24211"/>
                    <a:pt x="109856" y="24736"/>
                  </a:cubicBezTo>
                  <a:lnTo>
                    <a:pt x="82921" y="39947"/>
                  </a:lnTo>
                  <a:cubicBezTo>
                    <a:pt x="80215" y="41472"/>
                    <a:pt x="77245" y="42111"/>
                    <a:pt x="74244" y="41783"/>
                  </a:cubicBezTo>
                  <a:lnTo>
                    <a:pt x="35580" y="37702"/>
                  </a:lnTo>
                  <a:cubicBezTo>
                    <a:pt x="31643" y="37472"/>
                    <a:pt x="27903" y="41259"/>
                    <a:pt x="26918" y="46914"/>
                  </a:cubicBezTo>
                  <a:lnTo>
                    <a:pt x="23473" y="67191"/>
                  </a:lnTo>
                  <a:cubicBezTo>
                    <a:pt x="22933" y="70387"/>
                    <a:pt x="23359" y="73797"/>
                    <a:pt x="24622" y="76535"/>
                  </a:cubicBezTo>
                  <a:lnTo>
                    <a:pt x="40008" y="109925"/>
                  </a:lnTo>
                  <a:lnTo>
                    <a:pt x="36351" y="111515"/>
                  </a:lnTo>
                  <a:lnTo>
                    <a:pt x="62318" y="113089"/>
                  </a:lnTo>
                  <a:lnTo>
                    <a:pt x="74801" y="9940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359" name="Freeform 1358">
              <a:extLst>
                <a:ext uri="{FF2B5EF4-FFF2-40B4-BE49-F238E27FC236}">
                  <a16:creationId xmlns:a16="http://schemas.microsoft.com/office/drawing/2014/main" id="{3E3B09D8-2571-96ED-AD2E-5AE14F89D75B}"/>
                </a:ext>
              </a:extLst>
            </p:cNvPr>
            <p:cNvSpPr/>
            <p:nvPr/>
          </p:nvSpPr>
          <p:spPr>
            <a:xfrm>
              <a:off x="8991500" y="3583432"/>
              <a:ext cx="828999" cy="1142712"/>
            </a:xfrm>
            <a:custGeom>
              <a:avLst/>
              <a:gdLst>
                <a:gd name="connsiteX0" fmla="*/ 132657 w 828998"/>
                <a:gd name="connsiteY0" fmla="*/ 1142680 h 1142712"/>
                <a:gd name="connsiteX1" fmla="*/ 116532 w 828998"/>
                <a:gd name="connsiteY1" fmla="*/ 1128435 h 1142712"/>
                <a:gd name="connsiteX2" fmla="*/ 99538 w 828998"/>
                <a:gd name="connsiteY2" fmla="*/ 1064096 h 1142712"/>
                <a:gd name="connsiteX3" fmla="*/ 98225 w 828998"/>
                <a:gd name="connsiteY3" fmla="*/ 1060768 h 1142712"/>
                <a:gd name="connsiteX4" fmla="*/ 47046 w 828998"/>
                <a:gd name="connsiteY4" fmla="*/ 970055 h 1142712"/>
                <a:gd name="connsiteX5" fmla="*/ 45864 w 828998"/>
                <a:gd name="connsiteY5" fmla="*/ 967645 h 1142712"/>
                <a:gd name="connsiteX6" fmla="*/ 1804 w 828998"/>
                <a:gd name="connsiteY6" fmla="*/ 860424 h 1142712"/>
                <a:gd name="connsiteX7" fmla="*/ 3100 w 828998"/>
                <a:gd name="connsiteY7" fmla="*/ 839164 h 1142712"/>
                <a:gd name="connsiteX8" fmla="*/ 3117 w 828998"/>
                <a:gd name="connsiteY8" fmla="*/ 839164 h 1142712"/>
                <a:gd name="connsiteX9" fmla="*/ 24950 w 828998"/>
                <a:gd name="connsiteY9" fmla="*/ 801544 h 1142712"/>
                <a:gd name="connsiteX10" fmla="*/ 27640 w 828998"/>
                <a:gd name="connsiteY10" fmla="*/ 797905 h 1142712"/>
                <a:gd name="connsiteX11" fmla="*/ 76163 w 828998"/>
                <a:gd name="connsiteY11" fmla="*/ 746565 h 1142712"/>
                <a:gd name="connsiteX12" fmla="*/ 79263 w 828998"/>
                <a:gd name="connsiteY12" fmla="*/ 740303 h 1142712"/>
                <a:gd name="connsiteX13" fmla="*/ 96700 w 828998"/>
                <a:gd name="connsiteY13" fmla="*/ 657851 h 1142712"/>
                <a:gd name="connsiteX14" fmla="*/ 93518 w 828998"/>
                <a:gd name="connsiteY14" fmla="*/ 644672 h 1142712"/>
                <a:gd name="connsiteX15" fmla="*/ 65352 w 828998"/>
                <a:gd name="connsiteY15" fmla="*/ 615428 h 1142712"/>
                <a:gd name="connsiteX16" fmla="*/ 59431 w 828998"/>
                <a:gd name="connsiteY16" fmla="*/ 600757 h 1142712"/>
                <a:gd name="connsiteX17" fmla="*/ 55379 w 828998"/>
                <a:gd name="connsiteY17" fmla="*/ 503257 h 1142712"/>
                <a:gd name="connsiteX18" fmla="*/ 58118 w 828998"/>
                <a:gd name="connsiteY18" fmla="*/ 490848 h 1142712"/>
                <a:gd name="connsiteX19" fmla="*/ 93173 w 828998"/>
                <a:gd name="connsiteY19" fmla="*/ 425739 h 1142712"/>
                <a:gd name="connsiteX20" fmla="*/ 107313 w 828998"/>
                <a:gd name="connsiteY20" fmla="*/ 416478 h 1142712"/>
                <a:gd name="connsiteX21" fmla="*/ 107625 w 828998"/>
                <a:gd name="connsiteY21" fmla="*/ 416478 h 1142712"/>
                <a:gd name="connsiteX22" fmla="*/ 157115 w 828998"/>
                <a:gd name="connsiteY22" fmla="*/ 417592 h 1142712"/>
                <a:gd name="connsiteX23" fmla="*/ 163136 w 828998"/>
                <a:gd name="connsiteY23" fmla="*/ 413970 h 1142712"/>
                <a:gd name="connsiteX24" fmla="*/ 174109 w 828998"/>
                <a:gd name="connsiteY24" fmla="*/ 397922 h 1142712"/>
                <a:gd name="connsiteX25" fmla="*/ 173535 w 828998"/>
                <a:gd name="connsiteY25" fmla="*/ 380349 h 1142712"/>
                <a:gd name="connsiteX26" fmla="*/ 169434 w 828998"/>
                <a:gd name="connsiteY26" fmla="*/ 375366 h 1142712"/>
                <a:gd name="connsiteX27" fmla="*/ 169648 w 828998"/>
                <a:gd name="connsiteY27" fmla="*/ 345861 h 1142712"/>
                <a:gd name="connsiteX28" fmla="*/ 257851 w 828998"/>
                <a:gd name="connsiteY28" fmla="*/ 242295 h 1142712"/>
                <a:gd name="connsiteX29" fmla="*/ 359899 w 828998"/>
                <a:gd name="connsiteY29" fmla="*/ 96586 h 1142712"/>
                <a:gd name="connsiteX30" fmla="*/ 373055 w 828998"/>
                <a:gd name="connsiteY30" fmla="*/ 89439 h 1142712"/>
                <a:gd name="connsiteX31" fmla="*/ 421069 w 828998"/>
                <a:gd name="connsiteY31" fmla="*/ 90521 h 1142712"/>
                <a:gd name="connsiteX32" fmla="*/ 428614 w 828998"/>
                <a:gd name="connsiteY32" fmla="*/ 83800 h 1142712"/>
                <a:gd name="connsiteX33" fmla="*/ 437620 w 828998"/>
                <a:gd name="connsiteY33" fmla="*/ 57950 h 1142712"/>
                <a:gd name="connsiteX34" fmla="*/ 454630 w 828998"/>
                <a:gd name="connsiteY34" fmla="*/ 45525 h 1142712"/>
                <a:gd name="connsiteX35" fmla="*/ 556531 w 828998"/>
                <a:gd name="connsiteY35" fmla="*/ 56048 h 1142712"/>
                <a:gd name="connsiteX36" fmla="*/ 565192 w 828998"/>
                <a:gd name="connsiteY36" fmla="*/ 46803 h 1142712"/>
                <a:gd name="connsiteX37" fmla="*/ 569999 w 828998"/>
                <a:gd name="connsiteY37" fmla="*/ 18379 h 1142712"/>
                <a:gd name="connsiteX38" fmla="*/ 585565 w 828998"/>
                <a:gd name="connsiteY38" fmla="*/ 1971 h 1142712"/>
                <a:gd name="connsiteX39" fmla="*/ 612402 w 828998"/>
                <a:gd name="connsiteY39" fmla="*/ 53 h 1142712"/>
                <a:gd name="connsiteX40" fmla="*/ 619636 w 828998"/>
                <a:gd name="connsiteY40" fmla="*/ 1446 h 1142712"/>
                <a:gd name="connsiteX41" fmla="*/ 702771 w 828998"/>
                <a:gd name="connsiteY41" fmla="*/ 41132 h 1142712"/>
                <a:gd name="connsiteX42" fmla="*/ 793829 w 828998"/>
                <a:gd name="connsiteY42" fmla="*/ 92668 h 1142712"/>
                <a:gd name="connsiteX43" fmla="*/ 803572 w 828998"/>
                <a:gd name="connsiteY43" fmla="*/ 110913 h 1142712"/>
                <a:gd name="connsiteX44" fmla="*/ 805573 w 828998"/>
                <a:gd name="connsiteY44" fmla="*/ 221985 h 1142712"/>
                <a:gd name="connsiteX45" fmla="*/ 807805 w 828998"/>
                <a:gd name="connsiteY45" fmla="*/ 229804 h 1142712"/>
                <a:gd name="connsiteX46" fmla="*/ 828998 w 828998"/>
                <a:gd name="connsiteY46" fmla="*/ 262769 h 1142712"/>
                <a:gd name="connsiteX47" fmla="*/ 717862 w 828998"/>
                <a:gd name="connsiteY47" fmla="*/ 287226 h 1142712"/>
                <a:gd name="connsiteX48" fmla="*/ 714647 w 828998"/>
                <a:gd name="connsiteY48" fmla="*/ 288980 h 1142712"/>
                <a:gd name="connsiteX49" fmla="*/ 661876 w 828998"/>
                <a:gd name="connsiteY49" fmla="*/ 337730 h 1142712"/>
                <a:gd name="connsiteX50" fmla="*/ 658251 w 828998"/>
                <a:gd name="connsiteY50" fmla="*/ 350844 h 1142712"/>
                <a:gd name="connsiteX51" fmla="*/ 663205 w 828998"/>
                <a:gd name="connsiteY51" fmla="*/ 378038 h 1142712"/>
                <a:gd name="connsiteX52" fmla="*/ 654839 w 828998"/>
                <a:gd name="connsiteY52" fmla="*/ 400676 h 1142712"/>
                <a:gd name="connsiteX53" fmla="*/ 561830 w 828998"/>
                <a:gd name="connsiteY53" fmla="*/ 462343 h 1142712"/>
                <a:gd name="connsiteX54" fmla="*/ 442426 w 828998"/>
                <a:gd name="connsiteY54" fmla="*/ 529616 h 1142712"/>
                <a:gd name="connsiteX55" fmla="*/ 438079 w 828998"/>
                <a:gd name="connsiteY55" fmla="*/ 535025 h 1142712"/>
                <a:gd name="connsiteX56" fmla="*/ 398415 w 828998"/>
                <a:gd name="connsiteY56" fmla="*/ 636394 h 1142712"/>
                <a:gd name="connsiteX57" fmla="*/ 400285 w 828998"/>
                <a:gd name="connsiteY57" fmla="*/ 651278 h 1142712"/>
                <a:gd name="connsiteX58" fmla="*/ 438473 w 828998"/>
                <a:gd name="connsiteY58" fmla="*/ 698897 h 1142712"/>
                <a:gd name="connsiteX59" fmla="*/ 440031 w 828998"/>
                <a:gd name="connsiteY59" fmla="*/ 700454 h 1142712"/>
                <a:gd name="connsiteX60" fmla="*/ 486125 w 828998"/>
                <a:gd name="connsiteY60" fmla="*/ 736058 h 1142712"/>
                <a:gd name="connsiteX61" fmla="*/ 490555 w 828998"/>
                <a:gd name="connsiteY61" fmla="*/ 765875 h 1142712"/>
                <a:gd name="connsiteX62" fmla="*/ 444871 w 828998"/>
                <a:gd name="connsiteY62" fmla="*/ 840393 h 1142712"/>
                <a:gd name="connsiteX63" fmla="*/ 435323 w 828998"/>
                <a:gd name="connsiteY63" fmla="*/ 848048 h 1142712"/>
                <a:gd name="connsiteX64" fmla="*/ 380715 w 828998"/>
                <a:gd name="connsiteY64" fmla="*/ 864080 h 1142712"/>
                <a:gd name="connsiteX65" fmla="*/ 374268 w 828998"/>
                <a:gd name="connsiteY65" fmla="*/ 872899 h 1142712"/>
                <a:gd name="connsiteX66" fmla="*/ 351238 w 828998"/>
                <a:gd name="connsiteY66" fmla="*/ 998987 h 1142712"/>
                <a:gd name="connsiteX67" fmla="*/ 349581 w 828998"/>
                <a:gd name="connsiteY67" fmla="*/ 1004413 h 1142712"/>
                <a:gd name="connsiteX68" fmla="*/ 320070 w 828998"/>
                <a:gd name="connsiteY68" fmla="*/ 1070243 h 1142712"/>
                <a:gd name="connsiteX69" fmla="*/ 303715 w 828998"/>
                <a:gd name="connsiteY69" fmla="*/ 1080849 h 1142712"/>
                <a:gd name="connsiteX70" fmla="*/ 240659 w 828998"/>
                <a:gd name="connsiteY70" fmla="*/ 1074079 h 1142712"/>
                <a:gd name="connsiteX71" fmla="*/ 233623 w 828998"/>
                <a:gd name="connsiteY71" fmla="*/ 1078603 h 1142712"/>
                <a:gd name="connsiteX72" fmla="*/ 204604 w 828998"/>
                <a:gd name="connsiteY72" fmla="*/ 1130435 h 1142712"/>
                <a:gd name="connsiteX73" fmla="*/ 191448 w 828998"/>
                <a:gd name="connsiteY73" fmla="*/ 1139368 h 1142712"/>
                <a:gd name="connsiteX74" fmla="*/ 133477 w 828998"/>
                <a:gd name="connsiteY74" fmla="*/ 1142680 h 1142712"/>
                <a:gd name="connsiteX75" fmla="*/ 132673 w 828998"/>
                <a:gd name="connsiteY75" fmla="*/ 1142713 h 1142712"/>
                <a:gd name="connsiteX76" fmla="*/ 10548 w 828998"/>
                <a:gd name="connsiteY76" fmla="*/ 843475 h 1142712"/>
                <a:gd name="connsiteX77" fmla="*/ 9776 w 828998"/>
                <a:gd name="connsiteY77" fmla="*/ 857162 h 1142712"/>
                <a:gd name="connsiteX78" fmla="*/ 53821 w 828998"/>
                <a:gd name="connsiteY78" fmla="*/ 964367 h 1142712"/>
                <a:gd name="connsiteX79" fmla="*/ 54542 w 828998"/>
                <a:gd name="connsiteY79" fmla="*/ 965858 h 1142712"/>
                <a:gd name="connsiteX80" fmla="*/ 105705 w 828998"/>
                <a:gd name="connsiteY80" fmla="*/ 1056539 h 1142712"/>
                <a:gd name="connsiteX81" fmla="*/ 107871 w 828998"/>
                <a:gd name="connsiteY81" fmla="*/ 1061916 h 1142712"/>
                <a:gd name="connsiteX82" fmla="*/ 124866 w 828998"/>
                <a:gd name="connsiteY82" fmla="*/ 1126222 h 1142712"/>
                <a:gd name="connsiteX83" fmla="*/ 132952 w 828998"/>
                <a:gd name="connsiteY83" fmla="*/ 1134074 h 1142712"/>
                <a:gd name="connsiteX84" fmla="*/ 190923 w 828998"/>
                <a:gd name="connsiteY84" fmla="*/ 1130763 h 1142712"/>
                <a:gd name="connsiteX85" fmla="*/ 197091 w 828998"/>
                <a:gd name="connsiteY85" fmla="*/ 1126206 h 1142712"/>
                <a:gd name="connsiteX86" fmla="*/ 226093 w 828998"/>
                <a:gd name="connsiteY86" fmla="*/ 1074390 h 1142712"/>
                <a:gd name="connsiteX87" fmla="*/ 241561 w 828998"/>
                <a:gd name="connsiteY87" fmla="*/ 1065506 h 1142712"/>
                <a:gd name="connsiteX88" fmla="*/ 304618 w 828998"/>
                <a:gd name="connsiteY88" fmla="*/ 1072276 h 1142712"/>
                <a:gd name="connsiteX89" fmla="*/ 312197 w 828998"/>
                <a:gd name="connsiteY89" fmla="*/ 1066702 h 1142712"/>
                <a:gd name="connsiteX90" fmla="*/ 341707 w 828998"/>
                <a:gd name="connsiteY90" fmla="*/ 1000872 h 1142712"/>
                <a:gd name="connsiteX91" fmla="*/ 342773 w 828998"/>
                <a:gd name="connsiteY91" fmla="*/ 997413 h 1142712"/>
                <a:gd name="connsiteX92" fmla="*/ 365804 w 828998"/>
                <a:gd name="connsiteY92" fmla="*/ 871325 h 1142712"/>
                <a:gd name="connsiteX93" fmla="*/ 378287 w 828998"/>
                <a:gd name="connsiteY93" fmla="*/ 855802 h 1142712"/>
                <a:gd name="connsiteX94" fmla="*/ 432912 w 828998"/>
                <a:gd name="connsiteY94" fmla="*/ 839770 h 1142712"/>
                <a:gd name="connsiteX95" fmla="*/ 437554 w 828998"/>
                <a:gd name="connsiteY95" fmla="*/ 835853 h 1142712"/>
                <a:gd name="connsiteX96" fmla="*/ 483239 w 828998"/>
                <a:gd name="connsiteY96" fmla="*/ 761351 h 1142712"/>
                <a:gd name="connsiteX97" fmla="*/ 480877 w 828998"/>
                <a:gd name="connsiteY97" fmla="*/ 742828 h 1142712"/>
                <a:gd name="connsiteX98" fmla="*/ 434765 w 828998"/>
                <a:gd name="connsiteY98" fmla="*/ 707240 h 1142712"/>
                <a:gd name="connsiteX99" fmla="*/ 431764 w 828998"/>
                <a:gd name="connsiteY99" fmla="*/ 704257 h 1142712"/>
                <a:gd name="connsiteX100" fmla="*/ 393576 w 828998"/>
                <a:gd name="connsiteY100" fmla="*/ 656638 h 1142712"/>
                <a:gd name="connsiteX101" fmla="*/ 390426 w 828998"/>
                <a:gd name="connsiteY101" fmla="*/ 633247 h 1142712"/>
                <a:gd name="connsiteX102" fmla="*/ 430091 w 828998"/>
                <a:gd name="connsiteY102" fmla="*/ 531878 h 1142712"/>
                <a:gd name="connsiteX103" fmla="*/ 438227 w 828998"/>
                <a:gd name="connsiteY103" fmla="*/ 522092 h 1142712"/>
                <a:gd name="connsiteX104" fmla="*/ 557712 w 828998"/>
                <a:gd name="connsiteY104" fmla="*/ 454769 h 1142712"/>
                <a:gd name="connsiteX105" fmla="*/ 650082 w 828998"/>
                <a:gd name="connsiteY105" fmla="*/ 393496 h 1142712"/>
                <a:gd name="connsiteX106" fmla="*/ 654757 w 828998"/>
                <a:gd name="connsiteY106" fmla="*/ 379579 h 1142712"/>
                <a:gd name="connsiteX107" fmla="*/ 649803 w 828998"/>
                <a:gd name="connsiteY107" fmla="*/ 352384 h 1142712"/>
                <a:gd name="connsiteX108" fmla="*/ 656052 w 828998"/>
                <a:gd name="connsiteY108" fmla="*/ 331403 h 1142712"/>
                <a:gd name="connsiteX109" fmla="*/ 708824 w 828998"/>
                <a:gd name="connsiteY109" fmla="*/ 282653 h 1142712"/>
                <a:gd name="connsiteX110" fmla="*/ 716042 w 828998"/>
                <a:gd name="connsiteY110" fmla="*/ 278800 h 1142712"/>
                <a:gd name="connsiteX111" fmla="*/ 815120 w 828998"/>
                <a:gd name="connsiteY111" fmla="*/ 256999 h 1142712"/>
                <a:gd name="connsiteX112" fmla="*/ 800603 w 828998"/>
                <a:gd name="connsiteY112" fmla="*/ 234427 h 1142712"/>
                <a:gd name="connsiteX113" fmla="*/ 797010 w 828998"/>
                <a:gd name="connsiteY113" fmla="*/ 222117 h 1142712"/>
                <a:gd name="connsiteX114" fmla="*/ 795009 w 828998"/>
                <a:gd name="connsiteY114" fmla="*/ 111044 h 1142712"/>
                <a:gd name="connsiteX115" fmla="*/ 789629 w 828998"/>
                <a:gd name="connsiteY115" fmla="*/ 100127 h 1142712"/>
                <a:gd name="connsiteX116" fmla="*/ 698572 w 828998"/>
                <a:gd name="connsiteY116" fmla="*/ 48606 h 1142712"/>
                <a:gd name="connsiteX117" fmla="*/ 615962 w 828998"/>
                <a:gd name="connsiteY117" fmla="*/ 9183 h 1142712"/>
                <a:gd name="connsiteX118" fmla="*/ 613075 w 828998"/>
                <a:gd name="connsiteY118" fmla="*/ 8610 h 1142712"/>
                <a:gd name="connsiteX119" fmla="*/ 586222 w 828998"/>
                <a:gd name="connsiteY119" fmla="*/ 10528 h 1142712"/>
                <a:gd name="connsiteX120" fmla="*/ 578529 w 828998"/>
                <a:gd name="connsiteY120" fmla="*/ 19773 h 1142712"/>
                <a:gd name="connsiteX121" fmla="*/ 573722 w 828998"/>
                <a:gd name="connsiteY121" fmla="*/ 48197 h 1142712"/>
                <a:gd name="connsiteX122" fmla="*/ 555727 w 828998"/>
                <a:gd name="connsiteY122" fmla="*/ 64556 h 1142712"/>
                <a:gd name="connsiteX123" fmla="*/ 453826 w 828998"/>
                <a:gd name="connsiteY123" fmla="*/ 54032 h 1142712"/>
                <a:gd name="connsiteX124" fmla="*/ 445822 w 828998"/>
                <a:gd name="connsiteY124" fmla="*/ 60736 h 1142712"/>
                <a:gd name="connsiteX125" fmla="*/ 436816 w 828998"/>
                <a:gd name="connsiteY125" fmla="*/ 86570 h 1142712"/>
                <a:gd name="connsiteX126" fmla="*/ 421249 w 828998"/>
                <a:gd name="connsiteY126" fmla="*/ 99078 h 1142712"/>
                <a:gd name="connsiteX127" fmla="*/ 420937 w 828998"/>
                <a:gd name="connsiteY127" fmla="*/ 99078 h 1142712"/>
                <a:gd name="connsiteX128" fmla="*/ 372923 w 828998"/>
                <a:gd name="connsiteY128" fmla="*/ 97996 h 1142712"/>
                <a:gd name="connsiteX129" fmla="*/ 367002 w 828998"/>
                <a:gd name="connsiteY129" fmla="*/ 101487 h 1142712"/>
                <a:gd name="connsiteX130" fmla="*/ 329486 w 828998"/>
                <a:gd name="connsiteY130" fmla="*/ 154729 h 1142712"/>
                <a:gd name="connsiteX131" fmla="*/ 265593 w 828998"/>
                <a:gd name="connsiteY131" fmla="*/ 246344 h 1142712"/>
                <a:gd name="connsiteX132" fmla="*/ 264478 w 828998"/>
                <a:gd name="connsiteY132" fmla="*/ 247803 h 1142712"/>
                <a:gd name="connsiteX133" fmla="*/ 176259 w 828998"/>
                <a:gd name="connsiteY133" fmla="*/ 351401 h 1142712"/>
                <a:gd name="connsiteX134" fmla="*/ 176143 w 828998"/>
                <a:gd name="connsiteY134" fmla="*/ 369875 h 1142712"/>
                <a:gd name="connsiteX135" fmla="*/ 180244 w 828998"/>
                <a:gd name="connsiteY135" fmla="*/ 374858 h 1142712"/>
                <a:gd name="connsiteX136" fmla="*/ 181262 w 828998"/>
                <a:gd name="connsiteY136" fmla="*/ 402757 h 1142712"/>
                <a:gd name="connsiteX137" fmla="*/ 170287 w 828998"/>
                <a:gd name="connsiteY137" fmla="*/ 418789 h 1142712"/>
                <a:gd name="connsiteX138" fmla="*/ 156967 w 828998"/>
                <a:gd name="connsiteY138" fmla="*/ 426165 h 1142712"/>
                <a:gd name="connsiteX139" fmla="*/ 107478 w 828998"/>
                <a:gd name="connsiteY139" fmla="*/ 425051 h 1142712"/>
                <a:gd name="connsiteX140" fmla="*/ 100784 w 828998"/>
                <a:gd name="connsiteY140" fmla="*/ 429772 h 1142712"/>
                <a:gd name="connsiteX141" fmla="*/ 65762 w 828998"/>
                <a:gd name="connsiteY141" fmla="*/ 494881 h 1142712"/>
                <a:gd name="connsiteX142" fmla="*/ 64056 w 828998"/>
                <a:gd name="connsiteY142" fmla="*/ 502880 h 1142712"/>
                <a:gd name="connsiteX143" fmla="*/ 68108 w 828998"/>
                <a:gd name="connsiteY143" fmla="*/ 600380 h 1142712"/>
                <a:gd name="connsiteX144" fmla="*/ 71618 w 828998"/>
                <a:gd name="connsiteY144" fmla="*/ 609445 h 1142712"/>
                <a:gd name="connsiteX145" fmla="*/ 99783 w 828998"/>
                <a:gd name="connsiteY145" fmla="*/ 638689 h 1142712"/>
                <a:gd name="connsiteX146" fmla="*/ 105164 w 828998"/>
                <a:gd name="connsiteY146" fmla="*/ 659605 h 1142712"/>
                <a:gd name="connsiteX147" fmla="*/ 87744 w 828998"/>
                <a:gd name="connsiteY147" fmla="*/ 742057 h 1142712"/>
                <a:gd name="connsiteX148" fmla="*/ 82477 w 828998"/>
                <a:gd name="connsiteY148" fmla="*/ 752466 h 1142712"/>
                <a:gd name="connsiteX149" fmla="*/ 33956 w 828998"/>
                <a:gd name="connsiteY149" fmla="*/ 803806 h 1142712"/>
                <a:gd name="connsiteX150" fmla="*/ 32463 w 828998"/>
                <a:gd name="connsiteY150" fmla="*/ 805822 h 1142712"/>
                <a:gd name="connsiteX151" fmla="*/ 10613 w 828998"/>
                <a:gd name="connsiteY151" fmla="*/ 843459 h 114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828998" h="1142712">
                  <a:moveTo>
                    <a:pt x="132657" y="1142680"/>
                  </a:moveTo>
                  <a:cubicBezTo>
                    <a:pt x="125341" y="1142680"/>
                    <a:pt x="118796" y="1136926"/>
                    <a:pt x="116532" y="1128435"/>
                  </a:cubicBezTo>
                  <a:lnTo>
                    <a:pt x="99538" y="1064096"/>
                  </a:lnTo>
                  <a:cubicBezTo>
                    <a:pt x="99243" y="1062883"/>
                    <a:pt x="98783" y="1061768"/>
                    <a:pt x="98225" y="1060768"/>
                  </a:cubicBezTo>
                  <a:lnTo>
                    <a:pt x="47046" y="970055"/>
                  </a:lnTo>
                  <a:cubicBezTo>
                    <a:pt x="46603" y="969268"/>
                    <a:pt x="46226" y="968481"/>
                    <a:pt x="45864" y="967645"/>
                  </a:cubicBezTo>
                  <a:lnTo>
                    <a:pt x="1804" y="860424"/>
                  </a:lnTo>
                  <a:cubicBezTo>
                    <a:pt x="-1001" y="853589"/>
                    <a:pt x="-509" y="845442"/>
                    <a:pt x="3100" y="839164"/>
                  </a:cubicBezTo>
                  <a:lnTo>
                    <a:pt x="3117" y="839164"/>
                  </a:lnTo>
                  <a:cubicBezTo>
                    <a:pt x="3117" y="839164"/>
                    <a:pt x="24950" y="801544"/>
                    <a:pt x="24950" y="801544"/>
                  </a:cubicBezTo>
                  <a:cubicBezTo>
                    <a:pt x="25688" y="800216"/>
                    <a:pt x="26606" y="798987"/>
                    <a:pt x="27640" y="797905"/>
                  </a:cubicBezTo>
                  <a:lnTo>
                    <a:pt x="76163" y="746565"/>
                  </a:lnTo>
                  <a:cubicBezTo>
                    <a:pt x="77639" y="745008"/>
                    <a:pt x="78738" y="742778"/>
                    <a:pt x="79263" y="740303"/>
                  </a:cubicBezTo>
                  <a:lnTo>
                    <a:pt x="96700" y="657851"/>
                  </a:lnTo>
                  <a:cubicBezTo>
                    <a:pt x="97717" y="652999"/>
                    <a:pt x="96454" y="647704"/>
                    <a:pt x="93518" y="644672"/>
                  </a:cubicBezTo>
                  <a:lnTo>
                    <a:pt x="65352" y="615428"/>
                  </a:lnTo>
                  <a:cubicBezTo>
                    <a:pt x="61841" y="611773"/>
                    <a:pt x="59693" y="606429"/>
                    <a:pt x="59431" y="600757"/>
                  </a:cubicBezTo>
                  <a:lnTo>
                    <a:pt x="55379" y="503257"/>
                  </a:lnTo>
                  <a:cubicBezTo>
                    <a:pt x="55198" y="498831"/>
                    <a:pt x="56150" y="494537"/>
                    <a:pt x="58118" y="490848"/>
                  </a:cubicBezTo>
                  <a:lnTo>
                    <a:pt x="93173" y="425739"/>
                  </a:lnTo>
                  <a:cubicBezTo>
                    <a:pt x="96306" y="419920"/>
                    <a:pt x="101555" y="416478"/>
                    <a:pt x="107313" y="416478"/>
                  </a:cubicBezTo>
                  <a:lnTo>
                    <a:pt x="107625" y="416478"/>
                  </a:lnTo>
                  <a:lnTo>
                    <a:pt x="157115" y="417592"/>
                  </a:lnTo>
                  <a:cubicBezTo>
                    <a:pt x="159280" y="417789"/>
                    <a:pt x="161511" y="416314"/>
                    <a:pt x="163136" y="413970"/>
                  </a:cubicBezTo>
                  <a:lnTo>
                    <a:pt x="174109" y="397922"/>
                  </a:lnTo>
                  <a:cubicBezTo>
                    <a:pt x="177538" y="392938"/>
                    <a:pt x="177276" y="384890"/>
                    <a:pt x="173535" y="380349"/>
                  </a:cubicBezTo>
                  <a:lnTo>
                    <a:pt x="169434" y="375366"/>
                  </a:lnTo>
                  <a:cubicBezTo>
                    <a:pt x="162807" y="367301"/>
                    <a:pt x="162905" y="353794"/>
                    <a:pt x="169648" y="345861"/>
                  </a:cubicBezTo>
                  <a:lnTo>
                    <a:pt x="257851" y="242295"/>
                  </a:lnTo>
                  <a:lnTo>
                    <a:pt x="359899" y="96586"/>
                  </a:lnTo>
                  <a:cubicBezTo>
                    <a:pt x="363163" y="91931"/>
                    <a:pt x="368035" y="89373"/>
                    <a:pt x="373055" y="89439"/>
                  </a:cubicBezTo>
                  <a:lnTo>
                    <a:pt x="421069" y="90521"/>
                  </a:lnTo>
                  <a:cubicBezTo>
                    <a:pt x="424333" y="90488"/>
                    <a:pt x="427170" y="87947"/>
                    <a:pt x="428614" y="83800"/>
                  </a:cubicBezTo>
                  <a:lnTo>
                    <a:pt x="437620" y="57950"/>
                  </a:lnTo>
                  <a:cubicBezTo>
                    <a:pt x="440457" y="49787"/>
                    <a:pt x="447166" y="44820"/>
                    <a:pt x="454630" y="45525"/>
                  </a:cubicBezTo>
                  <a:lnTo>
                    <a:pt x="556531" y="56048"/>
                  </a:lnTo>
                  <a:cubicBezTo>
                    <a:pt x="560944" y="56557"/>
                    <a:pt x="564208" y="52491"/>
                    <a:pt x="565192" y="46803"/>
                  </a:cubicBezTo>
                  <a:lnTo>
                    <a:pt x="569999" y="18379"/>
                  </a:lnTo>
                  <a:cubicBezTo>
                    <a:pt x="571524" y="9265"/>
                    <a:pt x="577938" y="2528"/>
                    <a:pt x="585565" y="1971"/>
                  </a:cubicBezTo>
                  <a:lnTo>
                    <a:pt x="612402" y="53"/>
                  </a:lnTo>
                  <a:cubicBezTo>
                    <a:pt x="614830" y="-176"/>
                    <a:pt x="617307" y="348"/>
                    <a:pt x="619636" y="1446"/>
                  </a:cubicBezTo>
                  <a:lnTo>
                    <a:pt x="702771" y="41132"/>
                  </a:lnTo>
                  <a:lnTo>
                    <a:pt x="793829" y="92668"/>
                  </a:lnTo>
                  <a:cubicBezTo>
                    <a:pt x="799701" y="95996"/>
                    <a:pt x="803424" y="102995"/>
                    <a:pt x="803572" y="110913"/>
                  </a:cubicBezTo>
                  <a:lnTo>
                    <a:pt x="805573" y="221985"/>
                  </a:lnTo>
                  <a:cubicBezTo>
                    <a:pt x="805623" y="224870"/>
                    <a:pt x="806410" y="227641"/>
                    <a:pt x="807805" y="229804"/>
                  </a:cubicBezTo>
                  <a:lnTo>
                    <a:pt x="828998" y="262769"/>
                  </a:lnTo>
                  <a:lnTo>
                    <a:pt x="717862" y="287226"/>
                  </a:lnTo>
                  <a:cubicBezTo>
                    <a:pt x="716714" y="287472"/>
                    <a:pt x="715647" y="288062"/>
                    <a:pt x="714647" y="288980"/>
                  </a:cubicBezTo>
                  <a:lnTo>
                    <a:pt x="661876" y="337730"/>
                  </a:lnTo>
                  <a:cubicBezTo>
                    <a:pt x="658792" y="340582"/>
                    <a:pt x="657332" y="345844"/>
                    <a:pt x="658251" y="350844"/>
                  </a:cubicBezTo>
                  <a:lnTo>
                    <a:pt x="663205" y="378038"/>
                  </a:lnTo>
                  <a:cubicBezTo>
                    <a:pt x="664845" y="387005"/>
                    <a:pt x="661401" y="396299"/>
                    <a:pt x="654839" y="400676"/>
                  </a:cubicBezTo>
                  <a:lnTo>
                    <a:pt x="561830" y="462343"/>
                  </a:lnTo>
                  <a:lnTo>
                    <a:pt x="442426" y="529616"/>
                  </a:lnTo>
                  <a:cubicBezTo>
                    <a:pt x="440572" y="530632"/>
                    <a:pt x="439047" y="532566"/>
                    <a:pt x="438079" y="535025"/>
                  </a:cubicBezTo>
                  <a:lnTo>
                    <a:pt x="398415" y="636394"/>
                  </a:lnTo>
                  <a:cubicBezTo>
                    <a:pt x="396479" y="641377"/>
                    <a:pt x="397234" y="647491"/>
                    <a:pt x="400285" y="651278"/>
                  </a:cubicBezTo>
                  <a:lnTo>
                    <a:pt x="438473" y="698897"/>
                  </a:lnTo>
                  <a:cubicBezTo>
                    <a:pt x="438948" y="699503"/>
                    <a:pt x="439473" y="700028"/>
                    <a:pt x="440031" y="700454"/>
                  </a:cubicBezTo>
                  <a:lnTo>
                    <a:pt x="486125" y="736058"/>
                  </a:lnTo>
                  <a:cubicBezTo>
                    <a:pt x="494344" y="742401"/>
                    <a:pt x="496428" y="756335"/>
                    <a:pt x="490555" y="765875"/>
                  </a:cubicBezTo>
                  <a:lnTo>
                    <a:pt x="444871" y="840393"/>
                  </a:lnTo>
                  <a:cubicBezTo>
                    <a:pt x="442525" y="844213"/>
                    <a:pt x="439146" y="846934"/>
                    <a:pt x="435323" y="848048"/>
                  </a:cubicBezTo>
                  <a:lnTo>
                    <a:pt x="380715" y="864080"/>
                  </a:lnTo>
                  <a:cubicBezTo>
                    <a:pt x="377598" y="864998"/>
                    <a:pt x="375072" y="868457"/>
                    <a:pt x="374268" y="872899"/>
                  </a:cubicBezTo>
                  <a:lnTo>
                    <a:pt x="351238" y="998987"/>
                  </a:lnTo>
                  <a:cubicBezTo>
                    <a:pt x="350893" y="1000905"/>
                    <a:pt x="350319" y="1002724"/>
                    <a:pt x="349581" y="1004413"/>
                  </a:cubicBezTo>
                  <a:lnTo>
                    <a:pt x="320070" y="1070243"/>
                  </a:lnTo>
                  <a:cubicBezTo>
                    <a:pt x="316855" y="1077406"/>
                    <a:pt x="310408" y="1081586"/>
                    <a:pt x="303715" y="1080849"/>
                  </a:cubicBezTo>
                  <a:lnTo>
                    <a:pt x="240659" y="1074079"/>
                  </a:lnTo>
                  <a:cubicBezTo>
                    <a:pt x="237756" y="1073800"/>
                    <a:pt x="235345" y="1075489"/>
                    <a:pt x="233623" y="1078603"/>
                  </a:cubicBezTo>
                  <a:lnTo>
                    <a:pt x="204604" y="1130435"/>
                  </a:lnTo>
                  <a:cubicBezTo>
                    <a:pt x="201602" y="1135811"/>
                    <a:pt x="196795" y="1139057"/>
                    <a:pt x="191448" y="1139368"/>
                  </a:cubicBezTo>
                  <a:lnTo>
                    <a:pt x="133477" y="1142680"/>
                  </a:lnTo>
                  <a:cubicBezTo>
                    <a:pt x="133215" y="1142696"/>
                    <a:pt x="132936" y="1142713"/>
                    <a:pt x="132673" y="1142713"/>
                  </a:cubicBezTo>
                  <a:close/>
                  <a:moveTo>
                    <a:pt x="10548" y="843475"/>
                  </a:moveTo>
                  <a:cubicBezTo>
                    <a:pt x="8284" y="847426"/>
                    <a:pt x="7971" y="852802"/>
                    <a:pt x="9776" y="857162"/>
                  </a:cubicBezTo>
                  <a:lnTo>
                    <a:pt x="53821" y="964367"/>
                  </a:lnTo>
                  <a:cubicBezTo>
                    <a:pt x="54017" y="964858"/>
                    <a:pt x="54279" y="965367"/>
                    <a:pt x="54542" y="965858"/>
                  </a:cubicBezTo>
                  <a:lnTo>
                    <a:pt x="105705" y="1056539"/>
                  </a:lnTo>
                  <a:cubicBezTo>
                    <a:pt x="106641" y="1058179"/>
                    <a:pt x="107362" y="1059998"/>
                    <a:pt x="107871" y="1061916"/>
                  </a:cubicBezTo>
                  <a:lnTo>
                    <a:pt x="124866" y="1126222"/>
                  </a:lnTo>
                  <a:cubicBezTo>
                    <a:pt x="126128" y="1131041"/>
                    <a:pt x="129425" y="1134189"/>
                    <a:pt x="132952" y="1134074"/>
                  </a:cubicBezTo>
                  <a:lnTo>
                    <a:pt x="190923" y="1130763"/>
                  </a:lnTo>
                  <a:cubicBezTo>
                    <a:pt x="193285" y="1130632"/>
                    <a:pt x="195549" y="1128960"/>
                    <a:pt x="197091" y="1126206"/>
                  </a:cubicBezTo>
                  <a:lnTo>
                    <a:pt x="226093" y="1074390"/>
                  </a:lnTo>
                  <a:cubicBezTo>
                    <a:pt x="229522" y="1068260"/>
                    <a:pt x="235541" y="1064965"/>
                    <a:pt x="241561" y="1065506"/>
                  </a:cubicBezTo>
                  <a:lnTo>
                    <a:pt x="304618" y="1072276"/>
                  </a:lnTo>
                  <a:cubicBezTo>
                    <a:pt x="307866" y="1072620"/>
                    <a:pt x="310557" y="1070407"/>
                    <a:pt x="312197" y="1066702"/>
                  </a:cubicBezTo>
                  <a:lnTo>
                    <a:pt x="341707" y="1000872"/>
                  </a:lnTo>
                  <a:cubicBezTo>
                    <a:pt x="342199" y="999806"/>
                    <a:pt x="342543" y="998659"/>
                    <a:pt x="342773" y="997413"/>
                  </a:cubicBezTo>
                  <a:lnTo>
                    <a:pt x="365804" y="871325"/>
                  </a:lnTo>
                  <a:cubicBezTo>
                    <a:pt x="367215" y="863621"/>
                    <a:pt x="372005" y="857654"/>
                    <a:pt x="378287" y="855802"/>
                  </a:cubicBezTo>
                  <a:lnTo>
                    <a:pt x="432912" y="839770"/>
                  </a:lnTo>
                  <a:cubicBezTo>
                    <a:pt x="434667" y="839246"/>
                    <a:pt x="436324" y="837869"/>
                    <a:pt x="437554" y="835853"/>
                  </a:cubicBezTo>
                  <a:lnTo>
                    <a:pt x="483239" y="761351"/>
                  </a:lnTo>
                  <a:cubicBezTo>
                    <a:pt x="486815" y="755515"/>
                    <a:pt x="485667" y="746532"/>
                    <a:pt x="480877" y="742828"/>
                  </a:cubicBezTo>
                  <a:lnTo>
                    <a:pt x="434765" y="707240"/>
                  </a:lnTo>
                  <a:cubicBezTo>
                    <a:pt x="433666" y="706388"/>
                    <a:pt x="432650" y="705372"/>
                    <a:pt x="431764" y="704257"/>
                  </a:cubicBezTo>
                  <a:lnTo>
                    <a:pt x="393576" y="656638"/>
                  </a:lnTo>
                  <a:cubicBezTo>
                    <a:pt x="388638" y="650458"/>
                    <a:pt x="387375" y="641066"/>
                    <a:pt x="390426" y="633247"/>
                  </a:cubicBezTo>
                  <a:lnTo>
                    <a:pt x="430091" y="531878"/>
                  </a:lnTo>
                  <a:cubicBezTo>
                    <a:pt x="431764" y="527567"/>
                    <a:pt x="434667" y="524092"/>
                    <a:pt x="438227" y="522092"/>
                  </a:cubicBezTo>
                  <a:lnTo>
                    <a:pt x="557712" y="454769"/>
                  </a:lnTo>
                  <a:lnTo>
                    <a:pt x="650082" y="393496"/>
                  </a:lnTo>
                  <a:cubicBezTo>
                    <a:pt x="653838" y="391004"/>
                    <a:pt x="655774" y="385152"/>
                    <a:pt x="654757" y="379579"/>
                  </a:cubicBezTo>
                  <a:lnTo>
                    <a:pt x="649803" y="352384"/>
                  </a:lnTo>
                  <a:cubicBezTo>
                    <a:pt x="648376" y="344484"/>
                    <a:pt x="650836" y="336255"/>
                    <a:pt x="656052" y="331403"/>
                  </a:cubicBezTo>
                  <a:lnTo>
                    <a:pt x="708824" y="282653"/>
                  </a:lnTo>
                  <a:cubicBezTo>
                    <a:pt x="710924" y="280718"/>
                    <a:pt x="713417" y="279374"/>
                    <a:pt x="716042" y="278800"/>
                  </a:cubicBezTo>
                  <a:lnTo>
                    <a:pt x="815120" y="256999"/>
                  </a:lnTo>
                  <a:lnTo>
                    <a:pt x="800603" y="234427"/>
                  </a:lnTo>
                  <a:cubicBezTo>
                    <a:pt x="798372" y="230936"/>
                    <a:pt x="797093" y="226575"/>
                    <a:pt x="797010" y="222117"/>
                  </a:cubicBezTo>
                  <a:lnTo>
                    <a:pt x="795009" y="111044"/>
                  </a:lnTo>
                  <a:cubicBezTo>
                    <a:pt x="794927" y="106290"/>
                    <a:pt x="792762" y="101913"/>
                    <a:pt x="789629" y="100127"/>
                  </a:cubicBezTo>
                  <a:lnTo>
                    <a:pt x="698572" y="48606"/>
                  </a:lnTo>
                  <a:lnTo>
                    <a:pt x="615962" y="9183"/>
                  </a:lnTo>
                  <a:cubicBezTo>
                    <a:pt x="615011" y="8724"/>
                    <a:pt x="613879" y="8495"/>
                    <a:pt x="613075" y="8610"/>
                  </a:cubicBezTo>
                  <a:lnTo>
                    <a:pt x="586222" y="10528"/>
                  </a:lnTo>
                  <a:cubicBezTo>
                    <a:pt x="582580" y="10790"/>
                    <a:pt x="579414" y="14593"/>
                    <a:pt x="578529" y="19773"/>
                  </a:cubicBezTo>
                  <a:lnTo>
                    <a:pt x="573722" y="48197"/>
                  </a:lnTo>
                  <a:cubicBezTo>
                    <a:pt x="572016" y="58409"/>
                    <a:pt x="564192" y="65523"/>
                    <a:pt x="555727" y="64556"/>
                  </a:cubicBezTo>
                  <a:lnTo>
                    <a:pt x="453826" y="54032"/>
                  </a:lnTo>
                  <a:cubicBezTo>
                    <a:pt x="450496" y="53704"/>
                    <a:pt x="447331" y="56393"/>
                    <a:pt x="445822" y="60736"/>
                  </a:cubicBezTo>
                  <a:lnTo>
                    <a:pt x="436816" y="86570"/>
                  </a:lnTo>
                  <a:cubicBezTo>
                    <a:pt x="434159" y="94209"/>
                    <a:pt x="428072" y="99078"/>
                    <a:pt x="421249" y="99078"/>
                  </a:cubicBezTo>
                  <a:lnTo>
                    <a:pt x="420937" y="99078"/>
                  </a:lnTo>
                  <a:lnTo>
                    <a:pt x="372923" y="97996"/>
                  </a:lnTo>
                  <a:cubicBezTo>
                    <a:pt x="370872" y="98045"/>
                    <a:pt x="368593" y="99225"/>
                    <a:pt x="367002" y="101487"/>
                  </a:cubicBezTo>
                  <a:lnTo>
                    <a:pt x="329486" y="154729"/>
                  </a:lnTo>
                  <a:lnTo>
                    <a:pt x="265593" y="246344"/>
                  </a:lnTo>
                  <a:cubicBezTo>
                    <a:pt x="265298" y="246803"/>
                    <a:pt x="264887" y="247311"/>
                    <a:pt x="264478" y="247803"/>
                  </a:cubicBezTo>
                  <a:lnTo>
                    <a:pt x="176259" y="351401"/>
                  </a:lnTo>
                  <a:cubicBezTo>
                    <a:pt x="172190" y="356187"/>
                    <a:pt x="172125" y="364990"/>
                    <a:pt x="176143" y="369875"/>
                  </a:cubicBezTo>
                  <a:lnTo>
                    <a:pt x="180244" y="374858"/>
                  </a:lnTo>
                  <a:cubicBezTo>
                    <a:pt x="186396" y="382349"/>
                    <a:pt x="186855" y="394594"/>
                    <a:pt x="181262" y="402757"/>
                  </a:cubicBezTo>
                  <a:lnTo>
                    <a:pt x="170287" y="418789"/>
                  </a:lnTo>
                  <a:cubicBezTo>
                    <a:pt x="166973" y="423608"/>
                    <a:pt x="162118" y="426116"/>
                    <a:pt x="156967" y="426165"/>
                  </a:cubicBezTo>
                  <a:lnTo>
                    <a:pt x="107478" y="425051"/>
                  </a:lnTo>
                  <a:cubicBezTo>
                    <a:pt x="104950" y="424936"/>
                    <a:pt x="102441" y="426755"/>
                    <a:pt x="100784" y="429772"/>
                  </a:cubicBezTo>
                  <a:lnTo>
                    <a:pt x="65762" y="494881"/>
                  </a:lnTo>
                  <a:cubicBezTo>
                    <a:pt x="64532" y="497192"/>
                    <a:pt x="63925" y="500028"/>
                    <a:pt x="64056" y="502880"/>
                  </a:cubicBezTo>
                  <a:lnTo>
                    <a:pt x="68108" y="600380"/>
                  </a:lnTo>
                  <a:cubicBezTo>
                    <a:pt x="68255" y="603970"/>
                    <a:pt x="69535" y="607281"/>
                    <a:pt x="71618" y="609445"/>
                  </a:cubicBezTo>
                  <a:lnTo>
                    <a:pt x="99783" y="638689"/>
                  </a:lnTo>
                  <a:cubicBezTo>
                    <a:pt x="104672" y="643770"/>
                    <a:pt x="106788" y="651983"/>
                    <a:pt x="105164" y="659605"/>
                  </a:cubicBezTo>
                  <a:lnTo>
                    <a:pt x="87744" y="742057"/>
                  </a:lnTo>
                  <a:cubicBezTo>
                    <a:pt x="86907" y="746122"/>
                    <a:pt x="85070" y="749729"/>
                    <a:pt x="82477" y="752466"/>
                  </a:cubicBezTo>
                  <a:lnTo>
                    <a:pt x="33956" y="803806"/>
                  </a:lnTo>
                  <a:cubicBezTo>
                    <a:pt x="33381" y="804396"/>
                    <a:pt x="32890" y="805068"/>
                    <a:pt x="32463" y="805822"/>
                  </a:cubicBezTo>
                  <a:lnTo>
                    <a:pt x="10613" y="84345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60" name="Graphic 9">
              <a:extLst>
                <a:ext uri="{FF2B5EF4-FFF2-40B4-BE49-F238E27FC236}">
                  <a16:creationId xmlns:a16="http://schemas.microsoft.com/office/drawing/2014/main" id="{AED6B9CC-DCF2-444F-26DB-BC77AD2DD579}"/>
                </a:ext>
              </a:extLst>
            </p:cNvPr>
            <p:cNvGrpSpPr/>
            <p:nvPr/>
          </p:nvGrpSpPr>
          <p:grpSpPr>
            <a:xfrm>
              <a:off x="10243405" y="11406016"/>
              <a:ext cx="95466" cy="142038"/>
              <a:chOff x="10243405" y="11406016"/>
              <a:chExt cx="95466" cy="142038"/>
            </a:xfrm>
            <a:grpFill/>
          </p:grpSpPr>
          <p:sp>
            <p:nvSpPr>
              <p:cNvPr id="1663" name="Freeform 1662">
                <a:extLst>
                  <a:ext uri="{FF2B5EF4-FFF2-40B4-BE49-F238E27FC236}">
                    <a16:creationId xmlns:a16="http://schemas.microsoft.com/office/drawing/2014/main" id="{18E48A1F-7093-FA5E-92CA-FE30B3E46807}"/>
                  </a:ext>
                </a:extLst>
              </p:cNvPr>
              <p:cNvSpPr/>
              <p:nvPr/>
            </p:nvSpPr>
            <p:spPr>
              <a:xfrm>
                <a:off x="10247719" y="11410705"/>
                <a:ext cx="86861" cy="133046"/>
              </a:xfrm>
              <a:custGeom>
                <a:avLst/>
                <a:gdLst>
                  <a:gd name="connsiteX0" fmla="*/ 85923 w 86861"/>
                  <a:gd name="connsiteY0" fmla="*/ 93681 h 133046"/>
                  <a:gd name="connsiteX1" fmla="*/ 78459 w 86861"/>
                  <a:gd name="connsiteY1" fmla="*/ 117318 h 133046"/>
                  <a:gd name="connsiteX2" fmla="*/ 68846 w 86861"/>
                  <a:gd name="connsiteY2" fmla="*/ 127252 h 133046"/>
                  <a:gd name="connsiteX3" fmla="*/ 42912 w 86861"/>
                  <a:gd name="connsiteY3" fmla="*/ 132826 h 133046"/>
                  <a:gd name="connsiteX4" fmla="*/ 32201 w 86861"/>
                  <a:gd name="connsiteY4" fmla="*/ 128612 h 133046"/>
                  <a:gd name="connsiteX5" fmla="*/ 3970 w 86861"/>
                  <a:gd name="connsiteY5" fmla="*/ 94271 h 133046"/>
                  <a:gd name="connsiteX6" fmla="*/ 0 w 86861"/>
                  <a:gd name="connsiteY6" fmla="*/ 82371 h 133046"/>
                  <a:gd name="connsiteX7" fmla="*/ 0 w 86861"/>
                  <a:gd name="connsiteY7" fmla="*/ 66487 h 133046"/>
                  <a:gd name="connsiteX8" fmla="*/ 2165 w 86861"/>
                  <a:gd name="connsiteY8" fmla="*/ 57339 h 133046"/>
                  <a:gd name="connsiteX9" fmla="*/ 15238 w 86861"/>
                  <a:gd name="connsiteY9" fmla="*/ 32342 h 133046"/>
                  <a:gd name="connsiteX10" fmla="*/ 16600 w 86861"/>
                  <a:gd name="connsiteY10" fmla="*/ 28932 h 133046"/>
                  <a:gd name="connsiteX11" fmla="*/ 22965 w 86861"/>
                  <a:gd name="connsiteY11" fmla="*/ 6983 h 133046"/>
                  <a:gd name="connsiteX12" fmla="*/ 41337 w 86861"/>
                  <a:gd name="connsiteY12" fmla="*/ 0 h 133046"/>
                  <a:gd name="connsiteX13" fmla="*/ 67698 w 86861"/>
                  <a:gd name="connsiteY13" fmla="*/ 12605 h 133046"/>
                  <a:gd name="connsiteX14" fmla="*/ 75359 w 86861"/>
                  <a:gd name="connsiteY14" fmla="*/ 23014 h 133046"/>
                  <a:gd name="connsiteX15" fmla="*/ 82412 w 86861"/>
                  <a:gd name="connsiteY15" fmla="*/ 51996 h 133046"/>
                  <a:gd name="connsiteX16" fmla="*/ 82823 w 86861"/>
                  <a:gd name="connsiteY16" fmla="*/ 54258 h 133046"/>
                  <a:gd name="connsiteX17" fmla="*/ 86694 w 86861"/>
                  <a:gd name="connsiteY17" fmla="*/ 84878 h 133046"/>
                  <a:gd name="connsiteX18" fmla="*/ 85923 w 86861"/>
                  <a:gd name="connsiteY18" fmla="*/ 93697 h 13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861" h="133046">
                    <a:moveTo>
                      <a:pt x="85923" y="93681"/>
                    </a:moveTo>
                    <a:lnTo>
                      <a:pt x="78459" y="117318"/>
                    </a:lnTo>
                    <a:cubicBezTo>
                      <a:pt x="76803" y="122563"/>
                      <a:pt x="73160" y="126317"/>
                      <a:pt x="68846" y="127252"/>
                    </a:cubicBezTo>
                    <a:lnTo>
                      <a:pt x="42912" y="132826"/>
                    </a:lnTo>
                    <a:cubicBezTo>
                      <a:pt x="39024" y="133661"/>
                      <a:pt x="35071" y="132104"/>
                      <a:pt x="32201" y="128612"/>
                    </a:cubicBezTo>
                    <a:lnTo>
                      <a:pt x="3970" y="94271"/>
                    </a:lnTo>
                    <a:cubicBezTo>
                      <a:pt x="1427" y="91189"/>
                      <a:pt x="0" y="86878"/>
                      <a:pt x="0" y="82371"/>
                    </a:cubicBezTo>
                    <a:lnTo>
                      <a:pt x="0" y="66487"/>
                    </a:lnTo>
                    <a:cubicBezTo>
                      <a:pt x="0" y="63224"/>
                      <a:pt x="754" y="60028"/>
                      <a:pt x="2165" y="57339"/>
                    </a:cubicBezTo>
                    <a:lnTo>
                      <a:pt x="15238" y="32342"/>
                    </a:lnTo>
                    <a:cubicBezTo>
                      <a:pt x="15797" y="31276"/>
                      <a:pt x="16256" y="30129"/>
                      <a:pt x="16600" y="28932"/>
                    </a:cubicBezTo>
                    <a:lnTo>
                      <a:pt x="22965" y="6983"/>
                    </a:lnTo>
                    <a:lnTo>
                      <a:pt x="41337" y="0"/>
                    </a:lnTo>
                    <a:lnTo>
                      <a:pt x="67698" y="12605"/>
                    </a:lnTo>
                    <a:cubicBezTo>
                      <a:pt x="71356" y="14359"/>
                      <a:pt x="74195" y="18195"/>
                      <a:pt x="75359" y="23014"/>
                    </a:cubicBezTo>
                    <a:lnTo>
                      <a:pt x="82412" y="51996"/>
                    </a:lnTo>
                    <a:cubicBezTo>
                      <a:pt x="82593" y="52733"/>
                      <a:pt x="82741" y="53503"/>
                      <a:pt x="82823" y="54258"/>
                    </a:cubicBezTo>
                    <a:lnTo>
                      <a:pt x="86694" y="84878"/>
                    </a:lnTo>
                    <a:cubicBezTo>
                      <a:pt x="87071" y="87861"/>
                      <a:pt x="86809" y="90911"/>
                      <a:pt x="85923" y="9369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64" name="Freeform 1663">
                <a:extLst>
                  <a:ext uri="{FF2B5EF4-FFF2-40B4-BE49-F238E27FC236}">
                    <a16:creationId xmlns:a16="http://schemas.microsoft.com/office/drawing/2014/main" id="{69550874-1BD2-7180-A645-882EA8625685}"/>
                  </a:ext>
                </a:extLst>
              </p:cNvPr>
              <p:cNvSpPr/>
              <p:nvPr/>
            </p:nvSpPr>
            <p:spPr>
              <a:xfrm>
                <a:off x="10243405" y="11406016"/>
                <a:ext cx="95466" cy="142038"/>
              </a:xfrm>
              <a:custGeom>
                <a:avLst/>
                <a:gdLst>
                  <a:gd name="connsiteX0" fmla="*/ 45159 w 95466"/>
                  <a:gd name="connsiteY0" fmla="*/ 142021 h 142038"/>
                  <a:gd name="connsiteX1" fmla="*/ 33152 w 95466"/>
                  <a:gd name="connsiteY1" fmla="*/ 136022 h 142038"/>
                  <a:gd name="connsiteX2" fmla="*/ 4937 w 95466"/>
                  <a:gd name="connsiteY2" fmla="*/ 101647 h 142038"/>
                  <a:gd name="connsiteX3" fmla="*/ 0 w 95466"/>
                  <a:gd name="connsiteY3" fmla="*/ 87026 h 142038"/>
                  <a:gd name="connsiteX4" fmla="*/ 0 w 95466"/>
                  <a:gd name="connsiteY4" fmla="*/ 71142 h 142038"/>
                  <a:gd name="connsiteX5" fmla="*/ 2657 w 95466"/>
                  <a:gd name="connsiteY5" fmla="*/ 60012 h 142038"/>
                  <a:gd name="connsiteX6" fmla="*/ 15715 w 95466"/>
                  <a:gd name="connsiteY6" fmla="*/ 35013 h 142038"/>
                  <a:gd name="connsiteX7" fmla="*/ 16764 w 95466"/>
                  <a:gd name="connsiteY7" fmla="*/ 32375 h 142038"/>
                  <a:gd name="connsiteX8" fmla="*/ 23720 w 95466"/>
                  <a:gd name="connsiteY8" fmla="*/ 8393 h 142038"/>
                  <a:gd name="connsiteX9" fmla="*/ 45799 w 95466"/>
                  <a:gd name="connsiteY9" fmla="*/ 0 h 142038"/>
                  <a:gd name="connsiteX10" fmla="*/ 73817 w 95466"/>
                  <a:gd name="connsiteY10" fmla="*/ 13393 h 142038"/>
                  <a:gd name="connsiteX11" fmla="*/ 83823 w 95466"/>
                  <a:gd name="connsiteY11" fmla="*/ 26654 h 142038"/>
                  <a:gd name="connsiteX12" fmla="*/ 90877 w 95466"/>
                  <a:gd name="connsiteY12" fmla="*/ 55635 h 142038"/>
                  <a:gd name="connsiteX13" fmla="*/ 91385 w 95466"/>
                  <a:gd name="connsiteY13" fmla="*/ 58373 h 142038"/>
                  <a:gd name="connsiteX14" fmla="*/ 95257 w 95466"/>
                  <a:gd name="connsiteY14" fmla="*/ 89009 h 142038"/>
                  <a:gd name="connsiteX15" fmla="*/ 94322 w 95466"/>
                  <a:gd name="connsiteY15" fmla="*/ 99664 h 142038"/>
                  <a:gd name="connsiteX16" fmla="*/ 86858 w 95466"/>
                  <a:gd name="connsiteY16" fmla="*/ 123302 h 142038"/>
                  <a:gd name="connsiteX17" fmla="*/ 74046 w 95466"/>
                  <a:gd name="connsiteY17" fmla="*/ 136136 h 142038"/>
                  <a:gd name="connsiteX18" fmla="*/ 48112 w 95466"/>
                  <a:gd name="connsiteY18" fmla="*/ 141710 h 142038"/>
                  <a:gd name="connsiteX19" fmla="*/ 45159 w 95466"/>
                  <a:gd name="connsiteY19" fmla="*/ 142038 h 142038"/>
                  <a:gd name="connsiteX20" fmla="*/ 30790 w 95466"/>
                  <a:gd name="connsiteY20" fmla="*/ 14917 h 142038"/>
                  <a:gd name="connsiteX21" fmla="*/ 25048 w 95466"/>
                  <a:gd name="connsiteY21" fmla="*/ 34784 h 142038"/>
                  <a:gd name="connsiteX22" fmla="*/ 23309 w 95466"/>
                  <a:gd name="connsiteY22" fmla="*/ 39046 h 142038"/>
                  <a:gd name="connsiteX23" fmla="*/ 10285 w 95466"/>
                  <a:gd name="connsiteY23" fmla="*/ 63979 h 142038"/>
                  <a:gd name="connsiteX24" fmla="*/ 8611 w 95466"/>
                  <a:gd name="connsiteY24" fmla="*/ 71158 h 142038"/>
                  <a:gd name="connsiteX25" fmla="*/ 8611 w 95466"/>
                  <a:gd name="connsiteY25" fmla="*/ 87042 h 142038"/>
                  <a:gd name="connsiteX26" fmla="*/ 11597 w 95466"/>
                  <a:gd name="connsiteY26" fmla="*/ 96221 h 142038"/>
                  <a:gd name="connsiteX27" fmla="*/ 39828 w 95466"/>
                  <a:gd name="connsiteY27" fmla="*/ 130563 h 142038"/>
                  <a:gd name="connsiteX28" fmla="*/ 46341 w 95466"/>
                  <a:gd name="connsiteY28" fmla="*/ 133301 h 142038"/>
                  <a:gd name="connsiteX29" fmla="*/ 72258 w 95466"/>
                  <a:gd name="connsiteY29" fmla="*/ 127727 h 142038"/>
                  <a:gd name="connsiteX30" fmla="*/ 78672 w 95466"/>
                  <a:gd name="connsiteY30" fmla="*/ 120712 h 142038"/>
                  <a:gd name="connsiteX31" fmla="*/ 86136 w 95466"/>
                  <a:gd name="connsiteY31" fmla="*/ 97058 h 142038"/>
                  <a:gd name="connsiteX32" fmla="*/ 86743 w 95466"/>
                  <a:gd name="connsiteY32" fmla="*/ 90107 h 142038"/>
                  <a:gd name="connsiteX33" fmla="*/ 82872 w 95466"/>
                  <a:gd name="connsiteY33" fmla="*/ 59470 h 142038"/>
                  <a:gd name="connsiteX34" fmla="*/ 82560 w 95466"/>
                  <a:gd name="connsiteY34" fmla="*/ 57700 h 142038"/>
                  <a:gd name="connsiteX35" fmla="*/ 75490 w 95466"/>
                  <a:gd name="connsiteY35" fmla="*/ 28703 h 142038"/>
                  <a:gd name="connsiteX36" fmla="*/ 70159 w 95466"/>
                  <a:gd name="connsiteY36" fmla="*/ 21146 h 142038"/>
                  <a:gd name="connsiteX37" fmla="*/ 45471 w 95466"/>
                  <a:gd name="connsiteY37" fmla="*/ 9344 h 142038"/>
                  <a:gd name="connsiteX38" fmla="*/ 30822 w 95466"/>
                  <a:gd name="connsiteY38" fmla="*/ 14917 h 14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466" h="142038">
                    <a:moveTo>
                      <a:pt x="45159" y="142021"/>
                    </a:moveTo>
                    <a:cubicBezTo>
                      <a:pt x="40665" y="142021"/>
                      <a:pt x="36351" y="139890"/>
                      <a:pt x="33152" y="136022"/>
                    </a:cubicBezTo>
                    <a:lnTo>
                      <a:pt x="4937" y="101647"/>
                    </a:lnTo>
                    <a:cubicBezTo>
                      <a:pt x="1738" y="97762"/>
                      <a:pt x="0" y="92583"/>
                      <a:pt x="0" y="87026"/>
                    </a:cubicBezTo>
                    <a:lnTo>
                      <a:pt x="0" y="71142"/>
                    </a:lnTo>
                    <a:cubicBezTo>
                      <a:pt x="0" y="67175"/>
                      <a:pt x="918" y="63323"/>
                      <a:pt x="2657" y="60012"/>
                    </a:cubicBezTo>
                    <a:lnTo>
                      <a:pt x="15715" y="35013"/>
                    </a:lnTo>
                    <a:cubicBezTo>
                      <a:pt x="16157" y="34194"/>
                      <a:pt x="16502" y="33341"/>
                      <a:pt x="16764" y="32375"/>
                    </a:cubicBezTo>
                    <a:lnTo>
                      <a:pt x="23720" y="8393"/>
                    </a:lnTo>
                    <a:lnTo>
                      <a:pt x="45799" y="0"/>
                    </a:lnTo>
                    <a:lnTo>
                      <a:pt x="73817" y="13393"/>
                    </a:lnTo>
                    <a:cubicBezTo>
                      <a:pt x="78672" y="15704"/>
                      <a:pt x="82314" y="20539"/>
                      <a:pt x="83823" y="26654"/>
                    </a:cubicBezTo>
                    <a:lnTo>
                      <a:pt x="90877" y="55635"/>
                    </a:lnTo>
                    <a:cubicBezTo>
                      <a:pt x="91090" y="56504"/>
                      <a:pt x="91270" y="57438"/>
                      <a:pt x="91385" y="58373"/>
                    </a:cubicBezTo>
                    <a:lnTo>
                      <a:pt x="95257" y="89009"/>
                    </a:lnTo>
                    <a:cubicBezTo>
                      <a:pt x="95733" y="92583"/>
                      <a:pt x="95388" y="96270"/>
                      <a:pt x="94322" y="99664"/>
                    </a:cubicBezTo>
                    <a:lnTo>
                      <a:pt x="86858" y="123302"/>
                    </a:lnTo>
                    <a:cubicBezTo>
                      <a:pt x="84709" y="130088"/>
                      <a:pt x="79919" y="134891"/>
                      <a:pt x="74046" y="136136"/>
                    </a:cubicBezTo>
                    <a:lnTo>
                      <a:pt x="48112" y="141710"/>
                    </a:lnTo>
                    <a:cubicBezTo>
                      <a:pt x="47128" y="141923"/>
                      <a:pt x="46128" y="142038"/>
                      <a:pt x="45159" y="142038"/>
                    </a:cubicBezTo>
                    <a:close/>
                    <a:moveTo>
                      <a:pt x="30790" y="14917"/>
                    </a:moveTo>
                    <a:lnTo>
                      <a:pt x="25048" y="34784"/>
                    </a:lnTo>
                    <a:cubicBezTo>
                      <a:pt x="24589" y="36325"/>
                      <a:pt x="24031" y="37752"/>
                      <a:pt x="23309" y="39046"/>
                    </a:cubicBezTo>
                    <a:lnTo>
                      <a:pt x="10285" y="63979"/>
                    </a:lnTo>
                    <a:cubicBezTo>
                      <a:pt x="9186" y="66094"/>
                      <a:pt x="8611" y="68569"/>
                      <a:pt x="8611" y="71158"/>
                    </a:cubicBezTo>
                    <a:lnTo>
                      <a:pt x="8611" y="87042"/>
                    </a:lnTo>
                    <a:cubicBezTo>
                      <a:pt x="8611" y="90550"/>
                      <a:pt x="9711" y="93894"/>
                      <a:pt x="11597" y="96221"/>
                    </a:cubicBezTo>
                    <a:lnTo>
                      <a:pt x="39828" y="130563"/>
                    </a:lnTo>
                    <a:cubicBezTo>
                      <a:pt x="41665" y="132777"/>
                      <a:pt x="44044" y="133727"/>
                      <a:pt x="46341" y="133301"/>
                    </a:cubicBezTo>
                    <a:lnTo>
                      <a:pt x="72258" y="127727"/>
                    </a:lnTo>
                    <a:cubicBezTo>
                      <a:pt x="75031" y="127121"/>
                      <a:pt x="77491" y="124432"/>
                      <a:pt x="78672" y="120712"/>
                    </a:cubicBezTo>
                    <a:lnTo>
                      <a:pt x="86136" y="97058"/>
                    </a:lnTo>
                    <a:cubicBezTo>
                      <a:pt x="86842" y="94861"/>
                      <a:pt x="87038" y="92452"/>
                      <a:pt x="86743" y="90107"/>
                    </a:cubicBezTo>
                    <a:lnTo>
                      <a:pt x="82872" y="59470"/>
                    </a:lnTo>
                    <a:cubicBezTo>
                      <a:pt x="82790" y="58881"/>
                      <a:pt x="82691" y="58291"/>
                      <a:pt x="82560" y="57700"/>
                    </a:cubicBezTo>
                    <a:lnTo>
                      <a:pt x="75490" y="28703"/>
                    </a:lnTo>
                    <a:cubicBezTo>
                      <a:pt x="74637" y="25145"/>
                      <a:pt x="72636" y="22326"/>
                      <a:pt x="70159" y="21146"/>
                    </a:cubicBezTo>
                    <a:lnTo>
                      <a:pt x="45471" y="9344"/>
                    </a:lnTo>
                    <a:lnTo>
                      <a:pt x="30822" y="1491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1" name="Graphic 9">
              <a:extLst>
                <a:ext uri="{FF2B5EF4-FFF2-40B4-BE49-F238E27FC236}">
                  <a16:creationId xmlns:a16="http://schemas.microsoft.com/office/drawing/2014/main" id="{3B744959-F458-624E-23CF-644A1951A758}"/>
                </a:ext>
              </a:extLst>
            </p:cNvPr>
            <p:cNvGrpSpPr/>
            <p:nvPr/>
          </p:nvGrpSpPr>
          <p:grpSpPr>
            <a:xfrm>
              <a:off x="14502846" y="7604608"/>
              <a:ext cx="526640" cy="1219442"/>
              <a:chOff x="14502846" y="7604608"/>
              <a:chExt cx="526640" cy="1219442"/>
            </a:xfrm>
            <a:grpFill/>
          </p:grpSpPr>
          <p:sp>
            <p:nvSpPr>
              <p:cNvPr id="1661" name="Freeform 1660">
                <a:extLst>
                  <a:ext uri="{FF2B5EF4-FFF2-40B4-BE49-F238E27FC236}">
                    <a16:creationId xmlns:a16="http://schemas.microsoft.com/office/drawing/2014/main" id="{05F2B8E4-BADF-7F65-A91F-3B1F8F582A68}"/>
                  </a:ext>
                </a:extLst>
              </p:cNvPr>
              <p:cNvSpPr/>
              <p:nvPr/>
            </p:nvSpPr>
            <p:spPr>
              <a:xfrm>
                <a:off x="14507130" y="7608904"/>
                <a:ext cx="518094" cy="1210859"/>
              </a:xfrm>
              <a:custGeom>
                <a:avLst/>
                <a:gdLst>
                  <a:gd name="connsiteX0" fmla="*/ 304009 w 518094"/>
                  <a:gd name="connsiteY0" fmla="*/ 662290 h 1210859"/>
                  <a:gd name="connsiteX1" fmla="*/ 273334 w 518094"/>
                  <a:gd name="connsiteY1" fmla="*/ 641325 h 1210859"/>
                  <a:gd name="connsiteX2" fmla="*/ 266936 w 518094"/>
                  <a:gd name="connsiteY2" fmla="*/ 639456 h 1210859"/>
                  <a:gd name="connsiteX3" fmla="*/ 230848 w 518094"/>
                  <a:gd name="connsiteY3" fmla="*/ 641276 h 1210859"/>
                  <a:gd name="connsiteX4" fmla="*/ 217889 w 518094"/>
                  <a:gd name="connsiteY4" fmla="*/ 622048 h 1210859"/>
                  <a:gd name="connsiteX5" fmla="*/ 221661 w 518094"/>
                  <a:gd name="connsiteY5" fmla="*/ 595640 h 1210859"/>
                  <a:gd name="connsiteX6" fmla="*/ 209194 w 518094"/>
                  <a:gd name="connsiteY6" fmla="*/ 576396 h 1210859"/>
                  <a:gd name="connsiteX7" fmla="*/ 180980 w 518094"/>
                  <a:gd name="connsiteY7" fmla="*/ 576396 h 1210859"/>
                  <a:gd name="connsiteX8" fmla="*/ 168349 w 518094"/>
                  <a:gd name="connsiteY8" fmla="*/ 591657 h 1210859"/>
                  <a:gd name="connsiteX9" fmla="*/ 164741 w 518094"/>
                  <a:gd name="connsiteY9" fmla="*/ 664880 h 1210859"/>
                  <a:gd name="connsiteX10" fmla="*/ 163920 w 518094"/>
                  <a:gd name="connsiteY10" fmla="*/ 669437 h 1210859"/>
                  <a:gd name="connsiteX11" fmla="*/ 130129 w 518094"/>
                  <a:gd name="connsiteY11" fmla="*/ 788804 h 1210859"/>
                  <a:gd name="connsiteX12" fmla="*/ 108311 w 518094"/>
                  <a:gd name="connsiteY12" fmla="*/ 857716 h 1210859"/>
                  <a:gd name="connsiteX13" fmla="*/ 107492 w 518094"/>
                  <a:gd name="connsiteY13" fmla="*/ 865503 h 1210859"/>
                  <a:gd name="connsiteX14" fmla="*/ 110771 w 518094"/>
                  <a:gd name="connsiteY14" fmla="*/ 907581 h 1210859"/>
                  <a:gd name="connsiteX15" fmla="*/ 122582 w 518094"/>
                  <a:gd name="connsiteY15" fmla="*/ 922285 h 1210859"/>
                  <a:gd name="connsiteX16" fmla="*/ 145712 w 518094"/>
                  <a:gd name="connsiteY16" fmla="*/ 923842 h 1210859"/>
                  <a:gd name="connsiteX17" fmla="*/ 156375 w 518094"/>
                  <a:gd name="connsiteY17" fmla="*/ 933071 h 1210859"/>
                  <a:gd name="connsiteX18" fmla="*/ 179995 w 518094"/>
                  <a:gd name="connsiteY18" fmla="*/ 996590 h 1210859"/>
                  <a:gd name="connsiteX19" fmla="*/ 180980 w 518094"/>
                  <a:gd name="connsiteY19" fmla="*/ 1000410 h 1210859"/>
                  <a:gd name="connsiteX20" fmla="*/ 191479 w 518094"/>
                  <a:gd name="connsiteY20" fmla="*/ 1066437 h 1210859"/>
                  <a:gd name="connsiteX21" fmla="*/ 194759 w 518094"/>
                  <a:gd name="connsiteY21" fmla="*/ 1074518 h 1210859"/>
                  <a:gd name="connsiteX22" fmla="*/ 223958 w 518094"/>
                  <a:gd name="connsiteY22" fmla="*/ 1113515 h 1210859"/>
                  <a:gd name="connsiteX23" fmla="*/ 230520 w 518094"/>
                  <a:gd name="connsiteY23" fmla="*/ 1118203 h 1210859"/>
                  <a:gd name="connsiteX24" fmla="*/ 261850 w 518094"/>
                  <a:gd name="connsiteY24" fmla="*/ 1126022 h 1210859"/>
                  <a:gd name="connsiteX25" fmla="*/ 268412 w 518094"/>
                  <a:gd name="connsiteY25" fmla="*/ 1130743 h 1210859"/>
                  <a:gd name="connsiteX26" fmla="*/ 290230 w 518094"/>
                  <a:gd name="connsiteY26" fmla="*/ 1160019 h 1210859"/>
                  <a:gd name="connsiteX27" fmla="*/ 291049 w 518094"/>
                  <a:gd name="connsiteY27" fmla="*/ 1181510 h 1210859"/>
                  <a:gd name="connsiteX28" fmla="*/ 280224 w 518094"/>
                  <a:gd name="connsiteY28" fmla="*/ 1199082 h 1210859"/>
                  <a:gd name="connsiteX29" fmla="*/ 272513 w 518094"/>
                  <a:gd name="connsiteY29" fmla="*/ 1204967 h 1210859"/>
                  <a:gd name="connsiteX30" fmla="*/ 248892 w 518094"/>
                  <a:gd name="connsiteY30" fmla="*/ 1210589 h 1210859"/>
                  <a:gd name="connsiteX31" fmla="*/ 233964 w 518094"/>
                  <a:gd name="connsiteY31" fmla="*/ 1196820 h 1210859"/>
                  <a:gd name="connsiteX32" fmla="*/ 232160 w 518094"/>
                  <a:gd name="connsiteY32" fmla="*/ 1179952 h 1210859"/>
                  <a:gd name="connsiteX33" fmla="*/ 225598 w 518094"/>
                  <a:gd name="connsiteY33" fmla="*/ 1167822 h 1210859"/>
                  <a:gd name="connsiteX34" fmla="*/ 178519 w 518094"/>
                  <a:gd name="connsiteY34" fmla="*/ 1135382 h 1210859"/>
                  <a:gd name="connsiteX35" fmla="*/ 167037 w 518094"/>
                  <a:gd name="connsiteY35" fmla="*/ 1150758 h 1210859"/>
                  <a:gd name="connsiteX36" fmla="*/ 144072 w 518094"/>
                  <a:gd name="connsiteY36" fmla="*/ 1121597 h 1210859"/>
                  <a:gd name="connsiteX37" fmla="*/ 140792 w 518094"/>
                  <a:gd name="connsiteY37" fmla="*/ 1114548 h 1210859"/>
                  <a:gd name="connsiteX38" fmla="*/ 133409 w 518094"/>
                  <a:gd name="connsiteY38" fmla="*/ 1081829 h 1210859"/>
                  <a:gd name="connsiteX39" fmla="*/ 130457 w 518094"/>
                  <a:gd name="connsiteY39" fmla="*/ 1075256 h 1210859"/>
                  <a:gd name="connsiteX40" fmla="*/ 98304 w 518094"/>
                  <a:gd name="connsiteY40" fmla="*/ 1030948 h 1210859"/>
                  <a:gd name="connsiteX41" fmla="*/ 97812 w 518094"/>
                  <a:gd name="connsiteY41" fmla="*/ 1030227 h 1210859"/>
                  <a:gd name="connsiteX42" fmla="*/ 81736 w 518094"/>
                  <a:gd name="connsiteY42" fmla="*/ 1010655 h 1210859"/>
                  <a:gd name="connsiteX43" fmla="*/ 60741 w 518094"/>
                  <a:gd name="connsiteY43" fmla="*/ 1018687 h 1210859"/>
                  <a:gd name="connsiteX44" fmla="*/ 56802 w 518094"/>
                  <a:gd name="connsiteY44" fmla="*/ 1040341 h 1210859"/>
                  <a:gd name="connsiteX45" fmla="*/ 46142 w 518094"/>
                  <a:gd name="connsiteY45" fmla="*/ 998049 h 1210859"/>
                  <a:gd name="connsiteX46" fmla="*/ 45813 w 518094"/>
                  <a:gd name="connsiteY46" fmla="*/ 990263 h 1210859"/>
                  <a:gd name="connsiteX47" fmla="*/ 52047 w 518094"/>
                  <a:gd name="connsiteY47" fmla="*/ 943513 h 1210859"/>
                  <a:gd name="connsiteX48" fmla="*/ 52375 w 518094"/>
                  <a:gd name="connsiteY48" fmla="*/ 941546 h 1210859"/>
                  <a:gd name="connsiteX49" fmla="*/ 70255 w 518094"/>
                  <a:gd name="connsiteY49" fmla="*/ 865273 h 1210859"/>
                  <a:gd name="connsiteX50" fmla="*/ 70911 w 518094"/>
                  <a:gd name="connsiteY50" fmla="*/ 863274 h 1210859"/>
                  <a:gd name="connsiteX51" fmla="*/ 99944 w 518094"/>
                  <a:gd name="connsiteY51" fmla="*/ 779952 h 1210859"/>
                  <a:gd name="connsiteX52" fmla="*/ 100765 w 518094"/>
                  <a:gd name="connsiteY52" fmla="*/ 778100 h 1210859"/>
                  <a:gd name="connsiteX53" fmla="*/ 133573 w 518094"/>
                  <a:gd name="connsiteY53" fmla="*/ 709385 h 1210859"/>
                  <a:gd name="connsiteX54" fmla="*/ 134558 w 518094"/>
                  <a:gd name="connsiteY54" fmla="*/ 694304 h 1210859"/>
                  <a:gd name="connsiteX55" fmla="*/ 112904 w 518094"/>
                  <a:gd name="connsiteY55" fmla="*/ 629784 h 1210859"/>
                  <a:gd name="connsiteX56" fmla="*/ 111921 w 518094"/>
                  <a:gd name="connsiteY56" fmla="*/ 623293 h 1210859"/>
                  <a:gd name="connsiteX57" fmla="*/ 111921 w 518094"/>
                  <a:gd name="connsiteY57" fmla="*/ 590509 h 1210859"/>
                  <a:gd name="connsiteX58" fmla="*/ 111592 w 518094"/>
                  <a:gd name="connsiteY58" fmla="*/ 587411 h 1210859"/>
                  <a:gd name="connsiteX59" fmla="*/ 105687 w 518094"/>
                  <a:gd name="connsiteY59" fmla="*/ 547087 h 1210859"/>
                  <a:gd name="connsiteX60" fmla="*/ 102734 w 518094"/>
                  <a:gd name="connsiteY60" fmla="*/ 539546 h 1210859"/>
                  <a:gd name="connsiteX61" fmla="*/ 62545 w 518094"/>
                  <a:gd name="connsiteY61" fmla="*/ 479076 h 1210859"/>
                  <a:gd name="connsiteX62" fmla="*/ 60577 w 518094"/>
                  <a:gd name="connsiteY62" fmla="*/ 474814 h 1210859"/>
                  <a:gd name="connsiteX63" fmla="*/ 47617 w 518094"/>
                  <a:gd name="connsiteY63" fmla="*/ 435227 h 1210859"/>
                  <a:gd name="connsiteX64" fmla="*/ 64678 w 518094"/>
                  <a:gd name="connsiteY64" fmla="*/ 422458 h 1210859"/>
                  <a:gd name="connsiteX65" fmla="*/ 69926 w 518094"/>
                  <a:gd name="connsiteY65" fmla="*/ 415097 h 1210859"/>
                  <a:gd name="connsiteX66" fmla="*/ 90595 w 518094"/>
                  <a:gd name="connsiteY66" fmla="*/ 356774 h 1210859"/>
                  <a:gd name="connsiteX67" fmla="*/ 89610 w 518094"/>
                  <a:gd name="connsiteY67" fmla="*/ 341021 h 1210859"/>
                  <a:gd name="connsiteX68" fmla="*/ 66318 w 518094"/>
                  <a:gd name="connsiteY68" fmla="*/ 294894 h 1210859"/>
                  <a:gd name="connsiteX69" fmla="*/ 65497 w 518094"/>
                  <a:gd name="connsiteY69" fmla="*/ 293320 h 1210859"/>
                  <a:gd name="connsiteX70" fmla="*/ 27605 w 518094"/>
                  <a:gd name="connsiteY70" fmla="*/ 235096 h 1210859"/>
                  <a:gd name="connsiteX71" fmla="*/ 26292 w 518094"/>
                  <a:gd name="connsiteY71" fmla="*/ 232703 h 1210859"/>
                  <a:gd name="connsiteX72" fmla="*/ 1686 w 518094"/>
                  <a:gd name="connsiteY72" fmla="*/ 177183 h 1210859"/>
                  <a:gd name="connsiteX73" fmla="*/ 7755 w 518094"/>
                  <a:gd name="connsiteY73" fmla="*/ 154070 h 1210859"/>
                  <a:gd name="connsiteX74" fmla="*/ 17435 w 518094"/>
                  <a:gd name="connsiteY74" fmla="*/ 148611 h 1210859"/>
                  <a:gd name="connsiteX75" fmla="*/ 24159 w 518094"/>
                  <a:gd name="connsiteY75" fmla="*/ 139661 h 1210859"/>
                  <a:gd name="connsiteX76" fmla="*/ 46796 w 518094"/>
                  <a:gd name="connsiteY76" fmla="*/ 66274 h 1210859"/>
                  <a:gd name="connsiteX77" fmla="*/ 57952 w 518094"/>
                  <a:gd name="connsiteY77" fmla="*/ 56012 h 1210859"/>
                  <a:gd name="connsiteX78" fmla="*/ 91907 w 518094"/>
                  <a:gd name="connsiteY78" fmla="*/ 53947 h 1210859"/>
                  <a:gd name="connsiteX79" fmla="*/ 98961 w 518094"/>
                  <a:gd name="connsiteY79" fmla="*/ 50619 h 1210859"/>
                  <a:gd name="connsiteX80" fmla="*/ 131276 w 518094"/>
                  <a:gd name="connsiteY80" fmla="*/ 18687 h 1210859"/>
                  <a:gd name="connsiteX81" fmla="*/ 134066 w 518094"/>
                  <a:gd name="connsiteY81" fmla="*/ 16556 h 1210859"/>
                  <a:gd name="connsiteX82" fmla="*/ 162936 w 518094"/>
                  <a:gd name="connsiteY82" fmla="*/ 1230 h 1210859"/>
                  <a:gd name="connsiteX83" fmla="*/ 174911 w 518094"/>
                  <a:gd name="connsiteY83" fmla="*/ 2984 h 1210859"/>
                  <a:gd name="connsiteX84" fmla="*/ 192298 w 518094"/>
                  <a:gd name="connsiteY84" fmla="*/ 18769 h 1210859"/>
                  <a:gd name="connsiteX85" fmla="*/ 197548 w 518094"/>
                  <a:gd name="connsiteY85" fmla="*/ 30195 h 1210859"/>
                  <a:gd name="connsiteX86" fmla="*/ 200173 w 518094"/>
                  <a:gd name="connsiteY86" fmla="*/ 59897 h 1210859"/>
                  <a:gd name="connsiteX87" fmla="*/ 211819 w 518094"/>
                  <a:gd name="connsiteY87" fmla="*/ 74273 h 1210859"/>
                  <a:gd name="connsiteX88" fmla="*/ 230356 w 518094"/>
                  <a:gd name="connsiteY88" fmla="*/ 76043 h 1210859"/>
                  <a:gd name="connsiteX89" fmla="*/ 241673 w 518094"/>
                  <a:gd name="connsiteY89" fmla="*/ 96140 h 1210859"/>
                  <a:gd name="connsiteX90" fmla="*/ 229371 w 518094"/>
                  <a:gd name="connsiteY90" fmla="*/ 162233 h 1210859"/>
                  <a:gd name="connsiteX91" fmla="*/ 229042 w 518094"/>
                  <a:gd name="connsiteY91" fmla="*/ 166053 h 1210859"/>
                  <a:gd name="connsiteX92" fmla="*/ 229042 w 518094"/>
                  <a:gd name="connsiteY92" fmla="*/ 210606 h 1210859"/>
                  <a:gd name="connsiteX93" fmla="*/ 247743 w 518094"/>
                  <a:gd name="connsiteY93" fmla="*/ 224916 h 1210859"/>
                  <a:gd name="connsiteX94" fmla="*/ 297939 w 518094"/>
                  <a:gd name="connsiteY94" fmla="*/ 189264 h 1210859"/>
                  <a:gd name="connsiteX95" fmla="*/ 313032 w 518094"/>
                  <a:gd name="connsiteY95" fmla="*/ 200722 h 1210859"/>
                  <a:gd name="connsiteX96" fmla="*/ 320084 w 518094"/>
                  <a:gd name="connsiteY96" fmla="*/ 202951 h 1210859"/>
                  <a:gd name="connsiteX97" fmla="*/ 346658 w 518094"/>
                  <a:gd name="connsiteY97" fmla="*/ 200935 h 1210859"/>
                  <a:gd name="connsiteX98" fmla="*/ 356500 w 518094"/>
                  <a:gd name="connsiteY98" fmla="*/ 193411 h 1210859"/>
                  <a:gd name="connsiteX99" fmla="*/ 362733 w 518094"/>
                  <a:gd name="connsiteY99" fmla="*/ 180854 h 1210859"/>
                  <a:gd name="connsiteX100" fmla="*/ 374382 w 518094"/>
                  <a:gd name="connsiteY100" fmla="*/ 173380 h 1210859"/>
                  <a:gd name="connsiteX101" fmla="*/ 410141 w 518094"/>
                  <a:gd name="connsiteY101" fmla="*/ 177527 h 1210859"/>
                  <a:gd name="connsiteX102" fmla="*/ 418343 w 518094"/>
                  <a:gd name="connsiteY102" fmla="*/ 182674 h 1210859"/>
                  <a:gd name="connsiteX103" fmla="*/ 460173 w 518094"/>
                  <a:gd name="connsiteY103" fmla="*/ 240964 h 1210859"/>
                  <a:gd name="connsiteX104" fmla="*/ 463617 w 518094"/>
                  <a:gd name="connsiteY104" fmla="*/ 250898 h 1210859"/>
                  <a:gd name="connsiteX105" fmla="*/ 467554 w 518094"/>
                  <a:gd name="connsiteY105" fmla="*/ 320646 h 1210859"/>
                  <a:gd name="connsiteX106" fmla="*/ 470672 w 518094"/>
                  <a:gd name="connsiteY106" fmla="*/ 330383 h 1210859"/>
                  <a:gd name="connsiteX107" fmla="*/ 514961 w 518094"/>
                  <a:gd name="connsiteY107" fmla="*/ 393935 h 1210859"/>
                  <a:gd name="connsiteX108" fmla="*/ 518079 w 518094"/>
                  <a:gd name="connsiteY108" fmla="*/ 405557 h 1210859"/>
                  <a:gd name="connsiteX109" fmla="*/ 516273 w 518094"/>
                  <a:gd name="connsiteY109" fmla="*/ 463798 h 1210859"/>
                  <a:gd name="connsiteX110" fmla="*/ 513814 w 518094"/>
                  <a:gd name="connsiteY110" fmla="*/ 472781 h 1210859"/>
                  <a:gd name="connsiteX111" fmla="*/ 499869 w 518094"/>
                  <a:gd name="connsiteY111" fmla="*/ 497221 h 1210859"/>
                  <a:gd name="connsiteX112" fmla="*/ 487894 w 518094"/>
                  <a:gd name="connsiteY112" fmla="*/ 503697 h 1210859"/>
                  <a:gd name="connsiteX113" fmla="*/ 437536 w 518094"/>
                  <a:gd name="connsiteY113" fmla="*/ 494255 h 1210859"/>
                  <a:gd name="connsiteX114" fmla="*/ 433927 w 518094"/>
                  <a:gd name="connsiteY114" fmla="*/ 494255 h 1210859"/>
                  <a:gd name="connsiteX115" fmla="*/ 357978 w 518094"/>
                  <a:gd name="connsiteY115" fmla="*/ 508352 h 1210859"/>
                  <a:gd name="connsiteX116" fmla="*/ 349940 w 518094"/>
                  <a:gd name="connsiteY116" fmla="*/ 514466 h 1210859"/>
                  <a:gd name="connsiteX117" fmla="*/ 315162 w 518094"/>
                  <a:gd name="connsiteY117" fmla="*/ 571806 h 1210859"/>
                  <a:gd name="connsiteX118" fmla="*/ 312867 w 518094"/>
                  <a:gd name="connsiteY118" fmla="*/ 585165 h 1210859"/>
                  <a:gd name="connsiteX119" fmla="*/ 322217 w 518094"/>
                  <a:gd name="connsiteY119" fmla="*/ 644505 h 1210859"/>
                  <a:gd name="connsiteX120" fmla="*/ 304009 w 518094"/>
                  <a:gd name="connsiteY120" fmla="*/ 662257 h 121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18094" h="1210859">
                    <a:moveTo>
                      <a:pt x="304009" y="662290"/>
                    </a:moveTo>
                    <a:lnTo>
                      <a:pt x="273334" y="641325"/>
                    </a:lnTo>
                    <a:cubicBezTo>
                      <a:pt x="271365" y="639980"/>
                      <a:pt x="269068" y="639341"/>
                      <a:pt x="266936" y="639456"/>
                    </a:cubicBezTo>
                    <a:lnTo>
                      <a:pt x="230848" y="641276"/>
                    </a:lnTo>
                    <a:cubicBezTo>
                      <a:pt x="222811" y="641685"/>
                      <a:pt x="216577" y="632325"/>
                      <a:pt x="217889" y="622048"/>
                    </a:cubicBezTo>
                    <a:lnTo>
                      <a:pt x="221661" y="595640"/>
                    </a:lnTo>
                    <a:cubicBezTo>
                      <a:pt x="222973" y="585624"/>
                      <a:pt x="217068" y="576396"/>
                      <a:pt x="209194" y="576396"/>
                    </a:cubicBezTo>
                    <a:lnTo>
                      <a:pt x="180980" y="576396"/>
                    </a:lnTo>
                    <a:cubicBezTo>
                      <a:pt x="174418" y="576396"/>
                      <a:pt x="168842" y="583067"/>
                      <a:pt x="168349" y="591657"/>
                    </a:cubicBezTo>
                    <a:lnTo>
                      <a:pt x="164741" y="664880"/>
                    </a:lnTo>
                    <a:cubicBezTo>
                      <a:pt x="164576" y="666437"/>
                      <a:pt x="164412" y="667978"/>
                      <a:pt x="163920" y="669437"/>
                    </a:cubicBezTo>
                    <a:lnTo>
                      <a:pt x="130129" y="788804"/>
                    </a:lnTo>
                    <a:lnTo>
                      <a:pt x="108311" y="857716"/>
                    </a:lnTo>
                    <a:cubicBezTo>
                      <a:pt x="107656" y="860175"/>
                      <a:pt x="107327" y="862863"/>
                      <a:pt x="107492" y="865503"/>
                    </a:cubicBezTo>
                    <a:lnTo>
                      <a:pt x="110771" y="907581"/>
                    </a:lnTo>
                    <a:cubicBezTo>
                      <a:pt x="111264" y="915613"/>
                      <a:pt x="116348" y="921858"/>
                      <a:pt x="122582" y="922285"/>
                    </a:cubicBezTo>
                    <a:lnTo>
                      <a:pt x="145712" y="923842"/>
                    </a:lnTo>
                    <a:cubicBezTo>
                      <a:pt x="150305" y="924154"/>
                      <a:pt x="154406" y="927694"/>
                      <a:pt x="156375" y="933071"/>
                    </a:cubicBezTo>
                    <a:lnTo>
                      <a:pt x="179995" y="996590"/>
                    </a:lnTo>
                    <a:cubicBezTo>
                      <a:pt x="180488" y="997803"/>
                      <a:pt x="180816" y="999082"/>
                      <a:pt x="180980" y="1000410"/>
                    </a:cubicBezTo>
                    <a:lnTo>
                      <a:pt x="191479" y="1066437"/>
                    </a:lnTo>
                    <a:cubicBezTo>
                      <a:pt x="191971" y="1069486"/>
                      <a:pt x="193119" y="1072289"/>
                      <a:pt x="194759" y="1074518"/>
                    </a:cubicBezTo>
                    <a:lnTo>
                      <a:pt x="223958" y="1113515"/>
                    </a:lnTo>
                    <a:cubicBezTo>
                      <a:pt x="225762" y="1115925"/>
                      <a:pt x="228059" y="1117564"/>
                      <a:pt x="230520" y="1118203"/>
                    </a:cubicBezTo>
                    <a:lnTo>
                      <a:pt x="261850" y="1126022"/>
                    </a:lnTo>
                    <a:cubicBezTo>
                      <a:pt x="264311" y="1126662"/>
                      <a:pt x="266608" y="1128317"/>
                      <a:pt x="268412" y="1130743"/>
                    </a:cubicBezTo>
                    <a:lnTo>
                      <a:pt x="290230" y="1160019"/>
                    </a:lnTo>
                    <a:cubicBezTo>
                      <a:pt x="294657" y="1165920"/>
                      <a:pt x="294986" y="1175116"/>
                      <a:pt x="291049" y="1181510"/>
                    </a:cubicBezTo>
                    <a:lnTo>
                      <a:pt x="280224" y="1199082"/>
                    </a:lnTo>
                    <a:cubicBezTo>
                      <a:pt x="278254" y="1202163"/>
                      <a:pt x="275630" y="1204262"/>
                      <a:pt x="272513" y="1204967"/>
                    </a:cubicBezTo>
                    <a:lnTo>
                      <a:pt x="248892" y="1210589"/>
                    </a:lnTo>
                    <a:cubicBezTo>
                      <a:pt x="241673" y="1212261"/>
                      <a:pt x="235114" y="1205999"/>
                      <a:pt x="233964" y="1196820"/>
                    </a:cubicBezTo>
                    <a:lnTo>
                      <a:pt x="232160" y="1179952"/>
                    </a:lnTo>
                    <a:cubicBezTo>
                      <a:pt x="231667" y="1174789"/>
                      <a:pt x="229206" y="1170281"/>
                      <a:pt x="225598" y="1167822"/>
                    </a:cubicBezTo>
                    <a:lnTo>
                      <a:pt x="178519" y="1135382"/>
                    </a:lnTo>
                    <a:lnTo>
                      <a:pt x="167037" y="1150758"/>
                    </a:lnTo>
                    <a:lnTo>
                      <a:pt x="144072" y="1121597"/>
                    </a:lnTo>
                    <a:cubicBezTo>
                      <a:pt x="142432" y="1119646"/>
                      <a:pt x="141447" y="1117219"/>
                      <a:pt x="140792" y="1114548"/>
                    </a:cubicBezTo>
                    <a:lnTo>
                      <a:pt x="133409" y="1081829"/>
                    </a:lnTo>
                    <a:cubicBezTo>
                      <a:pt x="132752" y="1079370"/>
                      <a:pt x="131769" y="1077125"/>
                      <a:pt x="130457" y="1075256"/>
                    </a:cubicBezTo>
                    <a:lnTo>
                      <a:pt x="98304" y="1030948"/>
                    </a:lnTo>
                    <a:cubicBezTo>
                      <a:pt x="98140" y="1030702"/>
                      <a:pt x="97976" y="1030456"/>
                      <a:pt x="97812" y="1030227"/>
                    </a:cubicBezTo>
                    <a:lnTo>
                      <a:pt x="81736" y="1010655"/>
                    </a:lnTo>
                    <a:cubicBezTo>
                      <a:pt x="74684" y="1002082"/>
                      <a:pt x="63036" y="1006524"/>
                      <a:pt x="60741" y="1018687"/>
                    </a:cubicBezTo>
                    <a:lnTo>
                      <a:pt x="56802" y="1040341"/>
                    </a:lnTo>
                    <a:lnTo>
                      <a:pt x="46142" y="998049"/>
                    </a:lnTo>
                    <a:cubicBezTo>
                      <a:pt x="45649" y="995541"/>
                      <a:pt x="45485" y="992869"/>
                      <a:pt x="45813" y="990263"/>
                    </a:cubicBezTo>
                    <a:lnTo>
                      <a:pt x="52047" y="943513"/>
                    </a:lnTo>
                    <a:cubicBezTo>
                      <a:pt x="52047" y="942841"/>
                      <a:pt x="52211" y="942185"/>
                      <a:pt x="52375" y="941546"/>
                    </a:cubicBezTo>
                    <a:lnTo>
                      <a:pt x="70255" y="865273"/>
                    </a:lnTo>
                    <a:cubicBezTo>
                      <a:pt x="70419" y="864585"/>
                      <a:pt x="70583" y="863929"/>
                      <a:pt x="70911" y="863274"/>
                    </a:cubicBezTo>
                    <a:lnTo>
                      <a:pt x="99944" y="779952"/>
                    </a:lnTo>
                    <a:cubicBezTo>
                      <a:pt x="100273" y="779313"/>
                      <a:pt x="100437" y="778690"/>
                      <a:pt x="100765" y="778100"/>
                    </a:cubicBezTo>
                    <a:lnTo>
                      <a:pt x="133573" y="709385"/>
                    </a:lnTo>
                    <a:cubicBezTo>
                      <a:pt x="135870" y="704844"/>
                      <a:pt x="136198" y="699205"/>
                      <a:pt x="134558" y="694304"/>
                    </a:cubicBezTo>
                    <a:lnTo>
                      <a:pt x="112904" y="629784"/>
                    </a:lnTo>
                    <a:cubicBezTo>
                      <a:pt x="112247" y="627735"/>
                      <a:pt x="111921" y="625523"/>
                      <a:pt x="111921" y="623293"/>
                    </a:cubicBezTo>
                    <a:lnTo>
                      <a:pt x="111921" y="590509"/>
                    </a:lnTo>
                    <a:cubicBezTo>
                      <a:pt x="111921" y="589477"/>
                      <a:pt x="111757" y="588427"/>
                      <a:pt x="111592" y="587411"/>
                    </a:cubicBezTo>
                    <a:lnTo>
                      <a:pt x="105687" y="547087"/>
                    </a:lnTo>
                    <a:cubicBezTo>
                      <a:pt x="105195" y="544300"/>
                      <a:pt x="104210" y="541693"/>
                      <a:pt x="102734" y="539546"/>
                    </a:cubicBezTo>
                    <a:lnTo>
                      <a:pt x="62545" y="479076"/>
                    </a:lnTo>
                    <a:cubicBezTo>
                      <a:pt x="61724" y="477797"/>
                      <a:pt x="61068" y="476371"/>
                      <a:pt x="60577" y="474814"/>
                    </a:cubicBezTo>
                    <a:lnTo>
                      <a:pt x="47617" y="435227"/>
                    </a:lnTo>
                    <a:lnTo>
                      <a:pt x="64678" y="422458"/>
                    </a:lnTo>
                    <a:cubicBezTo>
                      <a:pt x="66975" y="420769"/>
                      <a:pt x="68779" y="418196"/>
                      <a:pt x="69926" y="415097"/>
                    </a:cubicBezTo>
                    <a:lnTo>
                      <a:pt x="90595" y="356774"/>
                    </a:lnTo>
                    <a:cubicBezTo>
                      <a:pt x="92399" y="351676"/>
                      <a:pt x="92071" y="345726"/>
                      <a:pt x="89610" y="341021"/>
                    </a:cubicBezTo>
                    <a:lnTo>
                      <a:pt x="66318" y="294894"/>
                    </a:lnTo>
                    <a:cubicBezTo>
                      <a:pt x="65989" y="294353"/>
                      <a:pt x="65825" y="293829"/>
                      <a:pt x="65497" y="293320"/>
                    </a:cubicBezTo>
                    <a:lnTo>
                      <a:pt x="27605" y="235096"/>
                    </a:lnTo>
                    <a:cubicBezTo>
                      <a:pt x="27113" y="234342"/>
                      <a:pt x="26620" y="233555"/>
                      <a:pt x="26292" y="232703"/>
                    </a:cubicBezTo>
                    <a:lnTo>
                      <a:pt x="1686" y="177183"/>
                    </a:lnTo>
                    <a:cubicBezTo>
                      <a:pt x="-2087" y="168724"/>
                      <a:pt x="703" y="157922"/>
                      <a:pt x="7755" y="154070"/>
                    </a:cubicBezTo>
                    <a:lnTo>
                      <a:pt x="17435" y="148611"/>
                    </a:lnTo>
                    <a:cubicBezTo>
                      <a:pt x="20551" y="146907"/>
                      <a:pt x="23012" y="143677"/>
                      <a:pt x="24159" y="139661"/>
                    </a:cubicBezTo>
                    <a:lnTo>
                      <a:pt x="46796" y="66274"/>
                    </a:lnTo>
                    <a:cubicBezTo>
                      <a:pt x="48600" y="60323"/>
                      <a:pt x="53030" y="56307"/>
                      <a:pt x="57952" y="56012"/>
                    </a:cubicBezTo>
                    <a:lnTo>
                      <a:pt x="91907" y="53947"/>
                    </a:lnTo>
                    <a:cubicBezTo>
                      <a:pt x="94368" y="53783"/>
                      <a:pt x="96829" y="52619"/>
                      <a:pt x="98961" y="50619"/>
                    </a:cubicBezTo>
                    <a:lnTo>
                      <a:pt x="131276" y="18687"/>
                    </a:lnTo>
                    <a:cubicBezTo>
                      <a:pt x="132097" y="17819"/>
                      <a:pt x="133080" y="17114"/>
                      <a:pt x="134066" y="16556"/>
                    </a:cubicBezTo>
                    <a:lnTo>
                      <a:pt x="162936" y="1230"/>
                    </a:lnTo>
                    <a:cubicBezTo>
                      <a:pt x="166873" y="-901"/>
                      <a:pt x="171467" y="-229"/>
                      <a:pt x="174911" y="2984"/>
                    </a:cubicBezTo>
                    <a:lnTo>
                      <a:pt x="192298" y="18769"/>
                    </a:lnTo>
                    <a:cubicBezTo>
                      <a:pt x="195251" y="21441"/>
                      <a:pt x="197056" y="25589"/>
                      <a:pt x="197548" y="30195"/>
                    </a:cubicBezTo>
                    <a:lnTo>
                      <a:pt x="200173" y="59897"/>
                    </a:lnTo>
                    <a:cubicBezTo>
                      <a:pt x="200992" y="67667"/>
                      <a:pt x="205750" y="73683"/>
                      <a:pt x="211819" y="74273"/>
                    </a:cubicBezTo>
                    <a:lnTo>
                      <a:pt x="230356" y="76043"/>
                    </a:lnTo>
                    <a:cubicBezTo>
                      <a:pt x="238065" y="76781"/>
                      <a:pt x="243478" y="86354"/>
                      <a:pt x="241673" y="96140"/>
                    </a:cubicBezTo>
                    <a:lnTo>
                      <a:pt x="229371" y="162233"/>
                    </a:lnTo>
                    <a:cubicBezTo>
                      <a:pt x="229042" y="163479"/>
                      <a:pt x="229042" y="164757"/>
                      <a:pt x="229042" y="166053"/>
                    </a:cubicBezTo>
                    <a:lnTo>
                      <a:pt x="229042" y="210606"/>
                    </a:lnTo>
                    <a:cubicBezTo>
                      <a:pt x="229042" y="223015"/>
                      <a:pt x="239214" y="230900"/>
                      <a:pt x="247743" y="224916"/>
                    </a:cubicBezTo>
                    <a:lnTo>
                      <a:pt x="297939" y="189264"/>
                    </a:lnTo>
                    <a:lnTo>
                      <a:pt x="313032" y="200722"/>
                    </a:lnTo>
                    <a:cubicBezTo>
                      <a:pt x="315162" y="202361"/>
                      <a:pt x="317623" y="203131"/>
                      <a:pt x="320084" y="202951"/>
                    </a:cubicBezTo>
                    <a:lnTo>
                      <a:pt x="346658" y="200935"/>
                    </a:lnTo>
                    <a:cubicBezTo>
                      <a:pt x="350595" y="200623"/>
                      <a:pt x="354367" y="197837"/>
                      <a:pt x="356500" y="193411"/>
                    </a:cubicBezTo>
                    <a:lnTo>
                      <a:pt x="362733" y="180854"/>
                    </a:lnTo>
                    <a:cubicBezTo>
                      <a:pt x="365194" y="175707"/>
                      <a:pt x="369788" y="172822"/>
                      <a:pt x="374382" y="173380"/>
                    </a:cubicBezTo>
                    <a:lnTo>
                      <a:pt x="410141" y="177527"/>
                    </a:lnTo>
                    <a:cubicBezTo>
                      <a:pt x="413258" y="177887"/>
                      <a:pt x="416210" y="179723"/>
                      <a:pt x="418343" y="182674"/>
                    </a:cubicBezTo>
                    <a:lnTo>
                      <a:pt x="460173" y="240964"/>
                    </a:lnTo>
                    <a:cubicBezTo>
                      <a:pt x="462141" y="243685"/>
                      <a:pt x="463289" y="247193"/>
                      <a:pt x="463617" y="250898"/>
                    </a:cubicBezTo>
                    <a:lnTo>
                      <a:pt x="467554" y="320646"/>
                    </a:lnTo>
                    <a:cubicBezTo>
                      <a:pt x="467718" y="324252"/>
                      <a:pt x="468868" y="327678"/>
                      <a:pt x="470672" y="330383"/>
                    </a:cubicBezTo>
                    <a:lnTo>
                      <a:pt x="514961" y="393935"/>
                    </a:lnTo>
                    <a:cubicBezTo>
                      <a:pt x="517094" y="397115"/>
                      <a:pt x="518241" y="401279"/>
                      <a:pt x="518079" y="405557"/>
                    </a:cubicBezTo>
                    <a:lnTo>
                      <a:pt x="516273" y="463798"/>
                    </a:lnTo>
                    <a:cubicBezTo>
                      <a:pt x="516109" y="467044"/>
                      <a:pt x="515290" y="470175"/>
                      <a:pt x="513814" y="472781"/>
                    </a:cubicBezTo>
                    <a:lnTo>
                      <a:pt x="499869" y="497221"/>
                    </a:lnTo>
                    <a:cubicBezTo>
                      <a:pt x="497082" y="502074"/>
                      <a:pt x="492488" y="504565"/>
                      <a:pt x="487894" y="503697"/>
                    </a:cubicBezTo>
                    <a:lnTo>
                      <a:pt x="437536" y="494255"/>
                    </a:lnTo>
                    <a:cubicBezTo>
                      <a:pt x="436222" y="494025"/>
                      <a:pt x="435075" y="494025"/>
                      <a:pt x="433927" y="494255"/>
                    </a:cubicBezTo>
                    <a:lnTo>
                      <a:pt x="357978" y="508352"/>
                    </a:lnTo>
                    <a:cubicBezTo>
                      <a:pt x="354696" y="508958"/>
                      <a:pt x="351908" y="511138"/>
                      <a:pt x="349940" y="514466"/>
                    </a:cubicBezTo>
                    <a:lnTo>
                      <a:pt x="315162" y="571806"/>
                    </a:lnTo>
                    <a:cubicBezTo>
                      <a:pt x="313032" y="575592"/>
                      <a:pt x="312046" y="580477"/>
                      <a:pt x="312867" y="585165"/>
                    </a:cubicBezTo>
                    <a:lnTo>
                      <a:pt x="322217" y="644505"/>
                    </a:lnTo>
                    <a:cubicBezTo>
                      <a:pt x="324513" y="658028"/>
                      <a:pt x="313522" y="668699"/>
                      <a:pt x="304009" y="66225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62" name="Freeform 1661">
                <a:extLst>
                  <a:ext uri="{FF2B5EF4-FFF2-40B4-BE49-F238E27FC236}">
                    <a16:creationId xmlns:a16="http://schemas.microsoft.com/office/drawing/2014/main" id="{6A121C7C-8479-613F-3A3D-5413BAC8A92A}"/>
                  </a:ext>
                </a:extLst>
              </p:cNvPr>
              <p:cNvSpPr/>
              <p:nvPr/>
            </p:nvSpPr>
            <p:spPr>
              <a:xfrm>
                <a:off x="14502846" y="7604608"/>
                <a:ext cx="526640" cy="1219442"/>
              </a:xfrm>
              <a:custGeom>
                <a:avLst/>
                <a:gdLst>
                  <a:gd name="connsiteX0" fmla="*/ 250716 w 526640"/>
                  <a:gd name="connsiteY0" fmla="*/ 1219443 h 1219442"/>
                  <a:gd name="connsiteX1" fmla="*/ 242349 w 526640"/>
                  <a:gd name="connsiteY1" fmla="*/ 1216689 h 1219442"/>
                  <a:gd name="connsiteX2" fmla="*/ 233983 w 526640"/>
                  <a:gd name="connsiteY2" fmla="*/ 1201591 h 1219442"/>
                  <a:gd name="connsiteX3" fmla="*/ 232179 w 526640"/>
                  <a:gd name="connsiteY3" fmla="*/ 1184708 h 1219442"/>
                  <a:gd name="connsiteX4" fmla="*/ 227421 w 526640"/>
                  <a:gd name="connsiteY4" fmla="*/ 1175659 h 1219442"/>
                  <a:gd name="connsiteX5" fmla="*/ 183625 w 526640"/>
                  <a:gd name="connsiteY5" fmla="*/ 1145580 h 1219442"/>
                  <a:gd name="connsiteX6" fmla="*/ 171322 w 526640"/>
                  <a:gd name="connsiteY6" fmla="*/ 1162136 h 1219442"/>
                  <a:gd name="connsiteX7" fmla="*/ 144912 w 526640"/>
                  <a:gd name="connsiteY7" fmla="*/ 1128548 h 1219442"/>
                  <a:gd name="connsiteX8" fmla="*/ 140811 w 526640"/>
                  <a:gd name="connsiteY8" fmla="*/ 1119812 h 1219442"/>
                  <a:gd name="connsiteX9" fmla="*/ 133428 w 526640"/>
                  <a:gd name="connsiteY9" fmla="*/ 1087093 h 1219442"/>
                  <a:gd name="connsiteX10" fmla="*/ 131295 w 526640"/>
                  <a:gd name="connsiteY10" fmla="*/ 1082077 h 1219442"/>
                  <a:gd name="connsiteX11" fmla="*/ 99145 w 526640"/>
                  <a:gd name="connsiteY11" fmla="*/ 1037786 h 1219442"/>
                  <a:gd name="connsiteX12" fmla="*/ 82577 w 526640"/>
                  <a:gd name="connsiteY12" fmla="*/ 1017689 h 1219442"/>
                  <a:gd name="connsiteX13" fmla="*/ 76015 w 526640"/>
                  <a:gd name="connsiteY13" fmla="*/ 1015000 h 1219442"/>
                  <a:gd name="connsiteX14" fmla="*/ 69289 w 526640"/>
                  <a:gd name="connsiteY14" fmla="*/ 1023803 h 1219442"/>
                  <a:gd name="connsiteX15" fmla="*/ 61579 w 526640"/>
                  <a:gd name="connsiteY15" fmla="*/ 1064832 h 1219442"/>
                  <a:gd name="connsiteX16" fmla="*/ 46325 w 526640"/>
                  <a:gd name="connsiteY16" fmla="*/ 1003428 h 1219442"/>
                  <a:gd name="connsiteX17" fmla="*/ 45832 w 526640"/>
                  <a:gd name="connsiteY17" fmla="*/ 994035 h 1219442"/>
                  <a:gd name="connsiteX18" fmla="*/ 52066 w 526640"/>
                  <a:gd name="connsiteY18" fmla="*/ 947268 h 1219442"/>
                  <a:gd name="connsiteX19" fmla="*/ 52394 w 526640"/>
                  <a:gd name="connsiteY19" fmla="*/ 944875 h 1219442"/>
                  <a:gd name="connsiteX20" fmla="*/ 70274 w 526640"/>
                  <a:gd name="connsiteY20" fmla="*/ 868603 h 1219442"/>
                  <a:gd name="connsiteX21" fmla="*/ 71095 w 526640"/>
                  <a:gd name="connsiteY21" fmla="*/ 866209 h 1219442"/>
                  <a:gd name="connsiteX22" fmla="*/ 100292 w 526640"/>
                  <a:gd name="connsiteY22" fmla="*/ 782856 h 1219442"/>
                  <a:gd name="connsiteX23" fmla="*/ 101113 w 526640"/>
                  <a:gd name="connsiteY23" fmla="*/ 780594 h 1219442"/>
                  <a:gd name="connsiteX24" fmla="*/ 134085 w 526640"/>
                  <a:gd name="connsiteY24" fmla="*/ 711878 h 1219442"/>
                  <a:gd name="connsiteX25" fmla="*/ 134742 w 526640"/>
                  <a:gd name="connsiteY25" fmla="*/ 700010 h 1219442"/>
                  <a:gd name="connsiteX26" fmla="*/ 113088 w 526640"/>
                  <a:gd name="connsiteY26" fmla="*/ 635475 h 1219442"/>
                  <a:gd name="connsiteX27" fmla="*/ 111776 w 526640"/>
                  <a:gd name="connsiteY27" fmla="*/ 627623 h 1219442"/>
                  <a:gd name="connsiteX28" fmla="*/ 111776 w 526640"/>
                  <a:gd name="connsiteY28" fmla="*/ 594839 h 1219442"/>
                  <a:gd name="connsiteX29" fmla="*/ 111612 w 526640"/>
                  <a:gd name="connsiteY29" fmla="*/ 592379 h 1219442"/>
                  <a:gd name="connsiteX30" fmla="*/ 105542 w 526640"/>
                  <a:gd name="connsiteY30" fmla="*/ 552055 h 1219442"/>
                  <a:gd name="connsiteX31" fmla="*/ 103410 w 526640"/>
                  <a:gd name="connsiteY31" fmla="*/ 546252 h 1219442"/>
                  <a:gd name="connsiteX32" fmla="*/ 63219 w 526640"/>
                  <a:gd name="connsiteY32" fmla="*/ 485782 h 1219442"/>
                  <a:gd name="connsiteX33" fmla="*/ 60760 w 526640"/>
                  <a:gd name="connsiteY33" fmla="*/ 480487 h 1219442"/>
                  <a:gd name="connsiteX34" fmla="*/ 46653 w 526640"/>
                  <a:gd name="connsiteY34" fmla="*/ 437950 h 1219442"/>
                  <a:gd name="connsiteX35" fmla="*/ 66337 w 526640"/>
                  <a:gd name="connsiteY35" fmla="*/ 423328 h 1219442"/>
                  <a:gd name="connsiteX36" fmla="*/ 70110 w 526640"/>
                  <a:gd name="connsiteY36" fmla="*/ 417968 h 1219442"/>
                  <a:gd name="connsiteX37" fmla="*/ 90779 w 526640"/>
                  <a:gd name="connsiteY37" fmla="*/ 359661 h 1219442"/>
                  <a:gd name="connsiteX38" fmla="*/ 89958 w 526640"/>
                  <a:gd name="connsiteY38" fmla="*/ 347301 h 1219442"/>
                  <a:gd name="connsiteX39" fmla="*/ 66666 w 526640"/>
                  <a:gd name="connsiteY39" fmla="*/ 301158 h 1219442"/>
                  <a:gd name="connsiteX40" fmla="*/ 66009 w 526640"/>
                  <a:gd name="connsiteY40" fmla="*/ 299945 h 1219442"/>
                  <a:gd name="connsiteX41" fmla="*/ 28279 w 526640"/>
                  <a:gd name="connsiteY41" fmla="*/ 241769 h 1219442"/>
                  <a:gd name="connsiteX42" fmla="*/ 26639 w 526640"/>
                  <a:gd name="connsiteY42" fmla="*/ 238818 h 1219442"/>
                  <a:gd name="connsiteX43" fmla="*/ 2034 w 526640"/>
                  <a:gd name="connsiteY43" fmla="*/ 183266 h 1219442"/>
                  <a:gd name="connsiteX44" fmla="*/ 9745 w 526640"/>
                  <a:gd name="connsiteY44" fmla="*/ 154645 h 1219442"/>
                  <a:gd name="connsiteX45" fmla="*/ 19587 w 526640"/>
                  <a:gd name="connsiteY45" fmla="*/ 149187 h 1219442"/>
                  <a:gd name="connsiteX46" fmla="*/ 24342 w 526640"/>
                  <a:gd name="connsiteY46" fmla="*/ 142728 h 1219442"/>
                  <a:gd name="connsiteX47" fmla="*/ 46980 w 526640"/>
                  <a:gd name="connsiteY47" fmla="*/ 69324 h 1219442"/>
                  <a:gd name="connsiteX48" fmla="*/ 61908 w 526640"/>
                  <a:gd name="connsiteY48" fmla="*/ 56030 h 1219442"/>
                  <a:gd name="connsiteX49" fmla="*/ 95865 w 526640"/>
                  <a:gd name="connsiteY49" fmla="*/ 53965 h 1219442"/>
                  <a:gd name="connsiteX50" fmla="*/ 100128 w 526640"/>
                  <a:gd name="connsiteY50" fmla="*/ 51851 h 1219442"/>
                  <a:gd name="connsiteX51" fmla="*/ 132445 w 526640"/>
                  <a:gd name="connsiteY51" fmla="*/ 19935 h 1219442"/>
                  <a:gd name="connsiteX52" fmla="*/ 136217 w 526640"/>
                  <a:gd name="connsiteY52" fmla="*/ 17067 h 1219442"/>
                  <a:gd name="connsiteX53" fmla="*/ 165088 w 526640"/>
                  <a:gd name="connsiteY53" fmla="*/ 1740 h 1219442"/>
                  <a:gd name="connsiteX54" fmla="*/ 181985 w 526640"/>
                  <a:gd name="connsiteY54" fmla="*/ 4117 h 1219442"/>
                  <a:gd name="connsiteX55" fmla="*/ 199372 w 526640"/>
                  <a:gd name="connsiteY55" fmla="*/ 19902 h 1219442"/>
                  <a:gd name="connsiteX56" fmla="*/ 205934 w 526640"/>
                  <a:gd name="connsiteY56" fmla="*/ 34114 h 1219442"/>
                  <a:gd name="connsiteX57" fmla="*/ 208721 w 526640"/>
                  <a:gd name="connsiteY57" fmla="*/ 63817 h 1219442"/>
                  <a:gd name="connsiteX58" fmla="*/ 216432 w 526640"/>
                  <a:gd name="connsiteY58" fmla="*/ 74291 h 1219442"/>
                  <a:gd name="connsiteX59" fmla="*/ 234969 w 526640"/>
                  <a:gd name="connsiteY59" fmla="*/ 76078 h 1219442"/>
                  <a:gd name="connsiteX60" fmla="*/ 245958 w 526640"/>
                  <a:gd name="connsiteY60" fmla="*/ 82635 h 1219442"/>
                  <a:gd name="connsiteX61" fmla="*/ 250059 w 526640"/>
                  <a:gd name="connsiteY61" fmla="*/ 101240 h 1219442"/>
                  <a:gd name="connsiteX62" fmla="*/ 237756 w 526640"/>
                  <a:gd name="connsiteY62" fmla="*/ 167316 h 1219442"/>
                  <a:gd name="connsiteX63" fmla="*/ 237428 w 526640"/>
                  <a:gd name="connsiteY63" fmla="*/ 170349 h 1219442"/>
                  <a:gd name="connsiteX64" fmla="*/ 237428 w 526640"/>
                  <a:gd name="connsiteY64" fmla="*/ 214903 h 1219442"/>
                  <a:gd name="connsiteX65" fmla="*/ 243170 w 526640"/>
                  <a:gd name="connsiteY65" fmla="*/ 226279 h 1219442"/>
                  <a:gd name="connsiteX66" fmla="*/ 249404 w 526640"/>
                  <a:gd name="connsiteY66" fmla="*/ 225721 h 1219442"/>
                  <a:gd name="connsiteX67" fmla="*/ 302224 w 526640"/>
                  <a:gd name="connsiteY67" fmla="*/ 188249 h 1219442"/>
                  <a:gd name="connsiteX68" fmla="*/ 319775 w 526640"/>
                  <a:gd name="connsiteY68" fmla="*/ 201625 h 1219442"/>
                  <a:gd name="connsiteX69" fmla="*/ 323876 w 526640"/>
                  <a:gd name="connsiteY69" fmla="*/ 202969 h 1219442"/>
                  <a:gd name="connsiteX70" fmla="*/ 350450 w 526640"/>
                  <a:gd name="connsiteY70" fmla="*/ 200953 h 1219442"/>
                  <a:gd name="connsiteX71" fmla="*/ 356848 w 526640"/>
                  <a:gd name="connsiteY71" fmla="*/ 195839 h 1219442"/>
                  <a:gd name="connsiteX72" fmla="*/ 363081 w 526640"/>
                  <a:gd name="connsiteY72" fmla="*/ 183282 h 1219442"/>
                  <a:gd name="connsiteX73" fmla="*/ 379157 w 526640"/>
                  <a:gd name="connsiteY73" fmla="*/ 173431 h 1219442"/>
                  <a:gd name="connsiteX74" fmla="*/ 414918 w 526640"/>
                  <a:gd name="connsiteY74" fmla="*/ 177578 h 1219442"/>
                  <a:gd name="connsiteX75" fmla="*/ 426071 w 526640"/>
                  <a:gd name="connsiteY75" fmla="*/ 184479 h 1219442"/>
                  <a:gd name="connsiteX76" fmla="*/ 467902 w 526640"/>
                  <a:gd name="connsiteY76" fmla="*/ 242769 h 1219442"/>
                  <a:gd name="connsiteX77" fmla="*/ 472167 w 526640"/>
                  <a:gd name="connsiteY77" fmla="*/ 254965 h 1219442"/>
                  <a:gd name="connsiteX78" fmla="*/ 476104 w 526640"/>
                  <a:gd name="connsiteY78" fmla="*/ 324730 h 1219442"/>
                  <a:gd name="connsiteX79" fmla="*/ 478564 w 526640"/>
                  <a:gd name="connsiteY79" fmla="*/ 332254 h 1219442"/>
                  <a:gd name="connsiteX80" fmla="*/ 522690 w 526640"/>
                  <a:gd name="connsiteY80" fmla="*/ 395822 h 1219442"/>
                  <a:gd name="connsiteX81" fmla="*/ 526626 w 526640"/>
                  <a:gd name="connsiteY81" fmla="*/ 410017 h 1219442"/>
                  <a:gd name="connsiteX82" fmla="*/ 524822 w 526640"/>
                  <a:gd name="connsiteY82" fmla="*/ 468259 h 1219442"/>
                  <a:gd name="connsiteX83" fmla="*/ 521707 w 526640"/>
                  <a:gd name="connsiteY83" fmla="*/ 479242 h 1219442"/>
                  <a:gd name="connsiteX84" fmla="*/ 507928 w 526640"/>
                  <a:gd name="connsiteY84" fmla="*/ 503666 h 1219442"/>
                  <a:gd name="connsiteX85" fmla="*/ 491360 w 526640"/>
                  <a:gd name="connsiteY85" fmla="*/ 512255 h 1219442"/>
                  <a:gd name="connsiteX86" fmla="*/ 440999 w 526640"/>
                  <a:gd name="connsiteY86" fmla="*/ 502813 h 1219442"/>
                  <a:gd name="connsiteX87" fmla="*/ 438867 w 526640"/>
                  <a:gd name="connsiteY87" fmla="*/ 502813 h 1219442"/>
                  <a:gd name="connsiteX88" fmla="*/ 363081 w 526640"/>
                  <a:gd name="connsiteY88" fmla="*/ 516911 h 1219442"/>
                  <a:gd name="connsiteX89" fmla="*/ 357833 w 526640"/>
                  <a:gd name="connsiteY89" fmla="*/ 521009 h 1219442"/>
                  <a:gd name="connsiteX90" fmla="*/ 323221 w 526640"/>
                  <a:gd name="connsiteY90" fmla="*/ 578348 h 1219442"/>
                  <a:gd name="connsiteX91" fmla="*/ 321253 w 526640"/>
                  <a:gd name="connsiteY91" fmla="*/ 588790 h 1219442"/>
                  <a:gd name="connsiteX92" fmla="*/ 330766 w 526640"/>
                  <a:gd name="connsiteY92" fmla="*/ 648145 h 1219442"/>
                  <a:gd name="connsiteX93" fmla="*/ 321907 w 526640"/>
                  <a:gd name="connsiteY93" fmla="*/ 670471 h 1219442"/>
                  <a:gd name="connsiteX94" fmla="*/ 305832 w 526640"/>
                  <a:gd name="connsiteY94" fmla="*/ 670127 h 1219442"/>
                  <a:gd name="connsiteX95" fmla="*/ 275157 w 526640"/>
                  <a:gd name="connsiteY95" fmla="*/ 649162 h 1219442"/>
                  <a:gd name="connsiteX96" fmla="*/ 271385 w 526640"/>
                  <a:gd name="connsiteY96" fmla="*/ 648014 h 1219442"/>
                  <a:gd name="connsiteX97" fmla="*/ 235297 w 526640"/>
                  <a:gd name="connsiteY97" fmla="*/ 649850 h 1219442"/>
                  <a:gd name="connsiteX98" fmla="*/ 223321 w 526640"/>
                  <a:gd name="connsiteY98" fmla="*/ 644621 h 1219442"/>
                  <a:gd name="connsiteX99" fmla="*/ 217908 w 526640"/>
                  <a:gd name="connsiteY99" fmla="*/ 625705 h 1219442"/>
                  <a:gd name="connsiteX100" fmla="*/ 221681 w 526640"/>
                  <a:gd name="connsiteY100" fmla="*/ 599313 h 1219442"/>
                  <a:gd name="connsiteX101" fmla="*/ 218565 w 526640"/>
                  <a:gd name="connsiteY101" fmla="*/ 587577 h 1219442"/>
                  <a:gd name="connsiteX102" fmla="*/ 213479 w 526640"/>
                  <a:gd name="connsiteY102" fmla="*/ 584954 h 1219442"/>
                  <a:gd name="connsiteX103" fmla="*/ 185265 w 526640"/>
                  <a:gd name="connsiteY103" fmla="*/ 584954 h 1219442"/>
                  <a:gd name="connsiteX104" fmla="*/ 177063 w 526640"/>
                  <a:gd name="connsiteY104" fmla="*/ 596133 h 1219442"/>
                  <a:gd name="connsiteX105" fmla="*/ 173290 w 526640"/>
                  <a:gd name="connsiteY105" fmla="*/ 669357 h 1219442"/>
                  <a:gd name="connsiteX106" fmla="*/ 172469 w 526640"/>
                  <a:gd name="connsiteY106" fmla="*/ 674832 h 1219442"/>
                  <a:gd name="connsiteX107" fmla="*/ 138514 w 526640"/>
                  <a:gd name="connsiteY107" fmla="*/ 794248 h 1219442"/>
                  <a:gd name="connsiteX108" fmla="*/ 116696 w 526640"/>
                  <a:gd name="connsiteY108" fmla="*/ 863292 h 1219442"/>
                  <a:gd name="connsiteX109" fmla="*/ 116041 w 526640"/>
                  <a:gd name="connsiteY109" fmla="*/ 869472 h 1219442"/>
                  <a:gd name="connsiteX110" fmla="*/ 119321 w 526640"/>
                  <a:gd name="connsiteY110" fmla="*/ 911550 h 1219442"/>
                  <a:gd name="connsiteX111" fmla="*/ 127195 w 526640"/>
                  <a:gd name="connsiteY111" fmla="*/ 922287 h 1219442"/>
                  <a:gd name="connsiteX112" fmla="*/ 150160 w 526640"/>
                  <a:gd name="connsiteY112" fmla="*/ 923844 h 1219442"/>
                  <a:gd name="connsiteX113" fmla="*/ 164760 w 526640"/>
                  <a:gd name="connsiteY113" fmla="*/ 935859 h 1219442"/>
                  <a:gd name="connsiteX114" fmla="*/ 188380 w 526640"/>
                  <a:gd name="connsiteY114" fmla="*/ 999395 h 1219442"/>
                  <a:gd name="connsiteX115" fmla="*/ 189530 w 526640"/>
                  <a:gd name="connsiteY115" fmla="*/ 1004067 h 1219442"/>
                  <a:gd name="connsiteX116" fmla="*/ 200028 w 526640"/>
                  <a:gd name="connsiteY116" fmla="*/ 1070045 h 1219442"/>
                  <a:gd name="connsiteX117" fmla="*/ 202489 w 526640"/>
                  <a:gd name="connsiteY117" fmla="*/ 1076209 h 1219442"/>
                  <a:gd name="connsiteX118" fmla="*/ 231522 w 526640"/>
                  <a:gd name="connsiteY118" fmla="*/ 1115222 h 1219442"/>
                  <a:gd name="connsiteX119" fmla="*/ 235788 w 526640"/>
                  <a:gd name="connsiteY119" fmla="*/ 1118303 h 1219442"/>
                  <a:gd name="connsiteX120" fmla="*/ 267119 w 526640"/>
                  <a:gd name="connsiteY120" fmla="*/ 1126139 h 1219442"/>
                  <a:gd name="connsiteX121" fmla="*/ 276142 w 526640"/>
                  <a:gd name="connsiteY121" fmla="*/ 1132466 h 1219442"/>
                  <a:gd name="connsiteX122" fmla="*/ 297959 w 526640"/>
                  <a:gd name="connsiteY122" fmla="*/ 1161710 h 1219442"/>
                  <a:gd name="connsiteX123" fmla="*/ 298942 w 526640"/>
                  <a:gd name="connsiteY123" fmla="*/ 1188035 h 1219442"/>
                  <a:gd name="connsiteX124" fmla="*/ 288117 w 526640"/>
                  <a:gd name="connsiteY124" fmla="*/ 1205607 h 1219442"/>
                  <a:gd name="connsiteX125" fmla="*/ 277782 w 526640"/>
                  <a:gd name="connsiteY125" fmla="*/ 1213443 h 1219442"/>
                  <a:gd name="connsiteX126" fmla="*/ 253996 w 526640"/>
                  <a:gd name="connsiteY126" fmla="*/ 1219049 h 1219442"/>
                  <a:gd name="connsiteX127" fmla="*/ 250716 w 526640"/>
                  <a:gd name="connsiteY127" fmla="*/ 1219443 h 1219442"/>
                  <a:gd name="connsiteX128" fmla="*/ 181820 w 526640"/>
                  <a:gd name="connsiteY128" fmla="*/ 1133810 h 1219442"/>
                  <a:gd name="connsiteX129" fmla="*/ 232343 w 526640"/>
                  <a:gd name="connsiteY129" fmla="*/ 1168562 h 1219442"/>
                  <a:gd name="connsiteX130" fmla="*/ 240709 w 526640"/>
                  <a:gd name="connsiteY130" fmla="*/ 1183757 h 1219442"/>
                  <a:gd name="connsiteX131" fmla="*/ 242514 w 526640"/>
                  <a:gd name="connsiteY131" fmla="*/ 1200641 h 1219442"/>
                  <a:gd name="connsiteX132" fmla="*/ 247271 w 526640"/>
                  <a:gd name="connsiteY132" fmla="*/ 1209640 h 1219442"/>
                  <a:gd name="connsiteX133" fmla="*/ 252027 w 526640"/>
                  <a:gd name="connsiteY133" fmla="*/ 1210689 h 1219442"/>
                  <a:gd name="connsiteX134" fmla="*/ 275814 w 526640"/>
                  <a:gd name="connsiteY134" fmla="*/ 1205083 h 1219442"/>
                  <a:gd name="connsiteX135" fmla="*/ 280734 w 526640"/>
                  <a:gd name="connsiteY135" fmla="*/ 1201116 h 1219442"/>
                  <a:gd name="connsiteX136" fmla="*/ 291561 w 526640"/>
                  <a:gd name="connsiteY136" fmla="*/ 1183544 h 1219442"/>
                  <a:gd name="connsiteX137" fmla="*/ 291068 w 526640"/>
                  <a:gd name="connsiteY137" fmla="*/ 1166840 h 1219442"/>
                  <a:gd name="connsiteX138" fmla="*/ 269252 w 526640"/>
                  <a:gd name="connsiteY138" fmla="*/ 1137597 h 1219442"/>
                  <a:gd name="connsiteX139" fmla="*/ 264987 w 526640"/>
                  <a:gd name="connsiteY139" fmla="*/ 1134466 h 1219442"/>
                  <a:gd name="connsiteX140" fmla="*/ 233819 w 526640"/>
                  <a:gd name="connsiteY140" fmla="*/ 1126647 h 1219442"/>
                  <a:gd name="connsiteX141" fmla="*/ 224798 w 526640"/>
                  <a:gd name="connsiteY141" fmla="*/ 1120385 h 1219442"/>
                  <a:gd name="connsiteX142" fmla="*/ 195599 w 526640"/>
                  <a:gd name="connsiteY142" fmla="*/ 1081388 h 1219442"/>
                  <a:gd name="connsiteX143" fmla="*/ 191498 w 526640"/>
                  <a:gd name="connsiteY143" fmla="*/ 1071389 h 1219442"/>
                  <a:gd name="connsiteX144" fmla="*/ 180999 w 526640"/>
                  <a:gd name="connsiteY144" fmla="*/ 1005395 h 1219442"/>
                  <a:gd name="connsiteX145" fmla="*/ 180343 w 526640"/>
                  <a:gd name="connsiteY145" fmla="*/ 1002428 h 1219442"/>
                  <a:gd name="connsiteX146" fmla="*/ 156722 w 526640"/>
                  <a:gd name="connsiteY146" fmla="*/ 938892 h 1219442"/>
                  <a:gd name="connsiteX147" fmla="*/ 149668 w 526640"/>
                  <a:gd name="connsiteY147" fmla="*/ 932466 h 1219442"/>
                  <a:gd name="connsiteX148" fmla="*/ 126702 w 526640"/>
                  <a:gd name="connsiteY148" fmla="*/ 930909 h 1219442"/>
                  <a:gd name="connsiteX149" fmla="*/ 110791 w 526640"/>
                  <a:gd name="connsiteY149" fmla="*/ 912255 h 1219442"/>
                  <a:gd name="connsiteX150" fmla="*/ 107511 w 526640"/>
                  <a:gd name="connsiteY150" fmla="*/ 870160 h 1219442"/>
                  <a:gd name="connsiteX151" fmla="*/ 108494 w 526640"/>
                  <a:gd name="connsiteY151" fmla="*/ 860751 h 1219442"/>
                  <a:gd name="connsiteX152" fmla="*/ 130312 w 526640"/>
                  <a:gd name="connsiteY152" fmla="*/ 791838 h 1219442"/>
                  <a:gd name="connsiteX153" fmla="*/ 164103 w 526640"/>
                  <a:gd name="connsiteY153" fmla="*/ 672586 h 1219442"/>
                  <a:gd name="connsiteX154" fmla="*/ 164760 w 526640"/>
                  <a:gd name="connsiteY154" fmla="*/ 668964 h 1219442"/>
                  <a:gd name="connsiteX155" fmla="*/ 168368 w 526640"/>
                  <a:gd name="connsiteY155" fmla="*/ 595757 h 1219442"/>
                  <a:gd name="connsiteX156" fmla="*/ 185265 w 526640"/>
                  <a:gd name="connsiteY156" fmla="*/ 576397 h 1219442"/>
                  <a:gd name="connsiteX157" fmla="*/ 213479 w 526640"/>
                  <a:gd name="connsiteY157" fmla="*/ 576397 h 1219442"/>
                  <a:gd name="connsiteX158" fmla="*/ 225125 w 526640"/>
                  <a:gd name="connsiteY158" fmla="*/ 581971 h 1219442"/>
                  <a:gd name="connsiteX159" fmla="*/ 230211 w 526640"/>
                  <a:gd name="connsiteY159" fmla="*/ 600526 h 1219442"/>
                  <a:gd name="connsiteX160" fmla="*/ 226602 w 526640"/>
                  <a:gd name="connsiteY160" fmla="*/ 626934 h 1219442"/>
                  <a:gd name="connsiteX161" fmla="*/ 229718 w 526640"/>
                  <a:gd name="connsiteY161" fmla="*/ 638851 h 1219442"/>
                  <a:gd name="connsiteX162" fmla="*/ 234969 w 526640"/>
                  <a:gd name="connsiteY162" fmla="*/ 641294 h 1219442"/>
                  <a:gd name="connsiteX163" fmla="*/ 271056 w 526640"/>
                  <a:gd name="connsiteY163" fmla="*/ 639458 h 1219442"/>
                  <a:gd name="connsiteX164" fmla="*/ 280079 w 526640"/>
                  <a:gd name="connsiteY164" fmla="*/ 642097 h 1219442"/>
                  <a:gd name="connsiteX165" fmla="*/ 310754 w 526640"/>
                  <a:gd name="connsiteY165" fmla="*/ 663062 h 1219442"/>
                  <a:gd name="connsiteX166" fmla="*/ 317478 w 526640"/>
                  <a:gd name="connsiteY166" fmla="*/ 663226 h 1219442"/>
                  <a:gd name="connsiteX167" fmla="*/ 322400 w 526640"/>
                  <a:gd name="connsiteY167" fmla="*/ 649523 h 1219442"/>
                  <a:gd name="connsiteX168" fmla="*/ 312887 w 526640"/>
                  <a:gd name="connsiteY168" fmla="*/ 590183 h 1219442"/>
                  <a:gd name="connsiteX169" fmla="*/ 315838 w 526640"/>
                  <a:gd name="connsiteY169" fmla="*/ 573938 h 1219442"/>
                  <a:gd name="connsiteX170" fmla="*/ 350450 w 526640"/>
                  <a:gd name="connsiteY170" fmla="*/ 516582 h 1219442"/>
                  <a:gd name="connsiteX171" fmla="*/ 361441 w 526640"/>
                  <a:gd name="connsiteY171" fmla="*/ 508485 h 1219442"/>
                  <a:gd name="connsiteX172" fmla="*/ 437391 w 526640"/>
                  <a:gd name="connsiteY172" fmla="*/ 494372 h 1219442"/>
                  <a:gd name="connsiteX173" fmla="*/ 442639 w 526640"/>
                  <a:gd name="connsiteY173" fmla="*/ 494372 h 1219442"/>
                  <a:gd name="connsiteX174" fmla="*/ 493000 w 526640"/>
                  <a:gd name="connsiteY174" fmla="*/ 503813 h 1219442"/>
                  <a:gd name="connsiteX175" fmla="*/ 500381 w 526640"/>
                  <a:gd name="connsiteY175" fmla="*/ 499437 h 1219442"/>
                  <a:gd name="connsiteX176" fmla="*/ 514324 w 526640"/>
                  <a:gd name="connsiteY176" fmla="*/ 474996 h 1219442"/>
                  <a:gd name="connsiteX177" fmla="*/ 516292 w 526640"/>
                  <a:gd name="connsiteY177" fmla="*/ 467997 h 1219442"/>
                  <a:gd name="connsiteX178" fmla="*/ 518098 w 526640"/>
                  <a:gd name="connsiteY178" fmla="*/ 409755 h 1219442"/>
                  <a:gd name="connsiteX179" fmla="*/ 515637 w 526640"/>
                  <a:gd name="connsiteY179" fmla="*/ 400740 h 1219442"/>
                  <a:gd name="connsiteX180" fmla="*/ 471510 w 526640"/>
                  <a:gd name="connsiteY180" fmla="*/ 337171 h 1219442"/>
                  <a:gd name="connsiteX181" fmla="*/ 467573 w 526640"/>
                  <a:gd name="connsiteY181" fmla="*/ 325238 h 1219442"/>
                  <a:gd name="connsiteX182" fmla="*/ 463472 w 526640"/>
                  <a:gd name="connsiteY182" fmla="*/ 255490 h 1219442"/>
                  <a:gd name="connsiteX183" fmla="*/ 461011 w 526640"/>
                  <a:gd name="connsiteY183" fmla="*/ 247834 h 1219442"/>
                  <a:gd name="connsiteX184" fmla="*/ 419019 w 526640"/>
                  <a:gd name="connsiteY184" fmla="*/ 189544 h 1219442"/>
                  <a:gd name="connsiteX185" fmla="*/ 413932 w 526640"/>
                  <a:gd name="connsiteY185" fmla="*/ 186167 h 1219442"/>
                  <a:gd name="connsiteX186" fmla="*/ 378173 w 526640"/>
                  <a:gd name="connsiteY186" fmla="*/ 182020 h 1219442"/>
                  <a:gd name="connsiteX187" fmla="*/ 370790 w 526640"/>
                  <a:gd name="connsiteY187" fmla="*/ 187118 h 1219442"/>
                  <a:gd name="connsiteX188" fmla="*/ 364557 w 526640"/>
                  <a:gd name="connsiteY188" fmla="*/ 199674 h 1219442"/>
                  <a:gd name="connsiteX189" fmla="*/ 351107 w 526640"/>
                  <a:gd name="connsiteY189" fmla="*/ 209575 h 1219442"/>
                  <a:gd name="connsiteX190" fmla="*/ 324697 w 526640"/>
                  <a:gd name="connsiteY190" fmla="*/ 211592 h 1219442"/>
                  <a:gd name="connsiteX191" fmla="*/ 314527 w 526640"/>
                  <a:gd name="connsiteY191" fmla="*/ 208493 h 1219442"/>
                  <a:gd name="connsiteX192" fmla="*/ 302060 w 526640"/>
                  <a:gd name="connsiteY192" fmla="*/ 198937 h 1219442"/>
                  <a:gd name="connsiteX193" fmla="*/ 254324 w 526640"/>
                  <a:gd name="connsiteY193" fmla="*/ 232753 h 1219442"/>
                  <a:gd name="connsiteX194" fmla="*/ 239234 w 526640"/>
                  <a:gd name="connsiteY194" fmla="*/ 233950 h 1219442"/>
                  <a:gd name="connsiteX195" fmla="*/ 228899 w 526640"/>
                  <a:gd name="connsiteY195" fmla="*/ 214935 h 1219442"/>
                  <a:gd name="connsiteX196" fmla="*/ 228899 w 526640"/>
                  <a:gd name="connsiteY196" fmla="*/ 170382 h 1219442"/>
                  <a:gd name="connsiteX197" fmla="*/ 229390 w 526640"/>
                  <a:gd name="connsiteY197" fmla="*/ 165775 h 1219442"/>
                  <a:gd name="connsiteX198" fmla="*/ 241528 w 526640"/>
                  <a:gd name="connsiteY198" fmla="*/ 99715 h 1219442"/>
                  <a:gd name="connsiteX199" fmla="*/ 239234 w 526640"/>
                  <a:gd name="connsiteY199" fmla="*/ 87847 h 1219442"/>
                  <a:gd name="connsiteX200" fmla="*/ 234148 w 526640"/>
                  <a:gd name="connsiteY200" fmla="*/ 84684 h 1219442"/>
                  <a:gd name="connsiteX201" fmla="*/ 215611 w 526640"/>
                  <a:gd name="connsiteY201" fmla="*/ 82897 h 1219442"/>
                  <a:gd name="connsiteX202" fmla="*/ 200193 w 526640"/>
                  <a:gd name="connsiteY202" fmla="*/ 64637 h 1219442"/>
                  <a:gd name="connsiteX203" fmla="*/ 197403 w 526640"/>
                  <a:gd name="connsiteY203" fmla="*/ 34934 h 1219442"/>
                  <a:gd name="connsiteX204" fmla="*/ 193631 w 526640"/>
                  <a:gd name="connsiteY204" fmla="*/ 26295 h 1219442"/>
                  <a:gd name="connsiteX205" fmla="*/ 176242 w 526640"/>
                  <a:gd name="connsiteY205" fmla="*/ 10510 h 1219442"/>
                  <a:gd name="connsiteX206" fmla="*/ 169189 w 526640"/>
                  <a:gd name="connsiteY206" fmla="*/ 9379 h 1219442"/>
                  <a:gd name="connsiteX207" fmla="*/ 140318 w 526640"/>
                  <a:gd name="connsiteY207" fmla="*/ 24722 h 1219442"/>
                  <a:gd name="connsiteX208" fmla="*/ 138514 w 526640"/>
                  <a:gd name="connsiteY208" fmla="*/ 26082 h 1219442"/>
                  <a:gd name="connsiteX209" fmla="*/ 106197 w 526640"/>
                  <a:gd name="connsiteY209" fmla="*/ 58030 h 1219442"/>
                  <a:gd name="connsiteX210" fmla="*/ 96355 w 526640"/>
                  <a:gd name="connsiteY210" fmla="*/ 62604 h 1219442"/>
                  <a:gd name="connsiteX211" fmla="*/ 62400 w 526640"/>
                  <a:gd name="connsiteY211" fmla="*/ 64669 h 1219442"/>
                  <a:gd name="connsiteX212" fmla="*/ 55182 w 526640"/>
                  <a:gd name="connsiteY212" fmla="*/ 71915 h 1219442"/>
                  <a:gd name="connsiteX213" fmla="*/ 32544 w 526640"/>
                  <a:gd name="connsiteY213" fmla="*/ 145318 h 1219442"/>
                  <a:gd name="connsiteX214" fmla="*/ 23852 w 526640"/>
                  <a:gd name="connsiteY214" fmla="*/ 156760 h 1219442"/>
                  <a:gd name="connsiteX215" fmla="*/ 14008 w 526640"/>
                  <a:gd name="connsiteY215" fmla="*/ 162219 h 1219442"/>
                  <a:gd name="connsiteX216" fmla="*/ 9907 w 526640"/>
                  <a:gd name="connsiteY216" fmla="*/ 179840 h 1219442"/>
                  <a:gd name="connsiteX217" fmla="*/ 34513 w 526640"/>
                  <a:gd name="connsiteY217" fmla="*/ 235360 h 1219442"/>
                  <a:gd name="connsiteX218" fmla="*/ 35498 w 526640"/>
                  <a:gd name="connsiteY218" fmla="*/ 237147 h 1219442"/>
                  <a:gd name="connsiteX219" fmla="*/ 73227 w 526640"/>
                  <a:gd name="connsiteY219" fmla="*/ 295371 h 1219442"/>
                  <a:gd name="connsiteX220" fmla="*/ 74375 w 526640"/>
                  <a:gd name="connsiteY220" fmla="*/ 297388 h 1219442"/>
                  <a:gd name="connsiteX221" fmla="*/ 97669 w 526640"/>
                  <a:gd name="connsiteY221" fmla="*/ 343482 h 1219442"/>
                  <a:gd name="connsiteX222" fmla="*/ 98816 w 526640"/>
                  <a:gd name="connsiteY222" fmla="*/ 362596 h 1219442"/>
                  <a:gd name="connsiteX223" fmla="*/ 78147 w 526640"/>
                  <a:gd name="connsiteY223" fmla="*/ 420918 h 1219442"/>
                  <a:gd name="connsiteX224" fmla="*/ 71585 w 526640"/>
                  <a:gd name="connsiteY224" fmla="*/ 430294 h 1219442"/>
                  <a:gd name="connsiteX225" fmla="*/ 56824 w 526640"/>
                  <a:gd name="connsiteY225" fmla="*/ 441212 h 1219442"/>
                  <a:gd name="connsiteX226" fmla="*/ 68962 w 526640"/>
                  <a:gd name="connsiteY226" fmla="*/ 477848 h 1219442"/>
                  <a:gd name="connsiteX227" fmla="*/ 70438 w 526640"/>
                  <a:gd name="connsiteY227" fmla="*/ 481094 h 1219442"/>
                  <a:gd name="connsiteX228" fmla="*/ 110627 w 526640"/>
                  <a:gd name="connsiteY228" fmla="*/ 541548 h 1219442"/>
                  <a:gd name="connsiteX229" fmla="*/ 114073 w 526640"/>
                  <a:gd name="connsiteY229" fmla="*/ 550826 h 1219442"/>
                  <a:gd name="connsiteX230" fmla="*/ 120142 w 526640"/>
                  <a:gd name="connsiteY230" fmla="*/ 591150 h 1219442"/>
                  <a:gd name="connsiteX231" fmla="*/ 120470 w 526640"/>
                  <a:gd name="connsiteY231" fmla="*/ 594888 h 1219442"/>
                  <a:gd name="connsiteX232" fmla="*/ 120470 w 526640"/>
                  <a:gd name="connsiteY232" fmla="*/ 627672 h 1219442"/>
                  <a:gd name="connsiteX233" fmla="*/ 121289 w 526640"/>
                  <a:gd name="connsiteY233" fmla="*/ 632786 h 1219442"/>
                  <a:gd name="connsiteX234" fmla="*/ 142779 w 526640"/>
                  <a:gd name="connsiteY234" fmla="*/ 697338 h 1219442"/>
                  <a:gd name="connsiteX235" fmla="*/ 141794 w 526640"/>
                  <a:gd name="connsiteY235" fmla="*/ 715632 h 1219442"/>
                  <a:gd name="connsiteX236" fmla="*/ 108987 w 526640"/>
                  <a:gd name="connsiteY236" fmla="*/ 784331 h 1219442"/>
                  <a:gd name="connsiteX237" fmla="*/ 108330 w 526640"/>
                  <a:gd name="connsiteY237" fmla="*/ 785741 h 1219442"/>
                  <a:gd name="connsiteX238" fmla="*/ 79133 w 526640"/>
                  <a:gd name="connsiteY238" fmla="*/ 869094 h 1219442"/>
                  <a:gd name="connsiteX239" fmla="*/ 78804 w 526640"/>
                  <a:gd name="connsiteY239" fmla="*/ 870586 h 1219442"/>
                  <a:gd name="connsiteX240" fmla="*/ 60760 w 526640"/>
                  <a:gd name="connsiteY240" fmla="*/ 946908 h 1219442"/>
                  <a:gd name="connsiteX241" fmla="*/ 60596 w 526640"/>
                  <a:gd name="connsiteY241" fmla="*/ 948415 h 1219442"/>
                  <a:gd name="connsiteX242" fmla="*/ 54363 w 526640"/>
                  <a:gd name="connsiteY242" fmla="*/ 995199 h 1219442"/>
                  <a:gd name="connsiteX243" fmla="*/ 54691 w 526640"/>
                  <a:gd name="connsiteY243" fmla="*/ 1001362 h 1219442"/>
                  <a:gd name="connsiteX244" fmla="*/ 60432 w 526640"/>
                  <a:gd name="connsiteY244" fmla="*/ 1024524 h 1219442"/>
                  <a:gd name="connsiteX245" fmla="*/ 60760 w 526640"/>
                  <a:gd name="connsiteY245" fmla="*/ 1022262 h 1219442"/>
                  <a:gd name="connsiteX246" fmla="*/ 73882 w 526640"/>
                  <a:gd name="connsiteY246" fmla="*/ 1006722 h 1219442"/>
                  <a:gd name="connsiteX247" fmla="*/ 89303 w 526640"/>
                  <a:gd name="connsiteY247" fmla="*/ 1012263 h 1219442"/>
                  <a:gd name="connsiteX248" fmla="*/ 106035 w 526640"/>
                  <a:gd name="connsiteY248" fmla="*/ 1032753 h 1219442"/>
                  <a:gd name="connsiteX249" fmla="*/ 138186 w 526640"/>
                  <a:gd name="connsiteY249" fmla="*/ 1077061 h 1219442"/>
                  <a:gd name="connsiteX250" fmla="*/ 141794 w 526640"/>
                  <a:gd name="connsiteY250" fmla="*/ 1085224 h 1219442"/>
                  <a:gd name="connsiteX251" fmla="*/ 149177 w 526640"/>
                  <a:gd name="connsiteY251" fmla="*/ 1117926 h 1219442"/>
                  <a:gd name="connsiteX252" fmla="*/ 151636 w 526640"/>
                  <a:gd name="connsiteY252" fmla="*/ 1123270 h 1219442"/>
                  <a:gd name="connsiteX253" fmla="*/ 171158 w 526640"/>
                  <a:gd name="connsiteY253" fmla="*/ 1148022 h 1219442"/>
                  <a:gd name="connsiteX254" fmla="*/ 181820 w 526640"/>
                  <a:gd name="connsiteY254" fmla="*/ 1133843 h 121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526640" h="1219442">
                    <a:moveTo>
                      <a:pt x="250716" y="1219443"/>
                    </a:moveTo>
                    <a:cubicBezTo>
                      <a:pt x="247762" y="1219443"/>
                      <a:pt x="244810" y="1218508"/>
                      <a:pt x="242349" y="1216689"/>
                    </a:cubicBezTo>
                    <a:cubicBezTo>
                      <a:pt x="237756" y="1213476"/>
                      <a:pt x="234640" y="1207968"/>
                      <a:pt x="233983" y="1201591"/>
                    </a:cubicBezTo>
                    <a:lnTo>
                      <a:pt x="232179" y="1184708"/>
                    </a:lnTo>
                    <a:cubicBezTo>
                      <a:pt x="231687" y="1180774"/>
                      <a:pt x="229882" y="1177380"/>
                      <a:pt x="227421" y="1175659"/>
                    </a:cubicBezTo>
                    <a:lnTo>
                      <a:pt x="183625" y="1145580"/>
                    </a:lnTo>
                    <a:lnTo>
                      <a:pt x="171322" y="1162136"/>
                    </a:lnTo>
                    <a:lnTo>
                      <a:pt x="144912" y="1128548"/>
                    </a:lnTo>
                    <a:cubicBezTo>
                      <a:pt x="142944" y="1126090"/>
                      <a:pt x="141630" y="1123073"/>
                      <a:pt x="140811" y="1119812"/>
                    </a:cubicBezTo>
                    <a:lnTo>
                      <a:pt x="133428" y="1087093"/>
                    </a:lnTo>
                    <a:cubicBezTo>
                      <a:pt x="132935" y="1085191"/>
                      <a:pt x="132281" y="1083470"/>
                      <a:pt x="131295" y="1082077"/>
                    </a:cubicBezTo>
                    <a:lnTo>
                      <a:pt x="99145" y="1037786"/>
                    </a:lnTo>
                    <a:lnTo>
                      <a:pt x="82577" y="1017689"/>
                    </a:lnTo>
                    <a:cubicBezTo>
                      <a:pt x="80773" y="1015394"/>
                      <a:pt x="78476" y="1014394"/>
                      <a:pt x="76015" y="1015000"/>
                    </a:cubicBezTo>
                    <a:cubicBezTo>
                      <a:pt x="73390" y="1015656"/>
                      <a:pt x="70274" y="1018311"/>
                      <a:pt x="69289" y="1023803"/>
                    </a:cubicBezTo>
                    <a:lnTo>
                      <a:pt x="61579" y="1064832"/>
                    </a:lnTo>
                    <a:lnTo>
                      <a:pt x="46325" y="1003428"/>
                    </a:lnTo>
                    <a:cubicBezTo>
                      <a:pt x="45504" y="1000461"/>
                      <a:pt x="45340" y="997215"/>
                      <a:pt x="45832" y="994035"/>
                    </a:cubicBezTo>
                    <a:lnTo>
                      <a:pt x="52066" y="947268"/>
                    </a:lnTo>
                    <a:cubicBezTo>
                      <a:pt x="52066" y="946482"/>
                      <a:pt x="52230" y="945678"/>
                      <a:pt x="52394" y="944875"/>
                    </a:cubicBezTo>
                    <a:lnTo>
                      <a:pt x="70274" y="868603"/>
                    </a:lnTo>
                    <a:cubicBezTo>
                      <a:pt x="70438" y="867832"/>
                      <a:pt x="70766" y="867013"/>
                      <a:pt x="71095" y="866209"/>
                    </a:cubicBezTo>
                    <a:lnTo>
                      <a:pt x="100292" y="782856"/>
                    </a:lnTo>
                    <a:cubicBezTo>
                      <a:pt x="100456" y="782101"/>
                      <a:pt x="100785" y="781331"/>
                      <a:pt x="101113" y="780594"/>
                    </a:cubicBezTo>
                    <a:lnTo>
                      <a:pt x="134085" y="711878"/>
                    </a:lnTo>
                    <a:cubicBezTo>
                      <a:pt x="135725" y="708305"/>
                      <a:pt x="135889" y="703862"/>
                      <a:pt x="134742" y="700010"/>
                    </a:cubicBezTo>
                    <a:lnTo>
                      <a:pt x="113088" y="635475"/>
                    </a:lnTo>
                    <a:cubicBezTo>
                      <a:pt x="112269" y="632983"/>
                      <a:pt x="111776" y="630327"/>
                      <a:pt x="111776" y="627623"/>
                    </a:cubicBezTo>
                    <a:lnTo>
                      <a:pt x="111776" y="594839"/>
                    </a:lnTo>
                    <a:cubicBezTo>
                      <a:pt x="111776" y="594019"/>
                      <a:pt x="111776" y="593183"/>
                      <a:pt x="111612" y="592379"/>
                    </a:cubicBezTo>
                    <a:lnTo>
                      <a:pt x="105542" y="552055"/>
                    </a:lnTo>
                    <a:cubicBezTo>
                      <a:pt x="105214" y="549891"/>
                      <a:pt x="104557" y="547875"/>
                      <a:pt x="103410" y="546252"/>
                    </a:cubicBezTo>
                    <a:lnTo>
                      <a:pt x="63219" y="485782"/>
                    </a:lnTo>
                    <a:cubicBezTo>
                      <a:pt x="62236" y="484159"/>
                      <a:pt x="61251" y="482389"/>
                      <a:pt x="60760" y="480487"/>
                    </a:cubicBezTo>
                    <a:lnTo>
                      <a:pt x="46653" y="437950"/>
                    </a:lnTo>
                    <a:lnTo>
                      <a:pt x="66337" y="423328"/>
                    </a:lnTo>
                    <a:cubicBezTo>
                      <a:pt x="67977" y="422148"/>
                      <a:pt x="69289" y="420295"/>
                      <a:pt x="70110" y="417968"/>
                    </a:cubicBezTo>
                    <a:lnTo>
                      <a:pt x="90779" y="359661"/>
                    </a:lnTo>
                    <a:cubicBezTo>
                      <a:pt x="92090" y="355662"/>
                      <a:pt x="91926" y="350924"/>
                      <a:pt x="89958" y="347301"/>
                    </a:cubicBezTo>
                    <a:lnTo>
                      <a:pt x="66666" y="301158"/>
                    </a:lnTo>
                    <a:cubicBezTo>
                      <a:pt x="66501" y="300715"/>
                      <a:pt x="66337" y="300322"/>
                      <a:pt x="66009" y="299945"/>
                    </a:cubicBezTo>
                    <a:lnTo>
                      <a:pt x="28279" y="241769"/>
                    </a:lnTo>
                    <a:cubicBezTo>
                      <a:pt x="27624" y="240851"/>
                      <a:pt x="27132" y="239868"/>
                      <a:pt x="26639" y="238818"/>
                    </a:cubicBezTo>
                    <a:lnTo>
                      <a:pt x="2034" y="183266"/>
                    </a:lnTo>
                    <a:cubicBezTo>
                      <a:pt x="-2558" y="172709"/>
                      <a:pt x="886" y="159612"/>
                      <a:pt x="9745" y="154645"/>
                    </a:cubicBezTo>
                    <a:lnTo>
                      <a:pt x="19587" y="149187"/>
                    </a:lnTo>
                    <a:cubicBezTo>
                      <a:pt x="21719" y="148023"/>
                      <a:pt x="23359" y="145679"/>
                      <a:pt x="24342" y="142728"/>
                    </a:cubicBezTo>
                    <a:lnTo>
                      <a:pt x="46980" y="69324"/>
                    </a:lnTo>
                    <a:cubicBezTo>
                      <a:pt x="49277" y="61670"/>
                      <a:pt x="55182" y="56456"/>
                      <a:pt x="61908" y="56030"/>
                    </a:cubicBezTo>
                    <a:lnTo>
                      <a:pt x="95865" y="53965"/>
                    </a:lnTo>
                    <a:cubicBezTo>
                      <a:pt x="97341" y="53867"/>
                      <a:pt x="98816" y="53145"/>
                      <a:pt x="100128" y="51851"/>
                    </a:cubicBezTo>
                    <a:lnTo>
                      <a:pt x="132445" y="19935"/>
                    </a:lnTo>
                    <a:cubicBezTo>
                      <a:pt x="133592" y="18771"/>
                      <a:pt x="134904" y="17788"/>
                      <a:pt x="136217" y="17067"/>
                    </a:cubicBezTo>
                    <a:lnTo>
                      <a:pt x="165088" y="1740"/>
                    </a:lnTo>
                    <a:cubicBezTo>
                      <a:pt x="170665" y="-1260"/>
                      <a:pt x="177227" y="-326"/>
                      <a:pt x="181985" y="4117"/>
                    </a:cubicBezTo>
                    <a:lnTo>
                      <a:pt x="199372" y="19902"/>
                    </a:lnTo>
                    <a:cubicBezTo>
                      <a:pt x="202980" y="23296"/>
                      <a:pt x="205441" y="28475"/>
                      <a:pt x="205934" y="34114"/>
                    </a:cubicBezTo>
                    <a:lnTo>
                      <a:pt x="208721" y="63817"/>
                    </a:lnTo>
                    <a:cubicBezTo>
                      <a:pt x="209213" y="69423"/>
                      <a:pt x="212495" y="73914"/>
                      <a:pt x="216432" y="74291"/>
                    </a:cubicBezTo>
                    <a:lnTo>
                      <a:pt x="234969" y="76078"/>
                    </a:lnTo>
                    <a:cubicBezTo>
                      <a:pt x="239234" y="76488"/>
                      <a:pt x="243170" y="78816"/>
                      <a:pt x="245958" y="82635"/>
                    </a:cubicBezTo>
                    <a:cubicBezTo>
                      <a:pt x="249730" y="87618"/>
                      <a:pt x="251208" y="94585"/>
                      <a:pt x="250059" y="101240"/>
                    </a:cubicBezTo>
                    <a:lnTo>
                      <a:pt x="237756" y="167316"/>
                    </a:lnTo>
                    <a:cubicBezTo>
                      <a:pt x="237592" y="168316"/>
                      <a:pt x="237428" y="169333"/>
                      <a:pt x="237428" y="170349"/>
                    </a:cubicBezTo>
                    <a:lnTo>
                      <a:pt x="237428" y="214903"/>
                    </a:lnTo>
                    <a:cubicBezTo>
                      <a:pt x="237428" y="221148"/>
                      <a:pt x="240545" y="224935"/>
                      <a:pt x="243170" y="226279"/>
                    </a:cubicBezTo>
                    <a:cubicBezTo>
                      <a:pt x="244646" y="227017"/>
                      <a:pt x="246779" y="227541"/>
                      <a:pt x="249404" y="225721"/>
                    </a:cubicBezTo>
                    <a:lnTo>
                      <a:pt x="302224" y="188249"/>
                    </a:lnTo>
                    <a:lnTo>
                      <a:pt x="319775" y="201625"/>
                    </a:lnTo>
                    <a:cubicBezTo>
                      <a:pt x="321088" y="202609"/>
                      <a:pt x="322564" y="203067"/>
                      <a:pt x="323876" y="202969"/>
                    </a:cubicBezTo>
                    <a:lnTo>
                      <a:pt x="350450" y="200953"/>
                    </a:lnTo>
                    <a:cubicBezTo>
                      <a:pt x="352911" y="200773"/>
                      <a:pt x="355372" y="198838"/>
                      <a:pt x="356848" y="195839"/>
                    </a:cubicBezTo>
                    <a:lnTo>
                      <a:pt x="363081" y="183282"/>
                    </a:lnTo>
                    <a:cubicBezTo>
                      <a:pt x="366363" y="176545"/>
                      <a:pt x="372759" y="172742"/>
                      <a:pt x="379157" y="173431"/>
                    </a:cubicBezTo>
                    <a:lnTo>
                      <a:pt x="414918" y="177578"/>
                    </a:lnTo>
                    <a:cubicBezTo>
                      <a:pt x="419183" y="178069"/>
                      <a:pt x="423120" y="180512"/>
                      <a:pt x="426071" y="184479"/>
                    </a:cubicBezTo>
                    <a:lnTo>
                      <a:pt x="467902" y="242769"/>
                    </a:lnTo>
                    <a:cubicBezTo>
                      <a:pt x="470363" y="246113"/>
                      <a:pt x="471838" y="250441"/>
                      <a:pt x="472167" y="254965"/>
                    </a:cubicBezTo>
                    <a:lnTo>
                      <a:pt x="476104" y="324730"/>
                    </a:lnTo>
                    <a:cubicBezTo>
                      <a:pt x="476268" y="327549"/>
                      <a:pt x="477089" y="330205"/>
                      <a:pt x="478564" y="332254"/>
                    </a:cubicBezTo>
                    <a:lnTo>
                      <a:pt x="522690" y="395822"/>
                    </a:lnTo>
                    <a:cubicBezTo>
                      <a:pt x="525479" y="399772"/>
                      <a:pt x="526791" y="404821"/>
                      <a:pt x="526626" y="410017"/>
                    </a:cubicBezTo>
                    <a:lnTo>
                      <a:pt x="524822" y="468259"/>
                    </a:lnTo>
                    <a:cubicBezTo>
                      <a:pt x="524658" y="472209"/>
                      <a:pt x="523675" y="475996"/>
                      <a:pt x="521707" y="479242"/>
                    </a:cubicBezTo>
                    <a:lnTo>
                      <a:pt x="507928" y="503666"/>
                    </a:lnTo>
                    <a:cubicBezTo>
                      <a:pt x="504318" y="510075"/>
                      <a:pt x="497920" y="513484"/>
                      <a:pt x="491360" y="512255"/>
                    </a:cubicBezTo>
                    <a:lnTo>
                      <a:pt x="440999" y="502813"/>
                    </a:lnTo>
                    <a:cubicBezTo>
                      <a:pt x="440344" y="502682"/>
                      <a:pt x="439523" y="502682"/>
                      <a:pt x="438867" y="502813"/>
                    </a:cubicBezTo>
                    <a:lnTo>
                      <a:pt x="363081" y="516911"/>
                    </a:lnTo>
                    <a:cubicBezTo>
                      <a:pt x="361113" y="517287"/>
                      <a:pt x="359144" y="518779"/>
                      <a:pt x="357833" y="521009"/>
                    </a:cubicBezTo>
                    <a:lnTo>
                      <a:pt x="323221" y="578348"/>
                    </a:lnTo>
                    <a:cubicBezTo>
                      <a:pt x="321417" y="581249"/>
                      <a:pt x="320760" y="585151"/>
                      <a:pt x="321253" y="588790"/>
                    </a:cubicBezTo>
                    <a:lnTo>
                      <a:pt x="330766" y="648145"/>
                    </a:lnTo>
                    <a:cubicBezTo>
                      <a:pt x="332242" y="657227"/>
                      <a:pt x="328634" y="666210"/>
                      <a:pt x="321907" y="670471"/>
                    </a:cubicBezTo>
                    <a:cubicBezTo>
                      <a:pt x="316988" y="673684"/>
                      <a:pt x="310918" y="673553"/>
                      <a:pt x="305832" y="670127"/>
                    </a:cubicBezTo>
                    <a:lnTo>
                      <a:pt x="275157" y="649162"/>
                    </a:lnTo>
                    <a:cubicBezTo>
                      <a:pt x="274010" y="648358"/>
                      <a:pt x="272696" y="647982"/>
                      <a:pt x="271385" y="648014"/>
                    </a:cubicBezTo>
                    <a:lnTo>
                      <a:pt x="235297" y="649850"/>
                    </a:lnTo>
                    <a:cubicBezTo>
                      <a:pt x="230868" y="649850"/>
                      <a:pt x="226602" y="648211"/>
                      <a:pt x="223321" y="644621"/>
                    </a:cubicBezTo>
                    <a:cubicBezTo>
                      <a:pt x="218893" y="639851"/>
                      <a:pt x="216923" y="632802"/>
                      <a:pt x="217908" y="625705"/>
                    </a:cubicBezTo>
                    <a:lnTo>
                      <a:pt x="221681" y="599313"/>
                    </a:lnTo>
                    <a:cubicBezTo>
                      <a:pt x="222337" y="594937"/>
                      <a:pt x="221024" y="590429"/>
                      <a:pt x="218565" y="587577"/>
                    </a:cubicBezTo>
                    <a:cubicBezTo>
                      <a:pt x="217580" y="586380"/>
                      <a:pt x="215775" y="584954"/>
                      <a:pt x="213479" y="584954"/>
                    </a:cubicBezTo>
                    <a:lnTo>
                      <a:pt x="185265" y="584954"/>
                    </a:lnTo>
                    <a:cubicBezTo>
                      <a:pt x="180999" y="584954"/>
                      <a:pt x="177227" y="589970"/>
                      <a:pt x="177063" y="596133"/>
                    </a:cubicBezTo>
                    <a:lnTo>
                      <a:pt x="173290" y="669357"/>
                    </a:lnTo>
                    <a:cubicBezTo>
                      <a:pt x="173290" y="671209"/>
                      <a:pt x="172962" y="673045"/>
                      <a:pt x="172469" y="674832"/>
                    </a:cubicBezTo>
                    <a:lnTo>
                      <a:pt x="138514" y="794248"/>
                    </a:lnTo>
                    <a:lnTo>
                      <a:pt x="116696" y="863292"/>
                    </a:lnTo>
                    <a:cubicBezTo>
                      <a:pt x="116205" y="865226"/>
                      <a:pt x="115877" y="867357"/>
                      <a:pt x="116041" y="869472"/>
                    </a:cubicBezTo>
                    <a:lnTo>
                      <a:pt x="119321" y="911550"/>
                    </a:lnTo>
                    <a:cubicBezTo>
                      <a:pt x="119814" y="917369"/>
                      <a:pt x="123094" y="921991"/>
                      <a:pt x="127195" y="922287"/>
                    </a:cubicBezTo>
                    <a:lnTo>
                      <a:pt x="150160" y="923844"/>
                    </a:lnTo>
                    <a:cubicBezTo>
                      <a:pt x="156558" y="924254"/>
                      <a:pt x="162135" y="928843"/>
                      <a:pt x="164760" y="935859"/>
                    </a:cubicBezTo>
                    <a:lnTo>
                      <a:pt x="188380" y="999395"/>
                    </a:lnTo>
                    <a:cubicBezTo>
                      <a:pt x="188873" y="1000887"/>
                      <a:pt x="189366" y="1002461"/>
                      <a:pt x="189530" y="1004067"/>
                    </a:cubicBezTo>
                    <a:lnTo>
                      <a:pt x="200028" y="1070045"/>
                    </a:lnTo>
                    <a:cubicBezTo>
                      <a:pt x="200357" y="1072422"/>
                      <a:pt x="201176" y="1074553"/>
                      <a:pt x="202489" y="1076209"/>
                    </a:cubicBezTo>
                    <a:lnTo>
                      <a:pt x="231522" y="1115222"/>
                    </a:lnTo>
                    <a:cubicBezTo>
                      <a:pt x="232836" y="1116828"/>
                      <a:pt x="234312" y="1117894"/>
                      <a:pt x="235788" y="1118303"/>
                    </a:cubicBezTo>
                    <a:lnTo>
                      <a:pt x="267119" y="1126139"/>
                    </a:lnTo>
                    <a:cubicBezTo>
                      <a:pt x="270564" y="1127008"/>
                      <a:pt x="273845" y="1129220"/>
                      <a:pt x="276142" y="1132466"/>
                    </a:cubicBezTo>
                    <a:lnTo>
                      <a:pt x="297959" y="1161710"/>
                    </a:lnTo>
                    <a:cubicBezTo>
                      <a:pt x="303371" y="1169053"/>
                      <a:pt x="303699" y="1180118"/>
                      <a:pt x="298942" y="1188035"/>
                    </a:cubicBezTo>
                    <a:lnTo>
                      <a:pt x="288117" y="1205607"/>
                    </a:lnTo>
                    <a:cubicBezTo>
                      <a:pt x="285492" y="1209656"/>
                      <a:pt x="281883" y="1212443"/>
                      <a:pt x="277782" y="1213443"/>
                    </a:cubicBezTo>
                    <a:lnTo>
                      <a:pt x="253996" y="1219049"/>
                    </a:lnTo>
                    <a:cubicBezTo>
                      <a:pt x="252848" y="1219311"/>
                      <a:pt x="251863" y="1219443"/>
                      <a:pt x="250716" y="1219443"/>
                    </a:cubicBezTo>
                    <a:close/>
                    <a:moveTo>
                      <a:pt x="181820" y="1133810"/>
                    </a:moveTo>
                    <a:lnTo>
                      <a:pt x="232343" y="1168562"/>
                    </a:lnTo>
                    <a:cubicBezTo>
                      <a:pt x="236937" y="1171709"/>
                      <a:pt x="240053" y="1177380"/>
                      <a:pt x="240709" y="1183757"/>
                    </a:cubicBezTo>
                    <a:lnTo>
                      <a:pt x="242514" y="1200641"/>
                    </a:lnTo>
                    <a:cubicBezTo>
                      <a:pt x="243006" y="1204526"/>
                      <a:pt x="244810" y="1207886"/>
                      <a:pt x="247271" y="1209640"/>
                    </a:cubicBezTo>
                    <a:cubicBezTo>
                      <a:pt x="248255" y="1210394"/>
                      <a:pt x="249895" y="1211148"/>
                      <a:pt x="252027" y="1210689"/>
                    </a:cubicBezTo>
                    <a:lnTo>
                      <a:pt x="275814" y="1205083"/>
                    </a:lnTo>
                    <a:cubicBezTo>
                      <a:pt x="277782" y="1204624"/>
                      <a:pt x="279422" y="1203214"/>
                      <a:pt x="280734" y="1201116"/>
                    </a:cubicBezTo>
                    <a:lnTo>
                      <a:pt x="291561" y="1183544"/>
                    </a:lnTo>
                    <a:cubicBezTo>
                      <a:pt x="294514" y="1178659"/>
                      <a:pt x="294350" y="1171331"/>
                      <a:pt x="291068" y="1166840"/>
                    </a:cubicBezTo>
                    <a:lnTo>
                      <a:pt x="269252" y="1137597"/>
                    </a:lnTo>
                    <a:cubicBezTo>
                      <a:pt x="268105" y="1135958"/>
                      <a:pt x="266627" y="1134875"/>
                      <a:pt x="264987" y="1134466"/>
                    </a:cubicBezTo>
                    <a:lnTo>
                      <a:pt x="233819" y="1126647"/>
                    </a:lnTo>
                    <a:cubicBezTo>
                      <a:pt x="230211" y="1125778"/>
                      <a:pt x="227095" y="1123598"/>
                      <a:pt x="224798" y="1120385"/>
                    </a:cubicBezTo>
                    <a:lnTo>
                      <a:pt x="195599" y="1081388"/>
                    </a:lnTo>
                    <a:cubicBezTo>
                      <a:pt x="193466" y="1078602"/>
                      <a:pt x="192155" y="1075143"/>
                      <a:pt x="191498" y="1071389"/>
                    </a:cubicBezTo>
                    <a:lnTo>
                      <a:pt x="180999" y="1005395"/>
                    </a:lnTo>
                    <a:cubicBezTo>
                      <a:pt x="180835" y="1004346"/>
                      <a:pt x="180671" y="1003362"/>
                      <a:pt x="180343" y="1002428"/>
                    </a:cubicBezTo>
                    <a:lnTo>
                      <a:pt x="156722" y="938892"/>
                    </a:lnTo>
                    <a:cubicBezTo>
                      <a:pt x="155246" y="935105"/>
                      <a:pt x="152621" y="932663"/>
                      <a:pt x="149668" y="932466"/>
                    </a:cubicBezTo>
                    <a:lnTo>
                      <a:pt x="126702" y="930909"/>
                    </a:lnTo>
                    <a:cubicBezTo>
                      <a:pt x="118174" y="930352"/>
                      <a:pt x="111612" y="922500"/>
                      <a:pt x="110791" y="912255"/>
                    </a:cubicBezTo>
                    <a:lnTo>
                      <a:pt x="107511" y="870160"/>
                    </a:lnTo>
                    <a:cubicBezTo>
                      <a:pt x="107347" y="866980"/>
                      <a:pt x="107675" y="863734"/>
                      <a:pt x="108494" y="860751"/>
                    </a:cubicBezTo>
                    <a:lnTo>
                      <a:pt x="130312" y="791838"/>
                    </a:lnTo>
                    <a:lnTo>
                      <a:pt x="164103" y="672586"/>
                    </a:lnTo>
                    <a:cubicBezTo>
                      <a:pt x="164431" y="671422"/>
                      <a:pt x="164760" y="670209"/>
                      <a:pt x="164760" y="668964"/>
                    </a:cubicBezTo>
                    <a:lnTo>
                      <a:pt x="168368" y="595757"/>
                    </a:lnTo>
                    <a:cubicBezTo>
                      <a:pt x="169025" y="584905"/>
                      <a:pt x="176406" y="576397"/>
                      <a:pt x="185265" y="576397"/>
                    </a:cubicBezTo>
                    <a:lnTo>
                      <a:pt x="213479" y="576397"/>
                    </a:lnTo>
                    <a:cubicBezTo>
                      <a:pt x="217908" y="576397"/>
                      <a:pt x="222009" y="578381"/>
                      <a:pt x="225125" y="581971"/>
                    </a:cubicBezTo>
                    <a:cubicBezTo>
                      <a:pt x="229226" y="586724"/>
                      <a:pt x="231196" y="593658"/>
                      <a:pt x="230211" y="600526"/>
                    </a:cubicBezTo>
                    <a:lnTo>
                      <a:pt x="226602" y="626934"/>
                    </a:lnTo>
                    <a:cubicBezTo>
                      <a:pt x="225946" y="631442"/>
                      <a:pt x="227095" y="635999"/>
                      <a:pt x="229718" y="638851"/>
                    </a:cubicBezTo>
                    <a:cubicBezTo>
                      <a:pt x="230868" y="640048"/>
                      <a:pt x="232672" y="641572"/>
                      <a:pt x="234969" y="641294"/>
                    </a:cubicBezTo>
                    <a:lnTo>
                      <a:pt x="271056" y="639458"/>
                    </a:lnTo>
                    <a:cubicBezTo>
                      <a:pt x="274174" y="639360"/>
                      <a:pt x="277290" y="640211"/>
                      <a:pt x="280079" y="642097"/>
                    </a:cubicBezTo>
                    <a:lnTo>
                      <a:pt x="310754" y="663062"/>
                    </a:lnTo>
                    <a:cubicBezTo>
                      <a:pt x="313051" y="664570"/>
                      <a:pt x="315346" y="664620"/>
                      <a:pt x="317478" y="663226"/>
                    </a:cubicBezTo>
                    <a:cubicBezTo>
                      <a:pt x="320596" y="661259"/>
                      <a:pt x="323385" y="656145"/>
                      <a:pt x="322400" y="649523"/>
                    </a:cubicBezTo>
                    <a:lnTo>
                      <a:pt x="312887" y="590183"/>
                    </a:lnTo>
                    <a:cubicBezTo>
                      <a:pt x="311901" y="584528"/>
                      <a:pt x="313051" y="578610"/>
                      <a:pt x="315838" y="573938"/>
                    </a:cubicBezTo>
                    <a:lnTo>
                      <a:pt x="350450" y="516582"/>
                    </a:lnTo>
                    <a:cubicBezTo>
                      <a:pt x="353075" y="512173"/>
                      <a:pt x="357012" y="509304"/>
                      <a:pt x="361441" y="508485"/>
                    </a:cubicBezTo>
                    <a:lnTo>
                      <a:pt x="437391" y="494372"/>
                    </a:lnTo>
                    <a:cubicBezTo>
                      <a:pt x="439031" y="494043"/>
                      <a:pt x="440835" y="494060"/>
                      <a:pt x="442639" y="494372"/>
                    </a:cubicBezTo>
                    <a:lnTo>
                      <a:pt x="493000" y="503813"/>
                    </a:lnTo>
                    <a:cubicBezTo>
                      <a:pt x="495951" y="504354"/>
                      <a:pt x="498577" y="502649"/>
                      <a:pt x="500381" y="499437"/>
                    </a:cubicBezTo>
                    <a:lnTo>
                      <a:pt x="514324" y="474996"/>
                    </a:lnTo>
                    <a:cubicBezTo>
                      <a:pt x="515473" y="472996"/>
                      <a:pt x="516130" y="470521"/>
                      <a:pt x="516292" y="467997"/>
                    </a:cubicBezTo>
                    <a:lnTo>
                      <a:pt x="518098" y="409755"/>
                    </a:lnTo>
                    <a:cubicBezTo>
                      <a:pt x="518262" y="406428"/>
                      <a:pt x="517441" y="403133"/>
                      <a:pt x="515637" y="400740"/>
                    </a:cubicBezTo>
                    <a:lnTo>
                      <a:pt x="471510" y="337171"/>
                    </a:lnTo>
                    <a:cubicBezTo>
                      <a:pt x="469213" y="333844"/>
                      <a:pt x="467737" y="329614"/>
                      <a:pt x="467573" y="325238"/>
                    </a:cubicBezTo>
                    <a:lnTo>
                      <a:pt x="463472" y="255490"/>
                    </a:lnTo>
                    <a:cubicBezTo>
                      <a:pt x="463308" y="252588"/>
                      <a:pt x="462489" y="249867"/>
                      <a:pt x="461011" y="247834"/>
                    </a:cubicBezTo>
                    <a:lnTo>
                      <a:pt x="419019" y="189544"/>
                    </a:lnTo>
                    <a:cubicBezTo>
                      <a:pt x="417707" y="187577"/>
                      <a:pt x="415901" y="186381"/>
                      <a:pt x="413932" y="186167"/>
                    </a:cubicBezTo>
                    <a:lnTo>
                      <a:pt x="378173" y="182020"/>
                    </a:lnTo>
                    <a:cubicBezTo>
                      <a:pt x="375548" y="181774"/>
                      <a:pt x="372597" y="183627"/>
                      <a:pt x="370790" y="187118"/>
                    </a:cubicBezTo>
                    <a:lnTo>
                      <a:pt x="364557" y="199674"/>
                    </a:lnTo>
                    <a:cubicBezTo>
                      <a:pt x="361770" y="205444"/>
                      <a:pt x="356683" y="209149"/>
                      <a:pt x="351107" y="209575"/>
                    </a:cubicBezTo>
                    <a:lnTo>
                      <a:pt x="324697" y="211592"/>
                    </a:lnTo>
                    <a:cubicBezTo>
                      <a:pt x="321088" y="211854"/>
                      <a:pt x="317642" y="210772"/>
                      <a:pt x="314527" y="208493"/>
                    </a:cubicBezTo>
                    <a:lnTo>
                      <a:pt x="302060" y="198937"/>
                    </a:lnTo>
                    <a:lnTo>
                      <a:pt x="254324" y="232753"/>
                    </a:lnTo>
                    <a:cubicBezTo>
                      <a:pt x="249730" y="236065"/>
                      <a:pt x="244154" y="236524"/>
                      <a:pt x="239234" y="233950"/>
                    </a:cubicBezTo>
                    <a:cubicBezTo>
                      <a:pt x="233000" y="230721"/>
                      <a:pt x="228899" y="223263"/>
                      <a:pt x="228899" y="214935"/>
                    </a:cubicBezTo>
                    <a:lnTo>
                      <a:pt x="228899" y="170382"/>
                    </a:lnTo>
                    <a:cubicBezTo>
                      <a:pt x="228899" y="168841"/>
                      <a:pt x="229063" y="167284"/>
                      <a:pt x="229390" y="165775"/>
                    </a:cubicBezTo>
                    <a:lnTo>
                      <a:pt x="241528" y="99715"/>
                    </a:lnTo>
                    <a:cubicBezTo>
                      <a:pt x="242349" y="95454"/>
                      <a:pt x="241528" y="90896"/>
                      <a:pt x="239234" y="87847"/>
                    </a:cubicBezTo>
                    <a:cubicBezTo>
                      <a:pt x="238084" y="86536"/>
                      <a:pt x="236444" y="84914"/>
                      <a:pt x="234148" y="84684"/>
                    </a:cubicBezTo>
                    <a:lnTo>
                      <a:pt x="215611" y="82897"/>
                    </a:lnTo>
                    <a:cubicBezTo>
                      <a:pt x="207574" y="82127"/>
                      <a:pt x="201012" y="74455"/>
                      <a:pt x="200193" y="64637"/>
                    </a:cubicBezTo>
                    <a:lnTo>
                      <a:pt x="197403" y="34934"/>
                    </a:lnTo>
                    <a:cubicBezTo>
                      <a:pt x="197075" y="31393"/>
                      <a:pt x="195763" y="28246"/>
                      <a:pt x="193631" y="26295"/>
                    </a:cubicBezTo>
                    <a:lnTo>
                      <a:pt x="176242" y="10510"/>
                    </a:lnTo>
                    <a:cubicBezTo>
                      <a:pt x="174109" y="8526"/>
                      <a:pt x="171486" y="8133"/>
                      <a:pt x="169189" y="9379"/>
                    </a:cubicBezTo>
                    <a:lnTo>
                      <a:pt x="140318" y="24722"/>
                    </a:lnTo>
                    <a:cubicBezTo>
                      <a:pt x="139662" y="25066"/>
                      <a:pt x="139005" y="25525"/>
                      <a:pt x="138514" y="26082"/>
                    </a:cubicBezTo>
                    <a:lnTo>
                      <a:pt x="106197" y="58030"/>
                    </a:lnTo>
                    <a:cubicBezTo>
                      <a:pt x="103410" y="60801"/>
                      <a:pt x="99966" y="62374"/>
                      <a:pt x="96355" y="62604"/>
                    </a:cubicBezTo>
                    <a:lnTo>
                      <a:pt x="62400" y="64669"/>
                    </a:lnTo>
                    <a:cubicBezTo>
                      <a:pt x="59283" y="64866"/>
                      <a:pt x="56495" y="67702"/>
                      <a:pt x="55182" y="71915"/>
                    </a:cubicBezTo>
                    <a:lnTo>
                      <a:pt x="32544" y="145318"/>
                    </a:lnTo>
                    <a:cubicBezTo>
                      <a:pt x="31069" y="150432"/>
                      <a:pt x="27953" y="154498"/>
                      <a:pt x="23852" y="156760"/>
                    </a:cubicBezTo>
                    <a:lnTo>
                      <a:pt x="14008" y="162219"/>
                    </a:lnTo>
                    <a:cubicBezTo>
                      <a:pt x="9088" y="165005"/>
                      <a:pt x="7120" y="173414"/>
                      <a:pt x="9907" y="179840"/>
                    </a:cubicBezTo>
                    <a:lnTo>
                      <a:pt x="34513" y="235360"/>
                    </a:lnTo>
                    <a:cubicBezTo>
                      <a:pt x="34677" y="235967"/>
                      <a:pt x="35005" y="236573"/>
                      <a:pt x="35498" y="237147"/>
                    </a:cubicBezTo>
                    <a:lnTo>
                      <a:pt x="73227" y="295371"/>
                    </a:lnTo>
                    <a:cubicBezTo>
                      <a:pt x="73718" y="296044"/>
                      <a:pt x="74046" y="296699"/>
                      <a:pt x="74375" y="297388"/>
                    </a:cubicBezTo>
                    <a:lnTo>
                      <a:pt x="97669" y="343482"/>
                    </a:lnTo>
                    <a:cubicBezTo>
                      <a:pt x="100620" y="349203"/>
                      <a:pt x="101113" y="356366"/>
                      <a:pt x="98816" y="362596"/>
                    </a:cubicBezTo>
                    <a:lnTo>
                      <a:pt x="78147" y="420918"/>
                    </a:lnTo>
                    <a:cubicBezTo>
                      <a:pt x="76836" y="424852"/>
                      <a:pt x="74539" y="428098"/>
                      <a:pt x="71585" y="430294"/>
                    </a:cubicBezTo>
                    <a:lnTo>
                      <a:pt x="56824" y="441212"/>
                    </a:lnTo>
                    <a:lnTo>
                      <a:pt x="68962" y="477848"/>
                    </a:lnTo>
                    <a:cubicBezTo>
                      <a:pt x="69289" y="479028"/>
                      <a:pt x="69781" y="480110"/>
                      <a:pt x="70438" y="481094"/>
                    </a:cubicBezTo>
                    <a:lnTo>
                      <a:pt x="110627" y="541548"/>
                    </a:lnTo>
                    <a:cubicBezTo>
                      <a:pt x="112431" y="544203"/>
                      <a:pt x="113580" y="547433"/>
                      <a:pt x="114073" y="550826"/>
                    </a:cubicBezTo>
                    <a:lnTo>
                      <a:pt x="120142" y="591150"/>
                    </a:lnTo>
                    <a:cubicBezTo>
                      <a:pt x="120306" y="592363"/>
                      <a:pt x="120470" y="593625"/>
                      <a:pt x="120470" y="594888"/>
                    </a:cubicBezTo>
                    <a:lnTo>
                      <a:pt x="120470" y="627672"/>
                    </a:lnTo>
                    <a:cubicBezTo>
                      <a:pt x="120470" y="629459"/>
                      <a:pt x="120633" y="631164"/>
                      <a:pt x="121289" y="632786"/>
                    </a:cubicBezTo>
                    <a:lnTo>
                      <a:pt x="142779" y="697338"/>
                    </a:lnTo>
                    <a:cubicBezTo>
                      <a:pt x="144748" y="703256"/>
                      <a:pt x="144419" y="710091"/>
                      <a:pt x="141794" y="715632"/>
                    </a:cubicBezTo>
                    <a:lnTo>
                      <a:pt x="108987" y="784331"/>
                    </a:lnTo>
                    <a:cubicBezTo>
                      <a:pt x="108658" y="784790"/>
                      <a:pt x="108494" y="785249"/>
                      <a:pt x="108330" y="785741"/>
                    </a:cubicBezTo>
                    <a:lnTo>
                      <a:pt x="79133" y="869094"/>
                    </a:lnTo>
                    <a:cubicBezTo>
                      <a:pt x="78968" y="869554"/>
                      <a:pt x="78804" y="870078"/>
                      <a:pt x="78804" y="870586"/>
                    </a:cubicBezTo>
                    <a:lnTo>
                      <a:pt x="60760" y="946908"/>
                    </a:lnTo>
                    <a:cubicBezTo>
                      <a:pt x="60760" y="947399"/>
                      <a:pt x="60596" y="947891"/>
                      <a:pt x="60596" y="948415"/>
                    </a:cubicBezTo>
                    <a:lnTo>
                      <a:pt x="54363" y="995199"/>
                    </a:lnTo>
                    <a:cubicBezTo>
                      <a:pt x="54034" y="997281"/>
                      <a:pt x="54198" y="999412"/>
                      <a:pt x="54691" y="1001362"/>
                    </a:cubicBezTo>
                    <a:lnTo>
                      <a:pt x="60432" y="1024524"/>
                    </a:lnTo>
                    <a:lnTo>
                      <a:pt x="60760" y="1022262"/>
                    </a:lnTo>
                    <a:cubicBezTo>
                      <a:pt x="62236" y="1014345"/>
                      <a:pt x="67320" y="1008395"/>
                      <a:pt x="73882" y="1006722"/>
                    </a:cubicBezTo>
                    <a:cubicBezTo>
                      <a:pt x="79461" y="1005280"/>
                      <a:pt x="85202" y="1007362"/>
                      <a:pt x="89303" y="1012263"/>
                    </a:cubicBezTo>
                    <a:lnTo>
                      <a:pt x="106035" y="1032753"/>
                    </a:lnTo>
                    <a:lnTo>
                      <a:pt x="138186" y="1077061"/>
                    </a:lnTo>
                    <a:cubicBezTo>
                      <a:pt x="139826" y="1079389"/>
                      <a:pt x="141137" y="1082225"/>
                      <a:pt x="141794" y="1085224"/>
                    </a:cubicBezTo>
                    <a:lnTo>
                      <a:pt x="149177" y="1117926"/>
                    </a:lnTo>
                    <a:cubicBezTo>
                      <a:pt x="149668" y="1119975"/>
                      <a:pt x="150489" y="1121811"/>
                      <a:pt x="151636" y="1123270"/>
                    </a:cubicBezTo>
                    <a:lnTo>
                      <a:pt x="171158" y="1148022"/>
                    </a:lnTo>
                    <a:lnTo>
                      <a:pt x="181820" y="113384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2" name="Graphic 9">
              <a:extLst>
                <a:ext uri="{FF2B5EF4-FFF2-40B4-BE49-F238E27FC236}">
                  <a16:creationId xmlns:a16="http://schemas.microsoft.com/office/drawing/2014/main" id="{98A09814-ACFE-050B-22A4-579480189819}"/>
                </a:ext>
              </a:extLst>
            </p:cNvPr>
            <p:cNvGrpSpPr/>
            <p:nvPr/>
          </p:nvGrpSpPr>
          <p:grpSpPr>
            <a:xfrm>
              <a:off x="16259102" y="9972392"/>
              <a:ext cx="161248" cy="101701"/>
              <a:chOff x="16259102" y="9972392"/>
              <a:chExt cx="161248" cy="101701"/>
            </a:xfrm>
            <a:grpFill/>
          </p:grpSpPr>
          <p:sp>
            <p:nvSpPr>
              <p:cNvPr id="1659" name="Freeform 1658">
                <a:extLst>
                  <a:ext uri="{FF2B5EF4-FFF2-40B4-BE49-F238E27FC236}">
                    <a16:creationId xmlns:a16="http://schemas.microsoft.com/office/drawing/2014/main" id="{E43EA547-B620-1B49-47AC-D75415168A10}"/>
                  </a:ext>
                </a:extLst>
              </p:cNvPr>
              <p:cNvSpPr/>
              <p:nvPr/>
            </p:nvSpPr>
            <p:spPr>
              <a:xfrm>
                <a:off x="16263531" y="9976673"/>
                <a:ext cx="149438" cy="91011"/>
              </a:xfrm>
              <a:custGeom>
                <a:avLst/>
                <a:gdLst>
                  <a:gd name="connsiteX0" fmla="*/ 0 w 149438"/>
                  <a:gd name="connsiteY0" fmla="*/ 50491 h 91011"/>
                  <a:gd name="connsiteX1" fmla="*/ 6888 w 149438"/>
                  <a:gd name="connsiteY1" fmla="*/ 30918 h 91011"/>
                  <a:gd name="connsiteX2" fmla="*/ 60857 w 149438"/>
                  <a:gd name="connsiteY2" fmla="*/ 13149 h 91011"/>
                  <a:gd name="connsiteX3" fmla="*/ 63318 w 149438"/>
                  <a:gd name="connsiteY3" fmla="*/ 12657 h 91011"/>
                  <a:gd name="connsiteX4" fmla="*/ 103507 w 149438"/>
                  <a:gd name="connsiteY4" fmla="*/ 10084 h 91011"/>
                  <a:gd name="connsiteX5" fmla="*/ 107772 w 149438"/>
                  <a:gd name="connsiteY5" fmla="*/ 8838 h 91011"/>
                  <a:gd name="connsiteX6" fmla="*/ 121715 w 149438"/>
                  <a:gd name="connsiteY6" fmla="*/ 1265 h 91011"/>
                  <a:gd name="connsiteX7" fmla="*/ 131066 w 149438"/>
                  <a:gd name="connsiteY7" fmla="*/ 1052 h 91011"/>
                  <a:gd name="connsiteX8" fmla="*/ 149438 w 149438"/>
                  <a:gd name="connsiteY8" fmla="*/ 9953 h 91011"/>
                  <a:gd name="connsiteX9" fmla="*/ 127784 w 149438"/>
                  <a:gd name="connsiteY9" fmla="*/ 31033 h 91011"/>
                  <a:gd name="connsiteX10" fmla="*/ 124833 w 149438"/>
                  <a:gd name="connsiteY10" fmla="*/ 33115 h 91011"/>
                  <a:gd name="connsiteX11" fmla="*/ 59708 w 149438"/>
                  <a:gd name="connsiteY11" fmla="*/ 67259 h 91011"/>
                  <a:gd name="connsiteX12" fmla="*/ 6888 w 149438"/>
                  <a:gd name="connsiteY12" fmla="*/ 91012 h 91011"/>
                  <a:gd name="connsiteX13" fmla="*/ 4592 w 149438"/>
                  <a:gd name="connsiteY13" fmla="*/ 65850 h 91011"/>
                  <a:gd name="connsiteX14" fmla="*/ 0 w 149438"/>
                  <a:gd name="connsiteY14" fmla="*/ 50474 h 9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438" h="91011">
                    <a:moveTo>
                      <a:pt x="0" y="50491"/>
                    </a:moveTo>
                    <a:lnTo>
                      <a:pt x="6888" y="30918"/>
                    </a:lnTo>
                    <a:lnTo>
                      <a:pt x="60857" y="13149"/>
                    </a:lnTo>
                    <a:cubicBezTo>
                      <a:pt x="61678" y="12887"/>
                      <a:pt x="62497" y="12723"/>
                      <a:pt x="63318" y="12657"/>
                    </a:cubicBezTo>
                    <a:lnTo>
                      <a:pt x="103507" y="10084"/>
                    </a:lnTo>
                    <a:cubicBezTo>
                      <a:pt x="104983" y="9986"/>
                      <a:pt x="106460" y="9576"/>
                      <a:pt x="107772" y="8838"/>
                    </a:cubicBezTo>
                    <a:lnTo>
                      <a:pt x="121715" y="1265"/>
                    </a:lnTo>
                    <a:cubicBezTo>
                      <a:pt x="124833" y="-342"/>
                      <a:pt x="128113" y="-424"/>
                      <a:pt x="131066" y="1052"/>
                    </a:cubicBezTo>
                    <a:lnTo>
                      <a:pt x="149438" y="9953"/>
                    </a:lnTo>
                    <a:lnTo>
                      <a:pt x="127784" y="31033"/>
                    </a:lnTo>
                    <a:cubicBezTo>
                      <a:pt x="126801" y="31885"/>
                      <a:pt x="125816" y="32590"/>
                      <a:pt x="124833" y="33115"/>
                    </a:cubicBezTo>
                    <a:lnTo>
                      <a:pt x="59708" y="67259"/>
                    </a:lnTo>
                    <a:lnTo>
                      <a:pt x="6888" y="91012"/>
                    </a:lnTo>
                    <a:lnTo>
                      <a:pt x="4592" y="65850"/>
                    </a:lnTo>
                    <a:lnTo>
                      <a:pt x="0" y="5047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60" name="Freeform 1659">
                <a:extLst>
                  <a:ext uri="{FF2B5EF4-FFF2-40B4-BE49-F238E27FC236}">
                    <a16:creationId xmlns:a16="http://schemas.microsoft.com/office/drawing/2014/main" id="{2FEEEB1E-A311-F528-D055-308F65C2D6D8}"/>
                  </a:ext>
                </a:extLst>
              </p:cNvPr>
              <p:cNvSpPr/>
              <p:nvPr/>
            </p:nvSpPr>
            <p:spPr>
              <a:xfrm>
                <a:off x="16259102" y="9972392"/>
                <a:ext cx="161248" cy="101701"/>
              </a:xfrm>
              <a:custGeom>
                <a:avLst/>
                <a:gdLst>
                  <a:gd name="connsiteX0" fmla="*/ 7709 w 161248"/>
                  <a:gd name="connsiteY0" fmla="*/ 101702 h 101701"/>
                  <a:gd name="connsiteX1" fmla="*/ 4756 w 161248"/>
                  <a:gd name="connsiteY1" fmla="*/ 70525 h 101701"/>
                  <a:gd name="connsiteX2" fmla="*/ 0 w 161248"/>
                  <a:gd name="connsiteY2" fmla="*/ 54657 h 101701"/>
                  <a:gd name="connsiteX3" fmla="*/ 8038 w 161248"/>
                  <a:gd name="connsiteY3" fmla="*/ 31773 h 101701"/>
                  <a:gd name="connsiteX4" fmla="*/ 63975 w 161248"/>
                  <a:gd name="connsiteY4" fmla="*/ 13365 h 101701"/>
                  <a:gd name="connsiteX5" fmla="*/ 67584 w 161248"/>
                  <a:gd name="connsiteY5" fmla="*/ 12661 h 101701"/>
                  <a:gd name="connsiteX6" fmla="*/ 107608 w 161248"/>
                  <a:gd name="connsiteY6" fmla="*/ 10103 h 101701"/>
                  <a:gd name="connsiteX7" fmla="*/ 110069 w 161248"/>
                  <a:gd name="connsiteY7" fmla="*/ 9365 h 101701"/>
                  <a:gd name="connsiteX8" fmla="*/ 124176 w 161248"/>
                  <a:gd name="connsiteY8" fmla="*/ 1792 h 101701"/>
                  <a:gd name="connsiteX9" fmla="*/ 137464 w 161248"/>
                  <a:gd name="connsiteY9" fmla="*/ 1498 h 101701"/>
                  <a:gd name="connsiteX10" fmla="*/ 161249 w 161248"/>
                  <a:gd name="connsiteY10" fmla="*/ 13054 h 101701"/>
                  <a:gd name="connsiteX11" fmla="*/ 135167 w 161248"/>
                  <a:gd name="connsiteY11" fmla="*/ 38396 h 101701"/>
                  <a:gd name="connsiteX12" fmla="*/ 131230 w 161248"/>
                  <a:gd name="connsiteY12" fmla="*/ 41216 h 101701"/>
                  <a:gd name="connsiteX13" fmla="*/ 66270 w 161248"/>
                  <a:gd name="connsiteY13" fmla="*/ 75343 h 101701"/>
                  <a:gd name="connsiteX14" fmla="*/ 7709 w 161248"/>
                  <a:gd name="connsiteY14" fmla="*/ 101702 h 101701"/>
                  <a:gd name="connsiteX15" fmla="*/ 9021 w 161248"/>
                  <a:gd name="connsiteY15" fmla="*/ 54886 h 101701"/>
                  <a:gd name="connsiteX16" fmla="*/ 13122 w 161248"/>
                  <a:gd name="connsiteY16" fmla="*/ 68918 h 101701"/>
                  <a:gd name="connsiteX17" fmla="*/ 15090 w 161248"/>
                  <a:gd name="connsiteY17" fmla="*/ 88933 h 101701"/>
                  <a:gd name="connsiteX18" fmla="*/ 62497 w 161248"/>
                  <a:gd name="connsiteY18" fmla="*/ 67640 h 101701"/>
                  <a:gd name="connsiteX19" fmla="*/ 127294 w 161248"/>
                  <a:gd name="connsiteY19" fmla="*/ 33609 h 101701"/>
                  <a:gd name="connsiteX20" fmla="*/ 129098 w 161248"/>
                  <a:gd name="connsiteY20" fmla="*/ 32265 h 101701"/>
                  <a:gd name="connsiteX21" fmla="*/ 146321 w 161248"/>
                  <a:gd name="connsiteY21" fmla="*/ 15447 h 101701"/>
                  <a:gd name="connsiteX22" fmla="*/ 133691 w 161248"/>
                  <a:gd name="connsiteY22" fmla="*/ 9234 h 101701"/>
                  <a:gd name="connsiteX23" fmla="*/ 128277 w 161248"/>
                  <a:gd name="connsiteY23" fmla="*/ 9365 h 101701"/>
                  <a:gd name="connsiteX24" fmla="*/ 114170 w 161248"/>
                  <a:gd name="connsiteY24" fmla="*/ 16939 h 101701"/>
                  <a:gd name="connsiteX25" fmla="*/ 108265 w 161248"/>
                  <a:gd name="connsiteY25" fmla="*/ 18693 h 101701"/>
                  <a:gd name="connsiteX26" fmla="*/ 68076 w 161248"/>
                  <a:gd name="connsiteY26" fmla="*/ 21266 h 101701"/>
                  <a:gd name="connsiteX27" fmla="*/ 66598 w 161248"/>
                  <a:gd name="connsiteY27" fmla="*/ 21545 h 101701"/>
                  <a:gd name="connsiteX28" fmla="*/ 14764 w 161248"/>
                  <a:gd name="connsiteY28" fmla="*/ 38642 h 101701"/>
                  <a:gd name="connsiteX29" fmla="*/ 9021 w 161248"/>
                  <a:gd name="connsiteY29" fmla="*/ 54903 h 10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248" h="101701">
                    <a:moveTo>
                      <a:pt x="7709" y="101702"/>
                    </a:moveTo>
                    <a:lnTo>
                      <a:pt x="4756" y="70525"/>
                    </a:lnTo>
                    <a:lnTo>
                      <a:pt x="0" y="54657"/>
                    </a:lnTo>
                    <a:lnTo>
                      <a:pt x="8038" y="31773"/>
                    </a:lnTo>
                    <a:lnTo>
                      <a:pt x="63975" y="13365"/>
                    </a:lnTo>
                    <a:cubicBezTo>
                      <a:pt x="65123" y="12972"/>
                      <a:pt x="66270" y="12743"/>
                      <a:pt x="67584" y="12661"/>
                    </a:cubicBezTo>
                    <a:lnTo>
                      <a:pt x="107608" y="10103"/>
                    </a:lnTo>
                    <a:cubicBezTo>
                      <a:pt x="108429" y="10038"/>
                      <a:pt x="109248" y="9792"/>
                      <a:pt x="110069" y="9365"/>
                    </a:cubicBezTo>
                    <a:lnTo>
                      <a:pt x="124176" y="1792"/>
                    </a:lnTo>
                    <a:cubicBezTo>
                      <a:pt x="128277" y="-486"/>
                      <a:pt x="133199" y="-601"/>
                      <a:pt x="137464" y="1498"/>
                    </a:cubicBezTo>
                    <a:lnTo>
                      <a:pt x="161249" y="13054"/>
                    </a:lnTo>
                    <a:lnTo>
                      <a:pt x="135167" y="38396"/>
                    </a:lnTo>
                    <a:cubicBezTo>
                      <a:pt x="134018" y="39560"/>
                      <a:pt x="132706" y="40510"/>
                      <a:pt x="131230" y="41216"/>
                    </a:cubicBezTo>
                    <a:lnTo>
                      <a:pt x="66270" y="75343"/>
                    </a:lnTo>
                    <a:lnTo>
                      <a:pt x="7709" y="101702"/>
                    </a:lnTo>
                    <a:close/>
                    <a:moveTo>
                      <a:pt x="9021" y="54886"/>
                    </a:moveTo>
                    <a:lnTo>
                      <a:pt x="13122" y="68918"/>
                    </a:lnTo>
                    <a:lnTo>
                      <a:pt x="15090" y="88933"/>
                    </a:lnTo>
                    <a:lnTo>
                      <a:pt x="62497" y="67640"/>
                    </a:lnTo>
                    <a:lnTo>
                      <a:pt x="127294" y="33609"/>
                    </a:lnTo>
                    <a:cubicBezTo>
                      <a:pt x="127948" y="33265"/>
                      <a:pt x="128605" y="32839"/>
                      <a:pt x="129098" y="32265"/>
                    </a:cubicBezTo>
                    <a:lnTo>
                      <a:pt x="146321" y="15447"/>
                    </a:lnTo>
                    <a:lnTo>
                      <a:pt x="133691" y="9234"/>
                    </a:lnTo>
                    <a:cubicBezTo>
                      <a:pt x="131885" y="8382"/>
                      <a:pt x="129917" y="8415"/>
                      <a:pt x="128277" y="9365"/>
                    </a:cubicBezTo>
                    <a:lnTo>
                      <a:pt x="114170" y="16939"/>
                    </a:lnTo>
                    <a:cubicBezTo>
                      <a:pt x="112366" y="17955"/>
                      <a:pt x="110233" y="18545"/>
                      <a:pt x="108265" y="18693"/>
                    </a:cubicBezTo>
                    <a:lnTo>
                      <a:pt x="68076" y="21266"/>
                    </a:lnTo>
                    <a:cubicBezTo>
                      <a:pt x="67584" y="21299"/>
                      <a:pt x="67091" y="21397"/>
                      <a:pt x="66598" y="21545"/>
                    </a:cubicBezTo>
                    <a:lnTo>
                      <a:pt x="14764" y="38642"/>
                    </a:lnTo>
                    <a:lnTo>
                      <a:pt x="9021" y="5490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3" name="Graphic 9">
              <a:extLst>
                <a:ext uri="{FF2B5EF4-FFF2-40B4-BE49-F238E27FC236}">
                  <a16:creationId xmlns:a16="http://schemas.microsoft.com/office/drawing/2014/main" id="{A0B3573F-3200-1636-E5EB-F38D98F95B20}"/>
                </a:ext>
              </a:extLst>
            </p:cNvPr>
            <p:cNvGrpSpPr/>
            <p:nvPr/>
          </p:nvGrpSpPr>
          <p:grpSpPr>
            <a:xfrm>
              <a:off x="4331249" y="8389086"/>
              <a:ext cx="77278" cy="83074"/>
              <a:chOff x="4331249" y="8389086"/>
              <a:chExt cx="77278" cy="83074"/>
            </a:xfrm>
            <a:grpFill/>
          </p:grpSpPr>
          <p:sp>
            <p:nvSpPr>
              <p:cNvPr id="1657" name="Freeform 1656">
                <a:extLst>
                  <a:ext uri="{FF2B5EF4-FFF2-40B4-BE49-F238E27FC236}">
                    <a16:creationId xmlns:a16="http://schemas.microsoft.com/office/drawing/2014/main" id="{DC394A69-0FE3-5A8D-058B-F2FE578FFEA1}"/>
                  </a:ext>
                </a:extLst>
              </p:cNvPr>
              <p:cNvSpPr/>
              <p:nvPr/>
            </p:nvSpPr>
            <p:spPr>
              <a:xfrm>
                <a:off x="4337466" y="8393512"/>
                <a:ext cx="66599" cy="74059"/>
              </a:xfrm>
              <a:custGeom>
                <a:avLst/>
                <a:gdLst>
                  <a:gd name="connsiteX0" fmla="*/ 16075 w 66599"/>
                  <a:gd name="connsiteY0" fmla="*/ 11180 h 74059"/>
                  <a:gd name="connsiteX1" fmla="*/ 52820 w 66599"/>
                  <a:gd name="connsiteY1" fmla="*/ 0 h 74059"/>
                  <a:gd name="connsiteX2" fmla="*/ 66599 w 66599"/>
                  <a:gd name="connsiteY2" fmla="*/ 2803 h 74059"/>
                  <a:gd name="connsiteX3" fmla="*/ 64811 w 66599"/>
                  <a:gd name="connsiteY3" fmla="*/ 50816 h 74059"/>
                  <a:gd name="connsiteX4" fmla="*/ 54001 w 66599"/>
                  <a:gd name="connsiteY4" fmla="*/ 66191 h 74059"/>
                  <a:gd name="connsiteX5" fmla="*/ 11482 w 66599"/>
                  <a:gd name="connsiteY5" fmla="*/ 74060 h 74059"/>
                  <a:gd name="connsiteX6" fmla="*/ 0 w 66599"/>
                  <a:gd name="connsiteY6" fmla="*/ 65667 h 74059"/>
                  <a:gd name="connsiteX7" fmla="*/ 13894 w 66599"/>
                  <a:gd name="connsiteY7" fmla="*/ 48767 h 74059"/>
                  <a:gd name="connsiteX8" fmla="*/ 17814 w 66599"/>
                  <a:gd name="connsiteY8" fmla="*/ 35358 h 74059"/>
                  <a:gd name="connsiteX9" fmla="*/ 16092 w 66599"/>
                  <a:gd name="connsiteY9" fmla="*/ 11146 h 7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599" h="74059">
                    <a:moveTo>
                      <a:pt x="16075" y="11180"/>
                    </a:moveTo>
                    <a:lnTo>
                      <a:pt x="52820" y="0"/>
                    </a:lnTo>
                    <a:lnTo>
                      <a:pt x="66599" y="2803"/>
                    </a:lnTo>
                    <a:lnTo>
                      <a:pt x="64811" y="50816"/>
                    </a:lnTo>
                    <a:cubicBezTo>
                      <a:pt x="64516" y="58634"/>
                      <a:pt x="59988" y="65093"/>
                      <a:pt x="54001" y="66191"/>
                    </a:cubicBezTo>
                    <a:lnTo>
                      <a:pt x="11482" y="74060"/>
                    </a:lnTo>
                    <a:lnTo>
                      <a:pt x="0" y="65667"/>
                    </a:lnTo>
                    <a:lnTo>
                      <a:pt x="13894" y="48767"/>
                    </a:lnTo>
                    <a:cubicBezTo>
                      <a:pt x="16732" y="45324"/>
                      <a:pt x="18175" y="40374"/>
                      <a:pt x="17814" y="35358"/>
                    </a:cubicBezTo>
                    <a:lnTo>
                      <a:pt x="16092" y="1114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58" name="Freeform 1657">
                <a:extLst>
                  <a:ext uri="{FF2B5EF4-FFF2-40B4-BE49-F238E27FC236}">
                    <a16:creationId xmlns:a16="http://schemas.microsoft.com/office/drawing/2014/main" id="{7C78738A-F5EC-1E5F-628A-7C89AD9BAD78}"/>
                  </a:ext>
                </a:extLst>
              </p:cNvPr>
              <p:cNvSpPr/>
              <p:nvPr/>
            </p:nvSpPr>
            <p:spPr>
              <a:xfrm>
                <a:off x="4331249" y="8389086"/>
                <a:ext cx="77278" cy="83074"/>
              </a:xfrm>
              <a:custGeom>
                <a:avLst/>
                <a:gdLst>
                  <a:gd name="connsiteX0" fmla="*/ 16666 w 77278"/>
                  <a:gd name="connsiteY0" fmla="*/ 83075 h 83074"/>
                  <a:gd name="connsiteX1" fmla="*/ 0 w 77278"/>
                  <a:gd name="connsiteY1" fmla="*/ 70912 h 83074"/>
                  <a:gd name="connsiteX2" fmla="*/ 16781 w 77278"/>
                  <a:gd name="connsiteY2" fmla="*/ 50487 h 83074"/>
                  <a:gd name="connsiteX3" fmla="*/ 19733 w 77278"/>
                  <a:gd name="connsiteY3" fmla="*/ 40128 h 83074"/>
                  <a:gd name="connsiteX4" fmla="*/ 17765 w 77278"/>
                  <a:gd name="connsiteY4" fmla="*/ 12507 h 83074"/>
                  <a:gd name="connsiteX5" fmla="*/ 58840 w 77278"/>
                  <a:gd name="connsiteY5" fmla="*/ 0 h 83074"/>
                  <a:gd name="connsiteX6" fmla="*/ 77278 w 77278"/>
                  <a:gd name="connsiteY6" fmla="*/ 3737 h 83074"/>
                  <a:gd name="connsiteX7" fmla="*/ 75359 w 77278"/>
                  <a:gd name="connsiteY7" fmla="*/ 55421 h 83074"/>
                  <a:gd name="connsiteX8" fmla="*/ 61006 w 77278"/>
                  <a:gd name="connsiteY8" fmla="*/ 74862 h 83074"/>
                  <a:gd name="connsiteX9" fmla="*/ 16666 w 77278"/>
                  <a:gd name="connsiteY9" fmla="*/ 83075 h 83074"/>
                  <a:gd name="connsiteX10" fmla="*/ 12434 w 77278"/>
                  <a:gd name="connsiteY10" fmla="*/ 69338 h 83074"/>
                  <a:gd name="connsiteX11" fmla="*/ 18749 w 77278"/>
                  <a:gd name="connsiteY11" fmla="*/ 73944 h 83074"/>
                  <a:gd name="connsiteX12" fmla="*/ 59431 w 77278"/>
                  <a:gd name="connsiteY12" fmla="*/ 66404 h 83074"/>
                  <a:gd name="connsiteX13" fmla="*/ 66731 w 77278"/>
                  <a:gd name="connsiteY13" fmla="*/ 55094 h 83074"/>
                  <a:gd name="connsiteX14" fmla="*/ 68387 w 77278"/>
                  <a:gd name="connsiteY14" fmla="*/ 10737 h 83074"/>
                  <a:gd name="connsiteX15" fmla="*/ 59250 w 77278"/>
                  <a:gd name="connsiteY15" fmla="*/ 8868 h 83074"/>
                  <a:gd name="connsiteX16" fmla="*/ 26820 w 77278"/>
                  <a:gd name="connsiteY16" fmla="*/ 18720 h 83074"/>
                  <a:gd name="connsiteX17" fmla="*/ 28313 w 77278"/>
                  <a:gd name="connsiteY17" fmla="*/ 39521 h 83074"/>
                  <a:gd name="connsiteX18" fmla="*/ 23424 w 77278"/>
                  <a:gd name="connsiteY18" fmla="*/ 55946 h 83074"/>
                  <a:gd name="connsiteX19" fmla="*/ 12417 w 77278"/>
                  <a:gd name="connsiteY19" fmla="*/ 69338 h 8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278" h="83074">
                    <a:moveTo>
                      <a:pt x="16666" y="83075"/>
                    </a:moveTo>
                    <a:lnTo>
                      <a:pt x="0" y="70912"/>
                    </a:lnTo>
                    <a:lnTo>
                      <a:pt x="16781" y="50487"/>
                    </a:lnTo>
                    <a:cubicBezTo>
                      <a:pt x="18913" y="47898"/>
                      <a:pt x="20012" y="44013"/>
                      <a:pt x="19733" y="40128"/>
                    </a:cubicBezTo>
                    <a:lnTo>
                      <a:pt x="17765" y="12507"/>
                    </a:lnTo>
                    <a:lnTo>
                      <a:pt x="58840" y="0"/>
                    </a:lnTo>
                    <a:lnTo>
                      <a:pt x="77278" y="3737"/>
                    </a:lnTo>
                    <a:lnTo>
                      <a:pt x="75359" y="55421"/>
                    </a:lnTo>
                    <a:cubicBezTo>
                      <a:pt x="74981" y="65208"/>
                      <a:pt x="68961" y="73371"/>
                      <a:pt x="61006" y="74862"/>
                    </a:cubicBezTo>
                    <a:lnTo>
                      <a:pt x="16666" y="83075"/>
                    </a:lnTo>
                    <a:close/>
                    <a:moveTo>
                      <a:pt x="12434" y="69338"/>
                    </a:moveTo>
                    <a:lnTo>
                      <a:pt x="18749" y="73944"/>
                    </a:lnTo>
                    <a:lnTo>
                      <a:pt x="59431" y="66404"/>
                    </a:lnTo>
                    <a:cubicBezTo>
                      <a:pt x="63384" y="65683"/>
                      <a:pt x="66517" y="60814"/>
                      <a:pt x="66731" y="55094"/>
                    </a:cubicBezTo>
                    <a:lnTo>
                      <a:pt x="68387" y="10737"/>
                    </a:lnTo>
                    <a:lnTo>
                      <a:pt x="59250" y="8868"/>
                    </a:lnTo>
                    <a:lnTo>
                      <a:pt x="26820" y="18720"/>
                    </a:lnTo>
                    <a:lnTo>
                      <a:pt x="28313" y="39521"/>
                    </a:lnTo>
                    <a:cubicBezTo>
                      <a:pt x="28756" y="45636"/>
                      <a:pt x="26968" y="51618"/>
                      <a:pt x="23424" y="55946"/>
                    </a:cubicBezTo>
                    <a:lnTo>
                      <a:pt x="12417" y="6933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4" name="Graphic 9">
              <a:extLst>
                <a:ext uri="{FF2B5EF4-FFF2-40B4-BE49-F238E27FC236}">
                  <a16:creationId xmlns:a16="http://schemas.microsoft.com/office/drawing/2014/main" id="{88BAADB2-F6E4-392C-9742-824E70BE9475}"/>
                </a:ext>
              </a:extLst>
            </p:cNvPr>
            <p:cNvGrpSpPr/>
            <p:nvPr/>
          </p:nvGrpSpPr>
          <p:grpSpPr>
            <a:xfrm>
              <a:off x="8764944" y="6205465"/>
              <a:ext cx="261842" cy="581950"/>
              <a:chOff x="8764944" y="6205465"/>
              <a:chExt cx="261842" cy="581950"/>
            </a:xfrm>
            <a:grpFill/>
          </p:grpSpPr>
          <p:sp>
            <p:nvSpPr>
              <p:cNvPr id="1655" name="Freeform 1654">
                <a:extLst>
                  <a:ext uri="{FF2B5EF4-FFF2-40B4-BE49-F238E27FC236}">
                    <a16:creationId xmlns:a16="http://schemas.microsoft.com/office/drawing/2014/main" id="{2C39E43C-D951-AB42-0C8A-95936EA6F6B1}"/>
                  </a:ext>
                </a:extLst>
              </p:cNvPr>
              <p:cNvSpPr/>
              <p:nvPr/>
            </p:nvSpPr>
            <p:spPr>
              <a:xfrm>
                <a:off x="8769250" y="6209729"/>
                <a:ext cx="253193" cy="573282"/>
              </a:xfrm>
              <a:custGeom>
                <a:avLst/>
                <a:gdLst>
                  <a:gd name="connsiteX0" fmla="*/ 121760 w 253193"/>
                  <a:gd name="connsiteY0" fmla="*/ 560802 h 573282"/>
                  <a:gd name="connsiteX1" fmla="*/ 99091 w 253193"/>
                  <a:gd name="connsiteY1" fmla="*/ 438977 h 573282"/>
                  <a:gd name="connsiteX2" fmla="*/ 93808 w 253193"/>
                  <a:gd name="connsiteY2" fmla="*/ 429190 h 573282"/>
                  <a:gd name="connsiteX3" fmla="*/ 58884 w 253193"/>
                  <a:gd name="connsiteY3" fmla="*/ 399193 h 573282"/>
                  <a:gd name="connsiteX4" fmla="*/ 58884 w 253193"/>
                  <a:gd name="connsiteY4" fmla="*/ 379621 h 573282"/>
                  <a:gd name="connsiteX5" fmla="*/ 10444 w 253193"/>
                  <a:gd name="connsiteY5" fmla="*/ 334772 h 573282"/>
                  <a:gd name="connsiteX6" fmla="*/ 5293 w 253193"/>
                  <a:gd name="connsiteY6" fmla="*/ 323789 h 573282"/>
                  <a:gd name="connsiteX7" fmla="*/ 126 w 253193"/>
                  <a:gd name="connsiteY7" fmla="*/ 276662 h 573282"/>
                  <a:gd name="connsiteX8" fmla="*/ 4374 w 253193"/>
                  <a:gd name="connsiteY8" fmla="*/ 261991 h 573282"/>
                  <a:gd name="connsiteX9" fmla="*/ 37510 w 253193"/>
                  <a:gd name="connsiteY9" fmla="*/ 225027 h 573282"/>
                  <a:gd name="connsiteX10" fmla="*/ 41480 w 253193"/>
                  <a:gd name="connsiteY10" fmla="*/ 216765 h 573282"/>
                  <a:gd name="connsiteX11" fmla="*/ 53619 w 253193"/>
                  <a:gd name="connsiteY11" fmla="*/ 156475 h 573282"/>
                  <a:gd name="connsiteX12" fmla="*/ 53881 w 253193"/>
                  <a:gd name="connsiteY12" fmla="*/ 149902 h 573282"/>
                  <a:gd name="connsiteX13" fmla="*/ 45565 w 253193"/>
                  <a:gd name="connsiteY13" fmla="*/ 79006 h 573282"/>
                  <a:gd name="connsiteX14" fmla="*/ 46139 w 253193"/>
                  <a:gd name="connsiteY14" fmla="*/ 71089 h 573282"/>
                  <a:gd name="connsiteX15" fmla="*/ 54570 w 253193"/>
                  <a:gd name="connsiteY15" fmla="*/ 40288 h 573282"/>
                  <a:gd name="connsiteX16" fmla="*/ 62149 w 253193"/>
                  <a:gd name="connsiteY16" fmla="*/ 30404 h 573282"/>
                  <a:gd name="connsiteX17" fmla="*/ 124598 w 253193"/>
                  <a:gd name="connsiteY17" fmla="*/ 980 h 573282"/>
                  <a:gd name="connsiteX18" fmla="*/ 131061 w 253193"/>
                  <a:gd name="connsiteY18" fmla="*/ 242 h 573282"/>
                  <a:gd name="connsiteX19" fmla="*/ 160145 w 253193"/>
                  <a:gd name="connsiteY19" fmla="*/ 6766 h 573282"/>
                  <a:gd name="connsiteX20" fmla="*/ 170578 w 253193"/>
                  <a:gd name="connsiteY20" fmla="*/ 24011 h 573282"/>
                  <a:gd name="connsiteX21" fmla="*/ 169085 w 253193"/>
                  <a:gd name="connsiteY21" fmla="*/ 51205 h 573282"/>
                  <a:gd name="connsiteX22" fmla="*/ 224219 w 253193"/>
                  <a:gd name="connsiteY22" fmla="*/ 20454 h 573282"/>
                  <a:gd name="connsiteX23" fmla="*/ 228811 w 253193"/>
                  <a:gd name="connsiteY23" fmla="*/ 37223 h 573282"/>
                  <a:gd name="connsiteX24" fmla="*/ 200466 w 253193"/>
                  <a:gd name="connsiteY24" fmla="*/ 72941 h 573282"/>
                  <a:gd name="connsiteX25" fmla="*/ 196643 w 253193"/>
                  <a:gd name="connsiteY25" fmla="*/ 84645 h 573282"/>
                  <a:gd name="connsiteX26" fmla="*/ 196643 w 253193"/>
                  <a:gd name="connsiteY26" fmla="*/ 107528 h 573282"/>
                  <a:gd name="connsiteX27" fmla="*/ 201482 w 253193"/>
                  <a:gd name="connsiteY27" fmla="*/ 120380 h 573282"/>
                  <a:gd name="connsiteX28" fmla="*/ 211685 w 253193"/>
                  <a:gd name="connsiteY28" fmla="*/ 130723 h 573282"/>
                  <a:gd name="connsiteX29" fmla="*/ 216426 w 253193"/>
                  <a:gd name="connsiteY29" fmla="*/ 145607 h 573282"/>
                  <a:gd name="connsiteX30" fmla="*/ 211112 w 253193"/>
                  <a:gd name="connsiteY30" fmla="*/ 200619 h 573282"/>
                  <a:gd name="connsiteX31" fmla="*/ 205945 w 253193"/>
                  <a:gd name="connsiteY31" fmla="*/ 211864 h 573282"/>
                  <a:gd name="connsiteX32" fmla="*/ 174712 w 253193"/>
                  <a:gd name="connsiteY32" fmla="*/ 240862 h 573282"/>
                  <a:gd name="connsiteX33" fmla="*/ 170299 w 253193"/>
                  <a:gd name="connsiteY33" fmla="*/ 260024 h 573282"/>
                  <a:gd name="connsiteX34" fmla="*/ 177549 w 253193"/>
                  <a:gd name="connsiteY34" fmla="*/ 284284 h 573282"/>
                  <a:gd name="connsiteX35" fmla="*/ 188901 w 253193"/>
                  <a:gd name="connsiteY35" fmla="*/ 294710 h 573282"/>
                  <a:gd name="connsiteX36" fmla="*/ 205420 w 253193"/>
                  <a:gd name="connsiteY36" fmla="*/ 295431 h 573282"/>
                  <a:gd name="connsiteX37" fmla="*/ 216131 w 253193"/>
                  <a:gd name="connsiteY37" fmla="*/ 304086 h 573282"/>
                  <a:gd name="connsiteX38" fmla="*/ 226564 w 253193"/>
                  <a:gd name="connsiteY38" fmla="*/ 329494 h 573282"/>
                  <a:gd name="connsiteX39" fmla="*/ 233174 w 253193"/>
                  <a:gd name="connsiteY39" fmla="*/ 337067 h 573282"/>
                  <a:gd name="connsiteX40" fmla="*/ 245101 w 253193"/>
                  <a:gd name="connsiteY40" fmla="*/ 343001 h 573282"/>
                  <a:gd name="connsiteX41" fmla="*/ 253139 w 253193"/>
                  <a:gd name="connsiteY41" fmla="*/ 359786 h 573282"/>
                  <a:gd name="connsiteX42" fmla="*/ 250055 w 253193"/>
                  <a:gd name="connsiteY42" fmla="*/ 401897 h 573282"/>
                  <a:gd name="connsiteX43" fmla="*/ 243755 w 253193"/>
                  <a:gd name="connsiteY43" fmla="*/ 414552 h 573282"/>
                  <a:gd name="connsiteX44" fmla="*/ 219067 w 253193"/>
                  <a:gd name="connsiteY44" fmla="*/ 432797 h 573282"/>
                  <a:gd name="connsiteX45" fmla="*/ 215918 w 253193"/>
                  <a:gd name="connsiteY45" fmla="*/ 436091 h 573282"/>
                  <a:gd name="connsiteX46" fmla="*/ 200285 w 253193"/>
                  <a:gd name="connsiteY46" fmla="*/ 458680 h 573282"/>
                  <a:gd name="connsiteX47" fmla="*/ 197136 w 253193"/>
                  <a:gd name="connsiteY47" fmla="*/ 461975 h 573282"/>
                  <a:gd name="connsiteX48" fmla="*/ 163738 w 253193"/>
                  <a:gd name="connsiteY48" fmla="*/ 486579 h 573282"/>
                  <a:gd name="connsiteX49" fmla="*/ 157783 w 253193"/>
                  <a:gd name="connsiteY49" fmla="*/ 504971 h 573282"/>
                  <a:gd name="connsiteX50" fmla="*/ 161326 w 253193"/>
                  <a:gd name="connsiteY50" fmla="*/ 522232 h 573282"/>
                  <a:gd name="connsiteX51" fmla="*/ 161359 w 253193"/>
                  <a:gd name="connsiteY51" fmla="*/ 530461 h 573282"/>
                  <a:gd name="connsiteX52" fmla="*/ 156700 w 253193"/>
                  <a:gd name="connsiteY52" fmla="*/ 554098 h 573282"/>
                  <a:gd name="connsiteX53" fmla="*/ 150171 w 253193"/>
                  <a:gd name="connsiteY53" fmla="*/ 564622 h 573282"/>
                  <a:gd name="connsiteX54" fmla="*/ 139657 w 253193"/>
                  <a:gd name="connsiteY54" fmla="*/ 571507 h 573282"/>
                  <a:gd name="connsiteX55" fmla="*/ 121678 w 253193"/>
                  <a:gd name="connsiteY55" fmla="*/ 560753 h 57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193" h="573282">
                    <a:moveTo>
                      <a:pt x="121760" y="560802"/>
                    </a:moveTo>
                    <a:lnTo>
                      <a:pt x="99091" y="438977"/>
                    </a:lnTo>
                    <a:cubicBezTo>
                      <a:pt x="98352" y="434960"/>
                      <a:pt x="96449" y="431469"/>
                      <a:pt x="93808" y="429190"/>
                    </a:cubicBezTo>
                    <a:lnTo>
                      <a:pt x="58884" y="399193"/>
                    </a:lnTo>
                    <a:lnTo>
                      <a:pt x="58884" y="379621"/>
                    </a:lnTo>
                    <a:lnTo>
                      <a:pt x="10444" y="334772"/>
                    </a:lnTo>
                    <a:cubicBezTo>
                      <a:pt x="7639" y="332182"/>
                      <a:pt x="5785" y="328199"/>
                      <a:pt x="5293" y="323789"/>
                    </a:cubicBezTo>
                    <a:lnTo>
                      <a:pt x="126" y="276662"/>
                    </a:lnTo>
                    <a:cubicBezTo>
                      <a:pt x="-480" y="271154"/>
                      <a:pt x="1126" y="265630"/>
                      <a:pt x="4374" y="261991"/>
                    </a:cubicBezTo>
                    <a:lnTo>
                      <a:pt x="37510" y="225027"/>
                    </a:lnTo>
                    <a:cubicBezTo>
                      <a:pt x="39446" y="222863"/>
                      <a:pt x="40840" y="219978"/>
                      <a:pt x="41480" y="216765"/>
                    </a:cubicBezTo>
                    <a:lnTo>
                      <a:pt x="53619" y="156475"/>
                    </a:lnTo>
                    <a:cubicBezTo>
                      <a:pt x="54045" y="154328"/>
                      <a:pt x="54143" y="152099"/>
                      <a:pt x="53881" y="149902"/>
                    </a:cubicBezTo>
                    <a:lnTo>
                      <a:pt x="45565" y="79006"/>
                    </a:lnTo>
                    <a:cubicBezTo>
                      <a:pt x="45253" y="76351"/>
                      <a:pt x="45450" y="73630"/>
                      <a:pt x="46139" y="71089"/>
                    </a:cubicBezTo>
                    <a:lnTo>
                      <a:pt x="54570" y="40288"/>
                    </a:lnTo>
                    <a:cubicBezTo>
                      <a:pt x="55833" y="35698"/>
                      <a:pt x="58606" y="32059"/>
                      <a:pt x="62149" y="30404"/>
                    </a:cubicBezTo>
                    <a:lnTo>
                      <a:pt x="124598" y="980"/>
                    </a:lnTo>
                    <a:cubicBezTo>
                      <a:pt x="126665" y="13"/>
                      <a:pt x="128896" y="-250"/>
                      <a:pt x="131061" y="242"/>
                    </a:cubicBezTo>
                    <a:lnTo>
                      <a:pt x="160145" y="6766"/>
                    </a:lnTo>
                    <a:cubicBezTo>
                      <a:pt x="166526" y="8192"/>
                      <a:pt x="171037" y="15651"/>
                      <a:pt x="170578" y="24011"/>
                    </a:cubicBezTo>
                    <a:lnTo>
                      <a:pt x="169085" y="51205"/>
                    </a:lnTo>
                    <a:lnTo>
                      <a:pt x="224219" y="20454"/>
                    </a:lnTo>
                    <a:lnTo>
                      <a:pt x="228811" y="37223"/>
                    </a:lnTo>
                    <a:lnTo>
                      <a:pt x="200466" y="72941"/>
                    </a:lnTo>
                    <a:cubicBezTo>
                      <a:pt x="198021" y="76023"/>
                      <a:pt x="196643" y="80236"/>
                      <a:pt x="196643" y="84645"/>
                    </a:cubicBezTo>
                    <a:lnTo>
                      <a:pt x="196643" y="107528"/>
                    </a:lnTo>
                    <a:cubicBezTo>
                      <a:pt x="196643" y="112544"/>
                      <a:pt x="198431" y="117282"/>
                      <a:pt x="201482" y="120380"/>
                    </a:cubicBezTo>
                    <a:lnTo>
                      <a:pt x="211685" y="130723"/>
                    </a:lnTo>
                    <a:cubicBezTo>
                      <a:pt x="215180" y="134264"/>
                      <a:pt x="216968" y="139919"/>
                      <a:pt x="216426" y="145607"/>
                    </a:cubicBezTo>
                    <a:lnTo>
                      <a:pt x="211112" y="200619"/>
                    </a:lnTo>
                    <a:cubicBezTo>
                      <a:pt x="210669" y="205127"/>
                      <a:pt x="208799" y="209209"/>
                      <a:pt x="205945" y="211864"/>
                    </a:cubicBezTo>
                    <a:lnTo>
                      <a:pt x="174712" y="240862"/>
                    </a:lnTo>
                    <a:cubicBezTo>
                      <a:pt x="170036" y="245206"/>
                      <a:pt x="168232" y="253074"/>
                      <a:pt x="170299" y="260024"/>
                    </a:cubicBezTo>
                    <a:lnTo>
                      <a:pt x="177549" y="284284"/>
                    </a:lnTo>
                    <a:cubicBezTo>
                      <a:pt x="179371" y="290399"/>
                      <a:pt x="183832" y="294497"/>
                      <a:pt x="188901" y="294710"/>
                    </a:cubicBezTo>
                    <a:lnTo>
                      <a:pt x="205420" y="295431"/>
                    </a:lnTo>
                    <a:cubicBezTo>
                      <a:pt x="209930" y="295628"/>
                      <a:pt x="214015" y="298923"/>
                      <a:pt x="216131" y="304086"/>
                    </a:cubicBezTo>
                    <a:lnTo>
                      <a:pt x="226564" y="329494"/>
                    </a:lnTo>
                    <a:cubicBezTo>
                      <a:pt x="227991" y="332969"/>
                      <a:pt x="230337" y="335657"/>
                      <a:pt x="233174" y="337067"/>
                    </a:cubicBezTo>
                    <a:lnTo>
                      <a:pt x="245101" y="343001"/>
                    </a:lnTo>
                    <a:cubicBezTo>
                      <a:pt x="250382" y="345624"/>
                      <a:pt x="253663" y="352492"/>
                      <a:pt x="253139" y="359786"/>
                    </a:cubicBezTo>
                    <a:lnTo>
                      <a:pt x="250055" y="401897"/>
                    </a:lnTo>
                    <a:cubicBezTo>
                      <a:pt x="249677" y="407192"/>
                      <a:pt x="247314" y="411913"/>
                      <a:pt x="243755" y="414552"/>
                    </a:cubicBezTo>
                    <a:lnTo>
                      <a:pt x="219067" y="432797"/>
                    </a:lnTo>
                    <a:cubicBezTo>
                      <a:pt x="217886" y="433666"/>
                      <a:pt x="216821" y="434780"/>
                      <a:pt x="215918" y="436091"/>
                    </a:cubicBezTo>
                    <a:lnTo>
                      <a:pt x="200285" y="458680"/>
                    </a:lnTo>
                    <a:cubicBezTo>
                      <a:pt x="199383" y="459991"/>
                      <a:pt x="198316" y="461106"/>
                      <a:pt x="197136" y="461975"/>
                    </a:cubicBezTo>
                    <a:lnTo>
                      <a:pt x="163738" y="486579"/>
                    </a:lnTo>
                    <a:cubicBezTo>
                      <a:pt x="158751" y="490251"/>
                      <a:pt x="156307" y="497808"/>
                      <a:pt x="157783" y="504971"/>
                    </a:cubicBezTo>
                    <a:lnTo>
                      <a:pt x="161326" y="522232"/>
                    </a:lnTo>
                    <a:cubicBezTo>
                      <a:pt x="161884" y="524920"/>
                      <a:pt x="161884" y="527756"/>
                      <a:pt x="161359" y="530461"/>
                    </a:cubicBezTo>
                    <a:lnTo>
                      <a:pt x="156700" y="554098"/>
                    </a:lnTo>
                    <a:cubicBezTo>
                      <a:pt x="155798" y="558671"/>
                      <a:pt x="153419" y="562507"/>
                      <a:pt x="150171" y="564622"/>
                    </a:cubicBezTo>
                    <a:lnTo>
                      <a:pt x="139657" y="571507"/>
                    </a:lnTo>
                    <a:cubicBezTo>
                      <a:pt x="132390" y="576276"/>
                      <a:pt x="123597" y="571015"/>
                      <a:pt x="121678" y="56075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56" name="Freeform 1655">
                <a:extLst>
                  <a:ext uri="{FF2B5EF4-FFF2-40B4-BE49-F238E27FC236}">
                    <a16:creationId xmlns:a16="http://schemas.microsoft.com/office/drawing/2014/main" id="{203C6CD6-B3F8-46D2-D6BE-EF951D51D4B5}"/>
                  </a:ext>
                </a:extLst>
              </p:cNvPr>
              <p:cNvSpPr/>
              <p:nvPr/>
            </p:nvSpPr>
            <p:spPr>
              <a:xfrm>
                <a:off x="8764944" y="6205465"/>
                <a:ext cx="261842" cy="581950"/>
              </a:xfrm>
              <a:custGeom>
                <a:avLst/>
                <a:gdLst>
                  <a:gd name="connsiteX0" fmla="*/ 138336 w 261842"/>
                  <a:gd name="connsiteY0" fmla="*/ 581885 h 581950"/>
                  <a:gd name="connsiteX1" fmla="*/ 132710 w 261842"/>
                  <a:gd name="connsiteY1" fmla="*/ 580721 h 581950"/>
                  <a:gd name="connsiteX2" fmla="*/ 121851 w 261842"/>
                  <a:gd name="connsiteY2" fmla="*/ 565870 h 581950"/>
                  <a:gd name="connsiteX3" fmla="*/ 99181 w 261842"/>
                  <a:gd name="connsiteY3" fmla="*/ 444044 h 581950"/>
                  <a:gd name="connsiteX4" fmla="*/ 95309 w 261842"/>
                  <a:gd name="connsiteY4" fmla="*/ 436733 h 581950"/>
                  <a:gd name="connsiteX5" fmla="*/ 58893 w 261842"/>
                  <a:gd name="connsiteY5" fmla="*/ 405457 h 581950"/>
                  <a:gd name="connsiteX6" fmla="*/ 58893 w 261842"/>
                  <a:gd name="connsiteY6" fmla="*/ 385803 h 581950"/>
                  <a:gd name="connsiteX7" fmla="*/ 11830 w 261842"/>
                  <a:gd name="connsiteY7" fmla="*/ 342233 h 581950"/>
                  <a:gd name="connsiteX8" fmla="*/ 5318 w 261842"/>
                  <a:gd name="connsiteY8" fmla="*/ 328545 h 581950"/>
                  <a:gd name="connsiteX9" fmla="*/ 151 w 261842"/>
                  <a:gd name="connsiteY9" fmla="*/ 281418 h 581950"/>
                  <a:gd name="connsiteX10" fmla="*/ 5482 w 261842"/>
                  <a:gd name="connsiteY10" fmla="*/ 263420 h 581950"/>
                  <a:gd name="connsiteX11" fmla="*/ 38618 w 261842"/>
                  <a:gd name="connsiteY11" fmla="*/ 226456 h 581950"/>
                  <a:gd name="connsiteX12" fmla="*/ 41570 w 261842"/>
                  <a:gd name="connsiteY12" fmla="*/ 220227 h 581950"/>
                  <a:gd name="connsiteX13" fmla="*/ 53709 w 261842"/>
                  <a:gd name="connsiteY13" fmla="*/ 159920 h 581950"/>
                  <a:gd name="connsiteX14" fmla="*/ 53922 w 261842"/>
                  <a:gd name="connsiteY14" fmla="*/ 154707 h 581950"/>
                  <a:gd name="connsiteX15" fmla="*/ 45589 w 261842"/>
                  <a:gd name="connsiteY15" fmla="*/ 83828 h 581950"/>
                  <a:gd name="connsiteX16" fmla="*/ 46295 w 261842"/>
                  <a:gd name="connsiteY16" fmla="*/ 74288 h 581950"/>
                  <a:gd name="connsiteX17" fmla="*/ 54726 w 261842"/>
                  <a:gd name="connsiteY17" fmla="*/ 43471 h 581950"/>
                  <a:gd name="connsiteX18" fmla="*/ 64618 w 261842"/>
                  <a:gd name="connsiteY18" fmla="*/ 30816 h 581950"/>
                  <a:gd name="connsiteX19" fmla="*/ 127083 w 261842"/>
                  <a:gd name="connsiteY19" fmla="*/ 1409 h 581950"/>
                  <a:gd name="connsiteX20" fmla="*/ 136335 w 261842"/>
                  <a:gd name="connsiteY20" fmla="*/ 343 h 581950"/>
                  <a:gd name="connsiteX21" fmla="*/ 165419 w 261842"/>
                  <a:gd name="connsiteY21" fmla="*/ 6867 h 581950"/>
                  <a:gd name="connsiteX22" fmla="*/ 179214 w 261842"/>
                  <a:gd name="connsiteY22" fmla="*/ 28554 h 581950"/>
                  <a:gd name="connsiteX23" fmla="*/ 178132 w 261842"/>
                  <a:gd name="connsiteY23" fmla="*/ 47962 h 581950"/>
                  <a:gd name="connsiteX24" fmla="*/ 231247 w 261842"/>
                  <a:gd name="connsiteY24" fmla="*/ 18341 h 581950"/>
                  <a:gd name="connsiteX25" fmla="*/ 237858 w 261842"/>
                  <a:gd name="connsiteY25" fmla="*/ 42520 h 581950"/>
                  <a:gd name="connsiteX26" fmla="*/ 208167 w 261842"/>
                  <a:gd name="connsiteY26" fmla="*/ 79943 h 581950"/>
                  <a:gd name="connsiteX27" fmla="*/ 205281 w 261842"/>
                  <a:gd name="connsiteY27" fmla="*/ 88975 h 581950"/>
                  <a:gd name="connsiteX28" fmla="*/ 205281 w 261842"/>
                  <a:gd name="connsiteY28" fmla="*/ 111858 h 581950"/>
                  <a:gd name="connsiteX29" fmla="*/ 208873 w 261842"/>
                  <a:gd name="connsiteY29" fmla="*/ 121694 h 581950"/>
                  <a:gd name="connsiteX30" fmla="*/ 219076 w 261842"/>
                  <a:gd name="connsiteY30" fmla="*/ 132054 h 581950"/>
                  <a:gd name="connsiteX31" fmla="*/ 225046 w 261842"/>
                  <a:gd name="connsiteY31" fmla="*/ 150380 h 581950"/>
                  <a:gd name="connsiteX32" fmla="*/ 219732 w 261842"/>
                  <a:gd name="connsiteY32" fmla="*/ 205375 h 581950"/>
                  <a:gd name="connsiteX33" fmla="*/ 213187 w 261842"/>
                  <a:gd name="connsiteY33" fmla="*/ 219358 h 581950"/>
                  <a:gd name="connsiteX34" fmla="*/ 181970 w 261842"/>
                  <a:gd name="connsiteY34" fmla="*/ 248355 h 581950"/>
                  <a:gd name="connsiteX35" fmla="*/ 178739 w 261842"/>
                  <a:gd name="connsiteY35" fmla="*/ 263141 h 581950"/>
                  <a:gd name="connsiteX36" fmla="*/ 185989 w 261842"/>
                  <a:gd name="connsiteY36" fmla="*/ 287401 h 581950"/>
                  <a:gd name="connsiteX37" fmla="*/ 193420 w 261842"/>
                  <a:gd name="connsiteY37" fmla="*/ 294761 h 581950"/>
                  <a:gd name="connsiteX38" fmla="*/ 209939 w 261842"/>
                  <a:gd name="connsiteY38" fmla="*/ 295483 h 581950"/>
                  <a:gd name="connsiteX39" fmla="*/ 224440 w 261842"/>
                  <a:gd name="connsiteY39" fmla="*/ 306809 h 581950"/>
                  <a:gd name="connsiteX40" fmla="*/ 234872 w 261842"/>
                  <a:gd name="connsiteY40" fmla="*/ 332217 h 581950"/>
                  <a:gd name="connsiteX41" fmla="*/ 239433 w 261842"/>
                  <a:gd name="connsiteY41" fmla="*/ 337577 h 581950"/>
                  <a:gd name="connsiteX42" fmla="*/ 251375 w 261842"/>
                  <a:gd name="connsiteY42" fmla="*/ 343511 h 581950"/>
                  <a:gd name="connsiteX43" fmla="*/ 261775 w 261842"/>
                  <a:gd name="connsiteY43" fmla="*/ 364444 h 581950"/>
                  <a:gd name="connsiteX44" fmla="*/ 258707 w 261842"/>
                  <a:gd name="connsiteY44" fmla="*/ 406572 h 581950"/>
                  <a:gd name="connsiteX45" fmla="*/ 250653 w 261842"/>
                  <a:gd name="connsiteY45" fmla="*/ 422374 h 581950"/>
                  <a:gd name="connsiteX46" fmla="*/ 225982 w 261842"/>
                  <a:gd name="connsiteY46" fmla="*/ 440618 h 581950"/>
                  <a:gd name="connsiteX47" fmla="*/ 223849 w 261842"/>
                  <a:gd name="connsiteY47" fmla="*/ 442864 h 581950"/>
                  <a:gd name="connsiteX48" fmla="*/ 208184 w 261842"/>
                  <a:gd name="connsiteY48" fmla="*/ 465485 h 581950"/>
                  <a:gd name="connsiteX49" fmla="*/ 204017 w 261842"/>
                  <a:gd name="connsiteY49" fmla="*/ 469796 h 581950"/>
                  <a:gd name="connsiteX50" fmla="*/ 170636 w 261842"/>
                  <a:gd name="connsiteY50" fmla="*/ 494384 h 581950"/>
                  <a:gd name="connsiteX51" fmla="*/ 166354 w 261842"/>
                  <a:gd name="connsiteY51" fmla="*/ 508449 h 581950"/>
                  <a:gd name="connsiteX52" fmla="*/ 169897 w 261842"/>
                  <a:gd name="connsiteY52" fmla="*/ 525709 h 581950"/>
                  <a:gd name="connsiteX53" fmla="*/ 169930 w 261842"/>
                  <a:gd name="connsiteY53" fmla="*/ 535660 h 581950"/>
                  <a:gd name="connsiteX54" fmla="*/ 165271 w 261842"/>
                  <a:gd name="connsiteY54" fmla="*/ 559280 h 581950"/>
                  <a:gd name="connsiteX55" fmla="*/ 156872 w 261842"/>
                  <a:gd name="connsiteY55" fmla="*/ 572591 h 581950"/>
                  <a:gd name="connsiteX56" fmla="*/ 146391 w 261842"/>
                  <a:gd name="connsiteY56" fmla="*/ 579475 h 581950"/>
                  <a:gd name="connsiteX57" fmla="*/ 138304 w 261842"/>
                  <a:gd name="connsiteY57" fmla="*/ 581950 h 581950"/>
                  <a:gd name="connsiteX58" fmla="*/ 67504 w 261842"/>
                  <a:gd name="connsiteY58" fmla="*/ 401490 h 581950"/>
                  <a:gd name="connsiteX59" fmla="*/ 100936 w 261842"/>
                  <a:gd name="connsiteY59" fmla="*/ 430193 h 581950"/>
                  <a:gd name="connsiteX60" fmla="*/ 107645 w 261842"/>
                  <a:gd name="connsiteY60" fmla="*/ 442454 h 581950"/>
                  <a:gd name="connsiteX61" fmla="*/ 130331 w 261842"/>
                  <a:gd name="connsiteY61" fmla="*/ 564280 h 581950"/>
                  <a:gd name="connsiteX62" fmla="*/ 136105 w 261842"/>
                  <a:gd name="connsiteY62" fmla="*/ 572804 h 581950"/>
                  <a:gd name="connsiteX63" fmla="*/ 141699 w 261842"/>
                  <a:gd name="connsiteY63" fmla="*/ 572214 h 581950"/>
                  <a:gd name="connsiteX64" fmla="*/ 152198 w 261842"/>
                  <a:gd name="connsiteY64" fmla="*/ 565313 h 581950"/>
                  <a:gd name="connsiteX65" fmla="*/ 156889 w 261842"/>
                  <a:gd name="connsiteY65" fmla="*/ 557526 h 581950"/>
                  <a:gd name="connsiteX66" fmla="*/ 161548 w 261842"/>
                  <a:gd name="connsiteY66" fmla="*/ 533905 h 581950"/>
                  <a:gd name="connsiteX67" fmla="*/ 161515 w 261842"/>
                  <a:gd name="connsiteY67" fmla="*/ 527365 h 581950"/>
                  <a:gd name="connsiteX68" fmla="*/ 157972 w 261842"/>
                  <a:gd name="connsiteY68" fmla="*/ 510104 h 581950"/>
                  <a:gd name="connsiteX69" fmla="*/ 165583 w 261842"/>
                  <a:gd name="connsiteY69" fmla="*/ 487385 h 581950"/>
                  <a:gd name="connsiteX70" fmla="*/ 198981 w 261842"/>
                  <a:gd name="connsiteY70" fmla="*/ 462780 h 581950"/>
                  <a:gd name="connsiteX71" fmla="*/ 201163 w 261842"/>
                  <a:gd name="connsiteY71" fmla="*/ 460502 h 581950"/>
                  <a:gd name="connsiteX72" fmla="*/ 216796 w 261842"/>
                  <a:gd name="connsiteY72" fmla="*/ 437897 h 581950"/>
                  <a:gd name="connsiteX73" fmla="*/ 220929 w 261842"/>
                  <a:gd name="connsiteY73" fmla="*/ 433602 h 581950"/>
                  <a:gd name="connsiteX74" fmla="*/ 245600 w 261842"/>
                  <a:gd name="connsiteY74" fmla="*/ 415358 h 581950"/>
                  <a:gd name="connsiteX75" fmla="*/ 250194 w 261842"/>
                  <a:gd name="connsiteY75" fmla="*/ 405867 h 581950"/>
                  <a:gd name="connsiteX76" fmla="*/ 253262 w 261842"/>
                  <a:gd name="connsiteY76" fmla="*/ 363756 h 581950"/>
                  <a:gd name="connsiteX77" fmla="*/ 247602 w 261842"/>
                  <a:gd name="connsiteY77" fmla="*/ 351134 h 581950"/>
                  <a:gd name="connsiteX78" fmla="*/ 235660 w 261842"/>
                  <a:gd name="connsiteY78" fmla="*/ 345200 h 581950"/>
                  <a:gd name="connsiteX79" fmla="*/ 226966 w 261842"/>
                  <a:gd name="connsiteY79" fmla="*/ 335414 h 581950"/>
                  <a:gd name="connsiteX80" fmla="*/ 216533 w 261842"/>
                  <a:gd name="connsiteY80" fmla="*/ 310006 h 581950"/>
                  <a:gd name="connsiteX81" fmla="*/ 209627 w 261842"/>
                  <a:gd name="connsiteY81" fmla="*/ 304023 h 581950"/>
                  <a:gd name="connsiteX82" fmla="*/ 193109 w 261842"/>
                  <a:gd name="connsiteY82" fmla="*/ 303302 h 581950"/>
                  <a:gd name="connsiteX83" fmla="*/ 177820 w 261842"/>
                  <a:gd name="connsiteY83" fmla="*/ 289811 h 581950"/>
                  <a:gd name="connsiteX84" fmla="*/ 170570 w 261842"/>
                  <a:gd name="connsiteY84" fmla="*/ 265551 h 581950"/>
                  <a:gd name="connsiteX85" fmla="*/ 176180 w 261842"/>
                  <a:gd name="connsiteY85" fmla="*/ 242012 h 581950"/>
                  <a:gd name="connsiteX86" fmla="*/ 207396 w 261842"/>
                  <a:gd name="connsiteY86" fmla="*/ 213014 h 581950"/>
                  <a:gd name="connsiteX87" fmla="*/ 211219 w 261842"/>
                  <a:gd name="connsiteY87" fmla="*/ 204523 h 581950"/>
                  <a:gd name="connsiteX88" fmla="*/ 216533 w 261842"/>
                  <a:gd name="connsiteY88" fmla="*/ 149511 h 581950"/>
                  <a:gd name="connsiteX89" fmla="*/ 213023 w 261842"/>
                  <a:gd name="connsiteY89" fmla="*/ 138053 h 581950"/>
                  <a:gd name="connsiteX90" fmla="*/ 202820 w 261842"/>
                  <a:gd name="connsiteY90" fmla="*/ 127710 h 581950"/>
                  <a:gd name="connsiteX91" fmla="*/ 196734 w 261842"/>
                  <a:gd name="connsiteY91" fmla="*/ 111842 h 581950"/>
                  <a:gd name="connsiteX92" fmla="*/ 196734 w 261842"/>
                  <a:gd name="connsiteY92" fmla="*/ 88959 h 581950"/>
                  <a:gd name="connsiteX93" fmla="*/ 201474 w 261842"/>
                  <a:gd name="connsiteY93" fmla="*/ 74583 h 581950"/>
                  <a:gd name="connsiteX94" fmla="*/ 228476 w 261842"/>
                  <a:gd name="connsiteY94" fmla="*/ 40569 h 581950"/>
                  <a:gd name="connsiteX95" fmla="*/ 225899 w 261842"/>
                  <a:gd name="connsiteY95" fmla="*/ 31193 h 581950"/>
                  <a:gd name="connsiteX96" fmla="*/ 168749 w 261842"/>
                  <a:gd name="connsiteY96" fmla="*/ 63059 h 581950"/>
                  <a:gd name="connsiteX97" fmla="*/ 170668 w 261842"/>
                  <a:gd name="connsiteY97" fmla="*/ 28062 h 581950"/>
                  <a:gd name="connsiteX98" fmla="*/ 163598 w 261842"/>
                  <a:gd name="connsiteY98" fmla="*/ 15243 h 581950"/>
                  <a:gd name="connsiteX99" fmla="*/ 134514 w 261842"/>
                  <a:gd name="connsiteY99" fmla="*/ 8719 h 581950"/>
                  <a:gd name="connsiteX100" fmla="*/ 130824 w 261842"/>
                  <a:gd name="connsiteY100" fmla="*/ 9162 h 581950"/>
                  <a:gd name="connsiteX101" fmla="*/ 68357 w 261842"/>
                  <a:gd name="connsiteY101" fmla="*/ 38569 h 581950"/>
                  <a:gd name="connsiteX102" fmla="*/ 63092 w 261842"/>
                  <a:gd name="connsiteY102" fmla="*/ 45700 h 581950"/>
                  <a:gd name="connsiteX103" fmla="*/ 54661 w 261842"/>
                  <a:gd name="connsiteY103" fmla="*/ 76501 h 581950"/>
                  <a:gd name="connsiteX104" fmla="*/ 54201 w 261842"/>
                  <a:gd name="connsiteY104" fmla="*/ 82779 h 581950"/>
                  <a:gd name="connsiteX105" fmla="*/ 62518 w 261842"/>
                  <a:gd name="connsiteY105" fmla="*/ 153658 h 581950"/>
                  <a:gd name="connsiteX106" fmla="*/ 62190 w 261842"/>
                  <a:gd name="connsiteY106" fmla="*/ 161576 h 581950"/>
                  <a:gd name="connsiteX107" fmla="*/ 50051 w 261842"/>
                  <a:gd name="connsiteY107" fmla="*/ 221882 h 581950"/>
                  <a:gd name="connsiteX108" fmla="*/ 45064 w 261842"/>
                  <a:gd name="connsiteY108" fmla="*/ 232160 h 581950"/>
                  <a:gd name="connsiteX109" fmla="*/ 11928 w 261842"/>
                  <a:gd name="connsiteY109" fmla="*/ 269124 h 581950"/>
                  <a:gd name="connsiteX110" fmla="*/ 8746 w 261842"/>
                  <a:gd name="connsiteY110" fmla="*/ 280451 h 581950"/>
                  <a:gd name="connsiteX111" fmla="*/ 13914 w 261842"/>
                  <a:gd name="connsiteY111" fmla="*/ 327562 h 581950"/>
                  <a:gd name="connsiteX112" fmla="*/ 17719 w 261842"/>
                  <a:gd name="connsiteY112" fmla="*/ 335873 h 581950"/>
                  <a:gd name="connsiteX113" fmla="*/ 67537 w 261842"/>
                  <a:gd name="connsiteY113" fmla="*/ 381984 h 581950"/>
                  <a:gd name="connsiteX114" fmla="*/ 67537 w 261842"/>
                  <a:gd name="connsiteY114" fmla="*/ 401457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61842" h="581950">
                    <a:moveTo>
                      <a:pt x="138336" y="581885"/>
                    </a:moveTo>
                    <a:cubicBezTo>
                      <a:pt x="136434" y="581885"/>
                      <a:pt x="134530" y="581492"/>
                      <a:pt x="132710" y="580721"/>
                    </a:cubicBezTo>
                    <a:cubicBezTo>
                      <a:pt x="127214" y="578377"/>
                      <a:pt x="123147" y="572804"/>
                      <a:pt x="121851" y="565870"/>
                    </a:cubicBezTo>
                    <a:lnTo>
                      <a:pt x="99181" y="444044"/>
                    </a:lnTo>
                    <a:cubicBezTo>
                      <a:pt x="98623" y="441028"/>
                      <a:pt x="97212" y="438356"/>
                      <a:pt x="95309" y="436733"/>
                    </a:cubicBezTo>
                    <a:lnTo>
                      <a:pt x="58893" y="405457"/>
                    </a:lnTo>
                    <a:lnTo>
                      <a:pt x="58893" y="385803"/>
                    </a:lnTo>
                    <a:lnTo>
                      <a:pt x="11830" y="342233"/>
                    </a:lnTo>
                    <a:cubicBezTo>
                      <a:pt x="8238" y="338905"/>
                      <a:pt x="5925" y="334037"/>
                      <a:pt x="5318" y="328545"/>
                    </a:cubicBezTo>
                    <a:lnTo>
                      <a:pt x="151" y="281418"/>
                    </a:lnTo>
                    <a:cubicBezTo>
                      <a:pt x="-588" y="274681"/>
                      <a:pt x="1414" y="267960"/>
                      <a:pt x="5482" y="263420"/>
                    </a:cubicBezTo>
                    <a:lnTo>
                      <a:pt x="38618" y="226456"/>
                    </a:lnTo>
                    <a:cubicBezTo>
                      <a:pt x="40028" y="224882"/>
                      <a:pt x="41095" y="222652"/>
                      <a:pt x="41570" y="220227"/>
                    </a:cubicBezTo>
                    <a:lnTo>
                      <a:pt x="53709" y="159920"/>
                    </a:lnTo>
                    <a:cubicBezTo>
                      <a:pt x="54053" y="158199"/>
                      <a:pt x="54119" y="156445"/>
                      <a:pt x="53922" y="154707"/>
                    </a:cubicBezTo>
                    <a:lnTo>
                      <a:pt x="45589" y="83828"/>
                    </a:lnTo>
                    <a:cubicBezTo>
                      <a:pt x="45212" y="80631"/>
                      <a:pt x="45458" y="77337"/>
                      <a:pt x="46295" y="74288"/>
                    </a:cubicBezTo>
                    <a:lnTo>
                      <a:pt x="54726" y="43471"/>
                    </a:lnTo>
                    <a:cubicBezTo>
                      <a:pt x="56317" y="37651"/>
                      <a:pt x="59926" y="33045"/>
                      <a:pt x="64618" y="30816"/>
                    </a:cubicBezTo>
                    <a:lnTo>
                      <a:pt x="127083" y="1409"/>
                    </a:lnTo>
                    <a:cubicBezTo>
                      <a:pt x="129987" y="-1"/>
                      <a:pt x="133186" y="-346"/>
                      <a:pt x="136335" y="343"/>
                    </a:cubicBezTo>
                    <a:lnTo>
                      <a:pt x="165419" y="6867"/>
                    </a:lnTo>
                    <a:cubicBezTo>
                      <a:pt x="173851" y="8752"/>
                      <a:pt x="179772" y="18079"/>
                      <a:pt x="179214" y="28554"/>
                    </a:cubicBezTo>
                    <a:lnTo>
                      <a:pt x="178132" y="47962"/>
                    </a:lnTo>
                    <a:lnTo>
                      <a:pt x="231247" y="18341"/>
                    </a:lnTo>
                    <a:lnTo>
                      <a:pt x="237858" y="42520"/>
                    </a:lnTo>
                    <a:lnTo>
                      <a:pt x="208167" y="79943"/>
                    </a:lnTo>
                    <a:cubicBezTo>
                      <a:pt x="206330" y="82254"/>
                      <a:pt x="205281" y="85549"/>
                      <a:pt x="205281" y="88975"/>
                    </a:cubicBezTo>
                    <a:lnTo>
                      <a:pt x="205281" y="111858"/>
                    </a:lnTo>
                    <a:cubicBezTo>
                      <a:pt x="205281" y="115743"/>
                      <a:pt x="206625" y="119415"/>
                      <a:pt x="208873" y="121694"/>
                    </a:cubicBezTo>
                    <a:lnTo>
                      <a:pt x="219076" y="132054"/>
                    </a:lnTo>
                    <a:cubicBezTo>
                      <a:pt x="223505" y="136528"/>
                      <a:pt x="225719" y="143380"/>
                      <a:pt x="225046" y="150380"/>
                    </a:cubicBezTo>
                    <a:lnTo>
                      <a:pt x="219732" y="205375"/>
                    </a:lnTo>
                    <a:cubicBezTo>
                      <a:pt x="219190" y="210899"/>
                      <a:pt x="216813" y="215997"/>
                      <a:pt x="213187" y="219358"/>
                    </a:cubicBezTo>
                    <a:lnTo>
                      <a:pt x="181970" y="248355"/>
                    </a:lnTo>
                    <a:cubicBezTo>
                      <a:pt x="178509" y="251568"/>
                      <a:pt x="177164" y="257781"/>
                      <a:pt x="178739" y="263141"/>
                    </a:cubicBezTo>
                    <a:lnTo>
                      <a:pt x="185989" y="287401"/>
                    </a:lnTo>
                    <a:cubicBezTo>
                      <a:pt x="187269" y="291663"/>
                      <a:pt x="190254" y="294630"/>
                      <a:pt x="193420" y="294761"/>
                    </a:cubicBezTo>
                    <a:lnTo>
                      <a:pt x="209939" y="295483"/>
                    </a:lnTo>
                    <a:cubicBezTo>
                      <a:pt x="216123" y="295745"/>
                      <a:pt x="221684" y="300089"/>
                      <a:pt x="224440" y="306809"/>
                    </a:cubicBezTo>
                    <a:lnTo>
                      <a:pt x="234872" y="332217"/>
                    </a:lnTo>
                    <a:cubicBezTo>
                      <a:pt x="235890" y="334725"/>
                      <a:pt x="237514" y="336627"/>
                      <a:pt x="239433" y="337577"/>
                    </a:cubicBezTo>
                    <a:lnTo>
                      <a:pt x="251375" y="343511"/>
                    </a:lnTo>
                    <a:cubicBezTo>
                      <a:pt x="258249" y="346921"/>
                      <a:pt x="262431" y="355346"/>
                      <a:pt x="261775" y="364444"/>
                    </a:cubicBezTo>
                    <a:lnTo>
                      <a:pt x="258707" y="406572"/>
                    </a:lnTo>
                    <a:cubicBezTo>
                      <a:pt x="258231" y="413096"/>
                      <a:pt x="255230" y="418997"/>
                      <a:pt x="250653" y="422374"/>
                    </a:cubicBezTo>
                    <a:lnTo>
                      <a:pt x="225982" y="440618"/>
                    </a:lnTo>
                    <a:cubicBezTo>
                      <a:pt x="225162" y="441225"/>
                      <a:pt x="224456" y="441962"/>
                      <a:pt x="223849" y="442864"/>
                    </a:cubicBezTo>
                    <a:lnTo>
                      <a:pt x="208184" y="465485"/>
                    </a:lnTo>
                    <a:cubicBezTo>
                      <a:pt x="206987" y="467206"/>
                      <a:pt x="205592" y="468649"/>
                      <a:pt x="204017" y="469796"/>
                    </a:cubicBezTo>
                    <a:lnTo>
                      <a:pt x="170636" y="494384"/>
                    </a:lnTo>
                    <a:cubicBezTo>
                      <a:pt x="167026" y="497056"/>
                      <a:pt x="165205" y="502974"/>
                      <a:pt x="166354" y="508449"/>
                    </a:cubicBezTo>
                    <a:lnTo>
                      <a:pt x="169897" y="525709"/>
                    </a:lnTo>
                    <a:cubicBezTo>
                      <a:pt x="170570" y="528971"/>
                      <a:pt x="170570" y="532414"/>
                      <a:pt x="169930" y="535660"/>
                    </a:cubicBezTo>
                    <a:lnTo>
                      <a:pt x="165271" y="559280"/>
                    </a:lnTo>
                    <a:cubicBezTo>
                      <a:pt x="164140" y="564985"/>
                      <a:pt x="161072" y="569837"/>
                      <a:pt x="156872" y="572591"/>
                    </a:cubicBezTo>
                    <a:lnTo>
                      <a:pt x="146391" y="579475"/>
                    </a:lnTo>
                    <a:cubicBezTo>
                      <a:pt x="143881" y="581115"/>
                      <a:pt x="141092" y="581950"/>
                      <a:pt x="138304" y="581950"/>
                    </a:cubicBezTo>
                    <a:close/>
                    <a:moveTo>
                      <a:pt x="67504" y="401490"/>
                    </a:moveTo>
                    <a:lnTo>
                      <a:pt x="100936" y="430193"/>
                    </a:lnTo>
                    <a:cubicBezTo>
                      <a:pt x="104331" y="433111"/>
                      <a:pt x="106710" y="437471"/>
                      <a:pt x="107645" y="442454"/>
                    </a:cubicBezTo>
                    <a:lnTo>
                      <a:pt x="130331" y="564280"/>
                    </a:lnTo>
                    <a:cubicBezTo>
                      <a:pt x="131069" y="568345"/>
                      <a:pt x="133284" y="571607"/>
                      <a:pt x="136105" y="572804"/>
                    </a:cubicBezTo>
                    <a:cubicBezTo>
                      <a:pt x="137959" y="573607"/>
                      <a:pt x="139895" y="573410"/>
                      <a:pt x="141699" y="572214"/>
                    </a:cubicBezTo>
                    <a:lnTo>
                      <a:pt x="152198" y="565313"/>
                    </a:lnTo>
                    <a:cubicBezTo>
                      <a:pt x="154494" y="563821"/>
                      <a:pt x="156200" y="560985"/>
                      <a:pt x="156889" y="557526"/>
                    </a:cubicBezTo>
                    <a:lnTo>
                      <a:pt x="161548" y="533905"/>
                    </a:lnTo>
                    <a:cubicBezTo>
                      <a:pt x="161974" y="531775"/>
                      <a:pt x="161974" y="529513"/>
                      <a:pt x="161515" y="527365"/>
                    </a:cubicBezTo>
                    <a:lnTo>
                      <a:pt x="157972" y="510104"/>
                    </a:lnTo>
                    <a:cubicBezTo>
                      <a:pt x="156134" y="501220"/>
                      <a:pt x="159202" y="492106"/>
                      <a:pt x="165583" y="487385"/>
                    </a:cubicBezTo>
                    <a:lnTo>
                      <a:pt x="198981" y="462780"/>
                    </a:lnTo>
                    <a:cubicBezTo>
                      <a:pt x="199785" y="462190"/>
                      <a:pt x="200507" y="461436"/>
                      <a:pt x="201163" y="460502"/>
                    </a:cubicBezTo>
                    <a:lnTo>
                      <a:pt x="216796" y="437897"/>
                    </a:lnTo>
                    <a:cubicBezTo>
                      <a:pt x="217944" y="436225"/>
                      <a:pt x="219339" y="434766"/>
                      <a:pt x="220929" y="433602"/>
                    </a:cubicBezTo>
                    <a:lnTo>
                      <a:pt x="245600" y="415358"/>
                    </a:lnTo>
                    <a:cubicBezTo>
                      <a:pt x="248176" y="413456"/>
                      <a:pt x="249882" y="409916"/>
                      <a:pt x="250194" y="405867"/>
                    </a:cubicBezTo>
                    <a:lnTo>
                      <a:pt x="253262" y="363756"/>
                    </a:lnTo>
                    <a:cubicBezTo>
                      <a:pt x="253655" y="358264"/>
                      <a:pt x="251260" y="352970"/>
                      <a:pt x="247602" y="351134"/>
                    </a:cubicBezTo>
                    <a:lnTo>
                      <a:pt x="235660" y="345200"/>
                    </a:lnTo>
                    <a:cubicBezTo>
                      <a:pt x="231871" y="343331"/>
                      <a:pt x="228803" y="339856"/>
                      <a:pt x="226966" y="335414"/>
                    </a:cubicBezTo>
                    <a:lnTo>
                      <a:pt x="216533" y="310006"/>
                    </a:lnTo>
                    <a:cubicBezTo>
                      <a:pt x="215073" y="306433"/>
                      <a:pt x="212416" y="304138"/>
                      <a:pt x="209627" y="304023"/>
                    </a:cubicBezTo>
                    <a:lnTo>
                      <a:pt x="193109" y="303302"/>
                    </a:lnTo>
                    <a:cubicBezTo>
                      <a:pt x="186187" y="302990"/>
                      <a:pt x="180182" y="297696"/>
                      <a:pt x="177820" y="289811"/>
                    </a:cubicBezTo>
                    <a:lnTo>
                      <a:pt x="170570" y="265551"/>
                    </a:lnTo>
                    <a:cubicBezTo>
                      <a:pt x="168011" y="256961"/>
                      <a:pt x="170274" y="247503"/>
                      <a:pt x="176180" y="242012"/>
                    </a:cubicBezTo>
                    <a:lnTo>
                      <a:pt x="207396" y="213014"/>
                    </a:lnTo>
                    <a:cubicBezTo>
                      <a:pt x="209480" y="211063"/>
                      <a:pt x="210874" y="207965"/>
                      <a:pt x="211219" y="204523"/>
                    </a:cubicBezTo>
                    <a:lnTo>
                      <a:pt x="216533" y="149511"/>
                    </a:lnTo>
                    <a:cubicBezTo>
                      <a:pt x="216976" y="145085"/>
                      <a:pt x="215631" y="140692"/>
                      <a:pt x="213023" y="138053"/>
                    </a:cubicBezTo>
                    <a:lnTo>
                      <a:pt x="202820" y="127710"/>
                    </a:lnTo>
                    <a:cubicBezTo>
                      <a:pt x="198948" y="123792"/>
                      <a:pt x="196734" y="118005"/>
                      <a:pt x="196734" y="111842"/>
                    </a:cubicBezTo>
                    <a:lnTo>
                      <a:pt x="196734" y="88959"/>
                    </a:lnTo>
                    <a:cubicBezTo>
                      <a:pt x="196734" y="83549"/>
                      <a:pt x="198423" y="78451"/>
                      <a:pt x="201474" y="74583"/>
                    </a:cubicBezTo>
                    <a:lnTo>
                      <a:pt x="228476" y="40569"/>
                    </a:lnTo>
                    <a:lnTo>
                      <a:pt x="225899" y="31193"/>
                    </a:lnTo>
                    <a:lnTo>
                      <a:pt x="168749" y="63059"/>
                    </a:lnTo>
                    <a:lnTo>
                      <a:pt x="170668" y="28062"/>
                    </a:lnTo>
                    <a:cubicBezTo>
                      <a:pt x="170996" y="21833"/>
                      <a:pt x="167896" y="16211"/>
                      <a:pt x="163598" y="15243"/>
                    </a:cubicBezTo>
                    <a:lnTo>
                      <a:pt x="134514" y="8719"/>
                    </a:lnTo>
                    <a:cubicBezTo>
                      <a:pt x="133251" y="8424"/>
                      <a:pt x="132021" y="8588"/>
                      <a:pt x="130824" y="9162"/>
                    </a:cubicBezTo>
                    <a:lnTo>
                      <a:pt x="68357" y="38569"/>
                    </a:lnTo>
                    <a:cubicBezTo>
                      <a:pt x="65996" y="39700"/>
                      <a:pt x="64011" y="42372"/>
                      <a:pt x="63092" y="45700"/>
                    </a:cubicBezTo>
                    <a:lnTo>
                      <a:pt x="54661" y="76501"/>
                    </a:lnTo>
                    <a:cubicBezTo>
                      <a:pt x="54119" y="78501"/>
                      <a:pt x="53955" y="80681"/>
                      <a:pt x="54201" y="82779"/>
                    </a:cubicBezTo>
                    <a:lnTo>
                      <a:pt x="62518" y="153658"/>
                    </a:lnTo>
                    <a:cubicBezTo>
                      <a:pt x="62830" y="156297"/>
                      <a:pt x="62715" y="158969"/>
                      <a:pt x="62190" y="161576"/>
                    </a:cubicBezTo>
                    <a:lnTo>
                      <a:pt x="50051" y="221882"/>
                    </a:lnTo>
                    <a:cubicBezTo>
                      <a:pt x="49247" y="225849"/>
                      <a:pt x="47525" y="229406"/>
                      <a:pt x="45064" y="232160"/>
                    </a:cubicBezTo>
                    <a:lnTo>
                      <a:pt x="11928" y="269124"/>
                    </a:lnTo>
                    <a:cubicBezTo>
                      <a:pt x="9501" y="271829"/>
                      <a:pt x="8287" y="276173"/>
                      <a:pt x="8746" y="280451"/>
                    </a:cubicBezTo>
                    <a:lnTo>
                      <a:pt x="13914" y="327562"/>
                    </a:lnTo>
                    <a:cubicBezTo>
                      <a:pt x="14274" y="330955"/>
                      <a:pt x="15669" y="333988"/>
                      <a:pt x="17719" y="335873"/>
                    </a:cubicBezTo>
                    <a:lnTo>
                      <a:pt x="67537" y="381984"/>
                    </a:lnTo>
                    <a:lnTo>
                      <a:pt x="67537" y="40145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5" name="Graphic 9">
              <a:extLst>
                <a:ext uri="{FF2B5EF4-FFF2-40B4-BE49-F238E27FC236}">
                  <a16:creationId xmlns:a16="http://schemas.microsoft.com/office/drawing/2014/main" id="{8EE55F24-6C01-D30B-2409-2FD44BAA8EC0}"/>
                </a:ext>
              </a:extLst>
            </p:cNvPr>
            <p:cNvGrpSpPr/>
            <p:nvPr/>
          </p:nvGrpSpPr>
          <p:grpSpPr>
            <a:xfrm>
              <a:off x="9947070" y="5809834"/>
              <a:ext cx="1208335" cy="532257"/>
              <a:chOff x="9947070" y="5809834"/>
              <a:chExt cx="1208335" cy="532257"/>
            </a:xfrm>
            <a:grpFill/>
          </p:grpSpPr>
          <p:sp>
            <p:nvSpPr>
              <p:cNvPr id="1653" name="Freeform 1652">
                <a:extLst>
                  <a:ext uri="{FF2B5EF4-FFF2-40B4-BE49-F238E27FC236}">
                    <a16:creationId xmlns:a16="http://schemas.microsoft.com/office/drawing/2014/main" id="{449F8133-CCDA-416E-8B24-221A10FD2889}"/>
                  </a:ext>
                </a:extLst>
              </p:cNvPr>
              <p:cNvSpPr/>
              <p:nvPr/>
            </p:nvSpPr>
            <p:spPr>
              <a:xfrm>
                <a:off x="9951352" y="5814139"/>
                <a:ext cx="1196787" cy="520887"/>
              </a:xfrm>
              <a:custGeom>
                <a:avLst/>
                <a:gdLst>
                  <a:gd name="connsiteX0" fmla="*/ 992396 w 1196787"/>
                  <a:gd name="connsiteY0" fmla="*/ 49795 h 520887"/>
                  <a:gd name="connsiteX1" fmla="*/ 1053337 w 1196787"/>
                  <a:gd name="connsiteY1" fmla="*/ 45959 h 520887"/>
                  <a:gd name="connsiteX2" fmla="*/ 1059636 w 1196787"/>
                  <a:gd name="connsiteY2" fmla="*/ 47697 h 520887"/>
                  <a:gd name="connsiteX3" fmla="*/ 1114982 w 1196787"/>
                  <a:gd name="connsiteY3" fmla="*/ 83858 h 520887"/>
                  <a:gd name="connsiteX4" fmla="*/ 1120559 w 1196787"/>
                  <a:gd name="connsiteY4" fmla="*/ 91054 h 520887"/>
                  <a:gd name="connsiteX5" fmla="*/ 1128121 w 1196787"/>
                  <a:gd name="connsiteY5" fmla="*/ 110364 h 520887"/>
                  <a:gd name="connsiteX6" fmla="*/ 1129171 w 1196787"/>
                  <a:gd name="connsiteY6" fmla="*/ 121379 h 520887"/>
                  <a:gd name="connsiteX7" fmla="*/ 1125825 w 1196787"/>
                  <a:gd name="connsiteY7" fmla="*/ 140361 h 520887"/>
                  <a:gd name="connsiteX8" fmla="*/ 1134109 w 1196787"/>
                  <a:gd name="connsiteY8" fmla="*/ 159474 h 520887"/>
                  <a:gd name="connsiteX9" fmla="*/ 1169689 w 1196787"/>
                  <a:gd name="connsiteY9" fmla="*/ 174932 h 520887"/>
                  <a:gd name="connsiteX10" fmla="*/ 1173084 w 1196787"/>
                  <a:gd name="connsiteY10" fmla="*/ 177211 h 520887"/>
                  <a:gd name="connsiteX11" fmla="*/ 1196788 w 1196787"/>
                  <a:gd name="connsiteY11" fmla="*/ 199504 h 520887"/>
                  <a:gd name="connsiteX12" fmla="*/ 1163127 w 1196787"/>
                  <a:gd name="connsiteY12" fmla="*/ 217830 h 520887"/>
                  <a:gd name="connsiteX13" fmla="*/ 1155779 w 1196787"/>
                  <a:gd name="connsiteY13" fmla="*/ 236845 h 520887"/>
                  <a:gd name="connsiteX14" fmla="*/ 1170263 w 1196787"/>
                  <a:gd name="connsiteY14" fmla="*/ 311790 h 520887"/>
                  <a:gd name="connsiteX15" fmla="*/ 1168885 w 1196787"/>
                  <a:gd name="connsiteY15" fmla="*/ 324067 h 520887"/>
                  <a:gd name="connsiteX16" fmla="*/ 1164062 w 1196787"/>
                  <a:gd name="connsiteY16" fmla="*/ 334624 h 520887"/>
                  <a:gd name="connsiteX17" fmla="*/ 1164423 w 1196787"/>
                  <a:gd name="connsiteY17" fmla="*/ 351967 h 520887"/>
                  <a:gd name="connsiteX18" fmla="*/ 1185600 w 1196787"/>
                  <a:gd name="connsiteY18" fmla="*/ 393193 h 520887"/>
                  <a:gd name="connsiteX19" fmla="*/ 1179383 w 1196787"/>
                  <a:gd name="connsiteY19" fmla="*/ 417584 h 520887"/>
                  <a:gd name="connsiteX20" fmla="*/ 1170821 w 1196787"/>
                  <a:gd name="connsiteY20" fmla="*/ 421584 h 520887"/>
                  <a:gd name="connsiteX21" fmla="*/ 1159256 w 1196787"/>
                  <a:gd name="connsiteY21" fmla="*/ 419568 h 520887"/>
                  <a:gd name="connsiteX22" fmla="*/ 1144280 w 1196787"/>
                  <a:gd name="connsiteY22" fmla="*/ 405897 h 520887"/>
                  <a:gd name="connsiteX23" fmla="*/ 1138473 w 1196787"/>
                  <a:gd name="connsiteY23" fmla="*/ 403028 h 520887"/>
                  <a:gd name="connsiteX24" fmla="*/ 1071053 w 1196787"/>
                  <a:gd name="connsiteY24" fmla="*/ 392767 h 520887"/>
                  <a:gd name="connsiteX25" fmla="*/ 1065377 w 1196787"/>
                  <a:gd name="connsiteY25" fmla="*/ 393586 h 520887"/>
                  <a:gd name="connsiteX26" fmla="*/ 1041821 w 1196787"/>
                  <a:gd name="connsiteY26" fmla="*/ 404339 h 520887"/>
                  <a:gd name="connsiteX27" fmla="*/ 1039279 w 1196787"/>
                  <a:gd name="connsiteY27" fmla="*/ 405126 h 520887"/>
                  <a:gd name="connsiteX28" fmla="*/ 968103 w 1196787"/>
                  <a:gd name="connsiteY28" fmla="*/ 417306 h 520887"/>
                  <a:gd name="connsiteX29" fmla="*/ 966053 w 1196787"/>
                  <a:gd name="connsiteY29" fmla="*/ 417437 h 520887"/>
                  <a:gd name="connsiteX30" fmla="*/ 934819 w 1196787"/>
                  <a:gd name="connsiteY30" fmla="*/ 416174 h 520887"/>
                  <a:gd name="connsiteX31" fmla="*/ 930538 w 1196787"/>
                  <a:gd name="connsiteY31" fmla="*/ 416961 h 520887"/>
                  <a:gd name="connsiteX32" fmla="*/ 860888 w 1196787"/>
                  <a:gd name="connsiteY32" fmla="*/ 446090 h 520887"/>
                  <a:gd name="connsiteX33" fmla="*/ 857262 w 1196787"/>
                  <a:gd name="connsiteY33" fmla="*/ 446877 h 520887"/>
                  <a:gd name="connsiteX34" fmla="*/ 808871 w 1196787"/>
                  <a:gd name="connsiteY34" fmla="*/ 448155 h 520887"/>
                  <a:gd name="connsiteX35" fmla="*/ 803901 w 1196787"/>
                  <a:gd name="connsiteY35" fmla="*/ 446975 h 520887"/>
                  <a:gd name="connsiteX36" fmla="*/ 777983 w 1196787"/>
                  <a:gd name="connsiteY36" fmla="*/ 433468 h 520887"/>
                  <a:gd name="connsiteX37" fmla="*/ 770109 w 1196787"/>
                  <a:gd name="connsiteY37" fmla="*/ 432796 h 520887"/>
                  <a:gd name="connsiteX38" fmla="*/ 708184 w 1196787"/>
                  <a:gd name="connsiteY38" fmla="*/ 453450 h 520887"/>
                  <a:gd name="connsiteX39" fmla="*/ 698326 w 1196787"/>
                  <a:gd name="connsiteY39" fmla="*/ 451467 h 520887"/>
                  <a:gd name="connsiteX40" fmla="*/ 682250 w 1196787"/>
                  <a:gd name="connsiteY40" fmla="*/ 438435 h 520887"/>
                  <a:gd name="connsiteX41" fmla="*/ 678264 w 1196787"/>
                  <a:gd name="connsiteY41" fmla="*/ 478415 h 520887"/>
                  <a:gd name="connsiteX42" fmla="*/ 674048 w 1196787"/>
                  <a:gd name="connsiteY42" fmla="*/ 488627 h 520887"/>
                  <a:gd name="connsiteX43" fmla="*/ 661581 w 1196787"/>
                  <a:gd name="connsiteY43" fmla="*/ 502725 h 520887"/>
                  <a:gd name="connsiteX44" fmla="*/ 645506 w 1196787"/>
                  <a:gd name="connsiteY44" fmla="*/ 520887 h 520887"/>
                  <a:gd name="connsiteX45" fmla="*/ 628167 w 1196787"/>
                  <a:gd name="connsiteY45" fmla="*/ 495004 h 520887"/>
                  <a:gd name="connsiteX46" fmla="*/ 629069 w 1196787"/>
                  <a:gd name="connsiteY46" fmla="*/ 472416 h 520887"/>
                  <a:gd name="connsiteX47" fmla="*/ 645506 w 1196787"/>
                  <a:gd name="connsiteY47" fmla="*/ 452417 h 520887"/>
                  <a:gd name="connsiteX48" fmla="*/ 608975 w 1196787"/>
                  <a:gd name="connsiteY48" fmla="*/ 458958 h 520887"/>
                  <a:gd name="connsiteX49" fmla="*/ 604004 w 1196787"/>
                  <a:gd name="connsiteY49" fmla="*/ 458564 h 520887"/>
                  <a:gd name="connsiteX50" fmla="*/ 559977 w 1196787"/>
                  <a:gd name="connsiteY50" fmla="*/ 443418 h 520887"/>
                  <a:gd name="connsiteX51" fmla="*/ 548608 w 1196787"/>
                  <a:gd name="connsiteY51" fmla="*/ 446713 h 520887"/>
                  <a:gd name="connsiteX52" fmla="*/ 513160 w 1196787"/>
                  <a:gd name="connsiteY52" fmla="*/ 485316 h 520887"/>
                  <a:gd name="connsiteX53" fmla="*/ 505860 w 1196787"/>
                  <a:gd name="connsiteY53" fmla="*/ 489119 h 520887"/>
                  <a:gd name="connsiteX54" fmla="*/ 415475 w 1196787"/>
                  <a:gd name="connsiteY54" fmla="*/ 496791 h 520887"/>
                  <a:gd name="connsiteX55" fmla="*/ 407684 w 1196787"/>
                  <a:gd name="connsiteY55" fmla="*/ 494102 h 520887"/>
                  <a:gd name="connsiteX56" fmla="*/ 363689 w 1196787"/>
                  <a:gd name="connsiteY56" fmla="*/ 456384 h 520887"/>
                  <a:gd name="connsiteX57" fmla="*/ 357111 w 1196787"/>
                  <a:gd name="connsiteY57" fmla="*/ 453680 h 520887"/>
                  <a:gd name="connsiteX58" fmla="*/ 299632 w 1196787"/>
                  <a:gd name="connsiteY58" fmla="*/ 451352 h 520887"/>
                  <a:gd name="connsiteX59" fmla="*/ 288100 w 1196787"/>
                  <a:gd name="connsiteY59" fmla="*/ 460007 h 520887"/>
                  <a:gd name="connsiteX60" fmla="*/ 280931 w 1196787"/>
                  <a:gd name="connsiteY60" fmla="*/ 477432 h 520887"/>
                  <a:gd name="connsiteX61" fmla="*/ 271844 w 1196787"/>
                  <a:gd name="connsiteY61" fmla="*/ 485874 h 520887"/>
                  <a:gd name="connsiteX62" fmla="*/ 236428 w 1196787"/>
                  <a:gd name="connsiteY62" fmla="*/ 493414 h 520887"/>
                  <a:gd name="connsiteX63" fmla="*/ 228209 w 1196787"/>
                  <a:gd name="connsiteY63" fmla="*/ 491545 h 520887"/>
                  <a:gd name="connsiteX64" fmla="*/ 175308 w 1196787"/>
                  <a:gd name="connsiteY64" fmla="*/ 453171 h 520887"/>
                  <a:gd name="connsiteX65" fmla="*/ 168943 w 1196787"/>
                  <a:gd name="connsiteY65" fmla="*/ 451090 h 520887"/>
                  <a:gd name="connsiteX66" fmla="*/ 108560 w 1196787"/>
                  <a:gd name="connsiteY66" fmla="*/ 452270 h 520887"/>
                  <a:gd name="connsiteX67" fmla="*/ 97439 w 1196787"/>
                  <a:gd name="connsiteY67" fmla="*/ 444107 h 520887"/>
                  <a:gd name="connsiteX68" fmla="*/ 65713 w 1196787"/>
                  <a:gd name="connsiteY68" fmla="*/ 372916 h 520887"/>
                  <a:gd name="connsiteX69" fmla="*/ 62285 w 1196787"/>
                  <a:gd name="connsiteY69" fmla="*/ 367933 h 520887"/>
                  <a:gd name="connsiteX70" fmla="*/ 25705 w 1196787"/>
                  <a:gd name="connsiteY70" fmla="*/ 332968 h 520887"/>
                  <a:gd name="connsiteX71" fmla="*/ 22604 w 1196787"/>
                  <a:gd name="connsiteY71" fmla="*/ 310954 h 520887"/>
                  <a:gd name="connsiteX72" fmla="*/ 41829 w 1196787"/>
                  <a:gd name="connsiteY72" fmla="*/ 272514 h 520887"/>
                  <a:gd name="connsiteX73" fmla="*/ 38680 w 1196787"/>
                  <a:gd name="connsiteY73" fmla="*/ 250450 h 520887"/>
                  <a:gd name="connsiteX74" fmla="*/ 19881 w 1196787"/>
                  <a:gd name="connsiteY74" fmla="*/ 232649 h 520887"/>
                  <a:gd name="connsiteX75" fmla="*/ 19160 w 1196787"/>
                  <a:gd name="connsiteY75" fmla="*/ 207012 h 520887"/>
                  <a:gd name="connsiteX76" fmla="*/ 74817 w 1196787"/>
                  <a:gd name="connsiteY76" fmla="*/ 145853 h 520887"/>
                  <a:gd name="connsiteX77" fmla="*/ 82577 w 1196787"/>
                  <a:gd name="connsiteY77" fmla="*/ 141984 h 520887"/>
                  <a:gd name="connsiteX78" fmla="*/ 169878 w 1196787"/>
                  <a:gd name="connsiteY78" fmla="*/ 138279 h 520887"/>
                  <a:gd name="connsiteX79" fmla="*/ 180442 w 1196787"/>
                  <a:gd name="connsiteY79" fmla="*/ 130018 h 520887"/>
                  <a:gd name="connsiteX80" fmla="*/ 200586 w 1196787"/>
                  <a:gd name="connsiteY80" fmla="*/ 84054 h 520887"/>
                  <a:gd name="connsiteX81" fmla="*/ 212462 w 1196787"/>
                  <a:gd name="connsiteY81" fmla="*/ 75826 h 520887"/>
                  <a:gd name="connsiteX82" fmla="*/ 322597 w 1196787"/>
                  <a:gd name="connsiteY82" fmla="*/ 85940 h 520887"/>
                  <a:gd name="connsiteX83" fmla="*/ 329503 w 1196787"/>
                  <a:gd name="connsiteY83" fmla="*/ 84005 h 520887"/>
                  <a:gd name="connsiteX84" fmla="*/ 400662 w 1196787"/>
                  <a:gd name="connsiteY84" fmla="*/ 34141 h 520887"/>
                  <a:gd name="connsiteX85" fmla="*/ 403615 w 1196787"/>
                  <a:gd name="connsiteY85" fmla="*/ 32665 h 520887"/>
                  <a:gd name="connsiteX86" fmla="*/ 474135 w 1196787"/>
                  <a:gd name="connsiteY86" fmla="*/ 9880 h 520887"/>
                  <a:gd name="connsiteX87" fmla="*/ 477072 w 1196787"/>
                  <a:gd name="connsiteY87" fmla="*/ 9389 h 520887"/>
                  <a:gd name="connsiteX88" fmla="*/ 578742 w 1196787"/>
                  <a:gd name="connsiteY88" fmla="*/ 8044 h 520887"/>
                  <a:gd name="connsiteX89" fmla="*/ 583581 w 1196787"/>
                  <a:gd name="connsiteY89" fmla="*/ 9225 h 520887"/>
                  <a:gd name="connsiteX90" fmla="*/ 693044 w 1196787"/>
                  <a:gd name="connsiteY90" fmla="*/ 66302 h 520887"/>
                  <a:gd name="connsiteX91" fmla="*/ 694602 w 1196787"/>
                  <a:gd name="connsiteY91" fmla="*/ 66974 h 520887"/>
                  <a:gd name="connsiteX92" fmla="*/ 783314 w 1196787"/>
                  <a:gd name="connsiteY92" fmla="*/ 96660 h 520887"/>
                  <a:gd name="connsiteX93" fmla="*/ 788120 w 1196787"/>
                  <a:gd name="connsiteY93" fmla="*/ 97037 h 520887"/>
                  <a:gd name="connsiteX94" fmla="*/ 857623 w 1196787"/>
                  <a:gd name="connsiteY94" fmla="*/ 85136 h 520887"/>
                  <a:gd name="connsiteX95" fmla="*/ 860757 w 1196787"/>
                  <a:gd name="connsiteY95" fmla="*/ 85104 h 520887"/>
                  <a:gd name="connsiteX96" fmla="*/ 910903 w 1196787"/>
                  <a:gd name="connsiteY96" fmla="*/ 92726 h 520887"/>
                  <a:gd name="connsiteX97" fmla="*/ 917481 w 1196787"/>
                  <a:gd name="connsiteY97" fmla="*/ 91447 h 520887"/>
                  <a:gd name="connsiteX98" fmla="*/ 987984 w 1196787"/>
                  <a:gd name="connsiteY98" fmla="*/ 51156 h 520887"/>
                  <a:gd name="connsiteX99" fmla="*/ 992462 w 1196787"/>
                  <a:gd name="connsiteY99" fmla="*/ 49779 h 520887"/>
                  <a:gd name="connsiteX100" fmla="*/ 33 w 1196787"/>
                  <a:gd name="connsiteY100" fmla="*/ 108643 h 520887"/>
                  <a:gd name="connsiteX101" fmla="*/ 16108 w 1196787"/>
                  <a:gd name="connsiteY101" fmla="*/ 98856 h 520887"/>
                  <a:gd name="connsiteX102" fmla="*/ 29675 w 1196787"/>
                  <a:gd name="connsiteY102" fmla="*/ 60663 h 520887"/>
                  <a:gd name="connsiteX103" fmla="*/ 24524 w 1196787"/>
                  <a:gd name="connsiteY103" fmla="*/ 39697 h 520887"/>
                  <a:gd name="connsiteX104" fmla="*/ 4610 w 1196787"/>
                  <a:gd name="connsiteY104" fmla="*/ 24781 h 520887"/>
                  <a:gd name="connsiteX105" fmla="*/ 66173 w 1196787"/>
                  <a:gd name="connsiteY105" fmla="*/ 701 h 520887"/>
                  <a:gd name="connsiteX106" fmla="*/ 71783 w 1196787"/>
                  <a:gd name="connsiteY106" fmla="*/ 193 h 520887"/>
                  <a:gd name="connsiteX107" fmla="*/ 116024 w 1196787"/>
                  <a:gd name="connsiteY107" fmla="*/ 9159 h 520887"/>
                  <a:gd name="connsiteX108" fmla="*/ 126227 w 1196787"/>
                  <a:gd name="connsiteY108" fmla="*/ 20928 h 520887"/>
                  <a:gd name="connsiteX109" fmla="*/ 129196 w 1196787"/>
                  <a:gd name="connsiteY109" fmla="*/ 34764 h 520887"/>
                  <a:gd name="connsiteX110" fmla="*/ 137102 w 1196787"/>
                  <a:gd name="connsiteY110" fmla="*/ 45779 h 520887"/>
                  <a:gd name="connsiteX111" fmla="*/ 188364 w 1196787"/>
                  <a:gd name="connsiteY111" fmla="*/ 69482 h 520887"/>
                  <a:gd name="connsiteX112" fmla="*/ 176882 w 1196787"/>
                  <a:gd name="connsiteY112" fmla="*/ 89054 h 520887"/>
                  <a:gd name="connsiteX113" fmla="*/ 104968 w 1196787"/>
                  <a:gd name="connsiteY113" fmla="*/ 93037 h 520887"/>
                  <a:gd name="connsiteX114" fmla="*/ 97963 w 1196787"/>
                  <a:gd name="connsiteY114" fmla="*/ 96250 h 520887"/>
                  <a:gd name="connsiteX115" fmla="*/ 73899 w 1196787"/>
                  <a:gd name="connsiteY115" fmla="*/ 119429 h 520887"/>
                  <a:gd name="connsiteX116" fmla="*/ 73111 w 1196787"/>
                  <a:gd name="connsiteY116" fmla="*/ 120117 h 520887"/>
                  <a:gd name="connsiteX117" fmla="*/ 30806 w 1196787"/>
                  <a:gd name="connsiteY117" fmla="*/ 154819 h 520887"/>
                  <a:gd name="connsiteX118" fmla="*/ 13747 w 1196787"/>
                  <a:gd name="connsiteY118" fmla="*/ 150475 h 520887"/>
                  <a:gd name="connsiteX119" fmla="*/ 0 w 1196787"/>
                  <a:gd name="connsiteY119" fmla="*/ 125395 h 520887"/>
                  <a:gd name="connsiteX120" fmla="*/ 0 w 1196787"/>
                  <a:gd name="connsiteY120" fmla="*/ 108626 h 52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196787" h="520887">
                    <a:moveTo>
                      <a:pt x="992396" y="49795"/>
                    </a:moveTo>
                    <a:lnTo>
                      <a:pt x="1053337" y="45959"/>
                    </a:lnTo>
                    <a:cubicBezTo>
                      <a:pt x="1055519" y="45828"/>
                      <a:pt x="1057684" y="46418"/>
                      <a:pt x="1059636" y="47697"/>
                    </a:cubicBezTo>
                    <a:lnTo>
                      <a:pt x="1114982" y="83858"/>
                    </a:lnTo>
                    <a:cubicBezTo>
                      <a:pt x="1117377" y="85431"/>
                      <a:pt x="1119330" y="87956"/>
                      <a:pt x="1120559" y="91054"/>
                    </a:cubicBezTo>
                    <a:lnTo>
                      <a:pt x="1128121" y="110364"/>
                    </a:lnTo>
                    <a:cubicBezTo>
                      <a:pt x="1129451" y="113757"/>
                      <a:pt x="1129827" y="117658"/>
                      <a:pt x="1129171" y="121379"/>
                    </a:cubicBezTo>
                    <a:lnTo>
                      <a:pt x="1125825" y="140361"/>
                    </a:lnTo>
                    <a:cubicBezTo>
                      <a:pt x="1124382" y="148541"/>
                      <a:pt x="1127958" y="156803"/>
                      <a:pt x="1134109" y="159474"/>
                    </a:cubicBezTo>
                    <a:lnTo>
                      <a:pt x="1169689" y="174932"/>
                    </a:lnTo>
                    <a:cubicBezTo>
                      <a:pt x="1170903" y="175457"/>
                      <a:pt x="1172051" y="176227"/>
                      <a:pt x="1173084" y="177211"/>
                    </a:cubicBezTo>
                    <a:lnTo>
                      <a:pt x="1196788" y="199504"/>
                    </a:lnTo>
                    <a:lnTo>
                      <a:pt x="1163127" y="217830"/>
                    </a:lnTo>
                    <a:cubicBezTo>
                      <a:pt x="1157386" y="220961"/>
                      <a:pt x="1154270" y="229026"/>
                      <a:pt x="1155779" y="236845"/>
                    </a:cubicBezTo>
                    <a:lnTo>
                      <a:pt x="1170263" y="311790"/>
                    </a:lnTo>
                    <a:cubicBezTo>
                      <a:pt x="1171067" y="315953"/>
                      <a:pt x="1170574" y="320363"/>
                      <a:pt x="1168885" y="324067"/>
                    </a:cubicBezTo>
                    <a:lnTo>
                      <a:pt x="1164062" y="334624"/>
                    </a:lnTo>
                    <a:cubicBezTo>
                      <a:pt x="1161602" y="340017"/>
                      <a:pt x="1161733" y="346754"/>
                      <a:pt x="1164423" y="351967"/>
                    </a:cubicBezTo>
                    <a:lnTo>
                      <a:pt x="1185600" y="393193"/>
                    </a:lnTo>
                    <a:cubicBezTo>
                      <a:pt x="1190128" y="402012"/>
                      <a:pt x="1187077" y="413994"/>
                      <a:pt x="1179383" y="417584"/>
                    </a:cubicBezTo>
                    <a:lnTo>
                      <a:pt x="1170821" y="421584"/>
                    </a:lnTo>
                    <a:cubicBezTo>
                      <a:pt x="1166949" y="423404"/>
                      <a:pt x="1162619" y="422649"/>
                      <a:pt x="1159256" y="419568"/>
                    </a:cubicBezTo>
                    <a:lnTo>
                      <a:pt x="1144280" y="405897"/>
                    </a:lnTo>
                    <a:cubicBezTo>
                      <a:pt x="1142557" y="404323"/>
                      <a:pt x="1140572" y="403340"/>
                      <a:pt x="1138473" y="403028"/>
                    </a:cubicBezTo>
                    <a:lnTo>
                      <a:pt x="1071053" y="392767"/>
                    </a:lnTo>
                    <a:cubicBezTo>
                      <a:pt x="1069134" y="392472"/>
                      <a:pt x="1067198" y="392767"/>
                      <a:pt x="1065377" y="393586"/>
                    </a:cubicBezTo>
                    <a:lnTo>
                      <a:pt x="1041821" y="404339"/>
                    </a:lnTo>
                    <a:cubicBezTo>
                      <a:pt x="1041001" y="404717"/>
                      <a:pt x="1040148" y="404979"/>
                      <a:pt x="1039279" y="405126"/>
                    </a:cubicBezTo>
                    <a:lnTo>
                      <a:pt x="968103" y="417306"/>
                    </a:lnTo>
                    <a:cubicBezTo>
                      <a:pt x="967430" y="417420"/>
                      <a:pt x="966741" y="417470"/>
                      <a:pt x="966053" y="417437"/>
                    </a:cubicBezTo>
                    <a:lnTo>
                      <a:pt x="934819" y="416174"/>
                    </a:lnTo>
                    <a:cubicBezTo>
                      <a:pt x="933376" y="416109"/>
                      <a:pt x="931915" y="416388"/>
                      <a:pt x="930538" y="416961"/>
                    </a:cubicBezTo>
                    <a:lnTo>
                      <a:pt x="860888" y="446090"/>
                    </a:lnTo>
                    <a:cubicBezTo>
                      <a:pt x="859722" y="446582"/>
                      <a:pt x="858493" y="446844"/>
                      <a:pt x="857262" y="446877"/>
                    </a:cubicBezTo>
                    <a:lnTo>
                      <a:pt x="808871" y="448155"/>
                    </a:lnTo>
                    <a:cubicBezTo>
                      <a:pt x="807165" y="448205"/>
                      <a:pt x="805476" y="447795"/>
                      <a:pt x="803901" y="446975"/>
                    </a:cubicBezTo>
                    <a:lnTo>
                      <a:pt x="777983" y="433468"/>
                    </a:lnTo>
                    <a:cubicBezTo>
                      <a:pt x="775490" y="432173"/>
                      <a:pt x="772733" y="431927"/>
                      <a:pt x="770109" y="432796"/>
                    </a:cubicBezTo>
                    <a:lnTo>
                      <a:pt x="708184" y="453450"/>
                    </a:lnTo>
                    <a:cubicBezTo>
                      <a:pt x="704838" y="454565"/>
                      <a:pt x="701262" y="453860"/>
                      <a:pt x="698326" y="451467"/>
                    </a:cubicBezTo>
                    <a:lnTo>
                      <a:pt x="682250" y="438435"/>
                    </a:lnTo>
                    <a:lnTo>
                      <a:pt x="678264" y="478415"/>
                    </a:lnTo>
                    <a:cubicBezTo>
                      <a:pt x="677870" y="482366"/>
                      <a:pt x="676377" y="486005"/>
                      <a:pt x="674048" y="488627"/>
                    </a:cubicBezTo>
                    <a:lnTo>
                      <a:pt x="661581" y="502725"/>
                    </a:lnTo>
                    <a:lnTo>
                      <a:pt x="645506" y="520887"/>
                    </a:lnTo>
                    <a:lnTo>
                      <a:pt x="628167" y="495004"/>
                    </a:lnTo>
                    <a:cubicBezTo>
                      <a:pt x="623738" y="488382"/>
                      <a:pt x="624131" y="478415"/>
                      <a:pt x="629069" y="472416"/>
                    </a:cubicBezTo>
                    <a:lnTo>
                      <a:pt x="645506" y="452417"/>
                    </a:lnTo>
                    <a:lnTo>
                      <a:pt x="608975" y="458958"/>
                    </a:lnTo>
                    <a:cubicBezTo>
                      <a:pt x="607318" y="459253"/>
                      <a:pt x="605628" y="459122"/>
                      <a:pt x="604004" y="458564"/>
                    </a:cubicBezTo>
                    <a:lnTo>
                      <a:pt x="559977" y="443418"/>
                    </a:lnTo>
                    <a:cubicBezTo>
                      <a:pt x="556007" y="442058"/>
                      <a:pt x="551758" y="443271"/>
                      <a:pt x="548608" y="446713"/>
                    </a:cubicBezTo>
                    <a:lnTo>
                      <a:pt x="513160" y="485316"/>
                    </a:lnTo>
                    <a:cubicBezTo>
                      <a:pt x="511110" y="487562"/>
                      <a:pt x="508551" y="488890"/>
                      <a:pt x="505860" y="489119"/>
                    </a:cubicBezTo>
                    <a:lnTo>
                      <a:pt x="415475" y="496791"/>
                    </a:lnTo>
                    <a:cubicBezTo>
                      <a:pt x="412719" y="497020"/>
                      <a:pt x="409980" y="496086"/>
                      <a:pt x="407684" y="494102"/>
                    </a:cubicBezTo>
                    <a:lnTo>
                      <a:pt x="363689" y="456384"/>
                    </a:lnTo>
                    <a:cubicBezTo>
                      <a:pt x="361736" y="454712"/>
                      <a:pt x="359457" y="453778"/>
                      <a:pt x="357111" y="453680"/>
                    </a:cubicBezTo>
                    <a:lnTo>
                      <a:pt x="299632" y="451352"/>
                    </a:lnTo>
                    <a:cubicBezTo>
                      <a:pt x="294826" y="451155"/>
                      <a:pt x="290347" y="454516"/>
                      <a:pt x="288100" y="460007"/>
                    </a:cubicBezTo>
                    <a:lnTo>
                      <a:pt x="280931" y="477432"/>
                    </a:lnTo>
                    <a:cubicBezTo>
                      <a:pt x="279078" y="481923"/>
                      <a:pt x="275715" y="485054"/>
                      <a:pt x="271844" y="485874"/>
                    </a:cubicBezTo>
                    <a:lnTo>
                      <a:pt x="236428" y="493414"/>
                    </a:lnTo>
                    <a:cubicBezTo>
                      <a:pt x="233607" y="494021"/>
                      <a:pt x="230703" y="493349"/>
                      <a:pt x="228209" y="491545"/>
                    </a:cubicBezTo>
                    <a:lnTo>
                      <a:pt x="175308" y="453171"/>
                    </a:lnTo>
                    <a:cubicBezTo>
                      <a:pt x="173371" y="451762"/>
                      <a:pt x="171174" y="451040"/>
                      <a:pt x="168943" y="451090"/>
                    </a:cubicBezTo>
                    <a:lnTo>
                      <a:pt x="108560" y="452270"/>
                    </a:lnTo>
                    <a:cubicBezTo>
                      <a:pt x="103983" y="452368"/>
                      <a:pt x="99718" y="449237"/>
                      <a:pt x="97439" y="444107"/>
                    </a:cubicBezTo>
                    <a:lnTo>
                      <a:pt x="65713" y="372916"/>
                    </a:lnTo>
                    <a:cubicBezTo>
                      <a:pt x="64844" y="370965"/>
                      <a:pt x="63680" y="369277"/>
                      <a:pt x="62285" y="367933"/>
                    </a:cubicBezTo>
                    <a:lnTo>
                      <a:pt x="25705" y="332968"/>
                    </a:lnTo>
                    <a:cubicBezTo>
                      <a:pt x="20341" y="327838"/>
                      <a:pt x="18979" y="318199"/>
                      <a:pt x="22604" y="310954"/>
                    </a:cubicBezTo>
                    <a:lnTo>
                      <a:pt x="41829" y="272514"/>
                    </a:lnTo>
                    <a:cubicBezTo>
                      <a:pt x="45471" y="265236"/>
                      <a:pt x="44093" y="255565"/>
                      <a:pt x="38680" y="250450"/>
                    </a:cubicBezTo>
                    <a:lnTo>
                      <a:pt x="19881" y="232649"/>
                    </a:lnTo>
                    <a:cubicBezTo>
                      <a:pt x="13287" y="226420"/>
                      <a:pt x="12943" y="213847"/>
                      <a:pt x="19160" y="207012"/>
                    </a:cubicBezTo>
                    <a:lnTo>
                      <a:pt x="74817" y="145853"/>
                    </a:lnTo>
                    <a:cubicBezTo>
                      <a:pt x="76983" y="143459"/>
                      <a:pt x="79722" y="142099"/>
                      <a:pt x="82577" y="141984"/>
                    </a:cubicBezTo>
                    <a:lnTo>
                      <a:pt x="169878" y="138279"/>
                    </a:lnTo>
                    <a:cubicBezTo>
                      <a:pt x="174274" y="138099"/>
                      <a:pt x="178276" y="134968"/>
                      <a:pt x="180442" y="130018"/>
                    </a:cubicBezTo>
                    <a:lnTo>
                      <a:pt x="200586" y="84054"/>
                    </a:lnTo>
                    <a:cubicBezTo>
                      <a:pt x="202981" y="78579"/>
                      <a:pt x="207606" y="75383"/>
                      <a:pt x="212462" y="75826"/>
                    </a:cubicBezTo>
                    <a:lnTo>
                      <a:pt x="322597" y="85940"/>
                    </a:lnTo>
                    <a:cubicBezTo>
                      <a:pt x="324992" y="86153"/>
                      <a:pt x="327387" y="85497"/>
                      <a:pt x="329503" y="84005"/>
                    </a:cubicBezTo>
                    <a:lnTo>
                      <a:pt x="400662" y="34141"/>
                    </a:lnTo>
                    <a:cubicBezTo>
                      <a:pt x="401598" y="33485"/>
                      <a:pt x="402582" y="32993"/>
                      <a:pt x="403615" y="32665"/>
                    </a:cubicBezTo>
                    <a:lnTo>
                      <a:pt x="474135" y="9880"/>
                    </a:lnTo>
                    <a:cubicBezTo>
                      <a:pt x="475086" y="9569"/>
                      <a:pt x="476070" y="9405"/>
                      <a:pt x="477072" y="9389"/>
                    </a:cubicBezTo>
                    <a:lnTo>
                      <a:pt x="578742" y="8044"/>
                    </a:lnTo>
                    <a:cubicBezTo>
                      <a:pt x="580399" y="8028"/>
                      <a:pt x="582039" y="8421"/>
                      <a:pt x="583581" y="9225"/>
                    </a:cubicBezTo>
                    <a:lnTo>
                      <a:pt x="693044" y="66302"/>
                    </a:lnTo>
                    <a:cubicBezTo>
                      <a:pt x="693553" y="66564"/>
                      <a:pt x="694077" y="66794"/>
                      <a:pt x="694602" y="66974"/>
                    </a:cubicBezTo>
                    <a:lnTo>
                      <a:pt x="783314" y="96660"/>
                    </a:lnTo>
                    <a:cubicBezTo>
                      <a:pt x="784889" y="97185"/>
                      <a:pt x="786513" y="97316"/>
                      <a:pt x="788120" y="97037"/>
                    </a:cubicBezTo>
                    <a:lnTo>
                      <a:pt x="857623" y="85136"/>
                    </a:lnTo>
                    <a:cubicBezTo>
                      <a:pt x="858656" y="84956"/>
                      <a:pt x="859706" y="84956"/>
                      <a:pt x="860757" y="85104"/>
                    </a:cubicBezTo>
                    <a:lnTo>
                      <a:pt x="910903" y="92726"/>
                    </a:lnTo>
                    <a:cubicBezTo>
                      <a:pt x="913150" y="93070"/>
                      <a:pt x="915413" y="92628"/>
                      <a:pt x="917481" y="91447"/>
                    </a:cubicBezTo>
                    <a:lnTo>
                      <a:pt x="987984" y="51156"/>
                    </a:lnTo>
                    <a:cubicBezTo>
                      <a:pt x="989395" y="50336"/>
                      <a:pt x="990921" y="49877"/>
                      <a:pt x="992462" y="49779"/>
                    </a:cubicBezTo>
                    <a:close/>
                    <a:moveTo>
                      <a:pt x="33" y="108643"/>
                    </a:moveTo>
                    <a:lnTo>
                      <a:pt x="16108" y="98856"/>
                    </a:lnTo>
                    <a:lnTo>
                      <a:pt x="29675" y="60663"/>
                    </a:lnTo>
                    <a:cubicBezTo>
                      <a:pt x="32397" y="53008"/>
                      <a:pt x="30166" y="43927"/>
                      <a:pt x="24524" y="39697"/>
                    </a:cubicBezTo>
                    <a:lnTo>
                      <a:pt x="4610" y="24781"/>
                    </a:lnTo>
                    <a:lnTo>
                      <a:pt x="66173" y="701"/>
                    </a:lnTo>
                    <a:cubicBezTo>
                      <a:pt x="67994" y="-4"/>
                      <a:pt x="69896" y="-184"/>
                      <a:pt x="71783" y="193"/>
                    </a:cubicBezTo>
                    <a:lnTo>
                      <a:pt x="116024" y="9159"/>
                    </a:lnTo>
                    <a:cubicBezTo>
                      <a:pt x="120912" y="10159"/>
                      <a:pt x="124915" y="14749"/>
                      <a:pt x="126227" y="20928"/>
                    </a:cubicBezTo>
                    <a:lnTo>
                      <a:pt x="129196" y="34764"/>
                    </a:lnTo>
                    <a:cubicBezTo>
                      <a:pt x="130295" y="39878"/>
                      <a:pt x="133248" y="43992"/>
                      <a:pt x="137102" y="45779"/>
                    </a:cubicBezTo>
                    <a:lnTo>
                      <a:pt x="188364" y="69482"/>
                    </a:lnTo>
                    <a:lnTo>
                      <a:pt x="176882" y="89054"/>
                    </a:lnTo>
                    <a:lnTo>
                      <a:pt x="104968" y="93037"/>
                    </a:lnTo>
                    <a:cubicBezTo>
                      <a:pt x="102442" y="93185"/>
                      <a:pt x="99998" y="94299"/>
                      <a:pt x="97963" y="96250"/>
                    </a:cubicBezTo>
                    <a:lnTo>
                      <a:pt x="73899" y="119429"/>
                    </a:lnTo>
                    <a:cubicBezTo>
                      <a:pt x="73653" y="119674"/>
                      <a:pt x="73391" y="119904"/>
                      <a:pt x="73111" y="120117"/>
                    </a:cubicBezTo>
                    <a:lnTo>
                      <a:pt x="30806" y="154819"/>
                    </a:lnTo>
                    <a:cubicBezTo>
                      <a:pt x="25130" y="159474"/>
                      <a:pt x="17634" y="157557"/>
                      <a:pt x="13747" y="150475"/>
                    </a:cubicBezTo>
                    <a:lnTo>
                      <a:pt x="0" y="125395"/>
                    </a:lnTo>
                    <a:lnTo>
                      <a:pt x="0" y="10862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54" name="Freeform 1653">
                <a:extLst>
                  <a:ext uri="{FF2B5EF4-FFF2-40B4-BE49-F238E27FC236}">
                    <a16:creationId xmlns:a16="http://schemas.microsoft.com/office/drawing/2014/main" id="{205E9630-EE3A-E7A3-A1F5-6640279F5DAF}"/>
                  </a:ext>
                </a:extLst>
              </p:cNvPr>
              <p:cNvSpPr/>
              <p:nvPr/>
            </p:nvSpPr>
            <p:spPr>
              <a:xfrm>
                <a:off x="9947070" y="5809834"/>
                <a:ext cx="1208335" cy="532257"/>
              </a:xfrm>
              <a:custGeom>
                <a:avLst/>
                <a:gdLst>
                  <a:gd name="connsiteX0" fmla="*/ 649311 w 1208335"/>
                  <a:gd name="connsiteY0" fmla="*/ 532224 h 532257"/>
                  <a:gd name="connsiteX1" fmla="*/ 628872 w 1208335"/>
                  <a:gd name="connsiteY1" fmla="*/ 501702 h 532257"/>
                  <a:gd name="connsiteX2" fmla="*/ 630020 w 1208335"/>
                  <a:gd name="connsiteY2" fmla="*/ 473983 h 532257"/>
                  <a:gd name="connsiteX3" fmla="*/ 639042 w 1208335"/>
                  <a:gd name="connsiteY3" fmla="*/ 463001 h 532257"/>
                  <a:gd name="connsiteX4" fmla="*/ 613994 w 1208335"/>
                  <a:gd name="connsiteY4" fmla="*/ 467492 h 532257"/>
                  <a:gd name="connsiteX5" fmla="*/ 606891 w 1208335"/>
                  <a:gd name="connsiteY5" fmla="*/ 466935 h 532257"/>
                  <a:gd name="connsiteX6" fmla="*/ 562847 w 1208335"/>
                  <a:gd name="connsiteY6" fmla="*/ 451788 h 532257"/>
                  <a:gd name="connsiteX7" fmla="*/ 556056 w 1208335"/>
                  <a:gd name="connsiteY7" fmla="*/ 453920 h 532257"/>
                  <a:gd name="connsiteX8" fmla="*/ 520607 w 1208335"/>
                  <a:gd name="connsiteY8" fmla="*/ 492523 h 532257"/>
                  <a:gd name="connsiteX9" fmla="*/ 510486 w 1208335"/>
                  <a:gd name="connsiteY9" fmla="*/ 497703 h 532257"/>
                  <a:gd name="connsiteX10" fmla="*/ 420101 w 1208335"/>
                  <a:gd name="connsiteY10" fmla="*/ 505374 h 532257"/>
                  <a:gd name="connsiteX11" fmla="*/ 409127 w 1208335"/>
                  <a:gd name="connsiteY11" fmla="*/ 501686 h 532257"/>
                  <a:gd name="connsiteX12" fmla="*/ 365132 w 1208335"/>
                  <a:gd name="connsiteY12" fmla="*/ 463968 h 532257"/>
                  <a:gd name="connsiteX13" fmla="*/ 361195 w 1208335"/>
                  <a:gd name="connsiteY13" fmla="*/ 462296 h 532257"/>
                  <a:gd name="connsiteX14" fmla="*/ 303716 w 1208335"/>
                  <a:gd name="connsiteY14" fmla="*/ 459968 h 532257"/>
                  <a:gd name="connsiteX15" fmla="*/ 303503 w 1208335"/>
                  <a:gd name="connsiteY15" fmla="*/ 459968 h 532257"/>
                  <a:gd name="connsiteX16" fmla="*/ 296318 w 1208335"/>
                  <a:gd name="connsiteY16" fmla="*/ 465968 h 532257"/>
                  <a:gd name="connsiteX17" fmla="*/ 289166 w 1208335"/>
                  <a:gd name="connsiteY17" fmla="*/ 483392 h 532257"/>
                  <a:gd name="connsiteX18" fmla="*/ 276994 w 1208335"/>
                  <a:gd name="connsiteY18" fmla="*/ 494424 h 532257"/>
                  <a:gd name="connsiteX19" fmla="*/ 241562 w 1208335"/>
                  <a:gd name="connsiteY19" fmla="*/ 501965 h 532257"/>
                  <a:gd name="connsiteX20" fmla="*/ 229931 w 1208335"/>
                  <a:gd name="connsiteY20" fmla="*/ 499375 h 532257"/>
                  <a:gd name="connsiteX21" fmla="*/ 177030 w 1208335"/>
                  <a:gd name="connsiteY21" fmla="*/ 460985 h 532257"/>
                  <a:gd name="connsiteX22" fmla="*/ 173273 w 1208335"/>
                  <a:gd name="connsiteY22" fmla="*/ 459722 h 532257"/>
                  <a:gd name="connsiteX23" fmla="*/ 112890 w 1208335"/>
                  <a:gd name="connsiteY23" fmla="*/ 460902 h 532257"/>
                  <a:gd name="connsiteX24" fmla="*/ 97750 w 1208335"/>
                  <a:gd name="connsiteY24" fmla="*/ 450182 h 532257"/>
                  <a:gd name="connsiteX25" fmla="*/ 66009 w 1208335"/>
                  <a:gd name="connsiteY25" fmla="*/ 379008 h 532257"/>
                  <a:gd name="connsiteX26" fmla="*/ 63532 w 1208335"/>
                  <a:gd name="connsiteY26" fmla="*/ 375385 h 532257"/>
                  <a:gd name="connsiteX27" fmla="*/ 26952 w 1208335"/>
                  <a:gd name="connsiteY27" fmla="*/ 340421 h 532257"/>
                  <a:gd name="connsiteX28" fmla="*/ 22982 w 1208335"/>
                  <a:gd name="connsiteY28" fmla="*/ 313374 h 532257"/>
                  <a:gd name="connsiteX29" fmla="*/ 42207 w 1208335"/>
                  <a:gd name="connsiteY29" fmla="*/ 274918 h 532257"/>
                  <a:gd name="connsiteX30" fmla="*/ 39959 w 1208335"/>
                  <a:gd name="connsiteY30" fmla="*/ 257903 h 532257"/>
                  <a:gd name="connsiteX31" fmla="*/ 21145 w 1208335"/>
                  <a:gd name="connsiteY31" fmla="*/ 240118 h 532257"/>
                  <a:gd name="connsiteX32" fmla="*/ 20225 w 1208335"/>
                  <a:gd name="connsiteY32" fmla="*/ 208464 h 532257"/>
                  <a:gd name="connsiteX33" fmla="*/ 75868 w 1208335"/>
                  <a:gd name="connsiteY33" fmla="*/ 147306 h 532257"/>
                  <a:gd name="connsiteX34" fmla="*/ 86629 w 1208335"/>
                  <a:gd name="connsiteY34" fmla="*/ 142027 h 532257"/>
                  <a:gd name="connsiteX35" fmla="*/ 173913 w 1208335"/>
                  <a:gd name="connsiteY35" fmla="*/ 138306 h 532257"/>
                  <a:gd name="connsiteX36" fmla="*/ 180737 w 1208335"/>
                  <a:gd name="connsiteY36" fmla="*/ 132618 h 532257"/>
                  <a:gd name="connsiteX37" fmla="*/ 200864 w 1208335"/>
                  <a:gd name="connsiteY37" fmla="*/ 86655 h 532257"/>
                  <a:gd name="connsiteX38" fmla="*/ 217071 w 1208335"/>
                  <a:gd name="connsiteY38" fmla="*/ 75869 h 532257"/>
                  <a:gd name="connsiteX39" fmla="*/ 327206 w 1208335"/>
                  <a:gd name="connsiteY39" fmla="*/ 85983 h 532257"/>
                  <a:gd name="connsiteX40" fmla="*/ 331258 w 1208335"/>
                  <a:gd name="connsiteY40" fmla="*/ 84802 h 532257"/>
                  <a:gd name="connsiteX41" fmla="*/ 402418 w 1208335"/>
                  <a:gd name="connsiteY41" fmla="*/ 34954 h 532257"/>
                  <a:gd name="connsiteX42" fmla="*/ 406534 w 1208335"/>
                  <a:gd name="connsiteY42" fmla="*/ 32889 h 532257"/>
                  <a:gd name="connsiteX43" fmla="*/ 477039 w 1208335"/>
                  <a:gd name="connsiteY43" fmla="*/ 10104 h 532257"/>
                  <a:gd name="connsiteX44" fmla="*/ 481222 w 1208335"/>
                  <a:gd name="connsiteY44" fmla="*/ 9415 h 532257"/>
                  <a:gd name="connsiteX45" fmla="*/ 582908 w 1208335"/>
                  <a:gd name="connsiteY45" fmla="*/ 8071 h 532257"/>
                  <a:gd name="connsiteX46" fmla="*/ 589798 w 1208335"/>
                  <a:gd name="connsiteY46" fmla="*/ 9743 h 532257"/>
                  <a:gd name="connsiteX47" fmla="*/ 699245 w 1208335"/>
                  <a:gd name="connsiteY47" fmla="*/ 66820 h 532257"/>
                  <a:gd name="connsiteX48" fmla="*/ 788891 w 1208335"/>
                  <a:gd name="connsiteY48" fmla="*/ 96900 h 532257"/>
                  <a:gd name="connsiteX49" fmla="*/ 791630 w 1208335"/>
                  <a:gd name="connsiteY49" fmla="*/ 97113 h 532257"/>
                  <a:gd name="connsiteX50" fmla="*/ 861117 w 1208335"/>
                  <a:gd name="connsiteY50" fmla="*/ 85212 h 532257"/>
                  <a:gd name="connsiteX51" fmla="*/ 865627 w 1208335"/>
                  <a:gd name="connsiteY51" fmla="*/ 85179 h 532257"/>
                  <a:gd name="connsiteX52" fmla="*/ 915774 w 1208335"/>
                  <a:gd name="connsiteY52" fmla="*/ 92802 h 532257"/>
                  <a:gd name="connsiteX53" fmla="*/ 919547 w 1208335"/>
                  <a:gd name="connsiteY53" fmla="*/ 92031 h 532257"/>
                  <a:gd name="connsiteX54" fmla="*/ 990051 w 1208335"/>
                  <a:gd name="connsiteY54" fmla="*/ 51740 h 532257"/>
                  <a:gd name="connsiteX55" fmla="*/ 996382 w 1208335"/>
                  <a:gd name="connsiteY55" fmla="*/ 49805 h 532257"/>
                  <a:gd name="connsiteX56" fmla="*/ 996382 w 1208335"/>
                  <a:gd name="connsiteY56" fmla="*/ 49805 h 532257"/>
                  <a:gd name="connsiteX57" fmla="*/ 1057339 w 1208335"/>
                  <a:gd name="connsiteY57" fmla="*/ 45970 h 532257"/>
                  <a:gd name="connsiteX58" fmla="*/ 1066262 w 1208335"/>
                  <a:gd name="connsiteY58" fmla="*/ 48396 h 532257"/>
                  <a:gd name="connsiteX59" fmla="*/ 1121592 w 1208335"/>
                  <a:gd name="connsiteY59" fmla="*/ 84557 h 532257"/>
                  <a:gd name="connsiteX60" fmla="*/ 1128827 w 1208335"/>
                  <a:gd name="connsiteY60" fmla="*/ 93785 h 532257"/>
                  <a:gd name="connsiteX61" fmla="*/ 1136372 w 1208335"/>
                  <a:gd name="connsiteY61" fmla="*/ 113112 h 532257"/>
                  <a:gd name="connsiteX62" fmla="*/ 1137669 w 1208335"/>
                  <a:gd name="connsiteY62" fmla="*/ 126422 h 532257"/>
                  <a:gd name="connsiteX63" fmla="*/ 1134322 w 1208335"/>
                  <a:gd name="connsiteY63" fmla="*/ 145404 h 532257"/>
                  <a:gd name="connsiteX64" fmla="*/ 1140097 w 1208335"/>
                  <a:gd name="connsiteY64" fmla="*/ 159813 h 532257"/>
                  <a:gd name="connsiteX65" fmla="*/ 1175659 w 1208335"/>
                  <a:gd name="connsiteY65" fmla="*/ 175287 h 532257"/>
                  <a:gd name="connsiteX66" fmla="*/ 1180302 w 1208335"/>
                  <a:gd name="connsiteY66" fmla="*/ 178352 h 532257"/>
                  <a:gd name="connsiteX67" fmla="*/ 1208336 w 1208335"/>
                  <a:gd name="connsiteY67" fmla="*/ 204727 h 532257"/>
                  <a:gd name="connsiteX68" fmla="*/ 1169443 w 1208335"/>
                  <a:gd name="connsiteY68" fmla="*/ 225889 h 532257"/>
                  <a:gd name="connsiteX69" fmla="*/ 1164259 w 1208335"/>
                  <a:gd name="connsiteY69" fmla="*/ 240314 h 532257"/>
                  <a:gd name="connsiteX70" fmla="*/ 1178743 w 1208335"/>
                  <a:gd name="connsiteY70" fmla="*/ 315259 h 532257"/>
                  <a:gd name="connsiteX71" fmla="*/ 1177070 w 1208335"/>
                  <a:gd name="connsiteY71" fmla="*/ 330126 h 532257"/>
                  <a:gd name="connsiteX72" fmla="*/ 1172247 w 1208335"/>
                  <a:gd name="connsiteY72" fmla="*/ 340699 h 532257"/>
                  <a:gd name="connsiteX73" fmla="*/ 1172510 w 1208335"/>
                  <a:gd name="connsiteY73" fmla="*/ 354288 h 532257"/>
                  <a:gd name="connsiteX74" fmla="*/ 1193687 w 1208335"/>
                  <a:gd name="connsiteY74" fmla="*/ 395514 h 532257"/>
                  <a:gd name="connsiteX75" fmla="*/ 1194951 w 1208335"/>
                  <a:gd name="connsiteY75" fmla="*/ 414529 h 532257"/>
                  <a:gd name="connsiteX76" fmla="*/ 1185469 w 1208335"/>
                  <a:gd name="connsiteY76" fmla="*/ 425758 h 532257"/>
                  <a:gd name="connsiteX77" fmla="*/ 1176923 w 1208335"/>
                  <a:gd name="connsiteY77" fmla="*/ 429774 h 532257"/>
                  <a:gd name="connsiteX78" fmla="*/ 1160617 w 1208335"/>
                  <a:gd name="connsiteY78" fmla="*/ 427037 h 532257"/>
                  <a:gd name="connsiteX79" fmla="*/ 1145640 w 1208335"/>
                  <a:gd name="connsiteY79" fmla="*/ 413366 h 532257"/>
                  <a:gd name="connsiteX80" fmla="*/ 1142097 w 1208335"/>
                  <a:gd name="connsiteY80" fmla="*/ 411562 h 532257"/>
                  <a:gd name="connsiteX81" fmla="*/ 1074678 w 1208335"/>
                  <a:gd name="connsiteY81" fmla="*/ 401301 h 532257"/>
                  <a:gd name="connsiteX82" fmla="*/ 1071463 w 1208335"/>
                  <a:gd name="connsiteY82" fmla="*/ 401776 h 532257"/>
                  <a:gd name="connsiteX83" fmla="*/ 1047874 w 1208335"/>
                  <a:gd name="connsiteY83" fmla="*/ 412529 h 532257"/>
                  <a:gd name="connsiteX84" fmla="*/ 1044298 w 1208335"/>
                  <a:gd name="connsiteY84" fmla="*/ 413644 h 532257"/>
                  <a:gd name="connsiteX85" fmla="*/ 973089 w 1208335"/>
                  <a:gd name="connsiteY85" fmla="*/ 425840 h 532257"/>
                  <a:gd name="connsiteX86" fmla="*/ 970170 w 1208335"/>
                  <a:gd name="connsiteY86" fmla="*/ 426037 h 532257"/>
                  <a:gd name="connsiteX87" fmla="*/ 938920 w 1208335"/>
                  <a:gd name="connsiteY87" fmla="*/ 424774 h 532257"/>
                  <a:gd name="connsiteX88" fmla="*/ 936476 w 1208335"/>
                  <a:gd name="connsiteY88" fmla="*/ 425217 h 532257"/>
                  <a:gd name="connsiteX89" fmla="*/ 866825 w 1208335"/>
                  <a:gd name="connsiteY89" fmla="*/ 454346 h 532257"/>
                  <a:gd name="connsiteX90" fmla="*/ 861659 w 1208335"/>
                  <a:gd name="connsiteY90" fmla="*/ 455477 h 532257"/>
                  <a:gd name="connsiteX91" fmla="*/ 813267 w 1208335"/>
                  <a:gd name="connsiteY91" fmla="*/ 456755 h 532257"/>
                  <a:gd name="connsiteX92" fmla="*/ 806197 w 1208335"/>
                  <a:gd name="connsiteY92" fmla="*/ 455100 h 532257"/>
                  <a:gd name="connsiteX93" fmla="*/ 780279 w 1208335"/>
                  <a:gd name="connsiteY93" fmla="*/ 441593 h 532257"/>
                  <a:gd name="connsiteX94" fmla="*/ 775752 w 1208335"/>
                  <a:gd name="connsiteY94" fmla="*/ 441183 h 532257"/>
                  <a:gd name="connsiteX95" fmla="*/ 713811 w 1208335"/>
                  <a:gd name="connsiteY95" fmla="*/ 461837 h 532257"/>
                  <a:gd name="connsiteX96" fmla="*/ 699900 w 1208335"/>
                  <a:gd name="connsiteY96" fmla="*/ 459132 h 532257"/>
                  <a:gd name="connsiteX97" fmla="*/ 690042 w 1208335"/>
                  <a:gd name="connsiteY97" fmla="*/ 451133 h 532257"/>
                  <a:gd name="connsiteX98" fmla="*/ 686843 w 1208335"/>
                  <a:gd name="connsiteY98" fmla="*/ 483163 h 532257"/>
                  <a:gd name="connsiteX99" fmla="*/ 681561 w 1208335"/>
                  <a:gd name="connsiteY99" fmla="*/ 495801 h 532257"/>
                  <a:gd name="connsiteX100" fmla="*/ 649327 w 1208335"/>
                  <a:gd name="connsiteY100" fmla="*/ 532257 h 532257"/>
                  <a:gd name="connsiteX101" fmla="*/ 660515 w 1208335"/>
                  <a:gd name="connsiteY101" fmla="*/ 450428 h 532257"/>
                  <a:gd name="connsiteX102" fmla="*/ 636664 w 1208335"/>
                  <a:gd name="connsiteY102" fmla="*/ 479458 h 532257"/>
                  <a:gd name="connsiteX103" fmla="*/ 636024 w 1208335"/>
                  <a:gd name="connsiteY103" fmla="*/ 496932 h 532257"/>
                  <a:gd name="connsiteX104" fmla="*/ 650247 w 1208335"/>
                  <a:gd name="connsiteY104" fmla="*/ 518176 h 532257"/>
                  <a:gd name="connsiteX105" fmla="*/ 675098 w 1208335"/>
                  <a:gd name="connsiteY105" fmla="*/ 490097 h 532257"/>
                  <a:gd name="connsiteX106" fmla="*/ 678263 w 1208335"/>
                  <a:gd name="connsiteY106" fmla="*/ 482311 h 532257"/>
                  <a:gd name="connsiteX107" fmla="*/ 683037 w 1208335"/>
                  <a:gd name="connsiteY107" fmla="*/ 434380 h 532257"/>
                  <a:gd name="connsiteX108" fmla="*/ 705314 w 1208335"/>
                  <a:gd name="connsiteY108" fmla="*/ 452444 h 532257"/>
                  <a:gd name="connsiteX109" fmla="*/ 711071 w 1208335"/>
                  <a:gd name="connsiteY109" fmla="*/ 453690 h 532257"/>
                  <a:gd name="connsiteX110" fmla="*/ 773029 w 1208335"/>
                  <a:gd name="connsiteY110" fmla="*/ 433019 h 532257"/>
                  <a:gd name="connsiteX111" fmla="*/ 784248 w 1208335"/>
                  <a:gd name="connsiteY111" fmla="*/ 433954 h 532257"/>
                  <a:gd name="connsiteX112" fmla="*/ 810150 w 1208335"/>
                  <a:gd name="connsiteY112" fmla="*/ 447461 h 532257"/>
                  <a:gd name="connsiteX113" fmla="*/ 813005 w 1208335"/>
                  <a:gd name="connsiteY113" fmla="*/ 448149 h 532257"/>
                  <a:gd name="connsiteX114" fmla="*/ 861412 w 1208335"/>
                  <a:gd name="connsiteY114" fmla="*/ 446871 h 532257"/>
                  <a:gd name="connsiteX115" fmla="*/ 863496 w 1208335"/>
                  <a:gd name="connsiteY115" fmla="*/ 446412 h 532257"/>
                  <a:gd name="connsiteX116" fmla="*/ 933130 w 1208335"/>
                  <a:gd name="connsiteY116" fmla="*/ 417283 h 532257"/>
                  <a:gd name="connsiteX117" fmla="*/ 939231 w 1208335"/>
                  <a:gd name="connsiteY117" fmla="*/ 416168 h 532257"/>
                  <a:gd name="connsiteX118" fmla="*/ 970465 w 1208335"/>
                  <a:gd name="connsiteY118" fmla="*/ 417431 h 532257"/>
                  <a:gd name="connsiteX119" fmla="*/ 971612 w 1208335"/>
                  <a:gd name="connsiteY119" fmla="*/ 417365 h 532257"/>
                  <a:gd name="connsiteX120" fmla="*/ 1042821 w 1208335"/>
                  <a:gd name="connsiteY120" fmla="*/ 405169 h 532257"/>
                  <a:gd name="connsiteX121" fmla="*/ 1044282 w 1208335"/>
                  <a:gd name="connsiteY121" fmla="*/ 404710 h 532257"/>
                  <a:gd name="connsiteX122" fmla="*/ 1067870 w 1208335"/>
                  <a:gd name="connsiteY122" fmla="*/ 393957 h 532257"/>
                  <a:gd name="connsiteX123" fmla="*/ 1075957 w 1208335"/>
                  <a:gd name="connsiteY123" fmla="*/ 392793 h 532257"/>
                  <a:gd name="connsiteX124" fmla="*/ 1143394 w 1208335"/>
                  <a:gd name="connsiteY124" fmla="*/ 403055 h 532257"/>
                  <a:gd name="connsiteX125" fmla="*/ 1151431 w 1208335"/>
                  <a:gd name="connsiteY125" fmla="*/ 406989 h 532257"/>
                  <a:gd name="connsiteX126" fmla="*/ 1166424 w 1208335"/>
                  <a:gd name="connsiteY126" fmla="*/ 420676 h 532257"/>
                  <a:gd name="connsiteX127" fmla="*/ 1173265 w 1208335"/>
                  <a:gd name="connsiteY127" fmla="*/ 421971 h 532257"/>
                  <a:gd name="connsiteX128" fmla="*/ 1181811 w 1208335"/>
                  <a:gd name="connsiteY128" fmla="*/ 417972 h 532257"/>
                  <a:gd name="connsiteX129" fmla="*/ 1186798 w 1208335"/>
                  <a:gd name="connsiteY129" fmla="*/ 411743 h 532257"/>
                  <a:gd name="connsiteX130" fmla="*/ 1186027 w 1208335"/>
                  <a:gd name="connsiteY130" fmla="*/ 399432 h 532257"/>
                  <a:gd name="connsiteX131" fmla="*/ 1164849 w 1208335"/>
                  <a:gd name="connsiteY131" fmla="*/ 358223 h 532257"/>
                  <a:gd name="connsiteX132" fmla="*/ 1164407 w 1208335"/>
                  <a:gd name="connsiteY132" fmla="*/ 337109 h 532257"/>
                  <a:gd name="connsiteX133" fmla="*/ 1169230 w 1208335"/>
                  <a:gd name="connsiteY133" fmla="*/ 326536 h 532257"/>
                  <a:gd name="connsiteX134" fmla="*/ 1170295 w 1208335"/>
                  <a:gd name="connsiteY134" fmla="*/ 316865 h 532257"/>
                  <a:gd name="connsiteX135" fmla="*/ 1155811 w 1208335"/>
                  <a:gd name="connsiteY135" fmla="*/ 241921 h 532257"/>
                  <a:gd name="connsiteX136" fmla="*/ 1165325 w 1208335"/>
                  <a:gd name="connsiteY136" fmla="*/ 218316 h 532257"/>
                  <a:gd name="connsiteX137" fmla="*/ 1193769 w 1208335"/>
                  <a:gd name="connsiteY137" fmla="*/ 202825 h 532257"/>
                  <a:gd name="connsiteX138" fmla="*/ 1174396 w 1208335"/>
                  <a:gd name="connsiteY138" fmla="*/ 184614 h 532257"/>
                  <a:gd name="connsiteX139" fmla="*/ 1172231 w 1208335"/>
                  <a:gd name="connsiteY139" fmla="*/ 183155 h 532257"/>
                  <a:gd name="connsiteX140" fmla="*/ 1136651 w 1208335"/>
                  <a:gd name="connsiteY140" fmla="*/ 167697 h 532257"/>
                  <a:gd name="connsiteX141" fmla="*/ 1125841 w 1208335"/>
                  <a:gd name="connsiteY141" fmla="*/ 143896 h 532257"/>
                  <a:gd name="connsiteX142" fmla="*/ 1129187 w 1208335"/>
                  <a:gd name="connsiteY142" fmla="*/ 124930 h 532257"/>
                  <a:gd name="connsiteX143" fmla="*/ 1128367 w 1208335"/>
                  <a:gd name="connsiteY143" fmla="*/ 116226 h 532257"/>
                  <a:gd name="connsiteX144" fmla="*/ 1120821 w 1208335"/>
                  <a:gd name="connsiteY144" fmla="*/ 96916 h 532257"/>
                  <a:gd name="connsiteX145" fmla="*/ 1116885 w 1208335"/>
                  <a:gd name="connsiteY145" fmla="*/ 91753 h 532257"/>
                  <a:gd name="connsiteX146" fmla="*/ 1061555 w 1208335"/>
                  <a:gd name="connsiteY146" fmla="*/ 55592 h 532257"/>
                  <a:gd name="connsiteX147" fmla="*/ 1057896 w 1208335"/>
                  <a:gd name="connsiteY147" fmla="*/ 54543 h 532257"/>
                  <a:gd name="connsiteX148" fmla="*/ 996924 w 1208335"/>
                  <a:gd name="connsiteY148" fmla="*/ 58378 h 532257"/>
                  <a:gd name="connsiteX149" fmla="*/ 994300 w 1208335"/>
                  <a:gd name="connsiteY149" fmla="*/ 59198 h 532257"/>
                  <a:gd name="connsiteX150" fmla="*/ 923796 w 1208335"/>
                  <a:gd name="connsiteY150" fmla="*/ 99490 h 532257"/>
                  <a:gd name="connsiteX151" fmla="*/ 914429 w 1208335"/>
                  <a:gd name="connsiteY151" fmla="*/ 101293 h 532257"/>
                  <a:gd name="connsiteX152" fmla="*/ 864283 w 1208335"/>
                  <a:gd name="connsiteY152" fmla="*/ 93671 h 532257"/>
                  <a:gd name="connsiteX153" fmla="*/ 862528 w 1208335"/>
                  <a:gd name="connsiteY153" fmla="*/ 93687 h 532257"/>
                  <a:gd name="connsiteX154" fmla="*/ 793025 w 1208335"/>
                  <a:gd name="connsiteY154" fmla="*/ 105588 h 532257"/>
                  <a:gd name="connsiteX155" fmla="*/ 786118 w 1208335"/>
                  <a:gd name="connsiteY155" fmla="*/ 105030 h 532257"/>
                  <a:gd name="connsiteX156" fmla="*/ 697439 w 1208335"/>
                  <a:gd name="connsiteY156" fmla="*/ 75361 h 532257"/>
                  <a:gd name="connsiteX157" fmla="*/ 695225 w 1208335"/>
                  <a:gd name="connsiteY157" fmla="*/ 74410 h 532257"/>
                  <a:gd name="connsiteX158" fmla="*/ 585796 w 1208335"/>
                  <a:gd name="connsiteY158" fmla="*/ 17349 h 532257"/>
                  <a:gd name="connsiteX159" fmla="*/ 583007 w 1208335"/>
                  <a:gd name="connsiteY159" fmla="*/ 16644 h 532257"/>
                  <a:gd name="connsiteX160" fmla="*/ 481320 w 1208335"/>
                  <a:gd name="connsiteY160" fmla="*/ 17988 h 532257"/>
                  <a:gd name="connsiteX161" fmla="*/ 479680 w 1208335"/>
                  <a:gd name="connsiteY161" fmla="*/ 18267 h 532257"/>
                  <a:gd name="connsiteX162" fmla="*/ 409160 w 1208335"/>
                  <a:gd name="connsiteY162" fmla="*/ 41068 h 532257"/>
                  <a:gd name="connsiteX163" fmla="*/ 407322 w 1208335"/>
                  <a:gd name="connsiteY163" fmla="*/ 41986 h 532257"/>
                  <a:gd name="connsiteX164" fmla="*/ 336179 w 1208335"/>
                  <a:gd name="connsiteY164" fmla="*/ 91835 h 532257"/>
                  <a:gd name="connsiteX165" fmla="*/ 326419 w 1208335"/>
                  <a:gd name="connsiteY165" fmla="*/ 94523 h 532257"/>
                  <a:gd name="connsiteX166" fmla="*/ 216284 w 1208335"/>
                  <a:gd name="connsiteY166" fmla="*/ 84409 h 532257"/>
                  <a:gd name="connsiteX167" fmla="*/ 208738 w 1208335"/>
                  <a:gd name="connsiteY167" fmla="*/ 90081 h 532257"/>
                  <a:gd name="connsiteX168" fmla="*/ 188611 w 1208335"/>
                  <a:gd name="connsiteY168" fmla="*/ 136028 h 532257"/>
                  <a:gd name="connsiteX169" fmla="*/ 174273 w 1208335"/>
                  <a:gd name="connsiteY169" fmla="*/ 146863 h 532257"/>
                  <a:gd name="connsiteX170" fmla="*/ 86989 w 1208335"/>
                  <a:gd name="connsiteY170" fmla="*/ 150567 h 532257"/>
                  <a:gd name="connsiteX171" fmla="*/ 82215 w 1208335"/>
                  <a:gd name="connsiteY171" fmla="*/ 153043 h 532257"/>
                  <a:gd name="connsiteX172" fmla="*/ 26574 w 1208335"/>
                  <a:gd name="connsiteY172" fmla="*/ 214185 h 532257"/>
                  <a:gd name="connsiteX173" fmla="*/ 27066 w 1208335"/>
                  <a:gd name="connsiteY173" fmla="*/ 233806 h 532257"/>
                  <a:gd name="connsiteX174" fmla="*/ 45881 w 1208335"/>
                  <a:gd name="connsiteY174" fmla="*/ 251608 h 532257"/>
                  <a:gd name="connsiteX175" fmla="*/ 49916 w 1208335"/>
                  <a:gd name="connsiteY175" fmla="*/ 278704 h 532257"/>
                  <a:gd name="connsiteX176" fmla="*/ 30691 w 1208335"/>
                  <a:gd name="connsiteY176" fmla="*/ 317160 h 532257"/>
                  <a:gd name="connsiteX177" fmla="*/ 32906 w 1208335"/>
                  <a:gd name="connsiteY177" fmla="*/ 334142 h 532257"/>
                  <a:gd name="connsiteX178" fmla="*/ 69486 w 1208335"/>
                  <a:gd name="connsiteY178" fmla="*/ 369107 h 532257"/>
                  <a:gd name="connsiteX179" fmla="*/ 73866 w 1208335"/>
                  <a:gd name="connsiteY179" fmla="*/ 375467 h 532257"/>
                  <a:gd name="connsiteX180" fmla="*/ 105607 w 1208335"/>
                  <a:gd name="connsiteY180" fmla="*/ 446625 h 532257"/>
                  <a:gd name="connsiteX181" fmla="*/ 112596 w 1208335"/>
                  <a:gd name="connsiteY181" fmla="*/ 452247 h 532257"/>
                  <a:gd name="connsiteX182" fmla="*/ 112710 w 1208335"/>
                  <a:gd name="connsiteY182" fmla="*/ 452247 h 532257"/>
                  <a:gd name="connsiteX183" fmla="*/ 173093 w 1208335"/>
                  <a:gd name="connsiteY183" fmla="*/ 451067 h 532257"/>
                  <a:gd name="connsiteX184" fmla="*/ 182066 w 1208335"/>
                  <a:gd name="connsiteY184" fmla="*/ 453969 h 532257"/>
                  <a:gd name="connsiteX185" fmla="*/ 234967 w 1208335"/>
                  <a:gd name="connsiteY185" fmla="*/ 492359 h 532257"/>
                  <a:gd name="connsiteX186" fmla="*/ 239774 w 1208335"/>
                  <a:gd name="connsiteY186" fmla="*/ 493506 h 532257"/>
                  <a:gd name="connsiteX187" fmla="*/ 275190 w 1208335"/>
                  <a:gd name="connsiteY187" fmla="*/ 485966 h 532257"/>
                  <a:gd name="connsiteX188" fmla="*/ 281193 w 1208335"/>
                  <a:gd name="connsiteY188" fmla="*/ 480081 h 532257"/>
                  <a:gd name="connsiteX189" fmla="*/ 288346 w 1208335"/>
                  <a:gd name="connsiteY189" fmla="*/ 462656 h 532257"/>
                  <a:gd name="connsiteX190" fmla="*/ 304044 w 1208335"/>
                  <a:gd name="connsiteY190" fmla="*/ 451329 h 532257"/>
                  <a:gd name="connsiteX191" fmla="*/ 361523 w 1208335"/>
                  <a:gd name="connsiteY191" fmla="*/ 453657 h 532257"/>
                  <a:gd name="connsiteX192" fmla="*/ 370725 w 1208335"/>
                  <a:gd name="connsiteY192" fmla="*/ 457394 h 532257"/>
                  <a:gd name="connsiteX193" fmla="*/ 414720 w 1208335"/>
                  <a:gd name="connsiteY193" fmla="*/ 495113 h 532257"/>
                  <a:gd name="connsiteX194" fmla="*/ 419346 w 1208335"/>
                  <a:gd name="connsiteY194" fmla="*/ 496768 h 532257"/>
                  <a:gd name="connsiteX195" fmla="*/ 509731 w 1208335"/>
                  <a:gd name="connsiteY195" fmla="*/ 489097 h 532257"/>
                  <a:gd name="connsiteX196" fmla="*/ 514258 w 1208335"/>
                  <a:gd name="connsiteY196" fmla="*/ 486671 h 532257"/>
                  <a:gd name="connsiteX197" fmla="*/ 549691 w 1208335"/>
                  <a:gd name="connsiteY197" fmla="*/ 448084 h 532257"/>
                  <a:gd name="connsiteX198" fmla="*/ 565618 w 1208335"/>
                  <a:gd name="connsiteY198" fmla="*/ 443642 h 532257"/>
                  <a:gd name="connsiteX199" fmla="*/ 609664 w 1208335"/>
                  <a:gd name="connsiteY199" fmla="*/ 458788 h 532257"/>
                  <a:gd name="connsiteX200" fmla="*/ 612468 w 1208335"/>
                  <a:gd name="connsiteY200" fmla="*/ 459017 h 532257"/>
                  <a:gd name="connsiteX201" fmla="*/ 660515 w 1208335"/>
                  <a:gd name="connsiteY201" fmla="*/ 450412 h 532257"/>
                  <a:gd name="connsiteX202" fmla="*/ 28362 w 1208335"/>
                  <a:gd name="connsiteY202" fmla="*/ 165992 h 532257"/>
                  <a:gd name="connsiteX203" fmla="*/ 25672 w 1208335"/>
                  <a:gd name="connsiteY203" fmla="*/ 165730 h 532257"/>
                  <a:gd name="connsiteX204" fmla="*/ 14271 w 1208335"/>
                  <a:gd name="connsiteY204" fmla="*/ 156862 h 532257"/>
                  <a:gd name="connsiteX205" fmla="*/ 0 w 1208335"/>
                  <a:gd name="connsiteY205" fmla="*/ 129717 h 532257"/>
                  <a:gd name="connsiteX206" fmla="*/ 0 w 1208335"/>
                  <a:gd name="connsiteY206" fmla="*/ 110522 h 532257"/>
                  <a:gd name="connsiteX207" fmla="*/ 16830 w 1208335"/>
                  <a:gd name="connsiteY207" fmla="*/ 100277 h 532257"/>
                  <a:gd name="connsiteX208" fmla="*/ 29904 w 1208335"/>
                  <a:gd name="connsiteY208" fmla="*/ 63525 h 532257"/>
                  <a:gd name="connsiteX209" fmla="*/ 26230 w 1208335"/>
                  <a:gd name="connsiteY209" fmla="*/ 47429 h 532257"/>
                  <a:gd name="connsiteX210" fmla="*/ 131 w 1208335"/>
                  <a:gd name="connsiteY210" fmla="*/ 27889 h 532257"/>
                  <a:gd name="connsiteX211" fmla="*/ 68896 w 1208335"/>
                  <a:gd name="connsiteY211" fmla="*/ 990 h 532257"/>
                  <a:gd name="connsiteX212" fmla="*/ 76917 w 1208335"/>
                  <a:gd name="connsiteY212" fmla="*/ 268 h 532257"/>
                  <a:gd name="connsiteX213" fmla="*/ 121174 w 1208335"/>
                  <a:gd name="connsiteY213" fmla="*/ 9251 h 532257"/>
                  <a:gd name="connsiteX214" fmla="*/ 134725 w 1208335"/>
                  <a:gd name="connsiteY214" fmla="*/ 24348 h 532257"/>
                  <a:gd name="connsiteX215" fmla="*/ 137693 w 1208335"/>
                  <a:gd name="connsiteY215" fmla="*/ 38167 h 532257"/>
                  <a:gd name="connsiteX216" fmla="*/ 143221 w 1208335"/>
                  <a:gd name="connsiteY216" fmla="*/ 46183 h 532257"/>
                  <a:gd name="connsiteX217" fmla="*/ 198781 w 1208335"/>
                  <a:gd name="connsiteY217" fmla="*/ 71869 h 532257"/>
                  <a:gd name="connsiteX218" fmla="*/ 183723 w 1208335"/>
                  <a:gd name="connsiteY218" fmla="*/ 97523 h 532257"/>
                  <a:gd name="connsiteX219" fmla="*/ 109495 w 1208335"/>
                  <a:gd name="connsiteY219" fmla="*/ 101621 h 532257"/>
                  <a:gd name="connsiteX220" fmla="*/ 105263 w 1208335"/>
                  <a:gd name="connsiteY220" fmla="*/ 103637 h 532257"/>
                  <a:gd name="connsiteX221" fmla="*/ 80133 w 1208335"/>
                  <a:gd name="connsiteY221" fmla="*/ 127750 h 532257"/>
                  <a:gd name="connsiteX222" fmla="*/ 37844 w 1208335"/>
                  <a:gd name="connsiteY222" fmla="*/ 162435 h 532257"/>
                  <a:gd name="connsiteX223" fmla="*/ 28378 w 1208335"/>
                  <a:gd name="connsiteY223" fmla="*/ 165960 h 532257"/>
                  <a:gd name="connsiteX224" fmla="*/ 8611 w 1208335"/>
                  <a:gd name="connsiteY224" fmla="*/ 128619 h 532257"/>
                  <a:gd name="connsiteX225" fmla="*/ 21816 w 1208335"/>
                  <a:gd name="connsiteY225" fmla="*/ 152731 h 532257"/>
                  <a:gd name="connsiteX226" fmla="*/ 27296 w 1208335"/>
                  <a:gd name="connsiteY226" fmla="*/ 157288 h 532257"/>
                  <a:gd name="connsiteX227" fmla="*/ 32364 w 1208335"/>
                  <a:gd name="connsiteY227" fmla="*/ 155829 h 532257"/>
                  <a:gd name="connsiteX228" fmla="*/ 74670 w 1208335"/>
                  <a:gd name="connsiteY228" fmla="*/ 121127 h 532257"/>
                  <a:gd name="connsiteX229" fmla="*/ 99243 w 1208335"/>
                  <a:gd name="connsiteY229" fmla="*/ 97473 h 532257"/>
                  <a:gd name="connsiteX230" fmla="*/ 108986 w 1208335"/>
                  <a:gd name="connsiteY230" fmla="*/ 93064 h 532257"/>
                  <a:gd name="connsiteX231" fmla="*/ 178604 w 1208335"/>
                  <a:gd name="connsiteY231" fmla="*/ 89212 h 532257"/>
                  <a:gd name="connsiteX232" fmla="*/ 186511 w 1208335"/>
                  <a:gd name="connsiteY232" fmla="*/ 75721 h 532257"/>
                  <a:gd name="connsiteX233" fmla="*/ 139563 w 1208335"/>
                  <a:gd name="connsiteY233" fmla="*/ 54018 h 532257"/>
                  <a:gd name="connsiteX234" fmla="*/ 129262 w 1208335"/>
                  <a:gd name="connsiteY234" fmla="*/ 40003 h 532257"/>
                  <a:gd name="connsiteX235" fmla="*/ 126292 w 1208335"/>
                  <a:gd name="connsiteY235" fmla="*/ 26168 h 532257"/>
                  <a:gd name="connsiteX236" fmla="*/ 119436 w 1208335"/>
                  <a:gd name="connsiteY236" fmla="*/ 17710 h 532257"/>
                  <a:gd name="connsiteX237" fmla="*/ 75195 w 1208335"/>
                  <a:gd name="connsiteY237" fmla="*/ 8727 h 532257"/>
                  <a:gd name="connsiteX238" fmla="*/ 71996 w 1208335"/>
                  <a:gd name="connsiteY238" fmla="*/ 9022 h 532257"/>
                  <a:gd name="connsiteX239" fmla="*/ 17650 w 1208335"/>
                  <a:gd name="connsiteY239" fmla="*/ 30282 h 532257"/>
                  <a:gd name="connsiteX240" fmla="*/ 31364 w 1208335"/>
                  <a:gd name="connsiteY240" fmla="*/ 40560 h 532257"/>
                  <a:gd name="connsiteX241" fmla="*/ 37991 w 1208335"/>
                  <a:gd name="connsiteY241" fmla="*/ 66411 h 532257"/>
                  <a:gd name="connsiteX242" fmla="*/ 23900 w 1208335"/>
                  <a:gd name="connsiteY242" fmla="*/ 106047 h 532257"/>
                  <a:gd name="connsiteX243" fmla="*/ 8595 w 1208335"/>
                  <a:gd name="connsiteY243" fmla="*/ 115357 h 532257"/>
                  <a:gd name="connsiteX244" fmla="*/ 8595 w 1208335"/>
                  <a:gd name="connsiteY244" fmla="*/ 128619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08335" h="532257">
                    <a:moveTo>
                      <a:pt x="649311" y="532224"/>
                    </a:moveTo>
                    <a:lnTo>
                      <a:pt x="628872" y="501702"/>
                    </a:lnTo>
                    <a:cubicBezTo>
                      <a:pt x="623426" y="493556"/>
                      <a:pt x="623935" y="481393"/>
                      <a:pt x="630020" y="473983"/>
                    </a:cubicBezTo>
                    <a:lnTo>
                      <a:pt x="639042" y="463001"/>
                    </a:lnTo>
                    <a:lnTo>
                      <a:pt x="613994" y="467492"/>
                    </a:lnTo>
                    <a:cubicBezTo>
                      <a:pt x="611632" y="467935"/>
                      <a:pt x="609187" y="467722"/>
                      <a:pt x="606891" y="466935"/>
                    </a:cubicBezTo>
                    <a:lnTo>
                      <a:pt x="562847" y="451788"/>
                    </a:lnTo>
                    <a:cubicBezTo>
                      <a:pt x="560517" y="450969"/>
                      <a:pt x="558024" y="451772"/>
                      <a:pt x="556056" y="453920"/>
                    </a:cubicBezTo>
                    <a:lnTo>
                      <a:pt x="520607" y="492523"/>
                    </a:lnTo>
                    <a:cubicBezTo>
                      <a:pt x="517819" y="495539"/>
                      <a:pt x="514225" y="497391"/>
                      <a:pt x="510486" y="497703"/>
                    </a:cubicBezTo>
                    <a:lnTo>
                      <a:pt x="420101" y="505374"/>
                    </a:lnTo>
                    <a:cubicBezTo>
                      <a:pt x="416098" y="505702"/>
                      <a:pt x="412309" y="504391"/>
                      <a:pt x="409127" y="501686"/>
                    </a:cubicBezTo>
                    <a:lnTo>
                      <a:pt x="365132" y="463968"/>
                    </a:lnTo>
                    <a:cubicBezTo>
                      <a:pt x="363918" y="462919"/>
                      <a:pt x="362556" y="462345"/>
                      <a:pt x="361195" y="462296"/>
                    </a:cubicBezTo>
                    <a:lnTo>
                      <a:pt x="303716" y="459968"/>
                    </a:lnTo>
                    <a:cubicBezTo>
                      <a:pt x="303634" y="459968"/>
                      <a:pt x="303568" y="459968"/>
                      <a:pt x="303503" y="459968"/>
                    </a:cubicBezTo>
                    <a:cubicBezTo>
                      <a:pt x="300632" y="459968"/>
                      <a:pt x="297827" y="462296"/>
                      <a:pt x="296318" y="465968"/>
                    </a:cubicBezTo>
                    <a:lnTo>
                      <a:pt x="289166" y="483392"/>
                    </a:lnTo>
                    <a:cubicBezTo>
                      <a:pt x="286787" y="489162"/>
                      <a:pt x="282244" y="493293"/>
                      <a:pt x="276994" y="494424"/>
                    </a:cubicBezTo>
                    <a:lnTo>
                      <a:pt x="241562" y="501965"/>
                    </a:lnTo>
                    <a:cubicBezTo>
                      <a:pt x="237543" y="502801"/>
                      <a:pt x="233410" y="501883"/>
                      <a:pt x="229931" y="499375"/>
                    </a:cubicBezTo>
                    <a:lnTo>
                      <a:pt x="177030" y="460985"/>
                    </a:lnTo>
                    <a:cubicBezTo>
                      <a:pt x="175832" y="460132"/>
                      <a:pt x="174651" y="459821"/>
                      <a:pt x="173273" y="459722"/>
                    </a:cubicBezTo>
                    <a:lnTo>
                      <a:pt x="112890" y="460902"/>
                    </a:lnTo>
                    <a:cubicBezTo>
                      <a:pt x="106460" y="460935"/>
                      <a:pt x="100736" y="456919"/>
                      <a:pt x="97750" y="450182"/>
                    </a:cubicBezTo>
                    <a:lnTo>
                      <a:pt x="66009" y="379008"/>
                    </a:lnTo>
                    <a:cubicBezTo>
                      <a:pt x="65385" y="377582"/>
                      <a:pt x="64532" y="376336"/>
                      <a:pt x="63532" y="375385"/>
                    </a:cubicBezTo>
                    <a:lnTo>
                      <a:pt x="26952" y="340421"/>
                    </a:lnTo>
                    <a:cubicBezTo>
                      <a:pt x="20192" y="333962"/>
                      <a:pt x="18503" y="322324"/>
                      <a:pt x="22982" y="313374"/>
                    </a:cubicBezTo>
                    <a:lnTo>
                      <a:pt x="42207" y="274918"/>
                    </a:lnTo>
                    <a:cubicBezTo>
                      <a:pt x="44979" y="269361"/>
                      <a:pt x="43978" y="261722"/>
                      <a:pt x="39959" y="257903"/>
                    </a:cubicBezTo>
                    <a:lnTo>
                      <a:pt x="21145" y="240118"/>
                    </a:lnTo>
                    <a:cubicBezTo>
                      <a:pt x="12926" y="232348"/>
                      <a:pt x="12483" y="216972"/>
                      <a:pt x="20225" y="208464"/>
                    </a:cubicBezTo>
                    <a:lnTo>
                      <a:pt x="75868" y="147306"/>
                    </a:lnTo>
                    <a:cubicBezTo>
                      <a:pt x="78804" y="144076"/>
                      <a:pt x="82626" y="142191"/>
                      <a:pt x="86629" y="142027"/>
                    </a:cubicBezTo>
                    <a:lnTo>
                      <a:pt x="173913" y="138306"/>
                    </a:lnTo>
                    <a:cubicBezTo>
                      <a:pt x="176636" y="138192"/>
                      <a:pt x="179244" y="136011"/>
                      <a:pt x="180737" y="132618"/>
                    </a:cubicBezTo>
                    <a:lnTo>
                      <a:pt x="200864" y="86655"/>
                    </a:lnTo>
                    <a:cubicBezTo>
                      <a:pt x="204030" y="79491"/>
                      <a:pt x="210395" y="75197"/>
                      <a:pt x="217071" y="75869"/>
                    </a:cubicBezTo>
                    <a:lnTo>
                      <a:pt x="327206" y="85983"/>
                    </a:lnTo>
                    <a:cubicBezTo>
                      <a:pt x="328732" y="86114"/>
                      <a:pt x="329995" y="85688"/>
                      <a:pt x="331258" y="84802"/>
                    </a:cubicBezTo>
                    <a:lnTo>
                      <a:pt x="402418" y="34954"/>
                    </a:lnTo>
                    <a:cubicBezTo>
                      <a:pt x="403730" y="34053"/>
                      <a:pt x="405108" y="33364"/>
                      <a:pt x="406534" y="32889"/>
                    </a:cubicBezTo>
                    <a:lnTo>
                      <a:pt x="477039" y="10104"/>
                    </a:lnTo>
                    <a:cubicBezTo>
                      <a:pt x="478383" y="9661"/>
                      <a:pt x="479794" y="9432"/>
                      <a:pt x="481222" y="9415"/>
                    </a:cubicBezTo>
                    <a:lnTo>
                      <a:pt x="582908" y="8071"/>
                    </a:lnTo>
                    <a:cubicBezTo>
                      <a:pt x="585303" y="8071"/>
                      <a:pt x="587649" y="8612"/>
                      <a:pt x="589798" y="9743"/>
                    </a:cubicBezTo>
                    <a:lnTo>
                      <a:pt x="699245" y="66820"/>
                    </a:lnTo>
                    <a:lnTo>
                      <a:pt x="788891" y="96900"/>
                    </a:lnTo>
                    <a:cubicBezTo>
                      <a:pt x="789810" y="97195"/>
                      <a:pt x="790712" y="97277"/>
                      <a:pt x="791630" y="97113"/>
                    </a:cubicBezTo>
                    <a:lnTo>
                      <a:pt x="861117" y="85212"/>
                    </a:lnTo>
                    <a:cubicBezTo>
                      <a:pt x="862610" y="84966"/>
                      <a:pt x="864119" y="84950"/>
                      <a:pt x="865627" y="85179"/>
                    </a:cubicBezTo>
                    <a:lnTo>
                      <a:pt x="915774" y="92802"/>
                    </a:lnTo>
                    <a:cubicBezTo>
                      <a:pt x="917037" y="92982"/>
                      <a:pt x="918350" y="92736"/>
                      <a:pt x="919547" y="92031"/>
                    </a:cubicBezTo>
                    <a:lnTo>
                      <a:pt x="990051" y="51740"/>
                    </a:lnTo>
                    <a:cubicBezTo>
                      <a:pt x="992052" y="50592"/>
                      <a:pt x="994185" y="49936"/>
                      <a:pt x="996382" y="49805"/>
                    </a:cubicBezTo>
                    <a:lnTo>
                      <a:pt x="996382" y="49805"/>
                    </a:lnTo>
                    <a:lnTo>
                      <a:pt x="1057339" y="45970"/>
                    </a:lnTo>
                    <a:cubicBezTo>
                      <a:pt x="1060473" y="45806"/>
                      <a:pt x="1063539" y="46609"/>
                      <a:pt x="1066262" y="48396"/>
                    </a:cubicBezTo>
                    <a:lnTo>
                      <a:pt x="1121592" y="84557"/>
                    </a:lnTo>
                    <a:cubicBezTo>
                      <a:pt x="1124759" y="86622"/>
                      <a:pt x="1127252" y="89818"/>
                      <a:pt x="1128827" y="93785"/>
                    </a:cubicBezTo>
                    <a:lnTo>
                      <a:pt x="1136372" y="113112"/>
                    </a:lnTo>
                    <a:cubicBezTo>
                      <a:pt x="1137980" y="117210"/>
                      <a:pt x="1138440" y="121947"/>
                      <a:pt x="1137669" y="126422"/>
                    </a:cubicBezTo>
                    <a:lnTo>
                      <a:pt x="1134322" y="145404"/>
                    </a:lnTo>
                    <a:cubicBezTo>
                      <a:pt x="1133223" y="151617"/>
                      <a:pt x="1135749" y="157944"/>
                      <a:pt x="1140097" y="159813"/>
                    </a:cubicBezTo>
                    <a:lnTo>
                      <a:pt x="1175659" y="175287"/>
                    </a:lnTo>
                    <a:cubicBezTo>
                      <a:pt x="1177316" y="176008"/>
                      <a:pt x="1178891" y="177041"/>
                      <a:pt x="1180302" y="178352"/>
                    </a:cubicBezTo>
                    <a:lnTo>
                      <a:pt x="1208336" y="204727"/>
                    </a:lnTo>
                    <a:lnTo>
                      <a:pt x="1169443" y="225889"/>
                    </a:lnTo>
                    <a:cubicBezTo>
                      <a:pt x="1165342" y="228118"/>
                      <a:pt x="1163110" y="234315"/>
                      <a:pt x="1164259" y="240314"/>
                    </a:cubicBezTo>
                    <a:lnTo>
                      <a:pt x="1178743" y="315259"/>
                    </a:lnTo>
                    <a:cubicBezTo>
                      <a:pt x="1179711" y="320308"/>
                      <a:pt x="1179137" y="325586"/>
                      <a:pt x="1177070" y="330126"/>
                    </a:cubicBezTo>
                    <a:lnTo>
                      <a:pt x="1172247" y="340699"/>
                    </a:lnTo>
                    <a:cubicBezTo>
                      <a:pt x="1170312" y="344912"/>
                      <a:pt x="1170410" y="350239"/>
                      <a:pt x="1172510" y="354288"/>
                    </a:cubicBezTo>
                    <a:lnTo>
                      <a:pt x="1193687" y="395514"/>
                    </a:lnTo>
                    <a:cubicBezTo>
                      <a:pt x="1196591" y="401203"/>
                      <a:pt x="1197066" y="408317"/>
                      <a:pt x="1194951" y="414529"/>
                    </a:cubicBezTo>
                    <a:cubicBezTo>
                      <a:pt x="1193163" y="419742"/>
                      <a:pt x="1189784" y="423742"/>
                      <a:pt x="1185469" y="425758"/>
                    </a:cubicBezTo>
                    <a:lnTo>
                      <a:pt x="1176923" y="429774"/>
                    </a:lnTo>
                    <a:cubicBezTo>
                      <a:pt x="1171509" y="432298"/>
                      <a:pt x="1165276" y="431266"/>
                      <a:pt x="1160617" y="427037"/>
                    </a:cubicBezTo>
                    <a:lnTo>
                      <a:pt x="1145640" y="413366"/>
                    </a:lnTo>
                    <a:cubicBezTo>
                      <a:pt x="1144558" y="412382"/>
                      <a:pt x="1143327" y="411759"/>
                      <a:pt x="1142097" y="411562"/>
                    </a:cubicBezTo>
                    <a:lnTo>
                      <a:pt x="1074678" y="401301"/>
                    </a:lnTo>
                    <a:cubicBezTo>
                      <a:pt x="1073611" y="401137"/>
                      <a:pt x="1072529" y="401301"/>
                      <a:pt x="1071463" y="401776"/>
                    </a:cubicBezTo>
                    <a:lnTo>
                      <a:pt x="1047874" y="412529"/>
                    </a:lnTo>
                    <a:cubicBezTo>
                      <a:pt x="1046742" y="413038"/>
                      <a:pt x="1045544" y="413415"/>
                      <a:pt x="1044298" y="413644"/>
                    </a:cubicBezTo>
                    <a:lnTo>
                      <a:pt x="973089" y="425840"/>
                    </a:lnTo>
                    <a:cubicBezTo>
                      <a:pt x="972154" y="426020"/>
                      <a:pt x="971088" y="426037"/>
                      <a:pt x="970170" y="426037"/>
                    </a:cubicBezTo>
                    <a:lnTo>
                      <a:pt x="938920" y="424774"/>
                    </a:lnTo>
                    <a:cubicBezTo>
                      <a:pt x="938100" y="424709"/>
                      <a:pt x="937296" y="424889"/>
                      <a:pt x="936476" y="425217"/>
                    </a:cubicBezTo>
                    <a:lnTo>
                      <a:pt x="866825" y="454346"/>
                    </a:lnTo>
                    <a:cubicBezTo>
                      <a:pt x="865136" y="455051"/>
                      <a:pt x="863414" y="455428"/>
                      <a:pt x="861659" y="455477"/>
                    </a:cubicBezTo>
                    <a:lnTo>
                      <a:pt x="813267" y="456755"/>
                    </a:lnTo>
                    <a:cubicBezTo>
                      <a:pt x="810970" y="456772"/>
                      <a:pt x="808444" y="456263"/>
                      <a:pt x="806197" y="455100"/>
                    </a:cubicBezTo>
                    <a:lnTo>
                      <a:pt x="780279" y="441593"/>
                    </a:lnTo>
                    <a:cubicBezTo>
                      <a:pt x="778803" y="440822"/>
                      <a:pt x="777228" y="440691"/>
                      <a:pt x="775752" y="441183"/>
                    </a:cubicBezTo>
                    <a:lnTo>
                      <a:pt x="713811" y="461837"/>
                    </a:lnTo>
                    <a:cubicBezTo>
                      <a:pt x="709037" y="463410"/>
                      <a:pt x="703985" y="462427"/>
                      <a:pt x="699900" y="459132"/>
                    </a:cubicBezTo>
                    <a:lnTo>
                      <a:pt x="690042" y="451133"/>
                    </a:lnTo>
                    <a:lnTo>
                      <a:pt x="686843" y="483163"/>
                    </a:lnTo>
                    <a:cubicBezTo>
                      <a:pt x="686367" y="487999"/>
                      <a:pt x="684497" y="492490"/>
                      <a:pt x="681561" y="495801"/>
                    </a:cubicBezTo>
                    <a:lnTo>
                      <a:pt x="649327" y="532257"/>
                    </a:lnTo>
                    <a:close/>
                    <a:moveTo>
                      <a:pt x="660515" y="450428"/>
                    </a:moveTo>
                    <a:lnTo>
                      <a:pt x="636664" y="479458"/>
                    </a:lnTo>
                    <a:cubicBezTo>
                      <a:pt x="632908" y="484015"/>
                      <a:pt x="632612" y="491851"/>
                      <a:pt x="636024" y="496932"/>
                    </a:cubicBezTo>
                    <a:lnTo>
                      <a:pt x="650247" y="518176"/>
                    </a:lnTo>
                    <a:lnTo>
                      <a:pt x="675098" y="490097"/>
                    </a:lnTo>
                    <a:cubicBezTo>
                      <a:pt x="676837" y="488130"/>
                      <a:pt x="677952" y="485376"/>
                      <a:pt x="678263" y="482311"/>
                    </a:cubicBezTo>
                    <a:lnTo>
                      <a:pt x="683037" y="434380"/>
                    </a:lnTo>
                    <a:lnTo>
                      <a:pt x="705314" y="452444"/>
                    </a:lnTo>
                    <a:cubicBezTo>
                      <a:pt x="707101" y="453903"/>
                      <a:pt x="709185" y="454313"/>
                      <a:pt x="711071" y="453690"/>
                    </a:cubicBezTo>
                    <a:lnTo>
                      <a:pt x="773029" y="433019"/>
                    </a:lnTo>
                    <a:cubicBezTo>
                      <a:pt x="776768" y="431807"/>
                      <a:pt x="780722" y="432118"/>
                      <a:pt x="784248" y="433954"/>
                    </a:cubicBezTo>
                    <a:lnTo>
                      <a:pt x="810150" y="447461"/>
                    </a:lnTo>
                    <a:cubicBezTo>
                      <a:pt x="811086" y="447953"/>
                      <a:pt x="812053" y="448117"/>
                      <a:pt x="813005" y="448149"/>
                    </a:cubicBezTo>
                    <a:lnTo>
                      <a:pt x="861412" y="446871"/>
                    </a:lnTo>
                    <a:cubicBezTo>
                      <a:pt x="862101" y="446855"/>
                      <a:pt x="862806" y="446690"/>
                      <a:pt x="863496" y="446412"/>
                    </a:cubicBezTo>
                    <a:lnTo>
                      <a:pt x="933130" y="417283"/>
                    </a:lnTo>
                    <a:cubicBezTo>
                      <a:pt x="935081" y="416464"/>
                      <a:pt x="937132" y="416037"/>
                      <a:pt x="939231" y="416168"/>
                    </a:cubicBezTo>
                    <a:lnTo>
                      <a:pt x="970465" y="417431"/>
                    </a:lnTo>
                    <a:cubicBezTo>
                      <a:pt x="970990" y="417513"/>
                      <a:pt x="971236" y="417431"/>
                      <a:pt x="971612" y="417365"/>
                    </a:cubicBezTo>
                    <a:lnTo>
                      <a:pt x="1042821" y="405169"/>
                    </a:lnTo>
                    <a:cubicBezTo>
                      <a:pt x="1043314" y="405087"/>
                      <a:pt x="1043805" y="404924"/>
                      <a:pt x="1044282" y="404710"/>
                    </a:cubicBezTo>
                    <a:lnTo>
                      <a:pt x="1067870" y="393957"/>
                    </a:lnTo>
                    <a:cubicBezTo>
                      <a:pt x="1070430" y="392793"/>
                      <a:pt x="1073234" y="392400"/>
                      <a:pt x="1075957" y="392793"/>
                    </a:cubicBezTo>
                    <a:lnTo>
                      <a:pt x="1143394" y="403055"/>
                    </a:lnTo>
                    <a:cubicBezTo>
                      <a:pt x="1146280" y="403497"/>
                      <a:pt x="1149052" y="404858"/>
                      <a:pt x="1151431" y="406989"/>
                    </a:cubicBezTo>
                    <a:lnTo>
                      <a:pt x="1166424" y="420676"/>
                    </a:lnTo>
                    <a:cubicBezTo>
                      <a:pt x="1168491" y="422594"/>
                      <a:pt x="1171017" y="423037"/>
                      <a:pt x="1173265" y="421971"/>
                    </a:cubicBezTo>
                    <a:lnTo>
                      <a:pt x="1181811" y="417972"/>
                    </a:lnTo>
                    <a:cubicBezTo>
                      <a:pt x="1184010" y="416939"/>
                      <a:pt x="1185797" y="414726"/>
                      <a:pt x="1186798" y="411743"/>
                    </a:cubicBezTo>
                    <a:cubicBezTo>
                      <a:pt x="1188192" y="407694"/>
                      <a:pt x="1187913" y="403088"/>
                      <a:pt x="1186027" y="399432"/>
                    </a:cubicBezTo>
                    <a:lnTo>
                      <a:pt x="1164849" y="358223"/>
                    </a:lnTo>
                    <a:cubicBezTo>
                      <a:pt x="1161552" y="351829"/>
                      <a:pt x="1161388" y="343732"/>
                      <a:pt x="1164407" y="337109"/>
                    </a:cubicBezTo>
                    <a:lnTo>
                      <a:pt x="1169230" y="326536"/>
                    </a:lnTo>
                    <a:cubicBezTo>
                      <a:pt x="1170541" y="323668"/>
                      <a:pt x="1170919" y="320144"/>
                      <a:pt x="1170295" y="316865"/>
                    </a:cubicBezTo>
                    <a:lnTo>
                      <a:pt x="1155811" y="241921"/>
                    </a:lnTo>
                    <a:cubicBezTo>
                      <a:pt x="1153924" y="232249"/>
                      <a:pt x="1157927" y="222332"/>
                      <a:pt x="1165325" y="218316"/>
                    </a:cubicBezTo>
                    <a:lnTo>
                      <a:pt x="1193769" y="202825"/>
                    </a:lnTo>
                    <a:lnTo>
                      <a:pt x="1174396" y="184614"/>
                    </a:lnTo>
                    <a:cubicBezTo>
                      <a:pt x="1173707" y="183975"/>
                      <a:pt x="1172985" y="183483"/>
                      <a:pt x="1172231" y="183155"/>
                    </a:cubicBezTo>
                    <a:lnTo>
                      <a:pt x="1136651" y="167697"/>
                    </a:lnTo>
                    <a:cubicBezTo>
                      <a:pt x="1128696" y="164238"/>
                      <a:pt x="1124069" y="154010"/>
                      <a:pt x="1125841" y="143896"/>
                    </a:cubicBezTo>
                    <a:lnTo>
                      <a:pt x="1129187" y="124930"/>
                    </a:lnTo>
                    <a:cubicBezTo>
                      <a:pt x="1129696" y="121996"/>
                      <a:pt x="1129385" y="118898"/>
                      <a:pt x="1128367" y="116226"/>
                    </a:cubicBezTo>
                    <a:lnTo>
                      <a:pt x="1120821" y="96916"/>
                    </a:lnTo>
                    <a:cubicBezTo>
                      <a:pt x="1119919" y="94671"/>
                      <a:pt x="1118526" y="92835"/>
                      <a:pt x="1116885" y="91753"/>
                    </a:cubicBezTo>
                    <a:lnTo>
                      <a:pt x="1061555" y="55592"/>
                    </a:lnTo>
                    <a:cubicBezTo>
                      <a:pt x="1060357" y="54805"/>
                      <a:pt x="1059160" y="54477"/>
                      <a:pt x="1057896" y="54543"/>
                    </a:cubicBezTo>
                    <a:lnTo>
                      <a:pt x="996924" y="58378"/>
                    </a:lnTo>
                    <a:cubicBezTo>
                      <a:pt x="996038" y="58444"/>
                      <a:pt x="995136" y="58723"/>
                      <a:pt x="994300" y="59198"/>
                    </a:cubicBezTo>
                    <a:lnTo>
                      <a:pt x="923796" y="99490"/>
                    </a:lnTo>
                    <a:cubicBezTo>
                      <a:pt x="920892" y="101162"/>
                      <a:pt x="917644" y="101768"/>
                      <a:pt x="914429" y="101293"/>
                    </a:cubicBezTo>
                    <a:lnTo>
                      <a:pt x="864283" y="93671"/>
                    </a:lnTo>
                    <a:cubicBezTo>
                      <a:pt x="863676" y="93572"/>
                      <a:pt x="863085" y="93589"/>
                      <a:pt x="862528" y="93687"/>
                    </a:cubicBezTo>
                    <a:lnTo>
                      <a:pt x="793025" y="105588"/>
                    </a:lnTo>
                    <a:cubicBezTo>
                      <a:pt x="790695" y="105965"/>
                      <a:pt x="788349" y="105784"/>
                      <a:pt x="786118" y="105030"/>
                    </a:cubicBezTo>
                    <a:lnTo>
                      <a:pt x="697439" y="75361"/>
                    </a:lnTo>
                    <a:cubicBezTo>
                      <a:pt x="696686" y="75115"/>
                      <a:pt x="695947" y="74803"/>
                      <a:pt x="695225" y="74410"/>
                    </a:cubicBezTo>
                    <a:lnTo>
                      <a:pt x="585796" y="17349"/>
                    </a:lnTo>
                    <a:cubicBezTo>
                      <a:pt x="584877" y="16857"/>
                      <a:pt x="583959" y="16628"/>
                      <a:pt x="583007" y="16644"/>
                    </a:cubicBezTo>
                    <a:lnTo>
                      <a:pt x="481320" y="17988"/>
                    </a:lnTo>
                    <a:cubicBezTo>
                      <a:pt x="480762" y="17988"/>
                      <a:pt x="480220" y="18087"/>
                      <a:pt x="479680" y="18267"/>
                    </a:cubicBezTo>
                    <a:lnTo>
                      <a:pt x="409160" y="41068"/>
                    </a:lnTo>
                    <a:cubicBezTo>
                      <a:pt x="408520" y="41265"/>
                      <a:pt x="407913" y="41577"/>
                      <a:pt x="407322" y="41986"/>
                    </a:cubicBezTo>
                    <a:lnTo>
                      <a:pt x="336179" y="91835"/>
                    </a:lnTo>
                    <a:cubicBezTo>
                      <a:pt x="333194" y="93916"/>
                      <a:pt x="329716" y="94867"/>
                      <a:pt x="326419" y="94523"/>
                    </a:cubicBezTo>
                    <a:lnTo>
                      <a:pt x="216284" y="84409"/>
                    </a:lnTo>
                    <a:cubicBezTo>
                      <a:pt x="212905" y="84016"/>
                      <a:pt x="210362" y="86376"/>
                      <a:pt x="208738" y="90081"/>
                    </a:cubicBezTo>
                    <a:lnTo>
                      <a:pt x="188611" y="136028"/>
                    </a:lnTo>
                    <a:cubicBezTo>
                      <a:pt x="185789" y="142453"/>
                      <a:pt x="180294" y="146617"/>
                      <a:pt x="174273" y="146863"/>
                    </a:cubicBezTo>
                    <a:lnTo>
                      <a:pt x="86989" y="150567"/>
                    </a:lnTo>
                    <a:cubicBezTo>
                      <a:pt x="85283" y="150633"/>
                      <a:pt x="83626" y="151502"/>
                      <a:pt x="82215" y="153043"/>
                    </a:cubicBezTo>
                    <a:lnTo>
                      <a:pt x="26574" y="214185"/>
                    </a:lnTo>
                    <a:cubicBezTo>
                      <a:pt x="21931" y="219300"/>
                      <a:pt x="22194" y="229200"/>
                      <a:pt x="27066" y="233806"/>
                    </a:cubicBezTo>
                    <a:lnTo>
                      <a:pt x="45881" y="251608"/>
                    </a:lnTo>
                    <a:cubicBezTo>
                      <a:pt x="52689" y="258050"/>
                      <a:pt x="54428" y="269705"/>
                      <a:pt x="49916" y="278704"/>
                    </a:cubicBezTo>
                    <a:lnTo>
                      <a:pt x="30691" y="317160"/>
                    </a:lnTo>
                    <a:cubicBezTo>
                      <a:pt x="27919" y="322701"/>
                      <a:pt x="28903" y="330307"/>
                      <a:pt x="32906" y="334142"/>
                    </a:cubicBezTo>
                    <a:lnTo>
                      <a:pt x="69486" y="369107"/>
                    </a:lnTo>
                    <a:cubicBezTo>
                      <a:pt x="71323" y="370861"/>
                      <a:pt x="72800" y="372992"/>
                      <a:pt x="73866" y="375467"/>
                    </a:cubicBezTo>
                    <a:lnTo>
                      <a:pt x="105607" y="446625"/>
                    </a:lnTo>
                    <a:cubicBezTo>
                      <a:pt x="107149" y="450100"/>
                      <a:pt x="109824" y="452247"/>
                      <a:pt x="112596" y="452247"/>
                    </a:cubicBezTo>
                    <a:lnTo>
                      <a:pt x="112710" y="452247"/>
                    </a:lnTo>
                    <a:lnTo>
                      <a:pt x="173093" y="451067"/>
                    </a:lnTo>
                    <a:cubicBezTo>
                      <a:pt x="176357" y="451149"/>
                      <a:pt x="179375" y="452018"/>
                      <a:pt x="182066" y="453969"/>
                    </a:cubicBezTo>
                    <a:lnTo>
                      <a:pt x="234967" y="492359"/>
                    </a:lnTo>
                    <a:cubicBezTo>
                      <a:pt x="236477" y="493457"/>
                      <a:pt x="238133" y="493850"/>
                      <a:pt x="239774" y="493506"/>
                    </a:cubicBezTo>
                    <a:lnTo>
                      <a:pt x="275190" y="485966"/>
                    </a:lnTo>
                    <a:cubicBezTo>
                      <a:pt x="277650" y="485441"/>
                      <a:pt x="279898" y="483245"/>
                      <a:pt x="281193" y="480081"/>
                    </a:cubicBezTo>
                    <a:lnTo>
                      <a:pt x="288346" y="462656"/>
                    </a:lnTo>
                    <a:cubicBezTo>
                      <a:pt x="291249" y="455510"/>
                      <a:pt x="297417" y="451215"/>
                      <a:pt x="304044" y="451329"/>
                    </a:cubicBezTo>
                    <a:lnTo>
                      <a:pt x="361523" y="453657"/>
                    </a:lnTo>
                    <a:cubicBezTo>
                      <a:pt x="364853" y="453788"/>
                      <a:pt x="368035" y="455083"/>
                      <a:pt x="370725" y="457394"/>
                    </a:cubicBezTo>
                    <a:lnTo>
                      <a:pt x="414720" y="495113"/>
                    </a:lnTo>
                    <a:cubicBezTo>
                      <a:pt x="416131" y="496342"/>
                      <a:pt x="417739" y="496916"/>
                      <a:pt x="419346" y="496768"/>
                    </a:cubicBezTo>
                    <a:lnTo>
                      <a:pt x="509731" y="489097"/>
                    </a:lnTo>
                    <a:cubicBezTo>
                      <a:pt x="511339" y="488966"/>
                      <a:pt x="512914" y="488130"/>
                      <a:pt x="514258" y="486671"/>
                    </a:cubicBezTo>
                    <a:lnTo>
                      <a:pt x="549691" y="448084"/>
                    </a:lnTo>
                    <a:cubicBezTo>
                      <a:pt x="554021" y="443363"/>
                      <a:pt x="560026" y="441691"/>
                      <a:pt x="565618" y="443642"/>
                    </a:cubicBezTo>
                    <a:lnTo>
                      <a:pt x="609664" y="458788"/>
                    </a:lnTo>
                    <a:cubicBezTo>
                      <a:pt x="610582" y="459116"/>
                      <a:pt x="611533" y="459214"/>
                      <a:pt x="612468" y="459017"/>
                    </a:cubicBezTo>
                    <a:lnTo>
                      <a:pt x="660515" y="450412"/>
                    </a:lnTo>
                    <a:close/>
                    <a:moveTo>
                      <a:pt x="28362" y="165992"/>
                    </a:moveTo>
                    <a:cubicBezTo>
                      <a:pt x="27476" y="165992"/>
                      <a:pt x="26557" y="165894"/>
                      <a:pt x="25672" y="165730"/>
                    </a:cubicBezTo>
                    <a:cubicBezTo>
                      <a:pt x="21029" y="164829"/>
                      <a:pt x="16863" y="161599"/>
                      <a:pt x="14271" y="156862"/>
                    </a:cubicBezTo>
                    <a:lnTo>
                      <a:pt x="0" y="129717"/>
                    </a:lnTo>
                    <a:lnTo>
                      <a:pt x="0" y="110522"/>
                    </a:lnTo>
                    <a:lnTo>
                      <a:pt x="16830" y="100277"/>
                    </a:lnTo>
                    <a:lnTo>
                      <a:pt x="29904" y="63525"/>
                    </a:lnTo>
                    <a:cubicBezTo>
                      <a:pt x="32004" y="57624"/>
                      <a:pt x="30396" y="50559"/>
                      <a:pt x="26230" y="47429"/>
                    </a:cubicBezTo>
                    <a:lnTo>
                      <a:pt x="131" y="27889"/>
                    </a:lnTo>
                    <a:lnTo>
                      <a:pt x="68896" y="990"/>
                    </a:lnTo>
                    <a:cubicBezTo>
                      <a:pt x="71487" y="-10"/>
                      <a:pt x="74244" y="-256"/>
                      <a:pt x="76917" y="268"/>
                    </a:cubicBezTo>
                    <a:lnTo>
                      <a:pt x="121174" y="9251"/>
                    </a:lnTo>
                    <a:cubicBezTo>
                      <a:pt x="127752" y="10579"/>
                      <a:pt x="133051" y="16513"/>
                      <a:pt x="134725" y="24348"/>
                    </a:cubicBezTo>
                    <a:lnTo>
                      <a:pt x="137693" y="38167"/>
                    </a:lnTo>
                    <a:cubicBezTo>
                      <a:pt x="138497" y="41921"/>
                      <a:pt x="140613" y="44986"/>
                      <a:pt x="143221" y="46183"/>
                    </a:cubicBezTo>
                    <a:lnTo>
                      <a:pt x="198781" y="71869"/>
                    </a:lnTo>
                    <a:lnTo>
                      <a:pt x="183723" y="97523"/>
                    </a:lnTo>
                    <a:lnTo>
                      <a:pt x="109495" y="101621"/>
                    </a:lnTo>
                    <a:cubicBezTo>
                      <a:pt x="108018" y="101703"/>
                      <a:pt x="106543" y="102408"/>
                      <a:pt x="105263" y="103637"/>
                    </a:cubicBezTo>
                    <a:lnTo>
                      <a:pt x="80133" y="127750"/>
                    </a:lnTo>
                    <a:lnTo>
                      <a:pt x="37844" y="162435"/>
                    </a:lnTo>
                    <a:cubicBezTo>
                      <a:pt x="35038" y="164747"/>
                      <a:pt x="31741" y="165960"/>
                      <a:pt x="28378" y="165960"/>
                    </a:cubicBezTo>
                    <a:close/>
                    <a:moveTo>
                      <a:pt x="8611" y="128619"/>
                    </a:moveTo>
                    <a:lnTo>
                      <a:pt x="21816" y="152731"/>
                    </a:lnTo>
                    <a:cubicBezTo>
                      <a:pt x="23178" y="155223"/>
                      <a:pt x="25179" y="156878"/>
                      <a:pt x="27296" y="157288"/>
                    </a:cubicBezTo>
                    <a:cubicBezTo>
                      <a:pt x="29051" y="157616"/>
                      <a:pt x="30790" y="157124"/>
                      <a:pt x="32364" y="155829"/>
                    </a:cubicBezTo>
                    <a:lnTo>
                      <a:pt x="74670" y="121127"/>
                    </a:lnTo>
                    <a:lnTo>
                      <a:pt x="99243" y="97473"/>
                    </a:lnTo>
                    <a:cubicBezTo>
                      <a:pt x="102031" y="94802"/>
                      <a:pt x="105410" y="93261"/>
                      <a:pt x="108986" y="93064"/>
                    </a:cubicBezTo>
                    <a:lnTo>
                      <a:pt x="178604" y="89212"/>
                    </a:lnTo>
                    <a:lnTo>
                      <a:pt x="186511" y="75721"/>
                    </a:lnTo>
                    <a:lnTo>
                      <a:pt x="139563" y="54018"/>
                    </a:lnTo>
                    <a:cubicBezTo>
                      <a:pt x="134494" y="51658"/>
                      <a:pt x="130624" y="46412"/>
                      <a:pt x="129262" y="40003"/>
                    </a:cubicBezTo>
                    <a:lnTo>
                      <a:pt x="126292" y="26168"/>
                    </a:lnTo>
                    <a:cubicBezTo>
                      <a:pt x="125357" y="21742"/>
                      <a:pt x="122602" y="18349"/>
                      <a:pt x="119436" y="17710"/>
                    </a:cubicBezTo>
                    <a:lnTo>
                      <a:pt x="75195" y="8727"/>
                    </a:lnTo>
                    <a:cubicBezTo>
                      <a:pt x="74177" y="8497"/>
                      <a:pt x="73062" y="8596"/>
                      <a:pt x="71996" y="9022"/>
                    </a:cubicBezTo>
                    <a:lnTo>
                      <a:pt x="17650" y="30282"/>
                    </a:lnTo>
                    <a:lnTo>
                      <a:pt x="31364" y="40560"/>
                    </a:lnTo>
                    <a:cubicBezTo>
                      <a:pt x="38483" y="45904"/>
                      <a:pt x="41337" y="57018"/>
                      <a:pt x="37991" y="66411"/>
                    </a:cubicBezTo>
                    <a:lnTo>
                      <a:pt x="23900" y="106047"/>
                    </a:lnTo>
                    <a:lnTo>
                      <a:pt x="8595" y="115357"/>
                    </a:lnTo>
                    <a:lnTo>
                      <a:pt x="8595" y="12861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6" name="Graphic 9">
              <a:extLst>
                <a:ext uri="{FF2B5EF4-FFF2-40B4-BE49-F238E27FC236}">
                  <a16:creationId xmlns:a16="http://schemas.microsoft.com/office/drawing/2014/main" id="{65DE15B3-EACD-10E3-DA9D-3EE7276289C8}"/>
                </a:ext>
              </a:extLst>
            </p:cNvPr>
            <p:cNvGrpSpPr/>
            <p:nvPr/>
          </p:nvGrpSpPr>
          <p:grpSpPr>
            <a:xfrm>
              <a:off x="15947606" y="7204414"/>
              <a:ext cx="125138" cy="262256"/>
              <a:chOff x="15947606" y="7204414"/>
              <a:chExt cx="125138" cy="262256"/>
            </a:xfrm>
            <a:grpFill/>
          </p:grpSpPr>
          <p:sp>
            <p:nvSpPr>
              <p:cNvPr id="1651" name="Freeform 1650">
                <a:extLst>
                  <a:ext uri="{FF2B5EF4-FFF2-40B4-BE49-F238E27FC236}">
                    <a16:creationId xmlns:a16="http://schemas.microsoft.com/office/drawing/2014/main" id="{1438C4DC-87F0-9AA3-1E28-7D10E1F50342}"/>
                  </a:ext>
                </a:extLst>
              </p:cNvPr>
              <p:cNvSpPr/>
              <p:nvPr/>
            </p:nvSpPr>
            <p:spPr>
              <a:xfrm>
                <a:off x="15951935" y="7208704"/>
                <a:ext cx="116447" cy="253674"/>
              </a:xfrm>
              <a:custGeom>
                <a:avLst/>
                <a:gdLst>
                  <a:gd name="connsiteX0" fmla="*/ 107040 w 116447"/>
                  <a:gd name="connsiteY0" fmla="*/ 70146 h 253674"/>
                  <a:gd name="connsiteX1" fmla="*/ 68491 w 116447"/>
                  <a:gd name="connsiteY1" fmla="*/ 201495 h 253674"/>
                  <a:gd name="connsiteX2" fmla="*/ 67834 w 116447"/>
                  <a:gd name="connsiteY2" fmla="*/ 203233 h 253674"/>
                  <a:gd name="connsiteX3" fmla="*/ 51104 w 116447"/>
                  <a:gd name="connsiteY3" fmla="*/ 244885 h 253674"/>
                  <a:gd name="connsiteX4" fmla="*/ 28957 w 116447"/>
                  <a:gd name="connsiteY4" fmla="*/ 245705 h 253674"/>
                  <a:gd name="connsiteX5" fmla="*/ 9602 w 116447"/>
                  <a:gd name="connsiteY5" fmla="*/ 203446 h 253674"/>
                  <a:gd name="connsiteX6" fmla="*/ 8126 w 116447"/>
                  <a:gd name="connsiteY6" fmla="*/ 198184 h 253674"/>
                  <a:gd name="connsiteX7" fmla="*/ 251 w 116447"/>
                  <a:gd name="connsiteY7" fmla="*/ 145795 h 253674"/>
                  <a:gd name="connsiteX8" fmla="*/ 1893 w 116447"/>
                  <a:gd name="connsiteY8" fmla="*/ 134058 h 253674"/>
                  <a:gd name="connsiteX9" fmla="*/ 37488 w 116447"/>
                  <a:gd name="connsiteY9" fmla="*/ 60179 h 253674"/>
                  <a:gd name="connsiteX10" fmla="*/ 39456 w 116447"/>
                  <a:gd name="connsiteY10" fmla="*/ 57048 h 253674"/>
                  <a:gd name="connsiteX11" fmla="*/ 81615 w 116447"/>
                  <a:gd name="connsiteY11" fmla="*/ 4561 h 253674"/>
                  <a:gd name="connsiteX12" fmla="*/ 97198 w 116447"/>
                  <a:gd name="connsiteY12" fmla="*/ 2643 h 253674"/>
                  <a:gd name="connsiteX13" fmla="*/ 110814 w 116447"/>
                  <a:gd name="connsiteY13" fmla="*/ 14019 h 253674"/>
                  <a:gd name="connsiteX14" fmla="*/ 115898 w 116447"/>
                  <a:gd name="connsiteY14" fmla="*/ 32460 h 253674"/>
                  <a:gd name="connsiteX15" fmla="*/ 107368 w 116447"/>
                  <a:gd name="connsiteY15" fmla="*/ 69097 h 253674"/>
                  <a:gd name="connsiteX16" fmla="*/ 107040 w 116447"/>
                  <a:gd name="connsiteY16" fmla="*/ 70162 h 25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47" h="253674">
                    <a:moveTo>
                      <a:pt x="107040" y="70146"/>
                    </a:moveTo>
                    <a:lnTo>
                      <a:pt x="68491" y="201495"/>
                    </a:lnTo>
                    <a:cubicBezTo>
                      <a:pt x="68327" y="202086"/>
                      <a:pt x="67999" y="202676"/>
                      <a:pt x="67834" y="203233"/>
                    </a:cubicBezTo>
                    <a:lnTo>
                      <a:pt x="51104" y="244885"/>
                    </a:lnTo>
                    <a:cubicBezTo>
                      <a:pt x="46511" y="256228"/>
                      <a:pt x="34044" y="256688"/>
                      <a:pt x="28957" y="245705"/>
                    </a:cubicBezTo>
                    <a:lnTo>
                      <a:pt x="9602" y="203446"/>
                    </a:lnTo>
                    <a:cubicBezTo>
                      <a:pt x="8781" y="201823"/>
                      <a:pt x="8291" y="200053"/>
                      <a:pt x="8126" y="198184"/>
                    </a:cubicBezTo>
                    <a:lnTo>
                      <a:pt x="251" y="145795"/>
                    </a:lnTo>
                    <a:cubicBezTo>
                      <a:pt x="-404" y="141746"/>
                      <a:pt x="251" y="137550"/>
                      <a:pt x="1893" y="134058"/>
                    </a:cubicBezTo>
                    <a:lnTo>
                      <a:pt x="37488" y="60179"/>
                    </a:lnTo>
                    <a:cubicBezTo>
                      <a:pt x="37980" y="59032"/>
                      <a:pt x="38637" y="57983"/>
                      <a:pt x="39456" y="57048"/>
                    </a:cubicBezTo>
                    <a:lnTo>
                      <a:pt x="81615" y="4561"/>
                    </a:lnTo>
                    <a:cubicBezTo>
                      <a:pt x="85880" y="-701"/>
                      <a:pt x="92278" y="-1504"/>
                      <a:pt x="97198" y="2643"/>
                    </a:cubicBezTo>
                    <a:lnTo>
                      <a:pt x="110814" y="14019"/>
                    </a:lnTo>
                    <a:cubicBezTo>
                      <a:pt x="115406" y="17986"/>
                      <a:pt x="117538" y="25494"/>
                      <a:pt x="115898" y="32460"/>
                    </a:cubicBezTo>
                    <a:lnTo>
                      <a:pt x="107368" y="69097"/>
                    </a:lnTo>
                    <a:cubicBezTo>
                      <a:pt x="107204" y="69457"/>
                      <a:pt x="107204" y="69802"/>
                      <a:pt x="107040" y="7016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52" name="Freeform 1651">
                <a:extLst>
                  <a:ext uri="{FF2B5EF4-FFF2-40B4-BE49-F238E27FC236}">
                    <a16:creationId xmlns:a16="http://schemas.microsoft.com/office/drawing/2014/main" id="{2381AAA0-7360-042A-2ADD-D35938179B6C}"/>
                  </a:ext>
                </a:extLst>
              </p:cNvPr>
              <p:cNvSpPr/>
              <p:nvPr/>
            </p:nvSpPr>
            <p:spPr>
              <a:xfrm>
                <a:off x="15947606" y="7204414"/>
                <a:ext cx="125138" cy="262256"/>
              </a:xfrm>
              <a:custGeom>
                <a:avLst/>
                <a:gdLst>
                  <a:gd name="connsiteX0" fmla="*/ 44113 w 125138"/>
                  <a:gd name="connsiteY0" fmla="*/ 262256 h 262256"/>
                  <a:gd name="connsiteX1" fmla="*/ 29513 w 125138"/>
                  <a:gd name="connsiteY1" fmla="*/ 251781 h 262256"/>
                  <a:gd name="connsiteX2" fmla="*/ 9994 w 125138"/>
                  <a:gd name="connsiteY2" fmla="*/ 209539 h 262256"/>
                  <a:gd name="connsiteX3" fmla="*/ 8025 w 125138"/>
                  <a:gd name="connsiteY3" fmla="*/ 203146 h 262256"/>
                  <a:gd name="connsiteX4" fmla="*/ 316 w 125138"/>
                  <a:gd name="connsiteY4" fmla="*/ 150741 h 262256"/>
                  <a:gd name="connsiteX5" fmla="*/ 2284 w 125138"/>
                  <a:gd name="connsiteY5" fmla="*/ 136496 h 262256"/>
                  <a:gd name="connsiteX6" fmla="*/ 37879 w 125138"/>
                  <a:gd name="connsiteY6" fmla="*/ 62601 h 262256"/>
                  <a:gd name="connsiteX7" fmla="*/ 40505 w 125138"/>
                  <a:gd name="connsiteY7" fmla="*/ 58634 h 262256"/>
                  <a:gd name="connsiteX8" fmla="*/ 82497 w 125138"/>
                  <a:gd name="connsiteY8" fmla="*/ 6162 h 262256"/>
                  <a:gd name="connsiteX9" fmla="*/ 93324 w 125138"/>
                  <a:gd name="connsiteY9" fmla="*/ 65 h 262256"/>
                  <a:gd name="connsiteX10" fmla="*/ 104316 w 125138"/>
                  <a:gd name="connsiteY10" fmla="*/ 3655 h 262256"/>
                  <a:gd name="connsiteX11" fmla="*/ 117930 w 125138"/>
                  <a:gd name="connsiteY11" fmla="*/ 15031 h 262256"/>
                  <a:gd name="connsiteX12" fmla="*/ 124492 w 125138"/>
                  <a:gd name="connsiteY12" fmla="*/ 37733 h 262256"/>
                  <a:gd name="connsiteX13" fmla="*/ 115469 w 125138"/>
                  <a:gd name="connsiteY13" fmla="*/ 75649 h 262256"/>
                  <a:gd name="connsiteX14" fmla="*/ 76920 w 125138"/>
                  <a:gd name="connsiteY14" fmla="*/ 206998 h 262256"/>
                  <a:gd name="connsiteX15" fmla="*/ 76102 w 125138"/>
                  <a:gd name="connsiteY15" fmla="*/ 209178 h 262256"/>
                  <a:gd name="connsiteX16" fmla="*/ 59369 w 125138"/>
                  <a:gd name="connsiteY16" fmla="*/ 250781 h 262256"/>
                  <a:gd name="connsiteX17" fmla="*/ 44606 w 125138"/>
                  <a:gd name="connsiteY17" fmla="*/ 262256 h 262256"/>
                  <a:gd name="connsiteX18" fmla="*/ 44113 w 125138"/>
                  <a:gd name="connsiteY18" fmla="*/ 262256 h 262256"/>
                  <a:gd name="connsiteX19" fmla="*/ 94638 w 125138"/>
                  <a:gd name="connsiteY19" fmla="*/ 8589 h 262256"/>
                  <a:gd name="connsiteX20" fmla="*/ 94145 w 125138"/>
                  <a:gd name="connsiteY20" fmla="*/ 8605 h 262256"/>
                  <a:gd name="connsiteX21" fmla="*/ 89223 w 125138"/>
                  <a:gd name="connsiteY21" fmla="*/ 11539 h 262256"/>
                  <a:gd name="connsiteX22" fmla="*/ 47066 w 125138"/>
                  <a:gd name="connsiteY22" fmla="*/ 64026 h 262256"/>
                  <a:gd name="connsiteX23" fmla="*/ 45589 w 125138"/>
                  <a:gd name="connsiteY23" fmla="*/ 66338 h 262256"/>
                  <a:gd name="connsiteX24" fmla="*/ 10158 w 125138"/>
                  <a:gd name="connsiteY24" fmla="*/ 140200 h 262256"/>
                  <a:gd name="connsiteX25" fmla="*/ 8844 w 125138"/>
                  <a:gd name="connsiteY25" fmla="*/ 149445 h 262256"/>
                  <a:gd name="connsiteX26" fmla="*/ 16556 w 125138"/>
                  <a:gd name="connsiteY26" fmla="*/ 201851 h 262256"/>
                  <a:gd name="connsiteX27" fmla="*/ 17867 w 125138"/>
                  <a:gd name="connsiteY27" fmla="*/ 205933 h 262256"/>
                  <a:gd name="connsiteX28" fmla="*/ 37225 w 125138"/>
                  <a:gd name="connsiteY28" fmla="*/ 248192 h 262256"/>
                  <a:gd name="connsiteX29" fmla="*/ 44277 w 125138"/>
                  <a:gd name="connsiteY29" fmla="*/ 253666 h 262256"/>
                  <a:gd name="connsiteX30" fmla="*/ 51496 w 125138"/>
                  <a:gd name="connsiteY30" fmla="*/ 247569 h 262256"/>
                  <a:gd name="connsiteX31" fmla="*/ 68226 w 125138"/>
                  <a:gd name="connsiteY31" fmla="*/ 205916 h 262256"/>
                  <a:gd name="connsiteX32" fmla="*/ 68719 w 125138"/>
                  <a:gd name="connsiteY32" fmla="*/ 204507 h 262256"/>
                  <a:gd name="connsiteX33" fmla="*/ 107431 w 125138"/>
                  <a:gd name="connsiteY33" fmla="*/ 72370 h 262256"/>
                  <a:gd name="connsiteX34" fmla="*/ 116126 w 125138"/>
                  <a:gd name="connsiteY34" fmla="*/ 35750 h 262256"/>
                  <a:gd name="connsiteX35" fmla="*/ 112353 w 125138"/>
                  <a:gd name="connsiteY35" fmla="*/ 21587 h 262256"/>
                  <a:gd name="connsiteX36" fmla="*/ 98901 w 125138"/>
                  <a:gd name="connsiteY36" fmla="*/ 10211 h 262256"/>
                  <a:gd name="connsiteX37" fmla="*/ 94638 w 125138"/>
                  <a:gd name="connsiteY37" fmla="*/ 8572 h 26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138" h="262256">
                    <a:moveTo>
                      <a:pt x="44113" y="262256"/>
                    </a:moveTo>
                    <a:cubicBezTo>
                      <a:pt x="38044" y="262256"/>
                      <a:pt x="32467" y="258371"/>
                      <a:pt x="29513" y="251781"/>
                    </a:cubicBezTo>
                    <a:lnTo>
                      <a:pt x="9994" y="209539"/>
                    </a:lnTo>
                    <a:cubicBezTo>
                      <a:pt x="9009" y="207572"/>
                      <a:pt x="8518" y="205408"/>
                      <a:pt x="8025" y="203146"/>
                    </a:cubicBezTo>
                    <a:lnTo>
                      <a:pt x="316" y="150741"/>
                    </a:lnTo>
                    <a:cubicBezTo>
                      <a:pt x="-505" y="145839"/>
                      <a:pt x="316" y="140791"/>
                      <a:pt x="2284" y="136496"/>
                    </a:cubicBezTo>
                    <a:lnTo>
                      <a:pt x="37879" y="62601"/>
                    </a:lnTo>
                    <a:cubicBezTo>
                      <a:pt x="38700" y="61125"/>
                      <a:pt x="39519" y="59781"/>
                      <a:pt x="40505" y="58634"/>
                    </a:cubicBezTo>
                    <a:lnTo>
                      <a:pt x="82497" y="6162"/>
                    </a:lnTo>
                    <a:cubicBezTo>
                      <a:pt x="85451" y="2622"/>
                      <a:pt x="89223" y="458"/>
                      <a:pt x="93324" y="65"/>
                    </a:cubicBezTo>
                    <a:cubicBezTo>
                      <a:pt x="97261" y="-312"/>
                      <a:pt x="101198" y="966"/>
                      <a:pt x="104316" y="3655"/>
                    </a:cubicBezTo>
                    <a:lnTo>
                      <a:pt x="117930" y="15031"/>
                    </a:lnTo>
                    <a:cubicBezTo>
                      <a:pt x="123835" y="20047"/>
                      <a:pt x="126460" y="29177"/>
                      <a:pt x="124492" y="37733"/>
                    </a:cubicBezTo>
                    <a:lnTo>
                      <a:pt x="115469" y="75649"/>
                    </a:lnTo>
                    <a:lnTo>
                      <a:pt x="76920" y="206998"/>
                    </a:lnTo>
                    <a:cubicBezTo>
                      <a:pt x="76592" y="207785"/>
                      <a:pt x="76428" y="208506"/>
                      <a:pt x="76102" y="209178"/>
                    </a:cubicBezTo>
                    <a:lnTo>
                      <a:pt x="59369" y="250781"/>
                    </a:lnTo>
                    <a:cubicBezTo>
                      <a:pt x="56580" y="257715"/>
                      <a:pt x="50839" y="262109"/>
                      <a:pt x="44606" y="262256"/>
                    </a:cubicBezTo>
                    <a:lnTo>
                      <a:pt x="44113" y="262256"/>
                    </a:lnTo>
                    <a:close/>
                    <a:moveTo>
                      <a:pt x="94638" y="8589"/>
                    </a:moveTo>
                    <a:cubicBezTo>
                      <a:pt x="94474" y="8589"/>
                      <a:pt x="94309" y="8589"/>
                      <a:pt x="94145" y="8605"/>
                    </a:cubicBezTo>
                    <a:cubicBezTo>
                      <a:pt x="92505" y="8769"/>
                      <a:pt x="90699" y="9818"/>
                      <a:pt x="89223" y="11539"/>
                    </a:cubicBezTo>
                    <a:lnTo>
                      <a:pt x="47066" y="64026"/>
                    </a:lnTo>
                    <a:cubicBezTo>
                      <a:pt x="46574" y="64699"/>
                      <a:pt x="46081" y="65469"/>
                      <a:pt x="45589" y="66338"/>
                    </a:cubicBezTo>
                    <a:lnTo>
                      <a:pt x="10158" y="140200"/>
                    </a:lnTo>
                    <a:cubicBezTo>
                      <a:pt x="8844" y="142954"/>
                      <a:pt x="8354" y="146233"/>
                      <a:pt x="8844" y="149445"/>
                    </a:cubicBezTo>
                    <a:lnTo>
                      <a:pt x="16556" y="201851"/>
                    </a:lnTo>
                    <a:cubicBezTo>
                      <a:pt x="16882" y="203310"/>
                      <a:pt x="17210" y="204687"/>
                      <a:pt x="17867" y="205933"/>
                    </a:cubicBezTo>
                    <a:lnTo>
                      <a:pt x="37225" y="248192"/>
                    </a:lnTo>
                    <a:cubicBezTo>
                      <a:pt x="38865" y="251699"/>
                      <a:pt x="41326" y="253584"/>
                      <a:pt x="44277" y="253666"/>
                    </a:cubicBezTo>
                    <a:cubicBezTo>
                      <a:pt x="47231" y="253601"/>
                      <a:pt x="49854" y="251322"/>
                      <a:pt x="51496" y="247569"/>
                    </a:cubicBezTo>
                    <a:lnTo>
                      <a:pt x="68226" y="205916"/>
                    </a:lnTo>
                    <a:cubicBezTo>
                      <a:pt x="68390" y="205425"/>
                      <a:pt x="68554" y="204982"/>
                      <a:pt x="68719" y="204507"/>
                    </a:cubicBezTo>
                    <a:lnTo>
                      <a:pt x="107431" y="72370"/>
                    </a:lnTo>
                    <a:lnTo>
                      <a:pt x="116126" y="35750"/>
                    </a:lnTo>
                    <a:cubicBezTo>
                      <a:pt x="117437" y="30439"/>
                      <a:pt x="115797" y="24472"/>
                      <a:pt x="112353" y="21587"/>
                    </a:cubicBezTo>
                    <a:lnTo>
                      <a:pt x="98901" y="10211"/>
                    </a:lnTo>
                    <a:cubicBezTo>
                      <a:pt x="97589" y="9129"/>
                      <a:pt x="96114" y="8572"/>
                      <a:pt x="94638" y="857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7" name="Graphic 9">
              <a:extLst>
                <a:ext uri="{FF2B5EF4-FFF2-40B4-BE49-F238E27FC236}">
                  <a16:creationId xmlns:a16="http://schemas.microsoft.com/office/drawing/2014/main" id="{60CAA2A1-76DE-B00B-4286-C0C55AB0310E}"/>
                </a:ext>
              </a:extLst>
            </p:cNvPr>
            <p:cNvGrpSpPr/>
            <p:nvPr/>
          </p:nvGrpSpPr>
          <p:grpSpPr>
            <a:xfrm>
              <a:off x="4558917" y="11774965"/>
              <a:ext cx="336507" cy="406282"/>
              <a:chOff x="4558917" y="11774965"/>
              <a:chExt cx="336507" cy="406282"/>
            </a:xfrm>
            <a:grpFill/>
          </p:grpSpPr>
          <p:sp>
            <p:nvSpPr>
              <p:cNvPr id="1649" name="Freeform 1648">
                <a:extLst>
                  <a:ext uri="{FF2B5EF4-FFF2-40B4-BE49-F238E27FC236}">
                    <a16:creationId xmlns:a16="http://schemas.microsoft.com/office/drawing/2014/main" id="{22A2EA33-3111-D5F9-379B-BC1B7A870334}"/>
                  </a:ext>
                </a:extLst>
              </p:cNvPr>
              <p:cNvSpPr/>
              <p:nvPr/>
            </p:nvSpPr>
            <p:spPr>
              <a:xfrm>
                <a:off x="4563250" y="11779259"/>
                <a:ext cx="327903" cy="397729"/>
              </a:xfrm>
              <a:custGeom>
                <a:avLst/>
                <a:gdLst>
                  <a:gd name="connsiteX0" fmla="*/ 57329 w 327903"/>
                  <a:gd name="connsiteY0" fmla="*/ 6972 h 397729"/>
                  <a:gd name="connsiteX1" fmla="*/ 85674 w 327903"/>
                  <a:gd name="connsiteY1" fmla="*/ 267 h 397729"/>
                  <a:gd name="connsiteX2" fmla="*/ 95664 w 327903"/>
                  <a:gd name="connsiteY2" fmla="*/ 3415 h 397729"/>
                  <a:gd name="connsiteX3" fmla="*/ 151584 w 327903"/>
                  <a:gd name="connsiteY3" fmla="*/ 59311 h 397729"/>
                  <a:gd name="connsiteX4" fmla="*/ 160476 w 327903"/>
                  <a:gd name="connsiteY4" fmla="*/ 62639 h 397729"/>
                  <a:gd name="connsiteX5" fmla="*/ 174287 w 327903"/>
                  <a:gd name="connsiteY5" fmla="*/ 60951 h 397729"/>
                  <a:gd name="connsiteX6" fmla="*/ 182096 w 327903"/>
                  <a:gd name="connsiteY6" fmla="*/ 63311 h 397729"/>
                  <a:gd name="connsiteX7" fmla="*/ 244774 w 327903"/>
                  <a:gd name="connsiteY7" fmla="*/ 113291 h 397729"/>
                  <a:gd name="connsiteX8" fmla="*/ 245431 w 327903"/>
                  <a:gd name="connsiteY8" fmla="*/ 113848 h 397729"/>
                  <a:gd name="connsiteX9" fmla="*/ 294347 w 327903"/>
                  <a:gd name="connsiteY9" fmla="*/ 158483 h 397729"/>
                  <a:gd name="connsiteX10" fmla="*/ 296676 w 327903"/>
                  <a:gd name="connsiteY10" fmla="*/ 161254 h 397729"/>
                  <a:gd name="connsiteX11" fmla="*/ 324890 w 327903"/>
                  <a:gd name="connsiteY11" fmla="*/ 204169 h 397729"/>
                  <a:gd name="connsiteX12" fmla="*/ 324267 w 327903"/>
                  <a:gd name="connsiteY12" fmla="*/ 226233 h 397729"/>
                  <a:gd name="connsiteX13" fmla="*/ 308979 w 327903"/>
                  <a:gd name="connsiteY13" fmla="*/ 246280 h 397729"/>
                  <a:gd name="connsiteX14" fmla="*/ 306748 w 327903"/>
                  <a:gd name="connsiteY14" fmla="*/ 265245 h 397729"/>
                  <a:gd name="connsiteX15" fmla="*/ 317509 w 327903"/>
                  <a:gd name="connsiteY15" fmla="*/ 292259 h 397729"/>
                  <a:gd name="connsiteX16" fmla="*/ 316771 w 327903"/>
                  <a:gd name="connsiteY16" fmla="*/ 308849 h 397729"/>
                  <a:gd name="connsiteX17" fmla="*/ 295265 w 327903"/>
                  <a:gd name="connsiteY17" fmla="*/ 350288 h 397729"/>
                  <a:gd name="connsiteX18" fmla="*/ 290295 w 327903"/>
                  <a:gd name="connsiteY18" fmla="*/ 355878 h 397729"/>
                  <a:gd name="connsiteX19" fmla="*/ 226254 w 327903"/>
                  <a:gd name="connsiteY19" fmla="*/ 396088 h 397729"/>
                  <a:gd name="connsiteX20" fmla="*/ 217725 w 327903"/>
                  <a:gd name="connsiteY20" fmla="*/ 397251 h 397729"/>
                  <a:gd name="connsiteX21" fmla="*/ 176568 w 327903"/>
                  <a:gd name="connsiteY21" fmla="*/ 384138 h 397729"/>
                  <a:gd name="connsiteX22" fmla="*/ 171220 w 327903"/>
                  <a:gd name="connsiteY22" fmla="*/ 383941 h 397729"/>
                  <a:gd name="connsiteX23" fmla="*/ 143366 w 327903"/>
                  <a:gd name="connsiteY23" fmla="*/ 390727 h 397729"/>
                  <a:gd name="connsiteX24" fmla="*/ 135837 w 327903"/>
                  <a:gd name="connsiteY24" fmla="*/ 389563 h 397729"/>
                  <a:gd name="connsiteX25" fmla="*/ 82377 w 327903"/>
                  <a:gd name="connsiteY25" fmla="*/ 358287 h 397729"/>
                  <a:gd name="connsiteX26" fmla="*/ 76849 w 327903"/>
                  <a:gd name="connsiteY26" fmla="*/ 356844 h 397729"/>
                  <a:gd name="connsiteX27" fmla="*/ 43369 w 327903"/>
                  <a:gd name="connsiteY27" fmla="*/ 357976 h 397729"/>
                  <a:gd name="connsiteX28" fmla="*/ 34675 w 327903"/>
                  <a:gd name="connsiteY28" fmla="*/ 353878 h 397729"/>
                  <a:gd name="connsiteX29" fmla="*/ 4262 w 327903"/>
                  <a:gd name="connsiteY29" fmla="*/ 319045 h 397729"/>
                  <a:gd name="connsiteX30" fmla="*/ 79 w 327903"/>
                  <a:gd name="connsiteY30" fmla="*/ 304997 h 397729"/>
                  <a:gd name="connsiteX31" fmla="*/ 3491 w 327903"/>
                  <a:gd name="connsiteY31" fmla="*/ 265590 h 397729"/>
                  <a:gd name="connsiteX32" fmla="*/ 6706 w 327903"/>
                  <a:gd name="connsiteY32" fmla="*/ 256410 h 397729"/>
                  <a:gd name="connsiteX33" fmla="*/ 14432 w 327903"/>
                  <a:gd name="connsiteY33" fmla="*/ 245444 h 397729"/>
                  <a:gd name="connsiteX34" fmla="*/ 17730 w 327903"/>
                  <a:gd name="connsiteY34" fmla="*/ 234445 h 397729"/>
                  <a:gd name="connsiteX35" fmla="*/ 17730 w 327903"/>
                  <a:gd name="connsiteY35" fmla="*/ 161680 h 397729"/>
                  <a:gd name="connsiteX36" fmla="*/ 18090 w 327903"/>
                  <a:gd name="connsiteY36" fmla="*/ 157812 h 397729"/>
                  <a:gd name="connsiteX37" fmla="*/ 33707 w 327903"/>
                  <a:gd name="connsiteY37" fmla="*/ 75015 h 397729"/>
                  <a:gd name="connsiteX38" fmla="*/ 33936 w 327903"/>
                  <a:gd name="connsiteY38" fmla="*/ 73950 h 397729"/>
                  <a:gd name="connsiteX39" fmla="*/ 47601 w 327903"/>
                  <a:gd name="connsiteY39" fmla="*/ 18151 h 397729"/>
                  <a:gd name="connsiteX40" fmla="*/ 57361 w 327903"/>
                  <a:gd name="connsiteY40" fmla="*/ 7021 h 39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7903" h="397729">
                    <a:moveTo>
                      <a:pt x="57329" y="6972"/>
                    </a:moveTo>
                    <a:lnTo>
                      <a:pt x="85674" y="267"/>
                    </a:lnTo>
                    <a:cubicBezTo>
                      <a:pt x="89201" y="-569"/>
                      <a:pt x="92826" y="578"/>
                      <a:pt x="95664" y="3415"/>
                    </a:cubicBezTo>
                    <a:lnTo>
                      <a:pt x="151584" y="59311"/>
                    </a:lnTo>
                    <a:cubicBezTo>
                      <a:pt x="154111" y="61836"/>
                      <a:pt x="157293" y="63032"/>
                      <a:pt x="160476" y="62639"/>
                    </a:cubicBezTo>
                    <a:lnTo>
                      <a:pt x="174287" y="60951"/>
                    </a:lnTo>
                    <a:cubicBezTo>
                      <a:pt x="177011" y="60623"/>
                      <a:pt x="179750" y="61442"/>
                      <a:pt x="182096" y="63311"/>
                    </a:cubicBezTo>
                    <a:lnTo>
                      <a:pt x="244774" y="113291"/>
                    </a:lnTo>
                    <a:cubicBezTo>
                      <a:pt x="245004" y="113471"/>
                      <a:pt x="245217" y="113651"/>
                      <a:pt x="245431" y="113848"/>
                    </a:cubicBezTo>
                    <a:lnTo>
                      <a:pt x="294347" y="158483"/>
                    </a:lnTo>
                    <a:cubicBezTo>
                      <a:pt x="295216" y="159271"/>
                      <a:pt x="296004" y="160205"/>
                      <a:pt x="296676" y="161254"/>
                    </a:cubicBezTo>
                    <a:lnTo>
                      <a:pt x="324890" y="204169"/>
                    </a:lnTo>
                    <a:cubicBezTo>
                      <a:pt x="329139" y="210627"/>
                      <a:pt x="328860" y="220200"/>
                      <a:pt x="324267" y="226233"/>
                    </a:cubicBezTo>
                    <a:lnTo>
                      <a:pt x="308979" y="246280"/>
                    </a:lnTo>
                    <a:cubicBezTo>
                      <a:pt x="305141" y="251312"/>
                      <a:pt x="304238" y="258967"/>
                      <a:pt x="306748" y="265245"/>
                    </a:cubicBezTo>
                    <a:lnTo>
                      <a:pt x="317509" y="292259"/>
                    </a:lnTo>
                    <a:cubicBezTo>
                      <a:pt x="319625" y="297554"/>
                      <a:pt x="319330" y="303914"/>
                      <a:pt x="316771" y="308849"/>
                    </a:cubicBezTo>
                    <a:lnTo>
                      <a:pt x="295265" y="350288"/>
                    </a:lnTo>
                    <a:cubicBezTo>
                      <a:pt x="294019" y="352681"/>
                      <a:pt x="292313" y="354615"/>
                      <a:pt x="290295" y="355878"/>
                    </a:cubicBezTo>
                    <a:lnTo>
                      <a:pt x="226254" y="396088"/>
                    </a:lnTo>
                    <a:cubicBezTo>
                      <a:pt x="223614" y="397759"/>
                      <a:pt x="220595" y="398169"/>
                      <a:pt x="217725" y="397251"/>
                    </a:cubicBezTo>
                    <a:lnTo>
                      <a:pt x="176568" y="384138"/>
                    </a:lnTo>
                    <a:cubicBezTo>
                      <a:pt x="174812" y="383580"/>
                      <a:pt x="172992" y="383514"/>
                      <a:pt x="171220" y="383941"/>
                    </a:cubicBezTo>
                    <a:lnTo>
                      <a:pt x="143366" y="390727"/>
                    </a:lnTo>
                    <a:cubicBezTo>
                      <a:pt x="140824" y="391350"/>
                      <a:pt x="138199" y="390940"/>
                      <a:pt x="135837" y="389563"/>
                    </a:cubicBezTo>
                    <a:lnTo>
                      <a:pt x="82377" y="358287"/>
                    </a:lnTo>
                    <a:cubicBezTo>
                      <a:pt x="80638" y="357270"/>
                      <a:pt x="78752" y="356779"/>
                      <a:pt x="76849" y="356844"/>
                    </a:cubicBezTo>
                    <a:lnTo>
                      <a:pt x="43369" y="357976"/>
                    </a:lnTo>
                    <a:cubicBezTo>
                      <a:pt x="40170" y="358090"/>
                      <a:pt x="37070" y="356615"/>
                      <a:pt x="34675" y="353878"/>
                    </a:cubicBezTo>
                    <a:lnTo>
                      <a:pt x="4262" y="319045"/>
                    </a:lnTo>
                    <a:cubicBezTo>
                      <a:pt x="1178" y="315520"/>
                      <a:pt x="-380" y="310274"/>
                      <a:pt x="79" y="304997"/>
                    </a:cubicBezTo>
                    <a:lnTo>
                      <a:pt x="3491" y="265590"/>
                    </a:lnTo>
                    <a:cubicBezTo>
                      <a:pt x="3787" y="262163"/>
                      <a:pt x="4918" y="258951"/>
                      <a:pt x="6706" y="256410"/>
                    </a:cubicBezTo>
                    <a:lnTo>
                      <a:pt x="14432" y="245444"/>
                    </a:lnTo>
                    <a:cubicBezTo>
                      <a:pt x="16548" y="242444"/>
                      <a:pt x="17730" y="238510"/>
                      <a:pt x="17730" y="234445"/>
                    </a:cubicBezTo>
                    <a:lnTo>
                      <a:pt x="17730" y="161680"/>
                    </a:lnTo>
                    <a:cubicBezTo>
                      <a:pt x="17730" y="160369"/>
                      <a:pt x="17845" y="159074"/>
                      <a:pt x="18090" y="157812"/>
                    </a:cubicBezTo>
                    <a:lnTo>
                      <a:pt x="33707" y="75015"/>
                    </a:lnTo>
                    <a:cubicBezTo>
                      <a:pt x="33773" y="74655"/>
                      <a:pt x="33854" y="74311"/>
                      <a:pt x="33936" y="73950"/>
                    </a:cubicBezTo>
                    <a:lnTo>
                      <a:pt x="47601" y="18151"/>
                    </a:lnTo>
                    <a:cubicBezTo>
                      <a:pt x="49012" y="12397"/>
                      <a:pt x="52768" y="8103"/>
                      <a:pt x="57361" y="702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50" name="Freeform 1649">
                <a:extLst>
                  <a:ext uri="{FF2B5EF4-FFF2-40B4-BE49-F238E27FC236}">
                    <a16:creationId xmlns:a16="http://schemas.microsoft.com/office/drawing/2014/main" id="{6BEFE539-4941-9F01-7DDF-A682D8224D3A}"/>
                  </a:ext>
                </a:extLst>
              </p:cNvPr>
              <p:cNvSpPr/>
              <p:nvPr/>
            </p:nvSpPr>
            <p:spPr>
              <a:xfrm>
                <a:off x="4558917" y="11774965"/>
                <a:ext cx="336507" cy="406282"/>
              </a:xfrm>
              <a:custGeom>
                <a:avLst/>
                <a:gdLst>
                  <a:gd name="connsiteX0" fmla="*/ 225077 w 336507"/>
                  <a:gd name="connsiteY0" fmla="*/ 406283 h 406282"/>
                  <a:gd name="connsiteX1" fmla="*/ 220730 w 336507"/>
                  <a:gd name="connsiteY1" fmla="*/ 405611 h 406282"/>
                  <a:gd name="connsiteX2" fmla="*/ 179573 w 336507"/>
                  <a:gd name="connsiteY2" fmla="*/ 392497 h 406282"/>
                  <a:gd name="connsiteX3" fmla="*/ 176571 w 336507"/>
                  <a:gd name="connsiteY3" fmla="*/ 392399 h 406282"/>
                  <a:gd name="connsiteX4" fmla="*/ 148701 w 336507"/>
                  <a:gd name="connsiteY4" fmla="*/ 399184 h 406282"/>
                  <a:gd name="connsiteX5" fmla="*/ 137989 w 336507"/>
                  <a:gd name="connsiteY5" fmla="*/ 397546 h 406282"/>
                  <a:gd name="connsiteX6" fmla="*/ 84513 w 336507"/>
                  <a:gd name="connsiteY6" fmla="*/ 366269 h 406282"/>
                  <a:gd name="connsiteX7" fmla="*/ 81314 w 336507"/>
                  <a:gd name="connsiteY7" fmla="*/ 365417 h 406282"/>
                  <a:gd name="connsiteX8" fmla="*/ 47817 w 336507"/>
                  <a:gd name="connsiteY8" fmla="*/ 366548 h 406282"/>
                  <a:gd name="connsiteX9" fmla="*/ 35744 w 336507"/>
                  <a:gd name="connsiteY9" fmla="*/ 360992 h 406282"/>
                  <a:gd name="connsiteX10" fmla="*/ 5315 w 336507"/>
                  <a:gd name="connsiteY10" fmla="*/ 326158 h 406282"/>
                  <a:gd name="connsiteX11" fmla="*/ 99 w 336507"/>
                  <a:gd name="connsiteY11" fmla="*/ 308897 h 406282"/>
                  <a:gd name="connsiteX12" fmla="*/ 3494 w 336507"/>
                  <a:gd name="connsiteY12" fmla="*/ 269490 h 406282"/>
                  <a:gd name="connsiteX13" fmla="*/ 7481 w 336507"/>
                  <a:gd name="connsiteY13" fmla="*/ 258197 h 406282"/>
                  <a:gd name="connsiteX14" fmla="*/ 15191 w 336507"/>
                  <a:gd name="connsiteY14" fmla="*/ 247230 h 406282"/>
                  <a:gd name="connsiteX15" fmla="*/ 17700 w 336507"/>
                  <a:gd name="connsiteY15" fmla="*/ 238690 h 406282"/>
                  <a:gd name="connsiteX16" fmla="*/ 17700 w 336507"/>
                  <a:gd name="connsiteY16" fmla="*/ 165942 h 406282"/>
                  <a:gd name="connsiteX17" fmla="*/ 18127 w 336507"/>
                  <a:gd name="connsiteY17" fmla="*/ 161287 h 406282"/>
                  <a:gd name="connsiteX18" fmla="*/ 33759 w 336507"/>
                  <a:gd name="connsiteY18" fmla="*/ 78474 h 406282"/>
                  <a:gd name="connsiteX19" fmla="*/ 34071 w 336507"/>
                  <a:gd name="connsiteY19" fmla="*/ 77065 h 406282"/>
                  <a:gd name="connsiteX20" fmla="*/ 47703 w 336507"/>
                  <a:gd name="connsiteY20" fmla="*/ 21380 h 406282"/>
                  <a:gd name="connsiteX21" fmla="*/ 60645 w 336507"/>
                  <a:gd name="connsiteY21" fmla="*/ 7086 h 406282"/>
                  <a:gd name="connsiteX22" fmla="*/ 88991 w 336507"/>
                  <a:gd name="connsiteY22" fmla="*/ 382 h 406282"/>
                  <a:gd name="connsiteX23" fmla="*/ 103000 w 336507"/>
                  <a:gd name="connsiteY23" fmla="*/ 4660 h 406282"/>
                  <a:gd name="connsiteX24" fmla="*/ 158937 w 336507"/>
                  <a:gd name="connsiteY24" fmla="*/ 60557 h 406282"/>
                  <a:gd name="connsiteX25" fmla="*/ 164268 w 336507"/>
                  <a:gd name="connsiteY25" fmla="*/ 62655 h 406282"/>
                  <a:gd name="connsiteX26" fmla="*/ 178080 w 336507"/>
                  <a:gd name="connsiteY26" fmla="*/ 60967 h 406282"/>
                  <a:gd name="connsiteX27" fmla="*/ 189071 w 336507"/>
                  <a:gd name="connsiteY27" fmla="*/ 64212 h 406282"/>
                  <a:gd name="connsiteX28" fmla="*/ 252717 w 336507"/>
                  <a:gd name="connsiteY28" fmla="*/ 115028 h 406282"/>
                  <a:gd name="connsiteX29" fmla="*/ 301535 w 336507"/>
                  <a:gd name="connsiteY29" fmla="*/ 159598 h 406282"/>
                  <a:gd name="connsiteX30" fmla="*/ 304570 w 336507"/>
                  <a:gd name="connsiteY30" fmla="*/ 163155 h 406282"/>
                  <a:gd name="connsiteX31" fmla="*/ 332801 w 336507"/>
                  <a:gd name="connsiteY31" fmla="*/ 206086 h 406282"/>
                  <a:gd name="connsiteX32" fmla="*/ 331997 w 336507"/>
                  <a:gd name="connsiteY32" fmla="*/ 233117 h 406282"/>
                  <a:gd name="connsiteX33" fmla="*/ 316708 w 336507"/>
                  <a:gd name="connsiteY33" fmla="*/ 253147 h 406282"/>
                  <a:gd name="connsiteX34" fmla="*/ 315052 w 336507"/>
                  <a:gd name="connsiteY34" fmla="*/ 267917 h 406282"/>
                  <a:gd name="connsiteX35" fmla="*/ 325813 w 336507"/>
                  <a:gd name="connsiteY35" fmla="*/ 294931 h 406282"/>
                  <a:gd name="connsiteX36" fmla="*/ 324894 w 336507"/>
                  <a:gd name="connsiteY36" fmla="*/ 315094 h 406282"/>
                  <a:gd name="connsiteX37" fmla="*/ 303389 w 336507"/>
                  <a:gd name="connsiteY37" fmla="*/ 356532 h 406282"/>
                  <a:gd name="connsiteX38" fmla="*/ 296909 w 336507"/>
                  <a:gd name="connsiteY38" fmla="*/ 363778 h 406282"/>
                  <a:gd name="connsiteX39" fmla="*/ 232852 w 336507"/>
                  <a:gd name="connsiteY39" fmla="*/ 404004 h 406282"/>
                  <a:gd name="connsiteX40" fmla="*/ 225077 w 336507"/>
                  <a:gd name="connsiteY40" fmla="*/ 406283 h 406282"/>
                  <a:gd name="connsiteX41" fmla="*/ 177867 w 336507"/>
                  <a:gd name="connsiteY41" fmla="*/ 383629 h 406282"/>
                  <a:gd name="connsiteX42" fmla="*/ 182181 w 336507"/>
                  <a:gd name="connsiteY42" fmla="*/ 384301 h 406282"/>
                  <a:gd name="connsiteX43" fmla="*/ 223338 w 336507"/>
                  <a:gd name="connsiteY43" fmla="*/ 397415 h 406282"/>
                  <a:gd name="connsiteX44" fmla="*/ 228276 w 336507"/>
                  <a:gd name="connsiteY44" fmla="*/ 396710 h 406282"/>
                  <a:gd name="connsiteX45" fmla="*/ 292316 w 336507"/>
                  <a:gd name="connsiteY45" fmla="*/ 356500 h 406282"/>
                  <a:gd name="connsiteX46" fmla="*/ 295745 w 336507"/>
                  <a:gd name="connsiteY46" fmla="*/ 352565 h 406282"/>
                  <a:gd name="connsiteX47" fmla="*/ 317250 w 336507"/>
                  <a:gd name="connsiteY47" fmla="*/ 311127 h 406282"/>
                  <a:gd name="connsiteX48" fmla="*/ 317808 w 336507"/>
                  <a:gd name="connsiteY48" fmla="*/ 298128 h 406282"/>
                  <a:gd name="connsiteX49" fmla="*/ 307047 w 336507"/>
                  <a:gd name="connsiteY49" fmla="*/ 271113 h 406282"/>
                  <a:gd name="connsiteX50" fmla="*/ 309868 w 336507"/>
                  <a:gd name="connsiteY50" fmla="*/ 247952 h 406282"/>
                  <a:gd name="connsiteX51" fmla="*/ 325157 w 336507"/>
                  <a:gd name="connsiteY51" fmla="*/ 227920 h 406282"/>
                  <a:gd name="connsiteX52" fmla="*/ 325616 w 336507"/>
                  <a:gd name="connsiteY52" fmla="*/ 210840 h 406282"/>
                  <a:gd name="connsiteX53" fmla="*/ 297401 w 336507"/>
                  <a:gd name="connsiteY53" fmla="*/ 167909 h 406282"/>
                  <a:gd name="connsiteX54" fmla="*/ 295761 w 336507"/>
                  <a:gd name="connsiteY54" fmla="*/ 165958 h 406282"/>
                  <a:gd name="connsiteX55" fmla="*/ 246861 w 336507"/>
                  <a:gd name="connsiteY55" fmla="*/ 121322 h 406282"/>
                  <a:gd name="connsiteX56" fmla="*/ 183739 w 336507"/>
                  <a:gd name="connsiteY56" fmla="*/ 70967 h 406282"/>
                  <a:gd name="connsiteX57" fmla="*/ 179113 w 336507"/>
                  <a:gd name="connsiteY57" fmla="*/ 69524 h 406282"/>
                  <a:gd name="connsiteX58" fmla="*/ 165334 w 336507"/>
                  <a:gd name="connsiteY58" fmla="*/ 71212 h 406282"/>
                  <a:gd name="connsiteX59" fmla="*/ 152884 w 336507"/>
                  <a:gd name="connsiteY59" fmla="*/ 66671 h 406282"/>
                  <a:gd name="connsiteX60" fmla="*/ 96947 w 336507"/>
                  <a:gd name="connsiteY60" fmla="*/ 10758 h 406282"/>
                  <a:gd name="connsiteX61" fmla="*/ 90992 w 336507"/>
                  <a:gd name="connsiteY61" fmla="*/ 8758 h 406282"/>
                  <a:gd name="connsiteX62" fmla="*/ 62663 w 336507"/>
                  <a:gd name="connsiteY62" fmla="*/ 15462 h 406282"/>
                  <a:gd name="connsiteX63" fmla="*/ 56085 w 336507"/>
                  <a:gd name="connsiteY63" fmla="*/ 23445 h 406282"/>
                  <a:gd name="connsiteX64" fmla="*/ 42421 w 336507"/>
                  <a:gd name="connsiteY64" fmla="*/ 79245 h 406282"/>
                  <a:gd name="connsiteX65" fmla="*/ 26624 w 336507"/>
                  <a:gd name="connsiteY65" fmla="*/ 162860 h 406282"/>
                  <a:gd name="connsiteX66" fmla="*/ 26345 w 336507"/>
                  <a:gd name="connsiteY66" fmla="*/ 165958 h 406282"/>
                  <a:gd name="connsiteX67" fmla="*/ 26345 w 336507"/>
                  <a:gd name="connsiteY67" fmla="*/ 238706 h 406282"/>
                  <a:gd name="connsiteX68" fmla="*/ 22261 w 336507"/>
                  <a:gd name="connsiteY68" fmla="*/ 252197 h 406282"/>
                  <a:gd name="connsiteX69" fmla="*/ 14551 w 336507"/>
                  <a:gd name="connsiteY69" fmla="*/ 263163 h 406282"/>
                  <a:gd name="connsiteX70" fmla="*/ 12090 w 336507"/>
                  <a:gd name="connsiteY70" fmla="*/ 270229 h 406282"/>
                  <a:gd name="connsiteX71" fmla="*/ 8695 w 336507"/>
                  <a:gd name="connsiteY71" fmla="*/ 309635 h 406282"/>
                  <a:gd name="connsiteX72" fmla="*/ 11827 w 336507"/>
                  <a:gd name="connsiteY72" fmla="*/ 320503 h 406282"/>
                  <a:gd name="connsiteX73" fmla="*/ 42240 w 336507"/>
                  <a:gd name="connsiteY73" fmla="*/ 355336 h 406282"/>
                  <a:gd name="connsiteX74" fmla="*/ 47522 w 336507"/>
                  <a:gd name="connsiteY74" fmla="*/ 357942 h 406282"/>
                  <a:gd name="connsiteX75" fmla="*/ 81019 w 336507"/>
                  <a:gd name="connsiteY75" fmla="*/ 356812 h 406282"/>
                  <a:gd name="connsiteX76" fmla="*/ 88860 w 336507"/>
                  <a:gd name="connsiteY76" fmla="*/ 358844 h 406282"/>
                  <a:gd name="connsiteX77" fmla="*/ 142336 w 336507"/>
                  <a:gd name="connsiteY77" fmla="*/ 390120 h 406282"/>
                  <a:gd name="connsiteX78" fmla="*/ 146700 w 336507"/>
                  <a:gd name="connsiteY78" fmla="*/ 390825 h 406282"/>
                  <a:gd name="connsiteX79" fmla="*/ 174520 w 336507"/>
                  <a:gd name="connsiteY79" fmla="*/ 384039 h 406282"/>
                  <a:gd name="connsiteX80" fmla="*/ 177867 w 336507"/>
                  <a:gd name="connsiteY80" fmla="*/ 383629 h 40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6507" h="406282">
                    <a:moveTo>
                      <a:pt x="225077" y="406283"/>
                    </a:moveTo>
                    <a:cubicBezTo>
                      <a:pt x="223617" y="406283"/>
                      <a:pt x="222173" y="406070"/>
                      <a:pt x="220730" y="405611"/>
                    </a:cubicBezTo>
                    <a:lnTo>
                      <a:pt x="179573" y="392497"/>
                    </a:lnTo>
                    <a:cubicBezTo>
                      <a:pt x="178605" y="392153"/>
                      <a:pt x="177571" y="392120"/>
                      <a:pt x="176571" y="392399"/>
                    </a:cubicBezTo>
                    <a:lnTo>
                      <a:pt x="148701" y="399184"/>
                    </a:lnTo>
                    <a:cubicBezTo>
                      <a:pt x="145076" y="399988"/>
                      <a:pt x="141270" y="399448"/>
                      <a:pt x="137989" y="397546"/>
                    </a:cubicBezTo>
                    <a:lnTo>
                      <a:pt x="84513" y="366269"/>
                    </a:lnTo>
                    <a:cubicBezTo>
                      <a:pt x="83463" y="365647"/>
                      <a:pt x="82331" y="365385"/>
                      <a:pt x="81314" y="365417"/>
                    </a:cubicBezTo>
                    <a:lnTo>
                      <a:pt x="47817" y="366548"/>
                    </a:lnTo>
                    <a:cubicBezTo>
                      <a:pt x="43175" y="366499"/>
                      <a:pt x="39009" y="364745"/>
                      <a:pt x="35744" y="360992"/>
                    </a:cubicBezTo>
                    <a:lnTo>
                      <a:pt x="5315" y="326158"/>
                    </a:lnTo>
                    <a:cubicBezTo>
                      <a:pt x="1477" y="321781"/>
                      <a:pt x="-475" y="315323"/>
                      <a:pt x="99" y="308897"/>
                    </a:cubicBezTo>
                    <a:lnTo>
                      <a:pt x="3494" y="269490"/>
                    </a:lnTo>
                    <a:cubicBezTo>
                      <a:pt x="3855" y="265278"/>
                      <a:pt x="5250" y="261376"/>
                      <a:pt x="7481" y="258197"/>
                    </a:cubicBezTo>
                    <a:lnTo>
                      <a:pt x="15191" y="247230"/>
                    </a:lnTo>
                    <a:cubicBezTo>
                      <a:pt x="16814" y="244935"/>
                      <a:pt x="17700" y="241903"/>
                      <a:pt x="17700" y="238690"/>
                    </a:cubicBezTo>
                    <a:lnTo>
                      <a:pt x="17700" y="165942"/>
                    </a:lnTo>
                    <a:cubicBezTo>
                      <a:pt x="17700" y="164369"/>
                      <a:pt x="17848" y="162811"/>
                      <a:pt x="18127" y="161287"/>
                    </a:cubicBezTo>
                    <a:lnTo>
                      <a:pt x="33759" y="78474"/>
                    </a:lnTo>
                    <a:cubicBezTo>
                      <a:pt x="33842" y="77982"/>
                      <a:pt x="33940" y="77523"/>
                      <a:pt x="34071" y="77065"/>
                    </a:cubicBezTo>
                    <a:lnTo>
                      <a:pt x="47703" y="21380"/>
                    </a:lnTo>
                    <a:cubicBezTo>
                      <a:pt x="49507" y="14020"/>
                      <a:pt x="54461" y="8545"/>
                      <a:pt x="60645" y="7086"/>
                    </a:cubicBezTo>
                    <a:lnTo>
                      <a:pt x="88991" y="382"/>
                    </a:lnTo>
                    <a:cubicBezTo>
                      <a:pt x="94027" y="-798"/>
                      <a:pt x="99096" y="792"/>
                      <a:pt x="103000" y="4660"/>
                    </a:cubicBezTo>
                    <a:lnTo>
                      <a:pt x="158937" y="60557"/>
                    </a:lnTo>
                    <a:cubicBezTo>
                      <a:pt x="160511" y="62131"/>
                      <a:pt x="162464" y="62770"/>
                      <a:pt x="164268" y="62655"/>
                    </a:cubicBezTo>
                    <a:lnTo>
                      <a:pt x="178080" y="60967"/>
                    </a:lnTo>
                    <a:cubicBezTo>
                      <a:pt x="181968" y="60491"/>
                      <a:pt x="185839" y="61656"/>
                      <a:pt x="189071" y="64212"/>
                    </a:cubicBezTo>
                    <a:lnTo>
                      <a:pt x="252717" y="115028"/>
                    </a:lnTo>
                    <a:lnTo>
                      <a:pt x="301535" y="159598"/>
                    </a:lnTo>
                    <a:cubicBezTo>
                      <a:pt x="302667" y="160648"/>
                      <a:pt x="303700" y="161827"/>
                      <a:pt x="304570" y="163155"/>
                    </a:cubicBezTo>
                    <a:lnTo>
                      <a:pt x="332801" y="206086"/>
                    </a:lnTo>
                    <a:cubicBezTo>
                      <a:pt x="338034" y="214036"/>
                      <a:pt x="337689" y="225658"/>
                      <a:pt x="331997" y="233117"/>
                    </a:cubicBezTo>
                    <a:lnTo>
                      <a:pt x="316708" y="253147"/>
                    </a:lnTo>
                    <a:cubicBezTo>
                      <a:pt x="313789" y="256983"/>
                      <a:pt x="313099" y="263048"/>
                      <a:pt x="315052" y="267917"/>
                    </a:cubicBezTo>
                    <a:lnTo>
                      <a:pt x="325813" y="294931"/>
                    </a:lnTo>
                    <a:cubicBezTo>
                      <a:pt x="328371" y="301340"/>
                      <a:pt x="328011" y="309078"/>
                      <a:pt x="324894" y="315094"/>
                    </a:cubicBezTo>
                    <a:lnTo>
                      <a:pt x="303389" y="356532"/>
                    </a:lnTo>
                    <a:cubicBezTo>
                      <a:pt x="301814" y="359565"/>
                      <a:pt x="299567" y="362073"/>
                      <a:pt x="296909" y="363778"/>
                    </a:cubicBezTo>
                    <a:lnTo>
                      <a:pt x="232852" y="404004"/>
                    </a:lnTo>
                    <a:cubicBezTo>
                      <a:pt x="230441" y="405513"/>
                      <a:pt x="227767" y="406283"/>
                      <a:pt x="225077" y="406283"/>
                    </a:cubicBezTo>
                    <a:close/>
                    <a:moveTo>
                      <a:pt x="177867" y="383629"/>
                    </a:moveTo>
                    <a:cubicBezTo>
                      <a:pt x="179327" y="383629"/>
                      <a:pt x="180770" y="383842"/>
                      <a:pt x="182181" y="384301"/>
                    </a:cubicBezTo>
                    <a:lnTo>
                      <a:pt x="223338" y="397415"/>
                    </a:lnTo>
                    <a:cubicBezTo>
                      <a:pt x="224979" y="397972"/>
                      <a:pt x="226701" y="397694"/>
                      <a:pt x="228276" y="396710"/>
                    </a:cubicBezTo>
                    <a:lnTo>
                      <a:pt x="292316" y="356500"/>
                    </a:lnTo>
                    <a:cubicBezTo>
                      <a:pt x="293661" y="355648"/>
                      <a:pt x="294858" y="354287"/>
                      <a:pt x="295745" y="352565"/>
                    </a:cubicBezTo>
                    <a:lnTo>
                      <a:pt x="317250" y="311127"/>
                    </a:lnTo>
                    <a:cubicBezTo>
                      <a:pt x="319218" y="307324"/>
                      <a:pt x="319448" y="302226"/>
                      <a:pt x="317808" y="298128"/>
                    </a:cubicBezTo>
                    <a:lnTo>
                      <a:pt x="307047" y="271113"/>
                    </a:lnTo>
                    <a:cubicBezTo>
                      <a:pt x="303995" y="263458"/>
                      <a:pt x="305127" y="254131"/>
                      <a:pt x="309868" y="247952"/>
                    </a:cubicBezTo>
                    <a:lnTo>
                      <a:pt x="325157" y="227920"/>
                    </a:lnTo>
                    <a:cubicBezTo>
                      <a:pt x="328683" y="223298"/>
                      <a:pt x="328880" y="215790"/>
                      <a:pt x="325616" y="210840"/>
                    </a:cubicBezTo>
                    <a:lnTo>
                      <a:pt x="297401" y="167909"/>
                    </a:lnTo>
                    <a:cubicBezTo>
                      <a:pt x="296925" y="167171"/>
                      <a:pt x="296368" y="166516"/>
                      <a:pt x="295761" y="165958"/>
                    </a:cubicBezTo>
                    <a:lnTo>
                      <a:pt x="246861" y="121322"/>
                    </a:lnTo>
                    <a:lnTo>
                      <a:pt x="183739" y="70967"/>
                    </a:lnTo>
                    <a:cubicBezTo>
                      <a:pt x="182312" y="69835"/>
                      <a:pt x="180754" y="69393"/>
                      <a:pt x="179113" y="69524"/>
                    </a:cubicBezTo>
                    <a:lnTo>
                      <a:pt x="165334" y="71212"/>
                    </a:lnTo>
                    <a:cubicBezTo>
                      <a:pt x="160889" y="71753"/>
                      <a:pt x="156329" y="70081"/>
                      <a:pt x="152884" y="66671"/>
                    </a:cubicBezTo>
                    <a:lnTo>
                      <a:pt x="96947" y="10758"/>
                    </a:lnTo>
                    <a:cubicBezTo>
                      <a:pt x="95159" y="8988"/>
                      <a:pt x="93043" y="8250"/>
                      <a:pt x="90992" y="8758"/>
                    </a:cubicBezTo>
                    <a:lnTo>
                      <a:pt x="62663" y="15462"/>
                    </a:lnTo>
                    <a:cubicBezTo>
                      <a:pt x="59694" y="16167"/>
                      <a:pt x="57102" y="19315"/>
                      <a:pt x="56085" y="23445"/>
                    </a:cubicBezTo>
                    <a:lnTo>
                      <a:pt x="42421" y="79245"/>
                    </a:lnTo>
                    <a:lnTo>
                      <a:pt x="26624" y="162860"/>
                    </a:lnTo>
                    <a:cubicBezTo>
                      <a:pt x="26444" y="163860"/>
                      <a:pt x="26345" y="164909"/>
                      <a:pt x="26345" y="165958"/>
                    </a:cubicBezTo>
                    <a:lnTo>
                      <a:pt x="26345" y="238706"/>
                    </a:lnTo>
                    <a:cubicBezTo>
                      <a:pt x="26345" y="243673"/>
                      <a:pt x="24885" y="248460"/>
                      <a:pt x="22261" y="252197"/>
                    </a:cubicBezTo>
                    <a:lnTo>
                      <a:pt x="14551" y="263163"/>
                    </a:lnTo>
                    <a:cubicBezTo>
                      <a:pt x="13206" y="265081"/>
                      <a:pt x="12320" y="267590"/>
                      <a:pt x="12090" y="270229"/>
                    </a:cubicBezTo>
                    <a:lnTo>
                      <a:pt x="8695" y="309635"/>
                    </a:lnTo>
                    <a:cubicBezTo>
                      <a:pt x="8334" y="313765"/>
                      <a:pt x="9498" y="317831"/>
                      <a:pt x="11827" y="320503"/>
                    </a:cubicBezTo>
                    <a:lnTo>
                      <a:pt x="42240" y="355336"/>
                    </a:lnTo>
                    <a:cubicBezTo>
                      <a:pt x="43766" y="357090"/>
                      <a:pt x="45505" y="357959"/>
                      <a:pt x="47522" y="357942"/>
                    </a:cubicBezTo>
                    <a:lnTo>
                      <a:pt x="81019" y="356812"/>
                    </a:lnTo>
                    <a:cubicBezTo>
                      <a:pt x="83693" y="356729"/>
                      <a:pt x="86432" y="357418"/>
                      <a:pt x="88860" y="358844"/>
                    </a:cubicBezTo>
                    <a:lnTo>
                      <a:pt x="142336" y="390120"/>
                    </a:lnTo>
                    <a:cubicBezTo>
                      <a:pt x="143714" y="390939"/>
                      <a:pt x="145223" y="391185"/>
                      <a:pt x="146700" y="390825"/>
                    </a:cubicBezTo>
                    <a:lnTo>
                      <a:pt x="174520" y="384039"/>
                    </a:lnTo>
                    <a:cubicBezTo>
                      <a:pt x="175620" y="383777"/>
                      <a:pt x="176751" y="383629"/>
                      <a:pt x="177867" y="38362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8" name="Graphic 9">
              <a:extLst>
                <a:ext uri="{FF2B5EF4-FFF2-40B4-BE49-F238E27FC236}">
                  <a16:creationId xmlns:a16="http://schemas.microsoft.com/office/drawing/2014/main" id="{8591FB8B-B9CE-C04C-C2EF-E630804F409B}"/>
                </a:ext>
              </a:extLst>
            </p:cNvPr>
            <p:cNvGrpSpPr/>
            <p:nvPr/>
          </p:nvGrpSpPr>
          <p:grpSpPr>
            <a:xfrm>
              <a:off x="3613687" y="8280538"/>
              <a:ext cx="870379" cy="956576"/>
              <a:chOff x="3613687" y="8280538"/>
              <a:chExt cx="870379" cy="956576"/>
            </a:xfrm>
            <a:grpFill/>
          </p:grpSpPr>
          <p:sp>
            <p:nvSpPr>
              <p:cNvPr id="1647" name="Freeform 1646">
                <a:extLst>
                  <a:ext uri="{FF2B5EF4-FFF2-40B4-BE49-F238E27FC236}">
                    <a16:creationId xmlns:a16="http://schemas.microsoft.com/office/drawing/2014/main" id="{CC695B57-4E47-842E-64C5-69D53E6F0AD9}"/>
                  </a:ext>
                </a:extLst>
              </p:cNvPr>
              <p:cNvSpPr/>
              <p:nvPr/>
            </p:nvSpPr>
            <p:spPr>
              <a:xfrm>
                <a:off x="3618039" y="8288750"/>
                <a:ext cx="859531" cy="944079"/>
              </a:xfrm>
              <a:custGeom>
                <a:avLst/>
                <a:gdLst>
                  <a:gd name="connsiteX0" fmla="*/ 119901 w 859531"/>
                  <a:gd name="connsiteY0" fmla="*/ 32095 h 944079"/>
                  <a:gd name="connsiteX1" fmla="*/ 117604 w 859531"/>
                  <a:gd name="connsiteY1" fmla="*/ 51667 h 944079"/>
                  <a:gd name="connsiteX2" fmla="*/ 80860 w 859531"/>
                  <a:gd name="connsiteY2" fmla="*/ 61454 h 944079"/>
                  <a:gd name="connsiteX3" fmla="*/ 99068 w 859531"/>
                  <a:gd name="connsiteY3" fmla="*/ 93468 h 944079"/>
                  <a:gd name="connsiteX4" fmla="*/ 101529 w 859531"/>
                  <a:gd name="connsiteY4" fmla="*/ 103155 h 944079"/>
                  <a:gd name="connsiteX5" fmla="*/ 101529 w 859531"/>
                  <a:gd name="connsiteY5" fmla="*/ 135792 h 944079"/>
                  <a:gd name="connsiteX6" fmla="*/ 99101 w 859531"/>
                  <a:gd name="connsiteY6" fmla="*/ 145414 h 944079"/>
                  <a:gd name="connsiteX7" fmla="*/ 78301 w 859531"/>
                  <a:gd name="connsiteY7" fmla="*/ 182345 h 944079"/>
                  <a:gd name="connsiteX8" fmla="*/ 77005 w 859531"/>
                  <a:gd name="connsiteY8" fmla="*/ 198705 h 944079"/>
                  <a:gd name="connsiteX9" fmla="*/ 92982 w 859531"/>
                  <a:gd name="connsiteY9" fmla="*/ 244390 h 944079"/>
                  <a:gd name="connsiteX10" fmla="*/ 106433 w 859531"/>
                  <a:gd name="connsiteY10" fmla="*/ 253799 h 944079"/>
                  <a:gd name="connsiteX11" fmla="*/ 116637 w 859531"/>
                  <a:gd name="connsiteY11" fmla="*/ 251733 h 944079"/>
                  <a:gd name="connsiteX12" fmla="*/ 126774 w 859531"/>
                  <a:gd name="connsiteY12" fmla="*/ 240243 h 944079"/>
                  <a:gd name="connsiteX13" fmla="*/ 136403 w 859531"/>
                  <a:gd name="connsiteY13" fmla="*/ 198295 h 944079"/>
                  <a:gd name="connsiteX14" fmla="*/ 134107 w 859531"/>
                  <a:gd name="connsiteY14" fmla="*/ 183362 h 944079"/>
                  <a:gd name="connsiteX15" fmla="*/ 122312 w 859531"/>
                  <a:gd name="connsiteY15" fmla="*/ 164527 h 944079"/>
                  <a:gd name="connsiteX16" fmla="*/ 119557 w 859531"/>
                  <a:gd name="connsiteY16" fmla="*/ 155790 h 944079"/>
                  <a:gd name="connsiteX17" fmla="*/ 116276 w 859531"/>
                  <a:gd name="connsiteY17" fmla="*/ 110876 h 944079"/>
                  <a:gd name="connsiteX18" fmla="*/ 124970 w 859531"/>
                  <a:gd name="connsiteY18" fmla="*/ 93795 h 944079"/>
                  <a:gd name="connsiteX19" fmla="*/ 183777 w 859531"/>
                  <a:gd name="connsiteY19" fmla="*/ 69257 h 944079"/>
                  <a:gd name="connsiteX20" fmla="*/ 191946 w 859531"/>
                  <a:gd name="connsiteY20" fmla="*/ 48799 h 944079"/>
                  <a:gd name="connsiteX21" fmla="*/ 188977 w 859531"/>
                  <a:gd name="connsiteY21" fmla="*/ 36604 h 944079"/>
                  <a:gd name="connsiteX22" fmla="*/ 192603 w 859531"/>
                  <a:gd name="connsiteY22" fmla="*/ 19523 h 944079"/>
                  <a:gd name="connsiteX23" fmla="*/ 209499 w 859531"/>
                  <a:gd name="connsiteY23" fmla="*/ 0 h 944079"/>
                  <a:gd name="connsiteX24" fmla="*/ 229035 w 859531"/>
                  <a:gd name="connsiteY24" fmla="*/ 48734 h 944079"/>
                  <a:gd name="connsiteX25" fmla="*/ 239927 w 859531"/>
                  <a:gd name="connsiteY25" fmla="*/ 57536 h 944079"/>
                  <a:gd name="connsiteX26" fmla="*/ 271603 w 859531"/>
                  <a:gd name="connsiteY26" fmla="*/ 58552 h 944079"/>
                  <a:gd name="connsiteX27" fmla="*/ 279526 w 859531"/>
                  <a:gd name="connsiteY27" fmla="*/ 62503 h 944079"/>
                  <a:gd name="connsiteX28" fmla="*/ 313679 w 859531"/>
                  <a:gd name="connsiteY28" fmla="*/ 100598 h 944079"/>
                  <a:gd name="connsiteX29" fmla="*/ 317993 w 859531"/>
                  <a:gd name="connsiteY29" fmla="*/ 111236 h 944079"/>
                  <a:gd name="connsiteX30" fmla="*/ 319765 w 859531"/>
                  <a:gd name="connsiteY30" fmla="*/ 132759 h 944079"/>
                  <a:gd name="connsiteX31" fmla="*/ 376604 w 859531"/>
                  <a:gd name="connsiteY31" fmla="*/ 132759 h 944079"/>
                  <a:gd name="connsiteX32" fmla="*/ 377785 w 859531"/>
                  <a:gd name="connsiteY32" fmla="*/ 132694 h 944079"/>
                  <a:gd name="connsiteX33" fmla="*/ 441054 w 859531"/>
                  <a:gd name="connsiteY33" fmla="*/ 124990 h 944079"/>
                  <a:gd name="connsiteX34" fmla="*/ 450076 w 859531"/>
                  <a:gd name="connsiteY34" fmla="*/ 128448 h 944079"/>
                  <a:gd name="connsiteX35" fmla="*/ 480243 w 859531"/>
                  <a:gd name="connsiteY35" fmla="*/ 159429 h 944079"/>
                  <a:gd name="connsiteX36" fmla="*/ 486132 w 859531"/>
                  <a:gd name="connsiteY36" fmla="*/ 162773 h 944079"/>
                  <a:gd name="connsiteX37" fmla="*/ 526945 w 859531"/>
                  <a:gd name="connsiteY37" fmla="*/ 171051 h 944079"/>
                  <a:gd name="connsiteX38" fmla="*/ 534802 w 859531"/>
                  <a:gd name="connsiteY38" fmla="*/ 169347 h 944079"/>
                  <a:gd name="connsiteX39" fmla="*/ 567839 w 859531"/>
                  <a:gd name="connsiteY39" fmla="*/ 146725 h 944079"/>
                  <a:gd name="connsiteX40" fmla="*/ 567839 w 859531"/>
                  <a:gd name="connsiteY40" fmla="*/ 125760 h 944079"/>
                  <a:gd name="connsiteX41" fmla="*/ 645938 w 859531"/>
                  <a:gd name="connsiteY41" fmla="*/ 120170 h 944079"/>
                  <a:gd name="connsiteX42" fmla="*/ 724036 w 859531"/>
                  <a:gd name="connsiteY42" fmla="*/ 118777 h 944079"/>
                  <a:gd name="connsiteX43" fmla="*/ 685225 w 859531"/>
                  <a:gd name="connsiteY43" fmla="*/ 136480 h 944079"/>
                  <a:gd name="connsiteX44" fmla="*/ 679369 w 859531"/>
                  <a:gd name="connsiteY44" fmla="*/ 161757 h 944079"/>
                  <a:gd name="connsiteX45" fmla="*/ 688473 w 859531"/>
                  <a:gd name="connsiteY45" fmla="*/ 177280 h 944079"/>
                  <a:gd name="connsiteX46" fmla="*/ 697445 w 859531"/>
                  <a:gd name="connsiteY46" fmla="*/ 183673 h 944079"/>
                  <a:gd name="connsiteX47" fmla="*/ 739242 w 859531"/>
                  <a:gd name="connsiteY47" fmla="*/ 188296 h 944079"/>
                  <a:gd name="connsiteX48" fmla="*/ 745033 w 859531"/>
                  <a:gd name="connsiteY48" fmla="*/ 190869 h 944079"/>
                  <a:gd name="connsiteX49" fmla="*/ 786026 w 859531"/>
                  <a:gd name="connsiteY49" fmla="*/ 225309 h 944079"/>
                  <a:gd name="connsiteX50" fmla="*/ 791587 w 859531"/>
                  <a:gd name="connsiteY50" fmla="*/ 236160 h 944079"/>
                  <a:gd name="connsiteX51" fmla="*/ 797853 w 859531"/>
                  <a:gd name="connsiteY51" fmla="*/ 281895 h 944079"/>
                  <a:gd name="connsiteX52" fmla="*/ 811074 w 859531"/>
                  <a:gd name="connsiteY52" fmla="*/ 295336 h 944079"/>
                  <a:gd name="connsiteX53" fmla="*/ 830366 w 859531"/>
                  <a:gd name="connsiteY53" fmla="*/ 293762 h 944079"/>
                  <a:gd name="connsiteX54" fmla="*/ 837632 w 859531"/>
                  <a:gd name="connsiteY54" fmla="*/ 296058 h 944079"/>
                  <a:gd name="connsiteX55" fmla="*/ 859531 w 859531"/>
                  <a:gd name="connsiteY55" fmla="*/ 313023 h 944079"/>
                  <a:gd name="connsiteX56" fmla="*/ 812305 w 859531"/>
                  <a:gd name="connsiteY56" fmla="*/ 358724 h 944079"/>
                  <a:gd name="connsiteX57" fmla="*/ 807794 w 859531"/>
                  <a:gd name="connsiteY57" fmla="*/ 367052 h 944079"/>
                  <a:gd name="connsiteX58" fmla="*/ 804267 w 859531"/>
                  <a:gd name="connsiteY58" fmla="*/ 382083 h 944079"/>
                  <a:gd name="connsiteX59" fmla="*/ 807269 w 859531"/>
                  <a:gd name="connsiteY59" fmla="*/ 398180 h 944079"/>
                  <a:gd name="connsiteX60" fmla="*/ 825083 w 859531"/>
                  <a:gd name="connsiteY60" fmla="*/ 422014 h 944079"/>
                  <a:gd name="connsiteX61" fmla="*/ 810878 w 859531"/>
                  <a:gd name="connsiteY61" fmla="*/ 435587 h 944079"/>
                  <a:gd name="connsiteX62" fmla="*/ 806744 w 859531"/>
                  <a:gd name="connsiteY62" fmla="*/ 438193 h 944079"/>
                  <a:gd name="connsiteX63" fmla="*/ 779202 w 859531"/>
                  <a:gd name="connsiteY63" fmla="*/ 448045 h 944079"/>
                  <a:gd name="connsiteX64" fmla="*/ 769950 w 859531"/>
                  <a:gd name="connsiteY64" fmla="*/ 463781 h 944079"/>
                  <a:gd name="connsiteX65" fmla="*/ 769950 w 859531"/>
                  <a:gd name="connsiteY65" fmla="*/ 482665 h 944079"/>
                  <a:gd name="connsiteX66" fmla="*/ 766571 w 859531"/>
                  <a:gd name="connsiteY66" fmla="*/ 493795 h 944079"/>
                  <a:gd name="connsiteX67" fmla="*/ 753874 w 859531"/>
                  <a:gd name="connsiteY67" fmla="*/ 511449 h 944079"/>
                  <a:gd name="connsiteX68" fmla="*/ 795934 w 859531"/>
                  <a:gd name="connsiteY68" fmla="*/ 572051 h 944079"/>
                  <a:gd name="connsiteX69" fmla="*/ 798362 w 859531"/>
                  <a:gd name="connsiteY69" fmla="*/ 577231 h 944079"/>
                  <a:gd name="connsiteX70" fmla="*/ 804415 w 859531"/>
                  <a:gd name="connsiteY70" fmla="*/ 598115 h 944079"/>
                  <a:gd name="connsiteX71" fmla="*/ 783533 w 859531"/>
                  <a:gd name="connsiteY71" fmla="*/ 626063 h 944079"/>
                  <a:gd name="connsiteX72" fmla="*/ 778612 w 859531"/>
                  <a:gd name="connsiteY72" fmla="*/ 630128 h 944079"/>
                  <a:gd name="connsiteX73" fmla="*/ 710995 w 859531"/>
                  <a:gd name="connsiteY73" fmla="*/ 660650 h 944079"/>
                  <a:gd name="connsiteX74" fmla="*/ 709453 w 859531"/>
                  <a:gd name="connsiteY74" fmla="*/ 661208 h 944079"/>
                  <a:gd name="connsiteX75" fmla="*/ 667328 w 859531"/>
                  <a:gd name="connsiteY75" fmla="*/ 672747 h 944079"/>
                  <a:gd name="connsiteX76" fmla="*/ 661915 w 859531"/>
                  <a:gd name="connsiteY76" fmla="*/ 676108 h 944079"/>
                  <a:gd name="connsiteX77" fmla="*/ 651236 w 859531"/>
                  <a:gd name="connsiteY77" fmla="*/ 687468 h 944079"/>
                  <a:gd name="connsiteX78" fmla="*/ 639360 w 859531"/>
                  <a:gd name="connsiteY78" fmla="*/ 690402 h 944079"/>
                  <a:gd name="connsiteX79" fmla="*/ 596185 w 859531"/>
                  <a:gd name="connsiteY79" fmla="*/ 672485 h 944079"/>
                  <a:gd name="connsiteX80" fmla="*/ 594561 w 859531"/>
                  <a:gd name="connsiteY80" fmla="*/ 671960 h 944079"/>
                  <a:gd name="connsiteX81" fmla="*/ 547154 w 859531"/>
                  <a:gd name="connsiteY81" fmla="*/ 660978 h 944079"/>
                  <a:gd name="connsiteX82" fmla="*/ 535671 w 859531"/>
                  <a:gd name="connsiteY82" fmla="*/ 669354 h 944079"/>
                  <a:gd name="connsiteX83" fmla="*/ 558522 w 859531"/>
                  <a:gd name="connsiteY83" fmla="*/ 685402 h 944079"/>
                  <a:gd name="connsiteX84" fmla="*/ 565100 w 859531"/>
                  <a:gd name="connsiteY84" fmla="*/ 700631 h 944079"/>
                  <a:gd name="connsiteX85" fmla="*/ 563295 w 859531"/>
                  <a:gd name="connsiteY85" fmla="*/ 744397 h 944079"/>
                  <a:gd name="connsiteX86" fmla="*/ 563459 w 859531"/>
                  <a:gd name="connsiteY86" fmla="*/ 748037 h 944079"/>
                  <a:gd name="connsiteX87" fmla="*/ 568479 w 859531"/>
                  <a:gd name="connsiteY87" fmla="*/ 785673 h 944079"/>
                  <a:gd name="connsiteX88" fmla="*/ 579683 w 859531"/>
                  <a:gd name="connsiteY88" fmla="*/ 799147 h 944079"/>
                  <a:gd name="connsiteX89" fmla="*/ 625236 w 859531"/>
                  <a:gd name="connsiteY89" fmla="*/ 804917 h 944079"/>
                  <a:gd name="connsiteX90" fmla="*/ 627532 w 859531"/>
                  <a:gd name="connsiteY90" fmla="*/ 821686 h 944079"/>
                  <a:gd name="connsiteX91" fmla="*/ 589115 w 859531"/>
                  <a:gd name="connsiteY91" fmla="*/ 842602 h 944079"/>
                  <a:gd name="connsiteX92" fmla="*/ 582061 w 859531"/>
                  <a:gd name="connsiteY92" fmla="*/ 852388 h 944079"/>
                  <a:gd name="connsiteX93" fmla="*/ 576517 w 859531"/>
                  <a:gd name="connsiteY93" fmla="*/ 873485 h 944079"/>
                  <a:gd name="connsiteX94" fmla="*/ 569529 w 859531"/>
                  <a:gd name="connsiteY94" fmla="*/ 883238 h 944079"/>
                  <a:gd name="connsiteX95" fmla="*/ 550024 w 859531"/>
                  <a:gd name="connsiteY95" fmla="*/ 894024 h 944079"/>
                  <a:gd name="connsiteX96" fmla="*/ 548844 w 859531"/>
                  <a:gd name="connsiteY96" fmla="*/ 894598 h 944079"/>
                  <a:gd name="connsiteX97" fmla="*/ 505833 w 859531"/>
                  <a:gd name="connsiteY97" fmla="*/ 912039 h 944079"/>
                  <a:gd name="connsiteX98" fmla="*/ 498747 w 859531"/>
                  <a:gd name="connsiteY98" fmla="*/ 919317 h 944079"/>
                  <a:gd name="connsiteX99" fmla="*/ 493038 w 859531"/>
                  <a:gd name="connsiteY99" fmla="*/ 931824 h 944079"/>
                  <a:gd name="connsiteX100" fmla="*/ 483245 w 859531"/>
                  <a:gd name="connsiteY100" fmla="*/ 939791 h 944079"/>
                  <a:gd name="connsiteX101" fmla="*/ 445057 w 859531"/>
                  <a:gd name="connsiteY101" fmla="*/ 944020 h 944079"/>
                  <a:gd name="connsiteX102" fmla="*/ 435051 w 859531"/>
                  <a:gd name="connsiteY102" fmla="*/ 939283 h 944079"/>
                  <a:gd name="connsiteX103" fmla="*/ 407016 w 859531"/>
                  <a:gd name="connsiteY103" fmla="*/ 902892 h 944079"/>
                  <a:gd name="connsiteX104" fmla="*/ 403851 w 859531"/>
                  <a:gd name="connsiteY104" fmla="*/ 895958 h 944079"/>
                  <a:gd name="connsiteX105" fmla="*/ 387086 w 859531"/>
                  <a:gd name="connsiteY105" fmla="*/ 822030 h 944079"/>
                  <a:gd name="connsiteX106" fmla="*/ 384789 w 859531"/>
                  <a:gd name="connsiteY106" fmla="*/ 816342 h 944079"/>
                  <a:gd name="connsiteX107" fmla="*/ 369370 w 859531"/>
                  <a:gd name="connsiteY107" fmla="*/ 791721 h 944079"/>
                  <a:gd name="connsiteX108" fmla="*/ 366138 w 859531"/>
                  <a:gd name="connsiteY108" fmla="*/ 788066 h 944079"/>
                  <a:gd name="connsiteX109" fmla="*/ 345027 w 859531"/>
                  <a:gd name="connsiteY109" fmla="*/ 771362 h 944079"/>
                  <a:gd name="connsiteX110" fmla="*/ 377178 w 859531"/>
                  <a:gd name="connsiteY110" fmla="*/ 729431 h 944079"/>
                  <a:gd name="connsiteX111" fmla="*/ 374882 w 859531"/>
                  <a:gd name="connsiteY111" fmla="*/ 711269 h 944079"/>
                  <a:gd name="connsiteX112" fmla="*/ 358904 w 859531"/>
                  <a:gd name="connsiteY112" fmla="*/ 690615 h 944079"/>
                  <a:gd name="connsiteX113" fmla="*/ 355623 w 859531"/>
                  <a:gd name="connsiteY113" fmla="*/ 683255 h 944079"/>
                  <a:gd name="connsiteX114" fmla="*/ 345601 w 859531"/>
                  <a:gd name="connsiteY114" fmla="*/ 634488 h 944079"/>
                  <a:gd name="connsiteX115" fmla="*/ 345240 w 859531"/>
                  <a:gd name="connsiteY115" fmla="*/ 628653 h 944079"/>
                  <a:gd name="connsiteX116" fmla="*/ 349291 w 859531"/>
                  <a:gd name="connsiteY116" fmla="*/ 576788 h 944079"/>
                  <a:gd name="connsiteX117" fmla="*/ 351211 w 859531"/>
                  <a:gd name="connsiteY117" fmla="*/ 569658 h 944079"/>
                  <a:gd name="connsiteX118" fmla="*/ 362529 w 859531"/>
                  <a:gd name="connsiteY118" fmla="*/ 546692 h 944079"/>
                  <a:gd name="connsiteX119" fmla="*/ 363858 w 859531"/>
                  <a:gd name="connsiteY119" fmla="*/ 543053 h 944079"/>
                  <a:gd name="connsiteX120" fmla="*/ 371322 w 859531"/>
                  <a:gd name="connsiteY120" fmla="*/ 514023 h 944079"/>
                  <a:gd name="connsiteX121" fmla="*/ 364711 w 859531"/>
                  <a:gd name="connsiteY121" fmla="*/ 494090 h 944079"/>
                  <a:gd name="connsiteX122" fmla="*/ 355689 w 859531"/>
                  <a:gd name="connsiteY122" fmla="*/ 488599 h 944079"/>
                  <a:gd name="connsiteX123" fmla="*/ 347782 w 859531"/>
                  <a:gd name="connsiteY123" fmla="*/ 487386 h 944079"/>
                  <a:gd name="connsiteX124" fmla="*/ 316845 w 859531"/>
                  <a:gd name="connsiteY124" fmla="*/ 495614 h 944079"/>
                  <a:gd name="connsiteX125" fmla="*/ 313417 w 859531"/>
                  <a:gd name="connsiteY125" fmla="*/ 495910 h 944079"/>
                  <a:gd name="connsiteX126" fmla="*/ 271242 w 859531"/>
                  <a:gd name="connsiteY126" fmla="*/ 492058 h 944079"/>
                  <a:gd name="connsiteX127" fmla="*/ 267223 w 859531"/>
                  <a:gd name="connsiteY127" fmla="*/ 492533 h 944079"/>
                  <a:gd name="connsiteX128" fmla="*/ 251869 w 859531"/>
                  <a:gd name="connsiteY128" fmla="*/ 497631 h 944079"/>
                  <a:gd name="connsiteX129" fmla="*/ 238845 w 859531"/>
                  <a:gd name="connsiteY129" fmla="*/ 491959 h 944079"/>
                  <a:gd name="connsiteX130" fmla="*/ 203150 w 859531"/>
                  <a:gd name="connsiteY130" fmla="*/ 433652 h 944079"/>
                  <a:gd name="connsiteX131" fmla="*/ 195801 w 859531"/>
                  <a:gd name="connsiteY131" fmla="*/ 427801 h 944079"/>
                  <a:gd name="connsiteX132" fmla="*/ 165208 w 859531"/>
                  <a:gd name="connsiteY132" fmla="*/ 419654 h 944079"/>
                  <a:gd name="connsiteX133" fmla="*/ 161846 w 859531"/>
                  <a:gd name="connsiteY133" fmla="*/ 419358 h 944079"/>
                  <a:gd name="connsiteX134" fmla="*/ 87700 w 859531"/>
                  <a:gd name="connsiteY134" fmla="*/ 425620 h 944079"/>
                  <a:gd name="connsiteX135" fmla="*/ 76759 w 859531"/>
                  <a:gd name="connsiteY135" fmla="*/ 419080 h 944079"/>
                  <a:gd name="connsiteX136" fmla="*/ 64784 w 859531"/>
                  <a:gd name="connsiteY136" fmla="*/ 398245 h 944079"/>
                  <a:gd name="connsiteX137" fmla="*/ 48709 w 859531"/>
                  <a:gd name="connsiteY137" fmla="*/ 391263 h 944079"/>
                  <a:gd name="connsiteX138" fmla="*/ 46412 w 859531"/>
                  <a:gd name="connsiteY138" fmla="*/ 374493 h 944079"/>
                  <a:gd name="connsiteX139" fmla="*/ 54122 w 859531"/>
                  <a:gd name="connsiteY139" fmla="*/ 348709 h 944079"/>
                  <a:gd name="connsiteX140" fmla="*/ 54548 w 859531"/>
                  <a:gd name="connsiteY140" fmla="*/ 338628 h 944079"/>
                  <a:gd name="connsiteX141" fmla="*/ 49562 w 859531"/>
                  <a:gd name="connsiteY141" fmla="*/ 314384 h 944079"/>
                  <a:gd name="connsiteX142" fmla="*/ 46379 w 859531"/>
                  <a:gd name="connsiteY142" fmla="*/ 307139 h 944079"/>
                  <a:gd name="connsiteX143" fmla="*/ 37390 w 859531"/>
                  <a:gd name="connsiteY143" fmla="*/ 295303 h 944079"/>
                  <a:gd name="connsiteX144" fmla="*/ 34109 w 859531"/>
                  <a:gd name="connsiteY144" fmla="*/ 287615 h 944079"/>
                  <a:gd name="connsiteX145" fmla="*/ 30041 w 859531"/>
                  <a:gd name="connsiteY145" fmla="*/ 265355 h 944079"/>
                  <a:gd name="connsiteX146" fmla="*/ 19329 w 859531"/>
                  <a:gd name="connsiteY146" fmla="*/ 252897 h 944079"/>
                  <a:gd name="connsiteX147" fmla="*/ 11062 w 859531"/>
                  <a:gd name="connsiteY147" fmla="*/ 251553 h 944079"/>
                  <a:gd name="connsiteX148" fmla="*/ 1285 w 859531"/>
                  <a:gd name="connsiteY148" fmla="*/ 228211 h 944079"/>
                  <a:gd name="connsiteX149" fmla="*/ 11258 w 859531"/>
                  <a:gd name="connsiteY149" fmla="*/ 201671 h 944079"/>
                  <a:gd name="connsiteX150" fmla="*/ 12276 w 859531"/>
                  <a:gd name="connsiteY150" fmla="*/ 197771 h 944079"/>
                  <a:gd name="connsiteX151" fmla="*/ 20560 w 859531"/>
                  <a:gd name="connsiteY151" fmla="*/ 144840 h 944079"/>
                  <a:gd name="connsiteX152" fmla="*/ 22938 w 859531"/>
                  <a:gd name="connsiteY152" fmla="*/ 138087 h 944079"/>
                  <a:gd name="connsiteX153" fmla="*/ 38587 w 859531"/>
                  <a:gd name="connsiteY153" fmla="*/ 111909 h 944079"/>
                  <a:gd name="connsiteX154" fmla="*/ 40687 w 859531"/>
                  <a:gd name="connsiteY154" fmla="*/ 109138 h 944079"/>
                  <a:gd name="connsiteX155" fmla="*/ 60372 w 859531"/>
                  <a:gd name="connsiteY155" fmla="*/ 88779 h 944079"/>
                  <a:gd name="connsiteX156" fmla="*/ 63718 w 859531"/>
                  <a:gd name="connsiteY156" fmla="*/ 83485 h 944079"/>
                  <a:gd name="connsiteX157" fmla="*/ 75988 w 859531"/>
                  <a:gd name="connsiteY157" fmla="*/ 52569 h 944079"/>
                  <a:gd name="connsiteX158" fmla="*/ 84026 w 859531"/>
                  <a:gd name="connsiteY158" fmla="*/ 44226 h 944079"/>
                  <a:gd name="connsiteX159" fmla="*/ 119917 w 859531"/>
                  <a:gd name="connsiteY159" fmla="*/ 32095 h 94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59531" h="944079">
                    <a:moveTo>
                      <a:pt x="119901" y="32095"/>
                    </a:moveTo>
                    <a:lnTo>
                      <a:pt x="117604" y="51667"/>
                    </a:lnTo>
                    <a:lnTo>
                      <a:pt x="80860" y="61454"/>
                    </a:lnTo>
                    <a:lnTo>
                      <a:pt x="99068" y="93468"/>
                    </a:lnTo>
                    <a:cubicBezTo>
                      <a:pt x="100659" y="96270"/>
                      <a:pt x="101529" y="99664"/>
                      <a:pt x="101529" y="103155"/>
                    </a:cubicBezTo>
                    <a:lnTo>
                      <a:pt x="101529" y="135792"/>
                    </a:lnTo>
                    <a:cubicBezTo>
                      <a:pt x="101529" y="139251"/>
                      <a:pt x="100676" y="142627"/>
                      <a:pt x="99101" y="145414"/>
                    </a:cubicBezTo>
                    <a:lnTo>
                      <a:pt x="78301" y="182345"/>
                    </a:lnTo>
                    <a:cubicBezTo>
                      <a:pt x="75627" y="187099"/>
                      <a:pt x="75135" y="193344"/>
                      <a:pt x="77005" y="198705"/>
                    </a:cubicBezTo>
                    <a:lnTo>
                      <a:pt x="92982" y="244390"/>
                    </a:lnTo>
                    <a:cubicBezTo>
                      <a:pt x="95328" y="251077"/>
                      <a:pt x="100823" y="254930"/>
                      <a:pt x="106433" y="253799"/>
                    </a:cubicBezTo>
                    <a:lnTo>
                      <a:pt x="116637" y="251733"/>
                    </a:lnTo>
                    <a:cubicBezTo>
                      <a:pt x="121443" y="250750"/>
                      <a:pt x="125396" y="246291"/>
                      <a:pt x="126774" y="240243"/>
                    </a:cubicBezTo>
                    <a:lnTo>
                      <a:pt x="136403" y="198295"/>
                    </a:lnTo>
                    <a:cubicBezTo>
                      <a:pt x="137584" y="193131"/>
                      <a:pt x="136731" y="187542"/>
                      <a:pt x="134107" y="183362"/>
                    </a:cubicBezTo>
                    <a:lnTo>
                      <a:pt x="122312" y="164527"/>
                    </a:lnTo>
                    <a:cubicBezTo>
                      <a:pt x="120754" y="162019"/>
                      <a:pt x="119786" y="158987"/>
                      <a:pt x="119557" y="155790"/>
                    </a:cubicBezTo>
                    <a:lnTo>
                      <a:pt x="116276" y="110876"/>
                    </a:lnTo>
                    <a:cubicBezTo>
                      <a:pt x="115718" y="103253"/>
                      <a:pt x="119327" y="96139"/>
                      <a:pt x="124970" y="93795"/>
                    </a:cubicBezTo>
                    <a:lnTo>
                      <a:pt x="183777" y="69257"/>
                    </a:lnTo>
                    <a:cubicBezTo>
                      <a:pt x="190388" y="66502"/>
                      <a:pt x="194029" y="57372"/>
                      <a:pt x="191946" y="48799"/>
                    </a:cubicBezTo>
                    <a:lnTo>
                      <a:pt x="188977" y="36604"/>
                    </a:lnTo>
                    <a:cubicBezTo>
                      <a:pt x="187485" y="30473"/>
                      <a:pt x="188912" y="23785"/>
                      <a:pt x="192603" y="19523"/>
                    </a:cubicBezTo>
                    <a:lnTo>
                      <a:pt x="209499" y="0"/>
                    </a:lnTo>
                    <a:lnTo>
                      <a:pt x="229035" y="48734"/>
                    </a:lnTo>
                    <a:cubicBezTo>
                      <a:pt x="231151" y="54012"/>
                      <a:pt x="235318" y="57388"/>
                      <a:pt x="239927" y="57536"/>
                    </a:cubicBezTo>
                    <a:lnTo>
                      <a:pt x="271603" y="58552"/>
                    </a:lnTo>
                    <a:cubicBezTo>
                      <a:pt x="274523" y="58651"/>
                      <a:pt x="277328" y="60044"/>
                      <a:pt x="279526" y="62503"/>
                    </a:cubicBezTo>
                    <a:lnTo>
                      <a:pt x="313679" y="100598"/>
                    </a:lnTo>
                    <a:cubicBezTo>
                      <a:pt x="316107" y="103303"/>
                      <a:pt x="317649" y="107122"/>
                      <a:pt x="317993" y="111236"/>
                    </a:cubicBezTo>
                    <a:lnTo>
                      <a:pt x="319765" y="132759"/>
                    </a:lnTo>
                    <a:lnTo>
                      <a:pt x="376604" y="132759"/>
                    </a:lnTo>
                    <a:cubicBezTo>
                      <a:pt x="376998" y="132759"/>
                      <a:pt x="377391" y="132726"/>
                      <a:pt x="377785" y="132694"/>
                    </a:cubicBezTo>
                    <a:lnTo>
                      <a:pt x="441054" y="124990"/>
                    </a:lnTo>
                    <a:cubicBezTo>
                      <a:pt x="444302" y="124596"/>
                      <a:pt x="447534" y="125842"/>
                      <a:pt x="450076" y="128448"/>
                    </a:cubicBezTo>
                    <a:lnTo>
                      <a:pt x="480243" y="159429"/>
                    </a:lnTo>
                    <a:cubicBezTo>
                      <a:pt x="481949" y="161183"/>
                      <a:pt x="483983" y="162331"/>
                      <a:pt x="486132" y="162773"/>
                    </a:cubicBezTo>
                    <a:lnTo>
                      <a:pt x="526945" y="171051"/>
                    </a:lnTo>
                    <a:cubicBezTo>
                      <a:pt x="529635" y="171592"/>
                      <a:pt x="532391" y="171002"/>
                      <a:pt x="534802" y="169347"/>
                    </a:cubicBezTo>
                    <a:lnTo>
                      <a:pt x="567839" y="146725"/>
                    </a:lnTo>
                    <a:lnTo>
                      <a:pt x="567839" y="125760"/>
                    </a:lnTo>
                    <a:lnTo>
                      <a:pt x="645938" y="120170"/>
                    </a:lnTo>
                    <a:lnTo>
                      <a:pt x="724036" y="118777"/>
                    </a:lnTo>
                    <a:lnTo>
                      <a:pt x="685225" y="136480"/>
                    </a:lnTo>
                    <a:cubicBezTo>
                      <a:pt x="677154" y="140169"/>
                      <a:pt x="674201" y="152938"/>
                      <a:pt x="679369" y="161757"/>
                    </a:cubicBezTo>
                    <a:lnTo>
                      <a:pt x="688473" y="177280"/>
                    </a:lnTo>
                    <a:cubicBezTo>
                      <a:pt x="690638" y="180952"/>
                      <a:pt x="693886" y="183280"/>
                      <a:pt x="697445" y="183673"/>
                    </a:cubicBezTo>
                    <a:lnTo>
                      <a:pt x="739242" y="188296"/>
                    </a:lnTo>
                    <a:cubicBezTo>
                      <a:pt x="741309" y="188525"/>
                      <a:pt x="743294" y="189410"/>
                      <a:pt x="745033" y="190869"/>
                    </a:cubicBezTo>
                    <a:lnTo>
                      <a:pt x="786026" y="225309"/>
                    </a:lnTo>
                    <a:cubicBezTo>
                      <a:pt x="788962" y="227768"/>
                      <a:pt x="790964" y="231702"/>
                      <a:pt x="791587" y="236160"/>
                    </a:cubicBezTo>
                    <a:lnTo>
                      <a:pt x="797853" y="281895"/>
                    </a:lnTo>
                    <a:cubicBezTo>
                      <a:pt x="798969" y="290074"/>
                      <a:pt x="804661" y="295860"/>
                      <a:pt x="811074" y="295336"/>
                    </a:cubicBezTo>
                    <a:lnTo>
                      <a:pt x="830366" y="293762"/>
                    </a:lnTo>
                    <a:cubicBezTo>
                      <a:pt x="832908" y="293549"/>
                      <a:pt x="835451" y="294353"/>
                      <a:pt x="837632" y="296058"/>
                    </a:cubicBezTo>
                    <a:lnTo>
                      <a:pt x="859531" y="313023"/>
                    </a:lnTo>
                    <a:lnTo>
                      <a:pt x="812305" y="358724"/>
                    </a:lnTo>
                    <a:cubicBezTo>
                      <a:pt x="810156" y="360806"/>
                      <a:pt x="808565" y="363724"/>
                      <a:pt x="807794" y="367052"/>
                    </a:cubicBezTo>
                    <a:lnTo>
                      <a:pt x="804267" y="382083"/>
                    </a:lnTo>
                    <a:cubicBezTo>
                      <a:pt x="802938" y="387755"/>
                      <a:pt x="804087" y="393918"/>
                      <a:pt x="807269" y="398180"/>
                    </a:cubicBezTo>
                    <a:lnTo>
                      <a:pt x="825083" y="422014"/>
                    </a:lnTo>
                    <a:lnTo>
                      <a:pt x="810878" y="435587"/>
                    </a:lnTo>
                    <a:cubicBezTo>
                      <a:pt x="809631" y="436783"/>
                      <a:pt x="808237" y="437652"/>
                      <a:pt x="806744" y="438193"/>
                    </a:cubicBezTo>
                    <a:lnTo>
                      <a:pt x="779202" y="448045"/>
                    </a:lnTo>
                    <a:cubicBezTo>
                      <a:pt x="773739" y="449995"/>
                      <a:pt x="769950" y="456438"/>
                      <a:pt x="769950" y="463781"/>
                    </a:cubicBezTo>
                    <a:lnTo>
                      <a:pt x="769950" y="482665"/>
                    </a:lnTo>
                    <a:cubicBezTo>
                      <a:pt x="769950" y="486796"/>
                      <a:pt x="768736" y="490763"/>
                      <a:pt x="766571" y="493795"/>
                    </a:cubicBezTo>
                    <a:lnTo>
                      <a:pt x="753874" y="511449"/>
                    </a:lnTo>
                    <a:lnTo>
                      <a:pt x="795934" y="572051"/>
                    </a:lnTo>
                    <a:cubicBezTo>
                      <a:pt x="796984" y="573559"/>
                      <a:pt x="797804" y="575313"/>
                      <a:pt x="798362" y="577231"/>
                    </a:cubicBezTo>
                    <a:lnTo>
                      <a:pt x="804415" y="598115"/>
                    </a:lnTo>
                    <a:lnTo>
                      <a:pt x="783533" y="626063"/>
                    </a:lnTo>
                    <a:cubicBezTo>
                      <a:pt x="782155" y="627899"/>
                      <a:pt x="780482" y="629292"/>
                      <a:pt x="778612" y="630128"/>
                    </a:cubicBezTo>
                    <a:lnTo>
                      <a:pt x="710995" y="660650"/>
                    </a:lnTo>
                    <a:cubicBezTo>
                      <a:pt x="710487" y="660880"/>
                      <a:pt x="709978" y="661060"/>
                      <a:pt x="709453" y="661208"/>
                    </a:cubicBezTo>
                    <a:lnTo>
                      <a:pt x="667328" y="672747"/>
                    </a:lnTo>
                    <a:cubicBezTo>
                      <a:pt x="665343" y="673289"/>
                      <a:pt x="663490" y="674452"/>
                      <a:pt x="661915" y="676108"/>
                    </a:cubicBezTo>
                    <a:lnTo>
                      <a:pt x="651236" y="687468"/>
                    </a:lnTo>
                    <a:cubicBezTo>
                      <a:pt x="647923" y="690992"/>
                      <a:pt x="643444" y="692106"/>
                      <a:pt x="639360" y="690402"/>
                    </a:cubicBezTo>
                    <a:lnTo>
                      <a:pt x="596185" y="672485"/>
                    </a:lnTo>
                    <a:cubicBezTo>
                      <a:pt x="595660" y="672272"/>
                      <a:pt x="595102" y="672092"/>
                      <a:pt x="594561" y="671960"/>
                    </a:cubicBezTo>
                    <a:lnTo>
                      <a:pt x="547154" y="660978"/>
                    </a:lnTo>
                    <a:lnTo>
                      <a:pt x="535671" y="669354"/>
                    </a:lnTo>
                    <a:lnTo>
                      <a:pt x="558522" y="685402"/>
                    </a:lnTo>
                    <a:cubicBezTo>
                      <a:pt x="562803" y="688402"/>
                      <a:pt x="565362" y="694336"/>
                      <a:pt x="565100" y="700631"/>
                    </a:cubicBezTo>
                    <a:lnTo>
                      <a:pt x="563295" y="744397"/>
                    </a:lnTo>
                    <a:cubicBezTo>
                      <a:pt x="563246" y="745610"/>
                      <a:pt x="563295" y="746840"/>
                      <a:pt x="563459" y="748037"/>
                    </a:cubicBezTo>
                    <a:lnTo>
                      <a:pt x="568479" y="785673"/>
                    </a:lnTo>
                    <a:cubicBezTo>
                      <a:pt x="569447" y="792918"/>
                      <a:pt x="574023" y="798442"/>
                      <a:pt x="579683" y="799147"/>
                    </a:cubicBezTo>
                    <a:lnTo>
                      <a:pt x="625236" y="804917"/>
                    </a:lnTo>
                    <a:lnTo>
                      <a:pt x="627532" y="821686"/>
                    </a:lnTo>
                    <a:lnTo>
                      <a:pt x="589115" y="842602"/>
                    </a:lnTo>
                    <a:cubicBezTo>
                      <a:pt x="585785" y="844406"/>
                      <a:pt x="583226" y="847979"/>
                      <a:pt x="582061" y="852388"/>
                    </a:cubicBezTo>
                    <a:lnTo>
                      <a:pt x="576517" y="873485"/>
                    </a:lnTo>
                    <a:cubicBezTo>
                      <a:pt x="575369" y="877878"/>
                      <a:pt x="572826" y="881419"/>
                      <a:pt x="569529" y="883238"/>
                    </a:cubicBezTo>
                    <a:lnTo>
                      <a:pt x="550024" y="894024"/>
                    </a:lnTo>
                    <a:cubicBezTo>
                      <a:pt x="549631" y="894237"/>
                      <a:pt x="549238" y="894434"/>
                      <a:pt x="548844" y="894598"/>
                    </a:cubicBezTo>
                    <a:lnTo>
                      <a:pt x="505833" y="912039"/>
                    </a:lnTo>
                    <a:cubicBezTo>
                      <a:pt x="502864" y="913252"/>
                      <a:pt x="500338" y="915842"/>
                      <a:pt x="498747" y="919317"/>
                    </a:cubicBezTo>
                    <a:lnTo>
                      <a:pt x="493038" y="931824"/>
                    </a:lnTo>
                    <a:cubicBezTo>
                      <a:pt x="490971" y="936365"/>
                      <a:pt x="487313" y="939348"/>
                      <a:pt x="483245" y="939791"/>
                    </a:cubicBezTo>
                    <a:lnTo>
                      <a:pt x="445057" y="944020"/>
                    </a:lnTo>
                    <a:cubicBezTo>
                      <a:pt x="441349" y="944430"/>
                      <a:pt x="437675" y="942693"/>
                      <a:pt x="435051" y="939283"/>
                    </a:cubicBezTo>
                    <a:lnTo>
                      <a:pt x="407016" y="902892"/>
                    </a:lnTo>
                    <a:cubicBezTo>
                      <a:pt x="405524" y="900958"/>
                      <a:pt x="404441" y="898581"/>
                      <a:pt x="403851" y="895958"/>
                    </a:cubicBezTo>
                    <a:lnTo>
                      <a:pt x="387086" y="822030"/>
                    </a:lnTo>
                    <a:cubicBezTo>
                      <a:pt x="386610" y="819948"/>
                      <a:pt x="385839" y="818031"/>
                      <a:pt x="384789" y="816342"/>
                    </a:cubicBezTo>
                    <a:lnTo>
                      <a:pt x="369370" y="791721"/>
                    </a:lnTo>
                    <a:cubicBezTo>
                      <a:pt x="368467" y="790279"/>
                      <a:pt x="367369" y="789033"/>
                      <a:pt x="366138" y="788066"/>
                    </a:cubicBezTo>
                    <a:lnTo>
                      <a:pt x="345027" y="771362"/>
                    </a:lnTo>
                    <a:lnTo>
                      <a:pt x="377178" y="729431"/>
                    </a:lnTo>
                    <a:lnTo>
                      <a:pt x="374882" y="711269"/>
                    </a:lnTo>
                    <a:lnTo>
                      <a:pt x="358904" y="690615"/>
                    </a:lnTo>
                    <a:cubicBezTo>
                      <a:pt x="357329" y="688582"/>
                      <a:pt x="356198" y="686041"/>
                      <a:pt x="355623" y="683255"/>
                    </a:cubicBezTo>
                    <a:lnTo>
                      <a:pt x="345601" y="634488"/>
                    </a:lnTo>
                    <a:cubicBezTo>
                      <a:pt x="345207" y="632587"/>
                      <a:pt x="345092" y="630604"/>
                      <a:pt x="345240" y="628653"/>
                    </a:cubicBezTo>
                    <a:lnTo>
                      <a:pt x="349291" y="576788"/>
                    </a:lnTo>
                    <a:cubicBezTo>
                      <a:pt x="349489" y="574247"/>
                      <a:pt x="350144" y="571805"/>
                      <a:pt x="351211" y="569658"/>
                    </a:cubicBezTo>
                    <a:lnTo>
                      <a:pt x="362529" y="546692"/>
                    </a:lnTo>
                    <a:cubicBezTo>
                      <a:pt x="363087" y="545561"/>
                      <a:pt x="363530" y="544332"/>
                      <a:pt x="363858" y="543053"/>
                    </a:cubicBezTo>
                    <a:lnTo>
                      <a:pt x="371322" y="514023"/>
                    </a:lnTo>
                    <a:cubicBezTo>
                      <a:pt x="373339" y="506171"/>
                      <a:pt x="370501" y="497614"/>
                      <a:pt x="364711" y="494090"/>
                    </a:cubicBezTo>
                    <a:lnTo>
                      <a:pt x="355689" y="488599"/>
                    </a:lnTo>
                    <a:cubicBezTo>
                      <a:pt x="353229" y="487091"/>
                      <a:pt x="350440" y="486665"/>
                      <a:pt x="347782" y="487386"/>
                    </a:cubicBezTo>
                    <a:lnTo>
                      <a:pt x="316845" y="495614"/>
                    </a:lnTo>
                    <a:cubicBezTo>
                      <a:pt x="315713" y="495910"/>
                      <a:pt x="314565" y="496008"/>
                      <a:pt x="313417" y="495910"/>
                    </a:cubicBezTo>
                    <a:lnTo>
                      <a:pt x="271242" y="492058"/>
                    </a:lnTo>
                    <a:cubicBezTo>
                      <a:pt x="269897" y="491943"/>
                      <a:pt x="268536" y="492090"/>
                      <a:pt x="267223" y="492533"/>
                    </a:cubicBezTo>
                    <a:lnTo>
                      <a:pt x="251869" y="497631"/>
                    </a:lnTo>
                    <a:cubicBezTo>
                      <a:pt x="247046" y="499237"/>
                      <a:pt x="241945" y="497008"/>
                      <a:pt x="238845" y="491959"/>
                    </a:cubicBezTo>
                    <a:lnTo>
                      <a:pt x="203150" y="433652"/>
                    </a:lnTo>
                    <a:cubicBezTo>
                      <a:pt x="201313" y="430653"/>
                      <a:pt x="198705" y="428571"/>
                      <a:pt x="195801" y="427801"/>
                    </a:cubicBezTo>
                    <a:lnTo>
                      <a:pt x="165208" y="419654"/>
                    </a:lnTo>
                    <a:cubicBezTo>
                      <a:pt x="164109" y="419358"/>
                      <a:pt x="162977" y="419260"/>
                      <a:pt x="161846" y="419358"/>
                    </a:cubicBezTo>
                    <a:lnTo>
                      <a:pt x="87700" y="425620"/>
                    </a:lnTo>
                    <a:cubicBezTo>
                      <a:pt x="83435" y="425981"/>
                      <a:pt x="79302" y="423522"/>
                      <a:pt x="76759" y="419080"/>
                    </a:cubicBezTo>
                    <a:lnTo>
                      <a:pt x="64784" y="398245"/>
                    </a:lnTo>
                    <a:lnTo>
                      <a:pt x="48709" y="391263"/>
                    </a:lnTo>
                    <a:lnTo>
                      <a:pt x="46412" y="374493"/>
                    </a:lnTo>
                    <a:lnTo>
                      <a:pt x="54122" y="348709"/>
                    </a:lnTo>
                    <a:cubicBezTo>
                      <a:pt x="55089" y="345496"/>
                      <a:pt x="55237" y="341955"/>
                      <a:pt x="54548" y="338628"/>
                    </a:cubicBezTo>
                    <a:lnTo>
                      <a:pt x="49562" y="314384"/>
                    </a:lnTo>
                    <a:cubicBezTo>
                      <a:pt x="49003" y="311646"/>
                      <a:pt x="47905" y="309155"/>
                      <a:pt x="46379" y="307139"/>
                    </a:cubicBezTo>
                    <a:lnTo>
                      <a:pt x="37390" y="295303"/>
                    </a:lnTo>
                    <a:cubicBezTo>
                      <a:pt x="35782" y="293172"/>
                      <a:pt x="34650" y="290517"/>
                      <a:pt x="34109" y="287615"/>
                    </a:cubicBezTo>
                    <a:lnTo>
                      <a:pt x="30041" y="265355"/>
                    </a:lnTo>
                    <a:cubicBezTo>
                      <a:pt x="28827" y="258716"/>
                      <a:pt x="24562" y="253749"/>
                      <a:pt x="19329" y="252897"/>
                    </a:cubicBezTo>
                    <a:lnTo>
                      <a:pt x="11062" y="251553"/>
                    </a:lnTo>
                    <a:cubicBezTo>
                      <a:pt x="2482" y="250159"/>
                      <a:pt x="-2504" y="238275"/>
                      <a:pt x="1285" y="228211"/>
                    </a:cubicBezTo>
                    <a:lnTo>
                      <a:pt x="11258" y="201671"/>
                    </a:lnTo>
                    <a:cubicBezTo>
                      <a:pt x="11718" y="200426"/>
                      <a:pt x="12062" y="199115"/>
                      <a:pt x="12276" y="197771"/>
                    </a:cubicBezTo>
                    <a:lnTo>
                      <a:pt x="20560" y="144840"/>
                    </a:lnTo>
                    <a:cubicBezTo>
                      <a:pt x="20937" y="142382"/>
                      <a:pt x="21757" y="140070"/>
                      <a:pt x="22938" y="138087"/>
                    </a:cubicBezTo>
                    <a:lnTo>
                      <a:pt x="38587" y="111909"/>
                    </a:lnTo>
                    <a:cubicBezTo>
                      <a:pt x="39194" y="110876"/>
                      <a:pt x="39916" y="109958"/>
                      <a:pt x="40687" y="109138"/>
                    </a:cubicBezTo>
                    <a:lnTo>
                      <a:pt x="60372" y="88779"/>
                    </a:lnTo>
                    <a:cubicBezTo>
                      <a:pt x="61766" y="87337"/>
                      <a:pt x="62898" y="85534"/>
                      <a:pt x="63718" y="83485"/>
                    </a:cubicBezTo>
                    <a:lnTo>
                      <a:pt x="75988" y="52569"/>
                    </a:lnTo>
                    <a:cubicBezTo>
                      <a:pt x="77629" y="48438"/>
                      <a:pt x="80548" y="45406"/>
                      <a:pt x="84026" y="44226"/>
                    </a:cubicBezTo>
                    <a:lnTo>
                      <a:pt x="119917" y="3209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48" name="Freeform 1647">
                <a:extLst>
                  <a:ext uri="{FF2B5EF4-FFF2-40B4-BE49-F238E27FC236}">
                    <a16:creationId xmlns:a16="http://schemas.microsoft.com/office/drawing/2014/main" id="{D094052A-C477-C157-B772-4D4BBBF49848}"/>
                  </a:ext>
                </a:extLst>
              </p:cNvPr>
              <p:cNvSpPr/>
              <p:nvPr/>
            </p:nvSpPr>
            <p:spPr>
              <a:xfrm>
                <a:off x="3613687" y="8280538"/>
                <a:ext cx="870379" cy="956576"/>
              </a:xfrm>
              <a:custGeom>
                <a:avLst/>
                <a:gdLst>
                  <a:gd name="connsiteX0" fmla="*/ 448260 w 870379"/>
                  <a:gd name="connsiteY0" fmla="*/ 956576 h 956576"/>
                  <a:gd name="connsiteX1" fmla="*/ 435974 w 870379"/>
                  <a:gd name="connsiteY1" fmla="*/ 950102 h 956576"/>
                  <a:gd name="connsiteX2" fmla="*/ 407940 w 870379"/>
                  <a:gd name="connsiteY2" fmla="*/ 913711 h 956576"/>
                  <a:gd name="connsiteX3" fmla="*/ 403986 w 870379"/>
                  <a:gd name="connsiteY3" fmla="*/ 905089 h 956576"/>
                  <a:gd name="connsiteX4" fmla="*/ 387238 w 870379"/>
                  <a:gd name="connsiteY4" fmla="*/ 831177 h 956576"/>
                  <a:gd name="connsiteX5" fmla="*/ 385467 w 870379"/>
                  <a:gd name="connsiteY5" fmla="*/ 826833 h 956576"/>
                  <a:gd name="connsiteX6" fmla="*/ 370047 w 870379"/>
                  <a:gd name="connsiteY6" fmla="*/ 802212 h 956576"/>
                  <a:gd name="connsiteX7" fmla="*/ 367800 w 870379"/>
                  <a:gd name="connsiteY7" fmla="*/ 799639 h 956576"/>
                  <a:gd name="connsiteX8" fmla="*/ 343375 w 870379"/>
                  <a:gd name="connsiteY8" fmla="*/ 780329 h 956576"/>
                  <a:gd name="connsiteX9" fmla="*/ 377035 w 870379"/>
                  <a:gd name="connsiteY9" fmla="*/ 736447 h 956576"/>
                  <a:gd name="connsiteX10" fmla="*/ 375100 w 870379"/>
                  <a:gd name="connsiteY10" fmla="*/ 721170 h 956576"/>
                  <a:gd name="connsiteX11" fmla="*/ 359844 w 870379"/>
                  <a:gd name="connsiteY11" fmla="*/ 701467 h 956576"/>
                  <a:gd name="connsiteX12" fmla="*/ 355743 w 870379"/>
                  <a:gd name="connsiteY12" fmla="*/ 692336 h 956576"/>
                  <a:gd name="connsiteX13" fmla="*/ 345720 w 870379"/>
                  <a:gd name="connsiteY13" fmla="*/ 643569 h 956576"/>
                  <a:gd name="connsiteX14" fmla="*/ 345294 w 870379"/>
                  <a:gd name="connsiteY14" fmla="*/ 636538 h 956576"/>
                  <a:gd name="connsiteX15" fmla="*/ 349346 w 870379"/>
                  <a:gd name="connsiteY15" fmla="*/ 584673 h 956576"/>
                  <a:gd name="connsiteX16" fmla="*/ 351691 w 870379"/>
                  <a:gd name="connsiteY16" fmla="*/ 575969 h 956576"/>
                  <a:gd name="connsiteX17" fmla="*/ 363027 w 870379"/>
                  <a:gd name="connsiteY17" fmla="*/ 553003 h 956576"/>
                  <a:gd name="connsiteX18" fmla="*/ 364043 w 870379"/>
                  <a:gd name="connsiteY18" fmla="*/ 550200 h 956576"/>
                  <a:gd name="connsiteX19" fmla="*/ 371491 w 870379"/>
                  <a:gd name="connsiteY19" fmla="*/ 521154 h 956576"/>
                  <a:gd name="connsiteX20" fmla="*/ 366816 w 870379"/>
                  <a:gd name="connsiteY20" fmla="*/ 505991 h 956576"/>
                  <a:gd name="connsiteX21" fmla="*/ 357777 w 870379"/>
                  <a:gd name="connsiteY21" fmla="*/ 500467 h 956576"/>
                  <a:gd name="connsiteX22" fmla="*/ 353201 w 870379"/>
                  <a:gd name="connsiteY22" fmla="*/ 499762 h 956576"/>
                  <a:gd name="connsiteX23" fmla="*/ 322279 w 870379"/>
                  <a:gd name="connsiteY23" fmla="*/ 507975 h 956576"/>
                  <a:gd name="connsiteX24" fmla="*/ 317358 w 870379"/>
                  <a:gd name="connsiteY24" fmla="*/ 508417 h 956576"/>
                  <a:gd name="connsiteX25" fmla="*/ 275168 w 870379"/>
                  <a:gd name="connsiteY25" fmla="*/ 504565 h 956576"/>
                  <a:gd name="connsiteX26" fmla="*/ 272904 w 870379"/>
                  <a:gd name="connsiteY26" fmla="*/ 504827 h 956576"/>
                  <a:gd name="connsiteX27" fmla="*/ 257550 w 870379"/>
                  <a:gd name="connsiteY27" fmla="*/ 509925 h 956576"/>
                  <a:gd name="connsiteX28" fmla="*/ 239489 w 870379"/>
                  <a:gd name="connsiteY28" fmla="*/ 502417 h 956576"/>
                  <a:gd name="connsiteX29" fmla="*/ 203778 w 870379"/>
                  <a:gd name="connsiteY29" fmla="*/ 444111 h 956576"/>
                  <a:gd name="connsiteX30" fmla="*/ 198989 w 870379"/>
                  <a:gd name="connsiteY30" fmla="*/ 440160 h 956576"/>
                  <a:gd name="connsiteX31" fmla="*/ 168412 w 870379"/>
                  <a:gd name="connsiteY31" fmla="*/ 432014 h 956576"/>
                  <a:gd name="connsiteX32" fmla="*/ 166542 w 870379"/>
                  <a:gd name="connsiteY32" fmla="*/ 431850 h 956576"/>
                  <a:gd name="connsiteX33" fmla="*/ 92364 w 870379"/>
                  <a:gd name="connsiteY33" fmla="*/ 438111 h 956576"/>
                  <a:gd name="connsiteX34" fmla="*/ 77321 w 870379"/>
                  <a:gd name="connsiteY34" fmla="*/ 429407 h 956576"/>
                  <a:gd name="connsiteX35" fmla="*/ 66052 w 870379"/>
                  <a:gd name="connsiteY35" fmla="*/ 409835 h 956576"/>
                  <a:gd name="connsiteX36" fmla="*/ 49058 w 870379"/>
                  <a:gd name="connsiteY36" fmla="*/ 402442 h 956576"/>
                  <a:gd name="connsiteX37" fmla="*/ 46302 w 870379"/>
                  <a:gd name="connsiteY37" fmla="*/ 382346 h 956576"/>
                  <a:gd name="connsiteX38" fmla="*/ 54274 w 870379"/>
                  <a:gd name="connsiteY38" fmla="*/ 355675 h 956576"/>
                  <a:gd name="connsiteX39" fmla="*/ 54619 w 870379"/>
                  <a:gd name="connsiteY39" fmla="*/ 347676 h 956576"/>
                  <a:gd name="connsiteX40" fmla="*/ 49632 w 870379"/>
                  <a:gd name="connsiteY40" fmla="*/ 323416 h 956576"/>
                  <a:gd name="connsiteX41" fmla="*/ 47237 w 870379"/>
                  <a:gd name="connsiteY41" fmla="*/ 317924 h 956576"/>
                  <a:gd name="connsiteX42" fmla="*/ 38248 w 870379"/>
                  <a:gd name="connsiteY42" fmla="*/ 306089 h 956576"/>
                  <a:gd name="connsiteX43" fmla="*/ 34180 w 870379"/>
                  <a:gd name="connsiteY43" fmla="*/ 296582 h 956576"/>
                  <a:gd name="connsiteX44" fmla="*/ 30111 w 870379"/>
                  <a:gd name="connsiteY44" fmla="*/ 274305 h 956576"/>
                  <a:gd name="connsiteX45" fmla="*/ 22927 w 870379"/>
                  <a:gd name="connsiteY45" fmla="*/ 265339 h 956576"/>
                  <a:gd name="connsiteX46" fmla="*/ 14659 w 870379"/>
                  <a:gd name="connsiteY46" fmla="*/ 263995 h 956576"/>
                  <a:gd name="connsiteX47" fmla="*/ 3127 w 870379"/>
                  <a:gd name="connsiteY47" fmla="*/ 255569 h 956576"/>
                  <a:gd name="connsiteX48" fmla="*/ 1536 w 870379"/>
                  <a:gd name="connsiteY48" fmla="*/ 234915 h 956576"/>
                  <a:gd name="connsiteX49" fmla="*/ 11509 w 870379"/>
                  <a:gd name="connsiteY49" fmla="*/ 208376 h 956576"/>
                  <a:gd name="connsiteX50" fmla="*/ 12297 w 870379"/>
                  <a:gd name="connsiteY50" fmla="*/ 205327 h 956576"/>
                  <a:gd name="connsiteX51" fmla="*/ 20581 w 870379"/>
                  <a:gd name="connsiteY51" fmla="*/ 152397 h 956576"/>
                  <a:gd name="connsiteX52" fmla="*/ 23517 w 870379"/>
                  <a:gd name="connsiteY52" fmla="*/ 144119 h 956576"/>
                  <a:gd name="connsiteX53" fmla="*/ 39166 w 870379"/>
                  <a:gd name="connsiteY53" fmla="*/ 117925 h 956576"/>
                  <a:gd name="connsiteX54" fmla="*/ 41873 w 870379"/>
                  <a:gd name="connsiteY54" fmla="*/ 114384 h 956576"/>
                  <a:gd name="connsiteX55" fmla="*/ 61541 w 870379"/>
                  <a:gd name="connsiteY55" fmla="*/ 94025 h 956576"/>
                  <a:gd name="connsiteX56" fmla="*/ 63985 w 870379"/>
                  <a:gd name="connsiteY56" fmla="*/ 90123 h 956576"/>
                  <a:gd name="connsiteX57" fmla="*/ 76239 w 870379"/>
                  <a:gd name="connsiteY57" fmla="*/ 59208 h 956576"/>
                  <a:gd name="connsiteX58" fmla="*/ 86901 w 870379"/>
                  <a:gd name="connsiteY58" fmla="*/ 48373 h 956576"/>
                  <a:gd name="connsiteX59" fmla="*/ 129239 w 870379"/>
                  <a:gd name="connsiteY59" fmla="*/ 34063 h 956576"/>
                  <a:gd name="connsiteX60" fmla="*/ 125811 w 870379"/>
                  <a:gd name="connsiteY60" fmla="*/ 63290 h 956576"/>
                  <a:gd name="connsiteX61" fmla="*/ 91626 w 870379"/>
                  <a:gd name="connsiteY61" fmla="*/ 72371 h 956576"/>
                  <a:gd name="connsiteX62" fmla="*/ 107078 w 870379"/>
                  <a:gd name="connsiteY62" fmla="*/ 99533 h 956576"/>
                  <a:gd name="connsiteX63" fmla="*/ 110096 w 870379"/>
                  <a:gd name="connsiteY63" fmla="*/ 111351 h 956576"/>
                  <a:gd name="connsiteX64" fmla="*/ 110096 w 870379"/>
                  <a:gd name="connsiteY64" fmla="*/ 143988 h 956576"/>
                  <a:gd name="connsiteX65" fmla="*/ 107111 w 870379"/>
                  <a:gd name="connsiteY65" fmla="*/ 155725 h 956576"/>
                  <a:gd name="connsiteX66" fmla="*/ 86311 w 870379"/>
                  <a:gd name="connsiteY66" fmla="*/ 192640 h 956576"/>
                  <a:gd name="connsiteX67" fmla="*/ 85326 w 870379"/>
                  <a:gd name="connsiteY67" fmla="*/ 205442 h 956576"/>
                  <a:gd name="connsiteX68" fmla="*/ 101304 w 870379"/>
                  <a:gd name="connsiteY68" fmla="*/ 251143 h 956576"/>
                  <a:gd name="connsiteX69" fmla="*/ 109834 w 870379"/>
                  <a:gd name="connsiteY69" fmla="*/ 257749 h 956576"/>
                  <a:gd name="connsiteX70" fmla="*/ 120037 w 870379"/>
                  <a:gd name="connsiteY70" fmla="*/ 255684 h 956576"/>
                  <a:gd name="connsiteX71" fmla="*/ 126845 w 870379"/>
                  <a:gd name="connsiteY71" fmla="*/ 247455 h 956576"/>
                  <a:gd name="connsiteX72" fmla="*/ 136474 w 870379"/>
                  <a:gd name="connsiteY72" fmla="*/ 205491 h 956576"/>
                  <a:gd name="connsiteX73" fmla="*/ 134735 w 870379"/>
                  <a:gd name="connsiteY73" fmla="*/ 193820 h 956576"/>
                  <a:gd name="connsiteX74" fmla="*/ 122940 w 870379"/>
                  <a:gd name="connsiteY74" fmla="*/ 174969 h 956576"/>
                  <a:gd name="connsiteX75" fmla="*/ 119529 w 870379"/>
                  <a:gd name="connsiteY75" fmla="*/ 164265 h 956576"/>
                  <a:gd name="connsiteX76" fmla="*/ 116248 w 870379"/>
                  <a:gd name="connsiteY76" fmla="*/ 119351 h 956576"/>
                  <a:gd name="connsiteX77" fmla="*/ 127583 w 870379"/>
                  <a:gd name="connsiteY77" fmla="*/ 97992 h 956576"/>
                  <a:gd name="connsiteX78" fmla="*/ 186407 w 870379"/>
                  <a:gd name="connsiteY78" fmla="*/ 73453 h 956576"/>
                  <a:gd name="connsiteX79" fmla="*/ 192050 w 870379"/>
                  <a:gd name="connsiteY79" fmla="*/ 57995 h 956576"/>
                  <a:gd name="connsiteX80" fmla="*/ 189081 w 870379"/>
                  <a:gd name="connsiteY80" fmla="*/ 45783 h 956576"/>
                  <a:gd name="connsiteX81" fmla="*/ 193625 w 870379"/>
                  <a:gd name="connsiteY81" fmla="*/ 24867 h 956576"/>
                  <a:gd name="connsiteX82" fmla="*/ 215146 w 870379"/>
                  <a:gd name="connsiteY82" fmla="*/ 0 h 956576"/>
                  <a:gd name="connsiteX83" fmla="*/ 237308 w 870379"/>
                  <a:gd name="connsiteY83" fmla="*/ 55274 h 956576"/>
                  <a:gd name="connsiteX84" fmla="*/ 244345 w 870379"/>
                  <a:gd name="connsiteY84" fmla="*/ 61372 h 956576"/>
                  <a:gd name="connsiteX85" fmla="*/ 276021 w 870379"/>
                  <a:gd name="connsiteY85" fmla="*/ 62388 h 956576"/>
                  <a:gd name="connsiteX86" fmla="*/ 287028 w 870379"/>
                  <a:gd name="connsiteY86" fmla="*/ 67781 h 956576"/>
                  <a:gd name="connsiteX87" fmla="*/ 321164 w 870379"/>
                  <a:gd name="connsiteY87" fmla="*/ 105860 h 956576"/>
                  <a:gd name="connsiteX88" fmla="*/ 326561 w 870379"/>
                  <a:gd name="connsiteY88" fmla="*/ 119023 h 956576"/>
                  <a:gd name="connsiteX89" fmla="*/ 328004 w 870379"/>
                  <a:gd name="connsiteY89" fmla="*/ 136595 h 956576"/>
                  <a:gd name="connsiteX90" fmla="*/ 380874 w 870379"/>
                  <a:gd name="connsiteY90" fmla="*/ 136595 h 956576"/>
                  <a:gd name="connsiteX91" fmla="*/ 444816 w 870379"/>
                  <a:gd name="connsiteY91" fmla="*/ 128875 h 956576"/>
                  <a:gd name="connsiteX92" fmla="*/ 457446 w 870379"/>
                  <a:gd name="connsiteY92" fmla="*/ 133595 h 956576"/>
                  <a:gd name="connsiteX93" fmla="*/ 487613 w 870379"/>
                  <a:gd name="connsiteY93" fmla="*/ 164577 h 956576"/>
                  <a:gd name="connsiteX94" fmla="*/ 491271 w 870379"/>
                  <a:gd name="connsiteY94" fmla="*/ 166708 h 956576"/>
                  <a:gd name="connsiteX95" fmla="*/ 532084 w 870379"/>
                  <a:gd name="connsiteY95" fmla="*/ 174985 h 956576"/>
                  <a:gd name="connsiteX96" fmla="*/ 536644 w 870379"/>
                  <a:gd name="connsiteY96" fmla="*/ 173969 h 956576"/>
                  <a:gd name="connsiteX97" fmla="*/ 567811 w 870379"/>
                  <a:gd name="connsiteY97" fmla="*/ 152627 h 956576"/>
                  <a:gd name="connsiteX98" fmla="*/ 567811 w 870379"/>
                  <a:gd name="connsiteY98" fmla="*/ 129940 h 956576"/>
                  <a:gd name="connsiteX99" fmla="*/ 649912 w 870379"/>
                  <a:gd name="connsiteY99" fmla="*/ 124072 h 956576"/>
                  <a:gd name="connsiteX100" fmla="*/ 748893 w 870379"/>
                  <a:gd name="connsiteY100" fmla="*/ 122268 h 956576"/>
                  <a:gd name="connsiteX101" fmla="*/ 691299 w 870379"/>
                  <a:gd name="connsiteY101" fmla="*/ 148578 h 956576"/>
                  <a:gd name="connsiteX102" fmla="*/ 686132 w 870379"/>
                  <a:gd name="connsiteY102" fmla="*/ 155151 h 956576"/>
                  <a:gd name="connsiteX103" fmla="*/ 687362 w 870379"/>
                  <a:gd name="connsiteY103" fmla="*/ 167789 h 956576"/>
                  <a:gd name="connsiteX104" fmla="*/ 696466 w 870379"/>
                  <a:gd name="connsiteY104" fmla="*/ 183296 h 956576"/>
                  <a:gd name="connsiteX105" fmla="*/ 702191 w 870379"/>
                  <a:gd name="connsiteY105" fmla="*/ 187575 h 956576"/>
                  <a:gd name="connsiteX106" fmla="*/ 744005 w 870379"/>
                  <a:gd name="connsiteY106" fmla="*/ 192214 h 956576"/>
                  <a:gd name="connsiteX107" fmla="*/ 752091 w 870379"/>
                  <a:gd name="connsiteY107" fmla="*/ 195771 h 956576"/>
                  <a:gd name="connsiteX108" fmla="*/ 793084 w 870379"/>
                  <a:gd name="connsiteY108" fmla="*/ 230211 h 956576"/>
                  <a:gd name="connsiteX109" fmla="*/ 800138 w 870379"/>
                  <a:gd name="connsiteY109" fmla="*/ 243767 h 956576"/>
                  <a:gd name="connsiteX110" fmla="*/ 806404 w 870379"/>
                  <a:gd name="connsiteY110" fmla="*/ 289484 h 956576"/>
                  <a:gd name="connsiteX111" fmla="*/ 815000 w 870379"/>
                  <a:gd name="connsiteY111" fmla="*/ 299238 h 956576"/>
                  <a:gd name="connsiteX112" fmla="*/ 834307 w 870379"/>
                  <a:gd name="connsiteY112" fmla="*/ 297680 h 956576"/>
                  <a:gd name="connsiteX113" fmla="*/ 844560 w 870379"/>
                  <a:gd name="connsiteY113" fmla="*/ 300860 h 956576"/>
                  <a:gd name="connsiteX114" fmla="*/ 870379 w 870379"/>
                  <a:gd name="connsiteY114" fmla="*/ 320842 h 956576"/>
                  <a:gd name="connsiteX115" fmla="*/ 819593 w 870379"/>
                  <a:gd name="connsiteY115" fmla="*/ 370002 h 956576"/>
                  <a:gd name="connsiteX116" fmla="*/ 816279 w 870379"/>
                  <a:gd name="connsiteY116" fmla="*/ 376215 h 956576"/>
                  <a:gd name="connsiteX117" fmla="*/ 812753 w 870379"/>
                  <a:gd name="connsiteY117" fmla="*/ 391230 h 956576"/>
                  <a:gd name="connsiteX118" fmla="*/ 815016 w 870379"/>
                  <a:gd name="connsiteY118" fmla="*/ 403786 h 956576"/>
                  <a:gd name="connsiteX119" fmla="*/ 835111 w 870379"/>
                  <a:gd name="connsiteY119" fmla="*/ 430653 h 956576"/>
                  <a:gd name="connsiteX120" fmla="*/ 818166 w 870379"/>
                  <a:gd name="connsiteY120" fmla="*/ 446864 h 956576"/>
                  <a:gd name="connsiteX121" fmla="*/ 812523 w 870379"/>
                  <a:gd name="connsiteY121" fmla="*/ 450405 h 956576"/>
                  <a:gd name="connsiteX122" fmla="*/ 784981 w 870379"/>
                  <a:gd name="connsiteY122" fmla="*/ 460274 h 956576"/>
                  <a:gd name="connsiteX123" fmla="*/ 778583 w 870379"/>
                  <a:gd name="connsiteY123" fmla="*/ 471961 h 956576"/>
                  <a:gd name="connsiteX124" fmla="*/ 778583 w 870379"/>
                  <a:gd name="connsiteY124" fmla="*/ 490845 h 956576"/>
                  <a:gd name="connsiteX125" fmla="*/ 774401 w 870379"/>
                  <a:gd name="connsiteY125" fmla="*/ 504466 h 956576"/>
                  <a:gd name="connsiteX126" fmla="*/ 763476 w 870379"/>
                  <a:gd name="connsiteY126" fmla="*/ 519662 h 956576"/>
                  <a:gd name="connsiteX127" fmla="*/ 803796 w 870379"/>
                  <a:gd name="connsiteY127" fmla="*/ 577772 h 956576"/>
                  <a:gd name="connsiteX128" fmla="*/ 806814 w 870379"/>
                  <a:gd name="connsiteY128" fmla="*/ 584198 h 956576"/>
                  <a:gd name="connsiteX129" fmla="*/ 813458 w 870379"/>
                  <a:gd name="connsiteY129" fmla="*/ 607130 h 956576"/>
                  <a:gd name="connsiteX130" fmla="*/ 791297 w 870379"/>
                  <a:gd name="connsiteY130" fmla="*/ 636800 h 956576"/>
                  <a:gd name="connsiteX131" fmla="*/ 784702 w 870379"/>
                  <a:gd name="connsiteY131" fmla="*/ 642209 h 956576"/>
                  <a:gd name="connsiteX132" fmla="*/ 717086 w 870379"/>
                  <a:gd name="connsiteY132" fmla="*/ 672731 h 956576"/>
                  <a:gd name="connsiteX133" fmla="*/ 714838 w 870379"/>
                  <a:gd name="connsiteY133" fmla="*/ 673534 h 956576"/>
                  <a:gd name="connsiteX134" fmla="*/ 672763 w 870379"/>
                  <a:gd name="connsiteY134" fmla="*/ 685058 h 956576"/>
                  <a:gd name="connsiteX135" fmla="*/ 669367 w 870379"/>
                  <a:gd name="connsiteY135" fmla="*/ 687205 h 956576"/>
                  <a:gd name="connsiteX136" fmla="*/ 658688 w 870379"/>
                  <a:gd name="connsiteY136" fmla="*/ 698582 h 956576"/>
                  <a:gd name="connsiteX137" fmla="*/ 642022 w 870379"/>
                  <a:gd name="connsiteY137" fmla="*/ 702549 h 956576"/>
                  <a:gd name="connsiteX138" fmla="*/ 598848 w 870379"/>
                  <a:gd name="connsiteY138" fmla="*/ 684648 h 956576"/>
                  <a:gd name="connsiteX139" fmla="*/ 552408 w 870379"/>
                  <a:gd name="connsiteY139" fmla="*/ 673797 h 956576"/>
                  <a:gd name="connsiteX140" fmla="*/ 547372 w 870379"/>
                  <a:gd name="connsiteY140" fmla="*/ 677485 h 956576"/>
                  <a:gd name="connsiteX141" fmla="*/ 565318 w 870379"/>
                  <a:gd name="connsiteY141" fmla="*/ 690107 h 956576"/>
                  <a:gd name="connsiteX142" fmla="*/ 573733 w 870379"/>
                  <a:gd name="connsiteY142" fmla="*/ 709023 h 956576"/>
                  <a:gd name="connsiteX143" fmla="*/ 571929 w 870379"/>
                  <a:gd name="connsiteY143" fmla="*/ 752774 h 956576"/>
                  <a:gd name="connsiteX144" fmla="*/ 572060 w 870379"/>
                  <a:gd name="connsiteY144" fmla="*/ 755675 h 956576"/>
                  <a:gd name="connsiteX145" fmla="*/ 577063 w 870379"/>
                  <a:gd name="connsiteY145" fmla="*/ 793279 h 956576"/>
                  <a:gd name="connsiteX146" fmla="*/ 584543 w 870379"/>
                  <a:gd name="connsiteY146" fmla="*/ 803065 h 956576"/>
                  <a:gd name="connsiteX147" fmla="*/ 633361 w 870379"/>
                  <a:gd name="connsiteY147" fmla="*/ 809245 h 956576"/>
                  <a:gd name="connsiteX148" fmla="*/ 636510 w 870379"/>
                  <a:gd name="connsiteY148" fmla="*/ 832226 h 956576"/>
                  <a:gd name="connsiteX149" fmla="*/ 595501 w 870379"/>
                  <a:gd name="connsiteY149" fmla="*/ 854569 h 956576"/>
                  <a:gd name="connsiteX150" fmla="*/ 590547 w 870379"/>
                  <a:gd name="connsiteY150" fmla="*/ 861667 h 956576"/>
                  <a:gd name="connsiteX151" fmla="*/ 585002 w 870379"/>
                  <a:gd name="connsiteY151" fmla="*/ 882763 h 956576"/>
                  <a:gd name="connsiteX152" fmla="*/ 575931 w 870379"/>
                  <a:gd name="connsiteY152" fmla="*/ 895172 h 956576"/>
                  <a:gd name="connsiteX153" fmla="*/ 556427 w 870379"/>
                  <a:gd name="connsiteY153" fmla="*/ 905974 h 956576"/>
                  <a:gd name="connsiteX154" fmla="*/ 554819 w 870379"/>
                  <a:gd name="connsiteY154" fmla="*/ 906745 h 956576"/>
                  <a:gd name="connsiteX155" fmla="*/ 511776 w 870379"/>
                  <a:gd name="connsiteY155" fmla="*/ 924202 h 956576"/>
                  <a:gd name="connsiteX156" fmla="*/ 506986 w 870379"/>
                  <a:gd name="connsiteY156" fmla="*/ 929267 h 956576"/>
                  <a:gd name="connsiteX157" fmla="*/ 501277 w 870379"/>
                  <a:gd name="connsiteY157" fmla="*/ 941791 h 956576"/>
                  <a:gd name="connsiteX158" fmla="*/ 488056 w 870379"/>
                  <a:gd name="connsiteY158" fmla="*/ 952233 h 956576"/>
                  <a:gd name="connsiteX159" fmla="*/ 449852 w 870379"/>
                  <a:gd name="connsiteY159" fmla="*/ 956445 h 956576"/>
                  <a:gd name="connsiteX160" fmla="*/ 448244 w 870379"/>
                  <a:gd name="connsiteY160" fmla="*/ 956544 h 956576"/>
                  <a:gd name="connsiteX161" fmla="*/ 355349 w 870379"/>
                  <a:gd name="connsiteY161" fmla="*/ 778837 h 956576"/>
                  <a:gd name="connsiteX162" fmla="*/ 373148 w 870379"/>
                  <a:gd name="connsiteY162" fmla="*/ 792902 h 956576"/>
                  <a:gd name="connsiteX163" fmla="*/ 377347 w 870379"/>
                  <a:gd name="connsiteY163" fmla="*/ 797655 h 956576"/>
                  <a:gd name="connsiteX164" fmla="*/ 392750 w 870379"/>
                  <a:gd name="connsiteY164" fmla="*/ 822260 h 956576"/>
                  <a:gd name="connsiteX165" fmla="*/ 395604 w 870379"/>
                  <a:gd name="connsiteY165" fmla="*/ 829259 h 956576"/>
                  <a:gd name="connsiteX166" fmla="*/ 412369 w 870379"/>
                  <a:gd name="connsiteY166" fmla="*/ 903188 h 956576"/>
                  <a:gd name="connsiteX167" fmla="*/ 414747 w 870379"/>
                  <a:gd name="connsiteY167" fmla="*/ 908466 h 956576"/>
                  <a:gd name="connsiteX168" fmla="*/ 442782 w 870379"/>
                  <a:gd name="connsiteY168" fmla="*/ 944840 h 956576"/>
                  <a:gd name="connsiteX169" fmla="*/ 448884 w 870379"/>
                  <a:gd name="connsiteY169" fmla="*/ 947938 h 956576"/>
                  <a:gd name="connsiteX170" fmla="*/ 487088 w 870379"/>
                  <a:gd name="connsiteY170" fmla="*/ 943725 h 956576"/>
                  <a:gd name="connsiteX171" fmla="*/ 493436 w 870379"/>
                  <a:gd name="connsiteY171" fmla="*/ 938250 h 956576"/>
                  <a:gd name="connsiteX172" fmla="*/ 499145 w 870379"/>
                  <a:gd name="connsiteY172" fmla="*/ 925743 h 956576"/>
                  <a:gd name="connsiteX173" fmla="*/ 508528 w 870379"/>
                  <a:gd name="connsiteY173" fmla="*/ 916268 h 956576"/>
                  <a:gd name="connsiteX174" fmla="*/ 551539 w 870379"/>
                  <a:gd name="connsiteY174" fmla="*/ 898827 h 956576"/>
                  <a:gd name="connsiteX175" fmla="*/ 571765 w 870379"/>
                  <a:gd name="connsiteY175" fmla="*/ 887664 h 956576"/>
                  <a:gd name="connsiteX176" fmla="*/ 576669 w 870379"/>
                  <a:gd name="connsiteY176" fmla="*/ 880599 h 956576"/>
                  <a:gd name="connsiteX177" fmla="*/ 582214 w 870379"/>
                  <a:gd name="connsiteY177" fmla="*/ 859502 h 956576"/>
                  <a:gd name="connsiteX178" fmla="*/ 591384 w 870379"/>
                  <a:gd name="connsiteY178" fmla="*/ 847028 h 956576"/>
                  <a:gd name="connsiteX179" fmla="*/ 627177 w 870379"/>
                  <a:gd name="connsiteY179" fmla="*/ 827538 h 956576"/>
                  <a:gd name="connsiteX180" fmla="*/ 625733 w 870379"/>
                  <a:gd name="connsiteY180" fmla="*/ 816949 h 956576"/>
                  <a:gd name="connsiteX181" fmla="*/ 583460 w 870379"/>
                  <a:gd name="connsiteY181" fmla="*/ 811605 h 956576"/>
                  <a:gd name="connsiteX182" fmla="*/ 568516 w 870379"/>
                  <a:gd name="connsiteY182" fmla="*/ 794426 h 956576"/>
                  <a:gd name="connsiteX183" fmla="*/ 563513 w 870379"/>
                  <a:gd name="connsiteY183" fmla="*/ 756806 h 956576"/>
                  <a:gd name="connsiteX184" fmla="*/ 563317 w 870379"/>
                  <a:gd name="connsiteY184" fmla="*/ 752413 h 956576"/>
                  <a:gd name="connsiteX185" fmla="*/ 565121 w 870379"/>
                  <a:gd name="connsiteY185" fmla="*/ 708663 h 956576"/>
                  <a:gd name="connsiteX186" fmla="*/ 560381 w 870379"/>
                  <a:gd name="connsiteY186" fmla="*/ 697155 h 956576"/>
                  <a:gd name="connsiteX187" fmla="*/ 532609 w 870379"/>
                  <a:gd name="connsiteY187" fmla="*/ 677632 h 956576"/>
                  <a:gd name="connsiteX188" fmla="*/ 550538 w 870379"/>
                  <a:gd name="connsiteY188" fmla="*/ 664551 h 956576"/>
                  <a:gd name="connsiteX189" fmla="*/ 599881 w 870379"/>
                  <a:gd name="connsiteY189" fmla="*/ 675993 h 956576"/>
                  <a:gd name="connsiteX190" fmla="*/ 602276 w 870379"/>
                  <a:gd name="connsiteY190" fmla="*/ 676780 h 956576"/>
                  <a:gd name="connsiteX191" fmla="*/ 645352 w 870379"/>
                  <a:gd name="connsiteY191" fmla="*/ 694647 h 956576"/>
                  <a:gd name="connsiteX192" fmla="*/ 652439 w 870379"/>
                  <a:gd name="connsiteY192" fmla="*/ 692730 h 956576"/>
                  <a:gd name="connsiteX193" fmla="*/ 663118 w 870379"/>
                  <a:gd name="connsiteY193" fmla="*/ 681354 h 956576"/>
                  <a:gd name="connsiteX194" fmla="*/ 670532 w 870379"/>
                  <a:gd name="connsiteY194" fmla="*/ 676780 h 956576"/>
                  <a:gd name="connsiteX195" fmla="*/ 712657 w 870379"/>
                  <a:gd name="connsiteY195" fmla="*/ 665240 h 956576"/>
                  <a:gd name="connsiteX196" fmla="*/ 781176 w 870379"/>
                  <a:gd name="connsiteY196" fmla="*/ 634406 h 956576"/>
                  <a:gd name="connsiteX197" fmla="*/ 784423 w 870379"/>
                  <a:gd name="connsiteY197" fmla="*/ 631669 h 956576"/>
                  <a:gd name="connsiteX198" fmla="*/ 804010 w 870379"/>
                  <a:gd name="connsiteY198" fmla="*/ 605442 h 956576"/>
                  <a:gd name="connsiteX199" fmla="*/ 798547 w 870379"/>
                  <a:gd name="connsiteY199" fmla="*/ 586607 h 956576"/>
                  <a:gd name="connsiteX200" fmla="*/ 796710 w 870379"/>
                  <a:gd name="connsiteY200" fmla="*/ 582689 h 956576"/>
                  <a:gd name="connsiteX201" fmla="*/ 752928 w 870379"/>
                  <a:gd name="connsiteY201" fmla="*/ 519580 h 956576"/>
                  <a:gd name="connsiteX202" fmla="*/ 767396 w 870379"/>
                  <a:gd name="connsiteY202" fmla="*/ 499467 h 956576"/>
                  <a:gd name="connsiteX203" fmla="*/ 769972 w 870379"/>
                  <a:gd name="connsiteY203" fmla="*/ 490845 h 956576"/>
                  <a:gd name="connsiteX204" fmla="*/ 769972 w 870379"/>
                  <a:gd name="connsiteY204" fmla="*/ 471961 h 956576"/>
                  <a:gd name="connsiteX205" fmla="*/ 782078 w 870379"/>
                  <a:gd name="connsiteY205" fmla="*/ 452176 h 956576"/>
                  <a:gd name="connsiteX206" fmla="*/ 809603 w 870379"/>
                  <a:gd name="connsiteY206" fmla="*/ 442308 h 956576"/>
                  <a:gd name="connsiteX207" fmla="*/ 812211 w 870379"/>
                  <a:gd name="connsiteY207" fmla="*/ 440652 h 956576"/>
                  <a:gd name="connsiteX208" fmla="*/ 823661 w 870379"/>
                  <a:gd name="connsiteY208" fmla="*/ 429718 h 956576"/>
                  <a:gd name="connsiteX209" fmla="*/ 808127 w 870379"/>
                  <a:gd name="connsiteY209" fmla="*/ 408917 h 956576"/>
                  <a:gd name="connsiteX210" fmla="*/ 804387 w 870379"/>
                  <a:gd name="connsiteY210" fmla="*/ 389263 h 956576"/>
                  <a:gd name="connsiteX211" fmla="*/ 807930 w 870379"/>
                  <a:gd name="connsiteY211" fmla="*/ 374231 h 956576"/>
                  <a:gd name="connsiteX212" fmla="*/ 813639 w 870379"/>
                  <a:gd name="connsiteY212" fmla="*/ 363806 h 956576"/>
                  <a:gd name="connsiteX213" fmla="*/ 857305 w 870379"/>
                  <a:gd name="connsiteY213" fmla="*/ 321564 h 956576"/>
                  <a:gd name="connsiteX214" fmla="*/ 839311 w 870379"/>
                  <a:gd name="connsiteY214" fmla="*/ 307614 h 956576"/>
                  <a:gd name="connsiteX215" fmla="*/ 835046 w 870379"/>
                  <a:gd name="connsiteY215" fmla="*/ 306221 h 956576"/>
                  <a:gd name="connsiteX216" fmla="*/ 815722 w 870379"/>
                  <a:gd name="connsiteY216" fmla="*/ 307778 h 956576"/>
                  <a:gd name="connsiteX217" fmla="*/ 797907 w 870379"/>
                  <a:gd name="connsiteY217" fmla="*/ 290632 h 956576"/>
                  <a:gd name="connsiteX218" fmla="*/ 791641 w 870379"/>
                  <a:gd name="connsiteY218" fmla="*/ 244914 h 956576"/>
                  <a:gd name="connsiteX219" fmla="*/ 787573 w 870379"/>
                  <a:gd name="connsiteY219" fmla="*/ 236767 h 956576"/>
                  <a:gd name="connsiteX220" fmla="*/ 746596 w 870379"/>
                  <a:gd name="connsiteY220" fmla="*/ 202327 h 956576"/>
                  <a:gd name="connsiteX221" fmla="*/ 743070 w 870379"/>
                  <a:gd name="connsiteY221" fmla="*/ 200721 h 956576"/>
                  <a:gd name="connsiteX222" fmla="*/ 701289 w 870379"/>
                  <a:gd name="connsiteY222" fmla="*/ 196099 h 956576"/>
                  <a:gd name="connsiteX223" fmla="*/ 689084 w 870379"/>
                  <a:gd name="connsiteY223" fmla="*/ 187624 h 956576"/>
                  <a:gd name="connsiteX224" fmla="*/ 679964 w 870379"/>
                  <a:gd name="connsiteY224" fmla="*/ 172100 h 956576"/>
                  <a:gd name="connsiteX225" fmla="*/ 677963 w 870379"/>
                  <a:gd name="connsiteY225" fmla="*/ 152528 h 956576"/>
                  <a:gd name="connsiteX226" fmla="*/ 687756 w 870379"/>
                  <a:gd name="connsiteY226" fmla="*/ 140726 h 956576"/>
                  <a:gd name="connsiteX227" fmla="*/ 707768 w 870379"/>
                  <a:gd name="connsiteY227" fmla="*/ 131595 h 956576"/>
                  <a:gd name="connsiteX228" fmla="*/ 650322 w 870379"/>
                  <a:gd name="connsiteY228" fmla="*/ 132645 h 956576"/>
                  <a:gd name="connsiteX229" fmla="*/ 576456 w 870379"/>
                  <a:gd name="connsiteY229" fmla="*/ 137923 h 956576"/>
                  <a:gd name="connsiteX230" fmla="*/ 576456 w 870379"/>
                  <a:gd name="connsiteY230" fmla="*/ 157151 h 956576"/>
                  <a:gd name="connsiteX231" fmla="*/ 541532 w 870379"/>
                  <a:gd name="connsiteY231" fmla="*/ 181051 h 956576"/>
                  <a:gd name="connsiteX232" fmla="*/ 530410 w 870379"/>
                  <a:gd name="connsiteY232" fmla="*/ 183411 h 956576"/>
                  <a:gd name="connsiteX233" fmla="*/ 489582 w 870379"/>
                  <a:gd name="connsiteY233" fmla="*/ 175133 h 956576"/>
                  <a:gd name="connsiteX234" fmla="*/ 481462 w 870379"/>
                  <a:gd name="connsiteY234" fmla="*/ 170560 h 956576"/>
                  <a:gd name="connsiteX235" fmla="*/ 451295 w 870379"/>
                  <a:gd name="connsiteY235" fmla="*/ 139595 h 956576"/>
                  <a:gd name="connsiteX236" fmla="*/ 445882 w 870379"/>
                  <a:gd name="connsiteY236" fmla="*/ 137398 h 956576"/>
                  <a:gd name="connsiteX237" fmla="*/ 382596 w 870379"/>
                  <a:gd name="connsiteY237" fmla="*/ 145087 h 956576"/>
                  <a:gd name="connsiteX238" fmla="*/ 380890 w 870379"/>
                  <a:gd name="connsiteY238" fmla="*/ 145185 h 956576"/>
                  <a:gd name="connsiteX239" fmla="*/ 320098 w 870379"/>
                  <a:gd name="connsiteY239" fmla="*/ 145185 h 956576"/>
                  <a:gd name="connsiteX240" fmla="*/ 318014 w 870379"/>
                  <a:gd name="connsiteY240" fmla="*/ 119728 h 956576"/>
                  <a:gd name="connsiteX241" fmla="*/ 314783 w 870379"/>
                  <a:gd name="connsiteY241" fmla="*/ 111581 h 956576"/>
                  <a:gd name="connsiteX242" fmla="*/ 280647 w 870379"/>
                  <a:gd name="connsiteY242" fmla="*/ 73518 h 956576"/>
                  <a:gd name="connsiteX243" fmla="*/ 275775 w 870379"/>
                  <a:gd name="connsiteY243" fmla="*/ 70978 h 956576"/>
                  <a:gd name="connsiteX244" fmla="*/ 244116 w 870379"/>
                  <a:gd name="connsiteY244" fmla="*/ 69962 h 956576"/>
                  <a:gd name="connsiteX245" fmla="*/ 229368 w 870379"/>
                  <a:gd name="connsiteY245" fmla="*/ 58454 h 956576"/>
                  <a:gd name="connsiteX246" fmla="*/ 212456 w 870379"/>
                  <a:gd name="connsiteY246" fmla="*/ 16278 h 956576"/>
                  <a:gd name="connsiteX247" fmla="*/ 200186 w 870379"/>
                  <a:gd name="connsiteY247" fmla="*/ 30457 h 956576"/>
                  <a:gd name="connsiteX248" fmla="*/ 197496 w 870379"/>
                  <a:gd name="connsiteY248" fmla="*/ 43718 h 956576"/>
                  <a:gd name="connsiteX249" fmla="*/ 200465 w 870379"/>
                  <a:gd name="connsiteY249" fmla="*/ 55914 h 956576"/>
                  <a:gd name="connsiteX250" fmla="*/ 189769 w 870379"/>
                  <a:gd name="connsiteY250" fmla="*/ 81338 h 956576"/>
                  <a:gd name="connsiteX251" fmla="*/ 130946 w 870379"/>
                  <a:gd name="connsiteY251" fmla="*/ 105876 h 956576"/>
                  <a:gd name="connsiteX252" fmla="*/ 124893 w 870379"/>
                  <a:gd name="connsiteY252" fmla="*/ 118679 h 956576"/>
                  <a:gd name="connsiteX253" fmla="*/ 128173 w 870379"/>
                  <a:gd name="connsiteY253" fmla="*/ 163593 h 956576"/>
                  <a:gd name="connsiteX254" fmla="*/ 130289 w 870379"/>
                  <a:gd name="connsiteY254" fmla="*/ 170347 h 956576"/>
                  <a:gd name="connsiteX255" fmla="*/ 142084 w 870379"/>
                  <a:gd name="connsiteY255" fmla="*/ 189214 h 956576"/>
                  <a:gd name="connsiteX256" fmla="*/ 144921 w 870379"/>
                  <a:gd name="connsiteY256" fmla="*/ 207376 h 956576"/>
                  <a:gd name="connsiteX257" fmla="*/ 135293 w 870379"/>
                  <a:gd name="connsiteY257" fmla="*/ 249340 h 956576"/>
                  <a:gd name="connsiteX258" fmla="*/ 121808 w 870379"/>
                  <a:gd name="connsiteY258" fmla="*/ 264093 h 956576"/>
                  <a:gd name="connsiteX259" fmla="*/ 111606 w 870379"/>
                  <a:gd name="connsiteY259" fmla="*/ 266158 h 956576"/>
                  <a:gd name="connsiteX260" fmla="*/ 93233 w 870379"/>
                  <a:gd name="connsiteY260" fmla="*/ 253946 h 956576"/>
                  <a:gd name="connsiteX261" fmla="*/ 77272 w 870379"/>
                  <a:gd name="connsiteY261" fmla="*/ 208261 h 956576"/>
                  <a:gd name="connsiteX262" fmla="*/ 78880 w 870379"/>
                  <a:gd name="connsiteY262" fmla="*/ 188394 h 956576"/>
                  <a:gd name="connsiteX263" fmla="*/ 99680 w 870379"/>
                  <a:gd name="connsiteY263" fmla="*/ 151479 h 956576"/>
                  <a:gd name="connsiteX264" fmla="*/ 101550 w 870379"/>
                  <a:gd name="connsiteY264" fmla="*/ 143972 h 956576"/>
                  <a:gd name="connsiteX265" fmla="*/ 101550 w 870379"/>
                  <a:gd name="connsiteY265" fmla="*/ 111335 h 956576"/>
                  <a:gd name="connsiteX266" fmla="*/ 99647 w 870379"/>
                  <a:gd name="connsiteY266" fmla="*/ 103778 h 956576"/>
                  <a:gd name="connsiteX267" fmla="*/ 80914 w 870379"/>
                  <a:gd name="connsiteY267" fmla="*/ 70863 h 956576"/>
                  <a:gd name="connsiteX268" fmla="*/ 72039 w 870379"/>
                  <a:gd name="connsiteY268" fmla="*/ 93271 h 956576"/>
                  <a:gd name="connsiteX269" fmla="*/ 67775 w 870379"/>
                  <a:gd name="connsiteY269" fmla="*/ 99975 h 956576"/>
                  <a:gd name="connsiteX270" fmla="*/ 48107 w 870379"/>
                  <a:gd name="connsiteY270" fmla="*/ 120334 h 956576"/>
                  <a:gd name="connsiteX271" fmla="*/ 46597 w 870379"/>
                  <a:gd name="connsiteY271" fmla="*/ 122301 h 956576"/>
                  <a:gd name="connsiteX272" fmla="*/ 30964 w 870379"/>
                  <a:gd name="connsiteY272" fmla="*/ 148479 h 956576"/>
                  <a:gd name="connsiteX273" fmla="*/ 29127 w 870379"/>
                  <a:gd name="connsiteY273" fmla="*/ 153692 h 956576"/>
                  <a:gd name="connsiteX274" fmla="*/ 20843 w 870379"/>
                  <a:gd name="connsiteY274" fmla="*/ 206638 h 956576"/>
                  <a:gd name="connsiteX275" fmla="*/ 19613 w 870379"/>
                  <a:gd name="connsiteY275" fmla="*/ 211360 h 956576"/>
                  <a:gd name="connsiteX276" fmla="*/ 9623 w 870379"/>
                  <a:gd name="connsiteY276" fmla="*/ 237915 h 956576"/>
                  <a:gd name="connsiteX277" fmla="*/ 10591 w 870379"/>
                  <a:gd name="connsiteY277" fmla="*/ 251225 h 956576"/>
                  <a:gd name="connsiteX278" fmla="*/ 16053 w 870379"/>
                  <a:gd name="connsiteY278" fmla="*/ 255487 h 956576"/>
                  <a:gd name="connsiteX279" fmla="*/ 24337 w 870379"/>
                  <a:gd name="connsiteY279" fmla="*/ 256831 h 956576"/>
                  <a:gd name="connsiteX280" fmla="*/ 38592 w 870379"/>
                  <a:gd name="connsiteY280" fmla="*/ 272748 h 956576"/>
                  <a:gd name="connsiteX281" fmla="*/ 42660 w 870379"/>
                  <a:gd name="connsiteY281" fmla="*/ 295025 h 956576"/>
                  <a:gd name="connsiteX282" fmla="*/ 45121 w 870379"/>
                  <a:gd name="connsiteY282" fmla="*/ 300877 h 956576"/>
                  <a:gd name="connsiteX283" fmla="*/ 54110 w 870379"/>
                  <a:gd name="connsiteY283" fmla="*/ 312712 h 956576"/>
                  <a:gd name="connsiteX284" fmla="*/ 58080 w 870379"/>
                  <a:gd name="connsiteY284" fmla="*/ 321678 h 956576"/>
                  <a:gd name="connsiteX285" fmla="*/ 63067 w 870379"/>
                  <a:gd name="connsiteY285" fmla="*/ 345939 h 956576"/>
                  <a:gd name="connsiteX286" fmla="*/ 62558 w 870379"/>
                  <a:gd name="connsiteY286" fmla="*/ 358118 h 956576"/>
                  <a:gd name="connsiteX287" fmla="*/ 55111 w 870379"/>
                  <a:gd name="connsiteY287" fmla="*/ 383017 h 956576"/>
                  <a:gd name="connsiteX288" fmla="*/ 56964 w 870379"/>
                  <a:gd name="connsiteY288" fmla="*/ 396492 h 956576"/>
                  <a:gd name="connsiteX289" fmla="*/ 72122 w 870379"/>
                  <a:gd name="connsiteY289" fmla="*/ 403081 h 956576"/>
                  <a:gd name="connsiteX290" fmla="*/ 84818 w 870379"/>
                  <a:gd name="connsiteY290" fmla="*/ 425129 h 956576"/>
                  <a:gd name="connsiteX291" fmla="*/ 91691 w 870379"/>
                  <a:gd name="connsiteY291" fmla="*/ 429554 h 956576"/>
                  <a:gd name="connsiteX292" fmla="*/ 165837 w 870379"/>
                  <a:gd name="connsiteY292" fmla="*/ 423293 h 956576"/>
                  <a:gd name="connsiteX293" fmla="*/ 170708 w 870379"/>
                  <a:gd name="connsiteY293" fmla="*/ 423736 h 956576"/>
                  <a:gd name="connsiteX294" fmla="*/ 201252 w 870379"/>
                  <a:gd name="connsiteY294" fmla="*/ 431882 h 956576"/>
                  <a:gd name="connsiteX295" fmla="*/ 211160 w 870379"/>
                  <a:gd name="connsiteY295" fmla="*/ 439619 h 956576"/>
                  <a:gd name="connsiteX296" fmla="*/ 246871 w 870379"/>
                  <a:gd name="connsiteY296" fmla="*/ 497926 h 956576"/>
                  <a:gd name="connsiteX297" fmla="*/ 254876 w 870379"/>
                  <a:gd name="connsiteY297" fmla="*/ 501778 h 956576"/>
                  <a:gd name="connsiteX298" fmla="*/ 270214 w 870379"/>
                  <a:gd name="connsiteY298" fmla="*/ 496697 h 956576"/>
                  <a:gd name="connsiteX299" fmla="*/ 276021 w 870379"/>
                  <a:gd name="connsiteY299" fmla="*/ 496025 h 956576"/>
                  <a:gd name="connsiteX300" fmla="*/ 318162 w 870379"/>
                  <a:gd name="connsiteY300" fmla="*/ 499877 h 956576"/>
                  <a:gd name="connsiteX301" fmla="*/ 320081 w 870379"/>
                  <a:gd name="connsiteY301" fmla="*/ 499713 h 956576"/>
                  <a:gd name="connsiteX302" fmla="*/ 351019 w 870379"/>
                  <a:gd name="connsiteY302" fmla="*/ 491484 h 956576"/>
                  <a:gd name="connsiteX303" fmla="*/ 362272 w 870379"/>
                  <a:gd name="connsiteY303" fmla="*/ 493172 h 956576"/>
                  <a:gd name="connsiteX304" fmla="*/ 371311 w 870379"/>
                  <a:gd name="connsiteY304" fmla="*/ 498696 h 956576"/>
                  <a:gd name="connsiteX305" fmla="*/ 379840 w 870379"/>
                  <a:gd name="connsiteY305" fmla="*/ 523350 h 956576"/>
                  <a:gd name="connsiteX306" fmla="*/ 372393 w 870379"/>
                  <a:gd name="connsiteY306" fmla="*/ 552380 h 956576"/>
                  <a:gd name="connsiteX307" fmla="*/ 370769 w 870379"/>
                  <a:gd name="connsiteY307" fmla="*/ 556823 h 956576"/>
                  <a:gd name="connsiteX308" fmla="*/ 359418 w 870379"/>
                  <a:gd name="connsiteY308" fmla="*/ 579805 h 956576"/>
                  <a:gd name="connsiteX309" fmla="*/ 357925 w 870379"/>
                  <a:gd name="connsiteY309" fmla="*/ 585378 h 956576"/>
                  <a:gd name="connsiteX310" fmla="*/ 353873 w 870379"/>
                  <a:gd name="connsiteY310" fmla="*/ 637242 h 956576"/>
                  <a:gd name="connsiteX311" fmla="*/ 354152 w 870379"/>
                  <a:gd name="connsiteY311" fmla="*/ 641881 h 956576"/>
                  <a:gd name="connsiteX312" fmla="*/ 364174 w 870379"/>
                  <a:gd name="connsiteY312" fmla="*/ 690664 h 956576"/>
                  <a:gd name="connsiteX313" fmla="*/ 366635 w 870379"/>
                  <a:gd name="connsiteY313" fmla="*/ 696237 h 956576"/>
                  <a:gd name="connsiteX314" fmla="*/ 383318 w 870379"/>
                  <a:gd name="connsiteY314" fmla="*/ 717826 h 956576"/>
                  <a:gd name="connsiteX315" fmla="*/ 385992 w 870379"/>
                  <a:gd name="connsiteY315" fmla="*/ 738906 h 956576"/>
                  <a:gd name="connsiteX316" fmla="*/ 355333 w 870379"/>
                  <a:gd name="connsiteY316" fmla="*/ 778886 h 956576"/>
                  <a:gd name="connsiteX317" fmla="*/ 119184 w 870379"/>
                  <a:gd name="connsiteY317" fmla="*/ 46553 h 956576"/>
                  <a:gd name="connsiteX318" fmla="*/ 89739 w 870379"/>
                  <a:gd name="connsiteY318" fmla="*/ 56520 h 956576"/>
                  <a:gd name="connsiteX319" fmla="*/ 84326 w 870379"/>
                  <a:gd name="connsiteY319" fmla="*/ 62372 h 956576"/>
                  <a:gd name="connsiteX320" fmla="*/ 82965 w 870379"/>
                  <a:gd name="connsiteY320" fmla="*/ 65798 h 956576"/>
                  <a:gd name="connsiteX321" fmla="*/ 118019 w 870379"/>
                  <a:gd name="connsiteY321" fmla="*/ 56471 h 956576"/>
                  <a:gd name="connsiteX322" fmla="*/ 119184 w 870379"/>
                  <a:gd name="connsiteY322" fmla="*/ 46553 h 95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870379" h="956576">
                    <a:moveTo>
                      <a:pt x="448260" y="956576"/>
                    </a:moveTo>
                    <a:cubicBezTo>
                      <a:pt x="443585" y="956576"/>
                      <a:pt x="439189" y="954282"/>
                      <a:pt x="435974" y="950102"/>
                    </a:cubicBezTo>
                    <a:lnTo>
                      <a:pt x="407940" y="913711"/>
                    </a:lnTo>
                    <a:cubicBezTo>
                      <a:pt x="406070" y="911285"/>
                      <a:pt x="404708" y="908302"/>
                      <a:pt x="403986" y="905089"/>
                    </a:cubicBezTo>
                    <a:lnTo>
                      <a:pt x="387238" y="831177"/>
                    </a:lnTo>
                    <a:cubicBezTo>
                      <a:pt x="386877" y="829603"/>
                      <a:pt x="386271" y="828079"/>
                      <a:pt x="385467" y="826833"/>
                    </a:cubicBezTo>
                    <a:lnTo>
                      <a:pt x="370047" y="802212"/>
                    </a:lnTo>
                    <a:cubicBezTo>
                      <a:pt x="369407" y="801196"/>
                      <a:pt x="368653" y="800327"/>
                      <a:pt x="367800" y="799639"/>
                    </a:cubicBezTo>
                    <a:lnTo>
                      <a:pt x="343375" y="780329"/>
                    </a:lnTo>
                    <a:lnTo>
                      <a:pt x="377035" y="736447"/>
                    </a:lnTo>
                    <a:lnTo>
                      <a:pt x="375100" y="721170"/>
                    </a:lnTo>
                    <a:lnTo>
                      <a:pt x="359844" y="701467"/>
                    </a:lnTo>
                    <a:cubicBezTo>
                      <a:pt x="357876" y="698909"/>
                      <a:pt x="356449" y="695762"/>
                      <a:pt x="355743" y="692336"/>
                    </a:cubicBezTo>
                    <a:lnTo>
                      <a:pt x="345720" y="643569"/>
                    </a:lnTo>
                    <a:cubicBezTo>
                      <a:pt x="345245" y="641291"/>
                      <a:pt x="345113" y="638914"/>
                      <a:pt x="345294" y="636538"/>
                    </a:cubicBezTo>
                    <a:lnTo>
                      <a:pt x="349346" y="584673"/>
                    </a:lnTo>
                    <a:cubicBezTo>
                      <a:pt x="349592" y="581591"/>
                      <a:pt x="350395" y="578591"/>
                      <a:pt x="351691" y="575969"/>
                    </a:cubicBezTo>
                    <a:lnTo>
                      <a:pt x="363027" y="553003"/>
                    </a:lnTo>
                    <a:cubicBezTo>
                      <a:pt x="363469" y="552102"/>
                      <a:pt x="363797" y="551167"/>
                      <a:pt x="364043" y="550200"/>
                    </a:cubicBezTo>
                    <a:lnTo>
                      <a:pt x="371491" y="521154"/>
                    </a:lnTo>
                    <a:cubicBezTo>
                      <a:pt x="373033" y="515171"/>
                      <a:pt x="370982" y="508499"/>
                      <a:pt x="366816" y="505991"/>
                    </a:cubicBezTo>
                    <a:lnTo>
                      <a:pt x="357777" y="500467"/>
                    </a:lnTo>
                    <a:cubicBezTo>
                      <a:pt x="356317" y="499614"/>
                      <a:pt x="354726" y="499336"/>
                      <a:pt x="353201" y="499762"/>
                    </a:cubicBezTo>
                    <a:lnTo>
                      <a:pt x="322279" y="507975"/>
                    </a:lnTo>
                    <a:cubicBezTo>
                      <a:pt x="320688" y="508433"/>
                      <a:pt x="318998" y="508548"/>
                      <a:pt x="317358" y="508417"/>
                    </a:cubicBezTo>
                    <a:lnTo>
                      <a:pt x="275168" y="504565"/>
                    </a:lnTo>
                    <a:cubicBezTo>
                      <a:pt x="274397" y="504466"/>
                      <a:pt x="273659" y="504565"/>
                      <a:pt x="272904" y="504827"/>
                    </a:cubicBezTo>
                    <a:lnTo>
                      <a:pt x="257550" y="509925"/>
                    </a:lnTo>
                    <a:cubicBezTo>
                      <a:pt x="250743" y="512171"/>
                      <a:pt x="243673" y="509220"/>
                      <a:pt x="239489" y="502417"/>
                    </a:cubicBezTo>
                    <a:lnTo>
                      <a:pt x="203778" y="444111"/>
                    </a:lnTo>
                    <a:cubicBezTo>
                      <a:pt x="202532" y="442062"/>
                      <a:pt x="200826" y="440652"/>
                      <a:pt x="198989" y="440160"/>
                    </a:cubicBezTo>
                    <a:lnTo>
                      <a:pt x="168412" y="432014"/>
                    </a:lnTo>
                    <a:cubicBezTo>
                      <a:pt x="167788" y="431866"/>
                      <a:pt x="167182" y="431801"/>
                      <a:pt x="166542" y="431850"/>
                    </a:cubicBezTo>
                    <a:lnTo>
                      <a:pt x="92364" y="438111"/>
                    </a:lnTo>
                    <a:cubicBezTo>
                      <a:pt x="86557" y="438668"/>
                      <a:pt x="80684" y="435275"/>
                      <a:pt x="77321" y="429407"/>
                    </a:cubicBezTo>
                    <a:lnTo>
                      <a:pt x="66052" y="409835"/>
                    </a:lnTo>
                    <a:lnTo>
                      <a:pt x="49058" y="402442"/>
                    </a:lnTo>
                    <a:lnTo>
                      <a:pt x="46302" y="382346"/>
                    </a:lnTo>
                    <a:lnTo>
                      <a:pt x="54274" y="355675"/>
                    </a:lnTo>
                    <a:cubicBezTo>
                      <a:pt x="55029" y="353135"/>
                      <a:pt x="55144" y="350299"/>
                      <a:pt x="54619" y="347676"/>
                    </a:cubicBezTo>
                    <a:lnTo>
                      <a:pt x="49632" y="323416"/>
                    </a:lnTo>
                    <a:cubicBezTo>
                      <a:pt x="49205" y="321334"/>
                      <a:pt x="48369" y="319416"/>
                      <a:pt x="47237" y="317924"/>
                    </a:cubicBezTo>
                    <a:lnTo>
                      <a:pt x="38248" y="306089"/>
                    </a:lnTo>
                    <a:cubicBezTo>
                      <a:pt x="36246" y="303450"/>
                      <a:pt x="34820" y="300156"/>
                      <a:pt x="34180" y="296582"/>
                    </a:cubicBezTo>
                    <a:lnTo>
                      <a:pt x="30111" y="274305"/>
                    </a:lnTo>
                    <a:cubicBezTo>
                      <a:pt x="29242" y="269502"/>
                      <a:pt x="26355" y="265896"/>
                      <a:pt x="22927" y="265339"/>
                    </a:cubicBezTo>
                    <a:lnTo>
                      <a:pt x="14659" y="263995"/>
                    </a:lnTo>
                    <a:cubicBezTo>
                      <a:pt x="9951" y="263240"/>
                      <a:pt x="5850" y="260241"/>
                      <a:pt x="3127" y="255569"/>
                    </a:cubicBezTo>
                    <a:cubicBezTo>
                      <a:pt x="-383" y="249537"/>
                      <a:pt x="-974" y="241636"/>
                      <a:pt x="1536" y="234915"/>
                    </a:cubicBezTo>
                    <a:lnTo>
                      <a:pt x="11509" y="208376"/>
                    </a:lnTo>
                    <a:cubicBezTo>
                      <a:pt x="11870" y="207425"/>
                      <a:pt x="12133" y="206376"/>
                      <a:pt x="12297" y="205327"/>
                    </a:cubicBezTo>
                    <a:lnTo>
                      <a:pt x="20581" y="152397"/>
                    </a:lnTo>
                    <a:cubicBezTo>
                      <a:pt x="21040" y="149447"/>
                      <a:pt x="22057" y="146562"/>
                      <a:pt x="23517" y="144119"/>
                    </a:cubicBezTo>
                    <a:lnTo>
                      <a:pt x="39166" y="117925"/>
                    </a:lnTo>
                    <a:cubicBezTo>
                      <a:pt x="39954" y="116614"/>
                      <a:pt x="40856" y="115416"/>
                      <a:pt x="41873" y="114384"/>
                    </a:cubicBezTo>
                    <a:lnTo>
                      <a:pt x="61541" y="94025"/>
                    </a:lnTo>
                    <a:cubicBezTo>
                      <a:pt x="62558" y="92959"/>
                      <a:pt x="63378" y="91648"/>
                      <a:pt x="63985" y="90123"/>
                    </a:cubicBezTo>
                    <a:lnTo>
                      <a:pt x="76239" y="59208"/>
                    </a:lnTo>
                    <a:cubicBezTo>
                      <a:pt x="78339" y="53897"/>
                      <a:pt x="82226" y="49947"/>
                      <a:pt x="86901" y="48373"/>
                    </a:cubicBezTo>
                    <a:lnTo>
                      <a:pt x="129239" y="34063"/>
                    </a:lnTo>
                    <a:lnTo>
                      <a:pt x="125811" y="63290"/>
                    </a:lnTo>
                    <a:lnTo>
                      <a:pt x="91626" y="72371"/>
                    </a:lnTo>
                    <a:lnTo>
                      <a:pt x="107078" y="99533"/>
                    </a:lnTo>
                    <a:cubicBezTo>
                      <a:pt x="109063" y="103008"/>
                      <a:pt x="110096" y="107106"/>
                      <a:pt x="110096" y="111351"/>
                    </a:cubicBezTo>
                    <a:lnTo>
                      <a:pt x="110096" y="143988"/>
                    </a:lnTo>
                    <a:cubicBezTo>
                      <a:pt x="110096" y="148201"/>
                      <a:pt x="109063" y="152250"/>
                      <a:pt x="107111" y="155725"/>
                    </a:cubicBezTo>
                    <a:lnTo>
                      <a:pt x="86311" y="192640"/>
                    </a:lnTo>
                    <a:cubicBezTo>
                      <a:pt x="84228" y="196328"/>
                      <a:pt x="83850" y="201246"/>
                      <a:pt x="85326" y="205442"/>
                    </a:cubicBezTo>
                    <a:lnTo>
                      <a:pt x="101304" y="251143"/>
                    </a:lnTo>
                    <a:cubicBezTo>
                      <a:pt x="102912" y="255733"/>
                      <a:pt x="106373" y="258536"/>
                      <a:pt x="109834" y="257749"/>
                    </a:cubicBezTo>
                    <a:lnTo>
                      <a:pt x="120037" y="255684"/>
                    </a:lnTo>
                    <a:cubicBezTo>
                      <a:pt x="123170" y="255044"/>
                      <a:pt x="125844" y="251815"/>
                      <a:pt x="126845" y="247455"/>
                    </a:cubicBezTo>
                    <a:lnTo>
                      <a:pt x="136474" y="205491"/>
                    </a:lnTo>
                    <a:cubicBezTo>
                      <a:pt x="137392" y="201409"/>
                      <a:pt x="136753" y="197049"/>
                      <a:pt x="134735" y="193820"/>
                    </a:cubicBezTo>
                    <a:lnTo>
                      <a:pt x="122940" y="174969"/>
                    </a:lnTo>
                    <a:cubicBezTo>
                      <a:pt x="121005" y="171887"/>
                      <a:pt x="119824" y="168199"/>
                      <a:pt x="119529" y="164265"/>
                    </a:cubicBezTo>
                    <a:lnTo>
                      <a:pt x="116248" y="119351"/>
                    </a:lnTo>
                    <a:cubicBezTo>
                      <a:pt x="115559" y="109843"/>
                      <a:pt x="120218" y="101057"/>
                      <a:pt x="127583" y="97992"/>
                    </a:cubicBezTo>
                    <a:lnTo>
                      <a:pt x="186407" y="73453"/>
                    </a:lnTo>
                    <a:cubicBezTo>
                      <a:pt x="191033" y="71519"/>
                      <a:pt x="193625" y="64437"/>
                      <a:pt x="192050" y="57995"/>
                    </a:cubicBezTo>
                    <a:lnTo>
                      <a:pt x="189081" y="45783"/>
                    </a:lnTo>
                    <a:cubicBezTo>
                      <a:pt x="187243" y="38259"/>
                      <a:pt x="188982" y="30243"/>
                      <a:pt x="193625" y="24867"/>
                    </a:cubicBezTo>
                    <a:lnTo>
                      <a:pt x="215146" y="0"/>
                    </a:lnTo>
                    <a:lnTo>
                      <a:pt x="237308" y="55274"/>
                    </a:lnTo>
                    <a:cubicBezTo>
                      <a:pt x="238784" y="58930"/>
                      <a:pt x="241491" y="61290"/>
                      <a:pt x="244345" y="61372"/>
                    </a:cubicBezTo>
                    <a:lnTo>
                      <a:pt x="276021" y="62388"/>
                    </a:lnTo>
                    <a:cubicBezTo>
                      <a:pt x="280138" y="62536"/>
                      <a:pt x="284026" y="64454"/>
                      <a:pt x="287028" y="67781"/>
                    </a:cubicBezTo>
                    <a:lnTo>
                      <a:pt x="321164" y="105860"/>
                    </a:lnTo>
                    <a:cubicBezTo>
                      <a:pt x="324215" y="109286"/>
                      <a:pt x="326135" y="113958"/>
                      <a:pt x="326561" y="119023"/>
                    </a:cubicBezTo>
                    <a:lnTo>
                      <a:pt x="328004" y="136595"/>
                    </a:lnTo>
                    <a:lnTo>
                      <a:pt x="380874" y="136595"/>
                    </a:lnTo>
                    <a:lnTo>
                      <a:pt x="444816" y="128875"/>
                    </a:lnTo>
                    <a:cubicBezTo>
                      <a:pt x="449310" y="128301"/>
                      <a:pt x="453953" y="130022"/>
                      <a:pt x="457446" y="133595"/>
                    </a:cubicBezTo>
                    <a:lnTo>
                      <a:pt x="487613" y="164577"/>
                    </a:lnTo>
                    <a:cubicBezTo>
                      <a:pt x="488712" y="165724"/>
                      <a:pt x="489959" y="166445"/>
                      <a:pt x="491271" y="166708"/>
                    </a:cubicBezTo>
                    <a:lnTo>
                      <a:pt x="532084" y="174985"/>
                    </a:lnTo>
                    <a:cubicBezTo>
                      <a:pt x="533658" y="175280"/>
                      <a:pt x="535217" y="174953"/>
                      <a:pt x="536644" y="173969"/>
                    </a:cubicBezTo>
                    <a:lnTo>
                      <a:pt x="567811" y="152627"/>
                    </a:lnTo>
                    <a:lnTo>
                      <a:pt x="567811" y="129940"/>
                    </a:lnTo>
                    <a:lnTo>
                      <a:pt x="649912" y="124072"/>
                    </a:lnTo>
                    <a:lnTo>
                      <a:pt x="748893" y="122268"/>
                    </a:lnTo>
                    <a:lnTo>
                      <a:pt x="691299" y="148578"/>
                    </a:lnTo>
                    <a:cubicBezTo>
                      <a:pt x="689002" y="149627"/>
                      <a:pt x="687133" y="152020"/>
                      <a:pt x="686132" y="155151"/>
                    </a:cubicBezTo>
                    <a:cubicBezTo>
                      <a:pt x="684803" y="159364"/>
                      <a:pt x="685262" y="164199"/>
                      <a:pt x="687362" y="167789"/>
                    </a:cubicBezTo>
                    <a:lnTo>
                      <a:pt x="696466" y="183296"/>
                    </a:lnTo>
                    <a:cubicBezTo>
                      <a:pt x="697926" y="185788"/>
                      <a:pt x="700026" y="187345"/>
                      <a:pt x="702191" y="187575"/>
                    </a:cubicBezTo>
                    <a:lnTo>
                      <a:pt x="744005" y="192214"/>
                    </a:lnTo>
                    <a:cubicBezTo>
                      <a:pt x="746924" y="192541"/>
                      <a:pt x="749713" y="193771"/>
                      <a:pt x="752091" y="195771"/>
                    </a:cubicBezTo>
                    <a:lnTo>
                      <a:pt x="793084" y="230211"/>
                    </a:lnTo>
                    <a:cubicBezTo>
                      <a:pt x="796874" y="233407"/>
                      <a:pt x="799367" y="238210"/>
                      <a:pt x="800138" y="243767"/>
                    </a:cubicBezTo>
                    <a:lnTo>
                      <a:pt x="806404" y="289484"/>
                    </a:lnTo>
                    <a:cubicBezTo>
                      <a:pt x="807192" y="295303"/>
                      <a:pt x="810998" y="299746"/>
                      <a:pt x="815000" y="299238"/>
                    </a:cubicBezTo>
                    <a:lnTo>
                      <a:pt x="834307" y="297680"/>
                    </a:lnTo>
                    <a:cubicBezTo>
                      <a:pt x="837818" y="297418"/>
                      <a:pt x="841541" y="298500"/>
                      <a:pt x="844560" y="300860"/>
                    </a:cubicBezTo>
                    <a:lnTo>
                      <a:pt x="870379" y="320842"/>
                    </a:lnTo>
                    <a:lnTo>
                      <a:pt x="819593" y="370002"/>
                    </a:lnTo>
                    <a:cubicBezTo>
                      <a:pt x="818051" y="371494"/>
                      <a:pt x="816854" y="373723"/>
                      <a:pt x="816279" y="376215"/>
                    </a:cubicBezTo>
                    <a:lnTo>
                      <a:pt x="812753" y="391230"/>
                    </a:lnTo>
                    <a:cubicBezTo>
                      <a:pt x="811736" y="395639"/>
                      <a:pt x="812605" y="400574"/>
                      <a:pt x="815016" y="403786"/>
                    </a:cubicBezTo>
                    <a:lnTo>
                      <a:pt x="835111" y="430653"/>
                    </a:lnTo>
                    <a:lnTo>
                      <a:pt x="818166" y="446864"/>
                    </a:lnTo>
                    <a:cubicBezTo>
                      <a:pt x="816509" y="448455"/>
                      <a:pt x="814606" y="449651"/>
                      <a:pt x="812523" y="450405"/>
                    </a:cubicBezTo>
                    <a:lnTo>
                      <a:pt x="784981" y="460274"/>
                    </a:lnTo>
                    <a:cubicBezTo>
                      <a:pt x="781274" y="461601"/>
                      <a:pt x="778583" y="466502"/>
                      <a:pt x="778583" y="471961"/>
                    </a:cubicBezTo>
                    <a:lnTo>
                      <a:pt x="778583" y="490845"/>
                    </a:lnTo>
                    <a:cubicBezTo>
                      <a:pt x="778583" y="495861"/>
                      <a:pt x="777091" y="500696"/>
                      <a:pt x="774401" y="504466"/>
                    </a:cubicBezTo>
                    <a:lnTo>
                      <a:pt x="763476" y="519662"/>
                    </a:lnTo>
                    <a:lnTo>
                      <a:pt x="803796" y="577772"/>
                    </a:lnTo>
                    <a:cubicBezTo>
                      <a:pt x="805108" y="579690"/>
                      <a:pt x="806126" y="581837"/>
                      <a:pt x="806814" y="584198"/>
                    </a:cubicBezTo>
                    <a:lnTo>
                      <a:pt x="813458" y="607130"/>
                    </a:lnTo>
                    <a:lnTo>
                      <a:pt x="791297" y="636800"/>
                    </a:lnTo>
                    <a:cubicBezTo>
                      <a:pt x="789476" y="639226"/>
                      <a:pt x="787212" y="641078"/>
                      <a:pt x="784702" y="642209"/>
                    </a:cubicBezTo>
                    <a:lnTo>
                      <a:pt x="717086" y="672731"/>
                    </a:lnTo>
                    <a:cubicBezTo>
                      <a:pt x="716282" y="673092"/>
                      <a:pt x="715560" y="673354"/>
                      <a:pt x="714838" y="673534"/>
                    </a:cubicBezTo>
                    <a:lnTo>
                      <a:pt x="672763" y="685058"/>
                    </a:lnTo>
                    <a:cubicBezTo>
                      <a:pt x="671549" y="685386"/>
                      <a:pt x="670384" y="686140"/>
                      <a:pt x="669367" y="687205"/>
                    </a:cubicBezTo>
                    <a:lnTo>
                      <a:pt x="658688" y="698582"/>
                    </a:lnTo>
                    <a:cubicBezTo>
                      <a:pt x="654161" y="703417"/>
                      <a:pt x="647796" y="704991"/>
                      <a:pt x="642022" y="702549"/>
                    </a:cubicBezTo>
                    <a:lnTo>
                      <a:pt x="598848" y="684648"/>
                    </a:lnTo>
                    <a:lnTo>
                      <a:pt x="552408" y="673797"/>
                    </a:lnTo>
                    <a:lnTo>
                      <a:pt x="547372" y="677485"/>
                    </a:lnTo>
                    <a:lnTo>
                      <a:pt x="565318" y="690107"/>
                    </a:lnTo>
                    <a:cubicBezTo>
                      <a:pt x="570830" y="693942"/>
                      <a:pt x="574045" y="701188"/>
                      <a:pt x="573733" y="709023"/>
                    </a:cubicBezTo>
                    <a:lnTo>
                      <a:pt x="571929" y="752774"/>
                    </a:lnTo>
                    <a:cubicBezTo>
                      <a:pt x="571880" y="753741"/>
                      <a:pt x="571929" y="754708"/>
                      <a:pt x="572060" y="755675"/>
                    </a:cubicBezTo>
                    <a:lnTo>
                      <a:pt x="577063" y="793279"/>
                    </a:lnTo>
                    <a:cubicBezTo>
                      <a:pt x="577752" y="798491"/>
                      <a:pt x="580901" y="802606"/>
                      <a:pt x="584543" y="803065"/>
                    </a:cubicBezTo>
                    <a:lnTo>
                      <a:pt x="633361" y="809245"/>
                    </a:lnTo>
                    <a:lnTo>
                      <a:pt x="636510" y="832226"/>
                    </a:lnTo>
                    <a:lnTo>
                      <a:pt x="595501" y="854569"/>
                    </a:lnTo>
                    <a:cubicBezTo>
                      <a:pt x="593221" y="855798"/>
                      <a:pt x="591417" y="858404"/>
                      <a:pt x="590547" y="861667"/>
                    </a:cubicBezTo>
                    <a:lnTo>
                      <a:pt x="585002" y="882763"/>
                    </a:lnTo>
                    <a:cubicBezTo>
                      <a:pt x="583559" y="888271"/>
                      <a:pt x="580262" y="892811"/>
                      <a:pt x="575931" y="895172"/>
                    </a:cubicBezTo>
                    <a:lnTo>
                      <a:pt x="556427" y="905974"/>
                    </a:lnTo>
                    <a:cubicBezTo>
                      <a:pt x="555919" y="906253"/>
                      <a:pt x="555377" y="906515"/>
                      <a:pt x="554819" y="906745"/>
                    </a:cubicBezTo>
                    <a:lnTo>
                      <a:pt x="511776" y="924202"/>
                    </a:lnTo>
                    <a:cubicBezTo>
                      <a:pt x="509824" y="925005"/>
                      <a:pt x="508118" y="926809"/>
                      <a:pt x="506986" y="929267"/>
                    </a:cubicBezTo>
                    <a:lnTo>
                      <a:pt x="501277" y="941791"/>
                    </a:lnTo>
                    <a:cubicBezTo>
                      <a:pt x="498571" y="947725"/>
                      <a:pt x="493617" y="951610"/>
                      <a:pt x="488056" y="952233"/>
                    </a:cubicBezTo>
                    <a:lnTo>
                      <a:pt x="449852" y="956445"/>
                    </a:lnTo>
                    <a:cubicBezTo>
                      <a:pt x="449310" y="956511"/>
                      <a:pt x="448769" y="956544"/>
                      <a:pt x="448244" y="956544"/>
                    </a:cubicBezTo>
                    <a:close/>
                    <a:moveTo>
                      <a:pt x="355349" y="778837"/>
                    </a:moveTo>
                    <a:lnTo>
                      <a:pt x="373148" y="792902"/>
                    </a:lnTo>
                    <a:cubicBezTo>
                      <a:pt x="374788" y="794213"/>
                      <a:pt x="376198" y="795803"/>
                      <a:pt x="377347" y="797655"/>
                    </a:cubicBezTo>
                    <a:lnTo>
                      <a:pt x="392750" y="822260"/>
                    </a:lnTo>
                    <a:cubicBezTo>
                      <a:pt x="394062" y="824374"/>
                      <a:pt x="395030" y="826735"/>
                      <a:pt x="395604" y="829259"/>
                    </a:cubicBezTo>
                    <a:lnTo>
                      <a:pt x="412369" y="903188"/>
                    </a:lnTo>
                    <a:cubicBezTo>
                      <a:pt x="412828" y="905204"/>
                      <a:pt x="413649" y="907023"/>
                      <a:pt x="414747" y="908466"/>
                    </a:cubicBezTo>
                    <a:lnTo>
                      <a:pt x="442782" y="944840"/>
                    </a:lnTo>
                    <a:cubicBezTo>
                      <a:pt x="444471" y="947036"/>
                      <a:pt x="446833" y="948118"/>
                      <a:pt x="448884" y="947938"/>
                    </a:cubicBezTo>
                    <a:lnTo>
                      <a:pt x="487088" y="943725"/>
                    </a:lnTo>
                    <a:cubicBezTo>
                      <a:pt x="489614" y="943446"/>
                      <a:pt x="491993" y="941397"/>
                      <a:pt x="493436" y="938250"/>
                    </a:cubicBezTo>
                    <a:lnTo>
                      <a:pt x="499145" y="925743"/>
                    </a:lnTo>
                    <a:cubicBezTo>
                      <a:pt x="501179" y="921251"/>
                      <a:pt x="504509" y="917891"/>
                      <a:pt x="508528" y="916268"/>
                    </a:cubicBezTo>
                    <a:lnTo>
                      <a:pt x="551539" y="898827"/>
                    </a:lnTo>
                    <a:lnTo>
                      <a:pt x="571765" y="887664"/>
                    </a:lnTo>
                    <a:cubicBezTo>
                      <a:pt x="574029" y="886418"/>
                      <a:pt x="575816" y="883828"/>
                      <a:pt x="576669" y="880599"/>
                    </a:cubicBezTo>
                    <a:lnTo>
                      <a:pt x="582214" y="859502"/>
                    </a:lnTo>
                    <a:cubicBezTo>
                      <a:pt x="583690" y="853929"/>
                      <a:pt x="587020" y="849372"/>
                      <a:pt x="591384" y="847028"/>
                    </a:cubicBezTo>
                    <a:lnTo>
                      <a:pt x="627177" y="827538"/>
                    </a:lnTo>
                    <a:lnTo>
                      <a:pt x="625733" y="816949"/>
                    </a:lnTo>
                    <a:lnTo>
                      <a:pt x="583460" y="811605"/>
                    </a:lnTo>
                    <a:cubicBezTo>
                      <a:pt x="575882" y="810638"/>
                      <a:pt x="569747" y="803573"/>
                      <a:pt x="568516" y="794426"/>
                    </a:cubicBezTo>
                    <a:lnTo>
                      <a:pt x="563513" y="756806"/>
                    </a:lnTo>
                    <a:cubicBezTo>
                      <a:pt x="563333" y="755347"/>
                      <a:pt x="563251" y="753888"/>
                      <a:pt x="563317" y="752413"/>
                    </a:cubicBezTo>
                    <a:lnTo>
                      <a:pt x="565121" y="708663"/>
                    </a:lnTo>
                    <a:cubicBezTo>
                      <a:pt x="565318" y="703827"/>
                      <a:pt x="563464" y="699303"/>
                      <a:pt x="560381" y="697155"/>
                    </a:cubicBezTo>
                    <a:lnTo>
                      <a:pt x="532609" y="677632"/>
                    </a:lnTo>
                    <a:lnTo>
                      <a:pt x="550538" y="664551"/>
                    </a:lnTo>
                    <a:lnTo>
                      <a:pt x="599881" y="675993"/>
                    </a:lnTo>
                    <a:cubicBezTo>
                      <a:pt x="600717" y="676190"/>
                      <a:pt x="601505" y="676452"/>
                      <a:pt x="602276" y="676780"/>
                    </a:cubicBezTo>
                    <a:lnTo>
                      <a:pt x="645352" y="694647"/>
                    </a:lnTo>
                    <a:cubicBezTo>
                      <a:pt x="647813" y="695598"/>
                      <a:pt x="650355" y="694926"/>
                      <a:pt x="652439" y="692730"/>
                    </a:cubicBezTo>
                    <a:lnTo>
                      <a:pt x="663118" y="681354"/>
                    </a:lnTo>
                    <a:cubicBezTo>
                      <a:pt x="665234" y="679108"/>
                      <a:pt x="667792" y="677518"/>
                      <a:pt x="670532" y="676780"/>
                    </a:cubicBezTo>
                    <a:lnTo>
                      <a:pt x="712657" y="665240"/>
                    </a:lnTo>
                    <a:lnTo>
                      <a:pt x="781176" y="634406"/>
                    </a:lnTo>
                    <a:cubicBezTo>
                      <a:pt x="782356" y="633866"/>
                      <a:pt x="783488" y="632931"/>
                      <a:pt x="784423" y="631669"/>
                    </a:cubicBezTo>
                    <a:lnTo>
                      <a:pt x="804010" y="605442"/>
                    </a:lnTo>
                    <a:lnTo>
                      <a:pt x="798547" y="586607"/>
                    </a:lnTo>
                    <a:cubicBezTo>
                      <a:pt x="798120" y="585148"/>
                      <a:pt x="797514" y="583837"/>
                      <a:pt x="796710" y="582689"/>
                    </a:cubicBezTo>
                    <a:lnTo>
                      <a:pt x="752928" y="519580"/>
                    </a:lnTo>
                    <a:lnTo>
                      <a:pt x="767396" y="499467"/>
                    </a:lnTo>
                    <a:cubicBezTo>
                      <a:pt x="769053" y="497139"/>
                      <a:pt x="769972" y="494090"/>
                      <a:pt x="769972" y="490845"/>
                    </a:cubicBezTo>
                    <a:lnTo>
                      <a:pt x="769972" y="471961"/>
                    </a:lnTo>
                    <a:cubicBezTo>
                      <a:pt x="769972" y="462699"/>
                      <a:pt x="774843" y="454766"/>
                      <a:pt x="782078" y="452176"/>
                    </a:cubicBezTo>
                    <a:lnTo>
                      <a:pt x="809603" y="442308"/>
                    </a:lnTo>
                    <a:cubicBezTo>
                      <a:pt x="810538" y="441980"/>
                      <a:pt x="811424" y="441422"/>
                      <a:pt x="812211" y="440652"/>
                    </a:cubicBezTo>
                    <a:lnTo>
                      <a:pt x="823661" y="429718"/>
                    </a:lnTo>
                    <a:lnTo>
                      <a:pt x="808127" y="408917"/>
                    </a:lnTo>
                    <a:cubicBezTo>
                      <a:pt x="804206" y="403672"/>
                      <a:pt x="802779" y="396131"/>
                      <a:pt x="804387" y="389263"/>
                    </a:cubicBezTo>
                    <a:lnTo>
                      <a:pt x="807930" y="374231"/>
                    </a:lnTo>
                    <a:cubicBezTo>
                      <a:pt x="808898" y="370084"/>
                      <a:pt x="810866" y="366461"/>
                      <a:pt x="813639" y="363806"/>
                    </a:cubicBezTo>
                    <a:lnTo>
                      <a:pt x="857305" y="321564"/>
                    </a:lnTo>
                    <a:lnTo>
                      <a:pt x="839311" y="307614"/>
                    </a:lnTo>
                    <a:cubicBezTo>
                      <a:pt x="837966" y="306565"/>
                      <a:pt x="836489" y="305991"/>
                      <a:pt x="835046" y="306221"/>
                    </a:cubicBezTo>
                    <a:lnTo>
                      <a:pt x="815722" y="307778"/>
                    </a:lnTo>
                    <a:cubicBezTo>
                      <a:pt x="806880" y="308663"/>
                      <a:pt x="799334" y="301090"/>
                      <a:pt x="797907" y="290632"/>
                    </a:cubicBezTo>
                    <a:lnTo>
                      <a:pt x="791641" y="244914"/>
                    </a:lnTo>
                    <a:cubicBezTo>
                      <a:pt x="791166" y="241521"/>
                      <a:pt x="789689" y="238554"/>
                      <a:pt x="787573" y="236767"/>
                    </a:cubicBezTo>
                    <a:lnTo>
                      <a:pt x="746596" y="202327"/>
                    </a:lnTo>
                    <a:cubicBezTo>
                      <a:pt x="745497" y="201426"/>
                      <a:pt x="744300" y="200869"/>
                      <a:pt x="743070" y="200721"/>
                    </a:cubicBezTo>
                    <a:lnTo>
                      <a:pt x="701289" y="196099"/>
                    </a:lnTo>
                    <a:cubicBezTo>
                      <a:pt x="696384" y="195574"/>
                      <a:pt x="691939" y="192492"/>
                      <a:pt x="689084" y="187624"/>
                    </a:cubicBezTo>
                    <a:lnTo>
                      <a:pt x="679964" y="172100"/>
                    </a:lnTo>
                    <a:cubicBezTo>
                      <a:pt x="676634" y="166413"/>
                      <a:pt x="675879" y="159085"/>
                      <a:pt x="677963" y="152528"/>
                    </a:cubicBezTo>
                    <a:cubicBezTo>
                      <a:pt x="679718" y="147004"/>
                      <a:pt x="683196" y="142808"/>
                      <a:pt x="687756" y="140726"/>
                    </a:cubicBezTo>
                    <a:lnTo>
                      <a:pt x="707768" y="131595"/>
                    </a:lnTo>
                    <a:lnTo>
                      <a:pt x="650322" y="132645"/>
                    </a:lnTo>
                    <a:lnTo>
                      <a:pt x="576456" y="137923"/>
                    </a:lnTo>
                    <a:lnTo>
                      <a:pt x="576456" y="157151"/>
                    </a:lnTo>
                    <a:lnTo>
                      <a:pt x="541532" y="181051"/>
                    </a:lnTo>
                    <a:cubicBezTo>
                      <a:pt x="538186" y="183362"/>
                      <a:pt x="534200" y="184198"/>
                      <a:pt x="530410" y="183411"/>
                    </a:cubicBezTo>
                    <a:lnTo>
                      <a:pt x="489582" y="175133"/>
                    </a:lnTo>
                    <a:cubicBezTo>
                      <a:pt x="486580" y="174510"/>
                      <a:pt x="483758" y="172936"/>
                      <a:pt x="481462" y="170560"/>
                    </a:cubicBezTo>
                    <a:lnTo>
                      <a:pt x="451295" y="139595"/>
                    </a:lnTo>
                    <a:cubicBezTo>
                      <a:pt x="449688" y="137956"/>
                      <a:pt x="447818" y="137136"/>
                      <a:pt x="445882" y="137398"/>
                    </a:cubicBezTo>
                    <a:lnTo>
                      <a:pt x="382596" y="145087"/>
                    </a:lnTo>
                    <a:cubicBezTo>
                      <a:pt x="382038" y="145152"/>
                      <a:pt x="381464" y="145185"/>
                      <a:pt x="380890" y="145185"/>
                    </a:cubicBezTo>
                    <a:lnTo>
                      <a:pt x="320098" y="145185"/>
                    </a:lnTo>
                    <a:lnTo>
                      <a:pt x="318014" y="119728"/>
                    </a:lnTo>
                    <a:cubicBezTo>
                      <a:pt x="317752" y="116515"/>
                      <a:pt x="316587" y="113630"/>
                      <a:pt x="314783" y="111581"/>
                    </a:cubicBezTo>
                    <a:lnTo>
                      <a:pt x="280647" y="73518"/>
                    </a:lnTo>
                    <a:cubicBezTo>
                      <a:pt x="279236" y="71945"/>
                      <a:pt x="277497" y="71027"/>
                      <a:pt x="275775" y="70978"/>
                    </a:cubicBezTo>
                    <a:lnTo>
                      <a:pt x="244116" y="69962"/>
                    </a:lnTo>
                    <a:cubicBezTo>
                      <a:pt x="237783" y="69748"/>
                      <a:pt x="232124" y="65339"/>
                      <a:pt x="229368" y="58454"/>
                    </a:cubicBezTo>
                    <a:lnTo>
                      <a:pt x="212456" y="16278"/>
                    </a:lnTo>
                    <a:lnTo>
                      <a:pt x="200186" y="30457"/>
                    </a:lnTo>
                    <a:cubicBezTo>
                      <a:pt x="197414" y="33669"/>
                      <a:pt x="196331" y="38997"/>
                      <a:pt x="197496" y="43718"/>
                    </a:cubicBezTo>
                    <a:lnTo>
                      <a:pt x="200465" y="55914"/>
                    </a:lnTo>
                    <a:cubicBezTo>
                      <a:pt x="203073" y="66601"/>
                      <a:pt x="198365" y="77764"/>
                      <a:pt x="189769" y="81338"/>
                    </a:cubicBezTo>
                    <a:lnTo>
                      <a:pt x="130946" y="105876"/>
                    </a:lnTo>
                    <a:cubicBezTo>
                      <a:pt x="127074" y="107483"/>
                      <a:pt x="124482" y="112991"/>
                      <a:pt x="124893" y="118679"/>
                    </a:cubicBezTo>
                    <a:lnTo>
                      <a:pt x="128173" y="163593"/>
                    </a:lnTo>
                    <a:cubicBezTo>
                      <a:pt x="128354" y="166134"/>
                      <a:pt x="129092" y="168462"/>
                      <a:pt x="130289" y="170347"/>
                    </a:cubicBezTo>
                    <a:lnTo>
                      <a:pt x="142084" y="189214"/>
                    </a:lnTo>
                    <a:cubicBezTo>
                      <a:pt x="145282" y="194328"/>
                      <a:pt x="146349" y="201131"/>
                      <a:pt x="144921" y="207376"/>
                    </a:cubicBezTo>
                    <a:lnTo>
                      <a:pt x="135293" y="249340"/>
                    </a:lnTo>
                    <a:cubicBezTo>
                      <a:pt x="133505" y="257110"/>
                      <a:pt x="128337" y="262765"/>
                      <a:pt x="121808" y="264093"/>
                    </a:cubicBezTo>
                    <a:lnTo>
                      <a:pt x="111606" y="266158"/>
                    </a:lnTo>
                    <a:cubicBezTo>
                      <a:pt x="103863" y="267650"/>
                      <a:pt x="96284" y="262732"/>
                      <a:pt x="93233" y="253946"/>
                    </a:cubicBezTo>
                    <a:lnTo>
                      <a:pt x="77272" y="208261"/>
                    </a:lnTo>
                    <a:cubicBezTo>
                      <a:pt x="75009" y="201803"/>
                      <a:pt x="75616" y="194181"/>
                      <a:pt x="78880" y="188394"/>
                    </a:cubicBezTo>
                    <a:lnTo>
                      <a:pt x="99680" y="151479"/>
                    </a:lnTo>
                    <a:cubicBezTo>
                      <a:pt x="100894" y="149348"/>
                      <a:pt x="101550" y="146676"/>
                      <a:pt x="101550" y="143972"/>
                    </a:cubicBezTo>
                    <a:lnTo>
                      <a:pt x="101550" y="111335"/>
                    </a:lnTo>
                    <a:cubicBezTo>
                      <a:pt x="101550" y="108614"/>
                      <a:pt x="100877" y="105926"/>
                      <a:pt x="99647" y="103778"/>
                    </a:cubicBezTo>
                    <a:lnTo>
                      <a:pt x="80914" y="70863"/>
                    </a:lnTo>
                    <a:lnTo>
                      <a:pt x="72039" y="93271"/>
                    </a:lnTo>
                    <a:cubicBezTo>
                      <a:pt x="71023" y="95861"/>
                      <a:pt x="69579" y="98106"/>
                      <a:pt x="67775" y="99975"/>
                    </a:cubicBezTo>
                    <a:lnTo>
                      <a:pt x="48107" y="120334"/>
                    </a:lnTo>
                    <a:cubicBezTo>
                      <a:pt x="47549" y="120908"/>
                      <a:pt x="47057" y="121580"/>
                      <a:pt x="46597" y="122301"/>
                    </a:cubicBezTo>
                    <a:lnTo>
                      <a:pt x="30964" y="148479"/>
                    </a:lnTo>
                    <a:cubicBezTo>
                      <a:pt x="30062" y="149987"/>
                      <a:pt x="29423" y="151791"/>
                      <a:pt x="29127" y="153692"/>
                    </a:cubicBezTo>
                    <a:lnTo>
                      <a:pt x="20843" y="206638"/>
                    </a:lnTo>
                    <a:cubicBezTo>
                      <a:pt x="20597" y="208261"/>
                      <a:pt x="20171" y="209852"/>
                      <a:pt x="19613" y="211360"/>
                    </a:cubicBezTo>
                    <a:lnTo>
                      <a:pt x="9623" y="237915"/>
                    </a:lnTo>
                    <a:cubicBezTo>
                      <a:pt x="7999" y="242275"/>
                      <a:pt x="8360" y="247373"/>
                      <a:pt x="10591" y="251225"/>
                    </a:cubicBezTo>
                    <a:cubicBezTo>
                      <a:pt x="11411" y="252619"/>
                      <a:pt x="13183" y="255044"/>
                      <a:pt x="16053" y="255487"/>
                    </a:cubicBezTo>
                    <a:lnTo>
                      <a:pt x="24337" y="256831"/>
                    </a:lnTo>
                    <a:cubicBezTo>
                      <a:pt x="31440" y="258011"/>
                      <a:pt x="37050" y="264257"/>
                      <a:pt x="38592" y="272748"/>
                    </a:cubicBezTo>
                    <a:lnTo>
                      <a:pt x="42660" y="295025"/>
                    </a:lnTo>
                    <a:cubicBezTo>
                      <a:pt x="43070" y="297271"/>
                      <a:pt x="43924" y="299287"/>
                      <a:pt x="45121" y="300877"/>
                    </a:cubicBezTo>
                    <a:lnTo>
                      <a:pt x="54110" y="312712"/>
                    </a:lnTo>
                    <a:cubicBezTo>
                      <a:pt x="56013" y="315236"/>
                      <a:pt x="57391" y="318335"/>
                      <a:pt x="58080" y="321678"/>
                    </a:cubicBezTo>
                    <a:lnTo>
                      <a:pt x="63067" y="345939"/>
                    </a:lnTo>
                    <a:cubicBezTo>
                      <a:pt x="63903" y="349971"/>
                      <a:pt x="63723" y="354184"/>
                      <a:pt x="62558" y="358118"/>
                    </a:cubicBezTo>
                    <a:lnTo>
                      <a:pt x="55111" y="383017"/>
                    </a:lnTo>
                    <a:lnTo>
                      <a:pt x="56964" y="396492"/>
                    </a:lnTo>
                    <a:lnTo>
                      <a:pt x="72122" y="403081"/>
                    </a:lnTo>
                    <a:lnTo>
                      <a:pt x="84818" y="425129"/>
                    </a:lnTo>
                    <a:cubicBezTo>
                      <a:pt x="86540" y="428096"/>
                      <a:pt x="89214" y="429915"/>
                      <a:pt x="91691" y="429554"/>
                    </a:cubicBezTo>
                    <a:lnTo>
                      <a:pt x="165837" y="423293"/>
                    </a:lnTo>
                    <a:cubicBezTo>
                      <a:pt x="167461" y="423178"/>
                      <a:pt x="169117" y="423309"/>
                      <a:pt x="170708" y="423736"/>
                    </a:cubicBezTo>
                    <a:lnTo>
                      <a:pt x="201252" y="431882"/>
                    </a:lnTo>
                    <a:cubicBezTo>
                      <a:pt x="205222" y="432948"/>
                      <a:pt x="208749" y="435701"/>
                      <a:pt x="211160" y="439619"/>
                    </a:cubicBezTo>
                    <a:lnTo>
                      <a:pt x="246871" y="497926"/>
                    </a:lnTo>
                    <a:cubicBezTo>
                      <a:pt x="248889" y="501237"/>
                      <a:pt x="251923" y="502696"/>
                      <a:pt x="254876" y="501778"/>
                    </a:cubicBezTo>
                    <a:lnTo>
                      <a:pt x="270214" y="496697"/>
                    </a:lnTo>
                    <a:cubicBezTo>
                      <a:pt x="272116" y="496057"/>
                      <a:pt x="274069" y="495861"/>
                      <a:pt x="276021" y="496025"/>
                    </a:cubicBezTo>
                    <a:lnTo>
                      <a:pt x="318162" y="499877"/>
                    </a:lnTo>
                    <a:cubicBezTo>
                      <a:pt x="318785" y="499942"/>
                      <a:pt x="319441" y="499860"/>
                      <a:pt x="320081" y="499713"/>
                    </a:cubicBezTo>
                    <a:lnTo>
                      <a:pt x="351019" y="491484"/>
                    </a:lnTo>
                    <a:cubicBezTo>
                      <a:pt x="354841" y="490500"/>
                      <a:pt x="358827" y="491074"/>
                      <a:pt x="362272" y="493172"/>
                    </a:cubicBezTo>
                    <a:lnTo>
                      <a:pt x="371311" y="498696"/>
                    </a:lnTo>
                    <a:cubicBezTo>
                      <a:pt x="378758" y="503221"/>
                      <a:pt x="382350" y="513580"/>
                      <a:pt x="379840" y="523350"/>
                    </a:cubicBezTo>
                    <a:lnTo>
                      <a:pt x="372393" y="552380"/>
                    </a:lnTo>
                    <a:cubicBezTo>
                      <a:pt x="371999" y="553872"/>
                      <a:pt x="371458" y="555380"/>
                      <a:pt x="370769" y="556823"/>
                    </a:cubicBezTo>
                    <a:lnTo>
                      <a:pt x="359418" y="579805"/>
                    </a:lnTo>
                    <a:cubicBezTo>
                      <a:pt x="358614" y="581444"/>
                      <a:pt x="358089" y="583378"/>
                      <a:pt x="357925" y="585378"/>
                    </a:cubicBezTo>
                    <a:lnTo>
                      <a:pt x="353873" y="637242"/>
                    </a:lnTo>
                    <a:cubicBezTo>
                      <a:pt x="353758" y="638800"/>
                      <a:pt x="353856" y="640373"/>
                      <a:pt x="354152" y="641881"/>
                    </a:cubicBezTo>
                    <a:lnTo>
                      <a:pt x="364174" y="690664"/>
                    </a:lnTo>
                    <a:cubicBezTo>
                      <a:pt x="364617" y="692795"/>
                      <a:pt x="365454" y="694729"/>
                      <a:pt x="366635" y="696237"/>
                    </a:cubicBezTo>
                    <a:lnTo>
                      <a:pt x="383318" y="717826"/>
                    </a:lnTo>
                    <a:lnTo>
                      <a:pt x="385992" y="738906"/>
                    </a:lnTo>
                    <a:lnTo>
                      <a:pt x="355333" y="778886"/>
                    </a:lnTo>
                    <a:close/>
                    <a:moveTo>
                      <a:pt x="119184" y="46553"/>
                    </a:moveTo>
                    <a:lnTo>
                      <a:pt x="89739" y="56520"/>
                    </a:lnTo>
                    <a:cubicBezTo>
                      <a:pt x="87476" y="57274"/>
                      <a:pt x="85491" y="59405"/>
                      <a:pt x="84326" y="62372"/>
                    </a:cubicBezTo>
                    <a:lnTo>
                      <a:pt x="82965" y="65798"/>
                    </a:lnTo>
                    <a:lnTo>
                      <a:pt x="118019" y="56471"/>
                    </a:lnTo>
                    <a:lnTo>
                      <a:pt x="119184" y="4655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69" name="Graphic 9">
              <a:extLst>
                <a:ext uri="{FF2B5EF4-FFF2-40B4-BE49-F238E27FC236}">
                  <a16:creationId xmlns:a16="http://schemas.microsoft.com/office/drawing/2014/main" id="{70ABDA81-60A5-155E-99EF-E763220B3325}"/>
                </a:ext>
              </a:extLst>
            </p:cNvPr>
            <p:cNvGrpSpPr/>
            <p:nvPr/>
          </p:nvGrpSpPr>
          <p:grpSpPr>
            <a:xfrm>
              <a:off x="18917009" y="10491650"/>
              <a:ext cx="86610" cy="177148"/>
              <a:chOff x="18917009" y="10491650"/>
              <a:chExt cx="86610" cy="177148"/>
            </a:xfrm>
            <a:grpFill/>
          </p:grpSpPr>
          <p:sp>
            <p:nvSpPr>
              <p:cNvPr id="1645" name="Freeform 1644">
                <a:extLst>
                  <a:ext uri="{FF2B5EF4-FFF2-40B4-BE49-F238E27FC236}">
                    <a16:creationId xmlns:a16="http://schemas.microsoft.com/office/drawing/2014/main" id="{8CE62B31-C45D-18CA-1F06-AFD38C28B7CC}"/>
                  </a:ext>
                </a:extLst>
              </p:cNvPr>
              <p:cNvSpPr/>
              <p:nvPr/>
            </p:nvSpPr>
            <p:spPr>
              <a:xfrm>
                <a:off x="18921272" y="10500911"/>
                <a:ext cx="75785" cy="162117"/>
              </a:xfrm>
              <a:custGeom>
                <a:avLst/>
                <a:gdLst>
                  <a:gd name="connsiteX0" fmla="*/ 75785 w 75785"/>
                  <a:gd name="connsiteY0" fmla="*/ 150938 h 162117"/>
                  <a:gd name="connsiteX1" fmla="*/ 55119 w 75785"/>
                  <a:gd name="connsiteY1" fmla="*/ 162117 h 162117"/>
                  <a:gd name="connsiteX2" fmla="*/ 34450 w 75785"/>
                  <a:gd name="connsiteY2" fmla="*/ 125776 h 162117"/>
                  <a:gd name="connsiteX3" fmla="*/ 36746 w 75785"/>
                  <a:gd name="connsiteY3" fmla="*/ 103418 h 162117"/>
                  <a:gd name="connsiteX4" fmla="*/ 75785 w 75785"/>
                  <a:gd name="connsiteY4" fmla="*/ 150938 h 162117"/>
                  <a:gd name="connsiteX5" fmla="*/ 25262 w 75785"/>
                  <a:gd name="connsiteY5" fmla="*/ 21326 h 162117"/>
                  <a:gd name="connsiteX6" fmla="*/ 30839 w 75785"/>
                  <a:gd name="connsiteY6" fmla="*/ 32095 h 162117"/>
                  <a:gd name="connsiteX7" fmla="*/ 39041 w 75785"/>
                  <a:gd name="connsiteY7" fmla="*/ 90845 h 162117"/>
                  <a:gd name="connsiteX8" fmla="*/ 22966 w 75785"/>
                  <a:gd name="connsiteY8" fmla="*/ 81058 h 162117"/>
                  <a:gd name="connsiteX9" fmla="*/ 9187 w 75785"/>
                  <a:gd name="connsiteY9" fmla="*/ 85255 h 162117"/>
                  <a:gd name="connsiteX10" fmla="*/ 1478 w 75785"/>
                  <a:gd name="connsiteY10" fmla="*/ 66486 h 162117"/>
                  <a:gd name="connsiteX11" fmla="*/ 0 w 75785"/>
                  <a:gd name="connsiteY11" fmla="*/ 58815 h 162117"/>
                  <a:gd name="connsiteX12" fmla="*/ 0 w 75785"/>
                  <a:gd name="connsiteY12" fmla="*/ 0 h 162117"/>
                  <a:gd name="connsiteX13" fmla="*/ 25262 w 75785"/>
                  <a:gd name="connsiteY13" fmla="*/ 21310 h 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785" h="162117">
                    <a:moveTo>
                      <a:pt x="75785" y="150938"/>
                    </a:moveTo>
                    <a:lnTo>
                      <a:pt x="55119" y="162117"/>
                    </a:lnTo>
                    <a:lnTo>
                      <a:pt x="34450" y="125776"/>
                    </a:lnTo>
                    <a:lnTo>
                      <a:pt x="36746" y="103418"/>
                    </a:lnTo>
                    <a:lnTo>
                      <a:pt x="75785" y="150938"/>
                    </a:lnTo>
                    <a:close/>
                    <a:moveTo>
                      <a:pt x="25262" y="21326"/>
                    </a:moveTo>
                    <a:cubicBezTo>
                      <a:pt x="28216" y="23785"/>
                      <a:pt x="30184" y="27670"/>
                      <a:pt x="30839" y="32095"/>
                    </a:cubicBezTo>
                    <a:lnTo>
                      <a:pt x="39041" y="90845"/>
                    </a:lnTo>
                    <a:lnTo>
                      <a:pt x="22966" y="81058"/>
                    </a:lnTo>
                    <a:lnTo>
                      <a:pt x="9187" y="85255"/>
                    </a:lnTo>
                    <a:lnTo>
                      <a:pt x="1478" y="66486"/>
                    </a:lnTo>
                    <a:cubicBezTo>
                      <a:pt x="493" y="64126"/>
                      <a:pt x="0" y="61486"/>
                      <a:pt x="0" y="58815"/>
                    </a:cubicBezTo>
                    <a:lnTo>
                      <a:pt x="0" y="0"/>
                    </a:lnTo>
                    <a:lnTo>
                      <a:pt x="25262" y="2131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46" name="Freeform 1645">
                <a:extLst>
                  <a:ext uri="{FF2B5EF4-FFF2-40B4-BE49-F238E27FC236}">
                    <a16:creationId xmlns:a16="http://schemas.microsoft.com/office/drawing/2014/main" id="{C08A146F-87A7-A007-AB0E-97202C4E002E}"/>
                  </a:ext>
                </a:extLst>
              </p:cNvPr>
              <p:cNvSpPr/>
              <p:nvPr/>
            </p:nvSpPr>
            <p:spPr>
              <a:xfrm>
                <a:off x="18917009" y="10491650"/>
                <a:ext cx="86610" cy="177148"/>
              </a:xfrm>
              <a:custGeom>
                <a:avLst/>
                <a:gdLst>
                  <a:gd name="connsiteX0" fmla="*/ 57740 w 86610"/>
                  <a:gd name="connsiteY0" fmla="*/ 177149 h 177148"/>
                  <a:gd name="connsiteX1" fmla="*/ 34283 w 86610"/>
                  <a:gd name="connsiteY1" fmla="*/ 135956 h 177148"/>
                  <a:gd name="connsiteX2" fmla="*/ 37728 w 86610"/>
                  <a:gd name="connsiteY2" fmla="*/ 101975 h 177148"/>
                  <a:gd name="connsiteX3" fmla="*/ 86610 w 86610"/>
                  <a:gd name="connsiteY3" fmla="*/ 161511 h 177148"/>
                  <a:gd name="connsiteX4" fmla="*/ 57740 w 86610"/>
                  <a:gd name="connsiteY4" fmla="*/ 177149 h 177148"/>
                  <a:gd name="connsiteX5" fmla="*/ 43140 w 86610"/>
                  <a:gd name="connsiteY5" fmla="*/ 134120 h 177148"/>
                  <a:gd name="connsiteX6" fmla="*/ 61022 w 86610"/>
                  <a:gd name="connsiteY6" fmla="*/ 165593 h 177148"/>
                  <a:gd name="connsiteX7" fmla="*/ 73324 w 86610"/>
                  <a:gd name="connsiteY7" fmla="*/ 158888 h 177148"/>
                  <a:gd name="connsiteX8" fmla="*/ 44289 w 86610"/>
                  <a:gd name="connsiteY8" fmla="*/ 123383 h 177148"/>
                  <a:gd name="connsiteX9" fmla="*/ 43140 w 86610"/>
                  <a:gd name="connsiteY9" fmla="*/ 134120 h 177148"/>
                  <a:gd name="connsiteX10" fmla="*/ 48719 w 86610"/>
                  <a:gd name="connsiteY10" fmla="*/ 108499 h 177148"/>
                  <a:gd name="connsiteX11" fmla="*/ 26574 w 86610"/>
                  <a:gd name="connsiteY11" fmla="*/ 94992 h 177148"/>
                  <a:gd name="connsiteX12" fmla="*/ 10989 w 86610"/>
                  <a:gd name="connsiteY12" fmla="*/ 99762 h 177148"/>
                  <a:gd name="connsiteX13" fmla="*/ 1804 w 86610"/>
                  <a:gd name="connsiteY13" fmla="*/ 77371 h 177148"/>
                  <a:gd name="connsiteX14" fmla="*/ 0 w 86610"/>
                  <a:gd name="connsiteY14" fmla="*/ 68076 h 177148"/>
                  <a:gd name="connsiteX15" fmla="*/ 0 w 86610"/>
                  <a:gd name="connsiteY15" fmla="*/ 0 h 177148"/>
                  <a:gd name="connsiteX16" fmla="*/ 32315 w 86610"/>
                  <a:gd name="connsiteY16" fmla="*/ 27276 h 177148"/>
                  <a:gd name="connsiteX17" fmla="*/ 39367 w 86610"/>
                  <a:gd name="connsiteY17" fmla="*/ 40767 h 177148"/>
                  <a:gd name="connsiteX18" fmla="*/ 48719 w 86610"/>
                  <a:gd name="connsiteY18" fmla="*/ 108499 h 177148"/>
                  <a:gd name="connsiteX19" fmla="*/ 27721 w 86610"/>
                  <a:gd name="connsiteY19" fmla="*/ 85649 h 177148"/>
                  <a:gd name="connsiteX20" fmla="*/ 37728 w 86610"/>
                  <a:gd name="connsiteY20" fmla="*/ 91697 h 177148"/>
                  <a:gd name="connsiteX21" fmla="*/ 30837 w 86610"/>
                  <a:gd name="connsiteY21" fmla="*/ 41947 h 177148"/>
                  <a:gd name="connsiteX22" fmla="*/ 26736 w 86610"/>
                  <a:gd name="connsiteY22" fmla="*/ 33866 h 177148"/>
                  <a:gd name="connsiteX23" fmla="*/ 8528 w 86610"/>
                  <a:gd name="connsiteY23" fmla="*/ 18507 h 177148"/>
                  <a:gd name="connsiteX24" fmla="*/ 8528 w 86610"/>
                  <a:gd name="connsiteY24" fmla="*/ 68076 h 177148"/>
                  <a:gd name="connsiteX25" fmla="*/ 9678 w 86610"/>
                  <a:gd name="connsiteY25" fmla="*/ 74092 h 177148"/>
                  <a:gd name="connsiteX26" fmla="*/ 15911 w 86610"/>
                  <a:gd name="connsiteY26" fmla="*/ 89239 h 177148"/>
                  <a:gd name="connsiteX27" fmla="*/ 27886 w 86610"/>
                  <a:gd name="connsiteY27" fmla="*/ 85649 h 17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610" h="177148">
                    <a:moveTo>
                      <a:pt x="57740" y="177149"/>
                    </a:moveTo>
                    <a:lnTo>
                      <a:pt x="34283" y="135956"/>
                    </a:lnTo>
                    <a:lnTo>
                      <a:pt x="37728" y="101975"/>
                    </a:lnTo>
                    <a:lnTo>
                      <a:pt x="86610" y="161511"/>
                    </a:lnTo>
                    <a:lnTo>
                      <a:pt x="57740" y="177149"/>
                    </a:lnTo>
                    <a:close/>
                    <a:moveTo>
                      <a:pt x="43140" y="134120"/>
                    </a:moveTo>
                    <a:lnTo>
                      <a:pt x="61022" y="165593"/>
                    </a:lnTo>
                    <a:lnTo>
                      <a:pt x="73324" y="158888"/>
                    </a:lnTo>
                    <a:lnTo>
                      <a:pt x="44289" y="123383"/>
                    </a:lnTo>
                    <a:lnTo>
                      <a:pt x="43140" y="134120"/>
                    </a:lnTo>
                    <a:close/>
                    <a:moveTo>
                      <a:pt x="48719" y="108499"/>
                    </a:moveTo>
                    <a:lnTo>
                      <a:pt x="26574" y="94992"/>
                    </a:lnTo>
                    <a:lnTo>
                      <a:pt x="10989" y="99762"/>
                    </a:lnTo>
                    <a:lnTo>
                      <a:pt x="1804" y="77371"/>
                    </a:lnTo>
                    <a:cubicBezTo>
                      <a:pt x="491" y="74535"/>
                      <a:pt x="0" y="71322"/>
                      <a:pt x="0" y="68076"/>
                    </a:cubicBezTo>
                    <a:lnTo>
                      <a:pt x="0" y="0"/>
                    </a:lnTo>
                    <a:lnTo>
                      <a:pt x="32315" y="27276"/>
                    </a:lnTo>
                    <a:cubicBezTo>
                      <a:pt x="36088" y="30440"/>
                      <a:pt x="38549" y="35243"/>
                      <a:pt x="39367" y="40767"/>
                    </a:cubicBezTo>
                    <a:lnTo>
                      <a:pt x="48719" y="108499"/>
                    </a:lnTo>
                    <a:close/>
                    <a:moveTo>
                      <a:pt x="27721" y="85649"/>
                    </a:moveTo>
                    <a:lnTo>
                      <a:pt x="37728" y="91697"/>
                    </a:lnTo>
                    <a:lnTo>
                      <a:pt x="30837" y="41947"/>
                    </a:lnTo>
                    <a:cubicBezTo>
                      <a:pt x="30347" y="38571"/>
                      <a:pt x="28869" y="35636"/>
                      <a:pt x="26736" y="33866"/>
                    </a:cubicBezTo>
                    <a:lnTo>
                      <a:pt x="8528" y="18507"/>
                    </a:lnTo>
                    <a:lnTo>
                      <a:pt x="8528" y="68076"/>
                    </a:lnTo>
                    <a:cubicBezTo>
                      <a:pt x="8528" y="70191"/>
                      <a:pt x="8857" y="72273"/>
                      <a:pt x="9678" y="74092"/>
                    </a:cubicBezTo>
                    <a:lnTo>
                      <a:pt x="15911" y="89239"/>
                    </a:lnTo>
                    <a:lnTo>
                      <a:pt x="27886" y="8564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0" name="Graphic 9">
              <a:extLst>
                <a:ext uri="{FF2B5EF4-FFF2-40B4-BE49-F238E27FC236}">
                  <a16:creationId xmlns:a16="http://schemas.microsoft.com/office/drawing/2014/main" id="{63CF85AC-1BBE-EB7B-39ED-4E0F29C51545}"/>
                </a:ext>
              </a:extLst>
            </p:cNvPr>
            <p:cNvGrpSpPr/>
            <p:nvPr/>
          </p:nvGrpSpPr>
          <p:grpSpPr>
            <a:xfrm>
              <a:off x="10513690" y="6601365"/>
              <a:ext cx="48423" cy="109089"/>
              <a:chOff x="10513690" y="6601365"/>
              <a:chExt cx="48423" cy="109089"/>
            </a:xfrm>
            <a:grpFill/>
          </p:grpSpPr>
          <p:sp>
            <p:nvSpPr>
              <p:cNvPr id="1643" name="Freeform 1642">
                <a:extLst>
                  <a:ext uri="{FF2B5EF4-FFF2-40B4-BE49-F238E27FC236}">
                    <a16:creationId xmlns:a16="http://schemas.microsoft.com/office/drawing/2014/main" id="{8BEF238D-6A11-30B4-5433-2D2406F98534}"/>
                  </a:ext>
                </a:extLst>
              </p:cNvPr>
              <p:cNvSpPr/>
              <p:nvPr/>
            </p:nvSpPr>
            <p:spPr>
              <a:xfrm>
                <a:off x="10518759" y="6607528"/>
                <a:ext cx="39057" cy="96434"/>
              </a:xfrm>
              <a:custGeom>
                <a:avLst/>
                <a:gdLst>
                  <a:gd name="connsiteX0" fmla="*/ 39040 w 39057"/>
                  <a:gd name="connsiteY0" fmla="*/ 22490 h 96434"/>
                  <a:gd name="connsiteX1" fmla="*/ 39040 w 39057"/>
                  <a:gd name="connsiteY1" fmla="*/ 57635 h 96434"/>
                  <a:gd name="connsiteX2" fmla="*/ 37712 w 39057"/>
                  <a:gd name="connsiteY2" fmla="*/ 64946 h 96434"/>
                  <a:gd name="connsiteX3" fmla="*/ 29854 w 39057"/>
                  <a:gd name="connsiteY3" fmla="*/ 85256 h 96434"/>
                  <a:gd name="connsiteX4" fmla="*/ 0 w 39057"/>
                  <a:gd name="connsiteY4" fmla="*/ 96435 h 96434"/>
                  <a:gd name="connsiteX5" fmla="*/ 2296 w 39057"/>
                  <a:gd name="connsiteY5" fmla="*/ 75469 h 96434"/>
                  <a:gd name="connsiteX6" fmla="*/ 18372 w 39057"/>
                  <a:gd name="connsiteY6" fmla="*/ 64290 h 96434"/>
                  <a:gd name="connsiteX7" fmla="*/ 2296 w 39057"/>
                  <a:gd name="connsiteY7" fmla="*/ 54504 h 96434"/>
                  <a:gd name="connsiteX8" fmla="*/ 16075 w 39057"/>
                  <a:gd name="connsiteY8" fmla="*/ 0 h 96434"/>
                  <a:gd name="connsiteX9" fmla="*/ 30871 w 39057"/>
                  <a:gd name="connsiteY9" fmla="*/ 7196 h 96434"/>
                  <a:gd name="connsiteX10" fmla="*/ 39057 w 39057"/>
                  <a:gd name="connsiteY10" fmla="*/ 22490 h 9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7" h="96434">
                    <a:moveTo>
                      <a:pt x="39040" y="22490"/>
                    </a:moveTo>
                    <a:lnTo>
                      <a:pt x="39040" y="57635"/>
                    </a:lnTo>
                    <a:cubicBezTo>
                      <a:pt x="39040" y="60176"/>
                      <a:pt x="38582" y="62667"/>
                      <a:pt x="37712" y="64946"/>
                    </a:cubicBezTo>
                    <a:lnTo>
                      <a:pt x="29854" y="85256"/>
                    </a:lnTo>
                    <a:lnTo>
                      <a:pt x="0" y="96435"/>
                    </a:lnTo>
                    <a:lnTo>
                      <a:pt x="2296" y="75469"/>
                    </a:lnTo>
                    <a:lnTo>
                      <a:pt x="18372" y="64290"/>
                    </a:lnTo>
                    <a:lnTo>
                      <a:pt x="2296" y="54504"/>
                    </a:lnTo>
                    <a:lnTo>
                      <a:pt x="16075" y="0"/>
                    </a:lnTo>
                    <a:lnTo>
                      <a:pt x="30871" y="7196"/>
                    </a:lnTo>
                    <a:cubicBezTo>
                      <a:pt x="35792" y="9590"/>
                      <a:pt x="39057" y="15687"/>
                      <a:pt x="39057" y="2249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44" name="Freeform 1643">
                <a:extLst>
                  <a:ext uri="{FF2B5EF4-FFF2-40B4-BE49-F238E27FC236}">
                    <a16:creationId xmlns:a16="http://schemas.microsoft.com/office/drawing/2014/main" id="{90BE3EE4-7C70-0BD6-2135-960FDDD8EB72}"/>
                  </a:ext>
                </a:extLst>
              </p:cNvPr>
              <p:cNvSpPr/>
              <p:nvPr/>
            </p:nvSpPr>
            <p:spPr>
              <a:xfrm>
                <a:off x="10513690" y="6601365"/>
                <a:ext cx="48423" cy="109089"/>
              </a:xfrm>
              <a:custGeom>
                <a:avLst/>
                <a:gdLst>
                  <a:gd name="connsiteX0" fmla="*/ 0 w 48423"/>
                  <a:gd name="connsiteY0" fmla="*/ 109073 h 109089"/>
                  <a:gd name="connsiteX1" fmla="*/ 3281 w 48423"/>
                  <a:gd name="connsiteY1" fmla="*/ 79223 h 109089"/>
                  <a:gd name="connsiteX2" fmla="*/ 15551 w 48423"/>
                  <a:gd name="connsiteY2" fmla="*/ 70699 h 109089"/>
                  <a:gd name="connsiteX3" fmla="*/ 2411 w 48423"/>
                  <a:gd name="connsiteY3" fmla="*/ 62699 h 109089"/>
                  <a:gd name="connsiteX4" fmla="*/ 18257 w 48423"/>
                  <a:gd name="connsiteY4" fmla="*/ 0 h 109089"/>
                  <a:gd name="connsiteX5" fmla="*/ 37811 w 48423"/>
                  <a:gd name="connsiteY5" fmla="*/ 9524 h 109089"/>
                  <a:gd name="connsiteX6" fmla="*/ 48423 w 48423"/>
                  <a:gd name="connsiteY6" fmla="*/ 28670 h 109089"/>
                  <a:gd name="connsiteX7" fmla="*/ 48423 w 48423"/>
                  <a:gd name="connsiteY7" fmla="*/ 63814 h 109089"/>
                  <a:gd name="connsiteX8" fmla="*/ 46799 w 48423"/>
                  <a:gd name="connsiteY8" fmla="*/ 72666 h 109089"/>
                  <a:gd name="connsiteX9" fmla="*/ 38237 w 48423"/>
                  <a:gd name="connsiteY9" fmla="*/ 94779 h 109089"/>
                  <a:gd name="connsiteX10" fmla="*/ 16 w 48423"/>
                  <a:gd name="connsiteY10" fmla="*/ 109089 h 109089"/>
                  <a:gd name="connsiteX11" fmla="*/ 11417 w 48423"/>
                  <a:gd name="connsiteY11" fmla="*/ 84042 h 109089"/>
                  <a:gd name="connsiteX12" fmla="*/ 10088 w 48423"/>
                  <a:gd name="connsiteY12" fmla="*/ 96123 h 109089"/>
                  <a:gd name="connsiteX13" fmla="*/ 31610 w 48423"/>
                  <a:gd name="connsiteY13" fmla="*/ 88074 h 109089"/>
                  <a:gd name="connsiteX14" fmla="*/ 38746 w 48423"/>
                  <a:gd name="connsiteY14" fmla="*/ 69568 h 109089"/>
                  <a:gd name="connsiteX15" fmla="*/ 39795 w 48423"/>
                  <a:gd name="connsiteY15" fmla="*/ 63814 h 109089"/>
                  <a:gd name="connsiteX16" fmla="*/ 39795 w 48423"/>
                  <a:gd name="connsiteY16" fmla="*/ 28670 h 109089"/>
                  <a:gd name="connsiteX17" fmla="*/ 34038 w 48423"/>
                  <a:gd name="connsiteY17" fmla="*/ 17245 h 109089"/>
                  <a:gd name="connsiteX18" fmla="*/ 23999 w 48423"/>
                  <a:gd name="connsiteY18" fmla="*/ 12360 h 109089"/>
                  <a:gd name="connsiteX19" fmla="*/ 12287 w 48423"/>
                  <a:gd name="connsiteY19" fmla="*/ 58650 h 109089"/>
                  <a:gd name="connsiteX20" fmla="*/ 31315 w 48423"/>
                  <a:gd name="connsiteY20" fmla="*/ 70224 h 109089"/>
                  <a:gd name="connsiteX21" fmla="*/ 11417 w 48423"/>
                  <a:gd name="connsiteY21" fmla="*/ 84058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23" h="109089">
                    <a:moveTo>
                      <a:pt x="0" y="109073"/>
                    </a:moveTo>
                    <a:lnTo>
                      <a:pt x="3281" y="79223"/>
                    </a:lnTo>
                    <a:lnTo>
                      <a:pt x="15551" y="70699"/>
                    </a:lnTo>
                    <a:lnTo>
                      <a:pt x="2411" y="62699"/>
                    </a:lnTo>
                    <a:lnTo>
                      <a:pt x="18257" y="0"/>
                    </a:lnTo>
                    <a:lnTo>
                      <a:pt x="37811" y="9524"/>
                    </a:lnTo>
                    <a:cubicBezTo>
                      <a:pt x="44241" y="12654"/>
                      <a:pt x="48423" y="20178"/>
                      <a:pt x="48423" y="28670"/>
                    </a:cubicBezTo>
                    <a:lnTo>
                      <a:pt x="48423" y="63814"/>
                    </a:lnTo>
                    <a:cubicBezTo>
                      <a:pt x="48423" y="66830"/>
                      <a:pt x="47850" y="69895"/>
                      <a:pt x="46799" y="72666"/>
                    </a:cubicBezTo>
                    <a:lnTo>
                      <a:pt x="38237" y="94779"/>
                    </a:lnTo>
                    <a:lnTo>
                      <a:pt x="16" y="109089"/>
                    </a:lnTo>
                    <a:close/>
                    <a:moveTo>
                      <a:pt x="11417" y="84042"/>
                    </a:moveTo>
                    <a:lnTo>
                      <a:pt x="10088" y="96123"/>
                    </a:lnTo>
                    <a:lnTo>
                      <a:pt x="31610" y="88074"/>
                    </a:lnTo>
                    <a:lnTo>
                      <a:pt x="38746" y="69568"/>
                    </a:lnTo>
                    <a:cubicBezTo>
                      <a:pt x="39435" y="67764"/>
                      <a:pt x="39795" y="65781"/>
                      <a:pt x="39795" y="63814"/>
                    </a:cubicBezTo>
                    <a:lnTo>
                      <a:pt x="39795" y="28670"/>
                    </a:lnTo>
                    <a:cubicBezTo>
                      <a:pt x="39795" y="23588"/>
                      <a:pt x="37433" y="18900"/>
                      <a:pt x="34038" y="17245"/>
                    </a:cubicBezTo>
                    <a:lnTo>
                      <a:pt x="23999" y="12360"/>
                    </a:lnTo>
                    <a:lnTo>
                      <a:pt x="12287" y="58650"/>
                    </a:lnTo>
                    <a:lnTo>
                      <a:pt x="31315" y="70224"/>
                    </a:lnTo>
                    <a:lnTo>
                      <a:pt x="11417" y="8405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1" name="Graphic 9">
              <a:extLst>
                <a:ext uri="{FF2B5EF4-FFF2-40B4-BE49-F238E27FC236}">
                  <a16:creationId xmlns:a16="http://schemas.microsoft.com/office/drawing/2014/main" id="{A47AA491-6E46-C01A-BD62-633B9A3E3158}"/>
                </a:ext>
              </a:extLst>
            </p:cNvPr>
            <p:cNvGrpSpPr/>
            <p:nvPr/>
          </p:nvGrpSpPr>
          <p:grpSpPr>
            <a:xfrm>
              <a:off x="9698137" y="4968658"/>
              <a:ext cx="1153388" cy="665180"/>
              <a:chOff x="9698137" y="4968658"/>
              <a:chExt cx="1153388" cy="665180"/>
            </a:xfrm>
            <a:grpFill/>
          </p:grpSpPr>
          <p:sp>
            <p:nvSpPr>
              <p:cNvPr id="1641" name="Freeform 1640">
                <a:extLst>
                  <a:ext uri="{FF2B5EF4-FFF2-40B4-BE49-F238E27FC236}">
                    <a16:creationId xmlns:a16="http://schemas.microsoft.com/office/drawing/2014/main" id="{6721CFF0-1D39-4CB3-DA57-BD4A9A8663B9}"/>
                  </a:ext>
                </a:extLst>
              </p:cNvPr>
              <p:cNvSpPr/>
              <p:nvPr/>
            </p:nvSpPr>
            <p:spPr>
              <a:xfrm>
                <a:off x="9702547" y="4973002"/>
                <a:ext cx="1144664" cy="656487"/>
              </a:xfrm>
              <a:custGeom>
                <a:avLst/>
                <a:gdLst>
                  <a:gd name="connsiteX0" fmla="*/ 615379 w 1144664"/>
                  <a:gd name="connsiteY0" fmla="*/ 17874 h 656487"/>
                  <a:gd name="connsiteX1" fmla="*/ 633424 w 1144664"/>
                  <a:gd name="connsiteY1" fmla="*/ 20873 h 656487"/>
                  <a:gd name="connsiteX2" fmla="*/ 643677 w 1144664"/>
                  <a:gd name="connsiteY2" fmla="*/ 16579 h 656487"/>
                  <a:gd name="connsiteX3" fmla="*/ 655422 w 1144664"/>
                  <a:gd name="connsiteY3" fmla="*/ 2301 h 656487"/>
                  <a:gd name="connsiteX4" fmla="*/ 673794 w 1144664"/>
                  <a:gd name="connsiteY4" fmla="*/ 6497 h 656487"/>
                  <a:gd name="connsiteX5" fmla="*/ 735144 w 1144664"/>
                  <a:gd name="connsiteY5" fmla="*/ 55 h 656487"/>
                  <a:gd name="connsiteX6" fmla="*/ 744395 w 1144664"/>
                  <a:gd name="connsiteY6" fmla="*/ 3957 h 656487"/>
                  <a:gd name="connsiteX7" fmla="*/ 781747 w 1144664"/>
                  <a:gd name="connsiteY7" fmla="*/ 45609 h 656487"/>
                  <a:gd name="connsiteX8" fmla="*/ 765671 w 1144664"/>
                  <a:gd name="connsiteY8" fmla="*/ 62378 h 656487"/>
                  <a:gd name="connsiteX9" fmla="*/ 770264 w 1144664"/>
                  <a:gd name="connsiteY9" fmla="*/ 87524 h 656487"/>
                  <a:gd name="connsiteX10" fmla="*/ 815309 w 1144664"/>
                  <a:gd name="connsiteY10" fmla="*/ 91261 h 656487"/>
                  <a:gd name="connsiteX11" fmla="*/ 824266 w 1144664"/>
                  <a:gd name="connsiteY11" fmla="*/ 97228 h 656487"/>
                  <a:gd name="connsiteX12" fmla="*/ 843753 w 1144664"/>
                  <a:gd name="connsiteY12" fmla="*/ 128061 h 656487"/>
                  <a:gd name="connsiteX13" fmla="*/ 843753 w 1144664"/>
                  <a:gd name="connsiteY13" fmla="*/ 144830 h 656487"/>
                  <a:gd name="connsiteX14" fmla="*/ 921294 w 1144664"/>
                  <a:gd name="connsiteY14" fmla="*/ 171779 h 656487"/>
                  <a:gd name="connsiteX15" fmla="*/ 927069 w 1144664"/>
                  <a:gd name="connsiteY15" fmla="*/ 172025 h 656487"/>
                  <a:gd name="connsiteX16" fmla="*/ 966749 w 1144664"/>
                  <a:gd name="connsiteY16" fmla="*/ 161681 h 656487"/>
                  <a:gd name="connsiteX17" fmla="*/ 976969 w 1144664"/>
                  <a:gd name="connsiteY17" fmla="*/ 164779 h 656487"/>
                  <a:gd name="connsiteX18" fmla="*/ 1007873 w 1144664"/>
                  <a:gd name="connsiteY18" fmla="*/ 195761 h 656487"/>
                  <a:gd name="connsiteX19" fmla="*/ 1015977 w 1144664"/>
                  <a:gd name="connsiteY19" fmla="*/ 199170 h 656487"/>
                  <a:gd name="connsiteX20" fmla="*/ 1046652 w 1144664"/>
                  <a:gd name="connsiteY20" fmla="*/ 198006 h 656487"/>
                  <a:gd name="connsiteX21" fmla="*/ 1049703 w 1144664"/>
                  <a:gd name="connsiteY21" fmla="*/ 198367 h 656487"/>
                  <a:gd name="connsiteX22" fmla="*/ 1142368 w 1144664"/>
                  <a:gd name="connsiteY22" fmla="*/ 224496 h 656487"/>
                  <a:gd name="connsiteX23" fmla="*/ 1144664 w 1144664"/>
                  <a:gd name="connsiteY23" fmla="*/ 249641 h 656487"/>
                  <a:gd name="connsiteX24" fmla="*/ 1122273 w 1144664"/>
                  <a:gd name="connsiteY24" fmla="*/ 283688 h 656487"/>
                  <a:gd name="connsiteX25" fmla="*/ 1120387 w 1144664"/>
                  <a:gd name="connsiteY25" fmla="*/ 300981 h 656487"/>
                  <a:gd name="connsiteX26" fmla="*/ 1130639 w 1144664"/>
                  <a:gd name="connsiteY26" fmla="*/ 330372 h 656487"/>
                  <a:gd name="connsiteX27" fmla="*/ 1130279 w 1144664"/>
                  <a:gd name="connsiteY27" fmla="*/ 344748 h 656487"/>
                  <a:gd name="connsiteX28" fmla="*/ 1124980 w 1144664"/>
                  <a:gd name="connsiteY28" fmla="*/ 357632 h 656487"/>
                  <a:gd name="connsiteX29" fmla="*/ 1114711 w 1144664"/>
                  <a:gd name="connsiteY29" fmla="*/ 366255 h 656487"/>
                  <a:gd name="connsiteX30" fmla="*/ 1062547 w 1144664"/>
                  <a:gd name="connsiteY30" fmla="*/ 370959 h 656487"/>
                  <a:gd name="connsiteX31" fmla="*/ 1057167 w 1144664"/>
                  <a:gd name="connsiteY31" fmla="*/ 373074 h 656487"/>
                  <a:gd name="connsiteX32" fmla="*/ 1033299 w 1144664"/>
                  <a:gd name="connsiteY32" fmla="*/ 390712 h 656487"/>
                  <a:gd name="connsiteX33" fmla="*/ 1026984 w 1144664"/>
                  <a:gd name="connsiteY33" fmla="*/ 403563 h 656487"/>
                  <a:gd name="connsiteX34" fmla="*/ 1026081 w 1144664"/>
                  <a:gd name="connsiteY34" fmla="*/ 417841 h 656487"/>
                  <a:gd name="connsiteX35" fmla="*/ 1014844 w 1144664"/>
                  <a:gd name="connsiteY35" fmla="*/ 432741 h 656487"/>
                  <a:gd name="connsiteX36" fmla="*/ 976936 w 1144664"/>
                  <a:gd name="connsiteY36" fmla="*/ 437986 h 656487"/>
                  <a:gd name="connsiteX37" fmla="*/ 972671 w 1144664"/>
                  <a:gd name="connsiteY37" fmla="*/ 439593 h 656487"/>
                  <a:gd name="connsiteX38" fmla="*/ 935680 w 1144664"/>
                  <a:gd name="connsiteY38" fmla="*/ 463345 h 656487"/>
                  <a:gd name="connsiteX39" fmla="*/ 930759 w 1144664"/>
                  <a:gd name="connsiteY39" fmla="*/ 465017 h 656487"/>
                  <a:gd name="connsiteX40" fmla="*/ 875872 w 1144664"/>
                  <a:gd name="connsiteY40" fmla="*/ 468869 h 656487"/>
                  <a:gd name="connsiteX41" fmla="*/ 871558 w 1144664"/>
                  <a:gd name="connsiteY41" fmla="*/ 470180 h 656487"/>
                  <a:gd name="connsiteX42" fmla="*/ 826611 w 1144664"/>
                  <a:gd name="connsiteY42" fmla="*/ 495244 h 656487"/>
                  <a:gd name="connsiteX43" fmla="*/ 819000 w 1144664"/>
                  <a:gd name="connsiteY43" fmla="*/ 511177 h 656487"/>
                  <a:gd name="connsiteX44" fmla="*/ 820362 w 1144664"/>
                  <a:gd name="connsiteY44" fmla="*/ 541765 h 656487"/>
                  <a:gd name="connsiteX45" fmla="*/ 827596 w 1144664"/>
                  <a:gd name="connsiteY45" fmla="*/ 555616 h 656487"/>
                  <a:gd name="connsiteX46" fmla="*/ 850004 w 1144664"/>
                  <a:gd name="connsiteY46" fmla="*/ 569238 h 656487"/>
                  <a:gd name="connsiteX47" fmla="*/ 856220 w 1144664"/>
                  <a:gd name="connsiteY47" fmla="*/ 570746 h 656487"/>
                  <a:gd name="connsiteX48" fmla="*/ 917275 w 1144664"/>
                  <a:gd name="connsiteY48" fmla="*/ 565435 h 656487"/>
                  <a:gd name="connsiteX49" fmla="*/ 908679 w 1144664"/>
                  <a:gd name="connsiteY49" fmla="*/ 587417 h 656487"/>
                  <a:gd name="connsiteX50" fmla="*/ 899493 w 1144664"/>
                  <a:gd name="connsiteY50" fmla="*/ 596154 h 656487"/>
                  <a:gd name="connsiteX51" fmla="*/ 836109 w 1144664"/>
                  <a:gd name="connsiteY51" fmla="*/ 609841 h 656487"/>
                  <a:gd name="connsiteX52" fmla="*/ 833189 w 1144664"/>
                  <a:gd name="connsiteY52" fmla="*/ 610956 h 656487"/>
                  <a:gd name="connsiteX53" fmla="*/ 754156 w 1144664"/>
                  <a:gd name="connsiteY53" fmla="*/ 655149 h 656487"/>
                  <a:gd name="connsiteX54" fmla="*/ 744953 w 1144664"/>
                  <a:gd name="connsiteY54" fmla="*/ 655559 h 656487"/>
                  <a:gd name="connsiteX55" fmla="*/ 725876 w 1144664"/>
                  <a:gd name="connsiteY55" fmla="*/ 646854 h 656487"/>
                  <a:gd name="connsiteX56" fmla="*/ 718592 w 1144664"/>
                  <a:gd name="connsiteY56" fmla="*/ 624676 h 656487"/>
                  <a:gd name="connsiteX57" fmla="*/ 720462 w 1144664"/>
                  <a:gd name="connsiteY57" fmla="*/ 619365 h 656487"/>
                  <a:gd name="connsiteX58" fmla="*/ 712227 w 1144664"/>
                  <a:gd name="connsiteY58" fmla="*/ 596809 h 656487"/>
                  <a:gd name="connsiteX59" fmla="*/ 657751 w 1144664"/>
                  <a:gd name="connsiteY59" fmla="*/ 578024 h 656487"/>
                  <a:gd name="connsiteX60" fmla="*/ 669233 w 1144664"/>
                  <a:gd name="connsiteY60" fmla="*/ 561255 h 656487"/>
                  <a:gd name="connsiteX61" fmla="*/ 728960 w 1144664"/>
                  <a:gd name="connsiteY61" fmla="*/ 534700 h 656487"/>
                  <a:gd name="connsiteX62" fmla="*/ 713212 w 1144664"/>
                  <a:gd name="connsiteY62" fmla="*/ 517930 h 656487"/>
                  <a:gd name="connsiteX63" fmla="*/ 707241 w 1144664"/>
                  <a:gd name="connsiteY63" fmla="*/ 514423 h 656487"/>
                  <a:gd name="connsiteX64" fmla="*/ 620498 w 1144664"/>
                  <a:gd name="connsiteY64" fmla="*/ 496014 h 656487"/>
                  <a:gd name="connsiteX65" fmla="*/ 610147 w 1144664"/>
                  <a:gd name="connsiteY65" fmla="*/ 482999 h 656487"/>
                  <a:gd name="connsiteX66" fmla="*/ 607227 w 1144664"/>
                  <a:gd name="connsiteY66" fmla="*/ 463427 h 656487"/>
                  <a:gd name="connsiteX67" fmla="*/ 555014 w 1144664"/>
                  <a:gd name="connsiteY67" fmla="*/ 473590 h 656487"/>
                  <a:gd name="connsiteX68" fmla="*/ 546697 w 1144664"/>
                  <a:gd name="connsiteY68" fmla="*/ 480098 h 656487"/>
                  <a:gd name="connsiteX69" fmla="*/ 525143 w 1144664"/>
                  <a:gd name="connsiteY69" fmla="*/ 518258 h 656487"/>
                  <a:gd name="connsiteX70" fmla="*/ 523814 w 1144664"/>
                  <a:gd name="connsiteY70" fmla="*/ 520258 h 656487"/>
                  <a:gd name="connsiteX71" fmla="*/ 481968 w 1144664"/>
                  <a:gd name="connsiteY71" fmla="*/ 573598 h 656487"/>
                  <a:gd name="connsiteX72" fmla="*/ 468812 w 1144664"/>
                  <a:gd name="connsiteY72" fmla="*/ 577319 h 656487"/>
                  <a:gd name="connsiteX73" fmla="*/ 450506 w 1144664"/>
                  <a:gd name="connsiteY73" fmla="*/ 568763 h 656487"/>
                  <a:gd name="connsiteX74" fmla="*/ 442304 w 1144664"/>
                  <a:gd name="connsiteY74" fmla="*/ 568582 h 656487"/>
                  <a:gd name="connsiteX75" fmla="*/ 421093 w 1144664"/>
                  <a:gd name="connsiteY75" fmla="*/ 577516 h 656487"/>
                  <a:gd name="connsiteX76" fmla="*/ 412186 w 1144664"/>
                  <a:gd name="connsiteY76" fmla="*/ 576991 h 656487"/>
                  <a:gd name="connsiteX77" fmla="*/ 388991 w 1144664"/>
                  <a:gd name="connsiteY77" fmla="*/ 564058 h 656487"/>
                  <a:gd name="connsiteX78" fmla="*/ 405067 w 1144664"/>
                  <a:gd name="connsiteY78" fmla="*/ 555665 h 656487"/>
                  <a:gd name="connsiteX79" fmla="*/ 416024 w 1144664"/>
                  <a:gd name="connsiteY79" fmla="*/ 528995 h 656487"/>
                  <a:gd name="connsiteX80" fmla="*/ 417238 w 1144664"/>
                  <a:gd name="connsiteY80" fmla="*/ 526585 h 656487"/>
                  <a:gd name="connsiteX81" fmla="*/ 432625 w 1144664"/>
                  <a:gd name="connsiteY81" fmla="*/ 501161 h 656487"/>
                  <a:gd name="connsiteX82" fmla="*/ 428032 w 1144664"/>
                  <a:gd name="connsiteY82" fmla="*/ 485786 h 656487"/>
                  <a:gd name="connsiteX83" fmla="*/ 441811 w 1144664"/>
                  <a:gd name="connsiteY83" fmla="*/ 478803 h 656487"/>
                  <a:gd name="connsiteX84" fmla="*/ 448700 w 1144664"/>
                  <a:gd name="connsiteY84" fmla="*/ 491375 h 656487"/>
                  <a:gd name="connsiteX85" fmla="*/ 485446 w 1144664"/>
                  <a:gd name="connsiteY85" fmla="*/ 492769 h 656487"/>
                  <a:gd name="connsiteX86" fmla="*/ 501521 w 1144664"/>
                  <a:gd name="connsiteY86" fmla="*/ 487179 h 656487"/>
                  <a:gd name="connsiteX87" fmla="*/ 490038 w 1144664"/>
                  <a:gd name="connsiteY87" fmla="*/ 478786 h 656487"/>
                  <a:gd name="connsiteX88" fmla="*/ 494632 w 1144664"/>
                  <a:gd name="connsiteY88" fmla="*/ 466213 h 656487"/>
                  <a:gd name="connsiteX89" fmla="*/ 476915 w 1144664"/>
                  <a:gd name="connsiteY89" fmla="*/ 448248 h 656487"/>
                  <a:gd name="connsiteX90" fmla="*/ 472748 w 1144664"/>
                  <a:gd name="connsiteY90" fmla="*/ 440658 h 656487"/>
                  <a:gd name="connsiteX91" fmla="*/ 466679 w 1144664"/>
                  <a:gd name="connsiteY91" fmla="*/ 417562 h 656487"/>
                  <a:gd name="connsiteX92" fmla="*/ 459265 w 1144664"/>
                  <a:gd name="connsiteY92" fmla="*/ 407579 h 656487"/>
                  <a:gd name="connsiteX93" fmla="*/ 439514 w 1144664"/>
                  <a:gd name="connsiteY93" fmla="*/ 397744 h 656487"/>
                  <a:gd name="connsiteX94" fmla="*/ 444108 w 1144664"/>
                  <a:gd name="connsiteY94" fmla="*/ 369795 h 656487"/>
                  <a:gd name="connsiteX95" fmla="*/ 419174 w 1144664"/>
                  <a:gd name="connsiteY95" fmla="*/ 349567 h 656487"/>
                  <a:gd name="connsiteX96" fmla="*/ 413449 w 1144664"/>
                  <a:gd name="connsiteY96" fmla="*/ 347125 h 656487"/>
                  <a:gd name="connsiteX97" fmla="*/ 391140 w 1144664"/>
                  <a:gd name="connsiteY97" fmla="*/ 344863 h 656487"/>
                  <a:gd name="connsiteX98" fmla="*/ 386973 w 1144664"/>
                  <a:gd name="connsiteY98" fmla="*/ 343486 h 656487"/>
                  <a:gd name="connsiteX99" fmla="*/ 346390 w 1144664"/>
                  <a:gd name="connsiteY99" fmla="*/ 320029 h 656487"/>
                  <a:gd name="connsiteX100" fmla="*/ 339385 w 1144664"/>
                  <a:gd name="connsiteY100" fmla="*/ 318783 h 656487"/>
                  <a:gd name="connsiteX101" fmla="*/ 299377 w 1144664"/>
                  <a:gd name="connsiteY101" fmla="*/ 326471 h 656487"/>
                  <a:gd name="connsiteX102" fmla="*/ 285598 w 1144664"/>
                  <a:gd name="connsiteY102" fmla="*/ 339044 h 656487"/>
                  <a:gd name="connsiteX103" fmla="*/ 263042 w 1144664"/>
                  <a:gd name="connsiteY103" fmla="*/ 339044 h 656487"/>
                  <a:gd name="connsiteX104" fmla="*/ 254398 w 1144664"/>
                  <a:gd name="connsiteY104" fmla="*/ 343470 h 656487"/>
                  <a:gd name="connsiteX105" fmla="*/ 244999 w 1144664"/>
                  <a:gd name="connsiteY105" fmla="*/ 354911 h 656487"/>
                  <a:gd name="connsiteX106" fmla="*/ 237830 w 1144664"/>
                  <a:gd name="connsiteY106" fmla="*/ 359239 h 656487"/>
                  <a:gd name="connsiteX107" fmla="*/ 197822 w 1144664"/>
                  <a:gd name="connsiteY107" fmla="*/ 365320 h 656487"/>
                  <a:gd name="connsiteX108" fmla="*/ 194377 w 1144664"/>
                  <a:gd name="connsiteY108" fmla="*/ 366500 h 656487"/>
                  <a:gd name="connsiteX109" fmla="*/ 178464 w 1144664"/>
                  <a:gd name="connsiteY109" fmla="*/ 375221 h 656487"/>
                  <a:gd name="connsiteX110" fmla="*/ 167852 w 1144664"/>
                  <a:gd name="connsiteY110" fmla="*/ 374746 h 656487"/>
                  <a:gd name="connsiteX111" fmla="*/ 145903 w 1144664"/>
                  <a:gd name="connsiteY111" fmla="*/ 360370 h 656487"/>
                  <a:gd name="connsiteX112" fmla="*/ 140195 w 1144664"/>
                  <a:gd name="connsiteY112" fmla="*/ 358616 h 656487"/>
                  <a:gd name="connsiteX113" fmla="*/ 103073 w 1144664"/>
                  <a:gd name="connsiteY113" fmla="*/ 358616 h 656487"/>
                  <a:gd name="connsiteX114" fmla="*/ 100677 w 1144664"/>
                  <a:gd name="connsiteY114" fmla="*/ 358321 h 656487"/>
                  <a:gd name="connsiteX115" fmla="*/ 67083 w 1144664"/>
                  <a:gd name="connsiteY115" fmla="*/ 349895 h 656487"/>
                  <a:gd name="connsiteX116" fmla="*/ 58963 w 1144664"/>
                  <a:gd name="connsiteY116" fmla="*/ 351371 h 656487"/>
                  <a:gd name="connsiteX117" fmla="*/ 35260 w 1144664"/>
                  <a:gd name="connsiteY117" fmla="*/ 366992 h 656487"/>
                  <a:gd name="connsiteX118" fmla="*/ 30667 w 1144664"/>
                  <a:gd name="connsiteY118" fmla="*/ 344633 h 656487"/>
                  <a:gd name="connsiteX119" fmla="*/ 6963 w 1144664"/>
                  <a:gd name="connsiteY119" fmla="*/ 329258 h 656487"/>
                  <a:gd name="connsiteX120" fmla="*/ 1090 w 1144664"/>
                  <a:gd name="connsiteY120" fmla="*/ 308046 h 656487"/>
                  <a:gd name="connsiteX121" fmla="*/ 6586 w 1144664"/>
                  <a:gd name="connsiteY121" fmla="*/ 292015 h 656487"/>
                  <a:gd name="connsiteX122" fmla="*/ 9785 w 1144664"/>
                  <a:gd name="connsiteY122" fmla="*/ 286376 h 656487"/>
                  <a:gd name="connsiteX123" fmla="*/ 26089 w 1144664"/>
                  <a:gd name="connsiteY123" fmla="*/ 267771 h 656487"/>
                  <a:gd name="connsiteX124" fmla="*/ 39869 w 1144664"/>
                  <a:gd name="connsiteY124" fmla="*/ 271967 h 656487"/>
                  <a:gd name="connsiteX125" fmla="*/ 28731 w 1144664"/>
                  <a:gd name="connsiteY125" fmla="*/ 246822 h 656487"/>
                  <a:gd name="connsiteX126" fmla="*/ 31043 w 1144664"/>
                  <a:gd name="connsiteY126" fmla="*/ 226807 h 656487"/>
                  <a:gd name="connsiteX127" fmla="*/ 78582 w 1144664"/>
                  <a:gd name="connsiteY127" fmla="*/ 168960 h 656487"/>
                  <a:gd name="connsiteX128" fmla="*/ 84733 w 1144664"/>
                  <a:gd name="connsiteY128" fmla="*/ 164845 h 656487"/>
                  <a:gd name="connsiteX129" fmla="*/ 113358 w 1144664"/>
                  <a:gd name="connsiteY129" fmla="*/ 157387 h 656487"/>
                  <a:gd name="connsiteX130" fmla="*/ 120248 w 1144664"/>
                  <a:gd name="connsiteY130" fmla="*/ 133634 h 656487"/>
                  <a:gd name="connsiteX131" fmla="*/ 88096 w 1144664"/>
                  <a:gd name="connsiteY131" fmla="*/ 60968 h 656487"/>
                  <a:gd name="connsiteX132" fmla="*/ 115457 w 1144664"/>
                  <a:gd name="connsiteY132" fmla="*/ 58411 h 656487"/>
                  <a:gd name="connsiteX133" fmla="*/ 120198 w 1144664"/>
                  <a:gd name="connsiteY133" fmla="*/ 56723 h 656487"/>
                  <a:gd name="connsiteX134" fmla="*/ 149873 w 1144664"/>
                  <a:gd name="connsiteY134" fmla="*/ 37462 h 656487"/>
                  <a:gd name="connsiteX135" fmla="*/ 155253 w 1144664"/>
                  <a:gd name="connsiteY135" fmla="*/ 35725 h 656487"/>
                  <a:gd name="connsiteX136" fmla="*/ 202381 w 1144664"/>
                  <a:gd name="connsiteY136" fmla="*/ 34413 h 656487"/>
                  <a:gd name="connsiteX137" fmla="*/ 203497 w 1144664"/>
                  <a:gd name="connsiteY137" fmla="*/ 34446 h 656487"/>
                  <a:gd name="connsiteX138" fmla="*/ 266274 w 1144664"/>
                  <a:gd name="connsiteY138" fmla="*/ 39905 h 656487"/>
                  <a:gd name="connsiteX139" fmla="*/ 268227 w 1144664"/>
                  <a:gd name="connsiteY139" fmla="*/ 40282 h 656487"/>
                  <a:gd name="connsiteX140" fmla="*/ 337221 w 1144664"/>
                  <a:gd name="connsiteY140" fmla="*/ 60591 h 656487"/>
                  <a:gd name="connsiteX141" fmla="*/ 339747 w 1144664"/>
                  <a:gd name="connsiteY141" fmla="*/ 61001 h 656487"/>
                  <a:gd name="connsiteX142" fmla="*/ 386842 w 1144664"/>
                  <a:gd name="connsiteY142" fmla="*/ 62296 h 656487"/>
                  <a:gd name="connsiteX143" fmla="*/ 391009 w 1144664"/>
                  <a:gd name="connsiteY143" fmla="*/ 63345 h 656487"/>
                  <a:gd name="connsiteX144" fmla="*/ 407215 w 1144664"/>
                  <a:gd name="connsiteY144" fmla="*/ 71230 h 656487"/>
                  <a:gd name="connsiteX145" fmla="*/ 416615 w 1144664"/>
                  <a:gd name="connsiteY145" fmla="*/ 70967 h 656487"/>
                  <a:gd name="connsiteX146" fmla="*/ 437219 w 1144664"/>
                  <a:gd name="connsiteY146" fmla="*/ 59575 h 656487"/>
                  <a:gd name="connsiteX147" fmla="*/ 449357 w 1144664"/>
                  <a:gd name="connsiteY147" fmla="*/ 74344 h 656487"/>
                  <a:gd name="connsiteX148" fmla="*/ 458707 w 1144664"/>
                  <a:gd name="connsiteY148" fmla="*/ 78754 h 656487"/>
                  <a:gd name="connsiteX149" fmla="*/ 508772 w 1144664"/>
                  <a:gd name="connsiteY149" fmla="*/ 75098 h 656487"/>
                  <a:gd name="connsiteX150" fmla="*/ 512609 w 1144664"/>
                  <a:gd name="connsiteY150" fmla="*/ 75590 h 656487"/>
                  <a:gd name="connsiteX151" fmla="*/ 535986 w 1144664"/>
                  <a:gd name="connsiteY151" fmla="*/ 83344 h 656487"/>
                  <a:gd name="connsiteX152" fmla="*/ 539791 w 1144664"/>
                  <a:gd name="connsiteY152" fmla="*/ 48576 h 656487"/>
                  <a:gd name="connsiteX153" fmla="*/ 545188 w 1144664"/>
                  <a:gd name="connsiteY153" fmla="*/ 37364 h 656487"/>
                  <a:gd name="connsiteX154" fmla="*/ 558492 w 1144664"/>
                  <a:gd name="connsiteY154" fmla="*/ 25676 h 656487"/>
                  <a:gd name="connsiteX155" fmla="*/ 564561 w 1144664"/>
                  <a:gd name="connsiteY155" fmla="*/ 22906 h 656487"/>
                  <a:gd name="connsiteX156" fmla="*/ 612755 w 1144664"/>
                  <a:gd name="connsiteY156" fmla="*/ 17808 h 656487"/>
                  <a:gd name="connsiteX157" fmla="*/ 615397 w 1144664"/>
                  <a:gd name="connsiteY157" fmla="*/ 17890 h 6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144664" h="656487">
                    <a:moveTo>
                      <a:pt x="615379" y="17874"/>
                    </a:moveTo>
                    <a:lnTo>
                      <a:pt x="633424" y="20873"/>
                    </a:lnTo>
                    <a:cubicBezTo>
                      <a:pt x="637164" y="21496"/>
                      <a:pt x="640920" y="19923"/>
                      <a:pt x="643677" y="16579"/>
                    </a:cubicBezTo>
                    <a:lnTo>
                      <a:pt x="655422" y="2301"/>
                    </a:lnTo>
                    <a:lnTo>
                      <a:pt x="673794" y="6497"/>
                    </a:lnTo>
                    <a:lnTo>
                      <a:pt x="735144" y="55"/>
                    </a:lnTo>
                    <a:cubicBezTo>
                      <a:pt x="738507" y="-305"/>
                      <a:pt x="741853" y="1104"/>
                      <a:pt x="744395" y="3957"/>
                    </a:cubicBezTo>
                    <a:lnTo>
                      <a:pt x="781747" y="45609"/>
                    </a:lnTo>
                    <a:lnTo>
                      <a:pt x="765671" y="62378"/>
                    </a:lnTo>
                    <a:lnTo>
                      <a:pt x="770264" y="87524"/>
                    </a:lnTo>
                    <a:lnTo>
                      <a:pt x="815309" y="91261"/>
                    </a:lnTo>
                    <a:cubicBezTo>
                      <a:pt x="818803" y="91556"/>
                      <a:pt x="822051" y="93703"/>
                      <a:pt x="824266" y="97228"/>
                    </a:cubicBezTo>
                    <a:lnTo>
                      <a:pt x="843753" y="128061"/>
                    </a:lnTo>
                    <a:lnTo>
                      <a:pt x="843753" y="144830"/>
                    </a:lnTo>
                    <a:lnTo>
                      <a:pt x="921294" y="171779"/>
                    </a:lnTo>
                    <a:cubicBezTo>
                      <a:pt x="923181" y="172434"/>
                      <a:pt x="925149" y="172517"/>
                      <a:pt x="927069" y="172025"/>
                    </a:cubicBezTo>
                    <a:lnTo>
                      <a:pt x="966749" y="161681"/>
                    </a:lnTo>
                    <a:cubicBezTo>
                      <a:pt x="970342" y="160747"/>
                      <a:pt x="974065" y="161878"/>
                      <a:pt x="976969" y="164779"/>
                    </a:cubicBezTo>
                    <a:lnTo>
                      <a:pt x="1007873" y="195761"/>
                    </a:lnTo>
                    <a:cubicBezTo>
                      <a:pt x="1010186" y="198072"/>
                      <a:pt x="1013040" y="199285"/>
                      <a:pt x="1015977" y="199170"/>
                    </a:cubicBezTo>
                    <a:lnTo>
                      <a:pt x="1046652" y="198006"/>
                    </a:lnTo>
                    <a:cubicBezTo>
                      <a:pt x="1047685" y="197973"/>
                      <a:pt x="1048702" y="198088"/>
                      <a:pt x="1049703" y="198367"/>
                    </a:cubicBezTo>
                    <a:lnTo>
                      <a:pt x="1142368" y="224496"/>
                    </a:lnTo>
                    <a:lnTo>
                      <a:pt x="1144664" y="249641"/>
                    </a:lnTo>
                    <a:lnTo>
                      <a:pt x="1122273" y="283688"/>
                    </a:lnTo>
                    <a:cubicBezTo>
                      <a:pt x="1119107" y="288490"/>
                      <a:pt x="1118369" y="295228"/>
                      <a:pt x="1120387" y="300981"/>
                    </a:cubicBezTo>
                    <a:lnTo>
                      <a:pt x="1130639" y="330372"/>
                    </a:lnTo>
                    <a:cubicBezTo>
                      <a:pt x="1132247" y="334978"/>
                      <a:pt x="1132116" y="340290"/>
                      <a:pt x="1130279" y="344748"/>
                    </a:cubicBezTo>
                    <a:lnTo>
                      <a:pt x="1124980" y="357632"/>
                    </a:lnTo>
                    <a:cubicBezTo>
                      <a:pt x="1122930" y="362599"/>
                      <a:pt x="1119058" y="365861"/>
                      <a:pt x="1114711" y="366255"/>
                    </a:cubicBezTo>
                    <a:lnTo>
                      <a:pt x="1062547" y="370959"/>
                    </a:lnTo>
                    <a:cubicBezTo>
                      <a:pt x="1060661" y="371140"/>
                      <a:pt x="1058808" y="371844"/>
                      <a:pt x="1057167" y="373074"/>
                    </a:cubicBezTo>
                    <a:lnTo>
                      <a:pt x="1033299" y="390712"/>
                    </a:lnTo>
                    <a:cubicBezTo>
                      <a:pt x="1029690" y="393383"/>
                      <a:pt x="1027311" y="398186"/>
                      <a:pt x="1026984" y="403563"/>
                    </a:cubicBezTo>
                    <a:lnTo>
                      <a:pt x="1026081" y="417841"/>
                    </a:lnTo>
                    <a:cubicBezTo>
                      <a:pt x="1025589" y="425659"/>
                      <a:pt x="1020865" y="431921"/>
                      <a:pt x="1014844" y="432741"/>
                    </a:cubicBezTo>
                    <a:lnTo>
                      <a:pt x="976936" y="437986"/>
                    </a:lnTo>
                    <a:cubicBezTo>
                      <a:pt x="975443" y="438183"/>
                      <a:pt x="973999" y="438740"/>
                      <a:pt x="972671" y="439593"/>
                    </a:cubicBezTo>
                    <a:lnTo>
                      <a:pt x="935680" y="463345"/>
                    </a:lnTo>
                    <a:cubicBezTo>
                      <a:pt x="934138" y="464328"/>
                      <a:pt x="932465" y="464902"/>
                      <a:pt x="930759" y="465017"/>
                    </a:cubicBezTo>
                    <a:lnTo>
                      <a:pt x="875872" y="468869"/>
                    </a:lnTo>
                    <a:cubicBezTo>
                      <a:pt x="874396" y="468967"/>
                      <a:pt x="872935" y="469410"/>
                      <a:pt x="871558" y="470180"/>
                    </a:cubicBezTo>
                    <a:lnTo>
                      <a:pt x="826611" y="495244"/>
                    </a:lnTo>
                    <a:cubicBezTo>
                      <a:pt x="821739" y="497965"/>
                      <a:pt x="818705" y="504325"/>
                      <a:pt x="819000" y="511177"/>
                    </a:cubicBezTo>
                    <a:lnTo>
                      <a:pt x="820362" y="541765"/>
                    </a:lnTo>
                    <a:cubicBezTo>
                      <a:pt x="820624" y="547748"/>
                      <a:pt x="823396" y="553059"/>
                      <a:pt x="827596" y="555616"/>
                    </a:cubicBezTo>
                    <a:lnTo>
                      <a:pt x="850004" y="569238"/>
                    </a:lnTo>
                    <a:cubicBezTo>
                      <a:pt x="851939" y="570418"/>
                      <a:pt x="854087" y="570943"/>
                      <a:pt x="856220" y="570746"/>
                    </a:cubicBezTo>
                    <a:lnTo>
                      <a:pt x="917275" y="565435"/>
                    </a:lnTo>
                    <a:lnTo>
                      <a:pt x="908679" y="587417"/>
                    </a:lnTo>
                    <a:cubicBezTo>
                      <a:pt x="906859" y="592056"/>
                      <a:pt x="903463" y="595301"/>
                      <a:pt x="899493" y="596154"/>
                    </a:cubicBezTo>
                    <a:lnTo>
                      <a:pt x="836109" y="609841"/>
                    </a:lnTo>
                    <a:cubicBezTo>
                      <a:pt x="835109" y="610054"/>
                      <a:pt x="834124" y="610431"/>
                      <a:pt x="833189" y="610956"/>
                    </a:cubicBezTo>
                    <a:lnTo>
                      <a:pt x="754156" y="655149"/>
                    </a:lnTo>
                    <a:cubicBezTo>
                      <a:pt x="751236" y="656788"/>
                      <a:pt x="747955" y="656919"/>
                      <a:pt x="744953" y="655559"/>
                    </a:cubicBezTo>
                    <a:lnTo>
                      <a:pt x="725876" y="646854"/>
                    </a:lnTo>
                    <a:cubicBezTo>
                      <a:pt x="718887" y="643674"/>
                      <a:pt x="715508" y="633413"/>
                      <a:pt x="718592" y="624676"/>
                    </a:cubicBezTo>
                    <a:lnTo>
                      <a:pt x="720462" y="619365"/>
                    </a:lnTo>
                    <a:cubicBezTo>
                      <a:pt x="723694" y="610169"/>
                      <a:pt x="719773" y="599416"/>
                      <a:pt x="712227" y="596809"/>
                    </a:cubicBezTo>
                    <a:lnTo>
                      <a:pt x="657751" y="578024"/>
                    </a:lnTo>
                    <a:lnTo>
                      <a:pt x="669233" y="561255"/>
                    </a:lnTo>
                    <a:lnTo>
                      <a:pt x="728960" y="534700"/>
                    </a:lnTo>
                    <a:lnTo>
                      <a:pt x="713212" y="517930"/>
                    </a:lnTo>
                    <a:cubicBezTo>
                      <a:pt x="711489" y="516095"/>
                      <a:pt x="709439" y="514898"/>
                      <a:pt x="707241" y="514423"/>
                    </a:cubicBezTo>
                    <a:lnTo>
                      <a:pt x="620498" y="496014"/>
                    </a:lnTo>
                    <a:cubicBezTo>
                      <a:pt x="615281" y="494900"/>
                      <a:pt x="611147" y="489720"/>
                      <a:pt x="610147" y="482999"/>
                    </a:cubicBezTo>
                    <a:lnTo>
                      <a:pt x="607227" y="463427"/>
                    </a:lnTo>
                    <a:lnTo>
                      <a:pt x="555014" y="473590"/>
                    </a:lnTo>
                    <a:cubicBezTo>
                      <a:pt x="551684" y="474246"/>
                      <a:pt x="548698" y="476590"/>
                      <a:pt x="546697" y="480098"/>
                    </a:cubicBezTo>
                    <a:lnTo>
                      <a:pt x="525143" y="518258"/>
                    </a:lnTo>
                    <a:cubicBezTo>
                      <a:pt x="524749" y="518963"/>
                      <a:pt x="524290" y="519635"/>
                      <a:pt x="523814" y="520258"/>
                    </a:cubicBezTo>
                    <a:lnTo>
                      <a:pt x="481968" y="573598"/>
                    </a:lnTo>
                    <a:cubicBezTo>
                      <a:pt x="478506" y="578008"/>
                      <a:pt x="473388" y="579467"/>
                      <a:pt x="468812" y="577319"/>
                    </a:cubicBezTo>
                    <a:lnTo>
                      <a:pt x="450506" y="568763"/>
                    </a:lnTo>
                    <a:cubicBezTo>
                      <a:pt x="447864" y="567533"/>
                      <a:pt x="444977" y="567467"/>
                      <a:pt x="442304" y="568582"/>
                    </a:cubicBezTo>
                    <a:lnTo>
                      <a:pt x="421093" y="577516"/>
                    </a:lnTo>
                    <a:cubicBezTo>
                      <a:pt x="418174" y="578745"/>
                      <a:pt x="415008" y="578565"/>
                      <a:pt x="412186" y="576991"/>
                    </a:cubicBezTo>
                    <a:lnTo>
                      <a:pt x="388991" y="564058"/>
                    </a:lnTo>
                    <a:lnTo>
                      <a:pt x="405067" y="555665"/>
                    </a:lnTo>
                    <a:lnTo>
                      <a:pt x="416024" y="528995"/>
                    </a:lnTo>
                    <a:cubicBezTo>
                      <a:pt x="416369" y="528143"/>
                      <a:pt x="416779" y="527340"/>
                      <a:pt x="417238" y="526585"/>
                    </a:cubicBezTo>
                    <a:lnTo>
                      <a:pt x="432625" y="501161"/>
                    </a:lnTo>
                    <a:lnTo>
                      <a:pt x="428032" y="485786"/>
                    </a:lnTo>
                    <a:lnTo>
                      <a:pt x="441811" y="478803"/>
                    </a:lnTo>
                    <a:lnTo>
                      <a:pt x="448700" y="491375"/>
                    </a:lnTo>
                    <a:lnTo>
                      <a:pt x="485446" y="492769"/>
                    </a:lnTo>
                    <a:lnTo>
                      <a:pt x="501521" y="487179"/>
                    </a:lnTo>
                    <a:lnTo>
                      <a:pt x="490038" y="478786"/>
                    </a:lnTo>
                    <a:lnTo>
                      <a:pt x="494632" y="466213"/>
                    </a:lnTo>
                    <a:lnTo>
                      <a:pt x="476915" y="448248"/>
                    </a:lnTo>
                    <a:cubicBezTo>
                      <a:pt x="474996" y="446297"/>
                      <a:pt x="473536" y="443658"/>
                      <a:pt x="472748" y="440658"/>
                    </a:cubicBezTo>
                    <a:lnTo>
                      <a:pt x="466679" y="417562"/>
                    </a:lnTo>
                    <a:cubicBezTo>
                      <a:pt x="465482" y="412972"/>
                      <a:pt x="462759" y="409317"/>
                      <a:pt x="459265" y="407579"/>
                    </a:cubicBezTo>
                    <a:lnTo>
                      <a:pt x="439514" y="397744"/>
                    </a:lnTo>
                    <a:lnTo>
                      <a:pt x="444108" y="369795"/>
                    </a:lnTo>
                    <a:lnTo>
                      <a:pt x="419174" y="349567"/>
                    </a:lnTo>
                    <a:cubicBezTo>
                      <a:pt x="417452" y="348174"/>
                      <a:pt x="415483" y="347322"/>
                      <a:pt x="413449" y="347125"/>
                    </a:cubicBezTo>
                    <a:lnTo>
                      <a:pt x="391140" y="344863"/>
                    </a:lnTo>
                    <a:cubicBezTo>
                      <a:pt x="389696" y="344715"/>
                      <a:pt x="388302" y="344257"/>
                      <a:pt x="386973" y="343486"/>
                    </a:cubicBezTo>
                    <a:lnTo>
                      <a:pt x="346390" y="320029"/>
                    </a:lnTo>
                    <a:cubicBezTo>
                      <a:pt x="344192" y="318767"/>
                      <a:pt x="341764" y="318324"/>
                      <a:pt x="339385" y="318783"/>
                    </a:cubicBezTo>
                    <a:lnTo>
                      <a:pt x="299377" y="326471"/>
                    </a:lnTo>
                    <a:lnTo>
                      <a:pt x="285598" y="339044"/>
                    </a:lnTo>
                    <a:lnTo>
                      <a:pt x="263042" y="339044"/>
                    </a:lnTo>
                    <a:cubicBezTo>
                      <a:pt x="259827" y="339044"/>
                      <a:pt x="256744" y="340634"/>
                      <a:pt x="254398" y="343470"/>
                    </a:cubicBezTo>
                    <a:lnTo>
                      <a:pt x="244999" y="354911"/>
                    </a:lnTo>
                    <a:cubicBezTo>
                      <a:pt x="243030" y="357304"/>
                      <a:pt x="240520" y="358829"/>
                      <a:pt x="237830" y="359239"/>
                    </a:cubicBezTo>
                    <a:lnTo>
                      <a:pt x="197822" y="365320"/>
                    </a:lnTo>
                    <a:cubicBezTo>
                      <a:pt x="196640" y="365500"/>
                      <a:pt x="195476" y="365894"/>
                      <a:pt x="194377" y="366500"/>
                    </a:cubicBezTo>
                    <a:lnTo>
                      <a:pt x="178464" y="375221"/>
                    </a:lnTo>
                    <a:cubicBezTo>
                      <a:pt x="175053" y="377090"/>
                      <a:pt x="171166" y="376926"/>
                      <a:pt x="167852" y="374746"/>
                    </a:cubicBezTo>
                    <a:lnTo>
                      <a:pt x="145903" y="360370"/>
                    </a:lnTo>
                    <a:cubicBezTo>
                      <a:pt x="144132" y="359206"/>
                      <a:pt x="142180" y="358616"/>
                      <a:pt x="140195" y="358616"/>
                    </a:cubicBezTo>
                    <a:lnTo>
                      <a:pt x="103073" y="358616"/>
                    </a:lnTo>
                    <a:cubicBezTo>
                      <a:pt x="102269" y="358616"/>
                      <a:pt x="101465" y="358518"/>
                      <a:pt x="100677" y="358321"/>
                    </a:cubicBezTo>
                    <a:lnTo>
                      <a:pt x="67083" y="349895"/>
                    </a:lnTo>
                    <a:cubicBezTo>
                      <a:pt x="64328" y="349207"/>
                      <a:pt x="61456" y="349731"/>
                      <a:pt x="58963" y="351371"/>
                    </a:cubicBezTo>
                    <a:lnTo>
                      <a:pt x="35260" y="366992"/>
                    </a:lnTo>
                    <a:lnTo>
                      <a:pt x="30667" y="344633"/>
                    </a:lnTo>
                    <a:lnTo>
                      <a:pt x="6963" y="329258"/>
                    </a:lnTo>
                    <a:cubicBezTo>
                      <a:pt x="943" y="325356"/>
                      <a:pt x="-1649" y="316013"/>
                      <a:pt x="1090" y="308046"/>
                    </a:cubicBezTo>
                    <a:lnTo>
                      <a:pt x="6586" y="292015"/>
                    </a:lnTo>
                    <a:cubicBezTo>
                      <a:pt x="7324" y="289867"/>
                      <a:pt x="8406" y="287933"/>
                      <a:pt x="9785" y="286376"/>
                    </a:cubicBezTo>
                    <a:lnTo>
                      <a:pt x="26089" y="267771"/>
                    </a:lnTo>
                    <a:lnTo>
                      <a:pt x="39869" y="271967"/>
                    </a:lnTo>
                    <a:lnTo>
                      <a:pt x="28731" y="246822"/>
                    </a:lnTo>
                    <a:cubicBezTo>
                      <a:pt x="25827" y="240265"/>
                      <a:pt x="26779" y="231987"/>
                      <a:pt x="31043" y="226807"/>
                    </a:cubicBezTo>
                    <a:lnTo>
                      <a:pt x="78582" y="168960"/>
                    </a:lnTo>
                    <a:cubicBezTo>
                      <a:pt x="80288" y="166878"/>
                      <a:pt x="82420" y="165452"/>
                      <a:pt x="84733" y="164845"/>
                    </a:cubicBezTo>
                    <a:lnTo>
                      <a:pt x="113358" y="157387"/>
                    </a:lnTo>
                    <a:lnTo>
                      <a:pt x="120248" y="133634"/>
                    </a:lnTo>
                    <a:lnTo>
                      <a:pt x="88096" y="60968"/>
                    </a:lnTo>
                    <a:lnTo>
                      <a:pt x="115457" y="58411"/>
                    </a:lnTo>
                    <a:cubicBezTo>
                      <a:pt x="117114" y="58264"/>
                      <a:pt x="118722" y="57690"/>
                      <a:pt x="120198" y="56723"/>
                    </a:cubicBezTo>
                    <a:lnTo>
                      <a:pt x="149873" y="37462"/>
                    </a:lnTo>
                    <a:cubicBezTo>
                      <a:pt x="151546" y="36380"/>
                      <a:pt x="153383" y="35790"/>
                      <a:pt x="155253" y="35725"/>
                    </a:cubicBezTo>
                    <a:lnTo>
                      <a:pt x="202381" y="34413"/>
                    </a:lnTo>
                    <a:cubicBezTo>
                      <a:pt x="202759" y="34413"/>
                      <a:pt x="203120" y="34413"/>
                      <a:pt x="203497" y="34446"/>
                    </a:cubicBezTo>
                    <a:lnTo>
                      <a:pt x="266274" y="39905"/>
                    </a:lnTo>
                    <a:cubicBezTo>
                      <a:pt x="266930" y="39970"/>
                      <a:pt x="267587" y="40085"/>
                      <a:pt x="268227" y="40282"/>
                    </a:cubicBezTo>
                    <a:lnTo>
                      <a:pt x="337221" y="60591"/>
                    </a:lnTo>
                    <a:cubicBezTo>
                      <a:pt x="338057" y="60837"/>
                      <a:pt x="338894" y="60968"/>
                      <a:pt x="339747" y="61001"/>
                    </a:cubicBezTo>
                    <a:lnTo>
                      <a:pt x="386842" y="62296"/>
                    </a:lnTo>
                    <a:cubicBezTo>
                      <a:pt x="388269" y="62329"/>
                      <a:pt x="389680" y="62690"/>
                      <a:pt x="391009" y="63345"/>
                    </a:cubicBezTo>
                    <a:lnTo>
                      <a:pt x="407215" y="71230"/>
                    </a:lnTo>
                    <a:cubicBezTo>
                      <a:pt x="410267" y="72705"/>
                      <a:pt x="413629" y="72607"/>
                      <a:pt x="416615" y="70967"/>
                    </a:cubicBezTo>
                    <a:lnTo>
                      <a:pt x="437219" y="59575"/>
                    </a:lnTo>
                    <a:lnTo>
                      <a:pt x="449357" y="74344"/>
                    </a:lnTo>
                    <a:cubicBezTo>
                      <a:pt x="451883" y="77410"/>
                      <a:pt x="455262" y="79000"/>
                      <a:pt x="458707" y="78754"/>
                    </a:cubicBezTo>
                    <a:lnTo>
                      <a:pt x="508772" y="75098"/>
                    </a:lnTo>
                    <a:cubicBezTo>
                      <a:pt x="510067" y="75000"/>
                      <a:pt x="511363" y="75164"/>
                      <a:pt x="512609" y="75590"/>
                    </a:cubicBezTo>
                    <a:lnTo>
                      <a:pt x="535986" y="83344"/>
                    </a:lnTo>
                    <a:lnTo>
                      <a:pt x="539791" y="48576"/>
                    </a:lnTo>
                    <a:cubicBezTo>
                      <a:pt x="540283" y="44019"/>
                      <a:pt x="542251" y="39937"/>
                      <a:pt x="545188" y="37364"/>
                    </a:cubicBezTo>
                    <a:lnTo>
                      <a:pt x="558492" y="25676"/>
                    </a:lnTo>
                    <a:cubicBezTo>
                      <a:pt x="560296" y="24086"/>
                      <a:pt x="562380" y="23135"/>
                      <a:pt x="564561" y="22906"/>
                    </a:cubicBezTo>
                    <a:lnTo>
                      <a:pt x="612755" y="17808"/>
                    </a:lnTo>
                    <a:cubicBezTo>
                      <a:pt x="613641" y="17710"/>
                      <a:pt x="614510" y="17742"/>
                      <a:pt x="615397" y="1789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42" name="Freeform 1641">
                <a:extLst>
                  <a:ext uri="{FF2B5EF4-FFF2-40B4-BE49-F238E27FC236}">
                    <a16:creationId xmlns:a16="http://schemas.microsoft.com/office/drawing/2014/main" id="{C24F1789-5E24-9721-DF9C-0EACCE8DE486}"/>
                  </a:ext>
                </a:extLst>
              </p:cNvPr>
              <p:cNvSpPr/>
              <p:nvPr/>
            </p:nvSpPr>
            <p:spPr>
              <a:xfrm>
                <a:off x="9698137" y="4968658"/>
                <a:ext cx="1153388" cy="665180"/>
              </a:xfrm>
              <a:custGeom>
                <a:avLst/>
                <a:gdLst>
                  <a:gd name="connsiteX0" fmla="*/ 753530 w 1153388"/>
                  <a:gd name="connsiteY0" fmla="*/ 665131 h 665180"/>
                  <a:gd name="connsiteX1" fmla="*/ 747543 w 1153388"/>
                  <a:gd name="connsiteY1" fmla="*/ 663820 h 665180"/>
                  <a:gd name="connsiteX2" fmla="*/ 728465 w 1153388"/>
                  <a:gd name="connsiteY2" fmla="*/ 655115 h 665180"/>
                  <a:gd name="connsiteX3" fmla="*/ 718919 w 1153388"/>
                  <a:gd name="connsiteY3" fmla="*/ 627593 h 665180"/>
                  <a:gd name="connsiteX4" fmla="*/ 720772 w 1153388"/>
                  <a:gd name="connsiteY4" fmla="*/ 622282 h 665180"/>
                  <a:gd name="connsiteX5" fmla="*/ 720165 w 1153388"/>
                  <a:gd name="connsiteY5" fmla="*/ 610119 h 665180"/>
                  <a:gd name="connsiteX6" fmla="*/ 715211 w 1153388"/>
                  <a:gd name="connsiteY6" fmla="*/ 605234 h 665180"/>
                  <a:gd name="connsiteX7" fmla="*/ 655387 w 1153388"/>
                  <a:gd name="connsiteY7" fmla="*/ 584613 h 665180"/>
                  <a:gd name="connsiteX8" fmla="*/ 670756 w 1153388"/>
                  <a:gd name="connsiteY8" fmla="*/ 562189 h 665180"/>
                  <a:gd name="connsiteX9" fmla="*/ 726054 w 1153388"/>
                  <a:gd name="connsiteY9" fmla="*/ 537601 h 665180"/>
                  <a:gd name="connsiteX10" fmla="*/ 714440 w 1153388"/>
                  <a:gd name="connsiteY10" fmla="*/ 525241 h 665180"/>
                  <a:gd name="connsiteX11" fmla="*/ 710717 w 1153388"/>
                  <a:gd name="connsiteY11" fmla="*/ 523012 h 665180"/>
                  <a:gd name="connsiteX12" fmla="*/ 623973 w 1153388"/>
                  <a:gd name="connsiteY12" fmla="*/ 504603 h 665180"/>
                  <a:gd name="connsiteX13" fmla="*/ 610259 w 1153388"/>
                  <a:gd name="connsiteY13" fmla="*/ 488014 h 665180"/>
                  <a:gd name="connsiteX14" fmla="*/ 607996 w 1153388"/>
                  <a:gd name="connsiteY14" fmla="*/ 472884 h 665180"/>
                  <a:gd name="connsiteX15" fmla="*/ 560212 w 1153388"/>
                  <a:gd name="connsiteY15" fmla="*/ 482195 h 665180"/>
                  <a:gd name="connsiteX16" fmla="*/ 554815 w 1153388"/>
                  <a:gd name="connsiteY16" fmla="*/ 486605 h 665180"/>
                  <a:gd name="connsiteX17" fmla="*/ 533261 w 1153388"/>
                  <a:gd name="connsiteY17" fmla="*/ 524749 h 665180"/>
                  <a:gd name="connsiteX18" fmla="*/ 531604 w 1153388"/>
                  <a:gd name="connsiteY18" fmla="*/ 527241 h 665180"/>
                  <a:gd name="connsiteX19" fmla="*/ 489708 w 1153388"/>
                  <a:gd name="connsiteY19" fmla="*/ 580613 h 665180"/>
                  <a:gd name="connsiteX20" fmla="*/ 471352 w 1153388"/>
                  <a:gd name="connsiteY20" fmla="*/ 585580 h 665180"/>
                  <a:gd name="connsiteX21" fmla="*/ 453046 w 1153388"/>
                  <a:gd name="connsiteY21" fmla="*/ 577007 h 665180"/>
                  <a:gd name="connsiteX22" fmla="*/ 448354 w 1153388"/>
                  <a:gd name="connsiteY22" fmla="*/ 576909 h 665180"/>
                  <a:gd name="connsiteX23" fmla="*/ 427145 w 1153388"/>
                  <a:gd name="connsiteY23" fmla="*/ 585842 h 665180"/>
                  <a:gd name="connsiteX24" fmla="*/ 414480 w 1153388"/>
                  <a:gd name="connsiteY24" fmla="*/ 585105 h 665180"/>
                  <a:gd name="connsiteX25" fmla="*/ 384330 w 1153388"/>
                  <a:gd name="connsiteY25" fmla="*/ 568287 h 665180"/>
                  <a:gd name="connsiteX26" fmla="*/ 406081 w 1153388"/>
                  <a:gd name="connsiteY26" fmla="*/ 556943 h 665180"/>
                  <a:gd name="connsiteX27" fmla="*/ 416433 w 1153388"/>
                  <a:gd name="connsiteY27" fmla="*/ 531716 h 665180"/>
                  <a:gd name="connsiteX28" fmla="*/ 417925 w 1153388"/>
                  <a:gd name="connsiteY28" fmla="*/ 528733 h 665180"/>
                  <a:gd name="connsiteX29" fmla="*/ 432344 w 1153388"/>
                  <a:gd name="connsiteY29" fmla="*/ 504931 h 665180"/>
                  <a:gd name="connsiteX30" fmla="*/ 427292 w 1153388"/>
                  <a:gd name="connsiteY30" fmla="*/ 487933 h 665180"/>
                  <a:gd name="connsiteX31" fmla="*/ 447994 w 1153388"/>
                  <a:gd name="connsiteY31" fmla="*/ 477441 h 665180"/>
                  <a:gd name="connsiteX32" fmla="*/ 455687 w 1153388"/>
                  <a:gd name="connsiteY32" fmla="*/ 491539 h 665180"/>
                  <a:gd name="connsiteX33" fmla="*/ 489183 w 1153388"/>
                  <a:gd name="connsiteY33" fmla="*/ 492817 h 665180"/>
                  <a:gd name="connsiteX34" fmla="*/ 496745 w 1153388"/>
                  <a:gd name="connsiteY34" fmla="*/ 490195 h 665180"/>
                  <a:gd name="connsiteX35" fmla="*/ 489281 w 1153388"/>
                  <a:gd name="connsiteY35" fmla="*/ 484736 h 665180"/>
                  <a:gd name="connsiteX36" fmla="*/ 494039 w 1153388"/>
                  <a:gd name="connsiteY36" fmla="*/ 471688 h 665180"/>
                  <a:gd name="connsiteX37" fmla="*/ 478242 w 1153388"/>
                  <a:gd name="connsiteY37" fmla="*/ 455656 h 665180"/>
                  <a:gd name="connsiteX38" fmla="*/ 472976 w 1153388"/>
                  <a:gd name="connsiteY38" fmla="*/ 446133 h 665180"/>
                  <a:gd name="connsiteX39" fmla="*/ 466890 w 1153388"/>
                  <a:gd name="connsiteY39" fmla="*/ 423036 h 665180"/>
                  <a:gd name="connsiteX40" fmla="*/ 461723 w 1153388"/>
                  <a:gd name="connsiteY40" fmla="*/ 415807 h 665180"/>
                  <a:gd name="connsiteX41" fmla="*/ 439135 w 1153388"/>
                  <a:gd name="connsiteY41" fmla="*/ 404562 h 665180"/>
                  <a:gd name="connsiteX42" fmla="*/ 443827 w 1153388"/>
                  <a:gd name="connsiteY42" fmla="*/ 375942 h 665180"/>
                  <a:gd name="connsiteX43" fmla="*/ 420845 w 1153388"/>
                  <a:gd name="connsiteY43" fmla="*/ 357271 h 665180"/>
                  <a:gd name="connsiteX44" fmla="*/ 417384 w 1153388"/>
                  <a:gd name="connsiteY44" fmla="*/ 355763 h 665180"/>
                  <a:gd name="connsiteX45" fmla="*/ 395091 w 1153388"/>
                  <a:gd name="connsiteY45" fmla="*/ 353501 h 665180"/>
                  <a:gd name="connsiteX46" fmla="*/ 389202 w 1153388"/>
                  <a:gd name="connsiteY46" fmla="*/ 351583 h 665180"/>
                  <a:gd name="connsiteX47" fmla="*/ 348603 w 1153388"/>
                  <a:gd name="connsiteY47" fmla="*/ 328126 h 665180"/>
                  <a:gd name="connsiteX48" fmla="*/ 344584 w 1153388"/>
                  <a:gd name="connsiteY48" fmla="*/ 327388 h 665180"/>
                  <a:gd name="connsiteX49" fmla="*/ 305756 w 1153388"/>
                  <a:gd name="connsiteY49" fmla="*/ 334847 h 665180"/>
                  <a:gd name="connsiteX50" fmla="*/ 291632 w 1153388"/>
                  <a:gd name="connsiteY50" fmla="*/ 347715 h 665180"/>
                  <a:gd name="connsiteX51" fmla="*/ 267404 w 1153388"/>
                  <a:gd name="connsiteY51" fmla="*/ 347715 h 665180"/>
                  <a:gd name="connsiteX52" fmla="*/ 262089 w 1153388"/>
                  <a:gd name="connsiteY52" fmla="*/ 350583 h 665180"/>
                  <a:gd name="connsiteX53" fmla="*/ 252673 w 1153388"/>
                  <a:gd name="connsiteY53" fmla="*/ 362025 h 665180"/>
                  <a:gd name="connsiteX54" fmla="*/ 242831 w 1153388"/>
                  <a:gd name="connsiteY54" fmla="*/ 367877 h 665180"/>
                  <a:gd name="connsiteX55" fmla="*/ 202790 w 1153388"/>
                  <a:gd name="connsiteY55" fmla="*/ 373958 h 665180"/>
                  <a:gd name="connsiteX56" fmla="*/ 200771 w 1153388"/>
                  <a:gd name="connsiteY56" fmla="*/ 374663 h 665180"/>
                  <a:gd name="connsiteX57" fmla="*/ 184860 w 1153388"/>
                  <a:gd name="connsiteY57" fmla="*/ 383384 h 665180"/>
                  <a:gd name="connsiteX58" fmla="*/ 169834 w 1153388"/>
                  <a:gd name="connsiteY58" fmla="*/ 382745 h 665180"/>
                  <a:gd name="connsiteX59" fmla="*/ 147886 w 1153388"/>
                  <a:gd name="connsiteY59" fmla="*/ 368352 h 665180"/>
                  <a:gd name="connsiteX60" fmla="*/ 144540 w 1153388"/>
                  <a:gd name="connsiteY60" fmla="*/ 367303 h 665180"/>
                  <a:gd name="connsiteX61" fmla="*/ 107402 w 1153388"/>
                  <a:gd name="connsiteY61" fmla="*/ 367303 h 665180"/>
                  <a:gd name="connsiteX62" fmla="*/ 103957 w 1153388"/>
                  <a:gd name="connsiteY62" fmla="*/ 366861 h 665180"/>
                  <a:gd name="connsiteX63" fmla="*/ 70378 w 1153388"/>
                  <a:gd name="connsiteY63" fmla="*/ 358452 h 665180"/>
                  <a:gd name="connsiteX64" fmla="*/ 65653 w 1153388"/>
                  <a:gd name="connsiteY64" fmla="*/ 359353 h 665180"/>
                  <a:gd name="connsiteX65" fmla="*/ 36635 w 1153388"/>
                  <a:gd name="connsiteY65" fmla="*/ 378466 h 665180"/>
                  <a:gd name="connsiteX66" fmla="*/ 31140 w 1153388"/>
                  <a:gd name="connsiteY66" fmla="*/ 351649 h 665180"/>
                  <a:gd name="connsiteX67" fmla="*/ 8946 w 1153388"/>
                  <a:gd name="connsiteY67" fmla="*/ 337240 h 665180"/>
                  <a:gd name="connsiteX68" fmla="*/ 1335 w 1153388"/>
                  <a:gd name="connsiteY68" fmla="*/ 311029 h 665180"/>
                  <a:gd name="connsiteX69" fmla="*/ 6829 w 1153388"/>
                  <a:gd name="connsiteY69" fmla="*/ 294981 h 665180"/>
                  <a:gd name="connsiteX70" fmla="*/ 10848 w 1153388"/>
                  <a:gd name="connsiteY70" fmla="*/ 287916 h 665180"/>
                  <a:gd name="connsiteX71" fmla="*/ 28991 w 1153388"/>
                  <a:gd name="connsiteY71" fmla="*/ 267230 h 665180"/>
                  <a:gd name="connsiteX72" fmla="*/ 36455 w 1153388"/>
                  <a:gd name="connsiteY72" fmla="*/ 269492 h 665180"/>
                  <a:gd name="connsiteX73" fmla="*/ 29122 w 1153388"/>
                  <a:gd name="connsiteY73" fmla="*/ 252935 h 665180"/>
                  <a:gd name="connsiteX74" fmla="*/ 32026 w 1153388"/>
                  <a:gd name="connsiteY74" fmla="*/ 228446 h 665180"/>
                  <a:gd name="connsiteX75" fmla="*/ 79564 w 1153388"/>
                  <a:gd name="connsiteY75" fmla="*/ 170598 h 665180"/>
                  <a:gd name="connsiteX76" fmla="*/ 87946 w 1153388"/>
                  <a:gd name="connsiteY76" fmla="*/ 165058 h 665180"/>
                  <a:gd name="connsiteX77" fmla="*/ 114242 w 1153388"/>
                  <a:gd name="connsiteY77" fmla="*/ 158206 h 665180"/>
                  <a:gd name="connsiteX78" fmla="*/ 119983 w 1153388"/>
                  <a:gd name="connsiteY78" fmla="*/ 138306 h 665180"/>
                  <a:gd name="connsiteX79" fmla="*/ 86044 w 1153388"/>
                  <a:gd name="connsiteY79" fmla="*/ 61591 h 665180"/>
                  <a:gd name="connsiteX80" fmla="*/ 119360 w 1153388"/>
                  <a:gd name="connsiteY80" fmla="*/ 58476 h 665180"/>
                  <a:gd name="connsiteX81" fmla="*/ 122149 w 1153388"/>
                  <a:gd name="connsiteY81" fmla="*/ 57460 h 665180"/>
                  <a:gd name="connsiteX82" fmla="*/ 151839 w 1153388"/>
                  <a:gd name="connsiteY82" fmla="*/ 38216 h 665180"/>
                  <a:gd name="connsiteX83" fmla="*/ 159451 w 1153388"/>
                  <a:gd name="connsiteY83" fmla="*/ 35790 h 665180"/>
                  <a:gd name="connsiteX84" fmla="*/ 206578 w 1153388"/>
                  <a:gd name="connsiteY84" fmla="*/ 34495 h 665180"/>
                  <a:gd name="connsiteX85" fmla="*/ 208186 w 1153388"/>
                  <a:gd name="connsiteY85" fmla="*/ 34544 h 665180"/>
                  <a:gd name="connsiteX86" fmla="*/ 270931 w 1153388"/>
                  <a:gd name="connsiteY86" fmla="*/ 40002 h 665180"/>
                  <a:gd name="connsiteX87" fmla="*/ 273686 w 1153388"/>
                  <a:gd name="connsiteY87" fmla="*/ 40510 h 665180"/>
                  <a:gd name="connsiteX88" fmla="*/ 342730 w 1153388"/>
                  <a:gd name="connsiteY88" fmla="*/ 60837 h 665180"/>
                  <a:gd name="connsiteX89" fmla="*/ 344173 w 1153388"/>
                  <a:gd name="connsiteY89" fmla="*/ 61066 h 665180"/>
                  <a:gd name="connsiteX90" fmla="*/ 391252 w 1153388"/>
                  <a:gd name="connsiteY90" fmla="*/ 62361 h 665180"/>
                  <a:gd name="connsiteX91" fmla="*/ 397207 w 1153388"/>
                  <a:gd name="connsiteY91" fmla="*/ 63836 h 665180"/>
                  <a:gd name="connsiteX92" fmla="*/ 413414 w 1153388"/>
                  <a:gd name="connsiteY92" fmla="*/ 71721 h 665180"/>
                  <a:gd name="connsiteX93" fmla="*/ 418844 w 1153388"/>
                  <a:gd name="connsiteY93" fmla="*/ 71557 h 665180"/>
                  <a:gd name="connsiteX94" fmla="*/ 442596 w 1153388"/>
                  <a:gd name="connsiteY94" fmla="*/ 58427 h 665180"/>
                  <a:gd name="connsiteX95" fmla="*/ 456999 w 1153388"/>
                  <a:gd name="connsiteY95" fmla="*/ 75950 h 665180"/>
                  <a:gd name="connsiteX96" fmla="*/ 462707 w 1153388"/>
                  <a:gd name="connsiteY96" fmla="*/ 78786 h 665180"/>
                  <a:gd name="connsiteX97" fmla="*/ 512772 w 1153388"/>
                  <a:gd name="connsiteY97" fmla="*/ 75131 h 665180"/>
                  <a:gd name="connsiteX98" fmla="*/ 518267 w 1153388"/>
                  <a:gd name="connsiteY98" fmla="*/ 75819 h 665180"/>
                  <a:gd name="connsiteX99" fmla="*/ 536607 w 1153388"/>
                  <a:gd name="connsiteY99" fmla="*/ 81901 h 665180"/>
                  <a:gd name="connsiteX100" fmla="*/ 539855 w 1153388"/>
                  <a:gd name="connsiteY100" fmla="*/ 52428 h 665180"/>
                  <a:gd name="connsiteX101" fmla="*/ 546679 w 1153388"/>
                  <a:gd name="connsiteY101" fmla="*/ 38461 h 665180"/>
                  <a:gd name="connsiteX102" fmla="*/ 559999 w 1153388"/>
                  <a:gd name="connsiteY102" fmla="*/ 26774 h 665180"/>
                  <a:gd name="connsiteX103" fmla="*/ 568430 w 1153388"/>
                  <a:gd name="connsiteY103" fmla="*/ 22955 h 665180"/>
                  <a:gd name="connsiteX104" fmla="*/ 616641 w 1153388"/>
                  <a:gd name="connsiteY104" fmla="*/ 17857 h 665180"/>
                  <a:gd name="connsiteX105" fmla="*/ 620397 w 1153388"/>
                  <a:gd name="connsiteY105" fmla="*/ 17971 h 665180"/>
                  <a:gd name="connsiteX106" fmla="*/ 620397 w 1153388"/>
                  <a:gd name="connsiteY106" fmla="*/ 17971 h 665180"/>
                  <a:gd name="connsiteX107" fmla="*/ 638457 w 1153388"/>
                  <a:gd name="connsiteY107" fmla="*/ 20971 h 665180"/>
                  <a:gd name="connsiteX108" fmla="*/ 644675 w 1153388"/>
                  <a:gd name="connsiteY108" fmla="*/ 18168 h 665180"/>
                  <a:gd name="connsiteX109" fmla="*/ 658109 w 1153388"/>
                  <a:gd name="connsiteY109" fmla="*/ 1825 h 665180"/>
                  <a:gd name="connsiteX110" fmla="*/ 678385 w 1153388"/>
                  <a:gd name="connsiteY110" fmla="*/ 6448 h 665180"/>
                  <a:gd name="connsiteX111" fmla="*/ 739013 w 1153388"/>
                  <a:gd name="connsiteY111" fmla="*/ 88 h 665180"/>
                  <a:gd name="connsiteX112" fmla="*/ 751939 w 1153388"/>
                  <a:gd name="connsiteY112" fmla="*/ 5399 h 665180"/>
                  <a:gd name="connsiteX113" fmla="*/ 791948 w 1153388"/>
                  <a:gd name="connsiteY113" fmla="*/ 50018 h 665180"/>
                  <a:gd name="connsiteX114" fmla="*/ 774626 w 1153388"/>
                  <a:gd name="connsiteY114" fmla="*/ 68082 h 665180"/>
                  <a:gd name="connsiteX115" fmla="*/ 778234 w 1153388"/>
                  <a:gd name="connsiteY115" fmla="*/ 87835 h 665180"/>
                  <a:gd name="connsiteX116" fmla="*/ 819999 w 1153388"/>
                  <a:gd name="connsiteY116" fmla="*/ 91310 h 665180"/>
                  <a:gd name="connsiteX117" fmla="*/ 832235 w 1153388"/>
                  <a:gd name="connsiteY117" fmla="*/ 99260 h 665180"/>
                  <a:gd name="connsiteX118" fmla="*/ 852396 w 1153388"/>
                  <a:gd name="connsiteY118" fmla="*/ 131142 h 665180"/>
                  <a:gd name="connsiteX119" fmla="*/ 852396 w 1153388"/>
                  <a:gd name="connsiteY119" fmla="*/ 146108 h 665180"/>
                  <a:gd name="connsiteX120" fmla="*/ 927050 w 1153388"/>
                  <a:gd name="connsiteY120" fmla="*/ 172057 h 665180"/>
                  <a:gd name="connsiteX121" fmla="*/ 930331 w 1153388"/>
                  <a:gd name="connsiteY121" fmla="*/ 172205 h 665180"/>
                  <a:gd name="connsiteX122" fmla="*/ 969978 w 1153388"/>
                  <a:gd name="connsiteY122" fmla="*/ 161861 h 665180"/>
                  <a:gd name="connsiteX123" fmla="*/ 984348 w 1153388"/>
                  <a:gd name="connsiteY123" fmla="*/ 166090 h 665180"/>
                  <a:gd name="connsiteX124" fmla="*/ 1015236 w 1153388"/>
                  <a:gd name="connsiteY124" fmla="*/ 197055 h 665180"/>
                  <a:gd name="connsiteX125" fmla="*/ 1020125 w 1153388"/>
                  <a:gd name="connsiteY125" fmla="*/ 199219 h 665180"/>
                  <a:gd name="connsiteX126" fmla="*/ 1050800 w 1153388"/>
                  <a:gd name="connsiteY126" fmla="*/ 198055 h 665180"/>
                  <a:gd name="connsiteX127" fmla="*/ 1055196 w 1153388"/>
                  <a:gd name="connsiteY127" fmla="*/ 198579 h 665180"/>
                  <a:gd name="connsiteX128" fmla="*/ 1150699 w 1153388"/>
                  <a:gd name="connsiteY128" fmla="*/ 225512 h 665180"/>
                  <a:gd name="connsiteX129" fmla="*/ 1153389 w 1153388"/>
                  <a:gd name="connsiteY129" fmla="*/ 255116 h 665180"/>
                  <a:gd name="connsiteX130" fmla="*/ 1130194 w 1153388"/>
                  <a:gd name="connsiteY130" fmla="*/ 290424 h 665180"/>
                  <a:gd name="connsiteX131" fmla="*/ 1128767 w 1153388"/>
                  <a:gd name="connsiteY131" fmla="*/ 303948 h 665180"/>
                  <a:gd name="connsiteX132" fmla="*/ 1139019 w 1153388"/>
                  <a:gd name="connsiteY132" fmla="*/ 333322 h 665180"/>
                  <a:gd name="connsiteX133" fmla="*/ 1138560 w 1153388"/>
                  <a:gd name="connsiteY133" fmla="*/ 350763 h 665180"/>
                  <a:gd name="connsiteX134" fmla="*/ 1133261 w 1153388"/>
                  <a:gd name="connsiteY134" fmla="*/ 363648 h 665180"/>
                  <a:gd name="connsiteX135" fmla="*/ 1119417 w 1153388"/>
                  <a:gd name="connsiteY135" fmla="*/ 374925 h 665180"/>
                  <a:gd name="connsiteX136" fmla="*/ 1067237 w 1153388"/>
                  <a:gd name="connsiteY136" fmla="*/ 379614 h 665180"/>
                  <a:gd name="connsiteX137" fmla="*/ 1064021 w 1153388"/>
                  <a:gd name="connsiteY137" fmla="*/ 380909 h 665180"/>
                  <a:gd name="connsiteX138" fmla="*/ 1040154 w 1153388"/>
                  <a:gd name="connsiteY138" fmla="*/ 398547 h 665180"/>
                  <a:gd name="connsiteX139" fmla="*/ 1035577 w 1153388"/>
                  <a:gd name="connsiteY139" fmla="*/ 408201 h 665180"/>
                  <a:gd name="connsiteX140" fmla="*/ 1034658 w 1153388"/>
                  <a:gd name="connsiteY140" fmla="*/ 422479 h 665180"/>
                  <a:gd name="connsiteX141" fmla="*/ 1019731 w 1153388"/>
                  <a:gd name="connsiteY141" fmla="*/ 441379 h 665180"/>
                  <a:gd name="connsiteX142" fmla="*/ 981822 w 1153388"/>
                  <a:gd name="connsiteY142" fmla="*/ 446625 h 665180"/>
                  <a:gd name="connsiteX143" fmla="*/ 979296 w 1153388"/>
                  <a:gd name="connsiteY143" fmla="*/ 447592 h 665180"/>
                  <a:gd name="connsiteX144" fmla="*/ 942289 w 1153388"/>
                  <a:gd name="connsiteY144" fmla="*/ 471344 h 665180"/>
                  <a:gd name="connsiteX145" fmla="*/ 935350 w 1153388"/>
                  <a:gd name="connsiteY145" fmla="*/ 473704 h 665180"/>
                  <a:gd name="connsiteX146" fmla="*/ 880462 w 1153388"/>
                  <a:gd name="connsiteY146" fmla="*/ 477556 h 665180"/>
                  <a:gd name="connsiteX147" fmla="*/ 877953 w 1153388"/>
                  <a:gd name="connsiteY147" fmla="*/ 478327 h 665180"/>
                  <a:gd name="connsiteX148" fmla="*/ 833006 w 1153388"/>
                  <a:gd name="connsiteY148" fmla="*/ 503407 h 665180"/>
                  <a:gd name="connsiteX149" fmla="*/ 827594 w 1153388"/>
                  <a:gd name="connsiteY149" fmla="*/ 515389 h 665180"/>
                  <a:gd name="connsiteX150" fmla="*/ 828955 w 1153388"/>
                  <a:gd name="connsiteY150" fmla="*/ 545977 h 665180"/>
                  <a:gd name="connsiteX151" fmla="*/ 834123 w 1153388"/>
                  <a:gd name="connsiteY151" fmla="*/ 556337 h 665180"/>
                  <a:gd name="connsiteX152" fmla="*/ 856530 w 1153388"/>
                  <a:gd name="connsiteY152" fmla="*/ 569975 h 665180"/>
                  <a:gd name="connsiteX153" fmla="*/ 860122 w 1153388"/>
                  <a:gd name="connsiteY153" fmla="*/ 570877 h 665180"/>
                  <a:gd name="connsiteX154" fmla="*/ 928100 w 1153388"/>
                  <a:gd name="connsiteY154" fmla="*/ 564975 h 665180"/>
                  <a:gd name="connsiteX155" fmla="*/ 916961 w 1153388"/>
                  <a:gd name="connsiteY155" fmla="*/ 593399 h 665180"/>
                  <a:gd name="connsiteX156" fmla="*/ 904692 w 1153388"/>
                  <a:gd name="connsiteY156" fmla="*/ 604759 h 665180"/>
                  <a:gd name="connsiteX157" fmla="*/ 841307 w 1153388"/>
                  <a:gd name="connsiteY157" fmla="*/ 618446 h 665180"/>
                  <a:gd name="connsiteX158" fmla="*/ 839601 w 1153388"/>
                  <a:gd name="connsiteY158" fmla="*/ 619102 h 665180"/>
                  <a:gd name="connsiteX159" fmla="*/ 760551 w 1153388"/>
                  <a:gd name="connsiteY159" fmla="*/ 663295 h 665180"/>
                  <a:gd name="connsiteX160" fmla="*/ 753448 w 1153388"/>
                  <a:gd name="connsiteY160" fmla="*/ 665180 h 665180"/>
                  <a:gd name="connsiteX161" fmla="*/ 668854 w 1153388"/>
                  <a:gd name="connsiteY161" fmla="*/ 580154 h 665180"/>
                  <a:gd name="connsiteX162" fmla="*/ 717999 w 1153388"/>
                  <a:gd name="connsiteY162" fmla="*/ 597104 h 665180"/>
                  <a:gd name="connsiteX163" fmla="*/ 727907 w 1153388"/>
                  <a:gd name="connsiteY163" fmla="*/ 606382 h 665180"/>
                  <a:gd name="connsiteX164" fmla="*/ 728892 w 1153388"/>
                  <a:gd name="connsiteY164" fmla="*/ 625151 h 665180"/>
                  <a:gd name="connsiteX165" fmla="*/ 727021 w 1153388"/>
                  <a:gd name="connsiteY165" fmla="*/ 630462 h 665180"/>
                  <a:gd name="connsiteX166" fmla="*/ 732008 w 1153388"/>
                  <a:gd name="connsiteY166" fmla="*/ 647296 h 665180"/>
                  <a:gd name="connsiteX167" fmla="*/ 751086 w 1153388"/>
                  <a:gd name="connsiteY167" fmla="*/ 656001 h 665180"/>
                  <a:gd name="connsiteX168" fmla="*/ 756418 w 1153388"/>
                  <a:gd name="connsiteY168" fmla="*/ 655755 h 665180"/>
                  <a:gd name="connsiteX169" fmla="*/ 835451 w 1153388"/>
                  <a:gd name="connsiteY169" fmla="*/ 611562 h 665180"/>
                  <a:gd name="connsiteX170" fmla="*/ 839568 w 1153388"/>
                  <a:gd name="connsiteY170" fmla="*/ 610004 h 665180"/>
                  <a:gd name="connsiteX171" fmla="*/ 902953 w 1153388"/>
                  <a:gd name="connsiteY171" fmla="*/ 596317 h 665180"/>
                  <a:gd name="connsiteX172" fmla="*/ 909022 w 1153388"/>
                  <a:gd name="connsiteY172" fmla="*/ 590219 h 665180"/>
                  <a:gd name="connsiteX173" fmla="*/ 915107 w 1153388"/>
                  <a:gd name="connsiteY173" fmla="*/ 574679 h 665180"/>
                  <a:gd name="connsiteX174" fmla="*/ 860959 w 1153388"/>
                  <a:gd name="connsiteY174" fmla="*/ 579384 h 665180"/>
                  <a:gd name="connsiteX175" fmla="*/ 852117 w 1153388"/>
                  <a:gd name="connsiteY175" fmla="*/ 577253 h 665180"/>
                  <a:gd name="connsiteX176" fmla="*/ 829726 w 1153388"/>
                  <a:gd name="connsiteY176" fmla="*/ 563615 h 665180"/>
                  <a:gd name="connsiteX177" fmla="*/ 820425 w 1153388"/>
                  <a:gd name="connsiteY177" fmla="*/ 546305 h 665180"/>
                  <a:gd name="connsiteX178" fmla="*/ 819063 w 1153388"/>
                  <a:gd name="connsiteY178" fmla="*/ 515717 h 665180"/>
                  <a:gd name="connsiteX179" fmla="*/ 828873 w 1153388"/>
                  <a:gd name="connsiteY179" fmla="*/ 495834 h 665180"/>
                  <a:gd name="connsiteX180" fmla="*/ 873819 w 1153388"/>
                  <a:gd name="connsiteY180" fmla="*/ 470770 h 665180"/>
                  <a:gd name="connsiteX181" fmla="*/ 879938 w 1153388"/>
                  <a:gd name="connsiteY181" fmla="*/ 468918 h 665180"/>
                  <a:gd name="connsiteX182" fmla="*/ 934809 w 1153388"/>
                  <a:gd name="connsiteY182" fmla="*/ 465066 h 665180"/>
                  <a:gd name="connsiteX183" fmla="*/ 937696 w 1153388"/>
                  <a:gd name="connsiteY183" fmla="*/ 464066 h 665180"/>
                  <a:gd name="connsiteX184" fmla="*/ 974702 w 1153388"/>
                  <a:gd name="connsiteY184" fmla="*/ 440297 h 665180"/>
                  <a:gd name="connsiteX185" fmla="*/ 980690 w 1153388"/>
                  <a:gd name="connsiteY185" fmla="*/ 438051 h 665180"/>
                  <a:gd name="connsiteX186" fmla="*/ 1018615 w 1153388"/>
                  <a:gd name="connsiteY186" fmla="*/ 432806 h 665180"/>
                  <a:gd name="connsiteX187" fmla="*/ 1026128 w 1153388"/>
                  <a:gd name="connsiteY187" fmla="*/ 421889 h 665180"/>
                  <a:gd name="connsiteX188" fmla="*/ 1027047 w 1153388"/>
                  <a:gd name="connsiteY188" fmla="*/ 407611 h 665180"/>
                  <a:gd name="connsiteX189" fmla="*/ 1035101 w 1153388"/>
                  <a:gd name="connsiteY189" fmla="*/ 391563 h 665180"/>
                  <a:gd name="connsiteX190" fmla="*/ 1058969 w 1153388"/>
                  <a:gd name="connsiteY190" fmla="*/ 373926 h 665180"/>
                  <a:gd name="connsiteX191" fmla="*/ 1066498 w 1153388"/>
                  <a:gd name="connsiteY191" fmla="*/ 370991 h 665180"/>
                  <a:gd name="connsiteX192" fmla="*/ 1118695 w 1153388"/>
                  <a:gd name="connsiteY192" fmla="*/ 366303 h 665180"/>
                  <a:gd name="connsiteX193" fmla="*/ 1125355 w 1153388"/>
                  <a:gd name="connsiteY193" fmla="*/ 360336 h 665180"/>
                  <a:gd name="connsiteX194" fmla="*/ 1130653 w 1153388"/>
                  <a:gd name="connsiteY194" fmla="*/ 347452 h 665180"/>
                  <a:gd name="connsiteX195" fmla="*/ 1130933 w 1153388"/>
                  <a:gd name="connsiteY195" fmla="*/ 336109 h 665180"/>
                  <a:gd name="connsiteX196" fmla="*/ 1120680 w 1153388"/>
                  <a:gd name="connsiteY196" fmla="*/ 306735 h 665180"/>
                  <a:gd name="connsiteX197" fmla="*/ 1123042 w 1153388"/>
                  <a:gd name="connsiteY197" fmla="*/ 285654 h 665180"/>
                  <a:gd name="connsiteX198" fmla="*/ 1144597 w 1153388"/>
                  <a:gd name="connsiteY198" fmla="*/ 252854 h 665180"/>
                  <a:gd name="connsiteX199" fmla="*/ 1142710 w 1153388"/>
                  <a:gd name="connsiteY199" fmla="*/ 232134 h 665180"/>
                  <a:gd name="connsiteX200" fmla="*/ 1052900 w 1153388"/>
                  <a:gd name="connsiteY200" fmla="*/ 206825 h 665180"/>
                  <a:gd name="connsiteX201" fmla="*/ 1051160 w 1153388"/>
                  <a:gd name="connsiteY201" fmla="*/ 206612 h 665180"/>
                  <a:gd name="connsiteX202" fmla="*/ 1020485 w 1153388"/>
                  <a:gd name="connsiteY202" fmla="*/ 207775 h 665180"/>
                  <a:gd name="connsiteX203" fmla="*/ 1009167 w 1153388"/>
                  <a:gd name="connsiteY203" fmla="*/ 203104 h 665180"/>
                  <a:gd name="connsiteX204" fmla="*/ 978262 w 1153388"/>
                  <a:gd name="connsiteY204" fmla="*/ 172139 h 665180"/>
                  <a:gd name="connsiteX205" fmla="*/ 972176 w 1153388"/>
                  <a:gd name="connsiteY205" fmla="*/ 170156 h 665180"/>
                  <a:gd name="connsiteX206" fmla="*/ 932512 w 1153388"/>
                  <a:gd name="connsiteY206" fmla="*/ 180499 h 665180"/>
                  <a:gd name="connsiteX207" fmla="*/ 924244 w 1153388"/>
                  <a:gd name="connsiteY207" fmla="*/ 180155 h 665180"/>
                  <a:gd name="connsiteX208" fmla="*/ 843817 w 1153388"/>
                  <a:gd name="connsiteY208" fmla="*/ 152190 h 665180"/>
                  <a:gd name="connsiteX209" fmla="*/ 843817 w 1153388"/>
                  <a:gd name="connsiteY209" fmla="*/ 133601 h 665180"/>
                  <a:gd name="connsiteX210" fmla="*/ 825002 w 1153388"/>
                  <a:gd name="connsiteY210" fmla="*/ 103817 h 665180"/>
                  <a:gd name="connsiteX211" fmla="*/ 819326 w 1153388"/>
                  <a:gd name="connsiteY211" fmla="*/ 99850 h 665180"/>
                  <a:gd name="connsiteX212" fmla="*/ 770967 w 1153388"/>
                  <a:gd name="connsiteY212" fmla="*/ 95850 h 665180"/>
                  <a:gd name="connsiteX213" fmla="*/ 765407 w 1153388"/>
                  <a:gd name="connsiteY213" fmla="*/ 65295 h 665180"/>
                  <a:gd name="connsiteX214" fmla="*/ 780253 w 1153388"/>
                  <a:gd name="connsiteY214" fmla="*/ 49805 h 665180"/>
                  <a:gd name="connsiteX215" fmla="*/ 745558 w 1153388"/>
                  <a:gd name="connsiteY215" fmla="*/ 11119 h 665180"/>
                  <a:gd name="connsiteX216" fmla="*/ 739964 w 1153388"/>
                  <a:gd name="connsiteY216" fmla="*/ 8611 h 665180"/>
                  <a:gd name="connsiteX217" fmla="*/ 677892 w 1153388"/>
                  <a:gd name="connsiteY217" fmla="*/ 15119 h 665180"/>
                  <a:gd name="connsiteX218" fmla="*/ 661423 w 1153388"/>
                  <a:gd name="connsiteY218" fmla="*/ 11365 h 665180"/>
                  <a:gd name="connsiteX219" fmla="*/ 651384 w 1153388"/>
                  <a:gd name="connsiteY219" fmla="*/ 23594 h 665180"/>
                  <a:gd name="connsiteX220" fmla="*/ 637096 w 1153388"/>
                  <a:gd name="connsiteY220" fmla="*/ 29413 h 665180"/>
                  <a:gd name="connsiteX221" fmla="*/ 619068 w 1153388"/>
                  <a:gd name="connsiteY221" fmla="*/ 26413 h 665180"/>
                  <a:gd name="connsiteX222" fmla="*/ 617592 w 1153388"/>
                  <a:gd name="connsiteY222" fmla="*/ 26364 h 665180"/>
                  <a:gd name="connsiteX223" fmla="*/ 569381 w 1153388"/>
                  <a:gd name="connsiteY223" fmla="*/ 31462 h 665180"/>
                  <a:gd name="connsiteX224" fmla="*/ 565724 w 1153388"/>
                  <a:gd name="connsiteY224" fmla="*/ 33183 h 665180"/>
                  <a:gd name="connsiteX225" fmla="*/ 552404 w 1153388"/>
                  <a:gd name="connsiteY225" fmla="*/ 44871 h 665180"/>
                  <a:gd name="connsiteX226" fmla="*/ 548434 w 1153388"/>
                  <a:gd name="connsiteY226" fmla="*/ 53329 h 665180"/>
                  <a:gd name="connsiteX227" fmla="*/ 544054 w 1153388"/>
                  <a:gd name="connsiteY227" fmla="*/ 93392 h 665180"/>
                  <a:gd name="connsiteX228" fmla="*/ 515626 w 1153388"/>
                  <a:gd name="connsiteY228" fmla="*/ 83950 h 665180"/>
                  <a:gd name="connsiteX229" fmla="*/ 513445 w 1153388"/>
                  <a:gd name="connsiteY229" fmla="*/ 83671 h 665180"/>
                  <a:gd name="connsiteX230" fmla="*/ 463396 w 1153388"/>
                  <a:gd name="connsiteY230" fmla="*/ 87326 h 665180"/>
                  <a:gd name="connsiteX231" fmla="*/ 450389 w 1153388"/>
                  <a:gd name="connsiteY231" fmla="*/ 81360 h 665180"/>
                  <a:gd name="connsiteX232" fmla="*/ 440530 w 1153388"/>
                  <a:gd name="connsiteY232" fmla="*/ 69361 h 665180"/>
                  <a:gd name="connsiteX233" fmla="*/ 423060 w 1153388"/>
                  <a:gd name="connsiteY233" fmla="*/ 79032 h 665180"/>
                  <a:gd name="connsiteX234" fmla="*/ 409690 w 1153388"/>
                  <a:gd name="connsiteY234" fmla="*/ 79409 h 665180"/>
                  <a:gd name="connsiteX235" fmla="*/ 393484 w 1153388"/>
                  <a:gd name="connsiteY235" fmla="*/ 71524 h 665180"/>
                  <a:gd name="connsiteX236" fmla="*/ 391072 w 1153388"/>
                  <a:gd name="connsiteY236" fmla="*/ 70918 h 665180"/>
                  <a:gd name="connsiteX237" fmla="*/ 343960 w 1153388"/>
                  <a:gd name="connsiteY237" fmla="*/ 69623 h 665180"/>
                  <a:gd name="connsiteX238" fmla="*/ 340335 w 1153388"/>
                  <a:gd name="connsiteY238" fmla="*/ 69049 h 665180"/>
                  <a:gd name="connsiteX239" fmla="*/ 271374 w 1153388"/>
                  <a:gd name="connsiteY239" fmla="*/ 48739 h 665180"/>
                  <a:gd name="connsiteX240" fmla="*/ 270225 w 1153388"/>
                  <a:gd name="connsiteY240" fmla="*/ 48526 h 665180"/>
                  <a:gd name="connsiteX241" fmla="*/ 207480 w 1153388"/>
                  <a:gd name="connsiteY241" fmla="*/ 43068 h 665180"/>
                  <a:gd name="connsiteX242" fmla="*/ 159730 w 1153388"/>
                  <a:gd name="connsiteY242" fmla="*/ 44346 h 665180"/>
                  <a:gd name="connsiteX243" fmla="*/ 156547 w 1153388"/>
                  <a:gd name="connsiteY243" fmla="*/ 45395 h 665180"/>
                  <a:gd name="connsiteX244" fmla="*/ 126872 w 1153388"/>
                  <a:gd name="connsiteY244" fmla="*/ 64640 h 665180"/>
                  <a:gd name="connsiteX245" fmla="*/ 120213 w 1153388"/>
                  <a:gd name="connsiteY245" fmla="*/ 67017 h 665180"/>
                  <a:gd name="connsiteX246" fmla="*/ 98773 w 1153388"/>
                  <a:gd name="connsiteY246" fmla="*/ 69016 h 665180"/>
                  <a:gd name="connsiteX247" fmla="*/ 129153 w 1153388"/>
                  <a:gd name="connsiteY247" fmla="*/ 137650 h 665180"/>
                  <a:gd name="connsiteX248" fmla="*/ 121147 w 1153388"/>
                  <a:gd name="connsiteY248" fmla="*/ 165254 h 665180"/>
                  <a:gd name="connsiteX249" fmla="*/ 90145 w 1153388"/>
                  <a:gd name="connsiteY249" fmla="*/ 173336 h 665180"/>
                  <a:gd name="connsiteX250" fmla="*/ 86224 w 1153388"/>
                  <a:gd name="connsiteY250" fmla="*/ 176008 h 665180"/>
                  <a:gd name="connsiteX251" fmla="*/ 38686 w 1153388"/>
                  <a:gd name="connsiteY251" fmla="*/ 233872 h 665180"/>
                  <a:gd name="connsiteX252" fmla="*/ 36996 w 1153388"/>
                  <a:gd name="connsiteY252" fmla="*/ 249411 h 665180"/>
                  <a:gd name="connsiteX253" fmla="*/ 51924 w 1153388"/>
                  <a:gd name="connsiteY253" fmla="*/ 283163 h 665180"/>
                  <a:gd name="connsiteX254" fmla="*/ 31813 w 1153388"/>
                  <a:gd name="connsiteY254" fmla="*/ 277032 h 665180"/>
                  <a:gd name="connsiteX255" fmla="*/ 17344 w 1153388"/>
                  <a:gd name="connsiteY255" fmla="*/ 293539 h 665180"/>
                  <a:gd name="connsiteX256" fmla="*/ 14982 w 1153388"/>
                  <a:gd name="connsiteY256" fmla="*/ 297735 h 665180"/>
                  <a:gd name="connsiteX257" fmla="*/ 9488 w 1153388"/>
                  <a:gd name="connsiteY257" fmla="*/ 313783 h 665180"/>
                  <a:gd name="connsiteX258" fmla="*/ 13654 w 1153388"/>
                  <a:gd name="connsiteY258" fmla="*/ 329995 h 665180"/>
                  <a:gd name="connsiteX259" fmla="*/ 38850 w 1153388"/>
                  <a:gd name="connsiteY259" fmla="*/ 346354 h 665180"/>
                  <a:gd name="connsiteX260" fmla="*/ 42524 w 1153388"/>
                  <a:gd name="connsiteY260" fmla="*/ 364254 h 665180"/>
                  <a:gd name="connsiteX261" fmla="*/ 60913 w 1153388"/>
                  <a:gd name="connsiteY261" fmla="*/ 352140 h 665180"/>
                  <a:gd name="connsiteX262" fmla="*/ 72462 w 1153388"/>
                  <a:gd name="connsiteY262" fmla="*/ 350075 h 665180"/>
                  <a:gd name="connsiteX263" fmla="*/ 106056 w 1153388"/>
                  <a:gd name="connsiteY263" fmla="*/ 358484 h 665180"/>
                  <a:gd name="connsiteX264" fmla="*/ 107402 w 1153388"/>
                  <a:gd name="connsiteY264" fmla="*/ 358665 h 665180"/>
                  <a:gd name="connsiteX265" fmla="*/ 144540 w 1153388"/>
                  <a:gd name="connsiteY265" fmla="*/ 358665 h 665180"/>
                  <a:gd name="connsiteX266" fmla="*/ 152594 w 1153388"/>
                  <a:gd name="connsiteY266" fmla="*/ 361123 h 665180"/>
                  <a:gd name="connsiteX267" fmla="*/ 174542 w 1153388"/>
                  <a:gd name="connsiteY267" fmla="*/ 375516 h 665180"/>
                  <a:gd name="connsiteX268" fmla="*/ 180726 w 1153388"/>
                  <a:gd name="connsiteY268" fmla="*/ 375811 h 665180"/>
                  <a:gd name="connsiteX269" fmla="*/ 196638 w 1153388"/>
                  <a:gd name="connsiteY269" fmla="*/ 367090 h 665180"/>
                  <a:gd name="connsiteX270" fmla="*/ 201477 w 1153388"/>
                  <a:gd name="connsiteY270" fmla="*/ 365434 h 665180"/>
                  <a:gd name="connsiteX271" fmla="*/ 241536 w 1153388"/>
                  <a:gd name="connsiteY271" fmla="*/ 359353 h 665180"/>
                  <a:gd name="connsiteX272" fmla="*/ 246013 w 1153388"/>
                  <a:gd name="connsiteY272" fmla="*/ 356550 h 665180"/>
                  <a:gd name="connsiteX273" fmla="*/ 255429 w 1153388"/>
                  <a:gd name="connsiteY273" fmla="*/ 345108 h 665180"/>
                  <a:gd name="connsiteX274" fmla="*/ 267404 w 1153388"/>
                  <a:gd name="connsiteY274" fmla="*/ 339109 h 665180"/>
                  <a:gd name="connsiteX275" fmla="*/ 288302 w 1153388"/>
                  <a:gd name="connsiteY275" fmla="*/ 339109 h 665180"/>
                  <a:gd name="connsiteX276" fmla="*/ 301753 w 1153388"/>
                  <a:gd name="connsiteY276" fmla="*/ 326831 h 665180"/>
                  <a:gd name="connsiteX277" fmla="*/ 342960 w 1153388"/>
                  <a:gd name="connsiteY277" fmla="*/ 318914 h 665180"/>
                  <a:gd name="connsiteX278" fmla="*/ 352933 w 1153388"/>
                  <a:gd name="connsiteY278" fmla="*/ 320668 h 665180"/>
                  <a:gd name="connsiteX279" fmla="*/ 393516 w 1153388"/>
                  <a:gd name="connsiteY279" fmla="*/ 344125 h 665180"/>
                  <a:gd name="connsiteX280" fmla="*/ 395961 w 1153388"/>
                  <a:gd name="connsiteY280" fmla="*/ 344928 h 665180"/>
                  <a:gd name="connsiteX281" fmla="*/ 418286 w 1153388"/>
                  <a:gd name="connsiteY281" fmla="*/ 347190 h 665180"/>
                  <a:gd name="connsiteX282" fmla="*/ 426274 w 1153388"/>
                  <a:gd name="connsiteY282" fmla="*/ 350550 h 665180"/>
                  <a:gd name="connsiteX283" fmla="*/ 453144 w 1153388"/>
                  <a:gd name="connsiteY283" fmla="*/ 372368 h 665180"/>
                  <a:gd name="connsiteX284" fmla="*/ 448649 w 1153388"/>
                  <a:gd name="connsiteY284" fmla="*/ 399645 h 665180"/>
                  <a:gd name="connsiteX285" fmla="*/ 465562 w 1153388"/>
                  <a:gd name="connsiteY285" fmla="*/ 408054 h 665180"/>
                  <a:gd name="connsiteX286" fmla="*/ 475224 w 1153388"/>
                  <a:gd name="connsiteY286" fmla="*/ 420807 h 665180"/>
                  <a:gd name="connsiteX287" fmla="*/ 481310 w 1153388"/>
                  <a:gd name="connsiteY287" fmla="*/ 443903 h 665180"/>
                  <a:gd name="connsiteX288" fmla="*/ 484361 w 1153388"/>
                  <a:gd name="connsiteY288" fmla="*/ 449575 h 665180"/>
                  <a:gd name="connsiteX289" fmla="*/ 503979 w 1153388"/>
                  <a:gd name="connsiteY289" fmla="*/ 469459 h 665180"/>
                  <a:gd name="connsiteX290" fmla="*/ 499567 w 1153388"/>
                  <a:gd name="connsiteY290" fmla="*/ 481556 h 665180"/>
                  <a:gd name="connsiteX291" fmla="*/ 515069 w 1153388"/>
                  <a:gd name="connsiteY291" fmla="*/ 492883 h 665180"/>
                  <a:gd name="connsiteX292" fmla="*/ 490496 w 1153388"/>
                  <a:gd name="connsiteY292" fmla="*/ 501423 h 665180"/>
                  <a:gd name="connsiteX293" fmla="*/ 450471 w 1153388"/>
                  <a:gd name="connsiteY293" fmla="*/ 499915 h 665180"/>
                  <a:gd name="connsiteX294" fmla="*/ 444417 w 1153388"/>
                  <a:gd name="connsiteY294" fmla="*/ 488851 h 665180"/>
                  <a:gd name="connsiteX295" fmla="*/ 437560 w 1153388"/>
                  <a:gd name="connsiteY295" fmla="*/ 492326 h 665180"/>
                  <a:gd name="connsiteX296" fmla="*/ 441678 w 1153388"/>
                  <a:gd name="connsiteY296" fmla="*/ 506095 h 665180"/>
                  <a:gd name="connsiteX297" fmla="*/ 425290 w 1153388"/>
                  <a:gd name="connsiteY297" fmla="*/ 533142 h 665180"/>
                  <a:gd name="connsiteX298" fmla="*/ 424372 w 1153388"/>
                  <a:gd name="connsiteY298" fmla="*/ 534978 h 665180"/>
                  <a:gd name="connsiteX299" fmla="*/ 412823 w 1153388"/>
                  <a:gd name="connsiteY299" fmla="*/ 563074 h 665180"/>
                  <a:gd name="connsiteX300" fmla="*/ 402440 w 1153388"/>
                  <a:gd name="connsiteY300" fmla="*/ 568500 h 665180"/>
                  <a:gd name="connsiteX301" fmla="*/ 418663 w 1153388"/>
                  <a:gd name="connsiteY301" fmla="*/ 577548 h 665180"/>
                  <a:gd name="connsiteX302" fmla="*/ 423781 w 1153388"/>
                  <a:gd name="connsiteY302" fmla="*/ 577876 h 665180"/>
                  <a:gd name="connsiteX303" fmla="*/ 445008 w 1153388"/>
                  <a:gd name="connsiteY303" fmla="*/ 568942 h 665180"/>
                  <a:gd name="connsiteX304" fmla="*/ 456687 w 1153388"/>
                  <a:gd name="connsiteY304" fmla="*/ 569172 h 665180"/>
                  <a:gd name="connsiteX305" fmla="*/ 474994 w 1153388"/>
                  <a:gd name="connsiteY305" fmla="*/ 577745 h 665180"/>
                  <a:gd name="connsiteX306" fmla="*/ 482934 w 1153388"/>
                  <a:gd name="connsiteY306" fmla="*/ 575270 h 665180"/>
                  <a:gd name="connsiteX307" fmla="*/ 524796 w 1153388"/>
                  <a:gd name="connsiteY307" fmla="*/ 521930 h 665180"/>
                  <a:gd name="connsiteX308" fmla="*/ 525764 w 1153388"/>
                  <a:gd name="connsiteY308" fmla="*/ 520454 h 665180"/>
                  <a:gd name="connsiteX309" fmla="*/ 547301 w 1153388"/>
                  <a:gd name="connsiteY309" fmla="*/ 482310 h 665180"/>
                  <a:gd name="connsiteX310" fmla="*/ 558555 w 1153388"/>
                  <a:gd name="connsiteY310" fmla="*/ 473688 h 665180"/>
                  <a:gd name="connsiteX311" fmla="*/ 615180 w 1153388"/>
                  <a:gd name="connsiteY311" fmla="*/ 462656 h 665180"/>
                  <a:gd name="connsiteX312" fmla="*/ 618757 w 1153388"/>
                  <a:gd name="connsiteY312" fmla="*/ 486670 h 665180"/>
                  <a:gd name="connsiteX313" fmla="*/ 625745 w 1153388"/>
                  <a:gd name="connsiteY313" fmla="*/ 496112 h 665180"/>
                  <a:gd name="connsiteX314" fmla="*/ 712488 w 1153388"/>
                  <a:gd name="connsiteY314" fmla="*/ 514521 h 665180"/>
                  <a:gd name="connsiteX315" fmla="*/ 720707 w 1153388"/>
                  <a:gd name="connsiteY315" fmla="*/ 519274 h 665180"/>
                  <a:gd name="connsiteX316" fmla="*/ 740604 w 1153388"/>
                  <a:gd name="connsiteY316" fmla="*/ 540469 h 665180"/>
                  <a:gd name="connsiteX317" fmla="*/ 676465 w 1153388"/>
                  <a:gd name="connsiteY317" fmla="*/ 568991 h 665180"/>
                  <a:gd name="connsiteX318" fmla="*/ 668870 w 1153388"/>
                  <a:gd name="connsiteY318" fmla="*/ 580089 h 66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Lst>
                <a:rect l="l" t="t" r="r" b="b"/>
                <a:pathLst>
                  <a:path w="1153388" h="665180">
                    <a:moveTo>
                      <a:pt x="753530" y="665131"/>
                    </a:moveTo>
                    <a:cubicBezTo>
                      <a:pt x="751496" y="665131"/>
                      <a:pt x="749462" y="664688"/>
                      <a:pt x="747543" y="663820"/>
                    </a:cubicBezTo>
                    <a:lnTo>
                      <a:pt x="728465" y="655115"/>
                    </a:lnTo>
                    <a:cubicBezTo>
                      <a:pt x="719476" y="651017"/>
                      <a:pt x="715096" y="638412"/>
                      <a:pt x="718919" y="627593"/>
                    </a:cubicBezTo>
                    <a:lnTo>
                      <a:pt x="720772" y="622282"/>
                    </a:lnTo>
                    <a:cubicBezTo>
                      <a:pt x="722166" y="618331"/>
                      <a:pt x="721936" y="613774"/>
                      <a:pt x="720165" y="610119"/>
                    </a:cubicBezTo>
                    <a:cubicBezTo>
                      <a:pt x="718968" y="607660"/>
                      <a:pt x="717212" y="605923"/>
                      <a:pt x="715211" y="605234"/>
                    </a:cubicBezTo>
                    <a:lnTo>
                      <a:pt x="655387" y="584613"/>
                    </a:lnTo>
                    <a:lnTo>
                      <a:pt x="670756" y="562189"/>
                    </a:lnTo>
                    <a:lnTo>
                      <a:pt x="726054" y="537601"/>
                    </a:lnTo>
                    <a:lnTo>
                      <a:pt x="714440" y="525241"/>
                    </a:lnTo>
                    <a:cubicBezTo>
                      <a:pt x="713325" y="524061"/>
                      <a:pt x="712028" y="523290"/>
                      <a:pt x="710717" y="523012"/>
                    </a:cubicBezTo>
                    <a:lnTo>
                      <a:pt x="623973" y="504603"/>
                    </a:lnTo>
                    <a:cubicBezTo>
                      <a:pt x="616936" y="503095"/>
                      <a:pt x="611539" y="496588"/>
                      <a:pt x="610259" y="488014"/>
                    </a:cubicBezTo>
                    <a:lnTo>
                      <a:pt x="607996" y="472884"/>
                    </a:lnTo>
                    <a:lnTo>
                      <a:pt x="560212" y="482195"/>
                    </a:lnTo>
                    <a:cubicBezTo>
                      <a:pt x="558145" y="482589"/>
                      <a:pt x="556176" y="484212"/>
                      <a:pt x="554815" y="486605"/>
                    </a:cubicBezTo>
                    <a:lnTo>
                      <a:pt x="533261" y="524749"/>
                    </a:lnTo>
                    <a:cubicBezTo>
                      <a:pt x="532735" y="525634"/>
                      <a:pt x="532177" y="526470"/>
                      <a:pt x="531604" y="527241"/>
                    </a:cubicBezTo>
                    <a:lnTo>
                      <a:pt x="489708" y="580613"/>
                    </a:lnTo>
                    <a:cubicBezTo>
                      <a:pt x="484984" y="586629"/>
                      <a:pt x="477783" y="588564"/>
                      <a:pt x="471352" y="585580"/>
                    </a:cubicBezTo>
                    <a:lnTo>
                      <a:pt x="453046" y="577007"/>
                    </a:lnTo>
                    <a:cubicBezTo>
                      <a:pt x="451569" y="576286"/>
                      <a:pt x="449945" y="576237"/>
                      <a:pt x="448354" y="576909"/>
                    </a:cubicBezTo>
                    <a:lnTo>
                      <a:pt x="427145" y="585842"/>
                    </a:lnTo>
                    <a:cubicBezTo>
                      <a:pt x="422994" y="587580"/>
                      <a:pt x="418483" y="587334"/>
                      <a:pt x="414480" y="585105"/>
                    </a:cubicBezTo>
                    <a:lnTo>
                      <a:pt x="384330" y="568287"/>
                    </a:lnTo>
                    <a:lnTo>
                      <a:pt x="406081" y="556943"/>
                    </a:lnTo>
                    <a:lnTo>
                      <a:pt x="416433" y="531716"/>
                    </a:lnTo>
                    <a:cubicBezTo>
                      <a:pt x="416892" y="530650"/>
                      <a:pt x="417368" y="529651"/>
                      <a:pt x="417925" y="528733"/>
                    </a:cubicBezTo>
                    <a:lnTo>
                      <a:pt x="432344" y="504931"/>
                    </a:lnTo>
                    <a:lnTo>
                      <a:pt x="427292" y="487933"/>
                    </a:lnTo>
                    <a:lnTo>
                      <a:pt x="447994" y="477441"/>
                    </a:lnTo>
                    <a:lnTo>
                      <a:pt x="455687" y="491539"/>
                    </a:lnTo>
                    <a:lnTo>
                      <a:pt x="489183" y="492817"/>
                    </a:lnTo>
                    <a:lnTo>
                      <a:pt x="496745" y="490195"/>
                    </a:lnTo>
                    <a:lnTo>
                      <a:pt x="489281" y="484736"/>
                    </a:lnTo>
                    <a:lnTo>
                      <a:pt x="494039" y="471688"/>
                    </a:lnTo>
                    <a:lnTo>
                      <a:pt x="478242" y="455656"/>
                    </a:lnTo>
                    <a:cubicBezTo>
                      <a:pt x="475765" y="453149"/>
                      <a:pt x="473977" y="449854"/>
                      <a:pt x="472976" y="446133"/>
                    </a:cubicBezTo>
                    <a:lnTo>
                      <a:pt x="466890" y="423036"/>
                    </a:lnTo>
                    <a:cubicBezTo>
                      <a:pt x="466037" y="419692"/>
                      <a:pt x="464102" y="416988"/>
                      <a:pt x="461723" y="415807"/>
                    </a:cubicBezTo>
                    <a:lnTo>
                      <a:pt x="439135" y="404562"/>
                    </a:lnTo>
                    <a:lnTo>
                      <a:pt x="443827" y="375942"/>
                    </a:lnTo>
                    <a:lnTo>
                      <a:pt x="420845" y="357271"/>
                    </a:lnTo>
                    <a:cubicBezTo>
                      <a:pt x="419763" y="356419"/>
                      <a:pt x="418581" y="355894"/>
                      <a:pt x="417384" y="355763"/>
                    </a:cubicBezTo>
                    <a:lnTo>
                      <a:pt x="395091" y="353501"/>
                    </a:lnTo>
                    <a:cubicBezTo>
                      <a:pt x="393057" y="353304"/>
                      <a:pt x="391072" y="352649"/>
                      <a:pt x="389202" y="351583"/>
                    </a:cubicBezTo>
                    <a:lnTo>
                      <a:pt x="348603" y="328126"/>
                    </a:lnTo>
                    <a:cubicBezTo>
                      <a:pt x="347323" y="327388"/>
                      <a:pt x="345929" y="327110"/>
                      <a:pt x="344584" y="327388"/>
                    </a:cubicBezTo>
                    <a:lnTo>
                      <a:pt x="305756" y="334847"/>
                    </a:lnTo>
                    <a:lnTo>
                      <a:pt x="291632" y="347715"/>
                    </a:lnTo>
                    <a:lnTo>
                      <a:pt x="267404" y="347715"/>
                    </a:lnTo>
                    <a:cubicBezTo>
                      <a:pt x="265484" y="347715"/>
                      <a:pt x="263614" y="348731"/>
                      <a:pt x="262089" y="350583"/>
                    </a:cubicBezTo>
                    <a:lnTo>
                      <a:pt x="252673" y="362025"/>
                    </a:lnTo>
                    <a:cubicBezTo>
                      <a:pt x="250049" y="365221"/>
                      <a:pt x="246555" y="367303"/>
                      <a:pt x="242831" y="367877"/>
                    </a:cubicBezTo>
                    <a:lnTo>
                      <a:pt x="202790" y="373958"/>
                    </a:lnTo>
                    <a:cubicBezTo>
                      <a:pt x="202117" y="374073"/>
                      <a:pt x="201428" y="374303"/>
                      <a:pt x="200771" y="374663"/>
                    </a:cubicBezTo>
                    <a:lnTo>
                      <a:pt x="184860" y="383384"/>
                    </a:lnTo>
                    <a:cubicBezTo>
                      <a:pt x="180086" y="385990"/>
                      <a:pt x="174460" y="385777"/>
                      <a:pt x="169834" y="382745"/>
                    </a:cubicBezTo>
                    <a:lnTo>
                      <a:pt x="147886" y="368352"/>
                    </a:lnTo>
                    <a:cubicBezTo>
                      <a:pt x="146803" y="367664"/>
                      <a:pt x="145688" y="367303"/>
                      <a:pt x="144540" y="367303"/>
                    </a:cubicBezTo>
                    <a:lnTo>
                      <a:pt x="107402" y="367303"/>
                    </a:lnTo>
                    <a:cubicBezTo>
                      <a:pt x="106236" y="367303"/>
                      <a:pt x="105088" y="367156"/>
                      <a:pt x="103957" y="366861"/>
                    </a:cubicBezTo>
                    <a:lnTo>
                      <a:pt x="70378" y="358452"/>
                    </a:lnTo>
                    <a:cubicBezTo>
                      <a:pt x="68787" y="358025"/>
                      <a:pt x="67146" y="358353"/>
                      <a:pt x="65653" y="359353"/>
                    </a:cubicBezTo>
                    <a:lnTo>
                      <a:pt x="36635" y="378466"/>
                    </a:lnTo>
                    <a:lnTo>
                      <a:pt x="31140" y="351649"/>
                    </a:lnTo>
                    <a:lnTo>
                      <a:pt x="8946" y="337240"/>
                    </a:lnTo>
                    <a:cubicBezTo>
                      <a:pt x="1220" y="332224"/>
                      <a:pt x="-2061" y="320946"/>
                      <a:pt x="1335" y="311029"/>
                    </a:cubicBezTo>
                    <a:lnTo>
                      <a:pt x="6829" y="294981"/>
                    </a:lnTo>
                    <a:cubicBezTo>
                      <a:pt x="7731" y="292326"/>
                      <a:pt x="9126" y="289867"/>
                      <a:pt x="10848" y="287916"/>
                    </a:cubicBezTo>
                    <a:lnTo>
                      <a:pt x="28991" y="267230"/>
                    </a:lnTo>
                    <a:lnTo>
                      <a:pt x="36455" y="269492"/>
                    </a:lnTo>
                    <a:lnTo>
                      <a:pt x="29122" y="252935"/>
                    </a:lnTo>
                    <a:cubicBezTo>
                      <a:pt x="25579" y="244936"/>
                      <a:pt x="26776" y="234872"/>
                      <a:pt x="32026" y="228446"/>
                    </a:cubicBezTo>
                    <a:lnTo>
                      <a:pt x="79564" y="170598"/>
                    </a:lnTo>
                    <a:cubicBezTo>
                      <a:pt x="81844" y="167811"/>
                      <a:pt x="84764" y="165894"/>
                      <a:pt x="87946" y="165058"/>
                    </a:cubicBezTo>
                    <a:lnTo>
                      <a:pt x="114242" y="158206"/>
                    </a:lnTo>
                    <a:lnTo>
                      <a:pt x="119983" y="138306"/>
                    </a:lnTo>
                    <a:lnTo>
                      <a:pt x="86044" y="61591"/>
                    </a:lnTo>
                    <a:lnTo>
                      <a:pt x="119360" y="58476"/>
                    </a:lnTo>
                    <a:cubicBezTo>
                      <a:pt x="120311" y="58378"/>
                      <a:pt x="121262" y="58034"/>
                      <a:pt x="122149" y="57460"/>
                    </a:cubicBezTo>
                    <a:lnTo>
                      <a:pt x="151839" y="38216"/>
                    </a:lnTo>
                    <a:cubicBezTo>
                      <a:pt x="154185" y="36691"/>
                      <a:pt x="156809" y="35872"/>
                      <a:pt x="159451" y="35790"/>
                    </a:cubicBezTo>
                    <a:lnTo>
                      <a:pt x="206578" y="34495"/>
                    </a:lnTo>
                    <a:cubicBezTo>
                      <a:pt x="207120" y="34495"/>
                      <a:pt x="207678" y="34495"/>
                      <a:pt x="208186" y="34544"/>
                    </a:cubicBezTo>
                    <a:lnTo>
                      <a:pt x="270931" y="40002"/>
                    </a:lnTo>
                    <a:cubicBezTo>
                      <a:pt x="271849" y="40084"/>
                      <a:pt x="272784" y="40248"/>
                      <a:pt x="273686" y="40510"/>
                    </a:cubicBezTo>
                    <a:lnTo>
                      <a:pt x="342730" y="60837"/>
                    </a:lnTo>
                    <a:cubicBezTo>
                      <a:pt x="343206" y="60968"/>
                      <a:pt x="343682" y="61050"/>
                      <a:pt x="344173" y="61066"/>
                    </a:cubicBezTo>
                    <a:lnTo>
                      <a:pt x="391252" y="62361"/>
                    </a:lnTo>
                    <a:cubicBezTo>
                      <a:pt x="393287" y="62410"/>
                      <a:pt x="395304" y="62902"/>
                      <a:pt x="397207" y="63836"/>
                    </a:cubicBezTo>
                    <a:lnTo>
                      <a:pt x="413414" y="71721"/>
                    </a:lnTo>
                    <a:cubicBezTo>
                      <a:pt x="415218" y="72590"/>
                      <a:pt x="417072" y="72524"/>
                      <a:pt x="418844" y="71557"/>
                    </a:cubicBezTo>
                    <a:lnTo>
                      <a:pt x="442596" y="58427"/>
                    </a:lnTo>
                    <a:lnTo>
                      <a:pt x="456999" y="75950"/>
                    </a:lnTo>
                    <a:cubicBezTo>
                      <a:pt x="458606" y="77917"/>
                      <a:pt x="460297" y="79097"/>
                      <a:pt x="462707" y="78786"/>
                    </a:cubicBezTo>
                    <a:lnTo>
                      <a:pt x="512772" y="75131"/>
                    </a:lnTo>
                    <a:cubicBezTo>
                      <a:pt x="514642" y="74999"/>
                      <a:pt x="516479" y="75229"/>
                      <a:pt x="518267" y="75819"/>
                    </a:cubicBezTo>
                    <a:lnTo>
                      <a:pt x="536607" y="81901"/>
                    </a:lnTo>
                    <a:lnTo>
                      <a:pt x="539855" y="52428"/>
                    </a:lnTo>
                    <a:cubicBezTo>
                      <a:pt x="540461" y="46822"/>
                      <a:pt x="542971" y="41724"/>
                      <a:pt x="546679" y="38461"/>
                    </a:cubicBezTo>
                    <a:lnTo>
                      <a:pt x="559999" y="26774"/>
                    </a:lnTo>
                    <a:cubicBezTo>
                      <a:pt x="562476" y="24594"/>
                      <a:pt x="565395" y="23282"/>
                      <a:pt x="568430" y="22955"/>
                    </a:cubicBezTo>
                    <a:lnTo>
                      <a:pt x="616641" y="17857"/>
                    </a:lnTo>
                    <a:cubicBezTo>
                      <a:pt x="617904" y="17725"/>
                      <a:pt x="619183" y="17758"/>
                      <a:pt x="620397" y="17971"/>
                    </a:cubicBezTo>
                    <a:lnTo>
                      <a:pt x="620397" y="17971"/>
                    </a:lnTo>
                    <a:lnTo>
                      <a:pt x="638457" y="20971"/>
                    </a:lnTo>
                    <a:cubicBezTo>
                      <a:pt x="640656" y="21332"/>
                      <a:pt x="642903" y="20299"/>
                      <a:pt x="644675" y="18168"/>
                    </a:cubicBezTo>
                    <a:lnTo>
                      <a:pt x="658109" y="1825"/>
                    </a:lnTo>
                    <a:lnTo>
                      <a:pt x="678385" y="6448"/>
                    </a:lnTo>
                    <a:lnTo>
                      <a:pt x="739013" y="88"/>
                    </a:lnTo>
                    <a:cubicBezTo>
                      <a:pt x="743737" y="-453"/>
                      <a:pt x="748478" y="1530"/>
                      <a:pt x="751939" y="5399"/>
                    </a:cubicBezTo>
                    <a:lnTo>
                      <a:pt x="791948" y="50018"/>
                    </a:lnTo>
                    <a:lnTo>
                      <a:pt x="774626" y="68082"/>
                    </a:lnTo>
                    <a:lnTo>
                      <a:pt x="778234" y="87835"/>
                    </a:lnTo>
                    <a:lnTo>
                      <a:pt x="819999" y="91310"/>
                    </a:lnTo>
                    <a:cubicBezTo>
                      <a:pt x="824837" y="91703"/>
                      <a:pt x="829300" y="94604"/>
                      <a:pt x="832235" y="99260"/>
                    </a:cubicBezTo>
                    <a:lnTo>
                      <a:pt x="852396" y="131142"/>
                    </a:lnTo>
                    <a:lnTo>
                      <a:pt x="852396" y="146108"/>
                    </a:lnTo>
                    <a:lnTo>
                      <a:pt x="927050" y="172057"/>
                    </a:lnTo>
                    <a:cubicBezTo>
                      <a:pt x="928149" y="172434"/>
                      <a:pt x="929215" y="172483"/>
                      <a:pt x="930331" y="172205"/>
                    </a:cubicBezTo>
                    <a:lnTo>
                      <a:pt x="969978" y="161861"/>
                    </a:lnTo>
                    <a:cubicBezTo>
                      <a:pt x="975097" y="160533"/>
                      <a:pt x="980395" y="162123"/>
                      <a:pt x="984348" y="166090"/>
                    </a:cubicBezTo>
                    <a:lnTo>
                      <a:pt x="1015236" y="197055"/>
                    </a:lnTo>
                    <a:cubicBezTo>
                      <a:pt x="1016713" y="198530"/>
                      <a:pt x="1018468" y="199481"/>
                      <a:pt x="1020125" y="199219"/>
                    </a:cubicBezTo>
                    <a:lnTo>
                      <a:pt x="1050800" y="198055"/>
                    </a:lnTo>
                    <a:cubicBezTo>
                      <a:pt x="1052227" y="197989"/>
                      <a:pt x="1053737" y="198186"/>
                      <a:pt x="1055196" y="198579"/>
                    </a:cubicBezTo>
                    <a:lnTo>
                      <a:pt x="1150699" y="225512"/>
                    </a:lnTo>
                    <a:lnTo>
                      <a:pt x="1153389" y="255116"/>
                    </a:lnTo>
                    <a:lnTo>
                      <a:pt x="1130194" y="290424"/>
                    </a:lnTo>
                    <a:cubicBezTo>
                      <a:pt x="1127750" y="294129"/>
                      <a:pt x="1127209" y="299440"/>
                      <a:pt x="1128767" y="303948"/>
                    </a:cubicBezTo>
                    <a:lnTo>
                      <a:pt x="1139019" y="333322"/>
                    </a:lnTo>
                    <a:cubicBezTo>
                      <a:pt x="1140972" y="338961"/>
                      <a:pt x="1140808" y="345305"/>
                      <a:pt x="1138560" y="350763"/>
                    </a:cubicBezTo>
                    <a:lnTo>
                      <a:pt x="1133261" y="363648"/>
                    </a:lnTo>
                    <a:cubicBezTo>
                      <a:pt x="1130637" y="370057"/>
                      <a:pt x="1125322" y="374385"/>
                      <a:pt x="1119417" y="374925"/>
                    </a:cubicBezTo>
                    <a:lnTo>
                      <a:pt x="1067237" y="379614"/>
                    </a:lnTo>
                    <a:cubicBezTo>
                      <a:pt x="1066138" y="379712"/>
                      <a:pt x="1065038" y="380154"/>
                      <a:pt x="1064021" y="380909"/>
                    </a:cubicBezTo>
                    <a:lnTo>
                      <a:pt x="1040154" y="398547"/>
                    </a:lnTo>
                    <a:cubicBezTo>
                      <a:pt x="1037578" y="400448"/>
                      <a:pt x="1035840" y="404153"/>
                      <a:pt x="1035577" y="408201"/>
                    </a:cubicBezTo>
                    <a:lnTo>
                      <a:pt x="1034658" y="422479"/>
                    </a:lnTo>
                    <a:cubicBezTo>
                      <a:pt x="1034052" y="432330"/>
                      <a:pt x="1027769" y="440264"/>
                      <a:pt x="1019731" y="441379"/>
                    </a:cubicBezTo>
                    <a:lnTo>
                      <a:pt x="981822" y="446625"/>
                    </a:lnTo>
                    <a:cubicBezTo>
                      <a:pt x="980969" y="446756"/>
                      <a:pt x="980100" y="447084"/>
                      <a:pt x="979296" y="447592"/>
                    </a:cubicBezTo>
                    <a:lnTo>
                      <a:pt x="942289" y="471344"/>
                    </a:lnTo>
                    <a:cubicBezTo>
                      <a:pt x="940190" y="472704"/>
                      <a:pt x="937762" y="473524"/>
                      <a:pt x="935350" y="473704"/>
                    </a:cubicBezTo>
                    <a:lnTo>
                      <a:pt x="880462" y="477556"/>
                    </a:lnTo>
                    <a:cubicBezTo>
                      <a:pt x="879609" y="477622"/>
                      <a:pt x="878773" y="477868"/>
                      <a:pt x="877953" y="478327"/>
                    </a:cubicBezTo>
                    <a:lnTo>
                      <a:pt x="833006" y="503407"/>
                    </a:lnTo>
                    <a:cubicBezTo>
                      <a:pt x="829595" y="505308"/>
                      <a:pt x="827363" y="510242"/>
                      <a:pt x="827594" y="515389"/>
                    </a:cubicBezTo>
                    <a:lnTo>
                      <a:pt x="828955" y="545977"/>
                    </a:lnTo>
                    <a:cubicBezTo>
                      <a:pt x="829152" y="550485"/>
                      <a:pt x="831169" y="554550"/>
                      <a:pt x="834123" y="556337"/>
                    </a:cubicBezTo>
                    <a:lnTo>
                      <a:pt x="856530" y="569975"/>
                    </a:lnTo>
                    <a:cubicBezTo>
                      <a:pt x="857662" y="570663"/>
                      <a:pt x="858760" y="571024"/>
                      <a:pt x="860122" y="570877"/>
                    </a:cubicBezTo>
                    <a:lnTo>
                      <a:pt x="928100" y="564975"/>
                    </a:lnTo>
                    <a:lnTo>
                      <a:pt x="916961" y="593399"/>
                    </a:lnTo>
                    <a:cubicBezTo>
                      <a:pt x="914665" y="599350"/>
                      <a:pt x="910072" y="603595"/>
                      <a:pt x="904692" y="604759"/>
                    </a:cubicBezTo>
                    <a:lnTo>
                      <a:pt x="841307" y="618446"/>
                    </a:lnTo>
                    <a:cubicBezTo>
                      <a:pt x="840717" y="618577"/>
                      <a:pt x="840126" y="618790"/>
                      <a:pt x="839601" y="619102"/>
                    </a:cubicBezTo>
                    <a:lnTo>
                      <a:pt x="760551" y="663295"/>
                    </a:lnTo>
                    <a:cubicBezTo>
                      <a:pt x="758320" y="664541"/>
                      <a:pt x="755876" y="665180"/>
                      <a:pt x="753448" y="665180"/>
                    </a:cubicBezTo>
                    <a:close/>
                    <a:moveTo>
                      <a:pt x="668854" y="580154"/>
                    </a:moveTo>
                    <a:lnTo>
                      <a:pt x="717999" y="597104"/>
                    </a:lnTo>
                    <a:cubicBezTo>
                      <a:pt x="722166" y="598546"/>
                      <a:pt x="725693" y="601841"/>
                      <a:pt x="727907" y="606382"/>
                    </a:cubicBezTo>
                    <a:cubicBezTo>
                      <a:pt x="730647" y="612053"/>
                      <a:pt x="731024" y="619069"/>
                      <a:pt x="728892" y="625151"/>
                    </a:cubicBezTo>
                    <a:lnTo>
                      <a:pt x="727021" y="630462"/>
                    </a:lnTo>
                    <a:cubicBezTo>
                      <a:pt x="724709" y="637035"/>
                      <a:pt x="727087" y="645051"/>
                      <a:pt x="732008" y="647296"/>
                    </a:cubicBezTo>
                    <a:lnTo>
                      <a:pt x="751086" y="656001"/>
                    </a:lnTo>
                    <a:cubicBezTo>
                      <a:pt x="752875" y="656804"/>
                      <a:pt x="754679" y="656705"/>
                      <a:pt x="756418" y="655755"/>
                    </a:cubicBezTo>
                    <a:lnTo>
                      <a:pt x="835451" y="611562"/>
                    </a:lnTo>
                    <a:cubicBezTo>
                      <a:pt x="836747" y="610840"/>
                      <a:pt x="838124" y="610316"/>
                      <a:pt x="839568" y="610004"/>
                    </a:cubicBezTo>
                    <a:lnTo>
                      <a:pt x="902953" y="596317"/>
                    </a:lnTo>
                    <a:cubicBezTo>
                      <a:pt x="905495" y="595760"/>
                      <a:pt x="907758" y="593481"/>
                      <a:pt x="909022" y="590219"/>
                    </a:cubicBezTo>
                    <a:lnTo>
                      <a:pt x="915107" y="574679"/>
                    </a:lnTo>
                    <a:lnTo>
                      <a:pt x="860959" y="579384"/>
                    </a:lnTo>
                    <a:cubicBezTo>
                      <a:pt x="857891" y="579695"/>
                      <a:pt x="854841" y="578925"/>
                      <a:pt x="852117" y="577253"/>
                    </a:cubicBezTo>
                    <a:lnTo>
                      <a:pt x="829726" y="563615"/>
                    </a:lnTo>
                    <a:cubicBezTo>
                      <a:pt x="824329" y="560336"/>
                      <a:pt x="820769" y="553698"/>
                      <a:pt x="820425" y="546305"/>
                    </a:cubicBezTo>
                    <a:lnTo>
                      <a:pt x="819063" y="515717"/>
                    </a:lnTo>
                    <a:cubicBezTo>
                      <a:pt x="818686" y="507160"/>
                      <a:pt x="822541" y="499358"/>
                      <a:pt x="828873" y="495834"/>
                    </a:cubicBezTo>
                    <a:lnTo>
                      <a:pt x="873819" y="470770"/>
                    </a:lnTo>
                    <a:cubicBezTo>
                      <a:pt x="875739" y="469688"/>
                      <a:pt x="877805" y="469065"/>
                      <a:pt x="879938" y="468918"/>
                    </a:cubicBezTo>
                    <a:lnTo>
                      <a:pt x="934809" y="465066"/>
                    </a:lnTo>
                    <a:cubicBezTo>
                      <a:pt x="935809" y="465000"/>
                      <a:pt x="936777" y="464656"/>
                      <a:pt x="937696" y="464066"/>
                    </a:cubicBezTo>
                    <a:lnTo>
                      <a:pt x="974702" y="440297"/>
                    </a:lnTo>
                    <a:cubicBezTo>
                      <a:pt x="976556" y="439101"/>
                      <a:pt x="978574" y="438346"/>
                      <a:pt x="980690" y="438051"/>
                    </a:cubicBezTo>
                    <a:lnTo>
                      <a:pt x="1018615" y="432806"/>
                    </a:lnTo>
                    <a:cubicBezTo>
                      <a:pt x="1022553" y="432265"/>
                      <a:pt x="1025768" y="427560"/>
                      <a:pt x="1026128" y="421889"/>
                    </a:cubicBezTo>
                    <a:lnTo>
                      <a:pt x="1027047" y="407611"/>
                    </a:lnTo>
                    <a:cubicBezTo>
                      <a:pt x="1027457" y="400989"/>
                      <a:pt x="1030459" y="395006"/>
                      <a:pt x="1035101" y="391563"/>
                    </a:cubicBezTo>
                    <a:lnTo>
                      <a:pt x="1058969" y="373926"/>
                    </a:lnTo>
                    <a:cubicBezTo>
                      <a:pt x="1061217" y="372254"/>
                      <a:pt x="1063841" y="371237"/>
                      <a:pt x="1066498" y="370991"/>
                    </a:cubicBezTo>
                    <a:lnTo>
                      <a:pt x="1118695" y="366303"/>
                    </a:lnTo>
                    <a:cubicBezTo>
                      <a:pt x="1121402" y="366057"/>
                      <a:pt x="1123944" y="363762"/>
                      <a:pt x="1125355" y="360336"/>
                    </a:cubicBezTo>
                    <a:lnTo>
                      <a:pt x="1130653" y="347452"/>
                    </a:lnTo>
                    <a:cubicBezTo>
                      <a:pt x="1132081" y="343961"/>
                      <a:pt x="1132195" y="339732"/>
                      <a:pt x="1130933" y="336109"/>
                    </a:cubicBezTo>
                    <a:lnTo>
                      <a:pt x="1120680" y="306735"/>
                    </a:lnTo>
                    <a:cubicBezTo>
                      <a:pt x="1118219" y="299686"/>
                      <a:pt x="1119138" y="291605"/>
                      <a:pt x="1123042" y="285654"/>
                    </a:cubicBezTo>
                    <a:lnTo>
                      <a:pt x="1144597" y="252854"/>
                    </a:lnTo>
                    <a:lnTo>
                      <a:pt x="1142710" y="232134"/>
                    </a:lnTo>
                    <a:lnTo>
                      <a:pt x="1052900" y="206825"/>
                    </a:lnTo>
                    <a:cubicBezTo>
                      <a:pt x="1052309" y="206661"/>
                      <a:pt x="1051833" y="206513"/>
                      <a:pt x="1051160" y="206612"/>
                    </a:cubicBezTo>
                    <a:lnTo>
                      <a:pt x="1020485" y="207775"/>
                    </a:lnTo>
                    <a:cubicBezTo>
                      <a:pt x="1016319" y="207775"/>
                      <a:pt x="1012366" y="206267"/>
                      <a:pt x="1009167" y="203104"/>
                    </a:cubicBezTo>
                    <a:lnTo>
                      <a:pt x="978262" y="172139"/>
                    </a:lnTo>
                    <a:cubicBezTo>
                      <a:pt x="976441" y="170303"/>
                      <a:pt x="974276" y="169615"/>
                      <a:pt x="972176" y="170156"/>
                    </a:cubicBezTo>
                    <a:lnTo>
                      <a:pt x="932512" y="180499"/>
                    </a:lnTo>
                    <a:cubicBezTo>
                      <a:pt x="929789" y="181220"/>
                      <a:pt x="926935" y="181106"/>
                      <a:pt x="924244" y="180155"/>
                    </a:cubicBezTo>
                    <a:lnTo>
                      <a:pt x="843817" y="152190"/>
                    </a:lnTo>
                    <a:lnTo>
                      <a:pt x="843817" y="133601"/>
                    </a:lnTo>
                    <a:lnTo>
                      <a:pt x="825002" y="103817"/>
                    </a:lnTo>
                    <a:cubicBezTo>
                      <a:pt x="823509" y="101473"/>
                      <a:pt x="821442" y="100030"/>
                      <a:pt x="819326" y="99850"/>
                    </a:cubicBezTo>
                    <a:lnTo>
                      <a:pt x="770967" y="95850"/>
                    </a:lnTo>
                    <a:lnTo>
                      <a:pt x="765407" y="65295"/>
                    </a:lnTo>
                    <a:lnTo>
                      <a:pt x="780253" y="49805"/>
                    </a:lnTo>
                    <a:lnTo>
                      <a:pt x="745558" y="11119"/>
                    </a:lnTo>
                    <a:cubicBezTo>
                      <a:pt x="743951" y="9300"/>
                      <a:pt x="741785" y="8431"/>
                      <a:pt x="739964" y="8611"/>
                    </a:cubicBezTo>
                    <a:lnTo>
                      <a:pt x="677892" y="15119"/>
                    </a:lnTo>
                    <a:lnTo>
                      <a:pt x="661423" y="11365"/>
                    </a:lnTo>
                    <a:lnTo>
                      <a:pt x="651384" y="23594"/>
                    </a:lnTo>
                    <a:cubicBezTo>
                      <a:pt x="647677" y="28102"/>
                      <a:pt x="642312" y="30315"/>
                      <a:pt x="637096" y="29413"/>
                    </a:cubicBezTo>
                    <a:lnTo>
                      <a:pt x="619068" y="26413"/>
                    </a:lnTo>
                    <a:cubicBezTo>
                      <a:pt x="618576" y="26331"/>
                      <a:pt x="618084" y="26315"/>
                      <a:pt x="617592" y="26364"/>
                    </a:cubicBezTo>
                    <a:lnTo>
                      <a:pt x="569381" y="31462"/>
                    </a:lnTo>
                    <a:cubicBezTo>
                      <a:pt x="568102" y="31593"/>
                      <a:pt x="566839" y="32200"/>
                      <a:pt x="565724" y="33183"/>
                    </a:cubicBezTo>
                    <a:lnTo>
                      <a:pt x="552404" y="44871"/>
                    </a:lnTo>
                    <a:cubicBezTo>
                      <a:pt x="550271" y="46740"/>
                      <a:pt x="548843" y="49821"/>
                      <a:pt x="548434" y="53329"/>
                    </a:cubicBezTo>
                    <a:lnTo>
                      <a:pt x="544054" y="93392"/>
                    </a:lnTo>
                    <a:lnTo>
                      <a:pt x="515626" y="83950"/>
                    </a:lnTo>
                    <a:cubicBezTo>
                      <a:pt x="514920" y="83720"/>
                      <a:pt x="514183" y="83654"/>
                      <a:pt x="513445" y="83671"/>
                    </a:cubicBezTo>
                    <a:lnTo>
                      <a:pt x="463396" y="87326"/>
                    </a:lnTo>
                    <a:cubicBezTo>
                      <a:pt x="458278" y="87670"/>
                      <a:pt x="453801" y="85490"/>
                      <a:pt x="450389" y="81360"/>
                    </a:cubicBezTo>
                    <a:lnTo>
                      <a:pt x="440530" y="69361"/>
                    </a:lnTo>
                    <a:lnTo>
                      <a:pt x="423060" y="79032"/>
                    </a:lnTo>
                    <a:cubicBezTo>
                      <a:pt x="418861" y="81360"/>
                      <a:pt x="413972" y="81491"/>
                      <a:pt x="409690" y="79409"/>
                    </a:cubicBezTo>
                    <a:lnTo>
                      <a:pt x="393484" y="71524"/>
                    </a:lnTo>
                    <a:cubicBezTo>
                      <a:pt x="392696" y="71131"/>
                      <a:pt x="391892" y="70934"/>
                      <a:pt x="391072" y="70918"/>
                    </a:cubicBezTo>
                    <a:lnTo>
                      <a:pt x="343960" y="69623"/>
                    </a:lnTo>
                    <a:cubicBezTo>
                      <a:pt x="342714" y="69574"/>
                      <a:pt x="341500" y="69393"/>
                      <a:pt x="340335" y="69049"/>
                    </a:cubicBezTo>
                    <a:lnTo>
                      <a:pt x="271374" y="48739"/>
                    </a:lnTo>
                    <a:cubicBezTo>
                      <a:pt x="271013" y="48641"/>
                      <a:pt x="270636" y="48559"/>
                      <a:pt x="270225" y="48526"/>
                    </a:cubicBezTo>
                    <a:lnTo>
                      <a:pt x="207480" y="43068"/>
                    </a:lnTo>
                    <a:lnTo>
                      <a:pt x="159730" y="44346"/>
                    </a:lnTo>
                    <a:cubicBezTo>
                      <a:pt x="158647" y="44379"/>
                      <a:pt x="157580" y="44723"/>
                      <a:pt x="156547" y="45395"/>
                    </a:cubicBezTo>
                    <a:lnTo>
                      <a:pt x="126872" y="64640"/>
                    </a:lnTo>
                    <a:cubicBezTo>
                      <a:pt x="124822" y="65984"/>
                      <a:pt x="122591" y="66787"/>
                      <a:pt x="120213" y="67017"/>
                    </a:cubicBezTo>
                    <a:lnTo>
                      <a:pt x="98773" y="69016"/>
                    </a:lnTo>
                    <a:lnTo>
                      <a:pt x="129153" y="137650"/>
                    </a:lnTo>
                    <a:lnTo>
                      <a:pt x="121147" y="165254"/>
                    </a:lnTo>
                    <a:lnTo>
                      <a:pt x="90145" y="173336"/>
                    </a:lnTo>
                    <a:cubicBezTo>
                      <a:pt x="88717" y="173713"/>
                      <a:pt x="87356" y="174631"/>
                      <a:pt x="86224" y="176008"/>
                    </a:cubicBezTo>
                    <a:lnTo>
                      <a:pt x="38686" y="233872"/>
                    </a:lnTo>
                    <a:cubicBezTo>
                      <a:pt x="35454" y="237806"/>
                      <a:pt x="34733" y="244346"/>
                      <a:pt x="36996" y="249411"/>
                    </a:cubicBezTo>
                    <a:lnTo>
                      <a:pt x="51924" y="283163"/>
                    </a:lnTo>
                    <a:lnTo>
                      <a:pt x="31813" y="277032"/>
                    </a:lnTo>
                    <a:lnTo>
                      <a:pt x="17344" y="293539"/>
                    </a:lnTo>
                    <a:cubicBezTo>
                      <a:pt x="16360" y="294670"/>
                      <a:pt x="15524" y="296112"/>
                      <a:pt x="14982" y="297735"/>
                    </a:cubicBezTo>
                    <a:lnTo>
                      <a:pt x="9488" y="313783"/>
                    </a:lnTo>
                    <a:cubicBezTo>
                      <a:pt x="7404" y="319881"/>
                      <a:pt x="9274" y="327159"/>
                      <a:pt x="13654" y="329995"/>
                    </a:cubicBezTo>
                    <a:lnTo>
                      <a:pt x="38850" y="346354"/>
                    </a:lnTo>
                    <a:lnTo>
                      <a:pt x="42524" y="364254"/>
                    </a:lnTo>
                    <a:lnTo>
                      <a:pt x="60913" y="352140"/>
                    </a:lnTo>
                    <a:cubicBezTo>
                      <a:pt x="64424" y="349813"/>
                      <a:pt x="68541" y="349092"/>
                      <a:pt x="72462" y="350075"/>
                    </a:cubicBezTo>
                    <a:lnTo>
                      <a:pt x="106056" y="358484"/>
                    </a:lnTo>
                    <a:cubicBezTo>
                      <a:pt x="106532" y="358599"/>
                      <a:pt x="106958" y="358665"/>
                      <a:pt x="107402" y="358665"/>
                    </a:cubicBezTo>
                    <a:lnTo>
                      <a:pt x="144540" y="358665"/>
                    </a:lnTo>
                    <a:cubicBezTo>
                      <a:pt x="147345" y="358665"/>
                      <a:pt x="150117" y="359517"/>
                      <a:pt x="152594" y="361123"/>
                    </a:cubicBezTo>
                    <a:lnTo>
                      <a:pt x="174542" y="375516"/>
                    </a:lnTo>
                    <a:cubicBezTo>
                      <a:pt x="176543" y="376794"/>
                      <a:pt x="178709" y="376893"/>
                      <a:pt x="180726" y="375811"/>
                    </a:cubicBezTo>
                    <a:lnTo>
                      <a:pt x="196638" y="367090"/>
                    </a:lnTo>
                    <a:cubicBezTo>
                      <a:pt x="198180" y="366254"/>
                      <a:pt x="199820" y="365697"/>
                      <a:pt x="201477" y="365434"/>
                    </a:cubicBezTo>
                    <a:lnTo>
                      <a:pt x="241536" y="359353"/>
                    </a:lnTo>
                    <a:cubicBezTo>
                      <a:pt x="243160" y="359107"/>
                      <a:pt x="244717" y="358140"/>
                      <a:pt x="246013" y="356550"/>
                    </a:cubicBezTo>
                    <a:lnTo>
                      <a:pt x="255429" y="345108"/>
                    </a:lnTo>
                    <a:cubicBezTo>
                      <a:pt x="258611" y="341240"/>
                      <a:pt x="262860" y="339109"/>
                      <a:pt x="267404" y="339109"/>
                    </a:cubicBezTo>
                    <a:lnTo>
                      <a:pt x="288302" y="339109"/>
                    </a:lnTo>
                    <a:lnTo>
                      <a:pt x="301753" y="326831"/>
                    </a:lnTo>
                    <a:lnTo>
                      <a:pt x="342960" y="318914"/>
                    </a:lnTo>
                    <a:cubicBezTo>
                      <a:pt x="346224" y="318274"/>
                      <a:pt x="349833" y="318865"/>
                      <a:pt x="352933" y="320668"/>
                    </a:cubicBezTo>
                    <a:lnTo>
                      <a:pt x="393516" y="344125"/>
                    </a:lnTo>
                    <a:cubicBezTo>
                      <a:pt x="394320" y="344584"/>
                      <a:pt x="395124" y="344846"/>
                      <a:pt x="395961" y="344928"/>
                    </a:cubicBezTo>
                    <a:lnTo>
                      <a:pt x="418286" y="347190"/>
                    </a:lnTo>
                    <a:cubicBezTo>
                      <a:pt x="421140" y="347485"/>
                      <a:pt x="423880" y="348649"/>
                      <a:pt x="426274" y="350550"/>
                    </a:cubicBezTo>
                    <a:lnTo>
                      <a:pt x="453144" y="372368"/>
                    </a:lnTo>
                    <a:lnTo>
                      <a:pt x="448649" y="399645"/>
                    </a:lnTo>
                    <a:lnTo>
                      <a:pt x="465562" y="408054"/>
                    </a:lnTo>
                    <a:cubicBezTo>
                      <a:pt x="470204" y="410365"/>
                      <a:pt x="473715" y="415020"/>
                      <a:pt x="475224" y="420807"/>
                    </a:cubicBezTo>
                    <a:lnTo>
                      <a:pt x="481310" y="443903"/>
                    </a:lnTo>
                    <a:cubicBezTo>
                      <a:pt x="481900" y="446182"/>
                      <a:pt x="482950" y="448149"/>
                      <a:pt x="484361" y="449575"/>
                    </a:cubicBezTo>
                    <a:lnTo>
                      <a:pt x="503979" y="469459"/>
                    </a:lnTo>
                    <a:lnTo>
                      <a:pt x="499567" y="481556"/>
                    </a:lnTo>
                    <a:lnTo>
                      <a:pt x="515069" y="492883"/>
                    </a:lnTo>
                    <a:lnTo>
                      <a:pt x="490496" y="501423"/>
                    </a:lnTo>
                    <a:lnTo>
                      <a:pt x="450471" y="499915"/>
                    </a:lnTo>
                    <a:lnTo>
                      <a:pt x="444417" y="488851"/>
                    </a:lnTo>
                    <a:lnTo>
                      <a:pt x="437560" y="492326"/>
                    </a:lnTo>
                    <a:lnTo>
                      <a:pt x="441678" y="506095"/>
                    </a:lnTo>
                    <a:lnTo>
                      <a:pt x="425290" y="533142"/>
                    </a:lnTo>
                    <a:cubicBezTo>
                      <a:pt x="424962" y="533699"/>
                      <a:pt x="424634" y="534322"/>
                      <a:pt x="424372" y="534978"/>
                    </a:cubicBezTo>
                    <a:lnTo>
                      <a:pt x="412823" y="563074"/>
                    </a:lnTo>
                    <a:lnTo>
                      <a:pt x="402440" y="568500"/>
                    </a:lnTo>
                    <a:lnTo>
                      <a:pt x="418663" y="577548"/>
                    </a:lnTo>
                    <a:cubicBezTo>
                      <a:pt x="420336" y="578482"/>
                      <a:pt x="422140" y="578597"/>
                      <a:pt x="423781" y="577876"/>
                    </a:cubicBezTo>
                    <a:lnTo>
                      <a:pt x="445008" y="568942"/>
                    </a:lnTo>
                    <a:cubicBezTo>
                      <a:pt x="448814" y="567369"/>
                      <a:pt x="452948" y="567434"/>
                      <a:pt x="456687" y="569172"/>
                    </a:cubicBezTo>
                    <a:lnTo>
                      <a:pt x="474994" y="577745"/>
                    </a:lnTo>
                    <a:cubicBezTo>
                      <a:pt x="477651" y="579023"/>
                      <a:pt x="480653" y="578122"/>
                      <a:pt x="482934" y="575270"/>
                    </a:cubicBezTo>
                    <a:lnTo>
                      <a:pt x="524796" y="521930"/>
                    </a:lnTo>
                    <a:cubicBezTo>
                      <a:pt x="525108" y="521503"/>
                      <a:pt x="525468" y="520995"/>
                      <a:pt x="525764" y="520454"/>
                    </a:cubicBezTo>
                    <a:lnTo>
                      <a:pt x="547301" y="482310"/>
                    </a:lnTo>
                    <a:cubicBezTo>
                      <a:pt x="549927" y="477720"/>
                      <a:pt x="554011" y="474573"/>
                      <a:pt x="558555" y="473688"/>
                    </a:cubicBezTo>
                    <a:lnTo>
                      <a:pt x="615180" y="462656"/>
                    </a:lnTo>
                    <a:lnTo>
                      <a:pt x="618757" y="486670"/>
                    </a:lnTo>
                    <a:cubicBezTo>
                      <a:pt x="619495" y="491588"/>
                      <a:pt x="622300" y="495391"/>
                      <a:pt x="625745" y="496112"/>
                    </a:cubicBezTo>
                    <a:lnTo>
                      <a:pt x="712488" y="514521"/>
                    </a:lnTo>
                    <a:cubicBezTo>
                      <a:pt x="715539" y="515160"/>
                      <a:pt x="718377" y="516799"/>
                      <a:pt x="720707" y="519274"/>
                    </a:cubicBezTo>
                    <a:lnTo>
                      <a:pt x="740604" y="540469"/>
                    </a:lnTo>
                    <a:lnTo>
                      <a:pt x="676465" y="568991"/>
                    </a:lnTo>
                    <a:lnTo>
                      <a:pt x="668870" y="58008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2" name="Graphic 9">
              <a:extLst>
                <a:ext uri="{FF2B5EF4-FFF2-40B4-BE49-F238E27FC236}">
                  <a16:creationId xmlns:a16="http://schemas.microsoft.com/office/drawing/2014/main" id="{827A7DB9-9A69-9A09-F74A-60FB8B243DF4}"/>
                </a:ext>
              </a:extLst>
            </p:cNvPr>
            <p:cNvGrpSpPr/>
            <p:nvPr/>
          </p:nvGrpSpPr>
          <p:grpSpPr>
            <a:xfrm>
              <a:off x="6740687" y="3795787"/>
              <a:ext cx="671669" cy="258493"/>
              <a:chOff x="6740687" y="3795787"/>
              <a:chExt cx="671669" cy="258493"/>
            </a:xfrm>
            <a:grpFill/>
          </p:grpSpPr>
          <p:sp>
            <p:nvSpPr>
              <p:cNvPr id="1639" name="Freeform 1638">
                <a:extLst>
                  <a:ext uri="{FF2B5EF4-FFF2-40B4-BE49-F238E27FC236}">
                    <a16:creationId xmlns:a16="http://schemas.microsoft.com/office/drawing/2014/main" id="{32F75945-02BA-F688-97CB-730F429B0F4D}"/>
                  </a:ext>
                </a:extLst>
              </p:cNvPr>
              <p:cNvSpPr/>
              <p:nvPr/>
            </p:nvSpPr>
            <p:spPr>
              <a:xfrm>
                <a:off x="6753718" y="3800092"/>
                <a:ext cx="654365" cy="249906"/>
              </a:xfrm>
              <a:custGeom>
                <a:avLst/>
                <a:gdLst>
                  <a:gd name="connsiteX0" fmla="*/ 604949 w 654365"/>
                  <a:gd name="connsiteY0" fmla="*/ 26732 h 249906"/>
                  <a:gd name="connsiteX1" fmla="*/ 598896 w 654365"/>
                  <a:gd name="connsiteY1" fmla="*/ 47272 h 249906"/>
                  <a:gd name="connsiteX2" fmla="*/ 604145 w 654365"/>
                  <a:gd name="connsiteY2" fmla="*/ 67057 h 249906"/>
                  <a:gd name="connsiteX3" fmla="*/ 648288 w 654365"/>
                  <a:gd name="connsiteY3" fmla="*/ 101710 h 249906"/>
                  <a:gd name="connsiteX4" fmla="*/ 648140 w 654365"/>
                  <a:gd name="connsiteY4" fmla="*/ 129757 h 249906"/>
                  <a:gd name="connsiteX5" fmla="*/ 585281 w 654365"/>
                  <a:gd name="connsiteY5" fmla="*/ 177556 h 249906"/>
                  <a:gd name="connsiteX6" fmla="*/ 581836 w 654365"/>
                  <a:gd name="connsiteY6" fmla="*/ 179359 h 249906"/>
                  <a:gd name="connsiteX7" fmla="*/ 399901 w 654365"/>
                  <a:gd name="connsiteY7" fmla="*/ 236092 h 249906"/>
                  <a:gd name="connsiteX8" fmla="*/ 346622 w 654365"/>
                  <a:gd name="connsiteY8" fmla="*/ 249599 h 249906"/>
                  <a:gd name="connsiteX9" fmla="*/ 342881 w 654365"/>
                  <a:gd name="connsiteY9" fmla="*/ 249812 h 249906"/>
                  <a:gd name="connsiteX10" fmla="*/ 262077 w 654365"/>
                  <a:gd name="connsiteY10" fmla="*/ 238879 h 249906"/>
                  <a:gd name="connsiteX11" fmla="*/ 82915 w 654365"/>
                  <a:gd name="connsiteY11" fmla="*/ 212324 h 249906"/>
                  <a:gd name="connsiteX12" fmla="*/ 111818 w 654365"/>
                  <a:gd name="connsiteY12" fmla="*/ 195997 h 249906"/>
                  <a:gd name="connsiteX13" fmla="*/ 109522 w 654365"/>
                  <a:gd name="connsiteY13" fmla="*/ 165082 h 249906"/>
                  <a:gd name="connsiteX14" fmla="*/ 7112 w 654365"/>
                  <a:gd name="connsiteY14" fmla="*/ 135461 h 249906"/>
                  <a:gd name="connsiteX15" fmla="*/ 119659 w 654365"/>
                  <a:gd name="connsiteY15" fmla="*/ 118692 h 249906"/>
                  <a:gd name="connsiteX16" fmla="*/ 117362 w 654365"/>
                  <a:gd name="connsiteY16" fmla="*/ 94940 h 249906"/>
                  <a:gd name="connsiteX17" fmla="*/ 11213 w 654365"/>
                  <a:gd name="connsiteY17" fmla="*/ 79351 h 249906"/>
                  <a:gd name="connsiteX18" fmla="*/ 3996 w 654365"/>
                  <a:gd name="connsiteY18" fmla="*/ 51222 h 249906"/>
                  <a:gd name="connsiteX19" fmla="*/ 24665 w 654365"/>
                  <a:gd name="connsiteY19" fmla="*/ 26061 h 249906"/>
                  <a:gd name="connsiteX20" fmla="*/ 32046 w 654365"/>
                  <a:gd name="connsiteY20" fmla="*/ 21700 h 249906"/>
                  <a:gd name="connsiteX21" fmla="*/ 120972 w 654365"/>
                  <a:gd name="connsiteY21" fmla="*/ 10111 h 249906"/>
                  <a:gd name="connsiteX22" fmla="*/ 127287 w 654365"/>
                  <a:gd name="connsiteY22" fmla="*/ 11390 h 249906"/>
                  <a:gd name="connsiteX23" fmla="*/ 218442 w 654365"/>
                  <a:gd name="connsiteY23" fmla="*/ 62975 h 249906"/>
                  <a:gd name="connsiteX24" fmla="*/ 227761 w 654365"/>
                  <a:gd name="connsiteY24" fmla="*/ 63385 h 249906"/>
                  <a:gd name="connsiteX25" fmla="*/ 316045 w 654365"/>
                  <a:gd name="connsiteY25" fmla="*/ 22454 h 249906"/>
                  <a:gd name="connsiteX26" fmla="*/ 323116 w 654365"/>
                  <a:gd name="connsiteY26" fmla="*/ 21913 h 249906"/>
                  <a:gd name="connsiteX27" fmla="*/ 396457 w 654365"/>
                  <a:gd name="connsiteY27" fmla="*/ 43584 h 249906"/>
                  <a:gd name="connsiteX28" fmla="*/ 403264 w 654365"/>
                  <a:gd name="connsiteY28" fmla="*/ 43157 h 249906"/>
                  <a:gd name="connsiteX29" fmla="*/ 501080 w 654365"/>
                  <a:gd name="connsiteY29" fmla="*/ 849 h 249906"/>
                  <a:gd name="connsiteX30" fmla="*/ 505591 w 654365"/>
                  <a:gd name="connsiteY30" fmla="*/ 13 h 249906"/>
                  <a:gd name="connsiteX31" fmla="*/ 593679 w 654365"/>
                  <a:gd name="connsiteY31" fmla="*/ 4570 h 249906"/>
                  <a:gd name="connsiteX32" fmla="*/ 604966 w 654365"/>
                  <a:gd name="connsiteY32" fmla="*/ 26716 h 24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54365" h="249906">
                    <a:moveTo>
                      <a:pt x="604949" y="26732"/>
                    </a:moveTo>
                    <a:lnTo>
                      <a:pt x="598896" y="47272"/>
                    </a:lnTo>
                    <a:cubicBezTo>
                      <a:pt x="596731" y="54648"/>
                      <a:pt x="598928" y="62975"/>
                      <a:pt x="604145" y="67057"/>
                    </a:cubicBezTo>
                    <a:lnTo>
                      <a:pt x="648288" y="101710"/>
                    </a:lnTo>
                    <a:cubicBezTo>
                      <a:pt x="656457" y="108119"/>
                      <a:pt x="656375" y="123495"/>
                      <a:pt x="648140" y="129757"/>
                    </a:cubicBezTo>
                    <a:lnTo>
                      <a:pt x="585281" y="177556"/>
                    </a:lnTo>
                    <a:cubicBezTo>
                      <a:pt x="584215" y="178376"/>
                      <a:pt x="583050" y="178982"/>
                      <a:pt x="581836" y="179359"/>
                    </a:cubicBezTo>
                    <a:lnTo>
                      <a:pt x="399901" y="236092"/>
                    </a:lnTo>
                    <a:lnTo>
                      <a:pt x="346622" y="249599"/>
                    </a:lnTo>
                    <a:cubicBezTo>
                      <a:pt x="345391" y="249911"/>
                      <a:pt x="344129" y="249993"/>
                      <a:pt x="342881" y="249812"/>
                    </a:cubicBezTo>
                    <a:lnTo>
                      <a:pt x="262077" y="238879"/>
                    </a:lnTo>
                    <a:lnTo>
                      <a:pt x="82915" y="212324"/>
                    </a:lnTo>
                    <a:lnTo>
                      <a:pt x="111818" y="195997"/>
                    </a:lnTo>
                    <a:cubicBezTo>
                      <a:pt x="123005" y="189670"/>
                      <a:pt x="121430" y="168540"/>
                      <a:pt x="109522" y="165082"/>
                    </a:cubicBezTo>
                    <a:lnTo>
                      <a:pt x="7112" y="135461"/>
                    </a:lnTo>
                    <a:lnTo>
                      <a:pt x="119659" y="118692"/>
                    </a:lnTo>
                    <a:lnTo>
                      <a:pt x="117362" y="94940"/>
                    </a:lnTo>
                    <a:lnTo>
                      <a:pt x="11213" y="79351"/>
                    </a:lnTo>
                    <a:cubicBezTo>
                      <a:pt x="534" y="77778"/>
                      <a:pt x="-3845" y="60763"/>
                      <a:pt x="3996" y="51222"/>
                    </a:cubicBezTo>
                    <a:lnTo>
                      <a:pt x="24665" y="26061"/>
                    </a:lnTo>
                    <a:cubicBezTo>
                      <a:pt x="26682" y="23602"/>
                      <a:pt x="29274" y="22061"/>
                      <a:pt x="32046" y="21700"/>
                    </a:cubicBezTo>
                    <a:lnTo>
                      <a:pt x="120972" y="10111"/>
                    </a:lnTo>
                    <a:cubicBezTo>
                      <a:pt x="123120" y="9832"/>
                      <a:pt x="125302" y="10275"/>
                      <a:pt x="127287" y="11390"/>
                    </a:cubicBezTo>
                    <a:lnTo>
                      <a:pt x="218442" y="62975"/>
                    </a:lnTo>
                    <a:cubicBezTo>
                      <a:pt x="221396" y="64647"/>
                      <a:pt x="224726" y="64795"/>
                      <a:pt x="227761" y="63385"/>
                    </a:cubicBezTo>
                    <a:lnTo>
                      <a:pt x="316045" y="22454"/>
                    </a:lnTo>
                    <a:cubicBezTo>
                      <a:pt x="318309" y="21405"/>
                      <a:pt x="320770" y="21208"/>
                      <a:pt x="323116" y="21913"/>
                    </a:cubicBezTo>
                    <a:lnTo>
                      <a:pt x="396457" y="43584"/>
                    </a:lnTo>
                    <a:cubicBezTo>
                      <a:pt x="398721" y="44256"/>
                      <a:pt x="401067" y="44108"/>
                      <a:pt x="403264" y="43157"/>
                    </a:cubicBezTo>
                    <a:lnTo>
                      <a:pt x="501080" y="849"/>
                    </a:lnTo>
                    <a:cubicBezTo>
                      <a:pt x="502524" y="227"/>
                      <a:pt x="504049" y="-69"/>
                      <a:pt x="505591" y="13"/>
                    </a:cubicBezTo>
                    <a:lnTo>
                      <a:pt x="593679" y="4570"/>
                    </a:lnTo>
                    <a:cubicBezTo>
                      <a:pt x="602307" y="5013"/>
                      <a:pt x="608049" y="16274"/>
                      <a:pt x="604966" y="2671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40" name="Freeform 1639">
                <a:extLst>
                  <a:ext uri="{FF2B5EF4-FFF2-40B4-BE49-F238E27FC236}">
                    <a16:creationId xmlns:a16="http://schemas.microsoft.com/office/drawing/2014/main" id="{093872DB-B5D0-E4E4-5864-D23C096D272D}"/>
                  </a:ext>
                </a:extLst>
              </p:cNvPr>
              <p:cNvSpPr/>
              <p:nvPr/>
            </p:nvSpPr>
            <p:spPr>
              <a:xfrm>
                <a:off x="6740687" y="3795787"/>
                <a:ext cx="671669" cy="258493"/>
              </a:xfrm>
              <a:custGeom>
                <a:avLst/>
                <a:gdLst>
                  <a:gd name="connsiteX0" fmla="*/ 357225 w 671669"/>
                  <a:gd name="connsiteY0" fmla="*/ 258494 h 258493"/>
                  <a:gd name="connsiteX1" fmla="*/ 355339 w 671669"/>
                  <a:gd name="connsiteY1" fmla="*/ 258363 h 258493"/>
                  <a:gd name="connsiteX2" fmla="*/ 274517 w 671669"/>
                  <a:gd name="connsiteY2" fmla="*/ 247429 h 258493"/>
                  <a:gd name="connsiteX3" fmla="*/ 82905 w 671669"/>
                  <a:gd name="connsiteY3" fmla="*/ 219038 h 258493"/>
                  <a:gd name="connsiteX4" fmla="*/ 122733 w 671669"/>
                  <a:gd name="connsiteY4" fmla="*/ 196548 h 258493"/>
                  <a:gd name="connsiteX5" fmla="*/ 127998 w 671669"/>
                  <a:gd name="connsiteY5" fmla="*/ 183336 h 258493"/>
                  <a:gd name="connsiteX6" fmla="*/ 121355 w 671669"/>
                  <a:gd name="connsiteY6" fmla="*/ 173517 h 258493"/>
                  <a:gd name="connsiteX7" fmla="*/ 0 w 671669"/>
                  <a:gd name="connsiteY7" fmla="*/ 138422 h 258493"/>
                  <a:gd name="connsiteX8" fmla="*/ 128015 w 671669"/>
                  <a:gd name="connsiteY8" fmla="*/ 119341 h 258493"/>
                  <a:gd name="connsiteX9" fmla="*/ 126441 w 671669"/>
                  <a:gd name="connsiteY9" fmla="*/ 102998 h 258493"/>
                  <a:gd name="connsiteX10" fmla="*/ 23622 w 671669"/>
                  <a:gd name="connsiteY10" fmla="*/ 87901 h 258493"/>
                  <a:gd name="connsiteX11" fmla="*/ 10384 w 671669"/>
                  <a:gd name="connsiteY11" fmla="*/ 76328 h 258493"/>
                  <a:gd name="connsiteX12" fmla="*/ 13697 w 671669"/>
                  <a:gd name="connsiteY12" fmla="*/ 52789 h 258493"/>
                  <a:gd name="connsiteX13" fmla="*/ 34365 w 671669"/>
                  <a:gd name="connsiteY13" fmla="*/ 27628 h 258493"/>
                  <a:gd name="connsiteX14" fmla="*/ 44520 w 671669"/>
                  <a:gd name="connsiteY14" fmla="*/ 21743 h 258493"/>
                  <a:gd name="connsiteX15" fmla="*/ 133445 w 671669"/>
                  <a:gd name="connsiteY15" fmla="*/ 10154 h 258493"/>
                  <a:gd name="connsiteX16" fmla="*/ 142450 w 671669"/>
                  <a:gd name="connsiteY16" fmla="*/ 11973 h 258493"/>
                  <a:gd name="connsiteX17" fmla="*/ 233590 w 671669"/>
                  <a:gd name="connsiteY17" fmla="*/ 63543 h 258493"/>
                  <a:gd name="connsiteX18" fmla="*/ 238970 w 671669"/>
                  <a:gd name="connsiteY18" fmla="*/ 63788 h 258493"/>
                  <a:gd name="connsiteX19" fmla="*/ 327256 w 671669"/>
                  <a:gd name="connsiteY19" fmla="*/ 22874 h 258493"/>
                  <a:gd name="connsiteX20" fmla="*/ 337344 w 671669"/>
                  <a:gd name="connsiteY20" fmla="*/ 22103 h 258493"/>
                  <a:gd name="connsiteX21" fmla="*/ 410686 w 671669"/>
                  <a:gd name="connsiteY21" fmla="*/ 43774 h 258493"/>
                  <a:gd name="connsiteX22" fmla="*/ 414556 w 671669"/>
                  <a:gd name="connsiteY22" fmla="*/ 43528 h 258493"/>
                  <a:gd name="connsiteX23" fmla="*/ 512388 w 671669"/>
                  <a:gd name="connsiteY23" fmla="*/ 1203 h 258493"/>
                  <a:gd name="connsiteX24" fmla="*/ 518803 w 671669"/>
                  <a:gd name="connsiteY24" fmla="*/ 23 h 258493"/>
                  <a:gd name="connsiteX25" fmla="*/ 606907 w 671669"/>
                  <a:gd name="connsiteY25" fmla="*/ 4580 h 258493"/>
                  <a:gd name="connsiteX26" fmla="*/ 618981 w 671669"/>
                  <a:gd name="connsiteY26" fmla="*/ 11645 h 258493"/>
                  <a:gd name="connsiteX27" fmla="*/ 622098 w 671669"/>
                  <a:gd name="connsiteY27" fmla="*/ 32234 h 258493"/>
                  <a:gd name="connsiteX28" fmla="*/ 616028 w 671669"/>
                  <a:gd name="connsiteY28" fmla="*/ 52773 h 258493"/>
                  <a:gd name="connsiteX29" fmla="*/ 619817 w 671669"/>
                  <a:gd name="connsiteY29" fmla="*/ 67952 h 258493"/>
                  <a:gd name="connsiteX30" fmla="*/ 663943 w 671669"/>
                  <a:gd name="connsiteY30" fmla="*/ 102605 h 258493"/>
                  <a:gd name="connsiteX31" fmla="*/ 671669 w 671669"/>
                  <a:gd name="connsiteY31" fmla="*/ 120161 h 258493"/>
                  <a:gd name="connsiteX32" fmla="*/ 663747 w 671669"/>
                  <a:gd name="connsiteY32" fmla="*/ 137455 h 258493"/>
                  <a:gd name="connsiteX33" fmla="*/ 600904 w 671669"/>
                  <a:gd name="connsiteY33" fmla="*/ 185254 h 258493"/>
                  <a:gd name="connsiteX34" fmla="*/ 596146 w 671669"/>
                  <a:gd name="connsiteY34" fmla="*/ 187746 h 258493"/>
                  <a:gd name="connsiteX35" fmla="*/ 414196 w 671669"/>
                  <a:gd name="connsiteY35" fmla="*/ 244478 h 258493"/>
                  <a:gd name="connsiteX36" fmla="*/ 360703 w 671669"/>
                  <a:gd name="connsiteY36" fmla="*/ 258035 h 258493"/>
                  <a:gd name="connsiteX37" fmla="*/ 357209 w 671669"/>
                  <a:gd name="connsiteY37" fmla="*/ 258477 h 258493"/>
                  <a:gd name="connsiteX38" fmla="*/ 108970 w 671669"/>
                  <a:gd name="connsiteY38" fmla="*/ 214202 h 258493"/>
                  <a:gd name="connsiteX39" fmla="*/ 275731 w 671669"/>
                  <a:gd name="connsiteY39" fmla="*/ 238922 h 258493"/>
                  <a:gd name="connsiteX40" fmla="*/ 356487 w 671669"/>
                  <a:gd name="connsiteY40" fmla="*/ 249839 h 258493"/>
                  <a:gd name="connsiteX41" fmla="*/ 358587 w 671669"/>
                  <a:gd name="connsiteY41" fmla="*/ 249708 h 258493"/>
                  <a:gd name="connsiteX42" fmla="*/ 411850 w 671669"/>
                  <a:gd name="connsiteY42" fmla="*/ 236201 h 258493"/>
                  <a:gd name="connsiteX43" fmla="*/ 593554 w 671669"/>
                  <a:gd name="connsiteY43" fmla="*/ 179533 h 258493"/>
                  <a:gd name="connsiteX44" fmla="*/ 595687 w 671669"/>
                  <a:gd name="connsiteY44" fmla="*/ 178418 h 258493"/>
                  <a:gd name="connsiteX45" fmla="*/ 658531 w 671669"/>
                  <a:gd name="connsiteY45" fmla="*/ 130619 h 258493"/>
                  <a:gd name="connsiteX46" fmla="*/ 663057 w 671669"/>
                  <a:gd name="connsiteY46" fmla="*/ 120095 h 258493"/>
                  <a:gd name="connsiteX47" fmla="*/ 658629 w 671669"/>
                  <a:gd name="connsiteY47" fmla="*/ 109375 h 258493"/>
                  <a:gd name="connsiteX48" fmla="*/ 614502 w 671669"/>
                  <a:gd name="connsiteY48" fmla="*/ 74738 h 258493"/>
                  <a:gd name="connsiteX49" fmla="*/ 607776 w 671669"/>
                  <a:gd name="connsiteY49" fmla="*/ 50347 h 258493"/>
                  <a:gd name="connsiteX50" fmla="*/ 613846 w 671669"/>
                  <a:gd name="connsiteY50" fmla="*/ 29808 h 258493"/>
                  <a:gd name="connsiteX51" fmla="*/ 611959 w 671669"/>
                  <a:gd name="connsiteY51" fmla="*/ 16628 h 258493"/>
                  <a:gd name="connsiteX52" fmla="*/ 606465 w 671669"/>
                  <a:gd name="connsiteY52" fmla="*/ 13170 h 258493"/>
                  <a:gd name="connsiteX53" fmla="*/ 518376 w 671669"/>
                  <a:gd name="connsiteY53" fmla="*/ 8613 h 258493"/>
                  <a:gd name="connsiteX54" fmla="*/ 515817 w 671669"/>
                  <a:gd name="connsiteY54" fmla="*/ 9088 h 258493"/>
                  <a:gd name="connsiteX55" fmla="*/ 417985 w 671669"/>
                  <a:gd name="connsiteY55" fmla="*/ 51413 h 258493"/>
                  <a:gd name="connsiteX56" fmla="*/ 408258 w 671669"/>
                  <a:gd name="connsiteY56" fmla="*/ 52019 h 258493"/>
                  <a:gd name="connsiteX57" fmla="*/ 334916 w 671669"/>
                  <a:gd name="connsiteY57" fmla="*/ 30332 h 258493"/>
                  <a:gd name="connsiteX58" fmla="*/ 330880 w 671669"/>
                  <a:gd name="connsiteY58" fmla="*/ 30660 h 258493"/>
                  <a:gd name="connsiteX59" fmla="*/ 242596 w 671669"/>
                  <a:gd name="connsiteY59" fmla="*/ 71575 h 258493"/>
                  <a:gd name="connsiteX60" fmla="*/ 229342 w 671669"/>
                  <a:gd name="connsiteY60" fmla="*/ 71001 h 258493"/>
                  <a:gd name="connsiteX61" fmla="*/ 138202 w 671669"/>
                  <a:gd name="connsiteY61" fmla="*/ 19432 h 258493"/>
                  <a:gd name="connsiteX62" fmla="*/ 134560 w 671669"/>
                  <a:gd name="connsiteY62" fmla="*/ 18661 h 258493"/>
                  <a:gd name="connsiteX63" fmla="*/ 45635 w 671669"/>
                  <a:gd name="connsiteY63" fmla="*/ 30250 h 258493"/>
                  <a:gd name="connsiteX64" fmla="*/ 41025 w 671669"/>
                  <a:gd name="connsiteY64" fmla="*/ 33053 h 258493"/>
                  <a:gd name="connsiteX65" fmla="*/ 20357 w 671669"/>
                  <a:gd name="connsiteY65" fmla="*/ 58215 h 258493"/>
                  <a:gd name="connsiteX66" fmla="*/ 18421 w 671669"/>
                  <a:gd name="connsiteY66" fmla="*/ 73198 h 258493"/>
                  <a:gd name="connsiteX67" fmla="*/ 24868 w 671669"/>
                  <a:gd name="connsiteY67" fmla="*/ 79345 h 258493"/>
                  <a:gd name="connsiteX68" fmla="*/ 134363 w 671669"/>
                  <a:gd name="connsiteY68" fmla="*/ 95442 h 258493"/>
                  <a:gd name="connsiteX69" fmla="*/ 137382 w 671669"/>
                  <a:gd name="connsiteY69" fmla="*/ 126603 h 258493"/>
                  <a:gd name="connsiteX70" fmla="*/ 40288 w 671669"/>
                  <a:gd name="connsiteY70" fmla="*/ 141061 h 258493"/>
                  <a:gd name="connsiteX71" fmla="*/ 123750 w 671669"/>
                  <a:gd name="connsiteY71" fmla="*/ 165206 h 258493"/>
                  <a:gd name="connsiteX72" fmla="*/ 136562 w 671669"/>
                  <a:gd name="connsiteY72" fmla="*/ 182287 h 258493"/>
                  <a:gd name="connsiteX73" fmla="*/ 126981 w 671669"/>
                  <a:gd name="connsiteY73" fmla="*/ 203990 h 258493"/>
                  <a:gd name="connsiteX74" fmla="*/ 108986 w 671669"/>
                  <a:gd name="connsiteY74" fmla="*/ 214153 h 25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1669" h="258493">
                    <a:moveTo>
                      <a:pt x="357225" y="258494"/>
                    </a:moveTo>
                    <a:cubicBezTo>
                      <a:pt x="356602" y="258494"/>
                      <a:pt x="355962" y="258445"/>
                      <a:pt x="355339" y="258363"/>
                    </a:cubicBezTo>
                    <a:lnTo>
                      <a:pt x="274517" y="247429"/>
                    </a:lnTo>
                    <a:lnTo>
                      <a:pt x="82905" y="219038"/>
                    </a:lnTo>
                    <a:lnTo>
                      <a:pt x="122733" y="196548"/>
                    </a:lnTo>
                    <a:cubicBezTo>
                      <a:pt x="127145" y="194056"/>
                      <a:pt x="128556" y="188106"/>
                      <a:pt x="127998" y="183336"/>
                    </a:cubicBezTo>
                    <a:cubicBezTo>
                      <a:pt x="127539" y="179386"/>
                      <a:pt x="125538" y="174730"/>
                      <a:pt x="121355" y="173517"/>
                    </a:cubicBezTo>
                    <a:lnTo>
                      <a:pt x="0" y="138422"/>
                    </a:lnTo>
                    <a:lnTo>
                      <a:pt x="128015" y="119341"/>
                    </a:lnTo>
                    <a:lnTo>
                      <a:pt x="126441" y="102998"/>
                    </a:lnTo>
                    <a:lnTo>
                      <a:pt x="23622" y="87901"/>
                    </a:lnTo>
                    <a:cubicBezTo>
                      <a:pt x="17716" y="87032"/>
                      <a:pt x="12894" y="82820"/>
                      <a:pt x="10384" y="76328"/>
                    </a:cubicBezTo>
                    <a:cubicBezTo>
                      <a:pt x="7267" y="68264"/>
                      <a:pt x="8562" y="59035"/>
                      <a:pt x="13697" y="52789"/>
                    </a:cubicBezTo>
                    <a:lnTo>
                      <a:pt x="34365" y="27628"/>
                    </a:lnTo>
                    <a:cubicBezTo>
                      <a:pt x="37056" y="24333"/>
                      <a:pt x="40665" y="22251"/>
                      <a:pt x="44520" y="21743"/>
                    </a:cubicBezTo>
                    <a:lnTo>
                      <a:pt x="133445" y="10154"/>
                    </a:lnTo>
                    <a:cubicBezTo>
                      <a:pt x="136562" y="9793"/>
                      <a:pt x="139645" y="10383"/>
                      <a:pt x="142450" y="11973"/>
                    </a:cubicBezTo>
                    <a:lnTo>
                      <a:pt x="233590" y="63543"/>
                    </a:lnTo>
                    <a:cubicBezTo>
                      <a:pt x="235345" y="64543"/>
                      <a:pt x="237198" y="64625"/>
                      <a:pt x="238970" y="63788"/>
                    </a:cubicBezTo>
                    <a:lnTo>
                      <a:pt x="327256" y="22874"/>
                    </a:lnTo>
                    <a:cubicBezTo>
                      <a:pt x="330487" y="21366"/>
                      <a:pt x="333948" y="21104"/>
                      <a:pt x="337344" y="22103"/>
                    </a:cubicBezTo>
                    <a:lnTo>
                      <a:pt x="410686" y="43774"/>
                    </a:lnTo>
                    <a:cubicBezTo>
                      <a:pt x="411997" y="44167"/>
                      <a:pt x="413294" y="44102"/>
                      <a:pt x="414556" y="43528"/>
                    </a:cubicBezTo>
                    <a:lnTo>
                      <a:pt x="512388" y="1203"/>
                    </a:lnTo>
                    <a:cubicBezTo>
                      <a:pt x="514423" y="318"/>
                      <a:pt x="516637" y="-108"/>
                      <a:pt x="518803" y="23"/>
                    </a:cubicBezTo>
                    <a:lnTo>
                      <a:pt x="606907" y="4580"/>
                    </a:lnTo>
                    <a:cubicBezTo>
                      <a:pt x="611648" y="4826"/>
                      <a:pt x="615929" y="7334"/>
                      <a:pt x="618981" y="11645"/>
                    </a:cubicBezTo>
                    <a:cubicBezTo>
                      <a:pt x="622983" y="17301"/>
                      <a:pt x="624180" y="25185"/>
                      <a:pt x="622098" y="32234"/>
                    </a:cubicBezTo>
                    <a:lnTo>
                      <a:pt x="616028" y="52773"/>
                    </a:lnTo>
                    <a:cubicBezTo>
                      <a:pt x="614371" y="58428"/>
                      <a:pt x="615978" y="64952"/>
                      <a:pt x="619817" y="67952"/>
                    </a:cubicBezTo>
                    <a:lnTo>
                      <a:pt x="663943" y="102605"/>
                    </a:lnTo>
                    <a:cubicBezTo>
                      <a:pt x="668832" y="106457"/>
                      <a:pt x="671718" y="113014"/>
                      <a:pt x="671669" y="120161"/>
                    </a:cubicBezTo>
                    <a:cubicBezTo>
                      <a:pt x="671604" y="127259"/>
                      <a:pt x="668651" y="133734"/>
                      <a:pt x="663747" y="137455"/>
                    </a:cubicBezTo>
                    <a:lnTo>
                      <a:pt x="600904" y="185254"/>
                    </a:lnTo>
                    <a:cubicBezTo>
                      <a:pt x="599427" y="186385"/>
                      <a:pt x="597819" y="187204"/>
                      <a:pt x="596146" y="187746"/>
                    </a:cubicBezTo>
                    <a:lnTo>
                      <a:pt x="414196" y="244478"/>
                    </a:lnTo>
                    <a:lnTo>
                      <a:pt x="360703" y="258035"/>
                    </a:lnTo>
                    <a:cubicBezTo>
                      <a:pt x="359555" y="258330"/>
                      <a:pt x="358389" y="258477"/>
                      <a:pt x="357209" y="258477"/>
                    </a:cubicBezTo>
                    <a:close/>
                    <a:moveTo>
                      <a:pt x="108970" y="214202"/>
                    </a:moveTo>
                    <a:lnTo>
                      <a:pt x="275731" y="238922"/>
                    </a:lnTo>
                    <a:lnTo>
                      <a:pt x="356487" y="249839"/>
                    </a:lnTo>
                    <a:cubicBezTo>
                      <a:pt x="357176" y="249904"/>
                      <a:pt x="357898" y="249888"/>
                      <a:pt x="358587" y="249708"/>
                    </a:cubicBezTo>
                    <a:lnTo>
                      <a:pt x="411850" y="236201"/>
                    </a:lnTo>
                    <a:lnTo>
                      <a:pt x="593554" y="179533"/>
                    </a:lnTo>
                    <a:cubicBezTo>
                      <a:pt x="594293" y="179304"/>
                      <a:pt x="595015" y="178927"/>
                      <a:pt x="595687" y="178418"/>
                    </a:cubicBezTo>
                    <a:lnTo>
                      <a:pt x="658531" y="130619"/>
                    </a:lnTo>
                    <a:cubicBezTo>
                      <a:pt x="661335" y="128488"/>
                      <a:pt x="663025" y="124554"/>
                      <a:pt x="663057" y="120095"/>
                    </a:cubicBezTo>
                    <a:cubicBezTo>
                      <a:pt x="663090" y="115588"/>
                      <a:pt x="661433" y="111588"/>
                      <a:pt x="658629" y="109375"/>
                    </a:cubicBezTo>
                    <a:lnTo>
                      <a:pt x="614502" y="74738"/>
                    </a:lnTo>
                    <a:cubicBezTo>
                      <a:pt x="607858" y="69526"/>
                      <a:pt x="605086" y="59494"/>
                      <a:pt x="607776" y="50347"/>
                    </a:cubicBezTo>
                    <a:lnTo>
                      <a:pt x="613846" y="29808"/>
                    </a:lnTo>
                    <a:cubicBezTo>
                      <a:pt x="615175" y="25300"/>
                      <a:pt x="614436" y="20120"/>
                      <a:pt x="611959" y="16628"/>
                    </a:cubicBezTo>
                    <a:cubicBezTo>
                      <a:pt x="611090" y="15399"/>
                      <a:pt x="609220" y="13317"/>
                      <a:pt x="606465" y="13170"/>
                    </a:cubicBezTo>
                    <a:lnTo>
                      <a:pt x="518376" y="8613"/>
                    </a:lnTo>
                    <a:cubicBezTo>
                      <a:pt x="517506" y="8547"/>
                      <a:pt x="516637" y="8727"/>
                      <a:pt x="515817" y="9088"/>
                    </a:cubicBezTo>
                    <a:lnTo>
                      <a:pt x="417985" y="51413"/>
                    </a:lnTo>
                    <a:cubicBezTo>
                      <a:pt x="414885" y="52773"/>
                      <a:pt x="411522" y="52986"/>
                      <a:pt x="408258" y="52019"/>
                    </a:cubicBezTo>
                    <a:lnTo>
                      <a:pt x="334916" y="30332"/>
                    </a:lnTo>
                    <a:cubicBezTo>
                      <a:pt x="333570" y="29923"/>
                      <a:pt x="332193" y="30037"/>
                      <a:pt x="330880" y="30660"/>
                    </a:cubicBezTo>
                    <a:lnTo>
                      <a:pt x="242596" y="71575"/>
                    </a:lnTo>
                    <a:cubicBezTo>
                      <a:pt x="238315" y="73575"/>
                      <a:pt x="233475" y="73345"/>
                      <a:pt x="229342" y="71001"/>
                    </a:cubicBezTo>
                    <a:lnTo>
                      <a:pt x="138202" y="19432"/>
                    </a:lnTo>
                    <a:cubicBezTo>
                      <a:pt x="137037" y="18760"/>
                      <a:pt x="135823" y="18497"/>
                      <a:pt x="134560" y="18661"/>
                    </a:cubicBezTo>
                    <a:lnTo>
                      <a:pt x="45635" y="30250"/>
                    </a:lnTo>
                    <a:cubicBezTo>
                      <a:pt x="43978" y="30463"/>
                      <a:pt x="42338" y="31463"/>
                      <a:pt x="41025" y="33053"/>
                    </a:cubicBezTo>
                    <a:lnTo>
                      <a:pt x="20357" y="58215"/>
                    </a:lnTo>
                    <a:cubicBezTo>
                      <a:pt x="16715" y="62641"/>
                      <a:pt x="16764" y="68919"/>
                      <a:pt x="18421" y="73198"/>
                    </a:cubicBezTo>
                    <a:cubicBezTo>
                      <a:pt x="19061" y="74853"/>
                      <a:pt x="20980" y="78787"/>
                      <a:pt x="24868" y="79345"/>
                    </a:cubicBezTo>
                    <a:lnTo>
                      <a:pt x="134363" y="95442"/>
                    </a:lnTo>
                    <a:lnTo>
                      <a:pt x="137382" y="126603"/>
                    </a:lnTo>
                    <a:lnTo>
                      <a:pt x="40288" y="141061"/>
                    </a:lnTo>
                    <a:lnTo>
                      <a:pt x="123750" y="165206"/>
                    </a:lnTo>
                    <a:cubicBezTo>
                      <a:pt x="130656" y="167190"/>
                      <a:pt x="135561" y="173747"/>
                      <a:pt x="136562" y="182287"/>
                    </a:cubicBezTo>
                    <a:cubicBezTo>
                      <a:pt x="137644" y="191565"/>
                      <a:pt x="133888" y="200089"/>
                      <a:pt x="126981" y="203990"/>
                    </a:cubicBezTo>
                    <a:lnTo>
                      <a:pt x="108986" y="21415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3" name="Graphic 9">
              <a:extLst>
                <a:ext uri="{FF2B5EF4-FFF2-40B4-BE49-F238E27FC236}">
                  <a16:creationId xmlns:a16="http://schemas.microsoft.com/office/drawing/2014/main" id="{086B9A1A-E216-D06B-6F09-A33A6BEF2952}"/>
                </a:ext>
              </a:extLst>
            </p:cNvPr>
            <p:cNvGrpSpPr/>
            <p:nvPr/>
          </p:nvGrpSpPr>
          <p:grpSpPr>
            <a:xfrm>
              <a:off x="14367423" y="8837538"/>
              <a:ext cx="2924629" cy="1316352"/>
              <a:chOff x="14367423" y="8837538"/>
              <a:chExt cx="2924629" cy="1316352"/>
            </a:xfrm>
            <a:grpFill/>
          </p:grpSpPr>
          <p:sp>
            <p:nvSpPr>
              <p:cNvPr id="1637" name="Freeform 1636">
                <a:extLst>
                  <a:ext uri="{FF2B5EF4-FFF2-40B4-BE49-F238E27FC236}">
                    <a16:creationId xmlns:a16="http://schemas.microsoft.com/office/drawing/2014/main" id="{10C0A394-F8D6-B92D-B0E6-1CE198CCDD58}"/>
                  </a:ext>
                </a:extLst>
              </p:cNvPr>
              <p:cNvSpPr/>
              <p:nvPr/>
            </p:nvSpPr>
            <p:spPr>
              <a:xfrm>
                <a:off x="14371751" y="8841813"/>
                <a:ext cx="2916033" cy="1306963"/>
              </a:xfrm>
              <a:custGeom>
                <a:avLst/>
                <a:gdLst>
                  <a:gd name="connsiteX0" fmla="*/ 1618492 w 2916033"/>
                  <a:gd name="connsiteY0" fmla="*/ 1295768 h 1306963"/>
                  <a:gd name="connsiteX1" fmla="*/ 1597003 w 2916033"/>
                  <a:gd name="connsiteY1" fmla="*/ 1298145 h 1306963"/>
                  <a:gd name="connsiteX2" fmla="*/ 1589950 w 2916033"/>
                  <a:gd name="connsiteY2" fmla="*/ 1296276 h 1306963"/>
                  <a:gd name="connsiteX3" fmla="*/ 1539425 w 2916033"/>
                  <a:gd name="connsiteY3" fmla="*/ 1261378 h 1306963"/>
                  <a:gd name="connsiteX4" fmla="*/ 1542871 w 2916033"/>
                  <a:gd name="connsiteY4" fmla="*/ 1230954 h 1306963"/>
                  <a:gd name="connsiteX5" fmla="*/ 1563212 w 2916033"/>
                  <a:gd name="connsiteY5" fmla="*/ 1225724 h 1306963"/>
                  <a:gd name="connsiteX6" fmla="*/ 1572070 w 2916033"/>
                  <a:gd name="connsiteY6" fmla="*/ 1227757 h 1306963"/>
                  <a:gd name="connsiteX7" fmla="*/ 1599463 w 2916033"/>
                  <a:gd name="connsiteY7" fmla="*/ 1249083 h 1306963"/>
                  <a:gd name="connsiteX8" fmla="*/ 1600777 w 2916033"/>
                  <a:gd name="connsiteY8" fmla="*/ 1250296 h 1306963"/>
                  <a:gd name="connsiteX9" fmla="*/ 1623086 w 2916033"/>
                  <a:gd name="connsiteY9" fmla="*/ 1273393 h 1306963"/>
                  <a:gd name="connsiteX10" fmla="*/ 1618492 w 2916033"/>
                  <a:gd name="connsiteY10" fmla="*/ 1295751 h 1306963"/>
                  <a:gd name="connsiteX11" fmla="*/ 1891780 w 2916033"/>
                  <a:gd name="connsiteY11" fmla="*/ 1185367 h 1306963"/>
                  <a:gd name="connsiteX12" fmla="*/ 1896372 w 2916033"/>
                  <a:gd name="connsiteY12" fmla="*/ 1200743 h 1306963"/>
                  <a:gd name="connsiteX13" fmla="*/ 1898668 w 2916033"/>
                  <a:gd name="connsiteY13" fmla="*/ 1225905 h 1306963"/>
                  <a:gd name="connsiteX14" fmla="*/ 1859956 w 2916033"/>
                  <a:gd name="connsiteY14" fmla="*/ 1284835 h 1306963"/>
                  <a:gd name="connsiteX15" fmla="*/ 1853558 w 2916033"/>
                  <a:gd name="connsiteY15" fmla="*/ 1290080 h 1306963"/>
                  <a:gd name="connsiteX16" fmla="*/ 1802214 w 2916033"/>
                  <a:gd name="connsiteY16" fmla="*/ 1306963 h 1306963"/>
                  <a:gd name="connsiteX17" fmla="*/ 1795326 w 2916033"/>
                  <a:gd name="connsiteY17" fmla="*/ 1295784 h 1306963"/>
                  <a:gd name="connsiteX18" fmla="*/ 1799427 w 2916033"/>
                  <a:gd name="connsiteY18" fmla="*/ 1271131 h 1306963"/>
                  <a:gd name="connsiteX19" fmla="*/ 1801559 w 2916033"/>
                  <a:gd name="connsiteY19" fmla="*/ 1265082 h 1306963"/>
                  <a:gd name="connsiteX20" fmla="*/ 1825344 w 2916033"/>
                  <a:gd name="connsiteY20" fmla="*/ 1221544 h 1306963"/>
                  <a:gd name="connsiteX21" fmla="*/ 1831085 w 2916033"/>
                  <a:gd name="connsiteY21" fmla="*/ 1215758 h 1306963"/>
                  <a:gd name="connsiteX22" fmla="*/ 1891780 w 2916033"/>
                  <a:gd name="connsiteY22" fmla="*/ 1185384 h 1306963"/>
                  <a:gd name="connsiteX23" fmla="*/ 1449697 w 2916033"/>
                  <a:gd name="connsiteY23" fmla="*/ 1129782 h 1306963"/>
                  <a:gd name="connsiteX24" fmla="*/ 1458063 w 2916033"/>
                  <a:gd name="connsiteY24" fmla="*/ 1137994 h 1306963"/>
                  <a:gd name="connsiteX25" fmla="*/ 1467414 w 2916033"/>
                  <a:gd name="connsiteY25" fmla="*/ 1141125 h 1306963"/>
                  <a:gd name="connsiteX26" fmla="*/ 1493003 w 2916033"/>
                  <a:gd name="connsiteY26" fmla="*/ 1136535 h 1306963"/>
                  <a:gd name="connsiteX27" fmla="*/ 1505634 w 2916033"/>
                  <a:gd name="connsiteY27" fmla="*/ 1144354 h 1306963"/>
                  <a:gd name="connsiteX28" fmla="*/ 1517445 w 2916033"/>
                  <a:gd name="connsiteY28" fmla="*/ 1169991 h 1306963"/>
                  <a:gd name="connsiteX29" fmla="*/ 1443956 w 2916033"/>
                  <a:gd name="connsiteY29" fmla="*/ 1186761 h 1306963"/>
                  <a:gd name="connsiteX30" fmla="*/ 1401635 w 2916033"/>
                  <a:gd name="connsiteY30" fmla="*/ 1197580 h 1306963"/>
                  <a:gd name="connsiteX31" fmla="*/ 1398845 w 2916033"/>
                  <a:gd name="connsiteY31" fmla="*/ 1197891 h 1306963"/>
                  <a:gd name="connsiteX32" fmla="*/ 1365874 w 2916033"/>
                  <a:gd name="connsiteY32" fmla="*/ 1196547 h 1306963"/>
                  <a:gd name="connsiteX33" fmla="*/ 1385067 w 2916033"/>
                  <a:gd name="connsiteY33" fmla="*/ 1156697 h 1306963"/>
                  <a:gd name="connsiteX34" fmla="*/ 1395730 w 2916033"/>
                  <a:gd name="connsiteY34" fmla="*/ 1149026 h 1306963"/>
                  <a:gd name="connsiteX35" fmla="*/ 1416725 w 2916033"/>
                  <a:gd name="connsiteY35" fmla="*/ 1149026 h 1306963"/>
                  <a:gd name="connsiteX36" fmla="*/ 1427059 w 2916033"/>
                  <a:gd name="connsiteY36" fmla="*/ 1142141 h 1306963"/>
                  <a:gd name="connsiteX37" fmla="*/ 1431817 w 2916033"/>
                  <a:gd name="connsiteY37" fmla="*/ 1133388 h 1306963"/>
                  <a:gd name="connsiteX38" fmla="*/ 1449697 w 2916033"/>
                  <a:gd name="connsiteY38" fmla="*/ 1129782 h 1306963"/>
                  <a:gd name="connsiteX39" fmla="*/ 1758581 w 2916033"/>
                  <a:gd name="connsiteY39" fmla="*/ 1119684 h 1306963"/>
                  <a:gd name="connsiteX40" fmla="*/ 1751527 w 2916033"/>
                  <a:gd name="connsiteY40" fmla="*/ 1154468 h 1306963"/>
                  <a:gd name="connsiteX41" fmla="*/ 1741685 w 2916033"/>
                  <a:gd name="connsiteY41" fmla="*/ 1166320 h 1306963"/>
                  <a:gd name="connsiteX42" fmla="*/ 1654744 w 2916033"/>
                  <a:gd name="connsiteY42" fmla="*/ 1187728 h 1306963"/>
                  <a:gd name="connsiteX43" fmla="*/ 1651136 w 2916033"/>
                  <a:gd name="connsiteY43" fmla="*/ 1187957 h 1306963"/>
                  <a:gd name="connsiteX44" fmla="*/ 1567970 w 2916033"/>
                  <a:gd name="connsiteY44" fmla="*/ 1178384 h 1306963"/>
                  <a:gd name="connsiteX45" fmla="*/ 1567970 w 2916033"/>
                  <a:gd name="connsiteY45" fmla="*/ 1147632 h 1306963"/>
                  <a:gd name="connsiteX46" fmla="*/ 1614063 w 2916033"/>
                  <a:gd name="connsiteY46" fmla="*/ 1132322 h 1306963"/>
                  <a:gd name="connsiteX47" fmla="*/ 1622593 w 2916033"/>
                  <a:gd name="connsiteY47" fmla="*/ 1133371 h 1306963"/>
                  <a:gd name="connsiteX48" fmla="*/ 1656548 w 2916033"/>
                  <a:gd name="connsiteY48" fmla="*/ 1153993 h 1306963"/>
                  <a:gd name="connsiteX49" fmla="*/ 1663439 w 2916033"/>
                  <a:gd name="connsiteY49" fmla="*/ 1155403 h 1306963"/>
                  <a:gd name="connsiteX50" fmla="*/ 1699690 w 2916033"/>
                  <a:gd name="connsiteY50" fmla="*/ 1149305 h 1306963"/>
                  <a:gd name="connsiteX51" fmla="*/ 1702644 w 2916033"/>
                  <a:gd name="connsiteY51" fmla="*/ 1148305 h 1306963"/>
                  <a:gd name="connsiteX52" fmla="*/ 1758581 w 2916033"/>
                  <a:gd name="connsiteY52" fmla="*/ 1119701 h 1306963"/>
                  <a:gd name="connsiteX53" fmla="*/ 857028 w 2916033"/>
                  <a:gd name="connsiteY53" fmla="*/ 1011234 h 1306963"/>
                  <a:gd name="connsiteX54" fmla="*/ 962505 w 2916033"/>
                  <a:gd name="connsiteY54" fmla="*/ 1018496 h 1306963"/>
                  <a:gd name="connsiteX55" fmla="*/ 974479 w 2916033"/>
                  <a:gd name="connsiteY55" fmla="*/ 1009611 h 1306963"/>
                  <a:gd name="connsiteX56" fmla="*/ 979892 w 2916033"/>
                  <a:gd name="connsiteY56" fmla="*/ 995891 h 1306963"/>
                  <a:gd name="connsiteX57" fmla="*/ 994327 w 2916033"/>
                  <a:gd name="connsiteY57" fmla="*/ 987531 h 1306963"/>
                  <a:gd name="connsiteX58" fmla="*/ 1096523 w 2916033"/>
                  <a:gd name="connsiteY58" fmla="*/ 1022872 h 1306963"/>
                  <a:gd name="connsiteX59" fmla="*/ 1104234 w 2916033"/>
                  <a:gd name="connsiteY59" fmla="*/ 1030675 h 1306963"/>
                  <a:gd name="connsiteX60" fmla="*/ 1121457 w 2916033"/>
                  <a:gd name="connsiteY60" fmla="*/ 1070541 h 1306963"/>
                  <a:gd name="connsiteX61" fmla="*/ 1130972 w 2916033"/>
                  <a:gd name="connsiteY61" fmla="*/ 1078769 h 1306963"/>
                  <a:gd name="connsiteX62" fmla="*/ 1219061 w 2916033"/>
                  <a:gd name="connsiteY62" fmla="*/ 1092801 h 1306963"/>
                  <a:gd name="connsiteX63" fmla="*/ 1222997 w 2916033"/>
                  <a:gd name="connsiteY63" fmla="*/ 1094309 h 1306963"/>
                  <a:gd name="connsiteX64" fmla="*/ 1271880 w 2916033"/>
                  <a:gd name="connsiteY64" fmla="*/ 1124881 h 1306963"/>
                  <a:gd name="connsiteX65" fmla="*/ 1270569 w 2916033"/>
                  <a:gd name="connsiteY65" fmla="*/ 1155009 h 1306963"/>
                  <a:gd name="connsiteX66" fmla="*/ 1232182 w 2916033"/>
                  <a:gd name="connsiteY66" fmla="*/ 1172270 h 1306963"/>
                  <a:gd name="connsiteX67" fmla="*/ 1223816 w 2916033"/>
                  <a:gd name="connsiteY67" fmla="*/ 1172188 h 1306963"/>
                  <a:gd name="connsiteX68" fmla="*/ 1159022 w 2916033"/>
                  <a:gd name="connsiteY68" fmla="*/ 1141682 h 1306963"/>
                  <a:gd name="connsiteX69" fmla="*/ 1154429 w 2916033"/>
                  <a:gd name="connsiteY69" fmla="*/ 1140699 h 1306963"/>
                  <a:gd name="connsiteX70" fmla="*/ 1099969 w 2916033"/>
                  <a:gd name="connsiteY70" fmla="*/ 1142027 h 1306963"/>
                  <a:gd name="connsiteX71" fmla="*/ 1098819 w 2916033"/>
                  <a:gd name="connsiteY71" fmla="*/ 1141994 h 1306963"/>
                  <a:gd name="connsiteX72" fmla="*/ 1033533 w 2916033"/>
                  <a:gd name="connsiteY72" fmla="*/ 1136519 h 1306963"/>
                  <a:gd name="connsiteX73" fmla="*/ 1031893 w 2916033"/>
                  <a:gd name="connsiteY73" fmla="*/ 1136240 h 1306963"/>
                  <a:gd name="connsiteX74" fmla="*/ 973823 w 2916033"/>
                  <a:gd name="connsiteY74" fmla="*/ 1121258 h 1306963"/>
                  <a:gd name="connsiteX75" fmla="*/ 972347 w 2916033"/>
                  <a:gd name="connsiteY75" fmla="*/ 1120783 h 1306963"/>
                  <a:gd name="connsiteX76" fmla="*/ 900662 w 2916033"/>
                  <a:gd name="connsiteY76" fmla="*/ 1090785 h 1306963"/>
                  <a:gd name="connsiteX77" fmla="*/ 898366 w 2916033"/>
                  <a:gd name="connsiteY77" fmla="*/ 1090146 h 1306963"/>
                  <a:gd name="connsiteX78" fmla="*/ 854076 w 2916033"/>
                  <a:gd name="connsiteY78" fmla="*/ 1082425 h 1306963"/>
                  <a:gd name="connsiteX79" fmla="*/ 848662 w 2916033"/>
                  <a:gd name="connsiteY79" fmla="*/ 1082966 h 1306963"/>
                  <a:gd name="connsiteX80" fmla="*/ 829142 w 2916033"/>
                  <a:gd name="connsiteY80" fmla="*/ 1090523 h 1306963"/>
                  <a:gd name="connsiteX81" fmla="*/ 822909 w 2916033"/>
                  <a:gd name="connsiteY81" fmla="*/ 1090818 h 1306963"/>
                  <a:gd name="connsiteX82" fmla="*/ 715299 w 2916033"/>
                  <a:gd name="connsiteY82" fmla="*/ 1060017 h 1306963"/>
                  <a:gd name="connsiteX83" fmla="*/ 706278 w 2916033"/>
                  <a:gd name="connsiteY83" fmla="*/ 1050460 h 1306963"/>
                  <a:gd name="connsiteX84" fmla="*/ 700373 w 2916033"/>
                  <a:gd name="connsiteY84" fmla="*/ 1032216 h 1306963"/>
                  <a:gd name="connsiteX85" fmla="*/ 689874 w 2916033"/>
                  <a:gd name="connsiteY85" fmla="*/ 1022348 h 1306963"/>
                  <a:gd name="connsiteX86" fmla="*/ 661986 w 2916033"/>
                  <a:gd name="connsiteY86" fmla="*/ 1018938 h 1306963"/>
                  <a:gd name="connsiteX87" fmla="*/ 652966 w 2916033"/>
                  <a:gd name="connsiteY87" fmla="*/ 993121 h 1306963"/>
                  <a:gd name="connsiteX88" fmla="*/ 679704 w 2916033"/>
                  <a:gd name="connsiteY88" fmla="*/ 945125 h 1306963"/>
                  <a:gd name="connsiteX89" fmla="*/ 690367 w 2916033"/>
                  <a:gd name="connsiteY89" fmla="*/ 938371 h 1306963"/>
                  <a:gd name="connsiteX90" fmla="*/ 759098 w 2916033"/>
                  <a:gd name="connsiteY90" fmla="*/ 942059 h 1306963"/>
                  <a:gd name="connsiteX91" fmla="*/ 764020 w 2916033"/>
                  <a:gd name="connsiteY91" fmla="*/ 943715 h 1306963"/>
                  <a:gd name="connsiteX92" fmla="*/ 810770 w 2916033"/>
                  <a:gd name="connsiteY92" fmla="*/ 973385 h 1306963"/>
                  <a:gd name="connsiteX93" fmla="*/ 813886 w 2916033"/>
                  <a:gd name="connsiteY93" fmla="*/ 974762 h 1306963"/>
                  <a:gd name="connsiteX94" fmla="*/ 833079 w 2916033"/>
                  <a:gd name="connsiteY94" fmla="*/ 979630 h 1306963"/>
                  <a:gd name="connsiteX95" fmla="*/ 842264 w 2916033"/>
                  <a:gd name="connsiteY95" fmla="*/ 989531 h 1306963"/>
                  <a:gd name="connsiteX96" fmla="*/ 846038 w 2916033"/>
                  <a:gd name="connsiteY96" fmla="*/ 1001055 h 1306963"/>
                  <a:gd name="connsiteX97" fmla="*/ 857028 w 2916033"/>
                  <a:gd name="connsiteY97" fmla="*/ 1011234 h 1306963"/>
                  <a:gd name="connsiteX98" fmla="*/ 2512335 w 2916033"/>
                  <a:gd name="connsiteY98" fmla="*/ 959829 h 1306963"/>
                  <a:gd name="connsiteX99" fmla="*/ 2509874 w 2916033"/>
                  <a:gd name="connsiteY99" fmla="*/ 968385 h 1306963"/>
                  <a:gd name="connsiteX100" fmla="*/ 2479856 w 2916033"/>
                  <a:gd name="connsiteY100" fmla="*/ 1020463 h 1306963"/>
                  <a:gd name="connsiteX101" fmla="*/ 2473622 w 2916033"/>
                  <a:gd name="connsiteY101" fmla="*/ 962664 h 1306963"/>
                  <a:gd name="connsiteX102" fmla="*/ 2474770 w 2916033"/>
                  <a:gd name="connsiteY102" fmla="*/ 952993 h 1306963"/>
                  <a:gd name="connsiteX103" fmla="*/ 2484121 w 2916033"/>
                  <a:gd name="connsiteY103" fmla="*/ 928946 h 1306963"/>
                  <a:gd name="connsiteX104" fmla="*/ 2484776 w 2916033"/>
                  <a:gd name="connsiteY104" fmla="*/ 927536 h 1306963"/>
                  <a:gd name="connsiteX105" fmla="*/ 2498228 w 2916033"/>
                  <a:gd name="connsiteY105" fmla="*/ 900276 h 1306963"/>
                  <a:gd name="connsiteX106" fmla="*/ 2510859 w 2916033"/>
                  <a:gd name="connsiteY106" fmla="*/ 918898 h 1306963"/>
                  <a:gd name="connsiteX107" fmla="*/ 2513975 w 2916033"/>
                  <a:gd name="connsiteY107" fmla="*/ 930847 h 1306963"/>
                  <a:gd name="connsiteX108" fmla="*/ 2512335 w 2916033"/>
                  <a:gd name="connsiteY108" fmla="*/ 959812 h 1306963"/>
                  <a:gd name="connsiteX109" fmla="*/ 2027111 w 2916033"/>
                  <a:gd name="connsiteY109" fmla="*/ 746650 h 1306963"/>
                  <a:gd name="connsiteX110" fmla="*/ 2016120 w 2916033"/>
                  <a:gd name="connsiteY110" fmla="*/ 758206 h 1306963"/>
                  <a:gd name="connsiteX111" fmla="*/ 2005129 w 2916033"/>
                  <a:gd name="connsiteY111" fmla="*/ 761386 h 1306963"/>
                  <a:gd name="connsiteX112" fmla="*/ 1973963 w 2916033"/>
                  <a:gd name="connsiteY112" fmla="*/ 751354 h 1306963"/>
                  <a:gd name="connsiteX113" fmla="*/ 1965269 w 2916033"/>
                  <a:gd name="connsiteY113" fmla="*/ 741683 h 1306963"/>
                  <a:gd name="connsiteX114" fmla="*/ 1956246 w 2916033"/>
                  <a:gd name="connsiteY114" fmla="*/ 713030 h 1306963"/>
                  <a:gd name="connsiteX115" fmla="*/ 2013823 w 2916033"/>
                  <a:gd name="connsiteY115" fmla="*/ 709276 h 1306963"/>
                  <a:gd name="connsiteX116" fmla="*/ 2024486 w 2916033"/>
                  <a:gd name="connsiteY116" fmla="*/ 715832 h 1306963"/>
                  <a:gd name="connsiteX117" fmla="*/ 2029406 w 2916033"/>
                  <a:gd name="connsiteY117" fmla="*/ 724225 h 1306963"/>
                  <a:gd name="connsiteX118" fmla="*/ 2027111 w 2916033"/>
                  <a:gd name="connsiteY118" fmla="*/ 746650 h 1306963"/>
                  <a:gd name="connsiteX119" fmla="*/ 2235275 w 2916033"/>
                  <a:gd name="connsiteY119" fmla="*/ 704079 h 1306963"/>
                  <a:gd name="connsiteX120" fmla="*/ 2243477 w 2916033"/>
                  <a:gd name="connsiteY120" fmla="*/ 712882 h 1306963"/>
                  <a:gd name="connsiteX121" fmla="*/ 2263981 w 2916033"/>
                  <a:gd name="connsiteY121" fmla="*/ 768910 h 1306963"/>
                  <a:gd name="connsiteX122" fmla="*/ 2213130 w 2916033"/>
                  <a:gd name="connsiteY122" fmla="*/ 736667 h 1306963"/>
                  <a:gd name="connsiteX123" fmla="*/ 2208865 w 2916033"/>
                  <a:gd name="connsiteY123" fmla="*/ 735076 h 1306963"/>
                  <a:gd name="connsiteX124" fmla="*/ 2159653 w 2916033"/>
                  <a:gd name="connsiteY124" fmla="*/ 728569 h 1306963"/>
                  <a:gd name="connsiteX125" fmla="*/ 2156864 w 2916033"/>
                  <a:gd name="connsiteY125" fmla="*/ 728602 h 1306963"/>
                  <a:gd name="connsiteX126" fmla="*/ 2122581 w 2916033"/>
                  <a:gd name="connsiteY126" fmla="*/ 733814 h 1306963"/>
                  <a:gd name="connsiteX127" fmla="*/ 2120448 w 2916033"/>
                  <a:gd name="connsiteY127" fmla="*/ 733913 h 1306963"/>
                  <a:gd name="connsiteX128" fmla="*/ 2095350 w 2916033"/>
                  <a:gd name="connsiteY128" fmla="*/ 732307 h 1306963"/>
                  <a:gd name="connsiteX129" fmla="*/ 2084196 w 2916033"/>
                  <a:gd name="connsiteY129" fmla="*/ 710095 h 1306963"/>
                  <a:gd name="connsiteX130" fmla="*/ 2088626 w 2916033"/>
                  <a:gd name="connsiteY130" fmla="*/ 695211 h 1306963"/>
                  <a:gd name="connsiteX131" fmla="*/ 2100108 w 2916033"/>
                  <a:gd name="connsiteY131" fmla="*/ 684769 h 1306963"/>
                  <a:gd name="connsiteX132" fmla="*/ 2170316 w 2916033"/>
                  <a:gd name="connsiteY132" fmla="*/ 682327 h 1306963"/>
                  <a:gd name="connsiteX133" fmla="*/ 2173760 w 2916033"/>
                  <a:gd name="connsiteY133" fmla="*/ 682868 h 1306963"/>
                  <a:gd name="connsiteX134" fmla="*/ 2235275 w 2916033"/>
                  <a:gd name="connsiteY134" fmla="*/ 704063 h 1306963"/>
                  <a:gd name="connsiteX135" fmla="*/ 2903565 w 2916033"/>
                  <a:gd name="connsiteY135" fmla="*/ 663164 h 1306963"/>
                  <a:gd name="connsiteX136" fmla="*/ 2914064 w 2916033"/>
                  <a:gd name="connsiteY136" fmla="*/ 679261 h 1306963"/>
                  <a:gd name="connsiteX137" fmla="*/ 2914064 w 2916033"/>
                  <a:gd name="connsiteY137" fmla="*/ 935224 h 1306963"/>
                  <a:gd name="connsiteX138" fmla="*/ 2916032 w 2916033"/>
                  <a:gd name="connsiteY138" fmla="*/ 1166238 h 1306963"/>
                  <a:gd name="connsiteX139" fmla="*/ 2894870 w 2916033"/>
                  <a:gd name="connsiteY139" fmla="*/ 1178548 h 1306963"/>
                  <a:gd name="connsiteX140" fmla="*/ 2861408 w 2916033"/>
                  <a:gd name="connsiteY140" fmla="*/ 1139469 h 1306963"/>
                  <a:gd name="connsiteX141" fmla="*/ 2855503 w 2916033"/>
                  <a:gd name="connsiteY141" fmla="*/ 1135584 h 1306963"/>
                  <a:gd name="connsiteX142" fmla="*/ 2801698 w 2916033"/>
                  <a:gd name="connsiteY142" fmla="*/ 1121569 h 1306963"/>
                  <a:gd name="connsiteX143" fmla="*/ 2789724 w 2916033"/>
                  <a:gd name="connsiteY143" fmla="*/ 1126815 h 1306963"/>
                  <a:gd name="connsiteX144" fmla="*/ 2782176 w 2916033"/>
                  <a:gd name="connsiteY144" fmla="*/ 1137978 h 1306963"/>
                  <a:gd name="connsiteX145" fmla="*/ 2772827 w 2916033"/>
                  <a:gd name="connsiteY145" fmla="*/ 1143551 h 1306963"/>
                  <a:gd name="connsiteX146" fmla="*/ 2719515 w 2916033"/>
                  <a:gd name="connsiteY146" fmla="*/ 1144485 h 1306963"/>
                  <a:gd name="connsiteX147" fmla="*/ 2708033 w 2916033"/>
                  <a:gd name="connsiteY147" fmla="*/ 1120488 h 1306963"/>
                  <a:gd name="connsiteX148" fmla="*/ 2723616 w 2916033"/>
                  <a:gd name="connsiteY148" fmla="*/ 1082769 h 1306963"/>
                  <a:gd name="connsiteX149" fmla="*/ 2729685 w 2916033"/>
                  <a:gd name="connsiteY149" fmla="*/ 1075507 h 1306963"/>
                  <a:gd name="connsiteX150" fmla="*/ 2755112 w 2916033"/>
                  <a:gd name="connsiteY150" fmla="*/ 1060902 h 1306963"/>
                  <a:gd name="connsiteX151" fmla="*/ 2762329 w 2916033"/>
                  <a:gd name="connsiteY151" fmla="*/ 1042264 h 1306963"/>
                  <a:gd name="connsiteX152" fmla="*/ 2749043 w 2916033"/>
                  <a:gd name="connsiteY152" fmla="*/ 968467 h 1306963"/>
                  <a:gd name="connsiteX153" fmla="*/ 2747565 w 2916033"/>
                  <a:gd name="connsiteY153" fmla="*/ 963812 h 1306963"/>
                  <a:gd name="connsiteX154" fmla="*/ 2718530 w 2916033"/>
                  <a:gd name="connsiteY154" fmla="*/ 900588 h 1306963"/>
                  <a:gd name="connsiteX155" fmla="*/ 2712789 w 2916033"/>
                  <a:gd name="connsiteY155" fmla="*/ 894014 h 1306963"/>
                  <a:gd name="connsiteX156" fmla="*/ 2596651 w 2916033"/>
                  <a:gd name="connsiteY156" fmla="*/ 827298 h 1306963"/>
                  <a:gd name="connsiteX157" fmla="*/ 2592714 w 2916033"/>
                  <a:gd name="connsiteY157" fmla="*/ 825987 h 1306963"/>
                  <a:gd name="connsiteX158" fmla="*/ 2544650 w 2916033"/>
                  <a:gd name="connsiteY158" fmla="*/ 819644 h 1306963"/>
                  <a:gd name="connsiteX159" fmla="*/ 2539402 w 2916033"/>
                  <a:gd name="connsiteY159" fmla="*/ 817365 h 1306963"/>
                  <a:gd name="connsiteX160" fmla="*/ 2456233 w 2916033"/>
                  <a:gd name="connsiteY160" fmla="*/ 752223 h 1306963"/>
                  <a:gd name="connsiteX161" fmla="*/ 2438846 w 2916033"/>
                  <a:gd name="connsiteY161" fmla="*/ 757714 h 1306963"/>
                  <a:gd name="connsiteX162" fmla="*/ 2429823 w 2916033"/>
                  <a:gd name="connsiteY162" fmla="*/ 776909 h 1306963"/>
                  <a:gd name="connsiteX163" fmla="*/ 2421786 w 2916033"/>
                  <a:gd name="connsiteY163" fmla="*/ 784400 h 1306963"/>
                  <a:gd name="connsiteX164" fmla="*/ 2410632 w 2916033"/>
                  <a:gd name="connsiteY164" fmla="*/ 787499 h 1306963"/>
                  <a:gd name="connsiteX165" fmla="*/ 2397180 w 2916033"/>
                  <a:gd name="connsiteY165" fmla="*/ 780008 h 1306963"/>
                  <a:gd name="connsiteX166" fmla="*/ 2389799 w 2916033"/>
                  <a:gd name="connsiteY166" fmla="*/ 764484 h 1306963"/>
                  <a:gd name="connsiteX167" fmla="*/ 2387995 w 2916033"/>
                  <a:gd name="connsiteY167" fmla="*/ 756009 h 1306963"/>
                  <a:gd name="connsiteX168" fmla="*/ 2387995 w 2916033"/>
                  <a:gd name="connsiteY168" fmla="*/ 733109 h 1306963"/>
                  <a:gd name="connsiteX169" fmla="*/ 2382252 w 2916033"/>
                  <a:gd name="connsiteY169" fmla="*/ 719406 h 1306963"/>
                  <a:gd name="connsiteX170" fmla="*/ 2361583 w 2916033"/>
                  <a:gd name="connsiteY170" fmla="*/ 702030 h 1306963"/>
                  <a:gd name="connsiteX171" fmla="*/ 2364372 w 2916033"/>
                  <a:gd name="connsiteY171" fmla="*/ 672869 h 1306963"/>
                  <a:gd name="connsiteX172" fmla="*/ 2404235 w 2916033"/>
                  <a:gd name="connsiteY172" fmla="*/ 655297 h 1306963"/>
                  <a:gd name="connsiteX173" fmla="*/ 2408664 w 2916033"/>
                  <a:gd name="connsiteY173" fmla="*/ 654428 h 1306963"/>
                  <a:gd name="connsiteX174" fmla="*/ 2452296 w 2916033"/>
                  <a:gd name="connsiteY174" fmla="*/ 655755 h 1306963"/>
                  <a:gd name="connsiteX175" fmla="*/ 2447703 w 2916033"/>
                  <a:gd name="connsiteY175" fmla="*/ 633397 h 1306963"/>
                  <a:gd name="connsiteX176" fmla="*/ 2360271 w 2916033"/>
                  <a:gd name="connsiteY176" fmla="*/ 633397 h 1306963"/>
                  <a:gd name="connsiteX177" fmla="*/ 2349773 w 2916033"/>
                  <a:gd name="connsiteY177" fmla="*/ 626135 h 1306963"/>
                  <a:gd name="connsiteX178" fmla="*/ 2331072 w 2916033"/>
                  <a:gd name="connsiteY178" fmla="*/ 590039 h 1306963"/>
                  <a:gd name="connsiteX179" fmla="*/ 2323199 w 2916033"/>
                  <a:gd name="connsiteY179" fmla="*/ 583122 h 1306963"/>
                  <a:gd name="connsiteX180" fmla="*/ 2275301 w 2916033"/>
                  <a:gd name="connsiteY180" fmla="*/ 570287 h 1306963"/>
                  <a:gd name="connsiteX181" fmla="*/ 2268082 w 2916033"/>
                  <a:gd name="connsiteY181" fmla="*/ 564550 h 1306963"/>
                  <a:gd name="connsiteX182" fmla="*/ 2259059 w 2916033"/>
                  <a:gd name="connsiteY182" fmla="*/ 550076 h 1306963"/>
                  <a:gd name="connsiteX183" fmla="*/ 2266606 w 2916033"/>
                  <a:gd name="connsiteY183" fmla="*/ 523734 h 1306963"/>
                  <a:gd name="connsiteX184" fmla="*/ 2327956 w 2916033"/>
                  <a:gd name="connsiteY184" fmla="*/ 509604 h 1306963"/>
                  <a:gd name="connsiteX185" fmla="*/ 2332714 w 2916033"/>
                  <a:gd name="connsiteY185" fmla="*/ 507079 h 1306963"/>
                  <a:gd name="connsiteX186" fmla="*/ 2357975 w 2916033"/>
                  <a:gd name="connsiteY186" fmla="*/ 485147 h 1306963"/>
                  <a:gd name="connsiteX187" fmla="*/ 2368145 w 2916033"/>
                  <a:gd name="connsiteY187" fmla="*/ 482901 h 1306963"/>
                  <a:gd name="connsiteX188" fmla="*/ 2459844 w 2916033"/>
                  <a:gd name="connsiteY188" fmla="*/ 513865 h 1306963"/>
                  <a:gd name="connsiteX189" fmla="*/ 2468372 w 2916033"/>
                  <a:gd name="connsiteY189" fmla="*/ 523783 h 1306963"/>
                  <a:gd name="connsiteX190" fmla="*/ 2474770 w 2916033"/>
                  <a:gd name="connsiteY190" fmla="*/ 545256 h 1306963"/>
                  <a:gd name="connsiteX191" fmla="*/ 2475426 w 2916033"/>
                  <a:gd name="connsiteY191" fmla="*/ 548272 h 1306963"/>
                  <a:gd name="connsiteX192" fmla="*/ 2492651 w 2916033"/>
                  <a:gd name="connsiteY192" fmla="*/ 671934 h 1306963"/>
                  <a:gd name="connsiteX193" fmla="*/ 2498885 w 2916033"/>
                  <a:gd name="connsiteY193" fmla="*/ 683261 h 1306963"/>
                  <a:gd name="connsiteX194" fmla="*/ 2550883 w 2916033"/>
                  <a:gd name="connsiteY194" fmla="*/ 721471 h 1306963"/>
                  <a:gd name="connsiteX195" fmla="*/ 2566959 w 2916033"/>
                  <a:gd name="connsiteY195" fmla="*/ 717390 h 1306963"/>
                  <a:gd name="connsiteX196" fmla="*/ 2611414 w 2916033"/>
                  <a:gd name="connsiteY196" fmla="*/ 644461 h 1306963"/>
                  <a:gd name="connsiteX197" fmla="*/ 2615515 w 2916033"/>
                  <a:gd name="connsiteY197" fmla="*/ 640150 h 1306963"/>
                  <a:gd name="connsiteX198" fmla="*/ 2683754 w 2916033"/>
                  <a:gd name="connsiteY198" fmla="*/ 593350 h 1306963"/>
                  <a:gd name="connsiteX199" fmla="*/ 2689659 w 2916033"/>
                  <a:gd name="connsiteY199" fmla="*/ 591449 h 1306963"/>
                  <a:gd name="connsiteX200" fmla="*/ 2741495 w 2916033"/>
                  <a:gd name="connsiteY200" fmla="*/ 591449 h 1306963"/>
                  <a:gd name="connsiteX201" fmla="*/ 2746417 w 2916033"/>
                  <a:gd name="connsiteY201" fmla="*/ 592777 h 1306963"/>
                  <a:gd name="connsiteX202" fmla="*/ 2796776 w 2916033"/>
                  <a:gd name="connsiteY202" fmla="*/ 620791 h 1306963"/>
                  <a:gd name="connsiteX203" fmla="*/ 2843527 w 2916033"/>
                  <a:gd name="connsiteY203" fmla="*/ 649199 h 1306963"/>
                  <a:gd name="connsiteX204" fmla="*/ 2846808 w 2916033"/>
                  <a:gd name="connsiteY204" fmla="*/ 650510 h 1306963"/>
                  <a:gd name="connsiteX205" fmla="*/ 2903565 w 2916033"/>
                  <a:gd name="connsiteY205" fmla="*/ 663164 h 1306963"/>
                  <a:gd name="connsiteX206" fmla="*/ 1908020 w 2916033"/>
                  <a:gd name="connsiteY206" fmla="*/ 334307 h 1306963"/>
                  <a:gd name="connsiteX207" fmla="*/ 1859956 w 2916033"/>
                  <a:gd name="connsiteY207" fmla="*/ 411218 h 1306963"/>
                  <a:gd name="connsiteX208" fmla="*/ 1853394 w 2916033"/>
                  <a:gd name="connsiteY208" fmla="*/ 416742 h 1306963"/>
                  <a:gd name="connsiteX209" fmla="*/ 1812056 w 2916033"/>
                  <a:gd name="connsiteY209" fmla="*/ 431118 h 1306963"/>
                  <a:gd name="connsiteX210" fmla="*/ 1806151 w 2916033"/>
                  <a:gd name="connsiteY210" fmla="*/ 431331 h 1306963"/>
                  <a:gd name="connsiteX211" fmla="*/ 1748573 w 2916033"/>
                  <a:gd name="connsiteY211" fmla="*/ 415759 h 1306963"/>
                  <a:gd name="connsiteX212" fmla="*/ 1745622 w 2916033"/>
                  <a:gd name="connsiteY212" fmla="*/ 415415 h 1306963"/>
                  <a:gd name="connsiteX213" fmla="*/ 1642277 w 2916033"/>
                  <a:gd name="connsiteY213" fmla="*/ 419513 h 1306963"/>
                  <a:gd name="connsiteX214" fmla="*/ 1640637 w 2916033"/>
                  <a:gd name="connsiteY214" fmla="*/ 419709 h 1306963"/>
                  <a:gd name="connsiteX215" fmla="*/ 1595198 w 2916033"/>
                  <a:gd name="connsiteY215" fmla="*/ 428954 h 1306963"/>
                  <a:gd name="connsiteX216" fmla="*/ 1584700 w 2916033"/>
                  <a:gd name="connsiteY216" fmla="*/ 442052 h 1306963"/>
                  <a:gd name="connsiteX217" fmla="*/ 1578302 w 2916033"/>
                  <a:gd name="connsiteY217" fmla="*/ 485327 h 1306963"/>
                  <a:gd name="connsiteX218" fmla="*/ 1581748 w 2916033"/>
                  <a:gd name="connsiteY218" fmla="*/ 499686 h 1306963"/>
                  <a:gd name="connsiteX219" fmla="*/ 1624069 w 2916033"/>
                  <a:gd name="connsiteY219" fmla="*/ 556649 h 1306963"/>
                  <a:gd name="connsiteX220" fmla="*/ 1641294 w 2916033"/>
                  <a:gd name="connsiteY220" fmla="*/ 557780 h 1306963"/>
                  <a:gd name="connsiteX221" fmla="*/ 1664260 w 2916033"/>
                  <a:gd name="connsiteY221" fmla="*/ 532766 h 1306963"/>
                  <a:gd name="connsiteX222" fmla="*/ 1670165 w 2916033"/>
                  <a:gd name="connsiteY222" fmla="*/ 529159 h 1306963"/>
                  <a:gd name="connsiteX223" fmla="*/ 1786139 w 2916033"/>
                  <a:gd name="connsiteY223" fmla="*/ 501997 h 1306963"/>
                  <a:gd name="connsiteX224" fmla="*/ 1781545 w 2916033"/>
                  <a:gd name="connsiteY224" fmla="*/ 539732 h 1306963"/>
                  <a:gd name="connsiteX225" fmla="*/ 1762845 w 2916033"/>
                  <a:gd name="connsiteY225" fmla="*/ 531192 h 1306963"/>
                  <a:gd name="connsiteX226" fmla="*/ 1748573 w 2916033"/>
                  <a:gd name="connsiteY226" fmla="*/ 536978 h 1306963"/>
                  <a:gd name="connsiteX227" fmla="*/ 1728561 w 2916033"/>
                  <a:gd name="connsiteY227" fmla="*/ 572467 h 1306963"/>
                  <a:gd name="connsiteX228" fmla="*/ 1723313 w 2916033"/>
                  <a:gd name="connsiteY228" fmla="*/ 577827 h 1306963"/>
                  <a:gd name="connsiteX229" fmla="*/ 1683779 w 2916033"/>
                  <a:gd name="connsiteY229" fmla="*/ 599957 h 1306963"/>
                  <a:gd name="connsiteX230" fmla="*/ 1678695 w 2916033"/>
                  <a:gd name="connsiteY230" fmla="*/ 624790 h 1306963"/>
                  <a:gd name="connsiteX231" fmla="*/ 1726264 w 2916033"/>
                  <a:gd name="connsiteY231" fmla="*/ 706096 h 1306963"/>
                  <a:gd name="connsiteX232" fmla="*/ 1727250 w 2916033"/>
                  <a:gd name="connsiteY232" fmla="*/ 723602 h 1306963"/>
                  <a:gd name="connsiteX233" fmla="*/ 1723477 w 2916033"/>
                  <a:gd name="connsiteY233" fmla="*/ 732978 h 1306963"/>
                  <a:gd name="connsiteX234" fmla="*/ 1724625 w 2916033"/>
                  <a:gd name="connsiteY234" fmla="*/ 750698 h 1306963"/>
                  <a:gd name="connsiteX235" fmla="*/ 1774164 w 2916033"/>
                  <a:gd name="connsiteY235" fmla="*/ 832544 h 1306963"/>
                  <a:gd name="connsiteX236" fmla="*/ 1776789 w 2916033"/>
                  <a:gd name="connsiteY236" fmla="*/ 843494 h 1306963"/>
                  <a:gd name="connsiteX237" fmla="*/ 1775147 w 2916033"/>
                  <a:gd name="connsiteY237" fmla="*/ 882982 h 1306963"/>
                  <a:gd name="connsiteX238" fmla="*/ 1768752 w 2916033"/>
                  <a:gd name="connsiteY238" fmla="*/ 896276 h 1306963"/>
                  <a:gd name="connsiteX239" fmla="*/ 1750215 w 2916033"/>
                  <a:gd name="connsiteY239" fmla="*/ 909931 h 1306963"/>
                  <a:gd name="connsiteX240" fmla="*/ 1735780 w 2916033"/>
                  <a:gd name="connsiteY240" fmla="*/ 908161 h 1306963"/>
                  <a:gd name="connsiteX241" fmla="*/ 1725281 w 2916033"/>
                  <a:gd name="connsiteY241" fmla="*/ 896407 h 1306963"/>
                  <a:gd name="connsiteX242" fmla="*/ 1722328 w 2916033"/>
                  <a:gd name="connsiteY242" fmla="*/ 875966 h 1306963"/>
                  <a:gd name="connsiteX243" fmla="*/ 1729546 w 2916033"/>
                  <a:gd name="connsiteY243" fmla="*/ 859656 h 1306963"/>
                  <a:gd name="connsiteX244" fmla="*/ 1713797 w 2916033"/>
                  <a:gd name="connsiteY244" fmla="*/ 836462 h 1306963"/>
                  <a:gd name="connsiteX245" fmla="*/ 1693129 w 2916033"/>
                  <a:gd name="connsiteY245" fmla="*/ 847166 h 1306963"/>
                  <a:gd name="connsiteX246" fmla="*/ 1679186 w 2916033"/>
                  <a:gd name="connsiteY246" fmla="*/ 843133 h 1306963"/>
                  <a:gd name="connsiteX247" fmla="*/ 1673937 w 2916033"/>
                  <a:gd name="connsiteY247" fmla="*/ 835658 h 1306963"/>
                  <a:gd name="connsiteX248" fmla="*/ 1670984 w 2916033"/>
                  <a:gd name="connsiteY248" fmla="*/ 820168 h 1306963"/>
                  <a:gd name="connsiteX249" fmla="*/ 1673773 w 2916033"/>
                  <a:gd name="connsiteY249" fmla="*/ 807054 h 1306963"/>
                  <a:gd name="connsiteX250" fmla="*/ 1669672 w 2916033"/>
                  <a:gd name="connsiteY250" fmla="*/ 790072 h 1306963"/>
                  <a:gd name="connsiteX251" fmla="*/ 1635389 w 2916033"/>
                  <a:gd name="connsiteY251" fmla="*/ 753534 h 1306963"/>
                  <a:gd name="connsiteX252" fmla="*/ 1630795 w 2916033"/>
                  <a:gd name="connsiteY252" fmla="*/ 739109 h 1306963"/>
                  <a:gd name="connsiteX253" fmla="*/ 1634404 w 2916033"/>
                  <a:gd name="connsiteY253" fmla="*/ 696588 h 1306963"/>
                  <a:gd name="connsiteX254" fmla="*/ 1616852 w 2916033"/>
                  <a:gd name="connsiteY254" fmla="*/ 679852 h 1306963"/>
                  <a:gd name="connsiteX255" fmla="*/ 1601268 w 2916033"/>
                  <a:gd name="connsiteY255" fmla="*/ 688786 h 1306963"/>
                  <a:gd name="connsiteX256" fmla="*/ 1593887 w 2916033"/>
                  <a:gd name="connsiteY256" fmla="*/ 704702 h 1306963"/>
                  <a:gd name="connsiteX257" fmla="*/ 1597824 w 2916033"/>
                  <a:gd name="connsiteY257" fmla="*/ 789810 h 1306963"/>
                  <a:gd name="connsiteX258" fmla="*/ 1599956 w 2916033"/>
                  <a:gd name="connsiteY258" fmla="*/ 894096 h 1306963"/>
                  <a:gd name="connsiteX259" fmla="*/ 1590278 w 2916033"/>
                  <a:gd name="connsiteY259" fmla="*/ 910357 h 1306963"/>
                  <a:gd name="connsiteX260" fmla="*/ 1566656 w 2916033"/>
                  <a:gd name="connsiteY260" fmla="*/ 917963 h 1306963"/>
                  <a:gd name="connsiteX261" fmla="*/ 1556321 w 2916033"/>
                  <a:gd name="connsiteY261" fmla="*/ 915455 h 1306963"/>
                  <a:gd name="connsiteX262" fmla="*/ 1541067 w 2916033"/>
                  <a:gd name="connsiteY262" fmla="*/ 901489 h 1306963"/>
                  <a:gd name="connsiteX263" fmla="*/ 1536309 w 2916033"/>
                  <a:gd name="connsiteY263" fmla="*/ 883228 h 1306963"/>
                  <a:gd name="connsiteX264" fmla="*/ 1551073 w 2916033"/>
                  <a:gd name="connsiteY264" fmla="*/ 822742 h 1306963"/>
                  <a:gd name="connsiteX265" fmla="*/ 1551566 w 2916033"/>
                  <a:gd name="connsiteY265" fmla="*/ 815414 h 1306963"/>
                  <a:gd name="connsiteX266" fmla="*/ 1544347 w 2916033"/>
                  <a:gd name="connsiteY266" fmla="*/ 752862 h 1306963"/>
                  <a:gd name="connsiteX267" fmla="*/ 1532373 w 2916033"/>
                  <a:gd name="connsiteY267" fmla="*/ 738945 h 1306963"/>
                  <a:gd name="connsiteX268" fmla="*/ 1522859 w 2916033"/>
                  <a:gd name="connsiteY268" fmla="*/ 738470 h 1306963"/>
                  <a:gd name="connsiteX269" fmla="*/ 1511868 w 2916033"/>
                  <a:gd name="connsiteY269" fmla="*/ 729192 h 1306963"/>
                  <a:gd name="connsiteX270" fmla="*/ 1497597 w 2916033"/>
                  <a:gd name="connsiteY270" fmla="*/ 690474 h 1306963"/>
                  <a:gd name="connsiteX271" fmla="*/ 1498416 w 2916033"/>
                  <a:gd name="connsiteY271" fmla="*/ 674475 h 1306963"/>
                  <a:gd name="connsiteX272" fmla="*/ 1520727 w 2916033"/>
                  <a:gd name="connsiteY272" fmla="*/ 630446 h 1306963"/>
                  <a:gd name="connsiteX273" fmla="*/ 1522531 w 2916033"/>
                  <a:gd name="connsiteY273" fmla="*/ 624414 h 1306963"/>
                  <a:gd name="connsiteX274" fmla="*/ 1531061 w 2916033"/>
                  <a:gd name="connsiteY274" fmla="*/ 563157 h 1306963"/>
                  <a:gd name="connsiteX275" fmla="*/ 1531552 w 2916033"/>
                  <a:gd name="connsiteY275" fmla="*/ 560878 h 1306963"/>
                  <a:gd name="connsiteX276" fmla="*/ 1563212 w 2916033"/>
                  <a:gd name="connsiteY276" fmla="*/ 438347 h 1306963"/>
                  <a:gd name="connsiteX277" fmla="*/ 1563704 w 2916033"/>
                  <a:gd name="connsiteY277" fmla="*/ 436921 h 1306963"/>
                  <a:gd name="connsiteX278" fmla="*/ 1573710 w 2916033"/>
                  <a:gd name="connsiteY278" fmla="*/ 407448 h 1306963"/>
                  <a:gd name="connsiteX279" fmla="*/ 1576990 w 2916033"/>
                  <a:gd name="connsiteY279" fmla="*/ 401694 h 1306963"/>
                  <a:gd name="connsiteX280" fmla="*/ 1624233 w 2916033"/>
                  <a:gd name="connsiteY280" fmla="*/ 348977 h 1306963"/>
                  <a:gd name="connsiteX281" fmla="*/ 1637029 w 2916033"/>
                  <a:gd name="connsiteY281" fmla="*/ 346109 h 1306963"/>
                  <a:gd name="connsiteX282" fmla="*/ 1679021 w 2916033"/>
                  <a:gd name="connsiteY282" fmla="*/ 366992 h 1306963"/>
                  <a:gd name="connsiteX283" fmla="*/ 1682139 w 2916033"/>
                  <a:gd name="connsiteY283" fmla="*/ 367992 h 1306963"/>
                  <a:gd name="connsiteX284" fmla="*/ 1760057 w 2916033"/>
                  <a:gd name="connsiteY284" fmla="*/ 378811 h 1306963"/>
                  <a:gd name="connsiteX285" fmla="*/ 1761861 w 2916033"/>
                  <a:gd name="connsiteY285" fmla="*/ 378893 h 1306963"/>
                  <a:gd name="connsiteX286" fmla="*/ 1830592 w 2916033"/>
                  <a:gd name="connsiteY286" fmla="*/ 374975 h 1306963"/>
                  <a:gd name="connsiteX287" fmla="*/ 1837483 w 2916033"/>
                  <a:gd name="connsiteY287" fmla="*/ 371730 h 1306963"/>
                  <a:gd name="connsiteX288" fmla="*/ 1896536 w 2916033"/>
                  <a:gd name="connsiteY288" fmla="*/ 314652 h 1306963"/>
                  <a:gd name="connsiteX289" fmla="*/ 1908020 w 2916033"/>
                  <a:gd name="connsiteY289" fmla="*/ 334225 h 1306963"/>
                  <a:gd name="connsiteX290" fmla="*/ 2128322 w 2916033"/>
                  <a:gd name="connsiteY290" fmla="*/ 360796 h 1306963"/>
                  <a:gd name="connsiteX291" fmla="*/ 2125042 w 2916033"/>
                  <a:gd name="connsiteY291" fmla="*/ 411054 h 1306963"/>
                  <a:gd name="connsiteX292" fmla="*/ 2109949 w 2916033"/>
                  <a:gd name="connsiteY292" fmla="*/ 425709 h 1306963"/>
                  <a:gd name="connsiteX293" fmla="*/ 2103716 w 2916033"/>
                  <a:gd name="connsiteY293" fmla="*/ 424069 h 1306963"/>
                  <a:gd name="connsiteX294" fmla="*/ 2088952 w 2916033"/>
                  <a:gd name="connsiteY294" fmla="*/ 436315 h 1306963"/>
                  <a:gd name="connsiteX295" fmla="*/ 2083868 w 2916033"/>
                  <a:gd name="connsiteY295" fmla="*/ 463935 h 1306963"/>
                  <a:gd name="connsiteX296" fmla="*/ 2086001 w 2916033"/>
                  <a:gd name="connsiteY296" fmla="*/ 477327 h 1306963"/>
                  <a:gd name="connsiteX297" fmla="*/ 2107817 w 2916033"/>
                  <a:gd name="connsiteY297" fmla="*/ 515980 h 1306963"/>
                  <a:gd name="connsiteX298" fmla="*/ 2089445 w 2916033"/>
                  <a:gd name="connsiteY298" fmla="*/ 525766 h 1306963"/>
                  <a:gd name="connsiteX299" fmla="*/ 2065167 w 2916033"/>
                  <a:gd name="connsiteY299" fmla="*/ 474967 h 1306963"/>
                  <a:gd name="connsiteX300" fmla="*/ 2063692 w 2916033"/>
                  <a:gd name="connsiteY300" fmla="*/ 470017 h 1306963"/>
                  <a:gd name="connsiteX301" fmla="*/ 2046467 w 2916033"/>
                  <a:gd name="connsiteY301" fmla="*/ 371812 h 1306963"/>
                  <a:gd name="connsiteX302" fmla="*/ 2046631 w 2916033"/>
                  <a:gd name="connsiteY302" fmla="*/ 363927 h 1306963"/>
                  <a:gd name="connsiteX303" fmla="*/ 2058770 w 2916033"/>
                  <a:gd name="connsiteY303" fmla="*/ 305784 h 1306963"/>
                  <a:gd name="connsiteX304" fmla="*/ 2061559 w 2916033"/>
                  <a:gd name="connsiteY304" fmla="*/ 299342 h 1306963"/>
                  <a:gd name="connsiteX305" fmla="*/ 2080260 w 2916033"/>
                  <a:gd name="connsiteY305" fmla="*/ 271427 h 1306963"/>
                  <a:gd name="connsiteX306" fmla="*/ 2083540 w 2916033"/>
                  <a:gd name="connsiteY306" fmla="*/ 303932 h 1306963"/>
                  <a:gd name="connsiteX307" fmla="*/ 2094202 w 2916033"/>
                  <a:gd name="connsiteY307" fmla="*/ 317931 h 1306963"/>
                  <a:gd name="connsiteX308" fmla="*/ 2113231 w 2916033"/>
                  <a:gd name="connsiteY308" fmla="*/ 321553 h 1306963"/>
                  <a:gd name="connsiteX309" fmla="*/ 2123728 w 2916033"/>
                  <a:gd name="connsiteY309" fmla="*/ 333667 h 1306963"/>
                  <a:gd name="connsiteX310" fmla="*/ 2127993 w 2916033"/>
                  <a:gd name="connsiteY310" fmla="*/ 355403 h 1306963"/>
                  <a:gd name="connsiteX311" fmla="*/ 2128322 w 2916033"/>
                  <a:gd name="connsiteY311" fmla="*/ 360796 h 1306963"/>
                  <a:gd name="connsiteX312" fmla="*/ 919527 w 2916033"/>
                  <a:gd name="connsiteY312" fmla="*/ 314800 h 1306963"/>
                  <a:gd name="connsiteX313" fmla="*/ 923792 w 2916033"/>
                  <a:gd name="connsiteY313" fmla="*/ 334979 h 1306963"/>
                  <a:gd name="connsiteX314" fmla="*/ 927893 w 2916033"/>
                  <a:gd name="connsiteY314" fmla="*/ 343175 h 1306963"/>
                  <a:gd name="connsiteX315" fmla="*/ 963160 w 2916033"/>
                  <a:gd name="connsiteY315" fmla="*/ 381647 h 1306963"/>
                  <a:gd name="connsiteX316" fmla="*/ 975136 w 2916033"/>
                  <a:gd name="connsiteY316" fmla="*/ 384729 h 1306963"/>
                  <a:gd name="connsiteX317" fmla="*/ 1007287 w 2916033"/>
                  <a:gd name="connsiteY317" fmla="*/ 371648 h 1306963"/>
                  <a:gd name="connsiteX318" fmla="*/ 1012371 w 2916033"/>
                  <a:gd name="connsiteY318" fmla="*/ 370992 h 1306963"/>
                  <a:gd name="connsiteX319" fmla="*/ 1045671 w 2916033"/>
                  <a:gd name="connsiteY319" fmla="*/ 375483 h 1306963"/>
                  <a:gd name="connsiteX320" fmla="*/ 1055351 w 2916033"/>
                  <a:gd name="connsiteY320" fmla="*/ 371484 h 1306963"/>
                  <a:gd name="connsiteX321" fmla="*/ 1085205 w 2916033"/>
                  <a:gd name="connsiteY321" fmla="*/ 337306 h 1306963"/>
                  <a:gd name="connsiteX322" fmla="*/ 1091439 w 2916033"/>
                  <a:gd name="connsiteY322" fmla="*/ 333487 h 1306963"/>
                  <a:gd name="connsiteX323" fmla="*/ 1114733 w 2916033"/>
                  <a:gd name="connsiteY323" fmla="*/ 328012 h 1306963"/>
                  <a:gd name="connsiteX324" fmla="*/ 1120638 w 2916033"/>
                  <a:gd name="connsiteY324" fmla="*/ 328471 h 1306963"/>
                  <a:gd name="connsiteX325" fmla="*/ 1174114 w 2916033"/>
                  <a:gd name="connsiteY325" fmla="*/ 349682 h 1306963"/>
                  <a:gd name="connsiteX326" fmla="*/ 1181003 w 2916033"/>
                  <a:gd name="connsiteY326" fmla="*/ 349862 h 1306963"/>
                  <a:gd name="connsiteX327" fmla="*/ 1223980 w 2916033"/>
                  <a:gd name="connsiteY327" fmla="*/ 335093 h 1306963"/>
                  <a:gd name="connsiteX328" fmla="*/ 1232511 w 2916033"/>
                  <a:gd name="connsiteY328" fmla="*/ 324881 h 1306963"/>
                  <a:gd name="connsiteX329" fmla="*/ 1261382 w 2916033"/>
                  <a:gd name="connsiteY329" fmla="*/ 222152 h 1306963"/>
                  <a:gd name="connsiteX330" fmla="*/ 1264826 w 2916033"/>
                  <a:gd name="connsiteY330" fmla="*/ 215579 h 1306963"/>
                  <a:gd name="connsiteX331" fmla="*/ 1285166 w 2916033"/>
                  <a:gd name="connsiteY331" fmla="*/ 191941 h 1306963"/>
                  <a:gd name="connsiteX332" fmla="*/ 1288777 w 2916033"/>
                  <a:gd name="connsiteY332" fmla="*/ 184729 h 1306963"/>
                  <a:gd name="connsiteX333" fmla="*/ 1307968 w 2916033"/>
                  <a:gd name="connsiteY333" fmla="*/ 106735 h 1306963"/>
                  <a:gd name="connsiteX334" fmla="*/ 1319942 w 2916033"/>
                  <a:gd name="connsiteY334" fmla="*/ 95343 h 1306963"/>
                  <a:gd name="connsiteX335" fmla="*/ 1382934 w 2916033"/>
                  <a:gd name="connsiteY335" fmla="*/ 95343 h 1306963"/>
                  <a:gd name="connsiteX336" fmla="*/ 1385395 w 2916033"/>
                  <a:gd name="connsiteY336" fmla="*/ 95654 h 1306963"/>
                  <a:gd name="connsiteX337" fmla="*/ 1421154 w 2916033"/>
                  <a:gd name="connsiteY337" fmla="*/ 104702 h 1306963"/>
                  <a:gd name="connsiteX338" fmla="*/ 1429192 w 2916033"/>
                  <a:gd name="connsiteY338" fmla="*/ 129553 h 1306963"/>
                  <a:gd name="connsiteX339" fmla="*/ 1407376 w 2916033"/>
                  <a:gd name="connsiteY339" fmla="*/ 173779 h 1306963"/>
                  <a:gd name="connsiteX340" fmla="*/ 1407868 w 2916033"/>
                  <a:gd name="connsiteY340" fmla="*/ 192482 h 1306963"/>
                  <a:gd name="connsiteX341" fmla="*/ 1444284 w 2916033"/>
                  <a:gd name="connsiteY341" fmla="*/ 254444 h 1306963"/>
                  <a:gd name="connsiteX342" fmla="*/ 1446088 w 2916033"/>
                  <a:gd name="connsiteY342" fmla="*/ 270115 h 1306963"/>
                  <a:gd name="connsiteX343" fmla="*/ 1440348 w 2916033"/>
                  <a:gd name="connsiteY343" fmla="*/ 289605 h 1306963"/>
                  <a:gd name="connsiteX344" fmla="*/ 1444284 w 2916033"/>
                  <a:gd name="connsiteY344" fmla="*/ 308194 h 1306963"/>
                  <a:gd name="connsiteX345" fmla="*/ 1486113 w 2916033"/>
                  <a:gd name="connsiteY345" fmla="*/ 351191 h 1306963"/>
                  <a:gd name="connsiteX346" fmla="*/ 1479553 w 2916033"/>
                  <a:gd name="connsiteY346" fmla="*/ 380237 h 1306963"/>
                  <a:gd name="connsiteX347" fmla="*/ 1441495 w 2916033"/>
                  <a:gd name="connsiteY347" fmla="*/ 385155 h 1306963"/>
                  <a:gd name="connsiteX348" fmla="*/ 1431489 w 2916033"/>
                  <a:gd name="connsiteY348" fmla="*/ 393744 h 1306963"/>
                  <a:gd name="connsiteX349" fmla="*/ 1413445 w 2916033"/>
                  <a:gd name="connsiteY349" fmla="*/ 437724 h 1306963"/>
                  <a:gd name="connsiteX350" fmla="*/ 1411969 w 2916033"/>
                  <a:gd name="connsiteY350" fmla="*/ 446674 h 1306963"/>
                  <a:gd name="connsiteX351" fmla="*/ 1415742 w 2916033"/>
                  <a:gd name="connsiteY351" fmla="*/ 508062 h 1306963"/>
                  <a:gd name="connsiteX352" fmla="*/ 1410327 w 2916033"/>
                  <a:gd name="connsiteY352" fmla="*/ 522750 h 1306963"/>
                  <a:gd name="connsiteX353" fmla="*/ 1359476 w 2916033"/>
                  <a:gd name="connsiteY353" fmla="*/ 568631 h 1306963"/>
                  <a:gd name="connsiteX354" fmla="*/ 1354063 w 2916033"/>
                  <a:gd name="connsiteY354" fmla="*/ 581450 h 1306963"/>
                  <a:gd name="connsiteX355" fmla="*/ 1352095 w 2916033"/>
                  <a:gd name="connsiteY355" fmla="*/ 654165 h 1306963"/>
                  <a:gd name="connsiteX356" fmla="*/ 1351767 w 2916033"/>
                  <a:gd name="connsiteY356" fmla="*/ 657296 h 1306963"/>
                  <a:gd name="connsiteX357" fmla="*/ 1329129 w 2916033"/>
                  <a:gd name="connsiteY357" fmla="*/ 782925 h 1306963"/>
                  <a:gd name="connsiteX358" fmla="*/ 1317647 w 2916033"/>
                  <a:gd name="connsiteY358" fmla="*/ 753584 h 1306963"/>
                  <a:gd name="connsiteX359" fmla="*/ 1255969 w 2916033"/>
                  <a:gd name="connsiteY359" fmla="*/ 785024 h 1306963"/>
                  <a:gd name="connsiteX360" fmla="*/ 1240713 w 2916033"/>
                  <a:gd name="connsiteY360" fmla="*/ 778729 h 1306963"/>
                  <a:gd name="connsiteX361" fmla="*/ 1224473 w 2916033"/>
                  <a:gd name="connsiteY361" fmla="*/ 746420 h 1306963"/>
                  <a:gd name="connsiteX362" fmla="*/ 1214795 w 2916033"/>
                  <a:gd name="connsiteY362" fmla="*/ 739027 h 1306963"/>
                  <a:gd name="connsiteX363" fmla="*/ 1178379 w 2916033"/>
                  <a:gd name="connsiteY363" fmla="*/ 735700 h 1306963"/>
                  <a:gd name="connsiteX364" fmla="*/ 1172472 w 2916033"/>
                  <a:gd name="connsiteY364" fmla="*/ 733175 h 1306963"/>
                  <a:gd name="connsiteX365" fmla="*/ 1147867 w 2916033"/>
                  <a:gd name="connsiteY365" fmla="*/ 712882 h 1306963"/>
                  <a:gd name="connsiteX366" fmla="*/ 1137532 w 2916033"/>
                  <a:gd name="connsiteY366" fmla="*/ 710997 h 1306963"/>
                  <a:gd name="connsiteX367" fmla="*/ 1075692 w 2916033"/>
                  <a:gd name="connsiteY367" fmla="*/ 734896 h 1306963"/>
                  <a:gd name="connsiteX368" fmla="*/ 1061911 w 2916033"/>
                  <a:gd name="connsiteY368" fmla="*/ 728913 h 1306963"/>
                  <a:gd name="connsiteX369" fmla="*/ 1048461 w 2916033"/>
                  <a:gd name="connsiteY369" fmla="*/ 705243 h 1306963"/>
                  <a:gd name="connsiteX370" fmla="*/ 1036977 w 2916033"/>
                  <a:gd name="connsiteY370" fmla="*/ 698653 h 1306963"/>
                  <a:gd name="connsiteX371" fmla="*/ 1004498 w 2916033"/>
                  <a:gd name="connsiteY371" fmla="*/ 703063 h 1306963"/>
                  <a:gd name="connsiteX372" fmla="*/ 1001382 w 2916033"/>
                  <a:gd name="connsiteY372" fmla="*/ 702981 h 1306963"/>
                  <a:gd name="connsiteX373" fmla="*/ 959716 w 2916033"/>
                  <a:gd name="connsiteY373" fmla="*/ 695277 h 1306963"/>
                  <a:gd name="connsiteX374" fmla="*/ 949053 w 2916033"/>
                  <a:gd name="connsiteY374" fmla="*/ 680852 h 1306963"/>
                  <a:gd name="connsiteX375" fmla="*/ 941508 w 2916033"/>
                  <a:gd name="connsiteY375" fmla="*/ 591367 h 1306963"/>
                  <a:gd name="connsiteX376" fmla="*/ 935274 w 2916033"/>
                  <a:gd name="connsiteY376" fmla="*/ 578925 h 1306963"/>
                  <a:gd name="connsiteX377" fmla="*/ 911818 w 2916033"/>
                  <a:gd name="connsiteY377" fmla="*/ 561583 h 1306963"/>
                  <a:gd name="connsiteX378" fmla="*/ 907060 w 2916033"/>
                  <a:gd name="connsiteY378" fmla="*/ 555305 h 1306963"/>
                  <a:gd name="connsiteX379" fmla="*/ 879829 w 2916033"/>
                  <a:gd name="connsiteY379" fmla="*/ 491916 h 1306963"/>
                  <a:gd name="connsiteX380" fmla="*/ 878518 w 2916033"/>
                  <a:gd name="connsiteY380" fmla="*/ 486654 h 1306963"/>
                  <a:gd name="connsiteX381" fmla="*/ 869987 w 2916033"/>
                  <a:gd name="connsiteY381" fmla="*/ 419021 h 1306963"/>
                  <a:gd name="connsiteX382" fmla="*/ 869823 w 2916033"/>
                  <a:gd name="connsiteY382" fmla="*/ 414497 h 1306963"/>
                  <a:gd name="connsiteX383" fmla="*/ 876057 w 2916033"/>
                  <a:gd name="connsiteY383" fmla="*/ 344945 h 1306963"/>
                  <a:gd name="connsiteX384" fmla="*/ 879172 w 2916033"/>
                  <a:gd name="connsiteY384" fmla="*/ 336093 h 1306963"/>
                  <a:gd name="connsiteX385" fmla="*/ 897873 w 2916033"/>
                  <a:gd name="connsiteY385" fmla="*/ 308374 h 1306963"/>
                  <a:gd name="connsiteX386" fmla="*/ 919527 w 2916033"/>
                  <a:gd name="connsiteY386" fmla="*/ 314816 h 1306963"/>
                  <a:gd name="connsiteX387" fmla="*/ 657721 w 2916033"/>
                  <a:gd name="connsiteY387" fmla="*/ 934060 h 1306963"/>
                  <a:gd name="connsiteX388" fmla="*/ 603918 w 2916033"/>
                  <a:gd name="connsiteY388" fmla="*/ 935126 h 1306963"/>
                  <a:gd name="connsiteX389" fmla="*/ 594895 w 2916033"/>
                  <a:gd name="connsiteY389" fmla="*/ 930569 h 1306963"/>
                  <a:gd name="connsiteX390" fmla="*/ 544373 w 2916033"/>
                  <a:gd name="connsiteY390" fmla="*/ 867836 h 1306963"/>
                  <a:gd name="connsiteX391" fmla="*/ 542568 w 2916033"/>
                  <a:gd name="connsiteY391" fmla="*/ 865885 h 1306963"/>
                  <a:gd name="connsiteX392" fmla="*/ 465141 w 2916033"/>
                  <a:gd name="connsiteY392" fmla="*/ 801366 h 1306963"/>
                  <a:gd name="connsiteX393" fmla="*/ 461697 w 2916033"/>
                  <a:gd name="connsiteY393" fmla="*/ 797088 h 1306963"/>
                  <a:gd name="connsiteX394" fmla="*/ 436108 w 2916033"/>
                  <a:gd name="connsiteY394" fmla="*/ 750239 h 1306963"/>
                  <a:gd name="connsiteX395" fmla="*/ 434958 w 2916033"/>
                  <a:gd name="connsiteY395" fmla="*/ 748568 h 1306963"/>
                  <a:gd name="connsiteX396" fmla="*/ 388044 w 2916033"/>
                  <a:gd name="connsiteY396" fmla="*/ 683212 h 1306963"/>
                  <a:gd name="connsiteX397" fmla="*/ 386732 w 2916033"/>
                  <a:gd name="connsiteY397" fmla="*/ 681245 h 1306963"/>
                  <a:gd name="connsiteX398" fmla="*/ 355565 w 2916033"/>
                  <a:gd name="connsiteY398" fmla="*/ 621479 h 1306963"/>
                  <a:gd name="connsiteX399" fmla="*/ 354908 w 2916033"/>
                  <a:gd name="connsiteY399" fmla="*/ 620070 h 1306963"/>
                  <a:gd name="connsiteX400" fmla="*/ 307829 w 2916033"/>
                  <a:gd name="connsiteY400" fmla="*/ 507063 h 1306963"/>
                  <a:gd name="connsiteX401" fmla="*/ 305532 w 2916033"/>
                  <a:gd name="connsiteY401" fmla="*/ 503014 h 1306963"/>
                  <a:gd name="connsiteX402" fmla="*/ 253860 w 2916033"/>
                  <a:gd name="connsiteY402" fmla="*/ 438888 h 1306963"/>
                  <a:gd name="connsiteX403" fmla="*/ 250744 w 2916033"/>
                  <a:gd name="connsiteY403" fmla="*/ 432839 h 1306963"/>
                  <a:gd name="connsiteX404" fmla="*/ 231223 w 2916033"/>
                  <a:gd name="connsiteY404" fmla="*/ 365616 h 1306963"/>
                  <a:gd name="connsiteX405" fmla="*/ 230896 w 2916033"/>
                  <a:gd name="connsiteY405" fmla="*/ 364501 h 1306963"/>
                  <a:gd name="connsiteX406" fmla="*/ 209571 w 2916033"/>
                  <a:gd name="connsiteY406" fmla="*/ 304784 h 1306963"/>
                  <a:gd name="connsiteX407" fmla="*/ 205305 w 2916033"/>
                  <a:gd name="connsiteY407" fmla="*/ 298227 h 1306963"/>
                  <a:gd name="connsiteX408" fmla="*/ 152978 w 2916033"/>
                  <a:gd name="connsiteY408" fmla="*/ 251117 h 1306963"/>
                  <a:gd name="connsiteX409" fmla="*/ 149368 w 2916033"/>
                  <a:gd name="connsiteY409" fmla="*/ 245937 h 1306963"/>
                  <a:gd name="connsiteX410" fmla="*/ 119842 w 2916033"/>
                  <a:gd name="connsiteY410" fmla="*/ 180680 h 1306963"/>
                  <a:gd name="connsiteX411" fmla="*/ 116560 w 2916033"/>
                  <a:gd name="connsiteY411" fmla="*/ 175778 h 1306963"/>
                  <a:gd name="connsiteX412" fmla="*/ 71286 w 2916033"/>
                  <a:gd name="connsiteY412" fmla="*/ 132520 h 1306963"/>
                  <a:gd name="connsiteX413" fmla="*/ 69646 w 2916033"/>
                  <a:gd name="connsiteY413" fmla="*/ 130635 h 1306963"/>
                  <a:gd name="connsiteX414" fmla="*/ 6163 w 2916033"/>
                  <a:gd name="connsiteY414" fmla="*/ 44183 h 1306963"/>
                  <a:gd name="connsiteX415" fmla="*/ 3047 w 2916033"/>
                  <a:gd name="connsiteY415" fmla="*/ 36331 h 1306963"/>
                  <a:gd name="connsiteX416" fmla="*/ 258 w 2916033"/>
                  <a:gd name="connsiteY416" fmla="*/ 19726 h 1306963"/>
                  <a:gd name="connsiteX417" fmla="*/ 13218 w 2916033"/>
                  <a:gd name="connsiteY417" fmla="*/ 23 h 1306963"/>
                  <a:gd name="connsiteX418" fmla="*/ 37659 w 2916033"/>
                  <a:gd name="connsiteY418" fmla="*/ 1678 h 1306963"/>
                  <a:gd name="connsiteX419" fmla="*/ 38642 w 2916033"/>
                  <a:gd name="connsiteY419" fmla="*/ 1793 h 1306963"/>
                  <a:gd name="connsiteX420" fmla="*/ 132474 w 2916033"/>
                  <a:gd name="connsiteY420" fmla="*/ 17710 h 1306963"/>
                  <a:gd name="connsiteX421" fmla="*/ 140019 w 2916033"/>
                  <a:gd name="connsiteY421" fmla="*/ 22758 h 1306963"/>
                  <a:gd name="connsiteX422" fmla="*/ 193988 w 2916033"/>
                  <a:gd name="connsiteY422" fmla="*/ 97588 h 1306963"/>
                  <a:gd name="connsiteX423" fmla="*/ 194807 w 2916033"/>
                  <a:gd name="connsiteY423" fmla="*/ 98621 h 1306963"/>
                  <a:gd name="connsiteX424" fmla="*/ 242214 w 2916033"/>
                  <a:gd name="connsiteY424" fmla="*/ 153502 h 1306963"/>
                  <a:gd name="connsiteX425" fmla="*/ 243199 w 2916033"/>
                  <a:gd name="connsiteY425" fmla="*/ 154501 h 1306963"/>
                  <a:gd name="connsiteX426" fmla="*/ 278301 w 2916033"/>
                  <a:gd name="connsiteY426" fmla="*/ 187925 h 1306963"/>
                  <a:gd name="connsiteX427" fmla="*/ 280272 w 2916033"/>
                  <a:gd name="connsiteY427" fmla="*/ 190319 h 1306963"/>
                  <a:gd name="connsiteX428" fmla="*/ 335388 w 2916033"/>
                  <a:gd name="connsiteY428" fmla="*/ 271590 h 1306963"/>
                  <a:gd name="connsiteX429" fmla="*/ 344738 w 2916033"/>
                  <a:gd name="connsiteY429" fmla="*/ 277147 h 1306963"/>
                  <a:gd name="connsiteX430" fmla="*/ 399035 w 2916033"/>
                  <a:gd name="connsiteY430" fmla="*/ 278328 h 1306963"/>
                  <a:gd name="connsiteX431" fmla="*/ 406909 w 2916033"/>
                  <a:gd name="connsiteY431" fmla="*/ 282147 h 1306963"/>
                  <a:gd name="connsiteX432" fmla="*/ 454971 w 2916033"/>
                  <a:gd name="connsiteY432" fmla="*/ 334323 h 1306963"/>
                  <a:gd name="connsiteX433" fmla="*/ 457267 w 2916033"/>
                  <a:gd name="connsiteY433" fmla="*/ 337519 h 1306963"/>
                  <a:gd name="connsiteX434" fmla="*/ 491389 w 2916033"/>
                  <a:gd name="connsiteY434" fmla="*/ 401203 h 1306963"/>
                  <a:gd name="connsiteX435" fmla="*/ 495490 w 2916033"/>
                  <a:gd name="connsiteY435" fmla="*/ 406038 h 1306963"/>
                  <a:gd name="connsiteX436" fmla="*/ 533053 w 2916033"/>
                  <a:gd name="connsiteY436" fmla="*/ 434118 h 1306963"/>
                  <a:gd name="connsiteX437" fmla="*/ 537975 w 2916033"/>
                  <a:gd name="connsiteY437" fmla="*/ 455805 h 1306963"/>
                  <a:gd name="connsiteX438" fmla="*/ 521571 w 2916033"/>
                  <a:gd name="connsiteY438" fmla="*/ 496637 h 1306963"/>
                  <a:gd name="connsiteX439" fmla="*/ 526329 w 2916033"/>
                  <a:gd name="connsiteY439" fmla="*/ 518258 h 1306963"/>
                  <a:gd name="connsiteX440" fmla="*/ 550278 w 2916033"/>
                  <a:gd name="connsiteY440" fmla="*/ 536503 h 1306963"/>
                  <a:gd name="connsiteX441" fmla="*/ 555526 w 2916033"/>
                  <a:gd name="connsiteY441" fmla="*/ 538683 h 1306963"/>
                  <a:gd name="connsiteX442" fmla="*/ 575702 w 2916033"/>
                  <a:gd name="connsiteY442" fmla="*/ 541142 h 1306963"/>
                  <a:gd name="connsiteX443" fmla="*/ 586694 w 2916033"/>
                  <a:gd name="connsiteY443" fmla="*/ 595891 h 1306963"/>
                  <a:gd name="connsiteX444" fmla="*/ 588334 w 2916033"/>
                  <a:gd name="connsiteY444" fmla="*/ 600645 h 1306963"/>
                  <a:gd name="connsiteX445" fmla="*/ 606870 w 2916033"/>
                  <a:gd name="connsiteY445" fmla="*/ 638085 h 1306963"/>
                  <a:gd name="connsiteX446" fmla="*/ 616057 w 2916033"/>
                  <a:gd name="connsiteY446" fmla="*/ 645461 h 1306963"/>
                  <a:gd name="connsiteX447" fmla="*/ 650997 w 2916033"/>
                  <a:gd name="connsiteY447" fmla="*/ 650772 h 1306963"/>
                  <a:gd name="connsiteX448" fmla="*/ 659363 w 2916033"/>
                  <a:gd name="connsiteY448" fmla="*/ 656755 h 1306963"/>
                  <a:gd name="connsiteX449" fmla="*/ 684460 w 2916033"/>
                  <a:gd name="connsiteY449" fmla="*/ 697293 h 1306963"/>
                  <a:gd name="connsiteX450" fmla="*/ 687085 w 2916033"/>
                  <a:gd name="connsiteY450" fmla="*/ 710751 h 1306963"/>
                  <a:gd name="connsiteX451" fmla="*/ 672321 w 2916033"/>
                  <a:gd name="connsiteY451" fmla="*/ 805251 h 1306963"/>
                  <a:gd name="connsiteX452" fmla="*/ 672157 w 2916033"/>
                  <a:gd name="connsiteY452" fmla="*/ 808087 h 1306963"/>
                  <a:gd name="connsiteX453" fmla="*/ 670188 w 2916033"/>
                  <a:gd name="connsiteY453" fmla="*/ 918111 h 1306963"/>
                  <a:gd name="connsiteX454" fmla="*/ 657721 w 2916033"/>
                  <a:gd name="connsiteY454" fmla="*/ 934060 h 130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2916033" h="1306963">
                    <a:moveTo>
                      <a:pt x="1618492" y="1295768"/>
                    </a:moveTo>
                    <a:lnTo>
                      <a:pt x="1597003" y="1298145"/>
                    </a:lnTo>
                    <a:cubicBezTo>
                      <a:pt x="1594544" y="1298407"/>
                      <a:pt x="1592083" y="1297768"/>
                      <a:pt x="1589950" y="1296276"/>
                    </a:cubicBezTo>
                    <a:lnTo>
                      <a:pt x="1539425" y="1261378"/>
                    </a:lnTo>
                    <a:cubicBezTo>
                      <a:pt x="1528928" y="1254148"/>
                      <a:pt x="1531223" y="1233937"/>
                      <a:pt x="1542871" y="1230954"/>
                    </a:cubicBezTo>
                    <a:lnTo>
                      <a:pt x="1563212" y="1225724"/>
                    </a:lnTo>
                    <a:cubicBezTo>
                      <a:pt x="1566163" y="1224938"/>
                      <a:pt x="1569445" y="1225659"/>
                      <a:pt x="1572070" y="1227757"/>
                    </a:cubicBezTo>
                    <a:lnTo>
                      <a:pt x="1599463" y="1249083"/>
                    </a:lnTo>
                    <a:cubicBezTo>
                      <a:pt x="1599956" y="1249444"/>
                      <a:pt x="1600284" y="1249854"/>
                      <a:pt x="1600777" y="1250296"/>
                    </a:cubicBezTo>
                    <a:lnTo>
                      <a:pt x="1623086" y="1273393"/>
                    </a:lnTo>
                    <a:lnTo>
                      <a:pt x="1618492" y="1295751"/>
                    </a:lnTo>
                    <a:close/>
                    <a:moveTo>
                      <a:pt x="1891780" y="1185367"/>
                    </a:moveTo>
                    <a:lnTo>
                      <a:pt x="1896372" y="1200743"/>
                    </a:lnTo>
                    <a:lnTo>
                      <a:pt x="1898668" y="1225905"/>
                    </a:lnTo>
                    <a:lnTo>
                      <a:pt x="1859956" y="1284835"/>
                    </a:lnTo>
                    <a:cubicBezTo>
                      <a:pt x="1858316" y="1287408"/>
                      <a:pt x="1856019" y="1289244"/>
                      <a:pt x="1853558" y="1290080"/>
                    </a:cubicBezTo>
                    <a:lnTo>
                      <a:pt x="1802214" y="1306963"/>
                    </a:lnTo>
                    <a:lnTo>
                      <a:pt x="1795326" y="1295784"/>
                    </a:lnTo>
                    <a:lnTo>
                      <a:pt x="1799427" y="1271131"/>
                    </a:lnTo>
                    <a:cubicBezTo>
                      <a:pt x="1799753" y="1268950"/>
                      <a:pt x="1800410" y="1266901"/>
                      <a:pt x="1801559" y="1265082"/>
                    </a:cubicBezTo>
                    <a:lnTo>
                      <a:pt x="1825344" y="1221544"/>
                    </a:lnTo>
                    <a:cubicBezTo>
                      <a:pt x="1826820" y="1218922"/>
                      <a:pt x="1828788" y="1216906"/>
                      <a:pt x="1831085" y="1215758"/>
                    </a:cubicBezTo>
                    <a:lnTo>
                      <a:pt x="1891780" y="1185384"/>
                    </a:lnTo>
                    <a:close/>
                    <a:moveTo>
                      <a:pt x="1449697" y="1129782"/>
                    </a:moveTo>
                    <a:lnTo>
                      <a:pt x="1458063" y="1137994"/>
                    </a:lnTo>
                    <a:cubicBezTo>
                      <a:pt x="1460852" y="1140584"/>
                      <a:pt x="1464132" y="1141715"/>
                      <a:pt x="1467414" y="1141125"/>
                    </a:cubicBezTo>
                    <a:lnTo>
                      <a:pt x="1493003" y="1136535"/>
                    </a:lnTo>
                    <a:cubicBezTo>
                      <a:pt x="1498089" y="1135633"/>
                      <a:pt x="1503009" y="1138716"/>
                      <a:pt x="1505634" y="1144354"/>
                    </a:cubicBezTo>
                    <a:lnTo>
                      <a:pt x="1517445" y="1169991"/>
                    </a:lnTo>
                    <a:lnTo>
                      <a:pt x="1443956" y="1186761"/>
                    </a:lnTo>
                    <a:lnTo>
                      <a:pt x="1401635" y="1197580"/>
                    </a:lnTo>
                    <a:cubicBezTo>
                      <a:pt x="1400814" y="1197825"/>
                      <a:pt x="1399831" y="1197924"/>
                      <a:pt x="1398845" y="1197891"/>
                    </a:cubicBezTo>
                    <a:lnTo>
                      <a:pt x="1365874" y="1196547"/>
                    </a:lnTo>
                    <a:lnTo>
                      <a:pt x="1385067" y="1156697"/>
                    </a:lnTo>
                    <a:cubicBezTo>
                      <a:pt x="1387364" y="1151928"/>
                      <a:pt x="1391465" y="1149026"/>
                      <a:pt x="1395730" y="1149026"/>
                    </a:cubicBezTo>
                    <a:lnTo>
                      <a:pt x="1416725" y="1149026"/>
                    </a:lnTo>
                    <a:cubicBezTo>
                      <a:pt x="1420826" y="1149026"/>
                      <a:pt x="1424599" y="1146452"/>
                      <a:pt x="1427059" y="1142141"/>
                    </a:cubicBezTo>
                    <a:lnTo>
                      <a:pt x="1431817" y="1133388"/>
                    </a:lnTo>
                    <a:cubicBezTo>
                      <a:pt x="1435918" y="1125880"/>
                      <a:pt x="1443956" y="1124257"/>
                      <a:pt x="1449697" y="1129782"/>
                    </a:cubicBezTo>
                    <a:close/>
                    <a:moveTo>
                      <a:pt x="1758581" y="1119684"/>
                    </a:moveTo>
                    <a:lnTo>
                      <a:pt x="1751527" y="1154468"/>
                    </a:lnTo>
                    <a:cubicBezTo>
                      <a:pt x="1750215" y="1160533"/>
                      <a:pt x="1746441" y="1165140"/>
                      <a:pt x="1741685" y="1166320"/>
                    </a:cubicBezTo>
                    <a:lnTo>
                      <a:pt x="1654744" y="1187728"/>
                    </a:lnTo>
                    <a:cubicBezTo>
                      <a:pt x="1653597" y="1188006"/>
                      <a:pt x="1652283" y="1188088"/>
                      <a:pt x="1651136" y="1187957"/>
                    </a:cubicBezTo>
                    <a:lnTo>
                      <a:pt x="1567970" y="1178384"/>
                    </a:lnTo>
                    <a:lnTo>
                      <a:pt x="1567970" y="1147632"/>
                    </a:lnTo>
                    <a:lnTo>
                      <a:pt x="1614063" y="1132322"/>
                    </a:lnTo>
                    <a:cubicBezTo>
                      <a:pt x="1617017" y="1131372"/>
                      <a:pt x="1619968" y="1131749"/>
                      <a:pt x="1622593" y="1133371"/>
                    </a:cubicBezTo>
                    <a:lnTo>
                      <a:pt x="1656548" y="1153993"/>
                    </a:lnTo>
                    <a:cubicBezTo>
                      <a:pt x="1658681" y="1155321"/>
                      <a:pt x="1661142" y="1155812"/>
                      <a:pt x="1663439" y="1155403"/>
                    </a:cubicBezTo>
                    <a:lnTo>
                      <a:pt x="1699690" y="1149305"/>
                    </a:lnTo>
                    <a:cubicBezTo>
                      <a:pt x="1700676" y="1149124"/>
                      <a:pt x="1701659" y="1148796"/>
                      <a:pt x="1702644" y="1148305"/>
                    </a:cubicBezTo>
                    <a:lnTo>
                      <a:pt x="1758581" y="1119701"/>
                    </a:lnTo>
                    <a:close/>
                    <a:moveTo>
                      <a:pt x="857028" y="1011234"/>
                    </a:moveTo>
                    <a:lnTo>
                      <a:pt x="962505" y="1018496"/>
                    </a:lnTo>
                    <a:cubicBezTo>
                      <a:pt x="967589" y="1018840"/>
                      <a:pt x="972183" y="1015365"/>
                      <a:pt x="974479" y="1009611"/>
                    </a:cubicBezTo>
                    <a:lnTo>
                      <a:pt x="979892" y="995891"/>
                    </a:lnTo>
                    <a:cubicBezTo>
                      <a:pt x="982517" y="989023"/>
                      <a:pt x="988586" y="985548"/>
                      <a:pt x="994327" y="987531"/>
                    </a:cubicBezTo>
                    <a:lnTo>
                      <a:pt x="1096523" y="1022872"/>
                    </a:lnTo>
                    <a:cubicBezTo>
                      <a:pt x="1099805" y="1024003"/>
                      <a:pt x="1102592" y="1026823"/>
                      <a:pt x="1104234" y="1030675"/>
                    </a:cubicBezTo>
                    <a:lnTo>
                      <a:pt x="1121457" y="1070541"/>
                    </a:lnTo>
                    <a:cubicBezTo>
                      <a:pt x="1123425" y="1075081"/>
                      <a:pt x="1127036" y="1078130"/>
                      <a:pt x="1130972" y="1078769"/>
                    </a:cubicBezTo>
                    <a:lnTo>
                      <a:pt x="1219061" y="1092801"/>
                    </a:lnTo>
                    <a:cubicBezTo>
                      <a:pt x="1220372" y="1093014"/>
                      <a:pt x="1221684" y="1093522"/>
                      <a:pt x="1222997" y="1094309"/>
                    </a:cubicBezTo>
                    <a:lnTo>
                      <a:pt x="1271880" y="1124881"/>
                    </a:lnTo>
                    <a:cubicBezTo>
                      <a:pt x="1281886" y="1131224"/>
                      <a:pt x="1281065" y="1150206"/>
                      <a:pt x="1270569" y="1155009"/>
                    </a:cubicBezTo>
                    <a:lnTo>
                      <a:pt x="1232182" y="1172270"/>
                    </a:lnTo>
                    <a:cubicBezTo>
                      <a:pt x="1229559" y="1173516"/>
                      <a:pt x="1226441" y="1173483"/>
                      <a:pt x="1223816" y="1172188"/>
                    </a:cubicBezTo>
                    <a:lnTo>
                      <a:pt x="1159022" y="1141682"/>
                    </a:lnTo>
                    <a:cubicBezTo>
                      <a:pt x="1157546" y="1140994"/>
                      <a:pt x="1156069" y="1140666"/>
                      <a:pt x="1154429" y="1140699"/>
                    </a:cubicBezTo>
                    <a:lnTo>
                      <a:pt x="1099969" y="1142027"/>
                    </a:lnTo>
                    <a:cubicBezTo>
                      <a:pt x="1099640" y="1142027"/>
                      <a:pt x="1099148" y="1142027"/>
                      <a:pt x="1098819" y="1141994"/>
                    </a:cubicBezTo>
                    <a:lnTo>
                      <a:pt x="1033533" y="1136519"/>
                    </a:lnTo>
                    <a:cubicBezTo>
                      <a:pt x="1033040" y="1136469"/>
                      <a:pt x="1032549" y="1136388"/>
                      <a:pt x="1031893" y="1136240"/>
                    </a:cubicBezTo>
                    <a:lnTo>
                      <a:pt x="973823" y="1121258"/>
                    </a:lnTo>
                    <a:cubicBezTo>
                      <a:pt x="973332" y="1121127"/>
                      <a:pt x="972839" y="1120979"/>
                      <a:pt x="972347" y="1120783"/>
                    </a:cubicBezTo>
                    <a:lnTo>
                      <a:pt x="900662" y="1090785"/>
                    </a:lnTo>
                    <a:cubicBezTo>
                      <a:pt x="899841" y="1090490"/>
                      <a:pt x="899187" y="1090277"/>
                      <a:pt x="898366" y="1090146"/>
                    </a:cubicBezTo>
                    <a:lnTo>
                      <a:pt x="854076" y="1082425"/>
                    </a:lnTo>
                    <a:cubicBezTo>
                      <a:pt x="852272" y="1082114"/>
                      <a:pt x="850466" y="1082294"/>
                      <a:pt x="848662" y="1082966"/>
                    </a:cubicBezTo>
                    <a:lnTo>
                      <a:pt x="829142" y="1090523"/>
                    </a:lnTo>
                    <a:cubicBezTo>
                      <a:pt x="827174" y="1091326"/>
                      <a:pt x="824877" y="1091424"/>
                      <a:pt x="822909" y="1090818"/>
                    </a:cubicBezTo>
                    <a:lnTo>
                      <a:pt x="715299" y="1060017"/>
                    </a:lnTo>
                    <a:cubicBezTo>
                      <a:pt x="711198" y="1058870"/>
                      <a:pt x="707918" y="1055312"/>
                      <a:pt x="706278" y="1050460"/>
                    </a:cubicBezTo>
                    <a:lnTo>
                      <a:pt x="700373" y="1032216"/>
                    </a:lnTo>
                    <a:cubicBezTo>
                      <a:pt x="698569" y="1026692"/>
                      <a:pt x="694468" y="1022905"/>
                      <a:pt x="689874" y="1022348"/>
                    </a:cubicBezTo>
                    <a:lnTo>
                      <a:pt x="661986" y="1018938"/>
                    </a:lnTo>
                    <a:cubicBezTo>
                      <a:pt x="652145" y="1017758"/>
                      <a:pt x="647225" y="1003366"/>
                      <a:pt x="652966" y="993121"/>
                    </a:cubicBezTo>
                    <a:lnTo>
                      <a:pt x="679704" y="945125"/>
                    </a:lnTo>
                    <a:cubicBezTo>
                      <a:pt x="682165" y="940682"/>
                      <a:pt x="686102" y="938142"/>
                      <a:pt x="690367" y="938371"/>
                    </a:cubicBezTo>
                    <a:lnTo>
                      <a:pt x="759098" y="942059"/>
                    </a:lnTo>
                    <a:cubicBezTo>
                      <a:pt x="760738" y="942158"/>
                      <a:pt x="762542" y="942715"/>
                      <a:pt x="764020" y="943715"/>
                    </a:cubicBezTo>
                    <a:lnTo>
                      <a:pt x="810770" y="973385"/>
                    </a:lnTo>
                    <a:cubicBezTo>
                      <a:pt x="811753" y="974024"/>
                      <a:pt x="812738" y="974483"/>
                      <a:pt x="813886" y="974762"/>
                    </a:cubicBezTo>
                    <a:lnTo>
                      <a:pt x="833079" y="979630"/>
                    </a:lnTo>
                    <a:cubicBezTo>
                      <a:pt x="837344" y="980696"/>
                      <a:pt x="840788" y="984417"/>
                      <a:pt x="842264" y="989531"/>
                    </a:cubicBezTo>
                    <a:lnTo>
                      <a:pt x="846038" y="1001055"/>
                    </a:lnTo>
                    <a:cubicBezTo>
                      <a:pt x="847843" y="1006923"/>
                      <a:pt x="852108" y="1010890"/>
                      <a:pt x="857028" y="1011234"/>
                    </a:cubicBezTo>
                    <a:close/>
                    <a:moveTo>
                      <a:pt x="2512335" y="959829"/>
                    </a:moveTo>
                    <a:cubicBezTo>
                      <a:pt x="2512171" y="962927"/>
                      <a:pt x="2511350" y="965894"/>
                      <a:pt x="2509874" y="968385"/>
                    </a:cubicBezTo>
                    <a:lnTo>
                      <a:pt x="2479856" y="1020463"/>
                    </a:lnTo>
                    <a:lnTo>
                      <a:pt x="2473622" y="962664"/>
                    </a:lnTo>
                    <a:cubicBezTo>
                      <a:pt x="2473130" y="959353"/>
                      <a:pt x="2473622" y="955976"/>
                      <a:pt x="2474770" y="952993"/>
                    </a:cubicBezTo>
                    <a:lnTo>
                      <a:pt x="2484121" y="928946"/>
                    </a:lnTo>
                    <a:cubicBezTo>
                      <a:pt x="2484449" y="928470"/>
                      <a:pt x="2484611" y="927995"/>
                      <a:pt x="2484776" y="927536"/>
                    </a:cubicBezTo>
                    <a:lnTo>
                      <a:pt x="2498228" y="900276"/>
                    </a:lnTo>
                    <a:lnTo>
                      <a:pt x="2510859" y="918898"/>
                    </a:lnTo>
                    <a:cubicBezTo>
                      <a:pt x="2513156" y="922192"/>
                      <a:pt x="2514139" y="926487"/>
                      <a:pt x="2513975" y="930847"/>
                    </a:cubicBezTo>
                    <a:lnTo>
                      <a:pt x="2512335" y="959812"/>
                    </a:lnTo>
                    <a:close/>
                    <a:moveTo>
                      <a:pt x="2027111" y="746650"/>
                    </a:moveTo>
                    <a:lnTo>
                      <a:pt x="2016120" y="758206"/>
                    </a:lnTo>
                    <a:cubicBezTo>
                      <a:pt x="2013167" y="761435"/>
                      <a:pt x="2009066" y="762615"/>
                      <a:pt x="2005129" y="761386"/>
                    </a:cubicBezTo>
                    <a:lnTo>
                      <a:pt x="1973963" y="751354"/>
                    </a:lnTo>
                    <a:cubicBezTo>
                      <a:pt x="1970025" y="750108"/>
                      <a:pt x="1966745" y="746519"/>
                      <a:pt x="1965269" y="741683"/>
                    </a:cubicBezTo>
                    <a:lnTo>
                      <a:pt x="1956246" y="713030"/>
                    </a:lnTo>
                    <a:lnTo>
                      <a:pt x="2013823" y="709276"/>
                    </a:lnTo>
                    <a:cubicBezTo>
                      <a:pt x="2017924" y="708997"/>
                      <a:pt x="2022025" y="711456"/>
                      <a:pt x="2024486" y="715832"/>
                    </a:cubicBezTo>
                    <a:lnTo>
                      <a:pt x="2029406" y="724225"/>
                    </a:lnTo>
                    <a:cubicBezTo>
                      <a:pt x="2033345" y="731241"/>
                      <a:pt x="2032360" y="741142"/>
                      <a:pt x="2027111" y="746650"/>
                    </a:cubicBezTo>
                    <a:close/>
                    <a:moveTo>
                      <a:pt x="2235275" y="704079"/>
                    </a:moveTo>
                    <a:cubicBezTo>
                      <a:pt x="2238883" y="705309"/>
                      <a:pt x="2242001" y="708538"/>
                      <a:pt x="2243477" y="712882"/>
                    </a:cubicBezTo>
                    <a:lnTo>
                      <a:pt x="2263981" y="768910"/>
                    </a:lnTo>
                    <a:lnTo>
                      <a:pt x="2213130" y="736667"/>
                    </a:lnTo>
                    <a:cubicBezTo>
                      <a:pt x="2211818" y="735814"/>
                      <a:pt x="2210341" y="735273"/>
                      <a:pt x="2208865" y="735076"/>
                    </a:cubicBezTo>
                    <a:lnTo>
                      <a:pt x="2159653" y="728569"/>
                    </a:lnTo>
                    <a:cubicBezTo>
                      <a:pt x="2158832" y="728454"/>
                      <a:pt x="2157849" y="728454"/>
                      <a:pt x="2156864" y="728602"/>
                    </a:cubicBezTo>
                    <a:lnTo>
                      <a:pt x="2122581" y="733814"/>
                    </a:lnTo>
                    <a:cubicBezTo>
                      <a:pt x="2121924" y="733913"/>
                      <a:pt x="2121269" y="733945"/>
                      <a:pt x="2120448" y="733913"/>
                    </a:cubicBezTo>
                    <a:lnTo>
                      <a:pt x="2095350" y="732307"/>
                    </a:lnTo>
                    <a:cubicBezTo>
                      <a:pt x="2086819" y="731749"/>
                      <a:pt x="2081079" y="720488"/>
                      <a:pt x="2084196" y="710095"/>
                    </a:cubicBezTo>
                    <a:lnTo>
                      <a:pt x="2088626" y="695211"/>
                    </a:lnTo>
                    <a:cubicBezTo>
                      <a:pt x="2090430" y="689064"/>
                      <a:pt x="2095021" y="684950"/>
                      <a:pt x="2100108" y="684769"/>
                    </a:cubicBezTo>
                    <a:lnTo>
                      <a:pt x="2170316" y="682327"/>
                    </a:lnTo>
                    <a:cubicBezTo>
                      <a:pt x="2171464" y="682278"/>
                      <a:pt x="2172613" y="682474"/>
                      <a:pt x="2173760" y="682868"/>
                    </a:cubicBezTo>
                    <a:lnTo>
                      <a:pt x="2235275" y="704063"/>
                    </a:lnTo>
                    <a:close/>
                    <a:moveTo>
                      <a:pt x="2903565" y="663164"/>
                    </a:moveTo>
                    <a:cubicBezTo>
                      <a:pt x="2909634" y="664509"/>
                      <a:pt x="2914064" y="671311"/>
                      <a:pt x="2914064" y="679261"/>
                    </a:cubicBezTo>
                    <a:lnTo>
                      <a:pt x="2914064" y="935224"/>
                    </a:lnTo>
                    <a:lnTo>
                      <a:pt x="2916032" y="1166238"/>
                    </a:lnTo>
                    <a:cubicBezTo>
                      <a:pt x="2916196" y="1180466"/>
                      <a:pt x="2903072" y="1188088"/>
                      <a:pt x="2894870" y="1178548"/>
                    </a:cubicBezTo>
                    <a:lnTo>
                      <a:pt x="2861408" y="1139469"/>
                    </a:lnTo>
                    <a:cubicBezTo>
                      <a:pt x="2859768" y="1137502"/>
                      <a:pt x="2857798" y="1136158"/>
                      <a:pt x="2855503" y="1135584"/>
                    </a:cubicBezTo>
                    <a:lnTo>
                      <a:pt x="2801698" y="1121569"/>
                    </a:lnTo>
                    <a:cubicBezTo>
                      <a:pt x="2797269" y="1120405"/>
                      <a:pt x="2792675" y="1122421"/>
                      <a:pt x="2789724" y="1126815"/>
                    </a:cubicBezTo>
                    <a:lnTo>
                      <a:pt x="2782176" y="1137978"/>
                    </a:lnTo>
                    <a:cubicBezTo>
                      <a:pt x="2779880" y="1141453"/>
                      <a:pt x="2776436" y="1143485"/>
                      <a:pt x="2772827" y="1143551"/>
                    </a:cubicBezTo>
                    <a:lnTo>
                      <a:pt x="2719515" y="1144485"/>
                    </a:lnTo>
                    <a:cubicBezTo>
                      <a:pt x="2709837" y="1144649"/>
                      <a:pt x="2703604" y="1131453"/>
                      <a:pt x="2708033" y="1120488"/>
                    </a:cubicBezTo>
                    <a:lnTo>
                      <a:pt x="2723616" y="1082769"/>
                    </a:lnTo>
                    <a:cubicBezTo>
                      <a:pt x="2724927" y="1079540"/>
                      <a:pt x="2727060" y="1076983"/>
                      <a:pt x="2729685" y="1075507"/>
                    </a:cubicBezTo>
                    <a:lnTo>
                      <a:pt x="2755112" y="1060902"/>
                    </a:lnTo>
                    <a:cubicBezTo>
                      <a:pt x="2760689" y="1057722"/>
                      <a:pt x="2763640" y="1049903"/>
                      <a:pt x="2762329" y="1042264"/>
                    </a:cubicBezTo>
                    <a:lnTo>
                      <a:pt x="2749043" y="968467"/>
                    </a:lnTo>
                    <a:cubicBezTo>
                      <a:pt x="2748714" y="966828"/>
                      <a:pt x="2748222" y="965254"/>
                      <a:pt x="2747565" y="963812"/>
                    </a:cubicBezTo>
                    <a:lnTo>
                      <a:pt x="2718530" y="900588"/>
                    </a:lnTo>
                    <a:cubicBezTo>
                      <a:pt x="2717218" y="897686"/>
                      <a:pt x="2715250" y="895391"/>
                      <a:pt x="2712789" y="894014"/>
                    </a:cubicBezTo>
                    <a:lnTo>
                      <a:pt x="2596651" y="827298"/>
                    </a:lnTo>
                    <a:cubicBezTo>
                      <a:pt x="2595337" y="826594"/>
                      <a:pt x="2594025" y="826151"/>
                      <a:pt x="2592714" y="825987"/>
                    </a:cubicBezTo>
                    <a:lnTo>
                      <a:pt x="2544650" y="819644"/>
                    </a:lnTo>
                    <a:cubicBezTo>
                      <a:pt x="2542846" y="819397"/>
                      <a:pt x="2541042" y="818627"/>
                      <a:pt x="2539402" y="817365"/>
                    </a:cubicBezTo>
                    <a:lnTo>
                      <a:pt x="2456233" y="752223"/>
                    </a:lnTo>
                    <a:cubicBezTo>
                      <a:pt x="2450164" y="747568"/>
                      <a:pt x="2442455" y="750026"/>
                      <a:pt x="2438846" y="757714"/>
                    </a:cubicBezTo>
                    <a:lnTo>
                      <a:pt x="2429823" y="776909"/>
                    </a:lnTo>
                    <a:cubicBezTo>
                      <a:pt x="2428019" y="780745"/>
                      <a:pt x="2425068" y="783466"/>
                      <a:pt x="2421786" y="784400"/>
                    </a:cubicBezTo>
                    <a:lnTo>
                      <a:pt x="2410632" y="787499"/>
                    </a:lnTo>
                    <a:cubicBezTo>
                      <a:pt x="2405218" y="788957"/>
                      <a:pt x="2399969" y="785941"/>
                      <a:pt x="2397180" y="780008"/>
                    </a:cubicBezTo>
                    <a:lnTo>
                      <a:pt x="2389799" y="764484"/>
                    </a:lnTo>
                    <a:cubicBezTo>
                      <a:pt x="2388650" y="761927"/>
                      <a:pt x="2387995" y="758993"/>
                      <a:pt x="2387995" y="756009"/>
                    </a:cubicBezTo>
                    <a:lnTo>
                      <a:pt x="2387995" y="733109"/>
                    </a:lnTo>
                    <a:cubicBezTo>
                      <a:pt x="2387995" y="727585"/>
                      <a:pt x="2385862" y="722422"/>
                      <a:pt x="2382252" y="719406"/>
                    </a:cubicBezTo>
                    <a:lnTo>
                      <a:pt x="2361583" y="702030"/>
                    </a:lnTo>
                    <a:cubicBezTo>
                      <a:pt x="2352726" y="694604"/>
                      <a:pt x="2354366" y="677262"/>
                      <a:pt x="2364372" y="672869"/>
                    </a:cubicBezTo>
                    <a:lnTo>
                      <a:pt x="2404235" y="655297"/>
                    </a:lnTo>
                    <a:cubicBezTo>
                      <a:pt x="2405710" y="654673"/>
                      <a:pt x="2407186" y="654379"/>
                      <a:pt x="2408664" y="654428"/>
                    </a:cubicBezTo>
                    <a:lnTo>
                      <a:pt x="2452296" y="655755"/>
                    </a:lnTo>
                    <a:lnTo>
                      <a:pt x="2447703" y="633397"/>
                    </a:lnTo>
                    <a:lnTo>
                      <a:pt x="2360271" y="633397"/>
                    </a:lnTo>
                    <a:cubicBezTo>
                      <a:pt x="2356006" y="633397"/>
                      <a:pt x="2352070" y="630675"/>
                      <a:pt x="2349773" y="626135"/>
                    </a:cubicBezTo>
                    <a:lnTo>
                      <a:pt x="2331072" y="590039"/>
                    </a:lnTo>
                    <a:cubicBezTo>
                      <a:pt x="2329268" y="586483"/>
                      <a:pt x="2326481" y="583991"/>
                      <a:pt x="2323199" y="583122"/>
                    </a:cubicBezTo>
                    <a:lnTo>
                      <a:pt x="2275301" y="570287"/>
                    </a:lnTo>
                    <a:cubicBezTo>
                      <a:pt x="2272512" y="569517"/>
                      <a:pt x="2269886" y="567484"/>
                      <a:pt x="2268082" y="564550"/>
                    </a:cubicBezTo>
                    <a:lnTo>
                      <a:pt x="2259059" y="550076"/>
                    </a:lnTo>
                    <a:cubicBezTo>
                      <a:pt x="2252990" y="540404"/>
                      <a:pt x="2257091" y="525914"/>
                      <a:pt x="2266606" y="523734"/>
                    </a:cubicBezTo>
                    <a:lnTo>
                      <a:pt x="2327956" y="509604"/>
                    </a:lnTo>
                    <a:cubicBezTo>
                      <a:pt x="2329596" y="509210"/>
                      <a:pt x="2331236" y="508341"/>
                      <a:pt x="2332714" y="507079"/>
                    </a:cubicBezTo>
                    <a:lnTo>
                      <a:pt x="2357975" y="485147"/>
                    </a:lnTo>
                    <a:cubicBezTo>
                      <a:pt x="2361092" y="482540"/>
                      <a:pt x="2364701" y="481720"/>
                      <a:pt x="2368145" y="482901"/>
                    </a:cubicBezTo>
                    <a:lnTo>
                      <a:pt x="2459844" y="513865"/>
                    </a:lnTo>
                    <a:cubicBezTo>
                      <a:pt x="2463780" y="515193"/>
                      <a:pt x="2466896" y="518881"/>
                      <a:pt x="2468372" y="523783"/>
                    </a:cubicBezTo>
                    <a:lnTo>
                      <a:pt x="2474770" y="545256"/>
                    </a:lnTo>
                    <a:cubicBezTo>
                      <a:pt x="2475098" y="546223"/>
                      <a:pt x="2475262" y="547240"/>
                      <a:pt x="2475426" y="548272"/>
                    </a:cubicBezTo>
                    <a:lnTo>
                      <a:pt x="2492651" y="671934"/>
                    </a:lnTo>
                    <a:cubicBezTo>
                      <a:pt x="2493306" y="676721"/>
                      <a:pt x="2495603" y="680868"/>
                      <a:pt x="2498885" y="683261"/>
                    </a:cubicBezTo>
                    <a:lnTo>
                      <a:pt x="2550883" y="721471"/>
                    </a:lnTo>
                    <a:cubicBezTo>
                      <a:pt x="2556298" y="725455"/>
                      <a:pt x="2563186" y="723717"/>
                      <a:pt x="2566959" y="717390"/>
                    </a:cubicBezTo>
                    <a:lnTo>
                      <a:pt x="2611414" y="644461"/>
                    </a:lnTo>
                    <a:cubicBezTo>
                      <a:pt x="2612562" y="642674"/>
                      <a:pt x="2613873" y="641199"/>
                      <a:pt x="2615515" y="640150"/>
                    </a:cubicBezTo>
                    <a:lnTo>
                      <a:pt x="2683754" y="593350"/>
                    </a:lnTo>
                    <a:cubicBezTo>
                      <a:pt x="2685722" y="592105"/>
                      <a:pt x="2687690" y="591449"/>
                      <a:pt x="2689659" y="591449"/>
                    </a:cubicBezTo>
                    <a:lnTo>
                      <a:pt x="2741495" y="591449"/>
                    </a:lnTo>
                    <a:cubicBezTo>
                      <a:pt x="2743135" y="591449"/>
                      <a:pt x="2744942" y="591908"/>
                      <a:pt x="2746417" y="592777"/>
                    </a:cubicBezTo>
                    <a:lnTo>
                      <a:pt x="2796776" y="620791"/>
                    </a:lnTo>
                    <a:lnTo>
                      <a:pt x="2843527" y="649199"/>
                    </a:lnTo>
                    <a:cubicBezTo>
                      <a:pt x="2844512" y="649821"/>
                      <a:pt x="2845659" y="650264"/>
                      <a:pt x="2846808" y="650510"/>
                    </a:cubicBezTo>
                    <a:lnTo>
                      <a:pt x="2903565" y="663164"/>
                    </a:lnTo>
                    <a:close/>
                    <a:moveTo>
                      <a:pt x="1908020" y="334307"/>
                    </a:moveTo>
                    <a:lnTo>
                      <a:pt x="1859956" y="411218"/>
                    </a:lnTo>
                    <a:cubicBezTo>
                      <a:pt x="1858316" y="413906"/>
                      <a:pt x="1856019" y="415841"/>
                      <a:pt x="1853394" y="416742"/>
                    </a:cubicBezTo>
                    <a:lnTo>
                      <a:pt x="1812056" y="431118"/>
                    </a:lnTo>
                    <a:cubicBezTo>
                      <a:pt x="1810088" y="431774"/>
                      <a:pt x="1808119" y="431856"/>
                      <a:pt x="1806151" y="431331"/>
                    </a:cubicBezTo>
                    <a:lnTo>
                      <a:pt x="1748573" y="415759"/>
                    </a:lnTo>
                    <a:cubicBezTo>
                      <a:pt x="1747590" y="415497"/>
                      <a:pt x="1746605" y="415382"/>
                      <a:pt x="1745622" y="415415"/>
                    </a:cubicBezTo>
                    <a:lnTo>
                      <a:pt x="1642277" y="419513"/>
                    </a:lnTo>
                    <a:cubicBezTo>
                      <a:pt x="1641787" y="419529"/>
                      <a:pt x="1641294" y="419595"/>
                      <a:pt x="1640637" y="419709"/>
                    </a:cubicBezTo>
                    <a:lnTo>
                      <a:pt x="1595198" y="428954"/>
                    </a:lnTo>
                    <a:cubicBezTo>
                      <a:pt x="1589950" y="430020"/>
                      <a:pt x="1585685" y="435265"/>
                      <a:pt x="1584700" y="442052"/>
                    </a:cubicBezTo>
                    <a:lnTo>
                      <a:pt x="1578302" y="485327"/>
                    </a:lnTo>
                    <a:cubicBezTo>
                      <a:pt x="1577647" y="490523"/>
                      <a:pt x="1578795" y="495883"/>
                      <a:pt x="1581748" y="499686"/>
                    </a:cubicBezTo>
                    <a:lnTo>
                      <a:pt x="1624069" y="556649"/>
                    </a:lnTo>
                    <a:cubicBezTo>
                      <a:pt x="1628663" y="562845"/>
                      <a:pt x="1636208" y="563353"/>
                      <a:pt x="1641294" y="557780"/>
                    </a:cubicBezTo>
                    <a:lnTo>
                      <a:pt x="1664260" y="532766"/>
                    </a:lnTo>
                    <a:cubicBezTo>
                      <a:pt x="1665900" y="530913"/>
                      <a:pt x="1667868" y="529668"/>
                      <a:pt x="1670165" y="529159"/>
                    </a:cubicBezTo>
                    <a:lnTo>
                      <a:pt x="1786139" y="501997"/>
                    </a:lnTo>
                    <a:lnTo>
                      <a:pt x="1781545" y="539732"/>
                    </a:lnTo>
                    <a:lnTo>
                      <a:pt x="1762845" y="531192"/>
                    </a:lnTo>
                    <a:cubicBezTo>
                      <a:pt x="1757596" y="528799"/>
                      <a:pt x="1751855" y="531143"/>
                      <a:pt x="1748573" y="536978"/>
                    </a:cubicBezTo>
                    <a:lnTo>
                      <a:pt x="1728561" y="572467"/>
                    </a:lnTo>
                    <a:cubicBezTo>
                      <a:pt x="1727250" y="574827"/>
                      <a:pt x="1725445" y="576680"/>
                      <a:pt x="1723313" y="577827"/>
                    </a:cubicBezTo>
                    <a:lnTo>
                      <a:pt x="1683779" y="599957"/>
                    </a:lnTo>
                    <a:cubicBezTo>
                      <a:pt x="1676234" y="604153"/>
                      <a:pt x="1673773" y="616349"/>
                      <a:pt x="1678695" y="624790"/>
                    </a:cubicBezTo>
                    <a:lnTo>
                      <a:pt x="1726264" y="706096"/>
                    </a:lnTo>
                    <a:cubicBezTo>
                      <a:pt x="1729218" y="711161"/>
                      <a:pt x="1729546" y="717996"/>
                      <a:pt x="1727250" y="723602"/>
                    </a:cubicBezTo>
                    <a:lnTo>
                      <a:pt x="1723477" y="732978"/>
                    </a:lnTo>
                    <a:cubicBezTo>
                      <a:pt x="1721180" y="738667"/>
                      <a:pt x="1721509" y="745617"/>
                      <a:pt x="1724625" y="750698"/>
                    </a:cubicBezTo>
                    <a:lnTo>
                      <a:pt x="1774164" y="832544"/>
                    </a:lnTo>
                    <a:cubicBezTo>
                      <a:pt x="1775968" y="835658"/>
                      <a:pt x="1776954" y="839543"/>
                      <a:pt x="1776789" y="843494"/>
                    </a:cubicBezTo>
                    <a:lnTo>
                      <a:pt x="1775147" y="882982"/>
                    </a:lnTo>
                    <a:cubicBezTo>
                      <a:pt x="1774821" y="888523"/>
                      <a:pt x="1772524" y="893523"/>
                      <a:pt x="1768752" y="896276"/>
                    </a:cubicBezTo>
                    <a:lnTo>
                      <a:pt x="1750215" y="909931"/>
                    </a:lnTo>
                    <a:cubicBezTo>
                      <a:pt x="1745622" y="913340"/>
                      <a:pt x="1739881" y="912635"/>
                      <a:pt x="1735780" y="908161"/>
                    </a:cubicBezTo>
                    <a:lnTo>
                      <a:pt x="1725281" y="896407"/>
                    </a:lnTo>
                    <a:cubicBezTo>
                      <a:pt x="1720524" y="891326"/>
                      <a:pt x="1719376" y="882769"/>
                      <a:pt x="1722328" y="875966"/>
                    </a:cubicBezTo>
                    <a:lnTo>
                      <a:pt x="1729546" y="859656"/>
                    </a:lnTo>
                    <a:cubicBezTo>
                      <a:pt x="1735452" y="846215"/>
                      <a:pt x="1724953" y="830741"/>
                      <a:pt x="1713797" y="836462"/>
                    </a:cubicBezTo>
                    <a:lnTo>
                      <a:pt x="1693129" y="847166"/>
                    </a:lnTo>
                    <a:cubicBezTo>
                      <a:pt x="1688373" y="849674"/>
                      <a:pt x="1682796" y="848067"/>
                      <a:pt x="1679186" y="843133"/>
                    </a:cubicBezTo>
                    <a:lnTo>
                      <a:pt x="1673937" y="835658"/>
                    </a:lnTo>
                    <a:cubicBezTo>
                      <a:pt x="1670984" y="831495"/>
                      <a:pt x="1669836" y="825643"/>
                      <a:pt x="1670984" y="820168"/>
                    </a:cubicBezTo>
                    <a:lnTo>
                      <a:pt x="1673773" y="807054"/>
                    </a:lnTo>
                    <a:cubicBezTo>
                      <a:pt x="1675085" y="800825"/>
                      <a:pt x="1673445" y="794187"/>
                      <a:pt x="1669672" y="790072"/>
                    </a:cubicBezTo>
                    <a:lnTo>
                      <a:pt x="1635389" y="753534"/>
                    </a:lnTo>
                    <a:cubicBezTo>
                      <a:pt x="1632107" y="750026"/>
                      <a:pt x="1630303" y="744601"/>
                      <a:pt x="1630795" y="739109"/>
                    </a:cubicBezTo>
                    <a:lnTo>
                      <a:pt x="1634404" y="696588"/>
                    </a:lnTo>
                    <a:cubicBezTo>
                      <a:pt x="1635553" y="684048"/>
                      <a:pt x="1625709" y="674721"/>
                      <a:pt x="1616852" y="679852"/>
                    </a:cubicBezTo>
                    <a:lnTo>
                      <a:pt x="1601268" y="688786"/>
                    </a:lnTo>
                    <a:cubicBezTo>
                      <a:pt x="1596512" y="691555"/>
                      <a:pt x="1593558" y="697900"/>
                      <a:pt x="1593887" y="704702"/>
                    </a:cubicBezTo>
                    <a:lnTo>
                      <a:pt x="1597824" y="789810"/>
                    </a:lnTo>
                    <a:lnTo>
                      <a:pt x="1599956" y="894096"/>
                    </a:lnTo>
                    <a:cubicBezTo>
                      <a:pt x="1600120" y="901751"/>
                      <a:pt x="1596019" y="908505"/>
                      <a:pt x="1590278" y="910357"/>
                    </a:cubicBezTo>
                    <a:lnTo>
                      <a:pt x="1566656" y="917963"/>
                    </a:lnTo>
                    <a:cubicBezTo>
                      <a:pt x="1563212" y="919111"/>
                      <a:pt x="1559439" y="918193"/>
                      <a:pt x="1556321" y="915455"/>
                    </a:cubicBezTo>
                    <a:lnTo>
                      <a:pt x="1541067" y="901489"/>
                    </a:lnTo>
                    <a:cubicBezTo>
                      <a:pt x="1536638" y="897391"/>
                      <a:pt x="1534669" y="890015"/>
                      <a:pt x="1536309" y="883228"/>
                    </a:cubicBezTo>
                    <a:lnTo>
                      <a:pt x="1551073" y="822742"/>
                    </a:lnTo>
                    <a:cubicBezTo>
                      <a:pt x="1551566" y="820381"/>
                      <a:pt x="1551728" y="817873"/>
                      <a:pt x="1551566" y="815414"/>
                    </a:cubicBezTo>
                    <a:lnTo>
                      <a:pt x="1544347" y="752862"/>
                    </a:lnTo>
                    <a:cubicBezTo>
                      <a:pt x="1543364" y="745092"/>
                      <a:pt x="1538442" y="739256"/>
                      <a:pt x="1532373" y="738945"/>
                    </a:cubicBezTo>
                    <a:lnTo>
                      <a:pt x="1522859" y="738470"/>
                    </a:lnTo>
                    <a:cubicBezTo>
                      <a:pt x="1518101" y="738224"/>
                      <a:pt x="1514000" y="734667"/>
                      <a:pt x="1511868" y="729192"/>
                    </a:cubicBezTo>
                    <a:lnTo>
                      <a:pt x="1497597" y="690474"/>
                    </a:lnTo>
                    <a:cubicBezTo>
                      <a:pt x="1495628" y="685327"/>
                      <a:pt x="1495957" y="679261"/>
                      <a:pt x="1498416" y="674475"/>
                    </a:cubicBezTo>
                    <a:lnTo>
                      <a:pt x="1520727" y="630446"/>
                    </a:lnTo>
                    <a:cubicBezTo>
                      <a:pt x="1521545" y="628610"/>
                      <a:pt x="1522202" y="626561"/>
                      <a:pt x="1522531" y="624414"/>
                    </a:cubicBezTo>
                    <a:lnTo>
                      <a:pt x="1531061" y="563157"/>
                    </a:lnTo>
                    <a:cubicBezTo>
                      <a:pt x="1531223" y="562386"/>
                      <a:pt x="1531387" y="561632"/>
                      <a:pt x="1531552" y="560878"/>
                    </a:cubicBezTo>
                    <a:lnTo>
                      <a:pt x="1563212" y="438347"/>
                    </a:lnTo>
                    <a:cubicBezTo>
                      <a:pt x="1563376" y="437855"/>
                      <a:pt x="1563540" y="437380"/>
                      <a:pt x="1563704" y="436921"/>
                    </a:cubicBezTo>
                    <a:lnTo>
                      <a:pt x="1573710" y="407448"/>
                    </a:lnTo>
                    <a:cubicBezTo>
                      <a:pt x="1574529" y="405235"/>
                      <a:pt x="1575679" y="403268"/>
                      <a:pt x="1576990" y="401694"/>
                    </a:cubicBezTo>
                    <a:lnTo>
                      <a:pt x="1624233" y="348977"/>
                    </a:lnTo>
                    <a:cubicBezTo>
                      <a:pt x="1627842" y="345043"/>
                      <a:pt x="1632764" y="343945"/>
                      <a:pt x="1637029" y="346109"/>
                    </a:cubicBezTo>
                    <a:lnTo>
                      <a:pt x="1679021" y="366992"/>
                    </a:lnTo>
                    <a:cubicBezTo>
                      <a:pt x="1680007" y="367501"/>
                      <a:pt x="1681154" y="367828"/>
                      <a:pt x="1682139" y="367992"/>
                    </a:cubicBezTo>
                    <a:lnTo>
                      <a:pt x="1760057" y="378811"/>
                    </a:lnTo>
                    <a:cubicBezTo>
                      <a:pt x="1760714" y="378893"/>
                      <a:pt x="1761205" y="378926"/>
                      <a:pt x="1761861" y="378893"/>
                    </a:cubicBezTo>
                    <a:lnTo>
                      <a:pt x="1830592" y="374975"/>
                    </a:lnTo>
                    <a:cubicBezTo>
                      <a:pt x="1833053" y="374828"/>
                      <a:pt x="1835514" y="373697"/>
                      <a:pt x="1837483" y="371730"/>
                    </a:cubicBezTo>
                    <a:lnTo>
                      <a:pt x="1896536" y="314652"/>
                    </a:lnTo>
                    <a:lnTo>
                      <a:pt x="1908020" y="334225"/>
                    </a:lnTo>
                    <a:close/>
                    <a:moveTo>
                      <a:pt x="2128322" y="360796"/>
                    </a:moveTo>
                    <a:lnTo>
                      <a:pt x="2125042" y="411054"/>
                    </a:lnTo>
                    <a:cubicBezTo>
                      <a:pt x="2124385" y="420791"/>
                      <a:pt x="2117332" y="427643"/>
                      <a:pt x="2109949" y="425709"/>
                    </a:cubicBezTo>
                    <a:lnTo>
                      <a:pt x="2103716" y="424069"/>
                    </a:lnTo>
                    <a:cubicBezTo>
                      <a:pt x="2096992" y="422332"/>
                      <a:pt x="2090430" y="427758"/>
                      <a:pt x="2088952" y="436315"/>
                    </a:cubicBezTo>
                    <a:lnTo>
                      <a:pt x="2083868" y="463935"/>
                    </a:lnTo>
                    <a:cubicBezTo>
                      <a:pt x="2083047" y="468574"/>
                      <a:pt x="2083704" y="473475"/>
                      <a:pt x="2086001" y="477327"/>
                    </a:cubicBezTo>
                    <a:lnTo>
                      <a:pt x="2107817" y="515980"/>
                    </a:lnTo>
                    <a:lnTo>
                      <a:pt x="2089445" y="525766"/>
                    </a:lnTo>
                    <a:lnTo>
                      <a:pt x="2065167" y="474967"/>
                    </a:lnTo>
                    <a:cubicBezTo>
                      <a:pt x="2064511" y="473442"/>
                      <a:pt x="2064020" y="471770"/>
                      <a:pt x="2063692" y="470017"/>
                    </a:cubicBezTo>
                    <a:lnTo>
                      <a:pt x="2046467" y="371812"/>
                    </a:lnTo>
                    <a:cubicBezTo>
                      <a:pt x="2045974" y="369205"/>
                      <a:pt x="2046138" y="366501"/>
                      <a:pt x="2046631" y="363927"/>
                    </a:cubicBezTo>
                    <a:lnTo>
                      <a:pt x="2058770" y="305784"/>
                    </a:lnTo>
                    <a:cubicBezTo>
                      <a:pt x="2059262" y="303407"/>
                      <a:pt x="2060245" y="301194"/>
                      <a:pt x="2061559" y="299342"/>
                    </a:cubicBezTo>
                    <a:lnTo>
                      <a:pt x="2080260" y="271427"/>
                    </a:lnTo>
                    <a:lnTo>
                      <a:pt x="2083540" y="303932"/>
                    </a:lnTo>
                    <a:cubicBezTo>
                      <a:pt x="2084361" y="311161"/>
                      <a:pt x="2088626" y="316882"/>
                      <a:pt x="2094202" y="317931"/>
                    </a:cubicBezTo>
                    <a:lnTo>
                      <a:pt x="2113231" y="321553"/>
                    </a:lnTo>
                    <a:cubicBezTo>
                      <a:pt x="2118316" y="322504"/>
                      <a:pt x="2122416" y="327291"/>
                      <a:pt x="2123728" y="333667"/>
                    </a:cubicBezTo>
                    <a:lnTo>
                      <a:pt x="2127993" y="355403"/>
                    </a:lnTo>
                    <a:cubicBezTo>
                      <a:pt x="2128322" y="357157"/>
                      <a:pt x="2128322" y="358993"/>
                      <a:pt x="2128322" y="360796"/>
                    </a:cubicBezTo>
                    <a:close/>
                    <a:moveTo>
                      <a:pt x="919527" y="314800"/>
                    </a:moveTo>
                    <a:lnTo>
                      <a:pt x="923792" y="334979"/>
                    </a:lnTo>
                    <a:cubicBezTo>
                      <a:pt x="924447" y="338175"/>
                      <a:pt x="925925" y="341044"/>
                      <a:pt x="927893" y="343175"/>
                    </a:cubicBezTo>
                    <a:lnTo>
                      <a:pt x="963160" y="381647"/>
                    </a:lnTo>
                    <a:cubicBezTo>
                      <a:pt x="966442" y="385237"/>
                      <a:pt x="971035" y="386400"/>
                      <a:pt x="975136" y="384729"/>
                    </a:cubicBezTo>
                    <a:lnTo>
                      <a:pt x="1007287" y="371648"/>
                    </a:lnTo>
                    <a:cubicBezTo>
                      <a:pt x="1008927" y="370976"/>
                      <a:pt x="1010731" y="370763"/>
                      <a:pt x="1012371" y="370992"/>
                    </a:cubicBezTo>
                    <a:lnTo>
                      <a:pt x="1045671" y="375483"/>
                    </a:lnTo>
                    <a:cubicBezTo>
                      <a:pt x="1049118" y="375959"/>
                      <a:pt x="1052726" y="374517"/>
                      <a:pt x="1055351" y="371484"/>
                    </a:cubicBezTo>
                    <a:lnTo>
                      <a:pt x="1085205" y="337306"/>
                    </a:lnTo>
                    <a:cubicBezTo>
                      <a:pt x="1087009" y="335339"/>
                      <a:pt x="1089142" y="334012"/>
                      <a:pt x="1091439" y="333487"/>
                    </a:cubicBezTo>
                    <a:lnTo>
                      <a:pt x="1114733" y="328012"/>
                    </a:lnTo>
                    <a:cubicBezTo>
                      <a:pt x="1116701" y="327553"/>
                      <a:pt x="1118834" y="327700"/>
                      <a:pt x="1120638" y="328471"/>
                    </a:cubicBezTo>
                    <a:lnTo>
                      <a:pt x="1174114" y="349682"/>
                    </a:lnTo>
                    <a:cubicBezTo>
                      <a:pt x="1176247" y="350584"/>
                      <a:pt x="1178706" y="350633"/>
                      <a:pt x="1181003" y="349862"/>
                    </a:cubicBezTo>
                    <a:lnTo>
                      <a:pt x="1223980" y="335093"/>
                    </a:lnTo>
                    <a:cubicBezTo>
                      <a:pt x="1227917" y="333716"/>
                      <a:pt x="1231199" y="329914"/>
                      <a:pt x="1232511" y="324881"/>
                    </a:cubicBezTo>
                    <a:lnTo>
                      <a:pt x="1261382" y="222152"/>
                    </a:lnTo>
                    <a:cubicBezTo>
                      <a:pt x="1262038" y="219628"/>
                      <a:pt x="1263350" y="217365"/>
                      <a:pt x="1264826" y="215579"/>
                    </a:cubicBezTo>
                    <a:lnTo>
                      <a:pt x="1285166" y="191941"/>
                    </a:lnTo>
                    <a:cubicBezTo>
                      <a:pt x="1286808" y="189990"/>
                      <a:pt x="1288120" y="187499"/>
                      <a:pt x="1288777" y="184729"/>
                    </a:cubicBezTo>
                    <a:lnTo>
                      <a:pt x="1307968" y="106735"/>
                    </a:lnTo>
                    <a:cubicBezTo>
                      <a:pt x="1309610" y="99949"/>
                      <a:pt x="1314366" y="95343"/>
                      <a:pt x="1319942" y="95343"/>
                    </a:cubicBezTo>
                    <a:lnTo>
                      <a:pt x="1382934" y="95343"/>
                    </a:lnTo>
                    <a:cubicBezTo>
                      <a:pt x="1383753" y="95343"/>
                      <a:pt x="1384574" y="95441"/>
                      <a:pt x="1385395" y="95654"/>
                    </a:cubicBezTo>
                    <a:lnTo>
                      <a:pt x="1421154" y="104702"/>
                    </a:lnTo>
                    <a:cubicBezTo>
                      <a:pt x="1429849" y="106916"/>
                      <a:pt x="1434114" y="119849"/>
                      <a:pt x="1429192" y="129553"/>
                    </a:cubicBezTo>
                    <a:lnTo>
                      <a:pt x="1407376" y="173779"/>
                    </a:lnTo>
                    <a:cubicBezTo>
                      <a:pt x="1404422" y="179549"/>
                      <a:pt x="1404751" y="187024"/>
                      <a:pt x="1407868" y="192482"/>
                    </a:cubicBezTo>
                    <a:lnTo>
                      <a:pt x="1444284" y="254444"/>
                    </a:lnTo>
                    <a:cubicBezTo>
                      <a:pt x="1446909" y="258935"/>
                      <a:pt x="1447564" y="264853"/>
                      <a:pt x="1446088" y="270115"/>
                    </a:cubicBezTo>
                    <a:lnTo>
                      <a:pt x="1440348" y="289605"/>
                    </a:lnTo>
                    <a:cubicBezTo>
                      <a:pt x="1438379" y="296260"/>
                      <a:pt x="1440019" y="303785"/>
                      <a:pt x="1444284" y="308194"/>
                    </a:cubicBezTo>
                    <a:lnTo>
                      <a:pt x="1486113" y="351191"/>
                    </a:lnTo>
                    <a:cubicBezTo>
                      <a:pt x="1494971" y="360305"/>
                      <a:pt x="1490870" y="378778"/>
                      <a:pt x="1479553" y="380237"/>
                    </a:cubicBezTo>
                    <a:lnTo>
                      <a:pt x="1441495" y="385155"/>
                    </a:lnTo>
                    <a:cubicBezTo>
                      <a:pt x="1437230" y="385696"/>
                      <a:pt x="1433457" y="388925"/>
                      <a:pt x="1431489" y="393744"/>
                    </a:cubicBezTo>
                    <a:lnTo>
                      <a:pt x="1413445" y="437724"/>
                    </a:lnTo>
                    <a:cubicBezTo>
                      <a:pt x="1412296" y="440462"/>
                      <a:pt x="1411805" y="443576"/>
                      <a:pt x="1411969" y="446674"/>
                    </a:cubicBezTo>
                    <a:lnTo>
                      <a:pt x="1415742" y="508062"/>
                    </a:lnTo>
                    <a:cubicBezTo>
                      <a:pt x="1416070" y="513849"/>
                      <a:pt x="1414102" y="519439"/>
                      <a:pt x="1410327" y="522750"/>
                    </a:cubicBezTo>
                    <a:lnTo>
                      <a:pt x="1359476" y="568631"/>
                    </a:lnTo>
                    <a:cubicBezTo>
                      <a:pt x="1356196" y="571566"/>
                      <a:pt x="1354228" y="576319"/>
                      <a:pt x="1354063" y="581450"/>
                    </a:cubicBezTo>
                    <a:lnTo>
                      <a:pt x="1352095" y="654165"/>
                    </a:lnTo>
                    <a:cubicBezTo>
                      <a:pt x="1352095" y="655214"/>
                      <a:pt x="1351931" y="656264"/>
                      <a:pt x="1351767" y="657296"/>
                    </a:cubicBezTo>
                    <a:lnTo>
                      <a:pt x="1329129" y="782925"/>
                    </a:lnTo>
                    <a:lnTo>
                      <a:pt x="1317647" y="753584"/>
                    </a:lnTo>
                    <a:lnTo>
                      <a:pt x="1255969" y="785024"/>
                    </a:lnTo>
                    <a:cubicBezTo>
                      <a:pt x="1250390" y="787875"/>
                      <a:pt x="1243995" y="785237"/>
                      <a:pt x="1240713" y="778729"/>
                    </a:cubicBezTo>
                    <a:lnTo>
                      <a:pt x="1224473" y="746420"/>
                    </a:lnTo>
                    <a:cubicBezTo>
                      <a:pt x="1222341" y="742125"/>
                      <a:pt x="1218732" y="739388"/>
                      <a:pt x="1214795" y="739027"/>
                    </a:cubicBezTo>
                    <a:lnTo>
                      <a:pt x="1178379" y="735700"/>
                    </a:lnTo>
                    <a:cubicBezTo>
                      <a:pt x="1176247" y="735503"/>
                      <a:pt x="1174279" y="734634"/>
                      <a:pt x="1172472" y="733175"/>
                    </a:cubicBezTo>
                    <a:lnTo>
                      <a:pt x="1147867" y="712882"/>
                    </a:lnTo>
                    <a:cubicBezTo>
                      <a:pt x="1144751" y="710325"/>
                      <a:pt x="1140978" y="709636"/>
                      <a:pt x="1137532" y="710997"/>
                    </a:cubicBezTo>
                    <a:lnTo>
                      <a:pt x="1075692" y="734896"/>
                    </a:lnTo>
                    <a:cubicBezTo>
                      <a:pt x="1070605" y="736880"/>
                      <a:pt x="1065029" y="734487"/>
                      <a:pt x="1061911" y="728913"/>
                    </a:cubicBezTo>
                    <a:lnTo>
                      <a:pt x="1048461" y="705243"/>
                    </a:lnTo>
                    <a:cubicBezTo>
                      <a:pt x="1045836" y="700571"/>
                      <a:pt x="1041570" y="698047"/>
                      <a:pt x="1036977" y="698653"/>
                    </a:cubicBezTo>
                    <a:lnTo>
                      <a:pt x="1004498" y="703063"/>
                    </a:lnTo>
                    <a:cubicBezTo>
                      <a:pt x="1003350" y="703210"/>
                      <a:pt x="1002365" y="703178"/>
                      <a:pt x="1001382" y="702981"/>
                    </a:cubicBezTo>
                    <a:lnTo>
                      <a:pt x="959716" y="695277"/>
                    </a:lnTo>
                    <a:cubicBezTo>
                      <a:pt x="954139" y="694211"/>
                      <a:pt x="949710" y="688277"/>
                      <a:pt x="949053" y="680852"/>
                    </a:cubicBezTo>
                    <a:lnTo>
                      <a:pt x="941508" y="591367"/>
                    </a:lnTo>
                    <a:cubicBezTo>
                      <a:pt x="941179" y="586154"/>
                      <a:pt x="938718" y="581532"/>
                      <a:pt x="935274" y="578925"/>
                    </a:cubicBezTo>
                    <a:lnTo>
                      <a:pt x="911818" y="561583"/>
                    </a:lnTo>
                    <a:cubicBezTo>
                      <a:pt x="909847" y="560091"/>
                      <a:pt x="908043" y="557928"/>
                      <a:pt x="907060" y="555305"/>
                    </a:cubicBezTo>
                    <a:lnTo>
                      <a:pt x="879829" y="491916"/>
                    </a:lnTo>
                    <a:cubicBezTo>
                      <a:pt x="879172" y="490277"/>
                      <a:pt x="878682" y="488490"/>
                      <a:pt x="878518" y="486654"/>
                    </a:cubicBezTo>
                    <a:lnTo>
                      <a:pt x="869987" y="419021"/>
                    </a:lnTo>
                    <a:cubicBezTo>
                      <a:pt x="869823" y="417529"/>
                      <a:pt x="869659" y="416004"/>
                      <a:pt x="869823" y="414497"/>
                    </a:cubicBezTo>
                    <a:lnTo>
                      <a:pt x="876057" y="344945"/>
                    </a:lnTo>
                    <a:cubicBezTo>
                      <a:pt x="876385" y="341666"/>
                      <a:pt x="877368" y="338585"/>
                      <a:pt x="879172" y="336093"/>
                    </a:cubicBezTo>
                    <a:lnTo>
                      <a:pt x="897873" y="308374"/>
                    </a:lnTo>
                    <a:cubicBezTo>
                      <a:pt x="904435" y="298556"/>
                      <a:pt x="916902" y="302243"/>
                      <a:pt x="919527" y="314816"/>
                    </a:cubicBezTo>
                    <a:close/>
                    <a:moveTo>
                      <a:pt x="657721" y="934060"/>
                    </a:moveTo>
                    <a:lnTo>
                      <a:pt x="603918" y="935126"/>
                    </a:lnTo>
                    <a:cubicBezTo>
                      <a:pt x="600472" y="935191"/>
                      <a:pt x="597356" y="933552"/>
                      <a:pt x="594895" y="930569"/>
                    </a:cubicBezTo>
                    <a:lnTo>
                      <a:pt x="544373" y="867836"/>
                    </a:lnTo>
                    <a:cubicBezTo>
                      <a:pt x="543880" y="867115"/>
                      <a:pt x="543223" y="866459"/>
                      <a:pt x="542568" y="865885"/>
                    </a:cubicBezTo>
                    <a:lnTo>
                      <a:pt x="465141" y="801366"/>
                    </a:lnTo>
                    <a:cubicBezTo>
                      <a:pt x="463829" y="800235"/>
                      <a:pt x="462682" y="798793"/>
                      <a:pt x="461697" y="797088"/>
                    </a:cubicBezTo>
                    <a:lnTo>
                      <a:pt x="436108" y="750239"/>
                    </a:lnTo>
                    <a:cubicBezTo>
                      <a:pt x="435779" y="749649"/>
                      <a:pt x="435451" y="749092"/>
                      <a:pt x="434958" y="748568"/>
                    </a:cubicBezTo>
                    <a:lnTo>
                      <a:pt x="388044" y="683212"/>
                    </a:lnTo>
                    <a:cubicBezTo>
                      <a:pt x="387551" y="682589"/>
                      <a:pt x="387059" y="681934"/>
                      <a:pt x="386732" y="681245"/>
                    </a:cubicBezTo>
                    <a:lnTo>
                      <a:pt x="355565" y="621479"/>
                    </a:lnTo>
                    <a:cubicBezTo>
                      <a:pt x="355236" y="621021"/>
                      <a:pt x="355072" y="620545"/>
                      <a:pt x="354908" y="620070"/>
                    </a:cubicBezTo>
                    <a:lnTo>
                      <a:pt x="307829" y="507063"/>
                    </a:lnTo>
                    <a:cubicBezTo>
                      <a:pt x="307172" y="505571"/>
                      <a:pt x="306518" y="504194"/>
                      <a:pt x="305532" y="503014"/>
                    </a:cubicBezTo>
                    <a:lnTo>
                      <a:pt x="253860" y="438888"/>
                    </a:lnTo>
                    <a:cubicBezTo>
                      <a:pt x="252548" y="437199"/>
                      <a:pt x="251401" y="435134"/>
                      <a:pt x="250744" y="432839"/>
                    </a:cubicBezTo>
                    <a:lnTo>
                      <a:pt x="231223" y="365616"/>
                    </a:lnTo>
                    <a:cubicBezTo>
                      <a:pt x="231223" y="365238"/>
                      <a:pt x="231060" y="364861"/>
                      <a:pt x="230896" y="364501"/>
                    </a:cubicBezTo>
                    <a:lnTo>
                      <a:pt x="209571" y="304784"/>
                    </a:lnTo>
                    <a:cubicBezTo>
                      <a:pt x="208585" y="302145"/>
                      <a:pt x="207110" y="299883"/>
                      <a:pt x="205305" y="298227"/>
                    </a:cubicBezTo>
                    <a:lnTo>
                      <a:pt x="152978" y="251117"/>
                    </a:lnTo>
                    <a:cubicBezTo>
                      <a:pt x="151500" y="249756"/>
                      <a:pt x="150189" y="248002"/>
                      <a:pt x="149368" y="245937"/>
                    </a:cubicBezTo>
                    <a:lnTo>
                      <a:pt x="119842" y="180680"/>
                    </a:lnTo>
                    <a:cubicBezTo>
                      <a:pt x="119021" y="178762"/>
                      <a:pt x="117874" y="177090"/>
                      <a:pt x="116560" y="175778"/>
                    </a:cubicBezTo>
                    <a:lnTo>
                      <a:pt x="71286" y="132520"/>
                    </a:lnTo>
                    <a:cubicBezTo>
                      <a:pt x="70631" y="131946"/>
                      <a:pt x="70138" y="131323"/>
                      <a:pt x="69646" y="130635"/>
                    </a:cubicBezTo>
                    <a:lnTo>
                      <a:pt x="6163" y="44183"/>
                    </a:lnTo>
                    <a:cubicBezTo>
                      <a:pt x="4523" y="42003"/>
                      <a:pt x="3538" y="39282"/>
                      <a:pt x="3047" y="36331"/>
                    </a:cubicBezTo>
                    <a:lnTo>
                      <a:pt x="258" y="19726"/>
                    </a:lnTo>
                    <a:cubicBezTo>
                      <a:pt x="-1382" y="9219"/>
                      <a:pt x="5016" y="-534"/>
                      <a:pt x="13218" y="23"/>
                    </a:cubicBezTo>
                    <a:lnTo>
                      <a:pt x="37659" y="1678"/>
                    </a:lnTo>
                    <a:cubicBezTo>
                      <a:pt x="37988" y="1695"/>
                      <a:pt x="38316" y="1744"/>
                      <a:pt x="38642" y="1793"/>
                    </a:cubicBezTo>
                    <a:lnTo>
                      <a:pt x="132474" y="17710"/>
                    </a:lnTo>
                    <a:cubicBezTo>
                      <a:pt x="135425" y="18202"/>
                      <a:pt x="138050" y="19988"/>
                      <a:pt x="140019" y="22758"/>
                    </a:cubicBezTo>
                    <a:lnTo>
                      <a:pt x="193988" y="97588"/>
                    </a:lnTo>
                    <a:cubicBezTo>
                      <a:pt x="194314" y="97949"/>
                      <a:pt x="194478" y="98293"/>
                      <a:pt x="194807" y="98621"/>
                    </a:cubicBezTo>
                    <a:lnTo>
                      <a:pt x="242214" y="153502"/>
                    </a:lnTo>
                    <a:cubicBezTo>
                      <a:pt x="242542" y="153846"/>
                      <a:pt x="242871" y="154190"/>
                      <a:pt x="243199" y="154501"/>
                    </a:cubicBezTo>
                    <a:lnTo>
                      <a:pt x="278301" y="187925"/>
                    </a:lnTo>
                    <a:cubicBezTo>
                      <a:pt x="278958" y="188630"/>
                      <a:pt x="279615" y="189433"/>
                      <a:pt x="280272" y="190319"/>
                    </a:cubicBezTo>
                    <a:lnTo>
                      <a:pt x="335388" y="271590"/>
                    </a:lnTo>
                    <a:cubicBezTo>
                      <a:pt x="337685" y="275049"/>
                      <a:pt x="341129" y="277065"/>
                      <a:pt x="344738" y="277147"/>
                    </a:cubicBezTo>
                    <a:lnTo>
                      <a:pt x="399035" y="278328"/>
                    </a:lnTo>
                    <a:cubicBezTo>
                      <a:pt x="401823" y="278393"/>
                      <a:pt x="404612" y="279737"/>
                      <a:pt x="406909" y="282147"/>
                    </a:cubicBezTo>
                    <a:lnTo>
                      <a:pt x="454971" y="334323"/>
                    </a:lnTo>
                    <a:cubicBezTo>
                      <a:pt x="455792" y="335257"/>
                      <a:pt x="456613" y="336323"/>
                      <a:pt x="457267" y="337519"/>
                    </a:cubicBezTo>
                    <a:lnTo>
                      <a:pt x="491389" y="401203"/>
                    </a:lnTo>
                    <a:cubicBezTo>
                      <a:pt x="492372" y="403186"/>
                      <a:pt x="493848" y="404825"/>
                      <a:pt x="495490" y="406038"/>
                    </a:cubicBezTo>
                    <a:lnTo>
                      <a:pt x="533053" y="434118"/>
                    </a:lnTo>
                    <a:cubicBezTo>
                      <a:pt x="538958" y="438495"/>
                      <a:pt x="541091" y="448051"/>
                      <a:pt x="537975" y="455805"/>
                    </a:cubicBezTo>
                    <a:lnTo>
                      <a:pt x="521571" y="496637"/>
                    </a:lnTo>
                    <a:cubicBezTo>
                      <a:pt x="518453" y="504342"/>
                      <a:pt x="520422" y="513849"/>
                      <a:pt x="526329" y="518258"/>
                    </a:cubicBezTo>
                    <a:lnTo>
                      <a:pt x="550278" y="536503"/>
                    </a:lnTo>
                    <a:cubicBezTo>
                      <a:pt x="551918" y="537716"/>
                      <a:pt x="553722" y="538453"/>
                      <a:pt x="555526" y="538683"/>
                    </a:cubicBezTo>
                    <a:lnTo>
                      <a:pt x="575702" y="541142"/>
                    </a:lnTo>
                    <a:lnTo>
                      <a:pt x="586694" y="595891"/>
                    </a:lnTo>
                    <a:cubicBezTo>
                      <a:pt x="587022" y="597580"/>
                      <a:pt x="587515" y="599186"/>
                      <a:pt x="588334" y="600645"/>
                    </a:cubicBezTo>
                    <a:lnTo>
                      <a:pt x="606870" y="638085"/>
                    </a:lnTo>
                    <a:cubicBezTo>
                      <a:pt x="609002" y="642183"/>
                      <a:pt x="612284" y="644887"/>
                      <a:pt x="616057" y="645461"/>
                    </a:cubicBezTo>
                    <a:lnTo>
                      <a:pt x="650997" y="650772"/>
                    </a:lnTo>
                    <a:cubicBezTo>
                      <a:pt x="654277" y="651264"/>
                      <a:pt x="657231" y="653428"/>
                      <a:pt x="659363" y="656755"/>
                    </a:cubicBezTo>
                    <a:lnTo>
                      <a:pt x="684460" y="697293"/>
                    </a:lnTo>
                    <a:cubicBezTo>
                      <a:pt x="686920" y="701063"/>
                      <a:pt x="687906" y="705997"/>
                      <a:pt x="687085" y="710751"/>
                    </a:cubicBezTo>
                    <a:lnTo>
                      <a:pt x="672321" y="805251"/>
                    </a:lnTo>
                    <a:cubicBezTo>
                      <a:pt x="672157" y="806185"/>
                      <a:pt x="672157" y="807136"/>
                      <a:pt x="672157" y="808087"/>
                    </a:cubicBezTo>
                    <a:lnTo>
                      <a:pt x="670188" y="918111"/>
                    </a:lnTo>
                    <a:cubicBezTo>
                      <a:pt x="670024" y="926880"/>
                      <a:pt x="664447" y="933929"/>
                      <a:pt x="657721" y="93406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38" name="Freeform 1637">
                <a:extLst>
                  <a:ext uri="{FF2B5EF4-FFF2-40B4-BE49-F238E27FC236}">
                    <a16:creationId xmlns:a16="http://schemas.microsoft.com/office/drawing/2014/main" id="{4207F1B3-0C87-34D3-4D8C-DE3C2BAB0CB1}"/>
                  </a:ext>
                </a:extLst>
              </p:cNvPr>
              <p:cNvSpPr/>
              <p:nvPr/>
            </p:nvSpPr>
            <p:spPr>
              <a:xfrm>
                <a:off x="14367423" y="8837538"/>
                <a:ext cx="2924629" cy="1316352"/>
              </a:xfrm>
              <a:custGeom>
                <a:avLst/>
                <a:gdLst>
                  <a:gd name="connsiteX0" fmla="*/ 1804738 w 2924629"/>
                  <a:gd name="connsiteY0" fmla="*/ 1316352 h 1316352"/>
                  <a:gd name="connsiteX1" fmla="*/ 1795225 w 2924629"/>
                  <a:gd name="connsiteY1" fmla="*/ 1300927 h 1316352"/>
                  <a:gd name="connsiteX2" fmla="*/ 1799490 w 2924629"/>
                  <a:gd name="connsiteY2" fmla="*/ 1274684 h 1316352"/>
                  <a:gd name="connsiteX3" fmla="*/ 1801951 w 2924629"/>
                  <a:gd name="connsiteY3" fmla="*/ 1267258 h 1316352"/>
                  <a:gd name="connsiteX4" fmla="*/ 1825900 w 2924629"/>
                  <a:gd name="connsiteY4" fmla="*/ 1223721 h 1316352"/>
                  <a:gd name="connsiteX5" fmla="*/ 1833445 w 2924629"/>
                  <a:gd name="connsiteY5" fmla="*/ 1216147 h 1316352"/>
                  <a:gd name="connsiteX6" fmla="*/ 1898732 w 2924629"/>
                  <a:gd name="connsiteY6" fmla="*/ 1183494 h 1316352"/>
                  <a:gd name="connsiteX7" fmla="*/ 1904801 w 2924629"/>
                  <a:gd name="connsiteY7" fmla="*/ 1203771 h 1316352"/>
                  <a:gd name="connsiteX8" fmla="*/ 1907426 w 2924629"/>
                  <a:gd name="connsiteY8" fmla="*/ 1231261 h 1316352"/>
                  <a:gd name="connsiteX9" fmla="*/ 1867892 w 2924629"/>
                  <a:gd name="connsiteY9" fmla="*/ 1291453 h 1316352"/>
                  <a:gd name="connsiteX10" fmla="*/ 1859200 w 2924629"/>
                  <a:gd name="connsiteY10" fmla="*/ 1298403 h 1316352"/>
                  <a:gd name="connsiteX11" fmla="*/ 1804738 w 2924629"/>
                  <a:gd name="connsiteY11" fmla="*/ 1316336 h 1316352"/>
                  <a:gd name="connsiteX12" fmla="*/ 1804246 w 2924629"/>
                  <a:gd name="connsiteY12" fmla="*/ 1299157 h 1316352"/>
                  <a:gd name="connsiteX13" fmla="*/ 1808511 w 2924629"/>
                  <a:gd name="connsiteY13" fmla="*/ 1306075 h 1316352"/>
                  <a:gd name="connsiteX14" fmla="*/ 1856411 w 2924629"/>
                  <a:gd name="connsiteY14" fmla="*/ 1290256 h 1316352"/>
                  <a:gd name="connsiteX15" fmla="*/ 1860676 w 2924629"/>
                  <a:gd name="connsiteY15" fmla="*/ 1286748 h 1316352"/>
                  <a:gd name="connsiteX16" fmla="*/ 1898567 w 2924629"/>
                  <a:gd name="connsiteY16" fmla="*/ 1229064 h 1316352"/>
                  <a:gd name="connsiteX17" fmla="*/ 1896435 w 2924629"/>
                  <a:gd name="connsiteY17" fmla="*/ 1205394 h 1316352"/>
                  <a:gd name="connsiteX18" fmla="*/ 1893483 w 2924629"/>
                  <a:gd name="connsiteY18" fmla="*/ 1195772 h 1316352"/>
                  <a:gd name="connsiteX19" fmla="*/ 1837382 w 2924629"/>
                  <a:gd name="connsiteY19" fmla="*/ 1223852 h 1316352"/>
                  <a:gd name="connsiteX20" fmla="*/ 1833445 w 2924629"/>
                  <a:gd name="connsiteY20" fmla="*/ 1227884 h 1316352"/>
                  <a:gd name="connsiteX21" fmla="*/ 1809660 w 2924629"/>
                  <a:gd name="connsiteY21" fmla="*/ 1271405 h 1316352"/>
                  <a:gd name="connsiteX22" fmla="*/ 1808020 w 2924629"/>
                  <a:gd name="connsiteY22" fmla="*/ 1276077 h 1316352"/>
                  <a:gd name="connsiteX23" fmla="*/ 1804246 w 2924629"/>
                  <a:gd name="connsiteY23" fmla="*/ 1299157 h 1316352"/>
                  <a:gd name="connsiteX24" fmla="*/ 1600183 w 2924629"/>
                  <a:gd name="connsiteY24" fmla="*/ 1306780 h 1316352"/>
                  <a:gd name="connsiteX25" fmla="*/ 1591817 w 2924629"/>
                  <a:gd name="connsiteY25" fmla="*/ 1304075 h 1316352"/>
                  <a:gd name="connsiteX26" fmla="*/ 1541294 w 2924629"/>
                  <a:gd name="connsiteY26" fmla="*/ 1269193 h 1316352"/>
                  <a:gd name="connsiteX27" fmla="*/ 1533092 w 2924629"/>
                  <a:gd name="connsiteY27" fmla="*/ 1246752 h 1316352"/>
                  <a:gd name="connsiteX28" fmla="*/ 1546050 w 2924629"/>
                  <a:gd name="connsiteY28" fmla="*/ 1231064 h 1316352"/>
                  <a:gd name="connsiteX29" fmla="*/ 1566391 w 2924629"/>
                  <a:gd name="connsiteY29" fmla="*/ 1225835 h 1316352"/>
                  <a:gd name="connsiteX30" fmla="*/ 1579186 w 2924629"/>
                  <a:gd name="connsiteY30" fmla="*/ 1228671 h 1316352"/>
                  <a:gd name="connsiteX31" fmla="*/ 1606417 w 2924629"/>
                  <a:gd name="connsiteY31" fmla="*/ 1249965 h 1316352"/>
                  <a:gd name="connsiteX32" fmla="*/ 1608221 w 2924629"/>
                  <a:gd name="connsiteY32" fmla="*/ 1251587 h 1316352"/>
                  <a:gd name="connsiteX33" fmla="*/ 1632170 w 2924629"/>
                  <a:gd name="connsiteY33" fmla="*/ 1276290 h 1316352"/>
                  <a:gd name="connsiteX34" fmla="*/ 1626429 w 2924629"/>
                  <a:gd name="connsiteY34" fmla="*/ 1303960 h 1316352"/>
                  <a:gd name="connsiteX35" fmla="*/ 1601823 w 2924629"/>
                  <a:gd name="connsiteY35" fmla="*/ 1306665 h 1316352"/>
                  <a:gd name="connsiteX36" fmla="*/ 1600183 w 2924629"/>
                  <a:gd name="connsiteY36" fmla="*/ 1306763 h 1316352"/>
                  <a:gd name="connsiteX37" fmla="*/ 1570001 w 2924629"/>
                  <a:gd name="connsiteY37" fmla="*/ 1233982 h 1316352"/>
                  <a:gd name="connsiteX38" fmla="*/ 1568523 w 2924629"/>
                  <a:gd name="connsiteY38" fmla="*/ 1234162 h 1316352"/>
                  <a:gd name="connsiteX39" fmla="*/ 1548183 w 2924629"/>
                  <a:gd name="connsiteY39" fmla="*/ 1239391 h 1316352"/>
                  <a:gd name="connsiteX40" fmla="*/ 1541621 w 2924629"/>
                  <a:gd name="connsiteY40" fmla="*/ 1248260 h 1316352"/>
                  <a:gd name="connsiteX41" fmla="*/ 1546214 w 2924629"/>
                  <a:gd name="connsiteY41" fmla="*/ 1262095 h 1316352"/>
                  <a:gd name="connsiteX42" fmla="*/ 1596739 w 2924629"/>
                  <a:gd name="connsiteY42" fmla="*/ 1296993 h 1316352"/>
                  <a:gd name="connsiteX43" fmla="*/ 1600840 w 2924629"/>
                  <a:gd name="connsiteY43" fmla="*/ 1298141 h 1316352"/>
                  <a:gd name="connsiteX44" fmla="*/ 1619212 w 2924629"/>
                  <a:gd name="connsiteY44" fmla="*/ 1296108 h 1316352"/>
                  <a:gd name="connsiteX45" fmla="*/ 1622657 w 2924629"/>
                  <a:gd name="connsiteY45" fmla="*/ 1279027 h 1316352"/>
                  <a:gd name="connsiteX46" fmla="*/ 1601988 w 2924629"/>
                  <a:gd name="connsiteY46" fmla="*/ 1257587 h 1316352"/>
                  <a:gd name="connsiteX47" fmla="*/ 1601004 w 2924629"/>
                  <a:gd name="connsiteY47" fmla="*/ 1256751 h 1316352"/>
                  <a:gd name="connsiteX48" fmla="*/ 1573774 w 2924629"/>
                  <a:gd name="connsiteY48" fmla="*/ 1235457 h 1316352"/>
                  <a:gd name="connsiteX49" fmla="*/ 1570001 w 2924629"/>
                  <a:gd name="connsiteY49" fmla="*/ 1233999 h 1316352"/>
                  <a:gd name="connsiteX50" fmla="*/ 1403666 w 2924629"/>
                  <a:gd name="connsiteY50" fmla="*/ 1206476 h 1316352"/>
                  <a:gd name="connsiteX51" fmla="*/ 1402845 w 2924629"/>
                  <a:gd name="connsiteY51" fmla="*/ 1206460 h 1316352"/>
                  <a:gd name="connsiteX52" fmla="*/ 1363476 w 2924629"/>
                  <a:gd name="connsiteY52" fmla="*/ 1204870 h 1316352"/>
                  <a:gd name="connsiteX53" fmla="*/ 1385458 w 2924629"/>
                  <a:gd name="connsiteY53" fmla="*/ 1159136 h 1316352"/>
                  <a:gd name="connsiteX54" fmla="*/ 1400058 w 2924629"/>
                  <a:gd name="connsiteY54" fmla="*/ 1149022 h 1316352"/>
                  <a:gd name="connsiteX55" fmla="*/ 1421053 w 2924629"/>
                  <a:gd name="connsiteY55" fmla="*/ 1149022 h 1316352"/>
                  <a:gd name="connsiteX56" fmla="*/ 1427615 w 2924629"/>
                  <a:gd name="connsiteY56" fmla="*/ 1144366 h 1316352"/>
                  <a:gd name="connsiteX57" fmla="*/ 1432373 w 2924629"/>
                  <a:gd name="connsiteY57" fmla="*/ 1135613 h 1316352"/>
                  <a:gd name="connsiteX58" fmla="*/ 1444347 w 2924629"/>
                  <a:gd name="connsiteY58" fmla="*/ 1126647 h 1316352"/>
                  <a:gd name="connsiteX59" fmla="*/ 1456979 w 2924629"/>
                  <a:gd name="connsiteY59" fmla="*/ 1130991 h 1316352"/>
                  <a:gd name="connsiteX60" fmla="*/ 1465509 w 2924629"/>
                  <a:gd name="connsiteY60" fmla="*/ 1139203 h 1316352"/>
                  <a:gd name="connsiteX61" fmla="*/ 1471086 w 2924629"/>
                  <a:gd name="connsiteY61" fmla="*/ 1141170 h 1316352"/>
                  <a:gd name="connsiteX62" fmla="*/ 1496675 w 2924629"/>
                  <a:gd name="connsiteY62" fmla="*/ 1136580 h 1316352"/>
                  <a:gd name="connsiteX63" fmla="*/ 1513899 w 2924629"/>
                  <a:gd name="connsiteY63" fmla="*/ 1146842 h 1316352"/>
                  <a:gd name="connsiteX64" fmla="*/ 1527842 w 2924629"/>
                  <a:gd name="connsiteY64" fmla="*/ 1177282 h 1316352"/>
                  <a:gd name="connsiteX65" fmla="*/ 1449269 w 2924629"/>
                  <a:gd name="connsiteY65" fmla="*/ 1195231 h 1316352"/>
                  <a:gd name="connsiteX66" fmla="*/ 1407110 w 2924629"/>
                  <a:gd name="connsiteY66" fmla="*/ 1206017 h 1316352"/>
                  <a:gd name="connsiteX67" fmla="*/ 1403666 w 2924629"/>
                  <a:gd name="connsiteY67" fmla="*/ 1206476 h 1316352"/>
                  <a:gd name="connsiteX68" fmla="*/ 1376928 w 2924629"/>
                  <a:gd name="connsiteY68" fmla="*/ 1196805 h 1316352"/>
                  <a:gd name="connsiteX69" fmla="*/ 1403338 w 2924629"/>
                  <a:gd name="connsiteY69" fmla="*/ 1197870 h 1316352"/>
                  <a:gd name="connsiteX70" fmla="*/ 1404814 w 2924629"/>
                  <a:gd name="connsiteY70" fmla="*/ 1197723 h 1316352"/>
                  <a:gd name="connsiteX71" fmla="*/ 1447137 w 2924629"/>
                  <a:gd name="connsiteY71" fmla="*/ 1186887 h 1316352"/>
                  <a:gd name="connsiteX72" fmla="*/ 1515539 w 2924629"/>
                  <a:gd name="connsiteY72" fmla="*/ 1171282 h 1316352"/>
                  <a:gd name="connsiteX73" fmla="*/ 1506026 w 2924629"/>
                  <a:gd name="connsiteY73" fmla="*/ 1150448 h 1316352"/>
                  <a:gd name="connsiteX74" fmla="*/ 1498152 w 2924629"/>
                  <a:gd name="connsiteY74" fmla="*/ 1145055 h 1316352"/>
                  <a:gd name="connsiteX75" fmla="*/ 1472561 w 2924629"/>
                  <a:gd name="connsiteY75" fmla="*/ 1149645 h 1316352"/>
                  <a:gd name="connsiteX76" fmla="*/ 1459440 w 2924629"/>
                  <a:gd name="connsiteY76" fmla="*/ 1145383 h 1316352"/>
                  <a:gd name="connsiteX77" fmla="*/ 1451073 w 2924629"/>
                  <a:gd name="connsiteY77" fmla="*/ 1137154 h 1316352"/>
                  <a:gd name="connsiteX78" fmla="*/ 1445659 w 2924629"/>
                  <a:gd name="connsiteY78" fmla="*/ 1135154 h 1316352"/>
                  <a:gd name="connsiteX79" fmla="*/ 1439918 w 2924629"/>
                  <a:gd name="connsiteY79" fmla="*/ 1139760 h 1316352"/>
                  <a:gd name="connsiteX80" fmla="*/ 1435160 w 2924629"/>
                  <a:gd name="connsiteY80" fmla="*/ 1148514 h 1316352"/>
                  <a:gd name="connsiteX81" fmla="*/ 1421053 w 2924629"/>
                  <a:gd name="connsiteY81" fmla="*/ 1157628 h 1316352"/>
                  <a:gd name="connsiteX82" fmla="*/ 1400058 w 2924629"/>
                  <a:gd name="connsiteY82" fmla="*/ 1157628 h 1316352"/>
                  <a:gd name="connsiteX83" fmla="*/ 1393332 w 2924629"/>
                  <a:gd name="connsiteY83" fmla="*/ 1162873 h 1316352"/>
                  <a:gd name="connsiteX84" fmla="*/ 1376928 w 2924629"/>
                  <a:gd name="connsiteY84" fmla="*/ 1196821 h 1316352"/>
                  <a:gd name="connsiteX85" fmla="*/ 1656611 w 2924629"/>
                  <a:gd name="connsiteY85" fmla="*/ 1196608 h 1316352"/>
                  <a:gd name="connsiteX86" fmla="*/ 1655136 w 2924629"/>
                  <a:gd name="connsiteY86" fmla="*/ 1196543 h 1316352"/>
                  <a:gd name="connsiteX87" fmla="*/ 1568033 w 2924629"/>
                  <a:gd name="connsiteY87" fmla="*/ 1186494 h 1316352"/>
                  <a:gd name="connsiteX88" fmla="*/ 1568033 w 2924629"/>
                  <a:gd name="connsiteY88" fmla="*/ 1148809 h 1316352"/>
                  <a:gd name="connsiteX89" fmla="*/ 1617080 w 2924629"/>
                  <a:gd name="connsiteY89" fmla="*/ 1132515 h 1316352"/>
                  <a:gd name="connsiteX90" fmla="*/ 1629218 w 2924629"/>
                  <a:gd name="connsiteY90" fmla="*/ 1133958 h 1316352"/>
                  <a:gd name="connsiteX91" fmla="*/ 1663009 w 2924629"/>
                  <a:gd name="connsiteY91" fmla="*/ 1154579 h 1316352"/>
                  <a:gd name="connsiteX92" fmla="*/ 1667110 w 2924629"/>
                  <a:gd name="connsiteY92" fmla="*/ 1155431 h 1316352"/>
                  <a:gd name="connsiteX93" fmla="*/ 1703200 w 2924629"/>
                  <a:gd name="connsiteY93" fmla="*/ 1149333 h 1316352"/>
                  <a:gd name="connsiteX94" fmla="*/ 1705004 w 2924629"/>
                  <a:gd name="connsiteY94" fmla="*/ 1148711 h 1316352"/>
                  <a:gd name="connsiteX95" fmla="*/ 1768979 w 2924629"/>
                  <a:gd name="connsiteY95" fmla="*/ 1116041 h 1316352"/>
                  <a:gd name="connsiteX96" fmla="*/ 1759956 w 2924629"/>
                  <a:gd name="connsiteY96" fmla="*/ 1159595 h 1316352"/>
                  <a:gd name="connsiteX97" fmla="*/ 1746997 w 2924629"/>
                  <a:gd name="connsiteY97" fmla="*/ 1174774 h 1316352"/>
                  <a:gd name="connsiteX98" fmla="*/ 1660058 w 2924629"/>
                  <a:gd name="connsiteY98" fmla="*/ 1196182 h 1316352"/>
                  <a:gd name="connsiteX99" fmla="*/ 1656611 w 2924629"/>
                  <a:gd name="connsiteY99" fmla="*/ 1196592 h 1316352"/>
                  <a:gd name="connsiteX100" fmla="*/ 1576561 w 2924629"/>
                  <a:gd name="connsiteY100" fmla="*/ 1178839 h 1316352"/>
                  <a:gd name="connsiteX101" fmla="*/ 1655957 w 2924629"/>
                  <a:gd name="connsiteY101" fmla="*/ 1187986 h 1316352"/>
                  <a:gd name="connsiteX102" fmla="*/ 1657925 w 2924629"/>
                  <a:gd name="connsiteY102" fmla="*/ 1187855 h 1316352"/>
                  <a:gd name="connsiteX103" fmla="*/ 1744864 w 2924629"/>
                  <a:gd name="connsiteY103" fmla="*/ 1166430 h 1316352"/>
                  <a:gd name="connsiteX104" fmla="*/ 1751590 w 2924629"/>
                  <a:gd name="connsiteY104" fmla="*/ 1157907 h 1316352"/>
                  <a:gd name="connsiteX105" fmla="*/ 1756840 w 2924629"/>
                  <a:gd name="connsiteY105" fmla="*/ 1131892 h 1316352"/>
                  <a:gd name="connsiteX106" fmla="*/ 1708941 w 2924629"/>
                  <a:gd name="connsiteY106" fmla="*/ 1156415 h 1316352"/>
                  <a:gd name="connsiteX107" fmla="*/ 1704675 w 2924629"/>
                  <a:gd name="connsiteY107" fmla="*/ 1157825 h 1316352"/>
                  <a:gd name="connsiteX108" fmla="*/ 1668588 w 2924629"/>
                  <a:gd name="connsiteY108" fmla="*/ 1163922 h 1316352"/>
                  <a:gd name="connsiteX109" fmla="*/ 1658580 w 2924629"/>
                  <a:gd name="connsiteY109" fmla="*/ 1161955 h 1316352"/>
                  <a:gd name="connsiteX110" fmla="*/ 1624625 w 2924629"/>
                  <a:gd name="connsiteY110" fmla="*/ 1141334 h 1316352"/>
                  <a:gd name="connsiteX111" fmla="*/ 1619703 w 2924629"/>
                  <a:gd name="connsiteY111" fmla="*/ 1140695 h 1316352"/>
                  <a:gd name="connsiteX112" fmla="*/ 1576561 w 2924629"/>
                  <a:gd name="connsiteY112" fmla="*/ 1155038 h 1316352"/>
                  <a:gd name="connsiteX113" fmla="*/ 1576561 w 2924629"/>
                  <a:gd name="connsiteY113" fmla="*/ 1178839 h 1316352"/>
                  <a:gd name="connsiteX114" fmla="*/ 2907565 w 2924629"/>
                  <a:gd name="connsiteY114" fmla="*/ 1191379 h 1316352"/>
                  <a:gd name="connsiteX115" fmla="*/ 2895919 w 2924629"/>
                  <a:gd name="connsiteY115" fmla="*/ 1185625 h 1316352"/>
                  <a:gd name="connsiteX116" fmla="*/ 2862454 w 2924629"/>
                  <a:gd name="connsiteY116" fmla="*/ 1146531 h 1316352"/>
                  <a:gd name="connsiteX117" fmla="*/ 2858682 w 2924629"/>
                  <a:gd name="connsiteY117" fmla="*/ 1144022 h 1316352"/>
                  <a:gd name="connsiteX118" fmla="*/ 2805041 w 2924629"/>
                  <a:gd name="connsiteY118" fmla="*/ 1129991 h 1316352"/>
                  <a:gd name="connsiteX119" fmla="*/ 2797660 w 2924629"/>
                  <a:gd name="connsiteY119" fmla="*/ 1133482 h 1316352"/>
                  <a:gd name="connsiteX120" fmla="*/ 2790115 w 2924629"/>
                  <a:gd name="connsiteY120" fmla="*/ 1144662 h 1316352"/>
                  <a:gd name="connsiteX121" fmla="*/ 2777320 w 2924629"/>
                  <a:gd name="connsiteY121" fmla="*/ 1152120 h 1316352"/>
                  <a:gd name="connsiteX122" fmla="*/ 2723843 w 2924629"/>
                  <a:gd name="connsiteY122" fmla="*/ 1153038 h 1316352"/>
                  <a:gd name="connsiteX123" fmla="*/ 2710555 w 2924629"/>
                  <a:gd name="connsiteY123" fmla="*/ 1145694 h 1316352"/>
                  <a:gd name="connsiteX124" fmla="*/ 2708423 w 2924629"/>
                  <a:gd name="connsiteY124" fmla="*/ 1123123 h 1316352"/>
                  <a:gd name="connsiteX125" fmla="*/ 2724007 w 2924629"/>
                  <a:gd name="connsiteY125" fmla="*/ 1085388 h 1316352"/>
                  <a:gd name="connsiteX126" fmla="*/ 2731881 w 2924629"/>
                  <a:gd name="connsiteY126" fmla="*/ 1076012 h 1316352"/>
                  <a:gd name="connsiteX127" fmla="*/ 2757308 w 2924629"/>
                  <a:gd name="connsiteY127" fmla="*/ 1061406 h 1316352"/>
                  <a:gd name="connsiteX128" fmla="*/ 2762392 w 2924629"/>
                  <a:gd name="connsiteY128" fmla="*/ 1047244 h 1316352"/>
                  <a:gd name="connsiteX129" fmla="*/ 2749270 w 2924629"/>
                  <a:gd name="connsiteY129" fmla="*/ 973446 h 1316352"/>
                  <a:gd name="connsiteX130" fmla="*/ 2748120 w 2924629"/>
                  <a:gd name="connsiteY130" fmla="*/ 969824 h 1316352"/>
                  <a:gd name="connsiteX131" fmla="*/ 2718921 w 2924629"/>
                  <a:gd name="connsiteY131" fmla="*/ 906599 h 1316352"/>
                  <a:gd name="connsiteX132" fmla="*/ 2714984 w 2924629"/>
                  <a:gd name="connsiteY132" fmla="*/ 901960 h 1316352"/>
                  <a:gd name="connsiteX133" fmla="*/ 2598846 w 2924629"/>
                  <a:gd name="connsiteY133" fmla="*/ 835261 h 1316352"/>
                  <a:gd name="connsiteX134" fmla="*/ 2596550 w 2924629"/>
                  <a:gd name="connsiteY134" fmla="*/ 834474 h 1316352"/>
                  <a:gd name="connsiteX135" fmla="*/ 2548486 w 2924629"/>
                  <a:gd name="connsiteY135" fmla="*/ 828130 h 1316352"/>
                  <a:gd name="connsiteX136" fmla="*/ 2541105 w 2924629"/>
                  <a:gd name="connsiteY136" fmla="*/ 824983 h 1316352"/>
                  <a:gd name="connsiteX137" fmla="*/ 2457938 w 2924629"/>
                  <a:gd name="connsiteY137" fmla="*/ 759841 h 1316352"/>
                  <a:gd name="connsiteX138" fmla="*/ 2452688 w 2924629"/>
                  <a:gd name="connsiteY138" fmla="*/ 758546 h 1316352"/>
                  <a:gd name="connsiteX139" fmla="*/ 2447111 w 2924629"/>
                  <a:gd name="connsiteY139" fmla="*/ 763775 h 1316352"/>
                  <a:gd name="connsiteX140" fmla="*/ 2438088 w 2924629"/>
                  <a:gd name="connsiteY140" fmla="*/ 782954 h 1316352"/>
                  <a:gd name="connsiteX141" fmla="*/ 2427263 w 2924629"/>
                  <a:gd name="connsiteY141" fmla="*/ 792773 h 1316352"/>
                  <a:gd name="connsiteX142" fmla="*/ 2415944 w 2924629"/>
                  <a:gd name="connsiteY142" fmla="*/ 795871 h 1316352"/>
                  <a:gd name="connsiteX143" fmla="*/ 2397571 w 2924629"/>
                  <a:gd name="connsiteY143" fmla="*/ 786085 h 1316352"/>
                  <a:gd name="connsiteX144" fmla="*/ 2390355 w 2924629"/>
                  <a:gd name="connsiteY144" fmla="*/ 770545 h 1316352"/>
                  <a:gd name="connsiteX145" fmla="*/ 2388058 w 2924629"/>
                  <a:gd name="connsiteY145" fmla="*/ 760234 h 1316352"/>
                  <a:gd name="connsiteX146" fmla="*/ 2388058 w 2924629"/>
                  <a:gd name="connsiteY146" fmla="*/ 737335 h 1316352"/>
                  <a:gd name="connsiteX147" fmla="*/ 2383793 w 2924629"/>
                  <a:gd name="connsiteY147" fmla="*/ 726942 h 1316352"/>
                  <a:gd name="connsiteX148" fmla="*/ 2363124 w 2924629"/>
                  <a:gd name="connsiteY148" fmla="*/ 709550 h 1316352"/>
                  <a:gd name="connsiteX149" fmla="*/ 2356069 w 2924629"/>
                  <a:gd name="connsiteY149" fmla="*/ 688978 h 1316352"/>
                  <a:gd name="connsiteX150" fmla="*/ 2367061 w 2924629"/>
                  <a:gd name="connsiteY150" fmla="*/ 673176 h 1316352"/>
                  <a:gd name="connsiteX151" fmla="*/ 2406921 w 2924629"/>
                  <a:gd name="connsiteY151" fmla="*/ 655604 h 1316352"/>
                  <a:gd name="connsiteX152" fmla="*/ 2413154 w 2924629"/>
                  <a:gd name="connsiteY152" fmla="*/ 654374 h 1316352"/>
                  <a:gd name="connsiteX153" fmla="*/ 2451376 w 2924629"/>
                  <a:gd name="connsiteY153" fmla="*/ 655538 h 1316352"/>
                  <a:gd name="connsiteX154" fmla="*/ 2448587 w 2924629"/>
                  <a:gd name="connsiteY154" fmla="*/ 641949 h 1316352"/>
                  <a:gd name="connsiteX155" fmla="*/ 2364600 w 2924629"/>
                  <a:gd name="connsiteY155" fmla="*/ 641949 h 1316352"/>
                  <a:gd name="connsiteX156" fmla="*/ 2350328 w 2924629"/>
                  <a:gd name="connsiteY156" fmla="*/ 632360 h 1316352"/>
                  <a:gd name="connsiteX157" fmla="*/ 2331628 w 2924629"/>
                  <a:gd name="connsiteY157" fmla="*/ 596265 h 1316352"/>
                  <a:gd name="connsiteX158" fmla="*/ 2326544 w 2924629"/>
                  <a:gd name="connsiteY158" fmla="*/ 591527 h 1316352"/>
                  <a:gd name="connsiteX159" fmla="*/ 2278480 w 2924629"/>
                  <a:gd name="connsiteY159" fmla="*/ 578692 h 1316352"/>
                  <a:gd name="connsiteX160" fmla="*/ 2268802 w 2924629"/>
                  <a:gd name="connsiteY160" fmla="*/ 571086 h 1316352"/>
                  <a:gd name="connsiteX161" fmla="*/ 2259779 w 2924629"/>
                  <a:gd name="connsiteY161" fmla="*/ 556612 h 1316352"/>
                  <a:gd name="connsiteX162" fmla="*/ 2258139 w 2924629"/>
                  <a:gd name="connsiteY162" fmla="*/ 534679 h 1316352"/>
                  <a:gd name="connsiteX163" fmla="*/ 2269950 w 2924629"/>
                  <a:gd name="connsiteY163" fmla="*/ 523828 h 1316352"/>
                  <a:gd name="connsiteX164" fmla="*/ 2331300 w 2924629"/>
                  <a:gd name="connsiteY164" fmla="*/ 509698 h 1316352"/>
                  <a:gd name="connsiteX165" fmla="*/ 2334417 w 2924629"/>
                  <a:gd name="connsiteY165" fmla="*/ 508124 h 1316352"/>
                  <a:gd name="connsiteX166" fmla="*/ 2359516 w 2924629"/>
                  <a:gd name="connsiteY166" fmla="*/ 486208 h 1316352"/>
                  <a:gd name="connsiteX167" fmla="*/ 2373951 w 2924629"/>
                  <a:gd name="connsiteY167" fmla="*/ 483110 h 1316352"/>
                  <a:gd name="connsiteX168" fmla="*/ 2465648 w 2924629"/>
                  <a:gd name="connsiteY168" fmla="*/ 514107 h 1316352"/>
                  <a:gd name="connsiteX169" fmla="*/ 2476965 w 2924629"/>
                  <a:gd name="connsiteY169" fmla="*/ 526860 h 1316352"/>
                  <a:gd name="connsiteX170" fmla="*/ 2483363 w 2924629"/>
                  <a:gd name="connsiteY170" fmla="*/ 548334 h 1316352"/>
                  <a:gd name="connsiteX171" fmla="*/ 2484184 w 2924629"/>
                  <a:gd name="connsiteY171" fmla="*/ 552022 h 1316352"/>
                  <a:gd name="connsiteX172" fmla="*/ 2501243 w 2924629"/>
                  <a:gd name="connsiteY172" fmla="*/ 675651 h 1316352"/>
                  <a:gd name="connsiteX173" fmla="*/ 2505672 w 2924629"/>
                  <a:gd name="connsiteY173" fmla="*/ 684077 h 1316352"/>
                  <a:gd name="connsiteX174" fmla="*/ 2557837 w 2924629"/>
                  <a:gd name="connsiteY174" fmla="*/ 722303 h 1316352"/>
                  <a:gd name="connsiteX175" fmla="*/ 2562595 w 2924629"/>
                  <a:gd name="connsiteY175" fmla="*/ 723500 h 1316352"/>
                  <a:gd name="connsiteX176" fmla="*/ 2567679 w 2924629"/>
                  <a:gd name="connsiteY176" fmla="*/ 719451 h 1316352"/>
                  <a:gd name="connsiteX177" fmla="*/ 2612132 w 2924629"/>
                  <a:gd name="connsiteY177" fmla="*/ 646522 h 1316352"/>
                  <a:gd name="connsiteX178" fmla="*/ 2617383 w 2924629"/>
                  <a:gd name="connsiteY178" fmla="*/ 640884 h 1316352"/>
                  <a:gd name="connsiteX179" fmla="*/ 2685785 w 2924629"/>
                  <a:gd name="connsiteY179" fmla="*/ 594101 h 1316352"/>
                  <a:gd name="connsiteX180" fmla="*/ 2694151 w 2924629"/>
                  <a:gd name="connsiteY180" fmla="*/ 591445 h 1316352"/>
                  <a:gd name="connsiteX181" fmla="*/ 2745824 w 2924629"/>
                  <a:gd name="connsiteY181" fmla="*/ 591445 h 1316352"/>
                  <a:gd name="connsiteX182" fmla="*/ 2752878 w 2924629"/>
                  <a:gd name="connsiteY182" fmla="*/ 593330 h 1316352"/>
                  <a:gd name="connsiteX183" fmla="*/ 2803237 w 2924629"/>
                  <a:gd name="connsiteY183" fmla="*/ 621328 h 1316352"/>
                  <a:gd name="connsiteX184" fmla="*/ 2850152 w 2924629"/>
                  <a:gd name="connsiteY184" fmla="*/ 649818 h 1316352"/>
                  <a:gd name="connsiteX185" fmla="*/ 2852120 w 2924629"/>
                  <a:gd name="connsiteY185" fmla="*/ 650620 h 1316352"/>
                  <a:gd name="connsiteX186" fmla="*/ 2908878 w 2924629"/>
                  <a:gd name="connsiteY186" fmla="*/ 663275 h 1316352"/>
                  <a:gd name="connsiteX187" fmla="*/ 2922657 w 2924629"/>
                  <a:gd name="connsiteY187" fmla="*/ 683569 h 1316352"/>
                  <a:gd name="connsiteX188" fmla="*/ 2922657 w 2924629"/>
                  <a:gd name="connsiteY188" fmla="*/ 939531 h 1316352"/>
                  <a:gd name="connsiteX189" fmla="*/ 2924625 w 2924629"/>
                  <a:gd name="connsiteY189" fmla="*/ 1170512 h 1316352"/>
                  <a:gd name="connsiteX190" fmla="*/ 2912651 w 2924629"/>
                  <a:gd name="connsiteY190" fmla="*/ 1190478 h 1316352"/>
                  <a:gd name="connsiteX191" fmla="*/ 2907565 w 2924629"/>
                  <a:gd name="connsiteY191" fmla="*/ 1191396 h 1316352"/>
                  <a:gd name="connsiteX192" fmla="*/ 2803565 w 2924629"/>
                  <a:gd name="connsiteY192" fmla="*/ 1121205 h 1316352"/>
                  <a:gd name="connsiteX193" fmla="*/ 2807174 w 2924629"/>
                  <a:gd name="connsiteY193" fmla="*/ 1121680 h 1316352"/>
                  <a:gd name="connsiteX194" fmla="*/ 2860814 w 2924629"/>
                  <a:gd name="connsiteY194" fmla="*/ 1135712 h 1316352"/>
                  <a:gd name="connsiteX195" fmla="*/ 2869016 w 2924629"/>
                  <a:gd name="connsiteY195" fmla="*/ 1140973 h 1316352"/>
                  <a:gd name="connsiteX196" fmla="*/ 2902481 w 2924629"/>
                  <a:gd name="connsiteY196" fmla="*/ 1180069 h 1316352"/>
                  <a:gd name="connsiteX197" fmla="*/ 2909533 w 2924629"/>
                  <a:gd name="connsiteY197" fmla="*/ 1182413 h 1316352"/>
                  <a:gd name="connsiteX198" fmla="*/ 2915931 w 2924629"/>
                  <a:gd name="connsiteY198" fmla="*/ 1170577 h 1316352"/>
                  <a:gd name="connsiteX199" fmla="*/ 2913963 w 2924629"/>
                  <a:gd name="connsiteY199" fmla="*/ 939564 h 1316352"/>
                  <a:gd name="connsiteX200" fmla="*/ 2913963 w 2924629"/>
                  <a:gd name="connsiteY200" fmla="*/ 683569 h 1316352"/>
                  <a:gd name="connsiteX201" fmla="*/ 2906910 w 2924629"/>
                  <a:gd name="connsiteY201" fmla="*/ 671668 h 1316352"/>
                  <a:gd name="connsiteX202" fmla="*/ 2850152 w 2924629"/>
                  <a:gd name="connsiteY202" fmla="*/ 659013 h 1316352"/>
                  <a:gd name="connsiteX203" fmla="*/ 2845560 w 2924629"/>
                  <a:gd name="connsiteY203" fmla="*/ 657161 h 1316352"/>
                  <a:gd name="connsiteX204" fmla="*/ 2798972 w 2924629"/>
                  <a:gd name="connsiteY204" fmla="*/ 628754 h 1316352"/>
                  <a:gd name="connsiteX205" fmla="*/ 2748613 w 2924629"/>
                  <a:gd name="connsiteY205" fmla="*/ 600821 h 1316352"/>
                  <a:gd name="connsiteX206" fmla="*/ 2745659 w 2924629"/>
                  <a:gd name="connsiteY206" fmla="*/ 600034 h 1316352"/>
                  <a:gd name="connsiteX207" fmla="*/ 2693987 w 2924629"/>
                  <a:gd name="connsiteY207" fmla="*/ 600034 h 1316352"/>
                  <a:gd name="connsiteX208" fmla="*/ 2690543 w 2924629"/>
                  <a:gd name="connsiteY208" fmla="*/ 601199 h 1316352"/>
                  <a:gd name="connsiteX209" fmla="*/ 2622140 w 2924629"/>
                  <a:gd name="connsiteY209" fmla="*/ 647982 h 1316352"/>
                  <a:gd name="connsiteX210" fmla="*/ 2619351 w 2924629"/>
                  <a:gd name="connsiteY210" fmla="*/ 651014 h 1316352"/>
                  <a:gd name="connsiteX211" fmla="*/ 2575060 w 2924629"/>
                  <a:gd name="connsiteY211" fmla="*/ 723926 h 1316352"/>
                  <a:gd name="connsiteX212" fmla="*/ 2564070 w 2924629"/>
                  <a:gd name="connsiteY212" fmla="*/ 731942 h 1316352"/>
                  <a:gd name="connsiteX213" fmla="*/ 2552587 w 2924629"/>
                  <a:gd name="connsiteY213" fmla="*/ 729237 h 1316352"/>
                  <a:gd name="connsiteX214" fmla="*/ 2500588 w 2924629"/>
                  <a:gd name="connsiteY214" fmla="*/ 691027 h 1316352"/>
                  <a:gd name="connsiteX215" fmla="*/ 2492714 w 2924629"/>
                  <a:gd name="connsiteY215" fmla="*/ 676848 h 1316352"/>
                  <a:gd name="connsiteX216" fmla="*/ 2475490 w 2924629"/>
                  <a:gd name="connsiteY216" fmla="*/ 553170 h 1316352"/>
                  <a:gd name="connsiteX217" fmla="*/ 2474997 w 2924629"/>
                  <a:gd name="connsiteY217" fmla="*/ 550809 h 1316352"/>
                  <a:gd name="connsiteX218" fmla="*/ 2468599 w 2924629"/>
                  <a:gd name="connsiteY218" fmla="*/ 529303 h 1316352"/>
                  <a:gd name="connsiteX219" fmla="*/ 2462858 w 2924629"/>
                  <a:gd name="connsiteY219" fmla="*/ 522238 h 1316352"/>
                  <a:gd name="connsiteX220" fmla="*/ 2371162 w 2924629"/>
                  <a:gd name="connsiteY220" fmla="*/ 491257 h 1316352"/>
                  <a:gd name="connsiteX221" fmla="*/ 2365092 w 2924629"/>
                  <a:gd name="connsiteY221" fmla="*/ 492683 h 1316352"/>
                  <a:gd name="connsiteX222" fmla="*/ 2339994 w 2924629"/>
                  <a:gd name="connsiteY222" fmla="*/ 514599 h 1316352"/>
                  <a:gd name="connsiteX223" fmla="*/ 2333268 w 2924629"/>
                  <a:gd name="connsiteY223" fmla="*/ 518074 h 1316352"/>
                  <a:gd name="connsiteX224" fmla="*/ 2271918 w 2924629"/>
                  <a:gd name="connsiteY224" fmla="*/ 532188 h 1316352"/>
                  <a:gd name="connsiteX225" fmla="*/ 2266013 w 2924629"/>
                  <a:gd name="connsiteY225" fmla="*/ 537974 h 1316352"/>
                  <a:gd name="connsiteX226" fmla="*/ 2266998 w 2924629"/>
                  <a:gd name="connsiteY226" fmla="*/ 552088 h 1316352"/>
                  <a:gd name="connsiteX227" fmla="*/ 2276019 w 2924629"/>
                  <a:gd name="connsiteY227" fmla="*/ 566562 h 1316352"/>
                  <a:gd name="connsiteX228" fmla="*/ 2280612 w 2924629"/>
                  <a:gd name="connsiteY228" fmla="*/ 570414 h 1316352"/>
                  <a:gd name="connsiteX229" fmla="*/ 2328676 w 2924629"/>
                  <a:gd name="connsiteY229" fmla="*/ 583249 h 1316352"/>
                  <a:gd name="connsiteX230" fmla="*/ 2339337 w 2924629"/>
                  <a:gd name="connsiteY230" fmla="*/ 592330 h 1316352"/>
                  <a:gd name="connsiteX231" fmla="*/ 2357874 w 2924629"/>
                  <a:gd name="connsiteY231" fmla="*/ 628442 h 1316352"/>
                  <a:gd name="connsiteX232" fmla="*/ 2364600 w 2924629"/>
                  <a:gd name="connsiteY232" fmla="*/ 633360 h 1316352"/>
                  <a:gd name="connsiteX233" fmla="*/ 2455642 w 2924629"/>
                  <a:gd name="connsiteY233" fmla="*/ 633360 h 1316352"/>
                  <a:gd name="connsiteX234" fmla="*/ 2461875 w 2924629"/>
                  <a:gd name="connsiteY234" fmla="*/ 664488 h 1316352"/>
                  <a:gd name="connsiteX235" fmla="*/ 2412828 w 2924629"/>
                  <a:gd name="connsiteY235" fmla="*/ 662997 h 1316352"/>
                  <a:gd name="connsiteX236" fmla="*/ 2410367 w 2924629"/>
                  <a:gd name="connsiteY236" fmla="*/ 663505 h 1316352"/>
                  <a:gd name="connsiteX237" fmla="*/ 2370341 w 2924629"/>
                  <a:gd name="connsiteY237" fmla="*/ 681060 h 1316352"/>
                  <a:gd name="connsiteX238" fmla="*/ 2364600 w 2924629"/>
                  <a:gd name="connsiteY238" fmla="*/ 690224 h 1316352"/>
                  <a:gd name="connsiteX239" fmla="*/ 2368701 w 2924629"/>
                  <a:gd name="connsiteY239" fmla="*/ 703010 h 1316352"/>
                  <a:gd name="connsiteX240" fmla="*/ 2389370 w 2924629"/>
                  <a:gd name="connsiteY240" fmla="*/ 720402 h 1316352"/>
                  <a:gd name="connsiteX241" fmla="*/ 2396588 w 2924629"/>
                  <a:gd name="connsiteY241" fmla="*/ 737384 h 1316352"/>
                  <a:gd name="connsiteX242" fmla="*/ 2396588 w 2924629"/>
                  <a:gd name="connsiteY242" fmla="*/ 760284 h 1316352"/>
                  <a:gd name="connsiteX243" fmla="*/ 2398064 w 2924629"/>
                  <a:gd name="connsiteY243" fmla="*/ 766922 h 1316352"/>
                  <a:gd name="connsiteX244" fmla="*/ 2405281 w 2924629"/>
                  <a:gd name="connsiteY244" fmla="*/ 782478 h 1316352"/>
                  <a:gd name="connsiteX245" fmla="*/ 2413647 w 2924629"/>
                  <a:gd name="connsiteY245" fmla="*/ 787642 h 1316352"/>
                  <a:gd name="connsiteX246" fmla="*/ 2424802 w 2924629"/>
                  <a:gd name="connsiteY246" fmla="*/ 784544 h 1316352"/>
                  <a:gd name="connsiteX247" fmla="*/ 2430215 w 2924629"/>
                  <a:gd name="connsiteY247" fmla="*/ 779380 h 1316352"/>
                  <a:gd name="connsiteX248" fmla="*/ 2439238 w 2924629"/>
                  <a:gd name="connsiteY248" fmla="*/ 760185 h 1316352"/>
                  <a:gd name="connsiteX249" fmla="*/ 2450720 w 2924629"/>
                  <a:gd name="connsiteY249" fmla="*/ 750252 h 1316352"/>
                  <a:gd name="connsiteX250" fmla="*/ 2463187 w 2924629"/>
                  <a:gd name="connsiteY250" fmla="*/ 753120 h 1316352"/>
                  <a:gd name="connsiteX251" fmla="*/ 2546353 w 2924629"/>
                  <a:gd name="connsiteY251" fmla="*/ 818263 h 1316352"/>
                  <a:gd name="connsiteX252" fmla="*/ 2549635 w 2924629"/>
                  <a:gd name="connsiteY252" fmla="*/ 819656 h 1316352"/>
                  <a:gd name="connsiteX253" fmla="*/ 2597535 w 2924629"/>
                  <a:gd name="connsiteY253" fmla="*/ 825999 h 1316352"/>
                  <a:gd name="connsiteX254" fmla="*/ 2603111 w 2924629"/>
                  <a:gd name="connsiteY254" fmla="*/ 827884 h 1316352"/>
                  <a:gd name="connsiteX255" fmla="*/ 2719250 w 2924629"/>
                  <a:gd name="connsiteY255" fmla="*/ 894568 h 1316352"/>
                  <a:gd name="connsiteX256" fmla="*/ 2726795 w 2924629"/>
                  <a:gd name="connsiteY256" fmla="*/ 903042 h 1316352"/>
                  <a:gd name="connsiteX257" fmla="*/ 2755830 w 2924629"/>
                  <a:gd name="connsiteY257" fmla="*/ 966283 h 1316352"/>
                  <a:gd name="connsiteX258" fmla="*/ 2757634 w 2924629"/>
                  <a:gd name="connsiteY258" fmla="*/ 972004 h 1316352"/>
                  <a:gd name="connsiteX259" fmla="*/ 2770922 w 2924629"/>
                  <a:gd name="connsiteY259" fmla="*/ 1045784 h 1316352"/>
                  <a:gd name="connsiteX260" fmla="*/ 2761573 w 2924629"/>
                  <a:gd name="connsiteY260" fmla="*/ 1068914 h 1316352"/>
                  <a:gd name="connsiteX261" fmla="*/ 2736146 w 2924629"/>
                  <a:gd name="connsiteY261" fmla="*/ 1083519 h 1316352"/>
                  <a:gd name="connsiteX262" fmla="*/ 2731881 w 2924629"/>
                  <a:gd name="connsiteY262" fmla="*/ 1088699 h 1316352"/>
                  <a:gd name="connsiteX263" fmla="*/ 2716462 w 2924629"/>
                  <a:gd name="connsiteY263" fmla="*/ 1126434 h 1316352"/>
                  <a:gd name="connsiteX264" fmla="*/ 2717610 w 2924629"/>
                  <a:gd name="connsiteY264" fmla="*/ 1140891 h 1316352"/>
                  <a:gd name="connsiteX265" fmla="*/ 2723515 w 2924629"/>
                  <a:gd name="connsiteY265" fmla="*/ 1144482 h 1316352"/>
                  <a:gd name="connsiteX266" fmla="*/ 2723679 w 2924629"/>
                  <a:gd name="connsiteY266" fmla="*/ 1144482 h 1316352"/>
                  <a:gd name="connsiteX267" fmla="*/ 2777155 w 2924629"/>
                  <a:gd name="connsiteY267" fmla="*/ 1143564 h 1316352"/>
                  <a:gd name="connsiteX268" fmla="*/ 2782896 w 2924629"/>
                  <a:gd name="connsiteY268" fmla="*/ 1139892 h 1316352"/>
                  <a:gd name="connsiteX269" fmla="*/ 2790441 w 2924629"/>
                  <a:gd name="connsiteY269" fmla="*/ 1128712 h 1316352"/>
                  <a:gd name="connsiteX270" fmla="*/ 2803565 w 2924629"/>
                  <a:gd name="connsiteY270" fmla="*/ 1121238 h 1316352"/>
                  <a:gd name="connsiteX271" fmla="*/ 1232410 w 2924629"/>
                  <a:gd name="connsiteY271" fmla="*/ 1181773 h 1316352"/>
                  <a:gd name="connsiteX272" fmla="*/ 1226176 w 2924629"/>
                  <a:gd name="connsiteY272" fmla="*/ 1180364 h 1316352"/>
                  <a:gd name="connsiteX273" fmla="*/ 1161546 w 2924629"/>
                  <a:gd name="connsiteY273" fmla="*/ 1149874 h 1316352"/>
                  <a:gd name="connsiteX274" fmla="*/ 1158921 w 2924629"/>
                  <a:gd name="connsiteY274" fmla="*/ 1149284 h 1316352"/>
                  <a:gd name="connsiteX275" fmla="*/ 1104133 w 2924629"/>
                  <a:gd name="connsiteY275" fmla="*/ 1150612 h 1316352"/>
                  <a:gd name="connsiteX276" fmla="*/ 1102819 w 2924629"/>
                  <a:gd name="connsiteY276" fmla="*/ 1150563 h 1316352"/>
                  <a:gd name="connsiteX277" fmla="*/ 1037533 w 2924629"/>
                  <a:gd name="connsiteY277" fmla="*/ 1145088 h 1316352"/>
                  <a:gd name="connsiteX278" fmla="*/ 1035236 w 2924629"/>
                  <a:gd name="connsiteY278" fmla="*/ 1144695 h 1316352"/>
                  <a:gd name="connsiteX279" fmla="*/ 977003 w 2924629"/>
                  <a:gd name="connsiteY279" fmla="*/ 1129712 h 1316352"/>
                  <a:gd name="connsiteX280" fmla="*/ 975035 w 2924629"/>
                  <a:gd name="connsiteY280" fmla="*/ 1129056 h 1316352"/>
                  <a:gd name="connsiteX281" fmla="*/ 903186 w 2924629"/>
                  <a:gd name="connsiteY281" fmla="*/ 1099043 h 1316352"/>
                  <a:gd name="connsiteX282" fmla="*/ 901873 w 2924629"/>
                  <a:gd name="connsiteY282" fmla="*/ 1098649 h 1316352"/>
                  <a:gd name="connsiteX283" fmla="*/ 857583 w 2924629"/>
                  <a:gd name="connsiteY283" fmla="*/ 1090945 h 1316352"/>
                  <a:gd name="connsiteX284" fmla="*/ 854632 w 2924629"/>
                  <a:gd name="connsiteY284" fmla="*/ 1091240 h 1316352"/>
                  <a:gd name="connsiteX285" fmla="*/ 835110 w 2924629"/>
                  <a:gd name="connsiteY285" fmla="*/ 1098813 h 1316352"/>
                  <a:gd name="connsiteX286" fmla="*/ 825925 w 2924629"/>
                  <a:gd name="connsiteY286" fmla="*/ 1099223 h 1316352"/>
                  <a:gd name="connsiteX287" fmla="*/ 718315 w 2924629"/>
                  <a:gd name="connsiteY287" fmla="*/ 1068422 h 1316352"/>
                  <a:gd name="connsiteX288" fmla="*/ 706505 w 2924629"/>
                  <a:gd name="connsiteY288" fmla="*/ 1056095 h 1316352"/>
                  <a:gd name="connsiteX289" fmla="*/ 700600 w 2924629"/>
                  <a:gd name="connsiteY289" fmla="*/ 1037851 h 1316352"/>
                  <a:gd name="connsiteX290" fmla="*/ 693710 w 2924629"/>
                  <a:gd name="connsiteY290" fmla="*/ 1030900 h 1316352"/>
                  <a:gd name="connsiteX291" fmla="*/ 665660 w 2924629"/>
                  <a:gd name="connsiteY291" fmla="*/ 1027507 h 1316352"/>
                  <a:gd name="connsiteX292" fmla="*/ 653029 w 2924629"/>
                  <a:gd name="connsiteY292" fmla="*/ 1017935 h 1316352"/>
                  <a:gd name="connsiteX293" fmla="*/ 653521 w 2924629"/>
                  <a:gd name="connsiteY293" fmla="*/ 995330 h 1316352"/>
                  <a:gd name="connsiteX294" fmla="*/ 680259 w 2924629"/>
                  <a:gd name="connsiteY294" fmla="*/ 947334 h 1316352"/>
                  <a:gd name="connsiteX295" fmla="*/ 694857 w 2924629"/>
                  <a:gd name="connsiteY295" fmla="*/ 938367 h 1316352"/>
                  <a:gd name="connsiteX296" fmla="*/ 763590 w 2924629"/>
                  <a:gd name="connsiteY296" fmla="*/ 942056 h 1316352"/>
                  <a:gd name="connsiteX297" fmla="*/ 770643 w 2924629"/>
                  <a:gd name="connsiteY297" fmla="*/ 944367 h 1316352"/>
                  <a:gd name="connsiteX298" fmla="*/ 817395 w 2924629"/>
                  <a:gd name="connsiteY298" fmla="*/ 974053 h 1316352"/>
                  <a:gd name="connsiteX299" fmla="*/ 819199 w 2924629"/>
                  <a:gd name="connsiteY299" fmla="*/ 974872 h 1316352"/>
                  <a:gd name="connsiteX300" fmla="*/ 838554 w 2924629"/>
                  <a:gd name="connsiteY300" fmla="*/ 979741 h 1316352"/>
                  <a:gd name="connsiteX301" fmla="*/ 850857 w 2924629"/>
                  <a:gd name="connsiteY301" fmla="*/ 992527 h 1316352"/>
                  <a:gd name="connsiteX302" fmla="*/ 854468 w 2924629"/>
                  <a:gd name="connsiteY302" fmla="*/ 1004067 h 1316352"/>
                  <a:gd name="connsiteX303" fmla="*/ 861684 w 2924629"/>
                  <a:gd name="connsiteY303" fmla="*/ 1011214 h 1316352"/>
                  <a:gd name="connsiteX304" fmla="*/ 967162 w 2924629"/>
                  <a:gd name="connsiteY304" fmla="*/ 1018492 h 1316352"/>
                  <a:gd name="connsiteX305" fmla="*/ 974707 w 2924629"/>
                  <a:gd name="connsiteY305" fmla="*/ 1012312 h 1316352"/>
                  <a:gd name="connsiteX306" fmla="*/ 980119 w 2924629"/>
                  <a:gd name="connsiteY306" fmla="*/ 998592 h 1316352"/>
                  <a:gd name="connsiteX307" fmla="*/ 1000133 w 2924629"/>
                  <a:gd name="connsiteY307" fmla="*/ 987757 h 1316352"/>
                  <a:gd name="connsiteX308" fmla="*/ 1102165 w 2924629"/>
                  <a:gd name="connsiteY308" fmla="*/ 1023098 h 1316352"/>
                  <a:gd name="connsiteX309" fmla="*/ 1112499 w 2924629"/>
                  <a:gd name="connsiteY309" fmla="*/ 1033245 h 1316352"/>
                  <a:gd name="connsiteX310" fmla="*/ 1129722 w 2924629"/>
                  <a:gd name="connsiteY310" fmla="*/ 1073110 h 1316352"/>
                  <a:gd name="connsiteX311" fmla="*/ 1135955 w 2924629"/>
                  <a:gd name="connsiteY311" fmla="*/ 1078798 h 1316352"/>
                  <a:gd name="connsiteX312" fmla="*/ 1224044 w 2924629"/>
                  <a:gd name="connsiteY312" fmla="*/ 1092830 h 1316352"/>
                  <a:gd name="connsiteX313" fmla="*/ 1229622 w 2924629"/>
                  <a:gd name="connsiteY313" fmla="*/ 1094945 h 1316352"/>
                  <a:gd name="connsiteX314" fmla="*/ 1278341 w 2924629"/>
                  <a:gd name="connsiteY314" fmla="*/ 1125532 h 1316352"/>
                  <a:gd name="connsiteX315" fmla="*/ 1287526 w 2924629"/>
                  <a:gd name="connsiteY315" fmla="*/ 1145629 h 1316352"/>
                  <a:gd name="connsiteX316" fmla="*/ 1276537 w 2924629"/>
                  <a:gd name="connsiteY316" fmla="*/ 1163217 h 1316352"/>
                  <a:gd name="connsiteX317" fmla="*/ 1238315 w 2924629"/>
                  <a:gd name="connsiteY317" fmla="*/ 1180462 h 1316352"/>
                  <a:gd name="connsiteX318" fmla="*/ 1232410 w 2924629"/>
                  <a:gd name="connsiteY318" fmla="*/ 1181773 h 1316352"/>
                  <a:gd name="connsiteX319" fmla="*/ 1158921 w 2924629"/>
                  <a:gd name="connsiteY319" fmla="*/ 1140695 h 1316352"/>
                  <a:gd name="connsiteX320" fmla="*/ 1165155 w 2924629"/>
                  <a:gd name="connsiteY320" fmla="*/ 1142104 h 1316352"/>
                  <a:gd name="connsiteX321" fmla="*/ 1229949 w 2924629"/>
                  <a:gd name="connsiteY321" fmla="*/ 1172594 h 1316352"/>
                  <a:gd name="connsiteX322" fmla="*/ 1234706 w 2924629"/>
                  <a:gd name="connsiteY322" fmla="*/ 1172643 h 1316352"/>
                  <a:gd name="connsiteX323" fmla="*/ 1272929 w 2924629"/>
                  <a:gd name="connsiteY323" fmla="*/ 1155398 h 1316352"/>
                  <a:gd name="connsiteX324" fmla="*/ 1278998 w 2924629"/>
                  <a:gd name="connsiteY324" fmla="*/ 1145055 h 1316352"/>
                  <a:gd name="connsiteX325" fmla="*/ 1273912 w 2924629"/>
                  <a:gd name="connsiteY325" fmla="*/ 1132843 h 1316352"/>
                  <a:gd name="connsiteX326" fmla="*/ 1225029 w 2924629"/>
                  <a:gd name="connsiteY326" fmla="*/ 1102255 h 1316352"/>
                  <a:gd name="connsiteX327" fmla="*/ 1222568 w 2924629"/>
                  <a:gd name="connsiteY327" fmla="*/ 1101337 h 1316352"/>
                  <a:gd name="connsiteX328" fmla="*/ 1134644 w 2924629"/>
                  <a:gd name="connsiteY328" fmla="*/ 1087322 h 1316352"/>
                  <a:gd name="connsiteX329" fmla="*/ 1121848 w 2924629"/>
                  <a:gd name="connsiteY329" fmla="*/ 1076553 h 1316352"/>
                  <a:gd name="connsiteX330" fmla="*/ 1104626 w 2924629"/>
                  <a:gd name="connsiteY330" fmla="*/ 1036687 h 1316352"/>
                  <a:gd name="connsiteX331" fmla="*/ 1099375 w 2924629"/>
                  <a:gd name="connsiteY331" fmla="*/ 1031245 h 1316352"/>
                  <a:gd name="connsiteX332" fmla="*/ 997344 w 2924629"/>
                  <a:gd name="connsiteY332" fmla="*/ 995903 h 1316352"/>
                  <a:gd name="connsiteX333" fmla="*/ 988157 w 2924629"/>
                  <a:gd name="connsiteY333" fmla="*/ 1001772 h 1316352"/>
                  <a:gd name="connsiteX334" fmla="*/ 982744 w 2924629"/>
                  <a:gd name="connsiteY334" fmla="*/ 1015492 h 1316352"/>
                  <a:gd name="connsiteX335" fmla="*/ 966505 w 2924629"/>
                  <a:gd name="connsiteY335" fmla="*/ 1027081 h 1316352"/>
                  <a:gd name="connsiteX336" fmla="*/ 861028 w 2924629"/>
                  <a:gd name="connsiteY336" fmla="*/ 1019803 h 1316352"/>
                  <a:gd name="connsiteX337" fmla="*/ 846266 w 2924629"/>
                  <a:gd name="connsiteY337" fmla="*/ 1006640 h 1316352"/>
                  <a:gd name="connsiteX338" fmla="*/ 842655 w 2924629"/>
                  <a:gd name="connsiteY338" fmla="*/ 995100 h 1316352"/>
                  <a:gd name="connsiteX339" fmla="*/ 836422 w 2924629"/>
                  <a:gd name="connsiteY339" fmla="*/ 988101 h 1316352"/>
                  <a:gd name="connsiteX340" fmla="*/ 817231 w 2924629"/>
                  <a:gd name="connsiteY340" fmla="*/ 983232 h 1316352"/>
                  <a:gd name="connsiteX341" fmla="*/ 812801 w 2924629"/>
                  <a:gd name="connsiteY341" fmla="*/ 981364 h 1316352"/>
                  <a:gd name="connsiteX342" fmla="*/ 766051 w 2924629"/>
                  <a:gd name="connsiteY342" fmla="*/ 951645 h 1316352"/>
                  <a:gd name="connsiteX343" fmla="*/ 763097 w 2924629"/>
                  <a:gd name="connsiteY343" fmla="*/ 950678 h 1316352"/>
                  <a:gd name="connsiteX344" fmla="*/ 694531 w 2924629"/>
                  <a:gd name="connsiteY344" fmla="*/ 946990 h 1316352"/>
                  <a:gd name="connsiteX345" fmla="*/ 687805 w 2924629"/>
                  <a:gd name="connsiteY345" fmla="*/ 951563 h 1316352"/>
                  <a:gd name="connsiteX346" fmla="*/ 661066 w 2924629"/>
                  <a:gd name="connsiteY346" fmla="*/ 999559 h 1316352"/>
                  <a:gd name="connsiteX347" fmla="*/ 660738 w 2924629"/>
                  <a:gd name="connsiteY347" fmla="*/ 1014082 h 1316352"/>
                  <a:gd name="connsiteX348" fmla="*/ 666807 w 2924629"/>
                  <a:gd name="connsiteY348" fmla="*/ 1019000 h 1316352"/>
                  <a:gd name="connsiteX349" fmla="*/ 694695 w 2924629"/>
                  <a:gd name="connsiteY349" fmla="*/ 1022393 h 1316352"/>
                  <a:gd name="connsiteX350" fmla="*/ 708802 w 2924629"/>
                  <a:gd name="connsiteY350" fmla="*/ 1035195 h 1316352"/>
                  <a:gd name="connsiteX351" fmla="*/ 714707 w 2924629"/>
                  <a:gd name="connsiteY351" fmla="*/ 1053440 h 1316352"/>
                  <a:gd name="connsiteX352" fmla="*/ 720776 w 2924629"/>
                  <a:gd name="connsiteY352" fmla="*/ 1060193 h 1316352"/>
                  <a:gd name="connsiteX353" fmla="*/ 828384 w 2924629"/>
                  <a:gd name="connsiteY353" fmla="*/ 1090994 h 1316352"/>
                  <a:gd name="connsiteX354" fmla="*/ 831995 w 2924629"/>
                  <a:gd name="connsiteY354" fmla="*/ 1090830 h 1316352"/>
                  <a:gd name="connsiteX355" fmla="*/ 851514 w 2924629"/>
                  <a:gd name="connsiteY355" fmla="*/ 1083273 h 1316352"/>
                  <a:gd name="connsiteX356" fmla="*/ 859059 w 2924629"/>
                  <a:gd name="connsiteY356" fmla="*/ 1082519 h 1316352"/>
                  <a:gd name="connsiteX357" fmla="*/ 903515 w 2924629"/>
                  <a:gd name="connsiteY357" fmla="*/ 1090224 h 1316352"/>
                  <a:gd name="connsiteX358" fmla="*/ 906631 w 2924629"/>
                  <a:gd name="connsiteY358" fmla="*/ 1091142 h 1316352"/>
                  <a:gd name="connsiteX359" fmla="*/ 978315 w 2924629"/>
                  <a:gd name="connsiteY359" fmla="*/ 1121139 h 1316352"/>
                  <a:gd name="connsiteX360" fmla="*/ 1037368 w 2924629"/>
                  <a:gd name="connsiteY360" fmla="*/ 1136400 h 1316352"/>
                  <a:gd name="connsiteX361" fmla="*/ 1103476 w 2924629"/>
                  <a:gd name="connsiteY361" fmla="*/ 1142022 h 1316352"/>
                  <a:gd name="connsiteX362" fmla="*/ 1158757 w 2924629"/>
                  <a:gd name="connsiteY362" fmla="*/ 1140711 h 1316352"/>
                  <a:gd name="connsiteX363" fmla="*/ 1158921 w 2924629"/>
                  <a:gd name="connsiteY363" fmla="*/ 1140711 h 1316352"/>
                  <a:gd name="connsiteX364" fmla="*/ 2481395 w 2924629"/>
                  <a:gd name="connsiteY364" fmla="*/ 1038326 h 1316352"/>
                  <a:gd name="connsiteX365" fmla="*/ 2473685 w 2924629"/>
                  <a:gd name="connsiteY365" fmla="*/ 967430 h 1316352"/>
                  <a:gd name="connsiteX366" fmla="*/ 2474997 w 2924629"/>
                  <a:gd name="connsiteY366" fmla="*/ 955726 h 1316352"/>
                  <a:gd name="connsiteX367" fmla="*/ 2484512 w 2924629"/>
                  <a:gd name="connsiteY367" fmla="*/ 931696 h 1316352"/>
                  <a:gd name="connsiteX368" fmla="*/ 2485167 w 2924629"/>
                  <a:gd name="connsiteY368" fmla="*/ 930220 h 1316352"/>
                  <a:gd name="connsiteX369" fmla="*/ 2502064 w 2924629"/>
                  <a:gd name="connsiteY369" fmla="*/ 896043 h 1316352"/>
                  <a:gd name="connsiteX370" fmla="*/ 2518796 w 2924629"/>
                  <a:gd name="connsiteY370" fmla="*/ 920811 h 1316352"/>
                  <a:gd name="connsiteX371" fmla="*/ 2522568 w 2924629"/>
                  <a:gd name="connsiteY371" fmla="*/ 935417 h 1316352"/>
                  <a:gd name="connsiteX372" fmla="*/ 2520928 w 2924629"/>
                  <a:gd name="connsiteY372" fmla="*/ 964398 h 1316352"/>
                  <a:gd name="connsiteX373" fmla="*/ 2517975 w 2924629"/>
                  <a:gd name="connsiteY373" fmla="*/ 974823 h 1316352"/>
                  <a:gd name="connsiteX374" fmla="*/ 2481395 w 2924629"/>
                  <a:gd name="connsiteY374" fmla="*/ 1038359 h 1316352"/>
                  <a:gd name="connsiteX375" fmla="*/ 2503213 w 2924629"/>
                  <a:gd name="connsiteY375" fmla="*/ 913123 h 1316352"/>
                  <a:gd name="connsiteX376" fmla="*/ 2492550 w 2924629"/>
                  <a:gd name="connsiteY376" fmla="*/ 934810 h 1316352"/>
                  <a:gd name="connsiteX377" fmla="*/ 2483035 w 2924629"/>
                  <a:gd name="connsiteY377" fmla="*/ 958841 h 1316352"/>
                  <a:gd name="connsiteX378" fmla="*/ 2482216 w 2924629"/>
                  <a:gd name="connsiteY378" fmla="*/ 966480 h 1316352"/>
                  <a:gd name="connsiteX379" fmla="*/ 2486971 w 2924629"/>
                  <a:gd name="connsiteY379" fmla="*/ 1011181 h 1316352"/>
                  <a:gd name="connsiteX380" fmla="*/ 2510430 w 2924629"/>
                  <a:gd name="connsiteY380" fmla="*/ 970512 h 1316352"/>
                  <a:gd name="connsiteX381" fmla="*/ 2512234 w 2924629"/>
                  <a:gd name="connsiteY381" fmla="*/ 963857 h 1316352"/>
                  <a:gd name="connsiteX382" fmla="*/ 2513874 w 2924629"/>
                  <a:gd name="connsiteY382" fmla="*/ 934892 h 1316352"/>
                  <a:gd name="connsiteX383" fmla="*/ 2511577 w 2924629"/>
                  <a:gd name="connsiteY383" fmla="*/ 925582 h 1316352"/>
                  <a:gd name="connsiteX384" fmla="*/ 2503213 w 2924629"/>
                  <a:gd name="connsiteY384" fmla="*/ 913107 h 1316352"/>
                  <a:gd name="connsiteX385" fmla="*/ 607918 w 2924629"/>
                  <a:gd name="connsiteY385" fmla="*/ 943711 h 1316352"/>
                  <a:gd name="connsiteX386" fmla="*/ 595780 w 2924629"/>
                  <a:gd name="connsiteY386" fmla="*/ 937547 h 1316352"/>
                  <a:gd name="connsiteX387" fmla="*/ 545255 w 2924629"/>
                  <a:gd name="connsiteY387" fmla="*/ 874815 h 1316352"/>
                  <a:gd name="connsiteX388" fmla="*/ 544107 w 2924629"/>
                  <a:gd name="connsiteY388" fmla="*/ 873504 h 1316352"/>
                  <a:gd name="connsiteX389" fmla="*/ 466682 w 2924629"/>
                  <a:gd name="connsiteY389" fmla="*/ 808968 h 1316352"/>
                  <a:gd name="connsiteX390" fmla="*/ 462252 w 2924629"/>
                  <a:gd name="connsiteY390" fmla="*/ 803444 h 1316352"/>
                  <a:gd name="connsiteX391" fmla="*/ 436497 w 2924629"/>
                  <a:gd name="connsiteY391" fmla="*/ 756612 h 1316352"/>
                  <a:gd name="connsiteX392" fmla="*/ 435843 w 2924629"/>
                  <a:gd name="connsiteY392" fmla="*/ 755432 h 1316352"/>
                  <a:gd name="connsiteX393" fmla="*/ 388764 w 2924629"/>
                  <a:gd name="connsiteY393" fmla="*/ 690011 h 1316352"/>
                  <a:gd name="connsiteX394" fmla="*/ 387286 w 2924629"/>
                  <a:gd name="connsiteY394" fmla="*/ 687519 h 1316352"/>
                  <a:gd name="connsiteX395" fmla="*/ 355956 w 2924629"/>
                  <a:gd name="connsiteY395" fmla="*/ 627770 h 1316352"/>
                  <a:gd name="connsiteX396" fmla="*/ 355135 w 2924629"/>
                  <a:gd name="connsiteY396" fmla="*/ 626000 h 1316352"/>
                  <a:gd name="connsiteX397" fmla="*/ 308221 w 2924629"/>
                  <a:gd name="connsiteY397" fmla="*/ 513009 h 1316352"/>
                  <a:gd name="connsiteX398" fmla="*/ 306416 w 2924629"/>
                  <a:gd name="connsiteY398" fmla="*/ 510042 h 1316352"/>
                  <a:gd name="connsiteX399" fmla="*/ 254744 w 2924629"/>
                  <a:gd name="connsiteY399" fmla="*/ 445883 h 1316352"/>
                  <a:gd name="connsiteX400" fmla="*/ 250972 w 2924629"/>
                  <a:gd name="connsiteY400" fmla="*/ 438359 h 1316352"/>
                  <a:gd name="connsiteX401" fmla="*/ 231450 w 2924629"/>
                  <a:gd name="connsiteY401" fmla="*/ 371119 h 1316352"/>
                  <a:gd name="connsiteX402" fmla="*/ 209798 w 2924629"/>
                  <a:gd name="connsiteY402" fmla="*/ 310550 h 1316352"/>
                  <a:gd name="connsiteX403" fmla="*/ 206682 w 2924629"/>
                  <a:gd name="connsiteY403" fmla="*/ 305747 h 1316352"/>
                  <a:gd name="connsiteX404" fmla="*/ 154353 w 2924629"/>
                  <a:gd name="connsiteY404" fmla="*/ 258637 h 1316352"/>
                  <a:gd name="connsiteX405" fmla="*/ 149595 w 2924629"/>
                  <a:gd name="connsiteY405" fmla="*/ 252031 h 1316352"/>
                  <a:gd name="connsiteX406" fmla="*/ 120234 w 2924629"/>
                  <a:gd name="connsiteY406" fmla="*/ 186774 h 1316352"/>
                  <a:gd name="connsiteX407" fmla="*/ 117773 w 2924629"/>
                  <a:gd name="connsiteY407" fmla="*/ 183200 h 1316352"/>
                  <a:gd name="connsiteX408" fmla="*/ 72498 w 2924629"/>
                  <a:gd name="connsiteY408" fmla="*/ 139942 h 1316352"/>
                  <a:gd name="connsiteX409" fmla="*/ 70366 w 2924629"/>
                  <a:gd name="connsiteY409" fmla="*/ 137548 h 1316352"/>
                  <a:gd name="connsiteX410" fmla="*/ 7047 w 2924629"/>
                  <a:gd name="connsiteY410" fmla="*/ 51047 h 1316352"/>
                  <a:gd name="connsiteX411" fmla="*/ 2946 w 2924629"/>
                  <a:gd name="connsiteY411" fmla="*/ 41376 h 1316352"/>
                  <a:gd name="connsiteX412" fmla="*/ 321 w 2924629"/>
                  <a:gd name="connsiteY412" fmla="*/ 24771 h 1316352"/>
                  <a:gd name="connsiteX413" fmla="*/ 5571 w 2924629"/>
                  <a:gd name="connsiteY413" fmla="*/ 5313 h 1316352"/>
                  <a:gd name="connsiteX414" fmla="*/ 17874 w 2924629"/>
                  <a:gd name="connsiteY414" fmla="*/ 68 h 1316352"/>
                  <a:gd name="connsiteX415" fmla="*/ 43627 w 2924629"/>
                  <a:gd name="connsiteY415" fmla="*/ 1871 h 1316352"/>
                  <a:gd name="connsiteX416" fmla="*/ 137457 w 2924629"/>
                  <a:gd name="connsiteY416" fmla="*/ 17804 h 1316352"/>
                  <a:gd name="connsiteX417" fmla="*/ 147791 w 2924629"/>
                  <a:gd name="connsiteY417" fmla="*/ 24574 h 1316352"/>
                  <a:gd name="connsiteX418" fmla="*/ 201760 w 2924629"/>
                  <a:gd name="connsiteY418" fmla="*/ 99404 h 1316352"/>
                  <a:gd name="connsiteX419" fmla="*/ 249660 w 2924629"/>
                  <a:gd name="connsiteY419" fmla="*/ 155022 h 1316352"/>
                  <a:gd name="connsiteX420" fmla="*/ 285419 w 2924629"/>
                  <a:gd name="connsiteY420" fmla="*/ 189134 h 1316352"/>
                  <a:gd name="connsiteX421" fmla="*/ 288044 w 2924629"/>
                  <a:gd name="connsiteY421" fmla="*/ 192216 h 1316352"/>
                  <a:gd name="connsiteX422" fmla="*/ 343161 w 2924629"/>
                  <a:gd name="connsiteY422" fmla="*/ 273488 h 1316352"/>
                  <a:gd name="connsiteX423" fmla="*/ 349066 w 2924629"/>
                  <a:gd name="connsiteY423" fmla="*/ 277160 h 1316352"/>
                  <a:gd name="connsiteX424" fmla="*/ 403363 w 2924629"/>
                  <a:gd name="connsiteY424" fmla="*/ 278340 h 1316352"/>
                  <a:gd name="connsiteX425" fmla="*/ 414188 w 2924629"/>
                  <a:gd name="connsiteY425" fmla="*/ 283536 h 1316352"/>
                  <a:gd name="connsiteX426" fmla="*/ 462417 w 2924629"/>
                  <a:gd name="connsiteY426" fmla="*/ 335745 h 1316352"/>
                  <a:gd name="connsiteX427" fmla="*/ 465204 w 2924629"/>
                  <a:gd name="connsiteY427" fmla="*/ 339810 h 1316352"/>
                  <a:gd name="connsiteX428" fmla="*/ 499489 w 2924629"/>
                  <a:gd name="connsiteY428" fmla="*/ 403494 h 1316352"/>
                  <a:gd name="connsiteX429" fmla="*/ 502277 w 2924629"/>
                  <a:gd name="connsiteY429" fmla="*/ 406919 h 1316352"/>
                  <a:gd name="connsiteX430" fmla="*/ 539842 w 2924629"/>
                  <a:gd name="connsiteY430" fmla="*/ 434999 h 1316352"/>
                  <a:gd name="connsiteX431" fmla="*/ 546240 w 2924629"/>
                  <a:gd name="connsiteY431" fmla="*/ 461735 h 1316352"/>
                  <a:gd name="connsiteX432" fmla="*/ 529672 w 2924629"/>
                  <a:gd name="connsiteY432" fmla="*/ 502567 h 1316352"/>
                  <a:gd name="connsiteX433" fmla="*/ 533116 w 2924629"/>
                  <a:gd name="connsiteY433" fmla="*/ 519173 h 1316352"/>
                  <a:gd name="connsiteX434" fmla="*/ 557067 w 2924629"/>
                  <a:gd name="connsiteY434" fmla="*/ 537417 h 1316352"/>
                  <a:gd name="connsiteX435" fmla="*/ 560347 w 2924629"/>
                  <a:gd name="connsiteY435" fmla="*/ 538761 h 1316352"/>
                  <a:gd name="connsiteX436" fmla="*/ 583477 w 2924629"/>
                  <a:gd name="connsiteY436" fmla="*/ 541581 h 1316352"/>
                  <a:gd name="connsiteX437" fmla="*/ 595123 w 2924629"/>
                  <a:gd name="connsiteY437" fmla="*/ 599395 h 1316352"/>
                  <a:gd name="connsiteX438" fmla="*/ 596434 w 2924629"/>
                  <a:gd name="connsiteY438" fmla="*/ 603067 h 1316352"/>
                  <a:gd name="connsiteX439" fmla="*/ 614971 w 2924629"/>
                  <a:gd name="connsiteY439" fmla="*/ 640490 h 1316352"/>
                  <a:gd name="connsiteX440" fmla="*/ 620878 w 2924629"/>
                  <a:gd name="connsiteY440" fmla="*/ 645522 h 1316352"/>
                  <a:gd name="connsiteX441" fmla="*/ 655816 w 2924629"/>
                  <a:gd name="connsiteY441" fmla="*/ 650834 h 1316352"/>
                  <a:gd name="connsiteX442" fmla="*/ 667136 w 2924629"/>
                  <a:gd name="connsiteY442" fmla="*/ 658800 h 1316352"/>
                  <a:gd name="connsiteX443" fmla="*/ 692398 w 2924629"/>
                  <a:gd name="connsiteY443" fmla="*/ 699354 h 1316352"/>
                  <a:gd name="connsiteX444" fmla="*/ 695514 w 2924629"/>
                  <a:gd name="connsiteY444" fmla="*/ 715730 h 1316352"/>
                  <a:gd name="connsiteX445" fmla="*/ 680914 w 2924629"/>
                  <a:gd name="connsiteY445" fmla="*/ 810230 h 1316352"/>
                  <a:gd name="connsiteX446" fmla="*/ 680750 w 2924629"/>
                  <a:gd name="connsiteY446" fmla="*/ 812492 h 1316352"/>
                  <a:gd name="connsiteX447" fmla="*/ 678617 w 2924629"/>
                  <a:gd name="connsiteY447" fmla="*/ 922533 h 1316352"/>
                  <a:gd name="connsiteX448" fmla="*/ 662050 w 2924629"/>
                  <a:gd name="connsiteY448" fmla="*/ 942695 h 1316352"/>
                  <a:gd name="connsiteX449" fmla="*/ 608247 w 2924629"/>
                  <a:gd name="connsiteY449" fmla="*/ 943760 h 1316352"/>
                  <a:gd name="connsiteX450" fmla="*/ 607918 w 2924629"/>
                  <a:gd name="connsiteY450" fmla="*/ 943760 h 1316352"/>
                  <a:gd name="connsiteX451" fmla="*/ 16889 w 2924629"/>
                  <a:gd name="connsiteY451" fmla="*/ 8592 h 1316352"/>
                  <a:gd name="connsiteX452" fmla="*/ 11967 w 2924629"/>
                  <a:gd name="connsiteY452" fmla="*/ 11050 h 1316352"/>
                  <a:gd name="connsiteX453" fmla="*/ 8687 w 2924629"/>
                  <a:gd name="connsiteY453" fmla="*/ 23328 h 1316352"/>
                  <a:gd name="connsiteX454" fmla="*/ 11477 w 2924629"/>
                  <a:gd name="connsiteY454" fmla="*/ 39933 h 1316352"/>
                  <a:gd name="connsiteX455" fmla="*/ 13938 w 2924629"/>
                  <a:gd name="connsiteY455" fmla="*/ 45933 h 1316352"/>
                  <a:gd name="connsiteX456" fmla="*/ 77256 w 2924629"/>
                  <a:gd name="connsiteY456" fmla="*/ 132401 h 1316352"/>
                  <a:gd name="connsiteX457" fmla="*/ 78403 w 2924629"/>
                  <a:gd name="connsiteY457" fmla="*/ 133696 h 1316352"/>
                  <a:gd name="connsiteX458" fmla="*/ 123678 w 2924629"/>
                  <a:gd name="connsiteY458" fmla="*/ 176988 h 1316352"/>
                  <a:gd name="connsiteX459" fmla="*/ 128107 w 2924629"/>
                  <a:gd name="connsiteY459" fmla="*/ 183233 h 1316352"/>
                  <a:gd name="connsiteX460" fmla="*/ 157471 w 2924629"/>
                  <a:gd name="connsiteY460" fmla="*/ 248490 h 1316352"/>
                  <a:gd name="connsiteX461" fmla="*/ 160094 w 2924629"/>
                  <a:gd name="connsiteY461" fmla="*/ 252244 h 1316352"/>
                  <a:gd name="connsiteX462" fmla="*/ 212587 w 2924629"/>
                  <a:gd name="connsiteY462" fmla="*/ 299338 h 1316352"/>
                  <a:gd name="connsiteX463" fmla="*/ 217836 w 2924629"/>
                  <a:gd name="connsiteY463" fmla="*/ 307633 h 1316352"/>
                  <a:gd name="connsiteX464" fmla="*/ 239652 w 2924629"/>
                  <a:gd name="connsiteY464" fmla="*/ 368709 h 1316352"/>
                  <a:gd name="connsiteX465" fmla="*/ 259173 w 2924629"/>
                  <a:gd name="connsiteY465" fmla="*/ 435934 h 1316352"/>
                  <a:gd name="connsiteX466" fmla="*/ 261470 w 2924629"/>
                  <a:gd name="connsiteY466" fmla="*/ 440474 h 1316352"/>
                  <a:gd name="connsiteX467" fmla="*/ 313143 w 2924629"/>
                  <a:gd name="connsiteY467" fmla="*/ 504616 h 1316352"/>
                  <a:gd name="connsiteX468" fmla="*/ 316094 w 2924629"/>
                  <a:gd name="connsiteY468" fmla="*/ 509730 h 1316352"/>
                  <a:gd name="connsiteX469" fmla="*/ 363665 w 2924629"/>
                  <a:gd name="connsiteY469" fmla="*/ 623770 h 1316352"/>
                  <a:gd name="connsiteX470" fmla="*/ 394833 w 2924629"/>
                  <a:gd name="connsiteY470" fmla="*/ 683520 h 1316352"/>
                  <a:gd name="connsiteX471" fmla="*/ 395816 w 2924629"/>
                  <a:gd name="connsiteY471" fmla="*/ 685027 h 1316352"/>
                  <a:gd name="connsiteX472" fmla="*/ 442731 w 2924629"/>
                  <a:gd name="connsiteY472" fmla="*/ 750350 h 1316352"/>
                  <a:gd name="connsiteX473" fmla="*/ 444044 w 2924629"/>
                  <a:gd name="connsiteY473" fmla="*/ 752481 h 1316352"/>
                  <a:gd name="connsiteX474" fmla="*/ 469798 w 2924629"/>
                  <a:gd name="connsiteY474" fmla="*/ 799313 h 1316352"/>
                  <a:gd name="connsiteX475" fmla="*/ 472094 w 2924629"/>
                  <a:gd name="connsiteY475" fmla="*/ 802346 h 1316352"/>
                  <a:gd name="connsiteX476" fmla="*/ 549520 w 2924629"/>
                  <a:gd name="connsiteY476" fmla="*/ 866865 h 1316352"/>
                  <a:gd name="connsiteX477" fmla="*/ 551981 w 2924629"/>
                  <a:gd name="connsiteY477" fmla="*/ 869389 h 1316352"/>
                  <a:gd name="connsiteX478" fmla="*/ 602504 w 2924629"/>
                  <a:gd name="connsiteY478" fmla="*/ 932155 h 1316352"/>
                  <a:gd name="connsiteX479" fmla="*/ 608082 w 2924629"/>
                  <a:gd name="connsiteY479" fmla="*/ 935089 h 1316352"/>
                  <a:gd name="connsiteX480" fmla="*/ 661887 w 2924629"/>
                  <a:gd name="connsiteY480" fmla="*/ 934023 h 1316352"/>
                  <a:gd name="connsiteX481" fmla="*/ 670089 w 2924629"/>
                  <a:gd name="connsiteY481" fmla="*/ 922319 h 1316352"/>
                  <a:gd name="connsiteX482" fmla="*/ 672058 w 2924629"/>
                  <a:gd name="connsiteY482" fmla="*/ 812263 h 1316352"/>
                  <a:gd name="connsiteX483" fmla="*/ 672384 w 2924629"/>
                  <a:gd name="connsiteY483" fmla="*/ 808820 h 1316352"/>
                  <a:gd name="connsiteX484" fmla="*/ 686984 w 2924629"/>
                  <a:gd name="connsiteY484" fmla="*/ 714353 h 1316352"/>
                  <a:gd name="connsiteX485" fmla="*/ 685179 w 2924629"/>
                  <a:gd name="connsiteY485" fmla="*/ 703829 h 1316352"/>
                  <a:gd name="connsiteX486" fmla="*/ 659917 w 2924629"/>
                  <a:gd name="connsiteY486" fmla="*/ 663275 h 1316352"/>
                  <a:gd name="connsiteX487" fmla="*/ 654504 w 2924629"/>
                  <a:gd name="connsiteY487" fmla="*/ 659276 h 1316352"/>
                  <a:gd name="connsiteX488" fmla="*/ 619564 w 2924629"/>
                  <a:gd name="connsiteY488" fmla="*/ 653965 h 1316352"/>
                  <a:gd name="connsiteX489" fmla="*/ 607261 w 2924629"/>
                  <a:gd name="connsiteY489" fmla="*/ 644260 h 1316352"/>
                  <a:gd name="connsiteX490" fmla="*/ 588725 w 2924629"/>
                  <a:gd name="connsiteY490" fmla="*/ 606821 h 1316352"/>
                  <a:gd name="connsiteX491" fmla="*/ 586757 w 2924629"/>
                  <a:gd name="connsiteY491" fmla="*/ 601018 h 1316352"/>
                  <a:gd name="connsiteX492" fmla="*/ 576258 w 2924629"/>
                  <a:gd name="connsiteY492" fmla="*/ 549317 h 1316352"/>
                  <a:gd name="connsiteX493" fmla="*/ 559199 w 2924629"/>
                  <a:gd name="connsiteY493" fmla="*/ 547236 h 1316352"/>
                  <a:gd name="connsiteX494" fmla="*/ 551981 w 2924629"/>
                  <a:gd name="connsiteY494" fmla="*/ 544219 h 1316352"/>
                  <a:gd name="connsiteX495" fmla="*/ 528032 w 2924629"/>
                  <a:gd name="connsiteY495" fmla="*/ 525975 h 1316352"/>
                  <a:gd name="connsiteX496" fmla="*/ 521798 w 2924629"/>
                  <a:gd name="connsiteY496" fmla="*/ 499322 h 1316352"/>
                  <a:gd name="connsiteX497" fmla="*/ 538202 w 2924629"/>
                  <a:gd name="connsiteY497" fmla="*/ 458473 h 1316352"/>
                  <a:gd name="connsiteX498" fmla="*/ 534758 w 2924629"/>
                  <a:gd name="connsiteY498" fmla="*/ 441851 h 1316352"/>
                  <a:gd name="connsiteX499" fmla="*/ 497193 w 2924629"/>
                  <a:gd name="connsiteY499" fmla="*/ 413771 h 1316352"/>
                  <a:gd name="connsiteX500" fmla="*/ 491778 w 2924629"/>
                  <a:gd name="connsiteY500" fmla="*/ 407543 h 1316352"/>
                  <a:gd name="connsiteX501" fmla="*/ 457659 w 2924629"/>
                  <a:gd name="connsiteY501" fmla="*/ 343843 h 1316352"/>
                  <a:gd name="connsiteX502" fmla="*/ 456019 w 2924629"/>
                  <a:gd name="connsiteY502" fmla="*/ 341548 h 1316352"/>
                  <a:gd name="connsiteX503" fmla="*/ 407955 w 2924629"/>
                  <a:gd name="connsiteY503" fmla="*/ 289339 h 1316352"/>
                  <a:gd name="connsiteX504" fmla="*/ 403199 w 2924629"/>
                  <a:gd name="connsiteY504" fmla="*/ 286913 h 1316352"/>
                  <a:gd name="connsiteX505" fmla="*/ 348902 w 2924629"/>
                  <a:gd name="connsiteY505" fmla="*/ 285733 h 1316352"/>
                  <a:gd name="connsiteX506" fmla="*/ 336106 w 2924629"/>
                  <a:gd name="connsiteY506" fmla="*/ 278291 h 1316352"/>
                  <a:gd name="connsiteX507" fmla="*/ 280990 w 2924629"/>
                  <a:gd name="connsiteY507" fmla="*/ 197019 h 1316352"/>
                  <a:gd name="connsiteX508" fmla="*/ 279514 w 2924629"/>
                  <a:gd name="connsiteY508" fmla="*/ 195314 h 1316352"/>
                  <a:gd name="connsiteX509" fmla="*/ 244410 w 2924629"/>
                  <a:gd name="connsiteY509" fmla="*/ 161907 h 1316352"/>
                  <a:gd name="connsiteX510" fmla="*/ 243098 w 2924629"/>
                  <a:gd name="connsiteY510" fmla="*/ 160596 h 1316352"/>
                  <a:gd name="connsiteX511" fmla="*/ 195855 w 2924629"/>
                  <a:gd name="connsiteY511" fmla="*/ 105715 h 1316352"/>
                  <a:gd name="connsiteX512" fmla="*/ 194706 w 2924629"/>
                  <a:gd name="connsiteY512" fmla="*/ 104387 h 1316352"/>
                  <a:gd name="connsiteX513" fmla="*/ 140903 w 2924629"/>
                  <a:gd name="connsiteY513" fmla="*/ 29574 h 1316352"/>
                  <a:gd name="connsiteX514" fmla="*/ 135981 w 2924629"/>
                  <a:gd name="connsiteY514" fmla="*/ 26229 h 1316352"/>
                  <a:gd name="connsiteX515" fmla="*/ 42152 w 2924629"/>
                  <a:gd name="connsiteY515" fmla="*/ 10313 h 1316352"/>
                  <a:gd name="connsiteX516" fmla="*/ 17217 w 2924629"/>
                  <a:gd name="connsiteY516" fmla="*/ 8592 h 1316352"/>
                  <a:gd name="connsiteX517" fmla="*/ 16889 w 2924629"/>
                  <a:gd name="connsiteY517" fmla="*/ 8592 h 1316352"/>
                  <a:gd name="connsiteX518" fmla="*/ 1568033 w 2924629"/>
                  <a:gd name="connsiteY518" fmla="*/ 927106 h 1316352"/>
                  <a:gd name="connsiteX519" fmla="*/ 1557698 w 2924629"/>
                  <a:gd name="connsiteY519" fmla="*/ 923008 h 1316352"/>
                  <a:gd name="connsiteX520" fmla="*/ 1542442 w 2924629"/>
                  <a:gd name="connsiteY520" fmla="*/ 909025 h 1316352"/>
                  <a:gd name="connsiteX521" fmla="*/ 1536372 w 2924629"/>
                  <a:gd name="connsiteY521" fmla="*/ 886568 h 1316352"/>
                  <a:gd name="connsiteX522" fmla="*/ 1551136 w 2924629"/>
                  <a:gd name="connsiteY522" fmla="*/ 826081 h 1316352"/>
                  <a:gd name="connsiteX523" fmla="*/ 1551465 w 2924629"/>
                  <a:gd name="connsiteY523" fmla="*/ 820279 h 1316352"/>
                  <a:gd name="connsiteX524" fmla="*/ 1544246 w 2924629"/>
                  <a:gd name="connsiteY524" fmla="*/ 757710 h 1316352"/>
                  <a:gd name="connsiteX525" fmla="*/ 1536372 w 2924629"/>
                  <a:gd name="connsiteY525" fmla="*/ 747613 h 1316352"/>
                  <a:gd name="connsiteX526" fmla="*/ 1526859 w 2924629"/>
                  <a:gd name="connsiteY526" fmla="*/ 747121 h 1316352"/>
                  <a:gd name="connsiteX527" fmla="*/ 1512095 w 2924629"/>
                  <a:gd name="connsiteY527" fmla="*/ 735056 h 1316352"/>
                  <a:gd name="connsiteX528" fmla="*/ 1497824 w 2924629"/>
                  <a:gd name="connsiteY528" fmla="*/ 696338 h 1316352"/>
                  <a:gd name="connsiteX529" fmla="*/ 1498807 w 2924629"/>
                  <a:gd name="connsiteY529" fmla="*/ 676913 h 1316352"/>
                  <a:gd name="connsiteX530" fmla="*/ 1521116 w 2924629"/>
                  <a:gd name="connsiteY530" fmla="*/ 632868 h 1316352"/>
                  <a:gd name="connsiteX531" fmla="*/ 1522430 w 2924629"/>
                  <a:gd name="connsiteY531" fmla="*/ 628163 h 1316352"/>
                  <a:gd name="connsiteX532" fmla="*/ 1531124 w 2924629"/>
                  <a:gd name="connsiteY532" fmla="*/ 566923 h 1316352"/>
                  <a:gd name="connsiteX533" fmla="*/ 1531615 w 2924629"/>
                  <a:gd name="connsiteY533" fmla="*/ 564201 h 1316352"/>
                  <a:gd name="connsiteX534" fmla="*/ 1563275 w 2924629"/>
                  <a:gd name="connsiteY534" fmla="*/ 441638 h 1316352"/>
                  <a:gd name="connsiteX535" fmla="*/ 1563932 w 2924629"/>
                  <a:gd name="connsiteY535" fmla="*/ 439835 h 1316352"/>
                  <a:gd name="connsiteX536" fmla="*/ 1573938 w 2924629"/>
                  <a:gd name="connsiteY536" fmla="*/ 410411 h 1316352"/>
                  <a:gd name="connsiteX537" fmla="*/ 1578039 w 2924629"/>
                  <a:gd name="connsiteY537" fmla="*/ 403166 h 1316352"/>
                  <a:gd name="connsiteX538" fmla="*/ 1625446 w 2924629"/>
                  <a:gd name="connsiteY538" fmla="*/ 350449 h 1316352"/>
                  <a:gd name="connsiteX539" fmla="*/ 1643325 w 2924629"/>
                  <a:gd name="connsiteY539" fmla="*/ 346596 h 1316352"/>
                  <a:gd name="connsiteX540" fmla="*/ 1685154 w 2924629"/>
                  <a:gd name="connsiteY540" fmla="*/ 367480 h 1316352"/>
                  <a:gd name="connsiteX541" fmla="*/ 1687124 w 2924629"/>
                  <a:gd name="connsiteY541" fmla="*/ 368054 h 1316352"/>
                  <a:gd name="connsiteX542" fmla="*/ 1764878 w 2924629"/>
                  <a:gd name="connsiteY542" fmla="*/ 378872 h 1316352"/>
                  <a:gd name="connsiteX543" fmla="*/ 1834594 w 2924629"/>
                  <a:gd name="connsiteY543" fmla="*/ 375004 h 1316352"/>
                  <a:gd name="connsiteX544" fmla="*/ 1838859 w 2924629"/>
                  <a:gd name="connsiteY544" fmla="*/ 372988 h 1316352"/>
                  <a:gd name="connsiteX545" fmla="*/ 1901685 w 2924629"/>
                  <a:gd name="connsiteY545" fmla="*/ 312075 h 1316352"/>
                  <a:gd name="connsiteX546" fmla="*/ 1917268 w 2924629"/>
                  <a:gd name="connsiteY546" fmla="*/ 338614 h 1316352"/>
                  <a:gd name="connsiteX547" fmla="*/ 1867892 w 2924629"/>
                  <a:gd name="connsiteY547" fmla="*/ 417738 h 1316352"/>
                  <a:gd name="connsiteX548" fmla="*/ 1859036 w 2924629"/>
                  <a:gd name="connsiteY548" fmla="*/ 425049 h 1316352"/>
                  <a:gd name="connsiteX549" fmla="*/ 1817698 w 2924629"/>
                  <a:gd name="connsiteY549" fmla="*/ 439425 h 1316352"/>
                  <a:gd name="connsiteX550" fmla="*/ 1809332 w 2924629"/>
                  <a:gd name="connsiteY550" fmla="*/ 439720 h 1316352"/>
                  <a:gd name="connsiteX551" fmla="*/ 1751754 w 2924629"/>
                  <a:gd name="connsiteY551" fmla="*/ 424148 h 1316352"/>
                  <a:gd name="connsiteX552" fmla="*/ 1750114 w 2924629"/>
                  <a:gd name="connsiteY552" fmla="*/ 423967 h 1316352"/>
                  <a:gd name="connsiteX553" fmla="*/ 1646770 w 2924629"/>
                  <a:gd name="connsiteY553" fmla="*/ 428065 h 1316352"/>
                  <a:gd name="connsiteX554" fmla="*/ 1600348 w 2924629"/>
                  <a:gd name="connsiteY554" fmla="*/ 437409 h 1316352"/>
                  <a:gd name="connsiteX555" fmla="*/ 1593293 w 2924629"/>
                  <a:gd name="connsiteY555" fmla="*/ 446916 h 1316352"/>
                  <a:gd name="connsiteX556" fmla="*/ 1586895 w 2924629"/>
                  <a:gd name="connsiteY556" fmla="*/ 490208 h 1316352"/>
                  <a:gd name="connsiteX557" fmla="*/ 1589356 w 2924629"/>
                  <a:gd name="connsiteY557" fmla="*/ 501371 h 1316352"/>
                  <a:gd name="connsiteX558" fmla="*/ 1631842 w 2924629"/>
                  <a:gd name="connsiteY558" fmla="*/ 558333 h 1316352"/>
                  <a:gd name="connsiteX559" fmla="*/ 1637256 w 2924629"/>
                  <a:gd name="connsiteY559" fmla="*/ 561595 h 1316352"/>
                  <a:gd name="connsiteX560" fmla="*/ 1642504 w 2924629"/>
                  <a:gd name="connsiteY560" fmla="*/ 559136 h 1316352"/>
                  <a:gd name="connsiteX561" fmla="*/ 1665306 w 2924629"/>
                  <a:gd name="connsiteY561" fmla="*/ 534122 h 1316352"/>
                  <a:gd name="connsiteX562" fmla="*/ 1673344 w 2924629"/>
                  <a:gd name="connsiteY562" fmla="*/ 529237 h 1316352"/>
                  <a:gd name="connsiteX563" fmla="*/ 1795553 w 2924629"/>
                  <a:gd name="connsiteY563" fmla="*/ 500649 h 1316352"/>
                  <a:gd name="connsiteX564" fmla="*/ 1789484 w 2924629"/>
                  <a:gd name="connsiteY564" fmla="*/ 550334 h 1316352"/>
                  <a:gd name="connsiteX565" fmla="*/ 1765369 w 2924629"/>
                  <a:gd name="connsiteY565" fmla="*/ 539368 h 1316352"/>
                  <a:gd name="connsiteX566" fmla="*/ 1756512 w 2924629"/>
                  <a:gd name="connsiteY566" fmla="*/ 543335 h 1316352"/>
                  <a:gd name="connsiteX567" fmla="*/ 1736498 w 2924629"/>
                  <a:gd name="connsiteY567" fmla="*/ 578840 h 1316352"/>
                  <a:gd name="connsiteX568" fmla="*/ 1729774 w 2924629"/>
                  <a:gd name="connsiteY568" fmla="*/ 585822 h 1316352"/>
                  <a:gd name="connsiteX569" fmla="*/ 1690240 w 2924629"/>
                  <a:gd name="connsiteY569" fmla="*/ 607952 h 1316352"/>
                  <a:gd name="connsiteX570" fmla="*/ 1685318 w 2924629"/>
                  <a:gd name="connsiteY570" fmla="*/ 614869 h 1316352"/>
                  <a:gd name="connsiteX571" fmla="*/ 1686796 w 2924629"/>
                  <a:gd name="connsiteY571" fmla="*/ 626885 h 1316352"/>
                  <a:gd name="connsiteX572" fmla="*/ 1734203 w 2924629"/>
                  <a:gd name="connsiteY572" fmla="*/ 708189 h 1316352"/>
                  <a:gd name="connsiteX573" fmla="*/ 1735679 w 2924629"/>
                  <a:gd name="connsiteY573" fmla="*/ 729499 h 1316352"/>
                  <a:gd name="connsiteX574" fmla="*/ 1731742 w 2924629"/>
                  <a:gd name="connsiteY574" fmla="*/ 738875 h 1316352"/>
                  <a:gd name="connsiteX575" fmla="*/ 1732561 w 2924629"/>
                  <a:gd name="connsiteY575" fmla="*/ 752760 h 1316352"/>
                  <a:gd name="connsiteX576" fmla="*/ 1782101 w 2924629"/>
                  <a:gd name="connsiteY576" fmla="*/ 834589 h 1316352"/>
                  <a:gd name="connsiteX577" fmla="*/ 1785383 w 2924629"/>
                  <a:gd name="connsiteY577" fmla="*/ 847948 h 1316352"/>
                  <a:gd name="connsiteX578" fmla="*/ 1783741 w 2924629"/>
                  <a:gd name="connsiteY578" fmla="*/ 887437 h 1316352"/>
                  <a:gd name="connsiteX579" fmla="*/ 1775703 w 2924629"/>
                  <a:gd name="connsiteY579" fmla="*/ 904009 h 1316352"/>
                  <a:gd name="connsiteX580" fmla="*/ 1757167 w 2924629"/>
                  <a:gd name="connsiteY580" fmla="*/ 917648 h 1316352"/>
                  <a:gd name="connsiteX581" fmla="*/ 1736990 w 2924629"/>
                  <a:gd name="connsiteY581" fmla="*/ 915320 h 1316352"/>
                  <a:gd name="connsiteX582" fmla="*/ 1726328 w 2924629"/>
                  <a:gd name="connsiteY582" fmla="*/ 903551 h 1316352"/>
                  <a:gd name="connsiteX583" fmla="*/ 1722719 w 2924629"/>
                  <a:gd name="connsiteY583" fmla="*/ 878520 h 1316352"/>
                  <a:gd name="connsiteX584" fmla="*/ 1729938 w 2924629"/>
                  <a:gd name="connsiteY584" fmla="*/ 862226 h 1316352"/>
                  <a:gd name="connsiteX585" fmla="*/ 1727149 w 2924629"/>
                  <a:gd name="connsiteY585" fmla="*/ 845719 h 1316352"/>
                  <a:gd name="connsiteX586" fmla="*/ 1720094 w 2924629"/>
                  <a:gd name="connsiteY586" fmla="*/ 844555 h 1316352"/>
                  <a:gd name="connsiteX587" fmla="*/ 1699427 w 2924629"/>
                  <a:gd name="connsiteY587" fmla="*/ 855259 h 1316352"/>
                  <a:gd name="connsiteX588" fmla="*/ 1680070 w 2924629"/>
                  <a:gd name="connsiteY588" fmla="*/ 849916 h 1316352"/>
                  <a:gd name="connsiteX589" fmla="*/ 1674657 w 2924629"/>
                  <a:gd name="connsiteY589" fmla="*/ 842441 h 1316352"/>
                  <a:gd name="connsiteX590" fmla="*/ 1671047 w 2924629"/>
                  <a:gd name="connsiteY590" fmla="*/ 823557 h 1316352"/>
                  <a:gd name="connsiteX591" fmla="*/ 1673836 w 2924629"/>
                  <a:gd name="connsiteY591" fmla="*/ 810443 h 1316352"/>
                  <a:gd name="connsiteX592" fmla="*/ 1670720 w 2924629"/>
                  <a:gd name="connsiteY592" fmla="*/ 797313 h 1316352"/>
                  <a:gd name="connsiteX593" fmla="*/ 1636435 w 2924629"/>
                  <a:gd name="connsiteY593" fmla="*/ 760775 h 1316352"/>
                  <a:gd name="connsiteX594" fmla="*/ 1630858 w 2924629"/>
                  <a:gd name="connsiteY594" fmla="*/ 743039 h 1316352"/>
                  <a:gd name="connsiteX595" fmla="*/ 1634467 w 2924629"/>
                  <a:gd name="connsiteY595" fmla="*/ 700518 h 1316352"/>
                  <a:gd name="connsiteX596" fmla="*/ 1629547 w 2924629"/>
                  <a:gd name="connsiteY596" fmla="*/ 688011 h 1316352"/>
                  <a:gd name="connsiteX597" fmla="*/ 1623313 w 2924629"/>
                  <a:gd name="connsiteY597" fmla="*/ 687880 h 1316352"/>
                  <a:gd name="connsiteX598" fmla="*/ 1607728 w 2924629"/>
                  <a:gd name="connsiteY598" fmla="*/ 696830 h 1316352"/>
                  <a:gd name="connsiteX599" fmla="*/ 1602480 w 2924629"/>
                  <a:gd name="connsiteY599" fmla="*/ 708829 h 1316352"/>
                  <a:gd name="connsiteX600" fmla="*/ 1606417 w 2924629"/>
                  <a:gd name="connsiteY600" fmla="*/ 793937 h 1316352"/>
                  <a:gd name="connsiteX601" fmla="*/ 1608549 w 2924629"/>
                  <a:gd name="connsiteY601" fmla="*/ 898338 h 1316352"/>
                  <a:gd name="connsiteX602" fmla="*/ 1595918 w 2924629"/>
                  <a:gd name="connsiteY602" fmla="*/ 918779 h 1316352"/>
                  <a:gd name="connsiteX603" fmla="*/ 1572298 w 2924629"/>
                  <a:gd name="connsiteY603" fmla="*/ 926401 h 1316352"/>
                  <a:gd name="connsiteX604" fmla="*/ 1568033 w 2924629"/>
                  <a:gd name="connsiteY604" fmla="*/ 927073 h 1316352"/>
                  <a:gd name="connsiteX605" fmla="*/ 1636764 w 2924629"/>
                  <a:gd name="connsiteY605" fmla="*/ 353694 h 1316352"/>
                  <a:gd name="connsiteX606" fmla="*/ 1631842 w 2924629"/>
                  <a:gd name="connsiteY606" fmla="*/ 356235 h 1316352"/>
                  <a:gd name="connsiteX607" fmla="*/ 1584601 w 2924629"/>
                  <a:gd name="connsiteY607" fmla="*/ 408952 h 1316352"/>
                  <a:gd name="connsiteX608" fmla="*/ 1582140 w 2924629"/>
                  <a:gd name="connsiteY608" fmla="*/ 413230 h 1316352"/>
                  <a:gd name="connsiteX609" fmla="*/ 1571641 w 2924629"/>
                  <a:gd name="connsiteY609" fmla="*/ 443883 h 1316352"/>
                  <a:gd name="connsiteX610" fmla="*/ 1539981 w 2924629"/>
                  <a:gd name="connsiteY610" fmla="*/ 566332 h 1316352"/>
                  <a:gd name="connsiteX611" fmla="*/ 1539652 w 2924629"/>
                  <a:gd name="connsiteY611" fmla="*/ 568103 h 1316352"/>
                  <a:gd name="connsiteX612" fmla="*/ 1531124 w 2924629"/>
                  <a:gd name="connsiteY612" fmla="*/ 629393 h 1316352"/>
                  <a:gd name="connsiteX613" fmla="*/ 1528827 w 2924629"/>
                  <a:gd name="connsiteY613" fmla="*/ 636769 h 1316352"/>
                  <a:gd name="connsiteX614" fmla="*/ 1506518 w 2924629"/>
                  <a:gd name="connsiteY614" fmla="*/ 680815 h 1316352"/>
                  <a:gd name="connsiteX615" fmla="*/ 1505862 w 2924629"/>
                  <a:gd name="connsiteY615" fmla="*/ 693388 h 1316352"/>
                  <a:gd name="connsiteX616" fmla="*/ 1520133 w 2924629"/>
                  <a:gd name="connsiteY616" fmla="*/ 732089 h 1316352"/>
                  <a:gd name="connsiteX617" fmla="*/ 1527187 w 2924629"/>
                  <a:gd name="connsiteY617" fmla="*/ 738548 h 1316352"/>
                  <a:gd name="connsiteX618" fmla="*/ 1536701 w 2924629"/>
                  <a:gd name="connsiteY618" fmla="*/ 739040 h 1316352"/>
                  <a:gd name="connsiteX619" fmla="*/ 1552776 w 2924629"/>
                  <a:gd name="connsiteY619" fmla="*/ 756759 h 1316352"/>
                  <a:gd name="connsiteX620" fmla="*/ 1559995 w 2924629"/>
                  <a:gd name="connsiteY620" fmla="*/ 819312 h 1316352"/>
                  <a:gd name="connsiteX621" fmla="*/ 1559502 w 2924629"/>
                  <a:gd name="connsiteY621" fmla="*/ 828130 h 1316352"/>
                  <a:gd name="connsiteX622" fmla="*/ 1544738 w 2924629"/>
                  <a:gd name="connsiteY622" fmla="*/ 888634 h 1316352"/>
                  <a:gd name="connsiteX623" fmla="*/ 1548183 w 2924629"/>
                  <a:gd name="connsiteY623" fmla="*/ 902698 h 1316352"/>
                  <a:gd name="connsiteX624" fmla="*/ 1563603 w 2924629"/>
                  <a:gd name="connsiteY624" fmla="*/ 916681 h 1316352"/>
                  <a:gd name="connsiteX625" fmla="*/ 1569673 w 2924629"/>
                  <a:gd name="connsiteY625" fmla="*/ 918254 h 1316352"/>
                  <a:gd name="connsiteX626" fmla="*/ 1593293 w 2924629"/>
                  <a:gd name="connsiteY626" fmla="*/ 910648 h 1316352"/>
                  <a:gd name="connsiteX627" fmla="*/ 1599855 w 2924629"/>
                  <a:gd name="connsiteY627" fmla="*/ 898551 h 1316352"/>
                  <a:gd name="connsiteX628" fmla="*/ 1597887 w 2924629"/>
                  <a:gd name="connsiteY628" fmla="*/ 794264 h 1316352"/>
                  <a:gd name="connsiteX629" fmla="*/ 1593786 w 2924629"/>
                  <a:gd name="connsiteY629" fmla="*/ 709271 h 1316352"/>
                  <a:gd name="connsiteX630" fmla="*/ 1603463 w 2924629"/>
                  <a:gd name="connsiteY630" fmla="*/ 689421 h 1316352"/>
                  <a:gd name="connsiteX631" fmla="*/ 1618884 w 2924629"/>
                  <a:gd name="connsiteY631" fmla="*/ 680471 h 1316352"/>
                  <a:gd name="connsiteX632" fmla="*/ 1633974 w 2924629"/>
                  <a:gd name="connsiteY632" fmla="*/ 680831 h 1316352"/>
                  <a:gd name="connsiteX633" fmla="*/ 1642997 w 2924629"/>
                  <a:gd name="connsiteY633" fmla="*/ 701321 h 1316352"/>
                  <a:gd name="connsiteX634" fmla="*/ 1639389 w 2924629"/>
                  <a:gd name="connsiteY634" fmla="*/ 743842 h 1316352"/>
                  <a:gd name="connsiteX635" fmla="*/ 1642669 w 2924629"/>
                  <a:gd name="connsiteY635" fmla="*/ 754940 h 1316352"/>
                  <a:gd name="connsiteX636" fmla="*/ 1676952 w 2924629"/>
                  <a:gd name="connsiteY636" fmla="*/ 791494 h 1316352"/>
                  <a:gd name="connsiteX637" fmla="*/ 1682202 w 2924629"/>
                  <a:gd name="connsiteY637" fmla="*/ 812312 h 1316352"/>
                  <a:gd name="connsiteX638" fmla="*/ 1679413 w 2924629"/>
                  <a:gd name="connsiteY638" fmla="*/ 825426 h 1316352"/>
                  <a:gd name="connsiteX639" fmla="*/ 1681710 w 2924629"/>
                  <a:gd name="connsiteY639" fmla="*/ 837507 h 1316352"/>
                  <a:gd name="connsiteX640" fmla="*/ 1686960 w 2924629"/>
                  <a:gd name="connsiteY640" fmla="*/ 844981 h 1316352"/>
                  <a:gd name="connsiteX641" fmla="*/ 1695488 w 2924629"/>
                  <a:gd name="connsiteY641" fmla="*/ 847703 h 1316352"/>
                  <a:gd name="connsiteX642" fmla="*/ 1716157 w 2924629"/>
                  <a:gd name="connsiteY642" fmla="*/ 836998 h 1316352"/>
                  <a:gd name="connsiteX643" fmla="*/ 1733054 w 2924629"/>
                  <a:gd name="connsiteY643" fmla="*/ 839507 h 1316352"/>
                  <a:gd name="connsiteX644" fmla="*/ 1737811 w 2924629"/>
                  <a:gd name="connsiteY644" fmla="*/ 865734 h 1316352"/>
                  <a:gd name="connsiteX645" fmla="*/ 1730593 w 2924629"/>
                  <a:gd name="connsiteY645" fmla="*/ 882044 h 1316352"/>
                  <a:gd name="connsiteX646" fmla="*/ 1732725 w 2924629"/>
                  <a:gd name="connsiteY646" fmla="*/ 897862 h 1316352"/>
                  <a:gd name="connsiteX647" fmla="*/ 1743224 w 2924629"/>
                  <a:gd name="connsiteY647" fmla="*/ 909632 h 1316352"/>
                  <a:gd name="connsiteX648" fmla="*/ 1752083 w 2924629"/>
                  <a:gd name="connsiteY648" fmla="*/ 910812 h 1316352"/>
                  <a:gd name="connsiteX649" fmla="*/ 1770455 w 2924629"/>
                  <a:gd name="connsiteY649" fmla="*/ 897174 h 1316352"/>
                  <a:gd name="connsiteX650" fmla="*/ 1775048 w 2924629"/>
                  <a:gd name="connsiteY650" fmla="*/ 887142 h 1316352"/>
                  <a:gd name="connsiteX651" fmla="*/ 1776688 w 2924629"/>
                  <a:gd name="connsiteY651" fmla="*/ 847654 h 1316352"/>
                  <a:gd name="connsiteX652" fmla="*/ 1774720 w 2924629"/>
                  <a:gd name="connsiteY652" fmla="*/ 839113 h 1316352"/>
                  <a:gd name="connsiteX653" fmla="*/ 1725180 w 2924629"/>
                  <a:gd name="connsiteY653" fmla="*/ 757251 h 1316352"/>
                  <a:gd name="connsiteX654" fmla="*/ 1723704 w 2924629"/>
                  <a:gd name="connsiteY654" fmla="*/ 735663 h 1316352"/>
                  <a:gd name="connsiteX655" fmla="*/ 1727641 w 2924629"/>
                  <a:gd name="connsiteY655" fmla="*/ 726286 h 1316352"/>
                  <a:gd name="connsiteX656" fmla="*/ 1726820 w 2924629"/>
                  <a:gd name="connsiteY656" fmla="*/ 712566 h 1316352"/>
                  <a:gd name="connsiteX657" fmla="*/ 1679249 w 2924629"/>
                  <a:gd name="connsiteY657" fmla="*/ 631261 h 1316352"/>
                  <a:gd name="connsiteX658" fmla="*/ 1677116 w 2924629"/>
                  <a:gd name="connsiteY658" fmla="*/ 612657 h 1316352"/>
                  <a:gd name="connsiteX659" fmla="*/ 1685975 w 2924629"/>
                  <a:gd name="connsiteY659" fmla="*/ 600510 h 1316352"/>
                  <a:gd name="connsiteX660" fmla="*/ 1725509 w 2924629"/>
                  <a:gd name="connsiteY660" fmla="*/ 578381 h 1316352"/>
                  <a:gd name="connsiteX661" fmla="*/ 1729117 w 2924629"/>
                  <a:gd name="connsiteY661" fmla="*/ 574643 h 1316352"/>
                  <a:gd name="connsiteX662" fmla="*/ 1748965 w 2924629"/>
                  <a:gd name="connsiteY662" fmla="*/ 539154 h 1316352"/>
                  <a:gd name="connsiteX663" fmla="*/ 1768979 w 2924629"/>
                  <a:gd name="connsiteY663" fmla="*/ 531581 h 1316352"/>
                  <a:gd name="connsiteX664" fmla="*/ 1782265 w 2924629"/>
                  <a:gd name="connsiteY664" fmla="*/ 537679 h 1316352"/>
                  <a:gd name="connsiteX665" fmla="*/ 1785547 w 2924629"/>
                  <a:gd name="connsiteY665" fmla="*/ 511878 h 1316352"/>
                  <a:gd name="connsiteX666" fmla="*/ 1675312 w 2924629"/>
                  <a:gd name="connsiteY666" fmla="*/ 537646 h 1316352"/>
                  <a:gd name="connsiteX667" fmla="*/ 1671704 w 2924629"/>
                  <a:gd name="connsiteY667" fmla="*/ 539958 h 1316352"/>
                  <a:gd name="connsiteX668" fmla="*/ 1648738 w 2924629"/>
                  <a:gd name="connsiteY668" fmla="*/ 564988 h 1316352"/>
                  <a:gd name="connsiteX669" fmla="*/ 1636764 w 2924629"/>
                  <a:gd name="connsiteY669" fmla="*/ 570234 h 1316352"/>
                  <a:gd name="connsiteX670" fmla="*/ 1624953 w 2924629"/>
                  <a:gd name="connsiteY670" fmla="*/ 563513 h 1316352"/>
                  <a:gd name="connsiteX671" fmla="*/ 1582630 w 2924629"/>
                  <a:gd name="connsiteY671" fmla="*/ 506550 h 1316352"/>
                  <a:gd name="connsiteX672" fmla="*/ 1578367 w 2924629"/>
                  <a:gd name="connsiteY672" fmla="*/ 488995 h 1316352"/>
                  <a:gd name="connsiteX673" fmla="*/ 1584763 w 2924629"/>
                  <a:gd name="connsiteY673" fmla="*/ 445703 h 1316352"/>
                  <a:gd name="connsiteX674" fmla="*/ 1598543 w 2924629"/>
                  <a:gd name="connsiteY674" fmla="*/ 429000 h 1316352"/>
                  <a:gd name="connsiteX675" fmla="*/ 1644144 w 2924629"/>
                  <a:gd name="connsiteY675" fmla="*/ 419755 h 1316352"/>
                  <a:gd name="connsiteX676" fmla="*/ 1646441 w 2924629"/>
                  <a:gd name="connsiteY676" fmla="*/ 419492 h 1316352"/>
                  <a:gd name="connsiteX677" fmla="*/ 1749786 w 2924629"/>
                  <a:gd name="connsiteY677" fmla="*/ 415394 h 1316352"/>
                  <a:gd name="connsiteX678" fmla="*/ 1754051 w 2924629"/>
                  <a:gd name="connsiteY678" fmla="*/ 415886 h 1316352"/>
                  <a:gd name="connsiteX679" fmla="*/ 1811628 w 2924629"/>
                  <a:gd name="connsiteY679" fmla="*/ 431458 h 1316352"/>
                  <a:gd name="connsiteX680" fmla="*/ 1814908 w 2924629"/>
                  <a:gd name="connsiteY680" fmla="*/ 431327 h 1316352"/>
                  <a:gd name="connsiteX681" fmla="*/ 1856246 w 2924629"/>
                  <a:gd name="connsiteY681" fmla="*/ 416951 h 1316352"/>
                  <a:gd name="connsiteX682" fmla="*/ 1860676 w 2924629"/>
                  <a:gd name="connsiteY682" fmla="*/ 413230 h 1316352"/>
                  <a:gd name="connsiteX683" fmla="*/ 1907262 w 2924629"/>
                  <a:gd name="connsiteY683" fmla="*/ 338531 h 1316352"/>
                  <a:gd name="connsiteX684" fmla="*/ 1899717 w 2924629"/>
                  <a:gd name="connsiteY684" fmla="*/ 325926 h 1316352"/>
                  <a:gd name="connsiteX685" fmla="*/ 1844764 w 2924629"/>
                  <a:gd name="connsiteY685" fmla="*/ 379184 h 1316352"/>
                  <a:gd name="connsiteX686" fmla="*/ 1835085 w 2924629"/>
                  <a:gd name="connsiteY686" fmla="*/ 383643 h 1316352"/>
                  <a:gd name="connsiteX687" fmla="*/ 1766354 w 2924629"/>
                  <a:gd name="connsiteY687" fmla="*/ 387560 h 1316352"/>
                  <a:gd name="connsiteX688" fmla="*/ 1763565 w 2924629"/>
                  <a:gd name="connsiteY688" fmla="*/ 387429 h 1316352"/>
                  <a:gd name="connsiteX689" fmla="*/ 1685811 w 2924629"/>
                  <a:gd name="connsiteY689" fmla="*/ 376627 h 1316352"/>
                  <a:gd name="connsiteX690" fmla="*/ 1681381 w 2924629"/>
                  <a:gd name="connsiteY690" fmla="*/ 375234 h 1316352"/>
                  <a:gd name="connsiteX691" fmla="*/ 1639389 w 2924629"/>
                  <a:gd name="connsiteY691" fmla="*/ 354334 h 1316352"/>
                  <a:gd name="connsiteX692" fmla="*/ 1636764 w 2924629"/>
                  <a:gd name="connsiteY692" fmla="*/ 353694 h 1316352"/>
                  <a:gd name="connsiteX693" fmla="*/ 1334933 w 2924629"/>
                  <a:gd name="connsiteY693" fmla="*/ 802903 h 1316352"/>
                  <a:gd name="connsiteX694" fmla="*/ 1319679 w 2924629"/>
                  <a:gd name="connsiteY694" fmla="*/ 763841 h 1316352"/>
                  <a:gd name="connsiteX695" fmla="*/ 1262266 w 2924629"/>
                  <a:gd name="connsiteY695" fmla="*/ 793101 h 1316352"/>
                  <a:gd name="connsiteX696" fmla="*/ 1251274 w 2924629"/>
                  <a:gd name="connsiteY696" fmla="*/ 794002 h 1316352"/>
                  <a:gd name="connsiteX697" fmla="*/ 1241268 w 2924629"/>
                  <a:gd name="connsiteY697" fmla="*/ 784921 h 1316352"/>
                  <a:gd name="connsiteX698" fmla="*/ 1225029 w 2924629"/>
                  <a:gd name="connsiteY698" fmla="*/ 752612 h 1316352"/>
                  <a:gd name="connsiteX699" fmla="*/ 1218795 w 2924629"/>
                  <a:gd name="connsiteY699" fmla="*/ 747580 h 1316352"/>
                  <a:gd name="connsiteX700" fmla="*/ 1182379 w 2924629"/>
                  <a:gd name="connsiteY700" fmla="*/ 744236 h 1316352"/>
                  <a:gd name="connsiteX701" fmla="*/ 1174013 w 2924629"/>
                  <a:gd name="connsiteY701" fmla="*/ 740744 h 1316352"/>
                  <a:gd name="connsiteX702" fmla="*/ 1149408 w 2924629"/>
                  <a:gd name="connsiteY702" fmla="*/ 720451 h 1316352"/>
                  <a:gd name="connsiteX703" fmla="*/ 1143338 w 2924629"/>
                  <a:gd name="connsiteY703" fmla="*/ 719271 h 1316352"/>
                  <a:gd name="connsiteX704" fmla="*/ 1081660 w 2924629"/>
                  <a:gd name="connsiteY704" fmla="*/ 743170 h 1316352"/>
                  <a:gd name="connsiteX705" fmla="*/ 1062467 w 2924629"/>
                  <a:gd name="connsiteY705" fmla="*/ 735269 h 1316352"/>
                  <a:gd name="connsiteX706" fmla="*/ 1049016 w 2924629"/>
                  <a:gd name="connsiteY706" fmla="*/ 711599 h 1316352"/>
                  <a:gd name="connsiteX707" fmla="*/ 1041962 w 2924629"/>
                  <a:gd name="connsiteY707" fmla="*/ 707173 h 1316352"/>
                  <a:gd name="connsiteX708" fmla="*/ 1009318 w 2924629"/>
                  <a:gd name="connsiteY708" fmla="*/ 711566 h 1316352"/>
                  <a:gd name="connsiteX709" fmla="*/ 1004889 w 2924629"/>
                  <a:gd name="connsiteY709" fmla="*/ 711468 h 1316352"/>
                  <a:gd name="connsiteX710" fmla="*/ 963225 w 2924629"/>
                  <a:gd name="connsiteY710" fmla="*/ 703764 h 1316352"/>
                  <a:gd name="connsiteX711" fmla="*/ 948954 w 2924629"/>
                  <a:gd name="connsiteY711" fmla="*/ 685470 h 1316352"/>
                  <a:gd name="connsiteX712" fmla="*/ 941571 w 2924629"/>
                  <a:gd name="connsiteY712" fmla="*/ 595986 h 1316352"/>
                  <a:gd name="connsiteX713" fmla="*/ 936977 w 2924629"/>
                  <a:gd name="connsiteY713" fmla="*/ 586642 h 1316352"/>
                  <a:gd name="connsiteX714" fmla="*/ 913521 w 2924629"/>
                  <a:gd name="connsiteY714" fmla="*/ 569299 h 1316352"/>
                  <a:gd name="connsiteX715" fmla="*/ 907287 w 2924629"/>
                  <a:gd name="connsiteY715" fmla="*/ 561251 h 1316352"/>
                  <a:gd name="connsiteX716" fmla="*/ 880221 w 2924629"/>
                  <a:gd name="connsiteY716" fmla="*/ 497863 h 1316352"/>
                  <a:gd name="connsiteX717" fmla="*/ 878581 w 2924629"/>
                  <a:gd name="connsiteY717" fmla="*/ 491404 h 1316352"/>
                  <a:gd name="connsiteX718" fmla="*/ 869886 w 2924629"/>
                  <a:gd name="connsiteY718" fmla="*/ 423820 h 1316352"/>
                  <a:gd name="connsiteX719" fmla="*/ 869886 w 2924629"/>
                  <a:gd name="connsiteY719" fmla="*/ 418377 h 1316352"/>
                  <a:gd name="connsiteX720" fmla="*/ 876120 w 2924629"/>
                  <a:gd name="connsiteY720" fmla="*/ 348826 h 1316352"/>
                  <a:gd name="connsiteX721" fmla="*/ 879892 w 2924629"/>
                  <a:gd name="connsiteY721" fmla="*/ 337942 h 1316352"/>
                  <a:gd name="connsiteX722" fmla="*/ 898593 w 2924629"/>
                  <a:gd name="connsiteY722" fmla="*/ 310239 h 1316352"/>
                  <a:gd name="connsiteX723" fmla="*/ 914340 w 2924629"/>
                  <a:gd name="connsiteY723" fmla="*/ 302993 h 1316352"/>
                  <a:gd name="connsiteX724" fmla="*/ 927956 w 2924629"/>
                  <a:gd name="connsiteY724" fmla="*/ 318172 h 1316352"/>
                  <a:gd name="connsiteX725" fmla="*/ 932221 w 2924629"/>
                  <a:gd name="connsiteY725" fmla="*/ 338351 h 1316352"/>
                  <a:gd name="connsiteX726" fmla="*/ 935173 w 2924629"/>
                  <a:gd name="connsiteY726" fmla="*/ 344531 h 1316352"/>
                  <a:gd name="connsiteX727" fmla="*/ 970606 w 2924629"/>
                  <a:gd name="connsiteY727" fmla="*/ 383003 h 1316352"/>
                  <a:gd name="connsiteX728" fmla="*/ 977660 w 2924629"/>
                  <a:gd name="connsiteY728" fmla="*/ 385019 h 1316352"/>
                  <a:gd name="connsiteX729" fmla="*/ 1009975 w 2924629"/>
                  <a:gd name="connsiteY729" fmla="*/ 371939 h 1316352"/>
                  <a:gd name="connsiteX730" fmla="*/ 1017192 w 2924629"/>
                  <a:gd name="connsiteY730" fmla="*/ 371004 h 1316352"/>
                  <a:gd name="connsiteX731" fmla="*/ 1050492 w 2924629"/>
                  <a:gd name="connsiteY731" fmla="*/ 375512 h 1316352"/>
                  <a:gd name="connsiteX732" fmla="*/ 1056233 w 2924629"/>
                  <a:gd name="connsiteY732" fmla="*/ 372955 h 1316352"/>
                  <a:gd name="connsiteX733" fmla="*/ 1086253 w 2924629"/>
                  <a:gd name="connsiteY733" fmla="*/ 338761 h 1316352"/>
                  <a:gd name="connsiteX734" fmla="*/ 1094617 w 2924629"/>
                  <a:gd name="connsiteY734" fmla="*/ 333598 h 1316352"/>
                  <a:gd name="connsiteX735" fmla="*/ 1117912 w 2924629"/>
                  <a:gd name="connsiteY735" fmla="*/ 328123 h 1316352"/>
                  <a:gd name="connsiteX736" fmla="*/ 1126442 w 2924629"/>
                  <a:gd name="connsiteY736" fmla="*/ 328778 h 1316352"/>
                  <a:gd name="connsiteX737" fmla="*/ 1179754 w 2924629"/>
                  <a:gd name="connsiteY737" fmla="*/ 349990 h 1316352"/>
                  <a:gd name="connsiteX738" fmla="*/ 1183691 w 2924629"/>
                  <a:gd name="connsiteY738" fmla="*/ 350088 h 1316352"/>
                  <a:gd name="connsiteX739" fmla="*/ 1226669 w 2924629"/>
                  <a:gd name="connsiteY739" fmla="*/ 335302 h 1316352"/>
                  <a:gd name="connsiteX740" fmla="*/ 1232574 w 2924629"/>
                  <a:gd name="connsiteY740" fmla="*/ 327992 h 1316352"/>
                  <a:gd name="connsiteX741" fmla="*/ 1261445 w 2924629"/>
                  <a:gd name="connsiteY741" fmla="*/ 225279 h 1316352"/>
                  <a:gd name="connsiteX742" fmla="*/ 1265710 w 2924629"/>
                  <a:gd name="connsiteY742" fmla="*/ 217050 h 1316352"/>
                  <a:gd name="connsiteX743" fmla="*/ 1286050 w 2924629"/>
                  <a:gd name="connsiteY743" fmla="*/ 193412 h 1316352"/>
                  <a:gd name="connsiteX744" fmla="*/ 1288840 w 2924629"/>
                  <a:gd name="connsiteY744" fmla="*/ 187987 h 1316352"/>
                  <a:gd name="connsiteX745" fmla="*/ 1307867 w 2924629"/>
                  <a:gd name="connsiteY745" fmla="*/ 109977 h 1316352"/>
                  <a:gd name="connsiteX746" fmla="*/ 1324108 w 2924629"/>
                  <a:gd name="connsiteY746" fmla="*/ 95306 h 1316352"/>
                  <a:gd name="connsiteX747" fmla="*/ 1387263 w 2924629"/>
                  <a:gd name="connsiteY747" fmla="*/ 95306 h 1316352"/>
                  <a:gd name="connsiteX748" fmla="*/ 1390707 w 2924629"/>
                  <a:gd name="connsiteY748" fmla="*/ 95748 h 1316352"/>
                  <a:gd name="connsiteX749" fmla="*/ 1426304 w 2924629"/>
                  <a:gd name="connsiteY749" fmla="*/ 104781 h 1316352"/>
                  <a:gd name="connsiteX750" fmla="*/ 1437621 w 2924629"/>
                  <a:gd name="connsiteY750" fmla="*/ 114780 h 1316352"/>
                  <a:gd name="connsiteX751" fmla="*/ 1437293 w 2924629"/>
                  <a:gd name="connsiteY751" fmla="*/ 135729 h 1316352"/>
                  <a:gd name="connsiteX752" fmla="*/ 1415477 w 2924629"/>
                  <a:gd name="connsiteY752" fmla="*/ 179955 h 1316352"/>
                  <a:gd name="connsiteX753" fmla="*/ 1415805 w 2924629"/>
                  <a:gd name="connsiteY753" fmla="*/ 194560 h 1316352"/>
                  <a:gd name="connsiteX754" fmla="*/ 1452221 w 2924629"/>
                  <a:gd name="connsiteY754" fmla="*/ 256506 h 1316352"/>
                  <a:gd name="connsiteX755" fmla="*/ 1454353 w 2924629"/>
                  <a:gd name="connsiteY755" fmla="*/ 275569 h 1316352"/>
                  <a:gd name="connsiteX756" fmla="*/ 1448777 w 2924629"/>
                  <a:gd name="connsiteY756" fmla="*/ 295060 h 1316352"/>
                  <a:gd name="connsiteX757" fmla="*/ 1451564 w 2924629"/>
                  <a:gd name="connsiteY757" fmla="*/ 309436 h 1316352"/>
                  <a:gd name="connsiteX758" fmla="*/ 1493395 w 2924629"/>
                  <a:gd name="connsiteY758" fmla="*/ 352432 h 1316352"/>
                  <a:gd name="connsiteX759" fmla="*/ 1498152 w 2924629"/>
                  <a:gd name="connsiteY759" fmla="*/ 376430 h 1316352"/>
                  <a:gd name="connsiteX760" fmla="*/ 1484372 w 2924629"/>
                  <a:gd name="connsiteY760" fmla="*/ 388741 h 1316352"/>
                  <a:gd name="connsiteX761" fmla="*/ 1446316 w 2924629"/>
                  <a:gd name="connsiteY761" fmla="*/ 393658 h 1316352"/>
                  <a:gd name="connsiteX762" fmla="*/ 1439754 w 2924629"/>
                  <a:gd name="connsiteY762" fmla="*/ 399609 h 1316352"/>
                  <a:gd name="connsiteX763" fmla="*/ 1421710 w 2924629"/>
                  <a:gd name="connsiteY763" fmla="*/ 443588 h 1316352"/>
                  <a:gd name="connsiteX764" fmla="*/ 1420563 w 2924629"/>
                  <a:gd name="connsiteY764" fmla="*/ 450621 h 1316352"/>
                  <a:gd name="connsiteX765" fmla="*/ 1424335 w 2924629"/>
                  <a:gd name="connsiteY765" fmla="*/ 512009 h 1316352"/>
                  <a:gd name="connsiteX766" fmla="*/ 1417445 w 2924629"/>
                  <a:gd name="connsiteY766" fmla="*/ 530155 h 1316352"/>
                  <a:gd name="connsiteX767" fmla="*/ 1366594 w 2924629"/>
                  <a:gd name="connsiteY767" fmla="*/ 576053 h 1316352"/>
                  <a:gd name="connsiteX768" fmla="*/ 1362657 w 2924629"/>
                  <a:gd name="connsiteY768" fmla="*/ 585790 h 1316352"/>
                  <a:gd name="connsiteX769" fmla="*/ 1360688 w 2924629"/>
                  <a:gd name="connsiteY769" fmla="*/ 658505 h 1316352"/>
                  <a:gd name="connsiteX770" fmla="*/ 1360196 w 2924629"/>
                  <a:gd name="connsiteY770" fmla="*/ 662275 h 1316352"/>
                  <a:gd name="connsiteX771" fmla="*/ 1334769 w 2924629"/>
                  <a:gd name="connsiteY771" fmla="*/ 802870 h 1316352"/>
                  <a:gd name="connsiteX772" fmla="*/ 1145307 w 2924629"/>
                  <a:gd name="connsiteY772" fmla="*/ 710288 h 1316352"/>
                  <a:gd name="connsiteX773" fmla="*/ 1154984 w 2924629"/>
                  <a:gd name="connsiteY773" fmla="*/ 713829 h 1316352"/>
                  <a:gd name="connsiteX774" fmla="*/ 1179426 w 2924629"/>
                  <a:gd name="connsiteY774" fmla="*/ 734122 h 1316352"/>
                  <a:gd name="connsiteX775" fmla="*/ 1183034 w 2924629"/>
                  <a:gd name="connsiteY775" fmla="*/ 735663 h 1316352"/>
                  <a:gd name="connsiteX776" fmla="*/ 1219452 w 2924629"/>
                  <a:gd name="connsiteY776" fmla="*/ 739007 h 1316352"/>
                  <a:gd name="connsiteX777" fmla="*/ 1232738 w 2924629"/>
                  <a:gd name="connsiteY777" fmla="*/ 748760 h 1316352"/>
                  <a:gd name="connsiteX778" fmla="*/ 1248813 w 2924629"/>
                  <a:gd name="connsiteY778" fmla="*/ 781052 h 1316352"/>
                  <a:gd name="connsiteX779" fmla="*/ 1253900 w 2924629"/>
                  <a:gd name="connsiteY779" fmla="*/ 785823 h 1316352"/>
                  <a:gd name="connsiteX780" fmla="*/ 1258329 w 2924629"/>
                  <a:gd name="connsiteY780" fmla="*/ 785429 h 1316352"/>
                  <a:gd name="connsiteX781" fmla="*/ 1324108 w 2924629"/>
                  <a:gd name="connsiteY781" fmla="*/ 751842 h 1316352"/>
                  <a:gd name="connsiteX782" fmla="*/ 1331818 w 2924629"/>
                  <a:gd name="connsiteY782" fmla="*/ 771463 h 1316352"/>
                  <a:gd name="connsiteX783" fmla="*/ 1351830 w 2924629"/>
                  <a:gd name="connsiteY783" fmla="*/ 660800 h 1316352"/>
                  <a:gd name="connsiteX784" fmla="*/ 1351994 w 2924629"/>
                  <a:gd name="connsiteY784" fmla="*/ 658292 h 1316352"/>
                  <a:gd name="connsiteX785" fmla="*/ 1354127 w 2924629"/>
                  <a:gd name="connsiteY785" fmla="*/ 585593 h 1316352"/>
                  <a:gd name="connsiteX786" fmla="*/ 1360853 w 2924629"/>
                  <a:gd name="connsiteY786" fmla="*/ 569709 h 1316352"/>
                  <a:gd name="connsiteX787" fmla="*/ 1411868 w 2924629"/>
                  <a:gd name="connsiteY787" fmla="*/ 523811 h 1316352"/>
                  <a:gd name="connsiteX788" fmla="*/ 1415805 w 2924629"/>
                  <a:gd name="connsiteY788" fmla="*/ 512599 h 1316352"/>
                  <a:gd name="connsiteX789" fmla="*/ 1412032 w 2924629"/>
                  <a:gd name="connsiteY789" fmla="*/ 451227 h 1316352"/>
                  <a:gd name="connsiteX790" fmla="*/ 1413837 w 2924629"/>
                  <a:gd name="connsiteY790" fmla="*/ 440376 h 1316352"/>
                  <a:gd name="connsiteX791" fmla="*/ 1431880 w 2924629"/>
                  <a:gd name="connsiteY791" fmla="*/ 396396 h 1316352"/>
                  <a:gd name="connsiteX792" fmla="*/ 1445168 w 2924629"/>
                  <a:gd name="connsiteY792" fmla="*/ 385167 h 1316352"/>
                  <a:gd name="connsiteX793" fmla="*/ 1483224 w 2924629"/>
                  <a:gd name="connsiteY793" fmla="*/ 380250 h 1316352"/>
                  <a:gd name="connsiteX794" fmla="*/ 1489950 w 2924629"/>
                  <a:gd name="connsiteY794" fmla="*/ 373627 h 1316352"/>
                  <a:gd name="connsiteX795" fmla="*/ 1487325 w 2924629"/>
                  <a:gd name="connsiteY795" fmla="*/ 358464 h 1316352"/>
                  <a:gd name="connsiteX796" fmla="*/ 1445495 w 2924629"/>
                  <a:gd name="connsiteY796" fmla="*/ 315485 h 1316352"/>
                  <a:gd name="connsiteX797" fmla="*/ 1440411 w 2924629"/>
                  <a:gd name="connsiteY797" fmla="*/ 292650 h 1316352"/>
                  <a:gd name="connsiteX798" fmla="*/ 1446152 w 2924629"/>
                  <a:gd name="connsiteY798" fmla="*/ 273176 h 1316352"/>
                  <a:gd name="connsiteX799" fmla="*/ 1444840 w 2924629"/>
                  <a:gd name="connsiteY799" fmla="*/ 260899 h 1316352"/>
                  <a:gd name="connsiteX800" fmla="*/ 1408422 w 2924629"/>
                  <a:gd name="connsiteY800" fmla="*/ 198937 h 1316352"/>
                  <a:gd name="connsiteX801" fmla="*/ 1407767 w 2924629"/>
                  <a:gd name="connsiteY801" fmla="*/ 176135 h 1316352"/>
                  <a:gd name="connsiteX802" fmla="*/ 1429748 w 2924629"/>
                  <a:gd name="connsiteY802" fmla="*/ 131910 h 1316352"/>
                  <a:gd name="connsiteX803" fmla="*/ 1429912 w 2924629"/>
                  <a:gd name="connsiteY803" fmla="*/ 118386 h 1316352"/>
                  <a:gd name="connsiteX804" fmla="*/ 1424335 w 2924629"/>
                  <a:gd name="connsiteY804" fmla="*/ 113124 h 1316352"/>
                  <a:gd name="connsiteX805" fmla="*/ 1388574 w 2924629"/>
                  <a:gd name="connsiteY805" fmla="*/ 104092 h 1316352"/>
                  <a:gd name="connsiteX806" fmla="*/ 1387263 w 2924629"/>
                  <a:gd name="connsiteY806" fmla="*/ 103928 h 1316352"/>
                  <a:gd name="connsiteX807" fmla="*/ 1324271 w 2924629"/>
                  <a:gd name="connsiteY807" fmla="*/ 103928 h 1316352"/>
                  <a:gd name="connsiteX808" fmla="*/ 1316397 w 2924629"/>
                  <a:gd name="connsiteY808" fmla="*/ 112026 h 1316352"/>
                  <a:gd name="connsiteX809" fmla="*/ 1297206 w 2924629"/>
                  <a:gd name="connsiteY809" fmla="*/ 190036 h 1316352"/>
                  <a:gd name="connsiteX810" fmla="*/ 1292777 w 2924629"/>
                  <a:gd name="connsiteY810" fmla="*/ 199035 h 1316352"/>
                  <a:gd name="connsiteX811" fmla="*/ 1272436 w 2924629"/>
                  <a:gd name="connsiteY811" fmla="*/ 222672 h 1316352"/>
                  <a:gd name="connsiteX812" fmla="*/ 1269811 w 2924629"/>
                  <a:gd name="connsiteY812" fmla="*/ 227606 h 1316352"/>
                  <a:gd name="connsiteX813" fmla="*/ 1240940 w 2924629"/>
                  <a:gd name="connsiteY813" fmla="*/ 330319 h 1316352"/>
                  <a:gd name="connsiteX814" fmla="*/ 1229622 w 2924629"/>
                  <a:gd name="connsiteY814" fmla="*/ 343433 h 1316352"/>
                  <a:gd name="connsiteX815" fmla="*/ 1186644 w 2924629"/>
                  <a:gd name="connsiteY815" fmla="*/ 358219 h 1316352"/>
                  <a:gd name="connsiteX816" fmla="*/ 1176636 w 2924629"/>
                  <a:gd name="connsiteY816" fmla="*/ 357989 h 1316352"/>
                  <a:gd name="connsiteX817" fmla="*/ 1123324 w 2924629"/>
                  <a:gd name="connsiteY817" fmla="*/ 336778 h 1316352"/>
                  <a:gd name="connsiteX818" fmla="*/ 1119880 w 2924629"/>
                  <a:gd name="connsiteY818" fmla="*/ 336499 h 1316352"/>
                  <a:gd name="connsiteX819" fmla="*/ 1096588 w 2924629"/>
                  <a:gd name="connsiteY819" fmla="*/ 341974 h 1316352"/>
                  <a:gd name="connsiteX820" fmla="*/ 1092813 w 2924629"/>
                  <a:gd name="connsiteY820" fmla="*/ 344433 h 1316352"/>
                  <a:gd name="connsiteX821" fmla="*/ 1062795 w 2924629"/>
                  <a:gd name="connsiteY821" fmla="*/ 378627 h 1316352"/>
                  <a:gd name="connsiteX822" fmla="*/ 1049345 w 2924629"/>
                  <a:gd name="connsiteY822" fmla="*/ 384052 h 1316352"/>
                  <a:gd name="connsiteX823" fmla="*/ 1016045 w 2924629"/>
                  <a:gd name="connsiteY823" fmla="*/ 379545 h 1316352"/>
                  <a:gd name="connsiteX824" fmla="*/ 1013091 w 2924629"/>
                  <a:gd name="connsiteY824" fmla="*/ 379922 h 1316352"/>
                  <a:gd name="connsiteX825" fmla="*/ 980940 w 2924629"/>
                  <a:gd name="connsiteY825" fmla="*/ 392986 h 1316352"/>
                  <a:gd name="connsiteX826" fmla="*/ 964208 w 2924629"/>
                  <a:gd name="connsiteY826" fmla="*/ 388823 h 1316352"/>
                  <a:gd name="connsiteX827" fmla="*/ 928940 w 2924629"/>
                  <a:gd name="connsiteY827" fmla="*/ 350350 h 1316352"/>
                  <a:gd name="connsiteX828" fmla="*/ 923855 w 2924629"/>
                  <a:gd name="connsiteY828" fmla="*/ 340122 h 1316352"/>
                  <a:gd name="connsiteX829" fmla="*/ 919590 w 2924629"/>
                  <a:gd name="connsiteY829" fmla="*/ 319959 h 1316352"/>
                  <a:gd name="connsiteX830" fmla="*/ 912700 w 2924629"/>
                  <a:gd name="connsiteY830" fmla="*/ 311419 h 1316352"/>
                  <a:gd name="connsiteX831" fmla="*/ 905647 w 2924629"/>
                  <a:gd name="connsiteY831" fmla="*/ 315025 h 1316352"/>
                  <a:gd name="connsiteX832" fmla="*/ 886947 w 2924629"/>
                  <a:gd name="connsiteY832" fmla="*/ 342728 h 1316352"/>
                  <a:gd name="connsiteX833" fmla="*/ 884650 w 2924629"/>
                  <a:gd name="connsiteY833" fmla="*/ 349563 h 1316352"/>
                  <a:gd name="connsiteX834" fmla="*/ 878417 w 2924629"/>
                  <a:gd name="connsiteY834" fmla="*/ 419132 h 1316352"/>
                  <a:gd name="connsiteX835" fmla="*/ 878581 w 2924629"/>
                  <a:gd name="connsiteY835" fmla="*/ 422738 h 1316352"/>
                  <a:gd name="connsiteX836" fmla="*/ 887111 w 2924629"/>
                  <a:gd name="connsiteY836" fmla="*/ 490355 h 1316352"/>
                  <a:gd name="connsiteX837" fmla="*/ 888258 w 2924629"/>
                  <a:gd name="connsiteY837" fmla="*/ 494469 h 1316352"/>
                  <a:gd name="connsiteX838" fmla="*/ 915325 w 2924629"/>
                  <a:gd name="connsiteY838" fmla="*/ 557841 h 1316352"/>
                  <a:gd name="connsiteX839" fmla="*/ 918605 w 2924629"/>
                  <a:gd name="connsiteY839" fmla="*/ 562365 h 1316352"/>
                  <a:gd name="connsiteX840" fmla="*/ 942228 w 2924629"/>
                  <a:gd name="connsiteY840" fmla="*/ 579692 h 1316352"/>
                  <a:gd name="connsiteX841" fmla="*/ 950101 w 2924629"/>
                  <a:gd name="connsiteY841" fmla="*/ 595248 h 1316352"/>
                  <a:gd name="connsiteX842" fmla="*/ 957646 w 2924629"/>
                  <a:gd name="connsiteY842" fmla="*/ 684732 h 1316352"/>
                  <a:gd name="connsiteX843" fmla="*/ 964865 w 2924629"/>
                  <a:gd name="connsiteY843" fmla="*/ 695256 h 1316352"/>
                  <a:gd name="connsiteX844" fmla="*/ 1006529 w 2924629"/>
                  <a:gd name="connsiteY844" fmla="*/ 702961 h 1316352"/>
                  <a:gd name="connsiteX845" fmla="*/ 1008171 w 2924629"/>
                  <a:gd name="connsiteY845" fmla="*/ 702993 h 1316352"/>
                  <a:gd name="connsiteX846" fmla="*/ 1040814 w 2924629"/>
                  <a:gd name="connsiteY846" fmla="*/ 698584 h 1316352"/>
                  <a:gd name="connsiteX847" fmla="*/ 1056562 w 2924629"/>
                  <a:gd name="connsiteY847" fmla="*/ 707321 h 1316352"/>
                  <a:gd name="connsiteX848" fmla="*/ 1070012 w 2924629"/>
                  <a:gd name="connsiteY848" fmla="*/ 730991 h 1316352"/>
                  <a:gd name="connsiteX849" fmla="*/ 1078542 w 2924629"/>
                  <a:gd name="connsiteY849" fmla="*/ 735089 h 1316352"/>
                  <a:gd name="connsiteX850" fmla="*/ 1140220 w 2924629"/>
                  <a:gd name="connsiteY850" fmla="*/ 711189 h 1316352"/>
                  <a:gd name="connsiteX851" fmla="*/ 1145307 w 2924629"/>
                  <a:gd name="connsiteY851" fmla="*/ 710238 h 1316352"/>
                  <a:gd name="connsiteX852" fmla="*/ 2276676 w 2924629"/>
                  <a:gd name="connsiteY852" fmla="*/ 783626 h 1316352"/>
                  <a:gd name="connsiteX853" fmla="*/ 2215161 w 2924629"/>
                  <a:gd name="connsiteY853" fmla="*/ 744580 h 1316352"/>
                  <a:gd name="connsiteX854" fmla="*/ 2212536 w 2924629"/>
                  <a:gd name="connsiteY854" fmla="*/ 743629 h 1316352"/>
                  <a:gd name="connsiteX855" fmla="*/ 2163489 w 2924629"/>
                  <a:gd name="connsiteY855" fmla="*/ 737122 h 1316352"/>
                  <a:gd name="connsiteX856" fmla="*/ 2162013 w 2924629"/>
                  <a:gd name="connsiteY856" fmla="*/ 737138 h 1316352"/>
                  <a:gd name="connsiteX857" fmla="*/ 2127566 w 2924629"/>
                  <a:gd name="connsiteY857" fmla="*/ 742351 h 1316352"/>
                  <a:gd name="connsiteX858" fmla="*/ 2124448 w 2924629"/>
                  <a:gd name="connsiteY858" fmla="*/ 742482 h 1316352"/>
                  <a:gd name="connsiteX859" fmla="*/ 2099350 w 2924629"/>
                  <a:gd name="connsiteY859" fmla="*/ 740875 h 1316352"/>
                  <a:gd name="connsiteX860" fmla="*/ 2087375 w 2924629"/>
                  <a:gd name="connsiteY860" fmla="*/ 733679 h 1316352"/>
                  <a:gd name="connsiteX861" fmla="*/ 2084424 w 2924629"/>
                  <a:gd name="connsiteY861" fmla="*/ 713156 h 1316352"/>
                  <a:gd name="connsiteX862" fmla="*/ 2088853 w 2924629"/>
                  <a:gd name="connsiteY862" fmla="*/ 698272 h 1316352"/>
                  <a:gd name="connsiteX863" fmla="*/ 2104272 w 2924629"/>
                  <a:gd name="connsiteY863" fmla="*/ 684765 h 1316352"/>
                  <a:gd name="connsiteX864" fmla="*/ 2174480 w 2924629"/>
                  <a:gd name="connsiteY864" fmla="*/ 682307 h 1316352"/>
                  <a:gd name="connsiteX865" fmla="*/ 2179564 w 2924629"/>
                  <a:gd name="connsiteY865" fmla="*/ 683093 h 1316352"/>
                  <a:gd name="connsiteX866" fmla="*/ 2241079 w 2924629"/>
                  <a:gd name="connsiteY866" fmla="*/ 704288 h 1316352"/>
                  <a:gd name="connsiteX867" fmla="*/ 2251906 w 2924629"/>
                  <a:gd name="connsiteY867" fmla="*/ 715681 h 1316352"/>
                  <a:gd name="connsiteX868" fmla="*/ 2276676 w 2924629"/>
                  <a:gd name="connsiteY868" fmla="*/ 783610 h 1316352"/>
                  <a:gd name="connsiteX869" fmla="*/ 2162670 w 2924629"/>
                  <a:gd name="connsiteY869" fmla="*/ 728483 h 1316352"/>
                  <a:gd name="connsiteX870" fmla="*/ 2164474 w 2924629"/>
                  <a:gd name="connsiteY870" fmla="*/ 728598 h 1316352"/>
                  <a:gd name="connsiteX871" fmla="*/ 2213686 w 2924629"/>
                  <a:gd name="connsiteY871" fmla="*/ 735106 h 1316352"/>
                  <a:gd name="connsiteX872" fmla="*/ 2219755 w 2924629"/>
                  <a:gd name="connsiteY872" fmla="*/ 737335 h 1316352"/>
                  <a:gd name="connsiteX873" fmla="*/ 2259779 w 2924629"/>
                  <a:gd name="connsiteY873" fmla="*/ 762792 h 1316352"/>
                  <a:gd name="connsiteX874" fmla="*/ 2243704 w 2924629"/>
                  <a:gd name="connsiteY874" fmla="*/ 718647 h 1316352"/>
                  <a:gd name="connsiteX875" fmla="*/ 2238291 w 2924629"/>
                  <a:gd name="connsiteY875" fmla="*/ 712435 h 1316352"/>
                  <a:gd name="connsiteX876" fmla="*/ 2238291 w 2924629"/>
                  <a:gd name="connsiteY876" fmla="*/ 712435 h 1316352"/>
                  <a:gd name="connsiteX877" fmla="*/ 2176777 w 2924629"/>
                  <a:gd name="connsiteY877" fmla="*/ 691240 h 1316352"/>
                  <a:gd name="connsiteX878" fmla="*/ 2174645 w 2924629"/>
                  <a:gd name="connsiteY878" fmla="*/ 690929 h 1316352"/>
                  <a:gd name="connsiteX879" fmla="*/ 2104600 w 2924629"/>
                  <a:gd name="connsiteY879" fmla="*/ 693388 h 1316352"/>
                  <a:gd name="connsiteX880" fmla="*/ 2097055 w 2924629"/>
                  <a:gd name="connsiteY880" fmla="*/ 700764 h 1316352"/>
                  <a:gd name="connsiteX881" fmla="*/ 2092626 w 2924629"/>
                  <a:gd name="connsiteY881" fmla="*/ 715631 h 1316352"/>
                  <a:gd name="connsiteX882" fmla="*/ 2094430 w 2924629"/>
                  <a:gd name="connsiteY882" fmla="*/ 728794 h 1316352"/>
                  <a:gd name="connsiteX883" fmla="*/ 2100006 w 2924629"/>
                  <a:gd name="connsiteY883" fmla="*/ 732319 h 1316352"/>
                  <a:gd name="connsiteX884" fmla="*/ 2125105 w 2924629"/>
                  <a:gd name="connsiteY884" fmla="*/ 733925 h 1316352"/>
                  <a:gd name="connsiteX885" fmla="*/ 2126252 w 2924629"/>
                  <a:gd name="connsiteY885" fmla="*/ 733859 h 1316352"/>
                  <a:gd name="connsiteX886" fmla="*/ 2160538 w 2924629"/>
                  <a:gd name="connsiteY886" fmla="*/ 728647 h 1316352"/>
                  <a:gd name="connsiteX887" fmla="*/ 2162670 w 2924629"/>
                  <a:gd name="connsiteY887" fmla="*/ 728483 h 1316352"/>
                  <a:gd name="connsiteX888" fmla="*/ 2012575 w 2924629"/>
                  <a:gd name="connsiteY888" fmla="*/ 770463 h 1316352"/>
                  <a:gd name="connsiteX889" fmla="*/ 2008146 w 2924629"/>
                  <a:gd name="connsiteY889" fmla="*/ 769775 h 1316352"/>
                  <a:gd name="connsiteX890" fmla="*/ 1976814 w 2924629"/>
                  <a:gd name="connsiteY890" fmla="*/ 759743 h 1316352"/>
                  <a:gd name="connsiteX891" fmla="*/ 1965496 w 2924629"/>
                  <a:gd name="connsiteY891" fmla="*/ 747268 h 1316352"/>
                  <a:gd name="connsiteX892" fmla="*/ 1954669 w 2924629"/>
                  <a:gd name="connsiteY892" fmla="*/ 713386 h 1316352"/>
                  <a:gd name="connsiteX893" fmla="*/ 2017823 w 2924629"/>
                  <a:gd name="connsiteY893" fmla="*/ 709288 h 1316352"/>
                  <a:gd name="connsiteX894" fmla="*/ 2032587 w 2924629"/>
                  <a:gd name="connsiteY894" fmla="*/ 717976 h 1316352"/>
                  <a:gd name="connsiteX895" fmla="*/ 2037345 w 2924629"/>
                  <a:gd name="connsiteY895" fmla="*/ 726385 h 1316352"/>
                  <a:gd name="connsiteX896" fmla="*/ 2034555 w 2924629"/>
                  <a:gd name="connsiteY896" fmla="*/ 753891 h 1316352"/>
                  <a:gd name="connsiteX897" fmla="*/ 2023564 w 2924629"/>
                  <a:gd name="connsiteY897" fmla="*/ 765447 h 1316352"/>
                  <a:gd name="connsiteX898" fmla="*/ 2012575 w 2924629"/>
                  <a:gd name="connsiteY898" fmla="*/ 770447 h 1316352"/>
                  <a:gd name="connsiteX899" fmla="*/ 1966151 w 2924629"/>
                  <a:gd name="connsiteY899" fmla="*/ 721238 h 1316352"/>
                  <a:gd name="connsiteX900" fmla="*/ 1973698 w 2924629"/>
                  <a:gd name="connsiteY900" fmla="*/ 744678 h 1316352"/>
                  <a:gd name="connsiteX901" fmla="*/ 1979439 w 2924629"/>
                  <a:gd name="connsiteY901" fmla="*/ 751547 h 1316352"/>
                  <a:gd name="connsiteX902" fmla="*/ 2010771 w 2924629"/>
                  <a:gd name="connsiteY902" fmla="*/ 761579 h 1316352"/>
                  <a:gd name="connsiteX903" fmla="*/ 2017331 w 2924629"/>
                  <a:gd name="connsiteY903" fmla="*/ 759546 h 1316352"/>
                  <a:gd name="connsiteX904" fmla="*/ 2028322 w 2924629"/>
                  <a:gd name="connsiteY904" fmla="*/ 747989 h 1316352"/>
                  <a:gd name="connsiteX905" fmla="*/ 2029962 w 2924629"/>
                  <a:gd name="connsiteY905" fmla="*/ 730679 h 1316352"/>
                  <a:gd name="connsiteX906" fmla="*/ 2025042 w 2924629"/>
                  <a:gd name="connsiteY906" fmla="*/ 722270 h 1316352"/>
                  <a:gd name="connsiteX907" fmla="*/ 2018316 w 2924629"/>
                  <a:gd name="connsiteY907" fmla="*/ 717861 h 1316352"/>
                  <a:gd name="connsiteX908" fmla="*/ 1966151 w 2924629"/>
                  <a:gd name="connsiteY908" fmla="*/ 721254 h 1316352"/>
                  <a:gd name="connsiteX909" fmla="*/ 2091805 w 2924629"/>
                  <a:gd name="connsiteY909" fmla="*/ 535958 h 1316352"/>
                  <a:gd name="connsiteX910" fmla="*/ 2065723 w 2924629"/>
                  <a:gd name="connsiteY910" fmla="*/ 481094 h 1316352"/>
                  <a:gd name="connsiteX911" fmla="*/ 2063755 w 2924629"/>
                  <a:gd name="connsiteY911" fmla="*/ 475061 h 1316352"/>
                  <a:gd name="connsiteX912" fmla="*/ 2046530 w 2924629"/>
                  <a:gd name="connsiteY912" fmla="*/ 376823 h 1316352"/>
                  <a:gd name="connsiteX913" fmla="*/ 2046694 w 2924629"/>
                  <a:gd name="connsiteY913" fmla="*/ 367316 h 1316352"/>
                  <a:gd name="connsiteX914" fmla="*/ 2058833 w 2924629"/>
                  <a:gd name="connsiteY914" fmla="*/ 309157 h 1316352"/>
                  <a:gd name="connsiteX915" fmla="*/ 2062115 w 2924629"/>
                  <a:gd name="connsiteY915" fmla="*/ 301191 h 1316352"/>
                  <a:gd name="connsiteX916" fmla="*/ 2087539 w 2924629"/>
                  <a:gd name="connsiteY916" fmla="*/ 263390 h 1316352"/>
                  <a:gd name="connsiteX917" fmla="*/ 2092133 w 2924629"/>
                  <a:gd name="connsiteY917" fmla="*/ 307731 h 1316352"/>
                  <a:gd name="connsiteX918" fmla="*/ 2099350 w 2924629"/>
                  <a:gd name="connsiteY918" fmla="*/ 317959 h 1316352"/>
                  <a:gd name="connsiteX919" fmla="*/ 2118379 w 2924629"/>
                  <a:gd name="connsiteY919" fmla="*/ 321566 h 1316352"/>
                  <a:gd name="connsiteX920" fmla="*/ 2132157 w 2924629"/>
                  <a:gd name="connsiteY920" fmla="*/ 337073 h 1316352"/>
                  <a:gd name="connsiteX921" fmla="*/ 2136422 w 2924629"/>
                  <a:gd name="connsiteY921" fmla="*/ 358825 h 1316352"/>
                  <a:gd name="connsiteX922" fmla="*/ 2136915 w 2924629"/>
                  <a:gd name="connsiteY922" fmla="*/ 365316 h 1316352"/>
                  <a:gd name="connsiteX923" fmla="*/ 2133635 w 2924629"/>
                  <a:gd name="connsiteY923" fmla="*/ 415574 h 1316352"/>
                  <a:gd name="connsiteX924" fmla="*/ 2125433 w 2924629"/>
                  <a:gd name="connsiteY924" fmla="*/ 431704 h 1316352"/>
                  <a:gd name="connsiteX925" fmla="*/ 2113130 w 2924629"/>
                  <a:gd name="connsiteY925" fmla="*/ 434147 h 1316352"/>
                  <a:gd name="connsiteX926" fmla="*/ 2106897 w 2924629"/>
                  <a:gd name="connsiteY926" fmla="*/ 432507 h 1316352"/>
                  <a:gd name="connsiteX927" fmla="*/ 2102139 w 2924629"/>
                  <a:gd name="connsiteY927" fmla="*/ 433311 h 1316352"/>
                  <a:gd name="connsiteX928" fmla="*/ 2097381 w 2924629"/>
                  <a:gd name="connsiteY928" fmla="*/ 441359 h 1316352"/>
                  <a:gd name="connsiteX929" fmla="*/ 2092461 w 2924629"/>
                  <a:gd name="connsiteY929" fmla="*/ 468980 h 1316352"/>
                  <a:gd name="connsiteX930" fmla="*/ 2093937 w 2924629"/>
                  <a:gd name="connsiteY930" fmla="*/ 479504 h 1316352"/>
                  <a:gd name="connsiteX931" fmla="*/ 2118050 w 2924629"/>
                  <a:gd name="connsiteY931" fmla="*/ 521959 h 1316352"/>
                  <a:gd name="connsiteX932" fmla="*/ 2091805 w 2924629"/>
                  <a:gd name="connsiteY932" fmla="*/ 535958 h 1316352"/>
                  <a:gd name="connsiteX933" fmla="*/ 2081470 w 2924629"/>
                  <a:gd name="connsiteY933" fmla="*/ 287979 h 1316352"/>
                  <a:gd name="connsiteX934" fmla="*/ 2069331 w 2924629"/>
                  <a:gd name="connsiteY934" fmla="*/ 306026 h 1316352"/>
                  <a:gd name="connsiteX935" fmla="*/ 2067363 w 2924629"/>
                  <a:gd name="connsiteY935" fmla="*/ 310927 h 1316352"/>
                  <a:gd name="connsiteX936" fmla="*/ 2055060 w 2924629"/>
                  <a:gd name="connsiteY936" fmla="*/ 369103 h 1316352"/>
                  <a:gd name="connsiteX937" fmla="*/ 2054896 w 2924629"/>
                  <a:gd name="connsiteY937" fmla="*/ 375365 h 1316352"/>
                  <a:gd name="connsiteX938" fmla="*/ 2072121 w 2924629"/>
                  <a:gd name="connsiteY938" fmla="*/ 473570 h 1316352"/>
                  <a:gd name="connsiteX939" fmla="*/ 2073432 w 2924629"/>
                  <a:gd name="connsiteY939" fmla="*/ 477438 h 1316352"/>
                  <a:gd name="connsiteX940" fmla="*/ 2095577 w 2924629"/>
                  <a:gd name="connsiteY940" fmla="*/ 524156 h 1316352"/>
                  <a:gd name="connsiteX941" fmla="*/ 2106076 w 2924629"/>
                  <a:gd name="connsiteY941" fmla="*/ 518566 h 1316352"/>
                  <a:gd name="connsiteX942" fmla="*/ 2086556 w 2924629"/>
                  <a:gd name="connsiteY942" fmla="*/ 483766 h 1316352"/>
                  <a:gd name="connsiteX943" fmla="*/ 2083931 w 2924629"/>
                  <a:gd name="connsiteY943" fmla="*/ 467472 h 1316352"/>
                  <a:gd name="connsiteX944" fmla="*/ 2089017 w 2924629"/>
                  <a:gd name="connsiteY944" fmla="*/ 439851 h 1316352"/>
                  <a:gd name="connsiteX945" fmla="*/ 2097546 w 2924629"/>
                  <a:gd name="connsiteY945" fmla="*/ 426098 h 1316352"/>
                  <a:gd name="connsiteX946" fmla="*/ 2109029 w 2924629"/>
                  <a:gd name="connsiteY946" fmla="*/ 424213 h 1316352"/>
                  <a:gd name="connsiteX947" fmla="*/ 2115263 w 2924629"/>
                  <a:gd name="connsiteY947" fmla="*/ 425852 h 1316352"/>
                  <a:gd name="connsiteX948" fmla="*/ 2120347 w 2924629"/>
                  <a:gd name="connsiteY948" fmla="*/ 424771 h 1316352"/>
                  <a:gd name="connsiteX949" fmla="*/ 2125105 w 2924629"/>
                  <a:gd name="connsiteY949" fmla="*/ 415083 h 1316352"/>
                  <a:gd name="connsiteX950" fmla="*/ 2128221 w 2924629"/>
                  <a:gd name="connsiteY950" fmla="*/ 364808 h 1316352"/>
                  <a:gd name="connsiteX951" fmla="*/ 2128056 w 2924629"/>
                  <a:gd name="connsiteY951" fmla="*/ 360546 h 1316352"/>
                  <a:gd name="connsiteX952" fmla="*/ 2123793 w 2924629"/>
                  <a:gd name="connsiteY952" fmla="*/ 338810 h 1316352"/>
                  <a:gd name="connsiteX953" fmla="*/ 2116739 w 2924629"/>
                  <a:gd name="connsiteY953" fmla="*/ 330057 h 1316352"/>
                  <a:gd name="connsiteX954" fmla="*/ 2097710 w 2924629"/>
                  <a:gd name="connsiteY954" fmla="*/ 326451 h 1316352"/>
                  <a:gd name="connsiteX955" fmla="*/ 2083603 w 2924629"/>
                  <a:gd name="connsiteY955" fmla="*/ 308665 h 1316352"/>
                  <a:gd name="connsiteX956" fmla="*/ 2081470 w 2924629"/>
                  <a:gd name="connsiteY956" fmla="*/ 288011 h 13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Lst>
                <a:rect l="l" t="t" r="r" b="b"/>
                <a:pathLst>
                  <a:path w="2924629" h="1316352">
                    <a:moveTo>
                      <a:pt x="1804738" y="1316352"/>
                    </a:moveTo>
                    <a:lnTo>
                      <a:pt x="1795225" y="1300927"/>
                    </a:lnTo>
                    <a:lnTo>
                      <a:pt x="1799490" y="1274684"/>
                    </a:lnTo>
                    <a:cubicBezTo>
                      <a:pt x="1799980" y="1272044"/>
                      <a:pt x="1800801" y="1269537"/>
                      <a:pt x="1801951" y="1267258"/>
                    </a:cubicBezTo>
                    <a:lnTo>
                      <a:pt x="1825900" y="1223721"/>
                    </a:lnTo>
                    <a:cubicBezTo>
                      <a:pt x="1827704" y="1220311"/>
                      <a:pt x="1830329" y="1217688"/>
                      <a:pt x="1833445" y="1216147"/>
                    </a:cubicBezTo>
                    <a:lnTo>
                      <a:pt x="1898732" y="1183494"/>
                    </a:lnTo>
                    <a:lnTo>
                      <a:pt x="1904801" y="1203771"/>
                    </a:lnTo>
                    <a:lnTo>
                      <a:pt x="1907426" y="1231261"/>
                    </a:lnTo>
                    <a:lnTo>
                      <a:pt x="1867892" y="1291453"/>
                    </a:lnTo>
                    <a:cubicBezTo>
                      <a:pt x="1865760" y="1294846"/>
                      <a:pt x="1862644" y="1297255"/>
                      <a:pt x="1859200" y="1298403"/>
                    </a:cubicBezTo>
                    <a:lnTo>
                      <a:pt x="1804738" y="1316336"/>
                    </a:lnTo>
                    <a:close/>
                    <a:moveTo>
                      <a:pt x="1804246" y="1299157"/>
                    </a:moveTo>
                    <a:lnTo>
                      <a:pt x="1808511" y="1306075"/>
                    </a:lnTo>
                    <a:lnTo>
                      <a:pt x="1856411" y="1290256"/>
                    </a:lnTo>
                    <a:cubicBezTo>
                      <a:pt x="1858051" y="1289715"/>
                      <a:pt x="1859526" y="1288470"/>
                      <a:pt x="1860676" y="1286748"/>
                    </a:cubicBezTo>
                    <a:lnTo>
                      <a:pt x="1898567" y="1229064"/>
                    </a:lnTo>
                    <a:lnTo>
                      <a:pt x="1896435" y="1205394"/>
                    </a:lnTo>
                    <a:lnTo>
                      <a:pt x="1893483" y="1195772"/>
                    </a:lnTo>
                    <a:lnTo>
                      <a:pt x="1837382" y="1223852"/>
                    </a:lnTo>
                    <a:cubicBezTo>
                      <a:pt x="1835742" y="1224606"/>
                      <a:pt x="1834430" y="1225999"/>
                      <a:pt x="1833445" y="1227884"/>
                    </a:cubicBezTo>
                    <a:lnTo>
                      <a:pt x="1809660" y="1271405"/>
                    </a:lnTo>
                    <a:cubicBezTo>
                      <a:pt x="1808839" y="1272815"/>
                      <a:pt x="1808182" y="1274389"/>
                      <a:pt x="1808020" y="1276077"/>
                    </a:cubicBezTo>
                    <a:lnTo>
                      <a:pt x="1804246" y="1299157"/>
                    </a:lnTo>
                    <a:close/>
                    <a:moveTo>
                      <a:pt x="1600183" y="1306780"/>
                    </a:moveTo>
                    <a:cubicBezTo>
                      <a:pt x="1597230" y="1306780"/>
                      <a:pt x="1594442" y="1305862"/>
                      <a:pt x="1591817" y="1304075"/>
                    </a:cubicBezTo>
                    <a:lnTo>
                      <a:pt x="1541294" y="1269193"/>
                    </a:lnTo>
                    <a:cubicBezTo>
                      <a:pt x="1534732" y="1264652"/>
                      <a:pt x="1531450" y="1255833"/>
                      <a:pt x="1533092" y="1246752"/>
                    </a:cubicBezTo>
                    <a:cubicBezTo>
                      <a:pt x="1534568" y="1238769"/>
                      <a:pt x="1539490" y="1232753"/>
                      <a:pt x="1546050" y="1231064"/>
                    </a:cubicBezTo>
                    <a:lnTo>
                      <a:pt x="1566391" y="1225835"/>
                    </a:lnTo>
                    <a:cubicBezTo>
                      <a:pt x="1570820" y="1224753"/>
                      <a:pt x="1575414" y="1225737"/>
                      <a:pt x="1579186" y="1228671"/>
                    </a:cubicBezTo>
                    <a:lnTo>
                      <a:pt x="1606417" y="1249965"/>
                    </a:lnTo>
                    <a:cubicBezTo>
                      <a:pt x="1607074" y="1250472"/>
                      <a:pt x="1607564" y="1251014"/>
                      <a:pt x="1608221" y="1251587"/>
                    </a:cubicBezTo>
                    <a:lnTo>
                      <a:pt x="1632170" y="1276290"/>
                    </a:lnTo>
                    <a:lnTo>
                      <a:pt x="1626429" y="1303960"/>
                    </a:lnTo>
                    <a:lnTo>
                      <a:pt x="1601823" y="1306665"/>
                    </a:lnTo>
                    <a:cubicBezTo>
                      <a:pt x="1601167" y="1306730"/>
                      <a:pt x="1600676" y="1306763"/>
                      <a:pt x="1600183" y="1306763"/>
                    </a:cubicBezTo>
                    <a:close/>
                    <a:moveTo>
                      <a:pt x="1570001" y="1233982"/>
                    </a:moveTo>
                    <a:cubicBezTo>
                      <a:pt x="1569508" y="1233982"/>
                      <a:pt x="1569016" y="1234048"/>
                      <a:pt x="1568523" y="1234162"/>
                    </a:cubicBezTo>
                    <a:lnTo>
                      <a:pt x="1548183" y="1239391"/>
                    </a:lnTo>
                    <a:cubicBezTo>
                      <a:pt x="1544246" y="1240391"/>
                      <a:pt x="1542278" y="1244637"/>
                      <a:pt x="1541621" y="1248260"/>
                    </a:cubicBezTo>
                    <a:cubicBezTo>
                      <a:pt x="1540802" y="1252997"/>
                      <a:pt x="1541785" y="1259128"/>
                      <a:pt x="1546214" y="1262095"/>
                    </a:cubicBezTo>
                    <a:lnTo>
                      <a:pt x="1596739" y="1296993"/>
                    </a:lnTo>
                    <a:cubicBezTo>
                      <a:pt x="1598051" y="1297895"/>
                      <a:pt x="1599362" y="1298272"/>
                      <a:pt x="1600840" y="1298141"/>
                    </a:cubicBezTo>
                    <a:lnTo>
                      <a:pt x="1619212" y="1296108"/>
                    </a:lnTo>
                    <a:lnTo>
                      <a:pt x="1622657" y="1279027"/>
                    </a:lnTo>
                    <a:lnTo>
                      <a:pt x="1601988" y="1257587"/>
                    </a:lnTo>
                    <a:cubicBezTo>
                      <a:pt x="1601659" y="1257259"/>
                      <a:pt x="1601331" y="1256997"/>
                      <a:pt x="1601004" y="1256751"/>
                    </a:cubicBezTo>
                    <a:lnTo>
                      <a:pt x="1573774" y="1235457"/>
                    </a:lnTo>
                    <a:cubicBezTo>
                      <a:pt x="1572624" y="1234474"/>
                      <a:pt x="1571313" y="1233999"/>
                      <a:pt x="1570001" y="1233999"/>
                    </a:cubicBezTo>
                    <a:close/>
                    <a:moveTo>
                      <a:pt x="1403666" y="1206476"/>
                    </a:moveTo>
                    <a:cubicBezTo>
                      <a:pt x="1403338" y="1206476"/>
                      <a:pt x="1403174" y="1206460"/>
                      <a:pt x="1402845" y="1206460"/>
                    </a:cubicBezTo>
                    <a:lnTo>
                      <a:pt x="1363476" y="1204870"/>
                    </a:lnTo>
                    <a:lnTo>
                      <a:pt x="1385458" y="1159136"/>
                    </a:lnTo>
                    <a:cubicBezTo>
                      <a:pt x="1388574" y="1152907"/>
                      <a:pt x="1394151" y="1149022"/>
                      <a:pt x="1400058" y="1149022"/>
                    </a:cubicBezTo>
                    <a:lnTo>
                      <a:pt x="1421053" y="1149022"/>
                    </a:lnTo>
                    <a:cubicBezTo>
                      <a:pt x="1423514" y="1149022"/>
                      <a:pt x="1425975" y="1147268"/>
                      <a:pt x="1427615" y="1144366"/>
                    </a:cubicBezTo>
                    <a:lnTo>
                      <a:pt x="1432373" y="1135613"/>
                    </a:lnTo>
                    <a:cubicBezTo>
                      <a:pt x="1435160" y="1130646"/>
                      <a:pt x="1439425" y="1127385"/>
                      <a:pt x="1444347" y="1126647"/>
                    </a:cubicBezTo>
                    <a:cubicBezTo>
                      <a:pt x="1448941" y="1126007"/>
                      <a:pt x="1453370" y="1127499"/>
                      <a:pt x="1456979" y="1130991"/>
                    </a:cubicBezTo>
                    <a:lnTo>
                      <a:pt x="1465509" y="1139203"/>
                    </a:lnTo>
                    <a:cubicBezTo>
                      <a:pt x="1467149" y="1140810"/>
                      <a:pt x="1469117" y="1141482"/>
                      <a:pt x="1471086" y="1141170"/>
                    </a:cubicBezTo>
                    <a:lnTo>
                      <a:pt x="1496675" y="1136580"/>
                    </a:lnTo>
                    <a:cubicBezTo>
                      <a:pt x="1503565" y="1135269"/>
                      <a:pt x="1510455" y="1139466"/>
                      <a:pt x="1513899" y="1146842"/>
                    </a:cubicBezTo>
                    <a:lnTo>
                      <a:pt x="1527842" y="1177282"/>
                    </a:lnTo>
                    <a:lnTo>
                      <a:pt x="1449269" y="1195231"/>
                    </a:lnTo>
                    <a:lnTo>
                      <a:pt x="1407110" y="1206017"/>
                    </a:lnTo>
                    <a:cubicBezTo>
                      <a:pt x="1405963" y="1206329"/>
                      <a:pt x="1404814" y="1206476"/>
                      <a:pt x="1403666" y="1206476"/>
                    </a:cubicBezTo>
                    <a:close/>
                    <a:moveTo>
                      <a:pt x="1376928" y="1196805"/>
                    </a:moveTo>
                    <a:lnTo>
                      <a:pt x="1403338" y="1197870"/>
                    </a:lnTo>
                    <a:cubicBezTo>
                      <a:pt x="1403995" y="1198018"/>
                      <a:pt x="1404321" y="1197854"/>
                      <a:pt x="1404814" y="1197723"/>
                    </a:cubicBezTo>
                    <a:lnTo>
                      <a:pt x="1447137" y="1186887"/>
                    </a:lnTo>
                    <a:lnTo>
                      <a:pt x="1515539" y="1171282"/>
                    </a:lnTo>
                    <a:lnTo>
                      <a:pt x="1506026" y="1150448"/>
                    </a:lnTo>
                    <a:cubicBezTo>
                      <a:pt x="1504222" y="1146612"/>
                      <a:pt x="1501104" y="1144580"/>
                      <a:pt x="1498152" y="1145055"/>
                    </a:cubicBezTo>
                    <a:lnTo>
                      <a:pt x="1472561" y="1149645"/>
                    </a:lnTo>
                    <a:cubicBezTo>
                      <a:pt x="1467804" y="1150497"/>
                      <a:pt x="1463048" y="1148924"/>
                      <a:pt x="1459440" y="1145383"/>
                    </a:cubicBezTo>
                    <a:lnTo>
                      <a:pt x="1451073" y="1137154"/>
                    </a:lnTo>
                    <a:cubicBezTo>
                      <a:pt x="1449432" y="1135597"/>
                      <a:pt x="1447463" y="1134974"/>
                      <a:pt x="1445659" y="1135154"/>
                    </a:cubicBezTo>
                    <a:cubicBezTo>
                      <a:pt x="1443362" y="1135482"/>
                      <a:pt x="1441230" y="1137170"/>
                      <a:pt x="1439918" y="1139760"/>
                    </a:cubicBezTo>
                    <a:lnTo>
                      <a:pt x="1435160" y="1148514"/>
                    </a:lnTo>
                    <a:cubicBezTo>
                      <a:pt x="1432045" y="1154218"/>
                      <a:pt x="1426794" y="1157628"/>
                      <a:pt x="1421053" y="1157628"/>
                    </a:cubicBezTo>
                    <a:lnTo>
                      <a:pt x="1400058" y="1157628"/>
                    </a:lnTo>
                    <a:cubicBezTo>
                      <a:pt x="1397433" y="1157628"/>
                      <a:pt x="1394808" y="1159644"/>
                      <a:pt x="1393332" y="1162873"/>
                    </a:cubicBezTo>
                    <a:lnTo>
                      <a:pt x="1376928" y="1196821"/>
                    </a:lnTo>
                    <a:close/>
                    <a:moveTo>
                      <a:pt x="1656611" y="1196608"/>
                    </a:moveTo>
                    <a:cubicBezTo>
                      <a:pt x="1656121" y="1196608"/>
                      <a:pt x="1655628" y="1196592"/>
                      <a:pt x="1655136" y="1196543"/>
                    </a:cubicBezTo>
                    <a:lnTo>
                      <a:pt x="1568033" y="1186494"/>
                    </a:lnTo>
                    <a:lnTo>
                      <a:pt x="1568033" y="1148809"/>
                    </a:lnTo>
                    <a:lnTo>
                      <a:pt x="1617080" y="1132515"/>
                    </a:lnTo>
                    <a:cubicBezTo>
                      <a:pt x="1621181" y="1131171"/>
                      <a:pt x="1625446" y="1131679"/>
                      <a:pt x="1629218" y="1133958"/>
                    </a:cubicBezTo>
                    <a:lnTo>
                      <a:pt x="1663009" y="1154579"/>
                    </a:lnTo>
                    <a:cubicBezTo>
                      <a:pt x="1664323" y="1155382"/>
                      <a:pt x="1665799" y="1155677"/>
                      <a:pt x="1667110" y="1155431"/>
                    </a:cubicBezTo>
                    <a:lnTo>
                      <a:pt x="1703200" y="1149333"/>
                    </a:lnTo>
                    <a:cubicBezTo>
                      <a:pt x="1703854" y="1149219"/>
                      <a:pt x="1704511" y="1149006"/>
                      <a:pt x="1705004" y="1148711"/>
                    </a:cubicBezTo>
                    <a:lnTo>
                      <a:pt x="1768979" y="1116041"/>
                    </a:lnTo>
                    <a:lnTo>
                      <a:pt x="1759956" y="1159595"/>
                    </a:lnTo>
                    <a:cubicBezTo>
                      <a:pt x="1758480" y="1167365"/>
                      <a:pt x="1753394" y="1173184"/>
                      <a:pt x="1746997" y="1174774"/>
                    </a:cubicBezTo>
                    <a:lnTo>
                      <a:pt x="1660058" y="1196182"/>
                    </a:lnTo>
                    <a:cubicBezTo>
                      <a:pt x="1658908" y="1196444"/>
                      <a:pt x="1657761" y="1196592"/>
                      <a:pt x="1656611" y="1196592"/>
                    </a:cubicBezTo>
                    <a:close/>
                    <a:moveTo>
                      <a:pt x="1576561" y="1178839"/>
                    </a:moveTo>
                    <a:lnTo>
                      <a:pt x="1655957" y="1187986"/>
                    </a:lnTo>
                    <a:cubicBezTo>
                      <a:pt x="1656611" y="1188035"/>
                      <a:pt x="1657268" y="1187986"/>
                      <a:pt x="1657925" y="1187855"/>
                    </a:cubicBezTo>
                    <a:lnTo>
                      <a:pt x="1744864" y="1166430"/>
                    </a:lnTo>
                    <a:cubicBezTo>
                      <a:pt x="1748146" y="1165677"/>
                      <a:pt x="1750607" y="1162316"/>
                      <a:pt x="1751590" y="1157907"/>
                    </a:cubicBezTo>
                    <a:lnTo>
                      <a:pt x="1756840" y="1131892"/>
                    </a:lnTo>
                    <a:lnTo>
                      <a:pt x="1708941" y="1156415"/>
                    </a:lnTo>
                    <a:cubicBezTo>
                      <a:pt x="1707629" y="1157103"/>
                      <a:pt x="1706151" y="1157579"/>
                      <a:pt x="1704675" y="1157825"/>
                    </a:cubicBezTo>
                    <a:lnTo>
                      <a:pt x="1668588" y="1163922"/>
                    </a:lnTo>
                    <a:cubicBezTo>
                      <a:pt x="1665142" y="1164496"/>
                      <a:pt x="1661698" y="1163824"/>
                      <a:pt x="1658580" y="1161955"/>
                    </a:cubicBezTo>
                    <a:lnTo>
                      <a:pt x="1624625" y="1141334"/>
                    </a:lnTo>
                    <a:cubicBezTo>
                      <a:pt x="1623149" y="1140384"/>
                      <a:pt x="1621345" y="1140121"/>
                      <a:pt x="1619703" y="1140695"/>
                    </a:cubicBezTo>
                    <a:lnTo>
                      <a:pt x="1576561" y="1155038"/>
                    </a:lnTo>
                    <a:lnTo>
                      <a:pt x="1576561" y="1178839"/>
                    </a:lnTo>
                    <a:close/>
                    <a:moveTo>
                      <a:pt x="2907565" y="1191379"/>
                    </a:moveTo>
                    <a:cubicBezTo>
                      <a:pt x="2903300" y="1191379"/>
                      <a:pt x="2899199" y="1189396"/>
                      <a:pt x="2895919" y="1185625"/>
                    </a:cubicBezTo>
                    <a:lnTo>
                      <a:pt x="2862454" y="1146531"/>
                    </a:lnTo>
                    <a:cubicBezTo>
                      <a:pt x="2861471" y="1145235"/>
                      <a:pt x="2860158" y="1144383"/>
                      <a:pt x="2858682" y="1144022"/>
                    </a:cubicBezTo>
                    <a:lnTo>
                      <a:pt x="2805041" y="1129991"/>
                    </a:lnTo>
                    <a:cubicBezTo>
                      <a:pt x="2802418" y="1129204"/>
                      <a:pt x="2799629" y="1130614"/>
                      <a:pt x="2797660" y="1133482"/>
                    </a:cubicBezTo>
                    <a:lnTo>
                      <a:pt x="2790115" y="1144662"/>
                    </a:lnTo>
                    <a:cubicBezTo>
                      <a:pt x="2786997" y="1149300"/>
                      <a:pt x="2782240" y="1152022"/>
                      <a:pt x="2777320" y="1152120"/>
                    </a:cubicBezTo>
                    <a:lnTo>
                      <a:pt x="2723843" y="1153038"/>
                    </a:lnTo>
                    <a:cubicBezTo>
                      <a:pt x="2718921" y="1153071"/>
                      <a:pt x="2713837" y="1150448"/>
                      <a:pt x="2710555" y="1145694"/>
                    </a:cubicBezTo>
                    <a:cubicBezTo>
                      <a:pt x="2706290" y="1139351"/>
                      <a:pt x="2705471" y="1130499"/>
                      <a:pt x="2708423" y="1123123"/>
                    </a:cubicBezTo>
                    <a:lnTo>
                      <a:pt x="2724007" y="1085388"/>
                    </a:lnTo>
                    <a:cubicBezTo>
                      <a:pt x="2725647" y="1081290"/>
                      <a:pt x="2728437" y="1077962"/>
                      <a:pt x="2731881" y="1076012"/>
                    </a:cubicBezTo>
                    <a:lnTo>
                      <a:pt x="2757308" y="1061406"/>
                    </a:lnTo>
                    <a:cubicBezTo>
                      <a:pt x="2761244" y="1059144"/>
                      <a:pt x="2763541" y="1053062"/>
                      <a:pt x="2762392" y="1047244"/>
                    </a:cubicBezTo>
                    <a:lnTo>
                      <a:pt x="2749270" y="973446"/>
                    </a:lnTo>
                    <a:cubicBezTo>
                      <a:pt x="2748941" y="972168"/>
                      <a:pt x="2748613" y="970938"/>
                      <a:pt x="2748120" y="969824"/>
                    </a:cubicBezTo>
                    <a:lnTo>
                      <a:pt x="2718921" y="906599"/>
                    </a:lnTo>
                    <a:cubicBezTo>
                      <a:pt x="2717938" y="904534"/>
                      <a:pt x="2716624" y="902878"/>
                      <a:pt x="2714984" y="901960"/>
                    </a:cubicBezTo>
                    <a:lnTo>
                      <a:pt x="2598846" y="835261"/>
                    </a:lnTo>
                    <a:cubicBezTo>
                      <a:pt x="2598025" y="834835"/>
                      <a:pt x="2597206" y="834573"/>
                      <a:pt x="2596550" y="834474"/>
                    </a:cubicBezTo>
                    <a:lnTo>
                      <a:pt x="2548486" y="828130"/>
                    </a:lnTo>
                    <a:cubicBezTo>
                      <a:pt x="2545862" y="827786"/>
                      <a:pt x="2543401" y="826721"/>
                      <a:pt x="2541105" y="824983"/>
                    </a:cubicBezTo>
                    <a:lnTo>
                      <a:pt x="2457938" y="759841"/>
                    </a:lnTo>
                    <a:cubicBezTo>
                      <a:pt x="2456296" y="758579"/>
                      <a:pt x="2454492" y="758136"/>
                      <a:pt x="2452688" y="758546"/>
                    </a:cubicBezTo>
                    <a:cubicBezTo>
                      <a:pt x="2450391" y="759087"/>
                      <a:pt x="2448423" y="760988"/>
                      <a:pt x="2447111" y="763775"/>
                    </a:cubicBezTo>
                    <a:lnTo>
                      <a:pt x="2438088" y="782954"/>
                    </a:lnTo>
                    <a:cubicBezTo>
                      <a:pt x="2435792" y="787904"/>
                      <a:pt x="2431855" y="791494"/>
                      <a:pt x="2427263" y="792773"/>
                    </a:cubicBezTo>
                    <a:lnTo>
                      <a:pt x="2415944" y="795871"/>
                    </a:lnTo>
                    <a:cubicBezTo>
                      <a:pt x="2408727" y="797871"/>
                      <a:pt x="2401344" y="793953"/>
                      <a:pt x="2397571" y="786085"/>
                    </a:cubicBezTo>
                    <a:lnTo>
                      <a:pt x="2390355" y="770545"/>
                    </a:lnTo>
                    <a:cubicBezTo>
                      <a:pt x="2388877" y="767447"/>
                      <a:pt x="2388058" y="763873"/>
                      <a:pt x="2388058" y="760234"/>
                    </a:cubicBezTo>
                    <a:lnTo>
                      <a:pt x="2388058" y="737335"/>
                    </a:lnTo>
                    <a:cubicBezTo>
                      <a:pt x="2388058" y="733106"/>
                      <a:pt x="2386416" y="729122"/>
                      <a:pt x="2383793" y="726942"/>
                    </a:cubicBezTo>
                    <a:lnTo>
                      <a:pt x="2363124" y="709550"/>
                    </a:lnTo>
                    <a:cubicBezTo>
                      <a:pt x="2357709" y="704944"/>
                      <a:pt x="2354922" y="697059"/>
                      <a:pt x="2356069" y="688978"/>
                    </a:cubicBezTo>
                    <a:cubicBezTo>
                      <a:pt x="2357219" y="681618"/>
                      <a:pt x="2361156" y="675700"/>
                      <a:pt x="2367061" y="673176"/>
                    </a:cubicBezTo>
                    <a:lnTo>
                      <a:pt x="2406921" y="655604"/>
                    </a:lnTo>
                    <a:cubicBezTo>
                      <a:pt x="2408891" y="654718"/>
                      <a:pt x="2410860" y="654456"/>
                      <a:pt x="2413154" y="654374"/>
                    </a:cubicBezTo>
                    <a:lnTo>
                      <a:pt x="2451376" y="655538"/>
                    </a:lnTo>
                    <a:lnTo>
                      <a:pt x="2448587" y="641949"/>
                    </a:lnTo>
                    <a:lnTo>
                      <a:pt x="2364600" y="641949"/>
                    </a:lnTo>
                    <a:cubicBezTo>
                      <a:pt x="2358859" y="641949"/>
                      <a:pt x="2353446" y="638376"/>
                      <a:pt x="2350328" y="632360"/>
                    </a:cubicBezTo>
                    <a:lnTo>
                      <a:pt x="2331628" y="596265"/>
                    </a:lnTo>
                    <a:cubicBezTo>
                      <a:pt x="2330481" y="593805"/>
                      <a:pt x="2328512" y="592085"/>
                      <a:pt x="2326544" y="591527"/>
                    </a:cubicBezTo>
                    <a:lnTo>
                      <a:pt x="2278480" y="578692"/>
                    </a:lnTo>
                    <a:cubicBezTo>
                      <a:pt x="2274707" y="577676"/>
                      <a:pt x="2271099" y="574955"/>
                      <a:pt x="2268802" y="571086"/>
                    </a:cubicBezTo>
                    <a:lnTo>
                      <a:pt x="2259779" y="556612"/>
                    </a:lnTo>
                    <a:cubicBezTo>
                      <a:pt x="2255678" y="550252"/>
                      <a:pt x="2255186" y="541843"/>
                      <a:pt x="2258139" y="534679"/>
                    </a:cubicBezTo>
                    <a:cubicBezTo>
                      <a:pt x="2260436" y="528991"/>
                      <a:pt x="2264865" y="525024"/>
                      <a:pt x="2269950" y="523828"/>
                    </a:cubicBezTo>
                    <a:lnTo>
                      <a:pt x="2331300" y="509698"/>
                    </a:lnTo>
                    <a:cubicBezTo>
                      <a:pt x="2332449" y="509468"/>
                      <a:pt x="2333432" y="508911"/>
                      <a:pt x="2334417" y="508124"/>
                    </a:cubicBezTo>
                    <a:lnTo>
                      <a:pt x="2359516" y="486208"/>
                    </a:lnTo>
                    <a:cubicBezTo>
                      <a:pt x="2363617" y="482635"/>
                      <a:pt x="2369029" y="481503"/>
                      <a:pt x="2373951" y="483110"/>
                    </a:cubicBezTo>
                    <a:lnTo>
                      <a:pt x="2465648" y="514107"/>
                    </a:lnTo>
                    <a:cubicBezTo>
                      <a:pt x="2470896" y="515877"/>
                      <a:pt x="2474997" y="520648"/>
                      <a:pt x="2476965" y="526860"/>
                    </a:cubicBezTo>
                    <a:lnTo>
                      <a:pt x="2483363" y="548334"/>
                    </a:lnTo>
                    <a:cubicBezTo>
                      <a:pt x="2483691" y="549531"/>
                      <a:pt x="2484020" y="550776"/>
                      <a:pt x="2484184" y="552022"/>
                    </a:cubicBezTo>
                    <a:lnTo>
                      <a:pt x="2501243" y="675651"/>
                    </a:lnTo>
                    <a:cubicBezTo>
                      <a:pt x="2501735" y="679241"/>
                      <a:pt x="2503375" y="682405"/>
                      <a:pt x="2505672" y="684077"/>
                    </a:cubicBezTo>
                    <a:lnTo>
                      <a:pt x="2557837" y="722303"/>
                    </a:lnTo>
                    <a:cubicBezTo>
                      <a:pt x="2559313" y="723401"/>
                      <a:pt x="2560953" y="723811"/>
                      <a:pt x="2562595" y="723500"/>
                    </a:cubicBezTo>
                    <a:cubicBezTo>
                      <a:pt x="2564563" y="723090"/>
                      <a:pt x="2566367" y="721664"/>
                      <a:pt x="2567679" y="719451"/>
                    </a:cubicBezTo>
                    <a:lnTo>
                      <a:pt x="2612132" y="646522"/>
                    </a:lnTo>
                    <a:cubicBezTo>
                      <a:pt x="2613610" y="644162"/>
                      <a:pt x="2615414" y="642277"/>
                      <a:pt x="2617383" y="640884"/>
                    </a:cubicBezTo>
                    <a:lnTo>
                      <a:pt x="2685785" y="594101"/>
                    </a:lnTo>
                    <a:cubicBezTo>
                      <a:pt x="2688410" y="592347"/>
                      <a:pt x="2691200" y="591445"/>
                      <a:pt x="2694151" y="591445"/>
                    </a:cubicBezTo>
                    <a:lnTo>
                      <a:pt x="2745824" y="591445"/>
                    </a:lnTo>
                    <a:cubicBezTo>
                      <a:pt x="2748285" y="591445"/>
                      <a:pt x="2750746" y="592101"/>
                      <a:pt x="2752878" y="593330"/>
                    </a:cubicBezTo>
                    <a:lnTo>
                      <a:pt x="2803237" y="621328"/>
                    </a:lnTo>
                    <a:lnTo>
                      <a:pt x="2850152" y="649818"/>
                    </a:lnTo>
                    <a:cubicBezTo>
                      <a:pt x="2850808" y="650211"/>
                      <a:pt x="2851465" y="650489"/>
                      <a:pt x="2852120" y="650620"/>
                    </a:cubicBezTo>
                    <a:lnTo>
                      <a:pt x="2908878" y="663275"/>
                    </a:lnTo>
                    <a:cubicBezTo>
                      <a:pt x="2916916" y="665095"/>
                      <a:pt x="2922657" y="673602"/>
                      <a:pt x="2922657" y="683569"/>
                    </a:cubicBezTo>
                    <a:lnTo>
                      <a:pt x="2922657" y="939531"/>
                    </a:lnTo>
                    <a:lnTo>
                      <a:pt x="2924625" y="1170512"/>
                    </a:lnTo>
                    <a:cubicBezTo>
                      <a:pt x="2924790" y="1179757"/>
                      <a:pt x="2919868" y="1187773"/>
                      <a:pt x="2912651" y="1190478"/>
                    </a:cubicBezTo>
                    <a:cubicBezTo>
                      <a:pt x="2911011" y="1191101"/>
                      <a:pt x="2909369" y="1191396"/>
                      <a:pt x="2907565" y="1191396"/>
                    </a:cubicBezTo>
                    <a:close/>
                    <a:moveTo>
                      <a:pt x="2803565" y="1121205"/>
                    </a:moveTo>
                    <a:cubicBezTo>
                      <a:pt x="2804713" y="1121205"/>
                      <a:pt x="2806026" y="1121369"/>
                      <a:pt x="2807174" y="1121680"/>
                    </a:cubicBezTo>
                    <a:lnTo>
                      <a:pt x="2860814" y="1135712"/>
                    </a:lnTo>
                    <a:cubicBezTo>
                      <a:pt x="2863932" y="1136499"/>
                      <a:pt x="2866720" y="1138318"/>
                      <a:pt x="2869016" y="1140973"/>
                    </a:cubicBezTo>
                    <a:lnTo>
                      <a:pt x="2902481" y="1180069"/>
                    </a:lnTo>
                    <a:cubicBezTo>
                      <a:pt x="2904613" y="1182560"/>
                      <a:pt x="2907074" y="1183363"/>
                      <a:pt x="2909533" y="1182413"/>
                    </a:cubicBezTo>
                    <a:cubicBezTo>
                      <a:pt x="2912815" y="1181216"/>
                      <a:pt x="2916095" y="1177085"/>
                      <a:pt x="2915931" y="1170577"/>
                    </a:cubicBezTo>
                    <a:lnTo>
                      <a:pt x="2913963" y="939564"/>
                    </a:lnTo>
                    <a:lnTo>
                      <a:pt x="2913963" y="683569"/>
                    </a:lnTo>
                    <a:cubicBezTo>
                      <a:pt x="2913963" y="677700"/>
                      <a:pt x="2911011" y="672586"/>
                      <a:pt x="2906910" y="671668"/>
                    </a:cubicBezTo>
                    <a:lnTo>
                      <a:pt x="2850152" y="659013"/>
                    </a:lnTo>
                    <a:cubicBezTo>
                      <a:pt x="2848512" y="658653"/>
                      <a:pt x="2847036" y="658046"/>
                      <a:pt x="2845560" y="657161"/>
                    </a:cubicBezTo>
                    <a:lnTo>
                      <a:pt x="2798972" y="628754"/>
                    </a:lnTo>
                    <a:lnTo>
                      <a:pt x="2748613" y="600821"/>
                    </a:lnTo>
                    <a:cubicBezTo>
                      <a:pt x="2747628" y="600297"/>
                      <a:pt x="2746645" y="600034"/>
                      <a:pt x="2745659" y="600034"/>
                    </a:cubicBezTo>
                    <a:lnTo>
                      <a:pt x="2693987" y="600034"/>
                    </a:lnTo>
                    <a:cubicBezTo>
                      <a:pt x="2692840" y="600034"/>
                      <a:pt x="2691692" y="600428"/>
                      <a:pt x="2690543" y="601199"/>
                    </a:cubicBezTo>
                    <a:lnTo>
                      <a:pt x="2622140" y="647982"/>
                    </a:lnTo>
                    <a:cubicBezTo>
                      <a:pt x="2621155" y="648686"/>
                      <a:pt x="2620170" y="649735"/>
                      <a:pt x="2619351" y="651014"/>
                    </a:cubicBezTo>
                    <a:lnTo>
                      <a:pt x="2575060" y="723926"/>
                    </a:lnTo>
                    <a:cubicBezTo>
                      <a:pt x="2572272" y="728221"/>
                      <a:pt x="2568500" y="731089"/>
                      <a:pt x="2564070" y="731942"/>
                    </a:cubicBezTo>
                    <a:cubicBezTo>
                      <a:pt x="2560134" y="732761"/>
                      <a:pt x="2556033" y="731761"/>
                      <a:pt x="2552587" y="729237"/>
                    </a:cubicBezTo>
                    <a:lnTo>
                      <a:pt x="2500588" y="691027"/>
                    </a:lnTo>
                    <a:cubicBezTo>
                      <a:pt x="2496323" y="687978"/>
                      <a:pt x="2493533" y="682798"/>
                      <a:pt x="2492714" y="676848"/>
                    </a:cubicBezTo>
                    <a:lnTo>
                      <a:pt x="2475490" y="553170"/>
                    </a:lnTo>
                    <a:cubicBezTo>
                      <a:pt x="2475490" y="552350"/>
                      <a:pt x="2475325" y="551580"/>
                      <a:pt x="2474997" y="550809"/>
                    </a:cubicBezTo>
                    <a:lnTo>
                      <a:pt x="2468599" y="529303"/>
                    </a:lnTo>
                    <a:cubicBezTo>
                      <a:pt x="2467616" y="525762"/>
                      <a:pt x="2465319" y="523123"/>
                      <a:pt x="2462858" y="522238"/>
                    </a:cubicBezTo>
                    <a:lnTo>
                      <a:pt x="2371162" y="491257"/>
                    </a:lnTo>
                    <a:cubicBezTo>
                      <a:pt x="2369193" y="490634"/>
                      <a:pt x="2367061" y="491076"/>
                      <a:pt x="2365092" y="492683"/>
                    </a:cubicBezTo>
                    <a:lnTo>
                      <a:pt x="2339994" y="514599"/>
                    </a:lnTo>
                    <a:cubicBezTo>
                      <a:pt x="2337861" y="516337"/>
                      <a:pt x="2335565" y="517517"/>
                      <a:pt x="2333268" y="518074"/>
                    </a:cubicBezTo>
                    <a:lnTo>
                      <a:pt x="2271918" y="532188"/>
                    </a:lnTo>
                    <a:cubicBezTo>
                      <a:pt x="2269459" y="532761"/>
                      <a:pt x="2267326" y="534876"/>
                      <a:pt x="2266013" y="537974"/>
                    </a:cubicBezTo>
                    <a:cubicBezTo>
                      <a:pt x="2264044" y="542564"/>
                      <a:pt x="2264537" y="548088"/>
                      <a:pt x="2266998" y="552088"/>
                    </a:cubicBezTo>
                    <a:lnTo>
                      <a:pt x="2276019" y="566562"/>
                    </a:lnTo>
                    <a:cubicBezTo>
                      <a:pt x="2277168" y="568562"/>
                      <a:pt x="2278972" y="569922"/>
                      <a:pt x="2280612" y="570414"/>
                    </a:cubicBezTo>
                    <a:lnTo>
                      <a:pt x="2328676" y="583249"/>
                    </a:lnTo>
                    <a:cubicBezTo>
                      <a:pt x="2333104" y="584446"/>
                      <a:pt x="2336878" y="587675"/>
                      <a:pt x="2339337" y="592330"/>
                    </a:cubicBezTo>
                    <a:lnTo>
                      <a:pt x="2357874" y="628442"/>
                    </a:lnTo>
                    <a:cubicBezTo>
                      <a:pt x="2359516" y="631524"/>
                      <a:pt x="2361975" y="633360"/>
                      <a:pt x="2364600" y="633360"/>
                    </a:cubicBezTo>
                    <a:lnTo>
                      <a:pt x="2455642" y="633360"/>
                    </a:lnTo>
                    <a:lnTo>
                      <a:pt x="2461875" y="664488"/>
                    </a:lnTo>
                    <a:lnTo>
                      <a:pt x="2412828" y="662997"/>
                    </a:lnTo>
                    <a:cubicBezTo>
                      <a:pt x="2412007" y="663013"/>
                      <a:pt x="2411186" y="663144"/>
                      <a:pt x="2410367" y="663505"/>
                    </a:cubicBezTo>
                    <a:lnTo>
                      <a:pt x="2370341" y="681060"/>
                    </a:lnTo>
                    <a:cubicBezTo>
                      <a:pt x="2367389" y="682389"/>
                      <a:pt x="2365257" y="685814"/>
                      <a:pt x="2364600" y="690224"/>
                    </a:cubicBezTo>
                    <a:cubicBezTo>
                      <a:pt x="2363781" y="695305"/>
                      <a:pt x="2365421" y="700338"/>
                      <a:pt x="2368701" y="703010"/>
                    </a:cubicBezTo>
                    <a:lnTo>
                      <a:pt x="2389370" y="720402"/>
                    </a:lnTo>
                    <a:cubicBezTo>
                      <a:pt x="2393963" y="724237"/>
                      <a:pt x="2396588" y="730581"/>
                      <a:pt x="2396588" y="737384"/>
                    </a:cubicBezTo>
                    <a:lnTo>
                      <a:pt x="2396588" y="760284"/>
                    </a:lnTo>
                    <a:cubicBezTo>
                      <a:pt x="2396588" y="762677"/>
                      <a:pt x="2397079" y="764972"/>
                      <a:pt x="2398064" y="766922"/>
                    </a:cubicBezTo>
                    <a:lnTo>
                      <a:pt x="2405281" y="782478"/>
                    </a:lnTo>
                    <a:cubicBezTo>
                      <a:pt x="2407249" y="786511"/>
                      <a:pt x="2410531" y="788560"/>
                      <a:pt x="2413647" y="787642"/>
                    </a:cubicBezTo>
                    <a:lnTo>
                      <a:pt x="2424802" y="784544"/>
                    </a:lnTo>
                    <a:cubicBezTo>
                      <a:pt x="2427099" y="783937"/>
                      <a:pt x="2429067" y="782052"/>
                      <a:pt x="2430215" y="779380"/>
                    </a:cubicBezTo>
                    <a:lnTo>
                      <a:pt x="2439238" y="760185"/>
                    </a:lnTo>
                    <a:cubicBezTo>
                      <a:pt x="2441699" y="755022"/>
                      <a:pt x="2445800" y="751399"/>
                      <a:pt x="2450720" y="750252"/>
                    </a:cubicBezTo>
                    <a:cubicBezTo>
                      <a:pt x="2454985" y="749186"/>
                      <a:pt x="2459414" y="750235"/>
                      <a:pt x="2463187" y="753120"/>
                    </a:cubicBezTo>
                    <a:lnTo>
                      <a:pt x="2546353" y="818263"/>
                    </a:lnTo>
                    <a:cubicBezTo>
                      <a:pt x="2547338" y="819033"/>
                      <a:pt x="2548486" y="819508"/>
                      <a:pt x="2549635" y="819656"/>
                    </a:cubicBezTo>
                    <a:lnTo>
                      <a:pt x="2597535" y="825999"/>
                    </a:lnTo>
                    <a:cubicBezTo>
                      <a:pt x="2599503" y="826262"/>
                      <a:pt x="2601307" y="826901"/>
                      <a:pt x="2603111" y="827884"/>
                    </a:cubicBezTo>
                    <a:lnTo>
                      <a:pt x="2719250" y="894568"/>
                    </a:lnTo>
                    <a:cubicBezTo>
                      <a:pt x="2722367" y="896404"/>
                      <a:pt x="2724991" y="899321"/>
                      <a:pt x="2726795" y="903042"/>
                    </a:cubicBezTo>
                    <a:lnTo>
                      <a:pt x="2755830" y="966283"/>
                    </a:lnTo>
                    <a:cubicBezTo>
                      <a:pt x="2756651" y="968103"/>
                      <a:pt x="2757308" y="970037"/>
                      <a:pt x="2757634" y="972004"/>
                    </a:cubicBezTo>
                    <a:lnTo>
                      <a:pt x="2770922" y="1045784"/>
                    </a:lnTo>
                    <a:cubicBezTo>
                      <a:pt x="2772562" y="1055292"/>
                      <a:pt x="2768789" y="1064816"/>
                      <a:pt x="2761573" y="1068914"/>
                    </a:cubicBezTo>
                    <a:lnTo>
                      <a:pt x="2736146" y="1083519"/>
                    </a:lnTo>
                    <a:cubicBezTo>
                      <a:pt x="2734342" y="1084519"/>
                      <a:pt x="2732866" y="1086355"/>
                      <a:pt x="2731881" y="1088699"/>
                    </a:cubicBezTo>
                    <a:lnTo>
                      <a:pt x="2716462" y="1126434"/>
                    </a:lnTo>
                    <a:cubicBezTo>
                      <a:pt x="2714165" y="1131859"/>
                      <a:pt x="2715477" y="1137597"/>
                      <a:pt x="2717610" y="1140891"/>
                    </a:cubicBezTo>
                    <a:cubicBezTo>
                      <a:pt x="2718593" y="1142235"/>
                      <a:pt x="2720563" y="1144482"/>
                      <a:pt x="2723515" y="1144482"/>
                    </a:cubicBezTo>
                    <a:lnTo>
                      <a:pt x="2723679" y="1144482"/>
                    </a:lnTo>
                    <a:lnTo>
                      <a:pt x="2777155" y="1143564"/>
                    </a:lnTo>
                    <a:cubicBezTo>
                      <a:pt x="2779288" y="1143531"/>
                      <a:pt x="2781421" y="1142186"/>
                      <a:pt x="2782896" y="1139892"/>
                    </a:cubicBezTo>
                    <a:lnTo>
                      <a:pt x="2790441" y="1128712"/>
                    </a:lnTo>
                    <a:cubicBezTo>
                      <a:pt x="2793723" y="1123926"/>
                      <a:pt x="2798481" y="1121238"/>
                      <a:pt x="2803565" y="1121238"/>
                    </a:cubicBezTo>
                    <a:close/>
                    <a:moveTo>
                      <a:pt x="1232410" y="1181773"/>
                    </a:moveTo>
                    <a:cubicBezTo>
                      <a:pt x="1230277" y="1181773"/>
                      <a:pt x="1228145" y="1181298"/>
                      <a:pt x="1226176" y="1180364"/>
                    </a:cubicBezTo>
                    <a:lnTo>
                      <a:pt x="1161546" y="1149874"/>
                    </a:lnTo>
                    <a:cubicBezTo>
                      <a:pt x="1160561" y="1149432"/>
                      <a:pt x="1159414" y="1149153"/>
                      <a:pt x="1158921" y="1149284"/>
                    </a:cubicBezTo>
                    <a:lnTo>
                      <a:pt x="1104133" y="1150612"/>
                    </a:lnTo>
                    <a:lnTo>
                      <a:pt x="1102819" y="1150563"/>
                    </a:lnTo>
                    <a:lnTo>
                      <a:pt x="1037533" y="1145088"/>
                    </a:lnTo>
                    <a:cubicBezTo>
                      <a:pt x="1036878" y="1145055"/>
                      <a:pt x="1036057" y="1144908"/>
                      <a:pt x="1035236" y="1144695"/>
                    </a:cubicBezTo>
                    <a:lnTo>
                      <a:pt x="977003" y="1129712"/>
                    </a:lnTo>
                    <a:cubicBezTo>
                      <a:pt x="976347" y="1129548"/>
                      <a:pt x="975690" y="1129319"/>
                      <a:pt x="975035" y="1129056"/>
                    </a:cubicBezTo>
                    <a:lnTo>
                      <a:pt x="903186" y="1099043"/>
                    </a:lnTo>
                    <a:cubicBezTo>
                      <a:pt x="902858" y="1098862"/>
                      <a:pt x="902365" y="1098747"/>
                      <a:pt x="901873" y="1098649"/>
                    </a:cubicBezTo>
                    <a:lnTo>
                      <a:pt x="857583" y="1090945"/>
                    </a:lnTo>
                    <a:cubicBezTo>
                      <a:pt x="856600" y="1090781"/>
                      <a:pt x="855615" y="1090896"/>
                      <a:pt x="854632" y="1091240"/>
                    </a:cubicBezTo>
                    <a:lnTo>
                      <a:pt x="835110" y="1098813"/>
                    </a:lnTo>
                    <a:cubicBezTo>
                      <a:pt x="832157" y="1099944"/>
                      <a:pt x="828877" y="1100092"/>
                      <a:pt x="825925" y="1099223"/>
                    </a:cubicBezTo>
                    <a:lnTo>
                      <a:pt x="718315" y="1068422"/>
                    </a:lnTo>
                    <a:cubicBezTo>
                      <a:pt x="713067" y="1066914"/>
                      <a:pt x="708638" y="1062308"/>
                      <a:pt x="706505" y="1056095"/>
                    </a:cubicBezTo>
                    <a:lnTo>
                      <a:pt x="700600" y="1037851"/>
                    </a:lnTo>
                    <a:cubicBezTo>
                      <a:pt x="699286" y="1033916"/>
                      <a:pt x="696663" y="1031261"/>
                      <a:pt x="693710" y="1030900"/>
                    </a:cubicBezTo>
                    <a:lnTo>
                      <a:pt x="665660" y="1027507"/>
                    </a:lnTo>
                    <a:cubicBezTo>
                      <a:pt x="660410" y="1026852"/>
                      <a:pt x="655816" y="1023377"/>
                      <a:pt x="653029" y="1017935"/>
                    </a:cubicBezTo>
                    <a:cubicBezTo>
                      <a:pt x="649584" y="1010968"/>
                      <a:pt x="649584" y="1002083"/>
                      <a:pt x="653521" y="995330"/>
                    </a:cubicBezTo>
                    <a:lnTo>
                      <a:pt x="680259" y="947334"/>
                    </a:lnTo>
                    <a:cubicBezTo>
                      <a:pt x="683539" y="941416"/>
                      <a:pt x="689116" y="938384"/>
                      <a:pt x="694857" y="938367"/>
                    </a:cubicBezTo>
                    <a:lnTo>
                      <a:pt x="763590" y="942056"/>
                    </a:lnTo>
                    <a:cubicBezTo>
                      <a:pt x="766051" y="942170"/>
                      <a:pt x="768512" y="942974"/>
                      <a:pt x="770643" y="944367"/>
                    </a:cubicBezTo>
                    <a:lnTo>
                      <a:pt x="817395" y="974053"/>
                    </a:lnTo>
                    <a:cubicBezTo>
                      <a:pt x="818050" y="974430"/>
                      <a:pt x="818707" y="974708"/>
                      <a:pt x="819199" y="974872"/>
                    </a:cubicBezTo>
                    <a:lnTo>
                      <a:pt x="838554" y="979741"/>
                    </a:lnTo>
                    <a:cubicBezTo>
                      <a:pt x="844133" y="981200"/>
                      <a:pt x="848725" y="985970"/>
                      <a:pt x="850857" y="992527"/>
                    </a:cubicBezTo>
                    <a:lnTo>
                      <a:pt x="854468" y="1004067"/>
                    </a:lnTo>
                    <a:cubicBezTo>
                      <a:pt x="855615" y="1008197"/>
                      <a:pt x="858569" y="1011001"/>
                      <a:pt x="861684" y="1011214"/>
                    </a:cubicBezTo>
                    <a:lnTo>
                      <a:pt x="967162" y="1018492"/>
                    </a:lnTo>
                    <a:cubicBezTo>
                      <a:pt x="970113" y="1018590"/>
                      <a:pt x="973231" y="1016262"/>
                      <a:pt x="974707" y="1012312"/>
                    </a:cubicBezTo>
                    <a:lnTo>
                      <a:pt x="980119" y="998592"/>
                    </a:lnTo>
                    <a:cubicBezTo>
                      <a:pt x="983730" y="989576"/>
                      <a:pt x="992094" y="985019"/>
                      <a:pt x="1000133" y="987757"/>
                    </a:cubicBezTo>
                    <a:lnTo>
                      <a:pt x="1102165" y="1023098"/>
                    </a:lnTo>
                    <a:cubicBezTo>
                      <a:pt x="1106594" y="1024606"/>
                      <a:pt x="1110366" y="1028212"/>
                      <a:pt x="1112499" y="1033245"/>
                    </a:cubicBezTo>
                    <a:lnTo>
                      <a:pt x="1129722" y="1073110"/>
                    </a:lnTo>
                    <a:cubicBezTo>
                      <a:pt x="1131200" y="1076290"/>
                      <a:pt x="1133496" y="1078405"/>
                      <a:pt x="1135955" y="1078798"/>
                    </a:cubicBezTo>
                    <a:lnTo>
                      <a:pt x="1224044" y="1092830"/>
                    </a:lnTo>
                    <a:cubicBezTo>
                      <a:pt x="1226012" y="1093158"/>
                      <a:pt x="1227818" y="1093879"/>
                      <a:pt x="1229622" y="1094945"/>
                    </a:cubicBezTo>
                    <a:lnTo>
                      <a:pt x="1278341" y="1125532"/>
                    </a:lnTo>
                    <a:cubicBezTo>
                      <a:pt x="1284575" y="1129401"/>
                      <a:pt x="1288019" y="1137105"/>
                      <a:pt x="1287526" y="1145629"/>
                    </a:cubicBezTo>
                    <a:cubicBezTo>
                      <a:pt x="1286871" y="1153694"/>
                      <a:pt x="1282770" y="1160431"/>
                      <a:pt x="1276537" y="1163217"/>
                    </a:cubicBezTo>
                    <a:lnTo>
                      <a:pt x="1238315" y="1180462"/>
                    </a:lnTo>
                    <a:cubicBezTo>
                      <a:pt x="1236346" y="1181331"/>
                      <a:pt x="1234378" y="1181773"/>
                      <a:pt x="1232410" y="1181773"/>
                    </a:cubicBezTo>
                    <a:close/>
                    <a:moveTo>
                      <a:pt x="1158921" y="1140695"/>
                    </a:moveTo>
                    <a:cubicBezTo>
                      <a:pt x="1161054" y="1140695"/>
                      <a:pt x="1163186" y="1141186"/>
                      <a:pt x="1165155" y="1142104"/>
                    </a:cubicBezTo>
                    <a:lnTo>
                      <a:pt x="1229949" y="1172594"/>
                    </a:lnTo>
                    <a:cubicBezTo>
                      <a:pt x="1231426" y="1173348"/>
                      <a:pt x="1233231" y="1173348"/>
                      <a:pt x="1234706" y="1172643"/>
                    </a:cubicBezTo>
                    <a:lnTo>
                      <a:pt x="1272929" y="1155398"/>
                    </a:lnTo>
                    <a:cubicBezTo>
                      <a:pt x="1277030" y="1153612"/>
                      <a:pt x="1278669" y="1148874"/>
                      <a:pt x="1278998" y="1145055"/>
                    </a:cubicBezTo>
                    <a:cubicBezTo>
                      <a:pt x="1279324" y="1139777"/>
                      <a:pt x="1277356" y="1134990"/>
                      <a:pt x="1273912" y="1132843"/>
                    </a:cubicBezTo>
                    <a:lnTo>
                      <a:pt x="1225029" y="1102255"/>
                    </a:lnTo>
                    <a:cubicBezTo>
                      <a:pt x="1224208" y="1101780"/>
                      <a:pt x="1223553" y="1101485"/>
                      <a:pt x="1222568" y="1101337"/>
                    </a:cubicBezTo>
                    <a:lnTo>
                      <a:pt x="1134644" y="1087322"/>
                    </a:lnTo>
                    <a:cubicBezTo>
                      <a:pt x="1129231" y="1086453"/>
                      <a:pt x="1124473" y="1082437"/>
                      <a:pt x="1121848" y="1076553"/>
                    </a:cubicBezTo>
                    <a:lnTo>
                      <a:pt x="1104626" y="1036687"/>
                    </a:lnTo>
                    <a:cubicBezTo>
                      <a:pt x="1103476" y="1033950"/>
                      <a:pt x="1101508" y="1031966"/>
                      <a:pt x="1099375" y="1031245"/>
                    </a:cubicBezTo>
                    <a:lnTo>
                      <a:pt x="997344" y="995903"/>
                    </a:lnTo>
                    <a:cubicBezTo>
                      <a:pt x="993900" y="994658"/>
                      <a:pt x="989963" y="997084"/>
                      <a:pt x="988157" y="1001772"/>
                    </a:cubicBezTo>
                    <a:lnTo>
                      <a:pt x="982744" y="1015492"/>
                    </a:lnTo>
                    <a:cubicBezTo>
                      <a:pt x="979791" y="1023016"/>
                      <a:pt x="973231" y="1027704"/>
                      <a:pt x="966505" y="1027081"/>
                    </a:cubicBezTo>
                    <a:lnTo>
                      <a:pt x="861028" y="1019803"/>
                    </a:lnTo>
                    <a:cubicBezTo>
                      <a:pt x="854303" y="1019344"/>
                      <a:pt x="848561" y="1014181"/>
                      <a:pt x="846266" y="1006640"/>
                    </a:cubicBezTo>
                    <a:lnTo>
                      <a:pt x="842655" y="995100"/>
                    </a:lnTo>
                    <a:cubicBezTo>
                      <a:pt x="841508" y="991478"/>
                      <a:pt x="839047" y="988789"/>
                      <a:pt x="836422" y="988101"/>
                    </a:cubicBezTo>
                    <a:lnTo>
                      <a:pt x="817231" y="983232"/>
                    </a:lnTo>
                    <a:cubicBezTo>
                      <a:pt x="815753" y="982872"/>
                      <a:pt x="814277" y="982249"/>
                      <a:pt x="812801" y="981364"/>
                    </a:cubicBezTo>
                    <a:lnTo>
                      <a:pt x="766051" y="951645"/>
                    </a:lnTo>
                    <a:cubicBezTo>
                      <a:pt x="765230" y="951038"/>
                      <a:pt x="764247" y="950727"/>
                      <a:pt x="763097" y="950678"/>
                    </a:cubicBezTo>
                    <a:lnTo>
                      <a:pt x="694531" y="946990"/>
                    </a:lnTo>
                    <a:cubicBezTo>
                      <a:pt x="691906" y="946514"/>
                      <a:pt x="689445" y="948563"/>
                      <a:pt x="687805" y="951563"/>
                    </a:cubicBezTo>
                    <a:lnTo>
                      <a:pt x="661066" y="999559"/>
                    </a:lnTo>
                    <a:cubicBezTo>
                      <a:pt x="658605" y="1003870"/>
                      <a:pt x="658441" y="1009591"/>
                      <a:pt x="660738" y="1014082"/>
                    </a:cubicBezTo>
                    <a:cubicBezTo>
                      <a:pt x="661559" y="1015754"/>
                      <a:pt x="663527" y="1018606"/>
                      <a:pt x="666807" y="1019000"/>
                    </a:cubicBezTo>
                    <a:lnTo>
                      <a:pt x="694695" y="1022393"/>
                    </a:lnTo>
                    <a:cubicBezTo>
                      <a:pt x="701091" y="1023164"/>
                      <a:pt x="706505" y="1028065"/>
                      <a:pt x="708802" y="1035195"/>
                    </a:cubicBezTo>
                    <a:lnTo>
                      <a:pt x="714707" y="1053440"/>
                    </a:lnTo>
                    <a:cubicBezTo>
                      <a:pt x="715854" y="1056931"/>
                      <a:pt x="718151" y="1059456"/>
                      <a:pt x="720776" y="1060193"/>
                    </a:cubicBezTo>
                    <a:lnTo>
                      <a:pt x="828384" y="1090994"/>
                    </a:lnTo>
                    <a:cubicBezTo>
                      <a:pt x="829534" y="1091354"/>
                      <a:pt x="830845" y="1091273"/>
                      <a:pt x="831995" y="1090830"/>
                    </a:cubicBezTo>
                    <a:lnTo>
                      <a:pt x="851514" y="1083273"/>
                    </a:lnTo>
                    <a:cubicBezTo>
                      <a:pt x="853975" y="1082339"/>
                      <a:pt x="856600" y="1082011"/>
                      <a:pt x="859059" y="1082519"/>
                    </a:cubicBezTo>
                    <a:lnTo>
                      <a:pt x="903515" y="1090224"/>
                    </a:lnTo>
                    <a:cubicBezTo>
                      <a:pt x="904498" y="1090404"/>
                      <a:pt x="905647" y="1090732"/>
                      <a:pt x="906631" y="1091142"/>
                    </a:cubicBezTo>
                    <a:lnTo>
                      <a:pt x="978315" y="1121139"/>
                    </a:lnTo>
                    <a:lnTo>
                      <a:pt x="1037368" y="1136400"/>
                    </a:lnTo>
                    <a:lnTo>
                      <a:pt x="1103476" y="1142022"/>
                    </a:lnTo>
                    <a:lnTo>
                      <a:pt x="1158757" y="1140711"/>
                    </a:lnTo>
                    <a:lnTo>
                      <a:pt x="1158921" y="1140711"/>
                    </a:lnTo>
                    <a:close/>
                    <a:moveTo>
                      <a:pt x="2481395" y="1038326"/>
                    </a:moveTo>
                    <a:lnTo>
                      <a:pt x="2473685" y="967430"/>
                    </a:lnTo>
                    <a:cubicBezTo>
                      <a:pt x="2473193" y="963447"/>
                      <a:pt x="2473685" y="959398"/>
                      <a:pt x="2474997" y="955726"/>
                    </a:cubicBezTo>
                    <a:lnTo>
                      <a:pt x="2484512" y="931696"/>
                    </a:lnTo>
                    <a:cubicBezTo>
                      <a:pt x="2484677" y="931204"/>
                      <a:pt x="2484839" y="930729"/>
                      <a:pt x="2485167" y="930220"/>
                    </a:cubicBezTo>
                    <a:lnTo>
                      <a:pt x="2502064" y="896043"/>
                    </a:lnTo>
                    <a:lnTo>
                      <a:pt x="2518796" y="920811"/>
                    </a:lnTo>
                    <a:cubicBezTo>
                      <a:pt x="2521585" y="924893"/>
                      <a:pt x="2522897" y="930089"/>
                      <a:pt x="2522568" y="935417"/>
                    </a:cubicBezTo>
                    <a:lnTo>
                      <a:pt x="2520928" y="964398"/>
                    </a:lnTo>
                    <a:cubicBezTo>
                      <a:pt x="2520764" y="968152"/>
                      <a:pt x="2519617" y="971774"/>
                      <a:pt x="2517975" y="974823"/>
                    </a:cubicBezTo>
                    <a:lnTo>
                      <a:pt x="2481395" y="1038359"/>
                    </a:lnTo>
                    <a:close/>
                    <a:moveTo>
                      <a:pt x="2503213" y="913123"/>
                    </a:moveTo>
                    <a:lnTo>
                      <a:pt x="2492550" y="934810"/>
                    </a:lnTo>
                    <a:lnTo>
                      <a:pt x="2483035" y="958841"/>
                    </a:lnTo>
                    <a:cubicBezTo>
                      <a:pt x="2482216" y="961169"/>
                      <a:pt x="2481887" y="963890"/>
                      <a:pt x="2482216" y="966480"/>
                    </a:cubicBezTo>
                    <a:lnTo>
                      <a:pt x="2486971" y="1011181"/>
                    </a:lnTo>
                    <a:lnTo>
                      <a:pt x="2510430" y="970512"/>
                    </a:lnTo>
                    <a:cubicBezTo>
                      <a:pt x="2511577" y="968594"/>
                      <a:pt x="2512234" y="966299"/>
                      <a:pt x="2512234" y="963857"/>
                    </a:cubicBezTo>
                    <a:lnTo>
                      <a:pt x="2513874" y="934892"/>
                    </a:lnTo>
                    <a:cubicBezTo>
                      <a:pt x="2514202" y="931466"/>
                      <a:pt x="2513219" y="928073"/>
                      <a:pt x="2511577" y="925582"/>
                    </a:cubicBezTo>
                    <a:lnTo>
                      <a:pt x="2503213" y="913107"/>
                    </a:lnTo>
                    <a:close/>
                    <a:moveTo>
                      <a:pt x="607918" y="943711"/>
                    </a:moveTo>
                    <a:cubicBezTo>
                      <a:pt x="603325" y="943711"/>
                      <a:pt x="598895" y="941482"/>
                      <a:pt x="595780" y="937547"/>
                    </a:cubicBezTo>
                    <a:lnTo>
                      <a:pt x="545255" y="874815"/>
                    </a:lnTo>
                    <a:cubicBezTo>
                      <a:pt x="544928" y="874340"/>
                      <a:pt x="544600" y="873897"/>
                      <a:pt x="544107" y="873504"/>
                    </a:cubicBezTo>
                    <a:lnTo>
                      <a:pt x="466682" y="808968"/>
                    </a:lnTo>
                    <a:cubicBezTo>
                      <a:pt x="464878" y="807509"/>
                      <a:pt x="463400" y="805640"/>
                      <a:pt x="462252" y="803444"/>
                    </a:cubicBezTo>
                    <a:lnTo>
                      <a:pt x="436497" y="756612"/>
                    </a:lnTo>
                    <a:cubicBezTo>
                      <a:pt x="436335" y="756185"/>
                      <a:pt x="436007" y="755792"/>
                      <a:pt x="435843" y="755432"/>
                    </a:cubicBezTo>
                    <a:lnTo>
                      <a:pt x="388764" y="690011"/>
                    </a:lnTo>
                    <a:cubicBezTo>
                      <a:pt x="388107" y="689207"/>
                      <a:pt x="387614" y="688405"/>
                      <a:pt x="387286" y="687519"/>
                    </a:cubicBezTo>
                    <a:lnTo>
                      <a:pt x="355956" y="627770"/>
                    </a:lnTo>
                    <a:cubicBezTo>
                      <a:pt x="355792" y="627262"/>
                      <a:pt x="355464" y="626639"/>
                      <a:pt x="355135" y="626000"/>
                    </a:cubicBezTo>
                    <a:lnTo>
                      <a:pt x="308221" y="513009"/>
                    </a:lnTo>
                    <a:cubicBezTo>
                      <a:pt x="307728" y="511878"/>
                      <a:pt x="307073" y="510894"/>
                      <a:pt x="306416" y="510042"/>
                    </a:cubicBezTo>
                    <a:lnTo>
                      <a:pt x="254744" y="445883"/>
                    </a:lnTo>
                    <a:cubicBezTo>
                      <a:pt x="253104" y="443785"/>
                      <a:pt x="251793" y="441245"/>
                      <a:pt x="250972" y="438359"/>
                    </a:cubicBezTo>
                    <a:lnTo>
                      <a:pt x="231450" y="371119"/>
                    </a:lnTo>
                    <a:lnTo>
                      <a:pt x="209798" y="310550"/>
                    </a:lnTo>
                    <a:cubicBezTo>
                      <a:pt x="209141" y="308583"/>
                      <a:pt x="207994" y="306928"/>
                      <a:pt x="206682" y="305747"/>
                    </a:cubicBezTo>
                    <a:lnTo>
                      <a:pt x="154353" y="258637"/>
                    </a:lnTo>
                    <a:cubicBezTo>
                      <a:pt x="152385" y="256850"/>
                      <a:pt x="150909" y="254637"/>
                      <a:pt x="149595" y="252031"/>
                    </a:cubicBezTo>
                    <a:lnTo>
                      <a:pt x="120234" y="186774"/>
                    </a:lnTo>
                    <a:cubicBezTo>
                      <a:pt x="119577" y="185364"/>
                      <a:pt x="118756" y="184167"/>
                      <a:pt x="117773" y="183200"/>
                    </a:cubicBezTo>
                    <a:lnTo>
                      <a:pt x="72498" y="139942"/>
                    </a:lnTo>
                    <a:cubicBezTo>
                      <a:pt x="71841" y="139253"/>
                      <a:pt x="71022" y="138433"/>
                      <a:pt x="70366" y="137548"/>
                    </a:cubicBezTo>
                    <a:lnTo>
                      <a:pt x="7047" y="51047"/>
                    </a:lnTo>
                    <a:cubicBezTo>
                      <a:pt x="5079" y="48359"/>
                      <a:pt x="3603" y="44999"/>
                      <a:pt x="2946" y="41376"/>
                    </a:cubicBezTo>
                    <a:lnTo>
                      <a:pt x="321" y="24771"/>
                    </a:lnTo>
                    <a:cubicBezTo>
                      <a:pt x="-826" y="17493"/>
                      <a:pt x="1142" y="10248"/>
                      <a:pt x="5571" y="5313"/>
                    </a:cubicBezTo>
                    <a:cubicBezTo>
                      <a:pt x="8851" y="1641"/>
                      <a:pt x="13281" y="-408"/>
                      <a:pt x="17874" y="68"/>
                    </a:cubicBezTo>
                    <a:lnTo>
                      <a:pt x="43627" y="1871"/>
                    </a:lnTo>
                    <a:lnTo>
                      <a:pt x="137457" y="17804"/>
                    </a:lnTo>
                    <a:cubicBezTo>
                      <a:pt x="141558" y="18493"/>
                      <a:pt x="145168" y="20902"/>
                      <a:pt x="147791" y="24574"/>
                    </a:cubicBezTo>
                    <a:lnTo>
                      <a:pt x="201760" y="99404"/>
                    </a:lnTo>
                    <a:lnTo>
                      <a:pt x="249660" y="155022"/>
                    </a:lnTo>
                    <a:lnTo>
                      <a:pt x="285419" y="189134"/>
                    </a:lnTo>
                    <a:cubicBezTo>
                      <a:pt x="286404" y="190052"/>
                      <a:pt x="287387" y="191085"/>
                      <a:pt x="288044" y="192216"/>
                    </a:cubicBezTo>
                    <a:lnTo>
                      <a:pt x="343161" y="273488"/>
                    </a:lnTo>
                    <a:cubicBezTo>
                      <a:pt x="344801" y="275783"/>
                      <a:pt x="346933" y="277127"/>
                      <a:pt x="349066" y="277160"/>
                    </a:cubicBezTo>
                    <a:lnTo>
                      <a:pt x="403363" y="278340"/>
                    </a:lnTo>
                    <a:cubicBezTo>
                      <a:pt x="407300" y="278438"/>
                      <a:pt x="411237" y="280291"/>
                      <a:pt x="414188" y="283536"/>
                    </a:cubicBezTo>
                    <a:lnTo>
                      <a:pt x="462417" y="335745"/>
                    </a:lnTo>
                    <a:cubicBezTo>
                      <a:pt x="463400" y="336925"/>
                      <a:pt x="464385" y="338302"/>
                      <a:pt x="465204" y="339810"/>
                    </a:cubicBezTo>
                    <a:lnTo>
                      <a:pt x="499489" y="403494"/>
                    </a:lnTo>
                    <a:cubicBezTo>
                      <a:pt x="500144" y="404920"/>
                      <a:pt x="501129" y="406083"/>
                      <a:pt x="502277" y="406919"/>
                    </a:cubicBezTo>
                    <a:lnTo>
                      <a:pt x="539842" y="434999"/>
                    </a:lnTo>
                    <a:cubicBezTo>
                      <a:pt x="547387" y="440572"/>
                      <a:pt x="550012" y="452079"/>
                      <a:pt x="546240" y="461735"/>
                    </a:cubicBezTo>
                    <a:lnTo>
                      <a:pt x="529672" y="502567"/>
                    </a:lnTo>
                    <a:cubicBezTo>
                      <a:pt x="527375" y="508468"/>
                      <a:pt x="528851" y="515927"/>
                      <a:pt x="533116" y="519173"/>
                    </a:cubicBezTo>
                    <a:lnTo>
                      <a:pt x="557067" y="537417"/>
                    </a:lnTo>
                    <a:cubicBezTo>
                      <a:pt x="558050" y="538171"/>
                      <a:pt x="559199" y="538630"/>
                      <a:pt x="560347" y="538761"/>
                    </a:cubicBezTo>
                    <a:lnTo>
                      <a:pt x="583477" y="541581"/>
                    </a:lnTo>
                    <a:lnTo>
                      <a:pt x="595123" y="599395"/>
                    </a:lnTo>
                    <a:cubicBezTo>
                      <a:pt x="595451" y="600707"/>
                      <a:pt x="595780" y="601952"/>
                      <a:pt x="596434" y="603067"/>
                    </a:cubicBezTo>
                    <a:lnTo>
                      <a:pt x="614971" y="640490"/>
                    </a:lnTo>
                    <a:cubicBezTo>
                      <a:pt x="616448" y="643293"/>
                      <a:pt x="618581" y="645178"/>
                      <a:pt x="620878" y="645522"/>
                    </a:cubicBezTo>
                    <a:lnTo>
                      <a:pt x="655816" y="650834"/>
                    </a:lnTo>
                    <a:cubicBezTo>
                      <a:pt x="660410" y="651522"/>
                      <a:pt x="664510" y="654423"/>
                      <a:pt x="667136" y="658800"/>
                    </a:cubicBezTo>
                    <a:lnTo>
                      <a:pt x="692398" y="699354"/>
                    </a:lnTo>
                    <a:cubicBezTo>
                      <a:pt x="695350" y="703993"/>
                      <a:pt x="696499" y="709976"/>
                      <a:pt x="695514" y="715730"/>
                    </a:cubicBezTo>
                    <a:lnTo>
                      <a:pt x="680914" y="810230"/>
                    </a:lnTo>
                    <a:cubicBezTo>
                      <a:pt x="680750" y="811001"/>
                      <a:pt x="680750" y="811755"/>
                      <a:pt x="680750" y="812492"/>
                    </a:cubicBezTo>
                    <a:lnTo>
                      <a:pt x="678617" y="922533"/>
                    </a:lnTo>
                    <a:cubicBezTo>
                      <a:pt x="678453" y="933647"/>
                      <a:pt x="671237" y="942498"/>
                      <a:pt x="662050" y="942695"/>
                    </a:cubicBezTo>
                    <a:lnTo>
                      <a:pt x="608247" y="943760"/>
                    </a:lnTo>
                    <a:lnTo>
                      <a:pt x="607918" y="943760"/>
                    </a:lnTo>
                    <a:close/>
                    <a:moveTo>
                      <a:pt x="16889" y="8592"/>
                    </a:moveTo>
                    <a:cubicBezTo>
                      <a:pt x="14592" y="8592"/>
                      <a:pt x="12952" y="9903"/>
                      <a:pt x="11967" y="11050"/>
                    </a:cubicBezTo>
                    <a:cubicBezTo>
                      <a:pt x="9180" y="14001"/>
                      <a:pt x="8030" y="18706"/>
                      <a:pt x="8687" y="23328"/>
                    </a:cubicBezTo>
                    <a:lnTo>
                      <a:pt x="11477" y="39933"/>
                    </a:lnTo>
                    <a:cubicBezTo>
                      <a:pt x="11967" y="42228"/>
                      <a:pt x="12788" y="44310"/>
                      <a:pt x="13938" y="45933"/>
                    </a:cubicBezTo>
                    <a:lnTo>
                      <a:pt x="77256" y="132401"/>
                    </a:lnTo>
                    <a:cubicBezTo>
                      <a:pt x="77582" y="132844"/>
                      <a:pt x="78075" y="133286"/>
                      <a:pt x="78403" y="133696"/>
                    </a:cubicBezTo>
                    <a:lnTo>
                      <a:pt x="123678" y="176988"/>
                    </a:lnTo>
                    <a:cubicBezTo>
                      <a:pt x="125482" y="178742"/>
                      <a:pt x="126958" y="180840"/>
                      <a:pt x="128107" y="183233"/>
                    </a:cubicBezTo>
                    <a:lnTo>
                      <a:pt x="157471" y="248490"/>
                    </a:lnTo>
                    <a:cubicBezTo>
                      <a:pt x="158126" y="249982"/>
                      <a:pt x="159111" y="251276"/>
                      <a:pt x="160094" y="252244"/>
                    </a:cubicBezTo>
                    <a:lnTo>
                      <a:pt x="212587" y="299338"/>
                    </a:lnTo>
                    <a:cubicBezTo>
                      <a:pt x="214884" y="301453"/>
                      <a:pt x="216688" y="304322"/>
                      <a:pt x="217836" y="307633"/>
                    </a:cubicBezTo>
                    <a:lnTo>
                      <a:pt x="239652" y="368709"/>
                    </a:lnTo>
                    <a:lnTo>
                      <a:pt x="259173" y="435934"/>
                    </a:lnTo>
                    <a:cubicBezTo>
                      <a:pt x="259666" y="437687"/>
                      <a:pt x="260485" y="439261"/>
                      <a:pt x="261470" y="440474"/>
                    </a:cubicBezTo>
                    <a:lnTo>
                      <a:pt x="313143" y="504616"/>
                    </a:lnTo>
                    <a:cubicBezTo>
                      <a:pt x="314290" y="506092"/>
                      <a:pt x="315437" y="507829"/>
                      <a:pt x="316094" y="509730"/>
                    </a:cubicBezTo>
                    <a:lnTo>
                      <a:pt x="363665" y="623770"/>
                    </a:lnTo>
                    <a:lnTo>
                      <a:pt x="394833" y="683520"/>
                    </a:lnTo>
                    <a:cubicBezTo>
                      <a:pt x="395161" y="684060"/>
                      <a:pt x="395488" y="684569"/>
                      <a:pt x="395816" y="685027"/>
                    </a:cubicBezTo>
                    <a:lnTo>
                      <a:pt x="442731" y="750350"/>
                    </a:lnTo>
                    <a:cubicBezTo>
                      <a:pt x="443223" y="750973"/>
                      <a:pt x="443716" y="751711"/>
                      <a:pt x="444044" y="752481"/>
                    </a:cubicBezTo>
                    <a:lnTo>
                      <a:pt x="469798" y="799313"/>
                    </a:lnTo>
                    <a:cubicBezTo>
                      <a:pt x="470454" y="800542"/>
                      <a:pt x="471273" y="801575"/>
                      <a:pt x="472094" y="802346"/>
                    </a:cubicBezTo>
                    <a:lnTo>
                      <a:pt x="549520" y="866865"/>
                    </a:lnTo>
                    <a:cubicBezTo>
                      <a:pt x="550341" y="867586"/>
                      <a:pt x="551162" y="868438"/>
                      <a:pt x="551981" y="869389"/>
                    </a:cubicBezTo>
                    <a:lnTo>
                      <a:pt x="602504" y="932155"/>
                    </a:lnTo>
                    <a:cubicBezTo>
                      <a:pt x="604146" y="934089"/>
                      <a:pt x="605786" y="935220"/>
                      <a:pt x="608082" y="935089"/>
                    </a:cubicBezTo>
                    <a:lnTo>
                      <a:pt x="661887" y="934023"/>
                    </a:lnTo>
                    <a:cubicBezTo>
                      <a:pt x="666315" y="933941"/>
                      <a:pt x="669925" y="928680"/>
                      <a:pt x="670089" y="922319"/>
                    </a:cubicBezTo>
                    <a:lnTo>
                      <a:pt x="672058" y="812263"/>
                    </a:lnTo>
                    <a:cubicBezTo>
                      <a:pt x="672058" y="811116"/>
                      <a:pt x="672220" y="809968"/>
                      <a:pt x="672384" y="808820"/>
                    </a:cubicBezTo>
                    <a:lnTo>
                      <a:pt x="686984" y="714353"/>
                    </a:lnTo>
                    <a:cubicBezTo>
                      <a:pt x="687640" y="710566"/>
                      <a:pt x="686984" y="706747"/>
                      <a:pt x="685179" y="703829"/>
                    </a:cubicBezTo>
                    <a:lnTo>
                      <a:pt x="659917" y="663275"/>
                    </a:lnTo>
                    <a:cubicBezTo>
                      <a:pt x="658441" y="661046"/>
                      <a:pt x="656637" y="659571"/>
                      <a:pt x="654504" y="659276"/>
                    </a:cubicBezTo>
                    <a:lnTo>
                      <a:pt x="619564" y="653965"/>
                    </a:lnTo>
                    <a:cubicBezTo>
                      <a:pt x="614480" y="653178"/>
                      <a:pt x="610051" y="649637"/>
                      <a:pt x="607261" y="644260"/>
                    </a:cubicBezTo>
                    <a:lnTo>
                      <a:pt x="588725" y="606821"/>
                    </a:lnTo>
                    <a:cubicBezTo>
                      <a:pt x="587742" y="605001"/>
                      <a:pt x="587085" y="603067"/>
                      <a:pt x="586757" y="601018"/>
                    </a:cubicBezTo>
                    <a:lnTo>
                      <a:pt x="576258" y="549317"/>
                    </a:lnTo>
                    <a:lnTo>
                      <a:pt x="559199" y="547236"/>
                    </a:lnTo>
                    <a:cubicBezTo>
                      <a:pt x="556574" y="546908"/>
                      <a:pt x="554113" y="545859"/>
                      <a:pt x="551981" y="544219"/>
                    </a:cubicBezTo>
                    <a:lnTo>
                      <a:pt x="528032" y="525975"/>
                    </a:lnTo>
                    <a:cubicBezTo>
                      <a:pt x="520649" y="520353"/>
                      <a:pt x="517862" y="508895"/>
                      <a:pt x="521798" y="499322"/>
                    </a:cubicBezTo>
                    <a:lnTo>
                      <a:pt x="538202" y="458473"/>
                    </a:lnTo>
                    <a:cubicBezTo>
                      <a:pt x="540663" y="452522"/>
                      <a:pt x="539021" y="445064"/>
                      <a:pt x="534758" y="441851"/>
                    </a:cubicBezTo>
                    <a:lnTo>
                      <a:pt x="497193" y="413771"/>
                    </a:lnTo>
                    <a:cubicBezTo>
                      <a:pt x="495060" y="412198"/>
                      <a:pt x="493256" y="410099"/>
                      <a:pt x="491778" y="407543"/>
                    </a:cubicBezTo>
                    <a:lnTo>
                      <a:pt x="457659" y="343843"/>
                    </a:lnTo>
                    <a:cubicBezTo>
                      <a:pt x="457166" y="342974"/>
                      <a:pt x="456676" y="342187"/>
                      <a:pt x="456019" y="341548"/>
                    </a:cubicBezTo>
                    <a:lnTo>
                      <a:pt x="407955" y="289339"/>
                    </a:lnTo>
                    <a:cubicBezTo>
                      <a:pt x="406479" y="287831"/>
                      <a:pt x="404839" y="286962"/>
                      <a:pt x="403199" y="286913"/>
                    </a:cubicBezTo>
                    <a:lnTo>
                      <a:pt x="348902" y="285733"/>
                    </a:lnTo>
                    <a:cubicBezTo>
                      <a:pt x="343982" y="285634"/>
                      <a:pt x="339224" y="282930"/>
                      <a:pt x="336106" y="278291"/>
                    </a:cubicBezTo>
                    <a:lnTo>
                      <a:pt x="280990" y="197019"/>
                    </a:lnTo>
                    <a:cubicBezTo>
                      <a:pt x="280499" y="196379"/>
                      <a:pt x="280171" y="195839"/>
                      <a:pt x="279514" y="195314"/>
                    </a:cubicBezTo>
                    <a:lnTo>
                      <a:pt x="244410" y="161907"/>
                    </a:lnTo>
                    <a:cubicBezTo>
                      <a:pt x="243917" y="161497"/>
                      <a:pt x="243591" y="161054"/>
                      <a:pt x="243098" y="160596"/>
                    </a:cubicBezTo>
                    <a:lnTo>
                      <a:pt x="195855" y="105715"/>
                    </a:lnTo>
                    <a:cubicBezTo>
                      <a:pt x="195527" y="105338"/>
                      <a:pt x="195034" y="104862"/>
                      <a:pt x="194706" y="104387"/>
                    </a:cubicBezTo>
                    <a:lnTo>
                      <a:pt x="140903" y="29574"/>
                    </a:lnTo>
                    <a:cubicBezTo>
                      <a:pt x="139425" y="27721"/>
                      <a:pt x="137785" y="26558"/>
                      <a:pt x="135981" y="26229"/>
                    </a:cubicBezTo>
                    <a:lnTo>
                      <a:pt x="42152" y="10313"/>
                    </a:lnTo>
                    <a:lnTo>
                      <a:pt x="17217" y="8592"/>
                    </a:lnTo>
                    <a:lnTo>
                      <a:pt x="16889" y="8592"/>
                    </a:lnTo>
                    <a:close/>
                    <a:moveTo>
                      <a:pt x="1568033" y="927106"/>
                    </a:moveTo>
                    <a:cubicBezTo>
                      <a:pt x="1564258" y="927106"/>
                      <a:pt x="1560650" y="925696"/>
                      <a:pt x="1557698" y="923008"/>
                    </a:cubicBezTo>
                    <a:lnTo>
                      <a:pt x="1542442" y="909025"/>
                    </a:lnTo>
                    <a:cubicBezTo>
                      <a:pt x="1536865" y="903862"/>
                      <a:pt x="1534404" y="894846"/>
                      <a:pt x="1536372" y="886568"/>
                    </a:cubicBezTo>
                    <a:lnTo>
                      <a:pt x="1551136" y="826081"/>
                    </a:lnTo>
                    <a:cubicBezTo>
                      <a:pt x="1551629" y="824229"/>
                      <a:pt x="1551793" y="822213"/>
                      <a:pt x="1551465" y="820279"/>
                    </a:cubicBezTo>
                    <a:lnTo>
                      <a:pt x="1544246" y="757710"/>
                    </a:lnTo>
                    <a:cubicBezTo>
                      <a:pt x="1543591" y="752153"/>
                      <a:pt x="1540145" y="747793"/>
                      <a:pt x="1536372" y="747613"/>
                    </a:cubicBezTo>
                    <a:lnTo>
                      <a:pt x="1526859" y="747121"/>
                    </a:lnTo>
                    <a:cubicBezTo>
                      <a:pt x="1520461" y="746776"/>
                      <a:pt x="1514720" y="742171"/>
                      <a:pt x="1512095" y="735056"/>
                    </a:cubicBezTo>
                    <a:lnTo>
                      <a:pt x="1497824" y="696338"/>
                    </a:lnTo>
                    <a:cubicBezTo>
                      <a:pt x="1495527" y="690043"/>
                      <a:pt x="1495856" y="682782"/>
                      <a:pt x="1498807" y="676913"/>
                    </a:cubicBezTo>
                    <a:lnTo>
                      <a:pt x="1521116" y="632868"/>
                    </a:lnTo>
                    <a:cubicBezTo>
                      <a:pt x="1521773" y="631425"/>
                      <a:pt x="1522265" y="629852"/>
                      <a:pt x="1522430" y="628163"/>
                    </a:cubicBezTo>
                    <a:lnTo>
                      <a:pt x="1531124" y="566923"/>
                    </a:lnTo>
                    <a:cubicBezTo>
                      <a:pt x="1531124" y="566037"/>
                      <a:pt x="1531288" y="565103"/>
                      <a:pt x="1531615" y="564201"/>
                    </a:cubicBezTo>
                    <a:lnTo>
                      <a:pt x="1563275" y="441638"/>
                    </a:lnTo>
                    <a:cubicBezTo>
                      <a:pt x="1563439" y="440982"/>
                      <a:pt x="1563603" y="440408"/>
                      <a:pt x="1563932" y="439835"/>
                    </a:cubicBezTo>
                    <a:lnTo>
                      <a:pt x="1573938" y="410411"/>
                    </a:lnTo>
                    <a:cubicBezTo>
                      <a:pt x="1574921" y="407641"/>
                      <a:pt x="1576234" y="405198"/>
                      <a:pt x="1578039" y="403166"/>
                    </a:cubicBezTo>
                    <a:lnTo>
                      <a:pt x="1625446" y="350449"/>
                    </a:lnTo>
                    <a:cubicBezTo>
                      <a:pt x="1630202" y="345089"/>
                      <a:pt x="1637092" y="343547"/>
                      <a:pt x="1643325" y="346596"/>
                    </a:cubicBezTo>
                    <a:lnTo>
                      <a:pt x="1685154" y="367480"/>
                    </a:lnTo>
                    <a:cubicBezTo>
                      <a:pt x="1685811" y="367775"/>
                      <a:pt x="1686467" y="367972"/>
                      <a:pt x="1687124" y="368054"/>
                    </a:cubicBezTo>
                    <a:lnTo>
                      <a:pt x="1764878" y="378872"/>
                    </a:lnTo>
                    <a:lnTo>
                      <a:pt x="1834594" y="375004"/>
                    </a:lnTo>
                    <a:cubicBezTo>
                      <a:pt x="1836070" y="374922"/>
                      <a:pt x="1837546" y="374217"/>
                      <a:pt x="1838859" y="372988"/>
                    </a:cubicBezTo>
                    <a:lnTo>
                      <a:pt x="1901685" y="312075"/>
                    </a:lnTo>
                    <a:lnTo>
                      <a:pt x="1917268" y="338614"/>
                    </a:lnTo>
                    <a:lnTo>
                      <a:pt x="1867892" y="417738"/>
                    </a:lnTo>
                    <a:cubicBezTo>
                      <a:pt x="1865596" y="421295"/>
                      <a:pt x="1862644" y="423836"/>
                      <a:pt x="1859036" y="425049"/>
                    </a:cubicBezTo>
                    <a:lnTo>
                      <a:pt x="1817698" y="439425"/>
                    </a:lnTo>
                    <a:cubicBezTo>
                      <a:pt x="1815073" y="440359"/>
                      <a:pt x="1812121" y="440523"/>
                      <a:pt x="1809332" y="439720"/>
                    </a:cubicBezTo>
                    <a:lnTo>
                      <a:pt x="1751754" y="424148"/>
                    </a:lnTo>
                    <a:cubicBezTo>
                      <a:pt x="1751262" y="424000"/>
                      <a:pt x="1750607" y="423984"/>
                      <a:pt x="1750114" y="423967"/>
                    </a:cubicBezTo>
                    <a:lnTo>
                      <a:pt x="1646770" y="428065"/>
                    </a:lnTo>
                    <a:lnTo>
                      <a:pt x="1600348" y="437409"/>
                    </a:lnTo>
                    <a:cubicBezTo>
                      <a:pt x="1596903" y="438114"/>
                      <a:pt x="1593950" y="442015"/>
                      <a:pt x="1593293" y="446916"/>
                    </a:cubicBezTo>
                    <a:lnTo>
                      <a:pt x="1586895" y="490208"/>
                    </a:lnTo>
                    <a:cubicBezTo>
                      <a:pt x="1586405" y="494289"/>
                      <a:pt x="1587224" y="498469"/>
                      <a:pt x="1589356" y="501371"/>
                    </a:cubicBezTo>
                    <a:lnTo>
                      <a:pt x="1631842" y="558333"/>
                    </a:lnTo>
                    <a:cubicBezTo>
                      <a:pt x="1633319" y="560349"/>
                      <a:pt x="1635288" y="561513"/>
                      <a:pt x="1637256" y="561595"/>
                    </a:cubicBezTo>
                    <a:cubicBezTo>
                      <a:pt x="1639060" y="561858"/>
                      <a:pt x="1640864" y="560841"/>
                      <a:pt x="1642504" y="559136"/>
                    </a:cubicBezTo>
                    <a:lnTo>
                      <a:pt x="1665306" y="534122"/>
                    </a:lnTo>
                    <a:cubicBezTo>
                      <a:pt x="1667603" y="531614"/>
                      <a:pt x="1670392" y="529925"/>
                      <a:pt x="1673344" y="529237"/>
                    </a:cubicBezTo>
                    <a:lnTo>
                      <a:pt x="1795553" y="500649"/>
                    </a:lnTo>
                    <a:lnTo>
                      <a:pt x="1789484" y="550334"/>
                    </a:lnTo>
                    <a:lnTo>
                      <a:pt x="1765369" y="539368"/>
                    </a:lnTo>
                    <a:cubicBezTo>
                      <a:pt x="1762253" y="537892"/>
                      <a:pt x="1758809" y="539466"/>
                      <a:pt x="1756512" y="543335"/>
                    </a:cubicBezTo>
                    <a:lnTo>
                      <a:pt x="1736498" y="578840"/>
                    </a:lnTo>
                    <a:cubicBezTo>
                      <a:pt x="1734858" y="581856"/>
                      <a:pt x="1732561" y="584282"/>
                      <a:pt x="1729774" y="585822"/>
                    </a:cubicBezTo>
                    <a:lnTo>
                      <a:pt x="1690240" y="607952"/>
                    </a:lnTo>
                    <a:cubicBezTo>
                      <a:pt x="1687943" y="609198"/>
                      <a:pt x="1686303" y="611722"/>
                      <a:pt x="1685318" y="614869"/>
                    </a:cubicBezTo>
                    <a:cubicBezTo>
                      <a:pt x="1684335" y="618984"/>
                      <a:pt x="1684828" y="623475"/>
                      <a:pt x="1686796" y="626885"/>
                    </a:cubicBezTo>
                    <a:lnTo>
                      <a:pt x="1734203" y="708189"/>
                    </a:lnTo>
                    <a:cubicBezTo>
                      <a:pt x="1737976" y="714451"/>
                      <a:pt x="1738466" y="722614"/>
                      <a:pt x="1735679" y="729499"/>
                    </a:cubicBezTo>
                    <a:lnTo>
                      <a:pt x="1731742" y="738875"/>
                    </a:lnTo>
                    <a:cubicBezTo>
                      <a:pt x="1729938" y="743367"/>
                      <a:pt x="1730264" y="748809"/>
                      <a:pt x="1732561" y="752760"/>
                    </a:cubicBezTo>
                    <a:lnTo>
                      <a:pt x="1782101" y="834589"/>
                    </a:lnTo>
                    <a:cubicBezTo>
                      <a:pt x="1784398" y="838408"/>
                      <a:pt x="1785547" y="843145"/>
                      <a:pt x="1785383" y="847948"/>
                    </a:cubicBezTo>
                    <a:lnTo>
                      <a:pt x="1783741" y="887437"/>
                    </a:lnTo>
                    <a:cubicBezTo>
                      <a:pt x="1783414" y="894273"/>
                      <a:pt x="1780461" y="900469"/>
                      <a:pt x="1775703" y="904009"/>
                    </a:cubicBezTo>
                    <a:lnTo>
                      <a:pt x="1757167" y="917648"/>
                    </a:lnTo>
                    <a:cubicBezTo>
                      <a:pt x="1750769" y="922368"/>
                      <a:pt x="1742405" y="921401"/>
                      <a:pt x="1736990" y="915320"/>
                    </a:cubicBezTo>
                    <a:lnTo>
                      <a:pt x="1726328" y="903551"/>
                    </a:lnTo>
                    <a:cubicBezTo>
                      <a:pt x="1720587" y="897207"/>
                      <a:pt x="1719111" y="886912"/>
                      <a:pt x="1722719" y="878520"/>
                    </a:cubicBezTo>
                    <a:lnTo>
                      <a:pt x="1729938" y="862226"/>
                    </a:lnTo>
                    <a:cubicBezTo>
                      <a:pt x="1732725" y="855751"/>
                      <a:pt x="1730593" y="848883"/>
                      <a:pt x="1727149" y="845719"/>
                    </a:cubicBezTo>
                    <a:cubicBezTo>
                      <a:pt x="1725016" y="843654"/>
                      <a:pt x="1722555" y="843293"/>
                      <a:pt x="1720094" y="844555"/>
                    </a:cubicBezTo>
                    <a:lnTo>
                      <a:pt x="1699427" y="855259"/>
                    </a:lnTo>
                    <a:cubicBezTo>
                      <a:pt x="1692701" y="858817"/>
                      <a:pt x="1684828" y="856637"/>
                      <a:pt x="1680070" y="849916"/>
                    </a:cubicBezTo>
                    <a:lnTo>
                      <a:pt x="1674657" y="842441"/>
                    </a:lnTo>
                    <a:cubicBezTo>
                      <a:pt x="1671047" y="837294"/>
                      <a:pt x="1669571" y="830229"/>
                      <a:pt x="1671047" y="823557"/>
                    </a:cubicBezTo>
                    <a:lnTo>
                      <a:pt x="1673836" y="810443"/>
                    </a:lnTo>
                    <a:cubicBezTo>
                      <a:pt x="1674821" y="805640"/>
                      <a:pt x="1673672" y="800362"/>
                      <a:pt x="1670720" y="797313"/>
                    </a:cubicBezTo>
                    <a:lnTo>
                      <a:pt x="1636435" y="760775"/>
                    </a:lnTo>
                    <a:cubicBezTo>
                      <a:pt x="1632334" y="756399"/>
                      <a:pt x="1630202" y="749760"/>
                      <a:pt x="1630858" y="743039"/>
                    </a:cubicBezTo>
                    <a:lnTo>
                      <a:pt x="1634467" y="700518"/>
                    </a:lnTo>
                    <a:cubicBezTo>
                      <a:pt x="1634959" y="694420"/>
                      <a:pt x="1632334" y="689847"/>
                      <a:pt x="1629547" y="688011"/>
                    </a:cubicBezTo>
                    <a:cubicBezTo>
                      <a:pt x="1627414" y="686732"/>
                      <a:pt x="1625446" y="686683"/>
                      <a:pt x="1623313" y="687880"/>
                    </a:cubicBezTo>
                    <a:lnTo>
                      <a:pt x="1607728" y="696830"/>
                    </a:lnTo>
                    <a:cubicBezTo>
                      <a:pt x="1604284" y="698797"/>
                      <a:pt x="1602152" y="703616"/>
                      <a:pt x="1602480" y="708829"/>
                    </a:cubicBezTo>
                    <a:lnTo>
                      <a:pt x="1606417" y="793937"/>
                    </a:lnTo>
                    <a:lnTo>
                      <a:pt x="1608549" y="898338"/>
                    </a:lnTo>
                    <a:cubicBezTo>
                      <a:pt x="1608714" y="907927"/>
                      <a:pt x="1603463" y="916320"/>
                      <a:pt x="1595918" y="918779"/>
                    </a:cubicBezTo>
                    <a:lnTo>
                      <a:pt x="1572298" y="926401"/>
                    </a:lnTo>
                    <a:cubicBezTo>
                      <a:pt x="1570984" y="926860"/>
                      <a:pt x="1569508" y="927073"/>
                      <a:pt x="1568033" y="927073"/>
                    </a:cubicBezTo>
                    <a:close/>
                    <a:moveTo>
                      <a:pt x="1636764" y="353694"/>
                    </a:moveTo>
                    <a:cubicBezTo>
                      <a:pt x="1634959" y="353694"/>
                      <a:pt x="1633319" y="354547"/>
                      <a:pt x="1631842" y="356235"/>
                    </a:cubicBezTo>
                    <a:lnTo>
                      <a:pt x="1584601" y="408952"/>
                    </a:lnTo>
                    <a:cubicBezTo>
                      <a:pt x="1583451" y="410099"/>
                      <a:pt x="1582630" y="411575"/>
                      <a:pt x="1582140" y="413230"/>
                    </a:cubicBezTo>
                    <a:lnTo>
                      <a:pt x="1571641" y="443883"/>
                    </a:lnTo>
                    <a:lnTo>
                      <a:pt x="1539981" y="566332"/>
                    </a:lnTo>
                    <a:cubicBezTo>
                      <a:pt x="1539817" y="566890"/>
                      <a:pt x="1539652" y="567480"/>
                      <a:pt x="1539652" y="568103"/>
                    </a:cubicBezTo>
                    <a:lnTo>
                      <a:pt x="1531124" y="629393"/>
                    </a:lnTo>
                    <a:cubicBezTo>
                      <a:pt x="1530631" y="632016"/>
                      <a:pt x="1529975" y="634491"/>
                      <a:pt x="1528827" y="636769"/>
                    </a:cubicBezTo>
                    <a:lnTo>
                      <a:pt x="1506518" y="680815"/>
                    </a:lnTo>
                    <a:cubicBezTo>
                      <a:pt x="1504550" y="684536"/>
                      <a:pt x="1504386" y="689339"/>
                      <a:pt x="1505862" y="693388"/>
                    </a:cubicBezTo>
                    <a:lnTo>
                      <a:pt x="1520133" y="732089"/>
                    </a:lnTo>
                    <a:cubicBezTo>
                      <a:pt x="1521609" y="735859"/>
                      <a:pt x="1524398" y="738400"/>
                      <a:pt x="1527187" y="738548"/>
                    </a:cubicBezTo>
                    <a:lnTo>
                      <a:pt x="1536701" y="739040"/>
                    </a:lnTo>
                    <a:cubicBezTo>
                      <a:pt x="1544903" y="739466"/>
                      <a:pt x="1551629" y="746908"/>
                      <a:pt x="1552776" y="756759"/>
                    </a:cubicBezTo>
                    <a:lnTo>
                      <a:pt x="1559995" y="819312"/>
                    </a:lnTo>
                    <a:cubicBezTo>
                      <a:pt x="1560321" y="822229"/>
                      <a:pt x="1560157" y="825295"/>
                      <a:pt x="1559502" y="828130"/>
                    </a:cubicBezTo>
                    <a:lnTo>
                      <a:pt x="1544738" y="888634"/>
                    </a:lnTo>
                    <a:cubicBezTo>
                      <a:pt x="1543427" y="893879"/>
                      <a:pt x="1544903" y="899649"/>
                      <a:pt x="1548183" y="902698"/>
                    </a:cubicBezTo>
                    <a:lnTo>
                      <a:pt x="1563603" y="916681"/>
                    </a:lnTo>
                    <a:cubicBezTo>
                      <a:pt x="1565407" y="918369"/>
                      <a:pt x="1567704" y="918893"/>
                      <a:pt x="1569673" y="918254"/>
                    </a:cubicBezTo>
                    <a:lnTo>
                      <a:pt x="1593293" y="910648"/>
                    </a:lnTo>
                    <a:cubicBezTo>
                      <a:pt x="1597230" y="909386"/>
                      <a:pt x="1600019" y="904305"/>
                      <a:pt x="1599855" y="898551"/>
                    </a:cubicBezTo>
                    <a:lnTo>
                      <a:pt x="1597887" y="794264"/>
                    </a:lnTo>
                    <a:lnTo>
                      <a:pt x="1593786" y="709271"/>
                    </a:lnTo>
                    <a:cubicBezTo>
                      <a:pt x="1593457" y="700797"/>
                      <a:pt x="1597230" y="692994"/>
                      <a:pt x="1603463" y="689421"/>
                    </a:cubicBezTo>
                    <a:lnTo>
                      <a:pt x="1618884" y="680471"/>
                    </a:lnTo>
                    <a:cubicBezTo>
                      <a:pt x="1623804" y="677684"/>
                      <a:pt x="1629383" y="677782"/>
                      <a:pt x="1633974" y="680831"/>
                    </a:cubicBezTo>
                    <a:cubicBezTo>
                      <a:pt x="1640208" y="684782"/>
                      <a:pt x="1643818" y="692830"/>
                      <a:pt x="1642997" y="701321"/>
                    </a:cubicBezTo>
                    <a:lnTo>
                      <a:pt x="1639389" y="743842"/>
                    </a:lnTo>
                    <a:cubicBezTo>
                      <a:pt x="1639060" y="748088"/>
                      <a:pt x="1640208" y="752366"/>
                      <a:pt x="1642669" y="754940"/>
                    </a:cubicBezTo>
                    <a:lnTo>
                      <a:pt x="1676952" y="791494"/>
                    </a:lnTo>
                    <a:cubicBezTo>
                      <a:pt x="1681874" y="796576"/>
                      <a:pt x="1683842" y="804755"/>
                      <a:pt x="1682202" y="812312"/>
                    </a:cubicBezTo>
                    <a:lnTo>
                      <a:pt x="1679413" y="825426"/>
                    </a:lnTo>
                    <a:cubicBezTo>
                      <a:pt x="1678594" y="829688"/>
                      <a:pt x="1679413" y="834327"/>
                      <a:pt x="1681710" y="837507"/>
                    </a:cubicBezTo>
                    <a:lnTo>
                      <a:pt x="1686960" y="844981"/>
                    </a:lnTo>
                    <a:cubicBezTo>
                      <a:pt x="1689255" y="848161"/>
                      <a:pt x="1692537" y="849211"/>
                      <a:pt x="1695488" y="847703"/>
                    </a:cubicBezTo>
                    <a:lnTo>
                      <a:pt x="1716157" y="836998"/>
                    </a:lnTo>
                    <a:cubicBezTo>
                      <a:pt x="1721900" y="834031"/>
                      <a:pt x="1728134" y="834982"/>
                      <a:pt x="1733054" y="839507"/>
                    </a:cubicBezTo>
                    <a:cubicBezTo>
                      <a:pt x="1738795" y="844818"/>
                      <a:pt x="1742241" y="855538"/>
                      <a:pt x="1737811" y="865734"/>
                    </a:cubicBezTo>
                    <a:lnTo>
                      <a:pt x="1730593" y="882044"/>
                    </a:lnTo>
                    <a:cubicBezTo>
                      <a:pt x="1728296" y="887273"/>
                      <a:pt x="1729281" y="894076"/>
                      <a:pt x="1732725" y="897862"/>
                    </a:cubicBezTo>
                    <a:lnTo>
                      <a:pt x="1743224" y="909632"/>
                    </a:lnTo>
                    <a:cubicBezTo>
                      <a:pt x="1745849" y="912484"/>
                      <a:pt x="1749129" y="912927"/>
                      <a:pt x="1752083" y="910812"/>
                    </a:cubicBezTo>
                    <a:lnTo>
                      <a:pt x="1770455" y="897174"/>
                    </a:lnTo>
                    <a:cubicBezTo>
                      <a:pt x="1773080" y="895207"/>
                      <a:pt x="1774884" y="891355"/>
                      <a:pt x="1775048" y="887142"/>
                    </a:cubicBezTo>
                    <a:lnTo>
                      <a:pt x="1776688" y="847654"/>
                    </a:lnTo>
                    <a:cubicBezTo>
                      <a:pt x="1776853" y="844523"/>
                      <a:pt x="1776196" y="841507"/>
                      <a:pt x="1774720" y="839113"/>
                    </a:cubicBezTo>
                    <a:lnTo>
                      <a:pt x="1725180" y="757251"/>
                    </a:lnTo>
                    <a:cubicBezTo>
                      <a:pt x="1721408" y="750956"/>
                      <a:pt x="1720915" y="742678"/>
                      <a:pt x="1723704" y="735663"/>
                    </a:cubicBezTo>
                    <a:lnTo>
                      <a:pt x="1727641" y="726286"/>
                    </a:lnTo>
                    <a:cubicBezTo>
                      <a:pt x="1729445" y="721894"/>
                      <a:pt x="1729117" y="716500"/>
                      <a:pt x="1726820" y="712566"/>
                    </a:cubicBezTo>
                    <a:lnTo>
                      <a:pt x="1679249" y="631261"/>
                    </a:lnTo>
                    <a:cubicBezTo>
                      <a:pt x="1676133" y="625901"/>
                      <a:pt x="1675312" y="618951"/>
                      <a:pt x="1677116" y="612657"/>
                    </a:cubicBezTo>
                    <a:cubicBezTo>
                      <a:pt x="1678594" y="607215"/>
                      <a:pt x="1681710" y="602903"/>
                      <a:pt x="1685975" y="600510"/>
                    </a:cubicBezTo>
                    <a:lnTo>
                      <a:pt x="1725509" y="578381"/>
                    </a:lnTo>
                    <a:cubicBezTo>
                      <a:pt x="1726820" y="577594"/>
                      <a:pt x="1728134" y="576315"/>
                      <a:pt x="1729117" y="574643"/>
                    </a:cubicBezTo>
                    <a:lnTo>
                      <a:pt x="1748965" y="539154"/>
                    </a:lnTo>
                    <a:cubicBezTo>
                      <a:pt x="1753394" y="531352"/>
                      <a:pt x="1761596" y="528237"/>
                      <a:pt x="1768979" y="531581"/>
                    </a:cubicBezTo>
                    <a:lnTo>
                      <a:pt x="1782265" y="537679"/>
                    </a:lnTo>
                    <a:lnTo>
                      <a:pt x="1785547" y="511878"/>
                    </a:lnTo>
                    <a:lnTo>
                      <a:pt x="1675312" y="537646"/>
                    </a:lnTo>
                    <a:cubicBezTo>
                      <a:pt x="1674000" y="537958"/>
                      <a:pt x="1672689" y="538761"/>
                      <a:pt x="1671704" y="539958"/>
                    </a:cubicBezTo>
                    <a:lnTo>
                      <a:pt x="1648738" y="564988"/>
                    </a:lnTo>
                    <a:cubicBezTo>
                      <a:pt x="1645458" y="568578"/>
                      <a:pt x="1641193" y="570234"/>
                      <a:pt x="1636764" y="570234"/>
                    </a:cubicBezTo>
                    <a:cubicBezTo>
                      <a:pt x="1632170" y="570004"/>
                      <a:pt x="1627905" y="567611"/>
                      <a:pt x="1624953" y="563513"/>
                    </a:cubicBezTo>
                    <a:lnTo>
                      <a:pt x="1582630" y="506550"/>
                    </a:lnTo>
                    <a:cubicBezTo>
                      <a:pt x="1579022" y="501863"/>
                      <a:pt x="1577546" y="495289"/>
                      <a:pt x="1578367" y="488995"/>
                    </a:cubicBezTo>
                    <a:lnTo>
                      <a:pt x="1584763" y="445703"/>
                    </a:lnTo>
                    <a:cubicBezTo>
                      <a:pt x="1586076" y="437147"/>
                      <a:pt x="1591489" y="430426"/>
                      <a:pt x="1598543" y="429000"/>
                    </a:cubicBezTo>
                    <a:lnTo>
                      <a:pt x="1644144" y="419755"/>
                    </a:lnTo>
                    <a:cubicBezTo>
                      <a:pt x="1644965" y="419607"/>
                      <a:pt x="1645622" y="419525"/>
                      <a:pt x="1646441" y="419492"/>
                    </a:cubicBezTo>
                    <a:lnTo>
                      <a:pt x="1749786" y="415394"/>
                    </a:lnTo>
                    <a:cubicBezTo>
                      <a:pt x="1751262" y="415410"/>
                      <a:pt x="1752739" y="415509"/>
                      <a:pt x="1754051" y="415886"/>
                    </a:cubicBezTo>
                    <a:lnTo>
                      <a:pt x="1811628" y="431458"/>
                    </a:lnTo>
                    <a:cubicBezTo>
                      <a:pt x="1812776" y="431770"/>
                      <a:pt x="1813925" y="431704"/>
                      <a:pt x="1814908" y="431327"/>
                    </a:cubicBezTo>
                    <a:lnTo>
                      <a:pt x="1856246" y="416951"/>
                    </a:lnTo>
                    <a:cubicBezTo>
                      <a:pt x="1857886" y="416394"/>
                      <a:pt x="1859526" y="415066"/>
                      <a:pt x="1860676" y="413230"/>
                    </a:cubicBezTo>
                    <a:lnTo>
                      <a:pt x="1907262" y="338531"/>
                    </a:lnTo>
                    <a:lnTo>
                      <a:pt x="1899717" y="325926"/>
                    </a:lnTo>
                    <a:lnTo>
                      <a:pt x="1844764" y="379184"/>
                    </a:lnTo>
                    <a:cubicBezTo>
                      <a:pt x="1842139" y="381839"/>
                      <a:pt x="1838695" y="383413"/>
                      <a:pt x="1835085" y="383643"/>
                    </a:cubicBezTo>
                    <a:lnTo>
                      <a:pt x="1766354" y="387560"/>
                    </a:lnTo>
                    <a:cubicBezTo>
                      <a:pt x="1765369" y="387544"/>
                      <a:pt x="1764385" y="387560"/>
                      <a:pt x="1763565" y="387429"/>
                    </a:cubicBezTo>
                    <a:lnTo>
                      <a:pt x="1685811" y="376627"/>
                    </a:lnTo>
                    <a:cubicBezTo>
                      <a:pt x="1684335" y="376414"/>
                      <a:pt x="1682859" y="375938"/>
                      <a:pt x="1681381" y="375234"/>
                    </a:cubicBezTo>
                    <a:lnTo>
                      <a:pt x="1639389" y="354334"/>
                    </a:lnTo>
                    <a:cubicBezTo>
                      <a:pt x="1638568" y="353891"/>
                      <a:pt x="1637585" y="353694"/>
                      <a:pt x="1636764" y="353694"/>
                    </a:cubicBezTo>
                    <a:close/>
                    <a:moveTo>
                      <a:pt x="1334933" y="802903"/>
                    </a:moveTo>
                    <a:lnTo>
                      <a:pt x="1319679" y="763841"/>
                    </a:lnTo>
                    <a:lnTo>
                      <a:pt x="1262266" y="793101"/>
                    </a:lnTo>
                    <a:cubicBezTo>
                      <a:pt x="1258820" y="794887"/>
                      <a:pt x="1254883" y="795199"/>
                      <a:pt x="1251274" y="794002"/>
                    </a:cubicBezTo>
                    <a:cubicBezTo>
                      <a:pt x="1247009" y="792641"/>
                      <a:pt x="1243565" y="789412"/>
                      <a:pt x="1241268" y="784921"/>
                    </a:cubicBezTo>
                    <a:lnTo>
                      <a:pt x="1225029" y="752612"/>
                    </a:lnTo>
                    <a:cubicBezTo>
                      <a:pt x="1223553" y="749678"/>
                      <a:pt x="1221256" y="747793"/>
                      <a:pt x="1218795" y="747580"/>
                    </a:cubicBezTo>
                    <a:lnTo>
                      <a:pt x="1182379" y="744236"/>
                    </a:lnTo>
                    <a:cubicBezTo>
                      <a:pt x="1179262" y="743973"/>
                      <a:pt x="1176474" y="742777"/>
                      <a:pt x="1174013" y="740744"/>
                    </a:cubicBezTo>
                    <a:lnTo>
                      <a:pt x="1149408" y="720451"/>
                    </a:lnTo>
                    <a:cubicBezTo>
                      <a:pt x="1147603" y="718894"/>
                      <a:pt x="1145307" y="718434"/>
                      <a:pt x="1143338" y="719271"/>
                    </a:cubicBezTo>
                    <a:lnTo>
                      <a:pt x="1081660" y="743170"/>
                    </a:lnTo>
                    <a:cubicBezTo>
                      <a:pt x="1074605" y="745924"/>
                      <a:pt x="1066732" y="742662"/>
                      <a:pt x="1062467" y="735269"/>
                    </a:cubicBezTo>
                    <a:lnTo>
                      <a:pt x="1049016" y="711599"/>
                    </a:lnTo>
                    <a:cubicBezTo>
                      <a:pt x="1047376" y="708452"/>
                      <a:pt x="1044751" y="706747"/>
                      <a:pt x="1041962" y="707173"/>
                    </a:cubicBezTo>
                    <a:lnTo>
                      <a:pt x="1009318" y="711566"/>
                    </a:lnTo>
                    <a:cubicBezTo>
                      <a:pt x="1007843" y="711763"/>
                      <a:pt x="1006367" y="711730"/>
                      <a:pt x="1004889" y="711468"/>
                    </a:cubicBezTo>
                    <a:lnTo>
                      <a:pt x="963225" y="703764"/>
                    </a:lnTo>
                    <a:cubicBezTo>
                      <a:pt x="955678" y="702354"/>
                      <a:pt x="949773" y="694830"/>
                      <a:pt x="948954" y="685470"/>
                    </a:cubicBezTo>
                    <a:lnTo>
                      <a:pt x="941571" y="595986"/>
                    </a:lnTo>
                    <a:cubicBezTo>
                      <a:pt x="941242" y="592003"/>
                      <a:pt x="939602" y="588511"/>
                      <a:pt x="936977" y="586642"/>
                    </a:cubicBezTo>
                    <a:lnTo>
                      <a:pt x="913521" y="569299"/>
                    </a:lnTo>
                    <a:cubicBezTo>
                      <a:pt x="910896" y="567349"/>
                      <a:pt x="908763" y="564578"/>
                      <a:pt x="907287" y="561251"/>
                    </a:cubicBezTo>
                    <a:lnTo>
                      <a:pt x="880221" y="497863"/>
                    </a:lnTo>
                    <a:cubicBezTo>
                      <a:pt x="879400" y="495781"/>
                      <a:pt x="878745" y="493617"/>
                      <a:pt x="878581" y="491404"/>
                    </a:cubicBezTo>
                    <a:lnTo>
                      <a:pt x="869886" y="423820"/>
                    </a:lnTo>
                    <a:cubicBezTo>
                      <a:pt x="869722" y="421984"/>
                      <a:pt x="869722" y="420164"/>
                      <a:pt x="869886" y="418377"/>
                    </a:cubicBezTo>
                    <a:lnTo>
                      <a:pt x="876120" y="348826"/>
                    </a:lnTo>
                    <a:cubicBezTo>
                      <a:pt x="876448" y="344810"/>
                      <a:pt x="877760" y="341040"/>
                      <a:pt x="879892" y="337942"/>
                    </a:cubicBezTo>
                    <a:lnTo>
                      <a:pt x="898593" y="310239"/>
                    </a:lnTo>
                    <a:cubicBezTo>
                      <a:pt x="902365" y="304567"/>
                      <a:pt x="908271" y="301846"/>
                      <a:pt x="914340" y="302993"/>
                    </a:cubicBezTo>
                    <a:cubicBezTo>
                      <a:pt x="921066" y="304305"/>
                      <a:pt x="926316" y="310124"/>
                      <a:pt x="927956" y="318172"/>
                    </a:cubicBezTo>
                    <a:lnTo>
                      <a:pt x="932221" y="338351"/>
                    </a:lnTo>
                    <a:cubicBezTo>
                      <a:pt x="932712" y="340794"/>
                      <a:pt x="933861" y="342974"/>
                      <a:pt x="935173" y="344531"/>
                    </a:cubicBezTo>
                    <a:lnTo>
                      <a:pt x="970606" y="383003"/>
                    </a:lnTo>
                    <a:cubicBezTo>
                      <a:pt x="972574" y="385249"/>
                      <a:pt x="975364" y="385987"/>
                      <a:pt x="977660" y="385019"/>
                    </a:cubicBezTo>
                    <a:lnTo>
                      <a:pt x="1009975" y="371939"/>
                    </a:lnTo>
                    <a:cubicBezTo>
                      <a:pt x="1012272" y="371004"/>
                      <a:pt x="1014731" y="370676"/>
                      <a:pt x="1017192" y="371004"/>
                    </a:cubicBezTo>
                    <a:lnTo>
                      <a:pt x="1050492" y="375512"/>
                    </a:lnTo>
                    <a:cubicBezTo>
                      <a:pt x="1052461" y="375791"/>
                      <a:pt x="1054593" y="374889"/>
                      <a:pt x="1056233" y="372955"/>
                    </a:cubicBezTo>
                    <a:lnTo>
                      <a:pt x="1086253" y="338761"/>
                    </a:lnTo>
                    <a:cubicBezTo>
                      <a:pt x="1088548" y="336106"/>
                      <a:pt x="1091502" y="334319"/>
                      <a:pt x="1094617" y="333598"/>
                    </a:cubicBezTo>
                    <a:lnTo>
                      <a:pt x="1117912" y="328123"/>
                    </a:lnTo>
                    <a:cubicBezTo>
                      <a:pt x="1120865" y="327434"/>
                      <a:pt x="1123652" y="327680"/>
                      <a:pt x="1126442" y="328778"/>
                    </a:cubicBezTo>
                    <a:lnTo>
                      <a:pt x="1179754" y="349990"/>
                    </a:lnTo>
                    <a:cubicBezTo>
                      <a:pt x="1181066" y="350514"/>
                      <a:pt x="1182544" y="350547"/>
                      <a:pt x="1183691" y="350088"/>
                    </a:cubicBezTo>
                    <a:lnTo>
                      <a:pt x="1226669" y="335302"/>
                    </a:lnTo>
                    <a:cubicBezTo>
                      <a:pt x="1229294" y="334417"/>
                      <a:pt x="1231591" y="331614"/>
                      <a:pt x="1232574" y="327992"/>
                    </a:cubicBezTo>
                    <a:lnTo>
                      <a:pt x="1261445" y="225279"/>
                    </a:lnTo>
                    <a:cubicBezTo>
                      <a:pt x="1262266" y="222164"/>
                      <a:pt x="1263741" y="219312"/>
                      <a:pt x="1265710" y="217050"/>
                    </a:cubicBezTo>
                    <a:lnTo>
                      <a:pt x="1286050" y="193412"/>
                    </a:lnTo>
                    <a:cubicBezTo>
                      <a:pt x="1287362" y="191986"/>
                      <a:pt x="1288347" y="190101"/>
                      <a:pt x="1288840" y="187987"/>
                    </a:cubicBezTo>
                    <a:lnTo>
                      <a:pt x="1307867" y="109977"/>
                    </a:lnTo>
                    <a:cubicBezTo>
                      <a:pt x="1309999" y="101207"/>
                      <a:pt x="1316561" y="95306"/>
                      <a:pt x="1324108" y="95306"/>
                    </a:cubicBezTo>
                    <a:lnTo>
                      <a:pt x="1387263" y="95306"/>
                    </a:lnTo>
                    <a:cubicBezTo>
                      <a:pt x="1388410" y="95306"/>
                      <a:pt x="1389559" y="95454"/>
                      <a:pt x="1390707" y="95748"/>
                    </a:cubicBezTo>
                    <a:lnTo>
                      <a:pt x="1426304" y="104781"/>
                    </a:lnTo>
                    <a:cubicBezTo>
                      <a:pt x="1431224" y="106010"/>
                      <a:pt x="1435160" y="109551"/>
                      <a:pt x="1437621" y="114780"/>
                    </a:cubicBezTo>
                    <a:cubicBezTo>
                      <a:pt x="1440575" y="121320"/>
                      <a:pt x="1440575" y="129319"/>
                      <a:pt x="1437293" y="135729"/>
                    </a:cubicBezTo>
                    <a:lnTo>
                      <a:pt x="1415477" y="179955"/>
                    </a:lnTo>
                    <a:cubicBezTo>
                      <a:pt x="1413180" y="184364"/>
                      <a:pt x="1413344" y="190380"/>
                      <a:pt x="1415805" y="194560"/>
                    </a:cubicBezTo>
                    <a:lnTo>
                      <a:pt x="1452221" y="256506"/>
                    </a:lnTo>
                    <a:cubicBezTo>
                      <a:pt x="1455501" y="262013"/>
                      <a:pt x="1456322" y="269144"/>
                      <a:pt x="1454353" y="275569"/>
                    </a:cubicBezTo>
                    <a:lnTo>
                      <a:pt x="1448777" y="295060"/>
                    </a:lnTo>
                    <a:cubicBezTo>
                      <a:pt x="1447137" y="300224"/>
                      <a:pt x="1448448" y="306124"/>
                      <a:pt x="1451564" y="309436"/>
                    </a:cubicBezTo>
                    <a:lnTo>
                      <a:pt x="1493395" y="352432"/>
                    </a:lnTo>
                    <a:cubicBezTo>
                      <a:pt x="1499135" y="358317"/>
                      <a:pt x="1501104" y="367955"/>
                      <a:pt x="1498152" y="376430"/>
                    </a:cubicBezTo>
                    <a:cubicBezTo>
                      <a:pt x="1495691" y="383331"/>
                      <a:pt x="1490605" y="387937"/>
                      <a:pt x="1484372" y="388741"/>
                    </a:cubicBezTo>
                    <a:lnTo>
                      <a:pt x="1446316" y="393658"/>
                    </a:lnTo>
                    <a:cubicBezTo>
                      <a:pt x="1443526" y="394002"/>
                      <a:pt x="1441230" y="396232"/>
                      <a:pt x="1439754" y="399609"/>
                    </a:cubicBezTo>
                    <a:lnTo>
                      <a:pt x="1421710" y="443588"/>
                    </a:lnTo>
                    <a:cubicBezTo>
                      <a:pt x="1420889" y="445752"/>
                      <a:pt x="1420398" y="448195"/>
                      <a:pt x="1420563" y="450621"/>
                    </a:cubicBezTo>
                    <a:lnTo>
                      <a:pt x="1424335" y="512009"/>
                    </a:lnTo>
                    <a:cubicBezTo>
                      <a:pt x="1424664" y="519173"/>
                      <a:pt x="1422203" y="525942"/>
                      <a:pt x="1417445" y="530155"/>
                    </a:cubicBezTo>
                    <a:lnTo>
                      <a:pt x="1366594" y="576053"/>
                    </a:lnTo>
                    <a:cubicBezTo>
                      <a:pt x="1364297" y="578200"/>
                      <a:pt x="1362821" y="581856"/>
                      <a:pt x="1362657" y="585790"/>
                    </a:cubicBezTo>
                    <a:lnTo>
                      <a:pt x="1360688" y="658505"/>
                    </a:lnTo>
                    <a:cubicBezTo>
                      <a:pt x="1360524" y="659784"/>
                      <a:pt x="1360524" y="661046"/>
                      <a:pt x="1360196" y="662275"/>
                    </a:cubicBezTo>
                    <a:lnTo>
                      <a:pt x="1334769" y="802870"/>
                    </a:lnTo>
                    <a:close/>
                    <a:moveTo>
                      <a:pt x="1145307" y="710288"/>
                    </a:moveTo>
                    <a:cubicBezTo>
                      <a:pt x="1148751" y="710288"/>
                      <a:pt x="1152031" y="711501"/>
                      <a:pt x="1154984" y="713829"/>
                    </a:cubicBezTo>
                    <a:lnTo>
                      <a:pt x="1179426" y="734122"/>
                    </a:lnTo>
                    <a:cubicBezTo>
                      <a:pt x="1180575" y="735024"/>
                      <a:pt x="1181887" y="735564"/>
                      <a:pt x="1183034" y="735663"/>
                    </a:cubicBezTo>
                    <a:lnTo>
                      <a:pt x="1219452" y="739007"/>
                    </a:lnTo>
                    <a:cubicBezTo>
                      <a:pt x="1225029" y="739498"/>
                      <a:pt x="1229949" y="743138"/>
                      <a:pt x="1232738" y="748760"/>
                    </a:cubicBezTo>
                    <a:lnTo>
                      <a:pt x="1248813" y="781052"/>
                    </a:lnTo>
                    <a:cubicBezTo>
                      <a:pt x="1250127" y="783462"/>
                      <a:pt x="1251931" y="785167"/>
                      <a:pt x="1253900" y="785823"/>
                    </a:cubicBezTo>
                    <a:cubicBezTo>
                      <a:pt x="1255375" y="786331"/>
                      <a:pt x="1256851" y="786183"/>
                      <a:pt x="1258329" y="785429"/>
                    </a:cubicBezTo>
                    <a:lnTo>
                      <a:pt x="1324108" y="751842"/>
                    </a:lnTo>
                    <a:lnTo>
                      <a:pt x="1331818" y="771463"/>
                    </a:lnTo>
                    <a:lnTo>
                      <a:pt x="1351830" y="660800"/>
                    </a:lnTo>
                    <a:cubicBezTo>
                      <a:pt x="1351994" y="659981"/>
                      <a:pt x="1351994" y="659128"/>
                      <a:pt x="1351994" y="658292"/>
                    </a:cubicBezTo>
                    <a:lnTo>
                      <a:pt x="1354127" y="585593"/>
                    </a:lnTo>
                    <a:cubicBezTo>
                      <a:pt x="1354291" y="579249"/>
                      <a:pt x="1356752" y="573447"/>
                      <a:pt x="1360853" y="569709"/>
                    </a:cubicBezTo>
                    <a:lnTo>
                      <a:pt x="1411868" y="523811"/>
                    </a:lnTo>
                    <a:cubicBezTo>
                      <a:pt x="1414491" y="521353"/>
                      <a:pt x="1416133" y="517058"/>
                      <a:pt x="1415805" y="512599"/>
                    </a:cubicBezTo>
                    <a:lnTo>
                      <a:pt x="1412032" y="451227"/>
                    </a:lnTo>
                    <a:cubicBezTo>
                      <a:pt x="1411868" y="447490"/>
                      <a:pt x="1412361" y="443736"/>
                      <a:pt x="1413837" y="440376"/>
                    </a:cubicBezTo>
                    <a:lnTo>
                      <a:pt x="1431880" y="396396"/>
                    </a:lnTo>
                    <a:cubicBezTo>
                      <a:pt x="1434506" y="390117"/>
                      <a:pt x="1439425" y="385905"/>
                      <a:pt x="1445168" y="385167"/>
                    </a:cubicBezTo>
                    <a:lnTo>
                      <a:pt x="1483224" y="380250"/>
                    </a:lnTo>
                    <a:cubicBezTo>
                      <a:pt x="1487489" y="379709"/>
                      <a:pt x="1489458" y="375447"/>
                      <a:pt x="1489950" y="373627"/>
                    </a:cubicBezTo>
                    <a:cubicBezTo>
                      <a:pt x="1491590" y="369218"/>
                      <a:pt x="1491426" y="362595"/>
                      <a:pt x="1487325" y="358464"/>
                    </a:cubicBezTo>
                    <a:lnTo>
                      <a:pt x="1445495" y="315485"/>
                    </a:lnTo>
                    <a:cubicBezTo>
                      <a:pt x="1440082" y="309944"/>
                      <a:pt x="1438114" y="300781"/>
                      <a:pt x="1440411" y="292650"/>
                    </a:cubicBezTo>
                    <a:lnTo>
                      <a:pt x="1446152" y="273176"/>
                    </a:lnTo>
                    <a:cubicBezTo>
                      <a:pt x="1447463" y="269046"/>
                      <a:pt x="1446973" y="264341"/>
                      <a:pt x="1444840" y="260899"/>
                    </a:cubicBezTo>
                    <a:lnTo>
                      <a:pt x="1408422" y="198937"/>
                    </a:lnTo>
                    <a:cubicBezTo>
                      <a:pt x="1404485" y="192167"/>
                      <a:pt x="1404321" y="183233"/>
                      <a:pt x="1407767" y="176135"/>
                    </a:cubicBezTo>
                    <a:lnTo>
                      <a:pt x="1429748" y="131910"/>
                    </a:lnTo>
                    <a:cubicBezTo>
                      <a:pt x="1431716" y="127795"/>
                      <a:pt x="1431880" y="122615"/>
                      <a:pt x="1429912" y="118386"/>
                    </a:cubicBezTo>
                    <a:cubicBezTo>
                      <a:pt x="1429091" y="116763"/>
                      <a:pt x="1427451" y="113927"/>
                      <a:pt x="1424335" y="113124"/>
                    </a:cubicBezTo>
                    <a:lnTo>
                      <a:pt x="1388574" y="104092"/>
                    </a:lnTo>
                    <a:cubicBezTo>
                      <a:pt x="1388246" y="103977"/>
                      <a:pt x="1387755" y="103928"/>
                      <a:pt x="1387263" y="103928"/>
                    </a:cubicBezTo>
                    <a:lnTo>
                      <a:pt x="1324271" y="103928"/>
                    </a:lnTo>
                    <a:cubicBezTo>
                      <a:pt x="1320826" y="103928"/>
                      <a:pt x="1317546" y="107256"/>
                      <a:pt x="1316397" y="112026"/>
                    </a:cubicBezTo>
                    <a:lnTo>
                      <a:pt x="1297206" y="190036"/>
                    </a:lnTo>
                    <a:cubicBezTo>
                      <a:pt x="1296385" y="193462"/>
                      <a:pt x="1294909" y="196592"/>
                      <a:pt x="1292777" y="199035"/>
                    </a:cubicBezTo>
                    <a:lnTo>
                      <a:pt x="1272436" y="222672"/>
                    </a:lnTo>
                    <a:cubicBezTo>
                      <a:pt x="1271287" y="223984"/>
                      <a:pt x="1270303" y="225688"/>
                      <a:pt x="1269811" y="227606"/>
                    </a:cubicBezTo>
                    <a:lnTo>
                      <a:pt x="1240940" y="330319"/>
                    </a:lnTo>
                    <a:cubicBezTo>
                      <a:pt x="1239136" y="336712"/>
                      <a:pt x="1234871" y="341629"/>
                      <a:pt x="1229622" y="343433"/>
                    </a:cubicBezTo>
                    <a:lnTo>
                      <a:pt x="1186644" y="358219"/>
                    </a:lnTo>
                    <a:cubicBezTo>
                      <a:pt x="1183362" y="359350"/>
                      <a:pt x="1179918" y="359268"/>
                      <a:pt x="1176636" y="357989"/>
                    </a:cubicBezTo>
                    <a:lnTo>
                      <a:pt x="1123324" y="336778"/>
                    </a:lnTo>
                    <a:cubicBezTo>
                      <a:pt x="1122177" y="336319"/>
                      <a:pt x="1121029" y="336220"/>
                      <a:pt x="1119880" y="336499"/>
                    </a:cubicBezTo>
                    <a:lnTo>
                      <a:pt x="1096588" y="341974"/>
                    </a:lnTo>
                    <a:cubicBezTo>
                      <a:pt x="1095110" y="342285"/>
                      <a:pt x="1093963" y="343154"/>
                      <a:pt x="1092813" y="344433"/>
                    </a:cubicBezTo>
                    <a:lnTo>
                      <a:pt x="1062795" y="378627"/>
                    </a:lnTo>
                    <a:cubicBezTo>
                      <a:pt x="1059187" y="382725"/>
                      <a:pt x="1054429" y="384725"/>
                      <a:pt x="1049345" y="384052"/>
                    </a:cubicBezTo>
                    <a:lnTo>
                      <a:pt x="1016045" y="379545"/>
                    </a:lnTo>
                    <a:cubicBezTo>
                      <a:pt x="1015059" y="379414"/>
                      <a:pt x="1014076" y="379528"/>
                      <a:pt x="1013091" y="379922"/>
                    </a:cubicBezTo>
                    <a:lnTo>
                      <a:pt x="980940" y="392986"/>
                    </a:lnTo>
                    <a:cubicBezTo>
                      <a:pt x="975199" y="395363"/>
                      <a:pt x="968802" y="393724"/>
                      <a:pt x="964208" y="388823"/>
                    </a:cubicBezTo>
                    <a:lnTo>
                      <a:pt x="928940" y="350350"/>
                    </a:lnTo>
                    <a:cubicBezTo>
                      <a:pt x="926479" y="347645"/>
                      <a:pt x="924674" y="344105"/>
                      <a:pt x="923855" y="340122"/>
                    </a:cubicBezTo>
                    <a:lnTo>
                      <a:pt x="919590" y="319959"/>
                    </a:lnTo>
                    <a:cubicBezTo>
                      <a:pt x="918441" y="314435"/>
                      <a:pt x="915325" y="311927"/>
                      <a:pt x="912700" y="311419"/>
                    </a:cubicBezTo>
                    <a:cubicBezTo>
                      <a:pt x="909913" y="310894"/>
                      <a:pt x="907616" y="312222"/>
                      <a:pt x="905647" y="315025"/>
                    </a:cubicBezTo>
                    <a:lnTo>
                      <a:pt x="886947" y="342728"/>
                    </a:lnTo>
                    <a:cubicBezTo>
                      <a:pt x="885797" y="344613"/>
                      <a:pt x="884978" y="347023"/>
                      <a:pt x="884650" y="349563"/>
                    </a:cubicBezTo>
                    <a:lnTo>
                      <a:pt x="878417" y="419132"/>
                    </a:lnTo>
                    <a:cubicBezTo>
                      <a:pt x="878417" y="420312"/>
                      <a:pt x="878417" y="421525"/>
                      <a:pt x="878581" y="422738"/>
                    </a:cubicBezTo>
                    <a:lnTo>
                      <a:pt x="887111" y="490355"/>
                    </a:lnTo>
                    <a:cubicBezTo>
                      <a:pt x="887275" y="491781"/>
                      <a:pt x="887602" y="493158"/>
                      <a:pt x="888258" y="494469"/>
                    </a:cubicBezTo>
                    <a:lnTo>
                      <a:pt x="915325" y="557841"/>
                    </a:lnTo>
                    <a:cubicBezTo>
                      <a:pt x="916146" y="559776"/>
                      <a:pt x="917293" y="561333"/>
                      <a:pt x="918605" y="562365"/>
                    </a:cubicBezTo>
                    <a:lnTo>
                      <a:pt x="942228" y="579692"/>
                    </a:lnTo>
                    <a:cubicBezTo>
                      <a:pt x="946657" y="583020"/>
                      <a:pt x="949608" y="588839"/>
                      <a:pt x="950101" y="595248"/>
                    </a:cubicBezTo>
                    <a:lnTo>
                      <a:pt x="957646" y="684732"/>
                    </a:lnTo>
                    <a:cubicBezTo>
                      <a:pt x="958139" y="690142"/>
                      <a:pt x="961092" y="694568"/>
                      <a:pt x="964865" y="695256"/>
                    </a:cubicBezTo>
                    <a:lnTo>
                      <a:pt x="1006529" y="702961"/>
                    </a:lnTo>
                    <a:cubicBezTo>
                      <a:pt x="1007022" y="703092"/>
                      <a:pt x="1007679" y="703075"/>
                      <a:pt x="1008171" y="702993"/>
                    </a:cubicBezTo>
                    <a:lnTo>
                      <a:pt x="1040814" y="698584"/>
                    </a:lnTo>
                    <a:cubicBezTo>
                      <a:pt x="1046884" y="697781"/>
                      <a:pt x="1053117" y="701075"/>
                      <a:pt x="1056562" y="707321"/>
                    </a:cubicBezTo>
                    <a:lnTo>
                      <a:pt x="1070012" y="730991"/>
                    </a:lnTo>
                    <a:cubicBezTo>
                      <a:pt x="1072144" y="734679"/>
                      <a:pt x="1075426" y="736302"/>
                      <a:pt x="1078542" y="735089"/>
                    </a:cubicBezTo>
                    <a:lnTo>
                      <a:pt x="1140220" y="711189"/>
                    </a:lnTo>
                    <a:cubicBezTo>
                      <a:pt x="1141860" y="710550"/>
                      <a:pt x="1143667" y="710238"/>
                      <a:pt x="1145307" y="710238"/>
                    </a:cubicBezTo>
                    <a:close/>
                    <a:moveTo>
                      <a:pt x="2276676" y="783626"/>
                    </a:moveTo>
                    <a:lnTo>
                      <a:pt x="2215161" y="744580"/>
                    </a:lnTo>
                    <a:cubicBezTo>
                      <a:pt x="2214340" y="744056"/>
                      <a:pt x="2213521" y="743744"/>
                      <a:pt x="2212536" y="743629"/>
                    </a:cubicBezTo>
                    <a:lnTo>
                      <a:pt x="2163489" y="737122"/>
                    </a:lnTo>
                    <a:cubicBezTo>
                      <a:pt x="2162834" y="737040"/>
                      <a:pt x="2162342" y="737040"/>
                      <a:pt x="2162013" y="737138"/>
                    </a:cubicBezTo>
                    <a:lnTo>
                      <a:pt x="2127566" y="742351"/>
                    </a:lnTo>
                    <a:cubicBezTo>
                      <a:pt x="2126581" y="742515"/>
                      <a:pt x="2125597" y="742597"/>
                      <a:pt x="2124448" y="742482"/>
                    </a:cubicBezTo>
                    <a:lnTo>
                      <a:pt x="2099350" y="740875"/>
                    </a:lnTo>
                    <a:cubicBezTo>
                      <a:pt x="2094594" y="740580"/>
                      <a:pt x="2090329" y="738023"/>
                      <a:pt x="2087375" y="733679"/>
                    </a:cubicBezTo>
                    <a:cubicBezTo>
                      <a:pt x="2083438" y="728024"/>
                      <a:pt x="2082291" y="720139"/>
                      <a:pt x="2084424" y="713156"/>
                    </a:cubicBezTo>
                    <a:lnTo>
                      <a:pt x="2088853" y="698272"/>
                    </a:lnTo>
                    <a:cubicBezTo>
                      <a:pt x="2091148" y="690289"/>
                      <a:pt x="2097219" y="684995"/>
                      <a:pt x="2104272" y="684765"/>
                    </a:cubicBezTo>
                    <a:lnTo>
                      <a:pt x="2174480" y="682307"/>
                    </a:lnTo>
                    <a:cubicBezTo>
                      <a:pt x="2176120" y="682258"/>
                      <a:pt x="2177924" y="682520"/>
                      <a:pt x="2179564" y="683093"/>
                    </a:cubicBezTo>
                    <a:lnTo>
                      <a:pt x="2241079" y="704288"/>
                    </a:lnTo>
                    <a:cubicBezTo>
                      <a:pt x="2245836" y="705944"/>
                      <a:pt x="2249773" y="710107"/>
                      <a:pt x="2251906" y="715681"/>
                    </a:cubicBezTo>
                    <a:lnTo>
                      <a:pt x="2276676" y="783610"/>
                    </a:lnTo>
                    <a:close/>
                    <a:moveTo>
                      <a:pt x="2162670" y="728483"/>
                    </a:moveTo>
                    <a:cubicBezTo>
                      <a:pt x="2163325" y="728483"/>
                      <a:pt x="2163982" y="728516"/>
                      <a:pt x="2164474" y="728598"/>
                    </a:cubicBezTo>
                    <a:lnTo>
                      <a:pt x="2213686" y="735106"/>
                    </a:lnTo>
                    <a:cubicBezTo>
                      <a:pt x="2215818" y="735384"/>
                      <a:pt x="2217951" y="736155"/>
                      <a:pt x="2219755" y="737335"/>
                    </a:cubicBezTo>
                    <a:lnTo>
                      <a:pt x="2259779" y="762792"/>
                    </a:lnTo>
                    <a:lnTo>
                      <a:pt x="2243704" y="718647"/>
                    </a:lnTo>
                    <a:cubicBezTo>
                      <a:pt x="2242556" y="715517"/>
                      <a:pt x="2240588" y="713255"/>
                      <a:pt x="2238291" y="712435"/>
                    </a:cubicBezTo>
                    <a:lnTo>
                      <a:pt x="2238291" y="712435"/>
                    </a:lnTo>
                    <a:lnTo>
                      <a:pt x="2176777" y="691240"/>
                    </a:lnTo>
                    <a:cubicBezTo>
                      <a:pt x="2176120" y="691011"/>
                      <a:pt x="2175137" y="690896"/>
                      <a:pt x="2174645" y="690929"/>
                    </a:cubicBezTo>
                    <a:lnTo>
                      <a:pt x="2104600" y="693388"/>
                    </a:lnTo>
                    <a:cubicBezTo>
                      <a:pt x="2101320" y="693486"/>
                      <a:pt x="2098367" y="696437"/>
                      <a:pt x="2097055" y="700764"/>
                    </a:cubicBezTo>
                    <a:lnTo>
                      <a:pt x="2092626" y="715631"/>
                    </a:lnTo>
                    <a:cubicBezTo>
                      <a:pt x="2091312" y="720189"/>
                      <a:pt x="2091969" y="725221"/>
                      <a:pt x="2094430" y="728794"/>
                    </a:cubicBezTo>
                    <a:cubicBezTo>
                      <a:pt x="2095249" y="730024"/>
                      <a:pt x="2097219" y="732139"/>
                      <a:pt x="2100006" y="732319"/>
                    </a:cubicBezTo>
                    <a:lnTo>
                      <a:pt x="2125105" y="733925"/>
                    </a:lnTo>
                    <a:lnTo>
                      <a:pt x="2126252" y="733859"/>
                    </a:lnTo>
                    <a:lnTo>
                      <a:pt x="2160538" y="728647"/>
                    </a:lnTo>
                    <a:cubicBezTo>
                      <a:pt x="2161192" y="728532"/>
                      <a:pt x="2162013" y="728483"/>
                      <a:pt x="2162670" y="728483"/>
                    </a:cubicBezTo>
                    <a:close/>
                    <a:moveTo>
                      <a:pt x="2012575" y="770463"/>
                    </a:moveTo>
                    <a:cubicBezTo>
                      <a:pt x="2011099" y="770463"/>
                      <a:pt x="2009621" y="770233"/>
                      <a:pt x="2008146" y="769775"/>
                    </a:cubicBezTo>
                    <a:lnTo>
                      <a:pt x="1976814" y="759743"/>
                    </a:lnTo>
                    <a:cubicBezTo>
                      <a:pt x="1971565" y="758054"/>
                      <a:pt x="1967300" y="753399"/>
                      <a:pt x="1965496" y="747268"/>
                    </a:cubicBezTo>
                    <a:lnTo>
                      <a:pt x="1954669" y="713386"/>
                    </a:lnTo>
                    <a:lnTo>
                      <a:pt x="2017823" y="709288"/>
                    </a:lnTo>
                    <a:cubicBezTo>
                      <a:pt x="2023893" y="708583"/>
                      <a:pt x="2029143" y="712124"/>
                      <a:pt x="2032587" y="717976"/>
                    </a:cubicBezTo>
                    <a:lnTo>
                      <a:pt x="2037345" y="726385"/>
                    </a:lnTo>
                    <a:cubicBezTo>
                      <a:pt x="2042429" y="735106"/>
                      <a:pt x="2041282" y="746940"/>
                      <a:pt x="2034555" y="753891"/>
                    </a:cubicBezTo>
                    <a:lnTo>
                      <a:pt x="2023564" y="765447"/>
                    </a:lnTo>
                    <a:cubicBezTo>
                      <a:pt x="2020448" y="768709"/>
                      <a:pt x="2016512" y="770447"/>
                      <a:pt x="2012575" y="770447"/>
                    </a:cubicBezTo>
                    <a:close/>
                    <a:moveTo>
                      <a:pt x="1966151" y="721238"/>
                    </a:moveTo>
                    <a:lnTo>
                      <a:pt x="1973698" y="744678"/>
                    </a:lnTo>
                    <a:cubicBezTo>
                      <a:pt x="1974681" y="748154"/>
                      <a:pt x="1976978" y="750727"/>
                      <a:pt x="1979439" y="751547"/>
                    </a:cubicBezTo>
                    <a:lnTo>
                      <a:pt x="2010771" y="761579"/>
                    </a:lnTo>
                    <a:cubicBezTo>
                      <a:pt x="2013068" y="762316"/>
                      <a:pt x="2015362" y="761562"/>
                      <a:pt x="2017331" y="759546"/>
                    </a:cubicBezTo>
                    <a:lnTo>
                      <a:pt x="2028322" y="747989"/>
                    </a:lnTo>
                    <a:cubicBezTo>
                      <a:pt x="2032259" y="743826"/>
                      <a:pt x="2033080" y="736040"/>
                      <a:pt x="2029962" y="730679"/>
                    </a:cubicBezTo>
                    <a:lnTo>
                      <a:pt x="2025042" y="722270"/>
                    </a:lnTo>
                    <a:cubicBezTo>
                      <a:pt x="2023402" y="719369"/>
                      <a:pt x="2021432" y="717927"/>
                      <a:pt x="2018316" y="717861"/>
                    </a:cubicBezTo>
                    <a:lnTo>
                      <a:pt x="1966151" y="721254"/>
                    </a:lnTo>
                    <a:close/>
                    <a:moveTo>
                      <a:pt x="2091805" y="535958"/>
                    </a:moveTo>
                    <a:lnTo>
                      <a:pt x="2065723" y="481094"/>
                    </a:lnTo>
                    <a:cubicBezTo>
                      <a:pt x="2064738" y="479241"/>
                      <a:pt x="2064083" y="477209"/>
                      <a:pt x="2063755" y="475061"/>
                    </a:cubicBezTo>
                    <a:lnTo>
                      <a:pt x="2046530" y="376823"/>
                    </a:lnTo>
                    <a:cubicBezTo>
                      <a:pt x="2046037" y="373693"/>
                      <a:pt x="2046037" y="370414"/>
                      <a:pt x="2046694" y="367316"/>
                    </a:cubicBezTo>
                    <a:lnTo>
                      <a:pt x="2058833" y="309157"/>
                    </a:lnTo>
                    <a:cubicBezTo>
                      <a:pt x="2059490" y="306239"/>
                      <a:pt x="2060637" y="303551"/>
                      <a:pt x="2062115" y="301191"/>
                    </a:cubicBezTo>
                    <a:lnTo>
                      <a:pt x="2087539" y="263390"/>
                    </a:lnTo>
                    <a:lnTo>
                      <a:pt x="2092133" y="307731"/>
                    </a:lnTo>
                    <a:cubicBezTo>
                      <a:pt x="2092626" y="312960"/>
                      <a:pt x="2095741" y="317254"/>
                      <a:pt x="2099350" y="317959"/>
                    </a:cubicBezTo>
                    <a:lnTo>
                      <a:pt x="2118379" y="321566"/>
                    </a:lnTo>
                    <a:cubicBezTo>
                      <a:pt x="2125105" y="322844"/>
                      <a:pt x="2130517" y="328942"/>
                      <a:pt x="2132157" y="337073"/>
                    </a:cubicBezTo>
                    <a:lnTo>
                      <a:pt x="2136422" y="358825"/>
                    </a:lnTo>
                    <a:cubicBezTo>
                      <a:pt x="2136915" y="360923"/>
                      <a:pt x="2137079" y="363120"/>
                      <a:pt x="2136915" y="365316"/>
                    </a:cubicBezTo>
                    <a:lnTo>
                      <a:pt x="2133635" y="415574"/>
                    </a:lnTo>
                    <a:cubicBezTo>
                      <a:pt x="2133142" y="422262"/>
                      <a:pt x="2130189" y="428295"/>
                      <a:pt x="2125433" y="431704"/>
                    </a:cubicBezTo>
                    <a:cubicBezTo>
                      <a:pt x="2121825" y="434376"/>
                      <a:pt x="2117395" y="435212"/>
                      <a:pt x="2113130" y="434147"/>
                    </a:cubicBezTo>
                    <a:lnTo>
                      <a:pt x="2106897" y="432507"/>
                    </a:lnTo>
                    <a:cubicBezTo>
                      <a:pt x="2105257" y="432065"/>
                      <a:pt x="2103779" y="432360"/>
                      <a:pt x="2102139" y="433311"/>
                    </a:cubicBezTo>
                    <a:cubicBezTo>
                      <a:pt x="2099842" y="434802"/>
                      <a:pt x="2098038" y="437818"/>
                      <a:pt x="2097381" y="441359"/>
                    </a:cubicBezTo>
                    <a:lnTo>
                      <a:pt x="2092461" y="468980"/>
                    </a:lnTo>
                    <a:cubicBezTo>
                      <a:pt x="2091640" y="472652"/>
                      <a:pt x="2092297" y="476488"/>
                      <a:pt x="2093937" y="479504"/>
                    </a:cubicBezTo>
                    <a:lnTo>
                      <a:pt x="2118050" y="521959"/>
                    </a:lnTo>
                    <a:lnTo>
                      <a:pt x="2091805" y="535958"/>
                    </a:lnTo>
                    <a:close/>
                    <a:moveTo>
                      <a:pt x="2081470" y="287979"/>
                    </a:moveTo>
                    <a:lnTo>
                      <a:pt x="2069331" y="306026"/>
                    </a:lnTo>
                    <a:cubicBezTo>
                      <a:pt x="2068348" y="307420"/>
                      <a:pt x="2067691" y="309124"/>
                      <a:pt x="2067363" y="310927"/>
                    </a:cubicBezTo>
                    <a:lnTo>
                      <a:pt x="2055060" y="369103"/>
                    </a:lnTo>
                    <a:cubicBezTo>
                      <a:pt x="2054568" y="371136"/>
                      <a:pt x="2054568" y="373316"/>
                      <a:pt x="2054896" y="375365"/>
                    </a:cubicBezTo>
                    <a:lnTo>
                      <a:pt x="2072121" y="473570"/>
                    </a:lnTo>
                    <a:cubicBezTo>
                      <a:pt x="2072449" y="474947"/>
                      <a:pt x="2072776" y="476258"/>
                      <a:pt x="2073432" y="477438"/>
                    </a:cubicBezTo>
                    <a:lnTo>
                      <a:pt x="2095577" y="524156"/>
                    </a:lnTo>
                    <a:lnTo>
                      <a:pt x="2106076" y="518566"/>
                    </a:lnTo>
                    <a:lnTo>
                      <a:pt x="2086556" y="483766"/>
                    </a:lnTo>
                    <a:cubicBezTo>
                      <a:pt x="2083767" y="479012"/>
                      <a:pt x="2082946" y="473061"/>
                      <a:pt x="2083931" y="467472"/>
                    </a:cubicBezTo>
                    <a:lnTo>
                      <a:pt x="2089017" y="439851"/>
                    </a:lnTo>
                    <a:cubicBezTo>
                      <a:pt x="2090000" y="433917"/>
                      <a:pt x="2093118" y="428901"/>
                      <a:pt x="2097546" y="426098"/>
                    </a:cubicBezTo>
                    <a:cubicBezTo>
                      <a:pt x="2101156" y="423869"/>
                      <a:pt x="2105093" y="423246"/>
                      <a:pt x="2109029" y="424213"/>
                    </a:cubicBezTo>
                    <a:lnTo>
                      <a:pt x="2115263" y="425852"/>
                    </a:lnTo>
                    <a:cubicBezTo>
                      <a:pt x="2117560" y="426426"/>
                      <a:pt x="2119200" y="425590"/>
                      <a:pt x="2120347" y="424771"/>
                    </a:cubicBezTo>
                    <a:cubicBezTo>
                      <a:pt x="2122972" y="422853"/>
                      <a:pt x="2124776" y="419230"/>
                      <a:pt x="2125105" y="415083"/>
                    </a:cubicBezTo>
                    <a:lnTo>
                      <a:pt x="2128221" y="364808"/>
                    </a:lnTo>
                    <a:cubicBezTo>
                      <a:pt x="2128385" y="363382"/>
                      <a:pt x="2128221" y="361940"/>
                      <a:pt x="2128056" y="360546"/>
                    </a:cubicBezTo>
                    <a:lnTo>
                      <a:pt x="2123793" y="338810"/>
                    </a:lnTo>
                    <a:cubicBezTo>
                      <a:pt x="2122808" y="334188"/>
                      <a:pt x="2120019" y="330680"/>
                      <a:pt x="2116739" y="330057"/>
                    </a:cubicBezTo>
                    <a:lnTo>
                      <a:pt x="2097710" y="326451"/>
                    </a:lnTo>
                    <a:cubicBezTo>
                      <a:pt x="2090165" y="325024"/>
                      <a:pt x="2084588" y="317878"/>
                      <a:pt x="2083603" y="308665"/>
                    </a:cubicBezTo>
                    <a:lnTo>
                      <a:pt x="2081470" y="2880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4" name="Graphic 9">
              <a:extLst>
                <a:ext uri="{FF2B5EF4-FFF2-40B4-BE49-F238E27FC236}">
                  <a16:creationId xmlns:a16="http://schemas.microsoft.com/office/drawing/2014/main" id="{3DD3475E-B640-DA55-4DC3-E8977B7EDD7A}"/>
                </a:ext>
              </a:extLst>
            </p:cNvPr>
            <p:cNvGrpSpPr/>
            <p:nvPr/>
          </p:nvGrpSpPr>
          <p:grpSpPr>
            <a:xfrm>
              <a:off x="10395907" y="8063482"/>
              <a:ext cx="930478" cy="949715"/>
              <a:chOff x="10395907" y="8063482"/>
              <a:chExt cx="930478" cy="949715"/>
            </a:xfrm>
            <a:grpFill/>
          </p:grpSpPr>
          <p:sp>
            <p:nvSpPr>
              <p:cNvPr id="1635" name="Freeform 1634">
                <a:extLst>
                  <a:ext uri="{FF2B5EF4-FFF2-40B4-BE49-F238E27FC236}">
                    <a16:creationId xmlns:a16="http://schemas.microsoft.com/office/drawing/2014/main" id="{8DAA7E25-4272-360A-46DF-4AD0F6AA302A}"/>
                  </a:ext>
                </a:extLst>
              </p:cNvPr>
              <p:cNvSpPr/>
              <p:nvPr/>
            </p:nvSpPr>
            <p:spPr>
              <a:xfrm>
                <a:off x="10400120" y="8067717"/>
                <a:ext cx="921896" cy="941158"/>
              </a:xfrm>
              <a:custGeom>
                <a:avLst/>
                <a:gdLst>
                  <a:gd name="connsiteX0" fmla="*/ 584359 w 921896"/>
                  <a:gd name="connsiteY0" fmla="*/ 202034 h 941158"/>
                  <a:gd name="connsiteX1" fmla="*/ 569120 w 921896"/>
                  <a:gd name="connsiteY1" fmla="*/ 226131 h 941158"/>
                  <a:gd name="connsiteX2" fmla="*/ 568595 w 921896"/>
                  <a:gd name="connsiteY2" fmla="*/ 227032 h 941158"/>
                  <a:gd name="connsiteX3" fmla="*/ 548173 w 921896"/>
                  <a:gd name="connsiteY3" fmla="*/ 264308 h 941158"/>
                  <a:gd name="connsiteX4" fmla="*/ 552765 w 921896"/>
                  <a:gd name="connsiteY4" fmla="*/ 288060 h 941158"/>
                  <a:gd name="connsiteX5" fmla="*/ 552765 w 921896"/>
                  <a:gd name="connsiteY5" fmla="*/ 313205 h 941158"/>
                  <a:gd name="connsiteX6" fmla="*/ 589510 w 921896"/>
                  <a:gd name="connsiteY6" fmla="*/ 314598 h 941158"/>
                  <a:gd name="connsiteX7" fmla="*/ 603289 w 921896"/>
                  <a:gd name="connsiteY7" fmla="*/ 307615 h 941158"/>
                  <a:gd name="connsiteX8" fmla="*/ 619365 w 921896"/>
                  <a:gd name="connsiteY8" fmla="*/ 322992 h 941158"/>
                  <a:gd name="connsiteX9" fmla="*/ 609752 w 921896"/>
                  <a:gd name="connsiteY9" fmla="*/ 343465 h 941158"/>
                  <a:gd name="connsiteX10" fmla="*/ 610031 w 921896"/>
                  <a:gd name="connsiteY10" fmla="*/ 360988 h 941158"/>
                  <a:gd name="connsiteX11" fmla="*/ 628551 w 921896"/>
                  <a:gd name="connsiteY11" fmla="*/ 397051 h 941158"/>
                  <a:gd name="connsiteX12" fmla="*/ 650746 w 921896"/>
                  <a:gd name="connsiteY12" fmla="*/ 436211 h 941158"/>
                  <a:gd name="connsiteX13" fmla="*/ 652484 w 921896"/>
                  <a:gd name="connsiteY13" fmla="*/ 438703 h 941158"/>
                  <a:gd name="connsiteX14" fmla="*/ 674974 w 921896"/>
                  <a:gd name="connsiteY14" fmla="*/ 464816 h 941158"/>
                  <a:gd name="connsiteX15" fmla="*/ 679075 w 921896"/>
                  <a:gd name="connsiteY15" fmla="*/ 467996 h 941158"/>
                  <a:gd name="connsiteX16" fmla="*/ 881416 w 921896"/>
                  <a:gd name="connsiteY16" fmla="*/ 563742 h 941158"/>
                  <a:gd name="connsiteX17" fmla="*/ 885746 w 921896"/>
                  <a:gd name="connsiteY17" fmla="*/ 564742 h 941158"/>
                  <a:gd name="connsiteX18" fmla="*/ 909252 w 921896"/>
                  <a:gd name="connsiteY18" fmla="*/ 564742 h 941158"/>
                  <a:gd name="connsiteX19" fmla="*/ 918406 w 921896"/>
                  <a:gd name="connsiteY19" fmla="*/ 592313 h 941158"/>
                  <a:gd name="connsiteX20" fmla="*/ 760700 w 921896"/>
                  <a:gd name="connsiteY20" fmla="*/ 807279 h 941158"/>
                  <a:gd name="connsiteX21" fmla="*/ 752039 w 921896"/>
                  <a:gd name="connsiteY21" fmla="*/ 812361 h 941158"/>
                  <a:gd name="connsiteX22" fmla="*/ 678500 w 921896"/>
                  <a:gd name="connsiteY22" fmla="*/ 816082 h 941158"/>
                  <a:gd name="connsiteX23" fmla="*/ 671283 w 921896"/>
                  <a:gd name="connsiteY23" fmla="*/ 819475 h 941158"/>
                  <a:gd name="connsiteX24" fmla="*/ 620300 w 921896"/>
                  <a:gd name="connsiteY24" fmla="*/ 870340 h 941158"/>
                  <a:gd name="connsiteX25" fmla="*/ 612935 w 921896"/>
                  <a:gd name="connsiteY25" fmla="*/ 873733 h 941158"/>
                  <a:gd name="connsiteX26" fmla="*/ 583424 w 921896"/>
                  <a:gd name="connsiteY26" fmla="*/ 874782 h 941158"/>
                  <a:gd name="connsiteX27" fmla="*/ 574369 w 921896"/>
                  <a:gd name="connsiteY27" fmla="*/ 880207 h 941158"/>
                  <a:gd name="connsiteX28" fmla="*/ 563379 w 921896"/>
                  <a:gd name="connsiteY28" fmla="*/ 896091 h 941158"/>
                  <a:gd name="connsiteX29" fmla="*/ 553980 w 921896"/>
                  <a:gd name="connsiteY29" fmla="*/ 901533 h 941158"/>
                  <a:gd name="connsiteX30" fmla="*/ 520631 w 921896"/>
                  <a:gd name="connsiteY30" fmla="*/ 901533 h 941158"/>
                  <a:gd name="connsiteX31" fmla="*/ 512429 w 921896"/>
                  <a:gd name="connsiteY31" fmla="*/ 897616 h 941158"/>
                  <a:gd name="connsiteX32" fmla="*/ 496796 w 921896"/>
                  <a:gd name="connsiteY32" fmla="*/ 880322 h 941158"/>
                  <a:gd name="connsiteX33" fmla="*/ 483394 w 921896"/>
                  <a:gd name="connsiteY33" fmla="*/ 877847 h 941158"/>
                  <a:gd name="connsiteX34" fmla="*/ 434100 w 921896"/>
                  <a:gd name="connsiteY34" fmla="*/ 906681 h 941158"/>
                  <a:gd name="connsiteX35" fmla="*/ 428999 w 921896"/>
                  <a:gd name="connsiteY35" fmla="*/ 912123 h 941158"/>
                  <a:gd name="connsiteX36" fmla="*/ 416876 w 921896"/>
                  <a:gd name="connsiteY36" fmla="*/ 934269 h 941158"/>
                  <a:gd name="connsiteX37" fmla="*/ 405262 w 921896"/>
                  <a:gd name="connsiteY37" fmla="*/ 941071 h 941158"/>
                  <a:gd name="connsiteX38" fmla="*/ 371257 w 921896"/>
                  <a:gd name="connsiteY38" fmla="*/ 936482 h 941158"/>
                  <a:gd name="connsiteX39" fmla="*/ 357479 w 921896"/>
                  <a:gd name="connsiteY39" fmla="*/ 926695 h 941158"/>
                  <a:gd name="connsiteX40" fmla="*/ 341402 w 921896"/>
                  <a:gd name="connsiteY40" fmla="*/ 928089 h 941158"/>
                  <a:gd name="connsiteX41" fmla="*/ 324572 w 921896"/>
                  <a:gd name="connsiteY41" fmla="*/ 928089 h 941158"/>
                  <a:gd name="connsiteX42" fmla="*/ 317536 w 921896"/>
                  <a:gd name="connsiteY42" fmla="*/ 925319 h 941158"/>
                  <a:gd name="connsiteX43" fmla="*/ 243521 w 921896"/>
                  <a:gd name="connsiteY43" fmla="*/ 860996 h 941158"/>
                  <a:gd name="connsiteX44" fmla="*/ 236484 w 921896"/>
                  <a:gd name="connsiteY44" fmla="*/ 858226 h 941158"/>
                  <a:gd name="connsiteX45" fmla="*/ 201692 w 921896"/>
                  <a:gd name="connsiteY45" fmla="*/ 858226 h 941158"/>
                  <a:gd name="connsiteX46" fmla="*/ 193046 w 921896"/>
                  <a:gd name="connsiteY46" fmla="*/ 853783 h 941158"/>
                  <a:gd name="connsiteX47" fmla="*/ 177693 w 921896"/>
                  <a:gd name="connsiteY47" fmla="*/ 835113 h 941158"/>
                  <a:gd name="connsiteX48" fmla="*/ 173723 w 921896"/>
                  <a:gd name="connsiteY48" fmla="*/ 823212 h 941158"/>
                  <a:gd name="connsiteX49" fmla="*/ 173723 w 921896"/>
                  <a:gd name="connsiteY49" fmla="*/ 795903 h 941158"/>
                  <a:gd name="connsiteX50" fmla="*/ 165128 w 921896"/>
                  <a:gd name="connsiteY50" fmla="*/ 780413 h 941158"/>
                  <a:gd name="connsiteX51" fmla="*/ 146165 w 921896"/>
                  <a:gd name="connsiteY51" fmla="*/ 772167 h 941158"/>
                  <a:gd name="connsiteX52" fmla="*/ 139193 w 921896"/>
                  <a:gd name="connsiteY52" fmla="*/ 764725 h 941158"/>
                  <a:gd name="connsiteX53" fmla="*/ 104286 w 921896"/>
                  <a:gd name="connsiteY53" fmla="*/ 684798 h 941158"/>
                  <a:gd name="connsiteX54" fmla="*/ 99364 w 921896"/>
                  <a:gd name="connsiteY54" fmla="*/ 678519 h 941158"/>
                  <a:gd name="connsiteX55" fmla="*/ 78597 w 921896"/>
                  <a:gd name="connsiteY55" fmla="*/ 663783 h 941158"/>
                  <a:gd name="connsiteX56" fmla="*/ 73217 w 921896"/>
                  <a:gd name="connsiteY56" fmla="*/ 656324 h 941158"/>
                  <a:gd name="connsiteX57" fmla="*/ 64457 w 921896"/>
                  <a:gd name="connsiteY57" fmla="*/ 631802 h 941158"/>
                  <a:gd name="connsiteX58" fmla="*/ 61800 w 921896"/>
                  <a:gd name="connsiteY58" fmla="*/ 626950 h 941158"/>
                  <a:gd name="connsiteX59" fmla="*/ 34422 w 921896"/>
                  <a:gd name="connsiteY59" fmla="*/ 592444 h 941158"/>
                  <a:gd name="connsiteX60" fmla="*/ 27008 w 921896"/>
                  <a:gd name="connsiteY60" fmla="*/ 587904 h 941158"/>
                  <a:gd name="connsiteX61" fmla="*/ 11244 w 921896"/>
                  <a:gd name="connsiteY61" fmla="*/ 585642 h 941158"/>
                  <a:gd name="connsiteX62" fmla="*/ 1630 w 921896"/>
                  <a:gd name="connsiteY62" fmla="*/ 561398 h 941158"/>
                  <a:gd name="connsiteX63" fmla="*/ 9570 w 921896"/>
                  <a:gd name="connsiteY63" fmla="*/ 543137 h 941158"/>
                  <a:gd name="connsiteX64" fmla="*/ 19773 w 921896"/>
                  <a:gd name="connsiteY64" fmla="*/ 534843 h 941158"/>
                  <a:gd name="connsiteX65" fmla="*/ 47381 w 921896"/>
                  <a:gd name="connsiteY65" fmla="*/ 532597 h 941158"/>
                  <a:gd name="connsiteX66" fmla="*/ 55353 w 921896"/>
                  <a:gd name="connsiteY66" fmla="*/ 510763 h 941158"/>
                  <a:gd name="connsiteX67" fmla="*/ 56568 w 921896"/>
                  <a:gd name="connsiteY67" fmla="*/ 503780 h 941158"/>
                  <a:gd name="connsiteX68" fmla="*/ 56568 w 921896"/>
                  <a:gd name="connsiteY68" fmla="*/ 435572 h 941158"/>
                  <a:gd name="connsiteX69" fmla="*/ 57010 w 921896"/>
                  <a:gd name="connsiteY69" fmla="*/ 431245 h 941158"/>
                  <a:gd name="connsiteX70" fmla="*/ 73561 w 921896"/>
                  <a:gd name="connsiteY70" fmla="*/ 353185 h 941158"/>
                  <a:gd name="connsiteX71" fmla="*/ 79417 w 921896"/>
                  <a:gd name="connsiteY71" fmla="*/ 343367 h 941158"/>
                  <a:gd name="connsiteX72" fmla="*/ 100266 w 921896"/>
                  <a:gd name="connsiteY72" fmla="*/ 327761 h 941158"/>
                  <a:gd name="connsiteX73" fmla="*/ 106139 w 921896"/>
                  <a:gd name="connsiteY73" fmla="*/ 317828 h 941158"/>
                  <a:gd name="connsiteX74" fmla="*/ 111274 w 921896"/>
                  <a:gd name="connsiteY74" fmla="*/ 292863 h 941158"/>
                  <a:gd name="connsiteX75" fmla="*/ 112488 w 921896"/>
                  <a:gd name="connsiteY75" fmla="*/ 288994 h 941158"/>
                  <a:gd name="connsiteX76" fmla="*/ 138110 w 921896"/>
                  <a:gd name="connsiteY76" fmla="*/ 230540 h 941158"/>
                  <a:gd name="connsiteX77" fmla="*/ 141031 w 921896"/>
                  <a:gd name="connsiteY77" fmla="*/ 226032 h 941158"/>
                  <a:gd name="connsiteX78" fmla="*/ 175840 w 921896"/>
                  <a:gd name="connsiteY78" fmla="*/ 188658 h 941158"/>
                  <a:gd name="connsiteX79" fmla="*/ 179481 w 921896"/>
                  <a:gd name="connsiteY79" fmla="*/ 182200 h 941158"/>
                  <a:gd name="connsiteX80" fmla="*/ 203036 w 921896"/>
                  <a:gd name="connsiteY80" fmla="*/ 106632 h 941158"/>
                  <a:gd name="connsiteX81" fmla="*/ 203775 w 921896"/>
                  <a:gd name="connsiteY81" fmla="*/ 103206 h 941158"/>
                  <a:gd name="connsiteX82" fmla="*/ 210616 w 921896"/>
                  <a:gd name="connsiteY82" fmla="*/ 50096 h 941158"/>
                  <a:gd name="connsiteX83" fmla="*/ 225362 w 921896"/>
                  <a:gd name="connsiteY83" fmla="*/ 36720 h 941158"/>
                  <a:gd name="connsiteX84" fmla="*/ 278231 w 921896"/>
                  <a:gd name="connsiteY84" fmla="*/ 49391 h 941158"/>
                  <a:gd name="connsiteX85" fmla="*/ 292306 w 921896"/>
                  <a:gd name="connsiteY85" fmla="*/ 39228 h 941158"/>
                  <a:gd name="connsiteX86" fmla="*/ 300901 w 921896"/>
                  <a:gd name="connsiteY86" fmla="*/ 10443 h 941158"/>
                  <a:gd name="connsiteX87" fmla="*/ 320226 w 921896"/>
                  <a:gd name="connsiteY87" fmla="*/ 3247 h 941158"/>
                  <a:gd name="connsiteX88" fmla="*/ 340222 w 921896"/>
                  <a:gd name="connsiteY88" fmla="*/ 22557 h 941158"/>
                  <a:gd name="connsiteX89" fmla="*/ 352574 w 921896"/>
                  <a:gd name="connsiteY89" fmla="*/ 24573 h 941158"/>
                  <a:gd name="connsiteX90" fmla="*/ 382707 w 921896"/>
                  <a:gd name="connsiteY90" fmla="*/ 8525 h 941158"/>
                  <a:gd name="connsiteX91" fmla="*/ 395454 w 921896"/>
                  <a:gd name="connsiteY91" fmla="*/ 21819 h 941158"/>
                  <a:gd name="connsiteX92" fmla="*/ 403065 w 921896"/>
                  <a:gd name="connsiteY92" fmla="*/ 25426 h 941158"/>
                  <a:gd name="connsiteX93" fmla="*/ 439874 w 921896"/>
                  <a:gd name="connsiteY93" fmla="*/ 26606 h 941158"/>
                  <a:gd name="connsiteX94" fmla="*/ 444746 w 921896"/>
                  <a:gd name="connsiteY94" fmla="*/ 28049 h 941158"/>
                  <a:gd name="connsiteX95" fmla="*/ 494810 w 921896"/>
                  <a:gd name="connsiteY95" fmla="*/ 57243 h 941158"/>
                  <a:gd name="connsiteX96" fmla="*/ 499437 w 921896"/>
                  <a:gd name="connsiteY96" fmla="*/ 61849 h 941158"/>
                  <a:gd name="connsiteX97" fmla="*/ 514922 w 921896"/>
                  <a:gd name="connsiteY97" fmla="*/ 86585 h 941158"/>
                  <a:gd name="connsiteX98" fmla="*/ 517185 w 921896"/>
                  <a:gd name="connsiteY98" fmla="*/ 89404 h 941158"/>
                  <a:gd name="connsiteX99" fmla="*/ 541808 w 921896"/>
                  <a:gd name="connsiteY99" fmla="*/ 113124 h 941158"/>
                  <a:gd name="connsiteX100" fmla="*/ 544662 w 921896"/>
                  <a:gd name="connsiteY100" fmla="*/ 116975 h 941158"/>
                  <a:gd name="connsiteX101" fmla="*/ 567972 w 921896"/>
                  <a:gd name="connsiteY101" fmla="*/ 160825 h 941158"/>
                  <a:gd name="connsiteX102" fmla="*/ 569727 w 921896"/>
                  <a:gd name="connsiteY102" fmla="*/ 163464 h 941158"/>
                  <a:gd name="connsiteX103" fmla="*/ 583129 w 921896"/>
                  <a:gd name="connsiteY103" fmla="*/ 179774 h 941158"/>
                  <a:gd name="connsiteX104" fmla="*/ 584244 w 921896"/>
                  <a:gd name="connsiteY104" fmla="*/ 202018 h 94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21896" h="941158">
                    <a:moveTo>
                      <a:pt x="584359" y="202034"/>
                    </a:moveTo>
                    <a:lnTo>
                      <a:pt x="569120" y="226131"/>
                    </a:lnTo>
                    <a:cubicBezTo>
                      <a:pt x="568940" y="226425"/>
                      <a:pt x="568760" y="226721"/>
                      <a:pt x="568595" y="227032"/>
                    </a:cubicBezTo>
                    <a:lnTo>
                      <a:pt x="548173" y="264308"/>
                    </a:lnTo>
                    <a:lnTo>
                      <a:pt x="552765" y="288060"/>
                    </a:lnTo>
                    <a:lnTo>
                      <a:pt x="552765" y="313205"/>
                    </a:lnTo>
                    <a:lnTo>
                      <a:pt x="589510" y="314598"/>
                    </a:lnTo>
                    <a:lnTo>
                      <a:pt x="603289" y="307615"/>
                    </a:lnTo>
                    <a:lnTo>
                      <a:pt x="619365" y="322992"/>
                    </a:lnTo>
                    <a:lnTo>
                      <a:pt x="609752" y="343465"/>
                    </a:lnTo>
                    <a:cubicBezTo>
                      <a:pt x="607210" y="348874"/>
                      <a:pt x="607324" y="355710"/>
                      <a:pt x="610031" y="360988"/>
                    </a:cubicBezTo>
                    <a:lnTo>
                      <a:pt x="628551" y="397051"/>
                    </a:lnTo>
                    <a:lnTo>
                      <a:pt x="650746" y="436211"/>
                    </a:lnTo>
                    <a:cubicBezTo>
                      <a:pt x="651254" y="437113"/>
                      <a:pt x="651844" y="437949"/>
                      <a:pt x="652484" y="438703"/>
                    </a:cubicBezTo>
                    <a:lnTo>
                      <a:pt x="674974" y="464816"/>
                    </a:lnTo>
                    <a:cubicBezTo>
                      <a:pt x="676171" y="466209"/>
                      <a:pt x="677566" y="467291"/>
                      <a:pt x="679075" y="467996"/>
                    </a:cubicBezTo>
                    <a:lnTo>
                      <a:pt x="881416" y="563742"/>
                    </a:lnTo>
                    <a:cubicBezTo>
                      <a:pt x="882810" y="564398"/>
                      <a:pt x="884269" y="564742"/>
                      <a:pt x="885746" y="564742"/>
                    </a:cubicBezTo>
                    <a:lnTo>
                      <a:pt x="909252" y="564742"/>
                    </a:lnTo>
                    <a:cubicBezTo>
                      <a:pt x="920342" y="564742"/>
                      <a:pt x="926034" y="581921"/>
                      <a:pt x="918406" y="592313"/>
                    </a:cubicBezTo>
                    <a:lnTo>
                      <a:pt x="760700" y="807279"/>
                    </a:lnTo>
                    <a:cubicBezTo>
                      <a:pt x="758437" y="810361"/>
                      <a:pt x="755336" y="812197"/>
                      <a:pt x="752039" y="812361"/>
                    </a:cubicBezTo>
                    <a:lnTo>
                      <a:pt x="678500" y="816082"/>
                    </a:lnTo>
                    <a:cubicBezTo>
                      <a:pt x="675876" y="816213"/>
                      <a:pt x="673366" y="817393"/>
                      <a:pt x="671283" y="819475"/>
                    </a:cubicBezTo>
                    <a:lnTo>
                      <a:pt x="620300" y="870340"/>
                    </a:lnTo>
                    <a:cubicBezTo>
                      <a:pt x="618184" y="872454"/>
                      <a:pt x="615608" y="873634"/>
                      <a:pt x="612935" y="873733"/>
                    </a:cubicBezTo>
                    <a:lnTo>
                      <a:pt x="583424" y="874782"/>
                    </a:lnTo>
                    <a:cubicBezTo>
                      <a:pt x="579963" y="874896"/>
                      <a:pt x="576682" y="876864"/>
                      <a:pt x="574369" y="880207"/>
                    </a:cubicBezTo>
                    <a:lnTo>
                      <a:pt x="563379" y="896091"/>
                    </a:lnTo>
                    <a:cubicBezTo>
                      <a:pt x="560984" y="899550"/>
                      <a:pt x="557572" y="901533"/>
                      <a:pt x="553980" y="901533"/>
                    </a:cubicBezTo>
                    <a:lnTo>
                      <a:pt x="520631" y="901533"/>
                    </a:lnTo>
                    <a:cubicBezTo>
                      <a:pt x="517629" y="901533"/>
                      <a:pt x="514708" y="900140"/>
                      <a:pt x="512429" y="897616"/>
                    </a:cubicBezTo>
                    <a:lnTo>
                      <a:pt x="496796" y="880322"/>
                    </a:lnTo>
                    <a:cubicBezTo>
                      <a:pt x="493072" y="876208"/>
                      <a:pt x="487856" y="875241"/>
                      <a:pt x="483394" y="877847"/>
                    </a:cubicBezTo>
                    <a:lnTo>
                      <a:pt x="434100" y="906681"/>
                    </a:lnTo>
                    <a:cubicBezTo>
                      <a:pt x="432067" y="907878"/>
                      <a:pt x="430295" y="909746"/>
                      <a:pt x="428999" y="912123"/>
                    </a:cubicBezTo>
                    <a:lnTo>
                      <a:pt x="416876" y="934269"/>
                    </a:lnTo>
                    <a:cubicBezTo>
                      <a:pt x="414235" y="939088"/>
                      <a:pt x="409807" y="941678"/>
                      <a:pt x="405262" y="941071"/>
                    </a:cubicBezTo>
                    <a:lnTo>
                      <a:pt x="371257" y="936482"/>
                    </a:lnTo>
                    <a:lnTo>
                      <a:pt x="357479" y="926695"/>
                    </a:lnTo>
                    <a:lnTo>
                      <a:pt x="341402" y="928089"/>
                    </a:lnTo>
                    <a:lnTo>
                      <a:pt x="324572" y="928089"/>
                    </a:lnTo>
                    <a:cubicBezTo>
                      <a:pt x="322063" y="928089"/>
                      <a:pt x="319618" y="927122"/>
                      <a:pt x="317536" y="925319"/>
                    </a:cubicBezTo>
                    <a:lnTo>
                      <a:pt x="243521" y="860996"/>
                    </a:lnTo>
                    <a:cubicBezTo>
                      <a:pt x="241438" y="859193"/>
                      <a:pt x="238994" y="858226"/>
                      <a:pt x="236484" y="858226"/>
                    </a:cubicBezTo>
                    <a:lnTo>
                      <a:pt x="201692" y="858226"/>
                    </a:lnTo>
                    <a:cubicBezTo>
                      <a:pt x="198476" y="858226"/>
                      <a:pt x="195392" y="856636"/>
                      <a:pt x="193046" y="853783"/>
                    </a:cubicBezTo>
                    <a:lnTo>
                      <a:pt x="177693" y="835113"/>
                    </a:lnTo>
                    <a:cubicBezTo>
                      <a:pt x="175150" y="832031"/>
                      <a:pt x="173723" y="827720"/>
                      <a:pt x="173723" y="823212"/>
                    </a:cubicBezTo>
                    <a:lnTo>
                      <a:pt x="173723" y="795903"/>
                    </a:lnTo>
                    <a:cubicBezTo>
                      <a:pt x="173723" y="788887"/>
                      <a:pt x="170262" y="782658"/>
                      <a:pt x="165128" y="780413"/>
                    </a:cubicBezTo>
                    <a:lnTo>
                      <a:pt x="146165" y="772167"/>
                    </a:lnTo>
                    <a:cubicBezTo>
                      <a:pt x="143212" y="770889"/>
                      <a:pt x="140735" y="768233"/>
                      <a:pt x="139193" y="764725"/>
                    </a:cubicBezTo>
                    <a:lnTo>
                      <a:pt x="104286" y="684798"/>
                    </a:lnTo>
                    <a:cubicBezTo>
                      <a:pt x="103138" y="682142"/>
                      <a:pt x="101432" y="679978"/>
                      <a:pt x="99364" y="678519"/>
                    </a:cubicBezTo>
                    <a:lnTo>
                      <a:pt x="78597" y="663783"/>
                    </a:lnTo>
                    <a:cubicBezTo>
                      <a:pt x="76235" y="662111"/>
                      <a:pt x="74349" y="659488"/>
                      <a:pt x="73217" y="656324"/>
                    </a:cubicBezTo>
                    <a:lnTo>
                      <a:pt x="64457" y="631802"/>
                    </a:lnTo>
                    <a:cubicBezTo>
                      <a:pt x="63817" y="629999"/>
                      <a:pt x="62915" y="628343"/>
                      <a:pt x="61800" y="626950"/>
                    </a:cubicBezTo>
                    <a:lnTo>
                      <a:pt x="34422" y="592444"/>
                    </a:lnTo>
                    <a:cubicBezTo>
                      <a:pt x="32405" y="589904"/>
                      <a:pt x="29796" y="588314"/>
                      <a:pt x="27008" y="587904"/>
                    </a:cubicBezTo>
                    <a:lnTo>
                      <a:pt x="11244" y="585642"/>
                    </a:lnTo>
                    <a:cubicBezTo>
                      <a:pt x="2254" y="584363"/>
                      <a:pt x="-2798" y="571594"/>
                      <a:pt x="1630" y="561398"/>
                    </a:cubicBezTo>
                    <a:lnTo>
                      <a:pt x="9570" y="543137"/>
                    </a:lnTo>
                    <a:cubicBezTo>
                      <a:pt x="11670" y="538318"/>
                      <a:pt x="15508" y="535203"/>
                      <a:pt x="19773" y="534843"/>
                    </a:cubicBezTo>
                    <a:lnTo>
                      <a:pt x="47381" y="532597"/>
                    </a:lnTo>
                    <a:lnTo>
                      <a:pt x="55353" y="510763"/>
                    </a:lnTo>
                    <a:cubicBezTo>
                      <a:pt x="56157" y="508583"/>
                      <a:pt x="56568" y="506189"/>
                      <a:pt x="56568" y="503780"/>
                    </a:cubicBezTo>
                    <a:lnTo>
                      <a:pt x="56568" y="435572"/>
                    </a:lnTo>
                    <a:cubicBezTo>
                      <a:pt x="56568" y="434113"/>
                      <a:pt x="56715" y="432655"/>
                      <a:pt x="57010" y="431245"/>
                    </a:cubicBezTo>
                    <a:lnTo>
                      <a:pt x="73561" y="353185"/>
                    </a:lnTo>
                    <a:cubicBezTo>
                      <a:pt x="74431" y="349055"/>
                      <a:pt x="76547" y="345531"/>
                      <a:pt x="79417" y="343367"/>
                    </a:cubicBezTo>
                    <a:lnTo>
                      <a:pt x="100266" y="327761"/>
                    </a:lnTo>
                    <a:cubicBezTo>
                      <a:pt x="103170" y="325598"/>
                      <a:pt x="105286" y="322008"/>
                      <a:pt x="106139" y="317828"/>
                    </a:cubicBezTo>
                    <a:lnTo>
                      <a:pt x="111274" y="292863"/>
                    </a:lnTo>
                    <a:cubicBezTo>
                      <a:pt x="111553" y="291519"/>
                      <a:pt x="111963" y="290223"/>
                      <a:pt x="112488" y="288994"/>
                    </a:cubicBezTo>
                    <a:lnTo>
                      <a:pt x="138110" y="230540"/>
                    </a:lnTo>
                    <a:cubicBezTo>
                      <a:pt x="138865" y="228819"/>
                      <a:pt x="139849" y="227294"/>
                      <a:pt x="141031" y="226032"/>
                    </a:cubicBezTo>
                    <a:lnTo>
                      <a:pt x="175840" y="188658"/>
                    </a:lnTo>
                    <a:cubicBezTo>
                      <a:pt x="177447" y="186937"/>
                      <a:pt x="178693" y="184708"/>
                      <a:pt x="179481" y="182200"/>
                    </a:cubicBezTo>
                    <a:lnTo>
                      <a:pt x="203036" y="106632"/>
                    </a:lnTo>
                    <a:cubicBezTo>
                      <a:pt x="203381" y="105534"/>
                      <a:pt x="203627" y="104387"/>
                      <a:pt x="203775" y="103206"/>
                    </a:cubicBezTo>
                    <a:lnTo>
                      <a:pt x="210616" y="50096"/>
                    </a:lnTo>
                    <a:cubicBezTo>
                      <a:pt x="211780" y="41080"/>
                      <a:pt x="218423" y="35065"/>
                      <a:pt x="225362" y="36720"/>
                    </a:cubicBezTo>
                    <a:lnTo>
                      <a:pt x="278231" y="49391"/>
                    </a:lnTo>
                    <a:cubicBezTo>
                      <a:pt x="284202" y="50817"/>
                      <a:pt x="290108" y="46555"/>
                      <a:pt x="292306" y="39228"/>
                    </a:cubicBezTo>
                    <a:lnTo>
                      <a:pt x="300901" y="10443"/>
                    </a:lnTo>
                    <a:cubicBezTo>
                      <a:pt x="303920" y="362"/>
                      <a:pt x="313533" y="-3211"/>
                      <a:pt x="320226" y="3247"/>
                    </a:cubicBezTo>
                    <a:lnTo>
                      <a:pt x="340222" y="22557"/>
                    </a:lnTo>
                    <a:cubicBezTo>
                      <a:pt x="343781" y="26000"/>
                      <a:pt x="348473" y="26753"/>
                      <a:pt x="352574" y="24573"/>
                    </a:cubicBezTo>
                    <a:lnTo>
                      <a:pt x="382707" y="8525"/>
                    </a:lnTo>
                    <a:lnTo>
                      <a:pt x="395454" y="21819"/>
                    </a:lnTo>
                    <a:cubicBezTo>
                      <a:pt x="397618" y="24082"/>
                      <a:pt x="400292" y="25344"/>
                      <a:pt x="403065" y="25426"/>
                    </a:cubicBezTo>
                    <a:lnTo>
                      <a:pt x="439874" y="26606"/>
                    </a:lnTo>
                    <a:cubicBezTo>
                      <a:pt x="441564" y="26655"/>
                      <a:pt x="443204" y="27147"/>
                      <a:pt x="444746" y="28049"/>
                    </a:cubicBezTo>
                    <a:lnTo>
                      <a:pt x="494810" y="57243"/>
                    </a:lnTo>
                    <a:cubicBezTo>
                      <a:pt x="496616" y="58292"/>
                      <a:pt x="498191" y="59866"/>
                      <a:pt x="499437" y="61849"/>
                    </a:cubicBezTo>
                    <a:lnTo>
                      <a:pt x="514922" y="86585"/>
                    </a:lnTo>
                    <a:cubicBezTo>
                      <a:pt x="515578" y="87650"/>
                      <a:pt x="516349" y="88584"/>
                      <a:pt x="517185" y="89404"/>
                    </a:cubicBezTo>
                    <a:lnTo>
                      <a:pt x="541808" y="113124"/>
                    </a:lnTo>
                    <a:cubicBezTo>
                      <a:pt x="542923" y="114189"/>
                      <a:pt x="543891" y="115500"/>
                      <a:pt x="544662" y="116975"/>
                    </a:cubicBezTo>
                    <a:lnTo>
                      <a:pt x="567972" y="160825"/>
                    </a:lnTo>
                    <a:cubicBezTo>
                      <a:pt x="568480" y="161792"/>
                      <a:pt x="569071" y="162677"/>
                      <a:pt x="569727" y="163464"/>
                    </a:cubicBezTo>
                    <a:lnTo>
                      <a:pt x="583129" y="179774"/>
                    </a:lnTo>
                    <a:cubicBezTo>
                      <a:pt x="587968" y="185658"/>
                      <a:pt x="588443" y="195363"/>
                      <a:pt x="584244" y="20201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36" name="Freeform 1635">
                <a:extLst>
                  <a:ext uri="{FF2B5EF4-FFF2-40B4-BE49-F238E27FC236}">
                    <a16:creationId xmlns:a16="http://schemas.microsoft.com/office/drawing/2014/main" id="{1E1602FE-1B3C-6497-9BD9-779336751898}"/>
                  </a:ext>
                </a:extLst>
              </p:cNvPr>
              <p:cNvSpPr/>
              <p:nvPr/>
            </p:nvSpPr>
            <p:spPr>
              <a:xfrm>
                <a:off x="10395907" y="8063482"/>
                <a:ext cx="930478" cy="949715"/>
              </a:xfrm>
              <a:custGeom>
                <a:avLst/>
                <a:gdLst>
                  <a:gd name="connsiteX0" fmla="*/ 410837 w 930478"/>
                  <a:gd name="connsiteY0" fmla="*/ 949716 h 949715"/>
                  <a:gd name="connsiteX1" fmla="*/ 408950 w 930478"/>
                  <a:gd name="connsiteY1" fmla="*/ 949601 h 949715"/>
                  <a:gd name="connsiteX2" fmla="*/ 373026 w 930478"/>
                  <a:gd name="connsiteY2" fmla="*/ 944241 h 949715"/>
                  <a:gd name="connsiteX3" fmla="*/ 360526 w 930478"/>
                  <a:gd name="connsiteY3" fmla="*/ 935373 h 949715"/>
                  <a:gd name="connsiteX4" fmla="*/ 346042 w 930478"/>
                  <a:gd name="connsiteY4" fmla="*/ 936635 h 949715"/>
                  <a:gd name="connsiteX5" fmla="*/ 328834 w 930478"/>
                  <a:gd name="connsiteY5" fmla="*/ 936635 h 949715"/>
                  <a:gd name="connsiteX6" fmla="*/ 319008 w 930478"/>
                  <a:gd name="connsiteY6" fmla="*/ 932832 h 949715"/>
                  <a:gd name="connsiteX7" fmla="*/ 244978 w 930478"/>
                  <a:gd name="connsiteY7" fmla="*/ 868477 h 949715"/>
                  <a:gd name="connsiteX8" fmla="*/ 240762 w 930478"/>
                  <a:gd name="connsiteY8" fmla="*/ 866772 h 949715"/>
                  <a:gd name="connsiteX9" fmla="*/ 205970 w 930478"/>
                  <a:gd name="connsiteY9" fmla="*/ 866772 h 949715"/>
                  <a:gd name="connsiteX10" fmla="*/ 193995 w 930478"/>
                  <a:gd name="connsiteY10" fmla="*/ 860756 h 949715"/>
                  <a:gd name="connsiteX11" fmla="*/ 178658 w 930478"/>
                  <a:gd name="connsiteY11" fmla="*/ 842086 h 949715"/>
                  <a:gd name="connsiteX12" fmla="*/ 173704 w 930478"/>
                  <a:gd name="connsiteY12" fmla="*/ 827480 h 949715"/>
                  <a:gd name="connsiteX13" fmla="*/ 173704 w 930478"/>
                  <a:gd name="connsiteY13" fmla="*/ 800171 h 949715"/>
                  <a:gd name="connsiteX14" fmla="*/ 167683 w 930478"/>
                  <a:gd name="connsiteY14" fmla="*/ 788631 h 949715"/>
                  <a:gd name="connsiteX15" fmla="*/ 148720 w 930478"/>
                  <a:gd name="connsiteY15" fmla="*/ 780386 h 949715"/>
                  <a:gd name="connsiteX16" fmla="*/ 139534 w 930478"/>
                  <a:gd name="connsiteY16" fmla="*/ 770731 h 949715"/>
                  <a:gd name="connsiteX17" fmla="*/ 104627 w 930478"/>
                  <a:gd name="connsiteY17" fmla="*/ 690770 h 949715"/>
                  <a:gd name="connsiteX18" fmla="*/ 101166 w 930478"/>
                  <a:gd name="connsiteY18" fmla="*/ 686279 h 949715"/>
                  <a:gd name="connsiteX19" fmla="*/ 80415 w 930478"/>
                  <a:gd name="connsiteY19" fmla="*/ 671526 h 949715"/>
                  <a:gd name="connsiteX20" fmla="*/ 73460 w 930478"/>
                  <a:gd name="connsiteY20" fmla="*/ 662018 h 949715"/>
                  <a:gd name="connsiteX21" fmla="*/ 64700 w 930478"/>
                  <a:gd name="connsiteY21" fmla="*/ 637480 h 949715"/>
                  <a:gd name="connsiteX22" fmla="*/ 62749 w 930478"/>
                  <a:gd name="connsiteY22" fmla="*/ 633906 h 949715"/>
                  <a:gd name="connsiteX23" fmla="*/ 35354 w 930478"/>
                  <a:gd name="connsiteY23" fmla="*/ 599351 h 949715"/>
                  <a:gd name="connsiteX24" fmla="*/ 30679 w 930478"/>
                  <a:gd name="connsiteY24" fmla="*/ 596401 h 949715"/>
                  <a:gd name="connsiteX25" fmla="*/ 14948 w 930478"/>
                  <a:gd name="connsiteY25" fmla="*/ 594155 h 949715"/>
                  <a:gd name="connsiteX26" fmla="*/ 2973 w 930478"/>
                  <a:gd name="connsiteY26" fmla="*/ 585385 h 949715"/>
                  <a:gd name="connsiteX27" fmla="*/ 1988 w 930478"/>
                  <a:gd name="connsiteY27" fmla="*/ 563944 h 949715"/>
                  <a:gd name="connsiteX28" fmla="*/ 9928 w 930478"/>
                  <a:gd name="connsiteY28" fmla="*/ 545684 h 949715"/>
                  <a:gd name="connsiteX29" fmla="*/ 23757 w 930478"/>
                  <a:gd name="connsiteY29" fmla="*/ 534832 h 949715"/>
                  <a:gd name="connsiteX30" fmla="*/ 48609 w 930478"/>
                  <a:gd name="connsiteY30" fmla="*/ 532800 h 949715"/>
                  <a:gd name="connsiteX31" fmla="*/ 55645 w 930478"/>
                  <a:gd name="connsiteY31" fmla="*/ 513556 h 949715"/>
                  <a:gd name="connsiteX32" fmla="*/ 56580 w 930478"/>
                  <a:gd name="connsiteY32" fmla="*/ 508064 h 949715"/>
                  <a:gd name="connsiteX33" fmla="*/ 56580 w 930478"/>
                  <a:gd name="connsiteY33" fmla="*/ 439840 h 949715"/>
                  <a:gd name="connsiteX34" fmla="*/ 57138 w 930478"/>
                  <a:gd name="connsiteY34" fmla="*/ 434611 h 949715"/>
                  <a:gd name="connsiteX35" fmla="*/ 73690 w 930478"/>
                  <a:gd name="connsiteY35" fmla="*/ 356568 h 949715"/>
                  <a:gd name="connsiteX36" fmla="*/ 81170 w 930478"/>
                  <a:gd name="connsiteY36" fmla="*/ 344209 h 949715"/>
                  <a:gd name="connsiteX37" fmla="*/ 102002 w 930478"/>
                  <a:gd name="connsiteY37" fmla="*/ 328587 h 949715"/>
                  <a:gd name="connsiteX38" fmla="*/ 106251 w 930478"/>
                  <a:gd name="connsiteY38" fmla="*/ 321227 h 949715"/>
                  <a:gd name="connsiteX39" fmla="*/ 111369 w 930478"/>
                  <a:gd name="connsiteY39" fmla="*/ 296278 h 949715"/>
                  <a:gd name="connsiteX40" fmla="*/ 112845 w 930478"/>
                  <a:gd name="connsiteY40" fmla="*/ 291574 h 949715"/>
                  <a:gd name="connsiteX41" fmla="*/ 138468 w 930478"/>
                  <a:gd name="connsiteY41" fmla="*/ 233087 h 949715"/>
                  <a:gd name="connsiteX42" fmla="*/ 142209 w 930478"/>
                  <a:gd name="connsiteY42" fmla="*/ 227366 h 949715"/>
                  <a:gd name="connsiteX43" fmla="*/ 177018 w 930478"/>
                  <a:gd name="connsiteY43" fmla="*/ 190008 h 949715"/>
                  <a:gd name="connsiteX44" fmla="*/ 179691 w 930478"/>
                  <a:gd name="connsiteY44" fmla="*/ 185206 h 949715"/>
                  <a:gd name="connsiteX45" fmla="*/ 203279 w 930478"/>
                  <a:gd name="connsiteY45" fmla="*/ 109621 h 949715"/>
                  <a:gd name="connsiteX46" fmla="*/ 203854 w 930478"/>
                  <a:gd name="connsiteY46" fmla="*/ 106933 h 949715"/>
                  <a:gd name="connsiteX47" fmla="*/ 210694 w 930478"/>
                  <a:gd name="connsiteY47" fmla="*/ 53823 h 949715"/>
                  <a:gd name="connsiteX48" fmla="*/ 219043 w 930478"/>
                  <a:gd name="connsiteY48" fmla="*/ 39103 h 949715"/>
                  <a:gd name="connsiteX49" fmla="*/ 230723 w 930478"/>
                  <a:gd name="connsiteY49" fmla="*/ 36824 h 949715"/>
                  <a:gd name="connsiteX50" fmla="*/ 283592 w 930478"/>
                  <a:gd name="connsiteY50" fmla="*/ 49495 h 949715"/>
                  <a:gd name="connsiteX51" fmla="*/ 292533 w 930478"/>
                  <a:gd name="connsiteY51" fmla="*/ 42283 h 949715"/>
                  <a:gd name="connsiteX52" fmla="*/ 301144 w 930478"/>
                  <a:gd name="connsiteY52" fmla="*/ 13498 h 949715"/>
                  <a:gd name="connsiteX53" fmla="*/ 313447 w 930478"/>
                  <a:gd name="connsiteY53" fmla="*/ 450 h 949715"/>
                  <a:gd name="connsiteX54" fmla="*/ 327571 w 930478"/>
                  <a:gd name="connsiteY54" fmla="*/ 4450 h 949715"/>
                  <a:gd name="connsiteX55" fmla="*/ 347567 w 930478"/>
                  <a:gd name="connsiteY55" fmla="*/ 23760 h 949715"/>
                  <a:gd name="connsiteX56" fmla="*/ 354916 w 930478"/>
                  <a:gd name="connsiteY56" fmla="*/ 25071 h 949715"/>
                  <a:gd name="connsiteX57" fmla="*/ 387904 w 930478"/>
                  <a:gd name="connsiteY57" fmla="*/ 7499 h 949715"/>
                  <a:gd name="connsiteX58" fmla="*/ 402914 w 930478"/>
                  <a:gd name="connsiteY58" fmla="*/ 23137 h 949715"/>
                  <a:gd name="connsiteX59" fmla="*/ 407540 w 930478"/>
                  <a:gd name="connsiteY59" fmla="*/ 25415 h 949715"/>
                  <a:gd name="connsiteX60" fmla="*/ 444366 w 930478"/>
                  <a:gd name="connsiteY60" fmla="*/ 26596 h 949715"/>
                  <a:gd name="connsiteX61" fmla="*/ 451255 w 930478"/>
                  <a:gd name="connsiteY61" fmla="*/ 28612 h 949715"/>
                  <a:gd name="connsiteX62" fmla="*/ 501337 w 930478"/>
                  <a:gd name="connsiteY62" fmla="*/ 57806 h 949715"/>
                  <a:gd name="connsiteX63" fmla="*/ 507438 w 930478"/>
                  <a:gd name="connsiteY63" fmla="*/ 63838 h 949715"/>
                  <a:gd name="connsiteX64" fmla="*/ 522940 w 930478"/>
                  <a:gd name="connsiteY64" fmla="*/ 88574 h 949715"/>
                  <a:gd name="connsiteX65" fmla="*/ 524499 w 930478"/>
                  <a:gd name="connsiteY65" fmla="*/ 90557 h 949715"/>
                  <a:gd name="connsiteX66" fmla="*/ 549154 w 930478"/>
                  <a:gd name="connsiteY66" fmla="*/ 114310 h 949715"/>
                  <a:gd name="connsiteX67" fmla="*/ 552828 w 930478"/>
                  <a:gd name="connsiteY67" fmla="*/ 119244 h 949715"/>
                  <a:gd name="connsiteX68" fmla="*/ 576121 w 930478"/>
                  <a:gd name="connsiteY68" fmla="*/ 163060 h 949715"/>
                  <a:gd name="connsiteX69" fmla="*/ 577450 w 930478"/>
                  <a:gd name="connsiteY69" fmla="*/ 165043 h 949715"/>
                  <a:gd name="connsiteX70" fmla="*/ 590819 w 930478"/>
                  <a:gd name="connsiteY70" fmla="*/ 181288 h 949715"/>
                  <a:gd name="connsiteX71" fmla="*/ 592247 w 930478"/>
                  <a:gd name="connsiteY71" fmla="*/ 208564 h 949715"/>
                  <a:gd name="connsiteX72" fmla="*/ 577007 w 930478"/>
                  <a:gd name="connsiteY72" fmla="*/ 232677 h 949715"/>
                  <a:gd name="connsiteX73" fmla="*/ 556962 w 930478"/>
                  <a:gd name="connsiteY73" fmla="*/ 269248 h 949715"/>
                  <a:gd name="connsiteX74" fmla="*/ 561243 w 930478"/>
                  <a:gd name="connsiteY74" fmla="*/ 291475 h 949715"/>
                  <a:gd name="connsiteX75" fmla="*/ 561308 w 930478"/>
                  <a:gd name="connsiteY75" fmla="*/ 313326 h 949715"/>
                  <a:gd name="connsiteX76" fmla="*/ 592820 w 930478"/>
                  <a:gd name="connsiteY76" fmla="*/ 314522 h 949715"/>
                  <a:gd name="connsiteX77" fmla="*/ 608338 w 930478"/>
                  <a:gd name="connsiteY77" fmla="*/ 306654 h 949715"/>
                  <a:gd name="connsiteX78" fmla="*/ 628843 w 930478"/>
                  <a:gd name="connsiteY78" fmla="*/ 326259 h 949715"/>
                  <a:gd name="connsiteX79" fmla="*/ 617919 w 930478"/>
                  <a:gd name="connsiteY79" fmla="*/ 349536 h 949715"/>
                  <a:gd name="connsiteX80" fmla="*/ 618132 w 930478"/>
                  <a:gd name="connsiteY80" fmla="*/ 363256 h 949715"/>
                  <a:gd name="connsiteX81" fmla="*/ 636651 w 930478"/>
                  <a:gd name="connsiteY81" fmla="*/ 399319 h 949715"/>
                  <a:gd name="connsiteX82" fmla="*/ 658747 w 930478"/>
                  <a:gd name="connsiteY82" fmla="*/ 438332 h 949715"/>
                  <a:gd name="connsiteX83" fmla="*/ 660010 w 930478"/>
                  <a:gd name="connsiteY83" fmla="*/ 440135 h 949715"/>
                  <a:gd name="connsiteX84" fmla="*/ 682499 w 930478"/>
                  <a:gd name="connsiteY84" fmla="*/ 466264 h 949715"/>
                  <a:gd name="connsiteX85" fmla="*/ 685190 w 930478"/>
                  <a:gd name="connsiteY85" fmla="*/ 468379 h 949715"/>
                  <a:gd name="connsiteX86" fmla="*/ 887531 w 930478"/>
                  <a:gd name="connsiteY86" fmla="*/ 564125 h 949715"/>
                  <a:gd name="connsiteX87" fmla="*/ 890024 w 930478"/>
                  <a:gd name="connsiteY87" fmla="*/ 564699 h 949715"/>
                  <a:gd name="connsiteX88" fmla="*/ 913514 w 930478"/>
                  <a:gd name="connsiteY88" fmla="*/ 564699 h 949715"/>
                  <a:gd name="connsiteX89" fmla="*/ 927885 w 930478"/>
                  <a:gd name="connsiteY89" fmla="*/ 574337 h 949715"/>
                  <a:gd name="connsiteX90" fmla="*/ 926145 w 930478"/>
                  <a:gd name="connsiteY90" fmla="*/ 599106 h 949715"/>
                  <a:gd name="connsiteX91" fmla="*/ 768423 w 930478"/>
                  <a:gd name="connsiteY91" fmla="*/ 814071 h 949715"/>
                  <a:gd name="connsiteX92" fmla="*/ 756530 w 930478"/>
                  <a:gd name="connsiteY92" fmla="*/ 820907 h 949715"/>
                  <a:gd name="connsiteX93" fmla="*/ 682992 w 930478"/>
                  <a:gd name="connsiteY93" fmla="*/ 824628 h 949715"/>
                  <a:gd name="connsiteX94" fmla="*/ 678629 w 930478"/>
                  <a:gd name="connsiteY94" fmla="*/ 826743 h 949715"/>
                  <a:gd name="connsiteX95" fmla="*/ 627629 w 930478"/>
                  <a:gd name="connsiteY95" fmla="*/ 877624 h 949715"/>
                  <a:gd name="connsiteX96" fmla="*/ 617393 w 930478"/>
                  <a:gd name="connsiteY96" fmla="*/ 882279 h 949715"/>
                  <a:gd name="connsiteX97" fmla="*/ 587866 w 930478"/>
                  <a:gd name="connsiteY97" fmla="*/ 883344 h 949715"/>
                  <a:gd name="connsiteX98" fmla="*/ 582223 w 930478"/>
                  <a:gd name="connsiteY98" fmla="*/ 886902 h 949715"/>
                  <a:gd name="connsiteX99" fmla="*/ 571233 w 930478"/>
                  <a:gd name="connsiteY99" fmla="*/ 902786 h 949715"/>
                  <a:gd name="connsiteX100" fmla="*/ 558291 w 930478"/>
                  <a:gd name="connsiteY100" fmla="*/ 910080 h 949715"/>
                  <a:gd name="connsiteX101" fmla="*/ 524941 w 930478"/>
                  <a:gd name="connsiteY101" fmla="*/ 910080 h 949715"/>
                  <a:gd name="connsiteX102" fmla="*/ 513541 w 930478"/>
                  <a:gd name="connsiteY102" fmla="*/ 904753 h 949715"/>
                  <a:gd name="connsiteX103" fmla="*/ 497908 w 930478"/>
                  <a:gd name="connsiteY103" fmla="*/ 887442 h 949715"/>
                  <a:gd name="connsiteX104" fmla="*/ 489887 w 930478"/>
                  <a:gd name="connsiteY104" fmla="*/ 885820 h 949715"/>
                  <a:gd name="connsiteX105" fmla="*/ 440561 w 930478"/>
                  <a:gd name="connsiteY105" fmla="*/ 914637 h 949715"/>
                  <a:gd name="connsiteX106" fmla="*/ 437082 w 930478"/>
                  <a:gd name="connsiteY106" fmla="*/ 918440 h 949715"/>
                  <a:gd name="connsiteX107" fmla="*/ 424961 w 930478"/>
                  <a:gd name="connsiteY107" fmla="*/ 940586 h 949715"/>
                  <a:gd name="connsiteX108" fmla="*/ 410870 w 930478"/>
                  <a:gd name="connsiteY108" fmla="*/ 949700 h 949715"/>
                  <a:gd name="connsiteX109" fmla="*/ 377160 w 930478"/>
                  <a:gd name="connsiteY109" fmla="*/ 936619 h 949715"/>
                  <a:gd name="connsiteX110" fmla="*/ 410099 w 930478"/>
                  <a:gd name="connsiteY110" fmla="*/ 941077 h 949715"/>
                  <a:gd name="connsiteX111" fmla="*/ 417382 w 930478"/>
                  <a:gd name="connsiteY111" fmla="*/ 936471 h 949715"/>
                  <a:gd name="connsiteX112" fmla="*/ 429488 w 930478"/>
                  <a:gd name="connsiteY112" fmla="*/ 914325 h 949715"/>
                  <a:gd name="connsiteX113" fmla="*/ 436164 w 930478"/>
                  <a:gd name="connsiteY113" fmla="*/ 907260 h 949715"/>
                  <a:gd name="connsiteX114" fmla="*/ 485507 w 930478"/>
                  <a:gd name="connsiteY114" fmla="*/ 878411 h 949715"/>
                  <a:gd name="connsiteX115" fmla="*/ 504272 w 930478"/>
                  <a:gd name="connsiteY115" fmla="*/ 881689 h 949715"/>
                  <a:gd name="connsiteX116" fmla="*/ 519905 w 930478"/>
                  <a:gd name="connsiteY116" fmla="*/ 898983 h 949715"/>
                  <a:gd name="connsiteX117" fmla="*/ 524908 w 930478"/>
                  <a:gd name="connsiteY117" fmla="*/ 901490 h 949715"/>
                  <a:gd name="connsiteX118" fmla="*/ 558258 w 930478"/>
                  <a:gd name="connsiteY118" fmla="*/ 901490 h 949715"/>
                  <a:gd name="connsiteX119" fmla="*/ 564114 w 930478"/>
                  <a:gd name="connsiteY119" fmla="*/ 897917 h 949715"/>
                  <a:gd name="connsiteX120" fmla="*/ 575104 w 930478"/>
                  <a:gd name="connsiteY120" fmla="*/ 882033 h 949715"/>
                  <a:gd name="connsiteX121" fmla="*/ 587539 w 930478"/>
                  <a:gd name="connsiteY121" fmla="*/ 874755 h 949715"/>
                  <a:gd name="connsiteX122" fmla="*/ 617049 w 930478"/>
                  <a:gd name="connsiteY122" fmla="*/ 873689 h 949715"/>
                  <a:gd name="connsiteX123" fmla="*/ 621527 w 930478"/>
                  <a:gd name="connsiteY123" fmla="*/ 871559 h 949715"/>
                  <a:gd name="connsiteX124" fmla="*/ 672510 w 930478"/>
                  <a:gd name="connsiteY124" fmla="*/ 820694 h 949715"/>
                  <a:gd name="connsiteX125" fmla="*/ 682550 w 930478"/>
                  <a:gd name="connsiteY125" fmla="*/ 816038 h 949715"/>
                  <a:gd name="connsiteX126" fmla="*/ 756087 w 930478"/>
                  <a:gd name="connsiteY126" fmla="*/ 812301 h 949715"/>
                  <a:gd name="connsiteX127" fmla="*/ 761484 w 930478"/>
                  <a:gd name="connsiteY127" fmla="*/ 808990 h 949715"/>
                  <a:gd name="connsiteX128" fmla="*/ 919207 w 930478"/>
                  <a:gd name="connsiteY128" fmla="*/ 594040 h 949715"/>
                  <a:gd name="connsiteX129" fmla="*/ 920191 w 930478"/>
                  <a:gd name="connsiteY129" fmla="*/ 578238 h 949715"/>
                  <a:gd name="connsiteX130" fmla="*/ 913498 w 930478"/>
                  <a:gd name="connsiteY130" fmla="*/ 573305 h 949715"/>
                  <a:gd name="connsiteX131" fmla="*/ 890008 w 930478"/>
                  <a:gd name="connsiteY131" fmla="*/ 573305 h 949715"/>
                  <a:gd name="connsiteX132" fmla="*/ 883840 w 930478"/>
                  <a:gd name="connsiteY132" fmla="*/ 571911 h 949715"/>
                  <a:gd name="connsiteX133" fmla="*/ 681466 w 930478"/>
                  <a:gd name="connsiteY133" fmla="*/ 476149 h 949715"/>
                  <a:gd name="connsiteX134" fmla="*/ 675955 w 930478"/>
                  <a:gd name="connsiteY134" fmla="*/ 471870 h 949715"/>
                  <a:gd name="connsiteX135" fmla="*/ 653481 w 930478"/>
                  <a:gd name="connsiteY135" fmla="*/ 445774 h 949715"/>
                  <a:gd name="connsiteX136" fmla="*/ 651267 w 930478"/>
                  <a:gd name="connsiteY136" fmla="*/ 442611 h 949715"/>
                  <a:gd name="connsiteX137" fmla="*/ 629056 w 930478"/>
                  <a:gd name="connsiteY137" fmla="*/ 403417 h 949715"/>
                  <a:gd name="connsiteX138" fmla="*/ 610455 w 930478"/>
                  <a:gd name="connsiteY138" fmla="*/ 367207 h 949715"/>
                  <a:gd name="connsiteX139" fmla="*/ 610094 w 930478"/>
                  <a:gd name="connsiteY139" fmla="*/ 345897 h 949715"/>
                  <a:gd name="connsiteX140" fmla="*/ 618394 w 930478"/>
                  <a:gd name="connsiteY140" fmla="*/ 328227 h 949715"/>
                  <a:gd name="connsiteX141" fmla="*/ 606764 w 930478"/>
                  <a:gd name="connsiteY141" fmla="*/ 317096 h 949715"/>
                  <a:gd name="connsiteX142" fmla="*/ 594707 w 930478"/>
                  <a:gd name="connsiteY142" fmla="*/ 323211 h 949715"/>
                  <a:gd name="connsiteX143" fmla="*/ 552681 w 930478"/>
                  <a:gd name="connsiteY143" fmla="*/ 321620 h 949715"/>
                  <a:gd name="connsiteX144" fmla="*/ 552681 w 930478"/>
                  <a:gd name="connsiteY144" fmla="*/ 292328 h 949715"/>
                  <a:gd name="connsiteX145" fmla="*/ 547874 w 930478"/>
                  <a:gd name="connsiteY145" fmla="*/ 267871 h 949715"/>
                  <a:gd name="connsiteX146" fmla="*/ 569723 w 930478"/>
                  <a:gd name="connsiteY146" fmla="*/ 228071 h 949715"/>
                  <a:gd name="connsiteX147" fmla="*/ 584947 w 930478"/>
                  <a:gd name="connsiteY147" fmla="*/ 204007 h 949715"/>
                  <a:gd name="connsiteX148" fmla="*/ 584127 w 930478"/>
                  <a:gd name="connsiteY148" fmla="*/ 186795 h 949715"/>
                  <a:gd name="connsiteX149" fmla="*/ 570709 w 930478"/>
                  <a:gd name="connsiteY149" fmla="*/ 170502 h 949715"/>
                  <a:gd name="connsiteX150" fmla="*/ 568510 w 930478"/>
                  <a:gd name="connsiteY150" fmla="*/ 167174 h 949715"/>
                  <a:gd name="connsiteX151" fmla="*/ 545184 w 930478"/>
                  <a:gd name="connsiteY151" fmla="*/ 123293 h 949715"/>
                  <a:gd name="connsiteX152" fmla="*/ 543149 w 930478"/>
                  <a:gd name="connsiteY152" fmla="*/ 120539 h 949715"/>
                  <a:gd name="connsiteX153" fmla="*/ 518528 w 930478"/>
                  <a:gd name="connsiteY153" fmla="*/ 96803 h 949715"/>
                  <a:gd name="connsiteX154" fmla="*/ 515591 w 930478"/>
                  <a:gd name="connsiteY154" fmla="*/ 93164 h 949715"/>
                  <a:gd name="connsiteX155" fmla="*/ 500106 w 930478"/>
                  <a:gd name="connsiteY155" fmla="*/ 68444 h 949715"/>
                  <a:gd name="connsiteX156" fmla="*/ 496957 w 930478"/>
                  <a:gd name="connsiteY156" fmla="*/ 65264 h 949715"/>
                  <a:gd name="connsiteX157" fmla="*/ 446876 w 930478"/>
                  <a:gd name="connsiteY157" fmla="*/ 36070 h 949715"/>
                  <a:gd name="connsiteX158" fmla="*/ 444038 w 930478"/>
                  <a:gd name="connsiteY158" fmla="*/ 35218 h 949715"/>
                  <a:gd name="connsiteX159" fmla="*/ 407228 w 930478"/>
                  <a:gd name="connsiteY159" fmla="*/ 34038 h 949715"/>
                  <a:gd name="connsiteX160" fmla="*/ 396648 w 930478"/>
                  <a:gd name="connsiteY160" fmla="*/ 29104 h 949715"/>
                  <a:gd name="connsiteX161" fmla="*/ 386149 w 930478"/>
                  <a:gd name="connsiteY161" fmla="*/ 18154 h 949715"/>
                  <a:gd name="connsiteX162" fmla="*/ 358902 w 930478"/>
                  <a:gd name="connsiteY162" fmla="*/ 32661 h 949715"/>
                  <a:gd name="connsiteX163" fmla="*/ 341547 w 930478"/>
                  <a:gd name="connsiteY163" fmla="*/ 29939 h 949715"/>
                  <a:gd name="connsiteX164" fmla="*/ 321551 w 930478"/>
                  <a:gd name="connsiteY164" fmla="*/ 10630 h 949715"/>
                  <a:gd name="connsiteX165" fmla="*/ 315597 w 930478"/>
                  <a:gd name="connsiteY165" fmla="*/ 8778 h 949715"/>
                  <a:gd name="connsiteX166" fmla="*/ 309346 w 930478"/>
                  <a:gd name="connsiteY166" fmla="*/ 15974 h 949715"/>
                  <a:gd name="connsiteX167" fmla="*/ 300735 w 930478"/>
                  <a:gd name="connsiteY167" fmla="*/ 44758 h 949715"/>
                  <a:gd name="connsiteX168" fmla="*/ 281542 w 930478"/>
                  <a:gd name="connsiteY168" fmla="*/ 57872 h 949715"/>
                  <a:gd name="connsiteX169" fmla="*/ 228673 w 930478"/>
                  <a:gd name="connsiteY169" fmla="*/ 45201 h 949715"/>
                  <a:gd name="connsiteX170" fmla="*/ 223883 w 930478"/>
                  <a:gd name="connsiteY170" fmla="*/ 46201 h 949715"/>
                  <a:gd name="connsiteX171" fmla="*/ 219191 w 930478"/>
                  <a:gd name="connsiteY171" fmla="*/ 54937 h 949715"/>
                  <a:gd name="connsiteX172" fmla="*/ 212351 w 930478"/>
                  <a:gd name="connsiteY172" fmla="*/ 108065 h 949715"/>
                  <a:gd name="connsiteX173" fmla="*/ 211465 w 930478"/>
                  <a:gd name="connsiteY173" fmla="*/ 112179 h 949715"/>
                  <a:gd name="connsiteX174" fmla="*/ 187877 w 930478"/>
                  <a:gd name="connsiteY174" fmla="*/ 187763 h 949715"/>
                  <a:gd name="connsiteX175" fmla="*/ 183267 w 930478"/>
                  <a:gd name="connsiteY175" fmla="*/ 195893 h 949715"/>
                  <a:gd name="connsiteX176" fmla="*/ 148458 w 930478"/>
                  <a:gd name="connsiteY176" fmla="*/ 233251 h 949715"/>
                  <a:gd name="connsiteX177" fmla="*/ 146342 w 930478"/>
                  <a:gd name="connsiteY177" fmla="*/ 236562 h 949715"/>
                  <a:gd name="connsiteX178" fmla="*/ 120720 w 930478"/>
                  <a:gd name="connsiteY178" fmla="*/ 295032 h 949715"/>
                  <a:gd name="connsiteX179" fmla="*/ 119785 w 930478"/>
                  <a:gd name="connsiteY179" fmla="*/ 297999 h 949715"/>
                  <a:gd name="connsiteX180" fmla="*/ 114650 w 930478"/>
                  <a:gd name="connsiteY180" fmla="*/ 322981 h 949715"/>
                  <a:gd name="connsiteX181" fmla="*/ 107120 w 930478"/>
                  <a:gd name="connsiteY181" fmla="*/ 335505 h 949715"/>
                  <a:gd name="connsiteX182" fmla="*/ 86288 w 930478"/>
                  <a:gd name="connsiteY182" fmla="*/ 351126 h 949715"/>
                  <a:gd name="connsiteX183" fmla="*/ 82056 w 930478"/>
                  <a:gd name="connsiteY183" fmla="*/ 358388 h 949715"/>
                  <a:gd name="connsiteX184" fmla="*/ 65504 w 930478"/>
                  <a:gd name="connsiteY184" fmla="*/ 436447 h 949715"/>
                  <a:gd name="connsiteX185" fmla="*/ 65160 w 930478"/>
                  <a:gd name="connsiteY185" fmla="*/ 439873 h 949715"/>
                  <a:gd name="connsiteX186" fmla="*/ 65160 w 930478"/>
                  <a:gd name="connsiteY186" fmla="*/ 508097 h 949715"/>
                  <a:gd name="connsiteX187" fmla="*/ 63700 w 930478"/>
                  <a:gd name="connsiteY187" fmla="*/ 516523 h 949715"/>
                  <a:gd name="connsiteX188" fmla="*/ 54760 w 930478"/>
                  <a:gd name="connsiteY188" fmla="*/ 540963 h 949715"/>
                  <a:gd name="connsiteX189" fmla="*/ 24412 w 930478"/>
                  <a:gd name="connsiteY189" fmla="*/ 543438 h 949715"/>
                  <a:gd name="connsiteX190" fmla="*/ 17785 w 930478"/>
                  <a:gd name="connsiteY190" fmla="*/ 549143 h 949715"/>
                  <a:gd name="connsiteX191" fmla="*/ 9846 w 930478"/>
                  <a:gd name="connsiteY191" fmla="*/ 567403 h 949715"/>
                  <a:gd name="connsiteX192" fmla="*/ 10453 w 930478"/>
                  <a:gd name="connsiteY192" fmla="*/ 581205 h 949715"/>
                  <a:gd name="connsiteX193" fmla="*/ 16112 w 930478"/>
                  <a:gd name="connsiteY193" fmla="*/ 585681 h 949715"/>
                  <a:gd name="connsiteX194" fmla="*/ 31860 w 930478"/>
                  <a:gd name="connsiteY194" fmla="*/ 587926 h 949715"/>
                  <a:gd name="connsiteX195" fmla="*/ 42047 w 930478"/>
                  <a:gd name="connsiteY195" fmla="*/ 594040 h 949715"/>
                  <a:gd name="connsiteX196" fmla="*/ 69425 w 930478"/>
                  <a:gd name="connsiteY196" fmla="*/ 628562 h 949715"/>
                  <a:gd name="connsiteX197" fmla="*/ 72755 w 930478"/>
                  <a:gd name="connsiteY197" fmla="*/ 634644 h 949715"/>
                  <a:gd name="connsiteX198" fmla="*/ 81514 w 930478"/>
                  <a:gd name="connsiteY198" fmla="*/ 659150 h 949715"/>
                  <a:gd name="connsiteX199" fmla="*/ 85353 w 930478"/>
                  <a:gd name="connsiteY199" fmla="*/ 664543 h 949715"/>
                  <a:gd name="connsiteX200" fmla="*/ 106103 w 930478"/>
                  <a:gd name="connsiteY200" fmla="*/ 679296 h 949715"/>
                  <a:gd name="connsiteX201" fmla="*/ 112468 w 930478"/>
                  <a:gd name="connsiteY201" fmla="*/ 687361 h 949715"/>
                  <a:gd name="connsiteX202" fmla="*/ 147376 w 930478"/>
                  <a:gd name="connsiteY202" fmla="*/ 767321 h 949715"/>
                  <a:gd name="connsiteX203" fmla="*/ 152100 w 930478"/>
                  <a:gd name="connsiteY203" fmla="*/ 772534 h 949715"/>
                  <a:gd name="connsiteX204" fmla="*/ 171079 w 930478"/>
                  <a:gd name="connsiteY204" fmla="*/ 780779 h 949715"/>
                  <a:gd name="connsiteX205" fmla="*/ 182266 w 930478"/>
                  <a:gd name="connsiteY205" fmla="*/ 800220 h 949715"/>
                  <a:gd name="connsiteX206" fmla="*/ 182266 w 930478"/>
                  <a:gd name="connsiteY206" fmla="*/ 827529 h 949715"/>
                  <a:gd name="connsiteX207" fmla="*/ 185269 w 930478"/>
                  <a:gd name="connsiteY207" fmla="*/ 836692 h 949715"/>
                  <a:gd name="connsiteX208" fmla="*/ 200622 w 930478"/>
                  <a:gd name="connsiteY208" fmla="*/ 855380 h 949715"/>
                  <a:gd name="connsiteX209" fmla="*/ 205937 w 930478"/>
                  <a:gd name="connsiteY209" fmla="*/ 858232 h 949715"/>
                  <a:gd name="connsiteX210" fmla="*/ 240729 w 930478"/>
                  <a:gd name="connsiteY210" fmla="*/ 858232 h 949715"/>
                  <a:gd name="connsiteX211" fmla="*/ 250588 w 930478"/>
                  <a:gd name="connsiteY211" fmla="*/ 862067 h 949715"/>
                  <a:gd name="connsiteX212" fmla="*/ 324602 w 930478"/>
                  <a:gd name="connsiteY212" fmla="*/ 926406 h 949715"/>
                  <a:gd name="connsiteX213" fmla="*/ 328802 w 930478"/>
                  <a:gd name="connsiteY213" fmla="*/ 928111 h 949715"/>
                  <a:gd name="connsiteX214" fmla="*/ 345648 w 930478"/>
                  <a:gd name="connsiteY214" fmla="*/ 928111 h 949715"/>
                  <a:gd name="connsiteX215" fmla="*/ 362921 w 930478"/>
                  <a:gd name="connsiteY215" fmla="*/ 926603 h 949715"/>
                  <a:gd name="connsiteX216" fmla="*/ 377127 w 930478"/>
                  <a:gd name="connsiteY216" fmla="*/ 936684 h 94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30478" h="949715">
                    <a:moveTo>
                      <a:pt x="410837" y="949716"/>
                    </a:moveTo>
                    <a:cubicBezTo>
                      <a:pt x="410213" y="949716"/>
                      <a:pt x="409590" y="949683"/>
                      <a:pt x="408950" y="949601"/>
                    </a:cubicBezTo>
                    <a:lnTo>
                      <a:pt x="373026" y="944241"/>
                    </a:lnTo>
                    <a:lnTo>
                      <a:pt x="360526" y="935373"/>
                    </a:lnTo>
                    <a:lnTo>
                      <a:pt x="346042" y="936635"/>
                    </a:lnTo>
                    <a:lnTo>
                      <a:pt x="328834" y="936635"/>
                    </a:lnTo>
                    <a:cubicBezTo>
                      <a:pt x="325291" y="936651"/>
                      <a:pt x="321895" y="935324"/>
                      <a:pt x="319008" y="932832"/>
                    </a:cubicBezTo>
                    <a:lnTo>
                      <a:pt x="244978" y="868477"/>
                    </a:lnTo>
                    <a:cubicBezTo>
                      <a:pt x="243682" y="867346"/>
                      <a:pt x="242222" y="866772"/>
                      <a:pt x="240762" y="866772"/>
                    </a:cubicBezTo>
                    <a:lnTo>
                      <a:pt x="205970" y="866772"/>
                    </a:lnTo>
                    <a:cubicBezTo>
                      <a:pt x="201410" y="866772"/>
                      <a:pt x="197177" y="864641"/>
                      <a:pt x="193995" y="860756"/>
                    </a:cubicBezTo>
                    <a:lnTo>
                      <a:pt x="178658" y="842086"/>
                    </a:lnTo>
                    <a:cubicBezTo>
                      <a:pt x="175508" y="838250"/>
                      <a:pt x="173704" y="832939"/>
                      <a:pt x="173704" y="827480"/>
                    </a:cubicBezTo>
                    <a:lnTo>
                      <a:pt x="173704" y="800171"/>
                    </a:lnTo>
                    <a:cubicBezTo>
                      <a:pt x="173704" y="794909"/>
                      <a:pt x="171227" y="790155"/>
                      <a:pt x="167683" y="788631"/>
                    </a:cubicBezTo>
                    <a:lnTo>
                      <a:pt x="148720" y="780386"/>
                    </a:lnTo>
                    <a:cubicBezTo>
                      <a:pt x="144784" y="778697"/>
                      <a:pt x="141503" y="775271"/>
                      <a:pt x="139534" y="770731"/>
                    </a:cubicBezTo>
                    <a:lnTo>
                      <a:pt x="104627" y="690770"/>
                    </a:lnTo>
                    <a:cubicBezTo>
                      <a:pt x="103790" y="688836"/>
                      <a:pt x="102577" y="687295"/>
                      <a:pt x="101166" y="686279"/>
                    </a:cubicBezTo>
                    <a:lnTo>
                      <a:pt x="80415" y="671526"/>
                    </a:lnTo>
                    <a:cubicBezTo>
                      <a:pt x="77298" y="669329"/>
                      <a:pt x="74903" y="666034"/>
                      <a:pt x="73460" y="662018"/>
                    </a:cubicBezTo>
                    <a:lnTo>
                      <a:pt x="64700" y="637480"/>
                    </a:lnTo>
                    <a:cubicBezTo>
                      <a:pt x="64224" y="636119"/>
                      <a:pt x="63536" y="634889"/>
                      <a:pt x="62749" y="633906"/>
                    </a:cubicBezTo>
                    <a:lnTo>
                      <a:pt x="35354" y="599351"/>
                    </a:lnTo>
                    <a:cubicBezTo>
                      <a:pt x="34042" y="597680"/>
                      <a:pt x="32385" y="596647"/>
                      <a:pt x="30679" y="596401"/>
                    </a:cubicBezTo>
                    <a:lnTo>
                      <a:pt x="14948" y="594155"/>
                    </a:lnTo>
                    <a:cubicBezTo>
                      <a:pt x="10010" y="593467"/>
                      <a:pt x="5762" y="590336"/>
                      <a:pt x="2973" y="585385"/>
                    </a:cubicBezTo>
                    <a:cubicBezTo>
                      <a:pt x="-603" y="578992"/>
                      <a:pt x="-980" y="570780"/>
                      <a:pt x="1988" y="563944"/>
                    </a:cubicBezTo>
                    <a:lnTo>
                      <a:pt x="9928" y="545684"/>
                    </a:lnTo>
                    <a:cubicBezTo>
                      <a:pt x="12684" y="539356"/>
                      <a:pt x="17868" y="535291"/>
                      <a:pt x="23757" y="534832"/>
                    </a:cubicBezTo>
                    <a:lnTo>
                      <a:pt x="48609" y="532800"/>
                    </a:lnTo>
                    <a:lnTo>
                      <a:pt x="55645" y="513556"/>
                    </a:lnTo>
                    <a:cubicBezTo>
                      <a:pt x="56253" y="511834"/>
                      <a:pt x="56580" y="509949"/>
                      <a:pt x="56580" y="508064"/>
                    </a:cubicBezTo>
                    <a:lnTo>
                      <a:pt x="56580" y="439840"/>
                    </a:lnTo>
                    <a:cubicBezTo>
                      <a:pt x="56580" y="438070"/>
                      <a:pt x="56760" y="436332"/>
                      <a:pt x="57138" y="434611"/>
                    </a:cubicBezTo>
                    <a:lnTo>
                      <a:pt x="73690" y="356568"/>
                    </a:lnTo>
                    <a:cubicBezTo>
                      <a:pt x="74788" y="351372"/>
                      <a:pt x="77429" y="346995"/>
                      <a:pt x="81170" y="344209"/>
                    </a:cubicBezTo>
                    <a:lnTo>
                      <a:pt x="102002" y="328587"/>
                    </a:lnTo>
                    <a:cubicBezTo>
                      <a:pt x="104053" y="327063"/>
                      <a:pt x="105595" y="324391"/>
                      <a:pt x="106251" y="321227"/>
                    </a:cubicBezTo>
                    <a:lnTo>
                      <a:pt x="111369" y="296278"/>
                    </a:lnTo>
                    <a:cubicBezTo>
                      <a:pt x="111681" y="294721"/>
                      <a:pt x="112173" y="293114"/>
                      <a:pt x="112845" y="291574"/>
                    </a:cubicBezTo>
                    <a:lnTo>
                      <a:pt x="138468" y="233087"/>
                    </a:lnTo>
                    <a:cubicBezTo>
                      <a:pt x="139419" y="230923"/>
                      <a:pt x="140683" y="228989"/>
                      <a:pt x="142209" y="227366"/>
                    </a:cubicBezTo>
                    <a:lnTo>
                      <a:pt x="177018" y="190008"/>
                    </a:lnTo>
                    <a:cubicBezTo>
                      <a:pt x="178198" y="188730"/>
                      <a:pt x="179117" y="187074"/>
                      <a:pt x="179691" y="185206"/>
                    </a:cubicBezTo>
                    <a:lnTo>
                      <a:pt x="203279" y="109621"/>
                    </a:lnTo>
                    <a:cubicBezTo>
                      <a:pt x="203526" y="108769"/>
                      <a:pt x="203739" y="107851"/>
                      <a:pt x="203854" y="106933"/>
                    </a:cubicBezTo>
                    <a:lnTo>
                      <a:pt x="210694" y="53823"/>
                    </a:lnTo>
                    <a:cubicBezTo>
                      <a:pt x="211498" y="47561"/>
                      <a:pt x="214549" y="42201"/>
                      <a:pt x="219043" y="39103"/>
                    </a:cubicBezTo>
                    <a:cubicBezTo>
                      <a:pt x="222538" y="36677"/>
                      <a:pt x="226638" y="35857"/>
                      <a:pt x="230723" y="36824"/>
                    </a:cubicBezTo>
                    <a:lnTo>
                      <a:pt x="283592" y="49495"/>
                    </a:lnTo>
                    <a:cubicBezTo>
                      <a:pt x="287086" y="50282"/>
                      <a:pt x="291007" y="47365"/>
                      <a:pt x="292533" y="42283"/>
                    </a:cubicBezTo>
                    <a:lnTo>
                      <a:pt x="301144" y="13498"/>
                    </a:lnTo>
                    <a:cubicBezTo>
                      <a:pt x="303130" y="6827"/>
                      <a:pt x="307739" y="1958"/>
                      <a:pt x="313447" y="450"/>
                    </a:cubicBezTo>
                    <a:cubicBezTo>
                      <a:pt x="318368" y="-812"/>
                      <a:pt x="323568" y="598"/>
                      <a:pt x="327571" y="4450"/>
                    </a:cubicBezTo>
                    <a:lnTo>
                      <a:pt x="347567" y="23760"/>
                    </a:lnTo>
                    <a:cubicBezTo>
                      <a:pt x="349782" y="25891"/>
                      <a:pt x="352455" y="26366"/>
                      <a:pt x="354916" y="25071"/>
                    </a:cubicBezTo>
                    <a:lnTo>
                      <a:pt x="387904" y="7499"/>
                    </a:lnTo>
                    <a:lnTo>
                      <a:pt x="402914" y="23137"/>
                    </a:lnTo>
                    <a:cubicBezTo>
                      <a:pt x="404292" y="24579"/>
                      <a:pt x="405883" y="25366"/>
                      <a:pt x="407540" y="25415"/>
                    </a:cubicBezTo>
                    <a:lnTo>
                      <a:pt x="444366" y="26596"/>
                    </a:lnTo>
                    <a:cubicBezTo>
                      <a:pt x="446794" y="26677"/>
                      <a:pt x="449107" y="27366"/>
                      <a:pt x="451255" y="28612"/>
                    </a:cubicBezTo>
                    <a:lnTo>
                      <a:pt x="501337" y="57806"/>
                    </a:lnTo>
                    <a:cubicBezTo>
                      <a:pt x="503715" y="59183"/>
                      <a:pt x="505831" y="61281"/>
                      <a:pt x="507438" y="63838"/>
                    </a:cubicBezTo>
                    <a:lnTo>
                      <a:pt x="522940" y="88574"/>
                    </a:lnTo>
                    <a:cubicBezTo>
                      <a:pt x="523433" y="89361"/>
                      <a:pt x="523941" y="90017"/>
                      <a:pt x="524499" y="90557"/>
                    </a:cubicBezTo>
                    <a:lnTo>
                      <a:pt x="549154" y="114310"/>
                    </a:lnTo>
                    <a:cubicBezTo>
                      <a:pt x="550597" y="115687"/>
                      <a:pt x="551844" y="117342"/>
                      <a:pt x="552828" y="119244"/>
                    </a:cubicBezTo>
                    <a:lnTo>
                      <a:pt x="576121" y="163060"/>
                    </a:lnTo>
                    <a:cubicBezTo>
                      <a:pt x="576515" y="163748"/>
                      <a:pt x="576958" y="164420"/>
                      <a:pt x="577450" y="165043"/>
                    </a:cubicBezTo>
                    <a:lnTo>
                      <a:pt x="590819" y="181288"/>
                    </a:lnTo>
                    <a:cubicBezTo>
                      <a:pt x="596839" y="188631"/>
                      <a:pt x="597446" y="200336"/>
                      <a:pt x="592247" y="208564"/>
                    </a:cubicBezTo>
                    <a:lnTo>
                      <a:pt x="577007" y="232677"/>
                    </a:lnTo>
                    <a:lnTo>
                      <a:pt x="556962" y="269248"/>
                    </a:lnTo>
                    <a:lnTo>
                      <a:pt x="561243" y="291475"/>
                    </a:lnTo>
                    <a:lnTo>
                      <a:pt x="561308" y="313326"/>
                    </a:lnTo>
                    <a:lnTo>
                      <a:pt x="592820" y="314522"/>
                    </a:lnTo>
                    <a:lnTo>
                      <a:pt x="608338" y="306654"/>
                    </a:lnTo>
                    <a:lnTo>
                      <a:pt x="628843" y="326259"/>
                    </a:lnTo>
                    <a:lnTo>
                      <a:pt x="617919" y="349536"/>
                    </a:lnTo>
                    <a:cubicBezTo>
                      <a:pt x="615933" y="353765"/>
                      <a:pt x="616015" y="359142"/>
                      <a:pt x="618132" y="363256"/>
                    </a:cubicBezTo>
                    <a:lnTo>
                      <a:pt x="636651" y="399319"/>
                    </a:lnTo>
                    <a:lnTo>
                      <a:pt x="658747" y="438332"/>
                    </a:lnTo>
                    <a:cubicBezTo>
                      <a:pt x="659108" y="438971"/>
                      <a:pt x="659535" y="439594"/>
                      <a:pt x="660010" y="440135"/>
                    </a:cubicBezTo>
                    <a:lnTo>
                      <a:pt x="682499" y="466264"/>
                    </a:lnTo>
                    <a:cubicBezTo>
                      <a:pt x="683303" y="467199"/>
                      <a:pt x="684190" y="467904"/>
                      <a:pt x="685190" y="468379"/>
                    </a:cubicBezTo>
                    <a:lnTo>
                      <a:pt x="887531" y="564125"/>
                    </a:lnTo>
                    <a:cubicBezTo>
                      <a:pt x="888335" y="564502"/>
                      <a:pt x="889172" y="564699"/>
                      <a:pt x="890024" y="564699"/>
                    </a:cubicBezTo>
                    <a:lnTo>
                      <a:pt x="913514" y="564699"/>
                    </a:lnTo>
                    <a:cubicBezTo>
                      <a:pt x="919452" y="564699"/>
                      <a:pt x="924817" y="568305"/>
                      <a:pt x="927885" y="574337"/>
                    </a:cubicBezTo>
                    <a:cubicBezTo>
                      <a:pt x="931903" y="582271"/>
                      <a:pt x="931198" y="592221"/>
                      <a:pt x="926145" y="599106"/>
                    </a:cubicBezTo>
                    <a:lnTo>
                      <a:pt x="768423" y="814071"/>
                    </a:lnTo>
                    <a:cubicBezTo>
                      <a:pt x="765454" y="818169"/>
                      <a:pt x="761090" y="820678"/>
                      <a:pt x="756530" y="820907"/>
                    </a:cubicBezTo>
                    <a:lnTo>
                      <a:pt x="682992" y="824628"/>
                    </a:lnTo>
                    <a:cubicBezTo>
                      <a:pt x="681434" y="824694"/>
                      <a:pt x="679924" y="825431"/>
                      <a:pt x="678629" y="826743"/>
                    </a:cubicBezTo>
                    <a:lnTo>
                      <a:pt x="627629" y="877624"/>
                    </a:lnTo>
                    <a:cubicBezTo>
                      <a:pt x="624775" y="880476"/>
                      <a:pt x="621133" y="882131"/>
                      <a:pt x="617393" y="882279"/>
                    </a:cubicBezTo>
                    <a:lnTo>
                      <a:pt x="587866" y="883344"/>
                    </a:lnTo>
                    <a:cubicBezTo>
                      <a:pt x="585783" y="883410"/>
                      <a:pt x="583732" y="884705"/>
                      <a:pt x="582223" y="886902"/>
                    </a:cubicBezTo>
                    <a:lnTo>
                      <a:pt x="571233" y="902786"/>
                    </a:lnTo>
                    <a:cubicBezTo>
                      <a:pt x="568018" y="907424"/>
                      <a:pt x="563310" y="910080"/>
                      <a:pt x="558291" y="910080"/>
                    </a:cubicBezTo>
                    <a:lnTo>
                      <a:pt x="524941" y="910080"/>
                    </a:lnTo>
                    <a:cubicBezTo>
                      <a:pt x="520709" y="910080"/>
                      <a:pt x="516674" y="908178"/>
                      <a:pt x="513541" y="904753"/>
                    </a:cubicBezTo>
                    <a:lnTo>
                      <a:pt x="497908" y="887442"/>
                    </a:lnTo>
                    <a:cubicBezTo>
                      <a:pt x="495546" y="884820"/>
                      <a:pt x="492511" y="884213"/>
                      <a:pt x="489887" y="885820"/>
                    </a:cubicBezTo>
                    <a:lnTo>
                      <a:pt x="440561" y="914637"/>
                    </a:lnTo>
                    <a:cubicBezTo>
                      <a:pt x="439199" y="915440"/>
                      <a:pt x="437985" y="916768"/>
                      <a:pt x="437082" y="918440"/>
                    </a:cubicBezTo>
                    <a:lnTo>
                      <a:pt x="424961" y="940586"/>
                    </a:lnTo>
                    <a:cubicBezTo>
                      <a:pt x="421778" y="946356"/>
                      <a:pt x="416529" y="949700"/>
                      <a:pt x="410870" y="949700"/>
                    </a:cubicBezTo>
                    <a:close/>
                    <a:moveTo>
                      <a:pt x="377160" y="936619"/>
                    </a:moveTo>
                    <a:lnTo>
                      <a:pt x="410099" y="941077"/>
                    </a:lnTo>
                    <a:cubicBezTo>
                      <a:pt x="412838" y="941438"/>
                      <a:pt x="415610" y="939668"/>
                      <a:pt x="417382" y="936471"/>
                    </a:cubicBezTo>
                    <a:lnTo>
                      <a:pt x="429488" y="914325"/>
                    </a:lnTo>
                    <a:cubicBezTo>
                      <a:pt x="431128" y="911326"/>
                      <a:pt x="433458" y="908867"/>
                      <a:pt x="436164" y="907260"/>
                    </a:cubicBezTo>
                    <a:lnTo>
                      <a:pt x="485507" y="878411"/>
                    </a:lnTo>
                    <a:cubicBezTo>
                      <a:pt x="491658" y="874788"/>
                      <a:pt x="499187" y="876115"/>
                      <a:pt x="504272" y="881689"/>
                    </a:cubicBezTo>
                    <a:lnTo>
                      <a:pt x="519905" y="898983"/>
                    </a:lnTo>
                    <a:cubicBezTo>
                      <a:pt x="521365" y="900589"/>
                      <a:pt x="523153" y="901490"/>
                      <a:pt x="524908" y="901490"/>
                    </a:cubicBezTo>
                    <a:lnTo>
                      <a:pt x="558258" y="901490"/>
                    </a:lnTo>
                    <a:cubicBezTo>
                      <a:pt x="560406" y="901490"/>
                      <a:pt x="562539" y="900179"/>
                      <a:pt x="564114" y="897917"/>
                    </a:cubicBezTo>
                    <a:lnTo>
                      <a:pt x="575104" y="882033"/>
                    </a:lnTo>
                    <a:cubicBezTo>
                      <a:pt x="578172" y="877591"/>
                      <a:pt x="582716" y="874935"/>
                      <a:pt x="587539" y="874755"/>
                    </a:cubicBezTo>
                    <a:lnTo>
                      <a:pt x="617049" y="873689"/>
                    </a:lnTo>
                    <a:cubicBezTo>
                      <a:pt x="618623" y="873640"/>
                      <a:pt x="620182" y="872903"/>
                      <a:pt x="621527" y="871559"/>
                    </a:cubicBezTo>
                    <a:lnTo>
                      <a:pt x="672510" y="820694"/>
                    </a:lnTo>
                    <a:cubicBezTo>
                      <a:pt x="675299" y="817891"/>
                      <a:pt x="678858" y="816251"/>
                      <a:pt x="682550" y="816038"/>
                    </a:cubicBezTo>
                    <a:lnTo>
                      <a:pt x="756087" y="812301"/>
                    </a:lnTo>
                    <a:cubicBezTo>
                      <a:pt x="758089" y="812203"/>
                      <a:pt x="760008" y="811022"/>
                      <a:pt x="761484" y="808990"/>
                    </a:cubicBezTo>
                    <a:lnTo>
                      <a:pt x="919207" y="594040"/>
                    </a:lnTo>
                    <a:cubicBezTo>
                      <a:pt x="922848" y="589041"/>
                      <a:pt x="922274" y="582353"/>
                      <a:pt x="920191" y="578238"/>
                    </a:cubicBezTo>
                    <a:cubicBezTo>
                      <a:pt x="919256" y="576386"/>
                      <a:pt x="917140" y="573305"/>
                      <a:pt x="913498" y="573305"/>
                    </a:cubicBezTo>
                    <a:lnTo>
                      <a:pt x="890008" y="573305"/>
                    </a:lnTo>
                    <a:cubicBezTo>
                      <a:pt x="887892" y="573305"/>
                      <a:pt x="885825" y="572829"/>
                      <a:pt x="883840" y="571911"/>
                    </a:cubicBezTo>
                    <a:lnTo>
                      <a:pt x="681466" y="476149"/>
                    </a:lnTo>
                    <a:cubicBezTo>
                      <a:pt x="679384" y="475149"/>
                      <a:pt x="677529" y="473706"/>
                      <a:pt x="675955" y="471870"/>
                    </a:cubicBezTo>
                    <a:lnTo>
                      <a:pt x="653481" y="445774"/>
                    </a:lnTo>
                    <a:cubicBezTo>
                      <a:pt x="652677" y="444840"/>
                      <a:pt x="651924" y="443774"/>
                      <a:pt x="651267" y="442611"/>
                    </a:cubicBezTo>
                    <a:lnTo>
                      <a:pt x="629056" y="403417"/>
                    </a:lnTo>
                    <a:lnTo>
                      <a:pt x="610455" y="367207"/>
                    </a:lnTo>
                    <a:cubicBezTo>
                      <a:pt x="607109" y="360716"/>
                      <a:pt x="606977" y="352552"/>
                      <a:pt x="610094" y="345897"/>
                    </a:cubicBezTo>
                    <a:lnTo>
                      <a:pt x="618394" y="328227"/>
                    </a:lnTo>
                    <a:lnTo>
                      <a:pt x="606764" y="317096"/>
                    </a:lnTo>
                    <a:lnTo>
                      <a:pt x="594707" y="323211"/>
                    </a:lnTo>
                    <a:lnTo>
                      <a:pt x="552681" y="321620"/>
                    </a:lnTo>
                    <a:lnTo>
                      <a:pt x="552681" y="292328"/>
                    </a:lnTo>
                    <a:lnTo>
                      <a:pt x="547874" y="267871"/>
                    </a:lnTo>
                    <a:lnTo>
                      <a:pt x="569723" y="228071"/>
                    </a:lnTo>
                    <a:lnTo>
                      <a:pt x="584947" y="204007"/>
                    </a:lnTo>
                    <a:cubicBezTo>
                      <a:pt x="588146" y="198958"/>
                      <a:pt x="587768" y="191238"/>
                      <a:pt x="584127" y="186795"/>
                    </a:cubicBezTo>
                    <a:lnTo>
                      <a:pt x="570709" y="170502"/>
                    </a:lnTo>
                    <a:cubicBezTo>
                      <a:pt x="569872" y="169436"/>
                      <a:pt x="569150" y="168371"/>
                      <a:pt x="568510" y="167174"/>
                    </a:cubicBezTo>
                    <a:lnTo>
                      <a:pt x="545184" y="123293"/>
                    </a:lnTo>
                    <a:cubicBezTo>
                      <a:pt x="544610" y="122210"/>
                      <a:pt x="543920" y="121277"/>
                      <a:pt x="543149" y="120539"/>
                    </a:cubicBezTo>
                    <a:lnTo>
                      <a:pt x="518528" y="96803"/>
                    </a:lnTo>
                    <a:cubicBezTo>
                      <a:pt x="517461" y="95819"/>
                      <a:pt x="516461" y="94573"/>
                      <a:pt x="515591" y="93164"/>
                    </a:cubicBezTo>
                    <a:lnTo>
                      <a:pt x="500106" y="68444"/>
                    </a:lnTo>
                    <a:cubicBezTo>
                      <a:pt x="499236" y="67068"/>
                      <a:pt x="498154" y="65953"/>
                      <a:pt x="496957" y="65264"/>
                    </a:cubicBezTo>
                    <a:lnTo>
                      <a:pt x="446876" y="36070"/>
                    </a:lnTo>
                    <a:cubicBezTo>
                      <a:pt x="445974" y="35546"/>
                      <a:pt x="445006" y="35251"/>
                      <a:pt x="444038" y="35218"/>
                    </a:cubicBezTo>
                    <a:lnTo>
                      <a:pt x="407228" y="34038"/>
                    </a:lnTo>
                    <a:cubicBezTo>
                      <a:pt x="403341" y="33923"/>
                      <a:pt x="399584" y="32169"/>
                      <a:pt x="396648" y="29104"/>
                    </a:cubicBezTo>
                    <a:lnTo>
                      <a:pt x="386149" y="18154"/>
                    </a:lnTo>
                    <a:lnTo>
                      <a:pt x="358902" y="32661"/>
                    </a:lnTo>
                    <a:cubicBezTo>
                      <a:pt x="353128" y="35742"/>
                      <a:pt x="346452" y="34693"/>
                      <a:pt x="341547" y="29939"/>
                    </a:cubicBezTo>
                    <a:lnTo>
                      <a:pt x="321551" y="10630"/>
                    </a:lnTo>
                    <a:cubicBezTo>
                      <a:pt x="319730" y="8876"/>
                      <a:pt x="317679" y="8236"/>
                      <a:pt x="315597" y="8778"/>
                    </a:cubicBezTo>
                    <a:cubicBezTo>
                      <a:pt x="312807" y="9499"/>
                      <a:pt x="310462" y="12187"/>
                      <a:pt x="309346" y="15974"/>
                    </a:cubicBezTo>
                    <a:lnTo>
                      <a:pt x="300735" y="44758"/>
                    </a:lnTo>
                    <a:cubicBezTo>
                      <a:pt x="297880" y="54348"/>
                      <a:pt x="289826" y="59855"/>
                      <a:pt x="281542" y="57872"/>
                    </a:cubicBezTo>
                    <a:lnTo>
                      <a:pt x="228673" y="45201"/>
                    </a:lnTo>
                    <a:cubicBezTo>
                      <a:pt x="226622" y="44692"/>
                      <a:pt x="224949" y="45463"/>
                      <a:pt x="223883" y="46201"/>
                    </a:cubicBezTo>
                    <a:cubicBezTo>
                      <a:pt x="221422" y="47889"/>
                      <a:pt x="219683" y="51151"/>
                      <a:pt x="219191" y="54937"/>
                    </a:cubicBezTo>
                    <a:lnTo>
                      <a:pt x="212351" y="108065"/>
                    </a:lnTo>
                    <a:cubicBezTo>
                      <a:pt x="212170" y="109458"/>
                      <a:pt x="211859" y="110867"/>
                      <a:pt x="211465" y="112179"/>
                    </a:cubicBezTo>
                    <a:lnTo>
                      <a:pt x="187877" y="187763"/>
                    </a:lnTo>
                    <a:cubicBezTo>
                      <a:pt x="186942" y="190861"/>
                      <a:pt x="185334" y="193680"/>
                      <a:pt x="183267" y="195893"/>
                    </a:cubicBezTo>
                    <a:lnTo>
                      <a:pt x="148458" y="233251"/>
                    </a:lnTo>
                    <a:cubicBezTo>
                      <a:pt x="147621" y="234169"/>
                      <a:pt x="146900" y="235283"/>
                      <a:pt x="146342" y="236562"/>
                    </a:cubicBezTo>
                    <a:lnTo>
                      <a:pt x="120720" y="295032"/>
                    </a:lnTo>
                    <a:cubicBezTo>
                      <a:pt x="120293" y="295983"/>
                      <a:pt x="119981" y="296999"/>
                      <a:pt x="119785" y="297999"/>
                    </a:cubicBezTo>
                    <a:lnTo>
                      <a:pt x="114650" y="322981"/>
                    </a:lnTo>
                    <a:cubicBezTo>
                      <a:pt x="113534" y="328276"/>
                      <a:pt x="110861" y="332701"/>
                      <a:pt x="107120" y="335505"/>
                    </a:cubicBezTo>
                    <a:lnTo>
                      <a:pt x="86288" y="351126"/>
                    </a:lnTo>
                    <a:cubicBezTo>
                      <a:pt x="84254" y="352634"/>
                      <a:pt x="82712" y="355289"/>
                      <a:pt x="82056" y="358388"/>
                    </a:cubicBezTo>
                    <a:lnTo>
                      <a:pt x="65504" y="436447"/>
                    </a:lnTo>
                    <a:cubicBezTo>
                      <a:pt x="65275" y="437578"/>
                      <a:pt x="65160" y="438709"/>
                      <a:pt x="65160" y="439873"/>
                    </a:cubicBezTo>
                    <a:lnTo>
                      <a:pt x="65160" y="508097"/>
                    </a:lnTo>
                    <a:cubicBezTo>
                      <a:pt x="65160" y="510965"/>
                      <a:pt x="64651" y="513883"/>
                      <a:pt x="63700" y="516523"/>
                    </a:cubicBezTo>
                    <a:lnTo>
                      <a:pt x="54760" y="540963"/>
                    </a:lnTo>
                    <a:lnTo>
                      <a:pt x="24412" y="543438"/>
                    </a:lnTo>
                    <a:cubicBezTo>
                      <a:pt x="21755" y="543651"/>
                      <a:pt x="19229" y="545831"/>
                      <a:pt x="17785" y="549143"/>
                    </a:cubicBezTo>
                    <a:lnTo>
                      <a:pt x="9846" y="567403"/>
                    </a:lnTo>
                    <a:cubicBezTo>
                      <a:pt x="7944" y="571747"/>
                      <a:pt x="8189" y="577173"/>
                      <a:pt x="10453" y="581205"/>
                    </a:cubicBezTo>
                    <a:cubicBezTo>
                      <a:pt x="11274" y="582681"/>
                      <a:pt x="13111" y="585238"/>
                      <a:pt x="16112" y="585681"/>
                    </a:cubicBezTo>
                    <a:lnTo>
                      <a:pt x="31860" y="587926"/>
                    </a:lnTo>
                    <a:cubicBezTo>
                      <a:pt x="35748" y="588484"/>
                      <a:pt x="39356" y="590647"/>
                      <a:pt x="42047" y="594040"/>
                    </a:cubicBezTo>
                    <a:lnTo>
                      <a:pt x="69425" y="628562"/>
                    </a:lnTo>
                    <a:cubicBezTo>
                      <a:pt x="70819" y="630300"/>
                      <a:pt x="71967" y="632349"/>
                      <a:pt x="72755" y="634644"/>
                    </a:cubicBezTo>
                    <a:lnTo>
                      <a:pt x="81514" y="659150"/>
                    </a:lnTo>
                    <a:cubicBezTo>
                      <a:pt x="82350" y="661461"/>
                      <a:pt x="83712" y="663379"/>
                      <a:pt x="85353" y="664543"/>
                    </a:cubicBezTo>
                    <a:lnTo>
                      <a:pt x="106103" y="679296"/>
                    </a:lnTo>
                    <a:cubicBezTo>
                      <a:pt x="108793" y="681197"/>
                      <a:pt x="110992" y="683984"/>
                      <a:pt x="112468" y="687361"/>
                    </a:cubicBezTo>
                    <a:lnTo>
                      <a:pt x="147376" y="767321"/>
                    </a:lnTo>
                    <a:cubicBezTo>
                      <a:pt x="148491" y="769845"/>
                      <a:pt x="150164" y="771698"/>
                      <a:pt x="152100" y="772534"/>
                    </a:cubicBezTo>
                    <a:lnTo>
                      <a:pt x="171079" y="780779"/>
                    </a:lnTo>
                    <a:cubicBezTo>
                      <a:pt x="177771" y="783680"/>
                      <a:pt x="182266" y="791500"/>
                      <a:pt x="182266" y="800220"/>
                    </a:cubicBezTo>
                    <a:lnTo>
                      <a:pt x="182266" y="827529"/>
                    </a:lnTo>
                    <a:cubicBezTo>
                      <a:pt x="182266" y="831021"/>
                      <a:pt x="183365" y="834365"/>
                      <a:pt x="185269" y="836692"/>
                    </a:cubicBezTo>
                    <a:lnTo>
                      <a:pt x="200622" y="855380"/>
                    </a:lnTo>
                    <a:cubicBezTo>
                      <a:pt x="202131" y="857232"/>
                      <a:pt x="204018" y="858232"/>
                      <a:pt x="205937" y="858232"/>
                    </a:cubicBezTo>
                    <a:lnTo>
                      <a:pt x="240729" y="858232"/>
                    </a:lnTo>
                    <a:cubicBezTo>
                      <a:pt x="244306" y="858232"/>
                      <a:pt x="247718" y="859559"/>
                      <a:pt x="250588" y="862067"/>
                    </a:cubicBezTo>
                    <a:lnTo>
                      <a:pt x="324602" y="926406"/>
                    </a:lnTo>
                    <a:cubicBezTo>
                      <a:pt x="325898" y="927521"/>
                      <a:pt x="327358" y="928111"/>
                      <a:pt x="328802" y="928111"/>
                    </a:cubicBezTo>
                    <a:lnTo>
                      <a:pt x="345648" y="928111"/>
                    </a:lnTo>
                    <a:lnTo>
                      <a:pt x="362921" y="926603"/>
                    </a:lnTo>
                    <a:lnTo>
                      <a:pt x="377127" y="93668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5" name="Graphic 9">
              <a:extLst>
                <a:ext uri="{FF2B5EF4-FFF2-40B4-BE49-F238E27FC236}">
                  <a16:creationId xmlns:a16="http://schemas.microsoft.com/office/drawing/2014/main" id="{0C6D17A1-F2C2-C17A-C324-AB2B6D2C3A7B}"/>
                </a:ext>
              </a:extLst>
            </p:cNvPr>
            <p:cNvGrpSpPr/>
            <p:nvPr/>
          </p:nvGrpSpPr>
          <p:grpSpPr>
            <a:xfrm>
              <a:off x="10172196" y="8944345"/>
              <a:ext cx="356476" cy="472983"/>
              <a:chOff x="10172196" y="8944345"/>
              <a:chExt cx="356476" cy="472983"/>
            </a:xfrm>
            <a:grpFill/>
          </p:grpSpPr>
          <p:sp>
            <p:nvSpPr>
              <p:cNvPr id="1633" name="Freeform 1632">
                <a:extLst>
                  <a:ext uri="{FF2B5EF4-FFF2-40B4-BE49-F238E27FC236}">
                    <a16:creationId xmlns:a16="http://schemas.microsoft.com/office/drawing/2014/main" id="{DBAE4165-104B-E7FF-9D78-E45395717D3F}"/>
                  </a:ext>
                </a:extLst>
              </p:cNvPr>
              <p:cNvSpPr/>
              <p:nvPr/>
            </p:nvSpPr>
            <p:spPr>
              <a:xfrm>
                <a:off x="10176493" y="8948616"/>
                <a:ext cx="347949" cy="463664"/>
              </a:xfrm>
              <a:custGeom>
                <a:avLst/>
                <a:gdLst>
                  <a:gd name="connsiteX0" fmla="*/ 53576 w 347949"/>
                  <a:gd name="connsiteY0" fmla="*/ 438141 h 463664"/>
                  <a:gd name="connsiteX1" fmla="*/ 52115 w 347949"/>
                  <a:gd name="connsiteY1" fmla="*/ 438994 h 463664"/>
                  <a:gd name="connsiteX2" fmla="*/ 16076 w 347949"/>
                  <a:gd name="connsiteY2" fmla="*/ 463664 h 463664"/>
                  <a:gd name="connsiteX3" fmla="*/ 0 w 347949"/>
                  <a:gd name="connsiteY3" fmla="*/ 455271 h 463664"/>
                  <a:gd name="connsiteX4" fmla="*/ 0 w 347949"/>
                  <a:gd name="connsiteY4" fmla="*/ 397391 h 463664"/>
                  <a:gd name="connsiteX5" fmla="*/ 2166 w 347949"/>
                  <a:gd name="connsiteY5" fmla="*/ 388244 h 463664"/>
                  <a:gd name="connsiteX6" fmla="*/ 14075 w 347949"/>
                  <a:gd name="connsiteY6" fmla="*/ 365476 h 463664"/>
                  <a:gd name="connsiteX7" fmla="*/ 16224 w 347949"/>
                  <a:gd name="connsiteY7" fmla="*/ 357050 h 463664"/>
                  <a:gd name="connsiteX8" fmla="*/ 18258 w 347949"/>
                  <a:gd name="connsiteY8" fmla="*/ 297858 h 463664"/>
                  <a:gd name="connsiteX9" fmla="*/ 19455 w 347949"/>
                  <a:gd name="connsiteY9" fmla="*/ 291597 h 463664"/>
                  <a:gd name="connsiteX10" fmla="*/ 31594 w 347949"/>
                  <a:gd name="connsiteY10" fmla="*/ 258353 h 463664"/>
                  <a:gd name="connsiteX11" fmla="*/ 32923 w 347949"/>
                  <a:gd name="connsiteY11" fmla="*/ 255501 h 463664"/>
                  <a:gd name="connsiteX12" fmla="*/ 56331 w 347949"/>
                  <a:gd name="connsiteY12" fmla="*/ 215357 h 463664"/>
                  <a:gd name="connsiteX13" fmla="*/ 58824 w 347949"/>
                  <a:gd name="connsiteY13" fmla="*/ 212144 h 463664"/>
                  <a:gd name="connsiteX14" fmla="*/ 79428 w 347949"/>
                  <a:gd name="connsiteY14" fmla="*/ 192080 h 463664"/>
                  <a:gd name="connsiteX15" fmla="*/ 81166 w 347949"/>
                  <a:gd name="connsiteY15" fmla="*/ 190031 h 463664"/>
                  <a:gd name="connsiteX16" fmla="*/ 101048 w 347949"/>
                  <a:gd name="connsiteY16" fmla="*/ 161820 h 463664"/>
                  <a:gd name="connsiteX17" fmla="*/ 84890 w 347949"/>
                  <a:gd name="connsiteY17" fmla="*/ 154673 h 463664"/>
                  <a:gd name="connsiteX18" fmla="*/ 76376 w 347949"/>
                  <a:gd name="connsiteY18" fmla="*/ 138215 h 463664"/>
                  <a:gd name="connsiteX19" fmla="*/ 80002 w 347949"/>
                  <a:gd name="connsiteY19" fmla="*/ 62189 h 463664"/>
                  <a:gd name="connsiteX20" fmla="*/ 85480 w 347949"/>
                  <a:gd name="connsiteY20" fmla="*/ 49715 h 463664"/>
                  <a:gd name="connsiteX21" fmla="*/ 100441 w 347949"/>
                  <a:gd name="connsiteY21" fmla="*/ 36470 h 463664"/>
                  <a:gd name="connsiteX22" fmla="*/ 111629 w 347949"/>
                  <a:gd name="connsiteY22" fmla="*/ 34486 h 463664"/>
                  <a:gd name="connsiteX23" fmla="*/ 143189 w 347949"/>
                  <a:gd name="connsiteY23" fmla="*/ 48354 h 463664"/>
                  <a:gd name="connsiteX24" fmla="*/ 150866 w 347949"/>
                  <a:gd name="connsiteY24" fmla="*/ 48535 h 463664"/>
                  <a:gd name="connsiteX25" fmla="*/ 195632 w 347949"/>
                  <a:gd name="connsiteY25" fmla="*/ 31208 h 463664"/>
                  <a:gd name="connsiteX26" fmla="*/ 199553 w 347949"/>
                  <a:gd name="connsiteY26" fmla="*/ 30536 h 463664"/>
                  <a:gd name="connsiteX27" fmla="*/ 239020 w 347949"/>
                  <a:gd name="connsiteY27" fmla="*/ 31732 h 463664"/>
                  <a:gd name="connsiteX28" fmla="*/ 247041 w 347949"/>
                  <a:gd name="connsiteY28" fmla="*/ 28323 h 463664"/>
                  <a:gd name="connsiteX29" fmla="*/ 271893 w 347949"/>
                  <a:gd name="connsiteY29" fmla="*/ 3423 h 463664"/>
                  <a:gd name="connsiteX30" fmla="*/ 290085 w 347949"/>
                  <a:gd name="connsiteY30" fmla="*/ 7210 h 463664"/>
                  <a:gd name="connsiteX31" fmla="*/ 311032 w 347949"/>
                  <a:gd name="connsiteY31" fmla="*/ 47420 h 463664"/>
                  <a:gd name="connsiteX32" fmla="*/ 312920 w 347949"/>
                  <a:gd name="connsiteY32" fmla="*/ 53157 h 463664"/>
                  <a:gd name="connsiteX33" fmla="*/ 319071 w 347949"/>
                  <a:gd name="connsiteY33" fmla="*/ 90564 h 463664"/>
                  <a:gd name="connsiteX34" fmla="*/ 319727 w 347949"/>
                  <a:gd name="connsiteY34" fmla="*/ 93318 h 463664"/>
                  <a:gd name="connsiteX35" fmla="*/ 347023 w 347949"/>
                  <a:gd name="connsiteY35" fmla="*/ 180196 h 463664"/>
                  <a:gd name="connsiteX36" fmla="*/ 346645 w 347949"/>
                  <a:gd name="connsiteY36" fmla="*/ 193588 h 463664"/>
                  <a:gd name="connsiteX37" fmla="*/ 326731 w 347949"/>
                  <a:gd name="connsiteY37" fmla="*/ 245682 h 463664"/>
                  <a:gd name="connsiteX38" fmla="*/ 325452 w 347949"/>
                  <a:gd name="connsiteY38" fmla="*/ 248354 h 463664"/>
                  <a:gd name="connsiteX39" fmla="*/ 294039 w 347949"/>
                  <a:gd name="connsiteY39" fmla="*/ 301596 h 463664"/>
                  <a:gd name="connsiteX40" fmla="*/ 277995 w 347949"/>
                  <a:gd name="connsiteY40" fmla="*/ 330888 h 463664"/>
                  <a:gd name="connsiteX41" fmla="*/ 275667 w 347949"/>
                  <a:gd name="connsiteY41" fmla="*/ 340330 h 463664"/>
                  <a:gd name="connsiteX42" fmla="*/ 275667 w 347949"/>
                  <a:gd name="connsiteY42" fmla="*/ 407374 h 463664"/>
                  <a:gd name="connsiteX43" fmla="*/ 263462 w 347949"/>
                  <a:gd name="connsiteY43" fmla="*/ 423700 h 463664"/>
                  <a:gd name="connsiteX44" fmla="*/ 147027 w 347949"/>
                  <a:gd name="connsiteY44" fmla="*/ 428765 h 463664"/>
                  <a:gd name="connsiteX45" fmla="*/ 78213 w 347949"/>
                  <a:gd name="connsiteY45" fmla="*/ 427421 h 463664"/>
                  <a:gd name="connsiteX46" fmla="*/ 73588 w 347949"/>
                  <a:gd name="connsiteY46" fmla="*/ 428470 h 463664"/>
                  <a:gd name="connsiteX47" fmla="*/ 53608 w 347949"/>
                  <a:gd name="connsiteY47" fmla="*/ 438191 h 46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47949" h="463664">
                    <a:moveTo>
                      <a:pt x="53576" y="438141"/>
                    </a:moveTo>
                    <a:cubicBezTo>
                      <a:pt x="53067" y="438388"/>
                      <a:pt x="52591" y="438666"/>
                      <a:pt x="52115" y="438994"/>
                    </a:cubicBezTo>
                    <a:lnTo>
                      <a:pt x="16076" y="463664"/>
                    </a:lnTo>
                    <a:lnTo>
                      <a:pt x="0" y="455271"/>
                    </a:lnTo>
                    <a:lnTo>
                      <a:pt x="0" y="397391"/>
                    </a:lnTo>
                    <a:cubicBezTo>
                      <a:pt x="0" y="394129"/>
                      <a:pt x="755" y="390933"/>
                      <a:pt x="2166" y="388244"/>
                    </a:cubicBezTo>
                    <a:lnTo>
                      <a:pt x="14075" y="365476"/>
                    </a:lnTo>
                    <a:cubicBezTo>
                      <a:pt x="15388" y="362984"/>
                      <a:pt x="16125" y="360066"/>
                      <a:pt x="16224" y="357050"/>
                    </a:cubicBezTo>
                    <a:lnTo>
                      <a:pt x="18258" y="297858"/>
                    </a:lnTo>
                    <a:cubicBezTo>
                      <a:pt x="18323" y="295695"/>
                      <a:pt x="18734" y="293564"/>
                      <a:pt x="19455" y="291597"/>
                    </a:cubicBezTo>
                    <a:lnTo>
                      <a:pt x="31594" y="258353"/>
                    </a:lnTo>
                    <a:cubicBezTo>
                      <a:pt x="31955" y="257337"/>
                      <a:pt x="32414" y="256386"/>
                      <a:pt x="32923" y="255501"/>
                    </a:cubicBezTo>
                    <a:lnTo>
                      <a:pt x="56331" y="215357"/>
                    </a:lnTo>
                    <a:cubicBezTo>
                      <a:pt x="57037" y="214144"/>
                      <a:pt x="57873" y="213062"/>
                      <a:pt x="58824" y="212144"/>
                    </a:cubicBezTo>
                    <a:lnTo>
                      <a:pt x="79428" y="192080"/>
                    </a:lnTo>
                    <a:cubicBezTo>
                      <a:pt x="80051" y="191474"/>
                      <a:pt x="80641" y="190785"/>
                      <a:pt x="81166" y="190031"/>
                    </a:cubicBezTo>
                    <a:lnTo>
                      <a:pt x="101048" y="161820"/>
                    </a:lnTo>
                    <a:lnTo>
                      <a:pt x="84890" y="154673"/>
                    </a:lnTo>
                    <a:cubicBezTo>
                      <a:pt x="79510" y="152296"/>
                      <a:pt x="76032" y="145559"/>
                      <a:pt x="76376" y="138215"/>
                    </a:cubicBezTo>
                    <a:lnTo>
                      <a:pt x="80002" y="62189"/>
                    </a:lnTo>
                    <a:cubicBezTo>
                      <a:pt x="80248" y="57157"/>
                      <a:pt x="82265" y="52551"/>
                      <a:pt x="85480" y="49715"/>
                    </a:cubicBezTo>
                    <a:lnTo>
                      <a:pt x="100441" y="36470"/>
                    </a:lnTo>
                    <a:cubicBezTo>
                      <a:pt x="103721" y="33568"/>
                      <a:pt x="107855" y="32831"/>
                      <a:pt x="111629" y="34486"/>
                    </a:cubicBezTo>
                    <a:lnTo>
                      <a:pt x="143189" y="48354"/>
                    </a:lnTo>
                    <a:cubicBezTo>
                      <a:pt x="145666" y="49453"/>
                      <a:pt x="148356" y="49502"/>
                      <a:pt x="150866" y="48535"/>
                    </a:cubicBezTo>
                    <a:lnTo>
                      <a:pt x="195632" y="31208"/>
                    </a:lnTo>
                    <a:cubicBezTo>
                      <a:pt x="196896" y="30716"/>
                      <a:pt x="198224" y="30487"/>
                      <a:pt x="199553" y="30536"/>
                    </a:cubicBezTo>
                    <a:lnTo>
                      <a:pt x="239020" y="31732"/>
                    </a:lnTo>
                    <a:cubicBezTo>
                      <a:pt x="241924" y="31814"/>
                      <a:pt x="244745" y="30618"/>
                      <a:pt x="247041" y="28323"/>
                    </a:cubicBezTo>
                    <a:lnTo>
                      <a:pt x="271893" y="3423"/>
                    </a:lnTo>
                    <a:cubicBezTo>
                      <a:pt x="277667" y="-2363"/>
                      <a:pt x="286000" y="-626"/>
                      <a:pt x="290085" y="7210"/>
                    </a:cubicBezTo>
                    <a:lnTo>
                      <a:pt x="311032" y="47420"/>
                    </a:lnTo>
                    <a:cubicBezTo>
                      <a:pt x="311935" y="49158"/>
                      <a:pt x="312575" y="51108"/>
                      <a:pt x="312920" y="53157"/>
                    </a:cubicBezTo>
                    <a:lnTo>
                      <a:pt x="319071" y="90564"/>
                    </a:lnTo>
                    <a:cubicBezTo>
                      <a:pt x="319218" y="91498"/>
                      <a:pt x="319447" y="92432"/>
                      <a:pt x="319727" y="93318"/>
                    </a:cubicBezTo>
                    <a:lnTo>
                      <a:pt x="347023" y="180196"/>
                    </a:lnTo>
                    <a:cubicBezTo>
                      <a:pt x="348384" y="184523"/>
                      <a:pt x="348236" y="189408"/>
                      <a:pt x="346645" y="193588"/>
                    </a:cubicBezTo>
                    <a:lnTo>
                      <a:pt x="326731" y="245682"/>
                    </a:lnTo>
                    <a:cubicBezTo>
                      <a:pt x="326370" y="246616"/>
                      <a:pt x="325943" y="247518"/>
                      <a:pt x="325452" y="248354"/>
                    </a:cubicBezTo>
                    <a:lnTo>
                      <a:pt x="294039" y="301596"/>
                    </a:lnTo>
                    <a:lnTo>
                      <a:pt x="277995" y="330888"/>
                    </a:lnTo>
                    <a:cubicBezTo>
                      <a:pt x="276487" y="333642"/>
                      <a:pt x="275667" y="336954"/>
                      <a:pt x="275667" y="340330"/>
                    </a:cubicBezTo>
                    <a:lnTo>
                      <a:pt x="275667" y="407374"/>
                    </a:lnTo>
                    <a:cubicBezTo>
                      <a:pt x="275667" y="416176"/>
                      <a:pt x="270269" y="423405"/>
                      <a:pt x="263462" y="423700"/>
                    </a:cubicBezTo>
                    <a:lnTo>
                      <a:pt x="147027" y="428765"/>
                    </a:lnTo>
                    <a:lnTo>
                      <a:pt x="78213" y="427421"/>
                    </a:lnTo>
                    <a:cubicBezTo>
                      <a:pt x="76638" y="427389"/>
                      <a:pt x="75065" y="427749"/>
                      <a:pt x="73588" y="428470"/>
                    </a:cubicBezTo>
                    <a:lnTo>
                      <a:pt x="53608" y="43819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34" name="Freeform 1633">
                <a:extLst>
                  <a:ext uri="{FF2B5EF4-FFF2-40B4-BE49-F238E27FC236}">
                    <a16:creationId xmlns:a16="http://schemas.microsoft.com/office/drawing/2014/main" id="{FAFB40BD-9361-CA33-EE7C-FD47D9AB3BB4}"/>
                  </a:ext>
                </a:extLst>
              </p:cNvPr>
              <p:cNvSpPr/>
              <p:nvPr/>
            </p:nvSpPr>
            <p:spPr>
              <a:xfrm>
                <a:off x="10172196" y="8944345"/>
                <a:ext cx="356476" cy="472983"/>
              </a:xfrm>
              <a:custGeom>
                <a:avLst/>
                <a:gdLst>
                  <a:gd name="connsiteX0" fmla="*/ 20669 w 356476"/>
                  <a:gd name="connsiteY0" fmla="*/ 472934 h 472983"/>
                  <a:gd name="connsiteX1" fmla="*/ 0 w 356476"/>
                  <a:gd name="connsiteY1" fmla="*/ 462148 h 472983"/>
                  <a:gd name="connsiteX2" fmla="*/ 0 w 356476"/>
                  <a:gd name="connsiteY2" fmla="*/ 401662 h 472983"/>
                  <a:gd name="connsiteX3" fmla="*/ 2657 w 356476"/>
                  <a:gd name="connsiteY3" fmla="*/ 390532 h 472983"/>
                  <a:gd name="connsiteX4" fmla="*/ 14550 w 356476"/>
                  <a:gd name="connsiteY4" fmla="*/ 367763 h 472983"/>
                  <a:gd name="connsiteX5" fmla="*/ 16224 w 356476"/>
                  <a:gd name="connsiteY5" fmla="*/ 361141 h 472983"/>
                  <a:gd name="connsiteX6" fmla="*/ 18241 w 356476"/>
                  <a:gd name="connsiteY6" fmla="*/ 301981 h 472983"/>
                  <a:gd name="connsiteX7" fmla="*/ 19685 w 356476"/>
                  <a:gd name="connsiteY7" fmla="*/ 294425 h 472983"/>
                  <a:gd name="connsiteX8" fmla="*/ 31856 w 356476"/>
                  <a:gd name="connsiteY8" fmla="*/ 261165 h 472983"/>
                  <a:gd name="connsiteX9" fmla="*/ 33496 w 356476"/>
                  <a:gd name="connsiteY9" fmla="*/ 257608 h 472983"/>
                  <a:gd name="connsiteX10" fmla="*/ 56905 w 356476"/>
                  <a:gd name="connsiteY10" fmla="*/ 217464 h 472983"/>
                  <a:gd name="connsiteX11" fmla="*/ 60120 w 356476"/>
                  <a:gd name="connsiteY11" fmla="*/ 213333 h 472983"/>
                  <a:gd name="connsiteX12" fmla="*/ 80706 w 356476"/>
                  <a:gd name="connsiteY12" fmla="*/ 193302 h 472983"/>
                  <a:gd name="connsiteX13" fmla="*/ 81986 w 356476"/>
                  <a:gd name="connsiteY13" fmla="*/ 191794 h 472983"/>
                  <a:gd name="connsiteX14" fmla="*/ 98800 w 356476"/>
                  <a:gd name="connsiteY14" fmla="*/ 167927 h 472983"/>
                  <a:gd name="connsiteX15" fmla="*/ 87432 w 356476"/>
                  <a:gd name="connsiteY15" fmla="*/ 162894 h 472983"/>
                  <a:gd name="connsiteX16" fmla="*/ 76359 w 356476"/>
                  <a:gd name="connsiteY16" fmla="*/ 142306 h 472983"/>
                  <a:gd name="connsiteX17" fmla="*/ 79985 w 356476"/>
                  <a:gd name="connsiteY17" fmla="*/ 66280 h 472983"/>
                  <a:gd name="connsiteX18" fmla="*/ 86891 w 356476"/>
                  <a:gd name="connsiteY18" fmla="*/ 50789 h 472983"/>
                  <a:gd name="connsiteX19" fmla="*/ 101867 w 356476"/>
                  <a:gd name="connsiteY19" fmla="*/ 37544 h 472983"/>
                  <a:gd name="connsiteX20" fmla="*/ 117631 w 356476"/>
                  <a:gd name="connsiteY20" fmla="*/ 34856 h 472983"/>
                  <a:gd name="connsiteX21" fmla="*/ 149176 w 356476"/>
                  <a:gd name="connsiteY21" fmla="*/ 48707 h 472983"/>
                  <a:gd name="connsiteX22" fmla="*/ 153572 w 356476"/>
                  <a:gd name="connsiteY22" fmla="*/ 48805 h 472983"/>
                  <a:gd name="connsiteX23" fmla="*/ 198338 w 356476"/>
                  <a:gd name="connsiteY23" fmla="*/ 31495 h 472983"/>
                  <a:gd name="connsiteX24" fmla="*/ 203899 w 356476"/>
                  <a:gd name="connsiteY24" fmla="*/ 30528 h 472983"/>
                  <a:gd name="connsiteX25" fmla="*/ 243383 w 356476"/>
                  <a:gd name="connsiteY25" fmla="*/ 31725 h 472983"/>
                  <a:gd name="connsiteX26" fmla="*/ 248205 w 356476"/>
                  <a:gd name="connsiteY26" fmla="*/ 29594 h 472983"/>
                  <a:gd name="connsiteX27" fmla="*/ 273090 w 356476"/>
                  <a:gd name="connsiteY27" fmla="*/ 4678 h 472983"/>
                  <a:gd name="connsiteX28" fmla="*/ 285983 w 356476"/>
                  <a:gd name="connsiteY28" fmla="*/ 154 h 472983"/>
                  <a:gd name="connsiteX29" fmla="*/ 298139 w 356476"/>
                  <a:gd name="connsiteY29" fmla="*/ 9514 h 472983"/>
                  <a:gd name="connsiteX30" fmla="*/ 319086 w 356476"/>
                  <a:gd name="connsiteY30" fmla="*/ 49723 h 472983"/>
                  <a:gd name="connsiteX31" fmla="*/ 321400 w 356476"/>
                  <a:gd name="connsiteY31" fmla="*/ 56739 h 472983"/>
                  <a:gd name="connsiteX32" fmla="*/ 327551 w 356476"/>
                  <a:gd name="connsiteY32" fmla="*/ 94130 h 472983"/>
                  <a:gd name="connsiteX33" fmla="*/ 328059 w 356476"/>
                  <a:gd name="connsiteY33" fmla="*/ 96277 h 472983"/>
                  <a:gd name="connsiteX34" fmla="*/ 355355 w 356476"/>
                  <a:gd name="connsiteY34" fmla="*/ 183172 h 472983"/>
                  <a:gd name="connsiteX35" fmla="*/ 354896 w 356476"/>
                  <a:gd name="connsiteY35" fmla="*/ 199383 h 472983"/>
                  <a:gd name="connsiteX36" fmla="*/ 334981 w 356476"/>
                  <a:gd name="connsiteY36" fmla="*/ 251477 h 472983"/>
                  <a:gd name="connsiteX37" fmla="*/ 333390 w 356476"/>
                  <a:gd name="connsiteY37" fmla="*/ 254805 h 472983"/>
                  <a:gd name="connsiteX38" fmla="*/ 301993 w 356476"/>
                  <a:gd name="connsiteY38" fmla="*/ 308046 h 472983"/>
                  <a:gd name="connsiteX39" fmla="*/ 286016 w 356476"/>
                  <a:gd name="connsiteY39" fmla="*/ 337224 h 472983"/>
                  <a:gd name="connsiteX40" fmla="*/ 284212 w 356476"/>
                  <a:gd name="connsiteY40" fmla="*/ 344617 h 472983"/>
                  <a:gd name="connsiteX41" fmla="*/ 284212 w 356476"/>
                  <a:gd name="connsiteY41" fmla="*/ 411661 h 472983"/>
                  <a:gd name="connsiteX42" fmla="*/ 267890 w 356476"/>
                  <a:gd name="connsiteY42" fmla="*/ 432282 h 472983"/>
                  <a:gd name="connsiteX43" fmla="*/ 151456 w 356476"/>
                  <a:gd name="connsiteY43" fmla="*/ 437331 h 472983"/>
                  <a:gd name="connsiteX44" fmla="*/ 82363 w 356476"/>
                  <a:gd name="connsiteY44" fmla="*/ 435986 h 472983"/>
                  <a:gd name="connsiteX45" fmla="*/ 79706 w 356476"/>
                  <a:gd name="connsiteY45" fmla="*/ 436593 h 472983"/>
                  <a:gd name="connsiteX46" fmla="*/ 59644 w 356476"/>
                  <a:gd name="connsiteY46" fmla="*/ 446347 h 472983"/>
                  <a:gd name="connsiteX47" fmla="*/ 58791 w 356476"/>
                  <a:gd name="connsiteY47" fmla="*/ 446855 h 472983"/>
                  <a:gd name="connsiteX48" fmla="*/ 20636 w 356476"/>
                  <a:gd name="connsiteY48" fmla="*/ 472984 h 472983"/>
                  <a:gd name="connsiteX49" fmla="*/ 8595 w 356476"/>
                  <a:gd name="connsiteY49" fmla="*/ 456936 h 472983"/>
                  <a:gd name="connsiteX50" fmla="*/ 20061 w 356476"/>
                  <a:gd name="connsiteY50" fmla="*/ 462919 h 472983"/>
                  <a:gd name="connsiteX51" fmla="*/ 53968 w 356476"/>
                  <a:gd name="connsiteY51" fmla="*/ 439708 h 472983"/>
                  <a:gd name="connsiteX52" fmla="*/ 56019 w 356476"/>
                  <a:gd name="connsiteY52" fmla="*/ 438527 h 472983"/>
                  <a:gd name="connsiteX53" fmla="*/ 75966 w 356476"/>
                  <a:gd name="connsiteY53" fmla="*/ 428823 h 472983"/>
                  <a:gd name="connsiteX54" fmla="*/ 82560 w 356476"/>
                  <a:gd name="connsiteY54" fmla="*/ 427348 h 472983"/>
                  <a:gd name="connsiteX55" fmla="*/ 151374 w 356476"/>
                  <a:gd name="connsiteY55" fmla="*/ 428692 h 472983"/>
                  <a:gd name="connsiteX56" fmla="*/ 267546 w 356476"/>
                  <a:gd name="connsiteY56" fmla="*/ 423643 h 472983"/>
                  <a:gd name="connsiteX57" fmla="*/ 275633 w 356476"/>
                  <a:gd name="connsiteY57" fmla="*/ 411611 h 472983"/>
                  <a:gd name="connsiteX58" fmla="*/ 275633 w 356476"/>
                  <a:gd name="connsiteY58" fmla="*/ 344568 h 472983"/>
                  <a:gd name="connsiteX59" fmla="*/ 278471 w 356476"/>
                  <a:gd name="connsiteY59" fmla="*/ 333044 h 472983"/>
                  <a:gd name="connsiteX60" fmla="*/ 294530 w 356476"/>
                  <a:gd name="connsiteY60" fmla="*/ 303752 h 472983"/>
                  <a:gd name="connsiteX61" fmla="*/ 326008 w 356476"/>
                  <a:gd name="connsiteY61" fmla="*/ 250379 h 472983"/>
                  <a:gd name="connsiteX62" fmla="*/ 326960 w 356476"/>
                  <a:gd name="connsiteY62" fmla="*/ 248395 h 472983"/>
                  <a:gd name="connsiteX63" fmla="*/ 346891 w 356476"/>
                  <a:gd name="connsiteY63" fmla="*/ 196269 h 472983"/>
                  <a:gd name="connsiteX64" fmla="*/ 347170 w 356476"/>
                  <a:gd name="connsiteY64" fmla="*/ 185713 h 472983"/>
                  <a:gd name="connsiteX65" fmla="*/ 319874 w 356476"/>
                  <a:gd name="connsiteY65" fmla="*/ 98834 h 472983"/>
                  <a:gd name="connsiteX66" fmla="*/ 319070 w 356476"/>
                  <a:gd name="connsiteY66" fmla="*/ 95474 h 472983"/>
                  <a:gd name="connsiteX67" fmla="*/ 312919 w 356476"/>
                  <a:gd name="connsiteY67" fmla="*/ 58084 h 472983"/>
                  <a:gd name="connsiteX68" fmla="*/ 311475 w 356476"/>
                  <a:gd name="connsiteY68" fmla="*/ 53641 h 472983"/>
                  <a:gd name="connsiteX69" fmla="*/ 290528 w 356476"/>
                  <a:gd name="connsiteY69" fmla="*/ 13415 h 472983"/>
                  <a:gd name="connsiteX70" fmla="*/ 284704 w 356476"/>
                  <a:gd name="connsiteY70" fmla="*/ 8596 h 472983"/>
                  <a:gd name="connsiteX71" fmla="*/ 279192 w 356476"/>
                  <a:gd name="connsiteY71" fmla="*/ 10694 h 472983"/>
                  <a:gd name="connsiteX72" fmla="*/ 254324 w 356476"/>
                  <a:gd name="connsiteY72" fmla="*/ 35593 h 472983"/>
                  <a:gd name="connsiteX73" fmla="*/ 243120 w 356476"/>
                  <a:gd name="connsiteY73" fmla="*/ 40265 h 472983"/>
                  <a:gd name="connsiteX74" fmla="*/ 203670 w 356476"/>
                  <a:gd name="connsiteY74" fmla="*/ 39069 h 472983"/>
                  <a:gd name="connsiteX75" fmla="*/ 201504 w 356476"/>
                  <a:gd name="connsiteY75" fmla="*/ 39446 h 472983"/>
                  <a:gd name="connsiteX76" fmla="*/ 156689 w 356476"/>
                  <a:gd name="connsiteY76" fmla="*/ 56788 h 472983"/>
                  <a:gd name="connsiteX77" fmla="*/ 145731 w 356476"/>
                  <a:gd name="connsiteY77" fmla="*/ 56526 h 472983"/>
                  <a:gd name="connsiteX78" fmla="*/ 114187 w 356476"/>
                  <a:gd name="connsiteY78" fmla="*/ 42675 h 472983"/>
                  <a:gd name="connsiteX79" fmla="*/ 107592 w 356476"/>
                  <a:gd name="connsiteY79" fmla="*/ 43954 h 472983"/>
                  <a:gd name="connsiteX80" fmla="*/ 92616 w 356476"/>
                  <a:gd name="connsiteY80" fmla="*/ 57198 h 472983"/>
                  <a:gd name="connsiteX81" fmla="*/ 88597 w 356476"/>
                  <a:gd name="connsiteY81" fmla="*/ 66657 h 472983"/>
                  <a:gd name="connsiteX82" fmla="*/ 84972 w 356476"/>
                  <a:gd name="connsiteY82" fmla="*/ 142683 h 472983"/>
                  <a:gd name="connsiteX83" fmla="*/ 90943 w 356476"/>
                  <a:gd name="connsiteY83" fmla="*/ 155010 h 472983"/>
                  <a:gd name="connsiteX84" fmla="*/ 111890 w 356476"/>
                  <a:gd name="connsiteY84" fmla="*/ 164288 h 472983"/>
                  <a:gd name="connsiteX85" fmla="*/ 88990 w 356476"/>
                  <a:gd name="connsiteY85" fmla="*/ 196793 h 472983"/>
                  <a:gd name="connsiteX86" fmla="*/ 86743 w 356476"/>
                  <a:gd name="connsiteY86" fmla="*/ 199449 h 472983"/>
                  <a:gd name="connsiteX87" fmla="*/ 66140 w 356476"/>
                  <a:gd name="connsiteY87" fmla="*/ 219513 h 472983"/>
                  <a:gd name="connsiteX88" fmla="*/ 64352 w 356476"/>
                  <a:gd name="connsiteY88" fmla="*/ 221808 h 472983"/>
                  <a:gd name="connsiteX89" fmla="*/ 40943 w 356476"/>
                  <a:gd name="connsiteY89" fmla="*/ 261952 h 472983"/>
                  <a:gd name="connsiteX90" fmla="*/ 39959 w 356476"/>
                  <a:gd name="connsiteY90" fmla="*/ 264116 h 472983"/>
                  <a:gd name="connsiteX91" fmla="*/ 27788 w 356476"/>
                  <a:gd name="connsiteY91" fmla="*/ 297359 h 472983"/>
                  <a:gd name="connsiteX92" fmla="*/ 26869 w 356476"/>
                  <a:gd name="connsiteY92" fmla="*/ 302309 h 472983"/>
                  <a:gd name="connsiteX93" fmla="*/ 24852 w 356476"/>
                  <a:gd name="connsiteY93" fmla="*/ 361468 h 472983"/>
                  <a:gd name="connsiteX94" fmla="*/ 22178 w 356476"/>
                  <a:gd name="connsiteY94" fmla="*/ 371746 h 472983"/>
                  <a:gd name="connsiteX95" fmla="*/ 10301 w 356476"/>
                  <a:gd name="connsiteY95" fmla="*/ 394515 h 472983"/>
                  <a:gd name="connsiteX96" fmla="*/ 8628 w 356476"/>
                  <a:gd name="connsiteY96" fmla="*/ 401695 h 472983"/>
                  <a:gd name="connsiteX97" fmla="*/ 8628 w 356476"/>
                  <a:gd name="connsiteY97" fmla="*/ 456968 h 47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56476" h="472983">
                    <a:moveTo>
                      <a:pt x="20669" y="472934"/>
                    </a:moveTo>
                    <a:lnTo>
                      <a:pt x="0" y="462148"/>
                    </a:lnTo>
                    <a:lnTo>
                      <a:pt x="0" y="401662"/>
                    </a:lnTo>
                    <a:cubicBezTo>
                      <a:pt x="0" y="397695"/>
                      <a:pt x="918" y="393843"/>
                      <a:pt x="2657" y="390532"/>
                    </a:cubicBezTo>
                    <a:lnTo>
                      <a:pt x="14550" y="367763"/>
                    </a:lnTo>
                    <a:cubicBezTo>
                      <a:pt x="15551" y="365845"/>
                      <a:pt x="16141" y="363566"/>
                      <a:pt x="16224" y="361141"/>
                    </a:cubicBezTo>
                    <a:lnTo>
                      <a:pt x="18241" y="301981"/>
                    </a:lnTo>
                    <a:cubicBezTo>
                      <a:pt x="18339" y="299342"/>
                      <a:pt x="18832" y="296785"/>
                      <a:pt x="19685" y="294425"/>
                    </a:cubicBezTo>
                    <a:lnTo>
                      <a:pt x="31856" y="261165"/>
                    </a:lnTo>
                    <a:cubicBezTo>
                      <a:pt x="32315" y="259903"/>
                      <a:pt x="32841" y="258706"/>
                      <a:pt x="33496" y="257608"/>
                    </a:cubicBezTo>
                    <a:lnTo>
                      <a:pt x="56905" y="217464"/>
                    </a:lnTo>
                    <a:cubicBezTo>
                      <a:pt x="57807" y="215890"/>
                      <a:pt x="58906" y="214513"/>
                      <a:pt x="60120" y="213333"/>
                    </a:cubicBezTo>
                    <a:lnTo>
                      <a:pt x="80706" y="193302"/>
                    </a:lnTo>
                    <a:cubicBezTo>
                      <a:pt x="81182" y="192843"/>
                      <a:pt x="81592" y="192351"/>
                      <a:pt x="81986" y="191794"/>
                    </a:cubicBezTo>
                    <a:lnTo>
                      <a:pt x="98800" y="167927"/>
                    </a:lnTo>
                    <a:lnTo>
                      <a:pt x="87432" y="162894"/>
                    </a:lnTo>
                    <a:cubicBezTo>
                      <a:pt x="80395" y="159764"/>
                      <a:pt x="75933" y="151486"/>
                      <a:pt x="76359" y="142306"/>
                    </a:cubicBezTo>
                    <a:lnTo>
                      <a:pt x="79985" y="66280"/>
                    </a:lnTo>
                    <a:cubicBezTo>
                      <a:pt x="80280" y="60084"/>
                      <a:pt x="82790" y="54444"/>
                      <a:pt x="86891" y="50789"/>
                    </a:cubicBezTo>
                    <a:lnTo>
                      <a:pt x="101867" y="37544"/>
                    </a:lnTo>
                    <a:cubicBezTo>
                      <a:pt x="106444" y="33512"/>
                      <a:pt x="112366" y="32512"/>
                      <a:pt x="117631" y="34856"/>
                    </a:cubicBezTo>
                    <a:lnTo>
                      <a:pt x="149176" y="48707"/>
                    </a:lnTo>
                    <a:cubicBezTo>
                      <a:pt x="150620" y="49330"/>
                      <a:pt x="152096" y="49379"/>
                      <a:pt x="153572" y="48805"/>
                    </a:cubicBezTo>
                    <a:lnTo>
                      <a:pt x="198338" y="31495"/>
                    </a:lnTo>
                    <a:cubicBezTo>
                      <a:pt x="200060" y="30807"/>
                      <a:pt x="201964" y="30495"/>
                      <a:pt x="203899" y="30528"/>
                    </a:cubicBezTo>
                    <a:lnTo>
                      <a:pt x="243383" y="31725"/>
                    </a:lnTo>
                    <a:cubicBezTo>
                      <a:pt x="244597" y="31709"/>
                      <a:pt x="246779" y="31020"/>
                      <a:pt x="248205" y="29594"/>
                    </a:cubicBezTo>
                    <a:lnTo>
                      <a:pt x="273090" y="4678"/>
                    </a:lnTo>
                    <a:cubicBezTo>
                      <a:pt x="276650" y="1104"/>
                      <a:pt x="281324" y="-534"/>
                      <a:pt x="285983" y="154"/>
                    </a:cubicBezTo>
                    <a:cubicBezTo>
                      <a:pt x="291003" y="924"/>
                      <a:pt x="295432" y="4334"/>
                      <a:pt x="298139" y="9514"/>
                    </a:cubicBezTo>
                    <a:lnTo>
                      <a:pt x="319086" y="49723"/>
                    </a:lnTo>
                    <a:cubicBezTo>
                      <a:pt x="320218" y="51854"/>
                      <a:pt x="320989" y="54231"/>
                      <a:pt x="321400" y="56739"/>
                    </a:cubicBezTo>
                    <a:lnTo>
                      <a:pt x="327551" y="94130"/>
                    </a:lnTo>
                    <a:cubicBezTo>
                      <a:pt x="327665" y="94884"/>
                      <a:pt x="327830" y="95589"/>
                      <a:pt x="328059" y="96277"/>
                    </a:cubicBezTo>
                    <a:lnTo>
                      <a:pt x="355355" y="183172"/>
                    </a:lnTo>
                    <a:cubicBezTo>
                      <a:pt x="356996" y="188417"/>
                      <a:pt x="356832" y="194318"/>
                      <a:pt x="354896" y="199383"/>
                    </a:cubicBezTo>
                    <a:lnTo>
                      <a:pt x="334981" y="251477"/>
                    </a:lnTo>
                    <a:cubicBezTo>
                      <a:pt x="334555" y="252658"/>
                      <a:pt x="334014" y="253756"/>
                      <a:pt x="333390" y="254805"/>
                    </a:cubicBezTo>
                    <a:lnTo>
                      <a:pt x="301993" y="308046"/>
                    </a:lnTo>
                    <a:lnTo>
                      <a:pt x="286016" y="337224"/>
                    </a:lnTo>
                    <a:cubicBezTo>
                      <a:pt x="284836" y="339372"/>
                      <a:pt x="284212" y="341929"/>
                      <a:pt x="284212" y="344617"/>
                    </a:cubicBezTo>
                    <a:lnTo>
                      <a:pt x="284212" y="411661"/>
                    </a:lnTo>
                    <a:cubicBezTo>
                      <a:pt x="284212" y="422807"/>
                      <a:pt x="277060" y="431888"/>
                      <a:pt x="267890" y="432282"/>
                    </a:cubicBezTo>
                    <a:lnTo>
                      <a:pt x="151456" y="437331"/>
                    </a:lnTo>
                    <a:lnTo>
                      <a:pt x="82363" y="435986"/>
                    </a:lnTo>
                    <a:cubicBezTo>
                      <a:pt x="81428" y="435823"/>
                      <a:pt x="80559" y="436167"/>
                      <a:pt x="79706" y="436593"/>
                    </a:cubicBezTo>
                    <a:lnTo>
                      <a:pt x="59644" y="446347"/>
                    </a:lnTo>
                    <a:cubicBezTo>
                      <a:pt x="59349" y="446478"/>
                      <a:pt x="59053" y="446674"/>
                      <a:pt x="58791" y="446855"/>
                    </a:cubicBezTo>
                    <a:lnTo>
                      <a:pt x="20636" y="472984"/>
                    </a:lnTo>
                    <a:close/>
                    <a:moveTo>
                      <a:pt x="8595" y="456936"/>
                    </a:moveTo>
                    <a:lnTo>
                      <a:pt x="20061" y="462919"/>
                    </a:lnTo>
                    <a:lnTo>
                      <a:pt x="53968" y="439708"/>
                    </a:lnTo>
                    <a:cubicBezTo>
                      <a:pt x="54641" y="439249"/>
                      <a:pt x="55314" y="438855"/>
                      <a:pt x="56019" y="438527"/>
                    </a:cubicBezTo>
                    <a:lnTo>
                      <a:pt x="75966" y="428823"/>
                    </a:lnTo>
                    <a:cubicBezTo>
                      <a:pt x="78065" y="427774"/>
                      <a:pt x="80264" y="427299"/>
                      <a:pt x="82560" y="427348"/>
                    </a:cubicBezTo>
                    <a:lnTo>
                      <a:pt x="151374" y="428692"/>
                    </a:lnTo>
                    <a:lnTo>
                      <a:pt x="267546" y="423643"/>
                    </a:lnTo>
                    <a:cubicBezTo>
                      <a:pt x="271991" y="423447"/>
                      <a:pt x="275633" y="418054"/>
                      <a:pt x="275633" y="411611"/>
                    </a:cubicBezTo>
                    <a:lnTo>
                      <a:pt x="275633" y="344568"/>
                    </a:lnTo>
                    <a:cubicBezTo>
                      <a:pt x="275633" y="340437"/>
                      <a:pt x="276617" y="336454"/>
                      <a:pt x="278471" y="333044"/>
                    </a:cubicBezTo>
                    <a:lnTo>
                      <a:pt x="294530" y="303752"/>
                    </a:lnTo>
                    <a:lnTo>
                      <a:pt x="326008" y="250379"/>
                    </a:lnTo>
                    <a:cubicBezTo>
                      <a:pt x="326370" y="249773"/>
                      <a:pt x="326698" y="249100"/>
                      <a:pt x="326960" y="248395"/>
                    </a:cubicBezTo>
                    <a:lnTo>
                      <a:pt x="346891" y="196269"/>
                    </a:lnTo>
                    <a:cubicBezTo>
                      <a:pt x="348154" y="192974"/>
                      <a:pt x="348252" y="189138"/>
                      <a:pt x="347170" y="185713"/>
                    </a:cubicBezTo>
                    <a:lnTo>
                      <a:pt x="319874" y="98834"/>
                    </a:lnTo>
                    <a:cubicBezTo>
                      <a:pt x="319530" y="97752"/>
                      <a:pt x="319250" y="96621"/>
                      <a:pt x="319070" y="95474"/>
                    </a:cubicBezTo>
                    <a:lnTo>
                      <a:pt x="312919" y="58084"/>
                    </a:lnTo>
                    <a:cubicBezTo>
                      <a:pt x="312672" y="56477"/>
                      <a:pt x="312181" y="54969"/>
                      <a:pt x="311475" y="53641"/>
                    </a:cubicBezTo>
                    <a:lnTo>
                      <a:pt x="290528" y="13415"/>
                    </a:lnTo>
                    <a:cubicBezTo>
                      <a:pt x="289117" y="10710"/>
                      <a:pt x="286984" y="8940"/>
                      <a:pt x="284704" y="8596"/>
                    </a:cubicBezTo>
                    <a:cubicBezTo>
                      <a:pt x="282801" y="8399"/>
                      <a:pt x="280866" y="9022"/>
                      <a:pt x="279192" y="10694"/>
                    </a:cubicBezTo>
                    <a:lnTo>
                      <a:pt x="254324" y="35593"/>
                    </a:lnTo>
                    <a:cubicBezTo>
                      <a:pt x="251175" y="38757"/>
                      <a:pt x="247254" y="40249"/>
                      <a:pt x="243120" y="40265"/>
                    </a:cubicBezTo>
                    <a:lnTo>
                      <a:pt x="203670" y="39069"/>
                    </a:lnTo>
                    <a:cubicBezTo>
                      <a:pt x="202537" y="39036"/>
                      <a:pt x="202177" y="39183"/>
                      <a:pt x="201504" y="39446"/>
                    </a:cubicBezTo>
                    <a:lnTo>
                      <a:pt x="156689" y="56788"/>
                    </a:lnTo>
                    <a:cubicBezTo>
                      <a:pt x="153162" y="58149"/>
                      <a:pt x="149258" y="58084"/>
                      <a:pt x="145731" y="56526"/>
                    </a:cubicBezTo>
                    <a:lnTo>
                      <a:pt x="114187" y="42675"/>
                    </a:lnTo>
                    <a:cubicBezTo>
                      <a:pt x="111956" y="41708"/>
                      <a:pt x="109626" y="42150"/>
                      <a:pt x="107592" y="43954"/>
                    </a:cubicBezTo>
                    <a:lnTo>
                      <a:pt x="92616" y="57198"/>
                    </a:lnTo>
                    <a:cubicBezTo>
                      <a:pt x="90270" y="59264"/>
                      <a:pt x="88761" y="62804"/>
                      <a:pt x="88597" y="66657"/>
                    </a:cubicBezTo>
                    <a:lnTo>
                      <a:pt x="84972" y="142683"/>
                    </a:lnTo>
                    <a:cubicBezTo>
                      <a:pt x="84725" y="148175"/>
                      <a:pt x="87219" y="153371"/>
                      <a:pt x="90943" y="155010"/>
                    </a:cubicBezTo>
                    <a:lnTo>
                      <a:pt x="111890" y="164288"/>
                    </a:lnTo>
                    <a:lnTo>
                      <a:pt x="88990" y="196793"/>
                    </a:lnTo>
                    <a:cubicBezTo>
                      <a:pt x="88268" y="197793"/>
                      <a:pt x="87547" y="198662"/>
                      <a:pt x="86743" y="199449"/>
                    </a:cubicBezTo>
                    <a:lnTo>
                      <a:pt x="66140" y="219513"/>
                    </a:lnTo>
                    <a:cubicBezTo>
                      <a:pt x="65467" y="220152"/>
                      <a:pt x="64877" y="220922"/>
                      <a:pt x="64352" y="221808"/>
                    </a:cubicBezTo>
                    <a:lnTo>
                      <a:pt x="40943" y="261952"/>
                    </a:lnTo>
                    <a:cubicBezTo>
                      <a:pt x="40566" y="262624"/>
                      <a:pt x="40222" y="263345"/>
                      <a:pt x="39959" y="264116"/>
                    </a:cubicBezTo>
                    <a:lnTo>
                      <a:pt x="27788" y="297359"/>
                    </a:lnTo>
                    <a:cubicBezTo>
                      <a:pt x="27247" y="298867"/>
                      <a:pt x="26934" y="300588"/>
                      <a:pt x="26869" y="302309"/>
                    </a:cubicBezTo>
                    <a:lnTo>
                      <a:pt x="24852" y="361468"/>
                    </a:lnTo>
                    <a:cubicBezTo>
                      <a:pt x="24704" y="365173"/>
                      <a:pt x="23802" y="368730"/>
                      <a:pt x="22178" y="371746"/>
                    </a:cubicBezTo>
                    <a:lnTo>
                      <a:pt x="10301" y="394515"/>
                    </a:lnTo>
                    <a:cubicBezTo>
                      <a:pt x="9202" y="396629"/>
                      <a:pt x="8628" y="399104"/>
                      <a:pt x="8628" y="401695"/>
                    </a:cubicBezTo>
                    <a:lnTo>
                      <a:pt x="8628" y="45696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6" name="Graphic 9">
              <a:extLst>
                <a:ext uri="{FF2B5EF4-FFF2-40B4-BE49-F238E27FC236}">
                  <a16:creationId xmlns:a16="http://schemas.microsoft.com/office/drawing/2014/main" id="{356D89F4-4002-18BF-06C2-13872DAA6010}"/>
                </a:ext>
              </a:extLst>
            </p:cNvPr>
            <p:cNvGrpSpPr/>
            <p:nvPr/>
          </p:nvGrpSpPr>
          <p:grpSpPr>
            <a:xfrm>
              <a:off x="8281479" y="8379333"/>
              <a:ext cx="126566" cy="425439"/>
              <a:chOff x="8281479" y="8379333"/>
              <a:chExt cx="126566" cy="425439"/>
            </a:xfrm>
            <a:grpFill/>
          </p:grpSpPr>
          <p:sp>
            <p:nvSpPr>
              <p:cNvPr id="1631" name="Freeform 1630">
                <a:extLst>
                  <a:ext uri="{FF2B5EF4-FFF2-40B4-BE49-F238E27FC236}">
                    <a16:creationId xmlns:a16="http://schemas.microsoft.com/office/drawing/2014/main" id="{C146623D-4383-CB6C-426A-715F3BAFD3A7}"/>
                  </a:ext>
                </a:extLst>
              </p:cNvPr>
              <p:cNvSpPr/>
              <p:nvPr/>
            </p:nvSpPr>
            <p:spPr>
              <a:xfrm>
                <a:off x="8286022" y="8383758"/>
                <a:ext cx="117770" cy="416724"/>
              </a:xfrm>
              <a:custGeom>
                <a:avLst/>
                <a:gdLst>
                  <a:gd name="connsiteX0" fmla="*/ 108282 w 117770"/>
                  <a:gd name="connsiteY0" fmla="*/ 406917 h 416724"/>
                  <a:gd name="connsiteX1" fmla="*/ 80280 w 117770"/>
                  <a:gd name="connsiteY1" fmla="*/ 416211 h 416724"/>
                  <a:gd name="connsiteX2" fmla="*/ 66353 w 117770"/>
                  <a:gd name="connsiteY2" fmla="*/ 408868 h 416724"/>
                  <a:gd name="connsiteX3" fmla="*/ 57807 w 117770"/>
                  <a:gd name="connsiteY3" fmla="*/ 390673 h 416724"/>
                  <a:gd name="connsiteX4" fmla="*/ 57134 w 117770"/>
                  <a:gd name="connsiteY4" fmla="*/ 389017 h 416724"/>
                  <a:gd name="connsiteX5" fmla="*/ 39812 w 117770"/>
                  <a:gd name="connsiteY5" fmla="*/ 340300 h 416724"/>
                  <a:gd name="connsiteX6" fmla="*/ 38795 w 117770"/>
                  <a:gd name="connsiteY6" fmla="*/ 335841 h 416724"/>
                  <a:gd name="connsiteX7" fmla="*/ 34809 w 117770"/>
                  <a:gd name="connsiteY7" fmla="*/ 300729 h 416724"/>
                  <a:gd name="connsiteX8" fmla="*/ 35005 w 117770"/>
                  <a:gd name="connsiteY8" fmla="*/ 294599 h 416724"/>
                  <a:gd name="connsiteX9" fmla="*/ 46915 w 117770"/>
                  <a:gd name="connsiteY9" fmla="*/ 229358 h 416724"/>
                  <a:gd name="connsiteX10" fmla="*/ 44930 w 117770"/>
                  <a:gd name="connsiteY10" fmla="*/ 216163 h 416724"/>
                  <a:gd name="connsiteX11" fmla="*/ 34120 w 117770"/>
                  <a:gd name="connsiteY11" fmla="*/ 196426 h 416724"/>
                  <a:gd name="connsiteX12" fmla="*/ 31839 w 117770"/>
                  <a:gd name="connsiteY12" fmla="*/ 188460 h 416724"/>
                  <a:gd name="connsiteX13" fmla="*/ 27607 w 117770"/>
                  <a:gd name="connsiteY13" fmla="*/ 127891 h 416724"/>
                  <a:gd name="connsiteX14" fmla="*/ 27558 w 117770"/>
                  <a:gd name="connsiteY14" fmla="*/ 126416 h 416724"/>
                  <a:gd name="connsiteX15" fmla="*/ 27558 w 117770"/>
                  <a:gd name="connsiteY15" fmla="*/ 73076 h 416724"/>
                  <a:gd name="connsiteX16" fmla="*/ 24557 w 117770"/>
                  <a:gd name="connsiteY16" fmla="*/ 62487 h 416724"/>
                  <a:gd name="connsiteX17" fmla="*/ 0 w 117770"/>
                  <a:gd name="connsiteY17" fmla="*/ 25145 h 416724"/>
                  <a:gd name="connsiteX18" fmla="*/ 4593 w 117770"/>
                  <a:gd name="connsiteY18" fmla="*/ 0 h 416724"/>
                  <a:gd name="connsiteX19" fmla="*/ 44553 w 117770"/>
                  <a:gd name="connsiteY19" fmla="*/ 1017 h 416724"/>
                  <a:gd name="connsiteX20" fmla="*/ 56658 w 117770"/>
                  <a:gd name="connsiteY20" fmla="*/ 20638 h 416724"/>
                  <a:gd name="connsiteX21" fmla="*/ 54198 w 117770"/>
                  <a:gd name="connsiteY21" fmla="*/ 36095 h 416724"/>
                  <a:gd name="connsiteX22" fmla="*/ 57643 w 117770"/>
                  <a:gd name="connsiteY22" fmla="*/ 50947 h 416724"/>
                  <a:gd name="connsiteX23" fmla="*/ 71209 w 117770"/>
                  <a:gd name="connsiteY23" fmla="*/ 68486 h 416724"/>
                  <a:gd name="connsiteX24" fmla="*/ 90812 w 117770"/>
                  <a:gd name="connsiteY24" fmla="*/ 93517 h 416724"/>
                  <a:gd name="connsiteX25" fmla="*/ 94535 w 117770"/>
                  <a:gd name="connsiteY25" fmla="*/ 103942 h 416724"/>
                  <a:gd name="connsiteX26" fmla="*/ 96487 w 117770"/>
                  <a:gd name="connsiteY26" fmla="*/ 138349 h 416724"/>
                  <a:gd name="connsiteX27" fmla="*/ 110266 w 117770"/>
                  <a:gd name="connsiteY27" fmla="*/ 155119 h 416724"/>
                  <a:gd name="connsiteX28" fmla="*/ 105756 w 117770"/>
                  <a:gd name="connsiteY28" fmla="*/ 342037 h 416724"/>
                  <a:gd name="connsiteX29" fmla="*/ 106510 w 117770"/>
                  <a:gd name="connsiteY29" fmla="*/ 348119 h 416724"/>
                  <a:gd name="connsiteX30" fmla="*/ 117008 w 117770"/>
                  <a:gd name="connsiteY30" fmla="*/ 385542 h 416724"/>
                  <a:gd name="connsiteX31" fmla="*/ 108282 w 117770"/>
                  <a:gd name="connsiteY31" fmla="*/ 406934 h 41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7770" h="416724">
                    <a:moveTo>
                      <a:pt x="108282" y="406917"/>
                    </a:moveTo>
                    <a:lnTo>
                      <a:pt x="80280" y="416211"/>
                    </a:lnTo>
                    <a:cubicBezTo>
                      <a:pt x="74899" y="417998"/>
                      <a:pt x="69241" y="415015"/>
                      <a:pt x="66353" y="408868"/>
                    </a:cubicBezTo>
                    <a:lnTo>
                      <a:pt x="57807" y="390673"/>
                    </a:lnTo>
                    <a:cubicBezTo>
                      <a:pt x="57560" y="390131"/>
                      <a:pt x="57331" y="389591"/>
                      <a:pt x="57134" y="389017"/>
                    </a:cubicBezTo>
                    <a:lnTo>
                      <a:pt x="39812" y="340300"/>
                    </a:lnTo>
                    <a:cubicBezTo>
                      <a:pt x="39303" y="338890"/>
                      <a:pt x="38959" y="337382"/>
                      <a:pt x="38795" y="335841"/>
                    </a:cubicBezTo>
                    <a:lnTo>
                      <a:pt x="34809" y="300729"/>
                    </a:lnTo>
                    <a:cubicBezTo>
                      <a:pt x="34579" y="298697"/>
                      <a:pt x="34645" y="296615"/>
                      <a:pt x="35005" y="294599"/>
                    </a:cubicBezTo>
                    <a:lnTo>
                      <a:pt x="46915" y="229358"/>
                    </a:lnTo>
                    <a:cubicBezTo>
                      <a:pt x="47752" y="224785"/>
                      <a:pt x="47030" y="219982"/>
                      <a:pt x="44930" y="216163"/>
                    </a:cubicBezTo>
                    <a:lnTo>
                      <a:pt x="34120" y="196426"/>
                    </a:lnTo>
                    <a:cubicBezTo>
                      <a:pt x="32824" y="194082"/>
                      <a:pt x="32053" y="191328"/>
                      <a:pt x="31839" y="188460"/>
                    </a:cubicBezTo>
                    <a:lnTo>
                      <a:pt x="27607" y="127891"/>
                    </a:lnTo>
                    <a:cubicBezTo>
                      <a:pt x="27574" y="127399"/>
                      <a:pt x="27558" y="126908"/>
                      <a:pt x="27558" y="126416"/>
                    </a:cubicBezTo>
                    <a:lnTo>
                      <a:pt x="27558" y="73076"/>
                    </a:lnTo>
                    <a:cubicBezTo>
                      <a:pt x="27558" y="69191"/>
                      <a:pt x="26492" y="65437"/>
                      <a:pt x="24557" y="62487"/>
                    </a:cubicBezTo>
                    <a:lnTo>
                      <a:pt x="0" y="25145"/>
                    </a:lnTo>
                    <a:lnTo>
                      <a:pt x="4593" y="0"/>
                    </a:lnTo>
                    <a:lnTo>
                      <a:pt x="44553" y="1017"/>
                    </a:lnTo>
                    <a:cubicBezTo>
                      <a:pt x="52443" y="1213"/>
                      <a:pt x="58250" y="10638"/>
                      <a:pt x="56658" y="20638"/>
                    </a:cubicBezTo>
                    <a:lnTo>
                      <a:pt x="54198" y="36095"/>
                    </a:lnTo>
                    <a:cubicBezTo>
                      <a:pt x="53345" y="41472"/>
                      <a:pt x="54641" y="47062"/>
                      <a:pt x="57643" y="50947"/>
                    </a:cubicBezTo>
                    <a:lnTo>
                      <a:pt x="71209" y="68486"/>
                    </a:lnTo>
                    <a:lnTo>
                      <a:pt x="90812" y="93517"/>
                    </a:lnTo>
                    <a:cubicBezTo>
                      <a:pt x="92993" y="96287"/>
                      <a:pt x="94306" y="100008"/>
                      <a:pt x="94535" y="103942"/>
                    </a:cubicBezTo>
                    <a:lnTo>
                      <a:pt x="96487" y="138349"/>
                    </a:lnTo>
                    <a:lnTo>
                      <a:pt x="110266" y="155119"/>
                    </a:lnTo>
                    <a:lnTo>
                      <a:pt x="105756" y="342037"/>
                    </a:lnTo>
                    <a:cubicBezTo>
                      <a:pt x="105706" y="344103"/>
                      <a:pt x="105952" y="346168"/>
                      <a:pt x="106510" y="348119"/>
                    </a:cubicBezTo>
                    <a:lnTo>
                      <a:pt x="117008" y="385542"/>
                    </a:lnTo>
                    <a:cubicBezTo>
                      <a:pt x="119551" y="394607"/>
                      <a:pt x="115499" y="404541"/>
                      <a:pt x="108282" y="40693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32" name="Freeform 1631">
                <a:extLst>
                  <a:ext uri="{FF2B5EF4-FFF2-40B4-BE49-F238E27FC236}">
                    <a16:creationId xmlns:a16="http://schemas.microsoft.com/office/drawing/2014/main" id="{6C499C02-880B-B251-92CC-5390D95A101A}"/>
                  </a:ext>
                </a:extLst>
              </p:cNvPr>
              <p:cNvSpPr/>
              <p:nvPr/>
            </p:nvSpPr>
            <p:spPr>
              <a:xfrm>
                <a:off x="8281479" y="8379333"/>
                <a:ext cx="126566" cy="425439"/>
              </a:xfrm>
              <a:custGeom>
                <a:avLst/>
                <a:gdLst>
                  <a:gd name="connsiteX0" fmla="*/ 81707 w 126566"/>
                  <a:gd name="connsiteY0" fmla="*/ 425440 h 425439"/>
                  <a:gd name="connsiteX1" fmla="*/ 67026 w 126566"/>
                  <a:gd name="connsiteY1" fmla="*/ 415129 h 425439"/>
                  <a:gd name="connsiteX2" fmla="*/ 58480 w 126566"/>
                  <a:gd name="connsiteY2" fmla="*/ 396918 h 425439"/>
                  <a:gd name="connsiteX3" fmla="*/ 57643 w 126566"/>
                  <a:gd name="connsiteY3" fmla="*/ 394869 h 425439"/>
                  <a:gd name="connsiteX4" fmla="*/ 40320 w 126566"/>
                  <a:gd name="connsiteY4" fmla="*/ 346152 h 425439"/>
                  <a:gd name="connsiteX5" fmla="*/ 39073 w 126566"/>
                  <a:gd name="connsiteY5" fmla="*/ 340742 h 425439"/>
                  <a:gd name="connsiteX6" fmla="*/ 35087 w 126566"/>
                  <a:gd name="connsiteY6" fmla="*/ 305630 h 425439"/>
                  <a:gd name="connsiteX7" fmla="*/ 35350 w 126566"/>
                  <a:gd name="connsiteY7" fmla="*/ 298221 h 425439"/>
                  <a:gd name="connsiteX8" fmla="*/ 47242 w 126566"/>
                  <a:gd name="connsiteY8" fmla="*/ 232997 h 425439"/>
                  <a:gd name="connsiteX9" fmla="*/ 45717 w 126566"/>
                  <a:gd name="connsiteY9" fmla="*/ 222637 h 425439"/>
                  <a:gd name="connsiteX10" fmla="*/ 34907 w 126566"/>
                  <a:gd name="connsiteY10" fmla="*/ 202901 h 425439"/>
                  <a:gd name="connsiteX11" fmla="*/ 32102 w 126566"/>
                  <a:gd name="connsiteY11" fmla="*/ 193164 h 425439"/>
                  <a:gd name="connsiteX12" fmla="*/ 27870 w 126566"/>
                  <a:gd name="connsiteY12" fmla="*/ 132612 h 425439"/>
                  <a:gd name="connsiteX13" fmla="*/ 27804 w 126566"/>
                  <a:gd name="connsiteY13" fmla="*/ 130825 h 425439"/>
                  <a:gd name="connsiteX14" fmla="*/ 27804 w 126566"/>
                  <a:gd name="connsiteY14" fmla="*/ 77469 h 425439"/>
                  <a:gd name="connsiteX15" fmla="*/ 25508 w 126566"/>
                  <a:gd name="connsiteY15" fmla="*/ 69240 h 425439"/>
                  <a:gd name="connsiteX16" fmla="*/ 0 w 126566"/>
                  <a:gd name="connsiteY16" fmla="*/ 30473 h 425439"/>
                  <a:gd name="connsiteX17" fmla="*/ 5577 w 126566"/>
                  <a:gd name="connsiteY17" fmla="*/ 0 h 425439"/>
                  <a:gd name="connsiteX18" fmla="*/ 49211 w 126566"/>
                  <a:gd name="connsiteY18" fmla="*/ 1098 h 425439"/>
                  <a:gd name="connsiteX19" fmla="*/ 60726 w 126566"/>
                  <a:gd name="connsiteY19" fmla="*/ 6999 h 425439"/>
                  <a:gd name="connsiteX20" fmla="*/ 65451 w 126566"/>
                  <a:gd name="connsiteY20" fmla="*/ 25686 h 425439"/>
                  <a:gd name="connsiteX21" fmla="*/ 62990 w 126566"/>
                  <a:gd name="connsiteY21" fmla="*/ 41160 h 425439"/>
                  <a:gd name="connsiteX22" fmla="*/ 65582 w 126566"/>
                  <a:gd name="connsiteY22" fmla="*/ 52700 h 425439"/>
                  <a:gd name="connsiteX23" fmla="*/ 98717 w 126566"/>
                  <a:gd name="connsiteY23" fmla="*/ 95254 h 425439"/>
                  <a:gd name="connsiteX24" fmla="*/ 103344 w 126566"/>
                  <a:gd name="connsiteY24" fmla="*/ 108089 h 425439"/>
                  <a:gd name="connsiteX25" fmla="*/ 105214 w 126566"/>
                  <a:gd name="connsiteY25" fmla="*/ 141103 h 425439"/>
                  <a:gd name="connsiteX26" fmla="*/ 119108 w 126566"/>
                  <a:gd name="connsiteY26" fmla="*/ 158036 h 425439"/>
                  <a:gd name="connsiteX27" fmla="*/ 119075 w 126566"/>
                  <a:gd name="connsiteY27" fmla="*/ 159626 h 425439"/>
                  <a:gd name="connsiteX28" fmla="*/ 114547 w 126566"/>
                  <a:gd name="connsiteY28" fmla="*/ 346545 h 425439"/>
                  <a:gd name="connsiteX29" fmla="*/ 115138 w 126566"/>
                  <a:gd name="connsiteY29" fmla="*/ 351364 h 425439"/>
                  <a:gd name="connsiteX30" fmla="*/ 125637 w 126566"/>
                  <a:gd name="connsiteY30" fmla="*/ 388787 h 425439"/>
                  <a:gd name="connsiteX31" fmla="*/ 114137 w 126566"/>
                  <a:gd name="connsiteY31" fmla="*/ 415424 h 425439"/>
                  <a:gd name="connsiteX32" fmla="*/ 114137 w 126566"/>
                  <a:gd name="connsiteY32" fmla="*/ 415424 h 425439"/>
                  <a:gd name="connsiteX33" fmla="*/ 86136 w 126566"/>
                  <a:gd name="connsiteY33" fmla="*/ 424719 h 425439"/>
                  <a:gd name="connsiteX34" fmla="*/ 81642 w 126566"/>
                  <a:gd name="connsiteY34" fmla="*/ 425440 h 425439"/>
                  <a:gd name="connsiteX35" fmla="*/ 9120 w 126566"/>
                  <a:gd name="connsiteY35" fmla="*/ 28637 h 425439"/>
                  <a:gd name="connsiteX36" fmla="*/ 32725 w 126566"/>
                  <a:gd name="connsiteY36" fmla="*/ 64535 h 425439"/>
                  <a:gd name="connsiteX37" fmla="*/ 36432 w 126566"/>
                  <a:gd name="connsiteY37" fmla="*/ 77485 h 425439"/>
                  <a:gd name="connsiteX38" fmla="*/ 36482 w 126566"/>
                  <a:gd name="connsiteY38" fmla="*/ 132022 h 425439"/>
                  <a:gd name="connsiteX39" fmla="*/ 40714 w 126566"/>
                  <a:gd name="connsiteY39" fmla="*/ 192557 h 425439"/>
                  <a:gd name="connsiteX40" fmla="*/ 42469 w 126566"/>
                  <a:gd name="connsiteY40" fmla="*/ 198770 h 425439"/>
                  <a:gd name="connsiteX41" fmla="*/ 53279 w 126566"/>
                  <a:gd name="connsiteY41" fmla="*/ 218506 h 425439"/>
                  <a:gd name="connsiteX42" fmla="*/ 55723 w 126566"/>
                  <a:gd name="connsiteY42" fmla="*/ 234554 h 425439"/>
                  <a:gd name="connsiteX43" fmla="*/ 43814 w 126566"/>
                  <a:gd name="connsiteY43" fmla="*/ 299795 h 425439"/>
                  <a:gd name="connsiteX44" fmla="*/ 43650 w 126566"/>
                  <a:gd name="connsiteY44" fmla="*/ 304680 h 425439"/>
                  <a:gd name="connsiteX45" fmla="*/ 47636 w 126566"/>
                  <a:gd name="connsiteY45" fmla="*/ 339775 h 425439"/>
                  <a:gd name="connsiteX46" fmla="*/ 48440 w 126566"/>
                  <a:gd name="connsiteY46" fmla="*/ 343283 h 425439"/>
                  <a:gd name="connsiteX47" fmla="*/ 65746 w 126566"/>
                  <a:gd name="connsiteY47" fmla="*/ 392000 h 425439"/>
                  <a:gd name="connsiteX48" fmla="*/ 66255 w 126566"/>
                  <a:gd name="connsiteY48" fmla="*/ 393213 h 425439"/>
                  <a:gd name="connsiteX49" fmla="*/ 74817 w 126566"/>
                  <a:gd name="connsiteY49" fmla="*/ 411474 h 425439"/>
                  <a:gd name="connsiteX50" fmla="*/ 83495 w 126566"/>
                  <a:gd name="connsiteY50" fmla="*/ 416555 h 425439"/>
                  <a:gd name="connsiteX51" fmla="*/ 111480 w 126566"/>
                  <a:gd name="connsiteY51" fmla="*/ 407261 h 425439"/>
                  <a:gd name="connsiteX52" fmla="*/ 117418 w 126566"/>
                  <a:gd name="connsiteY52" fmla="*/ 391098 h 425439"/>
                  <a:gd name="connsiteX53" fmla="*/ 106919 w 126566"/>
                  <a:gd name="connsiteY53" fmla="*/ 353675 h 425439"/>
                  <a:gd name="connsiteX54" fmla="*/ 106001 w 126566"/>
                  <a:gd name="connsiteY54" fmla="*/ 346332 h 425439"/>
                  <a:gd name="connsiteX55" fmla="*/ 110495 w 126566"/>
                  <a:gd name="connsiteY55" fmla="*/ 161003 h 425439"/>
                  <a:gd name="connsiteX56" fmla="*/ 96831 w 126566"/>
                  <a:gd name="connsiteY56" fmla="*/ 144365 h 425439"/>
                  <a:gd name="connsiteX57" fmla="*/ 94813 w 126566"/>
                  <a:gd name="connsiteY57" fmla="*/ 108548 h 425439"/>
                  <a:gd name="connsiteX58" fmla="*/ 91992 w 126566"/>
                  <a:gd name="connsiteY58" fmla="*/ 100516 h 425439"/>
                  <a:gd name="connsiteX59" fmla="*/ 58824 w 126566"/>
                  <a:gd name="connsiteY59" fmla="*/ 57946 h 425439"/>
                  <a:gd name="connsiteX60" fmla="*/ 54526 w 126566"/>
                  <a:gd name="connsiteY60" fmla="*/ 39784 h 425439"/>
                  <a:gd name="connsiteX61" fmla="*/ 56987 w 126566"/>
                  <a:gd name="connsiteY61" fmla="*/ 24309 h 425439"/>
                  <a:gd name="connsiteX62" fmla="*/ 54132 w 126566"/>
                  <a:gd name="connsiteY62" fmla="*/ 12458 h 425439"/>
                  <a:gd name="connsiteX63" fmla="*/ 49014 w 126566"/>
                  <a:gd name="connsiteY63" fmla="*/ 9671 h 425439"/>
                  <a:gd name="connsiteX64" fmla="*/ 12745 w 126566"/>
                  <a:gd name="connsiteY64" fmla="*/ 8753 h 425439"/>
                  <a:gd name="connsiteX65" fmla="*/ 9120 w 126566"/>
                  <a:gd name="connsiteY65" fmla="*/ 28604 h 4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26566" h="425439">
                    <a:moveTo>
                      <a:pt x="81707" y="425440"/>
                    </a:moveTo>
                    <a:cubicBezTo>
                      <a:pt x="75735" y="425440"/>
                      <a:pt x="70077" y="421620"/>
                      <a:pt x="67026" y="415129"/>
                    </a:cubicBezTo>
                    <a:lnTo>
                      <a:pt x="58480" y="396918"/>
                    </a:lnTo>
                    <a:cubicBezTo>
                      <a:pt x="58184" y="396295"/>
                      <a:pt x="57905" y="395590"/>
                      <a:pt x="57643" y="394869"/>
                    </a:cubicBezTo>
                    <a:lnTo>
                      <a:pt x="40320" y="346152"/>
                    </a:lnTo>
                    <a:cubicBezTo>
                      <a:pt x="39713" y="344397"/>
                      <a:pt x="39286" y="342595"/>
                      <a:pt x="39073" y="340742"/>
                    </a:cubicBezTo>
                    <a:lnTo>
                      <a:pt x="35087" y="305630"/>
                    </a:lnTo>
                    <a:cubicBezTo>
                      <a:pt x="34808" y="303123"/>
                      <a:pt x="34907" y="300647"/>
                      <a:pt x="35350" y="298221"/>
                    </a:cubicBezTo>
                    <a:lnTo>
                      <a:pt x="47242" y="232997"/>
                    </a:lnTo>
                    <a:cubicBezTo>
                      <a:pt x="47899" y="229391"/>
                      <a:pt x="47357" y="225604"/>
                      <a:pt x="45717" y="222637"/>
                    </a:cubicBezTo>
                    <a:lnTo>
                      <a:pt x="34907" y="202901"/>
                    </a:lnTo>
                    <a:cubicBezTo>
                      <a:pt x="33332" y="200033"/>
                      <a:pt x="32348" y="196656"/>
                      <a:pt x="32102" y="193164"/>
                    </a:cubicBezTo>
                    <a:lnTo>
                      <a:pt x="27870" y="132612"/>
                    </a:lnTo>
                    <a:cubicBezTo>
                      <a:pt x="27837" y="131989"/>
                      <a:pt x="27804" y="131415"/>
                      <a:pt x="27804" y="130825"/>
                    </a:cubicBezTo>
                    <a:lnTo>
                      <a:pt x="27804" y="77469"/>
                    </a:lnTo>
                    <a:cubicBezTo>
                      <a:pt x="27804" y="74436"/>
                      <a:pt x="26984" y="71502"/>
                      <a:pt x="25508" y="69240"/>
                    </a:cubicBezTo>
                    <a:lnTo>
                      <a:pt x="0" y="30473"/>
                    </a:lnTo>
                    <a:lnTo>
                      <a:pt x="5577" y="0"/>
                    </a:lnTo>
                    <a:lnTo>
                      <a:pt x="49211" y="1098"/>
                    </a:lnTo>
                    <a:cubicBezTo>
                      <a:pt x="53575" y="1213"/>
                      <a:pt x="57659" y="3295"/>
                      <a:pt x="60726" y="6999"/>
                    </a:cubicBezTo>
                    <a:cubicBezTo>
                      <a:pt x="64778" y="11868"/>
                      <a:pt x="66533" y="18851"/>
                      <a:pt x="65451" y="25686"/>
                    </a:cubicBezTo>
                    <a:lnTo>
                      <a:pt x="62990" y="41160"/>
                    </a:lnTo>
                    <a:cubicBezTo>
                      <a:pt x="62334" y="45357"/>
                      <a:pt x="63318" y="49783"/>
                      <a:pt x="65582" y="52700"/>
                    </a:cubicBezTo>
                    <a:lnTo>
                      <a:pt x="98717" y="95254"/>
                    </a:lnTo>
                    <a:cubicBezTo>
                      <a:pt x="101424" y="98729"/>
                      <a:pt x="103064" y="103286"/>
                      <a:pt x="103344" y="108089"/>
                    </a:cubicBezTo>
                    <a:lnTo>
                      <a:pt x="105214" y="141103"/>
                    </a:lnTo>
                    <a:lnTo>
                      <a:pt x="119108" y="158036"/>
                    </a:lnTo>
                    <a:lnTo>
                      <a:pt x="119075" y="159626"/>
                    </a:lnTo>
                    <a:lnTo>
                      <a:pt x="114547" y="346545"/>
                    </a:lnTo>
                    <a:cubicBezTo>
                      <a:pt x="114514" y="348201"/>
                      <a:pt x="114711" y="349807"/>
                      <a:pt x="115138" y="351364"/>
                    </a:cubicBezTo>
                    <a:lnTo>
                      <a:pt x="125637" y="388787"/>
                    </a:lnTo>
                    <a:cubicBezTo>
                      <a:pt x="128818" y="400098"/>
                      <a:pt x="123553" y="412293"/>
                      <a:pt x="114137" y="415424"/>
                    </a:cubicBezTo>
                    <a:lnTo>
                      <a:pt x="114137" y="415424"/>
                    </a:lnTo>
                    <a:lnTo>
                      <a:pt x="86136" y="424719"/>
                    </a:lnTo>
                    <a:cubicBezTo>
                      <a:pt x="84643" y="425211"/>
                      <a:pt x="83134" y="425440"/>
                      <a:pt x="81642" y="425440"/>
                    </a:cubicBezTo>
                    <a:close/>
                    <a:moveTo>
                      <a:pt x="9120" y="28637"/>
                    </a:moveTo>
                    <a:lnTo>
                      <a:pt x="32725" y="64535"/>
                    </a:lnTo>
                    <a:cubicBezTo>
                      <a:pt x="35120" y="68191"/>
                      <a:pt x="36432" y="72781"/>
                      <a:pt x="36432" y="77485"/>
                    </a:cubicBezTo>
                    <a:lnTo>
                      <a:pt x="36482" y="132022"/>
                    </a:lnTo>
                    <a:lnTo>
                      <a:pt x="40714" y="192557"/>
                    </a:lnTo>
                    <a:cubicBezTo>
                      <a:pt x="40877" y="194820"/>
                      <a:pt x="41485" y="196967"/>
                      <a:pt x="42469" y="198770"/>
                    </a:cubicBezTo>
                    <a:lnTo>
                      <a:pt x="53279" y="218506"/>
                    </a:lnTo>
                    <a:cubicBezTo>
                      <a:pt x="55838" y="223195"/>
                      <a:pt x="56740" y="229030"/>
                      <a:pt x="55723" y="234554"/>
                    </a:cubicBezTo>
                    <a:lnTo>
                      <a:pt x="43814" y="299795"/>
                    </a:lnTo>
                    <a:cubicBezTo>
                      <a:pt x="43519" y="301385"/>
                      <a:pt x="43469" y="303024"/>
                      <a:pt x="43650" y="304680"/>
                    </a:cubicBezTo>
                    <a:lnTo>
                      <a:pt x="47636" y="339775"/>
                    </a:lnTo>
                    <a:cubicBezTo>
                      <a:pt x="47768" y="340988"/>
                      <a:pt x="48046" y="342185"/>
                      <a:pt x="48440" y="343283"/>
                    </a:cubicBezTo>
                    <a:lnTo>
                      <a:pt x="65746" y="392000"/>
                    </a:lnTo>
                    <a:cubicBezTo>
                      <a:pt x="65894" y="392443"/>
                      <a:pt x="66058" y="392836"/>
                      <a:pt x="66255" y="393213"/>
                    </a:cubicBezTo>
                    <a:lnTo>
                      <a:pt x="74817" y="411474"/>
                    </a:lnTo>
                    <a:cubicBezTo>
                      <a:pt x="76753" y="415605"/>
                      <a:pt x="80231" y="417621"/>
                      <a:pt x="83495" y="416555"/>
                    </a:cubicBezTo>
                    <a:lnTo>
                      <a:pt x="111480" y="407261"/>
                    </a:lnTo>
                    <a:cubicBezTo>
                      <a:pt x="116500" y="405606"/>
                      <a:pt x="119337" y="397885"/>
                      <a:pt x="117418" y="391098"/>
                    </a:cubicBezTo>
                    <a:lnTo>
                      <a:pt x="106919" y="353675"/>
                    </a:lnTo>
                    <a:cubicBezTo>
                      <a:pt x="106263" y="351282"/>
                      <a:pt x="105952" y="348824"/>
                      <a:pt x="106001" y="346332"/>
                    </a:cubicBezTo>
                    <a:lnTo>
                      <a:pt x="110495" y="161003"/>
                    </a:lnTo>
                    <a:lnTo>
                      <a:pt x="96831" y="144365"/>
                    </a:lnTo>
                    <a:lnTo>
                      <a:pt x="94813" y="108548"/>
                    </a:lnTo>
                    <a:cubicBezTo>
                      <a:pt x="94633" y="105467"/>
                      <a:pt x="93632" y="102631"/>
                      <a:pt x="91992" y="100516"/>
                    </a:cubicBezTo>
                    <a:lnTo>
                      <a:pt x="58824" y="57946"/>
                    </a:lnTo>
                    <a:cubicBezTo>
                      <a:pt x="55099" y="53143"/>
                      <a:pt x="53493" y="46357"/>
                      <a:pt x="54526" y="39784"/>
                    </a:cubicBezTo>
                    <a:lnTo>
                      <a:pt x="56987" y="24309"/>
                    </a:lnTo>
                    <a:cubicBezTo>
                      <a:pt x="57676" y="19949"/>
                      <a:pt x="56592" y="15409"/>
                      <a:pt x="54132" y="12458"/>
                    </a:cubicBezTo>
                    <a:cubicBezTo>
                      <a:pt x="53099" y="11212"/>
                      <a:pt x="51376" y="9737"/>
                      <a:pt x="49014" y="9671"/>
                    </a:cubicBezTo>
                    <a:lnTo>
                      <a:pt x="12745" y="8753"/>
                    </a:lnTo>
                    <a:lnTo>
                      <a:pt x="9120" y="2860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7" name="Graphic 9">
              <a:extLst>
                <a:ext uri="{FF2B5EF4-FFF2-40B4-BE49-F238E27FC236}">
                  <a16:creationId xmlns:a16="http://schemas.microsoft.com/office/drawing/2014/main" id="{DCF48134-9819-2F25-E45A-D5241199D5B0}"/>
                </a:ext>
              </a:extLst>
            </p:cNvPr>
            <p:cNvGrpSpPr/>
            <p:nvPr/>
          </p:nvGrpSpPr>
          <p:grpSpPr>
            <a:xfrm>
              <a:off x="7317641" y="8249278"/>
              <a:ext cx="477349" cy="445045"/>
              <a:chOff x="7317641" y="8249278"/>
              <a:chExt cx="477349" cy="445045"/>
            </a:xfrm>
            <a:grpFill/>
          </p:grpSpPr>
          <p:sp>
            <p:nvSpPr>
              <p:cNvPr id="1629" name="Freeform 1628">
                <a:extLst>
                  <a:ext uri="{FF2B5EF4-FFF2-40B4-BE49-F238E27FC236}">
                    <a16:creationId xmlns:a16="http://schemas.microsoft.com/office/drawing/2014/main" id="{4D649D8A-BB12-48C3-04DE-4CBE032E6B01}"/>
                  </a:ext>
                </a:extLst>
              </p:cNvPr>
              <p:cNvSpPr/>
              <p:nvPr/>
            </p:nvSpPr>
            <p:spPr>
              <a:xfrm>
                <a:off x="7323628" y="8253769"/>
                <a:ext cx="466228" cy="436013"/>
              </a:xfrm>
              <a:custGeom>
                <a:avLst/>
                <a:gdLst>
                  <a:gd name="connsiteX0" fmla="*/ 427204 w 466228"/>
                  <a:gd name="connsiteY0" fmla="*/ 403868 h 436013"/>
                  <a:gd name="connsiteX1" fmla="*/ 408831 w 466228"/>
                  <a:gd name="connsiteY1" fmla="*/ 402475 h 436013"/>
                  <a:gd name="connsiteX2" fmla="*/ 397349 w 466228"/>
                  <a:gd name="connsiteY2" fmla="*/ 436013 h 436013"/>
                  <a:gd name="connsiteX3" fmla="*/ 378977 w 466228"/>
                  <a:gd name="connsiteY3" fmla="*/ 434620 h 436013"/>
                  <a:gd name="connsiteX4" fmla="*/ 365198 w 466228"/>
                  <a:gd name="connsiteY4" fmla="*/ 417851 h 436013"/>
                  <a:gd name="connsiteX5" fmla="*/ 368921 w 466228"/>
                  <a:gd name="connsiteY5" fmla="*/ 390656 h 436013"/>
                  <a:gd name="connsiteX6" fmla="*/ 367084 w 466228"/>
                  <a:gd name="connsiteY6" fmla="*/ 378903 h 436013"/>
                  <a:gd name="connsiteX7" fmla="*/ 344529 w 466228"/>
                  <a:gd name="connsiteY7" fmla="*/ 334005 h 436013"/>
                  <a:gd name="connsiteX8" fmla="*/ 326157 w 466228"/>
                  <a:gd name="connsiteY8" fmla="*/ 343791 h 436013"/>
                  <a:gd name="connsiteX9" fmla="*/ 312378 w 466228"/>
                  <a:gd name="connsiteY9" fmla="*/ 345184 h 436013"/>
                  <a:gd name="connsiteX10" fmla="*/ 296302 w 466228"/>
                  <a:gd name="connsiteY10" fmla="*/ 349381 h 436013"/>
                  <a:gd name="connsiteX11" fmla="*/ 296302 w 466228"/>
                  <a:gd name="connsiteY11" fmla="*/ 324104 h 436013"/>
                  <a:gd name="connsiteX12" fmla="*/ 294826 w 466228"/>
                  <a:gd name="connsiteY12" fmla="*/ 316433 h 436013"/>
                  <a:gd name="connsiteX13" fmla="*/ 287115 w 466228"/>
                  <a:gd name="connsiteY13" fmla="*/ 297664 h 436013"/>
                  <a:gd name="connsiteX14" fmla="*/ 287115 w 466228"/>
                  <a:gd name="connsiteY14" fmla="*/ 273912 h 436013"/>
                  <a:gd name="connsiteX15" fmla="*/ 273746 w 466228"/>
                  <a:gd name="connsiteY15" fmla="*/ 240029 h 436013"/>
                  <a:gd name="connsiteX16" fmla="*/ 272795 w 466228"/>
                  <a:gd name="connsiteY16" fmla="*/ 238013 h 436013"/>
                  <a:gd name="connsiteX17" fmla="*/ 261017 w 466228"/>
                  <a:gd name="connsiteY17" fmla="*/ 216523 h 436013"/>
                  <a:gd name="connsiteX18" fmla="*/ 250715 w 466228"/>
                  <a:gd name="connsiteY18" fmla="*/ 209638 h 436013"/>
                  <a:gd name="connsiteX19" fmla="*/ 204408 w 466228"/>
                  <a:gd name="connsiteY19" fmla="*/ 209638 h 436013"/>
                  <a:gd name="connsiteX20" fmla="*/ 190629 w 466228"/>
                  <a:gd name="connsiteY20" fmla="*/ 225014 h 436013"/>
                  <a:gd name="connsiteX21" fmla="*/ 172256 w 466228"/>
                  <a:gd name="connsiteY21" fmla="*/ 226407 h 436013"/>
                  <a:gd name="connsiteX22" fmla="*/ 163070 w 466228"/>
                  <a:gd name="connsiteY22" fmla="*/ 244570 h 436013"/>
                  <a:gd name="connsiteX23" fmla="*/ 154999 w 466228"/>
                  <a:gd name="connsiteY23" fmla="*/ 265453 h 436013"/>
                  <a:gd name="connsiteX24" fmla="*/ 152014 w 466228"/>
                  <a:gd name="connsiteY24" fmla="*/ 270453 h 436013"/>
                  <a:gd name="connsiteX25" fmla="*/ 131723 w 466228"/>
                  <a:gd name="connsiteY25" fmla="*/ 293385 h 436013"/>
                  <a:gd name="connsiteX26" fmla="*/ 113514 w 466228"/>
                  <a:gd name="connsiteY26" fmla="*/ 291205 h 436013"/>
                  <a:gd name="connsiteX27" fmla="*/ 92091 w 466228"/>
                  <a:gd name="connsiteY27" fmla="*/ 256110 h 436013"/>
                  <a:gd name="connsiteX28" fmla="*/ 91632 w 466228"/>
                  <a:gd name="connsiteY28" fmla="*/ 255405 h 436013"/>
                  <a:gd name="connsiteX29" fmla="*/ 70831 w 466228"/>
                  <a:gd name="connsiteY29" fmla="*/ 225047 h 436013"/>
                  <a:gd name="connsiteX30" fmla="*/ 66189 w 466228"/>
                  <a:gd name="connsiteY30" fmla="*/ 220768 h 436013"/>
                  <a:gd name="connsiteX31" fmla="*/ 50524 w 466228"/>
                  <a:gd name="connsiteY31" fmla="*/ 212425 h 436013"/>
                  <a:gd name="connsiteX32" fmla="*/ 36744 w 466228"/>
                  <a:gd name="connsiteY32" fmla="*/ 195656 h 436013"/>
                  <a:gd name="connsiteX33" fmla="*/ 27558 w 466228"/>
                  <a:gd name="connsiteY33" fmla="*/ 159315 h 436013"/>
                  <a:gd name="connsiteX34" fmla="*/ 18372 w 466228"/>
                  <a:gd name="connsiteY34" fmla="*/ 141152 h 436013"/>
                  <a:gd name="connsiteX35" fmla="*/ 0 w 466228"/>
                  <a:gd name="connsiteY35" fmla="*/ 127170 h 436013"/>
                  <a:gd name="connsiteX36" fmla="*/ 29855 w 466228"/>
                  <a:gd name="connsiteY36" fmla="*/ 86648 h 436013"/>
                  <a:gd name="connsiteX37" fmla="*/ 48227 w 466228"/>
                  <a:gd name="connsiteY37" fmla="*/ 89452 h 436013"/>
                  <a:gd name="connsiteX38" fmla="*/ 64303 w 466228"/>
                  <a:gd name="connsiteY38" fmla="*/ 75469 h 436013"/>
                  <a:gd name="connsiteX39" fmla="*/ 78082 w 466228"/>
                  <a:gd name="connsiteY39" fmla="*/ 75469 h 436013"/>
                  <a:gd name="connsiteX40" fmla="*/ 89565 w 466228"/>
                  <a:gd name="connsiteY40" fmla="*/ 64290 h 436013"/>
                  <a:gd name="connsiteX41" fmla="*/ 82675 w 466228"/>
                  <a:gd name="connsiteY41" fmla="*/ 36341 h 436013"/>
                  <a:gd name="connsiteX42" fmla="*/ 89565 w 466228"/>
                  <a:gd name="connsiteY42" fmla="*/ 27948 h 436013"/>
                  <a:gd name="connsiteX43" fmla="*/ 91861 w 466228"/>
                  <a:gd name="connsiteY43" fmla="*/ 0 h 436013"/>
                  <a:gd name="connsiteX44" fmla="*/ 119928 w 466228"/>
                  <a:gd name="connsiteY44" fmla="*/ 1311 h 436013"/>
                  <a:gd name="connsiteX45" fmla="*/ 123422 w 466228"/>
                  <a:gd name="connsiteY45" fmla="*/ 2115 h 436013"/>
                  <a:gd name="connsiteX46" fmla="*/ 167663 w 466228"/>
                  <a:gd name="connsiteY46" fmla="*/ 20949 h 436013"/>
                  <a:gd name="connsiteX47" fmla="*/ 181442 w 466228"/>
                  <a:gd name="connsiteY47" fmla="*/ 19556 h 436013"/>
                  <a:gd name="connsiteX48" fmla="*/ 188332 w 466228"/>
                  <a:gd name="connsiteY48" fmla="*/ 9770 h 436013"/>
                  <a:gd name="connsiteX49" fmla="*/ 222780 w 466228"/>
                  <a:gd name="connsiteY49" fmla="*/ 16753 h 436013"/>
                  <a:gd name="connsiteX50" fmla="*/ 231966 w 466228"/>
                  <a:gd name="connsiteY50" fmla="*/ 11163 h 436013"/>
                  <a:gd name="connsiteX51" fmla="*/ 234263 w 466228"/>
                  <a:gd name="connsiteY51" fmla="*/ 41915 h 436013"/>
                  <a:gd name="connsiteX52" fmla="*/ 245745 w 466228"/>
                  <a:gd name="connsiteY52" fmla="*/ 41915 h 436013"/>
                  <a:gd name="connsiteX53" fmla="*/ 261821 w 466228"/>
                  <a:gd name="connsiteY53" fmla="*/ 30735 h 436013"/>
                  <a:gd name="connsiteX54" fmla="*/ 273304 w 466228"/>
                  <a:gd name="connsiteY54" fmla="*/ 33538 h 436013"/>
                  <a:gd name="connsiteX55" fmla="*/ 286656 w 466228"/>
                  <a:gd name="connsiteY55" fmla="*/ 50947 h 436013"/>
                  <a:gd name="connsiteX56" fmla="*/ 293185 w 466228"/>
                  <a:gd name="connsiteY56" fmla="*/ 55471 h 436013"/>
                  <a:gd name="connsiteX57" fmla="*/ 311377 w 466228"/>
                  <a:gd name="connsiteY57" fmla="*/ 60077 h 436013"/>
                  <a:gd name="connsiteX58" fmla="*/ 321465 w 466228"/>
                  <a:gd name="connsiteY58" fmla="*/ 57028 h 436013"/>
                  <a:gd name="connsiteX59" fmla="*/ 334030 w 466228"/>
                  <a:gd name="connsiteY59" fmla="*/ 44603 h 436013"/>
                  <a:gd name="connsiteX60" fmla="*/ 336819 w 466228"/>
                  <a:gd name="connsiteY60" fmla="*/ 42504 h 436013"/>
                  <a:gd name="connsiteX61" fmla="*/ 355996 w 466228"/>
                  <a:gd name="connsiteY61" fmla="*/ 32145 h 436013"/>
                  <a:gd name="connsiteX62" fmla="*/ 369774 w 466228"/>
                  <a:gd name="connsiteY62" fmla="*/ 20965 h 436013"/>
                  <a:gd name="connsiteX63" fmla="*/ 383554 w 466228"/>
                  <a:gd name="connsiteY63" fmla="*/ 22359 h 436013"/>
                  <a:gd name="connsiteX64" fmla="*/ 395463 w 466228"/>
                  <a:gd name="connsiteY64" fmla="*/ 38062 h 436013"/>
                  <a:gd name="connsiteX65" fmla="*/ 398268 w 466228"/>
                  <a:gd name="connsiteY65" fmla="*/ 43767 h 436013"/>
                  <a:gd name="connsiteX66" fmla="*/ 403188 w 466228"/>
                  <a:gd name="connsiteY66" fmla="*/ 60732 h 436013"/>
                  <a:gd name="connsiteX67" fmla="*/ 406354 w 466228"/>
                  <a:gd name="connsiteY67" fmla="*/ 66896 h 436013"/>
                  <a:gd name="connsiteX68" fmla="*/ 431781 w 466228"/>
                  <a:gd name="connsiteY68" fmla="*/ 97828 h 436013"/>
                  <a:gd name="connsiteX69" fmla="*/ 420265 w 466228"/>
                  <a:gd name="connsiteY69" fmla="*/ 116498 h 436013"/>
                  <a:gd name="connsiteX70" fmla="*/ 417592 w 466228"/>
                  <a:gd name="connsiteY70" fmla="*/ 124859 h 436013"/>
                  <a:gd name="connsiteX71" fmla="*/ 415705 w 466228"/>
                  <a:gd name="connsiteY71" fmla="*/ 146725 h 436013"/>
                  <a:gd name="connsiteX72" fmla="*/ 429484 w 466228"/>
                  <a:gd name="connsiteY72" fmla="*/ 138333 h 436013"/>
                  <a:gd name="connsiteX73" fmla="*/ 436373 w 466228"/>
                  <a:gd name="connsiteY73" fmla="*/ 148119 h 436013"/>
                  <a:gd name="connsiteX74" fmla="*/ 434077 w 466228"/>
                  <a:gd name="connsiteY74" fmla="*/ 171871 h 436013"/>
                  <a:gd name="connsiteX75" fmla="*/ 452450 w 466228"/>
                  <a:gd name="connsiteY75" fmla="*/ 197033 h 436013"/>
                  <a:gd name="connsiteX76" fmla="*/ 440967 w 466228"/>
                  <a:gd name="connsiteY76" fmla="*/ 202622 h 436013"/>
                  <a:gd name="connsiteX77" fmla="*/ 437309 w 466228"/>
                  <a:gd name="connsiteY77" fmla="*/ 224899 h 436013"/>
                  <a:gd name="connsiteX78" fmla="*/ 438408 w 466228"/>
                  <a:gd name="connsiteY78" fmla="*/ 235718 h 436013"/>
                  <a:gd name="connsiteX79" fmla="*/ 449678 w 466228"/>
                  <a:gd name="connsiteY79" fmla="*/ 264289 h 436013"/>
                  <a:gd name="connsiteX80" fmla="*/ 450464 w 466228"/>
                  <a:gd name="connsiteY80" fmla="*/ 266781 h 436013"/>
                  <a:gd name="connsiteX81" fmla="*/ 466229 w 466228"/>
                  <a:gd name="connsiteY81" fmla="*/ 331169 h 436013"/>
                  <a:gd name="connsiteX82" fmla="*/ 443263 w 466228"/>
                  <a:gd name="connsiteY82" fmla="*/ 340955 h 436013"/>
                  <a:gd name="connsiteX83" fmla="*/ 436373 w 466228"/>
                  <a:gd name="connsiteY83" fmla="*/ 352135 h 436013"/>
                  <a:gd name="connsiteX84" fmla="*/ 440967 w 466228"/>
                  <a:gd name="connsiteY84" fmla="*/ 368904 h 436013"/>
                  <a:gd name="connsiteX85" fmla="*/ 438670 w 466228"/>
                  <a:gd name="connsiteY85" fmla="*/ 403835 h 436013"/>
                  <a:gd name="connsiteX86" fmla="*/ 427187 w 466228"/>
                  <a:gd name="connsiteY86" fmla="*/ 403835 h 43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66228" h="436013">
                    <a:moveTo>
                      <a:pt x="427204" y="403868"/>
                    </a:moveTo>
                    <a:lnTo>
                      <a:pt x="408831" y="402475"/>
                    </a:lnTo>
                    <a:lnTo>
                      <a:pt x="397349" y="436013"/>
                    </a:lnTo>
                    <a:lnTo>
                      <a:pt x="378977" y="434620"/>
                    </a:lnTo>
                    <a:lnTo>
                      <a:pt x="365198" y="417851"/>
                    </a:lnTo>
                    <a:lnTo>
                      <a:pt x="368921" y="390656"/>
                    </a:lnTo>
                    <a:cubicBezTo>
                      <a:pt x="369479" y="386575"/>
                      <a:pt x="368823" y="382378"/>
                      <a:pt x="367084" y="378903"/>
                    </a:cubicBezTo>
                    <a:lnTo>
                      <a:pt x="344529" y="334005"/>
                    </a:lnTo>
                    <a:lnTo>
                      <a:pt x="326157" y="343791"/>
                    </a:lnTo>
                    <a:lnTo>
                      <a:pt x="312378" y="345184"/>
                    </a:lnTo>
                    <a:lnTo>
                      <a:pt x="296302" y="349381"/>
                    </a:lnTo>
                    <a:lnTo>
                      <a:pt x="296302" y="324104"/>
                    </a:lnTo>
                    <a:cubicBezTo>
                      <a:pt x="296302" y="321433"/>
                      <a:pt x="295793" y="318793"/>
                      <a:pt x="294826" y="316433"/>
                    </a:cubicBezTo>
                    <a:lnTo>
                      <a:pt x="287115" y="297664"/>
                    </a:lnTo>
                    <a:lnTo>
                      <a:pt x="287115" y="273912"/>
                    </a:lnTo>
                    <a:lnTo>
                      <a:pt x="273746" y="240029"/>
                    </a:lnTo>
                    <a:cubicBezTo>
                      <a:pt x="273468" y="239325"/>
                      <a:pt x="273156" y="238652"/>
                      <a:pt x="272795" y="238013"/>
                    </a:cubicBezTo>
                    <a:lnTo>
                      <a:pt x="261017" y="216523"/>
                    </a:lnTo>
                    <a:cubicBezTo>
                      <a:pt x="258655" y="212196"/>
                      <a:pt x="254816" y="209638"/>
                      <a:pt x="250715" y="209638"/>
                    </a:cubicBezTo>
                    <a:lnTo>
                      <a:pt x="204408" y="209638"/>
                    </a:lnTo>
                    <a:lnTo>
                      <a:pt x="190629" y="225014"/>
                    </a:lnTo>
                    <a:lnTo>
                      <a:pt x="172256" y="226407"/>
                    </a:lnTo>
                    <a:lnTo>
                      <a:pt x="163070" y="244570"/>
                    </a:lnTo>
                    <a:lnTo>
                      <a:pt x="154999" y="265453"/>
                    </a:lnTo>
                    <a:cubicBezTo>
                      <a:pt x="154261" y="267355"/>
                      <a:pt x="153244" y="269043"/>
                      <a:pt x="152014" y="270453"/>
                    </a:cubicBezTo>
                    <a:lnTo>
                      <a:pt x="131723" y="293385"/>
                    </a:lnTo>
                    <a:cubicBezTo>
                      <a:pt x="126292" y="299516"/>
                      <a:pt x="117992" y="298533"/>
                      <a:pt x="113514" y="291205"/>
                    </a:cubicBezTo>
                    <a:lnTo>
                      <a:pt x="92091" y="256110"/>
                    </a:lnTo>
                    <a:cubicBezTo>
                      <a:pt x="91943" y="255864"/>
                      <a:pt x="91796" y="255635"/>
                      <a:pt x="91632" y="255405"/>
                    </a:cubicBezTo>
                    <a:lnTo>
                      <a:pt x="70831" y="225047"/>
                    </a:lnTo>
                    <a:cubicBezTo>
                      <a:pt x="69552" y="223178"/>
                      <a:pt x="67961" y="221719"/>
                      <a:pt x="66189" y="220768"/>
                    </a:cubicBezTo>
                    <a:lnTo>
                      <a:pt x="50524" y="212425"/>
                    </a:lnTo>
                    <a:lnTo>
                      <a:pt x="36744" y="195656"/>
                    </a:lnTo>
                    <a:lnTo>
                      <a:pt x="27558" y="159315"/>
                    </a:lnTo>
                    <a:lnTo>
                      <a:pt x="18372" y="141152"/>
                    </a:lnTo>
                    <a:lnTo>
                      <a:pt x="0" y="127170"/>
                    </a:lnTo>
                    <a:lnTo>
                      <a:pt x="29855" y="86648"/>
                    </a:lnTo>
                    <a:lnTo>
                      <a:pt x="48227" y="89452"/>
                    </a:lnTo>
                    <a:lnTo>
                      <a:pt x="64303" y="75469"/>
                    </a:lnTo>
                    <a:lnTo>
                      <a:pt x="78082" y="75469"/>
                    </a:lnTo>
                    <a:lnTo>
                      <a:pt x="89565" y="64290"/>
                    </a:lnTo>
                    <a:lnTo>
                      <a:pt x="82675" y="36341"/>
                    </a:lnTo>
                    <a:lnTo>
                      <a:pt x="89565" y="27948"/>
                    </a:lnTo>
                    <a:lnTo>
                      <a:pt x="91861" y="0"/>
                    </a:lnTo>
                    <a:lnTo>
                      <a:pt x="119928" y="1311"/>
                    </a:lnTo>
                    <a:cubicBezTo>
                      <a:pt x="121109" y="1361"/>
                      <a:pt x="122291" y="1639"/>
                      <a:pt x="123422" y="2115"/>
                    </a:cubicBezTo>
                    <a:lnTo>
                      <a:pt x="167663" y="20949"/>
                    </a:lnTo>
                    <a:lnTo>
                      <a:pt x="181442" y="19556"/>
                    </a:lnTo>
                    <a:lnTo>
                      <a:pt x="188332" y="9770"/>
                    </a:lnTo>
                    <a:lnTo>
                      <a:pt x="222780" y="16753"/>
                    </a:lnTo>
                    <a:lnTo>
                      <a:pt x="231966" y="11163"/>
                    </a:lnTo>
                    <a:lnTo>
                      <a:pt x="234263" y="41915"/>
                    </a:lnTo>
                    <a:lnTo>
                      <a:pt x="245745" y="41915"/>
                    </a:lnTo>
                    <a:lnTo>
                      <a:pt x="261821" y="30735"/>
                    </a:lnTo>
                    <a:lnTo>
                      <a:pt x="273304" y="33538"/>
                    </a:lnTo>
                    <a:lnTo>
                      <a:pt x="286656" y="50947"/>
                    </a:lnTo>
                    <a:cubicBezTo>
                      <a:pt x="288428" y="53258"/>
                      <a:pt x="290708" y="54848"/>
                      <a:pt x="293185" y="55471"/>
                    </a:cubicBezTo>
                    <a:lnTo>
                      <a:pt x="311377" y="60077"/>
                    </a:lnTo>
                    <a:cubicBezTo>
                      <a:pt x="314920" y="60979"/>
                      <a:pt x="318594" y="59864"/>
                      <a:pt x="321465" y="57028"/>
                    </a:cubicBezTo>
                    <a:lnTo>
                      <a:pt x="334030" y="44603"/>
                    </a:lnTo>
                    <a:cubicBezTo>
                      <a:pt x="334883" y="43751"/>
                      <a:pt x="335835" y="43046"/>
                      <a:pt x="336819" y="42504"/>
                    </a:cubicBezTo>
                    <a:lnTo>
                      <a:pt x="355996" y="32145"/>
                    </a:lnTo>
                    <a:lnTo>
                      <a:pt x="369774" y="20965"/>
                    </a:lnTo>
                    <a:lnTo>
                      <a:pt x="383554" y="22359"/>
                    </a:lnTo>
                    <a:lnTo>
                      <a:pt x="395463" y="38062"/>
                    </a:lnTo>
                    <a:cubicBezTo>
                      <a:pt x="396693" y="39685"/>
                      <a:pt x="397661" y="41636"/>
                      <a:pt x="398268" y="43767"/>
                    </a:cubicBezTo>
                    <a:lnTo>
                      <a:pt x="403188" y="60732"/>
                    </a:lnTo>
                    <a:cubicBezTo>
                      <a:pt x="403861" y="63077"/>
                      <a:pt x="404944" y="65175"/>
                      <a:pt x="406354" y="66896"/>
                    </a:cubicBezTo>
                    <a:lnTo>
                      <a:pt x="431781" y="97828"/>
                    </a:lnTo>
                    <a:lnTo>
                      <a:pt x="420265" y="116498"/>
                    </a:lnTo>
                    <a:cubicBezTo>
                      <a:pt x="418789" y="118908"/>
                      <a:pt x="417854" y="121810"/>
                      <a:pt x="417592" y="124859"/>
                    </a:cubicBezTo>
                    <a:lnTo>
                      <a:pt x="415705" y="146725"/>
                    </a:lnTo>
                    <a:lnTo>
                      <a:pt x="429484" y="138333"/>
                    </a:lnTo>
                    <a:lnTo>
                      <a:pt x="436373" y="148119"/>
                    </a:lnTo>
                    <a:lnTo>
                      <a:pt x="434077" y="171871"/>
                    </a:lnTo>
                    <a:lnTo>
                      <a:pt x="452450" y="197033"/>
                    </a:lnTo>
                    <a:lnTo>
                      <a:pt x="440967" y="202622"/>
                    </a:lnTo>
                    <a:lnTo>
                      <a:pt x="437309" y="224899"/>
                    </a:lnTo>
                    <a:cubicBezTo>
                      <a:pt x="436702" y="228571"/>
                      <a:pt x="437095" y="232391"/>
                      <a:pt x="438408" y="235718"/>
                    </a:cubicBezTo>
                    <a:lnTo>
                      <a:pt x="449678" y="264289"/>
                    </a:lnTo>
                    <a:cubicBezTo>
                      <a:pt x="449989" y="265093"/>
                      <a:pt x="450251" y="265929"/>
                      <a:pt x="450464" y="266781"/>
                    </a:cubicBezTo>
                    <a:lnTo>
                      <a:pt x="466229" y="331169"/>
                    </a:lnTo>
                    <a:lnTo>
                      <a:pt x="443263" y="340955"/>
                    </a:lnTo>
                    <a:lnTo>
                      <a:pt x="436373" y="352135"/>
                    </a:lnTo>
                    <a:lnTo>
                      <a:pt x="440967" y="368904"/>
                    </a:lnTo>
                    <a:lnTo>
                      <a:pt x="438670" y="403835"/>
                    </a:lnTo>
                    <a:lnTo>
                      <a:pt x="427187" y="40383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30" name="Freeform 1629">
                <a:extLst>
                  <a:ext uri="{FF2B5EF4-FFF2-40B4-BE49-F238E27FC236}">
                    <a16:creationId xmlns:a16="http://schemas.microsoft.com/office/drawing/2014/main" id="{CEA91D00-7E81-23C7-E7E2-41DCAA95C065}"/>
                  </a:ext>
                </a:extLst>
              </p:cNvPr>
              <p:cNvSpPr/>
              <p:nvPr/>
            </p:nvSpPr>
            <p:spPr>
              <a:xfrm>
                <a:off x="7317641" y="8249278"/>
                <a:ext cx="477349" cy="445045"/>
              </a:xfrm>
              <a:custGeom>
                <a:avLst/>
                <a:gdLst>
                  <a:gd name="connsiteX0" fmla="*/ 406322 w 477349"/>
                  <a:gd name="connsiteY0" fmla="*/ 445046 h 445045"/>
                  <a:gd name="connsiteX1" fmla="*/ 382799 w 477349"/>
                  <a:gd name="connsiteY1" fmla="*/ 443259 h 445045"/>
                  <a:gd name="connsiteX2" fmla="*/ 366657 w 477349"/>
                  <a:gd name="connsiteY2" fmla="*/ 423604 h 445045"/>
                  <a:gd name="connsiteX3" fmla="*/ 370643 w 477349"/>
                  <a:gd name="connsiteY3" fmla="*/ 394541 h 445045"/>
                  <a:gd name="connsiteX4" fmla="*/ 369216 w 477349"/>
                  <a:gd name="connsiteY4" fmla="*/ 385296 h 445045"/>
                  <a:gd name="connsiteX5" fmla="*/ 348646 w 477349"/>
                  <a:gd name="connsiteY5" fmla="*/ 344349 h 445045"/>
                  <a:gd name="connsiteX6" fmla="*/ 332570 w 477349"/>
                  <a:gd name="connsiteY6" fmla="*/ 352545 h 445045"/>
                  <a:gd name="connsiteX7" fmla="*/ 318792 w 477349"/>
                  <a:gd name="connsiteY7" fmla="*/ 353938 h 445045"/>
                  <a:gd name="connsiteX8" fmla="*/ 297975 w 477349"/>
                  <a:gd name="connsiteY8" fmla="*/ 359429 h 445045"/>
                  <a:gd name="connsiteX9" fmla="*/ 297975 w 477349"/>
                  <a:gd name="connsiteY9" fmla="*/ 328580 h 445045"/>
                  <a:gd name="connsiteX10" fmla="*/ 296826 w 477349"/>
                  <a:gd name="connsiteY10" fmla="*/ 322564 h 445045"/>
                  <a:gd name="connsiteX11" fmla="*/ 288788 w 477349"/>
                  <a:gd name="connsiteY11" fmla="*/ 302156 h 445045"/>
                  <a:gd name="connsiteX12" fmla="*/ 288788 w 477349"/>
                  <a:gd name="connsiteY12" fmla="*/ 279207 h 445045"/>
                  <a:gd name="connsiteX13" fmla="*/ 275732 w 477349"/>
                  <a:gd name="connsiteY13" fmla="*/ 246078 h 445045"/>
                  <a:gd name="connsiteX14" fmla="*/ 275010 w 477349"/>
                  <a:gd name="connsiteY14" fmla="*/ 244570 h 445045"/>
                  <a:gd name="connsiteX15" fmla="*/ 263232 w 477349"/>
                  <a:gd name="connsiteY15" fmla="*/ 223048 h 445045"/>
                  <a:gd name="connsiteX16" fmla="*/ 256703 w 477349"/>
                  <a:gd name="connsiteY16" fmla="*/ 218392 h 445045"/>
                  <a:gd name="connsiteX17" fmla="*/ 212314 w 477349"/>
                  <a:gd name="connsiteY17" fmla="*/ 218392 h 445045"/>
                  <a:gd name="connsiteX18" fmla="*/ 198650 w 477349"/>
                  <a:gd name="connsiteY18" fmla="*/ 233604 h 445045"/>
                  <a:gd name="connsiteX19" fmla="*/ 180983 w 477349"/>
                  <a:gd name="connsiteY19" fmla="*/ 234964 h 445045"/>
                  <a:gd name="connsiteX20" fmla="*/ 172896 w 477349"/>
                  <a:gd name="connsiteY20" fmla="*/ 250979 h 445045"/>
                  <a:gd name="connsiteX21" fmla="*/ 164989 w 477349"/>
                  <a:gd name="connsiteY21" fmla="*/ 271453 h 445045"/>
                  <a:gd name="connsiteX22" fmla="*/ 161217 w 477349"/>
                  <a:gd name="connsiteY22" fmla="*/ 277748 h 445045"/>
                  <a:gd name="connsiteX23" fmla="*/ 140925 w 477349"/>
                  <a:gd name="connsiteY23" fmla="*/ 300697 h 445045"/>
                  <a:gd name="connsiteX24" fmla="*/ 128147 w 477349"/>
                  <a:gd name="connsiteY24" fmla="*/ 306106 h 445045"/>
                  <a:gd name="connsiteX25" fmla="*/ 115811 w 477349"/>
                  <a:gd name="connsiteY25" fmla="*/ 297893 h 445045"/>
                  <a:gd name="connsiteX26" fmla="*/ 94387 w 477349"/>
                  <a:gd name="connsiteY26" fmla="*/ 262798 h 445045"/>
                  <a:gd name="connsiteX27" fmla="*/ 73259 w 477349"/>
                  <a:gd name="connsiteY27" fmla="*/ 231948 h 445045"/>
                  <a:gd name="connsiteX28" fmla="*/ 70126 w 477349"/>
                  <a:gd name="connsiteY28" fmla="*/ 229014 h 445045"/>
                  <a:gd name="connsiteX29" fmla="*/ 53164 w 477349"/>
                  <a:gd name="connsiteY29" fmla="*/ 219621 h 445045"/>
                  <a:gd name="connsiteX30" fmla="*/ 38549 w 477349"/>
                  <a:gd name="connsiteY30" fmla="*/ 201180 h 445045"/>
                  <a:gd name="connsiteX31" fmla="*/ 29362 w 477349"/>
                  <a:gd name="connsiteY31" fmla="*/ 164839 h 445045"/>
                  <a:gd name="connsiteX32" fmla="*/ 20964 w 477349"/>
                  <a:gd name="connsiteY32" fmla="*/ 148447 h 445045"/>
                  <a:gd name="connsiteX33" fmla="*/ 0 w 477349"/>
                  <a:gd name="connsiteY33" fmla="*/ 132514 h 445045"/>
                  <a:gd name="connsiteX34" fmla="*/ 33907 w 477349"/>
                  <a:gd name="connsiteY34" fmla="*/ 86485 h 445045"/>
                  <a:gd name="connsiteX35" fmla="*/ 52886 w 477349"/>
                  <a:gd name="connsiteY35" fmla="*/ 89354 h 445045"/>
                  <a:gd name="connsiteX36" fmla="*/ 68666 w 477349"/>
                  <a:gd name="connsiteY36" fmla="*/ 75633 h 445045"/>
                  <a:gd name="connsiteX37" fmla="*/ 82314 w 477349"/>
                  <a:gd name="connsiteY37" fmla="*/ 75633 h 445045"/>
                  <a:gd name="connsiteX38" fmla="*/ 90779 w 477349"/>
                  <a:gd name="connsiteY38" fmla="*/ 67404 h 445045"/>
                  <a:gd name="connsiteX39" fmla="*/ 83954 w 477349"/>
                  <a:gd name="connsiteY39" fmla="*/ 39751 h 445045"/>
                  <a:gd name="connsiteX40" fmla="*/ 91369 w 477349"/>
                  <a:gd name="connsiteY40" fmla="*/ 30735 h 445045"/>
                  <a:gd name="connsiteX41" fmla="*/ 93895 w 477349"/>
                  <a:gd name="connsiteY41" fmla="*/ 0 h 445045"/>
                  <a:gd name="connsiteX42" fmla="*/ 126128 w 477349"/>
                  <a:gd name="connsiteY42" fmla="*/ 1492 h 445045"/>
                  <a:gd name="connsiteX43" fmla="*/ 131066 w 477349"/>
                  <a:gd name="connsiteY43" fmla="*/ 2639 h 445045"/>
                  <a:gd name="connsiteX44" fmla="*/ 174323 w 477349"/>
                  <a:gd name="connsiteY44" fmla="*/ 21064 h 445045"/>
                  <a:gd name="connsiteX45" fmla="*/ 185051 w 477349"/>
                  <a:gd name="connsiteY45" fmla="*/ 19966 h 445045"/>
                  <a:gd name="connsiteX46" fmla="*/ 192433 w 477349"/>
                  <a:gd name="connsiteY46" fmla="*/ 9491 h 445045"/>
                  <a:gd name="connsiteX47" fmla="*/ 227996 w 477349"/>
                  <a:gd name="connsiteY47" fmla="*/ 16704 h 445045"/>
                  <a:gd name="connsiteX48" fmla="*/ 241743 w 477349"/>
                  <a:gd name="connsiteY48" fmla="*/ 8344 h 445045"/>
                  <a:gd name="connsiteX49" fmla="*/ 244269 w 477349"/>
                  <a:gd name="connsiteY49" fmla="*/ 42128 h 445045"/>
                  <a:gd name="connsiteX50" fmla="*/ 250404 w 477349"/>
                  <a:gd name="connsiteY50" fmla="*/ 42128 h 445045"/>
                  <a:gd name="connsiteX51" fmla="*/ 266971 w 477349"/>
                  <a:gd name="connsiteY51" fmla="*/ 30604 h 445045"/>
                  <a:gd name="connsiteX52" fmla="*/ 281817 w 477349"/>
                  <a:gd name="connsiteY52" fmla="*/ 34227 h 445045"/>
                  <a:gd name="connsiteX53" fmla="*/ 296088 w 477349"/>
                  <a:gd name="connsiteY53" fmla="*/ 52816 h 445045"/>
                  <a:gd name="connsiteX54" fmla="*/ 300287 w 477349"/>
                  <a:gd name="connsiteY54" fmla="*/ 55783 h 445045"/>
                  <a:gd name="connsiteX55" fmla="*/ 318463 w 477349"/>
                  <a:gd name="connsiteY55" fmla="*/ 60389 h 445045"/>
                  <a:gd name="connsiteX56" fmla="*/ 324466 w 477349"/>
                  <a:gd name="connsiteY56" fmla="*/ 58454 h 445045"/>
                  <a:gd name="connsiteX57" fmla="*/ 337033 w 477349"/>
                  <a:gd name="connsiteY57" fmla="*/ 46029 h 445045"/>
                  <a:gd name="connsiteX58" fmla="*/ 340821 w 477349"/>
                  <a:gd name="connsiteY58" fmla="*/ 43226 h 445045"/>
                  <a:gd name="connsiteX59" fmla="*/ 359981 w 477349"/>
                  <a:gd name="connsiteY59" fmla="*/ 32850 h 445045"/>
                  <a:gd name="connsiteX60" fmla="*/ 374482 w 477349"/>
                  <a:gd name="connsiteY60" fmla="*/ 21015 h 445045"/>
                  <a:gd name="connsiteX61" fmla="*/ 391903 w 477349"/>
                  <a:gd name="connsiteY61" fmla="*/ 22785 h 445045"/>
                  <a:gd name="connsiteX62" fmla="*/ 404944 w 477349"/>
                  <a:gd name="connsiteY62" fmla="*/ 39964 h 445045"/>
                  <a:gd name="connsiteX63" fmla="*/ 408454 w 477349"/>
                  <a:gd name="connsiteY63" fmla="*/ 47078 h 445045"/>
                  <a:gd name="connsiteX64" fmla="*/ 413376 w 477349"/>
                  <a:gd name="connsiteY64" fmla="*/ 64044 h 445045"/>
                  <a:gd name="connsiteX65" fmla="*/ 415722 w 477349"/>
                  <a:gd name="connsiteY65" fmla="*/ 68667 h 445045"/>
                  <a:gd name="connsiteX66" fmla="*/ 443099 w 477349"/>
                  <a:gd name="connsiteY66" fmla="*/ 101992 h 445045"/>
                  <a:gd name="connsiteX67" fmla="*/ 429976 w 477349"/>
                  <a:gd name="connsiteY67" fmla="*/ 123252 h 445045"/>
                  <a:gd name="connsiteX68" fmla="*/ 427925 w 477349"/>
                  <a:gd name="connsiteY68" fmla="*/ 129744 h 445045"/>
                  <a:gd name="connsiteX69" fmla="*/ 426761 w 477349"/>
                  <a:gd name="connsiteY69" fmla="*/ 143169 h 445045"/>
                  <a:gd name="connsiteX70" fmla="*/ 436734 w 477349"/>
                  <a:gd name="connsiteY70" fmla="*/ 137104 h 445045"/>
                  <a:gd name="connsiteX71" fmla="*/ 446855 w 477349"/>
                  <a:gd name="connsiteY71" fmla="*/ 151479 h 445045"/>
                  <a:gd name="connsiteX72" fmla="*/ 444559 w 477349"/>
                  <a:gd name="connsiteY72" fmla="*/ 175199 h 445045"/>
                  <a:gd name="connsiteX73" fmla="*/ 465015 w 477349"/>
                  <a:gd name="connsiteY73" fmla="*/ 203164 h 445045"/>
                  <a:gd name="connsiteX74" fmla="*/ 450907 w 477349"/>
                  <a:gd name="connsiteY74" fmla="*/ 210032 h 445045"/>
                  <a:gd name="connsiteX75" fmla="*/ 447610 w 477349"/>
                  <a:gd name="connsiteY75" fmla="*/ 230129 h 445045"/>
                  <a:gd name="connsiteX76" fmla="*/ 448479 w 477349"/>
                  <a:gd name="connsiteY76" fmla="*/ 238685 h 445045"/>
                  <a:gd name="connsiteX77" fmla="*/ 459749 w 477349"/>
                  <a:gd name="connsiteY77" fmla="*/ 267257 h 445045"/>
                  <a:gd name="connsiteX78" fmla="*/ 460717 w 477349"/>
                  <a:gd name="connsiteY78" fmla="*/ 270306 h 445045"/>
                  <a:gd name="connsiteX79" fmla="*/ 477350 w 477349"/>
                  <a:gd name="connsiteY79" fmla="*/ 338234 h 445045"/>
                  <a:gd name="connsiteX80" fmla="*/ 452286 w 477349"/>
                  <a:gd name="connsiteY80" fmla="*/ 348939 h 445045"/>
                  <a:gd name="connsiteX81" fmla="*/ 447085 w 477349"/>
                  <a:gd name="connsiteY81" fmla="*/ 357348 h 445045"/>
                  <a:gd name="connsiteX82" fmla="*/ 451383 w 477349"/>
                  <a:gd name="connsiteY82" fmla="*/ 373019 h 445045"/>
                  <a:gd name="connsiteX83" fmla="*/ 448774 w 477349"/>
                  <a:gd name="connsiteY83" fmla="*/ 412671 h 445045"/>
                  <a:gd name="connsiteX84" fmla="*/ 432928 w 477349"/>
                  <a:gd name="connsiteY84" fmla="*/ 412671 h 445045"/>
                  <a:gd name="connsiteX85" fmla="*/ 417870 w 477349"/>
                  <a:gd name="connsiteY85" fmla="*/ 411507 h 445045"/>
                  <a:gd name="connsiteX86" fmla="*/ 406387 w 477349"/>
                  <a:gd name="connsiteY86" fmla="*/ 445046 h 445045"/>
                  <a:gd name="connsiteX87" fmla="*/ 387113 w 477349"/>
                  <a:gd name="connsiteY87" fmla="*/ 434964 h 445045"/>
                  <a:gd name="connsiteX88" fmla="*/ 400334 w 477349"/>
                  <a:gd name="connsiteY88" fmla="*/ 435964 h 445045"/>
                  <a:gd name="connsiteX89" fmla="*/ 411817 w 477349"/>
                  <a:gd name="connsiteY89" fmla="*/ 402426 h 445045"/>
                  <a:gd name="connsiteX90" fmla="*/ 433339 w 477349"/>
                  <a:gd name="connsiteY90" fmla="*/ 404049 h 445045"/>
                  <a:gd name="connsiteX91" fmla="*/ 440639 w 477349"/>
                  <a:gd name="connsiteY91" fmla="*/ 404049 h 445045"/>
                  <a:gd name="connsiteX92" fmla="*/ 442607 w 477349"/>
                  <a:gd name="connsiteY92" fmla="*/ 373871 h 445045"/>
                  <a:gd name="connsiteX93" fmla="*/ 437719 w 477349"/>
                  <a:gd name="connsiteY93" fmla="*/ 355987 h 445045"/>
                  <a:gd name="connsiteX94" fmla="*/ 446297 w 477349"/>
                  <a:gd name="connsiteY94" fmla="*/ 342054 h 445045"/>
                  <a:gd name="connsiteX95" fmla="*/ 467164 w 477349"/>
                  <a:gd name="connsiteY95" fmla="*/ 333169 h 445045"/>
                  <a:gd name="connsiteX96" fmla="*/ 452286 w 477349"/>
                  <a:gd name="connsiteY96" fmla="*/ 272322 h 445045"/>
                  <a:gd name="connsiteX97" fmla="*/ 451662 w 477349"/>
                  <a:gd name="connsiteY97" fmla="*/ 270338 h 445045"/>
                  <a:gd name="connsiteX98" fmla="*/ 440409 w 477349"/>
                  <a:gd name="connsiteY98" fmla="*/ 241800 h 445045"/>
                  <a:gd name="connsiteX99" fmla="*/ 439064 w 477349"/>
                  <a:gd name="connsiteY99" fmla="*/ 228719 h 445045"/>
                  <a:gd name="connsiteX100" fmla="*/ 443083 w 477349"/>
                  <a:gd name="connsiteY100" fmla="*/ 204229 h 445045"/>
                  <a:gd name="connsiteX101" fmla="*/ 451957 w 477349"/>
                  <a:gd name="connsiteY101" fmla="*/ 199918 h 445045"/>
                  <a:gd name="connsiteX102" fmla="*/ 435636 w 477349"/>
                  <a:gd name="connsiteY102" fmla="*/ 177592 h 445045"/>
                  <a:gd name="connsiteX103" fmla="*/ 437932 w 477349"/>
                  <a:gd name="connsiteY103" fmla="*/ 153807 h 445045"/>
                  <a:gd name="connsiteX104" fmla="*/ 434274 w 477349"/>
                  <a:gd name="connsiteY104" fmla="*/ 148594 h 445045"/>
                  <a:gd name="connsiteX105" fmla="*/ 416673 w 477349"/>
                  <a:gd name="connsiteY105" fmla="*/ 159299 h 445045"/>
                  <a:gd name="connsiteX106" fmla="*/ 419297 w 477349"/>
                  <a:gd name="connsiteY106" fmla="*/ 128973 h 445045"/>
                  <a:gd name="connsiteX107" fmla="*/ 422578 w 477349"/>
                  <a:gd name="connsiteY107" fmla="*/ 118745 h 445045"/>
                  <a:gd name="connsiteX108" fmla="*/ 432486 w 477349"/>
                  <a:gd name="connsiteY108" fmla="*/ 102664 h 445045"/>
                  <a:gd name="connsiteX109" fmla="*/ 409012 w 477349"/>
                  <a:gd name="connsiteY109" fmla="*/ 74093 h 445045"/>
                  <a:gd name="connsiteX110" fmla="*/ 405043 w 477349"/>
                  <a:gd name="connsiteY110" fmla="*/ 66405 h 445045"/>
                  <a:gd name="connsiteX111" fmla="*/ 400121 w 477349"/>
                  <a:gd name="connsiteY111" fmla="*/ 49439 h 445045"/>
                  <a:gd name="connsiteX112" fmla="*/ 398021 w 477349"/>
                  <a:gd name="connsiteY112" fmla="*/ 45160 h 445045"/>
                  <a:gd name="connsiteX113" fmla="*/ 387244 w 477349"/>
                  <a:gd name="connsiteY113" fmla="*/ 30932 h 445045"/>
                  <a:gd name="connsiteX114" fmla="*/ 377090 w 477349"/>
                  <a:gd name="connsiteY114" fmla="*/ 29916 h 445045"/>
                  <a:gd name="connsiteX115" fmla="*/ 364689 w 477349"/>
                  <a:gd name="connsiteY115" fmla="*/ 39981 h 445045"/>
                  <a:gd name="connsiteX116" fmla="*/ 344857 w 477349"/>
                  <a:gd name="connsiteY116" fmla="*/ 50799 h 445045"/>
                  <a:gd name="connsiteX117" fmla="*/ 343003 w 477349"/>
                  <a:gd name="connsiteY117" fmla="*/ 52193 h 445045"/>
                  <a:gd name="connsiteX118" fmla="*/ 330471 w 477349"/>
                  <a:gd name="connsiteY118" fmla="*/ 64585 h 445045"/>
                  <a:gd name="connsiteX119" fmla="*/ 316298 w 477349"/>
                  <a:gd name="connsiteY119" fmla="*/ 68732 h 445045"/>
                  <a:gd name="connsiteX120" fmla="*/ 298123 w 477349"/>
                  <a:gd name="connsiteY120" fmla="*/ 64126 h 445045"/>
                  <a:gd name="connsiteX121" fmla="*/ 289232 w 477349"/>
                  <a:gd name="connsiteY121" fmla="*/ 58045 h 445045"/>
                  <a:gd name="connsiteX122" fmla="*/ 276797 w 477349"/>
                  <a:gd name="connsiteY122" fmla="*/ 41849 h 445045"/>
                  <a:gd name="connsiteX123" fmla="*/ 268677 w 477349"/>
                  <a:gd name="connsiteY123" fmla="*/ 39866 h 445045"/>
                  <a:gd name="connsiteX124" fmla="*/ 253094 w 477349"/>
                  <a:gd name="connsiteY124" fmla="*/ 50718 h 445045"/>
                  <a:gd name="connsiteX125" fmla="*/ 236264 w 477349"/>
                  <a:gd name="connsiteY125" fmla="*/ 50718 h 445045"/>
                  <a:gd name="connsiteX126" fmla="*/ 234197 w 477349"/>
                  <a:gd name="connsiteY126" fmla="*/ 22982 h 445045"/>
                  <a:gd name="connsiteX127" fmla="*/ 229571 w 477349"/>
                  <a:gd name="connsiteY127" fmla="*/ 25801 h 445045"/>
                  <a:gd name="connsiteX128" fmla="*/ 196206 w 477349"/>
                  <a:gd name="connsiteY128" fmla="*/ 19031 h 445045"/>
                  <a:gd name="connsiteX129" fmla="*/ 189808 w 477349"/>
                  <a:gd name="connsiteY129" fmla="*/ 28129 h 445045"/>
                  <a:gd name="connsiteX130" fmla="*/ 172962 w 477349"/>
                  <a:gd name="connsiteY130" fmla="*/ 29834 h 445045"/>
                  <a:gd name="connsiteX131" fmla="*/ 127703 w 477349"/>
                  <a:gd name="connsiteY131" fmla="*/ 10557 h 445045"/>
                  <a:gd name="connsiteX132" fmla="*/ 125719 w 477349"/>
                  <a:gd name="connsiteY132" fmla="*/ 10097 h 445045"/>
                  <a:gd name="connsiteX133" fmla="*/ 101769 w 477349"/>
                  <a:gd name="connsiteY133" fmla="*/ 8966 h 445045"/>
                  <a:gd name="connsiteX134" fmla="*/ 99702 w 477349"/>
                  <a:gd name="connsiteY134" fmla="*/ 34128 h 445045"/>
                  <a:gd name="connsiteX135" fmla="*/ 93338 w 477349"/>
                  <a:gd name="connsiteY135" fmla="*/ 41866 h 445045"/>
                  <a:gd name="connsiteX136" fmla="*/ 100293 w 477349"/>
                  <a:gd name="connsiteY136" fmla="*/ 70126 h 445045"/>
                  <a:gd name="connsiteX137" fmla="*/ 85792 w 477349"/>
                  <a:gd name="connsiteY137" fmla="*/ 84239 h 445045"/>
                  <a:gd name="connsiteX138" fmla="*/ 71882 w 477349"/>
                  <a:gd name="connsiteY138" fmla="*/ 84239 h 445045"/>
                  <a:gd name="connsiteX139" fmla="*/ 55510 w 477349"/>
                  <a:gd name="connsiteY139" fmla="*/ 98468 h 445045"/>
                  <a:gd name="connsiteX140" fmla="*/ 37729 w 477349"/>
                  <a:gd name="connsiteY140" fmla="*/ 95763 h 445045"/>
                  <a:gd name="connsiteX141" fmla="*/ 11925 w 477349"/>
                  <a:gd name="connsiteY141" fmla="*/ 130809 h 445045"/>
                  <a:gd name="connsiteX142" fmla="*/ 28165 w 477349"/>
                  <a:gd name="connsiteY142" fmla="*/ 143693 h 445045"/>
                  <a:gd name="connsiteX143" fmla="*/ 37351 w 477349"/>
                  <a:gd name="connsiteY143" fmla="*/ 161872 h 445045"/>
                  <a:gd name="connsiteX144" fmla="*/ 46636 w 477349"/>
                  <a:gd name="connsiteY144" fmla="*/ 198148 h 445045"/>
                  <a:gd name="connsiteX145" fmla="*/ 59267 w 477349"/>
                  <a:gd name="connsiteY145" fmla="*/ 213523 h 445045"/>
                  <a:gd name="connsiteX146" fmla="*/ 74177 w 477349"/>
                  <a:gd name="connsiteY146" fmla="*/ 221457 h 445045"/>
                  <a:gd name="connsiteX147" fmla="*/ 80346 w 477349"/>
                  <a:gd name="connsiteY147" fmla="*/ 227096 h 445045"/>
                  <a:gd name="connsiteX148" fmla="*/ 101146 w 477349"/>
                  <a:gd name="connsiteY148" fmla="*/ 257454 h 445045"/>
                  <a:gd name="connsiteX149" fmla="*/ 123160 w 477349"/>
                  <a:gd name="connsiteY149" fmla="*/ 293451 h 445045"/>
                  <a:gd name="connsiteX150" fmla="*/ 128901 w 477349"/>
                  <a:gd name="connsiteY150" fmla="*/ 297566 h 445045"/>
                  <a:gd name="connsiteX151" fmla="*/ 134462 w 477349"/>
                  <a:gd name="connsiteY151" fmla="*/ 295009 h 445045"/>
                  <a:gd name="connsiteX152" fmla="*/ 154754 w 477349"/>
                  <a:gd name="connsiteY152" fmla="*/ 272060 h 445045"/>
                  <a:gd name="connsiteX153" fmla="*/ 156951 w 477349"/>
                  <a:gd name="connsiteY153" fmla="*/ 268388 h 445045"/>
                  <a:gd name="connsiteX154" fmla="*/ 165022 w 477349"/>
                  <a:gd name="connsiteY154" fmla="*/ 247504 h 445045"/>
                  <a:gd name="connsiteX155" fmla="*/ 175472 w 477349"/>
                  <a:gd name="connsiteY155" fmla="*/ 226785 h 445045"/>
                  <a:gd name="connsiteX156" fmla="*/ 194549 w 477349"/>
                  <a:gd name="connsiteY156" fmla="*/ 225326 h 445045"/>
                  <a:gd name="connsiteX157" fmla="*/ 208460 w 477349"/>
                  <a:gd name="connsiteY157" fmla="*/ 209802 h 445045"/>
                  <a:gd name="connsiteX158" fmla="*/ 256687 w 477349"/>
                  <a:gd name="connsiteY158" fmla="*/ 209802 h 445045"/>
                  <a:gd name="connsiteX159" fmla="*/ 270761 w 477349"/>
                  <a:gd name="connsiteY159" fmla="*/ 218916 h 445045"/>
                  <a:gd name="connsiteX160" fmla="*/ 282539 w 477349"/>
                  <a:gd name="connsiteY160" fmla="*/ 240423 h 445045"/>
                  <a:gd name="connsiteX161" fmla="*/ 283720 w 477349"/>
                  <a:gd name="connsiteY161" fmla="*/ 242931 h 445045"/>
                  <a:gd name="connsiteX162" fmla="*/ 297384 w 477349"/>
                  <a:gd name="connsiteY162" fmla="*/ 278387 h 445045"/>
                  <a:gd name="connsiteX163" fmla="*/ 297384 w 477349"/>
                  <a:gd name="connsiteY163" fmla="*/ 301320 h 445045"/>
                  <a:gd name="connsiteX164" fmla="*/ 304766 w 477349"/>
                  <a:gd name="connsiteY164" fmla="*/ 319285 h 445045"/>
                  <a:gd name="connsiteX165" fmla="*/ 306570 w 477349"/>
                  <a:gd name="connsiteY165" fmla="*/ 328580 h 445045"/>
                  <a:gd name="connsiteX166" fmla="*/ 306570 w 477349"/>
                  <a:gd name="connsiteY166" fmla="*/ 348283 h 445045"/>
                  <a:gd name="connsiteX167" fmla="*/ 317266 w 477349"/>
                  <a:gd name="connsiteY167" fmla="*/ 345496 h 445045"/>
                  <a:gd name="connsiteX168" fmla="*/ 330848 w 477349"/>
                  <a:gd name="connsiteY168" fmla="*/ 344086 h 445045"/>
                  <a:gd name="connsiteX169" fmla="*/ 352386 w 477349"/>
                  <a:gd name="connsiteY169" fmla="*/ 332629 h 445045"/>
                  <a:gd name="connsiteX170" fmla="*/ 376926 w 477349"/>
                  <a:gd name="connsiteY170" fmla="*/ 381461 h 445045"/>
                  <a:gd name="connsiteX171" fmla="*/ 379173 w 477349"/>
                  <a:gd name="connsiteY171" fmla="*/ 395722 h 445045"/>
                  <a:gd name="connsiteX172" fmla="*/ 375712 w 477349"/>
                  <a:gd name="connsiteY172" fmla="*/ 421047 h 445045"/>
                  <a:gd name="connsiteX173" fmla="*/ 387129 w 477349"/>
                  <a:gd name="connsiteY173" fmla="*/ 434964 h 4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77349" h="445045">
                    <a:moveTo>
                      <a:pt x="406322" y="445046"/>
                    </a:moveTo>
                    <a:lnTo>
                      <a:pt x="382799" y="443259"/>
                    </a:lnTo>
                    <a:lnTo>
                      <a:pt x="366657" y="423604"/>
                    </a:lnTo>
                    <a:lnTo>
                      <a:pt x="370643" y="394541"/>
                    </a:lnTo>
                    <a:cubicBezTo>
                      <a:pt x="371087" y="391361"/>
                      <a:pt x="370561" y="388001"/>
                      <a:pt x="369216" y="385296"/>
                    </a:cubicBezTo>
                    <a:lnTo>
                      <a:pt x="348646" y="344349"/>
                    </a:lnTo>
                    <a:lnTo>
                      <a:pt x="332570" y="352545"/>
                    </a:lnTo>
                    <a:lnTo>
                      <a:pt x="318792" y="353938"/>
                    </a:lnTo>
                    <a:lnTo>
                      <a:pt x="297975" y="359429"/>
                    </a:lnTo>
                    <a:lnTo>
                      <a:pt x="297975" y="328580"/>
                    </a:lnTo>
                    <a:cubicBezTo>
                      <a:pt x="297975" y="326465"/>
                      <a:pt x="297581" y="324383"/>
                      <a:pt x="296826" y="322564"/>
                    </a:cubicBezTo>
                    <a:lnTo>
                      <a:pt x="288788" y="302156"/>
                    </a:lnTo>
                    <a:lnTo>
                      <a:pt x="288788" y="279207"/>
                    </a:lnTo>
                    <a:lnTo>
                      <a:pt x="275732" y="246078"/>
                    </a:lnTo>
                    <a:cubicBezTo>
                      <a:pt x="275518" y="245537"/>
                      <a:pt x="275272" y="245029"/>
                      <a:pt x="275010" y="244570"/>
                    </a:cubicBezTo>
                    <a:lnTo>
                      <a:pt x="263232" y="223048"/>
                    </a:lnTo>
                    <a:cubicBezTo>
                      <a:pt x="261641" y="220146"/>
                      <a:pt x="259196" y="218392"/>
                      <a:pt x="256703" y="218392"/>
                    </a:cubicBezTo>
                    <a:lnTo>
                      <a:pt x="212314" y="218392"/>
                    </a:lnTo>
                    <a:lnTo>
                      <a:pt x="198650" y="233604"/>
                    </a:lnTo>
                    <a:lnTo>
                      <a:pt x="180983" y="234964"/>
                    </a:lnTo>
                    <a:lnTo>
                      <a:pt x="172896" y="250979"/>
                    </a:lnTo>
                    <a:lnTo>
                      <a:pt x="164989" y="271453"/>
                    </a:lnTo>
                    <a:cubicBezTo>
                      <a:pt x="164071" y="273847"/>
                      <a:pt x="162791" y="275961"/>
                      <a:pt x="161217" y="277748"/>
                    </a:cubicBezTo>
                    <a:lnTo>
                      <a:pt x="140925" y="300697"/>
                    </a:lnTo>
                    <a:cubicBezTo>
                      <a:pt x="137497" y="304549"/>
                      <a:pt x="132821" y="306450"/>
                      <a:pt x="128147" y="306106"/>
                    </a:cubicBezTo>
                    <a:cubicBezTo>
                      <a:pt x="123225" y="305663"/>
                      <a:pt x="118730" y="302680"/>
                      <a:pt x="115811" y="297893"/>
                    </a:cubicBezTo>
                    <a:lnTo>
                      <a:pt x="94387" y="262798"/>
                    </a:lnTo>
                    <a:lnTo>
                      <a:pt x="73259" y="231948"/>
                    </a:lnTo>
                    <a:cubicBezTo>
                      <a:pt x="72373" y="230653"/>
                      <a:pt x="71291" y="229653"/>
                      <a:pt x="70126" y="229014"/>
                    </a:cubicBezTo>
                    <a:lnTo>
                      <a:pt x="53164" y="219621"/>
                    </a:lnTo>
                    <a:lnTo>
                      <a:pt x="38549" y="201180"/>
                    </a:lnTo>
                    <a:lnTo>
                      <a:pt x="29362" y="164839"/>
                    </a:lnTo>
                    <a:lnTo>
                      <a:pt x="20964" y="148447"/>
                    </a:lnTo>
                    <a:lnTo>
                      <a:pt x="0" y="132514"/>
                    </a:lnTo>
                    <a:lnTo>
                      <a:pt x="33907" y="86485"/>
                    </a:lnTo>
                    <a:lnTo>
                      <a:pt x="52886" y="89354"/>
                    </a:lnTo>
                    <a:lnTo>
                      <a:pt x="68666" y="75633"/>
                    </a:lnTo>
                    <a:lnTo>
                      <a:pt x="82314" y="75633"/>
                    </a:lnTo>
                    <a:lnTo>
                      <a:pt x="90779" y="67404"/>
                    </a:lnTo>
                    <a:lnTo>
                      <a:pt x="83954" y="39751"/>
                    </a:lnTo>
                    <a:lnTo>
                      <a:pt x="91369" y="30735"/>
                    </a:lnTo>
                    <a:lnTo>
                      <a:pt x="93895" y="0"/>
                    </a:lnTo>
                    <a:lnTo>
                      <a:pt x="126128" y="1492"/>
                    </a:lnTo>
                    <a:cubicBezTo>
                      <a:pt x="127752" y="1557"/>
                      <a:pt x="129426" y="1951"/>
                      <a:pt x="131066" y="2639"/>
                    </a:cubicBezTo>
                    <a:lnTo>
                      <a:pt x="174323" y="21064"/>
                    </a:lnTo>
                    <a:lnTo>
                      <a:pt x="185051" y="19966"/>
                    </a:lnTo>
                    <a:lnTo>
                      <a:pt x="192433" y="9491"/>
                    </a:lnTo>
                    <a:lnTo>
                      <a:pt x="227996" y="16704"/>
                    </a:lnTo>
                    <a:lnTo>
                      <a:pt x="241743" y="8344"/>
                    </a:lnTo>
                    <a:lnTo>
                      <a:pt x="244269" y="42128"/>
                    </a:lnTo>
                    <a:lnTo>
                      <a:pt x="250404" y="42128"/>
                    </a:lnTo>
                    <a:lnTo>
                      <a:pt x="266971" y="30604"/>
                    </a:lnTo>
                    <a:lnTo>
                      <a:pt x="281817" y="34227"/>
                    </a:lnTo>
                    <a:lnTo>
                      <a:pt x="296088" y="52816"/>
                    </a:lnTo>
                    <a:cubicBezTo>
                      <a:pt x="297270" y="54356"/>
                      <a:pt x="298713" y="55389"/>
                      <a:pt x="300287" y="55783"/>
                    </a:cubicBezTo>
                    <a:lnTo>
                      <a:pt x="318463" y="60389"/>
                    </a:lnTo>
                    <a:cubicBezTo>
                      <a:pt x="320530" y="60946"/>
                      <a:pt x="322662" y="60241"/>
                      <a:pt x="324466" y="58454"/>
                    </a:cubicBezTo>
                    <a:lnTo>
                      <a:pt x="337033" y="46029"/>
                    </a:lnTo>
                    <a:cubicBezTo>
                      <a:pt x="338230" y="44865"/>
                      <a:pt x="339493" y="43931"/>
                      <a:pt x="340821" y="43226"/>
                    </a:cubicBezTo>
                    <a:lnTo>
                      <a:pt x="359981" y="32850"/>
                    </a:lnTo>
                    <a:lnTo>
                      <a:pt x="374482" y="21015"/>
                    </a:lnTo>
                    <a:lnTo>
                      <a:pt x="391903" y="22785"/>
                    </a:lnTo>
                    <a:lnTo>
                      <a:pt x="404944" y="39964"/>
                    </a:lnTo>
                    <a:cubicBezTo>
                      <a:pt x="406518" y="42046"/>
                      <a:pt x="407700" y="44439"/>
                      <a:pt x="408454" y="47078"/>
                    </a:cubicBezTo>
                    <a:lnTo>
                      <a:pt x="413376" y="64044"/>
                    </a:lnTo>
                    <a:cubicBezTo>
                      <a:pt x="413884" y="65831"/>
                      <a:pt x="414704" y="67421"/>
                      <a:pt x="415722" y="68667"/>
                    </a:cubicBezTo>
                    <a:lnTo>
                      <a:pt x="443099" y="101992"/>
                    </a:lnTo>
                    <a:lnTo>
                      <a:pt x="429976" y="123252"/>
                    </a:lnTo>
                    <a:cubicBezTo>
                      <a:pt x="428844" y="125121"/>
                      <a:pt x="428123" y="127350"/>
                      <a:pt x="427925" y="129744"/>
                    </a:cubicBezTo>
                    <a:lnTo>
                      <a:pt x="426761" y="143169"/>
                    </a:lnTo>
                    <a:lnTo>
                      <a:pt x="436734" y="137104"/>
                    </a:lnTo>
                    <a:lnTo>
                      <a:pt x="446855" y="151479"/>
                    </a:lnTo>
                    <a:lnTo>
                      <a:pt x="444559" y="175199"/>
                    </a:lnTo>
                    <a:lnTo>
                      <a:pt x="465015" y="203164"/>
                    </a:lnTo>
                    <a:lnTo>
                      <a:pt x="450907" y="210032"/>
                    </a:lnTo>
                    <a:lnTo>
                      <a:pt x="447610" y="230129"/>
                    </a:lnTo>
                    <a:cubicBezTo>
                      <a:pt x="447134" y="233030"/>
                      <a:pt x="447446" y="236079"/>
                      <a:pt x="448479" y="238685"/>
                    </a:cubicBezTo>
                    <a:lnTo>
                      <a:pt x="459749" y="267257"/>
                    </a:lnTo>
                    <a:cubicBezTo>
                      <a:pt x="460142" y="268257"/>
                      <a:pt x="460455" y="269273"/>
                      <a:pt x="460717" y="270306"/>
                    </a:cubicBezTo>
                    <a:lnTo>
                      <a:pt x="477350" y="338234"/>
                    </a:lnTo>
                    <a:lnTo>
                      <a:pt x="452286" y="348939"/>
                    </a:lnTo>
                    <a:lnTo>
                      <a:pt x="447085" y="357348"/>
                    </a:lnTo>
                    <a:lnTo>
                      <a:pt x="451383" y="373019"/>
                    </a:lnTo>
                    <a:lnTo>
                      <a:pt x="448774" y="412671"/>
                    </a:lnTo>
                    <a:lnTo>
                      <a:pt x="432928" y="412671"/>
                    </a:lnTo>
                    <a:cubicBezTo>
                      <a:pt x="432928" y="412671"/>
                      <a:pt x="417870" y="411507"/>
                      <a:pt x="417870" y="411507"/>
                    </a:cubicBezTo>
                    <a:lnTo>
                      <a:pt x="406387" y="445046"/>
                    </a:lnTo>
                    <a:close/>
                    <a:moveTo>
                      <a:pt x="387113" y="434964"/>
                    </a:moveTo>
                    <a:lnTo>
                      <a:pt x="400334" y="435964"/>
                    </a:lnTo>
                    <a:lnTo>
                      <a:pt x="411817" y="402426"/>
                    </a:lnTo>
                    <a:lnTo>
                      <a:pt x="433339" y="404049"/>
                    </a:lnTo>
                    <a:lnTo>
                      <a:pt x="440639" y="404049"/>
                    </a:lnTo>
                    <a:lnTo>
                      <a:pt x="442607" y="373871"/>
                    </a:lnTo>
                    <a:lnTo>
                      <a:pt x="437719" y="355987"/>
                    </a:lnTo>
                    <a:lnTo>
                      <a:pt x="446297" y="342054"/>
                    </a:lnTo>
                    <a:lnTo>
                      <a:pt x="467164" y="333169"/>
                    </a:lnTo>
                    <a:lnTo>
                      <a:pt x="452286" y="272322"/>
                    </a:lnTo>
                    <a:cubicBezTo>
                      <a:pt x="452121" y="271650"/>
                      <a:pt x="451908" y="270978"/>
                      <a:pt x="451662" y="270338"/>
                    </a:cubicBezTo>
                    <a:lnTo>
                      <a:pt x="440409" y="241800"/>
                    </a:lnTo>
                    <a:cubicBezTo>
                      <a:pt x="438817" y="237784"/>
                      <a:pt x="438342" y="233128"/>
                      <a:pt x="439064" y="228719"/>
                    </a:cubicBezTo>
                    <a:lnTo>
                      <a:pt x="443083" y="204229"/>
                    </a:lnTo>
                    <a:lnTo>
                      <a:pt x="451957" y="199918"/>
                    </a:lnTo>
                    <a:lnTo>
                      <a:pt x="435636" y="177592"/>
                    </a:lnTo>
                    <a:lnTo>
                      <a:pt x="437932" y="153807"/>
                    </a:lnTo>
                    <a:lnTo>
                      <a:pt x="434274" y="148594"/>
                    </a:lnTo>
                    <a:lnTo>
                      <a:pt x="416673" y="159299"/>
                    </a:lnTo>
                    <a:lnTo>
                      <a:pt x="419297" y="128973"/>
                    </a:lnTo>
                    <a:cubicBezTo>
                      <a:pt x="419609" y="125285"/>
                      <a:pt x="420757" y="121728"/>
                      <a:pt x="422578" y="118745"/>
                    </a:cubicBezTo>
                    <a:lnTo>
                      <a:pt x="432486" y="102664"/>
                    </a:lnTo>
                    <a:lnTo>
                      <a:pt x="409012" y="74093"/>
                    </a:lnTo>
                    <a:cubicBezTo>
                      <a:pt x="407240" y="71961"/>
                      <a:pt x="405863" y="69290"/>
                      <a:pt x="405043" y="66405"/>
                    </a:cubicBezTo>
                    <a:lnTo>
                      <a:pt x="400121" y="49439"/>
                    </a:lnTo>
                    <a:cubicBezTo>
                      <a:pt x="399662" y="47816"/>
                      <a:pt x="398940" y="46390"/>
                      <a:pt x="398021" y="45160"/>
                    </a:cubicBezTo>
                    <a:lnTo>
                      <a:pt x="387244" y="30932"/>
                    </a:lnTo>
                    <a:lnTo>
                      <a:pt x="377090" y="29916"/>
                    </a:lnTo>
                    <a:lnTo>
                      <a:pt x="364689" y="39981"/>
                    </a:lnTo>
                    <a:lnTo>
                      <a:pt x="344857" y="50799"/>
                    </a:lnTo>
                    <a:cubicBezTo>
                      <a:pt x="344233" y="51127"/>
                      <a:pt x="343611" y="51602"/>
                      <a:pt x="343003" y="52193"/>
                    </a:cubicBezTo>
                    <a:lnTo>
                      <a:pt x="330471" y="64585"/>
                    </a:lnTo>
                    <a:cubicBezTo>
                      <a:pt x="326501" y="68519"/>
                      <a:pt x="321334" y="70011"/>
                      <a:pt x="316298" y="68732"/>
                    </a:cubicBezTo>
                    <a:lnTo>
                      <a:pt x="298123" y="64126"/>
                    </a:lnTo>
                    <a:cubicBezTo>
                      <a:pt x="294662" y="63241"/>
                      <a:pt x="291594" y="61143"/>
                      <a:pt x="289232" y="58045"/>
                    </a:cubicBezTo>
                    <a:lnTo>
                      <a:pt x="276797" y="41849"/>
                    </a:lnTo>
                    <a:lnTo>
                      <a:pt x="268677" y="39866"/>
                    </a:lnTo>
                    <a:lnTo>
                      <a:pt x="253094" y="50718"/>
                    </a:lnTo>
                    <a:lnTo>
                      <a:pt x="236264" y="50718"/>
                    </a:lnTo>
                    <a:lnTo>
                      <a:pt x="234197" y="22982"/>
                    </a:lnTo>
                    <a:lnTo>
                      <a:pt x="229571" y="25801"/>
                    </a:lnTo>
                    <a:lnTo>
                      <a:pt x="196206" y="19031"/>
                    </a:lnTo>
                    <a:lnTo>
                      <a:pt x="189808" y="28129"/>
                    </a:lnTo>
                    <a:lnTo>
                      <a:pt x="172962" y="29834"/>
                    </a:lnTo>
                    <a:lnTo>
                      <a:pt x="127703" y="10557"/>
                    </a:lnTo>
                    <a:cubicBezTo>
                      <a:pt x="127047" y="10295"/>
                      <a:pt x="126358" y="10114"/>
                      <a:pt x="125719" y="10097"/>
                    </a:cubicBezTo>
                    <a:lnTo>
                      <a:pt x="101769" y="8966"/>
                    </a:lnTo>
                    <a:lnTo>
                      <a:pt x="99702" y="34128"/>
                    </a:lnTo>
                    <a:lnTo>
                      <a:pt x="93338" y="41866"/>
                    </a:lnTo>
                    <a:lnTo>
                      <a:pt x="100293" y="70126"/>
                    </a:lnTo>
                    <a:lnTo>
                      <a:pt x="85792" y="84239"/>
                    </a:lnTo>
                    <a:lnTo>
                      <a:pt x="71882" y="84239"/>
                    </a:lnTo>
                    <a:lnTo>
                      <a:pt x="55510" y="98468"/>
                    </a:lnTo>
                    <a:lnTo>
                      <a:pt x="37729" y="95763"/>
                    </a:lnTo>
                    <a:lnTo>
                      <a:pt x="11925" y="130809"/>
                    </a:lnTo>
                    <a:lnTo>
                      <a:pt x="28165" y="143693"/>
                    </a:lnTo>
                    <a:lnTo>
                      <a:pt x="37351" y="161872"/>
                    </a:lnTo>
                    <a:lnTo>
                      <a:pt x="46636" y="198148"/>
                    </a:lnTo>
                    <a:lnTo>
                      <a:pt x="59267" y="213523"/>
                    </a:lnTo>
                    <a:lnTo>
                      <a:pt x="74177" y="221457"/>
                    </a:lnTo>
                    <a:cubicBezTo>
                      <a:pt x="76572" y="222752"/>
                      <a:pt x="78705" y="224703"/>
                      <a:pt x="80346" y="227096"/>
                    </a:cubicBezTo>
                    <a:lnTo>
                      <a:pt x="101146" y="257454"/>
                    </a:lnTo>
                    <a:lnTo>
                      <a:pt x="123160" y="293451"/>
                    </a:lnTo>
                    <a:cubicBezTo>
                      <a:pt x="124668" y="295910"/>
                      <a:pt x="126703" y="297385"/>
                      <a:pt x="128901" y="297566"/>
                    </a:cubicBezTo>
                    <a:cubicBezTo>
                      <a:pt x="130919" y="297762"/>
                      <a:pt x="132854" y="296844"/>
                      <a:pt x="134462" y="295009"/>
                    </a:cubicBezTo>
                    <a:lnTo>
                      <a:pt x="154754" y="272060"/>
                    </a:lnTo>
                    <a:cubicBezTo>
                      <a:pt x="155656" y="271060"/>
                      <a:pt x="156410" y="269798"/>
                      <a:pt x="156951" y="268388"/>
                    </a:cubicBezTo>
                    <a:lnTo>
                      <a:pt x="165022" y="247504"/>
                    </a:lnTo>
                    <a:lnTo>
                      <a:pt x="175472" y="226785"/>
                    </a:lnTo>
                    <a:lnTo>
                      <a:pt x="194549" y="225326"/>
                    </a:lnTo>
                    <a:lnTo>
                      <a:pt x="208460" y="209802"/>
                    </a:lnTo>
                    <a:lnTo>
                      <a:pt x="256687" y="209802"/>
                    </a:lnTo>
                    <a:cubicBezTo>
                      <a:pt x="262363" y="209802"/>
                      <a:pt x="267628" y="213212"/>
                      <a:pt x="270761" y="218916"/>
                    </a:cubicBezTo>
                    <a:lnTo>
                      <a:pt x="282539" y="240423"/>
                    </a:lnTo>
                    <a:cubicBezTo>
                      <a:pt x="282981" y="241209"/>
                      <a:pt x="283375" y="242046"/>
                      <a:pt x="283720" y="242931"/>
                    </a:cubicBezTo>
                    <a:lnTo>
                      <a:pt x="297384" y="278387"/>
                    </a:lnTo>
                    <a:lnTo>
                      <a:pt x="297384" y="301320"/>
                    </a:lnTo>
                    <a:lnTo>
                      <a:pt x="304766" y="319285"/>
                    </a:lnTo>
                    <a:cubicBezTo>
                      <a:pt x="305947" y="322121"/>
                      <a:pt x="306570" y="325334"/>
                      <a:pt x="306570" y="328580"/>
                    </a:cubicBezTo>
                    <a:lnTo>
                      <a:pt x="306570" y="348283"/>
                    </a:lnTo>
                    <a:lnTo>
                      <a:pt x="317266" y="345496"/>
                    </a:lnTo>
                    <a:lnTo>
                      <a:pt x="330848" y="344086"/>
                    </a:lnTo>
                    <a:lnTo>
                      <a:pt x="352386" y="332629"/>
                    </a:lnTo>
                    <a:lnTo>
                      <a:pt x="376926" y="381461"/>
                    </a:lnTo>
                    <a:cubicBezTo>
                      <a:pt x="379058" y="385739"/>
                      <a:pt x="379862" y="390804"/>
                      <a:pt x="379173" y="395722"/>
                    </a:cubicBezTo>
                    <a:lnTo>
                      <a:pt x="375712" y="421047"/>
                    </a:lnTo>
                    <a:lnTo>
                      <a:pt x="387129" y="43496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8" name="Graphic 9">
              <a:extLst>
                <a:ext uri="{FF2B5EF4-FFF2-40B4-BE49-F238E27FC236}">
                  <a16:creationId xmlns:a16="http://schemas.microsoft.com/office/drawing/2014/main" id="{5C978311-7F39-1A81-A473-D29CA94D7867}"/>
                </a:ext>
              </a:extLst>
            </p:cNvPr>
            <p:cNvGrpSpPr/>
            <p:nvPr/>
          </p:nvGrpSpPr>
          <p:grpSpPr>
            <a:xfrm>
              <a:off x="7219678" y="8245341"/>
              <a:ext cx="200469" cy="134450"/>
              <a:chOff x="7219678" y="8245341"/>
              <a:chExt cx="200469" cy="134450"/>
            </a:xfrm>
            <a:grpFill/>
          </p:grpSpPr>
          <p:sp>
            <p:nvSpPr>
              <p:cNvPr id="1627" name="Freeform 1626">
                <a:extLst>
                  <a:ext uri="{FF2B5EF4-FFF2-40B4-BE49-F238E27FC236}">
                    <a16:creationId xmlns:a16="http://schemas.microsoft.com/office/drawing/2014/main" id="{F151F3C1-F1C0-B9DD-A402-231B0FE04F80}"/>
                  </a:ext>
                </a:extLst>
              </p:cNvPr>
              <p:cNvSpPr/>
              <p:nvPr/>
            </p:nvSpPr>
            <p:spPr>
              <a:xfrm>
                <a:off x="7224845" y="8249651"/>
                <a:ext cx="190661" cy="125832"/>
              </a:xfrm>
              <a:custGeom>
                <a:avLst/>
                <a:gdLst>
                  <a:gd name="connsiteX0" fmla="*/ 89777 w 190661"/>
                  <a:gd name="connsiteY0" fmla="*/ 122551 h 125832"/>
                  <a:gd name="connsiteX1" fmla="*/ 66747 w 190661"/>
                  <a:gd name="connsiteY1" fmla="*/ 100127 h 125832"/>
                  <a:gd name="connsiteX2" fmla="*/ 61284 w 190661"/>
                  <a:gd name="connsiteY2" fmla="*/ 97078 h 125832"/>
                  <a:gd name="connsiteX3" fmla="*/ 43453 w 190661"/>
                  <a:gd name="connsiteY3" fmla="*/ 93127 h 125832"/>
                  <a:gd name="connsiteX4" fmla="*/ 36088 w 190661"/>
                  <a:gd name="connsiteY4" fmla="*/ 87784 h 125832"/>
                  <a:gd name="connsiteX5" fmla="*/ 22965 w 190661"/>
                  <a:gd name="connsiteY5" fmla="*/ 68392 h 125832"/>
                  <a:gd name="connsiteX6" fmla="*/ 25261 w 190661"/>
                  <a:gd name="connsiteY6" fmla="*/ 55819 h 125832"/>
                  <a:gd name="connsiteX7" fmla="*/ 4593 w 190661"/>
                  <a:gd name="connsiteY7" fmla="*/ 37657 h 125832"/>
                  <a:gd name="connsiteX8" fmla="*/ 0 w 190661"/>
                  <a:gd name="connsiteY8" fmla="*/ 20887 h 125832"/>
                  <a:gd name="connsiteX9" fmla="*/ 31971 w 190661"/>
                  <a:gd name="connsiteY9" fmla="*/ 7921 h 125832"/>
                  <a:gd name="connsiteX10" fmla="*/ 37056 w 190661"/>
                  <a:gd name="connsiteY10" fmla="*/ 7266 h 125832"/>
                  <a:gd name="connsiteX11" fmla="*/ 51967 w 190661"/>
                  <a:gd name="connsiteY11" fmla="*/ 9282 h 125832"/>
                  <a:gd name="connsiteX12" fmla="*/ 58085 w 190661"/>
                  <a:gd name="connsiteY12" fmla="*/ 8134 h 125832"/>
                  <a:gd name="connsiteX13" fmla="*/ 71045 w 190661"/>
                  <a:gd name="connsiteY13" fmla="*/ 1234 h 125832"/>
                  <a:gd name="connsiteX14" fmla="*/ 76195 w 190661"/>
                  <a:gd name="connsiteY14" fmla="*/ 4 h 125832"/>
                  <a:gd name="connsiteX15" fmla="*/ 190661 w 190661"/>
                  <a:gd name="connsiteY15" fmla="*/ 4102 h 125832"/>
                  <a:gd name="connsiteX16" fmla="*/ 188364 w 190661"/>
                  <a:gd name="connsiteY16" fmla="*/ 32050 h 125832"/>
                  <a:gd name="connsiteX17" fmla="*/ 181475 w 190661"/>
                  <a:gd name="connsiteY17" fmla="*/ 40443 h 125832"/>
                  <a:gd name="connsiteX18" fmla="*/ 188364 w 190661"/>
                  <a:gd name="connsiteY18" fmla="*/ 68392 h 125832"/>
                  <a:gd name="connsiteX19" fmla="*/ 176881 w 190661"/>
                  <a:gd name="connsiteY19" fmla="*/ 79571 h 125832"/>
                  <a:gd name="connsiteX20" fmla="*/ 163103 w 190661"/>
                  <a:gd name="connsiteY20" fmla="*/ 79571 h 125832"/>
                  <a:gd name="connsiteX21" fmla="*/ 147026 w 190661"/>
                  <a:gd name="connsiteY21" fmla="*/ 93554 h 125832"/>
                  <a:gd name="connsiteX22" fmla="*/ 128654 w 190661"/>
                  <a:gd name="connsiteY22" fmla="*/ 90751 h 125832"/>
                  <a:gd name="connsiteX23" fmla="*/ 106543 w 190661"/>
                  <a:gd name="connsiteY23" fmla="*/ 120764 h 125832"/>
                  <a:gd name="connsiteX24" fmla="*/ 89826 w 190661"/>
                  <a:gd name="connsiteY24" fmla="*/ 122551 h 12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61" h="125832">
                    <a:moveTo>
                      <a:pt x="89777" y="122551"/>
                    </a:moveTo>
                    <a:lnTo>
                      <a:pt x="66747" y="100127"/>
                    </a:lnTo>
                    <a:cubicBezTo>
                      <a:pt x="65139" y="98570"/>
                      <a:pt x="63269" y="97521"/>
                      <a:pt x="61284" y="97078"/>
                    </a:cubicBezTo>
                    <a:lnTo>
                      <a:pt x="43453" y="93127"/>
                    </a:lnTo>
                    <a:cubicBezTo>
                      <a:pt x="40599" y="92488"/>
                      <a:pt x="37991" y="90603"/>
                      <a:pt x="36088" y="87784"/>
                    </a:cubicBezTo>
                    <a:lnTo>
                      <a:pt x="22965" y="68392"/>
                    </a:lnTo>
                    <a:lnTo>
                      <a:pt x="25261" y="55819"/>
                    </a:lnTo>
                    <a:lnTo>
                      <a:pt x="4593" y="37657"/>
                    </a:lnTo>
                    <a:lnTo>
                      <a:pt x="0" y="20887"/>
                    </a:lnTo>
                    <a:lnTo>
                      <a:pt x="31971" y="7921"/>
                    </a:lnTo>
                    <a:cubicBezTo>
                      <a:pt x="33611" y="7249"/>
                      <a:pt x="35350" y="7036"/>
                      <a:pt x="37056" y="7266"/>
                    </a:cubicBezTo>
                    <a:lnTo>
                      <a:pt x="51967" y="9282"/>
                    </a:lnTo>
                    <a:cubicBezTo>
                      <a:pt x="54050" y="9561"/>
                      <a:pt x="56150" y="9167"/>
                      <a:pt x="58085" y="8134"/>
                    </a:cubicBezTo>
                    <a:lnTo>
                      <a:pt x="71045" y="1234"/>
                    </a:lnTo>
                    <a:cubicBezTo>
                      <a:pt x="72669" y="365"/>
                      <a:pt x="74424" y="-45"/>
                      <a:pt x="76195" y="4"/>
                    </a:cubicBezTo>
                    <a:lnTo>
                      <a:pt x="190661" y="4102"/>
                    </a:lnTo>
                    <a:lnTo>
                      <a:pt x="188364" y="32050"/>
                    </a:lnTo>
                    <a:lnTo>
                      <a:pt x="181475" y="40443"/>
                    </a:lnTo>
                    <a:lnTo>
                      <a:pt x="188364" y="68392"/>
                    </a:lnTo>
                    <a:lnTo>
                      <a:pt x="176881" y="79571"/>
                    </a:lnTo>
                    <a:lnTo>
                      <a:pt x="163103" y="79571"/>
                    </a:lnTo>
                    <a:lnTo>
                      <a:pt x="147026" y="93554"/>
                    </a:lnTo>
                    <a:lnTo>
                      <a:pt x="128654" y="90751"/>
                    </a:lnTo>
                    <a:lnTo>
                      <a:pt x="106543" y="120764"/>
                    </a:lnTo>
                    <a:cubicBezTo>
                      <a:pt x="102129" y="126764"/>
                      <a:pt x="94945" y="127534"/>
                      <a:pt x="89826" y="12255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28" name="Freeform 1627">
                <a:extLst>
                  <a:ext uri="{FF2B5EF4-FFF2-40B4-BE49-F238E27FC236}">
                    <a16:creationId xmlns:a16="http://schemas.microsoft.com/office/drawing/2014/main" id="{DDAD2492-6F16-C7CD-1DB9-1B0BBCEF8FF4}"/>
                  </a:ext>
                </a:extLst>
              </p:cNvPr>
              <p:cNvSpPr/>
              <p:nvPr/>
            </p:nvSpPr>
            <p:spPr>
              <a:xfrm>
                <a:off x="7219678" y="8245341"/>
                <a:ext cx="200469" cy="134450"/>
              </a:xfrm>
              <a:custGeom>
                <a:avLst/>
                <a:gdLst>
                  <a:gd name="connsiteX0" fmla="*/ 102524 w 200469"/>
                  <a:gd name="connsiteY0" fmla="*/ 134451 h 134450"/>
                  <a:gd name="connsiteX1" fmla="*/ 91943 w 200469"/>
                  <a:gd name="connsiteY1" fmla="*/ 129960 h 134450"/>
                  <a:gd name="connsiteX2" fmla="*/ 91943 w 200469"/>
                  <a:gd name="connsiteY2" fmla="*/ 129960 h 134450"/>
                  <a:gd name="connsiteX3" fmla="*/ 68912 w 200469"/>
                  <a:gd name="connsiteY3" fmla="*/ 107519 h 134450"/>
                  <a:gd name="connsiteX4" fmla="*/ 65533 w 200469"/>
                  <a:gd name="connsiteY4" fmla="*/ 105585 h 134450"/>
                  <a:gd name="connsiteX5" fmla="*/ 47686 w 200469"/>
                  <a:gd name="connsiteY5" fmla="*/ 101634 h 134450"/>
                  <a:gd name="connsiteX6" fmla="*/ 37695 w 200469"/>
                  <a:gd name="connsiteY6" fmla="*/ 94504 h 134450"/>
                  <a:gd name="connsiteX7" fmla="*/ 23588 w 200469"/>
                  <a:gd name="connsiteY7" fmla="*/ 73653 h 134450"/>
                  <a:gd name="connsiteX8" fmla="*/ 25754 w 200469"/>
                  <a:gd name="connsiteY8" fmla="*/ 61735 h 134450"/>
                  <a:gd name="connsiteX9" fmla="*/ 5938 w 200469"/>
                  <a:gd name="connsiteY9" fmla="*/ 44327 h 134450"/>
                  <a:gd name="connsiteX10" fmla="*/ 0 w 200469"/>
                  <a:gd name="connsiteY10" fmla="*/ 22608 h 134450"/>
                  <a:gd name="connsiteX11" fmla="*/ 35498 w 200469"/>
                  <a:gd name="connsiteY11" fmla="*/ 8216 h 134450"/>
                  <a:gd name="connsiteX12" fmla="*/ 42797 w 200469"/>
                  <a:gd name="connsiteY12" fmla="*/ 7281 h 134450"/>
                  <a:gd name="connsiteX13" fmla="*/ 57692 w 200469"/>
                  <a:gd name="connsiteY13" fmla="*/ 9298 h 134450"/>
                  <a:gd name="connsiteX14" fmla="*/ 61186 w 200469"/>
                  <a:gd name="connsiteY14" fmla="*/ 8642 h 134450"/>
                  <a:gd name="connsiteX15" fmla="*/ 74177 w 200469"/>
                  <a:gd name="connsiteY15" fmla="*/ 1740 h 134450"/>
                  <a:gd name="connsiteX16" fmla="*/ 81510 w 200469"/>
                  <a:gd name="connsiteY16" fmla="*/ 3 h 134450"/>
                  <a:gd name="connsiteX17" fmla="*/ 200470 w 200469"/>
                  <a:gd name="connsiteY17" fmla="*/ 4265 h 134450"/>
                  <a:gd name="connsiteX18" fmla="*/ 197699 w 200469"/>
                  <a:gd name="connsiteY18" fmla="*/ 38049 h 134450"/>
                  <a:gd name="connsiteX19" fmla="*/ 191334 w 200469"/>
                  <a:gd name="connsiteY19" fmla="*/ 45786 h 134450"/>
                  <a:gd name="connsiteX20" fmla="*/ 198288 w 200469"/>
                  <a:gd name="connsiteY20" fmla="*/ 74046 h 134450"/>
                  <a:gd name="connsiteX21" fmla="*/ 183788 w 200469"/>
                  <a:gd name="connsiteY21" fmla="*/ 88159 h 134450"/>
                  <a:gd name="connsiteX22" fmla="*/ 169877 w 200469"/>
                  <a:gd name="connsiteY22" fmla="*/ 88159 h 134450"/>
                  <a:gd name="connsiteX23" fmla="*/ 153506 w 200469"/>
                  <a:gd name="connsiteY23" fmla="*/ 102388 h 134450"/>
                  <a:gd name="connsiteX24" fmla="*/ 135725 w 200469"/>
                  <a:gd name="connsiteY24" fmla="*/ 99683 h 134450"/>
                  <a:gd name="connsiteX25" fmla="*/ 115154 w 200469"/>
                  <a:gd name="connsiteY25" fmla="*/ 127615 h 134450"/>
                  <a:gd name="connsiteX26" fmla="*/ 103721 w 200469"/>
                  <a:gd name="connsiteY26" fmla="*/ 134369 h 134450"/>
                  <a:gd name="connsiteX27" fmla="*/ 102556 w 200469"/>
                  <a:gd name="connsiteY27" fmla="*/ 134418 h 134450"/>
                  <a:gd name="connsiteX28" fmla="*/ 97946 w 200469"/>
                  <a:gd name="connsiteY28" fmla="*/ 123780 h 134450"/>
                  <a:gd name="connsiteX29" fmla="*/ 102982 w 200469"/>
                  <a:gd name="connsiteY29" fmla="*/ 125829 h 134450"/>
                  <a:gd name="connsiteX30" fmla="*/ 108199 w 200469"/>
                  <a:gd name="connsiteY30" fmla="*/ 122534 h 134450"/>
                  <a:gd name="connsiteX31" fmla="*/ 131853 w 200469"/>
                  <a:gd name="connsiteY31" fmla="*/ 90438 h 134450"/>
                  <a:gd name="connsiteX32" fmla="*/ 150833 w 200469"/>
                  <a:gd name="connsiteY32" fmla="*/ 93307 h 134450"/>
                  <a:gd name="connsiteX33" fmla="*/ 166613 w 200469"/>
                  <a:gd name="connsiteY33" fmla="*/ 79587 h 134450"/>
                  <a:gd name="connsiteX34" fmla="*/ 180260 w 200469"/>
                  <a:gd name="connsiteY34" fmla="*/ 79587 h 134450"/>
                  <a:gd name="connsiteX35" fmla="*/ 188726 w 200469"/>
                  <a:gd name="connsiteY35" fmla="*/ 71358 h 134450"/>
                  <a:gd name="connsiteX36" fmla="*/ 181901 w 200469"/>
                  <a:gd name="connsiteY36" fmla="*/ 43705 h 134450"/>
                  <a:gd name="connsiteX37" fmla="*/ 189315 w 200469"/>
                  <a:gd name="connsiteY37" fmla="*/ 34689 h 134450"/>
                  <a:gd name="connsiteX38" fmla="*/ 191137 w 200469"/>
                  <a:gd name="connsiteY38" fmla="*/ 12559 h 134450"/>
                  <a:gd name="connsiteX39" fmla="*/ 81182 w 200469"/>
                  <a:gd name="connsiteY39" fmla="*/ 8625 h 134450"/>
                  <a:gd name="connsiteX40" fmla="*/ 78213 w 200469"/>
                  <a:gd name="connsiteY40" fmla="*/ 9347 h 134450"/>
                  <a:gd name="connsiteX41" fmla="*/ 65238 w 200469"/>
                  <a:gd name="connsiteY41" fmla="*/ 16231 h 134450"/>
                  <a:gd name="connsiteX42" fmla="*/ 56527 w 200469"/>
                  <a:gd name="connsiteY42" fmla="*/ 17838 h 134450"/>
                  <a:gd name="connsiteX43" fmla="*/ 41632 w 200469"/>
                  <a:gd name="connsiteY43" fmla="*/ 15821 h 134450"/>
                  <a:gd name="connsiteX44" fmla="*/ 38729 w 200469"/>
                  <a:gd name="connsiteY44" fmla="*/ 16215 h 134450"/>
                  <a:gd name="connsiteX45" fmla="*/ 10334 w 200469"/>
                  <a:gd name="connsiteY45" fmla="*/ 27739 h 134450"/>
                  <a:gd name="connsiteX46" fmla="*/ 13565 w 200469"/>
                  <a:gd name="connsiteY46" fmla="*/ 39573 h 134450"/>
                  <a:gd name="connsiteX47" fmla="*/ 35103 w 200469"/>
                  <a:gd name="connsiteY47" fmla="*/ 58490 h 134450"/>
                  <a:gd name="connsiteX48" fmla="*/ 32676 w 200469"/>
                  <a:gd name="connsiteY48" fmla="*/ 71751 h 134450"/>
                  <a:gd name="connsiteX49" fmla="*/ 44815 w 200469"/>
                  <a:gd name="connsiteY49" fmla="*/ 89701 h 134450"/>
                  <a:gd name="connsiteX50" fmla="*/ 49523 w 200469"/>
                  <a:gd name="connsiteY50" fmla="*/ 93225 h 134450"/>
                  <a:gd name="connsiteX51" fmla="*/ 67370 w 200469"/>
                  <a:gd name="connsiteY51" fmla="*/ 97175 h 134450"/>
                  <a:gd name="connsiteX52" fmla="*/ 74899 w 200469"/>
                  <a:gd name="connsiteY52" fmla="*/ 101355 h 134450"/>
                  <a:gd name="connsiteX53" fmla="*/ 97930 w 200469"/>
                  <a:gd name="connsiteY53" fmla="*/ 123763 h 13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0469" h="134450">
                    <a:moveTo>
                      <a:pt x="102524" y="134451"/>
                    </a:moveTo>
                    <a:cubicBezTo>
                      <a:pt x="98668" y="134451"/>
                      <a:pt x="94945" y="132894"/>
                      <a:pt x="91943" y="129960"/>
                    </a:cubicBezTo>
                    <a:lnTo>
                      <a:pt x="91943" y="129960"/>
                    </a:lnTo>
                    <a:cubicBezTo>
                      <a:pt x="91943" y="129960"/>
                      <a:pt x="68912" y="107519"/>
                      <a:pt x="68912" y="107519"/>
                    </a:cubicBezTo>
                    <a:cubicBezTo>
                      <a:pt x="67879" y="106519"/>
                      <a:pt x="66697" y="105847"/>
                      <a:pt x="65533" y="105585"/>
                    </a:cubicBezTo>
                    <a:lnTo>
                      <a:pt x="47686" y="101634"/>
                    </a:lnTo>
                    <a:cubicBezTo>
                      <a:pt x="43765" y="100782"/>
                      <a:pt x="40206" y="98257"/>
                      <a:pt x="37695" y="94504"/>
                    </a:cubicBezTo>
                    <a:lnTo>
                      <a:pt x="23588" y="73653"/>
                    </a:lnTo>
                    <a:lnTo>
                      <a:pt x="25754" y="61735"/>
                    </a:lnTo>
                    <a:lnTo>
                      <a:pt x="5938" y="44327"/>
                    </a:lnTo>
                    <a:lnTo>
                      <a:pt x="0" y="22608"/>
                    </a:lnTo>
                    <a:lnTo>
                      <a:pt x="35498" y="8216"/>
                    </a:lnTo>
                    <a:cubicBezTo>
                      <a:pt x="37860" y="7281"/>
                      <a:pt x="40386" y="6969"/>
                      <a:pt x="42797" y="7281"/>
                    </a:cubicBezTo>
                    <a:lnTo>
                      <a:pt x="57692" y="9298"/>
                    </a:lnTo>
                    <a:cubicBezTo>
                      <a:pt x="58840" y="9445"/>
                      <a:pt x="60053" y="9232"/>
                      <a:pt x="61186" y="8642"/>
                    </a:cubicBezTo>
                    <a:lnTo>
                      <a:pt x="74177" y="1740"/>
                    </a:lnTo>
                    <a:cubicBezTo>
                      <a:pt x="76441" y="511"/>
                      <a:pt x="79033" y="-46"/>
                      <a:pt x="81510" y="3"/>
                    </a:cubicBezTo>
                    <a:lnTo>
                      <a:pt x="200470" y="4265"/>
                    </a:lnTo>
                    <a:lnTo>
                      <a:pt x="197699" y="38049"/>
                    </a:lnTo>
                    <a:lnTo>
                      <a:pt x="191334" y="45786"/>
                    </a:lnTo>
                    <a:lnTo>
                      <a:pt x="198288" y="74046"/>
                    </a:lnTo>
                    <a:lnTo>
                      <a:pt x="183788" y="88159"/>
                    </a:lnTo>
                    <a:lnTo>
                      <a:pt x="169877" y="88159"/>
                    </a:lnTo>
                    <a:lnTo>
                      <a:pt x="153506" y="102388"/>
                    </a:lnTo>
                    <a:lnTo>
                      <a:pt x="135725" y="99683"/>
                    </a:lnTo>
                    <a:lnTo>
                      <a:pt x="115154" y="127615"/>
                    </a:lnTo>
                    <a:cubicBezTo>
                      <a:pt x="112218" y="131599"/>
                      <a:pt x="108167" y="133992"/>
                      <a:pt x="103721" y="134369"/>
                    </a:cubicBezTo>
                    <a:cubicBezTo>
                      <a:pt x="103344" y="134402"/>
                      <a:pt x="102933" y="134418"/>
                      <a:pt x="102556" y="134418"/>
                    </a:cubicBezTo>
                    <a:close/>
                    <a:moveTo>
                      <a:pt x="97946" y="123780"/>
                    </a:moveTo>
                    <a:cubicBezTo>
                      <a:pt x="99472" y="125255"/>
                      <a:pt x="101195" y="126025"/>
                      <a:pt x="102982" y="125829"/>
                    </a:cubicBezTo>
                    <a:cubicBezTo>
                      <a:pt x="104902" y="125681"/>
                      <a:pt x="106739" y="124501"/>
                      <a:pt x="108199" y="122534"/>
                    </a:cubicBezTo>
                    <a:lnTo>
                      <a:pt x="131853" y="90438"/>
                    </a:lnTo>
                    <a:lnTo>
                      <a:pt x="150833" y="93307"/>
                    </a:lnTo>
                    <a:lnTo>
                      <a:pt x="166613" y="79587"/>
                    </a:lnTo>
                    <a:lnTo>
                      <a:pt x="180260" y="79587"/>
                    </a:lnTo>
                    <a:lnTo>
                      <a:pt x="188726" y="71358"/>
                    </a:lnTo>
                    <a:lnTo>
                      <a:pt x="181901" y="43705"/>
                    </a:lnTo>
                    <a:lnTo>
                      <a:pt x="189315" y="34689"/>
                    </a:lnTo>
                    <a:lnTo>
                      <a:pt x="191137" y="12559"/>
                    </a:lnTo>
                    <a:lnTo>
                      <a:pt x="81182" y="8625"/>
                    </a:lnTo>
                    <a:cubicBezTo>
                      <a:pt x="80018" y="8592"/>
                      <a:pt x="79181" y="8822"/>
                      <a:pt x="78213" y="9347"/>
                    </a:cubicBezTo>
                    <a:lnTo>
                      <a:pt x="65238" y="16231"/>
                    </a:lnTo>
                    <a:cubicBezTo>
                      <a:pt x="62547" y="17690"/>
                      <a:pt x="59529" y="18231"/>
                      <a:pt x="56527" y="17838"/>
                    </a:cubicBezTo>
                    <a:lnTo>
                      <a:pt x="41632" y="15821"/>
                    </a:lnTo>
                    <a:cubicBezTo>
                      <a:pt x="40681" y="15707"/>
                      <a:pt x="39713" y="15805"/>
                      <a:pt x="38729" y="16215"/>
                    </a:cubicBezTo>
                    <a:lnTo>
                      <a:pt x="10334" y="27739"/>
                    </a:lnTo>
                    <a:lnTo>
                      <a:pt x="13565" y="39573"/>
                    </a:lnTo>
                    <a:lnTo>
                      <a:pt x="35103" y="58490"/>
                    </a:lnTo>
                    <a:lnTo>
                      <a:pt x="32676" y="71751"/>
                    </a:lnTo>
                    <a:lnTo>
                      <a:pt x="44815" y="89701"/>
                    </a:lnTo>
                    <a:cubicBezTo>
                      <a:pt x="46095" y="91586"/>
                      <a:pt x="47768" y="92848"/>
                      <a:pt x="49523" y="93225"/>
                    </a:cubicBezTo>
                    <a:lnTo>
                      <a:pt x="67370" y="97175"/>
                    </a:lnTo>
                    <a:cubicBezTo>
                      <a:pt x="70110" y="97782"/>
                      <a:pt x="72718" y="99224"/>
                      <a:pt x="74899" y="101355"/>
                    </a:cubicBezTo>
                    <a:lnTo>
                      <a:pt x="97930" y="12376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79" name="Graphic 9">
              <a:extLst>
                <a:ext uri="{FF2B5EF4-FFF2-40B4-BE49-F238E27FC236}">
                  <a16:creationId xmlns:a16="http://schemas.microsoft.com/office/drawing/2014/main" id="{13385AE1-B270-C662-54F9-1A692B14939D}"/>
                </a:ext>
              </a:extLst>
            </p:cNvPr>
            <p:cNvGrpSpPr/>
            <p:nvPr/>
          </p:nvGrpSpPr>
          <p:grpSpPr>
            <a:xfrm>
              <a:off x="7210508" y="8143499"/>
              <a:ext cx="201553" cy="69896"/>
              <a:chOff x="7210508" y="8143499"/>
              <a:chExt cx="201553" cy="69896"/>
            </a:xfrm>
            <a:grpFill/>
          </p:grpSpPr>
          <p:sp>
            <p:nvSpPr>
              <p:cNvPr id="1625" name="Freeform 1624">
                <a:extLst>
                  <a:ext uri="{FF2B5EF4-FFF2-40B4-BE49-F238E27FC236}">
                    <a16:creationId xmlns:a16="http://schemas.microsoft.com/office/drawing/2014/main" id="{98C59445-3720-6AB2-440D-E3648A193621}"/>
                  </a:ext>
                </a:extLst>
              </p:cNvPr>
              <p:cNvSpPr/>
              <p:nvPr/>
            </p:nvSpPr>
            <p:spPr>
              <a:xfrm>
                <a:off x="7215609" y="8147789"/>
                <a:ext cx="190645" cy="61229"/>
              </a:xfrm>
              <a:custGeom>
                <a:avLst/>
                <a:gdLst>
                  <a:gd name="connsiteX0" fmla="*/ 17 w 190645"/>
                  <a:gd name="connsiteY0" fmla="*/ 59869 h 61229"/>
                  <a:gd name="connsiteX1" fmla="*/ 4643 w 190645"/>
                  <a:gd name="connsiteY1" fmla="*/ 34510 h 61229"/>
                  <a:gd name="connsiteX2" fmla="*/ 16732 w 190645"/>
                  <a:gd name="connsiteY2" fmla="*/ 21937 h 61229"/>
                  <a:gd name="connsiteX3" fmla="*/ 78115 w 190645"/>
                  <a:gd name="connsiteY3" fmla="*/ 20724 h 61229"/>
                  <a:gd name="connsiteX4" fmla="*/ 88401 w 190645"/>
                  <a:gd name="connsiteY4" fmla="*/ 6119 h 61229"/>
                  <a:gd name="connsiteX5" fmla="*/ 97062 w 190645"/>
                  <a:gd name="connsiteY5" fmla="*/ 808 h 61229"/>
                  <a:gd name="connsiteX6" fmla="*/ 108725 w 190645"/>
                  <a:gd name="connsiteY6" fmla="*/ 21 h 61229"/>
                  <a:gd name="connsiteX7" fmla="*/ 115861 w 190645"/>
                  <a:gd name="connsiteY7" fmla="*/ 2316 h 61229"/>
                  <a:gd name="connsiteX8" fmla="*/ 137825 w 190645"/>
                  <a:gd name="connsiteY8" fmla="*/ 19331 h 61229"/>
                  <a:gd name="connsiteX9" fmla="*/ 156197 w 190645"/>
                  <a:gd name="connsiteY9" fmla="*/ 20724 h 61229"/>
                  <a:gd name="connsiteX10" fmla="*/ 176866 w 190645"/>
                  <a:gd name="connsiteY10" fmla="*/ 6742 h 61229"/>
                  <a:gd name="connsiteX11" fmla="*/ 190645 w 190645"/>
                  <a:gd name="connsiteY11" fmla="*/ 30494 h 61229"/>
                  <a:gd name="connsiteX12" fmla="*/ 166006 w 190645"/>
                  <a:gd name="connsiteY12" fmla="*/ 46722 h 61229"/>
                  <a:gd name="connsiteX13" fmla="*/ 159790 w 190645"/>
                  <a:gd name="connsiteY13" fmla="*/ 48493 h 61229"/>
                  <a:gd name="connsiteX14" fmla="*/ 138285 w 190645"/>
                  <a:gd name="connsiteY14" fmla="*/ 47395 h 61229"/>
                  <a:gd name="connsiteX15" fmla="*/ 133052 w 190645"/>
                  <a:gd name="connsiteY15" fmla="*/ 45624 h 61229"/>
                  <a:gd name="connsiteX16" fmla="*/ 114499 w 190645"/>
                  <a:gd name="connsiteY16" fmla="*/ 33396 h 61229"/>
                  <a:gd name="connsiteX17" fmla="*/ 101835 w 190645"/>
                  <a:gd name="connsiteY17" fmla="*/ 34314 h 61229"/>
                  <a:gd name="connsiteX18" fmla="*/ 84989 w 190645"/>
                  <a:gd name="connsiteY18" fmla="*/ 48657 h 61229"/>
                  <a:gd name="connsiteX19" fmla="*/ 73506 w 190645"/>
                  <a:gd name="connsiteY19" fmla="*/ 50050 h 61229"/>
                  <a:gd name="connsiteX20" fmla="*/ 57430 w 190645"/>
                  <a:gd name="connsiteY20" fmla="*/ 61229 h 61229"/>
                  <a:gd name="connsiteX21" fmla="*/ 0 w 190645"/>
                  <a:gd name="connsiteY21" fmla="*/ 59836 h 6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645" h="61229">
                    <a:moveTo>
                      <a:pt x="17" y="59869"/>
                    </a:moveTo>
                    <a:lnTo>
                      <a:pt x="4643" y="34510"/>
                    </a:lnTo>
                    <a:cubicBezTo>
                      <a:pt x="5971" y="27232"/>
                      <a:pt x="10958" y="22053"/>
                      <a:pt x="16732" y="21937"/>
                    </a:cubicBezTo>
                    <a:lnTo>
                      <a:pt x="78115" y="20724"/>
                    </a:lnTo>
                    <a:lnTo>
                      <a:pt x="88401" y="6119"/>
                    </a:lnTo>
                    <a:cubicBezTo>
                      <a:pt x="90631" y="2939"/>
                      <a:pt x="93748" y="1038"/>
                      <a:pt x="97062" y="808"/>
                    </a:cubicBezTo>
                    <a:lnTo>
                      <a:pt x="108725" y="21"/>
                    </a:lnTo>
                    <a:cubicBezTo>
                      <a:pt x="111234" y="-142"/>
                      <a:pt x="113711" y="644"/>
                      <a:pt x="115861" y="2316"/>
                    </a:cubicBezTo>
                    <a:lnTo>
                      <a:pt x="137825" y="19331"/>
                    </a:lnTo>
                    <a:lnTo>
                      <a:pt x="156197" y="20724"/>
                    </a:lnTo>
                    <a:lnTo>
                      <a:pt x="176866" y="6742"/>
                    </a:lnTo>
                    <a:lnTo>
                      <a:pt x="190645" y="30494"/>
                    </a:lnTo>
                    <a:lnTo>
                      <a:pt x="166006" y="46722"/>
                    </a:lnTo>
                    <a:cubicBezTo>
                      <a:pt x="164088" y="47985"/>
                      <a:pt x="161938" y="48591"/>
                      <a:pt x="159790" y="48493"/>
                    </a:cubicBezTo>
                    <a:lnTo>
                      <a:pt x="138285" y="47395"/>
                    </a:lnTo>
                    <a:cubicBezTo>
                      <a:pt x="136464" y="47296"/>
                      <a:pt x="134675" y="46706"/>
                      <a:pt x="133052" y="45624"/>
                    </a:cubicBezTo>
                    <a:lnTo>
                      <a:pt x="114499" y="33396"/>
                    </a:lnTo>
                    <a:cubicBezTo>
                      <a:pt x="110463" y="30724"/>
                      <a:pt x="105624" y="31084"/>
                      <a:pt x="101835" y="34314"/>
                    </a:cubicBezTo>
                    <a:lnTo>
                      <a:pt x="84989" y="48657"/>
                    </a:lnTo>
                    <a:lnTo>
                      <a:pt x="73506" y="50050"/>
                    </a:lnTo>
                    <a:lnTo>
                      <a:pt x="57430" y="61229"/>
                    </a:lnTo>
                    <a:lnTo>
                      <a:pt x="0" y="5983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26" name="Freeform 1625">
                <a:extLst>
                  <a:ext uri="{FF2B5EF4-FFF2-40B4-BE49-F238E27FC236}">
                    <a16:creationId xmlns:a16="http://schemas.microsoft.com/office/drawing/2014/main" id="{EE3A6C22-3ABA-99D7-2430-E8FD34C32217}"/>
                  </a:ext>
                </a:extLst>
              </p:cNvPr>
              <p:cNvSpPr/>
              <p:nvPr/>
            </p:nvSpPr>
            <p:spPr>
              <a:xfrm>
                <a:off x="7210508" y="8143499"/>
                <a:ext cx="201553" cy="69896"/>
              </a:xfrm>
              <a:custGeom>
                <a:avLst/>
                <a:gdLst>
                  <a:gd name="connsiteX0" fmla="*/ 63860 w 201553"/>
                  <a:gd name="connsiteY0" fmla="*/ 69897 h 69896"/>
                  <a:gd name="connsiteX1" fmla="*/ 0 w 201553"/>
                  <a:gd name="connsiteY1" fmla="*/ 68340 h 69896"/>
                  <a:gd name="connsiteX2" fmla="*/ 5528 w 201553"/>
                  <a:gd name="connsiteY2" fmla="*/ 38031 h 69896"/>
                  <a:gd name="connsiteX3" fmla="*/ 21784 w 201553"/>
                  <a:gd name="connsiteY3" fmla="*/ 21934 h 69896"/>
                  <a:gd name="connsiteX4" fmla="*/ 80986 w 201553"/>
                  <a:gd name="connsiteY4" fmla="*/ 20770 h 69896"/>
                  <a:gd name="connsiteX5" fmla="*/ 90008 w 201553"/>
                  <a:gd name="connsiteY5" fmla="*/ 7935 h 69896"/>
                  <a:gd name="connsiteX6" fmla="*/ 101900 w 201553"/>
                  <a:gd name="connsiteY6" fmla="*/ 821 h 69896"/>
                  <a:gd name="connsiteX7" fmla="*/ 113563 w 201553"/>
                  <a:gd name="connsiteY7" fmla="*/ 34 h 69896"/>
                  <a:gd name="connsiteX8" fmla="*/ 123635 w 201553"/>
                  <a:gd name="connsiteY8" fmla="*/ 3214 h 69896"/>
                  <a:gd name="connsiteX9" fmla="*/ 144583 w 201553"/>
                  <a:gd name="connsiteY9" fmla="*/ 19442 h 69896"/>
                  <a:gd name="connsiteX10" fmla="*/ 160183 w 201553"/>
                  <a:gd name="connsiteY10" fmla="*/ 20623 h 69896"/>
                  <a:gd name="connsiteX11" fmla="*/ 183427 w 201553"/>
                  <a:gd name="connsiteY11" fmla="*/ 4902 h 69896"/>
                  <a:gd name="connsiteX12" fmla="*/ 201553 w 201553"/>
                  <a:gd name="connsiteY12" fmla="*/ 36162 h 69896"/>
                  <a:gd name="connsiteX13" fmla="*/ 173535 w 201553"/>
                  <a:gd name="connsiteY13" fmla="*/ 54636 h 69896"/>
                  <a:gd name="connsiteX14" fmla="*/ 164743 w 201553"/>
                  <a:gd name="connsiteY14" fmla="*/ 57111 h 69896"/>
                  <a:gd name="connsiteX15" fmla="*/ 143222 w 201553"/>
                  <a:gd name="connsiteY15" fmla="*/ 56013 h 69896"/>
                  <a:gd name="connsiteX16" fmla="*/ 135840 w 201553"/>
                  <a:gd name="connsiteY16" fmla="*/ 53521 h 69896"/>
                  <a:gd name="connsiteX17" fmla="*/ 117288 w 201553"/>
                  <a:gd name="connsiteY17" fmla="*/ 41309 h 69896"/>
                  <a:gd name="connsiteX18" fmla="*/ 109774 w 201553"/>
                  <a:gd name="connsiteY18" fmla="*/ 41899 h 69896"/>
                  <a:gd name="connsiteX19" fmla="*/ 91960 w 201553"/>
                  <a:gd name="connsiteY19" fmla="*/ 57079 h 69896"/>
                  <a:gd name="connsiteX20" fmla="*/ 80248 w 201553"/>
                  <a:gd name="connsiteY20" fmla="*/ 58488 h 69896"/>
                  <a:gd name="connsiteX21" fmla="*/ 63893 w 201553"/>
                  <a:gd name="connsiteY21" fmla="*/ 69880 h 69896"/>
                  <a:gd name="connsiteX22" fmla="*/ 10268 w 201553"/>
                  <a:gd name="connsiteY22" fmla="*/ 59963 h 69896"/>
                  <a:gd name="connsiteX23" fmla="*/ 61252 w 201553"/>
                  <a:gd name="connsiteY23" fmla="*/ 61226 h 69896"/>
                  <a:gd name="connsiteX24" fmla="*/ 78115 w 201553"/>
                  <a:gd name="connsiteY24" fmla="*/ 50112 h 69896"/>
                  <a:gd name="connsiteX25" fmla="*/ 88318 w 201553"/>
                  <a:gd name="connsiteY25" fmla="*/ 48866 h 69896"/>
                  <a:gd name="connsiteX26" fmla="*/ 104164 w 201553"/>
                  <a:gd name="connsiteY26" fmla="*/ 35359 h 69896"/>
                  <a:gd name="connsiteX27" fmla="*/ 121995 w 201553"/>
                  <a:gd name="connsiteY27" fmla="*/ 34129 h 69896"/>
                  <a:gd name="connsiteX28" fmla="*/ 140564 w 201553"/>
                  <a:gd name="connsiteY28" fmla="*/ 46358 h 69896"/>
                  <a:gd name="connsiteX29" fmla="*/ 143615 w 201553"/>
                  <a:gd name="connsiteY29" fmla="*/ 47423 h 69896"/>
                  <a:gd name="connsiteX30" fmla="*/ 165137 w 201553"/>
                  <a:gd name="connsiteY30" fmla="*/ 48522 h 69896"/>
                  <a:gd name="connsiteX31" fmla="*/ 168779 w 201553"/>
                  <a:gd name="connsiteY31" fmla="*/ 47456 h 69896"/>
                  <a:gd name="connsiteX32" fmla="*/ 190005 w 201553"/>
                  <a:gd name="connsiteY32" fmla="*/ 33441 h 69896"/>
                  <a:gd name="connsiteX33" fmla="*/ 180573 w 201553"/>
                  <a:gd name="connsiteY33" fmla="*/ 17196 h 69896"/>
                  <a:gd name="connsiteX34" fmla="*/ 162479 w 201553"/>
                  <a:gd name="connsiteY34" fmla="*/ 29425 h 69896"/>
                  <a:gd name="connsiteX35" fmla="*/ 141319 w 201553"/>
                  <a:gd name="connsiteY35" fmla="*/ 27819 h 69896"/>
                  <a:gd name="connsiteX36" fmla="*/ 118337 w 201553"/>
                  <a:gd name="connsiteY36" fmla="*/ 10017 h 69896"/>
                  <a:gd name="connsiteX37" fmla="*/ 114121 w 201553"/>
                  <a:gd name="connsiteY37" fmla="*/ 8623 h 69896"/>
                  <a:gd name="connsiteX38" fmla="*/ 102475 w 201553"/>
                  <a:gd name="connsiteY38" fmla="*/ 9410 h 69896"/>
                  <a:gd name="connsiteX39" fmla="*/ 97028 w 201553"/>
                  <a:gd name="connsiteY39" fmla="*/ 12902 h 69896"/>
                  <a:gd name="connsiteX40" fmla="*/ 85496 w 201553"/>
                  <a:gd name="connsiteY40" fmla="*/ 29277 h 69896"/>
                  <a:gd name="connsiteX41" fmla="*/ 21948 w 201553"/>
                  <a:gd name="connsiteY41" fmla="*/ 30539 h 69896"/>
                  <a:gd name="connsiteX42" fmla="*/ 14009 w 201553"/>
                  <a:gd name="connsiteY42" fmla="*/ 39571 h 69896"/>
                  <a:gd name="connsiteX43" fmla="*/ 10285 w 201553"/>
                  <a:gd name="connsiteY43" fmla="*/ 59963 h 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1553" h="69896">
                    <a:moveTo>
                      <a:pt x="63860" y="69897"/>
                    </a:moveTo>
                    <a:lnTo>
                      <a:pt x="0" y="68340"/>
                    </a:lnTo>
                    <a:lnTo>
                      <a:pt x="5528" y="38031"/>
                    </a:lnTo>
                    <a:cubicBezTo>
                      <a:pt x="7234" y="28687"/>
                      <a:pt x="13911" y="22065"/>
                      <a:pt x="21784" y="21934"/>
                    </a:cubicBezTo>
                    <a:lnTo>
                      <a:pt x="80986" y="20770"/>
                    </a:lnTo>
                    <a:lnTo>
                      <a:pt x="90008" y="7935"/>
                    </a:lnTo>
                    <a:cubicBezTo>
                      <a:pt x="92976" y="3722"/>
                      <a:pt x="97307" y="1148"/>
                      <a:pt x="101900" y="821"/>
                    </a:cubicBezTo>
                    <a:lnTo>
                      <a:pt x="113563" y="34"/>
                    </a:lnTo>
                    <a:cubicBezTo>
                      <a:pt x="117188" y="-212"/>
                      <a:pt x="120618" y="886"/>
                      <a:pt x="123635" y="3214"/>
                    </a:cubicBezTo>
                    <a:lnTo>
                      <a:pt x="144583" y="19442"/>
                    </a:lnTo>
                    <a:lnTo>
                      <a:pt x="160183" y="20623"/>
                    </a:lnTo>
                    <a:lnTo>
                      <a:pt x="183427" y="4902"/>
                    </a:lnTo>
                    <a:lnTo>
                      <a:pt x="201553" y="36162"/>
                    </a:lnTo>
                    <a:lnTo>
                      <a:pt x="173535" y="54636"/>
                    </a:lnTo>
                    <a:cubicBezTo>
                      <a:pt x="170862" y="56406"/>
                      <a:pt x="168024" y="57210"/>
                      <a:pt x="164743" y="57111"/>
                    </a:cubicBezTo>
                    <a:lnTo>
                      <a:pt x="143222" y="56013"/>
                    </a:lnTo>
                    <a:cubicBezTo>
                      <a:pt x="140663" y="55898"/>
                      <a:pt x="138087" y="55046"/>
                      <a:pt x="135840" y="53521"/>
                    </a:cubicBezTo>
                    <a:lnTo>
                      <a:pt x="117288" y="41309"/>
                    </a:lnTo>
                    <a:cubicBezTo>
                      <a:pt x="114843" y="39686"/>
                      <a:pt x="112103" y="39900"/>
                      <a:pt x="109774" y="41899"/>
                    </a:cubicBezTo>
                    <a:lnTo>
                      <a:pt x="91960" y="57079"/>
                    </a:lnTo>
                    <a:lnTo>
                      <a:pt x="80248" y="58488"/>
                    </a:lnTo>
                    <a:lnTo>
                      <a:pt x="63893" y="69880"/>
                    </a:lnTo>
                    <a:close/>
                    <a:moveTo>
                      <a:pt x="10268" y="59963"/>
                    </a:moveTo>
                    <a:lnTo>
                      <a:pt x="61252" y="61226"/>
                    </a:lnTo>
                    <a:lnTo>
                      <a:pt x="78115" y="50112"/>
                    </a:lnTo>
                    <a:lnTo>
                      <a:pt x="88318" y="48866"/>
                    </a:lnTo>
                    <a:lnTo>
                      <a:pt x="104164" y="35359"/>
                    </a:lnTo>
                    <a:cubicBezTo>
                      <a:pt x="109397" y="30900"/>
                      <a:pt x="116384" y="30457"/>
                      <a:pt x="121995" y="34129"/>
                    </a:cubicBezTo>
                    <a:lnTo>
                      <a:pt x="140564" y="46358"/>
                    </a:lnTo>
                    <a:cubicBezTo>
                      <a:pt x="141549" y="47014"/>
                      <a:pt x="142582" y="47358"/>
                      <a:pt x="143615" y="47423"/>
                    </a:cubicBezTo>
                    <a:lnTo>
                      <a:pt x="165137" y="48522"/>
                    </a:lnTo>
                    <a:cubicBezTo>
                      <a:pt x="166400" y="48849"/>
                      <a:pt x="167630" y="48227"/>
                      <a:pt x="168779" y="47456"/>
                    </a:cubicBezTo>
                    <a:lnTo>
                      <a:pt x="190005" y="33441"/>
                    </a:lnTo>
                    <a:lnTo>
                      <a:pt x="180573" y="17196"/>
                    </a:lnTo>
                    <a:lnTo>
                      <a:pt x="162479" y="29425"/>
                    </a:lnTo>
                    <a:lnTo>
                      <a:pt x="141319" y="27819"/>
                    </a:lnTo>
                    <a:lnTo>
                      <a:pt x="118337" y="10017"/>
                    </a:lnTo>
                    <a:cubicBezTo>
                      <a:pt x="117024" y="9017"/>
                      <a:pt x="115597" y="8542"/>
                      <a:pt x="114121" y="8623"/>
                    </a:cubicBezTo>
                    <a:lnTo>
                      <a:pt x="102475" y="9410"/>
                    </a:lnTo>
                    <a:cubicBezTo>
                      <a:pt x="100457" y="9541"/>
                      <a:pt x="98521" y="10787"/>
                      <a:pt x="97028" y="12902"/>
                    </a:cubicBezTo>
                    <a:lnTo>
                      <a:pt x="85496" y="29277"/>
                    </a:lnTo>
                    <a:lnTo>
                      <a:pt x="21948" y="30539"/>
                    </a:lnTo>
                    <a:cubicBezTo>
                      <a:pt x="18290" y="30605"/>
                      <a:pt x="14944" y="34408"/>
                      <a:pt x="14009" y="39571"/>
                    </a:cubicBezTo>
                    <a:lnTo>
                      <a:pt x="10285" y="5996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0" name="Graphic 9">
              <a:extLst>
                <a:ext uri="{FF2B5EF4-FFF2-40B4-BE49-F238E27FC236}">
                  <a16:creationId xmlns:a16="http://schemas.microsoft.com/office/drawing/2014/main" id="{F9E27B12-F8F2-7F34-DDD8-C00F02968C93}"/>
                </a:ext>
              </a:extLst>
            </p:cNvPr>
            <p:cNvGrpSpPr/>
            <p:nvPr/>
          </p:nvGrpSpPr>
          <p:grpSpPr>
            <a:xfrm>
              <a:off x="7157819" y="7918387"/>
              <a:ext cx="404255" cy="360723"/>
              <a:chOff x="7157819" y="7918387"/>
              <a:chExt cx="404255" cy="360723"/>
            </a:xfrm>
            <a:grpFill/>
          </p:grpSpPr>
          <p:sp>
            <p:nvSpPr>
              <p:cNvPr id="1623" name="Freeform 1622">
                <a:extLst>
                  <a:ext uri="{FF2B5EF4-FFF2-40B4-BE49-F238E27FC236}">
                    <a16:creationId xmlns:a16="http://schemas.microsoft.com/office/drawing/2014/main" id="{F6940667-FB91-5634-3C0E-D2F8857FDE7C}"/>
                  </a:ext>
                </a:extLst>
              </p:cNvPr>
              <p:cNvSpPr/>
              <p:nvPr/>
            </p:nvSpPr>
            <p:spPr>
              <a:xfrm>
                <a:off x="7165102" y="7922707"/>
                <a:ext cx="392655" cy="352027"/>
              </a:xfrm>
              <a:custGeom>
                <a:avLst/>
                <a:gdLst>
                  <a:gd name="connsiteX0" fmla="*/ 53854 w 392655"/>
                  <a:gd name="connsiteY0" fmla="*/ 238136 h 352027"/>
                  <a:gd name="connsiteX1" fmla="*/ 33579 w 392655"/>
                  <a:gd name="connsiteY1" fmla="*/ 186550 h 352027"/>
                  <a:gd name="connsiteX2" fmla="*/ 29609 w 392655"/>
                  <a:gd name="connsiteY2" fmla="*/ 180599 h 352027"/>
                  <a:gd name="connsiteX3" fmla="*/ 0 w 392655"/>
                  <a:gd name="connsiteY3" fmla="*/ 153585 h 352027"/>
                  <a:gd name="connsiteX4" fmla="*/ 24376 w 392655"/>
                  <a:gd name="connsiteY4" fmla="*/ 139980 h 352027"/>
                  <a:gd name="connsiteX5" fmla="*/ 29593 w 392655"/>
                  <a:gd name="connsiteY5" fmla="*/ 134587 h 352027"/>
                  <a:gd name="connsiteX6" fmla="*/ 58824 w 392655"/>
                  <a:gd name="connsiteY6" fmla="*/ 82493 h 352027"/>
                  <a:gd name="connsiteX7" fmla="*/ 60284 w 392655"/>
                  <a:gd name="connsiteY7" fmla="*/ 79116 h 352027"/>
                  <a:gd name="connsiteX8" fmla="*/ 72390 w 392655"/>
                  <a:gd name="connsiteY8" fmla="*/ 41070 h 352027"/>
                  <a:gd name="connsiteX9" fmla="*/ 75654 w 392655"/>
                  <a:gd name="connsiteY9" fmla="*/ 35104 h 352027"/>
                  <a:gd name="connsiteX10" fmla="*/ 91943 w 392655"/>
                  <a:gd name="connsiteY10" fmla="*/ 16269 h 352027"/>
                  <a:gd name="connsiteX11" fmla="*/ 102442 w 392655"/>
                  <a:gd name="connsiteY11" fmla="*/ 12351 h 352027"/>
                  <a:gd name="connsiteX12" fmla="*/ 124932 w 392655"/>
                  <a:gd name="connsiteY12" fmla="*/ 17236 h 352027"/>
                  <a:gd name="connsiteX13" fmla="*/ 132050 w 392655"/>
                  <a:gd name="connsiteY13" fmla="*/ 16105 h 352027"/>
                  <a:gd name="connsiteX14" fmla="*/ 156263 w 392655"/>
                  <a:gd name="connsiteY14" fmla="*/ 2516 h 352027"/>
                  <a:gd name="connsiteX15" fmla="*/ 160921 w 392655"/>
                  <a:gd name="connsiteY15" fmla="*/ 1172 h 352027"/>
                  <a:gd name="connsiteX16" fmla="*/ 191481 w 392655"/>
                  <a:gd name="connsiteY16" fmla="*/ 8 h 352027"/>
                  <a:gd name="connsiteX17" fmla="*/ 198469 w 392655"/>
                  <a:gd name="connsiteY17" fmla="*/ 2417 h 352027"/>
                  <a:gd name="connsiteX18" fmla="*/ 224289 w 392655"/>
                  <a:gd name="connsiteY18" fmla="*/ 22957 h 352027"/>
                  <a:gd name="connsiteX19" fmla="*/ 226028 w 392655"/>
                  <a:gd name="connsiteY19" fmla="*/ 24104 h 352027"/>
                  <a:gd name="connsiteX20" fmla="*/ 263642 w 392655"/>
                  <a:gd name="connsiteY20" fmla="*/ 44447 h 352027"/>
                  <a:gd name="connsiteX21" fmla="*/ 268432 w 392655"/>
                  <a:gd name="connsiteY21" fmla="*/ 49004 h 352027"/>
                  <a:gd name="connsiteX22" fmla="*/ 305505 w 392655"/>
                  <a:gd name="connsiteY22" fmla="*/ 106065 h 352027"/>
                  <a:gd name="connsiteX23" fmla="*/ 344004 w 392655"/>
                  <a:gd name="connsiteY23" fmla="*/ 159421 h 352027"/>
                  <a:gd name="connsiteX24" fmla="*/ 347317 w 392655"/>
                  <a:gd name="connsiteY24" fmla="*/ 168699 h 352027"/>
                  <a:gd name="connsiteX25" fmla="*/ 351304 w 392655"/>
                  <a:gd name="connsiteY25" fmla="*/ 213531 h 352027"/>
                  <a:gd name="connsiteX26" fmla="*/ 351795 w 392655"/>
                  <a:gd name="connsiteY26" fmla="*/ 216548 h 352027"/>
                  <a:gd name="connsiteX27" fmla="*/ 361621 w 392655"/>
                  <a:gd name="connsiteY27" fmla="*/ 257183 h 352027"/>
                  <a:gd name="connsiteX28" fmla="*/ 366543 w 392655"/>
                  <a:gd name="connsiteY28" fmla="*/ 265789 h 352027"/>
                  <a:gd name="connsiteX29" fmla="*/ 383865 w 392655"/>
                  <a:gd name="connsiteY29" fmla="*/ 281116 h 352027"/>
                  <a:gd name="connsiteX30" fmla="*/ 389148 w 392655"/>
                  <a:gd name="connsiteY30" fmla="*/ 291623 h 352027"/>
                  <a:gd name="connsiteX31" fmla="*/ 392444 w 392655"/>
                  <a:gd name="connsiteY31" fmla="*/ 314654 h 352027"/>
                  <a:gd name="connsiteX32" fmla="*/ 392560 w 392655"/>
                  <a:gd name="connsiteY32" fmla="*/ 319539 h 352027"/>
                  <a:gd name="connsiteX33" fmla="*/ 390492 w 392655"/>
                  <a:gd name="connsiteY33" fmla="*/ 342242 h 352027"/>
                  <a:gd name="connsiteX34" fmla="*/ 381306 w 392655"/>
                  <a:gd name="connsiteY34" fmla="*/ 347831 h 352027"/>
                  <a:gd name="connsiteX35" fmla="*/ 346858 w 392655"/>
                  <a:gd name="connsiteY35" fmla="*/ 340848 h 352027"/>
                  <a:gd name="connsiteX36" fmla="*/ 339968 w 392655"/>
                  <a:gd name="connsiteY36" fmla="*/ 350635 h 352027"/>
                  <a:gd name="connsiteX37" fmla="*/ 326190 w 392655"/>
                  <a:gd name="connsiteY37" fmla="*/ 352028 h 352027"/>
                  <a:gd name="connsiteX38" fmla="*/ 281948 w 392655"/>
                  <a:gd name="connsiteY38" fmla="*/ 333194 h 352027"/>
                  <a:gd name="connsiteX39" fmla="*/ 278454 w 392655"/>
                  <a:gd name="connsiteY39" fmla="*/ 332390 h 352027"/>
                  <a:gd name="connsiteX40" fmla="*/ 250387 w 392655"/>
                  <a:gd name="connsiteY40" fmla="*/ 331079 h 352027"/>
                  <a:gd name="connsiteX41" fmla="*/ 135922 w 392655"/>
                  <a:gd name="connsiteY41" fmla="*/ 326981 h 352027"/>
                  <a:gd name="connsiteX42" fmla="*/ 130771 w 392655"/>
                  <a:gd name="connsiteY42" fmla="*/ 328210 h 352027"/>
                  <a:gd name="connsiteX43" fmla="*/ 117812 w 392655"/>
                  <a:gd name="connsiteY43" fmla="*/ 335112 h 352027"/>
                  <a:gd name="connsiteX44" fmla="*/ 111694 w 392655"/>
                  <a:gd name="connsiteY44" fmla="*/ 336259 h 352027"/>
                  <a:gd name="connsiteX45" fmla="*/ 96783 w 392655"/>
                  <a:gd name="connsiteY45" fmla="*/ 334243 h 352027"/>
                  <a:gd name="connsiteX46" fmla="*/ 91698 w 392655"/>
                  <a:gd name="connsiteY46" fmla="*/ 334898 h 352027"/>
                  <a:gd name="connsiteX47" fmla="*/ 73275 w 392655"/>
                  <a:gd name="connsiteY47" fmla="*/ 342373 h 352027"/>
                  <a:gd name="connsiteX48" fmla="*/ 57102 w 392655"/>
                  <a:gd name="connsiteY48" fmla="*/ 329816 h 352027"/>
                  <a:gd name="connsiteX49" fmla="*/ 53427 w 392655"/>
                  <a:gd name="connsiteY49" fmla="*/ 304721 h 352027"/>
                  <a:gd name="connsiteX50" fmla="*/ 66058 w 392655"/>
                  <a:gd name="connsiteY50" fmla="*/ 285362 h 352027"/>
                  <a:gd name="connsiteX51" fmla="*/ 107953 w 392655"/>
                  <a:gd name="connsiteY51" fmla="*/ 286378 h 352027"/>
                  <a:gd name="connsiteX52" fmla="*/ 124029 w 392655"/>
                  <a:gd name="connsiteY52" fmla="*/ 275198 h 352027"/>
                  <a:gd name="connsiteX53" fmla="*/ 135512 w 392655"/>
                  <a:gd name="connsiteY53" fmla="*/ 273805 h 352027"/>
                  <a:gd name="connsiteX54" fmla="*/ 152359 w 392655"/>
                  <a:gd name="connsiteY54" fmla="*/ 259462 h 352027"/>
                  <a:gd name="connsiteX55" fmla="*/ 165022 w 392655"/>
                  <a:gd name="connsiteY55" fmla="*/ 258544 h 352027"/>
                  <a:gd name="connsiteX56" fmla="*/ 183574 w 392655"/>
                  <a:gd name="connsiteY56" fmla="*/ 270772 h 352027"/>
                  <a:gd name="connsiteX57" fmla="*/ 188808 w 392655"/>
                  <a:gd name="connsiteY57" fmla="*/ 272543 h 352027"/>
                  <a:gd name="connsiteX58" fmla="*/ 210313 w 392655"/>
                  <a:gd name="connsiteY58" fmla="*/ 273641 h 352027"/>
                  <a:gd name="connsiteX59" fmla="*/ 216530 w 392655"/>
                  <a:gd name="connsiteY59" fmla="*/ 271871 h 352027"/>
                  <a:gd name="connsiteX60" fmla="*/ 241169 w 392655"/>
                  <a:gd name="connsiteY60" fmla="*/ 255642 h 352027"/>
                  <a:gd name="connsiteX61" fmla="*/ 227389 w 392655"/>
                  <a:gd name="connsiteY61" fmla="*/ 231890 h 352027"/>
                  <a:gd name="connsiteX62" fmla="*/ 206720 w 392655"/>
                  <a:gd name="connsiteY62" fmla="*/ 245873 h 352027"/>
                  <a:gd name="connsiteX63" fmla="*/ 188348 w 392655"/>
                  <a:gd name="connsiteY63" fmla="*/ 244479 h 352027"/>
                  <a:gd name="connsiteX64" fmla="*/ 166384 w 392655"/>
                  <a:gd name="connsiteY64" fmla="*/ 227464 h 352027"/>
                  <a:gd name="connsiteX65" fmla="*/ 159248 w 392655"/>
                  <a:gd name="connsiteY65" fmla="*/ 225170 h 352027"/>
                  <a:gd name="connsiteX66" fmla="*/ 147585 w 392655"/>
                  <a:gd name="connsiteY66" fmla="*/ 225956 h 352027"/>
                  <a:gd name="connsiteX67" fmla="*/ 138924 w 392655"/>
                  <a:gd name="connsiteY67" fmla="*/ 231267 h 352027"/>
                  <a:gd name="connsiteX68" fmla="*/ 128638 w 392655"/>
                  <a:gd name="connsiteY68" fmla="*/ 245873 h 352027"/>
                  <a:gd name="connsiteX69" fmla="*/ 65304 w 392655"/>
                  <a:gd name="connsiteY69" fmla="*/ 247119 h 352027"/>
                  <a:gd name="connsiteX70" fmla="*/ 53870 w 392655"/>
                  <a:gd name="connsiteY70" fmla="*/ 238185 h 35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92655" h="352027">
                    <a:moveTo>
                      <a:pt x="53854" y="238136"/>
                    </a:moveTo>
                    <a:lnTo>
                      <a:pt x="33579" y="186550"/>
                    </a:lnTo>
                    <a:cubicBezTo>
                      <a:pt x="32643" y="184173"/>
                      <a:pt x="31282" y="182141"/>
                      <a:pt x="29609" y="180599"/>
                    </a:cubicBezTo>
                    <a:lnTo>
                      <a:pt x="0" y="153585"/>
                    </a:lnTo>
                    <a:lnTo>
                      <a:pt x="24376" y="139980"/>
                    </a:lnTo>
                    <a:cubicBezTo>
                      <a:pt x="26459" y="138816"/>
                      <a:pt x="28264" y="136947"/>
                      <a:pt x="29593" y="134587"/>
                    </a:cubicBezTo>
                    <a:lnTo>
                      <a:pt x="58824" y="82493"/>
                    </a:lnTo>
                    <a:cubicBezTo>
                      <a:pt x="59415" y="81444"/>
                      <a:pt x="59906" y="80313"/>
                      <a:pt x="60284" y="79116"/>
                    </a:cubicBezTo>
                    <a:lnTo>
                      <a:pt x="72390" y="41070"/>
                    </a:lnTo>
                    <a:cubicBezTo>
                      <a:pt x="73112" y="38791"/>
                      <a:pt x="74228" y="36742"/>
                      <a:pt x="75654" y="35104"/>
                    </a:cubicBezTo>
                    <a:lnTo>
                      <a:pt x="91943" y="16269"/>
                    </a:lnTo>
                    <a:cubicBezTo>
                      <a:pt x="94797" y="12958"/>
                      <a:pt x="98669" y="11515"/>
                      <a:pt x="102442" y="12351"/>
                    </a:cubicBezTo>
                    <a:lnTo>
                      <a:pt x="124932" y="17236"/>
                    </a:lnTo>
                    <a:cubicBezTo>
                      <a:pt x="127343" y="17760"/>
                      <a:pt x="129804" y="17367"/>
                      <a:pt x="132050" y="16105"/>
                    </a:cubicBezTo>
                    <a:lnTo>
                      <a:pt x="156263" y="2516"/>
                    </a:lnTo>
                    <a:cubicBezTo>
                      <a:pt x="157739" y="1696"/>
                      <a:pt x="159313" y="1237"/>
                      <a:pt x="160921" y="1172"/>
                    </a:cubicBezTo>
                    <a:lnTo>
                      <a:pt x="191481" y="8"/>
                    </a:lnTo>
                    <a:cubicBezTo>
                      <a:pt x="193942" y="-90"/>
                      <a:pt x="196370" y="746"/>
                      <a:pt x="198469" y="2417"/>
                    </a:cubicBezTo>
                    <a:lnTo>
                      <a:pt x="224289" y="22957"/>
                    </a:lnTo>
                    <a:cubicBezTo>
                      <a:pt x="224847" y="23399"/>
                      <a:pt x="225421" y="23793"/>
                      <a:pt x="226028" y="24104"/>
                    </a:cubicBezTo>
                    <a:lnTo>
                      <a:pt x="263642" y="44447"/>
                    </a:lnTo>
                    <a:cubicBezTo>
                      <a:pt x="265495" y="45447"/>
                      <a:pt x="267136" y="47020"/>
                      <a:pt x="268432" y="49004"/>
                    </a:cubicBezTo>
                    <a:lnTo>
                      <a:pt x="305505" y="106065"/>
                    </a:lnTo>
                    <a:lnTo>
                      <a:pt x="344004" y="159421"/>
                    </a:lnTo>
                    <a:cubicBezTo>
                      <a:pt x="345841" y="161978"/>
                      <a:pt x="347006" y="165224"/>
                      <a:pt x="347317" y="168699"/>
                    </a:cubicBezTo>
                    <a:lnTo>
                      <a:pt x="351304" y="213531"/>
                    </a:lnTo>
                    <a:cubicBezTo>
                      <a:pt x="351386" y="214548"/>
                      <a:pt x="351566" y="215564"/>
                      <a:pt x="351795" y="216548"/>
                    </a:cubicBezTo>
                    <a:lnTo>
                      <a:pt x="361621" y="257183"/>
                    </a:lnTo>
                    <a:cubicBezTo>
                      <a:pt x="362474" y="260691"/>
                      <a:pt x="364197" y="263724"/>
                      <a:pt x="366543" y="265789"/>
                    </a:cubicBezTo>
                    <a:lnTo>
                      <a:pt x="383865" y="281116"/>
                    </a:lnTo>
                    <a:cubicBezTo>
                      <a:pt x="386637" y="283575"/>
                      <a:pt x="388540" y="287345"/>
                      <a:pt x="389148" y="291623"/>
                    </a:cubicBezTo>
                    <a:lnTo>
                      <a:pt x="392444" y="314654"/>
                    </a:lnTo>
                    <a:cubicBezTo>
                      <a:pt x="392674" y="316260"/>
                      <a:pt x="392723" y="317916"/>
                      <a:pt x="392560" y="319539"/>
                    </a:cubicBezTo>
                    <a:lnTo>
                      <a:pt x="390492" y="342242"/>
                    </a:lnTo>
                    <a:lnTo>
                      <a:pt x="381306" y="347831"/>
                    </a:lnTo>
                    <a:lnTo>
                      <a:pt x="346858" y="340848"/>
                    </a:lnTo>
                    <a:lnTo>
                      <a:pt x="339968" y="350635"/>
                    </a:lnTo>
                    <a:lnTo>
                      <a:pt x="326190" y="352028"/>
                    </a:lnTo>
                    <a:lnTo>
                      <a:pt x="281948" y="333194"/>
                    </a:lnTo>
                    <a:cubicBezTo>
                      <a:pt x="280817" y="332718"/>
                      <a:pt x="279651" y="332439"/>
                      <a:pt x="278454" y="332390"/>
                    </a:cubicBezTo>
                    <a:lnTo>
                      <a:pt x="250387" y="331079"/>
                    </a:lnTo>
                    <a:lnTo>
                      <a:pt x="135922" y="326981"/>
                    </a:lnTo>
                    <a:cubicBezTo>
                      <a:pt x="134167" y="326915"/>
                      <a:pt x="132412" y="327341"/>
                      <a:pt x="130771" y="328210"/>
                    </a:cubicBezTo>
                    <a:lnTo>
                      <a:pt x="117812" y="335112"/>
                    </a:lnTo>
                    <a:cubicBezTo>
                      <a:pt x="115877" y="336144"/>
                      <a:pt x="113776" y="336537"/>
                      <a:pt x="111694" y="336259"/>
                    </a:cubicBezTo>
                    <a:lnTo>
                      <a:pt x="96783" y="334243"/>
                    </a:lnTo>
                    <a:cubicBezTo>
                      <a:pt x="95077" y="334013"/>
                      <a:pt x="93338" y="334243"/>
                      <a:pt x="91698" y="334898"/>
                    </a:cubicBezTo>
                    <a:lnTo>
                      <a:pt x="73275" y="342373"/>
                    </a:lnTo>
                    <a:cubicBezTo>
                      <a:pt x="66075" y="345291"/>
                      <a:pt x="58513" y="339422"/>
                      <a:pt x="57102" y="329816"/>
                    </a:cubicBezTo>
                    <a:lnTo>
                      <a:pt x="53427" y="304721"/>
                    </a:lnTo>
                    <a:cubicBezTo>
                      <a:pt x="51935" y="294541"/>
                      <a:pt x="58053" y="285164"/>
                      <a:pt x="66058" y="285362"/>
                    </a:cubicBezTo>
                    <a:lnTo>
                      <a:pt x="107953" y="286378"/>
                    </a:lnTo>
                    <a:lnTo>
                      <a:pt x="124029" y="275198"/>
                    </a:lnTo>
                    <a:lnTo>
                      <a:pt x="135512" y="273805"/>
                    </a:lnTo>
                    <a:lnTo>
                      <a:pt x="152359" y="259462"/>
                    </a:lnTo>
                    <a:cubicBezTo>
                      <a:pt x="156147" y="256233"/>
                      <a:pt x="160987" y="255888"/>
                      <a:pt x="165022" y="258544"/>
                    </a:cubicBezTo>
                    <a:lnTo>
                      <a:pt x="183574" y="270772"/>
                    </a:lnTo>
                    <a:cubicBezTo>
                      <a:pt x="185198" y="271838"/>
                      <a:pt x="186987" y="272444"/>
                      <a:pt x="188808" y="272543"/>
                    </a:cubicBezTo>
                    <a:lnTo>
                      <a:pt x="210313" y="273641"/>
                    </a:lnTo>
                    <a:cubicBezTo>
                      <a:pt x="212462" y="273756"/>
                      <a:pt x="214611" y="273149"/>
                      <a:pt x="216530" y="271871"/>
                    </a:cubicBezTo>
                    <a:lnTo>
                      <a:pt x="241169" y="255642"/>
                    </a:lnTo>
                    <a:lnTo>
                      <a:pt x="227389" y="231890"/>
                    </a:lnTo>
                    <a:lnTo>
                      <a:pt x="206720" y="245873"/>
                    </a:lnTo>
                    <a:lnTo>
                      <a:pt x="188348" y="244479"/>
                    </a:lnTo>
                    <a:lnTo>
                      <a:pt x="166384" y="227464"/>
                    </a:lnTo>
                    <a:cubicBezTo>
                      <a:pt x="164235" y="225793"/>
                      <a:pt x="161741" y="225006"/>
                      <a:pt x="159248" y="225170"/>
                    </a:cubicBezTo>
                    <a:lnTo>
                      <a:pt x="147585" y="225956"/>
                    </a:lnTo>
                    <a:cubicBezTo>
                      <a:pt x="144271" y="226186"/>
                      <a:pt x="141154" y="228087"/>
                      <a:pt x="138924" y="231267"/>
                    </a:cubicBezTo>
                    <a:lnTo>
                      <a:pt x="128638" y="245873"/>
                    </a:lnTo>
                    <a:lnTo>
                      <a:pt x="65304" y="247119"/>
                    </a:lnTo>
                    <a:cubicBezTo>
                      <a:pt x="60481" y="247217"/>
                      <a:pt x="56052" y="243742"/>
                      <a:pt x="53870" y="23818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24" name="Freeform 1623">
                <a:extLst>
                  <a:ext uri="{FF2B5EF4-FFF2-40B4-BE49-F238E27FC236}">
                    <a16:creationId xmlns:a16="http://schemas.microsoft.com/office/drawing/2014/main" id="{91EC6345-278F-3668-3E34-1ED943F0B0F5}"/>
                  </a:ext>
                </a:extLst>
              </p:cNvPr>
              <p:cNvSpPr/>
              <p:nvPr/>
            </p:nvSpPr>
            <p:spPr>
              <a:xfrm>
                <a:off x="7157819" y="7918387"/>
                <a:ext cx="404255" cy="360723"/>
              </a:xfrm>
              <a:custGeom>
                <a:avLst/>
                <a:gdLst>
                  <a:gd name="connsiteX0" fmla="*/ 332784 w 404255"/>
                  <a:gd name="connsiteY0" fmla="*/ 360724 h 360723"/>
                  <a:gd name="connsiteX1" fmla="*/ 287525 w 404255"/>
                  <a:gd name="connsiteY1" fmla="*/ 341447 h 360723"/>
                  <a:gd name="connsiteX2" fmla="*/ 285541 w 404255"/>
                  <a:gd name="connsiteY2" fmla="*/ 340988 h 360723"/>
                  <a:gd name="connsiteX3" fmla="*/ 257441 w 404255"/>
                  <a:gd name="connsiteY3" fmla="*/ 339677 h 360723"/>
                  <a:gd name="connsiteX4" fmla="*/ 143025 w 404255"/>
                  <a:gd name="connsiteY4" fmla="*/ 335579 h 360723"/>
                  <a:gd name="connsiteX5" fmla="*/ 140055 w 404255"/>
                  <a:gd name="connsiteY5" fmla="*/ 336300 h 360723"/>
                  <a:gd name="connsiteX6" fmla="*/ 127079 w 404255"/>
                  <a:gd name="connsiteY6" fmla="*/ 343184 h 360723"/>
                  <a:gd name="connsiteX7" fmla="*/ 118370 w 404255"/>
                  <a:gd name="connsiteY7" fmla="*/ 344791 h 360723"/>
                  <a:gd name="connsiteX8" fmla="*/ 103475 w 404255"/>
                  <a:gd name="connsiteY8" fmla="*/ 342775 h 360723"/>
                  <a:gd name="connsiteX9" fmla="*/ 100571 w 404255"/>
                  <a:gd name="connsiteY9" fmla="*/ 343168 h 360723"/>
                  <a:gd name="connsiteX10" fmla="*/ 82166 w 404255"/>
                  <a:gd name="connsiteY10" fmla="*/ 350626 h 360723"/>
                  <a:gd name="connsiteX11" fmla="*/ 69519 w 404255"/>
                  <a:gd name="connsiteY11" fmla="*/ 349742 h 360723"/>
                  <a:gd name="connsiteX12" fmla="*/ 60104 w 404255"/>
                  <a:gd name="connsiteY12" fmla="*/ 334726 h 360723"/>
                  <a:gd name="connsiteX13" fmla="*/ 56445 w 404255"/>
                  <a:gd name="connsiteY13" fmla="*/ 309630 h 360723"/>
                  <a:gd name="connsiteX14" fmla="*/ 61612 w 404255"/>
                  <a:gd name="connsiteY14" fmla="*/ 290779 h 360723"/>
                  <a:gd name="connsiteX15" fmla="*/ 73440 w 404255"/>
                  <a:gd name="connsiteY15" fmla="*/ 285337 h 360723"/>
                  <a:gd name="connsiteX16" fmla="*/ 113940 w 404255"/>
                  <a:gd name="connsiteY16" fmla="*/ 286320 h 360723"/>
                  <a:gd name="connsiteX17" fmla="*/ 130804 w 404255"/>
                  <a:gd name="connsiteY17" fmla="*/ 275206 h 360723"/>
                  <a:gd name="connsiteX18" fmla="*/ 141006 w 404255"/>
                  <a:gd name="connsiteY18" fmla="*/ 273961 h 360723"/>
                  <a:gd name="connsiteX19" fmla="*/ 156852 w 404255"/>
                  <a:gd name="connsiteY19" fmla="*/ 260453 h 360723"/>
                  <a:gd name="connsiteX20" fmla="*/ 174684 w 404255"/>
                  <a:gd name="connsiteY20" fmla="*/ 259224 h 360723"/>
                  <a:gd name="connsiteX21" fmla="*/ 193252 w 404255"/>
                  <a:gd name="connsiteY21" fmla="*/ 271453 h 360723"/>
                  <a:gd name="connsiteX22" fmla="*/ 196304 w 404255"/>
                  <a:gd name="connsiteY22" fmla="*/ 272518 h 360723"/>
                  <a:gd name="connsiteX23" fmla="*/ 217826 w 404255"/>
                  <a:gd name="connsiteY23" fmla="*/ 273616 h 360723"/>
                  <a:gd name="connsiteX24" fmla="*/ 221467 w 404255"/>
                  <a:gd name="connsiteY24" fmla="*/ 272551 h 360723"/>
                  <a:gd name="connsiteX25" fmla="*/ 242694 w 404255"/>
                  <a:gd name="connsiteY25" fmla="*/ 258536 h 360723"/>
                  <a:gd name="connsiteX26" fmla="*/ 233261 w 404255"/>
                  <a:gd name="connsiteY26" fmla="*/ 242291 h 360723"/>
                  <a:gd name="connsiteX27" fmla="*/ 215168 w 404255"/>
                  <a:gd name="connsiteY27" fmla="*/ 254520 h 360723"/>
                  <a:gd name="connsiteX28" fmla="*/ 194007 w 404255"/>
                  <a:gd name="connsiteY28" fmla="*/ 252913 h 360723"/>
                  <a:gd name="connsiteX29" fmla="*/ 171025 w 404255"/>
                  <a:gd name="connsiteY29" fmla="*/ 235111 h 360723"/>
                  <a:gd name="connsiteX30" fmla="*/ 166809 w 404255"/>
                  <a:gd name="connsiteY30" fmla="*/ 233718 h 360723"/>
                  <a:gd name="connsiteX31" fmla="*/ 155163 w 404255"/>
                  <a:gd name="connsiteY31" fmla="*/ 234505 h 360723"/>
                  <a:gd name="connsiteX32" fmla="*/ 149717 w 404255"/>
                  <a:gd name="connsiteY32" fmla="*/ 237996 h 360723"/>
                  <a:gd name="connsiteX33" fmla="*/ 138185 w 404255"/>
                  <a:gd name="connsiteY33" fmla="*/ 254372 h 360723"/>
                  <a:gd name="connsiteX34" fmla="*/ 72669 w 404255"/>
                  <a:gd name="connsiteY34" fmla="*/ 255667 h 360723"/>
                  <a:gd name="connsiteX35" fmla="*/ 57150 w 404255"/>
                  <a:gd name="connsiteY35" fmla="*/ 244029 h 360723"/>
                  <a:gd name="connsiteX36" fmla="*/ 57150 w 404255"/>
                  <a:gd name="connsiteY36" fmla="*/ 244029 h 360723"/>
                  <a:gd name="connsiteX37" fmla="*/ 36875 w 404255"/>
                  <a:gd name="connsiteY37" fmla="*/ 192410 h 360723"/>
                  <a:gd name="connsiteX38" fmla="*/ 34005 w 404255"/>
                  <a:gd name="connsiteY38" fmla="*/ 188066 h 360723"/>
                  <a:gd name="connsiteX39" fmla="*/ 0 w 404255"/>
                  <a:gd name="connsiteY39" fmla="*/ 157036 h 360723"/>
                  <a:gd name="connsiteX40" fmla="*/ 29592 w 404255"/>
                  <a:gd name="connsiteY40" fmla="*/ 140529 h 360723"/>
                  <a:gd name="connsiteX41" fmla="*/ 33168 w 404255"/>
                  <a:gd name="connsiteY41" fmla="*/ 136775 h 360723"/>
                  <a:gd name="connsiteX42" fmla="*/ 62383 w 404255"/>
                  <a:gd name="connsiteY42" fmla="*/ 84698 h 360723"/>
                  <a:gd name="connsiteX43" fmla="*/ 63499 w 404255"/>
                  <a:gd name="connsiteY43" fmla="*/ 82124 h 360723"/>
                  <a:gd name="connsiteX44" fmla="*/ 75604 w 404255"/>
                  <a:gd name="connsiteY44" fmla="*/ 44062 h 360723"/>
                  <a:gd name="connsiteX45" fmla="*/ 79705 w 404255"/>
                  <a:gd name="connsiteY45" fmla="*/ 36587 h 360723"/>
                  <a:gd name="connsiteX46" fmla="*/ 96011 w 404255"/>
                  <a:gd name="connsiteY46" fmla="*/ 17752 h 360723"/>
                  <a:gd name="connsiteX47" fmla="*/ 110676 w 404255"/>
                  <a:gd name="connsiteY47" fmla="*/ 12441 h 360723"/>
                  <a:gd name="connsiteX48" fmla="*/ 133166 w 404255"/>
                  <a:gd name="connsiteY48" fmla="*/ 17326 h 360723"/>
                  <a:gd name="connsiteX49" fmla="*/ 137267 w 404255"/>
                  <a:gd name="connsiteY49" fmla="*/ 16654 h 360723"/>
                  <a:gd name="connsiteX50" fmla="*/ 161479 w 404255"/>
                  <a:gd name="connsiteY50" fmla="*/ 3065 h 360723"/>
                  <a:gd name="connsiteX51" fmla="*/ 168057 w 404255"/>
                  <a:gd name="connsiteY51" fmla="*/ 1164 h 360723"/>
                  <a:gd name="connsiteX52" fmla="*/ 198633 w 404255"/>
                  <a:gd name="connsiteY52" fmla="*/ 0 h 360723"/>
                  <a:gd name="connsiteX53" fmla="*/ 208442 w 404255"/>
                  <a:gd name="connsiteY53" fmla="*/ 3344 h 360723"/>
                  <a:gd name="connsiteX54" fmla="*/ 234262 w 404255"/>
                  <a:gd name="connsiteY54" fmla="*/ 23883 h 360723"/>
                  <a:gd name="connsiteX55" fmla="*/ 235378 w 404255"/>
                  <a:gd name="connsiteY55" fmla="*/ 24637 h 360723"/>
                  <a:gd name="connsiteX56" fmla="*/ 272991 w 404255"/>
                  <a:gd name="connsiteY56" fmla="*/ 44980 h 360723"/>
                  <a:gd name="connsiteX57" fmla="*/ 279340 w 404255"/>
                  <a:gd name="connsiteY57" fmla="*/ 50979 h 360723"/>
                  <a:gd name="connsiteX58" fmla="*/ 316429 w 404255"/>
                  <a:gd name="connsiteY58" fmla="*/ 108040 h 360723"/>
                  <a:gd name="connsiteX59" fmla="*/ 354813 w 404255"/>
                  <a:gd name="connsiteY59" fmla="*/ 161233 h 360723"/>
                  <a:gd name="connsiteX60" fmla="*/ 358931 w 404255"/>
                  <a:gd name="connsiteY60" fmla="*/ 172641 h 360723"/>
                  <a:gd name="connsiteX61" fmla="*/ 362901 w 404255"/>
                  <a:gd name="connsiteY61" fmla="*/ 217474 h 360723"/>
                  <a:gd name="connsiteX62" fmla="*/ 363294 w 404255"/>
                  <a:gd name="connsiteY62" fmla="*/ 219850 h 360723"/>
                  <a:gd name="connsiteX63" fmla="*/ 373120 w 404255"/>
                  <a:gd name="connsiteY63" fmla="*/ 260470 h 360723"/>
                  <a:gd name="connsiteX64" fmla="*/ 376713 w 404255"/>
                  <a:gd name="connsiteY64" fmla="*/ 266879 h 360723"/>
                  <a:gd name="connsiteX65" fmla="*/ 394018 w 404255"/>
                  <a:gd name="connsiteY65" fmla="*/ 282190 h 360723"/>
                  <a:gd name="connsiteX66" fmla="*/ 400711 w 404255"/>
                  <a:gd name="connsiteY66" fmla="*/ 295320 h 360723"/>
                  <a:gd name="connsiteX67" fmla="*/ 404008 w 404255"/>
                  <a:gd name="connsiteY67" fmla="*/ 318351 h 360723"/>
                  <a:gd name="connsiteX68" fmla="*/ 404157 w 404255"/>
                  <a:gd name="connsiteY68" fmla="*/ 324251 h 360723"/>
                  <a:gd name="connsiteX69" fmla="*/ 401893 w 404255"/>
                  <a:gd name="connsiteY69" fmla="*/ 349102 h 360723"/>
                  <a:gd name="connsiteX70" fmla="*/ 389409 w 404255"/>
                  <a:gd name="connsiteY70" fmla="*/ 356691 h 360723"/>
                  <a:gd name="connsiteX71" fmla="*/ 356044 w 404255"/>
                  <a:gd name="connsiteY71" fmla="*/ 349922 h 360723"/>
                  <a:gd name="connsiteX72" fmla="*/ 349647 w 404255"/>
                  <a:gd name="connsiteY72" fmla="*/ 359019 h 360723"/>
                  <a:gd name="connsiteX73" fmla="*/ 332800 w 404255"/>
                  <a:gd name="connsiteY73" fmla="*/ 360724 h 360723"/>
                  <a:gd name="connsiteX74" fmla="*/ 142843 w 404255"/>
                  <a:gd name="connsiteY74" fmla="*/ 326973 h 360723"/>
                  <a:gd name="connsiteX75" fmla="*/ 143352 w 404255"/>
                  <a:gd name="connsiteY75" fmla="*/ 326973 h 360723"/>
                  <a:gd name="connsiteX76" fmla="*/ 285934 w 404255"/>
                  <a:gd name="connsiteY76" fmla="*/ 332382 h 360723"/>
                  <a:gd name="connsiteX77" fmla="*/ 290872 w 404255"/>
                  <a:gd name="connsiteY77" fmla="*/ 333530 h 360723"/>
                  <a:gd name="connsiteX78" fmla="*/ 334128 w 404255"/>
                  <a:gd name="connsiteY78" fmla="*/ 351954 h 360723"/>
                  <a:gd name="connsiteX79" fmla="*/ 344856 w 404255"/>
                  <a:gd name="connsiteY79" fmla="*/ 350856 h 360723"/>
                  <a:gd name="connsiteX80" fmla="*/ 352238 w 404255"/>
                  <a:gd name="connsiteY80" fmla="*/ 340381 h 360723"/>
                  <a:gd name="connsiteX81" fmla="*/ 387802 w 404255"/>
                  <a:gd name="connsiteY81" fmla="*/ 347594 h 360723"/>
                  <a:gd name="connsiteX82" fmla="*/ 393691 w 404255"/>
                  <a:gd name="connsiteY82" fmla="*/ 344004 h 360723"/>
                  <a:gd name="connsiteX83" fmla="*/ 395560 w 404255"/>
                  <a:gd name="connsiteY83" fmla="*/ 323481 h 360723"/>
                  <a:gd name="connsiteX84" fmla="*/ 395462 w 404255"/>
                  <a:gd name="connsiteY84" fmla="*/ 319580 h 360723"/>
                  <a:gd name="connsiteX85" fmla="*/ 392165 w 404255"/>
                  <a:gd name="connsiteY85" fmla="*/ 296549 h 360723"/>
                  <a:gd name="connsiteX86" fmla="*/ 388293 w 404255"/>
                  <a:gd name="connsiteY86" fmla="*/ 288648 h 360723"/>
                  <a:gd name="connsiteX87" fmla="*/ 370972 w 404255"/>
                  <a:gd name="connsiteY87" fmla="*/ 273321 h 360723"/>
                  <a:gd name="connsiteX88" fmla="*/ 364721 w 404255"/>
                  <a:gd name="connsiteY88" fmla="*/ 262486 h 360723"/>
                  <a:gd name="connsiteX89" fmla="*/ 354895 w 404255"/>
                  <a:gd name="connsiteY89" fmla="*/ 221866 h 360723"/>
                  <a:gd name="connsiteX90" fmla="*/ 354305 w 404255"/>
                  <a:gd name="connsiteY90" fmla="*/ 218244 h 360723"/>
                  <a:gd name="connsiteX91" fmla="*/ 350336 w 404255"/>
                  <a:gd name="connsiteY91" fmla="*/ 173412 h 360723"/>
                  <a:gd name="connsiteX92" fmla="*/ 347810 w 404255"/>
                  <a:gd name="connsiteY92" fmla="*/ 166265 h 360723"/>
                  <a:gd name="connsiteX93" fmla="*/ 309309 w 404255"/>
                  <a:gd name="connsiteY93" fmla="*/ 112892 h 360723"/>
                  <a:gd name="connsiteX94" fmla="*/ 272105 w 404255"/>
                  <a:gd name="connsiteY94" fmla="*/ 55667 h 360723"/>
                  <a:gd name="connsiteX95" fmla="*/ 268857 w 404255"/>
                  <a:gd name="connsiteY95" fmla="*/ 52536 h 360723"/>
                  <a:gd name="connsiteX96" fmla="*/ 231244 w 404255"/>
                  <a:gd name="connsiteY96" fmla="*/ 32210 h 360723"/>
                  <a:gd name="connsiteX97" fmla="*/ 228865 w 404255"/>
                  <a:gd name="connsiteY97" fmla="*/ 30620 h 360723"/>
                  <a:gd name="connsiteX98" fmla="*/ 203062 w 404255"/>
                  <a:gd name="connsiteY98" fmla="*/ 10097 h 360723"/>
                  <a:gd name="connsiteX99" fmla="*/ 198928 w 404255"/>
                  <a:gd name="connsiteY99" fmla="*/ 8622 h 360723"/>
                  <a:gd name="connsiteX100" fmla="*/ 168368 w 404255"/>
                  <a:gd name="connsiteY100" fmla="*/ 9786 h 360723"/>
                  <a:gd name="connsiteX101" fmla="*/ 165662 w 404255"/>
                  <a:gd name="connsiteY101" fmla="*/ 10589 h 360723"/>
                  <a:gd name="connsiteX102" fmla="*/ 141466 w 404255"/>
                  <a:gd name="connsiteY102" fmla="*/ 24178 h 360723"/>
                  <a:gd name="connsiteX103" fmla="*/ 131328 w 404255"/>
                  <a:gd name="connsiteY103" fmla="*/ 25752 h 360723"/>
                  <a:gd name="connsiteX104" fmla="*/ 108822 w 404255"/>
                  <a:gd name="connsiteY104" fmla="*/ 20867 h 360723"/>
                  <a:gd name="connsiteX105" fmla="*/ 102491 w 404255"/>
                  <a:gd name="connsiteY105" fmla="*/ 23408 h 360723"/>
                  <a:gd name="connsiteX106" fmla="*/ 86201 w 404255"/>
                  <a:gd name="connsiteY106" fmla="*/ 42242 h 360723"/>
                  <a:gd name="connsiteX107" fmla="*/ 83774 w 404255"/>
                  <a:gd name="connsiteY107" fmla="*/ 46717 h 360723"/>
                  <a:gd name="connsiteX108" fmla="*/ 71684 w 404255"/>
                  <a:gd name="connsiteY108" fmla="*/ 84747 h 360723"/>
                  <a:gd name="connsiteX109" fmla="*/ 69879 w 404255"/>
                  <a:gd name="connsiteY109" fmla="*/ 88927 h 360723"/>
                  <a:gd name="connsiteX110" fmla="*/ 40648 w 404255"/>
                  <a:gd name="connsiteY110" fmla="*/ 141021 h 360723"/>
                  <a:gd name="connsiteX111" fmla="*/ 33759 w 404255"/>
                  <a:gd name="connsiteY111" fmla="*/ 148070 h 360723"/>
                  <a:gd name="connsiteX112" fmla="*/ 14599 w 404255"/>
                  <a:gd name="connsiteY112" fmla="*/ 158757 h 360723"/>
                  <a:gd name="connsiteX113" fmla="*/ 39795 w 404255"/>
                  <a:gd name="connsiteY113" fmla="*/ 181739 h 360723"/>
                  <a:gd name="connsiteX114" fmla="*/ 44864 w 404255"/>
                  <a:gd name="connsiteY114" fmla="*/ 189279 h 360723"/>
                  <a:gd name="connsiteX115" fmla="*/ 65156 w 404255"/>
                  <a:gd name="connsiteY115" fmla="*/ 240881 h 360723"/>
                  <a:gd name="connsiteX116" fmla="*/ 72389 w 404255"/>
                  <a:gd name="connsiteY116" fmla="*/ 247078 h 360723"/>
                  <a:gd name="connsiteX117" fmla="*/ 72504 w 404255"/>
                  <a:gd name="connsiteY117" fmla="*/ 247078 h 360723"/>
                  <a:gd name="connsiteX118" fmla="*/ 133674 w 404255"/>
                  <a:gd name="connsiteY118" fmla="*/ 245881 h 360723"/>
                  <a:gd name="connsiteX119" fmla="*/ 142696 w 404255"/>
                  <a:gd name="connsiteY119" fmla="*/ 233046 h 360723"/>
                  <a:gd name="connsiteX120" fmla="*/ 154589 w 404255"/>
                  <a:gd name="connsiteY120" fmla="*/ 225932 h 360723"/>
                  <a:gd name="connsiteX121" fmla="*/ 166252 w 404255"/>
                  <a:gd name="connsiteY121" fmla="*/ 225145 h 360723"/>
                  <a:gd name="connsiteX122" fmla="*/ 176324 w 404255"/>
                  <a:gd name="connsiteY122" fmla="*/ 228325 h 360723"/>
                  <a:gd name="connsiteX123" fmla="*/ 197272 w 404255"/>
                  <a:gd name="connsiteY123" fmla="*/ 244553 h 360723"/>
                  <a:gd name="connsiteX124" fmla="*/ 212872 w 404255"/>
                  <a:gd name="connsiteY124" fmla="*/ 245734 h 360723"/>
                  <a:gd name="connsiteX125" fmla="*/ 236116 w 404255"/>
                  <a:gd name="connsiteY125" fmla="*/ 230013 h 360723"/>
                  <a:gd name="connsiteX126" fmla="*/ 254242 w 404255"/>
                  <a:gd name="connsiteY126" fmla="*/ 261273 h 360723"/>
                  <a:gd name="connsiteX127" fmla="*/ 226224 w 404255"/>
                  <a:gd name="connsiteY127" fmla="*/ 279747 h 360723"/>
                  <a:gd name="connsiteX128" fmla="*/ 217431 w 404255"/>
                  <a:gd name="connsiteY128" fmla="*/ 282222 h 360723"/>
                  <a:gd name="connsiteX129" fmla="*/ 195910 w 404255"/>
                  <a:gd name="connsiteY129" fmla="*/ 281124 h 360723"/>
                  <a:gd name="connsiteX130" fmla="*/ 188528 w 404255"/>
                  <a:gd name="connsiteY130" fmla="*/ 278632 h 360723"/>
                  <a:gd name="connsiteX131" fmla="*/ 169976 w 404255"/>
                  <a:gd name="connsiteY131" fmla="*/ 266420 h 360723"/>
                  <a:gd name="connsiteX132" fmla="*/ 162463 w 404255"/>
                  <a:gd name="connsiteY132" fmla="*/ 267010 h 360723"/>
                  <a:gd name="connsiteX133" fmla="*/ 144649 w 404255"/>
                  <a:gd name="connsiteY133" fmla="*/ 282190 h 360723"/>
                  <a:gd name="connsiteX134" fmla="*/ 132936 w 404255"/>
                  <a:gd name="connsiteY134" fmla="*/ 283599 h 360723"/>
                  <a:gd name="connsiteX135" fmla="*/ 116582 w 404255"/>
                  <a:gd name="connsiteY135" fmla="*/ 294992 h 360723"/>
                  <a:gd name="connsiteX136" fmla="*/ 73259 w 404255"/>
                  <a:gd name="connsiteY136" fmla="*/ 293926 h 360723"/>
                  <a:gd name="connsiteX137" fmla="*/ 68075 w 404255"/>
                  <a:gd name="connsiteY137" fmla="*/ 296467 h 360723"/>
                  <a:gd name="connsiteX138" fmla="*/ 64991 w 404255"/>
                  <a:gd name="connsiteY138" fmla="*/ 308384 h 360723"/>
                  <a:gd name="connsiteX139" fmla="*/ 68650 w 404255"/>
                  <a:gd name="connsiteY139" fmla="*/ 333481 h 360723"/>
                  <a:gd name="connsiteX140" fmla="*/ 73833 w 404255"/>
                  <a:gd name="connsiteY140" fmla="*/ 342283 h 360723"/>
                  <a:gd name="connsiteX141" fmla="*/ 78967 w 404255"/>
                  <a:gd name="connsiteY141" fmla="*/ 342677 h 360723"/>
                  <a:gd name="connsiteX142" fmla="*/ 97389 w 404255"/>
                  <a:gd name="connsiteY142" fmla="*/ 335201 h 360723"/>
                  <a:gd name="connsiteX143" fmla="*/ 104688 w 404255"/>
                  <a:gd name="connsiteY143" fmla="*/ 334267 h 360723"/>
                  <a:gd name="connsiteX144" fmla="*/ 119583 w 404255"/>
                  <a:gd name="connsiteY144" fmla="*/ 336283 h 360723"/>
                  <a:gd name="connsiteX145" fmla="*/ 123077 w 404255"/>
                  <a:gd name="connsiteY145" fmla="*/ 335628 h 360723"/>
                  <a:gd name="connsiteX146" fmla="*/ 136069 w 404255"/>
                  <a:gd name="connsiteY146" fmla="*/ 328727 h 360723"/>
                  <a:gd name="connsiteX147" fmla="*/ 142893 w 404255"/>
                  <a:gd name="connsiteY147" fmla="*/ 326989 h 3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04255" h="360723">
                    <a:moveTo>
                      <a:pt x="332784" y="360724"/>
                    </a:moveTo>
                    <a:lnTo>
                      <a:pt x="287525" y="341447"/>
                    </a:lnTo>
                    <a:cubicBezTo>
                      <a:pt x="286869" y="341185"/>
                      <a:pt x="286180" y="341004"/>
                      <a:pt x="285541" y="340988"/>
                    </a:cubicBezTo>
                    <a:lnTo>
                      <a:pt x="257441" y="339677"/>
                    </a:lnTo>
                    <a:lnTo>
                      <a:pt x="143025" y="335579"/>
                    </a:lnTo>
                    <a:cubicBezTo>
                      <a:pt x="141859" y="335546"/>
                      <a:pt x="141023" y="335775"/>
                      <a:pt x="140055" y="336300"/>
                    </a:cubicBezTo>
                    <a:lnTo>
                      <a:pt x="127079" y="343184"/>
                    </a:lnTo>
                    <a:cubicBezTo>
                      <a:pt x="124389" y="344644"/>
                      <a:pt x="121371" y="345184"/>
                      <a:pt x="118370" y="344791"/>
                    </a:cubicBezTo>
                    <a:lnTo>
                      <a:pt x="103475" y="342775"/>
                    </a:lnTo>
                    <a:cubicBezTo>
                      <a:pt x="102507" y="342660"/>
                      <a:pt x="101540" y="342758"/>
                      <a:pt x="100571" y="343168"/>
                    </a:cubicBezTo>
                    <a:lnTo>
                      <a:pt x="82166" y="350626"/>
                    </a:lnTo>
                    <a:cubicBezTo>
                      <a:pt x="77983" y="352315"/>
                      <a:pt x="73505" y="352020"/>
                      <a:pt x="69519" y="349742"/>
                    </a:cubicBezTo>
                    <a:cubicBezTo>
                      <a:pt x="64581" y="346922"/>
                      <a:pt x="61071" y="341299"/>
                      <a:pt x="60104" y="334726"/>
                    </a:cubicBezTo>
                    <a:lnTo>
                      <a:pt x="56445" y="309630"/>
                    </a:lnTo>
                    <a:cubicBezTo>
                      <a:pt x="55428" y="302630"/>
                      <a:pt x="57347" y="295565"/>
                      <a:pt x="61612" y="290779"/>
                    </a:cubicBezTo>
                    <a:cubicBezTo>
                      <a:pt x="64827" y="287156"/>
                      <a:pt x="69141" y="285304"/>
                      <a:pt x="73440" y="285337"/>
                    </a:cubicBezTo>
                    <a:lnTo>
                      <a:pt x="113940" y="286320"/>
                    </a:lnTo>
                    <a:lnTo>
                      <a:pt x="130804" y="275206"/>
                    </a:lnTo>
                    <a:lnTo>
                      <a:pt x="141006" y="273961"/>
                    </a:lnTo>
                    <a:lnTo>
                      <a:pt x="156852" y="260453"/>
                    </a:lnTo>
                    <a:cubicBezTo>
                      <a:pt x="162086" y="255995"/>
                      <a:pt x="169073" y="255553"/>
                      <a:pt x="174684" y="259224"/>
                    </a:cubicBezTo>
                    <a:lnTo>
                      <a:pt x="193252" y="271453"/>
                    </a:lnTo>
                    <a:cubicBezTo>
                      <a:pt x="194237" y="272108"/>
                      <a:pt x="195271" y="272452"/>
                      <a:pt x="196304" y="272518"/>
                    </a:cubicBezTo>
                    <a:lnTo>
                      <a:pt x="217826" y="273616"/>
                    </a:lnTo>
                    <a:cubicBezTo>
                      <a:pt x="219088" y="273944"/>
                      <a:pt x="220319" y="273321"/>
                      <a:pt x="221467" y="272551"/>
                    </a:cubicBezTo>
                    <a:lnTo>
                      <a:pt x="242694" y="258536"/>
                    </a:lnTo>
                    <a:lnTo>
                      <a:pt x="233261" y="242291"/>
                    </a:lnTo>
                    <a:lnTo>
                      <a:pt x="215168" y="254520"/>
                    </a:lnTo>
                    <a:lnTo>
                      <a:pt x="194007" y="252913"/>
                    </a:lnTo>
                    <a:lnTo>
                      <a:pt x="171025" y="235111"/>
                    </a:lnTo>
                    <a:cubicBezTo>
                      <a:pt x="169713" y="234111"/>
                      <a:pt x="168286" y="233636"/>
                      <a:pt x="166809" y="233718"/>
                    </a:cubicBezTo>
                    <a:lnTo>
                      <a:pt x="155163" y="234505"/>
                    </a:lnTo>
                    <a:cubicBezTo>
                      <a:pt x="153146" y="234636"/>
                      <a:pt x="151209" y="235882"/>
                      <a:pt x="149717" y="237996"/>
                    </a:cubicBezTo>
                    <a:lnTo>
                      <a:pt x="138185" y="254372"/>
                    </a:lnTo>
                    <a:lnTo>
                      <a:pt x="72669" y="255667"/>
                    </a:lnTo>
                    <a:cubicBezTo>
                      <a:pt x="66500" y="256093"/>
                      <a:pt x="59988" y="251225"/>
                      <a:pt x="57150" y="244029"/>
                    </a:cubicBezTo>
                    <a:lnTo>
                      <a:pt x="57150" y="244029"/>
                    </a:lnTo>
                    <a:lnTo>
                      <a:pt x="36875" y="192410"/>
                    </a:lnTo>
                    <a:cubicBezTo>
                      <a:pt x="36187" y="190656"/>
                      <a:pt x="35202" y="189148"/>
                      <a:pt x="34005" y="188066"/>
                    </a:cubicBezTo>
                    <a:lnTo>
                      <a:pt x="0" y="157036"/>
                    </a:lnTo>
                    <a:lnTo>
                      <a:pt x="29592" y="140529"/>
                    </a:lnTo>
                    <a:cubicBezTo>
                      <a:pt x="30986" y="139758"/>
                      <a:pt x="32217" y="138464"/>
                      <a:pt x="33168" y="136775"/>
                    </a:cubicBezTo>
                    <a:lnTo>
                      <a:pt x="62383" y="84698"/>
                    </a:lnTo>
                    <a:cubicBezTo>
                      <a:pt x="62843" y="83878"/>
                      <a:pt x="63220" y="83025"/>
                      <a:pt x="63499" y="82124"/>
                    </a:cubicBezTo>
                    <a:lnTo>
                      <a:pt x="75604" y="44062"/>
                    </a:lnTo>
                    <a:cubicBezTo>
                      <a:pt x="76523" y="41193"/>
                      <a:pt x="77901" y="38685"/>
                      <a:pt x="79705" y="36587"/>
                    </a:cubicBezTo>
                    <a:lnTo>
                      <a:pt x="96011" y="17752"/>
                    </a:lnTo>
                    <a:cubicBezTo>
                      <a:pt x="99899" y="13278"/>
                      <a:pt x="105394" y="11278"/>
                      <a:pt x="110676" y="12441"/>
                    </a:cubicBezTo>
                    <a:lnTo>
                      <a:pt x="133166" y="17326"/>
                    </a:lnTo>
                    <a:cubicBezTo>
                      <a:pt x="134560" y="17638"/>
                      <a:pt x="135938" y="17392"/>
                      <a:pt x="137267" y="16654"/>
                    </a:cubicBezTo>
                    <a:lnTo>
                      <a:pt x="161479" y="3065"/>
                    </a:lnTo>
                    <a:cubicBezTo>
                      <a:pt x="163545" y="1901"/>
                      <a:pt x="165760" y="1262"/>
                      <a:pt x="168057" y="1164"/>
                    </a:cubicBezTo>
                    <a:lnTo>
                      <a:pt x="198633" y="0"/>
                    </a:lnTo>
                    <a:cubicBezTo>
                      <a:pt x="202062" y="16"/>
                      <a:pt x="205523" y="1016"/>
                      <a:pt x="208442" y="3344"/>
                    </a:cubicBezTo>
                    <a:lnTo>
                      <a:pt x="234262" y="23883"/>
                    </a:lnTo>
                    <a:cubicBezTo>
                      <a:pt x="234623" y="24178"/>
                      <a:pt x="235001" y="24424"/>
                      <a:pt x="235378" y="24637"/>
                    </a:cubicBezTo>
                    <a:lnTo>
                      <a:pt x="272991" y="44980"/>
                    </a:lnTo>
                    <a:cubicBezTo>
                      <a:pt x="275484" y="46324"/>
                      <a:pt x="277667" y="48405"/>
                      <a:pt x="279340" y="50979"/>
                    </a:cubicBezTo>
                    <a:lnTo>
                      <a:pt x="316429" y="108040"/>
                    </a:lnTo>
                    <a:lnTo>
                      <a:pt x="354813" y="161233"/>
                    </a:lnTo>
                    <a:cubicBezTo>
                      <a:pt x="357127" y="164429"/>
                      <a:pt x="358554" y="168379"/>
                      <a:pt x="358931" y="172641"/>
                    </a:cubicBezTo>
                    <a:lnTo>
                      <a:pt x="362901" y="217474"/>
                    </a:lnTo>
                    <a:cubicBezTo>
                      <a:pt x="362983" y="218277"/>
                      <a:pt x="363114" y="219080"/>
                      <a:pt x="363294" y="219850"/>
                    </a:cubicBezTo>
                    <a:lnTo>
                      <a:pt x="373120" y="260470"/>
                    </a:lnTo>
                    <a:cubicBezTo>
                      <a:pt x="373744" y="263109"/>
                      <a:pt x="375023" y="265371"/>
                      <a:pt x="376713" y="266879"/>
                    </a:cubicBezTo>
                    <a:lnTo>
                      <a:pt x="394018" y="282190"/>
                    </a:lnTo>
                    <a:cubicBezTo>
                      <a:pt x="397579" y="285337"/>
                      <a:pt x="399957" y="289992"/>
                      <a:pt x="400711" y="295320"/>
                    </a:cubicBezTo>
                    <a:lnTo>
                      <a:pt x="404008" y="318351"/>
                    </a:lnTo>
                    <a:cubicBezTo>
                      <a:pt x="404288" y="320318"/>
                      <a:pt x="404320" y="322284"/>
                      <a:pt x="404157" y="324251"/>
                    </a:cubicBezTo>
                    <a:lnTo>
                      <a:pt x="401893" y="349102"/>
                    </a:lnTo>
                    <a:lnTo>
                      <a:pt x="389409" y="356691"/>
                    </a:lnTo>
                    <a:lnTo>
                      <a:pt x="356044" y="349922"/>
                    </a:lnTo>
                    <a:lnTo>
                      <a:pt x="349647" y="359019"/>
                    </a:lnTo>
                    <a:lnTo>
                      <a:pt x="332800" y="360724"/>
                    </a:lnTo>
                    <a:close/>
                    <a:moveTo>
                      <a:pt x="142843" y="326973"/>
                    </a:moveTo>
                    <a:lnTo>
                      <a:pt x="143352" y="326973"/>
                    </a:lnTo>
                    <a:lnTo>
                      <a:pt x="285934" y="332382"/>
                    </a:lnTo>
                    <a:cubicBezTo>
                      <a:pt x="287558" y="332447"/>
                      <a:pt x="289231" y="332841"/>
                      <a:pt x="290872" y="333530"/>
                    </a:cubicBezTo>
                    <a:lnTo>
                      <a:pt x="334128" y="351954"/>
                    </a:lnTo>
                    <a:lnTo>
                      <a:pt x="344856" y="350856"/>
                    </a:lnTo>
                    <a:lnTo>
                      <a:pt x="352238" y="340381"/>
                    </a:lnTo>
                    <a:lnTo>
                      <a:pt x="387802" y="347594"/>
                    </a:lnTo>
                    <a:lnTo>
                      <a:pt x="393691" y="344004"/>
                    </a:lnTo>
                    <a:lnTo>
                      <a:pt x="395560" y="323481"/>
                    </a:lnTo>
                    <a:cubicBezTo>
                      <a:pt x="395675" y="322186"/>
                      <a:pt x="395659" y="320875"/>
                      <a:pt x="395462" y="319580"/>
                    </a:cubicBezTo>
                    <a:lnTo>
                      <a:pt x="392165" y="296549"/>
                    </a:lnTo>
                    <a:cubicBezTo>
                      <a:pt x="391690" y="293287"/>
                      <a:pt x="390279" y="290418"/>
                      <a:pt x="388293" y="288648"/>
                    </a:cubicBezTo>
                    <a:lnTo>
                      <a:pt x="370972" y="273321"/>
                    </a:lnTo>
                    <a:cubicBezTo>
                      <a:pt x="367969" y="270633"/>
                      <a:pt x="365755" y="266797"/>
                      <a:pt x="364721" y="262486"/>
                    </a:cubicBezTo>
                    <a:lnTo>
                      <a:pt x="354895" y="221866"/>
                    </a:lnTo>
                    <a:cubicBezTo>
                      <a:pt x="354617" y="220670"/>
                      <a:pt x="354404" y="219473"/>
                      <a:pt x="354305" y="218244"/>
                    </a:cubicBezTo>
                    <a:lnTo>
                      <a:pt x="350336" y="173412"/>
                    </a:lnTo>
                    <a:cubicBezTo>
                      <a:pt x="350089" y="170723"/>
                      <a:pt x="349203" y="168182"/>
                      <a:pt x="347810" y="166265"/>
                    </a:cubicBezTo>
                    <a:lnTo>
                      <a:pt x="309309" y="112892"/>
                    </a:lnTo>
                    <a:lnTo>
                      <a:pt x="272105" y="55667"/>
                    </a:lnTo>
                    <a:cubicBezTo>
                      <a:pt x="271203" y="54290"/>
                      <a:pt x="270088" y="53208"/>
                      <a:pt x="268857" y="52536"/>
                    </a:cubicBezTo>
                    <a:lnTo>
                      <a:pt x="231244" y="32210"/>
                    </a:lnTo>
                    <a:cubicBezTo>
                      <a:pt x="230407" y="31768"/>
                      <a:pt x="229620" y="31227"/>
                      <a:pt x="228865" y="30620"/>
                    </a:cubicBezTo>
                    <a:lnTo>
                      <a:pt x="203062" y="10097"/>
                    </a:lnTo>
                    <a:cubicBezTo>
                      <a:pt x="201782" y="9081"/>
                      <a:pt x="200372" y="8376"/>
                      <a:pt x="198928" y="8622"/>
                    </a:cubicBezTo>
                    <a:lnTo>
                      <a:pt x="168368" y="9786"/>
                    </a:lnTo>
                    <a:cubicBezTo>
                      <a:pt x="167466" y="9819"/>
                      <a:pt x="166547" y="10097"/>
                      <a:pt x="165662" y="10589"/>
                    </a:cubicBezTo>
                    <a:lnTo>
                      <a:pt x="141466" y="24178"/>
                    </a:lnTo>
                    <a:cubicBezTo>
                      <a:pt x="138300" y="25965"/>
                      <a:pt x="134774" y="26506"/>
                      <a:pt x="131328" y="25752"/>
                    </a:cubicBezTo>
                    <a:lnTo>
                      <a:pt x="108822" y="20867"/>
                    </a:lnTo>
                    <a:cubicBezTo>
                      <a:pt x="106575" y="20375"/>
                      <a:pt x="104295" y="21310"/>
                      <a:pt x="102491" y="23408"/>
                    </a:cubicBezTo>
                    <a:lnTo>
                      <a:pt x="86201" y="42242"/>
                    </a:lnTo>
                    <a:cubicBezTo>
                      <a:pt x="85185" y="43422"/>
                      <a:pt x="84348" y="44963"/>
                      <a:pt x="83774" y="46717"/>
                    </a:cubicBezTo>
                    <a:lnTo>
                      <a:pt x="71684" y="84747"/>
                    </a:lnTo>
                    <a:cubicBezTo>
                      <a:pt x="71225" y="86190"/>
                      <a:pt x="70618" y="87599"/>
                      <a:pt x="69879" y="88927"/>
                    </a:cubicBezTo>
                    <a:lnTo>
                      <a:pt x="40648" y="141021"/>
                    </a:lnTo>
                    <a:cubicBezTo>
                      <a:pt x="38926" y="144103"/>
                      <a:pt x="36547" y="146545"/>
                      <a:pt x="33759" y="148070"/>
                    </a:cubicBezTo>
                    <a:lnTo>
                      <a:pt x="14599" y="158757"/>
                    </a:lnTo>
                    <a:lnTo>
                      <a:pt x="39795" y="181739"/>
                    </a:lnTo>
                    <a:cubicBezTo>
                      <a:pt x="41944" y="183706"/>
                      <a:pt x="43700" y="186312"/>
                      <a:pt x="44864" y="189279"/>
                    </a:cubicBezTo>
                    <a:lnTo>
                      <a:pt x="65156" y="240881"/>
                    </a:lnTo>
                    <a:cubicBezTo>
                      <a:pt x="66648" y="244668"/>
                      <a:pt x="69470" y="247078"/>
                      <a:pt x="72389" y="247078"/>
                    </a:cubicBezTo>
                    <a:lnTo>
                      <a:pt x="72504" y="247078"/>
                    </a:lnTo>
                    <a:lnTo>
                      <a:pt x="133674" y="245881"/>
                    </a:lnTo>
                    <a:lnTo>
                      <a:pt x="142696" y="233046"/>
                    </a:lnTo>
                    <a:cubicBezTo>
                      <a:pt x="145665" y="228833"/>
                      <a:pt x="149996" y="226260"/>
                      <a:pt x="154589" y="225932"/>
                    </a:cubicBezTo>
                    <a:lnTo>
                      <a:pt x="166252" y="225145"/>
                    </a:lnTo>
                    <a:cubicBezTo>
                      <a:pt x="169877" y="224899"/>
                      <a:pt x="173306" y="225997"/>
                      <a:pt x="176324" y="228325"/>
                    </a:cubicBezTo>
                    <a:lnTo>
                      <a:pt x="197272" y="244553"/>
                    </a:lnTo>
                    <a:lnTo>
                      <a:pt x="212872" y="245734"/>
                    </a:lnTo>
                    <a:lnTo>
                      <a:pt x="236116" y="230013"/>
                    </a:lnTo>
                    <a:lnTo>
                      <a:pt x="254242" y="261273"/>
                    </a:lnTo>
                    <a:lnTo>
                      <a:pt x="226224" y="279747"/>
                    </a:lnTo>
                    <a:cubicBezTo>
                      <a:pt x="223551" y="281517"/>
                      <a:pt x="220598" y="282321"/>
                      <a:pt x="217431" y="282222"/>
                    </a:cubicBezTo>
                    <a:lnTo>
                      <a:pt x="195910" y="281124"/>
                    </a:lnTo>
                    <a:cubicBezTo>
                      <a:pt x="193351" y="281009"/>
                      <a:pt x="190775" y="280157"/>
                      <a:pt x="188528" y="278632"/>
                    </a:cubicBezTo>
                    <a:lnTo>
                      <a:pt x="169976" y="266420"/>
                    </a:lnTo>
                    <a:cubicBezTo>
                      <a:pt x="167531" y="264798"/>
                      <a:pt x="164792" y="265011"/>
                      <a:pt x="162463" y="267010"/>
                    </a:cubicBezTo>
                    <a:lnTo>
                      <a:pt x="144649" y="282190"/>
                    </a:lnTo>
                    <a:lnTo>
                      <a:pt x="132936" y="283599"/>
                    </a:lnTo>
                    <a:lnTo>
                      <a:pt x="116582" y="294992"/>
                    </a:lnTo>
                    <a:lnTo>
                      <a:pt x="73259" y="293926"/>
                    </a:lnTo>
                    <a:cubicBezTo>
                      <a:pt x="71143" y="293844"/>
                      <a:pt x="69141" y="295271"/>
                      <a:pt x="68075" y="296467"/>
                    </a:cubicBezTo>
                    <a:cubicBezTo>
                      <a:pt x="65516" y="299352"/>
                      <a:pt x="64336" y="303909"/>
                      <a:pt x="64991" y="308384"/>
                    </a:cubicBezTo>
                    <a:lnTo>
                      <a:pt x="68650" y="333481"/>
                    </a:lnTo>
                    <a:cubicBezTo>
                      <a:pt x="69224" y="337463"/>
                      <a:pt x="71159" y="340759"/>
                      <a:pt x="73833" y="342283"/>
                    </a:cubicBezTo>
                    <a:cubicBezTo>
                      <a:pt x="75523" y="343234"/>
                      <a:pt x="77228" y="343365"/>
                      <a:pt x="78967" y="342677"/>
                    </a:cubicBezTo>
                    <a:lnTo>
                      <a:pt x="97389" y="335201"/>
                    </a:lnTo>
                    <a:cubicBezTo>
                      <a:pt x="99751" y="334267"/>
                      <a:pt x="102277" y="333956"/>
                      <a:pt x="104688" y="334267"/>
                    </a:cubicBezTo>
                    <a:lnTo>
                      <a:pt x="119583" y="336283"/>
                    </a:lnTo>
                    <a:cubicBezTo>
                      <a:pt x="120732" y="336431"/>
                      <a:pt x="121945" y="336218"/>
                      <a:pt x="123077" y="335628"/>
                    </a:cubicBezTo>
                    <a:lnTo>
                      <a:pt x="136069" y="328727"/>
                    </a:lnTo>
                    <a:cubicBezTo>
                      <a:pt x="138185" y="327579"/>
                      <a:pt x="140548" y="326989"/>
                      <a:pt x="142893" y="32698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1" name="Graphic 9">
              <a:extLst>
                <a:ext uri="{FF2B5EF4-FFF2-40B4-BE49-F238E27FC236}">
                  <a16:creationId xmlns:a16="http://schemas.microsoft.com/office/drawing/2014/main" id="{13FFC847-102F-E19A-A327-3D7153EA0CE3}"/>
                </a:ext>
              </a:extLst>
            </p:cNvPr>
            <p:cNvGrpSpPr/>
            <p:nvPr/>
          </p:nvGrpSpPr>
          <p:grpSpPr>
            <a:xfrm>
              <a:off x="7201442" y="7040215"/>
              <a:ext cx="753929" cy="1046306"/>
              <a:chOff x="7201442" y="7040215"/>
              <a:chExt cx="753929" cy="1046306"/>
            </a:xfrm>
            <a:grpFill/>
          </p:grpSpPr>
          <p:sp>
            <p:nvSpPr>
              <p:cNvPr id="1621" name="Freeform 1620">
                <a:extLst>
                  <a:ext uri="{FF2B5EF4-FFF2-40B4-BE49-F238E27FC236}">
                    <a16:creationId xmlns:a16="http://schemas.microsoft.com/office/drawing/2014/main" id="{A51A7935-4519-8258-D116-74ADE0A7285C}"/>
                  </a:ext>
                </a:extLst>
              </p:cNvPr>
              <p:cNvSpPr/>
              <p:nvPr/>
            </p:nvSpPr>
            <p:spPr>
              <a:xfrm>
                <a:off x="7205817" y="7044476"/>
                <a:ext cx="744829" cy="1037737"/>
              </a:xfrm>
              <a:custGeom>
                <a:avLst/>
                <a:gdLst>
                  <a:gd name="connsiteX0" fmla="*/ 314623 w 744829"/>
                  <a:gd name="connsiteY0" fmla="*/ 1035914 h 1037737"/>
                  <a:gd name="connsiteX1" fmla="*/ 299598 w 744829"/>
                  <a:gd name="connsiteY1" fmla="*/ 1032554 h 1037737"/>
                  <a:gd name="connsiteX2" fmla="*/ 264772 w 744829"/>
                  <a:gd name="connsiteY2" fmla="*/ 984295 h 1037737"/>
                  <a:gd name="connsiteX3" fmla="*/ 227700 w 744829"/>
                  <a:gd name="connsiteY3" fmla="*/ 927235 h 1037737"/>
                  <a:gd name="connsiteX4" fmla="*/ 222910 w 744829"/>
                  <a:gd name="connsiteY4" fmla="*/ 922678 h 1037737"/>
                  <a:gd name="connsiteX5" fmla="*/ 185296 w 744829"/>
                  <a:gd name="connsiteY5" fmla="*/ 902335 h 1037737"/>
                  <a:gd name="connsiteX6" fmla="*/ 183557 w 744829"/>
                  <a:gd name="connsiteY6" fmla="*/ 901187 h 1037737"/>
                  <a:gd name="connsiteX7" fmla="*/ 157738 w 744829"/>
                  <a:gd name="connsiteY7" fmla="*/ 880648 h 1037737"/>
                  <a:gd name="connsiteX8" fmla="*/ 150750 w 744829"/>
                  <a:gd name="connsiteY8" fmla="*/ 878239 h 1037737"/>
                  <a:gd name="connsiteX9" fmla="*/ 120190 w 744829"/>
                  <a:gd name="connsiteY9" fmla="*/ 879403 h 1037737"/>
                  <a:gd name="connsiteX10" fmla="*/ 115531 w 744829"/>
                  <a:gd name="connsiteY10" fmla="*/ 880747 h 1037737"/>
                  <a:gd name="connsiteX11" fmla="*/ 91319 w 744829"/>
                  <a:gd name="connsiteY11" fmla="*/ 894336 h 1037737"/>
                  <a:gd name="connsiteX12" fmla="*/ 84199 w 744829"/>
                  <a:gd name="connsiteY12" fmla="*/ 895467 h 1037737"/>
                  <a:gd name="connsiteX13" fmla="*/ 61710 w 744829"/>
                  <a:gd name="connsiteY13" fmla="*/ 890582 h 1037737"/>
                  <a:gd name="connsiteX14" fmla="*/ 51212 w 744829"/>
                  <a:gd name="connsiteY14" fmla="*/ 894500 h 1037737"/>
                  <a:gd name="connsiteX15" fmla="*/ 32757 w 744829"/>
                  <a:gd name="connsiteY15" fmla="*/ 915826 h 1037737"/>
                  <a:gd name="connsiteX16" fmla="*/ 28738 w 744829"/>
                  <a:gd name="connsiteY16" fmla="*/ 876681 h 1037737"/>
                  <a:gd name="connsiteX17" fmla="*/ 30362 w 744829"/>
                  <a:gd name="connsiteY17" fmla="*/ 866256 h 1037737"/>
                  <a:gd name="connsiteX18" fmla="*/ 45191 w 744829"/>
                  <a:gd name="connsiteY18" fmla="*/ 833538 h 1037737"/>
                  <a:gd name="connsiteX19" fmla="*/ 46848 w 744829"/>
                  <a:gd name="connsiteY19" fmla="*/ 827161 h 1037737"/>
                  <a:gd name="connsiteX20" fmla="*/ 53278 w 744829"/>
                  <a:gd name="connsiteY20" fmla="*/ 755528 h 1037737"/>
                  <a:gd name="connsiteX21" fmla="*/ 53278 w 744829"/>
                  <a:gd name="connsiteY21" fmla="*/ 751889 h 1037737"/>
                  <a:gd name="connsiteX22" fmla="*/ 46618 w 744829"/>
                  <a:gd name="connsiteY22" fmla="*/ 672141 h 1037737"/>
                  <a:gd name="connsiteX23" fmla="*/ 46405 w 744829"/>
                  <a:gd name="connsiteY23" fmla="*/ 670387 h 1037737"/>
                  <a:gd name="connsiteX24" fmla="*/ 40155 w 744829"/>
                  <a:gd name="connsiteY24" fmla="*/ 633603 h 1037737"/>
                  <a:gd name="connsiteX25" fmla="*/ 39991 w 744829"/>
                  <a:gd name="connsiteY25" fmla="*/ 627801 h 1037737"/>
                  <a:gd name="connsiteX26" fmla="*/ 43682 w 744829"/>
                  <a:gd name="connsiteY26" fmla="*/ 594065 h 1037737"/>
                  <a:gd name="connsiteX27" fmla="*/ 42337 w 744829"/>
                  <a:gd name="connsiteY27" fmla="*/ 584099 h 1037737"/>
                  <a:gd name="connsiteX28" fmla="*/ 29345 w 744829"/>
                  <a:gd name="connsiteY28" fmla="*/ 552462 h 1037737"/>
                  <a:gd name="connsiteX29" fmla="*/ 26311 w 744829"/>
                  <a:gd name="connsiteY29" fmla="*/ 547627 h 1037737"/>
                  <a:gd name="connsiteX30" fmla="*/ 4510 w 744829"/>
                  <a:gd name="connsiteY30" fmla="*/ 523940 h 1037737"/>
                  <a:gd name="connsiteX31" fmla="*/ 1984 w 744829"/>
                  <a:gd name="connsiteY31" fmla="*/ 502647 h 1037737"/>
                  <a:gd name="connsiteX32" fmla="*/ 6068 w 744829"/>
                  <a:gd name="connsiteY32" fmla="*/ 494369 h 1037737"/>
                  <a:gd name="connsiteX33" fmla="*/ 16764 w 744829"/>
                  <a:gd name="connsiteY33" fmla="*/ 486829 h 1037737"/>
                  <a:gd name="connsiteX34" fmla="*/ 243546 w 744829"/>
                  <a:gd name="connsiteY34" fmla="*/ 488107 h 1037737"/>
                  <a:gd name="connsiteX35" fmla="*/ 256128 w 744829"/>
                  <a:gd name="connsiteY35" fmla="*/ 469764 h 1037737"/>
                  <a:gd name="connsiteX36" fmla="*/ 246876 w 744829"/>
                  <a:gd name="connsiteY36" fmla="*/ 372871 h 1037737"/>
                  <a:gd name="connsiteX37" fmla="*/ 248090 w 744829"/>
                  <a:gd name="connsiteY37" fmla="*/ 363609 h 1037737"/>
                  <a:gd name="connsiteX38" fmla="*/ 259343 w 744829"/>
                  <a:gd name="connsiteY38" fmla="*/ 334267 h 1037737"/>
                  <a:gd name="connsiteX39" fmla="*/ 269513 w 744829"/>
                  <a:gd name="connsiteY39" fmla="*/ 325268 h 1037737"/>
                  <a:gd name="connsiteX40" fmla="*/ 310555 w 744829"/>
                  <a:gd name="connsiteY40" fmla="*/ 320465 h 1037737"/>
                  <a:gd name="connsiteX41" fmla="*/ 322038 w 744829"/>
                  <a:gd name="connsiteY41" fmla="*/ 303975 h 1037737"/>
                  <a:gd name="connsiteX42" fmla="*/ 320086 w 744829"/>
                  <a:gd name="connsiteY42" fmla="*/ 123596 h 1037737"/>
                  <a:gd name="connsiteX43" fmla="*/ 332964 w 744829"/>
                  <a:gd name="connsiteY43" fmla="*/ 107040 h 1037737"/>
                  <a:gd name="connsiteX44" fmla="*/ 516045 w 744829"/>
                  <a:gd name="connsiteY44" fmla="*/ 111942 h 1037737"/>
                  <a:gd name="connsiteX45" fmla="*/ 528923 w 744829"/>
                  <a:gd name="connsiteY45" fmla="*/ 95615 h 1037737"/>
                  <a:gd name="connsiteX46" fmla="*/ 528923 w 744829"/>
                  <a:gd name="connsiteY46" fmla="*/ 16359 h 1037737"/>
                  <a:gd name="connsiteX47" fmla="*/ 548345 w 744829"/>
                  <a:gd name="connsiteY47" fmla="*/ 2606 h 1037737"/>
                  <a:gd name="connsiteX48" fmla="*/ 734512 w 744829"/>
                  <a:gd name="connsiteY48" fmla="*/ 156856 h 1037737"/>
                  <a:gd name="connsiteX49" fmla="*/ 727852 w 744829"/>
                  <a:gd name="connsiteY49" fmla="*/ 186935 h 1037737"/>
                  <a:gd name="connsiteX50" fmla="*/ 685366 w 744829"/>
                  <a:gd name="connsiteY50" fmla="*/ 187542 h 1037737"/>
                  <a:gd name="connsiteX51" fmla="*/ 672965 w 744829"/>
                  <a:gd name="connsiteY51" fmla="*/ 205770 h 1037737"/>
                  <a:gd name="connsiteX52" fmla="*/ 703492 w 744829"/>
                  <a:gd name="connsiteY52" fmla="*/ 544102 h 1037737"/>
                  <a:gd name="connsiteX53" fmla="*/ 733347 w 744829"/>
                  <a:gd name="connsiteY53" fmla="*/ 900467 h 1037737"/>
                  <a:gd name="connsiteX54" fmla="*/ 744829 w 744829"/>
                  <a:gd name="connsiteY54" fmla="*/ 910252 h 1037737"/>
                  <a:gd name="connsiteX55" fmla="*/ 733757 w 744829"/>
                  <a:gd name="connsiteY55" fmla="*/ 957413 h 1037737"/>
                  <a:gd name="connsiteX56" fmla="*/ 721733 w 744829"/>
                  <a:gd name="connsiteY56" fmla="*/ 969002 h 1037737"/>
                  <a:gd name="connsiteX57" fmla="*/ 473773 w 744829"/>
                  <a:gd name="connsiteY57" fmla="*/ 970346 h 1037737"/>
                  <a:gd name="connsiteX58" fmla="*/ 464587 w 744829"/>
                  <a:gd name="connsiteY58" fmla="*/ 988509 h 1037737"/>
                  <a:gd name="connsiteX59" fmla="*/ 442508 w 744829"/>
                  <a:gd name="connsiteY59" fmla="*/ 983624 h 1037737"/>
                  <a:gd name="connsiteX60" fmla="*/ 436274 w 744829"/>
                  <a:gd name="connsiteY60" fmla="*/ 984279 h 1037737"/>
                  <a:gd name="connsiteX61" fmla="*/ 409175 w 744829"/>
                  <a:gd name="connsiteY61" fmla="*/ 996376 h 1037737"/>
                  <a:gd name="connsiteX62" fmla="*/ 400612 w 744829"/>
                  <a:gd name="connsiteY62" fmla="*/ 996229 h 1037737"/>
                  <a:gd name="connsiteX63" fmla="*/ 361391 w 744829"/>
                  <a:gd name="connsiteY63" fmla="*/ 977148 h 1037737"/>
                  <a:gd name="connsiteX64" fmla="*/ 356290 w 744829"/>
                  <a:gd name="connsiteY64" fmla="*/ 976132 h 1037737"/>
                  <a:gd name="connsiteX65" fmla="*/ 338245 w 744829"/>
                  <a:gd name="connsiteY65" fmla="*/ 977345 h 1037737"/>
                  <a:gd name="connsiteX66" fmla="*/ 330420 w 744829"/>
                  <a:gd name="connsiteY66" fmla="*/ 1019031 h 1037737"/>
                  <a:gd name="connsiteX67" fmla="*/ 323958 w 744829"/>
                  <a:gd name="connsiteY67" fmla="*/ 1029685 h 1037737"/>
                  <a:gd name="connsiteX68" fmla="*/ 314591 w 744829"/>
                  <a:gd name="connsiteY68" fmla="*/ 1035947 h 103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44829" h="1037737">
                    <a:moveTo>
                      <a:pt x="314623" y="1035914"/>
                    </a:moveTo>
                    <a:cubicBezTo>
                      <a:pt x="309604" y="1039275"/>
                      <a:pt x="303469" y="1037898"/>
                      <a:pt x="299598" y="1032554"/>
                    </a:cubicBezTo>
                    <a:lnTo>
                      <a:pt x="264772" y="984295"/>
                    </a:lnTo>
                    <a:lnTo>
                      <a:pt x="227700" y="927235"/>
                    </a:lnTo>
                    <a:cubicBezTo>
                      <a:pt x="226404" y="925251"/>
                      <a:pt x="224764" y="923678"/>
                      <a:pt x="222910" y="922678"/>
                    </a:cubicBezTo>
                    <a:lnTo>
                      <a:pt x="185296" y="902335"/>
                    </a:lnTo>
                    <a:cubicBezTo>
                      <a:pt x="184690" y="902007"/>
                      <a:pt x="184115" y="901630"/>
                      <a:pt x="183557" y="901187"/>
                    </a:cubicBezTo>
                    <a:lnTo>
                      <a:pt x="157738" y="880648"/>
                    </a:lnTo>
                    <a:cubicBezTo>
                      <a:pt x="155639" y="878976"/>
                      <a:pt x="153211" y="878141"/>
                      <a:pt x="150750" y="878239"/>
                    </a:cubicBezTo>
                    <a:lnTo>
                      <a:pt x="120190" y="879403"/>
                    </a:lnTo>
                    <a:cubicBezTo>
                      <a:pt x="118582" y="879468"/>
                      <a:pt x="117007" y="879927"/>
                      <a:pt x="115531" y="880747"/>
                    </a:cubicBezTo>
                    <a:lnTo>
                      <a:pt x="91319" y="894336"/>
                    </a:lnTo>
                    <a:cubicBezTo>
                      <a:pt x="89088" y="895598"/>
                      <a:pt x="86611" y="895975"/>
                      <a:pt x="84199" y="895467"/>
                    </a:cubicBezTo>
                    <a:lnTo>
                      <a:pt x="61710" y="890582"/>
                    </a:lnTo>
                    <a:cubicBezTo>
                      <a:pt x="57937" y="889762"/>
                      <a:pt x="54066" y="891205"/>
                      <a:pt x="51212" y="894500"/>
                    </a:cubicBezTo>
                    <a:lnTo>
                      <a:pt x="32757" y="915826"/>
                    </a:lnTo>
                    <a:lnTo>
                      <a:pt x="28738" y="876681"/>
                    </a:lnTo>
                    <a:cubicBezTo>
                      <a:pt x="28361" y="873075"/>
                      <a:pt x="28936" y="869403"/>
                      <a:pt x="30362" y="866256"/>
                    </a:cubicBezTo>
                    <a:lnTo>
                      <a:pt x="45191" y="833538"/>
                    </a:lnTo>
                    <a:cubicBezTo>
                      <a:pt x="46077" y="831587"/>
                      <a:pt x="46635" y="829407"/>
                      <a:pt x="46848" y="827161"/>
                    </a:cubicBezTo>
                    <a:lnTo>
                      <a:pt x="53278" y="755528"/>
                    </a:lnTo>
                    <a:cubicBezTo>
                      <a:pt x="53393" y="754314"/>
                      <a:pt x="53393" y="753101"/>
                      <a:pt x="53278" y="751889"/>
                    </a:cubicBezTo>
                    <a:lnTo>
                      <a:pt x="46618" y="672141"/>
                    </a:lnTo>
                    <a:cubicBezTo>
                      <a:pt x="46569" y="671551"/>
                      <a:pt x="46504" y="670961"/>
                      <a:pt x="46405" y="670387"/>
                    </a:cubicBezTo>
                    <a:lnTo>
                      <a:pt x="40155" y="633603"/>
                    </a:lnTo>
                    <a:cubicBezTo>
                      <a:pt x="39828" y="631702"/>
                      <a:pt x="39778" y="629735"/>
                      <a:pt x="39991" y="627801"/>
                    </a:cubicBezTo>
                    <a:lnTo>
                      <a:pt x="43682" y="594065"/>
                    </a:lnTo>
                    <a:cubicBezTo>
                      <a:pt x="44060" y="590640"/>
                      <a:pt x="43583" y="587165"/>
                      <a:pt x="42337" y="584099"/>
                    </a:cubicBezTo>
                    <a:lnTo>
                      <a:pt x="29345" y="552462"/>
                    </a:lnTo>
                    <a:cubicBezTo>
                      <a:pt x="28590" y="550610"/>
                      <a:pt x="27557" y="548971"/>
                      <a:pt x="26311" y="547627"/>
                    </a:cubicBezTo>
                    <a:lnTo>
                      <a:pt x="4510" y="523940"/>
                    </a:lnTo>
                    <a:cubicBezTo>
                      <a:pt x="-346" y="518662"/>
                      <a:pt x="-1428" y="509564"/>
                      <a:pt x="1984" y="502647"/>
                    </a:cubicBezTo>
                    <a:lnTo>
                      <a:pt x="6068" y="494369"/>
                    </a:lnTo>
                    <a:cubicBezTo>
                      <a:pt x="8398" y="489648"/>
                      <a:pt x="12433" y="486796"/>
                      <a:pt x="16764" y="486829"/>
                    </a:cubicBezTo>
                    <a:lnTo>
                      <a:pt x="243546" y="488107"/>
                    </a:lnTo>
                    <a:cubicBezTo>
                      <a:pt x="251158" y="488156"/>
                      <a:pt x="257063" y="479534"/>
                      <a:pt x="256128" y="469764"/>
                    </a:cubicBezTo>
                    <a:lnTo>
                      <a:pt x="246876" y="372871"/>
                    </a:lnTo>
                    <a:cubicBezTo>
                      <a:pt x="246580" y="369691"/>
                      <a:pt x="246991" y="366478"/>
                      <a:pt x="248090" y="363609"/>
                    </a:cubicBezTo>
                    <a:lnTo>
                      <a:pt x="259343" y="334267"/>
                    </a:lnTo>
                    <a:cubicBezTo>
                      <a:pt x="261295" y="329186"/>
                      <a:pt x="265150" y="325776"/>
                      <a:pt x="269513" y="325268"/>
                    </a:cubicBezTo>
                    <a:lnTo>
                      <a:pt x="310555" y="320465"/>
                    </a:lnTo>
                    <a:cubicBezTo>
                      <a:pt x="317117" y="319695"/>
                      <a:pt x="322136" y="312515"/>
                      <a:pt x="322038" y="303975"/>
                    </a:cubicBezTo>
                    <a:lnTo>
                      <a:pt x="320086" y="123596"/>
                    </a:lnTo>
                    <a:cubicBezTo>
                      <a:pt x="319988" y="114351"/>
                      <a:pt x="325828" y="106844"/>
                      <a:pt x="332964" y="107040"/>
                    </a:cubicBezTo>
                    <a:lnTo>
                      <a:pt x="516045" y="111942"/>
                    </a:lnTo>
                    <a:cubicBezTo>
                      <a:pt x="523116" y="112138"/>
                      <a:pt x="528923" y="104762"/>
                      <a:pt x="528923" y="95615"/>
                    </a:cubicBezTo>
                    <a:lnTo>
                      <a:pt x="528923" y="16359"/>
                    </a:lnTo>
                    <a:cubicBezTo>
                      <a:pt x="528923" y="3459"/>
                      <a:pt x="539946" y="-4360"/>
                      <a:pt x="548345" y="2606"/>
                    </a:cubicBezTo>
                    <a:lnTo>
                      <a:pt x="734512" y="156856"/>
                    </a:lnTo>
                    <a:cubicBezTo>
                      <a:pt x="745076" y="165609"/>
                      <a:pt x="740384" y="186755"/>
                      <a:pt x="727852" y="186935"/>
                    </a:cubicBezTo>
                    <a:lnTo>
                      <a:pt x="685366" y="187542"/>
                    </a:lnTo>
                    <a:cubicBezTo>
                      <a:pt x="677870" y="187640"/>
                      <a:pt x="672095" y="196131"/>
                      <a:pt x="672965" y="205770"/>
                    </a:cubicBezTo>
                    <a:lnTo>
                      <a:pt x="703492" y="544102"/>
                    </a:lnTo>
                    <a:lnTo>
                      <a:pt x="733347" y="900467"/>
                    </a:lnTo>
                    <a:lnTo>
                      <a:pt x="744829" y="910252"/>
                    </a:lnTo>
                    <a:lnTo>
                      <a:pt x="733757" y="957413"/>
                    </a:lnTo>
                    <a:cubicBezTo>
                      <a:pt x="732149" y="964265"/>
                      <a:pt x="727277" y="968969"/>
                      <a:pt x="721733" y="969002"/>
                    </a:cubicBezTo>
                    <a:lnTo>
                      <a:pt x="473773" y="970346"/>
                    </a:lnTo>
                    <a:lnTo>
                      <a:pt x="464587" y="988509"/>
                    </a:lnTo>
                    <a:lnTo>
                      <a:pt x="442508" y="983624"/>
                    </a:lnTo>
                    <a:cubicBezTo>
                      <a:pt x="440424" y="983164"/>
                      <a:pt x="438276" y="983394"/>
                      <a:pt x="436274" y="984279"/>
                    </a:cubicBezTo>
                    <a:lnTo>
                      <a:pt x="409175" y="996376"/>
                    </a:lnTo>
                    <a:cubicBezTo>
                      <a:pt x="406403" y="997623"/>
                      <a:pt x="403368" y="997557"/>
                      <a:pt x="400612" y="996229"/>
                    </a:cubicBezTo>
                    <a:lnTo>
                      <a:pt x="361391" y="977148"/>
                    </a:lnTo>
                    <a:cubicBezTo>
                      <a:pt x="359767" y="976362"/>
                      <a:pt x="358028" y="976001"/>
                      <a:pt x="356290" y="976132"/>
                    </a:cubicBezTo>
                    <a:lnTo>
                      <a:pt x="338245" y="977345"/>
                    </a:lnTo>
                    <a:lnTo>
                      <a:pt x="330420" y="1019031"/>
                    </a:lnTo>
                    <a:cubicBezTo>
                      <a:pt x="329551" y="1023620"/>
                      <a:pt x="327206" y="1027505"/>
                      <a:pt x="323958" y="1029685"/>
                    </a:cubicBezTo>
                    <a:lnTo>
                      <a:pt x="314591" y="103594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22" name="Freeform 1621">
                <a:extLst>
                  <a:ext uri="{FF2B5EF4-FFF2-40B4-BE49-F238E27FC236}">
                    <a16:creationId xmlns:a16="http://schemas.microsoft.com/office/drawing/2014/main" id="{655165FE-57B8-70E3-03E5-5146C9514474}"/>
                  </a:ext>
                </a:extLst>
              </p:cNvPr>
              <p:cNvSpPr/>
              <p:nvPr/>
            </p:nvSpPr>
            <p:spPr>
              <a:xfrm>
                <a:off x="7201442" y="7040215"/>
                <a:ext cx="753929" cy="1046306"/>
              </a:xfrm>
              <a:custGeom>
                <a:avLst/>
                <a:gdLst>
                  <a:gd name="connsiteX0" fmla="*/ 313241 w 753929"/>
                  <a:gd name="connsiteY0" fmla="*/ 1046273 h 1046306"/>
                  <a:gd name="connsiteX1" fmla="*/ 300496 w 753929"/>
                  <a:gd name="connsiteY1" fmla="*/ 1039323 h 1046306"/>
                  <a:gd name="connsiteX2" fmla="*/ 265671 w 753929"/>
                  <a:gd name="connsiteY2" fmla="*/ 991081 h 1046306"/>
                  <a:gd name="connsiteX3" fmla="*/ 228467 w 753929"/>
                  <a:gd name="connsiteY3" fmla="*/ 933856 h 1046306"/>
                  <a:gd name="connsiteX4" fmla="*/ 225219 w 753929"/>
                  <a:gd name="connsiteY4" fmla="*/ 930726 h 1046306"/>
                  <a:gd name="connsiteX5" fmla="*/ 187605 w 753929"/>
                  <a:gd name="connsiteY5" fmla="*/ 910399 h 1046306"/>
                  <a:gd name="connsiteX6" fmla="*/ 185227 w 753929"/>
                  <a:gd name="connsiteY6" fmla="*/ 908809 h 1046306"/>
                  <a:gd name="connsiteX7" fmla="*/ 159424 w 753929"/>
                  <a:gd name="connsiteY7" fmla="*/ 888286 h 1046306"/>
                  <a:gd name="connsiteX8" fmla="*/ 155290 w 753929"/>
                  <a:gd name="connsiteY8" fmla="*/ 886811 h 1046306"/>
                  <a:gd name="connsiteX9" fmla="*/ 124730 w 753929"/>
                  <a:gd name="connsiteY9" fmla="*/ 887975 h 1046306"/>
                  <a:gd name="connsiteX10" fmla="*/ 122023 w 753929"/>
                  <a:gd name="connsiteY10" fmla="*/ 888778 h 1046306"/>
                  <a:gd name="connsiteX11" fmla="*/ 97827 w 753929"/>
                  <a:gd name="connsiteY11" fmla="*/ 902367 h 1046306"/>
                  <a:gd name="connsiteX12" fmla="*/ 87689 w 753929"/>
                  <a:gd name="connsiteY12" fmla="*/ 903941 h 1046306"/>
                  <a:gd name="connsiteX13" fmla="*/ 65184 w 753929"/>
                  <a:gd name="connsiteY13" fmla="*/ 899056 h 1046306"/>
                  <a:gd name="connsiteX14" fmla="*/ 58851 w 753929"/>
                  <a:gd name="connsiteY14" fmla="*/ 901597 h 1046306"/>
                  <a:gd name="connsiteX15" fmla="*/ 33885 w 753929"/>
                  <a:gd name="connsiteY15" fmla="*/ 930463 h 1046306"/>
                  <a:gd name="connsiteX16" fmla="*/ 28849 w 753929"/>
                  <a:gd name="connsiteY16" fmla="*/ 881402 h 1046306"/>
                  <a:gd name="connsiteX17" fmla="*/ 30818 w 753929"/>
                  <a:gd name="connsiteY17" fmla="*/ 868780 h 1046306"/>
                  <a:gd name="connsiteX18" fmla="*/ 45663 w 753929"/>
                  <a:gd name="connsiteY18" fmla="*/ 836062 h 1046306"/>
                  <a:gd name="connsiteX19" fmla="*/ 46943 w 753929"/>
                  <a:gd name="connsiteY19" fmla="*/ 831062 h 1046306"/>
                  <a:gd name="connsiteX20" fmla="*/ 53357 w 753929"/>
                  <a:gd name="connsiteY20" fmla="*/ 759445 h 1046306"/>
                  <a:gd name="connsiteX21" fmla="*/ 53357 w 753929"/>
                  <a:gd name="connsiteY21" fmla="*/ 756543 h 1046306"/>
                  <a:gd name="connsiteX22" fmla="*/ 46499 w 753929"/>
                  <a:gd name="connsiteY22" fmla="*/ 675370 h 1046306"/>
                  <a:gd name="connsiteX23" fmla="*/ 40250 w 753929"/>
                  <a:gd name="connsiteY23" fmla="*/ 638635 h 1046306"/>
                  <a:gd name="connsiteX24" fmla="*/ 40037 w 753929"/>
                  <a:gd name="connsiteY24" fmla="*/ 631652 h 1046306"/>
                  <a:gd name="connsiteX25" fmla="*/ 43727 w 753929"/>
                  <a:gd name="connsiteY25" fmla="*/ 597901 h 1046306"/>
                  <a:gd name="connsiteX26" fmla="*/ 42678 w 753929"/>
                  <a:gd name="connsiteY26" fmla="*/ 590049 h 1046306"/>
                  <a:gd name="connsiteX27" fmla="*/ 29669 w 753929"/>
                  <a:gd name="connsiteY27" fmla="*/ 558396 h 1046306"/>
                  <a:gd name="connsiteX28" fmla="*/ 27454 w 753929"/>
                  <a:gd name="connsiteY28" fmla="*/ 554822 h 1046306"/>
                  <a:gd name="connsiteX29" fmla="*/ 5654 w 753929"/>
                  <a:gd name="connsiteY29" fmla="*/ 531152 h 1046306"/>
                  <a:gd name="connsiteX30" fmla="*/ 2439 w 753929"/>
                  <a:gd name="connsiteY30" fmla="*/ 505056 h 1046306"/>
                  <a:gd name="connsiteX31" fmla="*/ 6523 w 753929"/>
                  <a:gd name="connsiteY31" fmla="*/ 496778 h 1046306"/>
                  <a:gd name="connsiteX32" fmla="*/ 21025 w 753929"/>
                  <a:gd name="connsiteY32" fmla="*/ 486828 h 1046306"/>
                  <a:gd name="connsiteX33" fmla="*/ 21107 w 753929"/>
                  <a:gd name="connsiteY33" fmla="*/ 486828 h 1046306"/>
                  <a:gd name="connsiteX34" fmla="*/ 247889 w 753929"/>
                  <a:gd name="connsiteY34" fmla="*/ 488106 h 1046306"/>
                  <a:gd name="connsiteX35" fmla="*/ 252875 w 753929"/>
                  <a:gd name="connsiteY35" fmla="*/ 485664 h 1046306"/>
                  <a:gd name="connsiteX36" fmla="*/ 256140 w 753929"/>
                  <a:gd name="connsiteY36" fmla="*/ 474485 h 1046306"/>
                  <a:gd name="connsiteX37" fmla="*/ 246888 w 753929"/>
                  <a:gd name="connsiteY37" fmla="*/ 377591 h 1046306"/>
                  <a:gd name="connsiteX38" fmla="*/ 248381 w 753929"/>
                  <a:gd name="connsiteY38" fmla="*/ 366379 h 1046306"/>
                  <a:gd name="connsiteX39" fmla="*/ 259635 w 753929"/>
                  <a:gd name="connsiteY39" fmla="*/ 337037 h 1046306"/>
                  <a:gd name="connsiteX40" fmla="*/ 273331 w 753929"/>
                  <a:gd name="connsiteY40" fmla="*/ 325300 h 1046306"/>
                  <a:gd name="connsiteX41" fmla="*/ 314358 w 753929"/>
                  <a:gd name="connsiteY41" fmla="*/ 320497 h 1046306"/>
                  <a:gd name="connsiteX42" fmla="*/ 322051 w 753929"/>
                  <a:gd name="connsiteY42" fmla="*/ 308335 h 1046306"/>
                  <a:gd name="connsiteX43" fmla="*/ 320099 w 753929"/>
                  <a:gd name="connsiteY43" fmla="*/ 127956 h 1046306"/>
                  <a:gd name="connsiteX44" fmla="*/ 326381 w 753929"/>
                  <a:gd name="connsiteY44" fmla="*/ 111597 h 1046306"/>
                  <a:gd name="connsiteX45" fmla="*/ 337404 w 753929"/>
                  <a:gd name="connsiteY45" fmla="*/ 107040 h 1046306"/>
                  <a:gd name="connsiteX46" fmla="*/ 520487 w 753929"/>
                  <a:gd name="connsiteY46" fmla="*/ 111941 h 1046306"/>
                  <a:gd name="connsiteX47" fmla="*/ 525195 w 753929"/>
                  <a:gd name="connsiteY47" fmla="*/ 109892 h 1046306"/>
                  <a:gd name="connsiteX48" fmla="*/ 528936 w 753929"/>
                  <a:gd name="connsiteY48" fmla="*/ 99909 h 1046306"/>
                  <a:gd name="connsiteX49" fmla="*/ 528936 w 753929"/>
                  <a:gd name="connsiteY49" fmla="*/ 20653 h 1046306"/>
                  <a:gd name="connsiteX50" fmla="*/ 539762 w 753929"/>
                  <a:gd name="connsiteY50" fmla="*/ 1393 h 1046306"/>
                  <a:gd name="connsiteX51" fmla="*/ 555428 w 753929"/>
                  <a:gd name="connsiteY51" fmla="*/ 3589 h 1046306"/>
                  <a:gd name="connsiteX52" fmla="*/ 741594 w 753929"/>
                  <a:gd name="connsiteY52" fmla="*/ 157855 h 1046306"/>
                  <a:gd name="connsiteX53" fmla="*/ 747548 w 753929"/>
                  <a:gd name="connsiteY53" fmla="*/ 183213 h 1046306"/>
                  <a:gd name="connsiteX54" fmla="*/ 732228 w 753929"/>
                  <a:gd name="connsiteY54" fmla="*/ 195541 h 1046306"/>
                  <a:gd name="connsiteX55" fmla="*/ 689726 w 753929"/>
                  <a:gd name="connsiteY55" fmla="*/ 196131 h 1046306"/>
                  <a:gd name="connsiteX56" fmla="*/ 684804 w 753929"/>
                  <a:gd name="connsiteY56" fmla="*/ 198622 h 1046306"/>
                  <a:gd name="connsiteX57" fmla="*/ 681556 w 753929"/>
                  <a:gd name="connsiteY57" fmla="*/ 209671 h 1046306"/>
                  <a:gd name="connsiteX58" fmla="*/ 712084 w 753929"/>
                  <a:gd name="connsiteY58" fmla="*/ 548003 h 1046306"/>
                  <a:gd name="connsiteX59" fmla="*/ 741807 w 753929"/>
                  <a:gd name="connsiteY59" fmla="*/ 902613 h 1046306"/>
                  <a:gd name="connsiteX60" fmla="*/ 753930 w 753929"/>
                  <a:gd name="connsiteY60" fmla="*/ 912956 h 1046306"/>
                  <a:gd name="connsiteX61" fmla="*/ 742250 w 753929"/>
                  <a:gd name="connsiteY61" fmla="*/ 962674 h 1046306"/>
                  <a:gd name="connsiteX62" fmla="*/ 726059 w 753929"/>
                  <a:gd name="connsiteY62" fmla="*/ 977574 h 1046306"/>
                  <a:gd name="connsiteX63" fmla="*/ 480741 w 753929"/>
                  <a:gd name="connsiteY63" fmla="*/ 978902 h 1046306"/>
                  <a:gd name="connsiteX64" fmla="*/ 471227 w 753929"/>
                  <a:gd name="connsiteY64" fmla="*/ 997704 h 1046306"/>
                  <a:gd name="connsiteX65" fmla="*/ 445883 w 753929"/>
                  <a:gd name="connsiteY65" fmla="*/ 992097 h 1046306"/>
                  <a:gd name="connsiteX66" fmla="*/ 442323 w 753929"/>
                  <a:gd name="connsiteY66" fmla="*/ 992491 h 1046306"/>
                  <a:gd name="connsiteX67" fmla="*/ 415224 w 753929"/>
                  <a:gd name="connsiteY67" fmla="*/ 1004588 h 1046306"/>
                  <a:gd name="connsiteX68" fmla="*/ 403037 w 753929"/>
                  <a:gd name="connsiteY68" fmla="*/ 1004375 h 1046306"/>
                  <a:gd name="connsiteX69" fmla="*/ 363814 w 753929"/>
                  <a:gd name="connsiteY69" fmla="*/ 985279 h 1046306"/>
                  <a:gd name="connsiteX70" fmla="*/ 360895 w 753929"/>
                  <a:gd name="connsiteY70" fmla="*/ 984688 h 1046306"/>
                  <a:gd name="connsiteX71" fmla="*/ 346164 w 753929"/>
                  <a:gd name="connsiteY71" fmla="*/ 985672 h 1046306"/>
                  <a:gd name="connsiteX72" fmla="*/ 338946 w 753929"/>
                  <a:gd name="connsiteY72" fmla="*/ 1024078 h 1046306"/>
                  <a:gd name="connsiteX73" fmla="*/ 330646 w 753929"/>
                  <a:gd name="connsiteY73" fmla="*/ 1037503 h 1046306"/>
                  <a:gd name="connsiteX74" fmla="*/ 321280 w 753929"/>
                  <a:gd name="connsiteY74" fmla="*/ 1043782 h 1046306"/>
                  <a:gd name="connsiteX75" fmla="*/ 313127 w 753929"/>
                  <a:gd name="connsiteY75" fmla="*/ 1046306 h 1046306"/>
                  <a:gd name="connsiteX76" fmla="*/ 155503 w 753929"/>
                  <a:gd name="connsiteY76" fmla="*/ 878173 h 1046306"/>
                  <a:gd name="connsiteX77" fmla="*/ 164787 w 753929"/>
                  <a:gd name="connsiteY77" fmla="*/ 881516 h 1046306"/>
                  <a:gd name="connsiteX78" fmla="*/ 190607 w 753929"/>
                  <a:gd name="connsiteY78" fmla="*/ 902056 h 1046306"/>
                  <a:gd name="connsiteX79" fmla="*/ 191723 w 753929"/>
                  <a:gd name="connsiteY79" fmla="*/ 902810 h 1046306"/>
                  <a:gd name="connsiteX80" fmla="*/ 229336 w 753929"/>
                  <a:gd name="connsiteY80" fmla="*/ 923152 h 1046306"/>
                  <a:gd name="connsiteX81" fmla="*/ 235685 w 753929"/>
                  <a:gd name="connsiteY81" fmla="*/ 929152 h 1046306"/>
                  <a:gd name="connsiteX82" fmla="*/ 272773 w 753929"/>
                  <a:gd name="connsiteY82" fmla="*/ 986213 h 1046306"/>
                  <a:gd name="connsiteX83" fmla="*/ 307467 w 753929"/>
                  <a:gd name="connsiteY83" fmla="*/ 1034291 h 1046306"/>
                  <a:gd name="connsiteX84" fmla="*/ 316604 w 753929"/>
                  <a:gd name="connsiteY84" fmla="*/ 1036585 h 1046306"/>
                  <a:gd name="connsiteX85" fmla="*/ 325971 w 753929"/>
                  <a:gd name="connsiteY85" fmla="*/ 1030307 h 1046306"/>
                  <a:gd name="connsiteX86" fmla="*/ 330613 w 753929"/>
                  <a:gd name="connsiteY86" fmla="*/ 1022439 h 1046306"/>
                  <a:gd name="connsiteX87" fmla="*/ 339045 w 753929"/>
                  <a:gd name="connsiteY87" fmla="*/ 977492 h 1046306"/>
                  <a:gd name="connsiteX88" fmla="*/ 360419 w 753929"/>
                  <a:gd name="connsiteY88" fmla="*/ 976050 h 1046306"/>
                  <a:gd name="connsiteX89" fmla="*/ 367686 w 753929"/>
                  <a:gd name="connsiteY89" fmla="*/ 977492 h 1046306"/>
                  <a:gd name="connsiteX90" fmla="*/ 406907 w 753929"/>
                  <a:gd name="connsiteY90" fmla="*/ 996589 h 1046306"/>
                  <a:gd name="connsiteX91" fmla="*/ 411828 w 753929"/>
                  <a:gd name="connsiteY91" fmla="*/ 996687 h 1046306"/>
                  <a:gd name="connsiteX92" fmla="*/ 438928 w 753929"/>
                  <a:gd name="connsiteY92" fmla="*/ 984590 h 1046306"/>
                  <a:gd name="connsiteX93" fmla="*/ 447852 w 753929"/>
                  <a:gd name="connsiteY93" fmla="*/ 983656 h 1046306"/>
                  <a:gd name="connsiteX94" fmla="*/ 466666 w 753929"/>
                  <a:gd name="connsiteY94" fmla="*/ 987819 h 1046306"/>
                  <a:gd name="connsiteX95" fmla="*/ 475524 w 753929"/>
                  <a:gd name="connsiteY95" fmla="*/ 970296 h 1046306"/>
                  <a:gd name="connsiteX96" fmla="*/ 726108 w 753929"/>
                  <a:gd name="connsiteY96" fmla="*/ 968936 h 1046306"/>
                  <a:gd name="connsiteX97" fmla="*/ 733983 w 753929"/>
                  <a:gd name="connsiteY97" fmla="*/ 960657 h 1046306"/>
                  <a:gd name="connsiteX98" fmla="*/ 744449 w 753929"/>
                  <a:gd name="connsiteY98" fmla="*/ 916054 h 1046306"/>
                  <a:gd name="connsiteX99" fmla="*/ 733622 w 753929"/>
                  <a:gd name="connsiteY99" fmla="*/ 906826 h 1046306"/>
                  <a:gd name="connsiteX100" fmla="*/ 733474 w 753929"/>
                  <a:gd name="connsiteY100" fmla="*/ 905056 h 1046306"/>
                  <a:gd name="connsiteX101" fmla="*/ 703619 w 753929"/>
                  <a:gd name="connsiteY101" fmla="*/ 548708 h 1046306"/>
                  <a:gd name="connsiteX102" fmla="*/ 673091 w 753929"/>
                  <a:gd name="connsiteY102" fmla="*/ 210392 h 1046306"/>
                  <a:gd name="connsiteX103" fmla="*/ 678505 w 753929"/>
                  <a:gd name="connsiteY103" fmla="*/ 192819 h 1046306"/>
                  <a:gd name="connsiteX104" fmla="*/ 689709 w 753929"/>
                  <a:gd name="connsiteY104" fmla="*/ 187476 h 1046306"/>
                  <a:gd name="connsiteX105" fmla="*/ 732211 w 753929"/>
                  <a:gd name="connsiteY105" fmla="*/ 186885 h 1046306"/>
                  <a:gd name="connsiteX106" fmla="*/ 739527 w 753929"/>
                  <a:gd name="connsiteY106" fmla="*/ 180296 h 1046306"/>
                  <a:gd name="connsiteX107" fmla="*/ 736198 w 753929"/>
                  <a:gd name="connsiteY107" fmla="*/ 164412 h 1046306"/>
                  <a:gd name="connsiteX108" fmla="*/ 550031 w 753929"/>
                  <a:gd name="connsiteY108" fmla="*/ 10146 h 1046306"/>
                  <a:gd name="connsiteX109" fmla="*/ 543534 w 753929"/>
                  <a:gd name="connsiteY109" fmla="*/ 9097 h 1046306"/>
                  <a:gd name="connsiteX110" fmla="*/ 537646 w 753929"/>
                  <a:gd name="connsiteY110" fmla="*/ 20588 h 1046306"/>
                  <a:gd name="connsiteX111" fmla="*/ 537646 w 753929"/>
                  <a:gd name="connsiteY111" fmla="*/ 99843 h 1046306"/>
                  <a:gd name="connsiteX112" fmla="*/ 531297 w 753929"/>
                  <a:gd name="connsiteY112" fmla="*/ 115973 h 1046306"/>
                  <a:gd name="connsiteX113" fmla="*/ 520356 w 753929"/>
                  <a:gd name="connsiteY113" fmla="*/ 120465 h 1046306"/>
                  <a:gd name="connsiteX114" fmla="*/ 337257 w 753929"/>
                  <a:gd name="connsiteY114" fmla="*/ 115564 h 1046306"/>
                  <a:gd name="connsiteX115" fmla="*/ 332517 w 753929"/>
                  <a:gd name="connsiteY115" fmla="*/ 117645 h 1046306"/>
                  <a:gd name="connsiteX116" fmla="*/ 328809 w 753929"/>
                  <a:gd name="connsiteY116" fmla="*/ 127759 h 1046306"/>
                  <a:gd name="connsiteX117" fmla="*/ 330761 w 753929"/>
                  <a:gd name="connsiteY117" fmla="*/ 308138 h 1046306"/>
                  <a:gd name="connsiteX118" fmla="*/ 315473 w 753929"/>
                  <a:gd name="connsiteY118" fmla="*/ 328956 h 1046306"/>
                  <a:gd name="connsiteX119" fmla="*/ 274430 w 753929"/>
                  <a:gd name="connsiteY119" fmla="*/ 333775 h 1046306"/>
                  <a:gd name="connsiteX120" fmla="*/ 267770 w 753929"/>
                  <a:gd name="connsiteY120" fmla="*/ 340037 h 1046306"/>
                  <a:gd name="connsiteX121" fmla="*/ 256518 w 753929"/>
                  <a:gd name="connsiteY121" fmla="*/ 369379 h 1046306"/>
                  <a:gd name="connsiteX122" fmla="*/ 255566 w 753929"/>
                  <a:gd name="connsiteY122" fmla="*/ 376689 h 1046306"/>
                  <a:gd name="connsiteX123" fmla="*/ 264818 w 753929"/>
                  <a:gd name="connsiteY123" fmla="*/ 473583 h 1046306"/>
                  <a:gd name="connsiteX124" fmla="*/ 259339 w 753929"/>
                  <a:gd name="connsiteY124" fmla="*/ 491385 h 1046306"/>
                  <a:gd name="connsiteX125" fmla="*/ 248021 w 753929"/>
                  <a:gd name="connsiteY125" fmla="*/ 496631 h 1046306"/>
                  <a:gd name="connsiteX126" fmla="*/ 247939 w 753929"/>
                  <a:gd name="connsiteY126" fmla="*/ 496631 h 1046306"/>
                  <a:gd name="connsiteX127" fmla="*/ 21156 w 753929"/>
                  <a:gd name="connsiteY127" fmla="*/ 495352 h 1046306"/>
                  <a:gd name="connsiteX128" fmla="*/ 21123 w 753929"/>
                  <a:gd name="connsiteY128" fmla="*/ 495352 h 1046306"/>
                  <a:gd name="connsiteX129" fmla="*/ 14349 w 753929"/>
                  <a:gd name="connsiteY129" fmla="*/ 500499 h 1046306"/>
                  <a:gd name="connsiteX130" fmla="*/ 10264 w 753929"/>
                  <a:gd name="connsiteY130" fmla="*/ 508777 h 1046306"/>
                  <a:gd name="connsiteX131" fmla="*/ 12101 w 753929"/>
                  <a:gd name="connsiteY131" fmla="*/ 525251 h 1046306"/>
                  <a:gd name="connsiteX132" fmla="*/ 33901 w 753929"/>
                  <a:gd name="connsiteY132" fmla="*/ 548937 h 1046306"/>
                  <a:gd name="connsiteX133" fmla="*/ 37740 w 753929"/>
                  <a:gd name="connsiteY133" fmla="*/ 555068 h 1046306"/>
                  <a:gd name="connsiteX134" fmla="*/ 50749 w 753929"/>
                  <a:gd name="connsiteY134" fmla="*/ 586705 h 1046306"/>
                  <a:gd name="connsiteX135" fmla="*/ 52389 w 753929"/>
                  <a:gd name="connsiteY135" fmla="*/ 598769 h 1046306"/>
                  <a:gd name="connsiteX136" fmla="*/ 48698 w 753929"/>
                  <a:gd name="connsiteY136" fmla="*/ 632505 h 1046306"/>
                  <a:gd name="connsiteX137" fmla="*/ 48845 w 753929"/>
                  <a:gd name="connsiteY137" fmla="*/ 637110 h 1046306"/>
                  <a:gd name="connsiteX138" fmla="*/ 55095 w 753929"/>
                  <a:gd name="connsiteY138" fmla="*/ 673895 h 1046306"/>
                  <a:gd name="connsiteX139" fmla="*/ 55358 w 753929"/>
                  <a:gd name="connsiteY139" fmla="*/ 675993 h 1046306"/>
                  <a:gd name="connsiteX140" fmla="*/ 62018 w 753929"/>
                  <a:gd name="connsiteY140" fmla="*/ 755740 h 1046306"/>
                  <a:gd name="connsiteX141" fmla="*/ 62018 w 753929"/>
                  <a:gd name="connsiteY141" fmla="*/ 760133 h 1046306"/>
                  <a:gd name="connsiteX142" fmla="*/ 55603 w 753929"/>
                  <a:gd name="connsiteY142" fmla="*/ 831750 h 1046306"/>
                  <a:gd name="connsiteX143" fmla="*/ 53586 w 753929"/>
                  <a:gd name="connsiteY143" fmla="*/ 839520 h 1046306"/>
                  <a:gd name="connsiteX144" fmla="*/ 38757 w 753929"/>
                  <a:gd name="connsiteY144" fmla="*/ 872222 h 1046306"/>
                  <a:gd name="connsiteX145" fmla="*/ 37494 w 753929"/>
                  <a:gd name="connsiteY145" fmla="*/ 880435 h 1046306"/>
                  <a:gd name="connsiteX146" fmla="*/ 40496 w 753929"/>
                  <a:gd name="connsiteY146" fmla="*/ 909678 h 1046306"/>
                  <a:gd name="connsiteX147" fmla="*/ 52438 w 753929"/>
                  <a:gd name="connsiteY147" fmla="*/ 895876 h 1046306"/>
                  <a:gd name="connsiteX148" fmla="*/ 67103 w 753929"/>
                  <a:gd name="connsiteY148" fmla="*/ 890565 h 1046306"/>
                  <a:gd name="connsiteX149" fmla="*/ 89592 w 753929"/>
                  <a:gd name="connsiteY149" fmla="*/ 895450 h 1046306"/>
                  <a:gd name="connsiteX150" fmla="*/ 93693 w 753929"/>
                  <a:gd name="connsiteY150" fmla="*/ 894778 h 1046306"/>
                  <a:gd name="connsiteX151" fmla="*/ 117906 w 753929"/>
                  <a:gd name="connsiteY151" fmla="*/ 881189 h 1046306"/>
                  <a:gd name="connsiteX152" fmla="*/ 124484 w 753929"/>
                  <a:gd name="connsiteY152" fmla="*/ 879287 h 1046306"/>
                  <a:gd name="connsiteX153" fmla="*/ 155060 w 753929"/>
                  <a:gd name="connsiteY153" fmla="*/ 878123 h 1046306"/>
                  <a:gd name="connsiteX154" fmla="*/ 155601 w 753929"/>
                  <a:gd name="connsiteY154" fmla="*/ 878123 h 104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53929" h="1046306">
                    <a:moveTo>
                      <a:pt x="313241" y="1046273"/>
                    </a:moveTo>
                    <a:cubicBezTo>
                      <a:pt x="308469" y="1046273"/>
                      <a:pt x="303761" y="1043864"/>
                      <a:pt x="300496" y="1039323"/>
                    </a:cubicBezTo>
                    <a:lnTo>
                      <a:pt x="265671" y="991081"/>
                    </a:lnTo>
                    <a:lnTo>
                      <a:pt x="228467" y="933856"/>
                    </a:lnTo>
                    <a:cubicBezTo>
                      <a:pt x="227565" y="932480"/>
                      <a:pt x="226450" y="931398"/>
                      <a:pt x="225219" y="930726"/>
                    </a:cubicBezTo>
                    <a:lnTo>
                      <a:pt x="187605" y="910399"/>
                    </a:lnTo>
                    <a:cubicBezTo>
                      <a:pt x="186769" y="909957"/>
                      <a:pt x="185981" y="909416"/>
                      <a:pt x="185227" y="908809"/>
                    </a:cubicBezTo>
                    <a:lnTo>
                      <a:pt x="159424" y="888286"/>
                    </a:lnTo>
                    <a:cubicBezTo>
                      <a:pt x="158144" y="887270"/>
                      <a:pt x="156733" y="886565"/>
                      <a:pt x="155290" y="886811"/>
                    </a:cubicBezTo>
                    <a:lnTo>
                      <a:pt x="124730" y="887975"/>
                    </a:lnTo>
                    <a:cubicBezTo>
                      <a:pt x="123827" y="888008"/>
                      <a:pt x="122909" y="888286"/>
                      <a:pt x="122023" y="888778"/>
                    </a:cubicBezTo>
                    <a:lnTo>
                      <a:pt x="97827" y="902367"/>
                    </a:lnTo>
                    <a:cubicBezTo>
                      <a:pt x="94662" y="904154"/>
                      <a:pt x="91134" y="904695"/>
                      <a:pt x="87689" y="903941"/>
                    </a:cubicBezTo>
                    <a:lnTo>
                      <a:pt x="65184" y="899056"/>
                    </a:lnTo>
                    <a:cubicBezTo>
                      <a:pt x="62936" y="898564"/>
                      <a:pt x="60657" y="899499"/>
                      <a:pt x="58851" y="901597"/>
                    </a:cubicBezTo>
                    <a:lnTo>
                      <a:pt x="33885" y="930463"/>
                    </a:lnTo>
                    <a:lnTo>
                      <a:pt x="28849" y="881402"/>
                    </a:lnTo>
                    <a:cubicBezTo>
                      <a:pt x="28390" y="877009"/>
                      <a:pt x="29078" y="872649"/>
                      <a:pt x="30818" y="868780"/>
                    </a:cubicBezTo>
                    <a:lnTo>
                      <a:pt x="45663" y="836062"/>
                    </a:lnTo>
                    <a:cubicBezTo>
                      <a:pt x="46335" y="834553"/>
                      <a:pt x="46795" y="832832"/>
                      <a:pt x="46943" y="831062"/>
                    </a:cubicBezTo>
                    <a:lnTo>
                      <a:pt x="53357" y="759445"/>
                    </a:lnTo>
                    <a:cubicBezTo>
                      <a:pt x="53439" y="758478"/>
                      <a:pt x="53439" y="757510"/>
                      <a:pt x="53357" y="756543"/>
                    </a:cubicBezTo>
                    <a:lnTo>
                      <a:pt x="46499" y="675370"/>
                    </a:lnTo>
                    <a:lnTo>
                      <a:pt x="40250" y="638635"/>
                    </a:lnTo>
                    <a:cubicBezTo>
                      <a:pt x="39856" y="636340"/>
                      <a:pt x="39790" y="633980"/>
                      <a:pt x="40037" y="631652"/>
                    </a:cubicBezTo>
                    <a:lnTo>
                      <a:pt x="43727" y="597901"/>
                    </a:lnTo>
                    <a:cubicBezTo>
                      <a:pt x="44022" y="595212"/>
                      <a:pt x="43645" y="592409"/>
                      <a:pt x="42678" y="590049"/>
                    </a:cubicBezTo>
                    <a:lnTo>
                      <a:pt x="29669" y="558396"/>
                    </a:lnTo>
                    <a:cubicBezTo>
                      <a:pt x="29095" y="557002"/>
                      <a:pt x="28358" y="555806"/>
                      <a:pt x="27454" y="554822"/>
                    </a:cubicBezTo>
                    <a:lnTo>
                      <a:pt x="5654" y="531152"/>
                    </a:lnTo>
                    <a:cubicBezTo>
                      <a:pt x="-415" y="524562"/>
                      <a:pt x="-1777" y="513596"/>
                      <a:pt x="2439" y="505056"/>
                    </a:cubicBezTo>
                    <a:lnTo>
                      <a:pt x="6523" y="496778"/>
                    </a:lnTo>
                    <a:cubicBezTo>
                      <a:pt x="9542" y="490631"/>
                      <a:pt x="15103" y="486828"/>
                      <a:pt x="21025" y="486828"/>
                    </a:cubicBezTo>
                    <a:lnTo>
                      <a:pt x="21107" y="486828"/>
                    </a:lnTo>
                    <a:lnTo>
                      <a:pt x="247889" y="488106"/>
                    </a:lnTo>
                    <a:cubicBezTo>
                      <a:pt x="249759" y="488303"/>
                      <a:pt x="251842" y="486795"/>
                      <a:pt x="252875" y="485664"/>
                    </a:cubicBezTo>
                    <a:cubicBezTo>
                      <a:pt x="255336" y="482976"/>
                      <a:pt x="256567" y="478779"/>
                      <a:pt x="256140" y="474485"/>
                    </a:cubicBezTo>
                    <a:lnTo>
                      <a:pt x="246888" y="377591"/>
                    </a:lnTo>
                    <a:cubicBezTo>
                      <a:pt x="246528" y="373739"/>
                      <a:pt x="247036" y="369854"/>
                      <a:pt x="248381" y="366379"/>
                    </a:cubicBezTo>
                    <a:lnTo>
                      <a:pt x="259635" y="337037"/>
                    </a:lnTo>
                    <a:cubicBezTo>
                      <a:pt x="262144" y="330480"/>
                      <a:pt x="267393" y="325989"/>
                      <a:pt x="273331" y="325300"/>
                    </a:cubicBezTo>
                    <a:lnTo>
                      <a:pt x="314358" y="320497"/>
                    </a:lnTo>
                    <a:cubicBezTo>
                      <a:pt x="318672" y="319989"/>
                      <a:pt x="322116" y="314531"/>
                      <a:pt x="322051" y="308335"/>
                    </a:cubicBezTo>
                    <a:lnTo>
                      <a:pt x="320099" y="127956"/>
                    </a:lnTo>
                    <a:cubicBezTo>
                      <a:pt x="320033" y="121547"/>
                      <a:pt x="322313" y="115596"/>
                      <a:pt x="326381" y="111597"/>
                    </a:cubicBezTo>
                    <a:cubicBezTo>
                      <a:pt x="329465" y="108564"/>
                      <a:pt x="333238" y="106958"/>
                      <a:pt x="337404" y="107040"/>
                    </a:cubicBezTo>
                    <a:lnTo>
                      <a:pt x="520487" y="111941"/>
                    </a:lnTo>
                    <a:cubicBezTo>
                      <a:pt x="522325" y="111646"/>
                      <a:pt x="524211" y="110843"/>
                      <a:pt x="525195" y="109892"/>
                    </a:cubicBezTo>
                    <a:cubicBezTo>
                      <a:pt x="527541" y="107613"/>
                      <a:pt x="528936" y="103876"/>
                      <a:pt x="528936" y="99909"/>
                    </a:cubicBezTo>
                    <a:lnTo>
                      <a:pt x="528936" y="20653"/>
                    </a:lnTo>
                    <a:cubicBezTo>
                      <a:pt x="528936" y="12031"/>
                      <a:pt x="533184" y="4474"/>
                      <a:pt x="539762" y="1393"/>
                    </a:cubicBezTo>
                    <a:cubicBezTo>
                      <a:pt x="544962" y="-1066"/>
                      <a:pt x="550818" y="-230"/>
                      <a:pt x="555428" y="3589"/>
                    </a:cubicBezTo>
                    <a:lnTo>
                      <a:pt x="741594" y="157855"/>
                    </a:lnTo>
                    <a:cubicBezTo>
                      <a:pt x="749517" y="164412"/>
                      <a:pt x="750239" y="175608"/>
                      <a:pt x="747548" y="183213"/>
                    </a:cubicBezTo>
                    <a:cubicBezTo>
                      <a:pt x="744907" y="190721"/>
                      <a:pt x="739035" y="195442"/>
                      <a:pt x="732228" y="195541"/>
                    </a:cubicBezTo>
                    <a:lnTo>
                      <a:pt x="689726" y="196131"/>
                    </a:lnTo>
                    <a:cubicBezTo>
                      <a:pt x="687494" y="196163"/>
                      <a:pt x="685805" y="197508"/>
                      <a:pt x="684804" y="198622"/>
                    </a:cubicBezTo>
                    <a:cubicBezTo>
                      <a:pt x="682393" y="201294"/>
                      <a:pt x="681179" y="205441"/>
                      <a:pt x="681556" y="209671"/>
                    </a:cubicBezTo>
                    <a:lnTo>
                      <a:pt x="712084" y="548003"/>
                    </a:lnTo>
                    <a:lnTo>
                      <a:pt x="741807" y="902613"/>
                    </a:lnTo>
                    <a:lnTo>
                      <a:pt x="753930" y="912956"/>
                    </a:lnTo>
                    <a:lnTo>
                      <a:pt x="742250" y="962674"/>
                    </a:lnTo>
                    <a:cubicBezTo>
                      <a:pt x="740166" y="971542"/>
                      <a:pt x="733655" y="977525"/>
                      <a:pt x="726059" y="977574"/>
                    </a:cubicBezTo>
                    <a:lnTo>
                      <a:pt x="480741" y="978902"/>
                    </a:lnTo>
                    <a:lnTo>
                      <a:pt x="471227" y="997704"/>
                    </a:lnTo>
                    <a:lnTo>
                      <a:pt x="445883" y="992097"/>
                    </a:lnTo>
                    <a:cubicBezTo>
                      <a:pt x="444702" y="991802"/>
                      <a:pt x="443504" y="991966"/>
                      <a:pt x="442323" y="992491"/>
                    </a:cubicBezTo>
                    <a:lnTo>
                      <a:pt x="415224" y="1004588"/>
                    </a:lnTo>
                    <a:cubicBezTo>
                      <a:pt x="411288" y="1006343"/>
                      <a:pt x="406956" y="1006276"/>
                      <a:pt x="403037" y="1004375"/>
                    </a:cubicBezTo>
                    <a:lnTo>
                      <a:pt x="363814" y="985279"/>
                    </a:lnTo>
                    <a:cubicBezTo>
                      <a:pt x="362863" y="984819"/>
                      <a:pt x="361895" y="984655"/>
                      <a:pt x="360895" y="984688"/>
                    </a:cubicBezTo>
                    <a:lnTo>
                      <a:pt x="346164" y="985672"/>
                    </a:lnTo>
                    <a:lnTo>
                      <a:pt x="338946" y="1024078"/>
                    </a:lnTo>
                    <a:cubicBezTo>
                      <a:pt x="337864" y="1029816"/>
                      <a:pt x="334845" y="1034700"/>
                      <a:pt x="330646" y="1037503"/>
                    </a:cubicBezTo>
                    <a:lnTo>
                      <a:pt x="321280" y="1043782"/>
                    </a:lnTo>
                    <a:cubicBezTo>
                      <a:pt x="318721" y="1045487"/>
                      <a:pt x="315916" y="1046306"/>
                      <a:pt x="313127" y="1046306"/>
                    </a:cubicBezTo>
                    <a:close/>
                    <a:moveTo>
                      <a:pt x="155503" y="878173"/>
                    </a:moveTo>
                    <a:cubicBezTo>
                      <a:pt x="158817" y="878173"/>
                      <a:pt x="162015" y="879320"/>
                      <a:pt x="164787" y="881516"/>
                    </a:cubicBezTo>
                    <a:lnTo>
                      <a:pt x="190607" y="902056"/>
                    </a:lnTo>
                    <a:cubicBezTo>
                      <a:pt x="190968" y="902351"/>
                      <a:pt x="191345" y="902597"/>
                      <a:pt x="191723" y="902810"/>
                    </a:cubicBezTo>
                    <a:lnTo>
                      <a:pt x="229336" y="923152"/>
                    </a:lnTo>
                    <a:cubicBezTo>
                      <a:pt x="231830" y="924497"/>
                      <a:pt x="234012" y="926578"/>
                      <a:pt x="235685" y="929152"/>
                    </a:cubicBezTo>
                    <a:lnTo>
                      <a:pt x="272773" y="986213"/>
                    </a:lnTo>
                    <a:lnTo>
                      <a:pt x="307467" y="1034291"/>
                    </a:lnTo>
                    <a:cubicBezTo>
                      <a:pt x="309961" y="1037733"/>
                      <a:pt x="313521" y="1038602"/>
                      <a:pt x="316604" y="1036585"/>
                    </a:cubicBezTo>
                    <a:lnTo>
                      <a:pt x="325971" y="1030307"/>
                    </a:lnTo>
                    <a:cubicBezTo>
                      <a:pt x="328234" y="1028800"/>
                      <a:pt x="329957" y="1025849"/>
                      <a:pt x="330613" y="1022439"/>
                    </a:cubicBezTo>
                    <a:lnTo>
                      <a:pt x="339045" y="977492"/>
                    </a:lnTo>
                    <a:lnTo>
                      <a:pt x="360419" y="976050"/>
                    </a:lnTo>
                    <a:cubicBezTo>
                      <a:pt x="362863" y="975935"/>
                      <a:pt x="365406" y="976378"/>
                      <a:pt x="367686" y="977492"/>
                    </a:cubicBezTo>
                    <a:lnTo>
                      <a:pt x="406907" y="996589"/>
                    </a:lnTo>
                    <a:cubicBezTo>
                      <a:pt x="408531" y="997376"/>
                      <a:pt x="410221" y="997409"/>
                      <a:pt x="411828" y="996687"/>
                    </a:cubicBezTo>
                    <a:lnTo>
                      <a:pt x="438928" y="984590"/>
                    </a:lnTo>
                    <a:cubicBezTo>
                      <a:pt x="441782" y="983311"/>
                      <a:pt x="444882" y="983000"/>
                      <a:pt x="447852" y="983656"/>
                    </a:cubicBezTo>
                    <a:lnTo>
                      <a:pt x="466666" y="987819"/>
                    </a:lnTo>
                    <a:lnTo>
                      <a:pt x="475524" y="970296"/>
                    </a:lnTo>
                    <a:lnTo>
                      <a:pt x="726108" y="968936"/>
                    </a:lnTo>
                    <a:cubicBezTo>
                      <a:pt x="729603" y="968919"/>
                      <a:pt x="732835" y="965509"/>
                      <a:pt x="733983" y="960657"/>
                    </a:cubicBezTo>
                    <a:lnTo>
                      <a:pt x="744449" y="916054"/>
                    </a:lnTo>
                    <a:lnTo>
                      <a:pt x="733622" y="906826"/>
                    </a:lnTo>
                    <a:lnTo>
                      <a:pt x="733474" y="905056"/>
                    </a:lnTo>
                    <a:lnTo>
                      <a:pt x="703619" y="548708"/>
                    </a:lnTo>
                    <a:lnTo>
                      <a:pt x="673091" y="210392"/>
                    </a:lnTo>
                    <a:cubicBezTo>
                      <a:pt x="672501" y="203819"/>
                      <a:pt x="674535" y="197245"/>
                      <a:pt x="678505" y="192819"/>
                    </a:cubicBezTo>
                    <a:cubicBezTo>
                      <a:pt x="681556" y="189426"/>
                      <a:pt x="685525" y="187541"/>
                      <a:pt x="689709" y="187476"/>
                    </a:cubicBezTo>
                    <a:lnTo>
                      <a:pt x="732211" y="186885"/>
                    </a:lnTo>
                    <a:cubicBezTo>
                      <a:pt x="736755" y="186820"/>
                      <a:pt x="738838" y="182263"/>
                      <a:pt x="739527" y="180296"/>
                    </a:cubicBezTo>
                    <a:cubicBezTo>
                      <a:pt x="741315" y="175247"/>
                      <a:pt x="740725" y="168166"/>
                      <a:pt x="736198" y="164412"/>
                    </a:cubicBezTo>
                    <a:lnTo>
                      <a:pt x="550031" y="10146"/>
                    </a:lnTo>
                    <a:cubicBezTo>
                      <a:pt x="547981" y="8441"/>
                      <a:pt x="545733" y="8097"/>
                      <a:pt x="543534" y="9097"/>
                    </a:cubicBezTo>
                    <a:cubicBezTo>
                      <a:pt x="540599" y="10474"/>
                      <a:pt x="537646" y="14555"/>
                      <a:pt x="537646" y="20588"/>
                    </a:cubicBezTo>
                    <a:lnTo>
                      <a:pt x="537646" y="99843"/>
                    </a:lnTo>
                    <a:cubicBezTo>
                      <a:pt x="537646" y="106171"/>
                      <a:pt x="535332" y="112056"/>
                      <a:pt x="531297" y="115973"/>
                    </a:cubicBezTo>
                    <a:cubicBezTo>
                      <a:pt x="528230" y="118973"/>
                      <a:pt x="524211" y="120399"/>
                      <a:pt x="520356" y="120465"/>
                    </a:cubicBezTo>
                    <a:lnTo>
                      <a:pt x="337257" y="115564"/>
                    </a:lnTo>
                    <a:cubicBezTo>
                      <a:pt x="335043" y="115613"/>
                      <a:pt x="333501" y="116662"/>
                      <a:pt x="332517" y="117645"/>
                    </a:cubicBezTo>
                    <a:cubicBezTo>
                      <a:pt x="330154" y="119957"/>
                      <a:pt x="328776" y="123743"/>
                      <a:pt x="328809" y="127759"/>
                    </a:cubicBezTo>
                    <a:lnTo>
                      <a:pt x="330761" y="308138"/>
                    </a:lnTo>
                    <a:cubicBezTo>
                      <a:pt x="330876" y="318973"/>
                      <a:pt x="324315" y="327923"/>
                      <a:pt x="315473" y="328956"/>
                    </a:cubicBezTo>
                    <a:lnTo>
                      <a:pt x="274430" y="333775"/>
                    </a:lnTo>
                    <a:cubicBezTo>
                      <a:pt x="271674" y="334086"/>
                      <a:pt x="269132" y="336496"/>
                      <a:pt x="267770" y="340037"/>
                    </a:cubicBezTo>
                    <a:lnTo>
                      <a:pt x="256518" y="369379"/>
                    </a:lnTo>
                    <a:cubicBezTo>
                      <a:pt x="255648" y="371624"/>
                      <a:pt x="255320" y="374165"/>
                      <a:pt x="255566" y="376689"/>
                    </a:cubicBezTo>
                    <a:lnTo>
                      <a:pt x="264818" y="473583"/>
                    </a:lnTo>
                    <a:cubicBezTo>
                      <a:pt x="265458" y="480271"/>
                      <a:pt x="263407" y="486926"/>
                      <a:pt x="259339" y="491385"/>
                    </a:cubicBezTo>
                    <a:cubicBezTo>
                      <a:pt x="256239" y="494778"/>
                      <a:pt x="252236" y="496631"/>
                      <a:pt x="248021" y="496631"/>
                    </a:cubicBezTo>
                    <a:lnTo>
                      <a:pt x="247939" y="496631"/>
                    </a:lnTo>
                    <a:lnTo>
                      <a:pt x="21156" y="495352"/>
                    </a:lnTo>
                    <a:lnTo>
                      <a:pt x="21123" y="495352"/>
                    </a:lnTo>
                    <a:cubicBezTo>
                      <a:pt x="18466" y="495352"/>
                      <a:pt x="15923" y="497270"/>
                      <a:pt x="14349" y="500499"/>
                    </a:cubicBezTo>
                    <a:lnTo>
                      <a:pt x="10264" y="508777"/>
                    </a:lnTo>
                    <a:cubicBezTo>
                      <a:pt x="7656" y="514072"/>
                      <a:pt x="8460" y="521317"/>
                      <a:pt x="12101" y="525251"/>
                    </a:cubicBezTo>
                    <a:lnTo>
                      <a:pt x="33901" y="548937"/>
                    </a:lnTo>
                    <a:cubicBezTo>
                      <a:pt x="35493" y="550675"/>
                      <a:pt x="36789" y="552740"/>
                      <a:pt x="37740" y="555068"/>
                    </a:cubicBezTo>
                    <a:lnTo>
                      <a:pt x="50749" y="586705"/>
                    </a:lnTo>
                    <a:cubicBezTo>
                      <a:pt x="52290" y="590426"/>
                      <a:pt x="52864" y="594606"/>
                      <a:pt x="52389" y="598769"/>
                    </a:cubicBezTo>
                    <a:lnTo>
                      <a:pt x="48698" y="632505"/>
                    </a:lnTo>
                    <a:cubicBezTo>
                      <a:pt x="48534" y="634045"/>
                      <a:pt x="48583" y="635603"/>
                      <a:pt x="48845" y="637110"/>
                    </a:cubicBezTo>
                    <a:lnTo>
                      <a:pt x="55095" y="673895"/>
                    </a:lnTo>
                    <a:cubicBezTo>
                      <a:pt x="55210" y="674632"/>
                      <a:pt x="55292" y="675304"/>
                      <a:pt x="55358" y="675993"/>
                    </a:cubicBezTo>
                    <a:lnTo>
                      <a:pt x="62018" y="755740"/>
                    </a:lnTo>
                    <a:cubicBezTo>
                      <a:pt x="62149" y="757199"/>
                      <a:pt x="62149" y="758674"/>
                      <a:pt x="62018" y="760133"/>
                    </a:cubicBezTo>
                    <a:lnTo>
                      <a:pt x="55603" y="831750"/>
                    </a:lnTo>
                    <a:cubicBezTo>
                      <a:pt x="55358" y="834504"/>
                      <a:pt x="54685" y="837111"/>
                      <a:pt x="53586" y="839520"/>
                    </a:cubicBezTo>
                    <a:lnTo>
                      <a:pt x="38757" y="872222"/>
                    </a:lnTo>
                    <a:cubicBezTo>
                      <a:pt x="37658" y="874665"/>
                      <a:pt x="37215" y="877582"/>
                      <a:pt x="37494" y="880435"/>
                    </a:cubicBezTo>
                    <a:lnTo>
                      <a:pt x="40496" y="909678"/>
                    </a:lnTo>
                    <a:lnTo>
                      <a:pt x="52438" y="895876"/>
                    </a:lnTo>
                    <a:cubicBezTo>
                      <a:pt x="56325" y="891401"/>
                      <a:pt x="61821" y="889401"/>
                      <a:pt x="67103" y="890565"/>
                    </a:cubicBezTo>
                    <a:lnTo>
                      <a:pt x="89592" y="895450"/>
                    </a:lnTo>
                    <a:cubicBezTo>
                      <a:pt x="90987" y="895761"/>
                      <a:pt x="92365" y="895515"/>
                      <a:pt x="93693" y="894778"/>
                    </a:cubicBezTo>
                    <a:lnTo>
                      <a:pt x="117906" y="881189"/>
                    </a:lnTo>
                    <a:cubicBezTo>
                      <a:pt x="119972" y="880025"/>
                      <a:pt x="122187" y="879385"/>
                      <a:pt x="124484" y="879287"/>
                    </a:cubicBezTo>
                    <a:lnTo>
                      <a:pt x="155060" y="878123"/>
                    </a:lnTo>
                    <a:cubicBezTo>
                      <a:pt x="155241" y="878123"/>
                      <a:pt x="155405" y="878123"/>
                      <a:pt x="155601" y="87812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2" name="Graphic 9">
              <a:extLst>
                <a:ext uri="{FF2B5EF4-FFF2-40B4-BE49-F238E27FC236}">
                  <a16:creationId xmlns:a16="http://schemas.microsoft.com/office/drawing/2014/main" id="{95DA33B3-DF85-F04F-4DA4-40DECF5C3322}"/>
                </a:ext>
              </a:extLst>
            </p:cNvPr>
            <p:cNvGrpSpPr/>
            <p:nvPr/>
          </p:nvGrpSpPr>
          <p:grpSpPr>
            <a:xfrm>
              <a:off x="7196105" y="7005709"/>
              <a:ext cx="545195" cy="574821"/>
              <a:chOff x="7196105" y="7005709"/>
              <a:chExt cx="545195" cy="574821"/>
            </a:xfrm>
            <a:grpFill/>
          </p:grpSpPr>
          <p:sp>
            <p:nvSpPr>
              <p:cNvPr id="1619" name="Freeform 1618">
                <a:extLst>
                  <a:ext uri="{FF2B5EF4-FFF2-40B4-BE49-F238E27FC236}">
                    <a16:creationId xmlns:a16="http://schemas.microsoft.com/office/drawing/2014/main" id="{7A159EDB-5D36-35FE-DBAC-72F1796B2669}"/>
                  </a:ext>
                </a:extLst>
              </p:cNvPr>
              <p:cNvSpPr/>
              <p:nvPr/>
            </p:nvSpPr>
            <p:spPr>
              <a:xfrm>
                <a:off x="7201863" y="7009987"/>
                <a:ext cx="535189" cy="549216"/>
              </a:xfrm>
              <a:custGeom>
                <a:avLst/>
                <a:gdLst>
                  <a:gd name="connsiteX0" fmla="*/ 535190 w 535189"/>
                  <a:gd name="connsiteY0" fmla="*/ 33 h 549216"/>
                  <a:gd name="connsiteX1" fmla="*/ 535190 w 535189"/>
                  <a:gd name="connsiteY1" fmla="*/ 5623 h 549216"/>
                  <a:gd name="connsiteX2" fmla="*/ 532893 w 535189"/>
                  <a:gd name="connsiteY2" fmla="*/ 20998 h 549216"/>
                  <a:gd name="connsiteX3" fmla="*/ 532893 w 535189"/>
                  <a:gd name="connsiteY3" fmla="*/ 130104 h 549216"/>
                  <a:gd name="connsiteX4" fmla="*/ 520016 w 535189"/>
                  <a:gd name="connsiteY4" fmla="*/ 146431 h 549216"/>
                  <a:gd name="connsiteX5" fmla="*/ 336934 w 535189"/>
                  <a:gd name="connsiteY5" fmla="*/ 141529 h 549216"/>
                  <a:gd name="connsiteX6" fmla="*/ 324057 w 535189"/>
                  <a:gd name="connsiteY6" fmla="*/ 158085 h 549216"/>
                  <a:gd name="connsiteX7" fmla="*/ 326008 w 535189"/>
                  <a:gd name="connsiteY7" fmla="*/ 338464 h 549216"/>
                  <a:gd name="connsiteX8" fmla="*/ 314525 w 535189"/>
                  <a:gd name="connsiteY8" fmla="*/ 354955 h 549216"/>
                  <a:gd name="connsiteX9" fmla="*/ 273484 w 535189"/>
                  <a:gd name="connsiteY9" fmla="*/ 359757 h 549216"/>
                  <a:gd name="connsiteX10" fmla="*/ 263314 w 535189"/>
                  <a:gd name="connsiteY10" fmla="*/ 368756 h 549216"/>
                  <a:gd name="connsiteX11" fmla="*/ 252060 w 535189"/>
                  <a:gd name="connsiteY11" fmla="*/ 398098 h 549216"/>
                  <a:gd name="connsiteX12" fmla="*/ 250847 w 535189"/>
                  <a:gd name="connsiteY12" fmla="*/ 407360 h 549216"/>
                  <a:gd name="connsiteX13" fmla="*/ 260098 w 535189"/>
                  <a:gd name="connsiteY13" fmla="*/ 504253 h 549216"/>
                  <a:gd name="connsiteX14" fmla="*/ 247517 w 535189"/>
                  <a:gd name="connsiteY14" fmla="*/ 522596 h 549216"/>
                  <a:gd name="connsiteX15" fmla="*/ 20734 w 535189"/>
                  <a:gd name="connsiteY15" fmla="*/ 521318 h 549216"/>
                  <a:gd name="connsiteX16" fmla="*/ 10039 w 535189"/>
                  <a:gd name="connsiteY16" fmla="*/ 528858 h 549216"/>
                  <a:gd name="connsiteX17" fmla="*/ 0 w 535189"/>
                  <a:gd name="connsiteY17" fmla="*/ 549217 h 549216"/>
                  <a:gd name="connsiteX18" fmla="*/ 1345 w 535189"/>
                  <a:gd name="connsiteY18" fmla="*/ 528678 h 549216"/>
                  <a:gd name="connsiteX19" fmla="*/ 13450 w 535189"/>
                  <a:gd name="connsiteY19" fmla="*/ 513744 h 549216"/>
                  <a:gd name="connsiteX20" fmla="*/ 138022 w 535189"/>
                  <a:gd name="connsiteY20" fmla="*/ 507728 h 549216"/>
                  <a:gd name="connsiteX21" fmla="*/ 149619 w 535189"/>
                  <a:gd name="connsiteY21" fmla="*/ 496156 h 549216"/>
                  <a:gd name="connsiteX22" fmla="*/ 153031 w 535189"/>
                  <a:gd name="connsiteY22" fmla="*/ 481616 h 549216"/>
                  <a:gd name="connsiteX23" fmla="*/ 155934 w 535189"/>
                  <a:gd name="connsiteY23" fmla="*/ 475141 h 549216"/>
                  <a:gd name="connsiteX24" fmla="*/ 179129 w 535189"/>
                  <a:gd name="connsiteY24" fmla="*/ 443390 h 549216"/>
                  <a:gd name="connsiteX25" fmla="*/ 182246 w 535189"/>
                  <a:gd name="connsiteY25" fmla="*/ 435931 h 549216"/>
                  <a:gd name="connsiteX26" fmla="*/ 201127 w 535189"/>
                  <a:gd name="connsiteY26" fmla="*/ 332530 h 549216"/>
                  <a:gd name="connsiteX27" fmla="*/ 205572 w 535189"/>
                  <a:gd name="connsiteY27" fmla="*/ 323482 h 549216"/>
                  <a:gd name="connsiteX28" fmla="*/ 286656 w 535189"/>
                  <a:gd name="connsiteY28" fmla="*/ 240390 h 549216"/>
                  <a:gd name="connsiteX29" fmla="*/ 290642 w 535189"/>
                  <a:gd name="connsiteY29" fmla="*/ 233309 h 549216"/>
                  <a:gd name="connsiteX30" fmla="*/ 316986 w 535189"/>
                  <a:gd name="connsiteY30" fmla="*/ 142103 h 549216"/>
                  <a:gd name="connsiteX31" fmla="*/ 325615 w 535189"/>
                  <a:gd name="connsiteY31" fmla="*/ 132022 h 549216"/>
                  <a:gd name="connsiteX32" fmla="*/ 333883 w 535189"/>
                  <a:gd name="connsiteY32" fmla="*/ 129219 h 549216"/>
                  <a:gd name="connsiteX33" fmla="*/ 342347 w 535189"/>
                  <a:gd name="connsiteY33" fmla="*/ 119695 h 549216"/>
                  <a:gd name="connsiteX34" fmla="*/ 357783 w 535189"/>
                  <a:gd name="connsiteY34" fmla="*/ 71666 h 549216"/>
                  <a:gd name="connsiteX35" fmla="*/ 367904 w 535189"/>
                  <a:gd name="connsiteY35" fmla="*/ 61733 h 549216"/>
                  <a:gd name="connsiteX36" fmla="*/ 410357 w 535189"/>
                  <a:gd name="connsiteY36" fmla="*/ 54996 h 549216"/>
                  <a:gd name="connsiteX37" fmla="*/ 416328 w 535189"/>
                  <a:gd name="connsiteY37" fmla="*/ 55914 h 549216"/>
                  <a:gd name="connsiteX38" fmla="*/ 434241 w 535189"/>
                  <a:gd name="connsiteY38" fmla="*/ 64634 h 549216"/>
                  <a:gd name="connsiteX39" fmla="*/ 438686 w 535189"/>
                  <a:gd name="connsiteY39" fmla="*/ 65683 h 549216"/>
                  <a:gd name="connsiteX40" fmla="*/ 462128 w 535189"/>
                  <a:gd name="connsiteY40" fmla="*/ 65683 h 549216"/>
                  <a:gd name="connsiteX41" fmla="*/ 469575 w 535189"/>
                  <a:gd name="connsiteY41" fmla="*/ 62536 h 549216"/>
                  <a:gd name="connsiteX42" fmla="*/ 483895 w 535189"/>
                  <a:gd name="connsiteY42" fmla="*/ 48980 h 549216"/>
                  <a:gd name="connsiteX43" fmla="*/ 490653 w 535189"/>
                  <a:gd name="connsiteY43" fmla="*/ 45849 h 549216"/>
                  <a:gd name="connsiteX44" fmla="*/ 514045 w 535189"/>
                  <a:gd name="connsiteY44" fmla="*/ 44177 h 549216"/>
                  <a:gd name="connsiteX45" fmla="*/ 525971 w 535189"/>
                  <a:gd name="connsiteY45" fmla="*/ 27867 h 549216"/>
                  <a:gd name="connsiteX46" fmla="*/ 525971 w 535189"/>
                  <a:gd name="connsiteY46" fmla="*/ 0 h 549216"/>
                  <a:gd name="connsiteX47" fmla="*/ 535157 w 535189"/>
                  <a:gd name="connsiteY47" fmla="*/ 0 h 54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5189" h="549216">
                    <a:moveTo>
                      <a:pt x="535190" y="33"/>
                    </a:moveTo>
                    <a:lnTo>
                      <a:pt x="535190" y="5623"/>
                    </a:lnTo>
                    <a:lnTo>
                      <a:pt x="532893" y="20998"/>
                    </a:lnTo>
                    <a:lnTo>
                      <a:pt x="532893" y="130104"/>
                    </a:lnTo>
                    <a:cubicBezTo>
                      <a:pt x="532893" y="139251"/>
                      <a:pt x="527086" y="146627"/>
                      <a:pt x="520016" y="146431"/>
                    </a:cubicBezTo>
                    <a:lnTo>
                      <a:pt x="336934" y="141529"/>
                    </a:lnTo>
                    <a:cubicBezTo>
                      <a:pt x="329798" y="141333"/>
                      <a:pt x="323958" y="148840"/>
                      <a:pt x="324057" y="158085"/>
                    </a:cubicBezTo>
                    <a:lnTo>
                      <a:pt x="326008" y="338464"/>
                    </a:lnTo>
                    <a:cubicBezTo>
                      <a:pt x="326107" y="347004"/>
                      <a:pt x="321103" y="354184"/>
                      <a:pt x="314525" y="354955"/>
                    </a:cubicBezTo>
                    <a:lnTo>
                      <a:pt x="273484" y="359757"/>
                    </a:lnTo>
                    <a:cubicBezTo>
                      <a:pt x="269121" y="360265"/>
                      <a:pt x="265265" y="363675"/>
                      <a:pt x="263314" y="368756"/>
                    </a:cubicBezTo>
                    <a:lnTo>
                      <a:pt x="252060" y="398098"/>
                    </a:lnTo>
                    <a:cubicBezTo>
                      <a:pt x="250961" y="400967"/>
                      <a:pt x="250534" y="404180"/>
                      <a:pt x="250847" y="407360"/>
                    </a:cubicBezTo>
                    <a:lnTo>
                      <a:pt x="260098" y="504253"/>
                    </a:lnTo>
                    <a:cubicBezTo>
                      <a:pt x="261033" y="514023"/>
                      <a:pt x="255128" y="522629"/>
                      <a:pt x="247517" y="522596"/>
                    </a:cubicBezTo>
                    <a:lnTo>
                      <a:pt x="20734" y="521318"/>
                    </a:lnTo>
                    <a:cubicBezTo>
                      <a:pt x="16404" y="521301"/>
                      <a:pt x="12368" y="524137"/>
                      <a:pt x="10039" y="528858"/>
                    </a:cubicBezTo>
                    <a:lnTo>
                      <a:pt x="0" y="549217"/>
                    </a:lnTo>
                    <a:lnTo>
                      <a:pt x="1345" y="528678"/>
                    </a:lnTo>
                    <a:cubicBezTo>
                      <a:pt x="1886" y="520465"/>
                      <a:pt x="7070" y="514056"/>
                      <a:pt x="13450" y="513744"/>
                    </a:cubicBezTo>
                    <a:lnTo>
                      <a:pt x="138022" y="507728"/>
                    </a:lnTo>
                    <a:cubicBezTo>
                      <a:pt x="143402" y="507466"/>
                      <a:pt x="148061" y="502828"/>
                      <a:pt x="149619" y="496156"/>
                    </a:cubicBezTo>
                    <a:lnTo>
                      <a:pt x="153031" y="481616"/>
                    </a:lnTo>
                    <a:cubicBezTo>
                      <a:pt x="153604" y="479190"/>
                      <a:pt x="154589" y="476977"/>
                      <a:pt x="155934" y="475141"/>
                    </a:cubicBezTo>
                    <a:lnTo>
                      <a:pt x="179129" y="443390"/>
                    </a:lnTo>
                    <a:cubicBezTo>
                      <a:pt x="180655" y="441292"/>
                      <a:pt x="181721" y="438718"/>
                      <a:pt x="182246" y="435931"/>
                    </a:cubicBezTo>
                    <a:lnTo>
                      <a:pt x="201127" y="332530"/>
                    </a:lnTo>
                    <a:cubicBezTo>
                      <a:pt x="201782" y="328956"/>
                      <a:pt x="203341" y="325760"/>
                      <a:pt x="205572" y="323482"/>
                    </a:cubicBezTo>
                    <a:lnTo>
                      <a:pt x="286656" y="240390"/>
                    </a:lnTo>
                    <a:cubicBezTo>
                      <a:pt x="288460" y="238538"/>
                      <a:pt x="289839" y="236095"/>
                      <a:pt x="290642" y="233309"/>
                    </a:cubicBezTo>
                    <a:lnTo>
                      <a:pt x="316986" y="142103"/>
                    </a:lnTo>
                    <a:cubicBezTo>
                      <a:pt x="318430" y="137120"/>
                      <a:pt x="321645" y="133366"/>
                      <a:pt x="325615" y="132022"/>
                    </a:cubicBezTo>
                    <a:lnTo>
                      <a:pt x="333883" y="129219"/>
                    </a:lnTo>
                    <a:cubicBezTo>
                      <a:pt x="337704" y="127924"/>
                      <a:pt x="340821" y="124400"/>
                      <a:pt x="342347" y="119695"/>
                    </a:cubicBezTo>
                    <a:lnTo>
                      <a:pt x="357783" y="71666"/>
                    </a:lnTo>
                    <a:cubicBezTo>
                      <a:pt x="359522" y="66241"/>
                      <a:pt x="363392" y="62454"/>
                      <a:pt x="367904" y="61733"/>
                    </a:cubicBezTo>
                    <a:lnTo>
                      <a:pt x="410357" y="54996"/>
                    </a:lnTo>
                    <a:cubicBezTo>
                      <a:pt x="412375" y="54668"/>
                      <a:pt x="414425" y="54996"/>
                      <a:pt x="416328" y="55914"/>
                    </a:cubicBezTo>
                    <a:lnTo>
                      <a:pt x="434241" y="64634"/>
                    </a:lnTo>
                    <a:cubicBezTo>
                      <a:pt x="435668" y="65323"/>
                      <a:pt x="437160" y="65683"/>
                      <a:pt x="438686" y="65683"/>
                    </a:cubicBezTo>
                    <a:lnTo>
                      <a:pt x="462128" y="65683"/>
                    </a:lnTo>
                    <a:cubicBezTo>
                      <a:pt x="464801" y="65683"/>
                      <a:pt x="467409" y="64585"/>
                      <a:pt x="469575" y="62536"/>
                    </a:cubicBezTo>
                    <a:lnTo>
                      <a:pt x="483895" y="48980"/>
                    </a:lnTo>
                    <a:cubicBezTo>
                      <a:pt x="485863" y="47111"/>
                      <a:pt x="488209" y="46029"/>
                      <a:pt x="490653" y="45849"/>
                    </a:cubicBezTo>
                    <a:lnTo>
                      <a:pt x="514045" y="44177"/>
                    </a:lnTo>
                    <a:cubicBezTo>
                      <a:pt x="520738" y="43702"/>
                      <a:pt x="525971" y="36538"/>
                      <a:pt x="525971" y="27867"/>
                    </a:cubicBezTo>
                    <a:lnTo>
                      <a:pt x="525971" y="0"/>
                    </a:lnTo>
                    <a:lnTo>
                      <a:pt x="535157" y="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20" name="Freeform 1619">
                <a:extLst>
                  <a:ext uri="{FF2B5EF4-FFF2-40B4-BE49-F238E27FC236}">
                    <a16:creationId xmlns:a16="http://schemas.microsoft.com/office/drawing/2014/main" id="{C9455917-27E6-44D7-5069-275E45D01A39}"/>
                  </a:ext>
                </a:extLst>
              </p:cNvPr>
              <p:cNvSpPr/>
              <p:nvPr/>
            </p:nvSpPr>
            <p:spPr>
              <a:xfrm>
                <a:off x="7196105" y="7005709"/>
                <a:ext cx="545195" cy="574821"/>
              </a:xfrm>
              <a:custGeom>
                <a:avLst/>
                <a:gdLst>
                  <a:gd name="connsiteX0" fmla="*/ 33 w 545195"/>
                  <a:gd name="connsiteY0" fmla="*/ 574821 h 574821"/>
                  <a:gd name="connsiteX1" fmla="*/ 2788 w 545195"/>
                  <a:gd name="connsiteY1" fmla="*/ 532694 h 574821"/>
                  <a:gd name="connsiteX2" fmla="*/ 18979 w 545195"/>
                  <a:gd name="connsiteY2" fmla="*/ 513744 h 574821"/>
                  <a:gd name="connsiteX3" fmla="*/ 143533 w 545195"/>
                  <a:gd name="connsiteY3" fmla="*/ 507728 h 574821"/>
                  <a:gd name="connsiteX4" fmla="*/ 151160 w 545195"/>
                  <a:gd name="connsiteY4" fmla="*/ 499467 h 574821"/>
                  <a:gd name="connsiteX5" fmla="*/ 154572 w 545195"/>
                  <a:gd name="connsiteY5" fmla="*/ 484943 h 574821"/>
                  <a:gd name="connsiteX6" fmla="*/ 158198 w 545195"/>
                  <a:gd name="connsiteY6" fmla="*/ 476911 h 574821"/>
                  <a:gd name="connsiteX7" fmla="*/ 181377 w 545195"/>
                  <a:gd name="connsiteY7" fmla="*/ 445176 h 574821"/>
                  <a:gd name="connsiteX8" fmla="*/ 183723 w 545195"/>
                  <a:gd name="connsiteY8" fmla="*/ 439472 h 574821"/>
                  <a:gd name="connsiteX9" fmla="*/ 202603 w 545195"/>
                  <a:gd name="connsiteY9" fmla="*/ 336070 h 574821"/>
                  <a:gd name="connsiteX10" fmla="*/ 208213 w 545195"/>
                  <a:gd name="connsiteY10" fmla="*/ 324793 h 574821"/>
                  <a:gd name="connsiteX11" fmla="*/ 289297 w 545195"/>
                  <a:gd name="connsiteY11" fmla="*/ 241701 h 574821"/>
                  <a:gd name="connsiteX12" fmla="*/ 292234 w 545195"/>
                  <a:gd name="connsiteY12" fmla="*/ 236423 h 574821"/>
                  <a:gd name="connsiteX13" fmla="*/ 318561 w 545195"/>
                  <a:gd name="connsiteY13" fmla="*/ 145218 h 574821"/>
                  <a:gd name="connsiteX14" fmla="*/ 329962 w 545195"/>
                  <a:gd name="connsiteY14" fmla="*/ 132251 h 574821"/>
                  <a:gd name="connsiteX15" fmla="*/ 338230 w 545195"/>
                  <a:gd name="connsiteY15" fmla="*/ 129448 h 574821"/>
                  <a:gd name="connsiteX16" fmla="*/ 343971 w 545195"/>
                  <a:gd name="connsiteY16" fmla="*/ 122695 h 574821"/>
                  <a:gd name="connsiteX17" fmla="*/ 359424 w 545195"/>
                  <a:gd name="connsiteY17" fmla="*/ 74649 h 574821"/>
                  <a:gd name="connsiteX18" fmla="*/ 372940 w 545195"/>
                  <a:gd name="connsiteY18" fmla="*/ 61781 h 574821"/>
                  <a:gd name="connsiteX19" fmla="*/ 415409 w 545195"/>
                  <a:gd name="connsiteY19" fmla="*/ 55045 h 574821"/>
                  <a:gd name="connsiteX20" fmla="*/ 423939 w 545195"/>
                  <a:gd name="connsiteY20" fmla="*/ 56339 h 574821"/>
                  <a:gd name="connsiteX21" fmla="*/ 441869 w 545195"/>
                  <a:gd name="connsiteY21" fmla="*/ 65060 h 574821"/>
                  <a:gd name="connsiteX22" fmla="*/ 444428 w 545195"/>
                  <a:gd name="connsiteY22" fmla="*/ 65666 h 574821"/>
                  <a:gd name="connsiteX23" fmla="*/ 467868 w 545195"/>
                  <a:gd name="connsiteY23" fmla="*/ 65666 h 574821"/>
                  <a:gd name="connsiteX24" fmla="*/ 472363 w 545195"/>
                  <a:gd name="connsiteY24" fmla="*/ 63699 h 574821"/>
                  <a:gd name="connsiteX25" fmla="*/ 486684 w 545195"/>
                  <a:gd name="connsiteY25" fmla="*/ 50143 h 574821"/>
                  <a:gd name="connsiteX26" fmla="*/ 496100 w 545195"/>
                  <a:gd name="connsiteY26" fmla="*/ 45849 h 574821"/>
                  <a:gd name="connsiteX27" fmla="*/ 519475 w 545195"/>
                  <a:gd name="connsiteY27" fmla="*/ 44177 h 574821"/>
                  <a:gd name="connsiteX28" fmla="*/ 527398 w 545195"/>
                  <a:gd name="connsiteY28" fmla="*/ 32161 h 574821"/>
                  <a:gd name="connsiteX29" fmla="*/ 527398 w 545195"/>
                  <a:gd name="connsiteY29" fmla="*/ 0 h 574821"/>
                  <a:gd name="connsiteX30" fmla="*/ 545196 w 545195"/>
                  <a:gd name="connsiteY30" fmla="*/ 0 h 574821"/>
                  <a:gd name="connsiteX31" fmla="*/ 545196 w 545195"/>
                  <a:gd name="connsiteY31" fmla="*/ 9884 h 574821"/>
                  <a:gd name="connsiteX32" fmla="*/ 542851 w 545195"/>
                  <a:gd name="connsiteY32" fmla="*/ 25899 h 574821"/>
                  <a:gd name="connsiteX33" fmla="*/ 542900 w 545195"/>
                  <a:gd name="connsiteY33" fmla="*/ 134366 h 574821"/>
                  <a:gd name="connsiteX34" fmla="*/ 536551 w 545195"/>
                  <a:gd name="connsiteY34" fmla="*/ 150496 h 574821"/>
                  <a:gd name="connsiteX35" fmla="*/ 525610 w 545195"/>
                  <a:gd name="connsiteY35" fmla="*/ 154987 h 574821"/>
                  <a:gd name="connsiteX36" fmla="*/ 342511 w 545195"/>
                  <a:gd name="connsiteY36" fmla="*/ 150086 h 574821"/>
                  <a:gd name="connsiteX37" fmla="*/ 337771 w 545195"/>
                  <a:gd name="connsiteY37" fmla="*/ 152168 h 574821"/>
                  <a:gd name="connsiteX38" fmla="*/ 334063 w 545195"/>
                  <a:gd name="connsiteY38" fmla="*/ 162282 h 574821"/>
                  <a:gd name="connsiteX39" fmla="*/ 336015 w 545195"/>
                  <a:gd name="connsiteY39" fmla="*/ 342660 h 574821"/>
                  <a:gd name="connsiteX40" fmla="*/ 320727 w 545195"/>
                  <a:gd name="connsiteY40" fmla="*/ 363478 h 574821"/>
                  <a:gd name="connsiteX41" fmla="*/ 279684 w 545195"/>
                  <a:gd name="connsiteY41" fmla="*/ 368297 h 574821"/>
                  <a:gd name="connsiteX42" fmla="*/ 273024 w 545195"/>
                  <a:gd name="connsiteY42" fmla="*/ 374559 h 574821"/>
                  <a:gd name="connsiteX43" fmla="*/ 261772 w 545195"/>
                  <a:gd name="connsiteY43" fmla="*/ 403901 h 574821"/>
                  <a:gd name="connsiteX44" fmla="*/ 260820 w 545195"/>
                  <a:gd name="connsiteY44" fmla="*/ 411212 h 574821"/>
                  <a:gd name="connsiteX45" fmla="*/ 270072 w 545195"/>
                  <a:gd name="connsiteY45" fmla="*/ 508106 h 574821"/>
                  <a:gd name="connsiteX46" fmla="*/ 264593 w 545195"/>
                  <a:gd name="connsiteY46" fmla="*/ 525907 h 574821"/>
                  <a:gd name="connsiteX47" fmla="*/ 253275 w 545195"/>
                  <a:gd name="connsiteY47" fmla="*/ 531153 h 574821"/>
                  <a:gd name="connsiteX48" fmla="*/ 253192 w 545195"/>
                  <a:gd name="connsiteY48" fmla="*/ 531153 h 574821"/>
                  <a:gd name="connsiteX49" fmla="*/ 26410 w 545195"/>
                  <a:gd name="connsiteY49" fmla="*/ 529874 h 574821"/>
                  <a:gd name="connsiteX50" fmla="*/ 26377 w 545195"/>
                  <a:gd name="connsiteY50" fmla="*/ 529874 h 574821"/>
                  <a:gd name="connsiteX51" fmla="*/ 19603 w 545195"/>
                  <a:gd name="connsiteY51" fmla="*/ 535021 h 574821"/>
                  <a:gd name="connsiteX52" fmla="*/ 0 w 545195"/>
                  <a:gd name="connsiteY52" fmla="*/ 574789 h 574821"/>
                  <a:gd name="connsiteX53" fmla="*/ 21391 w 545195"/>
                  <a:gd name="connsiteY53" fmla="*/ 522236 h 574821"/>
                  <a:gd name="connsiteX54" fmla="*/ 19405 w 545195"/>
                  <a:gd name="connsiteY54" fmla="*/ 522334 h 574821"/>
                  <a:gd name="connsiteX55" fmla="*/ 11499 w 545195"/>
                  <a:gd name="connsiteY55" fmla="*/ 532103 h 574821"/>
                  <a:gd name="connsiteX56" fmla="*/ 11925 w 545195"/>
                  <a:gd name="connsiteY56" fmla="*/ 531251 h 574821"/>
                  <a:gd name="connsiteX57" fmla="*/ 21391 w 545195"/>
                  <a:gd name="connsiteY57" fmla="*/ 522236 h 574821"/>
                  <a:gd name="connsiteX58" fmla="*/ 39221 w 545195"/>
                  <a:gd name="connsiteY58" fmla="*/ 521383 h 574821"/>
                  <a:gd name="connsiteX59" fmla="*/ 253291 w 545195"/>
                  <a:gd name="connsiteY59" fmla="*/ 522580 h 574821"/>
                  <a:gd name="connsiteX60" fmla="*/ 258278 w 545195"/>
                  <a:gd name="connsiteY60" fmla="*/ 520137 h 574821"/>
                  <a:gd name="connsiteX61" fmla="*/ 261542 w 545195"/>
                  <a:gd name="connsiteY61" fmla="*/ 508958 h 574821"/>
                  <a:gd name="connsiteX62" fmla="*/ 252290 w 545195"/>
                  <a:gd name="connsiteY62" fmla="*/ 412064 h 574821"/>
                  <a:gd name="connsiteX63" fmla="*/ 253783 w 545195"/>
                  <a:gd name="connsiteY63" fmla="*/ 400852 h 574821"/>
                  <a:gd name="connsiteX64" fmla="*/ 265036 w 545195"/>
                  <a:gd name="connsiteY64" fmla="*/ 371510 h 574821"/>
                  <a:gd name="connsiteX65" fmla="*/ 278733 w 545195"/>
                  <a:gd name="connsiteY65" fmla="*/ 359773 h 574821"/>
                  <a:gd name="connsiteX66" fmla="*/ 319759 w 545195"/>
                  <a:gd name="connsiteY66" fmla="*/ 354971 h 574821"/>
                  <a:gd name="connsiteX67" fmla="*/ 327452 w 545195"/>
                  <a:gd name="connsiteY67" fmla="*/ 342808 h 574821"/>
                  <a:gd name="connsiteX68" fmla="*/ 325501 w 545195"/>
                  <a:gd name="connsiteY68" fmla="*/ 162429 h 574821"/>
                  <a:gd name="connsiteX69" fmla="*/ 331783 w 545195"/>
                  <a:gd name="connsiteY69" fmla="*/ 146070 h 574821"/>
                  <a:gd name="connsiteX70" fmla="*/ 342807 w 545195"/>
                  <a:gd name="connsiteY70" fmla="*/ 141513 h 574821"/>
                  <a:gd name="connsiteX71" fmla="*/ 525889 w 545195"/>
                  <a:gd name="connsiteY71" fmla="*/ 146414 h 574821"/>
                  <a:gd name="connsiteX72" fmla="*/ 530597 w 545195"/>
                  <a:gd name="connsiteY72" fmla="*/ 144365 h 574821"/>
                  <a:gd name="connsiteX73" fmla="*/ 534337 w 545195"/>
                  <a:gd name="connsiteY73" fmla="*/ 134382 h 574821"/>
                  <a:gd name="connsiteX74" fmla="*/ 534337 w 545195"/>
                  <a:gd name="connsiteY74" fmla="*/ 41226 h 574821"/>
                  <a:gd name="connsiteX75" fmla="*/ 520148 w 545195"/>
                  <a:gd name="connsiteY75" fmla="*/ 52766 h 574821"/>
                  <a:gd name="connsiteX76" fmla="*/ 496755 w 545195"/>
                  <a:gd name="connsiteY76" fmla="*/ 54438 h 574821"/>
                  <a:gd name="connsiteX77" fmla="*/ 492654 w 545195"/>
                  <a:gd name="connsiteY77" fmla="*/ 56389 h 574821"/>
                  <a:gd name="connsiteX78" fmla="*/ 478334 w 545195"/>
                  <a:gd name="connsiteY78" fmla="*/ 69962 h 574821"/>
                  <a:gd name="connsiteX79" fmla="*/ 467918 w 545195"/>
                  <a:gd name="connsiteY79" fmla="*/ 74289 h 574821"/>
                  <a:gd name="connsiteX80" fmla="*/ 444477 w 545195"/>
                  <a:gd name="connsiteY80" fmla="*/ 74289 h 574821"/>
                  <a:gd name="connsiteX81" fmla="*/ 438129 w 545195"/>
                  <a:gd name="connsiteY81" fmla="*/ 72797 h 574821"/>
                  <a:gd name="connsiteX82" fmla="*/ 420232 w 545195"/>
                  <a:gd name="connsiteY82" fmla="*/ 64077 h 574821"/>
                  <a:gd name="connsiteX83" fmla="*/ 416804 w 545195"/>
                  <a:gd name="connsiteY83" fmla="*/ 63536 h 574821"/>
                  <a:gd name="connsiteX84" fmla="*/ 374351 w 545195"/>
                  <a:gd name="connsiteY84" fmla="*/ 70273 h 574821"/>
                  <a:gd name="connsiteX85" fmla="*/ 367675 w 545195"/>
                  <a:gd name="connsiteY85" fmla="*/ 77272 h 574821"/>
                  <a:gd name="connsiteX86" fmla="*/ 352222 w 545195"/>
                  <a:gd name="connsiteY86" fmla="*/ 125317 h 574821"/>
                  <a:gd name="connsiteX87" fmla="*/ 341051 w 545195"/>
                  <a:gd name="connsiteY87" fmla="*/ 137595 h 574821"/>
                  <a:gd name="connsiteX88" fmla="*/ 332784 w 545195"/>
                  <a:gd name="connsiteY88" fmla="*/ 140398 h 574821"/>
                  <a:gd name="connsiteX89" fmla="*/ 326894 w 545195"/>
                  <a:gd name="connsiteY89" fmla="*/ 147611 h 574821"/>
                  <a:gd name="connsiteX90" fmla="*/ 300567 w 545195"/>
                  <a:gd name="connsiteY90" fmla="*/ 238816 h 574821"/>
                  <a:gd name="connsiteX91" fmla="*/ 295515 w 545195"/>
                  <a:gd name="connsiteY91" fmla="*/ 247717 h 574821"/>
                  <a:gd name="connsiteX92" fmla="*/ 214430 w 545195"/>
                  <a:gd name="connsiteY92" fmla="*/ 330809 h 574821"/>
                  <a:gd name="connsiteX93" fmla="*/ 211133 w 545195"/>
                  <a:gd name="connsiteY93" fmla="*/ 337628 h 574821"/>
                  <a:gd name="connsiteX94" fmla="*/ 192252 w 545195"/>
                  <a:gd name="connsiteY94" fmla="*/ 441029 h 574821"/>
                  <a:gd name="connsiteX95" fmla="*/ 188381 w 545195"/>
                  <a:gd name="connsiteY95" fmla="*/ 450258 h 574821"/>
                  <a:gd name="connsiteX96" fmla="*/ 165202 w 545195"/>
                  <a:gd name="connsiteY96" fmla="*/ 482009 h 574821"/>
                  <a:gd name="connsiteX97" fmla="*/ 163005 w 545195"/>
                  <a:gd name="connsiteY97" fmla="*/ 486927 h 574821"/>
                  <a:gd name="connsiteX98" fmla="*/ 159593 w 545195"/>
                  <a:gd name="connsiteY98" fmla="*/ 501450 h 574821"/>
                  <a:gd name="connsiteX99" fmla="*/ 144009 w 545195"/>
                  <a:gd name="connsiteY99" fmla="*/ 516334 h 574821"/>
                  <a:gd name="connsiteX100" fmla="*/ 39254 w 545195"/>
                  <a:gd name="connsiteY100" fmla="*/ 521399 h 57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5195" h="574821">
                    <a:moveTo>
                      <a:pt x="33" y="574821"/>
                    </a:moveTo>
                    <a:lnTo>
                      <a:pt x="2788" y="532694"/>
                    </a:lnTo>
                    <a:cubicBezTo>
                      <a:pt x="3477" y="522301"/>
                      <a:pt x="10449" y="514154"/>
                      <a:pt x="18979" y="513744"/>
                    </a:cubicBezTo>
                    <a:lnTo>
                      <a:pt x="143533" y="507728"/>
                    </a:lnTo>
                    <a:cubicBezTo>
                      <a:pt x="146912" y="507564"/>
                      <a:pt x="150062" y="504171"/>
                      <a:pt x="151160" y="499467"/>
                    </a:cubicBezTo>
                    <a:lnTo>
                      <a:pt x="154572" y="484943"/>
                    </a:lnTo>
                    <a:cubicBezTo>
                      <a:pt x="155278" y="481960"/>
                      <a:pt x="156525" y="479190"/>
                      <a:pt x="158198" y="476911"/>
                    </a:cubicBezTo>
                    <a:lnTo>
                      <a:pt x="181377" y="445176"/>
                    </a:lnTo>
                    <a:cubicBezTo>
                      <a:pt x="182525" y="443619"/>
                      <a:pt x="183328" y="441652"/>
                      <a:pt x="183723" y="439472"/>
                    </a:cubicBezTo>
                    <a:lnTo>
                      <a:pt x="202603" y="336070"/>
                    </a:lnTo>
                    <a:cubicBezTo>
                      <a:pt x="203406" y="331661"/>
                      <a:pt x="205408" y="327661"/>
                      <a:pt x="208213" y="324793"/>
                    </a:cubicBezTo>
                    <a:lnTo>
                      <a:pt x="289297" y="241701"/>
                    </a:lnTo>
                    <a:cubicBezTo>
                      <a:pt x="290610" y="240357"/>
                      <a:pt x="291627" y="238538"/>
                      <a:pt x="292234" y="236423"/>
                    </a:cubicBezTo>
                    <a:lnTo>
                      <a:pt x="318561" y="145218"/>
                    </a:lnTo>
                    <a:cubicBezTo>
                      <a:pt x="320399" y="138890"/>
                      <a:pt x="324664" y="134038"/>
                      <a:pt x="329962" y="132251"/>
                    </a:cubicBezTo>
                    <a:lnTo>
                      <a:pt x="338230" y="129448"/>
                    </a:lnTo>
                    <a:cubicBezTo>
                      <a:pt x="340739" y="128596"/>
                      <a:pt x="342889" y="126072"/>
                      <a:pt x="343971" y="122695"/>
                    </a:cubicBezTo>
                    <a:lnTo>
                      <a:pt x="359424" y="74649"/>
                    </a:lnTo>
                    <a:cubicBezTo>
                      <a:pt x="361654" y="67699"/>
                      <a:pt x="366838" y="62765"/>
                      <a:pt x="372940" y="61781"/>
                    </a:cubicBezTo>
                    <a:lnTo>
                      <a:pt x="415409" y="55045"/>
                    </a:lnTo>
                    <a:cubicBezTo>
                      <a:pt x="418297" y="54618"/>
                      <a:pt x="421265" y="55045"/>
                      <a:pt x="423939" y="56339"/>
                    </a:cubicBezTo>
                    <a:lnTo>
                      <a:pt x="441869" y="65060"/>
                    </a:lnTo>
                    <a:cubicBezTo>
                      <a:pt x="442705" y="65470"/>
                      <a:pt x="443558" y="65666"/>
                      <a:pt x="444428" y="65666"/>
                    </a:cubicBezTo>
                    <a:lnTo>
                      <a:pt x="467868" y="65666"/>
                    </a:lnTo>
                    <a:cubicBezTo>
                      <a:pt x="469443" y="65666"/>
                      <a:pt x="471002" y="64978"/>
                      <a:pt x="472363" y="63699"/>
                    </a:cubicBezTo>
                    <a:lnTo>
                      <a:pt x="486684" y="50143"/>
                    </a:lnTo>
                    <a:cubicBezTo>
                      <a:pt x="489390" y="47570"/>
                      <a:pt x="492654" y="46094"/>
                      <a:pt x="496100" y="45849"/>
                    </a:cubicBezTo>
                    <a:lnTo>
                      <a:pt x="519475" y="44177"/>
                    </a:lnTo>
                    <a:cubicBezTo>
                      <a:pt x="523838" y="43865"/>
                      <a:pt x="527398" y="38472"/>
                      <a:pt x="527398" y="32161"/>
                    </a:cubicBezTo>
                    <a:lnTo>
                      <a:pt x="527398" y="0"/>
                    </a:lnTo>
                    <a:lnTo>
                      <a:pt x="545196" y="0"/>
                    </a:lnTo>
                    <a:lnTo>
                      <a:pt x="545196" y="9884"/>
                    </a:lnTo>
                    <a:lnTo>
                      <a:pt x="542851" y="25899"/>
                    </a:lnTo>
                    <a:lnTo>
                      <a:pt x="542900" y="134366"/>
                    </a:lnTo>
                    <a:cubicBezTo>
                      <a:pt x="542900" y="140693"/>
                      <a:pt x="540587" y="146578"/>
                      <a:pt x="536551" y="150496"/>
                    </a:cubicBezTo>
                    <a:cubicBezTo>
                      <a:pt x="533484" y="153495"/>
                      <a:pt x="529465" y="154921"/>
                      <a:pt x="525610" y="154987"/>
                    </a:cubicBezTo>
                    <a:lnTo>
                      <a:pt x="342511" y="150086"/>
                    </a:lnTo>
                    <a:cubicBezTo>
                      <a:pt x="340297" y="150135"/>
                      <a:pt x="338755" y="151184"/>
                      <a:pt x="337771" y="152168"/>
                    </a:cubicBezTo>
                    <a:cubicBezTo>
                      <a:pt x="335408" y="154479"/>
                      <a:pt x="334030" y="158266"/>
                      <a:pt x="334063" y="162282"/>
                    </a:cubicBezTo>
                    <a:lnTo>
                      <a:pt x="336015" y="342660"/>
                    </a:lnTo>
                    <a:cubicBezTo>
                      <a:pt x="336130" y="353495"/>
                      <a:pt x="329569" y="362445"/>
                      <a:pt x="320727" y="363478"/>
                    </a:cubicBezTo>
                    <a:lnTo>
                      <a:pt x="279684" y="368297"/>
                    </a:lnTo>
                    <a:cubicBezTo>
                      <a:pt x="276929" y="368609"/>
                      <a:pt x="274386" y="371019"/>
                      <a:pt x="273024" y="374559"/>
                    </a:cubicBezTo>
                    <a:lnTo>
                      <a:pt x="261772" y="403901"/>
                    </a:lnTo>
                    <a:cubicBezTo>
                      <a:pt x="260902" y="406147"/>
                      <a:pt x="260574" y="408688"/>
                      <a:pt x="260820" y="411212"/>
                    </a:cubicBezTo>
                    <a:lnTo>
                      <a:pt x="270072" y="508106"/>
                    </a:lnTo>
                    <a:cubicBezTo>
                      <a:pt x="270712" y="514793"/>
                      <a:pt x="268661" y="521449"/>
                      <a:pt x="264593" y="525907"/>
                    </a:cubicBezTo>
                    <a:cubicBezTo>
                      <a:pt x="261492" y="529301"/>
                      <a:pt x="257490" y="531153"/>
                      <a:pt x="253275" y="531153"/>
                    </a:cubicBezTo>
                    <a:lnTo>
                      <a:pt x="253192" y="531153"/>
                    </a:lnTo>
                    <a:lnTo>
                      <a:pt x="26410" y="529874"/>
                    </a:lnTo>
                    <a:lnTo>
                      <a:pt x="26377" y="529874"/>
                    </a:lnTo>
                    <a:cubicBezTo>
                      <a:pt x="23720" y="529874"/>
                      <a:pt x="21178" y="531792"/>
                      <a:pt x="19603" y="535021"/>
                    </a:cubicBezTo>
                    <a:lnTo>
                      <a:pt x="0" y="574789"/>
                    </a:lnTo>
                    <a:close/>
                    <a:moveTo>
                      <a:pt x="21391" y="522236"/>
                    </a:moveTo>
                    <a:lnTo>
                      <a:pt x="19405" y="522334"/>
                    </a:lnTo>
                    <a:cubicBezTo>
                      <a:pt x="15567" y="522530"/>
                      <a:pt x="12254" y="526727"/>
                      <a:pt x="11499" y="532103"/>
                    </a:cubicBezTo>
                    <a:lnTo>
                      <a:pt x="11925" y="531251"/>
                    </a:lnTo>
                    <a:cubicBezTo>
                      <a:pt x="14074" y="526891"/>
                      <a:pt x="17486" y="523711"/>
                      <a:pt x="21391" y="522236"/>
                    </a:cubicBezTo>
                    <a:close/>
                    <a:moveTo>
                      <a:pt x="39221" y="521383"/>
                    </a:moveTo>
                    <a:lnTo>
                      <a:pt x="253291" y="522580"/>
                    </a:lnTo>
                    <a:cubicBezTo>
                      <a:pt x="255161" y="522776"/>
                      <a:pt x="257244" y="521268"/>
                      <a:pt x="258278" y="520137"/>
                    </a:cubicBezTo>
                    <a:cubicBezTo>
                      <a:pt x="260739" y="517449"/>
                      <a:pt x="261968" y="513253"/>
                      <a:pt x="261542" y="508958"/>
                    </a:cubicBezTo>
                    <a:lnTo>
                      <a:pt x="252290" y="412064"/>
                    </a:lnTo>
                    <a:cubicBezTo>
                      <a:pt x="251929" y="408212"/>
                      <a:pt x="252438" y="404327"/>
                      <a:pt x="253783" y="400852"/>
                    </a:cubicBezTo>
                    <a:lnTo>
                      <a:pt x="265036" y="371510"/>
                    </a:lnTo>
                    <a:cubicBezTo>
                      <a:pt x="267546" y="364954"/>
                      <a:pt x="272795" y="360462"/>
                      <a:pt x="278733" y="359773"/>
                    </a:cubicBezTo>
                    <a:lnTo>
                      <a:pt x="319759" y="354971"/>
                    </a:lnTo>
                    <a:cubicBezTo>
                      <a:pt x="324073" y="354462"/>
                      <a:pt x="327518" y="349004"/>
                      <a:pt x="327452" y="342808"/>
                    </a:cubicBezTo>
                    <a:lnTo>
                      <a:pt x="325501" y="162429"/>
                    </a:lnTo>
                    <a:cubicBezTo>
                      <a:pt x="325435" y="156020"/>
                      <a:pt x="327714" y="150070"/>
                      <a:pt x="331783" y="146070"/>
                    </a:cubicBezTo>
                    <a:cubicBezTo>
                      <a:pt x="334867" y="143037"/>
                      <a:pt x="338640" y="141431"/>
                      <a:pt x="342807" y="141513"/>
                    </a:cubicBezTo>
                    <a:lnTo>
                      <a:pt x="525889" y="146414"/>
                    </a:lnTo>
                    <a:cubicBezTo>
                      <a:pt x="527726" y="146119"/>
                      <a:pt x="529613" y="145316"/>
                      <a:pt x="530597" y="144365"/>
                    </a:cubicBezTo>
                    <a:cubicBezTo>
                      <a:pt x="532943" y="142087"/>
                      <a:pt x="534337" y="138349"/>
                      <a:pt x="534337" y="134382"/>
                    </a:cubicBezTo>
                    <a:lnTo>
                      <a:pt x="534337" y="41226"/>
                    </a:lnTo>
                    <a:cubicBezTo>
                      <a:pt x="531729" y="47717"/>
                      <a:pt x="526414" y="52323"/>
                      <a:pt x="520148" y="52766"/>
                    </a:cubicBezTo>
                    <a:lnTo>
                      <a:pt x="496755" y="54438"/>
                    </a:lnTo>
                    <a:cubicBezTo>
                      <a:pt x="495313" y="54536"/>
                      <a:pt x="493885" y="55208"/>
                      <a:pt x="492654" y="56389"/>
                    </a:cubicBezTo>
                    <a:lnTo>
                      <a:pt x="478334" y="69962"/>
                    </a:lnTo>
                    <a:cubicBezTo>
                      <a:pt x="475382" y="72748"/>
                      <a:pt x="471691" y="74289"/>
                      <a:pt x="467918" y="74289"/>
                    </a:cubicBezTo>
                    <a:lnTo>
                      <a:pt x="444477" y="74289"/>
                    </a:lnTo>
                    <a:cubicBezTo>
                      <a:pt x="442279" y="74289"/>
                      <a:pt x="440146" y="73781"/>
                      <a:pt x="438129" y="72797"/>
                    </a:cubicBezTo>
                    <a:lnTo>
                      <a:pt x="420232" y="64077"/>
                    </a:lnTo>
                    <a:cubicBezTo>
                      <a:pt x="419117" y="63536"/>
                      <a:pt x="417935" y="63355"/>
                      <a:pt x="416804" y="63536"/>
                    </a:cubicBezTo>
                    <a:lnTo>
                      <a:pt x="374351" y="70273"/>
                    </a:lnTo>
                    <a:cubicBezTo>
                      <a:pt x="371464" y="70732"/>
                      <a:pt x="368905" y="73420"/>
                      <a:pt x="367675" y="77272"/>
                    </a:cubicBezTo>
                    <a:lnTo>
                      <a:pt x="352222" y="125317"/>
                    </a:lnTo>
                    <a:cubicBezTo>
                      <a:pt x="350287" y="131366"/>
                      <a:pt x="346202" y="135841"/>
                      <a:pt x="341051" y="137595"/>
                    </a:cubicBezTo>
                    <a:lnTo>
                      <a:pt x="332784" y="140398"/>
                    </a:lnTo>
                    <a:cubicBezTo>
                      <a:pt x="330159" y="141283"/>
                      <a:pt x="327945" y="143988"/>
                      <a:pt x="326894" y="147611"/>
                    </a:cubicBezTo>
                    <a:lnTo>
                      <a:pt x="300567" y="238816"/>
                    </a:lnTo>
                    <a:cubicBezTo>
                      <a:pt x="299565" y="242292"/>
                      <a:pt x="297810" y="245357"/>
                      <a:pt x="295515" y="247717"/>
                    </a:cubicBezTo>
                    <a:lnTo>
                      <a:pt x="214430" y="330809"/>
                    </a:lnTo>
                    <a:cubicBezTo>
                      <a:pt x="212806" y="332481"/>
                      <a:pt x="211625" y="334890"/>
                      <a:pt x="211133" y="337628"/>
                    </a:cubicBezTo>
                    <a:lnTo>
                      <a:pt x="192252" y="441029"/>
                    </a:lnTo>
                    <a:cubicBezTo>
                      <a:pt x="191629" y="444471"/>
                      <a:pt x="190284" y="447668"/>
                      <a:pt x="188381" y="450258"/>
                    </a:cubicBezTo>
                    <a:lnTo>
                      <a:pt x="165202" y="482009"/>
                    </a:lnTo>
                    <a:cubicBezTo>
                      <a:pt x="164202" y="483370"/>
                      <a:pt x="163447" y="485058"/>
                      <a:pt x="163005" y="486927"/>
                    </a:cubicBezTo>
                    <a:lnTo>
                      <a:pt x="159593" y="501450"/>
                    </a:lnTo>
                    <a:cubicBezTo>
                      <a:pt x="157591" y="510007"/>
                      <a:pt x="151325" y="515974"/>
                      <a:pt x="144009" y="516334"/>
                    </a:cubicBezTo>
                    <a:lnTo>
                      <a:pt x="39254" y="52139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3" name="Graphic 9">
              <a:extLst>
                <a:ext uri="{FF2B5EF4-FFF2-40B4-BE49-F238E27FC236}">
                  <a16:creationId xmlns:a16="http://schemas.microsoft.com/office/drawing/2014/main" id="{4CBB59A5-5588-5451-4B45-6E39761E9DDF}"/>
                </a:ext>
              </a:extLst>
            </p:cNvPr>
            <p:cNvGrpSpPr/>
            <p:nvPr/>
          </p:nvGrpSpPr>
          <p:grpSpPr>
            <a:xfrm>
              <a:off x="7200930" y="6336305"/>
              <a:ext cx="1021035" cy="1191655"/>
              <a:chOff x="7200930" y="6336305"/>
              <a:chExt cx="1021035" cy="1191655"/>
            </a:xfrm>
            <a:grpFill/>
          </p:grpSpPr>
          <p:sp>
            <p:nvSpPr>
              <p:cNvPr id="1617" name="Freeform 1616">
                <a:extLst>
                  <a:ext uri="{FF2B5EF4-FFF2-40B4-BE49-F238E27FC236}">
                    <a16:creationId xmlns:a16="http://schemas.microsoft.com/office/drawing/2014/main" id="{52870C38-C6AA-6B38-67CD-E44A6F0FC30F}"/>
                  </a:ext>
                </a:extLst>
              </p:cNvPr>
              <p:cNvSpPr/>
              <p:nvPr/>
            </p:nvSpPr>
            <p:spPr>
              <a:xfrm>
                <a:off x="7205268" y="6340633"/>
                <a:ext cx="1011858" cy="1182978"/>
              </a:xfrm>
              <a:custGeom>
                <a:avLst/>
                <a:gdLst>
                  <a:gd name="connsiteX0" fmla="*/ 948786 w 1011858"/>
                  <a:gd name="connsiteY0" fmla="*/ 56307 h 1182978"/>
                  <a:gd name="connsiteX1" fmla="*/ 968864 w 1011858"/>
                  <a:gd name="connsiteY1" fmla="*/ 98500 h 1182978"/>
                  <a:gd name="connsiteX2" fmla="*/ 970718 w 1011858"/>
                  <a:gd name="connsiteY2" fmla="*/ 106106 h 1182978"/>
                  <a:gd name="connsiteX3" fmla="*/ 972719 w 1011858"/>
                  <a:gd name="connsiteY3" fmla="*/ 150086 h 1182978"/>
                  <a:gd name="connsiteX4" fmla="*/ 973375 w 1011858"/>
                  <a:gd name="connsiteY4" fmla="*/ 154430 h 1182978"/>
                  <a:gd name="connsiteX5" fmla="*/ 994684 w 1011858"/>
                  <a:gd name="connsiteY5" fmla="*/ 234833 h 1182978"/>
                  <a:gd name="connsiteX6" fmla="*/ 998325 w 1011858"/>
                  <a:gd name="connsiteY6" fmla="*/ 241832 h 1182978"/>
                  <a:gd name="connsiteX7" fmla="*/ 1011858 w 1011858"/>
                  <a:gd name="connsiteY7" fmla="*/ 257126 h 1182978"/>
                  <a:gd name="connsiteX8" fmla="*/ 1003345 w 1011858"/>
                  <a:gd name="connsiteY8" fmla="*/ 280960 h 1182978"/>
                  <a:gd name="connsiteX9" fmla="*/ 993355 w 1011858"/>
                  <a:gd name="connsiteY9" fmla="*/ 290320 h 1182978"/>
                  <a:gd name="connsiteX10" fmla="*/ 921244 w 1011858"/>
                  <a:gd name="connsiteY10" fmla="*/ 301287 h 1182978"/>
                  <a:gd name="connsiteX11" fmla="*/ 914863 w 1011858"/>
                  <a:gd name="connsiteY11" fmla="*/ 304729 h 1182978"/>
                  <a:gd name="connsiteX12" fmla="*/ 890471 w 1011858"/>
                  <a:gd name="connsiteY12" fmla="*/ 329841 h 1182978"/>
                  <a:gd name="connsiteX13" fmla="*/ 884451 w 1011858"/>
                  <a:gd name="connsiteY13" fmla="*/ 333218 h 1182978"/>
                  <a:gd name="connsiteX14" fmla="*/ 861338 w 1011858"/>
                  <a:gd name="connsiteY14" fmla="*/ 337611 h 1182978"/>
                  <a:gd name="connsiteX15" fmla="*/ 850560 w 1011858"/>
                  <a:gd name="connsiteY15" fmla="*/ 352987 h 1182978"/>
                  <a:gd name="connsiteX16" fmla="*/ 849182 w 1011858"/>
                  <a:gd name="connsiteY16" fmla="*/ 390099 h 1182978"/>
                  <a:gd name="connsiteX17" fmla="*/ 840767 w 1011858"/>
                  <a:gd name="connsiteY17" fmla="*/ 404721 h 1182978"/>
                  <a:gd name="connsiteX18" fmla="*/ 778646 w 1011858"/>
                  <a:gd name="connsiteY18" fmla="*/ 433063 h 1182978"/>
                  <a:gd name="connsiteX19" fmla="*/ 773019 w 1011858"/>
                  <a:gd name="connsiteY19" fmla="*/ 438210 h 1182978"/>
                  <a:gd name="connsiteX20" fmla="*/ 752350 w 1011858"/>
                  <a:gd name="connsiteY20" fmla="*/ 471371 h 1182978"/>
                  <a:gd name="connsiteX21" fmla="*/ 746445 w 1011858"/>
                  <a:gd name="connsiteY21" fmla="*/ 476633 h 1182978"/>
                  <a:gd name="connsiteX22" fmla="*/ 698169 w 1011858"/>
                  <a:gd name="connsiteY22" fmla="*/ 497074 h 1182978"/>
                  <a:gd name="connsiteX23" fmla="*/ 696134 w 1011858"/>
                  <a:gd name="connsiteY23" fmla="*/ 497697 h 1182978"/>
                  <a:gd name="connsiteX24" fmla="*/ 634669 w 1011858"/>
                  <a:gd name="connsiteY24" fmla="*/ 509712 h 1182978"/>
                  <a:gd name="connsiteX25" fmla="*/ 631192 w 1011858"/>
                  <a:gd name="connsiteY25" fmla="*/ 511072 h 1182978"/>
                  <a:gd name="connsiteX26" fmla="*/ 539036 w 1011858"/>
                  <a:gd name="connsiteY26" fmla="*/ 567133 h 1182978"/>
                  <a:gd name="connsiteX27" fmla="*/ 531785 w 1011858"/>
                  <a:gd name="connsiteY27" fmla="*/ 581919 h 1182978"/>
                  <a:gd name="connsiteX28" fmla="*/ 531785 w 1011858"/>
                  <a:gd name="connsiteY28" fmla="*/ 669371 h 1182978"/>
                  <a:gd name="connsiteX29" fmla="*/ 522599 w 1011858"/>
                  <a:gd name="connsiteY29" fmla="*/ 669371 h 1182978"/>
                  <a:gd name="connsiteX30" fmla="*/ 522599 w 1011858"/>
                  <a:gd name="connsiteY30" fmla="*/ 697237 h 1182978"/>
                  <a:gd name="connsiteX31" fmla="*/ 510674 w 1011858"/>
                  <a:gd name="connsiteY31" fmla="*/ 713547 h 1182978"/>
                  <a:gd name="connsiteX32" fmla="*/ 487281 w 1011858"/>
                  <a:gd name="connsiteY32" fmla="*/ 715219 h 1182978"/>
                  <a:gd name="connsiteX33" fmla="*/ 480523 w 1011858"/>
                  <a:gd name="connsiteY33" fmla="*/ 718350 h 1182978"/>
                  <a:gd name="connsiteX34" fmla="*/ 466203 w 1011858"/>
                  <a:gd name="connsiteY34" fmla="*/ 731907 h 1182978"/>
                  <a:gd name="connsiteX35" fmla="*/ 458755 w 1011858"/>
                  <a:gd name="connsiteY35" fmla="*/ 735054 h 1182978"/>
                  <a:gd name="connsiteX36" fmla="*/ 435315 w 1011858"/>
                  <a:gd name="connsiteY36" fmla="*/ 735054 h 1182978"/>
                  <a:gd name="connsiteX37" fmla="*/ 430869 w 1011858"/>
                  <a:gd name="connsiteY37" fmla="*/ 734005 h 1182978"/>
                  <a:gd name="connsiteX38" fmla="*/ 412956 w 1011858"/>
                  <a:gd name="connsiteY38" fmla="*/ 725284 h 1182978"/>
                  <a:gd name="connsiteX39" fmla="*/ 406986 w 1011858"/>
                  <a:gd name="connsiteY39" fmla="*/ 724366 h 1182978"/>
                  <a:gd name="connsiteX40" fmla="*/ 364532 w 1011858"/>
                  <a:gd name="connsiteY40" fmla="*/ 731103 h 1182978"/>
                  <a:gd name="connsiteX41" fmla="*/ 354411 w 1011858"/>
                  <a:gd name="connsiteY41" fmla="*/ 741037 h 1182978"/>
                  <a:gd name="connsiteX42" fmla="*/ 338975 w 1011858"/>
                  <a:gd name="connsiteY42" fmla="*/ 789066 h 1182978"/>
                  <a:gd name="connsiteX43" fmla="*/ 330510 w 1011858"/>
                  <a:gd name="connsiteY43" fmla="*/ 798589 h 1182978"/>
                  <a:gd name="connsiteX44" fmla="*/ 322243 w 1011858"/>
                  <a:gd name="connsiteY44" fmla="*/ 801393 h 1182978"/>
                  <a:gd name="connsiteX45" fmla="*/ 313615 w 1011858"/>
                  <a:gd name="connsiteY45" fmla="*/ 811474 h 1182978"/>
                  <a:gd name="connsiteX46" fmla="*/ 287270 w 1011858"/>
                  <a:gd name="connsiteY46" fmla="*/ 902679 h 1182978"/>
                  <a:gd name="connsiteX47" fmla="*/ 283284 w 1011858"/>
                  <a:gd name="connsiteY47" fmla="*/ 909761 h 1182978"/>
                  <a:gd name="connsiteX48" fmla="*/ 202200 w 1011858"/>
                  <a:gd name="connsiteY48" fmla="*/ 992852 h 1182978"/>
                  <a:gd name="connsiteX49" fmla="*/ 197755 w 1011858"/>
                  <a:gd name="connsiteY49" fmla="*/ 1001901 h 1182978"/>
                  <a:gd name="connsiteX50" fmla="*/ 178874 w 1011858"/>
                  <a:gd name="connsiteY50" fmla="*/ 1105302 h 1182978"/>
                  <a:gd name="connsiteX51" fmla="*/ 175758 w 1011858"/>
                  <a:gd name="connsiteY51" fmla="*/ 1112760 h 1182978"/>
                  <a:gd name="connsiteX52" fmla="*/ 152563 w 1011858"/>
                  <a:gd name="connsiteY52" fmla="*/ 1144512 h 1182978"/>
                  <a:gd name="connsiteX53" fmla="*/ 149659 w 1011858"/>
                  <a:gd name="connsiteY53" fmla="*/ 1150987 h 1182978"/>
                  <a:gd name="connsiteX54" fmla="*/ 146247 w 1011858"/>
                  <a:gd name="connsiteY54" fmla="*/ 1165526 h 1182978"/>
                  <a:gd name="connsiteX55" fmla="*/ 134649 w 1011858"/>
                  <a:gd name="connsiteY55" fmla="*/ 1177099 h 1182978"/>
                  <a:gd name="connsiteX56" fmla="*/ 13097 w 1011858"/>
                  <a:gd name="connsiteY56" fmla="*/ 1182968 h 1182978"/>
                  <a:gd name="connsiteX57" fmla="*/ 40 w 1011858"/>
                  <a:gd name="connsiteY57" fmla="*/ 1165362 h 1182978"/>
                  <a:gd name="connsiteX58" fmla="*/ 761 w 1011858"/>
                  <a:gd name="connsiteY58" fmla="*/ 1153429 h 1182978"/>
                  <a:gd name="connsiteX59" fmla="*/ 5929 w 1011858"/>
                  <a:gd name="connsiteY59" fmla="*/ 1141496 h 1182978"/>
                  <a:gd name="connsiteX60" fmla="*/ 24547 w 1011858"/>
                  <a:gd name="connsiteY60" fmla="*/ 1123989 h 1182978"/>
                  <a:gd name="connsiteX61" fmla="*/ 27762 w 1011858"/>
                  <a:gd name="connsiteY61" fmla="*/ 1119563 h 1182978"/>
                  <a:gd name="connsiteX62" fmla="*/ 44363 w 1011858"/>
                  <a:gd name="connsiteY62" fmla="*/ 1085877 h 1182978"/>
                  <a:gd name="connsiteX63" fmla="*/ 46069 w 1011858"/>
                  <a:gd name="connsiteY63" fmla="*/ 1073698 h 1182978"/>
                  <a:gd name="connsiteX64" fmla="*/ 43477 w 1011858"/>
                  <a:gd name="connsiteY64" fmla="*/ 1057929 h 1182978"/>
                  <a:gd name="connsiteX65" fmla="*/ 44559 w 1011858"/>
                  <a:gd name="connsiteY65" fmla="*/ 1047159 h 1182978"/>
                  <a:gd name="connsiteX66" fmla="*/ 64851 w 1011858"/>
                  <a:gd name="connsiteY66" fmla="*/ 995294 h 1182978"/>
                  <a:gd name="connsiteX67" fmla="*/ 66443 w 1011858"/>
                  <a:gd name="connsiteY67" fmla="*/ 992163 h 1182978"/>
                  <a:gd name="connsiteX68" fmla="*/ 98184 w 1011858"/>
                  <a:gd name="connsiteY68" fmla="*/ 943250 h 1182978"/>
                  <a:gd name="connsiteX69" fmla="*/ 102481 w 1011858"/>
                  <a:gd name="connsiteY69" fmla="*/ 938971 h 1182978"/>
                  <a:gd name="connsiteX70" fmla="*/ 116605 w 1011858"/>
                  <a:gd name="connsiteY70" fmla="*/ 930382 h 1182978"/>
                  <a:gd name="connsiteX71" fmla="*/ 122592 w 1011858"/>
                  <a:gd name="connsiteY71" fmla="*/ 922743 h 1182978"/>
                  <a:gd name="connsiteX72" fmla="*/ 137750 w 1011858"/>
                  <a:gd name="connsiteY72" fmla="*/ 882402 h 1182978"/>
                  <a:gd name="connsiteX73" fmla="*/ 139012 w 1011858"/>
                  <a:gd name="connsiteY73" fmla="*/ 875255 h 1182978"/>
                  <a:gd name="connsiteX74" fmla="*/ 139012 w 1011858"/>
                  <a:gd name="connsiteY74" fmla="*/ 840045 h 1182978"/>
                  <a:gd name="connsiteX75" fmla="*/ 140686 w 1011858"/>
                  <a:gd name="connsiteY75" fmla="*/ 831915 h 1182978"/>
                  <a:gd name="connsiteX76" fmla="*/ 160141 w 1011858"/>
                  <a:gd name="connsiteY76" fmla="*/ 788131 h 1182978"/>
                  <a:gd name="connsiteX77" fmla="*/ 165259 w 1011858"/>
                  <a:gd name="connsiteY77" fmla="*/ 781771 h 1182978"/>
                  <a:gd name="connsiteX78" fmla="*/ 202627 w 1011858"/>
                  <a:gd name="connsiteY78" fmla="*/ 756642 h 1182978"/>
                  <a:gd name="connsiteX79" fmla="*/ 207450 w 1011858"/>
                  <a:gd name="connsiteY79" fmla="*/ 750938 h 1182978"/>
                  <a:gd name="connsiteX80" fmla="*/ 246983 w 1011858"/>
                  <a:gd name="connsiteY80" fmla="*/ 670780 h 1182978"/>
                  <a:gd name="connsiteX81" fmla="*/ 246983 w 1011858"/>
                  <a:gd name="connsiteY81" fmla="*/ 669387 h 1182978"/>
                  <a:gd name="connsiteX82" fmla="*/ 276329 w 1011858"/>
                  <a:gd name="connsiteY82" fmla="*/ 640062 h 1182978"/>
                  <a:gd name="connsiteX83" fmla="*/ 282678 w 1011858"/>
                  <a:gd name="connsiteY83" fmla="*/ 636751 h 1182978"/>
                  <a:gd name="connsiteX84" fmla="*/ 334907 w 1011858"/>
                  <a:gd name="connsiteY84" fmla="*/ 629423 h 1182978"/>
                  <a:gd name="connsiteX85" fmla="*/ 341862 w 1011858"/>
                  <a:gd name="connsiteY85" fmla="*/ 625473 h 1182978"/>
                  <a:gd name="connsiteX86" fmla="*/ 388318 w 1011858"/>
                  <a:gd name="connsiteY86" fmla="*/ 572805 h 1182978"/>
                  <a:gd name="connsiteX87" fmla="*/ 390663 w 1011858"/>
                  <a:gd name="connsiteY87" fmla="*/ 570707 h 1182978"/>
                  <a:gd name="connsiteX88" fmla="*/ 419911 w 1011858"/>
                  <a:gd name="connsiteY88" fmla="*/ 550364 h 1182978"/>
                  <a:gd name="connsiteX89" fmla="*/ 422864 w 1011858"/>
                  <a:gd name="connsiteY89" fmla="*/ 547512 h 1182978"/>
                  <a:gd name="connsiteX90" fmla="*/ 469582 w 1011858"/>
                  <a:gd name="connsiteY90" fmla="*/ 486943 h 1182978"/>
                  <a:gd name="connsiteX91" fmla="*/ 473010 w 1011858"/>
                  <a:gd name="connsiteY91" fmla="*/ 472141 h 1182978"/>
                  <a:gd name="connsiteX92" fmla="*/ 459067 w 1011858"/>
                  <a:gd name="connsiteY92" fmla="*/ 383640 h 1182978"/>
                  <a:gd name="connsiteX93" fmla="*/ 459789 w 1011858"/>
                  <a:gd name="connsiteY93" fmla="*/ 374084 h 1182978"/>
                  <a:gd name="connsiteX94" fmla="*/ 480950 w 1011858"/>
                  <a:gd name="connsiteY94" fmla="*/ 308401 h 1182978"/>
                  <a:gd name="connsiteX95" fmla="*/ 481474 w 1011858"/>
                  <a:gd name="connsiteY95" fmla="*/ 306434 h 1182978"/>
                  <a:gd name="connsiteX96" fmla="*/ 489611 w 1011858"/>
                  <a:gd name="connsiteY96" fmla="*/ 268092 h 1182978"/>
                  <a:gd name="connsiteX97" fmla="*/ 492662 w 1011858"/>
                  <a:gd name="connsiteY97" fmla="*/ 261126 h 1182978"/>
                  <a:gd name="connsiteX98" fmla="*/ 530112 w 1011858"/>
                  <a:gd name="connsiteY98" fmla="*/ 210491 h 1182978"/>
                  <a:gd name="connsiteX99" fmla="*/ 534016 w 1011858"/>
                  <a:gd name="connsiteY99" fmla="*/ 206917 h 1182978"/>
                  <a:gd name="connsiteX100" fmla="*/ 595629 w 1011858"/>
                  <a:gd name="connsiteY100" fmla="*/ 170773 h 1182978"/>
                  <a:gd name="connsiteX101" fmla="*/ 596580 w 1011858"/>
                  <a:gd name="connsiteY101" fmla="*/ 170150 h 1182978"/>
                  <a:gd name="connsiteX102" fmla="*/ 641543 w 1011858"/>
                  <a:gd name="connsiteY102" fmla="*/ 137595 h 1182978"/>
                  <a:gd name="connsiteX103" fmla="*/ 646070 w 1011858"/>
                  <a:gd name="connsiteY103" fmla="*/ 132022 h 1182978"/>
                  <a:gd name="connsiteX104" fmla="*/ 685456 w 1011858"/>
                  <a:gd name="connsiteY104" fmla="*/ 50799 h 1182978"/>
                  <a:gd name="connsiteX105" fmla="*/ 685915 w 1011858"/>
                  <a:gd name="connsiteY105" fmla="*/ 49783 h 1182978"/>
                  <a:gd name="connsiteX106" fmla="*/ 702811 w 1011858"/>
                  <a:gd name="connsiteY106" fmla="*/ 8655 h 1182978"/>
                  <a:gd name="connsiteX107" fmla="*/ 713949 w 1011858"/>
                  <a:gd name="connsiteY107" fmla="*/ 0 h 1182978"/>
                  <a:gd name="connsiteX108" fmla="*/ 748364 w 1011858"/>
                  <a:gd name="connsiteY108" fmla="*/ 0 h 1182978"/>
                  <a:gd name="connsiteX109" fmla="*/ 755533 w 1011858"/>
                  <a:gd name="connsiteY109" fmla="*/ 2901 h 1182978"/>
                  <a:gd name="connsiteX110" fmla="*/ 787684 w 1011858"/>
                  <a:gd name="connsiteY110" fmla="*/ 31669 h 1182978"/>
                  <a:gd name="connsiteX111" fmla="*/ 795772 w 1011858"/>
                  <a:gd name="connsiteY111" fmla="*/ 34522 h 1182978"/>
                  <a:gd name="connsiteX112" fmla="*/ 849280 w 1011858"/>
                  <a:gd name="connsiteY112" fmla="*/ 29506 h 1182978"/>
                  <a:gd name="connsiteX113" fmla="*/ 852790 w 1011858"/>
                  <a:gd name="connsiteY113" fmla="*/ 29817 h 1182978"/>
                  <a:gd name="connsiteX114" fmla="*/ 916618 w 1011858"/>
                  <a:gd name="connsiteY114" fmla="*/ 47226 h 1182978"/>
                  <a:gd name="connsiteX115" fmla="*/ 918734 w 1011858"/>
                  <a:gd name="connsiteY115" fmla="*/ 47570 h 1182978"/>
                  <a:gd name="connsiteX116" fmla="*/ 938501 w 1011858"/>
                  <a:gd name="connsiteY116" fmla="*/ 48570 h 1182978"/>
                  <a:gd name="connsiteX117" fmla="*/ 948753 w 1011858"/>
                  <a:gd name="connsiteY117" fmla="*/ 56323 h 118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11858" h="1182978">
                    <a:moveTo>
                      <a:pt x="948786" y="56307"/>
                    </a:moveTo>
                    <a:lnTo>
                      <a:pt x="968864" y="98500"/>
                    </a:lnTo>
                    <a:cubicBezTo>
                      <a:pt x="969963" y="100795"/>
                      <a:pt x="970587" y="103401"/>
                      <a:pt x="970718" y="106106"/>
                    </a:cubicBezTo>
                    <a:lnTo>
                      <a:pt x="972719" y="150086"/>
                    </a:lnTo>
                    <a:cubicBezTo>
                      <a:pt x="972784" y="151561"/>
                      <a:pt x="973014" y="153020"/>
                      <a:pt x="973375" y="154430"/>
                    </a:cubicBezTo>
                    <a:lnTo>
                      <a:pt x="994684" y="234833"/>
                    </a:lnTo>
                    <a:cubicBezTo>
                      <a:pt x="995405" y="237538"/>
                      <a:pt x="996652" y="239947"/>
                      <a:pt x="998325" y="241832"/>
                    </a:cubicBezTo>
                    <a:lnTo>
                      <a:pt x="1011858" y="257126"/>
                    </a:lnTo>
                    <a:lnTo>
                      <a:pt x="1003345" y="280960"/>
                    </a:lnTo>
                    <a:cubicBezTo>
                      <a:pt x="1001508" y="286124"/>
                      <a:pt x="997718" y="289664"/>
                      <a:pt x="993355" y="290320"/>
                    </a:cubicBezTo>
                    <a:lnTo>
                      <a:pt x="921244" y="301287"/>
                    </a:lnTo>
                    <a:cubicBezTo>
                      <a:pt x="918914" y="301647"/>
                      <a:pt x="916701" y="302827"/>
                      <a:pt x="914863" y="304729"/>
                    </a:cubicBezTo>
                    <a:lnTo>
                      <a:pt x="890471" y="329841"/>
                    </a:lnTo>
                    <a:cubicBezTo>
                      <a:pt x="888732" y="331628"/>
                      <a:pt x="886648" y="332792"/>
                      <a:pt x="884451" y="333218"/>
                    </a:cubicBezTo>
                    <a:lnTo>
                      <a:pt x="861338" y="337611"/>
                    </a:lnTo>
                    <a:cubicBezTo>
                      <a:pt x="855367" y="338742"/>
                      <a:pt x="850855" y="345184"/>
                      <a:pt x="850560" y="352987"/>
                    </a:cubicBezTo>
                    <a:lnTo>
                      <a:pt x="849182" y="390099"/>
                    </a:lnTo>
                    <a:cubicBezTo>
                      <a:pt x="848936" y="396721"/>
                      <a:pt x="845606" y="402508"/>
                      <a:pt x="840767" y="404721"/>
                    </a:cubicBezTo>
                    <a:lnTo>
                      <a:pt x="778646" y="433063"/>
                    </a:lnTo>
                    <a:cubicBezTo>
                      <a:pt x="776431" y="434062"/>
                      <a:pt x="774496" y="435849"/>
                      <a:pt x="773019" y="438210"/>
                    </a:cubicBezTo>
                    <a:lnTo>
                      <a:pt x="752350" y="471371"/>
                    </a:lnTo>
                    <a:cubicBezTo>
                      <a:pt x="750825" y="473830"/>
                      <a:pt x="748775" y="475666"/>
                      <a:pt x="746445" y="476633"/>
                    </a:cubicBezTo>
                    <a:lnTo>
                      <a:pt x="698169" y="497074"/>
                    </a:lnTo>
                    <a:cubicBezTo>
                      <a:pt x="697513" y="497352"/>
                      <a:pt x="696823" y="497565"/>
                      <a:pt x="696134" y="497697"/>
                    </a:cubicBezTo>
                    <a:lnTo>
                      <a:pt x="634669" y="509712"/>
                    </a:lnTo>
                    <a:cubicBezTo>
                      <a:pt x="633472" y="509941"/>
                      <a:pt x="632291" y="510417"/>
                      <a:pt x="631192" y="511072"/>
                    </a:cubicBezTo>
                    <a:lnTo>
                      <a:pt x="539036" y="567133"/>
                    </a:lnTo>
                    <a:cubicBezTo>
                      <a:pt x="534607" y="569822"/>
                      <a:pt x="531785" y="575591"/>
                      <a:pt x="531785" y="581919"/>
                    </a:cubicBezTo>
                    <a:lnTo>
                      <a:pt x="531785" y="669371"/>
                    </a:lnTo>
                    <a:lnTo>
                      <a:pt x="522599" y="669371"/>
                    </a:lnTo>
                    <a:lnTo>
                      <a:pt x="522599" y="697237"/>
                    </a:lnTo>
                    <a:cubicBezTo>
                      <a:pt x="522599" y="705909"/>
                      <a:pt x="517366" y="713072"/>
                      <a:pt x="510674" y="713547"/>
                    </a:cubicBezTo>
                    <a:lnTo>
                      <a:pt x="487281" y="715219"/>
                    </a:lnTo>
                    <a:cubicBezTo>
                      <a:pt x="484854" y="715400"/>
                      <a:pt x="482492" y="716481"/>
                      <a:pt x="480523" y="718350"/>
                    </a:cubicBezTo>
                    <a:lnTo>
                      <a:pt x="466203" y="731907"/>
                    </a:lnTo>
                    <a:cubicBezTo>
                      <a:pt x="464037" y="733956"/>
                      <a:pt x="461429" y="735054"/>
                      <a:pt x="458755" y="735054"/>
                    </a:cubicBezTo>
                    <a:lnTo>
                      <a:pt x="435315" y="735054"/>
                    </a:lnTo>
                    <a:cubicBezTo>
                      <a:pt x="433805" y="735054"/>
                      <a:pt x="432296" y="734693"/>
                      <a:pt x="430869" y="734005"/>
                    </a:cubicBezTo>
                    <a:lnTo>
                      <a:pt x="412956" y="725284"/>
                    </a:lnTo>
                    <a:cubicBezTo>
                      <a:pt x="411053" y="724350"/>
                      <a:pt x="409003" y="724038"/>
                      <a:pt x="406986" y="724366"/>
                    </a:cubicBezTo>
                    <a:lnTo>
                      <a:pt x="364532" y="731103"/>
                    </a:lnTo>
                    <a:cubicBezTo>
                      <a:pt x="360021" y="731825"/>
                      <a:pt x="356166" y="735611"/>
                      <a:pt x="354411" y="741037"/>
                    </a:cubicBezTo>
                    <a:lnTo>
                      <a:pt x="338975" y="789066"/>
                    </a:lnTo>
                    <a:cubicBezTo>
                      <a:pt x="337466" y="793770"/>
                      <a:pt x="334333" y="797311"/>
                      <a:pt x="330510" y="798589"/>
                    </a:cubicBezTo>
                    <a:lnTo>
                      <a:pt x="322243" y="801393"/>
                    </a:lnTo>
                    <a:cubicBezTo>
                      <a:pt x="318274" y="802736"/>
                      <a:pt x="315042" y="806507"/>
                      <a:pt x="313615" y="811474"/>
                    </a:cubicBezTo>
                    <a:lnTo>
                      <a:pt x="287270" y="902679"/>
                    </a:lnTo>
                    <a:cubicBezTo>
                      <a:pt x="286466" y="905466"/>
                      <a:pt x="285088" y="907925"/>
                      <a:pt x="283284" y="909761"/>
                    </a:cubicBezTo>
                    <a:lnTo>
                      <a:pt x="202200" y="992852"/>
                    </a:lnTo>
                    <a:cubicBezTo>
                      <a:pt x="199969" y="995131"/>
                      <a:pt x="198411" y="998327"/>
                      <a:pt x="197755" y="1001901"/>
                    </a:cubicBezTo>
                    <a:lnTo>
                      <a:pt x="178874" y="1105302"/>
                    </a:lnTo>
                    <a:cubicBezTo>
                      <a:pt x="178366" y="1108105"/>
                      <a:pt x="177299" y="1110678"/>
                      <a:pt x="175758" y="1112760"/>
                    </a:cubicBezTo>
                    <a:lnTo>
                      <a:pt x="152563" y="1144512"/>
                    </a:lnTo>
                    <a:cubicBezTo>
                      <a:pt x="151217" y="1146348"/>
                      <a:pt x="150233" y="1148561"/>
                      <a:pt x="149659" y="1150987"/>
                    </a:cubicBezTo>
                    <a:lnTo>
                      <a:pt x="146247" y="1165526"/>
                    </a:lnTo>
                    <a:cubicBezTo>
                      <a:pt x="144688" y="1172198"/>
                      <a:pt x="140029" y="1176837"/>
                      <a:pt x="134649" y="1177099"/>
                    </a:cubicBezTo>
                    <a:lnTo>
                      <a:pt x="13097" y="1182968"/>
                    </a:lnTo>
                    <a:cubicBezTo>
                      <a:pt x="5551" y="1183328"/>
                      <a:pt x="-551" y="1175099"/>
                      <a:pt x="40" y="1165362"/>
                    </a:cubicBezTo>
                    <a:lnTo>
                      <a:pt x="761" y="1153429"/>
                    </a:lnTo>
                    <a:cubicBezTo>
                      <a:pt x="1057" y="1148659"/>
                      <a:pt x="2943" y="1144315"/>
                      <a:pt x="5929" y="1141496"/>
                    </a:cubicBezTo>
                    <a:lnTo>
                      <a:pt x="24547" y="1123989"/>
                    </a:lnTo>
                    <a:cubicBezTo>
                      <a:pt x="25827" y="1122792"/>
                      <a:pt x="26909" y="1121284"/>
                      <a:pt x="27762" y="1119563"/>
                    </a:cubicBezTo>
                    <a:lnTo>
                      <a:pt x="44363" y="1085877"/>
                    </a:lnTo>
                    <a:cubicBezTo>
                      <a:pt x="46151" y="1082271"/>
                      <a:pt x="46758" y="1077894"/>
                      <a:pt x="46069" y="1073698"/>
                    </a:cubicBezTo>
                    <a:lnTo>
                      <a:pt x="43477" y="1057929"/>
                    </a:lnTo>
                    <a:cubicBezTo>
                      <a:pt x="42870" y="1054290"/>
                      <a:pt x="43264" y="1050487"/>
                      <a:pt x="44559" y="1047159"/>
                    </a:cubicBezTo>
                    <a:lnTo>
                      <a:pt x="64851" y="995294"/>
                    </a:lnTo>
                    <a:cubicBezTo>
                      <a:pt x="65294" y="994180"/>
                      <a:pt x="65819" y="993131"/>
                      <a:pt x="66443" y="992163"/>
                    </a:cubicBezTo>
                    <a:lnTo>
                      <a:pt x="98184" y="943250"/>
                    </a:lnTo>
                    <a:cubicBezTo>
                      <a:pt x="99364" y="941430"/>
                      <a:pt x="100825" y="939971"/>
                      <a:pt x="102481" y="938971"/>
                    </a:cubicBezTo>
                    <a:lnTo>
                      <a:pt x="116605" y="930382"/>
                    </a:lnTo>
                    <a:cubicBezTo>
                      <a:pt x="119213" y="928792"/>
                      <a:pt x="121330" y="926103"/>
                      <a:pt x="122592" y="922743"/>
                    </a:cubicBezTo>
                    <a:lnTo>
                      <a:pt x="137750" y="882402"/>
                    </a:lnTo>
                    <a:cubicBezTo>
                      <a:pt x="138587" y="880173"/>
                      <a:pt x="139012" y="877730"/>
                      <a:pt x="139012" y="875255"/>
                    </a:cubicBezTo>
                    <a:lnTo>
                      <a:pt x="139012" y="840045"/>
                    </a:lnTo>
                    <a:cubicBezTo>
                      <a:pt x="139012" y="837193"/>
                      <a:pt x="139587" y="834390"/>
                      <a:pt x="140686" y="831915"/>
                    </a:cubicBezTo>
                    <a:lnTo>
                      <a:pt x="160141" y="788131"/>
                    </a:lnTo>
                    <a:cubicBezTo>
                      <a:pt x="161338" y="785426"/>
                      <a:pt x="163126" y="783214"/>
                      <a:pt x="165259" y="781771"/>
                    </a:cubicBezTo>
                    <a:lnTo>
                      <a:pt x="202627" y="756642"/>
                    </a:lnTo>
                    <a:cubicBezTo>
                      <a:pt x="204595" y="755315"/>
                      <a:pt x="206252" y="753348"/>
                      <a:pt x="207450" y="750938"/>
                    </a:cubicBezTo>
                    <a:lnTo>
                      <a:pt x="246983" y="670780"/>
                    </a:lnTo>
                    <a:lnTo>
                      <a:pt x="246983" y="669387"/>
                    </a:lnTo>
                    <a:lnTo>
                      <a:pt x="276329" y="640062"/>
                    </a:lnTo>
                    <a:cubicBezTo>
                      <a:pt x="278166" y="638226"/>
                      <a:pt x="280364" y="637078"/>
                      <a:pt x="282678" y="636751"/>
                    </a:cubicBezTo>
                    <a:lnTo>
                      <a:pt x="334907" y="629423"/>
                    </a:lnTo>
                    <a:cubicBezTo>
                      <a:pt x="337483" y="629063"/>
                      <a:pt x="339910" y="627686"/>
                      <a:pt x="341862" y="625473"/>
                    </a:cubicBezTo>
                    <a:lnTo>
                      <a:pt x="388318" y="572805"/>
                    </a:lnTo>
                    <a:cubicBezTo>
                      <a:pt x="389039" y="571985"/>
                      <a:pt x="389827" y="571280"/>
                      <a:pt x="390663" y="570707"/>
                    </a:cubicBezTo>
                    <a:lnTo>
                      <a:pt x="419911" y="550364"/>
                    </a:lnTo>
                    <a:cubicBezTo>
                      <a:pt x="420993" y="549610"/>
                      <a:pt x="421995" y="548643"/>
                      <a:pt x="422864" y="547512"/>
                    </a:cubicBezTo>
                    <a:lnTo>
                      <a:pt x="469582" y="486943"/>
                    </a:lnTo>
                    <a:cubicBezTo>
                      <a:pt x="472568" y="483075"/>
                      <a:pt x="473863" y="477502"/>
                      <a:pt x="473010" y="472141"/>
                    </a:cubicBezTo>
                    <a:lnTo>
                      <a:pt x="459067" y="383640"/>
                    </a:lnTo>
                    <a:cubicBezTo>
                      <a:pt x="458559" y="380444"/>
                      <a:pt x="458805" y="377116"/>
                      <a:pt x="459789" y="374084"/>
                    </a:cubicBezTo>
                    <a:lnTo>
                      <a:pt x="480950" y="308401"/>
                    </a:lnTo>
                    <a:cubicBezTo>
                      <a:pt x="481147" y="307761"/>
                      <a:pt x="481327" y="307105"/>
                      <a:pt x="481474" y="306434"/>
                    </a:cubicBezTo>
                    <a:lnTo>
                      <a:pt x="489611" y="268092"/>
                    </a:lnTo>
                    <a:cubicBezTo>
                      <a:pt x="490169" y="265486"/>
                      <a:pt x="491218" y="263076"/>
                      <a:pt x="492662" y="261126"/>
                    </a:cubicBezTo>
                    <a:lnTo>
                      <a:pt x="530112" y="210491"/>
                    </a:lnTo>
                    <a:cubicBezTo>
                      <a:pt x="531227" y="208983"/>
                      <a:pt x="532556" y="207769"/>
                      <a:pt x="534016" y="206917"/>
                    </a:cubicBezTo>
                    <a:lnTo>
                      <a:pt x="595629" y="170773"/>
                    </a:lnTo>
                    <a:cubicBezTo>
                      <a:pt x="595957" y="170576"/>
                      <a:pt x="596268" y="170379"/>
                      <a:pt x="596580" y="170150"/>
                    </a:cubicBezTo>
                    <a:lnTo>
                      <a:pt x="641543" y="137595"/>
                    </a:lnTo>
                    <a:cubicBezTo>
                      <a:pt x="643380" y="136251"/>
                      <a:pt x="644939" y="134350"/>
                      <a:pt x="646070" y="132022"/>
                    </a:cubicBezTo>
                    <a:lnTo>
                      <a:pt x="685456" y="50799"/>
                    </a:lnTo>
                    <a:cubicBezTo>
                      <a:pt x="685620" y="50471"/>
                      <a:pt x="685768" y="50127"/>
                      <a:pt x="685915" y="49783"/>
                    </a:cubicBezTo>
                    <a:lnTo>
                      <a:pt x="702811" y="8655"/>
                    </a:lnTo>
                    <a:cubicBezTo>
                      <a:pt x="705009" y="3327"/>
                      <a:pt x="709290" y="0"/>
                      <a:pt x="713949" y="0"/>
                    </a:cubicBezTo>
                    <a:lnTo>
                      <a:pt x="748364" y="0"/>
                    </a:lnTo>
                    <a:cubicBezTo>
                      <a:pt x="750924" y="0"/>
                      <a:pt x="753434" y="1016"/>
                      <a:pt x="755533" y="2901"/>
                    </a:cubicBezTo>
                    <a:lnTo>
                      <a:pt x="787684" y="31669"/>
                    </a:lnTo>
                    <a:cubicBezTo>
                      <a:pt x="790047" y="33784"/>
                      <a:pt x="792901" y="34800"/>
                      <a:pt x="795772" y="34522"/>
                    </a:cubicBezTo>
                    <a:lnTo>
                      <a:pt x="849280" y="29506"/>
                    </a:lnTo>
                    <a:cubicBezTo>
                      <a:pt x="850462" y="29391"/>
                      <a:pt x="851643" y="29506"/>
                      <a:pt x="852790" y="29817"/>
                    </a:cubicBezTo>
                    <a:lnTo>
                      <a:pt x="916618" y="47226"/>
                    </a:lnTo>
                    <a:cubicBezTo>
                      <a:pt x="917307" y="47422"/>
                      <a:pt x="918012" y="47537"/>
                      <a:pt x="918734" y="47570"/>
                    </a:cubicBezTo>
                    <a:lnTo>
                      <a:pt x="938501" y="48570"/>
                    </a:lnTo>
                    <a:cubicBezTo>
                      <a:pt x="942700" y="48783"/>
                      <a:pt x="946555" y="51684"/>
                      <a:pt x="948753" y="5632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18" name="Freeform 1617">
                <a:extLst>
                  <a:ext uri="{FF2B5EF4-FFF2-40B4-BE49-F238E27FC236}">
                    <a16:creationId xmlns:a16="http://schemas.microsoft.com/office/drawing/2014/main" id="{D5AEBBF8-9A58-FB2D-DB3C-588160AF1001}"/>
                  </a:ext>
                </a:extLst>
              </p:cNvPr>
              <p:cNvSpPr/>
              <p:nvPr/>
            </p:nvSpPr>
            <p:spPr>
              <a:xfrm>
                <a:off x="7200930" y="6336305"/>
                <a:ext cx="1021035" cy="1191655"/>
              </a:xfrm>
              <a:custGeom>
                <a:avLst/>
                <a:gdLst>
                  <a:gd name="connsiteX0" fmla="*/ 16894 w 1021035"/>
                  <a:gd name="connsiteY0" fmla="*/ 1191606 h 1191655"/>
                  <a:gd name="connsiteX1" fmla="*/ 6101 w 1021035"/>
                  <a:gd name="connsiteY1" fmla="*/ 1186885 h 1191655"/>
                  <a:gd name="connsiteX2" fmla="*/ 48 w 1021035"/>
                  <a:gd name="connsiteY2" fmla="*/ 1169428 h 1191655"/>
                  <a:gd name="connsiteX3" fmla="*/ 785 w 1021035"/>
                  <a:gd name="connsiteY3" fmla="*/ 1157495 h 1191655"/>
                  <a:gd name="connsiteX4" fmla="*/ 7298 w 1021035"/>
                  <a:gd name="connsiteY4" fmla="*/ 1142692 h 1191655"/>
                  <a:gd name="connsiteX5" fmla="*/ 25916 w 1021035"/>
                  <a:gd name="connsiteY5" fmla="*/ 1125186 h 1191655"/>
                  <a:gd name="connsiteX6" fmla="*/ 28246 w 1021035"/>
                  <a:gd name="connsiteY6" fmla="*/ 1121973 h 1191655"/>
                  <a:gd name="connsiteX7" fmla="*/ 44830 w 1021035"/>
                  <a:gd name="connsiteY7" fmla="*/ 1088303 h 1191655"/>
                  <a:gd name="connsiteX8" fmla="*/ 46142 w 1021035"/>
                  <a:gd name="connsiteY8" fmla="*/ 1078714 h 1191655"/>
                  <a:gd name="connsiteX9" fmla="*/ 43550 w 1021035"/>
                  <a:gd name="connsiteY9" fmla="*/ 1062945 h 1191655"/>
                  <a:gd name="connsiteX10" fmla="*/ 44863 w 1021035"/>
                  <a:gd name="connsiteY10" fmla="*/ 1049897 h 1191655"/>
                  <a:gd name="connsiteX11" fmla="*/ 65154 w 1021035"/>
                  <a:gd name="connsiteY11" fmla="*/ 998032 h 1191655"/>
                  <a:gd name="connsiteX12" fmla="*/ 67156 w 1021035"/>
                  <a:gd name="connsiteY12" fmla="*/ 994131 h 1191655"/>
                  <a:gd name="connsiteX13" fmla="*/ 98880 w 1021035"/>
                  <a:gd name="connsiteY13" fmla="*/ 945217 h 1191655"/>
                  <a:gd name="connsiteX14" fmla="*/ 104556 w 1021035"/>
                  <a:gd name="connsiteY14" fmla="*/ 939611 h 1191655"/>
                  <a:gd name="connsiteX15" fmla="*/ 118680 w 1021035"/>
                  <a:gd name="connsiteY15" fmla="*/ 931021 h 1191655"/>
                  <a:gd name="connsiteX16" fmla="*/ 122879 w 1021035"/>
                  <a:gd name="connsiteY16" fmla="*/ 925547 h 1191655"/>
                  <a:gd name="connsiteX17" fmla="*/ 138036 w 1021035"/>
                  <a:gd name="connsiteY17" fmla="*/ 885206 h 1191655"/>
                  <a:gd name="connsiteX18" fmla="*/ 139020 w 1021035"/>
                  <a:gd name="connsiteY18" fmla="*/ 879583 h 1191655"/>
                  <a:gd name="connsiteX19" fmla="*/ 139020 w 1021035"/>
                  <a:gd name="connsiteY19" fmla="*/ 844373 h 1191655"/>
                  <a:gd name="connsiteX20" fmla="*/ 141071 w 1021035"/>
                  <a:gd name="connsiteY20" fmla="*/ 834488 h 1191655"/>
                  <a:gd name="connsiteX21" fmla="*/ 160526 w 1021035"/>
                  <a:gd name="connsiteY21" fmla="*/ 790705 h 1191655"/>
                  <a:gd name="connsiteX22" fmla="*/ 167185 w 1021035"/>
                  <a:gd name="connsiteY22" fmla="*/ 782542 h 1191655"/>
                  <a:gd name="connsiteX23" fmla="*/ 204537 w 1021035"/>
                  <a:gd name="connsiteY23" fmla="*/ 757413 h 1191655"/>
                  <a:gd name="connsiteX24" fmla="*/ 207883 w 1021035"/>
                  <a:gd name="connsiteY24" fmla="*/ 753380 h 1191655"/>
                  <a:gd name="connsiteX25" fmla="*/ 246974 w 1021035"/>
                  <a:gd name="connsiteY25" fmla="*/ 673715 h 1191655"/>
                  <a:gd name="connsiteX26" fmla="*/ 246974 w 1021035"/>
                  <a:gd name="connsiteY26" fmla="*/ 671928 h 1191655"/>
                  <a:gd name="connsiteX27" fmla="*/ 277566 w 1021035"/>
                  <a:gd name="connsiteY27" fmla="*/ 641340 h 1191655"/>
                  <a:gd name="connsiteX28" fmla="*/ 286359 w 1021035"/>
                  <a:gd name="connsiteY28" fmla="*/ 636800 h 1191655"/>
                  <a:gd name="connsiteX29" fmla="*/ 338589 w 1021035"/>
                  <a:gd name="connsiteY29" fmla="*/ 629473 h 1191655"/>
                  <a:gd name="connsiteX30" fmla="*/ 342919 w 1021035"/>
                  <a:gd name="connsiteY30" fmla="*/ 626932 h 1191655"/>
                  <a:gd name="connsiteX31" fmla="*/ 389375 w 1021035"/>
                  <a:gd name="connsiteY31" fmla="*/ 574264 h 1191655"/>
                  <a:gd name="connsiteX32" fmla="*/ 392508 w 1021035"/>
                  <a:gd name="connsiteY32" fmla="*/ 571477 h 1191655"/>
                  <a:gd name="connsiteX33" fmla="*/ 421756 w 1021035"/>
                  <a:gd name="connsiteY33" fmla="*/ 551151 h 1191655"/>
                  <a:gd name="connsiteX34" fmla="*/ 423758 w 1021035"/>
                  <a:gd name="connsiteY34" fmla="*/ 549217 h 1191655"/>
                  <a:gd name="connsiteX35" fmla="*/ 470492 w 1021035"/>
                  <a:gd name="connsiteY35" fmla="*/ 488648 h 1191655"/>
                  <a:gd name="connsiteX36" fmla="*/ 473083 w 1021035"/>
                  <a:gd name="connsiteY36" fmla="*/ 477141 h 1191655"/>
                  <a:gd name="connsiteX37" fmla="*/ 459123 w 1021035"/>
                  <a:gd name="connsiteY37" fmla="*/ 388640 h 1191655"/>
                  <a:gd name="connsiteX38" fmla="*/ 460010 w 1021035"/>
                  <a:gd name="connsiteY38" fmla="*/ 377100 h 1191655"/>
                  <a:gd name="connsiteX39" fmla="*/ 481171 w 1021035"/>
                  <a:gd name="connsiteY39" fmla="*/ 311417 h 1191655"/>
                  <a:gd name="connsiteX40" fmla="*/ 481581 w 1021035"/>
                  <a:gd name="connsiteY40" fmla="*/ 309860 h 1191655"/>
                  <a:gd name="connsiteX41" fmla="*/ 489717 w 1021035"/>
                  <a:gd name="connsiteY41" fmla="*/ 271535 h 1191655"/>
                  <a:gd name="connsiteX42" fmla="*/ 493523 w 1021035"/>
                  <a:gd name="connsiteY42" fmla="*/ 262896 h 1191655"/>
                  <a:gd name="connsiteX43" fmla="*/ 530972 w 1021035"/>
                  <a:gd name="connsiteY43" fmla="*/ 212277 h 1191655"/>
                  <a:gd name="connsiteX44" fmla="*/ 536156 w 1021035"/>
                  <a:gd name="connsiteY44" fmla="*/ 207540 h 1191655"/>
                  <a:gd name="connsiteX45" fmla="*/ 597769 w 1021035"/>
                  <a:gd name="connsiteY45" fmla="*/ 171396 h 1191655"/>
                  <a:gd name="connsiteX46" fmla="*/ 643339 w 1021035"/>
                  <a:gd name="connsiteY46" fmla="*/ 138431 h 1191655"/>
                  <a:gd name="connsiteX47" fmla="*/ 646505 w 1021035"/>
                  <a:gd name="connsiteY47" fmla="*/ 134464 h 1191655"/>
                  <a:gd name="connsiteX48" fmla="*/ 685890 w 1021035"/>
                  <a:gd name="connsiteY48" fmla="*/ 53242 h 1191655"/>
                  <a:gd name="connsiteX49" fmla="*/ 703130 w 1021035"/>
                  <a:gd name="connsiteY49" fmla="*/ 11343 h 1191655"/>
                  <a:gd name="connsiteX50" fmla="*/ 718255 w 1021035"/>
                  <a:gd name="connsiteY50" fmla="*/ 0 h 1191655"/>
                  <a:gd name="connsiteX51" fmla="*/ 752670 w 1021035"/>
                  <a:gd name="connsiteY51" fmla="*/ 0 h 1191655"/>
                  <a:gd name="connsiteX52" fmla="*/ 762709 w 1021035"/>
                  <a:gd name="connsiteY52" fmla="*/ 3983 h 1191655"/>
                  <a:gd name="connsiteX53" fmla="*/ 794877 w 1021035"/>
                  <a:gd name="connsiteY53" fmla="*/ 32768 h 1191655"/>
                  <a:gd name="connsiteX54" fmla="*/ 799683 w 1021035"/>
                  <a:gd name="connsiteY54" fmla="*/ 34538 h 1191655"/>
                  <a:gd name="connsiteX55" fmla="*/ 853192 w 1021035"/>
                  <a:gd name="connsiteY55" fmla="*/ 29522 h 1191655"/>
                  <a:gd name="connsiteX56" fmla="*/ 858261 w 1021035"/>
                  <a:gd name="connsiteY56" fmla="*/ 29981 h 1191655"/>
                  <a:gd name="connsiteX57" fmla="*/ 922072 w 1021035"/>
                  <a:gd name="connsiteY57" fmla="*/ 47390 h 1191655"/>
                  <a:gd name="connsiteX58" fmla="*/ 923252 w 1021035"/>
                  <a:gd name="connsiteY58" fmla="*/ 47586 h 1191655"/>
                  <a:gd name="connsiteX59" fmla="*/ 943035 w 1021035"/>
                  <a:gd name="connsiteY59" fmla="*/ 48586 h 1191655"/>
                  <a:gd name="connsiteX60" fmla="*/ 956963 w 1021035"/>
                  <a:gd name="connsiteY60" fmla="*/ 58799 h 1191655"/>
                  <a:gd name="connsiteX61" fmla="*/ 977024 w 1021035"/>
                  <a:gd name="connsiteY61" fmla="*/ 100992 h 1191655"/>
                  <a:gd name="connsiteX62" fmla="*/ 979288 w 1021035"/>
                  <a:gd name="connsiteY62" fmla="*/ 110253 h 1191655"/>
                  <a:gd name="connsiteX63" fmla="*/ 981289 w 1021035"/>
                  <a:gd name="connsiteY63" fmla="*/ 154233 h 1191655"/>
                  <a:gd name="connsiteX64" fmla="*/ 981814 w 1021035"/>
                  <a:gd name="connsiteY64" fmla="*/ 157676 h 1191655"/>
                  <a:gd name="connsiteX65" fmla="*/ 1003123 w 1021035"/>
                  <a:gd name="connsiteY65" fmla="*/ 238062 h 1191655"/>
                  <a:gd name="connsiteX66" fmla="*/ 1005813 w 1021035"/>
                  <a:gd name="connsiteY66" fmla="*/ 243308 h 1191655"/>
                  <a:gd name="connsiteX67" fmla="*/ 1021035 w 1021035"/>
                  <a:gd name="connsiteY67" fmla="*/ 260503 h 1191655"/>
                  <a:gd name="connsiteX68" fmla="*/ 1011669 w 1021035"/>
                  <a:gd name="connsiteY68" fmla="*/ 286747 h 1191655"/>
                  <a:gd name="connsiteX69" fmla="*/ 998284 w 1021035"/>
                  <a:gd name="connsiteY69" fmla="*/ 298909 h 1191655"/>
                  <a:gd name="connsiteX70" fmla="*/ 926173 w 1021035"/>
                  <a:gd name="connsiteY70" fmla="*/ 309876 h 1191655"/>
                  <a:gd name="connsiteX71" fmla="*/ 922236 w 1021035"/>
                  <a:gd name="connsiteY71" fmla="*/ 312056 h 1191655"/>
                  <a:gd name="connsiteX72" fmla="*/ 897844 w 1021035"/>
                  <a:gd name="connsiteY72" fmla="*/ 337169 h 1191655"/>
                  <a:gd name="connsiteX73" fmla="*/ 889527 w 1021035"/>
                  <a:gd name="connsiteY73" fmla="*/ 341775 h 1191655"/>
                  <a:gd name="connsiteX74" fmla="*/ 866430 w 1021035"/>
                  <a:gd name="connsiteY74" fmla="*/ 346168 h 1191655"/>
                  <a:gd name="connsiteX75" fmla="*/ 859163 w 1021035"/>
                  <a:gd name="connsiteY75" fmla="*/ 357479 h 1191655"/>
                  <a:gd name="connsiteX76" fmla="*/ 857768 w 1021035"/>
                  <a:gd name="connsiteY76" fmla="*/ 394590 h 1191655"/>
                  <a:gd name="connsiteX77" fmla="*/ 846844 w 1021035"/>
                  <a:gd name="connsiteY77" fmla="*/ 412966 h 1191655"/>
                  <a:gd name="connsiteX78" fmla="*/ 784723 w 1021035"/>
                  <a:gd name="connsiteY78" fmla="*/ 441308 h 1191655"/>
                  <a:gd name="connsiteX79" fmla="*/ 780950 w 1021035"/>
                  <a:gd name="connsiteY79" fmla="*/ 444815 h 1191655"/>
                  <a:gd name="connsiteX80" fmla="*/ 760281 w 1021035"/>
                  <a:gd name="connsiteY80" fmla="*/ 477977 h 1191655"/>
                  <a:gd name="connsiteX81" fmla="*/ 752407 w 1021035"/>
                  <a:gd name="connsiteY81" fmla="*/ 484927 h 1191655"/>
                  <a:gd name="connsiteX82" fmla="*/ 704131 w 1021035"/>
                  <a:gd name="connsiteY82" fmla="*/ 505368 h 1191655"/>
                  <a:gd name="connsiteX83" fmla="*/ 701244 w 1021035"/>
                  <a:gd name="connsiteY83" fmla="*/ 506270 h 1191655"/>
                  <a:gd name="connsiteX84" fmla="*/ 639778 w 1021035"/>
                  <a:gd name="connsiteY84" fmla="*/ 518285 h 1191655"/>
                  <a:gd name="connsiteX85" fmla="*/ 637728 w 1021035"/>
                  <a:gd name="connsiteY85" fmla="*/ 519105 h 1191655"/>
                  <a:gd name="connsiteX86" fmla="*/ 545556 w 1021035"/>
                  <a:gd name="connsiteY86" fmla="*/ 575166 h 1191655"/>
                  <a:gd name="connsiteX87" fmla="*/ 540372 w 1021035"/>
                  <a:gd name="connsiteY87" fmla="*/ 586279 h 1191655"/>
                  <a:gd name="connsiteX88" fmla="*/ 540372 w 1021035"/>
                  <a:gd name="connsiteY88" fmla="*/ 678042 h 1191655"/>
                  <a:gd name="connsiteX89" fmla="*/ 531169 w 1021035"/>
                  <a:gd name="connsiteY89" fmla="*/ 678042 h 1191655"/>
                  <a:gd name="connsiteX90" fmla="*/ 531169 w 1021035"/>
                  <a:gd name="connsiteY90" fmla="*/ 701614 h 1191655"/>
                  <a:gd name="connsiteX91" fmla="*/ 515258 w 1021035"/>
                  <a:gd name="connsiteY91" fmla="*/ 722203 h 1191655"/>
                  <a:gd name="connsiteX92" fmla="*/ 491866 w 1021035"/>
                  <a:gd name="connsiteY92" fmla="*/ 723875 h 1191655"/>
                  <a:gd name="connsiteX93" fmla="*/ 487765 w 1021035"/>
                  <a:gd name="connsiteY93" fmla="*/ 725825 h 1191655"/>
                  <a:gd name="connsiteX94" fmla="*/ 473445 w 1021035"/>
                  <a:gd name="connsiteY94" fmla="*/ 739398 h 1191655"/>
                  <a:gd name="connsiteX95" fmla="*/ 463028 w 1021035"/>
                  <a:gd name="connsiteY95" fmla="*/ 743725 h 1191655"/>
                  <a:gd name="connsiteX96" fmla="*/ 439587 w 1021035"/>
                  <a:gd name="connsiteY96" fmla="*/ 743725 h 1191655"/>
                  <a:gd name="connsiteX97" fmla="*/ 433239 w 1021035"/>
                  <a:gd name="connsiteY97" fmla="*/ 742234 h 1191655"/>
                  <a:gd name="connsiteX98" fmla="*/ 415343 w 1021035"/>
                  <a:gd name="connsiteY98" fmla="*/ 733513 h 1191655"/>
                  <a:gd name="connsiteX99" fmla="*/ 411914 w 1021035"/>
                  <a:gd name="connsiteY99" fmla="*/ 732972 h 1191655"/>
                  <a:gd name="connsiteX100" fmla="*/ 369461 w 1021035"/>
                  <a:gd name="connsiteY100" fmla="*/ 739709 h 1191655"/>
                  <a:gd name="connsiteX101" fmla="*/ 362784 w 1021035"/>
                  <a:gd name="connsiteY101" fmla="*/ 746709 h 1191655"/>
                  <a:gd name="connsiteX102" fmla="*/ 347333 w 1021035"/>
                  <a:gd name="connsiteY102" fmla="*/ 794754 h 1191655"/>
                  <a:gd name="connsiteX103" fmla="*/ 336161 w 1021035"/>
                  <a:gd name="connsiteY103" fmla="*/ 807032 h 1191655"/>
                  <a:gd name="connsiteX104" fmla="*/ 327893 w 1021035"/>
                  <a:gd name="connsiteY104" fmla="*/ 809834 h 1191655"/>
                  <a:gd name="connsiteX105" fmla="*/ 322005 w 1021035"/>
                  <a:gd name="connsiteY105" fmla="*/ 817047 h 1191655"/>
                  <a:gd name="connsiteX106" fmla="*/ 295676 w 1021035"/>
                  <a:gd name="connsiteY106" fmla="*/ 908253 h 1191655"/>
                  <a:gd name="connsiteX107" fmla="*/ 290624 w 1021035"/>
                  <a:gd name="connsiteY107" fmla="*/ 917153 h 1191655"/>
                  <a:gd name="connsiteX108" fmla="*/ 209540 w 1021035"/>
                  <a:gd name="connsiteY108" fmla="*/ 1000245 h 1191655"/>
                  <a:gd name="connsiteX109" fmla="*/ 206243 w 1021035"/>
                  <a:gd name="connsiteY109" fmla="*/ 1007064 h 1191655"/>
                  <a:gd name="connsiteX110" fmla="*/ 187363 w 1021035"/>
                  <a:gd name="connsiteY110" fmla="*/ 1110465 h 1191655"/>
                  <a:gd name="connsiteX111" fmla="*/ 183491 w 1021035"/>
                  <a:gd name="connsiteY111" fmla="*/ 1119694 h 1191655"/>
                  <a:gd name="connsiteX112" fmla="*/ 160313 w 1021035"/>
                  <a:gd name="connsiteY112" fmla="*/ 1151446 h 1191655"/>
                  <a:gd name="connsiteX113" fmla="*/ 158114 w 1021035"/>
                  <a:gd name="connsiteY113" fmla="*/ 1156363 h 1191655"/>
                  <a:gd name="connsiteX114" fmla="*/ 154702 w 1021035"/>
                  <a:gd name="connsiteY114" fmla="*/ 1170887 h 1191655"/>
                  <a:gd name="connsiteX115" fmla="*/ 139118 w 1021035"/>
                  <a:gd name="connsiteY115" fmla="*/ 1185771 h 1191655"/>
                  <a:gd name="connsiteX116" fmla="*/ 17567 w 1021035"/>
                  <a:gd name="connsiteY116" fmla="*/ 1191639 h 1191655"/>
                  <a:gd name="connsiteX117" fmla="*/ 16861 w 1021035"/>
                  <a:gd name="connsiteY117" fmla="*/ 1191655 h 1191655"/>
                  <a:gd name="connsiteX118" fmla="*/ 255602 w 1021035"/>
                  <a:gd name="connsiteY118" fmla="*/ 675502 h 1191655"/>
                  <a:gd name="connsiteX119" fmla="*/ 255159 w 1021035"/>
                  <a:gd name="connsiteY119" fmla="*/ 677009 h 1191655"/>
                  <a:gd name="connsiteX120" fmla="*/ 215626 w 1021035"/>
                  <a:gd name="connsiteY120" fmla="*/ 757167 h 1191655"/>
                  <a:gd name="connsiteX121" fmla="*/ 209360 w 1021035"/>
                  <a:gd name="connsiteY121" fmla="*/ 764543 h 1191655"/>
                  <a:gd name="connsiteX122" fmla="*/ 171992 w 1021035"/>
                  <a:gd name="connsiteY122" fmla="*/ 789673 h 1191655"/>
                  <a:gd name="connsiteX123" fmla="*/ 168400 w 1021035"/>
                  <a:gd name="connsiteY123" fmla="*/ 794197 h 1191655"/>
                  <a:gd name="connsiteX124" fmla="*/ 148944 w 1021035"/>
                  <a:gd name="connsiteY124" fmla="*/ 837980 h 1191655"/>
                  <a:gd name="connsiteX125" fmla="*/ 147633 w 1021035"/>
                  <a:gd name="connsiteY125" fmla="*/ 844373 h 1191655"/>
                  <a:gd name="connsiteX126" fmla="*/ 147633 w 1021035"/>
                  <a:gd name="connsiteY126" fmla="*/ 879583 h 1191655"/>
                  <a:gd name="connsiteX127" fmla="*/ 146091 w 1021035"/>
                  <a:gd name="connsiteY127" fmla="*/ 888238 h 1191655"/>
                  <a:gd name="connsiteX128" fmla="*/ 130934 w 1021035"/>
                  <a:gd name="connsiteY128" fmla="*/ 928579 h 1191655"/>
                  <a:gd name="connsiteX129" fmla="*/ 123158 w 1021035"/>
                  <a:gd name="connsiteY129" fmla="*/ 938381 h 1191655"/>
                  <a:gd name="connsiteX130" fmla="*/ 109034 w 1021035"/>
                  <a:gd name="connsiteY130" fmla="*/ 946971 h 1191655"/>
                  <a:gd name="connsiteX131" fmla="*/ 106115 w 1021035"/>
                  <a:gd name="connsiteY131" fmla="*/ 949905 h 1191655"/>
                  <a:gd name="connsiteX132" fmla="*/ 74373 w 1021035"/>
                  <a:gd name="connsiteY132" fmla="*/ 998819 h 1191655"/>
                  <a:gd name="connsiteX133" fmla="*/ 73176 w 1021035"/>
                  <a:gd name="connsiteY133" fmla="*/ 1001147 h 1191655"/>
                  <a:gd name="connsiteX134" fmla="*/ 52884 w 1021035"/>
                  <a:gd name="connsiteY134" fmla="*/ 1053027 h 1191655"/>
                  <a:gd name="connsiteX135" fmla="*/ 52031 w 1021035"/>
                  <a:gd name="connsiteY135" fmla="*/ 1061552 h 1191655"/>
                  <a:gd name="connsiteX136" fmla="*/ 54622 w 1021035"/>
                  <a:gd name="connsiteY136" fmla="*/ 1077321 h 1191655"/>
                  <a:gd name="connsiteX137" fmla="*/ 52540 w 1021035"/>
                  <a:gd name="connsiteY137" fmla="*/ 1092090 h 1191655"/>
                  <a:gd name="connsiteX138" fmla="*/ 35939 w 1021035"/>
                  <a:gd name="connsiteY138" fmla="*/ 1125776 h 1191655"/>
                  <a:gd name="connsiteX139" fmla="*/ 31805 w 1021035"/>
                  <a:gd name="connsiteY139" fmla="*/ 1131431 h 1191655"/>
                  <a:gd name="connsiteX140" fmla="*/ 13186 w 1021035"/>
                  <a:gd name="connsiteY140" fmla="*/ 1148938 h 1191655"/>
                  <a:gd name="connsiteX141" fmla="*/ 9365 w 1021035"/>
                  <a:gd name="connsiteY141" fmla="*/ 1158003 h 1191655"/>
                  <a:gd name="connsiteX142" fmla="*/ 8627 w 1021035"/>
                  <a:gd name="connsiteY142" fmla="*/ 1169936 h 1191655"/>
                  <a:gd name="connsiteX143" fmla="*/ 12219 w 1021035"/>
                  <a:gd name="connsiteY143" fmla="*/ 1180821 h 1191655"/>
                  <a:gd name="connsiteX144" fmla="*/ 17173 w 1021035"/>
                  <a:gd name="connsiteY144" fmla="*/ 1182984 h 1191655"/>
                  <a:gd name="connsiteX145" fmla="*/ 138725 w 1021035"/>
                  <a:gd name="connsiteY145" fmla="*/ 1177116 h 1191655"/>
                  <a:gd name="connsiteX146" fmla="*/ 146353 w 1021035"/>
                  <a:gd name="connsiteY146" fmla="*/ 1168854 h 1191655"/>
                  <a:gd name="connsiteX147" fmla="*/ 149765 w 1021035"/>
                  <a:gd name="connsiteY147" fmla="*/ 1154331 h 1191655"/>
                  <a:gd name="connsiteX148" fmla="*/ 153391 w 1021035"/>
                  <a:gd name="connsiteY148" fmla="*/ 1146298 h 1191655"/>
                  <a:gd name="connsiteX149" fmla="*/ 176569 w 1021035"/>
                  <a:gd name="connsiteY149" fmla="*/ 1114563 h 1191655"/>
                  <a:gd name="connsiteX150" fmla="*/ 178914 w 1021035"/>
                  <a:gd name="connsiteY150" fmla="*/ 1108859 h 1191655"/>
                  <a:gd name="connsiteX151" fmla="*/ 197795 w 1021035"/>
                  <a:gd name="connsiteY151" fmla="*/ 1005458 h 1191655"/>
                  <a:gd name="connsiteX152" fmla="*/ 203405 w 1021035"/>
                  <a:gd name="connsiteY152" fmla="*/ 994180 h 1191655"/>
                  <a:gd name="connsiteX153" fmla="*/ 284489 w 1021035"/>
                  <a:gd name="connsiteY153" fmla="*/ 911088 h 1191655"/>
                  <a:gd name="connsiteX154" fmla="*/ 287425 w 1021035"/>
                  <a:gd name="connsiteY154" fmla="*/ 905810 h 1191655"/>
                  <a:gd name="connsiteX155" fmla="*/ 313753 w 1021035"/>
                  <a:gd name="connsiteY155" fmla="*/ 814605 h 1191655"/>
                  <a:gd name="connsiteX156" fmla="*/ 325154 w 1021035"/>
                  <a:gd name="connsiteY156" fmla="*/ 801638 h 1191655"/>
                  <a:gd name="connsiteX157" fmla="*/ 333422 w 1021035"/>
                  <a:gd name="connsiteY157" fmla="*/ 798836 h 1191655"/>
                  <a:gd name="connsiteX158" fmla="*/ 339163 w 1021035"/>
                  <a:gd name="connsiteY158" fmla="*/ 792082 h 1191655"/>
                  <a:gd name="connsiteX159" fmla="*/ 354615 w 1021035"/>
                  <a:gd name="connsiteY159" fmla="*/ 744037 h 1191655"/>
                  <a:gd name="connsiteX160" fmla="*/ 368132 w 1021035"/>
                  <a:gd name="connsiteY160" fmla="*/ 731169 h 1191655"/>
                  <a:gd name="connsiteX161" fmla="*/ 410602 w 1021035"/>
                  <a:gd name="connsiteY161" fmla="*/ 724432 h 1191655"/>
                  <a:gd name="connsiteX162" fmla="*/ 419131 w 1021035"/>
                  <a:gd name="connsiteY162" fmla="*/ 725727 h 1191655"/>
                  <a:gd name="connsiteX163" fmla="*/ 437061 w 1021035"/>
                  <a:gd name="connsiteY163" fmla="*/ 734447 h 1191655"/>
                  <a:gd name="connsiteX164" fmla="*/ 439620 w 1021035"/>
                  <a:gd name="connsiteY164" fmla="*/ 735054 h 1191655"/>
                  <a:gd name="connsiteX165" fmla="*/ 463061 w 1021035"/>
                  <a:gd name="connsiteY165" fmla="*/ 735054 h 1191655"/>
                  <a:gd name="connsiteX166" fmla="*/ 467556 w 1021035"/>
                  <a:gd name="connsiteY166" fmla="*/ 733087 h 1191655"/>
                  <a:gd name="connsiteX167" fmla="*/ 481876 w 1021035"/>
                  <a:gd name="connsiteY167" fmla="*/ 719530 h 1191655"/>
                  <a:gd name="connsiteX168" fmla="*/ 491292 w 1021035"/>
                  <a:gd name="connsiteY168" fmla="*/ 715236 h 1191655"/>
                  <a:gd name="connsiteX169" fmla="*/ 514667 w 1021035"/>
                  <a:gd name="connsiteY169" fmla="*/ 713564 h 1191655"/>
                  <a:gd name="connsiteX170" fmla="*/ 522590 w 1021035"/>
                  <a:gd name="connsiteY170" fmla="*/ 701549 h 1191655"/>
                  <a:gd name="connsiteX171" fmla="*/ 522590 w 1021035"/>
                  <a:gd name="connsiteY171" fmla="*/ 669387 h 1191655"/>
                  <a:gd name="connsiteX172" fmla="*/ 531776 w 1021035"/>
                  <a:gd name="connsiteY172" fmla="*/ 669387 h 1191655"/>
                  <a:gd name="connsiteX173" fmla="*/ 531776 w 1021035"/>
                  <a:gd name="connsiteY173" fmla="*/ 586230 h 1191655"/>
                  <a:gd name="connsiteX174" fmla="*/ 541077 w 1021035"/>
                  <a:gd name="connsiteY174" fmla="*/ 567773 h 1191655"/>
                  <a:gd name="connsiteX175" fmla="*/ 633251 w 1021035"/>
                  <a:gd name="connsiteY175" fmla="*/ 511712 h 1191655"/>
                  <a:gd name="connsiteX176" fmla="*/ 638138 w 1021035"/>
                  <a:gd name="connsiteY176" fmla="*/ 509794 h 1191655"/>
                  <a:gd name="connsiteX177" fmla="*/ 699604 w 1021035"/>
                  <a:gd name="connsiteY177" fmla="*/ 497779 h 1191655"/>
                  <a:gd name="connsiteX178" fmla="*/ 700768 w 1021035"/>
                  <a:gd name="connsiteY178" fmla="*/ 497418 h 1191655"/>
                  <a:gd name="connsiteX179" fmla="*/ 749061 w 1021035"/>
                  <a:gd name="connsiteY179" fmla="*/ 476977 h 1191655"/>
                  <a:gd name="connsiteX180" fmla="*/ 752981 w 1021035"/>
                  <a:gd name="connsiteY180" fmla="*/ 473404 h 1191655"/>
                  <a:gd name="connsiteX181" fmla="*/ 773650 w 1021035"/>
                  <a:gd name="connsiteY181" fmla="*/ 440242 h 1191655"/>
                  <a:gd name="connsiteX182" fmla="*/ 781130 w 1021035"/>
                  <a:gd name="connsiteY182" fmla="*/ 433456 h 1191655"/>
                  <a:gd name="connsiteX183" fmla="*/ 843252 w 1021035"/>
                  <a:gd name="connsiteY183" fmla="*/ 405114 h 1191655"/>
                  <a:gd name="connsiteX184" fmla="*/ 849157 w 1021035"/>
                  <a:gd name="connsiteY184" fmla="*/ 394262 h 1191655"/>
                  <a:gd name="connsiteX185" fmla="*/ 850552 w 1021035"/>
                  <a:gd name="connsiteY185" fmla="*/ 357151 h 1191655"/>
                  <a:gd name="connsiteX186" fmla="*/ 864806 w 1021035"/>
                  <a:gd name="connsiteY186" fmla="*/ 337710 h 1191655"/>
                  <a:gd name="connsiteX187" fmla="*/ 887936 w 1021035"/>
                  <a:gd name="connsiteY187" fmla="*/ 333300 h 1191655"/>
                  <a:gd name="connsiteX188" fmla="*/ 891675 w 1021035"/>
                  <a:gd name="connsiteY188" fmla="*/ 331153 h 1191655"/>
                  <a:gd name="connsiteX189" fmla="*/ 916052 w 1021035"/>
                  <a:gd name="connsiteY189" fmla="*/ 306040 h 1191655"/>
                  <a:gd name="connsiteX190" fmla="*/ 924876 w 1021035"/>
                  <a:gd name="connsiteY190" fmla="*/ 301352 h 1191655"/>
                  <a:gd name="connsiteX191" fmla="*/ 996971 w 1021035"/>
                  <a:gd name="connsiteY191" fmla="*/ 290386 h 1191655"/>
                  <a:gd name="connsiteX192" fmla="*/ 1003549 w 1021035"/>
                  <a:gd name="connsiteY192" fmla="*/ 283813 h 1191655"/>
                  <a:gd name="connsiteX193" fmla="*/ 1011210 w 1021035"/>
                  <a:gd name="connsiteY193" fmla="*/ 262372 h 1191655"/>
                  <a:gd name="connsiteX194" fmla="*/ 999366 w 1021035"/>
                  <a:gd name="connsiteY194" fmla="*/ 248979 h 1191655"/>
                  <a:gd name="connsiteX195" fmla="*/ 994790 w 1021035"/>
                  <a:gd name="connsiteY195" fmla="*/ 240226 h 1191655"/>
                  <a:gd name="connsiteX196" fmla="*/ 973481 w 1021035"/>
                  <a:gd name="connsiteY196" fmla="*/ 159839 h 1191655"/>
                  <a:gd name="connsiteX197" fmla="*/ 972677 w 1021035"/>
                  <a:gd name="connsiteY197" fmla="*/ 154594 h 1191655"/>
                  <a:gd name="connsiteX198" fmla="*/ 970677 w 1021035"/>
                  <a:gd name="connsiteY198" fmla="*/ 110614 h 1191655"/>
                  <a:gd name="connsiteX199" fmla="*/ 969233 w 1021035"/>
                  <a:gd name="connsiteY199" fmla="*/ 104663 h 1191655"/>
                  <a:gd name="connsiteX200" fmla="*/ 949155 w 1021035"/>
                  <a:gd name="connsiteY200" fmla="*/ 62487 h 1191655"/>
                  <a:gd name="connsiteX201" fmla="*/ 942560 w 1021035"/>
                  <a:gd name="connsiteY201" fmla="*/ 57176 h 1191655"/>
                  <a:gd name="connsiteX202" fmla="*/ 922794 w 1021035"/>
                  <a:gd name="connsiteY202" fmla="*/ 56176 h 1191655"/>
                  <a:gd name="connsiteX203" fmla="*/ 919791 w 1021035"/>
                  <a:gd name="connsiteY203" fmla="*/ 55700 h 1191655"/>
                  <a:gd name="connsiteX204" fmla="*/ 855948 w 1021035"/>
                  <a:gd name="connsiteY204" fmla="*/ 38276 h 1191655"/>
                  <a:gd name="connsiteX205" fmla="*/ 853963 w 1021035"/>
                  <a:gd name="connsiteY205" fmla="*/ 38095 h 1191655"/>
                  <a:gd name="connsiteX206" fmla="*/ 800454 w 1021035"/>
                  <a:gd name="connsiteY206" fmla="*/ 43111 h 1191655"/>
                  <a:gd name="connsiteX207" fmla="*/ 789087 w 1021035"/>
                  <a:gd name="connsiteY207" fmla="*/ 39177 h 1191655"/>
                  <a:gd name="connsiteX208" fmla="*/ 756935 w 1021035"/>
                  <a:gd name="connsiteY208" fmla="*/ 10409 h 1191655"/>
                  <a:gd name="connsiteX209" fmla="*/ 752637 w 1021035"/>
                  <a:gd name="connsiteY209" fmla="*/ 8606 h 1191655"/>
                  <a:gd name="connsiteX210" fmla="*/ 718222 w 1021035"/>
                  <a:gd name="connsiteY210" fmla="*/ 8606 h 1191655"/>
                  <a:gd name="connsiteX211" fmla="*/ 711053 w 1021035"/>
                  <a:gd name="connsiteY211" fmla="*/ 14605 h 1191655"/>
                  <a:gd name="connsiteX212" fmla="*/ 693583 w 1021035"/>
                  <a:gd name="connsiteY212" fmla="*/ 56995 h 1191655"/>
                  <a:gd name="connsiteX213" fmla="*/ 654198 w 1021035"/>
                  <a:gd name="connsiteY213" fmla="*/ 138218 h 1191655"/>
                  <a:gd name="connsiteX214" fmla="*/ 648326 w 1021035"/>
                  <a:gd name="connsiteY214" fmla="*/ 145398 h 1191655"/>
                  <a:gd name="connsiteX215" fmla="*/ 603347 w 1021035"/>
                  <a:gd name="connsiteY215" fmla="*/ 177969 h 1191655"/>
                  <a:gd name="connsiteX216" fmla="*/ 602067 w 1021035"/>
                  <a:gd name="connsiteY216" fmla="*/ 178805 h 1191655"/>
                  <a:gd name="connsiteX217" fmla="*/ 540454 w 1021035"/>
                  <a:gd name="connsiteY217" fmla="*/ 214950 h 1191655"/>
                  <a:gd name="connsiteX218" fmla="*/ 537829 w 1021035"/>
                  <a:gd name="connsiteY218" fmla="*/ 217375 h 1191655"/>
                  <a:gd name="connsiteX219" fmla="*/ 500379 w 1021035"/>
                  <a:gd name="connsiteY219" fmla="*/ 268011 h 1191655"/>
                  <a:gd name="connsiteX220" fmla="*/ 498082 w 1021035"/>
                  <a:gd name="connsiteY220" fmla="*/ 273322 h 1191655"/>
                  <a:gd name="connsiteX221" fmla="*/ 489947 w 1021035"/>
                  <a:gd name="connsiteY221" fmla="*/ 311646 h 1191655"/>
                  <a:gd name="connsiteX222" fmla="*/ 489307 w 1021035"/>
                  <a:gd name="connsiteY222" fmla="*/ 314039 h 1191655"/>
                  <a:gd name="connsiteX223" fmla="*/ 468146 w 1021035"/>
                  <a:gd name="connsiteY223" fmla="*/ 379706 h 1191655"/>
                  <a:gd name="connsiteX224" fmla="*/ 467589 w 1021035"/>
                  <a:gd name="connsiteY224" fmla="*/ 387280 h 1191655"/>
                  <a:gd name="connsiteX225" fmla="*/ 481532 w 1021035"/>
                  <a:gd name="connsiteY225" fmla="*/ 475764 h 1191655"/>
                  <a:gd name="connsiteX226" fmla="*/ 477250 w 1021035"/>
                  <a:gd name="connsiteY226" fmla="*/ 493877 h 1191655"/>
                  <a:gd name="connsiteX227" fmla="*/ 430516 w 1021035"/>
                  <a:gd name="connsiteY227" fmla="*/ 554446 h 1191655"/>
                  <a:gd name="connsiteX228" fmla="*/ 426611 w 1021035"/>
                  <a:gd name="connsiteY228" fmla="*/ 558200 h 1191655"/>
                  <a:gd name="connsiteX229" fmla="*/ 397347 w 1021035"/>
                  <a:gd name="connsiteY229" fmla="*/ 578542 h 1191655"/>
                  <a:gd name="connsiteX230" fmla="*/ 395772 w 1021035"/>
                  <a:gd name="connsiteY230" fmla="*/ 579969 h 1191655"/>
                  <a:gd name="connsiteX231" fmla="*/ 349333 w 1021035"/>
                  <a:gd name="connsiteY231" fmla="*/ 632636 h 1191655"/>
                  <a:gd name="connsiteX232" fmla="*/ 339737 w 1021035"/>
                  <a:gd name="connsiteY232" fmla="*/ 637996 h 1191655"/>
                  <a:gd name="connsiteX233" fmla="*/ 287507 w 1021035"/>
                  <a:gd name="connsiteY233" fmla="*/ 645324 h 1191655"/>
                  <a:gd name="connsiteX234" fmla="*/ 283587 w 1021035"/>
                  <a:gd name="connsiteY234" fmla="*/ 647438 h 1191655"/>
                  <a:gd name="connsiteX235" fmla="*/ 255520 w 1021035"/>
                  <a:gd name="connsiteY235" fmla="*/ 675502 h 119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021035" h="1191655">
                    <a:moveTo>
                      <a:pt x="16894" y="1191606"/>
                    </a:moveTo>
                    <a:cubicBezTo>
                      <a:pt x="12941" y="1191606"/>
                      <a:pt x="9136" y="1189951"/>
                      <a:pt x="6101" y="1186885"/>
                    </a:cubicBezTo>
                    <a:cubicBezTo>
                      <a:pt x="1901" y="1182640"/>
                      <a:pt x="-363" y="1176116"/>
                      <a:pt x="48" y="1169428"/>
                    </a:cubicBezTo>
                    <a:lnTo>
                      <a:pt x="785" y="1157495"/>
                    </a:lnTo>
                    <a:cubicBezTo>
                      <a:pt x="1130" y="1151643"/>
                      <a:pt x="3509" y="1146249"/>
                      <a:pt x="7298" y="1142692"/>
                    </a:cubicBezTo>
                    <a:lnTo>
                      <a:pt x="25916" y="1125186"/>
                    </a:lnTo>
                    <a:cubicBezTo>
                      <a:pt x="26819" y="1124333"/>
                      <a:pt x="27606" y="1123251"/>
                      <a:pt x="28246" y="1121973"/>
                    </a:cubicBezTo>
                    <a:lnTo>
                      <a:pt x="44830" y="1088303"/>
                    </a:lnTo>
                    <a:cubicBezTo>
                      <a:pt x="46207" y="1085500"/>
                      <a:pt x="46684" y="1082009"/>
                      <a:pt x="46142" y="1078714"/>
                    </a:cubicBezTo>
                    <a:lnTo>
                      <a:pt x="43550" y="1062945"/>
                    </a:lnTo>
                    <a:cubicBezTo>
                      <a:pt x="42828" y="1058552"/>
                      <a:pt x="43304" y="1053913"/>
                      <a:pt x="44863" y="1049897"/>
                    </a:cubicBezTo>
                    <a:lnTo>
                      <a:pt x="65154" y="998032"/>
                    </a:lnTo>
                    <a:cubicBezTo>
                      <a:pt x="65696" y="996672"/>
                      <a:pt x="66368" y="995360"/>
                      <a:pt x="67156" y="994131"/>
                    </a:cubicBezTo>
                    <a:lnTo>
                      <a:pt x="98880" y="945217"/>
                    </a:lnTo>
                    <a:cubicBezTo>
                      <a:pt x="100423" y="942840"/>
                      <a:pt x="102341" y="940939"/>
                      <a:pt x="104556" y="939611"/>
                    </a:cubicBezTo>
                    <a:lnTo>
                      <a:pt x="118680" y="931021"/>
                    </a:lnTo>
                    <a:cubicBezTo>
                      <a:pt x="120468" y="929939"/>
                      <a:pt x="121944" y="927989"/>
                      <a:pt x="122879" y="925547"/>
                    </a:cubicBezTo>
                    <a:lnTo>
                      <a:pt x="138036" y="885206"/>
                    </a:lnTo>
                    <a:cubicBezTo>
                      <a:pt x="138676" y="883484"/>
                      <a:pt x="139020" y="881534"/>
                      <a:pt x="139020" y="879583"/>
                    </a:cubicBezTo>
                    <a:lnTo>
                      <a:pt x="139020" y="844373"/>
                    </a:lnTo>
                    <a:cubicBezTo>
                      <a:pt x="139020" y="840930"/>
                      <a:pt x="139726" y="837505"/>
                      <a:pt x="141071" y="834488"/>
                    </a:cubicBezTo>
                    <a:lnTo>
                      <a:pt x="160526" y="790705"/>
                    </a:lnTo>
                    <a:cubicBezTo>
                      <a:pt x="162051" y="787263"/>
                      <a:pt x="164364" y="784443"/>
                      <a:pt x="167185" y="782542"/>
                    </a:cubicBezTo>
                    <a:lnTo>
                      <a:pt x="204537" y="757413"/>
                    </a:lnTo>
                    <a:cubicBezTo>
                      <a:pt x="205882" y="756511"/>
                      <a:pt x="207047" y="755118"/>
                      <a:pt x="207883" y="753380"/>
                    </a:cubicBezTo>
                    <a:lnTo>
                      <a:pt x="246974" y="673715"/>
                    </a:lnTo>
                    <a:lnTo>
                      <a:pt x="246974" y="671928"/>
                    </a:lnTo>
                    <a:lnTo>
                      <a:pt x="277566" y="641340"/>
                    </a:lnTo>
                    <a:cubicBezTo>
                      <a:pt x="280093" y="638833"/>
                      <a:pt x="283128" y="637259"/>
                      <a:pt x="286359" y="636800"/>
                    </a:cubicBezTo>
                    <a:lnTo>
                      <a:pt x="338589" y="629473"/>
                    </a:lnTo>
                    <a:cubicBezTo>
                      <a:pt x="340147" y="629259"/>
                      <a:pt x="341657" y="628374"/>
                      <a:pt x="342919" y="626932"/>
                    </a:cubicBezTo>
                    <a:lnTo>
                      <a:pt x="389375" y="574264"/>
                    </a:lnTo>
                    <a:cubicBezTo>
                      <a:pt x="390343" y="573166"/>
                      <a:pt x="391393" y="572248"/>
                      <a:pt x="392508" y="571477"/>
                    </a:cubicBezTo>
                    <a:lnTo>
                      <a:pt x="421756" y="551151"/>
                    </a:lnTo>
                    <a:cubicBezTo>
                      <a:pt x="422478" y="550643"/>
                      <a:pt x="423150" y="549987"/>
                      <a:pt x="423758" y="549217"/>
                    </a:cubicBezTo>
                    <a:lnTo>
                      <a:pt x="470492" y="488648"/>
                    </a:lnTo>
                    <a:cubicBezTo>
                      <a:pt x="472739" y="485730"/>
                      <a:pt x="473740" y="481304"/>
                      <a:pt x="473083" y="477141"/>
                    </a:cubicBezTo>
                    <a:lnTo>
                      <a:pt x="459123" y="388640"/>
                    </a:lnTo>
                    <a:cubicBezTo>
                      <a:pt x="458517" y="384755"/>
                      <a:pt x="458829" y="380755"/>
                      <a:pt x="460010" y="377100"/>
                    </a:cubicBezTo>
                    <a:lnTo>
                      <a:pt x="481171" y="311417"/>
                    </a:lnTo>
                    <a:cubicBezTo>
                      <a:pt x="481334" y="310892"/>
                      <a:pt x="481466" y="310384"/>
                      <a:pt x="481581" y="309860"/>
                    </a:cubicBezTo>
                    <a:lnTo>
                      <a:pt x="489717" y="271535"/>
                    </a:lnTo>
                    <a:cubicBezTo>
                      <a:pt x="490389" y="268306"/>
                      <a:pt x="491719" y="265322"/>
                      <a:pt x="493523" y="262896"/>
                    </a:cubicBezTo>
                    <a:lnTo>
                      <a:pt x="530972" y="212277"/>
                    </a:lnTo>
                    <a:cubicBezTo>
                      <a:pt x="532433" y="210294"/>
                      <a:pt x="534171" y="208704"/>
                      <a:pt x="536156" y="207540"/>
                    </a:cubicBezTo>
                    <a:lnTo>
                      <a:pt x="597769" y="171396"/>
                    </a:lnTo>
                    <a:lnTo>
                      <a:pt x="643339" y="138431"/>
                    </a:lnTo>
                    <a:cubicBezTo>
                      <a:pt x="644601" y="137513"/>
                      <a:pt x="645685" y="136153"/>
                      <a:pt x="646505" y="134464"/>
                    </a:cubicBezTo>
                    <a:lnTo>
                      <a:pt x="685890" y="53242"/>
                    </a:lnTo>
                    <a:lnTo>
                      <a:pt x="703130" y="11343"/>
                    </a:lnTo>
                    <a:cubicBezTo>
                      <a:pt x="706001" y="4344"/>
                      <a:pt x="711791" y="0"/>
                      <a:pt x="718255" y="0"/>
                    </a:cubicBezTo>
                    <a:lnTo>
                      <a:pt x="752670" y="0"/>
                    </a:lnTo>
                    <a:cubicBezTo>
                      <a:pt x="756262" y="0"/>
                      <a:pt x="759822" y="1426"/>
                      <a:pt x="762709" y="3983"/>
                    </a:cubicBezTo>
                    <a:lnTo>
                      <a:pt x="794877" y="32768"/>
                    </a:lnTo>
                    <a:cubicBezTo>
                      <a:pt x="796336" y="34079"/>
                      <a:pt x="798026" y="34669"/>
                      <a:pt x="799683" y="34538"/>
                    </a:cubicBezTo>
                    <a:lnTo>
                      <a:pt x="853192" y="29522"/>
                    </a:lnTo>
                    <a:cubicBezTo>
                      <a:pt x="854947" y="29342"/>
                      <a:pt x="856604" y="29522"/>
                      <a:pt x="858261" y="29981"/>
                    </a:cubicBezTo>
                    <a:lnTo>
                      <a:pt x="922072" y="47390"/>
                    </a:lnTo>
                    <a:cubicBezTo>
                      <a:pt x="922466" y="47504"/>
                      <a:pt x="922876" y="47553"/>
                      <a:pt x="923252" y="47586"/>
                    </a:cubicBezTo>
                    <a:lnTo>
                      <a:pt x="943035" y="48586"/>
                    </a:lnTo>
                    <a:cubicBezTo>
                      <a:pt x="948859" y="48881"/>
                      <a:pt x="954060" y="52700"/>
                      <a:pt x="956963" y="58799"/>
                    </a:cubicBezTo>
                    <a:lnTo>
                      <a:pt x="977024" y="100992"/>
                    </a:lnTo>
                    <a:cubicBezTo>
                      <a:pt x="978370" y="103811"/>
                      <a:pt x="979157" y="107008"/>
                      <a:pt x="979288" y="110253"/>
                    </a:cubicBezTo>
                    <a:lnTo>
                      <a:pt x="981289" y="154233"/>
                    </a:lnTo>
                    <a:cubicBezTo>
                      <a:pt x="981356" y="155381"/>
                      <a:pt x="981519" y="156528"/>
                      <a:pt x="981814" y="157676"/>
                    </a:cubicBezTo>
                    <a:lnTo>
                      <a:pt x="1003123" y="238062"/>
                    </a:lnTo>
                    <a:cubicBezTo>
                      <a:pt x="1003664" y="240128"/>
                      <a:pt x="1004600" y="241931"/>
                      <a:pt x="1005813" y="243308"/>
                    </a:cubicBezTo>
                    <a:lnTo>
                      <a:pt x="1021035" y="260503"/>
                    </a:lnTo>
                    <a:lnTo>
                      <a:pt x="1011669" y="286747"/>
                    </a:lnTo>
                    <a:cubicBezTo>
                      <a:pt x="1009274" y="293451"/>
                      <a:pt x="1004255" y="298008"/>
                      <a:pt x="998284" y="298909"/>
                    </a:cubicBezTo>
                    <a:lnTo>
                      <a:pt x="926173" y="309876"/>
                    </a:lnTo>
                    <a:cubicBezTo>
                      <a:pt x="924778" y="310089"/>
                      <a:pt x="923417" y="310843"/>
                      <a:pt x="922236" y="312056"/>
                    </a:cubicBezTo>
                    <a:lnTo>
                      <a:pt x="897844" y="337169"/>
                    </a:lnTo>
                    <a:cubicBezTo>
                      <a:pt x="895465" y="339611"/>
                      <a:pt x="892594" y="341201"/>
                      <a:pt x="889527" y="341775"/>
                    </a:cubicBezTo>
                    <a:lnTo>
                      <a:pt x="866430" y="346168"/>
                    </a:lnTo>
                    <a:cubicBezTo>
                      <a:pt x="862493" y="346922"/>
                      <a:pt x="859360" y="351774"/>
                      <a:pt x="859163" y="357479"/>
                    </a:cubicBezTo>
                    <a:lnTo>
                      <a:pt x="857768" y="394590"/>
                    </a:lnTo>
                    <a:cubicBezTo>
                      <a:pt x="857457" y="402868"/>
                      <a:pt x="853160" y="410064"/>
                      <a:pt x="846844" y="412966"/>
                    </a:cubicBezTo>
                    <a:lnTo>
                      <a:pt x="784723" y="441308"/>
                    </a:lnTo>
                    <a:cubicBezTo>
                      <a:pt x="783296" y="441964"/>
                      <a:pt x="781983" y="443177"/>
                      <a:pt x="780950" y="444815"/>
                    </a:cubicBezTo>
                    <a:lnTo>
                      <a:pt x="760281" y="477977"/>
                    </a:lnTo>
                    <a:cubicBezTo>
                      <a:pt x="758280" y="481190"/>
                      <a:pt x="755557" y="483583"/>
                      <a:pt x="752407" y="484927"/>
                    </a:cubicBezTo>
                    <a:lnTo>
                      <a:pt x="704131" y="505368"/>
                    </a:lnTo>
                    <a:cubicBezTo>
                      <a:pt x="703212" y="505761"/>
                      <a:pt x="702228" y="506057"/>
                      <a:pt x="701244" y="506270"/>
                    </a:cubicBezTo>
                    <a:lnTo>
                      <a:pt x="639778" y="518285"/>
                    </a:lnTo>
                    <a:cubicBezTo>
                      <a:pt x="639090" y="518433"/>
                      <a:pt x="638385" y="518711"/>
                      <a:pt x="637728" y="519105"/>
                    </a:cubicBezTo>
                    <a:lnTo>
                      <a:pt x="545556" y="575166"/>
                    </a:lnTo>
                    <a:cubicBezTo>
                      <a:pt x="542406" y="577083"/>
                      <a:pt x="540372" y="581444"/>
                      <a:pt x="540372" y="586279"/>
                    </a:cubicBezTo>
                    <a:lnTo>
                      <a:pt x="540372" y="678042"/>
                    </a:lnTo>
                    <a:lnTo>
                      <a:pt x="531169" y="678042"/>
                    </a:lnTo>
                    <a:lnTo>
                      <a:pt x="531169" y="701614"/>
                    </a:lnTo>
                    <a:cubicBezTo>
                      <a:pt x="531169" y="712531"/>
                      <a:pt x="524181" y="721563"/>
                      <a:pt x="515258" y="722203"/>
                    </a:cubicBezTo>
                    <a:lnTo>
                      <a:pt x="491866" y="723875"/>
                    </a:lnTo>
                    <a:cubicBezTo>
                      <a:pt x="490422" y="723973"/>
                      <a:pt x="488996" y="724645"/>
                      <a:pt x="487765" y="725825"/>
                    </a:cubicBezTo>
                    <a:lnTo>
                      <a:pt x="473445" y="739398"/>
                    </a:lnTo>
                    <a:cubicBezTo>
                      <a:pt x="470492" y="742185"/>
                      <a:pt x="466801" y="743725"/>
                      <a:pt x="463028" y="743725"/>
                    </a:cubicBezTo>
                    <a:lnTo>
                      <a:pt x="439587" y="743725"/>
                    </a:lnTo>
                    <a:cubicBezTo>
                      <a:pt x="437389" y="743725"/>
                      <a:pt x="435257" y="743217"/>
                      <a:pt x="433239" y="742234"/>
                    </a:cubicBezTo>
                    <a:lnTo>
                      <a:pt x="415343" y="733513"/>
                    </a:lnTo>
                    <a:cubicBezTo>
                      <a:pt x="414226" y="732972"/>
                      <a:pt x="413046" y="732792"/>
                      <a:pt x="411914" y="732972"/>
                    </a:cubicBezTo>
                    <a:lnTo>
                      <a:pt x="369461" y="739709"/>
                    </a:lnTo>
                    <a:cubicBezTo>
                      <a:pt x="366574" y="740168"/>
                      <a:pt x="364015" y="742856"/>
                      <a:pt x="362784" y="746709"/>
                    </a:cubicBezTo>
                    <a:lnTo>
                      <a:pt x="347333" y="794754"/>
                    </a:lnTo>
                    <a:cubicBezTo>
                      <a:pt x="345396" y="800803"/>
                      <a:pt x="341312" y="805278"/>
                      <a:pt x="336161" y="807032"/>
                    </a:cubicBezTo>
                    <a:lnTo>
                      <a:pt x="327893" y="809834"/>
                    </a:lnTo>
                    <a:cubicBezTo>
                      <a:pt x="325269" y="810720"/>
                      <a:pt x="323054" y="813424"/>
                      <a:pt x="322005" y="817047"/>
                    </a:cubicBezTo>
                    <a:lnTo>
                      <a:pt x="295676" y="908253"/>
                    </a:lnTo>
                    <a:cubicBezTo>
                      <a:pt x="294676" y="911728"/>
                      <a:pt x="292921" y="914793"/>
                      <a:pt x="290624" y="917153"/>
                    </a:cubicBezTo>
                    <a:lnTo>
                      <a:pt x="209540" y="1000245"/>
                    </a:lnTo>
                    <a:cubicBezTo>
                      <a:pt x="207916" y="1001917"/>
                      <a:pt x="206735" y="1004327"/>
                      <a:pt x="206243" y="1007064"/>
                    </a:cubicBezTo>
                    <a:lnTo>
                      <a:pt x="187363" y="1110465"/>
                    </a:lnTo>
                    <a:cubicBezTo>
                      <a:pt x="186739" y="1113908"/>
                      <a:pt x="185394" y="1117104"/>
                      <a:pt x="183491" y="1119694"/>
                    </a:cubicBezTo>
                    <a:lnTo>
                      <a:pt x="160313" y="1151446"/>
                    </a:lnTo>
                    <a:cubicBezTo>
                      <a:pt x="159312" y="1152806"/>
                      <a:pt x="158557" y="1154495"/>
                      <a:pt x="158114" y="1156363"/>
                    </a:cubicBezTo>
                    <a:lnTo>
                      <a:pt x="154702" y="1170887"/>
                    </a:lnTo>
                    <a:cubicBezTo>
                      <a:pt x="152701" y="1179443"/>
                      <a:pt x="146435" y="1185410"/>
                      <a:pt x="139118" y="1185771"/>
                    </a:cubicBezTo>
                    <a:lnTo>
                      <a:pt x="17567" y="1191639"/>
                    </a:lnTo>
                    <a:cubicBezTo>
                      <a:pt x="17337" y="1191655"/>
                      <a:pt x="17107" y="1191655"/>
                      <a:pt x="16861" y="1191655"/>
                    </a:cubicBezTo>
                    <a:close/>
                    <a:moveTo>
                      <a:pt x="255602" y="675502"/>
                    </a:moveTo>
                    <a:lnTo>
                      <a:pt x="255159" y="677009"/>
                    </a:lnTo>
                    <a:lnTo>
                      <a:pt x="215626" y="757167"/>
                    </a:lnTo>
                    <a:cubicBezTo>
                      <a:pt x="214117" y="760249"/>
                      <a:pt x="211951" y="762789"/>
                      <a:pt x="209360" y="764543"/>
                    </a:cubicBezTo>
                    <a:lnTo>
                      <a:pt x="171992" y="789673"/>
                    </a:lnTo>
                    <a:cubicBezTo>
                      <a:pt x="170515" y="790656"/>
                      <a:pt x="169269" y="792229"/>
                      <a:pt x="168400" y="794197"/>
                    </a:cubicBezTo>
                    <a:lnTo>
                      <a:pt x="148944" y="837980"/>
                    </a:lnTo>
                    <a:cubicBezTo>
                      <a:pt x="148091" y="839914"/>
                      <a:pt x="147633" y="842127"/>
                      <a:pt x="147633" y="844373"/>
                    </a:cubicBezTo>
                    <a:lnTo>
                      <a:pt x="147633" y="879583"/>
                    </a:lnTo>
                    <a:cubicBezTo>
                      <a:pt x="147633" y="882566"/>
                      <a:pt x="147091" y="885566"/>
                      <a:pt x="146091" y="888238"/>
                    </a:cubicBezTo>
                    <a:lnTo>
                      <a:pt x="130934" y="928579"/>
                    </a:lnTo>
                    <a:cubicBezTo>
                      <a:pt x="129343" y="932825"/>
                      <a:pt x="126586" y="936299"/>
                      <a:pt x="123158" y="938381"/>
                    </a:cubicBezTo>
                    <a:lnTo>
                      <a:pt x="109034" y="946971"/>
                    </a:lnTo>
                    <a:cubicBezTo>
                      <a:pt x="107935" y="947626"/>
                      <a:pt x="106935" y="948643"/>
                      <a:pt x="106115" y="949905"/>
                    </a:cubicBezTo>
                    <a:lnTo>
                      <a:pt x="74373" y="998819"/>
                    </a:lnTo>
                    <a:cubicBezTo>
                      <a:pt x="73898" y="999540"/>
                      <a:pt x="73487" y="1000327"/>
                      <a:pt x="73176" y="1001147"/>
                    </a:cubicBezTo>
                    <a:lnTo>
                      <a:pt x="52884" y="1053027"/>
                    </a:lnTo>
                    <a:cubicBezTo>
                      <a:pt x="51867" y="1055634"/>
                      <a:pt x="51572" y="1058650"/>
                      <a:pt x="52031" y="1061552"/>
                    </a:cubicBezTo>
                    <a:lnTo>
                      <a:pt x="54622" y="1077321"/>
                    </a:lnTo>
                    <a:cubicBezTo>
                      <a:pt x="55459" y="1082418"/>
                      <a:pt x="54722" y="1087664"/>
                      <a:pt x="52540" y="1092090"/>
                    </a:cubicBezTo>
                    <a:lnTo>
                      <a:pt x="35939" y="1125776"/>
                    </a:lnTo>
                    <a:cubicBezTo>
                      <a:pt x="34840" y="1127988"/>
                      <a:pt x="33446" y="1129890"/>
                      <a:pt x="31805" y="1131431"/>
                    </a:cubicBezTo>
                    <a:lnTo>
                      <a:pt x="13186" y="1148938"/>
                    </a:lnTo>
                    <a:cubicBezTo>
                      <a:pt x="11022" y="1150970"/>
                      <a:pt x="9594" y="1154363"/>
                      <a:pt x="9365" y="1158003"/>
                    </a:cubicBezTo>
                    <a:lnTo>
                      <a:pt x="8627" y="1169936"/>
                    </a:lnTo>
                    <a:cubicBezTo>
                      <a:pt x="8365" y="1174214"/>
                      <a:pt x="9709" y="1178280"/>
                      <a:pt x="12219" y="1180821"/>
                    </a:cubicBezTo>
                    <a:cubicBezTo>
                      <a:pt x="13253" y="1181886"/>
                      <a:pt x="15008" y="1183115"/>
                      <a:pt x="17173" y="1182984"/>
                    </a:cubicBezTo>
                    <a:lnTo>
                      <a:pt x="138725" y="1177116"/>
                    </a:lnTo>
                    <a:cubicBezTo>
                      <a:pt x="142104" y="1176952"/>
                      <a:pt x="145254" y="1173558"/>
                      <a:pt x="146353" y="1168854"/>
                    </a:cubicBezTo>
                    <a:lnTo>
                      <a:pt x="149765" y="1154331"/>
                    </a:lnTo>
                    <a:cubicBezTo>
                      <a:pt x="150470" y="1151347"/>
                      <a:pt x="151717" y="1148577"/>
                      <a:pt x="153391" y="1146298"/>
                    </a:cubicBezTo>
                    <a:lnTo>
                      <a:pt x="176569" y="1114563"/>
                    </a:lnTo>
                    <a:cubicBezTo>
                      <a:pt x="177717" y="1113006"/>
                      <a:pt x="178521" y="1111039"/>
                      <a:pt x="178914" y="1108859"/>
                    </a:cubicBezTo>
                    <a:lnTo>
                      <a:pt x="197795" y="1005458"/>
                    </a:lnTo>
                    <a:cubicBezTo>
                      <a:pt x="198599" y="1001048"/>
                      <a:pt x="200601" y="997049"/>
                      <a:pt x="203405" y="994180"/>
                    </a:cubicBezTo>
                    <a:lnTo>
                      <a:pt x="284489" y="911088"/>
                    </a:lnTo>
                    <a:cubicBezTo>
                      <a:pt x="285801" y="909744"/>
                      <a:pt x="286819" y="907925"/>
                      <a:pt x="287425" y="905810"/>
                    </a:cubicBezTo>
                    <a:lnTo>
                      <a:pt x="313753" y="814605"/>
                    </a:lnTo>
                    <a:cubicBezTo>
                      <a:pt x="315590" y="808277"/>
                      <a:pt x="319855" y="803425"/>
                      <a:pt x="325154" y="801638"/>
                    </a:cubicBezTo>
                    <a:lnTo>
                      <a:pt x="333422" y="798836"/>
                    </a:lnTo>
                    <a:cubicBezTo>
                      <a:pt x="335932" y="797983"/>
                      <a:pt x="338080" y="795459"/>
                      <a:pt x="339163" y="792082"/>
                    </a:cubicBezTo>
                    <a:lnTo>
                      <a:pt x="354615" y="744037"/>
                    </a:lnTo>
                    <a:cubicBezTo>
                      <a:pt x="356846" y="737087"/>
                      <a:pt x="362030" y="732153"/>
                      <a:pt x="368132" y="731169"/>
                    </a:cubicBezTo>
                    <a:lnTo>
                      <a:pt x="410602" y="724432"/>
                    </a:lnTo>
                    <a:cubicBezTo>
                      <a:pt x="413488" y="724006"/>
                      <a:pt x="416458" y="724432"/>
                      <a:pt x="419131" y="725727"/>
                    </a:cubicBezTo>
                    <a:lnTo>
                      <a:pt x="437061" y="734447"/>
                    </a:lnTo>
                    <a:cubicBezTo>
                      <a:pt x="437898" y="734857"/>
                      <a:pt x="438751" y="735054"/>
                      <a:pt x="439620" y="735054"/>
                    </a:cubicBezTo>
                    <a:lnTo>
                      <a:pt x="463061" y="735054"/>
                    </a:lnTo>
                    <a:cubicBezTo>
                      <a:pt x="464636" y="735054"/>
                      <a:pt x="466194" y="734365"/>
                      <a:pt x="467556" y="733087"/>
                    </a:cubicBezTo>
                    <a:lnTo>
                      <a:pt x="481876" y="719530"/>
                    </a:lnTo>
                    <a:cubicBezTo>
                      <a:pt x="484582" y="716957"/>
                      <a:pt x="487847" y="715482"/>
                      <a:pt x="491292" y="715236"/>
                    </a:cubicBezTo>
                    <a:lnTo>
                      <a:pt x="514667" y="713564"/>
                    </a:lnTo>
                    <a:cubicBezTo>
                      <a:pt x="519031" y="713252"/>
                      <a:pt x="522590" y="707860"/>
                      <a:pt x="522590" y="701549"/>
                    </a:cubicBezTo>
                    <a:lnTo>
                      <a:pt x="522590" y="669387"/>
                    </a:lnTo>
                    <a:lnTo>
                      <a:pt x="531776" y="669387"/>
                    </a:lnTo>
                    <a:lnTo>
                      <a:pt x="531776" y="586230"/>
                    </a:lnTo>
                    <a:cubicBezTo>
                      <a:pt x="531776" y="578346"/>
                      <a:pt x="535336" y="571281"/>
                      <a:pt x="541077" y="567773"/>
                    </a:cubicBezTo>
                    <a:lnTo>
                      <a:pt x="633251" y="511712"/>
                    </a:lnTo>
                    <a:cubicBezTo>
                      <a:pt x="634775" y="510777"/>
                      <a:pt x="636432" y="510122"/>
                      <a:pt x="638138" y="509794"/>
                    </a:cubicBezTo>
                    <a:lnTo>
                      <a:pt x="699604" y="497779"/>
                    </a:lnTo>
                    <a:cubicBezTo>
                      <a:pt x="699997" y="497697"/>
                      <a:pt x="700391" y="497582"/>
                      <a:pt x="700768" y="497418"/>
                    </a:cubicBezTo>
                    <a:lnTo>
                      <a:pt x="749061" y="476977"/>
                    </a:lnTo>
                    <a:cubicBezTo>
                      <a:pt x="750570" y="476337"/>
                      <a:pt x="751932" y="475092"/>
                      <a:pt x="752981" y="473404"/>
                    </a:cubicBezTo>
                    <a:lnTo>
                      <a:pt x="773650" y="440242"/>
                    </a:lnTo>
                    <a:cubicBezTo>
                      <a:pt x="775586" y="437161"/>
                      <a:pt x="778177" y="434800"/>
                      <a:pt x="781130" y="433456"/>
                    </a:cubicBezTo>
                    <a:lnTo>
                      <a:pt x="843252" y="405114"/>
                    </a:lnTo>
                    <a:cubicBezTo>
                      <a:pt x="846598" y="403590"/>
                      <a:pt x="848960" y="399229"/>
                      <a:pt x="849157" y="394262"/>
                    </a:cubicBezTo>
                    <a:lnTo>
                      <a:pt x="850552" y="357151"/>
                    </a:lnTo>
                    <a:cubicBezTo>
                      <a:pt x="850912" y="347234"/>
                      <a:pt x="856784" y="339251"/>
                      <a:pt x="864806" y="337710"/>
                    </a:cubicBezTo>
                    <a:lnTo>
                      <a:pt x="887936" y="333300"/>
                    </a:lnTo>
                    <a:cubicBezTo>
                      <a:pt x="889264" y="333054"/>
                      <a:pt x="890560" y="332317"/>
                      <a:pt x="891675" y="331153"/>
                    </a:cubicBezTo>
                    <a:lnTo>
                      <a:pt x="916052" y="306040"/>
                    </a:lnTo>
                    <a:cubicBezTo>
                      <a:pt x="918545" y="303467"/>
                      <a:pt x="921612" y="301844"/>
                      <a:pt x="924876" y="301352"/>
                    </a:cubicBezTo>
                    <a:lnTo>
                      <a:pt x="996971" y="290386"/>
                    </a:lnTo>
                    <a:cubicBezTo>
                      <a:pt x="999728" y="289960"/>
                      <a:pt x="1002254" y="287452"/>
                      <a:pt x="1003549" y="283813"/>
                    </a:cubicBezTo>
                    <a:lnTo>
                      <a:pt x="1011210" y="262372"/>
                    </a:lnTo>
                    <a:lnTo>
                      <a:pt x="999366" y="248979"/>
                    </a:lnTo>
                    <a:cubicBezTo>
                      <a:pt x="997267" y="246603"/>
                      <a:pt x="995676" y="243570"/>
                      <a:pt x="994790" y="240226"/>
                    </a:cubicBezTo>
                    <a:lnTo>
                      <a:pt x="973481" y="159839"/>
                    </a:lnTo>
                    <a:cubicBezTo>
                      <a:pt x="973022" y="158118"/>
                      <a:pt x="972759" y="156364"/>
                      <a:pt x="972677" y="154594"/>
                    </a:cubicBezTo>
                    <a:lnTo>
                      <a:pt x="970677" y="110614"/>
                    </a:lnTo>
                    <a:cubicBezTo>
                      <a:pt x="970578" y="108499"/>
                      <a:pt x="970086" y="106450"/>
                      <a:pt x="969233" y="104663"/>
                    </a:cubicBezTo>
                    <a:lnTo>
                      <a:pt x="949155" y="62487"/>
                    </a:lnTo>
                    <a:cubicBezTo>
                      <a:pt x="947645" y="59290"/>
                      <a:pt x="945185" y="57307"/>
                      <a:pt x="942560" y="57176"/>
                    </a:cubicBezTo>
                    <a:lnTo>
                      <a:pt x="922794" y="56176"/>
                    </a:lnTo>
                    <a:cubicBezTo>
                      <a:pt x="921810" y="56143"/>
                      <a:pt x="920793" y="55979"/>
                      <a:pt x="919791" y="55700"/>
                    </a:cubicBezTo>
                    <a:lnTo>
                      <a:pt x="855948" y="38276"/>
                    </a:lnTo>
                    <a:cubicBezTo>
                      <a:pt x="855308" y="38112"/>
                      <a:pt x="854685" y="38030"/>
                      <a:pt x="853963" y="38095"/>
                    </a:cubicBezTo>
                    <a:lnTo>
                      <a:pt x="800454" y="43111"/>
                    </a:lnTo>
                    <a:cubicBezTo>
                      <a:pt x="796402" y="43505"/>
                      <a:pt x="792351" y="42095"/>
                      <a:pt x="789087" y="39177"/>
                    </a:cubicBezTo>
                    <a:lnTo>
                      <a:pt x="756935" y="10409"/>
                    </a:lnTo>
                    <a:cubicBezTo>
                      <a:pt x="755622" y="9229"/>
                      <a:pt x="754129" y="8606"/>
                      <a:pt x="752637" y="8606"/>
                    </a:cubicBezTo>
                    <a:lnTo>
                      <a:pt x="718222" y="8606"/>
                    </a:lnTo>
                    <a:cubicBezTo>
                      <a:pt x="715319" y="8606"/>
                      <a:pt x="712579" y="10901"/>
                      <a:pt x="711053" y="14605"/>
                    </a:cubicBezTo>
                    <a:lnTo>
                      <a:pt x="693583" y="56995"/>
                    </a:lnTo>
                    <a:lnTo>
                      <a:pt x="654198" y="138218"/>
                    </a:lnTo>
                    <a:cubicBezTo>
                      <a:pt x="652754" y="141169"/>
                      <a:pt x="650737" y="143660"/>
                      <a:pt x="648326" y="145398"/>
                    </a:cubicBezTo>
                    <a:lnTo>
                      <a:pt x="603347" y="177969"/>
                    </a:lnTo>
                    <a:cubicBezTo>
                      <a:pt x="602936" y="178280"/>
                      <a:pt x="602509" y="178543"/>
                      <a:pt x="602067" y="178805"/>
                    </a:cubicBezTo>
                    <a:lnTo>
                      <a:pt x="540454" y="214950"/>
                    </a:lnTo>
                    <a:cubicBezTo>
                      <a:pt x="539486" y="215523"/>
                      <a:pt x="538600" y="216343"/>
                      <a:pt x="537829" y="217375"/>
                    </a:cubicBezTo>
                    <a:lnTo>
                      <a:pt x="500379" y="268011"/>
                    </a:lnTo>
                    <a:cubicBezTo>
                      <a:pt x="499297" y="269469"/>
                      <a:pt x="498509" y="271289"/>
                      <a:pt x="498082" y="273322"/>
                    </a:cubicBezTo>
                    <a:lnTo>
                      <a:pt x="489947" y="311646"/>
                    </a:lnTo>
                    <a:cubicBezTo>
                      <a:pt x="489766" y="312466"/>
                      <a:pt x="489553" y="313269"/>
                      <a:pt x="489307" y="314039"/>
                    </a:cubicBezTo>
                    <a:lnTo>
                      <a:pt x="468146" y="379706"/>
                    </a:lnTo>
                    <a:cubicBezTo>
                      <a:pt x="467375" y="382099"/>
                      <a:pt x="467178" y="384706"/>
                      <a:pt x="467589" y="387280"/>
                    </a:cubicBezTo>
                    <a:lnTo>
                      <a:pt x="481532" y="475764"/>
                    </a:lnTo>
                    <a:cubicBezTo>
                      <a:pt x="482549" y="482288"/>
                      <a:pt x="480958" y="489058"/>
                      <a:pt x="477250" y="493877"/>
                    </a:cubicBezTo>
                    <a:lnTo>
                      <a:pt x="430516" y="554446"/>
                    </a:lnTo>
                    <a:cubicBezTo>
                      <a:pt x="429384" y="555921"/>
                      <a:pt x="428072" y="557183"/>
                      <a:pt x="426611" y="558200"/>
                    </a:cubicBezTo>
                    <a:lnTo>
                      <a:pt x="397347" y="578542"/>
                    </a:lnTo>
                    <a:cubicBezTo>
                      <a:pt x="396806" y="578936"/>
                      <a:pt x="396281" y="579395"/>
                      <a:pt x="395772" y="579969"/>
                    </a:cubicBezTo>
                    <a:lnTo>
                      <a:pt x="349333" y="632636"/>
                    </a:lnTo>
                    <a:cubicBezTo>
                      <a:pt x="346693" y="635636"/>
                      <a:pt x="343363" y="637488"/>
                      <a:pt x="339737" y="637996"/>
                    </a:cubicBezTo>
                    <a:lnTo>
                      <a:pt x="287507" y="645324"/>
                    </a:lnTo>
                    <a:cubicBezTo>
                      <a:pt x="286146" y="645520"/>
                      <a:pt x="284784" y="646242"/>
                      <a:pt x="283587" y="647438"/>
                    </a:cubicBezTo>
                    <a:lnTo>
                      <a:pt x="255520" y="67550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4" name="Graphic 9">
              <a:extLst>
                <a:ext uri="{FF2B5EF4-FFF2-40B4-BE49-F238E27FC236}">
                  <a16:creationId xmlns:a16="http://schemas.microsoft.com/office/drawing/2014/main" id="{8D685FED-9FC9-8681-F066-FDE49616925C}"/>
                </a:ext>
              </a:extLst>
            </p:cNvPr>
            <p:cNvGrpSpPr/>
            <p:nvPr/>
          </p:nvGrpSpPr>
          <p:grpSpPr>
            <a:xfrm>
              <a:off x="7730115" y="6224527"/>
              <a:ext cx="1323996" cy="1498154"/>
              <a:chOff x="7730115" y="6224527"/>
              <a:chExt cx="1323996" cy="1498154"/>
            </a:xfrm>
            <a:grpFill/>
          </p:grpSpPr>
          <p:sp>
            <p:nvSpPr>
              <p:cNvPr id="1615" name="Freeform 1614">
                <a:extLst>
                  <a:ext uri="{FF2B5EF4-FFF2-40B4-BE49-F238E27FC236}">
                    <a16:creationId xmlns:a16="http://schemas.microsoft.com/office/drawing/2014/main" id="{3EFDF464-EB36-6B64-8A4D-7807E8DDCBBA}"/>
                  </a:ext>
                </a:extLst>
              </p:cNvPr>
              <p:cNvSpPr/>
              <p:nvPr/>
            </p:nvSpPr>
            <p:spPr>
              <a:xfrm>
                <a:off x="7734756" y="6228888"/>
                <a:ext cx="1315143" cy="1489518"/>
              </a:xfrm>
              <a:custGeom>
                <a:avLst/>
                <a:gdLst>
                  <a:gd name="connsiteX0" fmla="*/ 1308613 w 1315143"/>
                  <a:gd name="connsiteY0" fmla="*/ 1135037 h 1489518"/>
                  <a:gd name="connsiteX1" fmla="*/ 1103073 w 1315143"/>
                  <a:gd name="connsiteY1" fmla="*/ 1282467 h 1489518"/>
                  <a:gd name="connsiteX2" fmla="*/ 1102106 w 1315143"/>
                  <a:gd name="connsiteY2" fmla="*/ 1283238 h 1489518"/>
                  <a:gd name="connsiteX3" fmla="*/ 918055 w 1315143"/>
                  <a:gd name="connsiteY3" fmla="*/ 1444979 h 1489518"/>
                  <a:gd name="connsiteX4" fmla="*/ 914742 w 1315143"/>
                  <a:gd name="connsiteY4" fmla="*/ 1447061 h 1489518"/>
                  <a:gd name="connsiteX5" fmla="*/ 828227 w 1315143"/>
                  <a:gd name="connsiteY5" fmla="*/ 1482156 h 1489518"/>
                  <a:gd name="connsiteX6" fmla="*/ 825603 w 1315143"/>
                  <a:gd name="connsiteY6" fmla="*/ 1482844 h 1489518"/>
                  <a:gd name="connsiteX7" fmla="*/ 769502 w 1315143"/>
                  <a:gd name="connsiteY7" fmla="*/ 1489450 h 1489518"/>
                  <a:gd name="connsiteX8" fmla="*/ 755739 w 1315143"/>
                  <a:gd name="connsiteY8" fmla="*/ 1473189 h 1489518"/>
                  <a:gd name="connsiteX9" fmla="*/ 755739 w 1315143"/>
                  <a:gd name="connsiteY9" fmla="*/ 1449437 h 1489518"/>
                  <a:gd name="connsiteX10" fmla="*/ 747406 w 1315143"/>
                  <a:gd name="connsiteY10" fmla="*/ 1434078 h 1489518"/>
                  <a:gd name="connsiteX11" fmla="*/ 726278 w 1315143"/>
                  <a:gd name="connsiteY11" fmla="*/ 1424193 h 1489518"/>
                  <a:gd name="connsiteX12" fmla="*/ 725458 w 1315143"/>
                  <a:gd name="connsiteY12" fmla="*/ 1423767 h 1489518"/>
                  <a:gd name="connsiteX13" fmla="*/ 690796 w 1315143"/>
                  <a:gd name="connsiteY13" fmla="*/ 1403916 h 1489518"/>
                  <a:gd name="connsiteX14" fmla="*/ 684760 w 1315143"/>
                  <a:gd name="connsiteY14" fmla="*/ 1396655 h 1489518"/>
                  <a:gd name="connsiteX15" fmla="*/ 672277 w 1315143"/>
                  <a:gd name="connsiteY15" fmla="*/ 1366264 h 1489518"/>
                  <a:gd name="connsiteX16" fmla="*/ 667979 w 1315143"/>
                  <a:gd name="connsiteY16" fmla="*/ 1360215 h 1489518"/>
                  <a:gd name="connsiteX17" fmla="*/ 454812 w 1315143"/>
                  <a:gd name="connsiteY17" fmla="*/ 1182246 h 1489518"/>
                  <a:gd name="connsiteX18" fmla="*/ 241185 w 1315143"/>
                  <a:gd name="connsiteY18" fmla="*/ 1001966 h 1489518"/>
                  <a:gd name="connsiteX19" fmla="*/ 0 w 1315143"/>
                  <a:gd name="connsiteY19" fmla="*/ 802130 h 1489518"/>
                  <a:gd name="connsiteX20" fmla="*/ 2297 w 1315143"/>
                  <a:gd name="connsiteY20" fmla="*/ 786754 h 1489518"/>
                  <a:gd name="connsiteX21" fmla="*/ 2297 w 1315143"/>
                  <a:gd name="connsiteY21" fmla="*/ 693713 h 1489518"/>
                  <a:gd name="connsiteX22" fmla="*/ 9548 w 1315143"/>
                  <a:gd name="connsiteY22" fmla="*/ 678927 h 1489518"/>
                  <a:gd name="connsiteX23" fmla="*/ 101704 w 1315143"/>
                  <a:gd name="connsiteY23" fmla="*/ 622867 h 1489518"/>
                  <a:gd name="connsiteX24" fmla="*/ 105181 w 1315143"/>
                  <a:gd name="connsiteY24" fmla="*/ 621506 h 1489518"/>
                  <a:gd name="connsiteX25" fmla="*/ 166646 w 1315143"/>
                  <a:gd name="connsiteY25" fmla="*/ 609490 h 1489518"/>
                  <a:gd name="connsiteX26" fmla="*/ 168681 w 1315143"/>
                  <a:gd name="connsiteY26" fmla="*/ 608868 h 1489518"/>
                  <a:gd name="connsiteX27" fmla="*/ 216957 w 1315143"/>
                  <a:gd name="connsiteY27" fmla="*/ 588427 h 1489518"/>
                  <a:gd name="connsiteX28" fmla="*/ 222862 w 1315143"/>
                  <a:gd name="connsiteY28" fmla="*/ 583165 h 1489518"/>
                  <a:gd name="connsiteX29" fmla="*/ 243531 w 1315143"/>
                  <a:gd name="connsiteY29" fmla="*/ 550004 h 1489518"/>
                  <a:gd name="connsiteX30" fmla="*/ 249158 w 1315143"/>
                  <a:gd name="connsiteY30" fmla="*/ 544857 h 1489518"/>
                  <a:gd name="connsiteX31" fmla="*/ 311279 w 1315143"/>
                  <a:gd name="connsiteY31" fmla="*/ 516515 h 1489518"/>
                  <a:gd name="connsiteX32" fmla="*/ 319694 w 1315143"/>
                  <a:gd name="connsiteY32" fmla="*/ 501893 h 1489518"/>
                  <a:gd name="connsiteX33" fmla="*/ 321071 w 1315143"/>
                  <a:gd name="connsiteY33" fmla="*/ 464781 h 1489518"/>
                  <a:gd name="connsiteX34" fmla="*/ 331849 w 1315143"/>
                  <a:gd name="connsiteY34" fmla="*/ 449405 h 1489518"/>
                  <a:gd name="connsiteX35" fmla="*/ 354962 w 1315143"/>
                  <a:gd name="connsiteY35" fmla="*/ 445012 h 1489518"/>
                  <a:gd name="connsiteX36" fmla="*/ 360983 w 1315143"/>
                  <a:gd name="connsiteY36" fmla="*/ 441636 h 1489518"/>
                  <a:gd name="connsiteX37" fmla="*/ 385375 w 1315143"/>
                  <a:gd name="connsiteY37" fmla="*/ 416523 h 1489518"/>
                  <a:gd name="connsiteX38" fmla="*/ 391756 w 1315143"/>
                  <a:gd name="connsiteY38" fmla="*/ 413081 h 1489518"/>
                  <a:gd name="connsiteX39" fmla="*/ 463867 w 1315143"/>
                  <a:gd name="connsiteY39" fmla="*/ 402114 h 1489518"/>
                  <a:gd name="connsiteX40" fmla="*/ 473857 w 1315143"/>
                  <a:gd name="connsiteY40" fmla="*/ 392754 h 1489518"/>
                  <a:gd name="connsiteX41" fmla="*/ 482370 w 1315143"/>
                  <a:gd name="connsiteY41" fmla="*/ 368920 h 1489518"/>
                  <a:gd name="connsiteX42" fmla="*/ 468837 w 1315143"/>
                  <a:gd name="connsiteY42" fmla="*/ 353626 h 1489518"/>
                  <a:gd name="connsiteX43" fmla="*/ 465195 w 1315143"/>
                  <a:gd name="connsiteY43" fmla="*/ 346627 h 1489518"/>
                  <a:gd name="connsiteX44" fmla="*/ 443887 w 1315143"/>
                  <a:gd name="connsiteY44" fmla="*/ 266224 h 1489518"/>
                  <a:gd name="connsiteX45" fmla="*/ 443231 w 1315143"/>
                  <a:gd name="connsiteY45" fmla="*/ 261880 h 1489518"/>
                  <a:gd name="connsiteX46" fmla="*/ 441229 w 1315143"/>
                  <a:gd name="connsiteY46" fmla="*/ 217900 h 1489518"/>
                  <a:gd name="connsiteX47" fmla="*/ 439376 w 1315143"/>
                  <a:gd name="connsiteY47" fmla="*/ 210294 h 1489518"/>
                  <a:gd name="connsiteX48" fmla="*/ 422693 w 1315143"/>
                  <a:gd name="connsiteY48" fmla="*/ 175215 h 1489518"/>
                  <a:gd name="connsiteX49" fmla="*/ 427303 w 1315143"/>
                  <a:gd name="connsiteY49" fmla="*/ 152381 h 1489518"/>
                  <a:gd name="connsiteX50" fmla="*/ 475923 w 1315143"/>
                  <a:gd name="connsiteY50" fmla="*/ 117318 h 1489518"/>
                  <a:gd name="connsiteX51" fmla="*/ 479926 w 1315143"/>
                  <a:gd name="connsiteY51" fmla="*/ 115498 h 1489518"/>
                  <a:gd name="connsiteX52" fmla="*/ 544097 w 1315143"/>
                  <a:gd name="connsiteY52" fmla="*/ 101188 h 1489518"/>
                  <a:gd name="connsiteX53" fmla="*/ 548936 w 1315143"/>
                  <a:gd name="connsiteY53" fmla="*/ 98697 h 1489518"/>
                  <a:gd name="connsiteX54" fmla="*/ 584271 w 1315143"/>
                  <a:gd name="connsiteY54" fmla="*/ 68338 h 1489518"/>
                  <a:gd name="connsiteX55" fmla="*/ 587469 w 1315143"/>
                  <a:gd name="connsiteY55" fmla="*/ 66355 h 1489518"/>
                  <a:gd name="connsiteX56" fmla="*/ 646605 w 1315143"/>
                  <a:gd name="connsiteY56" fmla="*/ 42373 h 1489518"/>
                  <a:gd name="connsiteX57" fmla="*/ 649000 w 1315143"/>
                  <a:gd name="connsiteY57" fmla="*/ 41718 h 1489518"/>
                  <a:gd name="connsiteX58" fmla="*/ 755313 w 1315143"/>
                  <a:gd name="connsiteY58" fmla="*/ 26588 h 1489518"/>
                  <a:gd name="connsiteX59" fmla="*/ 756182 w 1315143"/>
                  <a:gd name="connsiteY59" fmla="*/ 26506 h 1489518"/>
                  <a:gd name="connsiteX60" fmla="*/ 859477 w 1315143"/>
                  <a:gd name="connsiteY60" fmla="*/ 21047 h 1489518"/>
                  <a:gd name="connsiteX61" fmla="*/ 863267 w 1315143"/>
                  <a:gd name="connsiteY61" fmla="*/ 21588 h 1489518"/>
                  <a:gd name="connsiteX62" fmla="*/ 889414 w 1315143"/>
                  <a:gd name="connsiteY62" fmla="*/ 30686 h 1489518"/>
                  <a:gd name="connsiteX63" fmla="*/ 897534 w 1315143"/>
                  <a:gd name="connsiteY63" fmla="*/ 29997 h 1489518"/>
                  <a:gd name="connsiteX64" fmla="*/ 950960 w 1315143"/>
                  <a:gd name="connsiteY64" fmla="*/ 1246 h 1489518"/>
                  <a:gd name="connsiteX65" fmla="*/ 955800 w 1315143"/>
                  <a:gd name="connsiteY65" fmla="*/ 0 h 1489518"/>
                  <a:gd name="connsiteX66" fmla="*/ 1018921 w 1315143"/>
                  <a:gd name="connsiteY66" fmla="*/ 0 h 1489518"/>
                  <a:gd name="connsiteX67" fmla="*/ 1025057 w 1315143"/>
                  <a:gd name="connsiteY67" fmla="*/ 2049 h 1489518"/>
                  <a:gd name="connsiteX68" fmla="*/ 1044167 w 1315143"/>
                  <a:gd name="connsiteY68" fmla="*/ 15786 h 1489518"/>
                  <a:gd name="connsiteX69" fmla="*/ 1051237 w 1315143"/>
                  <a:gd name="connsiteY69" fmla="*/ 17802 h 1489518"/>
                  <a:gd name="connsiteX70" fmla="*/ 1091114 w 1315143"/>
                  <a:gd name="connsiteY70" fmla="*/ 13966 h 1489518"/>
                  <a:gd name="connsiteX71" fmla="*/ 1080682 w 1315143"/>
                  <a:gd name="connsiteY71" fmla="*/ 52028 h 1489518"/>
                  <a:gd name="connsiteX72" fmla="*/ 1080108 w 1315143"/>
                  <a:gd name="connsiteY72" fmla="*/ 59946 h 1489518"/>
                  <a:gd name="connsiteX73" fmla="*/ 1088424 w 1315143"/>
                  <a:gd name="connsiteY73" fmla="*/ 130842 h 1489518"/>
                  <a:gd name="connsiteX74" fmla="*/ 1088162 w 1315143"/>
                  <a:gd name="connsiteY74" fmla="*/ 137415 h 1489518"/>
                  <a:gd name="connsiteX75" fmla="*/ 1076023 w 1315143"/>
                  <a:gd name="connsiteY75" fmla="*/ 197705 h 1489518"/>
                  <a:gd name="connsiteX76" fmla="*/ 1072053 w 1315143"/>
                  <a:gd name="connsiteY76" fmla="*/ 205966 h 1489518"/>
                  <a:gd name="connsiteX77" fmla="*/ 1038917 w 1315143"/>
                  <a:gd name="connsiteY77" fmla="*/ 242931 h 1489518"/>
                  <a:gd name="connsiteX78" fmla="*/ 1034669 w 1315143"/>
                  <a:gd name="connsiteY78" fmla="*/ 257602 h 1489518"/>
                  <a:gd name="connsiteX79" fmla="*/ 1039837 w 1315143"/>
                  <a:gd name="connsiteY79" fmla="*/ 304729 h 1489518"/>
                  <a:gd name="connsiteX80" fmla="*/ 1044988 w 1315143"/>
                  <a:gd name="connsiteY80" fmla="*/ 315711 h 1489518"/>
                  <a:gd name="connsiteX81" fmla="*/ 1093428 w 1315143"/>
                  <a:gd name="connsiteY81" fmla="*/ 360560 h 1489518"/>
                  <a:gd name="connsiteX82" fmla="*/ 1093428 w 1315143"/>
                  <a:gd name="connsiteY82" fmla="*/ 380132 h 1489518"/>
                  <a:gd name="connsiteX83" fmla="*/ 1128351 w 1315143"/>
                  <a:gd name="connsiteY83" fmla="*/ 410130 h 1489518"/>
                  <a:gd name="connsiteX84" fmla="*/ 1133634 w 1315143"/>
                  <a:gd name="connsiteY84" fmla="*/ 419916 h 1489518"/>
                  <a:gd name="connsiteX85" fmla="*/ 1159863 w 1315143"/>
                  <a:gd name="connsiteY85" fmla="*/ 560888 h 1489518"/>
                  <a:gd name="connsiteX86" fmla="*/ 1160290 w 1315143"/>
                  <a:gd name="connsiteY86" fmla="*/ 562707 h 1489518"/>
                  <a:gd name="connsiteX87" fmla="*/ 1180106 w 1315143"/>
                  <a:gd name="connsiteY87" fmla="*/ 632341 h 1489518"/>
                  <a:gd name="connsiteX88" fmla="*/ 1180844 w 1315143"/>
                  <a:gd name="connsiteY88" fmla="*/ 636750 h 1489518"/>
                  <a:gd name="connsiteX89" fmla="*/ 1182861 w 1315143"/>
                  <a:gd name="connsiteY89" fmla="*/ 671207 h 1489518"/>
                  <a:gd name="connsiteX90" fmla="*/ 1182599 w 1315143"/>
                  <a:gd name="connsiteY90" fmla="*/ 675977 h 1489518"/>
                  <a:gd name="connsiteX91" fmla="*/ 1172035 w 1315143"/>
                  <a:gd name="connsiteY91" fmla="*/ 737677 h 1489518"/>
                  <a:gd name="connsiteX92" fmla="*/ 1171887 w 1315143"/>
                  <a:gd name="connsiteY92" fmla="*/ 743758 h 1489518"/>
                  <a:gd name="connsiteX93" fmla="*/ 1175759 w 1315143"/>
                  <a:gd name="connsiteY93" fmla="*/ 775559 h 1489518"/>
                  <a:gd name="connsiteX94" fmla="*/ 1175677 w 1315143"/>
                  <a:gd name="connsiteY94" fmla="*/ 781296 h 1489518"/>
                  <a:gd name="connsiteX95" fmla="*/ 1169607 w 1315143"/>
                  <a:gd name="connsiteY95" fmla="*/ 820637 h 1489518"/>
                  <a:gd name="connsiteX96" fmla="*/ 1169443 w 1315143"/>
                  <a:gd name="connsiteY96" fmla="*/ 825702 h 1489518"/>
                  <a:gd name="connsiteX97" fmla="*/ 1173150 w 1315143"/>
                  <a:gd name="connsiteY97" fmla="*/ 867354 h 1489518"/>
                  <a:gd name="connsiteX98" fmla="*/ 1169820 w 1315143"/>
                  <a:gd name="connsiteY98" fmla="*/ 880386 h 1489518"/>
                  <a:gd name="connsiteX99" fmla="*/ 1156189 w 1315143"/>
                  <a:gd name="connsiteY99" fmla="*/ 899220 h 1489518"/>
                  <a:gd name="connsiteX100" fmla="*/ 1155745 w 1315143"/>
                  <a:gd name="connsiteY100" fmla="*/ 920891 h 1489518"/>
                  <a:gd name="connsiteX101" fmla="*/ 1185010 w 1315143"/>
                  <a:gd name="connsiteY101" fmla="*/ 965920 h 1489518"/>
                  <a:gd name="connsiteX102" fmla="*/ 1187930 w 1315143"/>
                  <a:gd name="connsiteY102" fmla="*/ 975050 h 1489518"/>
                  <a:gd name="connsiteX103" fmla="*/ 1189619 w 1315143"/>
                  <a:gd name="connsiteY103" fmla="*/ 1000769 h 1489518"/>
                  <a:gd name="connsiteX104" fmla="*/ 1191588 w 1315143"/>
                  <a:gd name="connsiteY104" fmla="*/ 1008228 h 1489518"/>
                  <a:gd name="connsiteX105" fmla="*/ 1207238 w 1315143"/>
                  <a:gd name="connsiteY105" fmla="*/ 1039635 h 1489518"/>
                  <a:gd name="connsiteX106" fmla="*/ 1222509 w 1315143"/>
                  <a:gd name="connsiteY106" fmla="*/ 1045963 h 1489518"/>
                  <a:gd name="connsiteX107" fmla="*/ 1236928 w 1315143"/>
                  <a:gd name="connsiteY107" fmla="*/ 1038537 h 1489518"/>
                  <a:gd name="connsiteX108" fmla="*/ 1248066 w 1315143"/>
                  <a:gd name="connsiteY108" fmla="*/ 1039701 h 1489518"/>
                  <a:gd name="connsiteX109" fmla="*/ 1290897 w 1315143"/>
                  <a:gd name="connsiteY109" fmla="*/ 1072862 h 1489518"/>
                  <a:gd name="connsiteX110" fmla="*/ 1294801 w 1315143"/>
                  <a:gd name="connsiteY110" fmla="*/ 1077599 h 1489518"/>
                  <a:gd name="connsiteX111" fmla="*/ 1312910 w 1315143"/>
                  <a:gd name="connsiteY111" fmla="*/ 1111564 h 1489518"/>
                  <a:gd name="connsiteX112" fmla="*/ 1308646 w 1315143"/>
                  <a:gd name="connsiteY112" fmla="*/ 1135119 h 148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15143" h="1489518">
                    <a:moveTo>
                      <a:pt x="1308613" y="1135037"/>
                    </a:moveTo>
                    <a:lnTo>
                      <a:pt x="1103073" y="1282467"/>
                    </a:lnTo>
                    <a:cubicBezTo>
                      <a:pt x="1102746" y="1282714"/>
                      <a:pt x="1102417" y="1282959"/>
                      <a:pt x="1102106" y="1283238"/>
                    </a:cubicBezTo>
                    <a:lnTo>
                      <a:pt x="918055" y="1444979"/>
                    </a:lnTo>
                    <a:cubicBezTo>
                      <a:pt x="917037" y="1445880"/>
                      <a:pt x="915922" y="1446569"/>
                      <a:pt x="914742" y="1447061"/>
                    </a:cubicBezTo>
                    <a:lnTo>
                      <a:pt x="828227" y="1482156"/>
                    </a:lnTo>
                    <a:cubicBezTo>
                      <a:pt x="827374" y="1482500"/>
                      <a:pt x="826489" y="1482730"/>
                      <a:pt x="825603" y="1482844"/>
                    </a:cubicBezTo>
                    <a:lnTo>
                      <a:pt x="769502" y="1489450"/>
                    </a:lnTo>
                    <a:cubicBezTo>
                      <a:pt x="762104" y="1490319"/>
                      <a:pt x="755739" y="1482795"/>
                      <a:pt x="755739" y="1473189"/>
                    </a:cubicBezTo>
                    <a:lnTo>
                      <a:pt x="755739" y="1449437"/>
                    </a:lnTo>
                    <a:cubicBezTo>
                      <a:pt x="755739" y="1442553"/>
                      <a:pt x="752410" y="1436422"/>
                      <a:pt x="747406" y="1434078"/>
                    </a:cubicBezTo>
                    <a:lnTo>
                      <a:pt x="726278" y="1424193"/>
                    </a:lnTo>
                    <a:cubicBezTo>
                      <a:pt x="725999" y="1424062"/>
                      <a:pt x="725737" y="1423915"/>
                      <a:pt x="725458" y="1423767"/>
                    </a:cubicBezTo>
                    <a:lnTo>
                      <a:pt x="690796" y="1403916"/>
                    </a:lnTo>
                    <a:cubicBezTo>
                      <a:pt x="688205" y="1402441"/>
                      <a:pt x="686089" y="1399884"/>
                      <a:pt x="684760" y="1396655"/>
                    </a:cubicBezTo>
                    <a:lnTo>
                      <a:pt x="672277" y="1366264"/>
                    </a:lnTo>
                    <a:cubicBezTo>
                      <a:pt x="671260" y="1363805"/>
                      <a:pt x="669783" y="1361723"/>
                      <a:pt x="667979" y="1360215"/>
                    </a:cubicBezTo>
                    <a:lnTo>
                      <a:pt x="454812" y="1182246"/>
                    </a:lnTo>
                    <a:lnTo>
                      <a:pt x="241185" y="1001966"/>
                    </a:lnTo>
                    <a:lnTo>
                      <a:pt x="0" y="802130"/>
                    </a:lnTo>
                    <a:lnTo>
                      <a:pt x="2297" y="786754"/>
                    </a:lnTo>
                    <a:lnTo>
                      <a:pt x="2297" y="693713"/>
                    </a:lnTo>
                    <a:cubicBezTo>
                      <a:pt x="2297" y="687386"/>
                      <a:pt x="5118" y="681632"/>
                      <a:pt x="9548" y="678927"/>
                    </a:cubicBezTo>
                    <a:lnTo>
                      <a:pt x="101704" y="622867"/>
                    </a:lnTo>
                    <a:cubicBezTo>
                      <a:pt x="102803" y="622194"/>
                      <a:pt x="103983" y="621735"/>
                      <a:pt x="105181" y="621506"/>
                    </a:cubicBezTo>
                    <a:lnTo>
                      <a:pt x="166646" y="609490"/>
                    </a:lnTo>
                    <a:cubicBezTo>
                      <a:pt x="167335" y="609359"/>
                      <a:pt x="168025" y="609146"/>
                      <a:pt x="168681" y="608868"/>
                    </a:cubicBezTo>
                    <a:lnTo>
                      <a:pt x="216957" y="588427"/>
                    </a:lnTo>
                    <a:cubicBezTo>
                      <a:pt x="219270" y="587443"/>
                      <a:pt x="221320" y="585607"/>
                      <a:pt x="222862" y="583165"/>
                    </a:cubicBezTo>
                    <a:lnTo>
                      <a:pt x="243531" y="550004"/>
                    </a:lnTo>
                    <a:cubicBezTo>
                      <a:pt x="245008" y="547643"/>
                      <a:pt x="246943" y="545857"/>
                      <a:pt x="249158" y="544857"/>
                    </a:cubicBezTo>
                    <a:lnTo>
                      <a:pt x="311279" y="516515"/>
                    </a:lnTo>
                    <a:cubicBezTo>
                      <a:pt x="316117" y="514301"/>
                      <a:pt x="319431" y="508532"/>
                      <a:pt x="319694" y="501893"/>
                    </a:cubicBezTo>
                    <a:lnTo>
                      <a:pt x="321071" y="464781"/>
                    </a:lnTo>
                    <a:cubicBezTo>
                      <a:pt x="321367" y="456979"/>
                      <a:pt x="325878" y="450553"/>
                      <a:pt x="331849" y="449405"/>
                    </a:cubicBezTo>
                    <a:lnTo>
                      <a:pt x="354962" y="445012"/>
                    </a:lnTo>
                    <a:cubicBezTo>
                      <a:pt x="357160" y="444586"/>
                      <a:pt x="359243" y="443422"/>
                      <a:pt x="360983" y="441636"/>
                    </a:cubicBezTo>
                    <a:lnTo>
                      <a:pt x="385375" y="416523"/>
                    </a:lnTo>
                    <a:cubicBezTo>
                      <a:pt x="387212" y="414638"/>
                      <a:pt x="389426" y="413441"/>
                      <a:pt x="391756" y="413081"/>
                    </a:cubicBezTo>
                    <a:lnTo>
                      <a:pt x="463867" y="402114"/>
                    </a:lnTo>
                    <a:cubicBezTo>
                      <a:pt x="468230" y="401458"/>
                      <a:pt x="472002" y="397902"/>
                      <a:pt x="473857" y="392754"/>
                    </a:cubicBezTo>
                    <a:lnTo>
                      <a:pt x="482370" y="368920"/>
                    </a:lnTo>
                    <a:lnTo>
                      <a:pt x="468837" y="353626"/>
                    </a:lnTo>
                    <a:cubicBezTo>
                      <a:pt x="467164" y="351741"/>
                      <a:pt x="465917" y="349332"/>
                      <a:pt x="465195" y="346627"/>
                    </a:cubicBezTo>
                    <a:lnTo>
                      <a:pt x="443887" y="266224"/>
                    </a:lnTo>
                    <a:cubicBezTo>
                      <a:pt x="443509" y="264830"/>
                      <a:pt x="443296" y="263372"/>
                      <a:pt x="443231" y="261880"/>
                    </a:cubicBezTo>
                    <a:lnTo>
                      <a:pt x="441229" y="217900"/>
                    </a:lnTo>
                    <a:cubicBezTo>
                      <a:pt x="441098" y="215212"/>
                      <a:pt x="440474" y="212589"/>
                      <a:pt x="439376" y="210294"/>
                    </a:cubicBezTo>
                    <a:lnTo>
                      <a:pt x="422693" y="175215"/>
                    </a:lnTo>
                    <a:cubicBezTo>
                      <a:pt x="418920" y="167298"/>
                      <a:pt x="421020" y="156905"/>
                      <a:pt x="427303" y="152381"/>
                    </a:cubicBezTo>
                    <a:lnTo>
                      <a:pt x="475923" y="117318"/>
                    </a:lnTo>
                    <a:cubicBezTo>
                      <a:pt x="477170" y="116416"/>
                      <a:pt x="478515" y="115810"/>
                      <a:pt x="479926" y="115498"/>
                    </a:cubicBezTo>
                    <a:lnTo>
                      <a:pt x="544097" y="101188"/>
                    </a:lnTo>
                    <a:cubicBezTo>
                      <a:pt x="545820" y="100795"/>
                      <a:pt x="547477" y="99959"/>
                      <a:pt x="548936" y="98697"/>
                    </a:cubicBezTo>
                    <a:lnTo>
                      <a:pt x="584271" y="68338"/>
                    </a:lnTo>
                    <a:cubicBezTo>
                      <a:pt x="585255" y="67486"/>
                      <a:pt x="586337" y="66814"/>
                      <a:pt x="587469" y="66355"/>
                    </a:cubicBezTo>
                    <a:lnTo>
                      <a:pt x="646605" y="42373"/>
                    </a:lnTo>
                    <a:cubicBezTo>
                      <a:pt x="647376" y="42062"/>
                      <a:pt x="648180" y="41832"/>
                      <a:pt x="649000" y="41718"/>
                    </a:cubicBezTo>
                    <a:lnTo>
                      <a:pt x="755313" y="26588"/>
                    </a:lnTo>
                    <a:cubicBezTo>
                      <a:pt x="755592" y="26555"/>
                      <a:pt x="755887" y="26522"/>
                      <a:pt x="756182" y="26506"/>
                    </a:cubicBezTo>
                    <a:lnTo>
                      <a:pt x="859477" y="21047"/>
                    </a:lnTo>
                    <a:cubicBezTo>
                      <a:pt x="860757" y="20982"/>
                      <a:pt x="862036" y="21162"/>
                      <a:pt x="863267" y="21588"/>
                    </a:cubicBezTo>
                    <a:lnTo>
                      <a:pt x="889414" y="30686"/>
                    </a:lnTo>
                    <a:cubicBezTo>
                      <a:pt x="892104" y="31620"/>
                      <a:pt x="894959" y="31374"/>
                      <a:pt x="897534" y="29997"/>
                    </a:cubicBezTo>
                    <a:lnTo>
                      <a:pt x="950960" y="1246"/>
                    </a:lnTo>
                    <a:cubicBezTo>
                      <a:pt x="952503" y="426"/>
                      <a:pt x="954143" y="0"/>
                      <a:pt x="955800" y="0"/>
                    </a:cubicBezTo>
                    <a:lnTo>
                      <a:pt x="1018921" y="0"/>
                    </a:lnTo>
                    <a:cubicBezTo>
                      <a:pt x="1021071" y="0"/>
                      <a:pt x="1023170" y="705"/>
                      <a:pt x="1025057" y="2049"/>
                    </a:cubicBezTo>
                    <a:lnTo>
                      <a:pt x="1044167" y="15786"/>
                    </a:lnTo>
                    <a:cubicBezTo>
                      <a:pt x="1046316" y="17326"/>
                      <a:pt x="1048776" y="18031"/>
                      <a:pt x="1051237" y="17802"/>
                    </a:cubicBezTo>
                    <a:lnTo>
                      <a:pt x="1091114" y="13966"/>
                    </a:lnTo>
                    <a:lnTo>
                      <a:pt x="1080682" y="52028"/>
                    </a:lnTo>
                    <a:cubicBezTo>
                      <a:pt x="1079993" y="54569"/>
                      <a:pt x="1079796" y="57274"/>
                      <a:pt x="1080108" y="59946"/>
                    </a:cubicBezTo>
                    <a:lnTo>
                      <a:pt x="1088424" y="130842"/>
                    </a:lnTo>
                    <a:cubicBezTo>
                      <a:pt x="1088688" y="133038"/>
                      <a:pt x="1088588" y="135267"/>
                      <a:pt x="1088162" y="137415"/>
                    </a:cubicBezTo>
                    <a:lnTo>
                      <a:pt x="1076023" y="197705"/>
                    </a:lnTo>
                    <a:cubicBezTo>
                      <a:pt x="1075384" y="200918"/>
                      <a:pt x="1073989" y="203803"/>
                      <a:pt x="1072053" y="205966"/>
                    </a:cubicBezTo>
                    <a:lnTo>
                      <a:pt x="1038917" y="242931"/>
                    </a:lnTo>
                    <a:cubicBezTo>
                      <a:pt x="1035670" y="246553"/>
                      <a:pt x="1034063" y="252094"/>
                      <a:pt x="1034669" y="257602"/>
                    </a:cubicBezTo>
                    <a:lnTo>
                      <a:pt x="1039837" y="304729"/>
                    </a:lnTo>
                    <a:cubicBezTo>
                      <a:pt x="1040312" y="309155"/>
                      <a:pt x="1042182" y="313121"/>
                      <a:pt x="1044988" y="315711"/>
                    </a:cubicBezTo>
                    <a:lnTo>
                      <a:pt x="1093428" y="360560"/>
                    </a:lnTo>
                    <a:lnTo>
                      <a:pt x="1093428" y="380132"/>
                    </a:lnTo>
                    <a:lnTo>
                      <a:pt x="1128351" y="410130"/>
                    </a:lnTo>
                    <a:cubicBezTo>
                      <a:pt x="1131009" y="412408"/>
                      <a:pt x="1132895" y="415900"/>
                      <a:pt x="1133634" y="419916"/>
                    </a:cubicBezTo>
                    <a:lnTo>
                      <a:pt x="1159863" y="560888"/>
                    </a:lnTo>
                    <a:cubicBezTo>
                      <a:pt x="1159978" y="561511"/>
                      <a:pt x="1160126" y="562118"/>
                      <a:pt x="1160290" y="562707"/>
                    </a:cubicBezTo>
                    <a:lnTo>
                      <a:pt x="1180106" y="632341"/>
                    </a:lnTo>
                    <a:cubicBezTo>
                      <a:pt x="1180515" y="633751"/>
                      <a:pt x="1180762" y="635243"/>
                      <a:pt x="1180844" y="636750"/>
                    </a:cubicBezTo>
                    <a:lnTo>
                      <a:pt x="1182861" y="671207"/>
                    </a:lnTo>
                    <a:cubicBezTo>
                      <a:pt x="1182959" y="672797"/>
                      <a:pt x="1182861" y="674403"/>
                      <a:pt x="1182599" y="675977"/>
                    </a:cubicBezTo>
                    <a:lnTo>
                      <a:pt x="1172035" y="737677"/>
                    </a:lnTo>
                    <a:cubicBezTo>
                      <a:pt x="1171691" y="739677"/>
                      <a:pt x="1171641" y="741726"/>
                      <a:pt x="1171887" y="743758"/>
                    </a:cubicBezTo>
                    <a:lnTo>
                      <a:pt x="1175759" y="775559"/>
                    </a:lnTo>
                    <a:cubicBezTo>
                      <a:pt x="1175988" y="777460"/>
                      <a:pt x="1175955" y="779411"/>
                      <a:pt x="1175677" y="781296"/>
                    </a:cubicBezTo>
                    <a:lnTo>
                      <a:pt x="1169607" y="820637"/>
                    </a:lnTo>
                    <a:cubicBezTo>
                      <a:pt x="1169345" y="822309"/>
                      <a:pt x="1169296" y="824014"/>
                      <a:pt x="1169443" y="825702"/>
                    </a:cubicBezTo>
                    <a:lnTo>
                      <a:pt x="1173150" y="867354"/>
                    </a:lnTo>
                    <a:cubicBezTo>
                      <a:pt x="1173577" y="872124"/>
                      <a:pt x="1172363" y="876878"/>
                      <a:pt x="1169820" y="880386"/>
                    </a:cubicBezTo>
                    <a:lnTo>
                      <a:pt x="1156189" y="899220"/>
                    </a:lnTo>
                    <a:cubicBezTo>
                      <a:pt x="1151826" y="905253"/>
                      <a:pt x="1151628" y="914563"/>
                      <a:pt x="1155745" y="920891"/>
                    </a:cubicBezTo>
                    <a:lnTo>
                      <a:pt x="1185010" y="965920"/>
                    </a:lnTo>
                    <a:cubicBezTo>
                      <a:pt x="1186684" y="968493"/>
                      <a:pt x="1187700" y="971690"/>
                      <a:pt x="1187930" y="975050"/>
                    </a:cubicBezTo>
                    <a:lnTo>
                      <a:pt x="1189619" y="1000769"/>
                    </a:lnTo>
                    <a:cubicBezTo>
                      <a:pt x="1189801" y="1003425"/>
                      <a:pt x="1190472" y="1005998"/>
                      <a:pt x="1191588" y="1008228"/>
                    </a:cubicBezTo>
                    <a:lnTo>
                      <a:pt x="1207238" y="1039635"/>
                    </a:lnTo>
                    <a:cubicBezTo>
                      <a:pt x="1210502" y="1046192"/>
                      <a:pt x="1216899" y="1048848"/>
                      <a:pt x="1222509" y="1045963"/>
                    </a:cubicBezTo>
                    <a:lnTo>
                      <a:pt x="1236928" y="1038537"/>
                    </a:lnTo>
                    <a:cubicBezTo>
                      <a:pt x="1240586" y="1036652"/>
                      <a:pt x="1244704" y="1037094"/>
                      <a:pt x="1248066" y="1039701"/>
                    </a:cubicBezTo>
                    <a:lnTo>
                      <a:pt x="1290897" y="1072862"/>
                    </a:lnTo>
                    <a:cubicBezTo>
                      <a:pt x="1292438" y="1074059"/>
                      <a:pt x="1293784" y="1075681"/>
                      <a:pt x="1294801" y="1077599"/>
                    </a:cubicBezTo>
                    <a:lnTo>
                      <a:pt x="1312910" y="1111564"/>
                    </a:lnTo>
                    <a:cubicBezTo>
                      <a:pt x="1317143" y="1119514"/>
                      <a:pt x="1315158" y="1130447"/>
                      <a:pt x="1308646" y="113511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16" name="Freeform 1615">
                <a:extLst>
                  <a:ext uri="{FF2B5EF4-FFF2-40B4-BE49-F238E27FC236}">
                    <a16:creationId xmlns:a16="http://schemas.microsoft.com/office/drawing/2014/main" id="{E2207C66-40CE-0C83-461D-F0D82D0E1232}"/>
                  </a:ext>
                </a:extLst>
              </p:cNvPr>
              <p:cNvSpPr/>
              <p:nvPr/>
            </p:nvSpPr>
            <p:spPr>
              <a:xfrm>
                <a:off x="7730115" y="6224527"/>
                <a:ext cx="1323996" cy="1498154"/>
              </a:xfrm>
              <a:custGeom>
                <a:avLst/>
                <a:gdLst>
                  <a:gd name="connsiteX0" fmla="*/ 772979 w 1323996"/>
                  <a:gd name="connsiteY0" fmla="*/ 1498155 h 1498154"/>
                  <a:gd name="connsiteX1" fmla="*/ 763006 w 1323996"/>
                  <a:gd name="connsiteY1" fmla="*/ 1494221 h 1498154"/>
                  <a:gd name="connsiteX2" fmla="*/ 756067 w 1323996"/>
                  <a:gd name="connsiteY2" fmla="*/ 1477533 h 1498154"/>
                  <a:gd name="connsiteX3" fmla="*/ 756067 w 1323996"/>
                  <a:gd name="connsiteY3" fmla="*/ 1453765 h 1498154"/>
                  <a:gd name="connsiteX4" fmla="*/ 750210 w 1323996"/>
                  <a:gd name="connsiteY4" fmla="*/ 1442307 h 1498154"/>
                  <a:gd name="connsiteX5" fmla="*/ 727983 w 1323996"/>
                  <a:gd name="connsiteY5" fmla="*/ 1431849 h 1498154"/>
                  <a:gd name="connsiteX6" fmla="*/ 693289 w 1323996"/>
                  <a:gd name="connsiteY6" fmla="*/ 1411982 h 1498154"/>
                  <a:gd name="connsiteX7" fmla="*/ 685416 w 1323996"/>
                  <a:gd name="connsiteY7" fmla="*/ 1402621 h 1498154"/>
                  <a:gd name="connsiteX8" fmla="*/ 672916 w 1323996"/>
                  <a:gd name="connsiteY8" fmla="*/ 1372214 h 1498154"/>
                  <a:gd name="connsiteX9" fmla="*/ 669832 w 1323996"/>
                  <a:gd name="connsiteY9" fmla="*/ 1367838 h 1498154"/>
                  <a:gd name="connsiteX10" fmla="*/ 456681 w 1323996"/>
                  <a:gd name="connsiteY10" fmla="*/ 1189869 h 1498154"/>
                  <a:gd name="connsiteX11" fmla="*/ 243038 w 1323996"/>
                  <a:gd name="connsiteY11" fmla="*/ 1009572 h 1498154"/>
                  <a:gd name="connsiteX12" fmla="*/ 0 w 1323996"/>
                  <a:gd name="connsiteY12" fmla="*/ 808212 h 1498154"/>
                  <a:gd name="connsiteX13" fmla="*/ 2657 w 1323996"/>
                  <a:gd name="connsiteY13" fmla="*/ 790443 h 1498154"/>
                  <a:gd name="connsiteX14" fmla="*/ 2608 w 1323996"/>
                  <a:gd name="connsiteY14" fmla="*/ 785492 h 1498154"/>
                  <a:gd name="connsiteX15" fmla="*/ 2608 w 1323996"/>
                  <a:gd name="connsiteY15" fmla="*/ 698041 h 1498154"/>
                  <a:gd name="connsiteX16" fmla="*/ 11908 w 1323996"/>
                  <a:gd name="connsiteY16" fmla="*/ 679583 h 1498154"/>
                  <a:gd name="connsiteX17" fmla="*/ 104082 w 1323996"/>
                  <a:gd name="connsiteY17" fmla="*/ 623522 h 1498154"/>
                  <a:gd name="connsiteX18" fmla="*/ 108969 w 1323996"/>
                  <a:gd name="connsiteY18" fmla="*/ 621604 h 1498154"/>
                  <a:gd name="connsiteX19" fmla="*/ 170435 w 1323996"/>
                  <a:gd name="connsiteY19" fmla="*/ 609589 h 1498154"/>
                  <a:gd name="connsiteX20" fmla="*/ 171600 w 1323996"/>
                  <a:gd name="connsiteY20" fmla="*/ 609229 h 1498154"/>
                  <a:gd name="connsiteX21" fmla="*/ 219892 w 1323996"/>
                  <a:gd name="connsiteY21" fmla="*/ 588787 h 1498154"/>
                  <a:gd name="connsiteX22" fmla="*/ 223813 w 1323996"/>
                  <a:gd name="connsiteY22" fmla="*/ 585214 h 1498154"/>
                  <a:gd name="connsiteX23" fmla="*/ 244482 w 1323996"/>
                  <a:gd name="connsiteY23" fmla="*/ 552053 h 1498154"/>
                  <a:gd name="connsiteX24" fmla="*/ 251962 w 1323996"/>
                  <a:gd name="connsiteY24" fmla="*/ 545266 h 1498154"/>
                  <a:gd name="connsiteX25" fmla="*/ 314083 w 1323996"/>
                  <a:gd name="connsiteY25" fmla="*/ 516924 h 1498154"/>
                  <a:gd name="connsiteX26" fmla="*/ 319988 w 1323996"/>
                  <a:gd name="connsiteY26" fmla="*/ 506073 h 1498154"/>
                  <a:gd name="connsiteX27" fmla="*/ 321383 w 1323996"/>
                  <a:gd name="connsiteY27" fmla="*/ 468961 h 1498154"/>
                  <a:gd name="connsiteX28" fmla="*/ 335638 w 1323996"/>
                  <a:gd name="connsiteY28" fmla="*/ 449520 h 1498154"/>
                  <a:gd name="connsiteX29" fmla="*/ 358767 w 1323996"/>
                  <a:gd name="connsiteY29" fmla="*/ 445111 h 1498154"/>
                  <a:gd name="connsiteX30" fmla="*/ 362507 w 1323996"/>
                  <a:gd name="connsiteY30" fmla="*/ 442964 h 1498154"/>
                  <a:gd name="connsiteX31" fmla="*/ 386883 w 1323996"/>
                  <a:gd name="connsiteY31" fmla="*/ 417851 h 1498154"/>
                  <a:gd name="connsiteX32" fmla="*/ 395708 w 1323996"/>
                  <a:gd name="connsiteY32" fmla="*/ 413162 h 1498154"/>
                  <a:gd name="connsiteX33" fmla="*/ 467802 w 1323996"/>
                  <a:gd name="connsiteY33" fmla="*/ 402196 h 1498154"/>
                  <a:gd name="connsiteX34" fmla="*/ 474380 w 1323996"/>
                  <a:gd name="connsiteY34" fmla="*/ 395623 h 1498154"/>
                  <a:gd name="connsiteX35" fmla="*/ 482042 w 1323996"/>
                  <a:gd name="connsiteY35" fmla="*/ 374182 h 1498154"/>
                  <a:gd name="connsiteX36" fmla="*/ 470198 w 1323996"/>
                  <a:gd name="connsiteY36" fmla="*/ 360790 h 1498154"/>
                  <a:gd name="connsiteX37" fmla="*/ 465621 w 1323996"/>
                  <a:gd name="connsiteY37" fmla="*/ 352036 h 1498154"/>
                  <a:gd name="connsiteX38" fmla="*/ 444313 w 1323996"/>
                  <a:gd name="connsiteY38" fmla="*/ 271650 h 1498154"/>
                  <a:gd name="connsiteX39" fmla="*/ 443509 w 1323996"/>
                  <a:gd name="connsiteY39" fmla="*/ 266404 h 1498154"/>
                  <a:gd name="connsiteX40" fmla="*/ 441508 w 1323996"/>
                  <a:gd name="connsiteY40" fmla="*/ 222424 h 1498154"/>
                  <a:gd name="connsiteX41" fmla="*/ 440064 w 1323996"/>
                  <a:gd name="connsiteY41" fmla="*/ 216474 h 1498154"/>
                  <a:gd name="connsiteX42" fmla="*/ 423382 w 1323996"/>
                  <a:gd name="connsiteY42" fmla="*/ 181395 h 1498154"/>
                  <a:gd name="connsiteX43" fmla="*/ 429352 w 1323996"/>
                  <a:gd name="connsiteY43" fmla="*/ 153233 h 1498154"/>
                  <a:gd name="connsiteX44" fmla="*/ 477974 w 1323996"/>
                  <a:gd name="connsiteY44" fmla="*/ 118171 h 1498154"/>
                  <a:gd name="connsiteX45" fmla="*/ 483566 w 1323996"/>
                  <a:gd name="connsiteY45" fmla="*/ 115630 h 1498154"/>
                  <a:gd name="connsiteX46" fmla="*/ 547722 w 1323996"/>
                  <a:gd name="connsiteY46" fmla="*/ 101319 h 1498154"/>
                  <a:gd name="connsiteX47" fmla="*/ 550691 w 1323996"/>
                  <a:gd name="connsiteY47" fmla="*/ 99762 h 1498154"/>
                  <a:gd name="connsiteX48" fmla="*/ 586025 w 1323996"/>
                  <a:gd name="connsiteY48" fmla="*/ 69404 h 1498154"/>
                  <a:gd name="connsiteX49" fmla="*/ 590404 w 1323996"/>
                  <a:gd name="connsiteY49" fmla="*/ 66699 h 1498154"/>
                  <a:gd name="connsiteX50" fmla="*/ 649541 w 1323996"/>
                  <a:gd name="connsiteY50" fmla="*/ 42718 h 1498154"/>
                  <a:gd name="connsiteX51" fmla="*/ 652936 w 1323996"/>
                  <a:gd name="connsiteY51" fmla="*/ 41800 h 1498154"/>
                  <a:gd name="connsiteX52" fmla="*/ 760611 w 1323996"/>
                  <a:gd name="connsiteY52" fmla="*/ 26539 h 1498154"/>
                  <a:gd name="connsiteX53" fmla="*/ 863807 w 1323996"/>
                  <a:gd name="connsiteY53" fmla="*/ 21080 h 1498154"/>
                  <a:gd name="connsiteX54" fmla="*/ 869237 w 1323996"/>
                  <a:gd name="connsiteY54" fmla="*/ 21851 h 1498154"/>
                  <a:gd name="connsiteX55" fmla="*/ 895384 w 1323996"/>
                  <a:gd name="connsiteY55" fmla="*/ 30932 h 1498154"/>
                  <a:gd name="connsiteX56" fmla="*/ 900059 w 1323996"/>
                  <a:gd name="connsiteY56" fmla="*/ 30522 h 1498154"/>
                  <a:gd name="connsiteX57" fmla="*/ 953486 w 1323996"/>
                  <a:gd name="connsiteY57" fmla="*/ 1770 h 1498154"/>
                  <a:gd name="connsiteX58" fmla="*/ 960376 w 1323996"/>
                  <a:gd name="connsiteY58" fmla="*/ 0 h 1498154"/>
                  <a:gd name="connsiteX59" fmla="*/ 1023498 w 1323996"/>
                  <a:gd name="connsiteY59" fmla="*/ 0 h 1498154"/>
                  <a:gd name="connsiteX60" fmla="*/ 1032142 w 1323996"/>
                  <a:gd name="connsiteY60" fmla="*/ 2869 h 1498154"/>
                  <a:gd name="connsiteX61" fmla="*/ 1051236 w 1323996"/>
                  <a:gd name="connsiteY61" fmla="*/ 16605 h 1498154"/>
                  <a:gd name="connsiteX62" fmla="*/ 1055386 w 1323996"/>
                  <a:gd name="connsiteY62" fmla="*/ 17818 h 1498154"/>
                  <a:gd name="connsiteX63" fmla="*/ 1101481 w 1323996"/>
                  <a:gd name="connsiteY63" fmla="*/ 13392 h 1498154"/>
                  <a:gd name="connsiteX64" fmla="*/ 1089408 w 1323996"/>
                  <a:gd name="connsiteY64" fmla="*/ 57471 h 1498154"/>
                  <a:gd name="connsiteX65" fmla="*/ 1088949 w 1323996"/>
                  <a:gd name="connsiteY65" fmla="*/ 63749 h 1498154"/>
                  <a:gd name="connsiteX66" fmla="*/ 1097266 w 1323996"/>
                  <a:gd name="connsiteY66" fmla="*/ 134628 h 1498154"/>
                  <a:gd name="connsiteX67" fmla="*/ 1096938 w 1323996"/>
                  <a:gd name="connsiteY67" fmla="*/ 142546 h 1498154"/>
                  <a:gd name="connsiteX68" fmla="*/ 1084799 w 1323996"/>
                  <a:gd name="connsiteY68" fmla="*/ 202852 h 1498154"/>
                  <a:gd name="connsiteX69" fmla="*/ 1079812 w 1323996"/>
                  <a:gd name="connsiteY69" fmla="*/ 213130 h 1498154"/>
                  <a:gd name="connsiteX70" fmla="*/ 1046676 w 1323996"/>
                  <a:gd name="connsiteY70" fmla="*/ 250094 h 1498154"/>
                  <a:gd name="connsiteX71" fmla="*/ 1043494 w 1323996"/>
                  <a:gd name="connsiteY71" fmla="*/ 261421 h 1498154"/>
                  <a:gd name="connsiteX72" fmla="*/ 1048661 w 1323996"/>
                  <a:gd name="connsiteY72" fmla="*/ 308532 h 1498154"/>
                  <a:gd name="connsiteX73" fmla="*/ 1052467 w 1323996"/>
                  <a:gd name="connsiteY73" fmla="*/ 316843 h 1498154"/>
                  <a:gd name="connsiteX74" fmla="*/ 1102285 w 1323996"/>
                  <a:gd name="connsiteY74" fmla="*/ 362954 h 1498154"/>
                  <a:gd name="connsiteX75" fmla="*/ 1102285 w 1323996"/>
                  <a:gd name="connsiteY75" fmla="*/ 382427 h 1498154"/>
                  <a:gd name="connsiteX76" fmla="*/ 1135716 w 1323996"/>
                  <a:gd name="connsiteY76" fmla="*/ 411130 h 1498154"/>
                  <a:gd name="connsiteX77" fmla="*/ 1142425 w 1323996"/>
                  <a:gd name="connsiteY77" fmla="*/ 423391 h 1498154"/>
                  <a:gd name="connsiteX78" fmla="*/ 1168671 w 1323996"/>
                  <a:gd name="connsiteY78" fmla="*/ 564363 h 1498154"/>
                  <a:gd name="connsiteX79" fmla="*/ 1168983 w 1323996"/>
                  <a:gd name="connsiteY79" fmla="*/ 565806 h 1498154"/>
                  <a:gd name="connsiteX80" fmla="*/ 1188798 w 1323996"/>
                  <a:gd name="connsiteY80" fmla="*/ 635423 h 1498154"/>
                  <a:gd name="connsiteX81" fmla="*/ 1189684 w 1323996"/>
                  <a:gd name="connsiteY81" fmla="*/ 640718 h 1498154"/>
                  <a:gd name="connsiteX82" fmla="*/ 1191719 w 1323996"/>
                  <a:gd name="connsiteY82" fmla="*/ 675207 h 1498154"/>
                  <a:gd name="connsiteX83" fmla="*/ 1191374 w 1323996"/>
                  <a:gd name="connsiteY83" fmla="*/ 680944 h 1498154"/>
                  <a:gd name="connsiteX84" fmla="*/ 1180810 w 1323996"/>
                  <a:gd name="connsiteY84" fmla="*/ 742643 h 1498154"/>
                  <a:gd name="connsiteX85" fmla="*/ 1180696 w 1323996"/>
                  <a:gd name="connsiteY85" fmla="*/ 747496 h 1498154"/>
                  <a:gd name="connsiteX86" fmla="*/ 1184583 w 1323996"/>
                  <a:gd name="connsiteY86" fmla="*/ 779263 h 1498154"/>
                  <a:gd name="connsiteX87" fmla="*/ 1184468 w 1323996"/>
                  <a:gd name="connsiteY87" fmla="*/ 786197 h 1498154"/>
                  <a:gd name="connsiteX88" fmla="*/ 1178415 w 1323996"/>
                  <a:gd name="connsiteY88" fmla="*/ 825522 h 1498154"/>
                  <a:gd name="connsiteX89" fmla="*/ 1178284 w 1323996"/>
                  <a:gd name="connsiteY89" fmla="*/ 829538 h 1498154"/>
                  <a:gd name="connsiteX90" fmla="*/ 1181975 w 1323996"/>
                  <a:gd name="connsiteY90" fmla="*/ 871207 h 1498154"/>
                  <a:gd name="connsiteX91" fmla="*/ 1177841 w 1323996"/>
                  <a:gd name="connsiteY91" fmla="*/ 887123 h 1498154"/>
                  <a:gd name="connsiteX92" fmla="*/ 1164243 w 1323996"/>
                  <a:gd name="connsiteY92" fmla="*/ 905958 h 1498154"/>
                  <a:gd name="connsiteX93" fmla="*/ 1163914 w 1323996"/>
                  <a:gd name="connsiteY93" fmla="*/ 922776 h 1498154"/>
                  <a:gd name="connsiteX94" fmla="*/ 1193179 w 1323996"/>
                  <a:gd name="connsiteY94" fmla="*/ 967805 h 1498154"/>
                  <a:gd name="connsiteX95" fmla="*/ 1196771 w 1323996"/>
                  <a:gd name="connsiteY95" fmla="*/ 979001 h 1498154"/>
                  <a:gd name="connsiteX96" fmla="*/ 1198461 w 1323996"/>
                  <a:gd name="connsiteY96" fmla="*/ 1004720 h 1498154"/>
                  <a:gd name="connsiteX97" fmla="*/ 1199986 w 1323996"/>
                  <a:gd name="connsiteY97" fmla="*/ 1010539 h 1498154"/>
                  <a:gd name="connsiteX98" fmla="*/ 1215619 w 1323996"/>
                  <a:gd name="connsiteY98" fmla="*/ 1041963 h 1498154"/>
                  <a:gd name="connsiteX99" fmla="*/ 1220622 w 1323996"/>
                  <a:gd name="connsiteY99" fmla="*/ 1046782 h 1498154"/>
                  <a:gd name="connsiteX100" fmla="*/ 1225084 w 1323996"/>
                  <a:gd name="connsiteY100" fmla="*/ 1046389 h 1498154"/>
                  <a:gd name="connsiteX101" fmla="*/ 1239503 w 1323996"/>
                  <a:gd name="connsiteY101" fmla="*/ 1038963 h 1498154"/>
                  <a:gd name="connsiteX102" fmla="*/ 1255251 w 1323996"/>
                  <a:gd name="connsiteY102" fmla="*/ 1040537 h 1498154"/>
                  <a:gd name="connsiteX103" fmla="*/ 1298081 w 1323996"/>
                  <a:gd name="connsiteY103" fmla="*/ 1073698 h 1498154"/>
                  <a:gd name="connsiteX104" fmla="*/ 1303149 w 1323996"/>
                  <a:gd name="connsiteY104" fmla="*/ 1079812 h 1498154"/>
                  <a:gd name="connsiteX105" fmla="*/ 1321259 w 1323996"/>
                  <a:gd name="connsiteY105" fmla="*/ 1113777 h 1498154"/>
                  <a:gd name="connsiteX106" fmla="*/ 1315698 w 1323996"/>
                  <a:gd name="connsiteY106" fmla="*/ 1142856 h 1498154"/>
                  <a:gd name="connsiteX107" fmla="*/ 1110175 w 1323996"/>
                  <a:gd name="connsiteY107" fmla="*/ 1290270 h 1498154"/>
                  <a:gd name="connsiteX108" fmla="*/ 925485 w 1323996"/>
                  <a:gd name="connsiteY108" fmla="*/ 1452519 h 1498154"/>
                  <a:gd name="connsiteX109" fmla="*/ 920957 w 1323996"/>
                  <a:gd name="connsiteY109" fmla="*/ 1455355 h 1498154"/>
                  <a:gd name="connsiteX110" fmla="*/ 834428 w 1323996"/>
                  <a:gd name="connsiteY110" fmla="*/ 1490450 h 1498154"/>
                  <a:gd name="connsiteX111" fmla="*/ 830704 w 1323996"/>
                  <a:gd name="connsiteY111" fmla="*/ 1491418 h 1498154"/>
                  <a:gd name="connsiteX112" fmla="*/ 774587 w 1323996"/>
                  <a:gd name="connsiteY112" fmla="*/ 1498023 h 1498154"/>
                  <a:gd name="connsiteX113" fmla="*/ 772930 w 1323996"/>
                  <a:gd name="connsiteY113" fmla="*/ 1498122 h 1498154"/>
                  <a:gd name="connsiteX114" fmla="*/ 9251 w 1323996"/>
                  <a:gd name="connsiteY114" fmla="*/ 804687 h 1498154"/>
                  <a:gd name="connsiteX115" fmla="*/ 248583 w 1323996"/>
                  <a:gd name="connsiteY115" fmla="*/ 1002983 h 1498154"/>
                  <a:gd name="connsiteX116" fmla="*/ 462226 w 1323996"/>
                  <a:gd name="connsiteY116" fmla="*/ 1183279 h 1498154"/>
                  <a:gd name="connsiteX117" fmla="*/ 675377 w 1323996"/>
                  <a:gd name="connsiteY117" fmla="*/ 1361231 h 1498154"/>
                  <a:gd name="connsiteX118" fmla="*/ 680905 w 1323996"/>
                  <a:gd name="connsiteY118" fmla="*/ 1368952 h 1498154"/>
                  <a:gd name="connsiteX119" fmla="*/ 693388 w 1323996"/>
                  <a:gd name="connsiteY119" fmla="*/ 1399343 h 1498154"/>
                  <a:gd name="connsiteX120" fmla="*/ 697588 w 1323996"/>
                  <a:gd name="connsiteY120" fmla="*/ 1404507 h 1498154"/>
                  <a:gd name="connsiteX121" fmla="*/ 732248 w 1323996"/>
                  <a:gd name="connsiteY121" fmla="*/ 1424358 h 1498154"/>
                  <a:gd name="connsiteX122" fmla="*/ 753869 w 1323996"/>
                  <a:gd name="connsiteY122" fmla="*/ 1434488 h 1498154"/>
                  <a:gd name="connsiteX123" fmla="*/ 764679 w 1323996"/>
                  <a:gd name="connsiteY123" fmla="*/ 1453749 h 1498154"/>
                  <a:gd name="connsiteX124" fmla="*/ 764679 w 1323996"/>
                  <a:gd name="connsiteY124" fmla="*/ 1477517 h 1498154"/>
                  <a:gd name="connsiteX125" fmla="*/ 768714 w 1323996"/>
                  <a:gd name="connsiteY125" fmla="*/ 1487778 h 1498154"/>
                  <a:gd name="connsiteX126" fmla="*/ 773635 w 1323996"/>
                  <a:gd name="connsiteY126" fmla="*/ 1489516 h 1498154"/>
                  <a:gd name="connsiteX127" fmla="*/ 829736 w 1323996"/>
                  <a:gd name="connsiteY127" fmla="*/ 1482910 h 1498154"/>
                  <a:gd name="connsiteX128" fmla="*/ 831245 w 1323996"/>
                  <a:gd name="connsiteY128" fmla="*/ 1482517 h 1498154"/>
                  <a:gd name="connsiteX129" fmla="*/ 917775 w 1323996"/>
                  <a:gd name="connsiteY129" fmla="*/ 1447421 h 1498154"/>
                  <a:gd name="connsiteX130" fmla="*/ 919859 w 1323996"/>
                  <a:gd name="connsiteY130" fmla="*/ 1446093 h 1498154"/>
                  <a:gd name="connsiteX131" fmla="*/ 1103909 w 1323996"/>
                  <a:gd name="connsiteY131" fmla="*/ 1284353 h 1498154"/>
                  <a:gd name="connsiteX132" fmla="*/ 1105188 w 1323996"/>
                  <a:gd name="connsiteY132" fmla="*/ 1283304 h 1498154"/>
                  <a:gd name="connsiteX133" fmla="*/ 1310744 w 1323996"/>
                  <a:gd name="connsiteY133" fmla="*/ 1135873 h 1498154"/>
                  <a:gd name="connsiteX134" fmla="*/ 1313254 w 1323996"/>
                  <a:gd name="connsiteY134" fmla="*/ 1139365 h 1498154"/>
                  <a:gd name="connsiteX135" fmla="*/ 1310744 w 1323996"/>
                  <a:gd name="connsiteY135" fmla="*/ 1135873 h 1498154"/>
                  <a:gd name="connsiteX136" fmla="*/ 1313714 w 1323996"/>
                  <a:gd name="connsiteY136" fmla="*/ 1117825 h 1498154"/>
                  <a:gd name="connsiteX137" fmla="*/ 1295604 w 1323996"/>
                  <a:gd name="connsiteY137" fmla="*/ 1083861 h 1498154"/>
                  <a:gd name="connsiteX138" fmla="*/ 1292865 w 1323996"/>
                  <a:gd name="connsiteY138" fmla="*/ 1080485 h 1498154"/>
                  <a:gd name="connsiteX139" fmla="*/ 1250034 w 1323996"/>
                  <a:gd name="connsiteY139" fmla="*/ 1047323 h 1498154"/>
                  <a:gd name="connsiteX140" fmla="*/ 1243489 w 1323996"/>
                  <a:gd name="connsiteY140" fmla="*/ 1046586 h 1498154"/>
                  <a:gd name="connsiteX141" fmla="*/ 1229070 w 1323996"/>
                  <a:gd name="connsiteY141" fmla="*/ 1054011 h 1498154"/>
                  <a:gd name="connsiteX142" fmla="*/ 1217998 w 1323996"/>
                  <a:gd name="connsiteY142" fmla="*/ 1054929 h 1498154"/>
                  <a:gd name="connsiteX143" fmla="*/ 1207974 w 1323996"/>
                  <a:gd name="connsiteY143" fmla="*/ 1045766 h 1498154"/>
                  <a:gd name="connsiteX144" fmla="*/ 1192342 w 1323996"/>
                  <a:gd name="connsiteY144" fmla="*/ 1014359 h 1498154"/>
                  <a:gd name="connsiteX145" fmla="*/ 1189947 w 1323996"/>
                  <a:gd name="connsiteY145" fmla="*/ 1005245 h 1498154"/>
                  <a:gd name="connsiteX146" fmla="*/ 1188258 w 1323996"/>
                  <a:gd name="connsiteY146" fmla="*/ 979542 h 1498154"/>
                  <a:gd name="connsiteX147" fmla="*/ 1186010 w 1323996"/>
                  <a:gd name="connsiteY147" fmla="*/ 972477 h 1498154"/>
                  <a:gd name="connsiteX148" fmla="*/ 1156746 w 1323996"/>
                  <a:gd name="connsiteY148" fmla="*/ 927448 h 1498154"/>
                  <a:gd name="connsiteX149" fmla="*/ 1157336 w 1323996"/>
                  <a:gd name="connsiteY149" fmla="*/ 900909 h 1498154"/>
                  <a:gd name="connsiteX150" fmla="*/ 1170935 w 1323996"/>
                  <a:gd name="connsiteY150" fmla="*/ 882075 h 1498154"/>
                  <a:gd name="connsiteX151" fmla="*/ 1173478 w 1323996"/>
                  <a:gd name="connsiteY151" fmla="*/ 871944 h 1498154"/>
                  <a:gd name="connsiteX152" fmla="*/ 1169786 w 1323996"/>
                  <a:gd name="connsiteY152" fmla="*/ 830292 h 1498154"/>
                  <a:gd name="connsiteX153" fmla="*/ 1169984 w 1323996"/>
                  <a:gd name="connsiteY153" fmla="*/ 824178 h 1498154"/>
                  <a:gd name="connsiteX154" fmla="*/ 1176037 w 1323996"/>
                  <a:gd name="connsiteY154" fmla="*/ 784870 h 1498154"/>
                  <a:gd name="connsiteX155" fmla="*/ 1176119 w 1323996"/>
                  <a:gd name="connsiteY155" fmla="*/ 780280 h 1498154"/>
                  <a:gd name="connsiteX156" fmla="*/ 1172231 w 1323996"/>
                  <a:gd name="connsiteY156" fmla="*/ 748512 h 1498154"/>
                  <a:gd name="connsiteX157" fmla="*/ 1172412 w 1323996"/>
                  <a:gd name="connsiteY157" fmla="*/ 741201 h 1498154"/>
                  <a:gd name="connsiteX158" fmla="*/ 1182975 w 1323996"/>
                  <a:gd name="connsiteY158" fmla="*/ 679485 h 1498154"/>
                  <a:gd name="connsiteX159" fmla="*/ 1183189 w 1323996"/>
                  <a:gd name="connsiteY159" fmla="*/ 675715 h 1498154"/>
                  <a:gd name="connsiteX160" fmla="*/ 1181154 w 1323996"/>
                  <a:gd name="connsiteY160" fmla="*/ 641242 h 1498154"/>
                  <a:gd name="connsiteX161" fmla="*/ 1180580 w 1323996"/>
                  <a:gd name="connsiteY161" fmla="*/ 637751 h 1498154"/>
                  <a:gd name="connsiteX162" fmla="*/ 1160765 w 1323996"/>
                  <a:gd name="connsiteY162" fmla="*/ 568117 h 1498154"/>
                  <a:gd name="connsiteX163" fmla="*/ 1160223 w 1323996"/>
                  <a:gd name="connsiteY163" fmla="*/ 565822 h 1498154"/>
                  <a:gd name="connsiteX164" fmla="*/ 1134010 w 1323996"/>
                  <a:gd name="connsiteY164" fmla="*/ 424949 h 1498154"/>
                  <a:gd name="connsiteX165" fmla="*/ 1130139 w 1323996"/>
                  <a:gd name="connsiteY165" fmla="*/ 417638 h 1498154"/>
                  <a:gd name="connsiteX166" fmla="*/ 1093723 w 1323996"/>
                  <a:gd name="connsiteY166" fmla="*/ 386362 h 1498154"/>
                  <a:gd name="connsiteX167" fmla="*/ 1093723 w 1323996"/>
                  <a:gd name="connsiteY167" fmla="*/ 366707 h 1498154"/>
                  <a:gd name="connsiteX168" fmla="*/ 1046660 w 1323996"/>
                  <a:gd name="connsiteY168" fmla="*/ 323137 h 1498154"/>
                  <a:gd name="connsiteX169" fmla="*/ 1040148 w 1323996"/>
                  <a:gd name="connsiteY169" fmla="*/ 309450 h 1498154"/>
                  <a:gd name="connsiteX170" fmla="*/ 1034981 w 1323996"/>
                  <a:gd name="connsiteY170" fmla="*/ 262323 h 1498154"/>
                  <a:gd name="connsiteX171" fmla="*/ 1040311 w 1323996"/>
                  <a:gd name="connsiteY171" fmla="*/ 244324 h 1498154"/>
                  <a:gd name="connsiteX172" fmla="*/ 1073447 w 1323996"/>
                  <a:gd name="connsiteY172" fmla="*/ 207360 h 1498154"/>
                  <a:gd name="connsiteX173" fmla="*/ 1076400 w 1323996"/>
                  <a:gd name="connsiteY173" fmla="*/ 201131 h 1498154"/>
                  <a:gd name="connsiteX174" fmla="*/ 1088538 w 1323996"/>
                  <a:gd name="connsiteY174" fmla="*/ 140824 h 1498154"/>
                  <a:gd name="connsiteX175" fmla="*/ 1088752 w 1323996"/>
                  <a:gd name="connsiteY175" fmla="*/ 135612 h 1498154"/>
                  <a:gd name="connsiteX176" fmla="*/ 1080419 w 1323996"/>
                  <a:gd name="connsiteY176" fmla="*/ 64732 h 1498154"/>
                  <a:gd name="connsiteX177" fmla="*/ 1081124 w 1323996"/>
                  <a:gd name="connsiteY177" fmla="*/ 55192 h 1498154"/>
                  <a:gd name="connsiteX178" fmla="*/ 1089900 w 1323996"/>
                  <a:gd name="connsiteY178" fmla="*/ 23129 h 1498154"/>
                  <a:gd name="connsiteX179" fmla="*/ 1056239 w 1323996"/>
                  <a:gd name="connsiteY179" fmla="*/ 26359 h 1498154"/>
                  <a:gd name="connsiteX180" fmla="*/ 1046249 w 1323996"/>
                  <a:gd name="connsiteY180" fmla="*/ 23555 h 1498154"/>
                  <a:gd name="connsiteX181" fmla="*/ 1027139 w 1323996"/>
                  <a:gd name="connsiteY181" fmla="*/ 9819 h 1498154"/>
                  <a:gd name="connsiteX182" fmla="*/ 1023531 w 1323996"/>
                  <a:gd name="connsiteY182" fmla="*/ 8573 h 1498154"/>
                  <a:gd name="connsiteX183" fmla="*/ 960409 w 1323996"/>
                  <a:gd name="connsiteY183" fmla="*/ 8573 h 1498154"/>
                  <a:gd name="connsiteX184" fmla="*/ 957587 w 1323996"/>
                  <a:gd name="connsiteY184" fmla="*/ 9311 h 1498154"/>
                  <a:gd name="connsiteX185" fmla="*/ 904160 w 1323996"/>
                  <a:gd name="connsiteY185" fmla="*/ 38063 h 1498154"/>
                  <a:gd name="connsiteX186" fmla="*/ 892596 w 1323996"/>
                  <a:gd name="connsiteY186" fmla="*/ 39030 h 1498154"/>
                  <a:gd name="connsiteX187" fmla="*/ 866447 w 1323996"/>
                  <a:gd name="connsiteY187" fmla="*/ 29948 h 1498154"/>
                  <a:gd name="connsiteX188" fmla="*/ 864299 w 1323996"/>
                  <a:gd name="connsiteY188" fmla="*/ 29637 h 1498154"/>
                  <a:gd name="connsiteX189" fmla="*/ 761004 w 1323996"/>
                  <a:gd name="connsiteY189" fmla="*/ 35096 h 1498154"/>
                  <a:gd name="connsiteX190" fmla="*/ 654199 w 1323996"/>
                  <a:gd name="connsiteY190" fmla="*/ 50275 h 1498154"/>
                  <a:gd name="connsiteX191" fmla="*/ 652789 w 1323996"/>
                  <a:gd name="connsiteY191" fmla="*/ 50668 h 1498154"/>
                  <a:gd name="connsiteX192" fmla="*/ 593685 w 1323996"/>
                  <a:gd name="connsiteY192" fmla="*/ 74633 h 1498154"/>
                  <a:gd name="connsiteX193" fmla="*/ 591668 w 1323996"/>
                  <a:gd name="connsiteY193" fmla="*/ 75895 h 1498154"/>
                  <a:gd name="connsiteX194" fmla="*/ 556334 w 1323996"/>
                  <a:gd name="connsiteY194" fmla="*/ 106253 h 1498154"/>
                  <a:gd name="connsiteX195" fmla="*/ 549641 w 1323996"/>
                  <a:gd name="connsiteY195" fmla="*/ 109679 h 1498154"/>
                  <a:gd name="connsiteX196" fmla="*/ 485470 w 1323996"/>
                  <a:gd name="connsiteY196" fmla="*/ 123990 h 1498154"/>
                  <a:gd name="connsiteX197" fmla="*/ 483042 w 1323996"/>
                  <a:gd name="connsiteY197" fmla="*/ 125104 h 1498154"/>
                  <a:gd name="connsiteX198" fmla="*/ 434421 w 1323996"/>
                  <a:gd name="connsiteY198" fmla="*/ 160167 h 1498154"/>
                  <a:gd name="connsiteX199" fmla="*/ 431173 w 1323996"/>
                  <a:gd name="connsiteY199" fmla="*/ 177657 h 1498154"/>
                  <a:gd name="connsiteX200" fmla="*/ 447856 w 1323996"/>
                  <a:gd name="connsiteY200" fmla="*/ 212736 h 1498154"/>
                  <a:gd name="connsiteX201" fmla="*/ 450120 w 1323996"/>
                  <a:gd name="connsiteY201" fmla="*/ 221998 h 1498154"/>
                  <a:gd name="connsiteX202" fmla="*/ 452120 w 1323996"/>
                  <a:gd name="connsiteY202" fmla="*/ 265978 h 1498154"/>
                  <a:gd name="connsiteX203" fmla="*/ 452646 w 1323996"/>
                  <a:gd name="connsiteY203" fmla="*/ 269420 h 1498154"/>
                  <a:gd name="connsiteX204" fmla="*/ 473954 w 1323996"/>
                  <a:gd name="connsiteY204" fmla="*/ 349807 h 1498154"/>
                  <a:gd name="connsiteX205" fmla="*/ 476644 w 1323996"/>
                  <a:gd name="connsiteY205" fmla="*/ 355053 h 1498154"/>
                  <a:gd name="connsiteX206" fmla="*/ 491867 w 1323996"/>
                  <a:gd name="connsiteY206" fmla="*/ 372248 h 1498154"/>
                  <a:gd name="connsiteX207" fmla="*/ 482501 w 1323996"/>
                  <a:gd name="connsiteY207" fmla="*/ 398492 h 1498154"/>
                  <a:gd name="connsiteX208" fmla="*/ 469115 w 1323996"/>
                  <a:gd name="connsiteY208" fmla="*/ 410655 h 1498154"/>
                  <a:gd name="connsiteX209" fmla="*/ 397004 w 1323996"/>
                  <a:gd name="connsiteY209" fmla="*/ 421621 h 1498154"/>
                  <a:gd name="connsiteX210" fmla="*/ 393067 w 1323996"/>
                  <a:gd name="connsiteY210" fmla="*/ 423801 h 1498154"/>
                  <a:gd name="connsiteX211" fmla="*/ 368675 w 1323996"/>
                  <a:gd name="connsiteY211" fmla="*/ 448913 h 1498154"/>
                  <a:gd name="connsiteX212" fmla="*/ 360358 w 1323996"/>
                  <a:gd name="connsiteY212" fmla="*/ 453520 h 1498154"/>
                  <a:gd name="connsiteX213" fmla="*/ 337262 w 1323996"/>
                  <a:gd name="connsiteY213" fmla="*/ 457913 h 1498154"/>
                  <a:gd name="connsiteX214" fmla="*/ 329994 w 1323996"/>
                  <a:gd name="connsiteY214" fmla="*/ 469223 h 1498154"/>
                  <a:gd name="connsiteX215" fmla="*/ 328600 w 1323996"/>
                  <a:gd name="connsiteY215" fmla="*/ 506335 h 1498154"/>
                  <a:gd name="connsiteX216" fmla="*/ 317675 w 1323996"/>
                  <a:gd name="connsiteY216" fmla="*/ 524711 h 1498154"/>
                  <a:gd name="connsiteX217" fmla="*/ 255554 w 1323996"/>
                  <a:gd name="connsiteY217" fmla="*/ 553053 h 1498154"/>
                  <a:gd name="connsiteX218" fmla="*/ 251782 w 1323996"/>
                  <a:gd name="connsiteY218" fmla="*/ 556561 h 1498154"/>
                  <a:gd name="connsiteX219" fmla="*/ 231113 w 1323996"/>
                  <a:gd name="connsiteY219" fmla="*/ 589722 h 1498154"/>
                  <a:gd name="connsiteX220" fmla="*/ 223238 w 1323996"/>
                  <a:gd name="connsiteY220" fmla="*/ 596672 h 1498154"/>
                  <a:gd name="connsiteX221" fmla="*/ 174962 w 1323996"/>
                  <a:gd name="connsiteY221" fmla="*/ 617113 h 1498154"/>
                  <a:gd name="connsiteX222" fmla="*/ 172076 w 1323996"/>
                  <a:gd name="connsiteY222" fmla="*/ 618014 h 1498154"/>
                  <a:gd name="connsiteX223" fmla="*/ 110610 w 1323996"/>
                  <a:gd name="connsiteY223" fmla="*/ 630030 h 1498154"/>
                  <a:gd name="connsiteX224" fmla="*/ 108560 w 1323996"/>
                  <a:gd name="connsiteY224" fmla="*/ 630849 h 1498154"/>
                  <a:gd name="connsiteX225" fmla="*/ 16387 w 1323996"/>
                  <a:gd name="connsiteY225" fmla="*/ 686910 h 1498154"/>
                  <a:gd name="connsiteX226" fmla="*/ 11204 w 1323996"/>
                  <a:gd name="connsiteY226" fmla="*/ 698024 h 1498154"/>
                  <a:gd name="connsiteX227" fmla="*/ 11204 w 1323996"/>
                  <a:gd name="connsiteY227" fmla="*/ 791066 h 1498154"/>
                  <a:gd name="connsiteX228" fmla="*/ 9202 w 1323996"/>
                  <a:gd name="connsiteY228" fmla="*/ 804671 h 149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1323996" h="1498154">
                    <a:moveTo>
                      <a:pt x="772979" y="1498155"/>
                    </a:moveTo>
                    <a:cubicBezTo>
                      <a:pt x="769386" y="1498155"/>
                      <a:pt x="765909" y="1496794"/>
                      <a:pt x="763006" y="1494221"/>
                    </a:cubicBezTo>
                    <a:cubicBezTo>
                      <a:pt x="758658" y="1490369"/>
                      <a:pt x="756067" y="1484123"/>
                      <a:pt x="756067" y="1477533"/>
                    </a:cubicBezTo>
                    <a:lnTo>
                      <a:pt x="756067" y="1453765"/>
                    </a:lnTo>
                    <a:cubicBezTo>
                      <a:pt x="756067" y="1448618"/>
                      <a:pt x="753655" y="1443913"/>
                      <a:pt x="750210" y="1442307"/>
                    </a:cubicBezTo>
                    <a:lnTo>
                      <a:pt x="727983" y="1431849"/>
                    </a:lnTo>
                    <a:lnTo>
                      <a:pt x="693289" y="1411982"/>
                    </a:lnTo>
                    <a:cubicBezTo>
                      <a:pt x="689893" y="1410047"/>
                      <a:pt x="687089" y="1406719"/>
                      <a:pt x="685416" y="1402621"/>
                    </a:cubicBezTo>
                    <a:lnTo>
                      <a:pt x="672916" y="1372214"/>
                    </a:lnTo>
                    <a:cubicBezTo>
                      <a:pt x="672178" y="1370411"/>
                      <a:pt x="671112" y="1368887"/>
                      <a:pt x="669832" y="1367838"/>
                    </a:cubicBezTo>
                    <a:lnTo>
                      <a:pt x="456681" y="1189869"/>
                    </a:lnTo>
                    <a:lnTo>
                      <a:pt x="243038" y="1009572"/>
                    </a:lnTo>
                    <a:lnTo>
                      <a:pt x="0" y="808212"/>
                    </a:lnTo>
                    <a:lnTo>
                      <a:pt x="2657" y="790443"/>
                    </a:lnTo>
                    <a:lnTo>
                      <a:pt x="2608" y="785492"/>
                    </a:lnTo>
                    <a:lnTo>
                      <a:pt x="2608" y="698041"/>
                    </a:lnTo>
                    <a:cubicBezTo>
                      <a:pt x="2608" y="690156"/>
                      <a:pt x="6167" y="683091"/>
                      <a:pt x="11908" y="679583"/>
                    </a:cubicBezTo>
                    <a:lnTo>
                      <a:pt x="104082" y="623522"/>
                    </a:lnTo>
                    <a:cubicBezTo>
                      <a:pt x="105607" y="622588"/>
                      <a:pt x="107264" y="621932"/>
                      <a:pt x="108969" y="621604"/>
                    </a:cubicBezTo>
                    <a:lnTo>
                      <a:pt x="170435" y="609589"/>
                    </a:lnTo>
                    <a:cubicBezTo>
                      <a:pt x="170829" y="609507"/>
                      <a:pt x="171223" y="609392"/>
                      <a:pt x="171600" y="609229"/>
                    </a:cubicBezTo>
                    <a:lnTo>
                      <a:pt x="219892" y="588787"/>
                    </a:lnTo>
                    <a:cubicBezTo>
                      <a:pt x="221401" y="588148"/>
                      <a:pt x="222763" y="586902"/>
                      <a:pt x="223813" y="585214"/>
                    </a:cubicBezTo>
                    <a:lnTo>
                      <a:pt x="244482" y="552053"/>
                    </a:lnTo>
                    <a:cubicBezTo>
                      <a:pt x="246417" y="548971"/>
                      <a:pt x="249009" y="546611"/>
                      <a:pt x="251962" y="545266"/>
                    </a:cubicBezTo>
                    <a:lnTo>
                      <a:pt x="314083" y="516924"/>
                    </a:lnTo>
                    <a:cubicBezTo>
                      <a:pt x="317429" y="515400"/>
                      <a:pt x="319792" y="511040"/>
                      <a:pt x="319988" y="506073"/>
                    </a:cubicBezTo>
                    <a:lnTo>
                      <a:pt x="321383" y="468961"/>
                    </a:lnTo>
                    <a:cubicBezTo>
                      <a:pt x="321743" y="459044"/>
                      <a:pt x="327616" y="451061"/>
                      <a:pt x="335638" y="449520"/>
                    </a:cubicBezTo>
                    <a:lnTo>
                      <a:pt x="358767" y="445111"/>
                    </a:lnTo>
                    <a:cubicBezTo>
                      <a:pt x="360095" y="444865"/>
                      <a:pt x="361391" y="444127"/>
                      <a:pt x="362507" y="442964"/>
                    </a:cubicBezTo>
                    <a:lnTo>
                      <a:pt x="386883" y="417851"/>
                    </a:lnTo>
                    <a:cubicBezTo>
                      <a:pt x="389377" y="415277"/>
                      <a:pt x="392443" y="413654"/>
                      <a:pt x="395708" y="413162"/>
                    </a:cubicBezTo>
                    <a:lnTo>
                      <a:pt x="467802" y="402196"/>
                    </a:lnTo>
                    <a:cubicBezTo>
                      <a:pt x="470559" y="401770"/>
                      <a:pt x="473085" y="399262"/>
                      <a:pt x="474380" y="395623"/>
                    </a:cubicBezTo>
                    <a:lnTo>
                      <a:pt x="482042" y="374182"/>
                    </a:lnTo>
                    <a:lnTo>
                      <a:pt x="470198" y="360790"/>
                    </a:lnTo>
                    <a:cubicBezTo>
                      <a:pt x="468098" y="358413"/>
                      <a:pt x="466507" y="355380"/>
                      <a:pt x="465621" y="352036"/>
                    </a:cubicBezTo>
                    <a:lnTo>
                      <a:pt x="444313" y="271650"/>
                    </a:lnTo>
                    <a:cubicBezTo>
                      <a:pt x="443854" y="269928"/>
                      <a:pt x="443591" y="268175"/>
                      <a:pt x="443509" y="266404"/>
                    </a:cubicBezTo>
                    <a:lnTo>
                      <a:pt x="441508" y="222424"/>
                    </a:lnTo>
                    <a:cubicBezTo>
                      <a:pt x="441410" y="220310"/>
                      <a:pt x="440917" y="218261"/>
                      <a:pt x="440064" y="216474"/>
                    </a:cubicBezTo>
                    <a:lnTo>
                      <a:pt x="423382" y="181395"/>
                    </a:lnTo>
                    <a:cubicBezTo>
                      <a:pt x="418723" y="171609"/>
                      <a:pt x="421396" y="158970"/>
                      <a:pt x="429352" y="153233"/>
                    </a:cubicBezTo>
                    <a:lnTo>
                      <a:pt x="477974" y="118171"/>
                    </a:lnTo>
                    <a:cubicBezTo>
                      <a:pt x="479696" y="116925"/>
                      <a:pt x="481582" y="116056"/>
                      <a:pt x="483566" y="115630"/>
                    </a:cubicBezTo>
                    <a:lnTo>
                      <a:pt x="547722" y="101319"/>
                    </a:lnTo>
                    <a:cubicBezTo>
                      <a:pt x="548756" y="101090"/>
                      <a:pt x="549756" y="100565"/>
                      <a:pt x="550691" y="99762"/>
                    </a:cubicBezTo>
                    <a:lnTo>
                      <a:pt x="586025" y="69404"/>
                    </a:lnTo>
                    <a:cubicBezTo>
                      <a:pt x="587370" y="68240"/>
                      <a:pt x="588846" y="67339"/>
                      <a:pt x="590404" y="66699"/>
                    </a:cubicBezTo>
                    <a:lnTo>
                      <a:pt x="649541" y="42718"/>
                    </a:lnTo>
                    <a:cubicBezTo>
                      <a:pt x="650672" y="42259"/>
                      <a:pt x="651804" y="41964"/>
                      <a:pt x="652936" y="41800"/>
                    </a:cubicBezTo>
                    <a:lnTo>
                      <a:pt x="760611" y="26539"/>
                    </a:lnTo>
                    <a:lnTo>
                      <a:pt x="863807" y="21080"/>
                    </a:lnTo>
                    <a:cubicBezTo>
                      <a:pt x="865627" y="20916"/>
                      <a:pt x="867465" y="21244"/>
                      <a:pt x="869237" y="21851"/>
                    </a:cubicBezTo>
                    <a:lnTo>
                      <a:pt x="895384" y="30932"/>
                    </a:lnTo>
                    <a:cubicBezTo>
                      <a:pt x="896926" y="31489"/>
                      <a:pt x="898566" y="31325"/>
                      <a:pt x="900059" y="30522"/>
                    </a:cubicBezTo>
                    <a:lnTo>
                      <a:pt x="953486" y="1770"/>
                    </a:lnTo>
                    <a:cubicBezTo>
                      <a:pt x="955684" y="607"/>
                      <a:pt x="957998" y="0"/>
                      <a:pt x="960376" y="0"/>
                    </a:cubicBezTo>
                    <a:lnTo>
                      <a:pt x="1023498" y="0"/>
                    </a:lnTo>
                    <a:cubicBezTo>
                      <a:pt x="1026549" y="0"/>
                      <a:pt x="1029534" y="1000"/>
                      <a:pt x="1032142" y="2869"/>
                    </a:cubicBezTo>
                    <a:lnTo>
                      <a:pt x="1051236" y="16605"/>
                    </a:lnTo>
                    <a:cubicBezTo>
                      <a:pt x="1052533" y="17540"/>
                      <a:pt x="1054025" y="18015"/>
                      <a:pt x="1055386" y="17818"/>
                    </a:cubicBezTo>
                    <a:lnTo>
                      <a:pt x="1101481" y="13392"/>
                    </a:lnTo>
                    <a:lnTo>
                      <a:pt x="1089408" y="57471"/>
                    </a:lnTo>
                    <a:cubicBezTo>
                      <a:pt x="1088867" y="59471"/>
                      <a:pt x="1088703" y="61651"/>
                      <a:pt x="1088949" y="63749"/>
                    </a:cubicBezTo>
                    <a:lnTo>
                      <a:pt x="1097266" y="134628"/>
                    </a:lnTo>
                    <a:cubicBezTo>
                      <a:pt x="1097577" y="137267"/>
                      <a:pt x="1097462" y="139939"/>
                      <a:pt x="1096938" y="142546"/>
                    </a:cubicBezTo>
                    <a:lnTo>
                      <a:pt x="1084799" y="202852"/>
                    </a:lnTo>
                    <a:cubicBezTo>
                      <a:pt x="1083995" y="206819"/>
                      <a:pt x="1082273" y="210376"/>
                      <a:pt x="1079812" y="213130"/>
                    </a:cubicBezTo>
                    <a:lnTo>
                      <a:pt x="1046676" y="250094"/>
                    </a:lnTo>
                    <a:cubicBezTo>
                      <a:pt x="1044249" y="252799"/>
                      <a:pt x="1043034" y="257143"/>
                      <a:pt x="1043494" y="261421"/>
                    </a:cubicBezTo>
                    <a:lnTo>
                      <a:pt x="1048661" y="308532"/>
                    </a:lnTo>
                    <a:cubicBezTo>
                      <a:pt x="1049022" y="311925"/>
                      <a:pt x="1050416" y="314958"/>
                      <a:pt x="1052467" y="316843"/>
                    </a:cubicBezTo>
                    <a:lnTo>
                      <a:pt x="1102285" y="362954"/>
                    </a:lnTo>
                    <a:lnTo>
                      <a:pt x="1102285" y="382427"/>
                    </a:lnTo>
                    <a:lnTo>
                      <a:pt x="1135716" y="411130"/>
                    </a:lnTo>
                    <a:cubicBezTo>
                      <a:pt x="1139111" y="414048"/>
                      <a:pt x="1141490" y="418408"/>
                      <a:pt x="1142425" y="423391"/>
                    </a:cubicBezTo>
                    <a:lnTo>
                      <a:pt x="1168671" y="564363"/>
                    </a:lnTo>
                    <a:cubicBezTo>
                      <a:pt x="1168753" y="564904"/>
                      <a:pt x="1168868" y="565363"/>
                      <a:pt x="1168983" y="565806"/>
                    </a:cubicBezTo>
                    <a:lnTo>
                      <a:pt x="1188798" y="635423"/>
                    </a:lnTo>
                    <a:cubicBezTo>
                      <a:pt x="1189275" y="637062"/>
                      <a:pt x="1189569" y="638865"/>
                      <a:pt x="1189684" y="640718"/>
                    </a:cubicBezTo>
                    <a:lnTo>
                      <a:pt x="1191719" y="675207"/>
                    </a:lnTo>
                    <a:cubicBezTo>
                      <a:pt x="1191833" y="677075"/>
                      <a:pt x="1191719" y="679009"/>
                      <a:pt x="1191374" y="680944"/>
                    </a:cubicBezTo>
                    <a:lnTo>
                      <a:pt x="1180810" y="742643"/>
                    </a:lnTo>
                    <a:cubicBezTo>
                      <a:pt x="1180564" y="744217"/>
                      <a:pt x="1180515" y="745889"/>
                      <a:pt x="1180696" y="747496"/>
                    </a:cubicBezTo>
                    <a:lnTo>
                      <a:pt x="1184583" y="779263"/>
                    </a:lnTo>
                    <a:cubicBezTo>
                      <a:pt x="1184846" y="781657"/>
                      <a:pt x="1184813" y="783984"/>
                      <a:pt x="1184468" y="786197"/>
                    </a:cubicBezTo>
                    <a:lnTo>
                      <a:pt x="1178415" y="825522"/>
                    </a:lnTo>
                    <a:cubicBezTo>
                      <a:pt x="1178202" y="826833"/>
                      <a:pt x="1178170" y="828178"/>
                      <a:pt x="1178284" y="829538"/>
                    </a:cubicBezTo>
                    <a:lnTo>
                      <a:pt x="1181975" y="871207"/>
                    </a:lnTo>
                    <a:cubicBezTo>
                      <a:pt x="1182484" y="877010"/>
                      <a:pt x="1180991" y="882796"/>
                      <a:pt x="1177841" y="887123"/>
                    </a:cubicBezTo>
                    <a:lnTo>
                      <a:pt x="1164243" y="905958"/>
                    </a:lnTo>
                    <a:cubicBezTo>
                      <a:pt x="1160913" y="910548"/>
                      <a:pt x="1160765" y="917940"/>
                      <a:pt x="1163914" y="922776"/>
                    </a:cubicBezTo>
                    <a:lnTo>
                      <a:pt x="1193179" y="967805"/>
                    </a:lnTo>
                    <a:cubicBezTo>
                      <a:pt x="1195262" y="971018"/>
                      <a:pt x="1196525" y="974886"/>
                      <a:pt x="1196771" y="979001"/>
                    </a:cubicBezTo>
                    <a:lnTo>
                      <a:pt x="1198461" y="1004720"/>
                    </a:lnTo>
                    <a:cubicBezTo>
                      <a:pt x="1198592" y="1006818"/>
                      <a:pt x="1199133" y="1008835"/>
                      <a:pt x="1199986" y="1010539"/>
                    </a:cubicBezTo>
                    <a:lnTo>
                      <a:pt x="1215619" y="1041963"/>
                    </a:lnTo>
                    <a:cubicBezTo>
                      <a:pt x="1216849" y="1044405"/>
                      <a:pt x="1218621" y="1046127"/>
                      <a:pt x="1220622" y="1046782"/>
                    </a:cubicBezTo>
                    <a:cubicBezTo>
                      <a:pt x="1222132" y="1047291"/>
                      <a:pt x="1223640" y="1047127"/>
                      <a:pt x="1225084" y="1046389"/>
                    </a:cubicBezTo>
                    <a:lnTo>
                      <a:pt x="1239503" y="1038963"/>
                    </a:lnTo>
                    <a:cubicBezTo>
                      <a:pt x="1244654" y="1036308"/>
                      <a:pt x="1250510" y="1036898"/>
                      <a:pt x="1255251" y="1040537"/>
                    </a:cubicBezTo>
                    <a:lnTo>
                      <a:pt x="1298081" y="1073698"/>
                    </a:lnTo>
                    <a:cubicBezTo>
                      <a:pt x="1300115" y="1075288"/>
                      <a:pt x="1301838" y="1077337"/>
                      <a:pt x="1303149" y="1079812"/>
                    </a:cubicBezTo>
                    <a:lnTo>
                      <a:pt x="1321259" y="1113777"/>
                    </a:lnTo>
                    <a:cubicBezTo>
                      <a:pt x="1326508" y="1123612"/>
                      <a:pt x="1323966" y="1136939"/>
                      <a:pt x="1315698" y="1142856"/>
                    </a:cubicBezTo>
                    <a:lnTo>
                      <a:pt x="1110175" y="1290270"/>
                    </a:lnTo>
                    <a:lnTo>
                      <a:pt x="925485" y="1452519"/>
                    </a:lnTo>
                    <a:cubicBezTo>
                      <a:pt x="924124" y="1453732"/>
                      <a:pt x="922598" y="1454683"/>
                      <a:pt x="920957" y="1455355"/>
                    </a:cubicBezTo>
                    <a:lnTo>
                      <a:pt x="834428" y="1490450"/>
                    </a:lnTo>
                    <a:cubicBezTo>
                      <a:pt x="833230" y="1490942"/>
                      <a:pt x="831967" y="1491270"/>
                      <a:pt x="830704" y="1491418"/>
                    </a:cubicBezTo>
                    <a:lnTo>
                      <a:pt x="774587" y="1498023"/>
                    </a:lnTo>
                    <a:cubicBezTo>
                      <a:pt x="774029" y="1498089"/>
                      <a:pt x="773471" y="1498122"/>
                      <a:pt x="772930" y="1498122"/>
                    </a:cubicBezTo>
                    <a:close/>
                    <a:moveTo>
                      <a:pt x="9251" y="804687"/>
                    </a:moveTo>
                    <a:lnTo>
                      <a:pt x="248583" y="1002983"/>
                    </a:lnTo>
                    <a:lnTo>
                      <a:pt x="462226" y="1183279"/>
                    </a:lnTo>
                    <a:lnTo>
                      <a:pt x="675377" y="1361231"/>
                    </a:lnTo>
                    <a:cubicBezTo>
                      <a:pt x="677723" y="1363182"/>
                      <a:pt x="679625" y="1365854"/>
                      <a:pt x="680905" y="1368952"/>
                    </a:cubicBezTo>
                    <a:lnTo>
                      <a:pt x="693388" y="1399343"/>
                    </a:lnTo>
                    <a:cubicBezTo>
                      <a:pt x="694340" y="1401671"/>
                      <a:pt x="695832" y="1403507"/>
                      <a:pt x="697588" y="1404507"/>
                    </a:cubicBezTo>
                    <a:lnTo>
                      <a:pt x="732248" y="1424358"/>
                    </a:lnTo>
                    <a:lnTo>
                      <a:pt x="753869" y="1434488"/>
                    </a:lnTo>
                    <a:cubicBezTo>
                      <a:pt x="760430" y="1437570"/>
                      <a:pt x="764679" y="1445126"/>
                      <a:pt x="764679" y="1453749"/>
                    </a:cubicBezTo>
                    <a:lnTo>
                      <a:pt x="764679" y="1477517"/>
                    </a:lnTo>
                    <a:cubicBezTo>
                      <a:pt x="764679" y="1481697"/>
                      <a:pt x="766187" y="1485533"/>
                      <a:pt x="768714" y="1487778"/>
                    </a:cubicBezTo>
                    <a:cubicBezTo>
                      <a:pt x="769764" y="1488713"/>
                      <a:pt x="771388" y="1489762"/>
                      <a:pt x="773635" y="1489516"/>
                    </a:cubicBezTo>
                    <a:lnTo>
                      <a:pt x="829736" y="1482910"/>
                    </a:lnTo>
                    <a:cubicBezTo>
                      <a:pt x="830245" y="1482844"/>
                      <a:pt x="830753" y="1482713"/>
                      <a:pt x="831245" y="1482517"/>
                    </a:cubicBezTo>
                    <a:lnTo>
                      <a:pt x="917775" y="1447421"/>
                    </a:lnTo>
                    <a:cubicBezTo>
                      <a:pt x="918513" y="1447110"/>
                      <a:pt x="919219" y="1446684"/>
                      <a:pt x="919859" y="1446093"/>
                    </a:cubicBezTo>
                    <a:lnTo>
                      <a:pt x="1103909" y="1284353"/>
                    </a:lnTo>
                    <a:cubicBezTo>
                      <a:pt x="1104352" y="1283959"/>
                      <a:pt x="1104762" y="1283632"/>
                      <a:pt x="1105188" y="1283304"/>
                    </a:cubicBezTo>
                    <a:lnTo>
                      <a:pt x="1310744" y="1135873"/>
                    </a:lnTo>
                    <a:lnTo>
                      <a:pt x="1313254" y="1139365"/>
                    </a:lnTo>
                    <a:lnTo>
                      <a:pt x="1310744" y="1135873"/>
                    </a:lnTo>
                    <a:cubicBezTo>
                      <a:pt x="1315518" y="1132447"/>
                      <a:pt x="1316929" y="1123858"/>
                      <a:pt x="1313714" y="1117825"/>
                    </a:cubicBezTo>
                    <a:lnTo>
                      <a:pt x="1295604" y="1083861"/>
                    </a:lnTo>
                    <a:cubicBezTo>
                      <a:pt x="1294865" y="1082484"/>
                      <a:pt x="1293930" y="1081320"/>
                      <a:pt x="1292865" y="1080485"/>
                    </a:cubicBezTo>
                    <a:lnTo>
                      <a:pt x="1250034" y="1047323"/>
                    </a:lnTo>
                    <a:cubicBezTo>
                      <a:pt x="1247984" y="1045733"/>
                      <a:pt x="1245704" y="1045471"/>
                      <a:pt x="1243489" y="1046586"/>
                    </a:cubicBezTo>
                    <a:lnTo>
                      <a:pt x="1229070" y="1054011"/>
                    </a:lnTo>
                    <a:cubicBezTo>
                      <a:pt x="1225576" y="1055798"/>
                      <a:pt x="1221623" y="1056109"/>
                      <a:pt x="1217998" y="1054929"/>
                    </a:cubicBezTo>
                    <a:cubicBezTo>
                      <a:pt x="1213799" y="1053552"/>
                      <a:pt x="1210238" y="1050290"/>
                      <a:pt x="1207974" y="1045766"/>
                    </a:cubicBezTo>
                    <a:lnTo>
                      <a:pt x="1192342" y="1014359"/>
                    </a:lnTo>
                    <a:cubicBezTo>
                      <a:pt x="1190964" y="1011621"/>
                      <a:pt x="1190144" y="1008474"/>
                      <a:pt x="1189947" y="1005245"/>
                    </a:cubicBezTo>
                    <a:lnTo>
                      <a:pt x="1188258" y="979542"/>
                    </a:lnTo>
                    <a:cubicBezTo>
                      <a:pt x="1188077" y="976935"/>
                      <a:pt x="1187290" y="974428"/>
                      <a:pt x="1186010" y="972477"/>
                    </a:cubicBezTo>
                    <a:lnTo>
                      <a:pt x="1156746" y="927448"/>
                    </a:lnTo>
                    <a:cubicBezTo>
                      <a:pt x="1151661" y="919580"/>
                      <a:pt x="1151890" y="908417"/>
                      <a:pt x="1157336" y="900909"/>
                    </a:cubicBezTo>
                    <a:lnTo>
                      <a:pt x="1170935" y="882075"/>
                    </a:lnTo>
                    <a:cubicBezTo>
                      <a:pt x="1172887" y="879403"/>
                      <a:pt x="1173805" y="875714"/>
                      <a:pt x="1173478" y="871944"/>
                    </a:cubicBezTo>
                    <a:lnTo>
                      <a:pt x="1169786" y="830292"/>
                    </a:lnTo>
                    <a:cubicBezTo>
                      <a:pt x="1169606" y="828243"/>
                      <a:pt x="1169672" y="826178"/>
                      <a:pt x="1169984" y="824178"/>
                    </a:cubicBezTo>
                    <a:lnTo>
                      <a:pt x="1176037" y="784870"/>
                    </a:lnTo>
                    <a:cubicBezTo>
                      <a:pt x="1176266" y="783394"/>
                      <a:pt x="1176282" y="781870"/>
                      <a:pt x="1176119" y="780280"/>
                    </a:cubicBezTo>
                    <a:lnTo>
                      <a:pt x="1172231" y="748512"/>
                    </a:lnTo>
                    <a:cubicBezTo>
                      <a:pt x="1171952" y="746053"/>
                      <a:pt x="1172001" y="743594"/>
                      <a:pt x="1172412" y="741201"/>
                    </a:cubicBezTo>
                    <a:lnTo>
                      <a:pt x="1182975" y="679485"/>
                    </a:lnTo>
                    <a:cubicBezTo>
                      <a:pt x="1183189" y="678206"/>
                      <a:pt x="1183255" y="676927"/>
                      <a:pt x="1183189" y="675715"/>
                    </a:cubicBezTo>
                    <a:lnTo>
                      <a:pt x="1181154" y="641242"/>
                    </a:lnTo>
                    <a:cubicBezTo>
                      <a:pt x="1181089" y="640013"/>
                      <a:pt x="1180892" y="638816"/>
                      <a:pt x="1180580" y="637751"/>
                    </a:cubicBezTo>
                    <a:lnTo>
                      <a:pt x="1160765" y="568117"/>
                    </a:lnTo>
                    <a:cubicBezTo>
                      <a:pt x="1160551" y="567363"/>
                      <a:pt x="1160355" y="566593"/>
                      <a:pt x="1160223" y="565822"/>
                    </a:cubicBezTo>
                    <a:lnTo>
                      <a:pt x="1134010" y="424949"/>
                    </a:lnTo>
                    <a:cubicBezTo>
                      <a:pt x="1133453" y="421932"/>
                      <a:pt x="1132042" y="419260"/>
                      <a:pt x="1130139" y="417638"/>
                    </a:cubicBezTo>
                    <a:lnTo>
                      <a:pt x="1093723" y="386362"/>
                    </a:lnTo>
                    <a:lnTo>
                      <a:pt x="1093723" y="366707"/>
                    </a:lnTo>
                    <a:lnTo>
                      <a:pt x="1046660" y="323137"/>
                    </a:lnTo>
                    <a:cubicBezTo>
                      <a:pt x="1043067" y="319810"/>
                      <a:pt x="1040755" y="314941"/>
                      <a:pt x="1040148" y="309450"/>
                    </a:cubicBezTo>
                    <a:lnTo>
                      <a:pt x="1034981" y="262323"/>
                    </a:lnTo>
                    <a:cubicBezTo>
                      <a:pt x="1034242" y="255585"/>
                      <a:pt x="1036243" y="248865"/>
                      <a:pt x="1040311" y="244324"/>
                    </a:cubicBezTo>
                    <a:lnTo>
                      <a:pt x="1073447" y="207360"/>
                    </a:lnTo>
                    <a:cubicBezTo>
                      <a:pt x="1074858" y="205786"/>
                      <a:pt x="1075924" y="203557"/>
                      <a:pt x="1076400" y="201131"/>
                    </a:cubicBezTo>
                    <a:lnTo>
                      <a:pt x="1088538" y="140824"/>
                    </a:lnTo>
                    <a:cubicBezTo>
                      <a:pt x="1088883" y="139103"/>
                      <a:pt x="1088949" y="137349"/>
                      <a:pt x="1088752" y="135612"/>
                    </a:cubicBezTo>
                    <a:lnTo>
                      <a:pt x="1080419" y="64732"/>
                    </a:lnTo>
                    <a:cubicBezTo>
                      <a:pt x="1080042" y="61536"/>
                      <a:pt x="1080287" y="58241"/>
                      <a:pt x="1081124" y="55192"/>
                    </a:cubicBezTo>
                    <a:lnTo>
                      <a:pt x="1089900" y="23129"/>
                    </a:lnTo>
                    <a:lnTo>
                      <a:pt x="1056239" y="26359"/>
                    </a:lnTo>
                    <a:cubicBezTo>
                      <a:pt x="1052778" y="26670"/>
                      <a:pt x="1049285" y="25736"/>
                      <a:pt x="1046249" y="23555"/>
                    </a:cubicBezTo>
                    <a:lnTo>
                      <a:pt x="1027139" y="9819"/>
                    </a:lnTo>
                    <a:cubicBezTo>
                      <a:pt x="1026008" y="8999"/>
                      <a:pt x="1024760" y="8573"/>
                      <a:pt x="1023531" y="8573"/>
                    </a:cubicBezTo>
                    <a:lnTo>
                      <a:pt x="960409" y="8573"/>
                    </a:lnTo>
                    <a:cubicBezTo>
                      <a:pt x="959458" y="8573"/>
                      <a:pt x="958505" y="8819"/>
                      <a:pt x="957587" y="9311"/>
                    </a:cubicBezTo>
                    <a:lnTo>
                      <a:pt x="904160" y="38063"/>
                    </a:lnTo>
                    <a:cubicBezTo>
                      <a:pt x="900518" y="40013"/>
                      <a:pt x="896434" y="40341"/>
                      <a:pt x="892596" y="39030"/>
                    </a:cubicBezTo>
                    <a:lnTo>
                      <a:pt x="866447" y="29948"/>
                    </a:lnTo>
                    <a:cubicBezTo>
                      <a:pt x="865743" y="29702"/>
                      <a:pt x="864955" y="29637"/>
                      <a:pt x="864299" y="29637"/>
                    </a:cubicBezTo>
                    <a:lnTo>
                      <a:pt x="761004" y="35096"/>
                    </a:lnTo>
                    <a:lnTo>
                      <a:pt x="654199" y="50275"/>
                    </a:lnTo>
                    <a:cubicBezTo>
                      <a:pt x="653740" y="50340"/>
                      <a:pt x="653264" y="50471"/>
                      <a:pt x="652789" y="50668"/>
                    </a:cubicBezTo>
                    <a:lnTo>
                      <a:pt x="593685" y="74633"/>
                    </a:lnTo>
                    <a:cubicBezTo>
                      <a:pt x="592980" y="74912"/>
                      <a:pt x="592308" y="75338"/>
                      <a:pt x="591668" y="75895"/>
                    </a:cubicBezTo>
                    <a:lnTo>
                      <a:pt x="556334" y="106253"/>
                    </a:lnTo>
                    <a:cubicBezTo>
                      <a:pt x="554349" y="107958"/>
                      <a:pt x="552036" y="109139"/>
                      <a:pt x="549641" y="109679"/>
                    </a:cubicBezTo>
                    <a:lnTo>
                      <a:pt x="485470" y="123990"/>
                    </a:lnTo>
                    <a:cubicBezTo>
                      <a:pt x="484633" y="124170"/>
                      <a:pt x="483830" y="124547"/>
                      <a:pt x="483042" y="125104"/>
                    </a:cubicBezTo>
                    <a:lnTo>
                      <a:pt x="434421" y="160167"/>
                    </a:lnTo>
                    <a:cubicBezTo>
                      <a:pt x="429829" y="163478"/>
                      <a:pt x="428319" y="171641"/>
                      <a:pt x="431173" y="177657"/>
                    </a:cubicBezTo>
                    <a:lnTo>
                      <a:pt x="447856" y="212736"/>
                    </a:lnTo>
                    <a:cubicBezTo>
                      <a:pt x="449201" y="215556"/>
                      <a:pt x="449988" y="218752"/>
                      <a:pt x="450120" y="221998"/>
                    </a:cubicBezTo>
                    <a:lnTo>
                      <a:pt x="452120" y="265978"/>
                    </a:lnTo>
                    <a:cubicBezTo>
                      <a:pt x="452187" y="267126"/>
                      <a:pt x="452351" y="268273"/>
                      <a:pt x="452646" y="269420"/>
                    </a:cubicBezTo>
                    <a:lnTo>
                      <a:pt x="473954" y="349807"/>
                    </a:lnTo>
                    <a:cubicBezTo>
                      <a:pt x="474495" y="351873"/>
                      <a:pt x="475431" y="353676"/>
                      <a:pt x="476644" y="355053"/>
                    </a:cubicBezTo>
                    <a:lnTo>
                      <a:pt x="491867" y="372248"/>
                    </a:lnTo>
                    <a:lnTo>
                      <a:pt x="482501" y="398492"/>
                    </a:lnTo>
                    <a:cubicBezTo>
                      <a:pt x="480105" y="405196"/>
                      <a:pt x="475086" y="409753"/>
                      <a:pt x="469115" y="410655"/>
                    </a:cubicBezTo>
                    <a:lnTo>
                      <a:pt x="397004" y="421621"/>
                    </a:lnTo>
                    <a:cubicBezTo>
                      <a:pt x="395609" y="421834"/>
                      <a:pt x="394249" y="422588"/>
                      <a:pt x="393067" y="423801"/>
                    </a:cubicBezTo>
                    <a:lnTo>
                      <a:pt x="368675" y="448913"/>
                    </a:lnTo>
                    <a:cubicBezTo>
                      <a:pt x="366296" y="451356"/>
                      <a:pt x="363425" y="452946"/>
                      <a:pt x="360358" y="453520"/>
                    </a:cubicBezTo>
                    <a:lnTo>
                      <a:pt x="337262" y="457913"/>
                    </a:lnTo>
                    <a:cubicBezTo>
                      <a:pt x="333324" y="458667"/>
                      <a:pt x="330207" y="463519"/>
                      <a:pt x="329994" y="469223"/>
                    </a:cubicBezTo>
                    <a:lnTo>
                      <a:pt x="328600" y="506335"/>
                    </a:lnTo>
                    <a:cubicBezTo>
                      <a:pt x="328289" y="514613"/>
                      <a:pt x="323991" y="521809"/>
                      <a:pt x="317675" y="524711"/>
                    </a:cubicBezTo>
                    <a:lnTo>
                      <a:pt x="255554" y="553053"/>
                    </a:lnTo>
                    <a:cubicBezTo>
                      <a:pt x="254127" y="553708"/>
                      <a:pt x="252815" y="554921"/>
                      <a:pt x="251782" y="556561"/>
                    </a:cubicBezTo>
                    <a:lnTo>
                      <a:pt x="231113" y="589722"/>
                    </a:lnTo>
                    <a:cubicBezTo>
                      <a:pt x="229111" y="592934"/>
                      <a:pt x="226388" y="595328"/>
                      <a:pt x="223238" y="596672"/>
                    </a:cubicBezTo>
                    <a:lnTo>
                      <a:pt x="174962" y="617113"/>
                    </a:lnTo>
                    <a:cubicBezTo>
                      <a:pt x="174044" y="617506"/>
                      <a:pt x="173060" y="617801"/>
                      <a:pt x="172076" y="618014"/>
                    </a:cubicBezTo>
                    <a:lnTo>
                      <a:pt x="110610" y="630030"/>
                    </a:lnTo>
                    <a:cubicBezTo>
                      <a:pt x="109922" y="630177"/>
                      <a:pt x="109216" y="630456"/>
                      <a:pt x="108560" y="630849"/>
                    </a:cubicBezTo>
                    <a:lnTo>
                      <a:pt x="16387" y="686910"/>
                    </a:lnTo>
                    <a:cubicBezTo>
                      <a:pt x="13237" y="688828"/>
                      <a:pt x="11204" y="693188"/>
                      <a:pt x="11204" y="698024"/>
                    </a:cubicBezTo>
                    <a:lnTo>
                      <a:pt x="11204" y="791066"/>
                    </a:lnTo>
                    <a:lnTo>
                      <a:pt x="9202" y="80467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5" name="Graphic 9">
              <a:extLst>
                <a:ext uri="{FF2B5EF4-FFF2-40B4-BE49-F238E27FC236}">
                  <a16:creationId xmlns:a16="http://schemas.microsoft.com/office/drawing/2014/main" id="{74A000A9-897E-8C18-0DED-9785703FD7E5}"/>
                </a:ext>
              </a:extLst>
            </p:cNvPr>
            <p:cNvGrpSpPr/>
            <p:nvPr/>
          </p:nvGrpSpPr>
          <p:grpSpPr>
            <a:xfrm>
              <a:off x="10498558" y="6633461"/>
              <a:ext cx="1346292" cy="1318349"/>
              <a:chOff x="10498558" y="6633461"/>
              <a:chExt cx="1346292" cy="1318349"/>
            </a:xfrm>
            <a:grpFill/>
          </p:grpSpPr>
          <p:sp>
            <p:nvSpPr>
              <p:cNvPr id="1613" name="Freeform 1612">
                <a:extLst>
                  <a:ext uri="{FF2B5EF4-FFF2-40B4-BE49-F238E27FC236}">
                    <a16:creationId xmlns:a16="http://schemas.microsoft.com/office/drawing/2014/main" id="{FBB00102-9232-1AAB-4C98-8D99EEB1AE2B}"/>
                  </a:ext>
                </a:extLst>
              </p:cNvPr>
              <p:cNvSpPr/>
              <p:nvPr/>
            </p:nvSpPr>
            <p:spPr>
              <a:xfrm>
                <a:off x="10502853" y="6638297"/>
                <a:ext cx="1337699" cy="1305285"/>
              </a:xfrm>
              <a:custGeom>
                <a:avLst/>
                <a:gdLst>
                  <a:gd name="connsiteX0" fmla="*/ 516648 w 1337699"/>
                  <a:gd name="connsiteY0" fmla="*/ 1305236 h 1305285"/>
                  <a:gd name="connsiteX1" fmla="*/ 508396 w 1337699"/>
                  <a:gd name="connsiteY1" fmla="*/ 1272616 h 1305285"/>
                  <a:gd name="connsiteX2" fmla="*/ 505330 w 1337699"/>
                  <a:gd name="connsiteY2" fmla="*/ 1266141 h 1305285"/>
                  <a:gd name="connsiteX3" fmla="*/ 491910 w 1337699"/>
                  <a:gd name="connsiteY3" fmla="*/ 1248782 h 1305285"/>
                  <a:gd name="connsiteX4" fmla="*/ 488400 w 1337699"/>
                  <a:gd name="connsiteY4" fmla="*/ 1240078 h 1305285"/>
                  <a:gd name="connsiteX5" fmla="*/ 485448 w 1337699"/>
                  <a:gd name="connsiteY5" fmla="*/ 1218522 h 1305285"/>
                  <a:gd name="connsiteX6" fmla="*/ 479953 w 1337699"/>
                  <a:gd name="connsiteY6" fmla="*/ 1207736 h 1305285"/>
                  <a:gd name="connsiteX7" fmla="*/ 452296 w 1337699"/>
                  <a:gd name="connsiteY7" fmla="*/ 1184181 h 1305285"/>
                  <a:gd name="connsiteX8" fmla="*/ 448605 w 1337699"/>
                  <a:gd name="connsiteY8" fmla="*/ 1179329 h 1305285"/>
                  <a:gd name="connsiteX9" fmla="*/ 416520 w 1337699"/>
                  <a:gd name="connsiteY9" fmla="*/ 1114236 h 1305285"/>
                  <a:gd name="connsiteX10" fmla="*/ 415109 w 1337699"/>
                  <a:gd name="connsiteY10" fmla="*/ 1110285 h 1305285"/>
                  <a:gd name="connsiteX11" fmla="*/ 400525 w 1337699"/>
                  <a:gd name="connsiteY11" fmla="*/ 1049421 h 1305285"/>
                  <a:gd name="connsiteX12" fmla="*/ 397113 w 1337699"/>
                  <a:gd name="connsiteY12" fmla="*/ 1042356 h 1305285"/>
                  <a:gd name="connsiteX13" fmla="*/ 355366 w 1337699"/>
                  <a:gd name="connsiteY13" fmla="*/ 991557 h 1305285"/>
                  <a:gd name="connsiteX14" fmla="*/ 351331 w 1337699"/>
                  <a:gd name="connsiteY14" fmla="*/ 988246 h 1305285"/>
                  <a:gd name="connsiteX15" fmla="*/ 329661 w 1337699"/>
                  <a:gd name="connsiteY15" fmla="*/ 977247 h 1305285"/>
                  <a:gd name="connsiteX16" fmla="*/ 323854 w 1337699"/>
                  <a:gd name="connsiteY16" fmla="*/ 971264 h 1305285"/>
                  <a:gd name="connsiteX17" fmla="*/ 286125 w 1337699"/>
                  <a:gd name="connsiteY17" fmla="*/ 899860 h 1305285"/>
                  <a:gd name="connsiteX18" fmla="*/ 284190 w 1337699"/>
                  <a:gd name="connsiteY18" fmla="*/ 893959 h 1305285"/>
                  <a:gd name="connsiteX19" fmla="*/ 275939 w 1337699"/>
                  <a:gd name="connsiteY19" fmla="*/ 842488 h 1305285"/>
                  <a:gd name="connsiteX20" fmla="*/ 275775 w 1337699"/>
                  <a:gd name="connsiteY20" fmla="*/ 837193 h 1305285"/>
                  <a:gd name="connsiteX21" fmla="*/ 279646 w 1337699"/>
                  <a:gd name="connsiteY21" fmla="*/ 795934 h 1305285"/>
                  <a:gd name="connsiteX22" fmla="*/ 278334 w 1337699"/>
                  <a:gd name="connsiteY22" fmla="*/ 786476 h 1305285"/>
                  <a:gd name="connsiteX23" fmla="*/ 244542 w 1337699"/>
                  <a:gd name="connsiteY23" fmla="*/ 701663 h 1305285"/>
                  <a:gd name="connsiteX24" fmla="*/ 241392 w 1337699"/>
                  <a:gd name="connsiteY24" fmla="*/ 696598 h 1305285"/>
                  <a:gd name="connsiteX25" fmla="*/ 215147 w 1337699"/>
                  <a:gd name="connsiteY25" fmla="*/ 668338 h 1305285"/>
                  <a:gd name="connsiteX26" fmla="*/ 211521 w 1337699"/>
                  <a:gd name="connsiteY26" fmla="*/ 665617 h 1305285"/>
                  <a:gd name="connsiteX27" fmla="*/ 183044 w 1337699"/>
                  <a:gd name="connsiteY27" fmla="*/ 651766 h 1305285"/>
                  <a:gd name="connsiteX28" fmla="*/ 176794 w 1337699"/>
                  <a:gd name="connsiteY28" fmla="*/ 645143 h 1305285"/>
                  <a:gd name="connsiteX29" fmla="*/ 156092 w 1337699"/>
                  <a:gd name="connsiteY29" fmla="*/ 602311 h 1305285"/>
                  <a:gd name="connsiteX30" fmla="*/ 160686 w 1337699"/>
                  <a:gd name="connsiteY30" fmla="*/ 584148 h 1305285"/>
                  <a:gd name="connsiteX31" fmla="*/ 143593 w 1337699"/>
                  <a:gd name="connsiteY31" fmla="*/ 543857 h 1305285"/>
                  <a:gd name="connsiteX32" fmla="*/ 140197 w 1337699"/>
                  <a:gd name="connsiteY32" fmla="*/ 538742 h 1305285"/>
                  <a:gd name="connsiteX33" fmla="*/ 126123 w 1337699"/>
                  <a:gd name="connsiteY33" fmla="*/ 524825 h 1305285"/>
                  <a:gd name="connsiteX34" fmla="*/ 122645 w 1337699"/>
                  <a:gd name="connsiteY34" fmla="*/ 519514 h 1305285"/>
                  <a:gd name="connsiteX35" fmla="*/ 99139 w 1337699"/>
                  <a:gd name="connsiteY35" fmla="*/ 462306 h 1305285"/>
                  <a:gd name="connsiteX36" fmla="*/ 98072 w 1337699"/>
                  <a:gd name="connsiteY36" fmla="*/ 460142 h 1305285"/>
                  <a:gd name="connsiteX37" fmla="*/ 59622 w 1337699"/>
                  <a:gd name="connsiteY37" fmla="*/ 394082 h 1305285"/>
                  <a:gd name="connsiteX38" fmla="*/ 31244 w 1337699"/>
                  <a:gd name="connsiteY38" fmla="*/ 344758 h 1305285"/>
                  <a:gd name="connsiteX39" fmla="*/ 21122 w 1337699"/>
                  <a:gd name="connsiteY39" fmla="*/ 338185 h 1305285"/>
                  <a:gd name="connsiteX40" fmla="*/ 12625 w 1337699"/>
                  <a:gd name="connsiteY40" fmla="*/ 338185 h 1305285"/>
                  <a:gd name="connsiteX41" fmla="*/ 618 w 1337699"/>
                  <a:gd name="connsiteY41" fmla="*/ 316843 h 1305285"/>
                  <a:gd name="connsiteX42" fmla="*/ 6392 w 1337699"/>
                  <a:gd name="connsiteY42" fmla="*/ 293664 h 1305285"/>
                  <a:gd name="connsiteX43" fmla="*/ 6933 w 1337699"/>
                  <a:gd name="connsiteY43" fmla="*/ 290386 h 1305285"/>
                  <a:gd name="connsiteX44" fmla="*/ 8984 w 1337699"/>
                  <a:gd name="connsiteY44" fmla="*/ 265371 h 1305285"/>
                  <a:gd name="connsiteX45" fmla="*/ 9328 w 1337699"/>
                  <a:gd name="connsiteY45" fmla="*/ 262896 h 1305285"/>
                  <a:gd name="connsiteX46" fmla="*/ 13068 w 1337699"/>
                  <a:gd name="connsiteY46" fmla="*/ 244717 h 1305285"/>
                  <a:gd name="connsiteX47" fmla="*/ 27159 w 1337699"/>
                  <a:gd name="connsiteY47" fmla="*/ 232767 h 1305285"/>
                  <a:gd name="connsiteX48" fmla="*/ 81980 w 1337699"/>
                  <a:gd name="connsiteY48" fmla="*/ 243521 h 1305285"/>
                  <a:gd name="connsiteX49" fmla="*/ 91412 w 1337699"/>
                  <a:gd name="connsiteY49" fmla="*/ 240472 h 1305285"/>
                  <a:gd name="connsiteX50" fmla="*/ 113148 w 1337699"/>
                  <a:gd name="connsiteY50" fmla="*/ 219539 h 1305285"/>
                  <a:gd name="connsiteX51" fmla="*/ 115903 w 1337699"/>
                  <a:gd name="connsiteY51" fmla="*/ 215883 h 1305285"/>
                  <a:gd name="connsiteX52" fmla="*/ 127845 w 1337699"/>
                  <a:gd name="connsiteY52" fmla="*/ 194099 h 1305285"/>
                  <a:gd name="connsiteX53" fmla="*/ 135916 w 1337699"/>
                  <a:gd name="connsiteY53" fmla="*/ 187476 h 1305285"/>
                  <a:gd name="connsiteX54" fmla="*/ 173038 w 1337699"/>
                  <a:gd name="connsiteY54" fmla="*/ 178870 h 1305285"/>
                  <a:gd name="connsiteX55" fmla="*/ 181962 w 1337699"/>
                  <a:gd name="connsiteY55" fmla="*/ 170461 h 1305285"/>
                  <a:gd name="connsiteX56" fmla="*/ 188736 w 1337699"/>
                  <a:gd name="connsiteY56" fmla="*/ 153987 h 1305285"/>
                  <a:gd name="connsiteX57" fmla="*/ 194034 w 1337699"/>
                  <a:gd name="connsiteY57" fmla="*/ 147185 h 1305285"/>
                  <a:gd name="connsiteX58" fmla="*/ 211242 w 1337699"/>
                  <a:gd name="connsiteY58" fmla="*/ 135546 h 1305285"/>
                  <a:gd name="connsiteX59" fmla="*/ 162818 w 1337699"/>
                  <a:gd name="connsiteY59" fmla="*/ 73469 h 1305285"/>
                  <a:gd name="connsiteX60" fmla="*/ 168625 w 1337699"/>
                  <a:gd name="connsiteY60" fmla="*/ 46029 h 1305285"/>
                  <a:gd name="connsiteX61" fmla="*/ 275561 w 1337699"/>
                  <a:gd name="connsiteY61" fmla="*/ 11180 h 1305285"/>
                  <a:gd name="connsiteX62" fmla="*/ 287044 w 1337699"/>
                  <a:gd name="connsiteY62" fmla="*/ 0 h 1305285"/>
                  <a:gd name="connsiteX63" fmla="*/ 363765 w 1337699"/>
                  <a:gd name="connsiteY63" fmla="*/ 21965 h 1305285"/>
                  <a:gd name="connsiteX64" fmla="*/ 366405 w 1337699"/>
                  <a:gd name="connsiteY64" fmla="*/ 23129 h 1305285"/>
                  <a:gd name="connsiteX65" fmla="*/ 458267 w 1337699"/>
                  <a:gd name="connsiteY65" fmla="*/ 79010 h 1305285"/>
                  <a:gd name="connsiteX66" fmla="*/ 460251 w 1337699"/>
                  <a:gd name="connsiteY66" fmla="*/ 80518 h 1305285"/>
                  <a:gd name="connsiteX67" fmla="*/ 635379 w 1337699"/>
                  <a:gd name="connsiteY67" fmla="*/ 243078 h 1305285"/>
                  <a:gd name="connsiteX68" fmla="*/ 642285 w 1337699"/>
                  <a:gd name="connsiteY68" fmla="*/ 246127 h 1305285"/>
                  <a:gd name="connsiteX69" fmla="*/ 757439 w 1337699"/>
                  <a:gd name="connsiteY69" fmla="*/ 251520 h 1305285"/>
                  <a:gd name="connsiteX70" fmla="*/ 758391 w 1337699"/>
                  <a:gd name="connsiteY70" fmla="*/ 251619 h 1305285"/>
                  <a:gd name="connsiteX71" fmla="*/ 808734 w 1337699"/>
                  <a:gd name="connsiteY71" fmla="*/ 258962 h 1305285"/>
                  <a:gd name="connsiteX72" fmla="*/ 818461 w 1337699"/>
                  <a:gd name="connsiteY72" fmla="*/ 267519 h 1305285"/>
                  <a:gd name="connsiteX73" fmla="*/ 827762 w 1337699"/>
                  <a:gd name="connsiteY73" fmla="*/ 290140 h 1305285"/>
                  <a:gd name="connsiteX74" fmla="*/ 839213 w 1337699"/>
                  <a:gd name="connsiteY74" fmla="*/ 298795 h 1305285"/>
                  <a:gd name="connsiteX75" fmla="*/ 866738 w 1337699"/>
                  <a:gd name="connsiteY75" fmla="*/ 297910 h 1305285"/>
                  <a:gd name="connsiteX76" fmla="*/ 878516 w 1337699"/>
                  <a:gd name="connsiteY76" fmla="*/ 307434 h 1305285"/>
                  <a:gd name="connsiteX77" fmla="*/ 898299 w 1337699"/>
                  <a:gd name="connsiteY77" fmla="*/ 363265 h 1305285"/>
                  <a:gd name="connsiteX78" fmla="*/ 904713 w 1337699"/>
                  <a:gd name="connsiteY78" fmla="*/ 371428 h 1305285"/>
                  <a:gd name="connsiteX79" fmla="*/ 928301 w 1337699"/>
                  <a:gd name="connsiteY79" fmla="*/ 384755 h 1305285"/>
                  <a:gd name="connsiteX80" fmla="*/ 934519 w 1337699"/>
                  <a:gd name="connsiteY80" fmla="*/ 392345 h 1305285"/>
                  <a:gd name="connsiteX81" fmla="*/ 942425 w 1337699"/>
                  <a:gd name="connsiteY81" fmla="*/ 412556 h 1305285"/>
                  <a:gd name="connsiteX82" fmla="*/ 946788 w 1337699"/>
                  <a:gd name="connsiteY82" fmla="*/ 418851 h 1305285"/>
                  <a:gd name="connsiteX83" fmla="*/ 980727 w 1337699"/>
                  <a:gd name="connsiteY83" fmla="*/ 447537 h 1305285"/>
                  <a:gd name="connsiteX84" fmla="*/ 986256 w 1337699"/>
                  <a:gd name="connsiteY84" fmla="*/ 458356 h 1305285"/>
                  <a:gd name="connsiteX85" fmla="*/ 989356 w 1337699"/>
                  <a:gd name="connsiteY85" fmla="*/ 480960 h 1305285"/>
                  <a:gd name="connsiteX86" fmla="*/ 988946 w 1337699"/>
                  <a:gd name="connsiteY86" fmla="*/ 488779 h 1305285"/>
                  <a:gd name="connsiteX87" fmla="*/ 984419 w 1337699"/>
                  <a:gd name="connsiteY87" fmla="*/ 507106 h 1305285"/>
                  <a:gd name="connsiteX88" fmla="*/ 984828 w 1337699"/>
                  <a:gd name="connsiteY88" fmla="*/ 518465 h 1305285"/>
                  <a:gd name="connsiteX89" fmla="*/ 991144 w 1337699"/>
                  <a:gd name="connsiteY89" fmla="*/ 537677 h 1305285"/>
                  <a:gd name="connsiteX90" fmla="*/ 994113 w 1337699"/>
                  <a:gd name="connsiteY90" fmla="*/ 543184 h 1305285"/>
                  <a:gd name="connsiteX91" fmla="*/ 1008630 w 1337699"/>
                  <a:gd name="connsiteY91" fmla="*/ 560839 h 1305285"/>
                  <a:gd name="connsiteX92" fmla="*/ 1011600 w 1337699"/>
                  <a:gd name="connsiteY92" fmla="*/ 566346 h 1305285"/>
                  <a:gd name="connsiteX93" fmla="*/ 1019752 w 1337699"/>
                  <a:gd name="connsiteY93" fmla="*/ 591148 h 1305285"/>
                  <a:gd name="connsiteX94" fmla="*/ 1028938 w 1337699"/>
                  <a:gd name="connsiteY94" fmla="*/ 610720 h 1305285"/>
                  <a:gd name="connsiteX95" fmla="*/ 1047311 w 1337699"/>
                  <a:gd name="connsiteY95" fmla="*/ 627489 h 1305285"/>
                  <a:gd name="connsiteX96" fmla="*/ 1065683 w 1337699"/>
                  <a:gd name="connsiteY96" fmla="*/ 621899 h 1305285"/>
                  <a:gd name="connsiteX97" fmla="*/ 1077166 w 1337699"/>
                  <a:gd name="connsiteY97" fmla="*/ 652651 h 1305285"/>
                  <a:gd name="connsiteX98" fmla="*/ 1079462 w 1337699"/>
                  <a:gd name="connsiteY98" fmla="*/ 672223 h 1305285"/>
                  <a:gd name="connsiteX99" fmla="*/ 1102116 w 1337699"/>
                  <a:gd name="connsiteY99" fmla="*/ 747397 h 1305285"/>
                  <a:gd name="connsiteX100" fmla="*/ 1111826 w 1337699"/>
                  <a:gd name="connsiteY100" fmla="*/ 757577 h 1305285"/>
                  <a:gd name="connsiteX101" fmla="*/ 1295385 w 1337699"/>
                  <a:gd name="connsiteY101" fmla="*/ 796590 h 1305285"/>
                  <a:gd name="connsiteX102" fmla="*/ 1309165 w 1337699"/>
                  <a:gd name="connsiteY102" fmla="*/ 779821 h 1305285"/>
                  <a:gd name="connsiteX103" fmla="*/ 1335623 w 1337699"/>
                  <a:gd name="connsiteY103" fmla="*/ 831816 h 1305285"/>
                  <a:gd name="connsiteX104" fmla="*/ 1337018 w 1337699"/>
                  <a:gd name="connsiteY104" fmla="*/ 846094 h 1305285"/>
                  <a:gd name="connsiteX105" fmla="*/ 1297402 w 1337699"/>
                  <a:gd name="connsiteY105" fmla="*/ 995770 h 1305285"/>
                  <a:gd name="connsiteX106" fmla="*/ 1289464 w 1337699"/>
                  <a:gd name="connsiteY106" fmla="*/ 1005966 h 1305285"/>
                  <a:gd name="connsiteX107" fmla="*/ 1105855 w 1337699"/>
                  <a:gd name="connsiteY107" fmla="*/ 1085369 h 1305285"/>
                  <a:gd name="connsiteX108" fmla="*/ 1103542 w 1337699"/>
                  <a:gd name="connsiteY108" fmla="*/ 1086058 h 1305285"/>
                  <a:gd name="connsiteX109" fmla="*/ 922887 w 1337699"/>
                  <a:gd name="connsiteY109" fmla="*/ 1117661 h 1305285"/>
                  <a:gd name="connsiteX110" fmla="*/ 919213 w 1337699"/>
                  <a:gd name="connsiteY110" fmla="*/ 1119071 h 1305285"/>
                  <a:gd name="connsiteX111" fmla="*/ 864343 w 1337699"/>
                  <a:gd name="connsiteY111" fmla="*/ 1152446 h 1305285"/>
                  <a:gd name="connsiteX112" fmla="*/ 859307 w 1337699"/>
                  <a:gd name="connsiteY112" fmla="*/ 1157986 h 1305285"/>
                  <a:gd name="connsiteX113" fmla="*/ 817608 w 1337699"/>
                  <a:gd name="connsiteY113" fmla="*/ 1236636 h 1305285"/>
                  <a:gd name="connsiteX114" fmla="*/ 811490 w 1337699"/>
                  <a:gd name="connsiteY114" fmla="*/ 1242750 h 1305285"/>
                  <a:gd name="connsiteX115" fmla="*/ 794265 w 1337699"/>
                  <a:gd name="connsiteY115" fmla="*/ 1250815 h 1305285"/>
                  <a:gd name="connsiteX116" fmla="*/ 779847 w 1337699"/>
                  <a:gd name="connsiteY116" fmla="*/ 1245208 h 1305285"/>
                  <a:gd name="connsiteX117" fmla="*/ 773778 w 1337699"/>
                  <a:gd name="connsiteY117" fmla="*/ 1234652 h 1305285"/>
                  <a:gd name="connsiteX118" fmla="*/ 762048 w 1337699"/>
                  <a:gd name="connsiteY118" fmla="*/ 1228210 h 1305285"/>
                  <a:gd name="connsiteX119" fmla="*/ 745563 w 1337699"/>
                  <a:gd name="connsiteY119" fmla="*/ 1230947 h 1305285"/>
                  <a:gd name="connsiteX120" fmla="*/ 742643 w 1337699"/>
                  <a:gd name="connsiteY120" fmla="*/ 1230996 h 1305285"/>
                  <a:gd name="connsiteX121" fmla="*/ 682080 w 1337699"/>
                  <a:gd name="connsiteY121" fmla="*/ 1222817 h 1305285"/>
                  <a:gd name="connsiteX122" fmla="*/ 670597 w 1337699"/>
                  <a:gd name="connsiteY122" fmla="*/ 1215834 h 1305285"/>
                  <a:gd name="connsiteX123" fmla="*/ 597092 w 1337699"/>
                  <a:gd name="connsiteY123" fmla="*/ 1217227 h 1305285"/>
                  <a:gd name="connsiteX124" fmla="*/ 581016 w 1337699"/>
                  <a:gd name="connsiteY124" fmla="*/ 1224210 h 1305285"/>
                  <a:gd name="connsiteX125" fmla="*/ 564974 w 1337699"/>
                  <a:gd name="connsiteY125" fmla="*/ 1212014 h 1305285"/>
                  <a:gd name="connsiteX126" fmla="*/ 547355 w 1337699"/>
                  <a:gd name="connsiteY126" fmla="*/ 1218637 h 1305285"/>
                  <a:gd name="connsiteX127" fmla="*/ 539564 w 1337699"/>
                  <a:gd name="connsiteY127" fmla="*/ 1238274 h 1305285"/>
                  <a:gd name="connsiteX128" fmla="*/ 538564 w 1337699"/>
                  <a:gd name="connsiteY128" fmla="*/ 1249782 h 1305285"/>
                  <a:gd name="connsiteX129" fmla="*/ 542172 w 1337699"/>
                  <a:gd name="connsiteY129" fmla="*/ 1268125 h 1305285"/>
                  <a:gd name="connsiteX130" fmla="*/ 537480 w 1337699"/>
                  <a:gd name="connsiteY130" fmla="*/ 1285271 h 1305285"/>
                  <a:gd name="connsiteX131" fmla="*/ 516697 w 1337699"/>
                  <a:gd name="connsiteY131" fmla="*/ 1305285 h 13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337699" h="1305285">
                    <a:moveTo>
                      <a:pt x="516648" y="1305236"/>
                    </a:moveTo>
                    <a:lnTo>
                      <a:pt x="508396" y="1272616"/>
                    </a:lnTo>
                    <a:cubicBezTo>
                      <a:pt x="507774" y="1270174"/>
                      <a:pt x="506723" y="1267960"/>
                      <a:pt x="505330" y="1266141"/>
                    </a:cubicBezTo>
                    <a:lnTo>
                      <a:pt x="491910" y="1248782"/>
                    </a:lnTo>
                    <a:cubicBezTo>
                      <a:pt x="490073" y="1246421"/>
                      <a:pt x="488860" y="1243372"/>
                      <a:pt x="488400" y="1240078"/>
                    </a:cubicBezTo>
                    <a:lnTo>
                      <a:pt x="485448" y="1218522"/>
                    </a:lnTo>
                    <a:cubicBezTo>
                      <a:pt x="484841" y="1214096"/>
                      <a:pt x="482857" y="1210195"/>
                      <a:pt x="479953" y="1207736"/>
                    </a:cubicBezTo>
                    <a:lnTo>
                      <a:pt x="452296" y="1184181"/>
                    </a:lnTo>
                    <a:cubicBezTo>
                      <a:pt x="450820" y="1182919"/>
                      <a:pt x="449556" y="1181263"/>
                      <a:pt x="448605" y="1179329"/>
                    </a:cubicBezTo>
                    <a:lnTo>
                      <a:pt x="416520" y="1114236"/>
                    </a:lnTo>
                    <a:cubicBezTo>
                      <a:pt x="415912" y="1113006"/>
                      <a:pt x="415436" y="1111678"/>
                      <a:pt x="415109" y="1110285"/>
                    </a:cubicBezTo>
                    <a:lnTo>
                      <a:pt x="400525" y="1049421"/>
                    </a:lnTo>
                    <a:cubicBezTo>
                      <a:pt x="399885" y="1046733"/>
                      <a:pt x="398705" y="1044291"/>
                      <a:pt x="397113" y="1042356"/>
                    </a:cubicBezTo>
                    <a:lnTo>
                      <a:pt x="355366" y="991557"/>
                    </a:lnTo>
                    <a:cubicBezTo>
                      <a:pt x="354201" y="990131"/>
                      <a:pt x="352824" y="989016"/>
                      <a:pt x="351331" y="988246"/>
                    </a:cubicBezTo>
                    <a:lnTo>
                      <a:pt x="329661" y="977247"/>
                    </a:lnTo>
                    <a:cubicBezTo>
                      <a:pt x="327299" y="976050"/>
                      <a:pt x="325281" y="973968"/>
                      <a:pt x="323854" y="971264"/>
                    </a:cubicBezTo>
                    <a:lnTo>
                      <a:pt x="286125" y="899860"/>
                    </a:lnTo>
                    <a:cubicBezTo>
                      <a:pt x="285190" y="898073"/>
                      <a:pt x="284518" y="896074"/>
                      <a:pt x="284190" y="893959"/>
                    </a:cubicBezTo>
                    <a:lnTo>
                      <a:pt x="275939" y="842488"/>
                    </a:lnTo>
                    <a:cubicBezTo>
                      <a:pt x="275660" y="840750"/>
                      <a:pt x="275611" y="838963"/>
                      <a:pt x="275775" y="837193"/>
                    </a:cubicBezTo>
                    <a:lnTo>
                      <a:pt x="279646" y="795934"/>
                    </a:lnTo>
                    <a:cubicBezTo>
                      <a:pt x="279958" y="792689"/>
                      <a:pt x="279498" y="789393"/>
                      <a:pt x="278334" y="786476"/>
                    </a:cubicBezTo>
                    <a:lnTo>
                      <a:pt x="244542" y="701663"/>
                    </a:lnTo>
                    <a:cubicBezTo>
                      <a:pt x="243771" y="699713"/>
                      <a:pt x="242705" y="697991"/>
                      <a:pt x="241392" y="696598"/>
                    </a:cubicBezTo>
                    <a:lnTo>
                      <a:pt x="215147" y="668338"/>
                    </a:lnTo>
                    <a:cubicBezTo>
                      <a:pt x="214063" y="667174"/>
                      <a:pt x="212833" y="666256"/>
                      <a:pt x="211521" y="665617"/>
                    </a:cubicBezTo>
                    <a:lnTo>
                      <a:pt x="183044" y="651766"/>
                    </a:lnTo>
                    <a:cubicBezTo>
                      <a:pt x="180452" y="650503"/>
                      <a:pt x="178254" y="648176"/>
                      <a:pt x="176794" y="645143"/>
                    </a:cubicBezTo>
                    <a:lnTo>
                      <a:pt x="156092" y="602311"/>
                    </a:lnTo>
                    <a:lnTo>
                      <a:pt x="160686" y="584148"/>
                    </a:lnTo>
                    <a:lnTo>
                      <a:pt x="143593" y="543857"/>
                    </a:lnTo>
                    <a:cubicBezTo>
                      <a:pt x="142756" y="541857"/>
                      <a:pt x="141592" y="540119"/>
                      <a:pt x="140197" y="538742"/>
                    </a:cubicBezTo>
                    <a:lnTo>
                      <a:pt x="126123" y="524825"/>
                    </a:lnTo>
                    <a:cubicBezTo>
                      <a:pt x="124679" y="523399"/>
                      <a:pt x="123498" y="521596"/>
                      <a:pt x="122645" y="519514"/>
                    </a:cubicBezTo>
                    <a:lnTo>
                      <a:pt x="99139" y="462306"/>
                    </a:lnTo>
                    <a:cubicBezTo>
                      <a:pt x="98827" y="461552"/>
                      <a:pt x="98483" y="460831"/>
                      <a:pt x="98072" y="460142"/>
                    </a:cubicBezTo>
                    <a:lnTo>
                      <a:pt x="59622" y="394082"/>
                    </a:lnTo>
                    <a:lnTo>
                      <a:pt x="31244" y="344758"/>
                    </a:lnTo>
                    <a:cubicBezTo>
                      <a:pt x="28865" y="340628"/>
                      <a:pt x="25108" y="338185"/>
                      <a:pt x="21122" y="338185"/>
                    </a:cubicBezTo>
                    <a:lnTo>
                      <a:pt x="12625" y="338185"/>
                    </a:lnTo>
                    <a:cubicBezTo>
                      <a:pt x="4062" y="338185"/>
                      <a:pt x="-2007" y="327382"/>
                      <a:pt x="618" y="316843"/>
                    </a:cubicBezTo>
                    <a:lnTo>
                      <a:pt x="6392" y="293664"/>
                    </a:lnTo>
                    <a:cubicBezTo>
                      <a:pt x="6654" y="292599"/>
                      <a:pt x="6834" y="291500"/>
                      <a:pt x="6933" y="290386"/>
                    </a:cubicBezTo>
                    <a:lnTo>
                      <a:pt x="8984" y="265371"/>
                    </a:lnTo>
                    <a:cubicBezTo>
                      <a:pt x="9049" y="264535"/>
                      <a:pt x="9164" y="263716"/>
                      <a:pt x="9328" y="262896"/>
                    </a:cubicBezTo>
                    <a:lnTo>
                      <a:pt x="13068" y="244717"/>
                    </a:lnTo>
                    <a:cubicBezTo>
                      <a:pt x="14725" y="236669"/>
                      <a:pt x="20794" y="231522"/>
                      <a:pt x="27159" y="232767"/>
                    </a:cubicBezTo>
                    <a:lnTo>
                      <a:pt x="81980" y="243521"/>
                    </a:lnTo>
                    <a:cubicBezTo>
                      <a:pt x="85310" y="244176"/>
                      <a:pt x="88706" y="243078"/>
                      <a:pt x="91412" y="240472"/>
                    </a:cubicBezTo>
                    <a:lnTo>
                      <a:pt x="113148" y="219539"/>
                    </a:lnTo>
                    <a:cubicBezTo>
                      <a:pt x="114214" y="218523"/>
                      <a:pt x="115132" y="217277"/>
                      <a:pt x="115903" y="215883"/>
                    </a:cubicBezTo>
                    <a:lnTo>
                      <a:pt x="127845" y="194099"/>
                    </a:lnTo>
                    <a:cubicBezTo>
                      <a:pt x="129765" y="190607"/>
                      <a:pt x="132651" y="188230"/>
                      <a:pt x="135916" y="187476"/>
                    </a:cubicBezTo>
                    <a:lnTo>
                      <a:pt x="173038" y="178870"/>
                    </a:lnTo>
                    <a:cubicBezTo>
                      <a:pt x="176843" y="177985"/>
                      <a:pt x="180140" y="174887"/>
                      <a:pt x="181962" y="170461"/>
                    </a:cubicBezTo>
                    <a:lnTo>
                      <a:pt x="188736" y="153987"/>
                    </a:lnTo>
                    <a:cubicBezTo>
                      <a:pt x="189933" y="151070"/>
                      <a:pt x="191770" y="148709"/>
                      <a:pt x="194034" y="147185"/>
                    </a:cubicBezTo>
                    <a:lnTo>
                      <a:pt x="211242" y="135546"/>
                    </a:lnTo>
                    <a:lnTo>
                      <a:pt x="162818" y="73469"/>
                    </a:lnTo>
                    <a:cubicBezTo>
                      <a:pt x="155830" y="64519"/>
                      <a:pt x="159094" y="49143"/>
                      <a:pt x="168625" y="46029"/>
                    </a:cubicBezTo>
                    <a:lnTo>
                      <a:pt x="275561" y="11180"/>
                    </a:lnTo>
                    <a:lnTo>
                      <a:pt x="287044" y="0"/>
                    </a:lnTo>
                    <a:lnTo>
                      <a:pt x="363765" y="21965"/>
                    </a:lnTo>
                    <a:cubicBezTo>
                      <a:pt x="364683" y="22227"/>
                      <a:pt x="365569" y="22621"/>
                      <a:pt x="366405" y="23129"/>
                    </a:cubicBezTo>
                    <a:lnTo>
                      <a:pt x="458267" y="79010"/>
                    </a:lnTo>
                    <a:cubicBezTo>
                      <a:pt x="458956" y="79436"/>
                      <a:pt x="459629" y="79944"/>
                      <a:pt x="460251" y="80518"/>
                    </a:cubicBezTo>
                    <a:lnTo>
                      <a:pt x="635379" y="243078"/>
                    </a:lnTo>
                    <a:cubicBezTo>
                      <a:pt x="637396" y="244947"/>
                      <a:pt x="639791" y="246012"/>
                      <a:pt x="642285" y="246127"/>
                    </a:cubicBezTo>
                    <a:lnTo>
                      <a:pt x="757439" y="251520"/>
                    </a:lnTo>
                    <a:cubicBezTo>
                      <a:pt x="757751" y="251520"/>
                      <a:pt x="758079" y="251569"/>
                      <a:pt x="758391" y="251619"/>
                    </a:cubicBezTo>
                    <a:lnTo>
                      <a:pt x="808734" y="258962"/>
                    </a:lnTo>
                    <a:cubicBezTo>
                      <a:pt x="812868" y="259569"/>
                      <a:pt x="816509" y="262765"/>
                      <a:pt x="818461" y="267519"/>
                    </a:cubicBezTo>
                    <a:lnTo>
                      <a:pt x="827762" y="290140"/>
                    </a:lnTo>
                    <a:cubicBezTo>
                      <a:pt x="830009" y="295598"/>
                      <a:pt x="834439" y="298942"/>
                      <a:pt x="839213" y="298795"/>
                    </a:cubicBezTo>
                    <a:lnTo>
                      <a:pt x="866738" y="297910"/>
                    </a:lnTo>
                    <a:cubicBezTo>
                      <a:pt x="871790" y="297746"/>
                      <a:pt x="876415" y="301483"/>
                      <a:pt x="878516" y="307434"/>
                    </a:cubicBezTo>
                    <a:lnTo>
                      <a:pt x="898299" y="363265"/>
                    </a:lnTo>
                    <a:cubicBezTo>
                      <a:pt x="899594" y="366904"/>
                      <a:pt x="901874" y="369822"/>
                      <a:pt x="904713" y="371428"/>
                    </a:cubicBezTo>
                    <a:lnTo>
                      <a:pt x="928301" y="384755"/>
                    </a:lnTo>
                    <a:cubicBezTo>
                      <a:pt x="930991" y="386280"/>
                      <a:pt x="933189" y="388951"/>
                      <a:pt x="934519" y="392345"/>
                    </a:cubicBezTo>
                    <a:lnTo>
                      <a:pt x="942425" y="412556"/>
                    </a:lnTo>
                    <a:cubicBezTo>
                      <a:pt x="943425" y="415113"/>
                      <a:pt x="944934" y="417277"/>
                      <a:pt x="946788" y="418851"/>
                    </a:cubicBezTo>
                    <a:lnTo>
                      <a:pt x="980727" y="447537"/>
                    </a:lnTo>
                    <a:cubicBezTo>
                      <a:pt x="983648" y="449995"/>
                      <a:pt x="985648" y="453913"/>
                      <a:pt x="986256" y="458356"/>
                    </a:cubicBezTo>
                    <a:lnTo>
                      <a:pt x="989356" y="480960"/>
                    </a:lnTo>
                    <a:cubicBezTo>
                      <a:pt x="989717" y="483567"/>
                      <a:pt x="989569" y="486255"/>
                      <a:pt x="988946" y="488779"/>
                    </a:cubicBezTo>
                    <a:lnTo>
                      <a:pt x="984419" y="507106"/>
                    </a:lnTo>
                    <a:cubicBezTo>
                      <a:pt x="983500" y="510826"/>
                      <a:pt x="983648" y="514859"/>
                      <a:pt x="984828" y="518465"/>
                    </a:cubicBezTo>
                    <a:lnTo>
                      <a:pt x="991144" y="537677"/>
                    </a:lnTo>
                    <a:cubicBezTo>
                      <a:pt x="991833" y="539759"/>
                      <a:pt x="992834" y="541627"/>
                      <a:pt x="994113" y="543184"/>
                    </a:cubicBezTo>
                    <a:lnTo>
                      <a:pt x="1008630" y="560839"/>
                    </a:lnTo>
                    <a:cubicBezTo>
                      <a:pt x="1009909" y="562396"/>
                      <a:pt x="1010911" y="564265"/>
                      <a:pt x="1011600" y="566346"/>
                    </a:cubicBezTo>
                    <a:lnTo>
                      <a:pt x="1019752" y="591148"/>
                    </a:lnTo>
                    <a:lnTo>
                      <a:pt x="1028938" y="610720"/>
                    </a:lnTo>
                    <a:lnTo>
                      <a:pt x="1047311" y="627489"/>
                    </a:lnTo>
                    <a:lnTo>
                      <a:pt x="1065683" y="621899"/>
                    </a:lnTo>
                    <a:lnTo>
                      <a:pt x="1077166" y="652651"/>
                    </a:lnTo>
                    <a:lnTo>
                      <a:pt x="1079462" y="672223"/>
                    </a:lnTo>
                    <a:lnTo>
                      <a:pt x="1102116" y="747397"/>
                    </a:lnTo>
                    <a:cubicBezTo>
                      <a:pt x="1103740" y="752774"/>
                      <a:pt x="1107430" y="756642"/>
                      <a:pt x="1111826" y="757577"/>
                    </a:cubicBezTo>
                    <a:lnTo>
                      <a:pt x="1295385" y="796590"/>
                    </a:lnTo>
                    <a:lnTo>
                      <a:pt x="1309165" y="779821"/>
                    </a:lnTo>
                    <a:lnTo>
                      <a:pt x="1335623" y="831816"/>
                    </a:lnTo>
                    <a:cubicBezTo>
                      <a:pt x="1337772" y="836029"/>
                      <a:pt x="1338281" y="841308"/>
                      <a:pt x="1337018" y="846094"/>
                    </a:cubicBezTo>
                    <a:lnTo>
                      <a:pt x="1297402" y="995770"/>
                    </a:lnTo>
                    <a:cubicBezTo>
                      <a:pt x="1296123" y="1000589"/>
                      <a:pt x="1293187" y="1004359"/>
                      <a:pt x="1289464" y="1005966"/>
                    </a:cubicBezTo>
                    <a:lnTo>
                      <a:pt x="1105855" y="1085369"/>
                    </a:lnTo>
                    <a:cubicBezTo>
                      <a:pt x="1105101" y="1085697"/>
                      <a:pt x="1104330" y="1085927"/>
                      <a:pt x="1103542" y="1086058"/>
                    </a:cubicBezTo>
                    <a:lnTo>
                      <a:pt x="922887" y="1117661"/>
                    </a:lnTo>
                    <a:cubicBezTo>
                      <a:pt x="921608" y="1117891"/>
                      <a:pt x="920378" y="1118350"/>
                      <a:pt x="919213" y="1119071"/>
                    </a:cubicBezTo>
                    <a:lnTo>
                      <a:pt x="864343" y="1152446"/>
                    </a:lnTo>
                    <a:cubicBezTo>
                      <a:pt x="862308" y="1153675"/>
                      <a:pt x="860569" y="1155593"/>
                      <a:pt x="859307" y="1157986"/>
                    </a:cubicBezTo>
                    <a:lnTo>
                      <a:pt x="817608" y="1236636"/>
                    </a:lnTo>
                    <a:cubicBezTo>
                      <a:pt x="816116" y="1239455"/>
                      <a:pt x="813983" y="1241585"/>
                      <a:pt x="811490" y="1242750"/>
                    </a:cubicBezTo>
                    <a:lnTo>
                      <a:pt x="794265" y="1250815"/>
                    </a:lnTo>
                    <a:cubicBezTo>
                      <a:pt x="789033" y="1253257"/>
                      <a:pt x="783177" y="1250995"/>
                      <a:pt x="779847" y="1245208"/>
                    </a:cubicBezTo>
                    <a:lnTo>
                      <a:pt x="773778" y="1234652"/>
                    </a:lnTo>
                    <a:cubicBezTo>
                      <a:pt x="771054" y="1229915"/>
                      <a:pt x="766576" y="1227456"/>
                      <a:pt x="762048" y="1228210"/>
                    </a:cubicBezTo>
                    <a:lnTo>
                      <a:pt x="745563" y="1230947"/>
                    </a:lnTo>
                    <a:cubicBezTo>
                      <a:pt x="744595" y="1231111"/>
                      <a:pt x="743611" y="1231128"/>
                      <a:pt x="742643" y="1230996"/>
                    </a:cubicBezTo>
                    <a:lnTo>
                      <a:pt x="682080" y="1222817"/>
                    </a:lnTo>
                    <a:lnTo>
                      <a:pt x="670597" y="1215834"/>
                    </a:lnTo>
                    <a:lnTo>
                      <a:pt x="597092" y="1217227"/>
                    </a:lnTo>
                    <a:lnTo>
                      <a:pt x="581016" y="1224210"/>
                    </a:lnTo>
                    <a:lnTo>
                      <a:pt x="564974" y="1212014"/>
                    </a:lnTo>
                    <a:cubicBezTo>
                      <a:pt x="558724" y="1207261"/>
                      <a:pt x="550669" y="1210293"/>
                      <a:pt x="547355" y="1218637"/>
                    </a:cubicBezTo>
                    <a:lnTo>
                      <a:pt x="539564" y="1238274"/>
                    </a:lnTo>
                    <a:cubicBezTo>
                      <a:pt x="538153" y="1241815"/>
                      <a:pt x="537809" y="1245913"/>
                      <a:pt x="538564" y="1249782"/>
                    </a:cubicBezTo>
                    <a:lnTo>
                      <a:pt x="542172" y="1268125"/>
                    </a:lnTo>
                    <a:cubicBezTo>
                      <a:pt x="543436" y="1274534"/>
                      <a:pt x="541581" y="1281304"/>
                      <a:pt x="537480" y="1285271"/>
                    </a:cubicBezTo>
                    <a:lnTo>
                      <a:pt x="516697" y="130528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14" name="Freeform 1613">
                <a:extLst>
                  <a:ext uri="{FF2B5EF4-FFF2-40B4-BE49-F238E27FC236}">
                    <a16:creationId xmlns:a16="http://schemas.microsoft.com/office/drawing/2014/main" id="{062F3D42-B921-B5F7-382E-1AB0815BABB2}"/>
                  </a:ext>
                </a:extLst>
              </p:cNvPr>
              <p:cNvSpPr/>
              <p:nvPr/>
            </p:nvSpPr>
            <p:spPr>
              <a:xfrm>
                <a:off x="10498558" y="6633461"/>
                <a:ext cx="1346292" cy="1318349"/>
              </a:xfrm>
              <a:custGeom>
                <a:avLst/>
                <a:gdLst>
                  <a:gd name="connsiteX0" fmla="*/ 518581 w 1346292"/>
                  <a:gd name="connsiteY0" fmla="*/ 1318301 h 1318349"/>
                  <a:gd name="connsiteX1" fmla="*/ 508508 w 1346292"/>
                  <a:gd name="connsiteY1" fmla="*/ 1278485 h 1318349"/>
                  <a:gd name="connsiteX2" fmla="*/ 506213 w 1346292"/>
                  <a:gd name="connsiteY2" fmla="*/ 1273583 h 1318349"/>
                  <a:gd name="connsiteX3" fmla="*/ 492777 w 1346292"/>
                  <a:gd name="connsiteY3" fmla="*/ 1256224 h 1318349"/>
                  <a:gd name="connsiteX4" fmla="*/ 488398 w 1346292"/>
                  <a:gd name="connsiteY4" fmla="*/ 1245487 h 1318349"/>
                  <a:gd name="connsiteX5" fmla="*/ 485446 w 1346292"/>
                  <a:gd name="connsiteY5" fmla="*/ 1223932 h 1318349"/>
                  <a:gd name="connsiteX6" fmla="*/ 481443 w 1346292"/>
                  <a:gd name="connsiteY6" fmla="*/ 1215818 h 1318349"/>
                  <a:gd name="connsiteX7" fmla="*/ 453769 w 1346292"/>
                  <a:gd name="connsiteY7" fmla="*/ 1192262 h 1318349"/>
                  <a:gd name="connsiteX8" fmla="*/ 449013 w 1346292"/>
                  <a:gd name="connsiteY8" fmla="*/ 1186033 h 1318349"/>
                  <a:gd name="connsiteX9" fmla="*/ 416910 w 1346292"/>
                  <a:gd name="connsiteY9" fmla="*/ 1120940 h 1318349"/>
                  <a:gd name="connsiteX10" fmla="*/ 415188 w 1346292"/>
                  <a:gd name="connsiteY10" fmla="*/ 1116105 h 1318349"/>
                  <a:gd name="connsiteX11" fmla="*/ 400605 w 1346292"/>
                  <a:gd name="connsiteY11" fmla="*/ 1055225 h 1318349"/>
                  <a:gd name="connsiteX12" fmla="*/ 398046 w 1346292"/>
                  <a:gd name="connsiteY12" fmla="*/ 1049880 h 1318349"/>
                  <a:gd name="connsiteX13" fmla="*/ 356315 w 1346292"/>
                  <a:gd name="connsiteY13" fmla="*/ 999098 h 1318349"/>
                  <a:gd name="connsiteX14" fmla="*/ 353641 w 1346292"/>
                  <a:gd name="connsiteY14" fmla="*/ 996901 h 1318349"/>
                  <a:gd name="connsiteX15" fmla="*/ 331971 w 1346292"/>
                  <a:gd name="connsiteY15" fmla="*/ 985902 h 1318349"/>
                  <a:gd name="connsiteX16" fmla="*/ 324311 w 1346292"/>
                  <a:gd name="connsiteY16" fmla="*/ 978083 h 1318349"/>
                  <a:gd name="connsiteX17" fmla="*/ 286566 w 1346292"/>
                  <a:gd name="connsiteY17" fmla="*/ 906679 h 1318349"/>
                  <a:gd name="connsiteX18" fmla="*/ 284187 w 1346292"/>
                  <a:gd name="connsiteY18" fmla="*/ 899450 h 1318349"/>
                  <a:gd name="connsiteX19" fmla="*/ 275936 w 1346292"/>
                  <a:gd name="connsiteY19" fmla="*/ 847979 h 1318349"/>
                  <a:gd name="connsiteX20" fmla="*/ 275740 w 1346292"/>
                  <a:gd name="connsiteY20" fmla="*/ 841603 h 1318349"/>
                  <a:gd name="connsiteX21" fmla="*/ 279610 w 1346292"/>
                  <a:gd name="connsiteY21" fmla="*/ 800344 h 1318349"/>
                  <a:gd name="connsiteX22" fmla="*/ 278593 w 1346292"/>
                  <a:gd name="connsiteY22" fmla="*/ 792869 h 1318349"/>
                  <a:gd name="connsiteX23" fmla="*/ 244801 w 1346292"/>
                  <a:gd name="connsiteY23" fmla="*/ 708056 h 1318349"/>
                  <a:gd name="connsiteX24" fmla="*/ 242505 w 1346292"/>
                  <a:gd name="connsiteY24" fmla="*/ 704302 h 1318349"/>
                  <a:gd name="connsiteX25" fmla="*/ 216243 w 1346292"/>
                  <a:gd name="connsiteY25" fmla="*/ 676059 h 1318349"/>
                  <a:gd name="connsiteX26" fmla="*/ 213897 w 1346292"/>
                  <a:gd name="connsiteY26" fmla="*/ 674272 h 1318349"/>
                  <a:gd name="connsiteX27" fmla="*/ 185420 w 1346292"/>
                  <a:gd name="connsiteY27" fmla="*/ 660421 h 1318349"/>
                  <a:gd name="connsiteX28" fmla="*/ 177169 w 1346292"/>
                  <a:gd name="connsiteY28" fmla="*/ 651799 h 1318349"/>
                  <a:gd name="connsiteX29" fmla="*/ 155795 w 1346292"/>
                  <a:gd name="connsiteY29" fmla="*/ 607556 h 1318349"/>
                  <a:gd name="connsiteX30" fmla="*/ 160420 w 1346292"/>
                  <a:gd name="connsiteY30" fmla="*/ 589279 h 1318349"/>
                  <a:gd name="connsiteX31" fmla="*/ 143902 w 1346292"/>
                  <a:gd name="connsiteY31" fmla="*/ 550315 h 1318349"/>
                  <a:gd name="connsiteX32" fmla="*/ 141425 w 1346292"/>
                  <a:gd name="connsiteY32" fmla="*/ 546578 h 1318349"/>
                  <a:gd name="connsiteX33" fmla="*/ 127351 w 1346292"/>
                  <a:gd name="connsiteY33" fmla="*/ 532661 h 1318349"/>
                  <a:gd name="connsiteX34" fmla="*/ 122921 w 1346292"/>
                  <a:gd name="connsiteY34" fmla="*/ 525940 h 1318349"/>
                  <a:gd name="connsiteX35" fmla="*/ 99415 w 1346292"/>
                  <a:gd name="connsiteY35" fmla="*/ 468732 h 1318349"/>
                  <a:gd name="connsiteX36" fmla="*/ 98627 w 1346292"/>
                  <a:gd name="connsiteY36" fmla="*/ 467142 h 1318349"/>
                  <a:gd name="connsiteX37" fmla="*/ 31782 w 1346292"/>
                  <a:gd name="connsiteY37" fmla="*/ 351725 h 1318349"/>
                  <a:gd name="connsiteX38" fmla="*/ 25401 w 1346292"/>
                  <a:gd name="connsiteY38" fmla="*/ 347299 h 1318349"/>
                  <a:gd name="connsiteX39" fmla="*/ 16903 w 1346292"/>
                  <a:gd name="connsiteY39" fmla="*/ 347299 h 1318349"/>
                  <a:gd name="connsiteX40" fmla="*/ 4667 w 1346292"/>
                  <a:gd name="connsiteY40" fmla="*/ 340972 h 1318349"/>
                  <a:gd name="connsiteX41" fmla="*/ 730 w 1346292"/>
                  <a:gd name="connsiteY41" fmla="*/ 320629 h 1318349"/>
                  <a:gd name="connsiteX42" fmla="*/ 6488 w 1346292"/>
                  <a:gd name="connsiteY42" fmla="*/ 297451 h 1318349"/>
                  <a:gd name="connsiteX43" fmla="*/ 6914 w 1346292"/>
                  <a:gd name="connsiteY43" fmla="*/ 294894 h 1318349"/>
                  <a:gd name="connsiteX44" fmla="*/ 8965 w 1346292"/>
                  <a:gd name="connsiteY44" fmla="*/ 269847 h 1318349"/>
                  <a:gd name="connsiteX45" fmla="*/ 9391 w 1346292"/>
                  <a:gd name="connsiteY45" fmla="*/ 266863 h 1318349"/>
                  <a:gd name="connsiteX46" fmla="*/ 13131 w 1346292"/>
                  <a:gd name="connsiteY46" fmla="*/ 248685 h 1318349"/>
                  <a:gd name="connsiteX47" fmla="*/ 32258 w 1346292"/>
                  <a:gd name="connsiteY47" fmla="*/ 233374 h 1318349"/>
                  <a:gd name="connsiteX48" fmla="*/ 87079 w 1346292"/>
                  <a:gd name="connsiteY48" fmla="*/ 244144 h 1318349"/>
                  <a:gd name="connsiteX49" fmla="*/ 92689 w 1346292"/>
                  <a:gd name="connsiteY49" fmla="*/ 242226 h 1318349"/>
                  <a:gd name="connsiteX50" fmla="*/ 114424 w 1346292"/>
                  <a:gd name="connsiteY50" fmla="*/ 221277 h 1318349"/>
                  <a:gd name="connsiteX51" fmla="*/ 116392 w 1346292"/>
                  <a:gd name="connsiteY51" fmla="*/ 218687 h 1318349"/>
                  <a:gd name="connsiteX52" fmla="*/ 128319 w 1346292"/>
                  <a:gd name="connsiteY52" fmla="*/ 196869 h 1318349"/>
                  <a:gd name="connsiteX53" fmla="*/ 139194 w 1346292"/>
                  <a:gd name="connsiteY53" fmla="*/ 188116 h 1318349"/>
                  <a:gd name="connsiteX54" fmla="*/ 176316 w 1346292"/>
                  <a:gd name="connsiteY54" fmla="*/ 179510 h 1318349"/>
                  <a:gd name="connsiteX55" fmla="*/ 182238 w 1346292"/>
                  <a:gd name="connsiteY55" fmla="*/ 173658 h 1318349"/>
                  <a:gd name="connsiteX56" fmla="*/ 189012 w 1346292"/>
                  <a:gd name="connsiteY56" fmla="*/ 157168 h 1318349"/>
                  <a:gd name="connsiteX57" fmla="*/ 195885 w 1346292"/>
                  <a:gd name="connsiteY57" fmla="*/ 148447 h 1318349"/>
                  <a:gd name="connsiteX58" fmla="*/ 209287 w 1346292"/>
                  <a:gd name="connsiteY58" fmla="*/ 139382 h 1318349"/>
                  <a:gd name="connsiteX59" fmla="*/ 163684 w 1346292"/>
                  <a:gd name="connsiteY59" fmla="*/ 80928 h 1318349"/>
                  <a:gd name="connsiteX60" fmla="*/ 160125 w 1346292"/>
                  <a:gd name="connsiteY60" fmla="*/ 59356 h 1318349"/>
                  <a:gd name="connsiteX61" fmla="*/ 171559 w 1346292"/>
                  <a:gd name="connsiteY61" fmla="*/ 46751 h 1318349"/>
                  <a:gd name="connsiteX62" fmla="*/ 277544 w 1346292"/>
                  <a:gd name="connsiteY62" fmla="*/ 12212 h 1318349"/>
                  <a:gd name="connsiteX63" fmla="*/ 290093 w 1346292"/>
                  <a:gd name="connsiteY63" fmla="*/ 0 h 1318349"/>
                  <a:gd name="connsiteX64" fmla="*/ 369208 w 1346292"/>
                  <a:gd name="connsiteY64" fmla="*/ 22654 h 1318349"/>
                  <a:gd name="connsiteX65" fmla="*/ 372899 w 1346292"/>
                  <a:gd name="connsiteY65" fmla="*/ 24277 h 1318349"/>
                  <a:gd name="connsiteX66" fmla="*/ 464760 w 1346292"/>
                  <a:gd name="connsiteY66" fmla="*/ 80158 h 1318349"/>
                  <a:gd name="connsiteX67" fmla="*/ 467450 w 1346292"/>
                  <a:gd name="connsiteY67" fmla="*/ 82190 h 1318349"/>
                  <a:gd name="connsiteX68" fmla="*/ 642577 w 1346292"/>
                  <a:gd name="connsiteY68" fmla="*/ 244734 h 1318349"/>
                  <a:gd name="connsiteX69" fmla="*/ 646743 w 1346292"/>
                  <a:gd name="connsiteY69" fmla="*/ 246652 h 1318349"/>
                  <a:gd name="connsiteX70" fmla="*/ 763211 w 1346292"/>
                  <a:gd name="connsiteY70" fmla="*/ 252159 h 1318349"/>
                  <a:gd name="connsiteX71" fmla="*/ 813620 w 1346292"/>
                  <a:gd name="connsiteY71" fmla="*/ 259520 h 1318349"/>
                  <a:gd name="connsiteX72" fmla="*/ 826693 w 1346292"/>
                  <a:gd name="connsiteY72" fmla="*/ 270716 h 1318349"/>
                  <a:gd name="connsiteX73" fmla="*/ 835995 w 1346292"/>
                  <a:gd name="connsiteY73" fmla="*/ 293337 h 1318349"/>
                  <a:gd name="connsiteX74" fmla="*/ 843343 w 1346292"/>
                  <a:gd name="connsiteY74" fmla="*/ 299320 h 1318349"/>
                  <a:gd name="connsiteX75" fmla="*/ 870869 w 1346292"/>
                  <a:gd name="connsiteY75" fmla="*/ 298435 h 1318349"/>
                  <a:gd name="connsiteX76" fmla="*/ 871344 w 1346292"/>
                  <a:gd name="connsiteY76" fmla="*/ 298435 h 1318349"/>
                  <a:gd name="connsiteX77" fmla="*/ 886846 w 1346292"/>
                  <a:gd name="connsiteY77" fmla="*/ 310827 h 1318349"/>
                  <a:gd name="connsiteX78" fmla="*/ 906629 w 1346292"/>
                  <a:gd name="connsiteY78" fmla="*/ 366642 h 1318349"/>
                  <a:gd name="connsiteX79" fmla="*/ 911123 w 1346292"/>
                  <a:gd name="connsiteY79" fmla="*/ 372494 h 1318349"/>
                  <a:gd name="connsiteX80" fmla="*/ 934713 w 1346292"/>
                  <a:gd name="connsiteY80" fmla="*/ 385821 h 1318349"/>
                  <a:gd name="connsiteX81" fmla="*/ 942815 w 1346292"/>
                  <a:gd name="connsiteY81" fmla="*/ 395590 h 1318349"/>
                  <a:gd name="connsiteX82" fmla="*/ 950722 w 1346292"/>
                  <a:gd name="connsiteY82" fmla="*/ 415802 h 1318349"/>
                  <a:gd name="connsiteX83" fmla="*/ 953872 w 1346292"/>
                  <a:gd name="connsiteY83" fmla="*/ 420375 h 1318349"/>
                  <a:gd name="connsiteX84" fmla="*/ 987812 w 1346292"/>
                  <a:gd name="connsiteY84" fmla="*/ 449062 h 1318349"/>
                  <a:gd name="connsiteX85" fmla="*/ 994816 w 1346292"/>
                  <a:gd name="connsiteY85" fmla="*/ 462585 h 1318349"/>
                  <a:gd name="connsiteX86" fmla="*/ 997932 w 1346292"/>
                  <a:gd name="connsiteY86" fmla="*/ 485173 h 1318349"/>
                  <a:gd name="connsiteX87" fmla="*/ 997440 w 1346292"/>
                  <a:gd name="connsiteY87" fmla="*/ 494598 h 1318349"/>
                  <a:gd name="connsiteX88" fmla="*/ 992913 w 1346292"/>
                  <a:gd name="connsiteY88" fmla="*/ 512942 h 1318349"/>
                  <a:gd name="connsiteX89" fmla="*/ 993208 w 1346292"/>
                  <a:gd name="connsiteY89" fmla="*/ 521924 h 1318349"/>
                  <a:gd name="connsiteX90" fmla="*/ 999524 w 1346292"/>
                  <a:gd name="connsiteY90" fmla="*/ 541136 h 1318349"/>
                  <a:gd name="connsiteX91" fmla="*/ 1001739 w 1346292"/>
                  <a:gd name="connsiteY91" fmla="*/ 545266 h 1318349"/>
                  <a:gd name="connsiteX92" fmla="*/ 1016239 w 1346292"/>
                  <a:gd name="connsiteY92" fmla="*/ 562937 h 1318349"/>
                  <a:gd name="connsiteX93" fmla="*/ 1019963 w 1346292"/>
                  <a:gd name="connsiteY93" fmla="*/ 569822 h 1318349"/>
                  <a:gd name="connsiteX94" fmla="*/ 1028115 w 1346292"/>
                  <a:gd name="connsiteY94" fmla="*/ 594623 h 1318349"/>
                  <a:gd name="connsiteX95" fmla="*/ 1036744 w 1346292"/>
                  <a:gd name="connsiteY95" fmla="*/ 612933 h 1318349"/>
                  <a:gd name="connsiteX96" fmla="*/ 1052672 w 1346292"/>
                  <a:gd name="connsiteY96" fmla="*/ 627473 h 1318349"/>
                  <a:gd name="connsiteX97" fmla="*/ 1072586 w 1346292"/>
                  <a:gd name="connsiteY97" fmla="*/ 621424 h 1318349"/>
                  <a:gd name="connsiteX98" fmla="*/ 1085480 w 1346292"/>
                  <a:gd name="connsiteY98" fmla="*/ 655946 h 1318349"/>
                  <a:gd name="connsiteX99" fmla="*/ 1088006 w 1346292"/>
                  <a:gd name="connsiteY99" fmla="*/ 676518 h 1318349"/>
                  <a:gd name="connsiteX100" fmla="*/ 1110512 w 1346292"/>
                  <a:gd name="connsiteY100" fmla="*/ 750954 h 1318349"/>
                  <a:gd name="connsiteX101" fmla="*/ 1117008 w 1346292"/>
                  <a:gd name="connsiteY101" fmla="*/ 758167 h 1318349"/>
                  <a:gd name="connsiteX102" fmla="*/ 1298007 w 1346292"/>
                  <a:gd name="connsiteY102" fmla="*/ 796639 h 1318349"/>
                  <a:gd name="connsiteX103" fmla="*/ 1314296 w 1346292"/>
                  <a:gd name="connsiteY103" fmla="*/ 776805 h 1318349"/>
                  <a:gd name="connsiteX104" fmla="*/ 1343724 w 1346292"/>
                  <a:gd name="connsiteY104" fmla="*/ 834669 h 1318349"/>
                  <a:gd name="connsiteX105" fmla="*/ 1345479 w 1346292"/>
                  <a:gd name="connsiteY105" fmla="*/ 851995 h 1318349"/>
                  <a:gd name="connsiteX106" fmla="*/ 1305848 w 1346292"/>
                  <a:gd name="connsiteY106" fmla="*/ 1001671 h 1318349"/>
                  <a:gd name="connsiteX107" fmla="*/ 1295464 w 1346292"/>
                  <a:gd name="connsiteY107" fmla="*/ 1014720 h 1318349"/>
                  <a:gd name="connsiteX108" fmla="*/ 1111873 w 1346292"/>
                  <a:gd name="connsiteY108" fmla="*/ 1094123 h 1318349"/>
                  <a:gd name="connsiteX109" fmla="*/ 1108559 w 1346292"/>
                  <a:gd name="connsiteY109" fmla="*/ 1095123 h 1318349"/>
                  <a:gd name="connsiteX110" fmla="*/ 927921 w 1346292"/>
                  <a:gd name="connsiteY110" fmla="*/ 1126710 h 1318349"/>
                  <a:gd name="connsiteX111" fmla="*/ 925756 w 1346292"/>
                  <a:gd name="connsiteY111" fmla="*/ 1127546 h 1318349"/>
                  <a:gd name="connsiteX112" fmla="*/ 870869 w 1346292"/>
                  <a:gd name="connsiteY112" fmla="*/ 1160937 h 1318349"/>
                  <a:gd name="connsiteX113" fmla="*/ 867391 w 1346292"/>
                  <a:gd name="connsiteY113" fmla="*/ 1164838 h 1318349"/>
                  <a:gd name="connsiteX114" fmla="*/ 825692 w 1346292"/>
                  <a:gd name="connsiteY114" fmla="*/ 1243487 h 1318349"/>
                  <a:gd name="connsiteX115" fmla="*/ 817622 w 1346292"/>
                  <a:gd name="connsiteY115" fmla="*/ 1251487 h 1318349"/>
                  <a:gd name="connsiteX116" fmla="*/ 800398 w 1346292"/>
                  <a:gd name="connsiteY116" fmla="*/ 1259552 h 1318349"/>
                  <a:gd name="connsiteX117" fmla="*/ 780418 w 1346292"/>
                  <a:gd name="connsiteY117" fmla="*/ 1252192 h 1318349"/>
                  <a:gd name="connsiteX118" fmla="*/ 774349 w 1346292"/>
                  <a:gd name="connsiteY118" fmla="*/ 1241635 h 1318349"/>
                  <a:gd name="connsiteX119" fmla="*/ 767049 w 1346292"/>
                  <a:gd name="connsiteY119" fmla="*/ 1237291 h 1318349"/>
                  <a:gd name="connsiteX120" fmla="*/ 750563 w 1346292"/>
                  <a:gd name="connsiteY120" fmla="*/ 1240012 h 1318349"/>
                  <a:gd name="connsiteX121" fmla="*/ 746396 w 1346292"/>
                  <a:gd name="connsiteY121" fmla="*/ 1240094 h 1318349"/>
                  <a:gd name="connsiteX122" fmla="*/ 684144 w 1346292"/>
                  <a:gd name="connsiteY122" fmla="*/ 1231308 h 1318349"/>
                  <a:gd name="connsiteX123" fmla="*/ 673728 w 1346292"/>
                  <a:gd name="connsiteY123" fmla="*/ 1224981 h 1318349"/>
                  <a:gd name="connsiteX124" fmla="*/ 602339 w 1346292"/>
                  <a:gd name="connsiteY124" fmla="*/ 1226341 h 1318349"/>
                  <a:gd name="connsiteX125" fmla="*/ 584704 w 1346292"/>
                  <a:gd name="connsiteY125" fmla="*/ 1233996 h 1318349"/>
                  <a:gd name="connsiteX126" fmla="*/ 566677 w 1346292"/>
                  <a:gd name="connsiteY126" fmla="*/ 1220260 h 1318349"/>
                  <a:gd name="connsiteX127" fmla="*/ 561394 w 1346292"/>
                  <a:gd name="connsiteY127" fmla="*/ 1219096 h 1318349"/>
                  <a:gd name="connsiteX128" fmla="*/ 555669 w 1346292"/>
                  <a:gd name="connsiteY128" fmla="*/ 1225046 h 1318349"/>
                  <a:gd name="connsiteX129" fmla="*/ 547878 w 1346292"/>
                  <a:gd name="connsiteY129" fmla="*/ 1244684 h 1318349"/>
                  <a:gd name="connsiteX130" fmla="*/ 547091 w 1346292"/>
                  <a:gd name="connsiteY130" fmla="*/ 1253765 h 1318349"/>
                  <a:gd name="connsiteX131" fmla="*/ 550716 w 1346292"/>
                  <a:gd name="connsiteY131" fmla="*/ 1272108 h 1318349"/>
                  <a:gd name="connsiteX132" fmla="*/ 544761 w 1346292"/>
                  <a:gd name="connsiteY132" fmla="*/ 1293188 h 1318349"/>
                  <a:gd name="connsiteX133" fmla="*/ 518663 w 1346292"/>
                  <a:gd name="connsiteY133" fmla="*/ 1318350 h 1318349"/>
                  <a:gd name="connsiteX134" fmla="*/ 164866 w 1346292"/>
                  <a:gd name="connsiteY134" fmla="*/ 606671 h 1318349"/>
                  <a:gd name="connsiteX135" fmla="*/ 184895 w 1346292"/>
                  <a:gd name="connsiteY135" fmla="*/ 648094 h 1318349"/>
                  <a:gd name="connsiteX136" fmla="*/ 189143 w 1346292"/>
                  <a:gd name="connsiteY136" fmla="*/ 652733 h 1318349"/>
                  <a:gd name="connsiteX137" fmla="*/ 217620 w 1346292"/>
                  <a:gd name="connsiteY137" fmla="*/ 666584 h 1318349"/>
                  <a:gd name="connsiteX138" fmla="*/ 222508 w 1346292"/>
                  <a:gd name="connsiteY138" fmla="*/ 670240 h 1318349"/>
                  <a:gd name="connsiteX139" fmla="*/ 248788 w 1346292"/>
                  <a:gd name="connsiteY139" fmla="*/ 698516 h 1318349"/>
                  <a:gd name="connsiteX140" fmla="*/ 252774 w 1346292"/>
                  <a:gd name="connsiteY140" fmla="*/ 704925 h 1318349"/>
                  <a:gd name="connsiteX141" fmla="*/ 286566 w 1346292"/>
                  <a:gd name="connsiteY141" fmla="*/ 789738 h 1318349"/>
                  <a:gd name="connsiteX142" fmla="*/ 288157 w 1346292"/>
                  <a:gd name="connsiteY142" fmla="*/ 801196 h 1318349"/>
                  <a:gd name="connsiteX143" fmla="*/ 284286 w 1346292"/>
                  <a:gd name="connsiteY143" fmla="*/ 842439 h 1318349"/>
                  <a:gd name="connsiteX144" fmla="*/ 284417 w 1346292"/>
                  <a:gd name="connsiteY144" fmla="*/ 846619 h 1318349"/>
                  <a:gd name="connsiteX145" fmla="*/ 292668 w 1346292"/>
                  <a:gd name="connsiteY145" fmla="*/ 898106 h 1318349"/>
                  <a:gd name="connsiteX146" fmla="*/ 294144 w 1346292"/>
                  <a:gd name="connsiteY146" fmla="*/ 902680 h 1318349"/>
                  <a:gd name="connsiteX147" fmla="*/ 331873 w 1346292"/>
                  <a:gd name="connsiteY147" fmla="*/ 974084 h 1318349"/>
                  <a:gd name="connsiteX148" fmla="*/ 335826 w 1346292"/>
                  <a:gd name="connsiteY148" fmla="*/ 978247 h 1318349"/>
                  <a:gd name="connsiteX149" fmla="*/ 357512 w 1346292"/>
                  <a:gd name="connsiteY149" fmla="*/ 989246 h 1318349"/>
                  <a:gd name="connsiteX150" fmla="*/ 362942 w 1346292"/>
                  <a:gd name="connsiteY150" fmla="*/ 993672 h 1318349"/>
                  <a:gd name="connsiteX151" fmla="*/ 404673 w 1346292"/>
                  <a:gd name="connsiteY151" fmla="*/ 1044455 h 1318349"/>
                  <a:gd name="connsiteX152" fmla="*/ 408938 w 1346292"/>
                  <a:gd name="connsiteY152" fmla="*/ 1053225 h 1318349"/>
                  <a:gd name="connsiteX153" fmla="*/ 423521 w 1346292"/>
                  <a:gd name="connsiteY153" fmla="*/ 1114105 h 1318349"/>
                  <a:gd name="connsiteX154" fmla="*/ 424620 w 1346292"/>
                  <a:gd name="connsiteY154" fmla="*/ 1117154 h 1318349"/>
                  <a:gd name="connsiteX155" fmla="*/ 456706 w 1346292"/>
                  <a:gd name="connsiteY155" fmla="*/ 1182247 h 1318349"/>
                  <a:gd name="connsiteX156" fmla="*/ 459347 w 1346292"/>
                  <a:gd name="connsiteY156" fmla="*/ 1185738 h 1318349"/>
                  <a:gd name="connsiteX157" fmla="*/ 487003 w 1346292"/>
                  <a:gd name="connsiteY157" fmla="*/ 1209294 h 1318349"/>
                  <a:gd name="connsiteX158" fmla="*/ 493959 w 1346292"/>
                  <a:gd name="connsiteY158" fmla="*/ 1222784 h 1318349"/>
                  <a:gd name="connsiteX159" fmla="*/ 496911 w 1346292"/>
                  <a:gd name="connsiteY159" fmla="*/ 1244323 h 1318349"/>
                  <a:gd name="connsiteX160" fmla="*/ 499569 w 1346292"/>
                  <a:gd name="connsiteY160" fmla="*/ 1250979 h 1318349"/>
                  <a:gd name="connsiteX161" fmla="*/ 513004 w 1346292"/>
                  <a:gd name="connsiteY161" fmla="*/ 1268338 h 1318349"/>
                  <a:gd name="connsiteX162" fmla="*/ 516842 w 1346292"/>
                  <a:gd name="connsiteY162" fmla="*/ 1276403 h 1318349"/>
                  <a:gd name="connsiteX163" fmla="*/ 523256 w 1346292"/>
                  <a:gd name="connsiteY163" fmla="*/ 1301811 h 1318349"/>
                  <a:gd name="connsiteX164" fmla="*/ 538692 w 1346292"/>
                  <a:gd name="connsiteY164" fmla="*/ 1286943 h 1318349"/>
                  <a:gd name="connsiteX165" fmla="*/ 542169 w 1346292"/>
                  <a:gd name="connsiteY165" fmla="*/ 1273731 h 1318349"/>
                  <a:gd name="connsiteX166" fmla="*/ 538545 w 1346292"/>
                  <a:gd name="connsiteY166" fmla="*/ 1255388 h 1318349"/>
                  <a:gd name="connsiteX167" fmla="*/ 539774 w 1346292"/>
                  <a:gd name="connsiteY167" fmla="*/ 1241471 h 1318349"/>
                  <a:gd name="connsiteX168" fmla="*/ 547567 w 1346292"/>
                  <a:gd name="connsiteY168" fmla="*/ 1221833 h 1318349"/>
                  <a:gd name="connsiteX169" fmla="*/ 558999 w 1346292"/>
                  <a:gd name="connsiteY169" fmla="*/ 1210769 h 1318349"/>
                  <a:gd name="connsiteX170" fmla="*/ 571795 w 1346292"/>
                  <a:gd name="connsiteY170" fmla="*/ 1213375 h 1318349"/>
                  <a:gd name="connsiteX171" fmla="*/ 585837 w 1346292"/>
                  <a:gd name="connsiteY171" fmla="*/ 1224046 h 1318349"/>
                  <a:gd name="connsiteX172" fmla="*/ 601239 w 1346292"/>
                  <a:gd name="connsiteY172" fmla="*/ 1217703 h 1318349"/>
                  <a:gd name="connsiteX173" fmla="*/ 676008 w 1346292"/>
                  <a:gd name="connsiteY173" fmla="*/ 1216276 h 1318349"/>
                  <a:gd name="connsiteX174" fmla="*/ 687770 w 1346292"/>
                  <a:gd name="connsiteY174" fmla="*/ 1223457 h 1318349"/>
                  <a:gd name="connsiteX175" fmla="*/ 747447 w 1346292"/>
                  <a:gd name="connsiteY175" fmla="*/ 1231521 h 1318349"/>
                  <a:gd name="connsiteX176" fmla="*/ 749038 w 1346292"/>
                  <a:gd name="connsiteY176" fmla="*/ 1231488 h 1318349"/>
                  <a:gd name="connsiteX177" fmla="*/ 765557 w 1346292"/>
                  <a:gd name="connsiteY177" fmla="*/ 1228751 h 1318349"/>
                  <a:gd name="connsiteX178" fmla="*/ 781730 w 1346292"/>
                  <a:gd name="connsiteY178" fmla="*/ 1237291 h 1318349"/>
                  <a:gd name="connsiteX179" fmla="*/ 787799 w 1346292"/>
                  <a:gd name="connsiteY179" fmla="*/ 1247848 h 1318349"/>
                  <a:gd name="connsiteX180" fmla="*/ 796674 w 1346292"/>
                  <a:gd name="connsiteY180" fmla="*/ 1251700 h 1318349"/>
                  <a:gd name="connsiteX181" fmla="*/ 813882 w 1346292"/>
                  <a:gd name="connsiteY181" fmla="*/ 1243635 h 1318349"/>
                  <a:gd name="connsiteX182" fmla="*/ 818016 w 1346292"/>
                  <a:gd name="connsiteY182" fmla="*/ 1239389 h 1318349"/>
                  <a:gd name="connsiteX183" fmla="*/ 859714 w 1346292"/>
                  <a:gd name="connsiteY183" fmla="*/ 1160740 h 1318349"/>
                  <a:gd name="connsiteX184" fmla="*/ 866325 w 1346292"/>
                  <a:gd name="connsiteY184" fmla="*/ 1153528 h 1318349"/>
                  <a:gd name="connsiteX185" fmla="*/ 921195 w 1346292"/>
                  <a:gd name="connsiteY185" fmla="*/ 1120154 h 1318349"/>
                  <a:gd name="connsiteX186" fmla="*/ 926396 w 1346292"/>
                  <a:gd name="connsiteY186" fmla="*/ 1118186 h 1318349"/>
                  <a:gd name="connsiteX187" fmla="*/ 1107034 w 1346292"/>
                  <a:gd name="connsiteY187" fmla="*/ 1086599 h 1318349"/>
                  <a:gd name="connsiteX188" fmla="*/ 1108379 w 1346292"/>
                  <a:gd name="connsiteY188" fmla="*/ 1086189 h 1318349"/>
                  <a:gd name="connsiteX189" fmla="*/ 1291971 w 1346292"/>
                  <a:gd name="connsiteY189" fmla="*/ 1006786 h 1318349"/>
                  <a:gd name="connsiteX190" fmla="*/ 1297482 w 1346292"/>
                  <a:gd name="connsiteY190" fmla="*/ 999442 h 1318349"/>
                  <a:gd name="connsiteX191" fmla="*/ 1337097 w 1346292"/>
                  <a:gd name="connsiteY191" fmla="*/ 849766 h 1318349"/>
                  <a:gd name="connsiteX192" fmla="*/ 1335998 w 1346292"/>
                  <a:gd name="connsiteY192" fmla="*/ 838537 h 1318349"/>
                  <a:gd name="connsiteX193" fmla="*/ 1312525 w 1346292"/>
                  <a:gd name="connsiteY193" fmla="*/ 792410 h 1318349"/>
                  <a:gd name="connsiteX194" fmla="*/ 1301271 w 1346292"/>
                  <a:gd name="connsiteY194" fmla="*/ 806114 h 1318349"/>
                  <a:gd name="connsiteX195" fmla="*/ 1115154 w 1346292"/>
                  <a:gd name="connsiteY195" fmla="*/ 766543 h 1318349"/>
                  <a:gd name="connsiteX196" fmla="*/ 1102212 w 1346292"/>
                  <a:gd name="connsiteY196" fmla="*/ 753397 h 1318349"/>
                  <a:gd name="connsiteX197" fmla="*/ 1079557 w 1346292"/>
                  <a:gd name="connsiteY197" fmla="*/ 678223 h 1318349"/>
                  <a:gd name="connsiteX198" fmla="*/ 1077113 w 1346292"/>
                  <a:gd name="connsiteY198" fmla="*/ 657897 h 1318349"/>
                  <a:gd name="connsiteX199" fmla="*/ 1067304 w 1346292"/>
                  <a:gd name="connsiteY199" fmla="*/ 631948 h 1318349"/>
                  <a:gd name="connsiteX200" fmla="*/ 1050424 w 1346292"/>
                  <a:gd name="connsiteY200" fmla="*/ 637079 h 1318349"/>
                  <a:gd name="connsiteX201" fmla="*/ 1029248 w 1346292"/>
                  <a:gd name="connsiteY201" fmla="*/ 617310 h 1318349"/>
                  <a:gd name="connsiteX202" fmla="*/ 1020078 w 1346292"/>
                  <a:gd name="connsiteY202" fmla="*/ 597737 h 1318349"/>
                  <a:gd name="connsiteX203" fmla="*/ 1011745 w 1346292"/>
                  <a:gd name="connsiteY203" fmla="*/ 572461 h 1318349"/>
                  <a:gd name="connsiteX204" fmla="*/ 1009546 w 1346292"/>
                  <a:gd name="connsiteY204" fmla="*/ 568363 h 1318349"/>
                  <a:gd name="connsiteX205" fmla="*/ 995029 w 1346292"/>
                  <a:gd name="connsiteY205" fmla="*/ 550692 h 1318349"/>
                  <a:gd name="connsiteX206" fmla="*/ 991289 w 1346292"/>
                  <a:gd name="connsiteY206" fmla="*/ 543808 h 1318349"/>
                  <a:gd name="connsiteX207" fmla="*/ 984973 w 1346292"/>
                  <a:gd name="connsiteY207" fmla="*/ 524580 h 1318349"/>
                  <a:gd name="connsiteX208" fmla="*/ 984482 w 1346292"/>
                  <a:gd name="connsiteY208" fmla="*/ 510843 h 1318349"/>
                  <a:gd name="connsiteX209" fmla="*/ 988992 w 1346292"/>
                  <a:gd name="connsiteY209" fmla="*/ 492517 h 1318349"/>
                  <a:gd name="connsiteX210" fmla="*/ 989305 w 1346292"/>
                  <a:gd name="connsiteY210" fmla="*/ 486304 h 1318349"/>
                  <a:gd name="connsiteX211" fmla="*/ 986188 w 1346292"/>
                  <a:gd name="connsiteY211" fmla="*/ 463716 h 1318349"/>
                  <a:gd name="connsiteX212" fmla="*/ 982168 w 1346292"/>
                  <a:gd name="connsiteY212" fmla="*/ 455585 h 1318349"/>
                  <a:gd name="connsiteX213" fmla="*/ 948229 w 1346292"/>
                  <a:gd name="connsiteY213" fmla="*/ 426899 h 1318349"/>
                  <a:gd name="connsiteX214" fmla="*/ 942635 w 1346292"/>
                  <a:gd name="connsiteY214" fmla="*/ 418884 h 1318349"/>
                  <a:gd name="connsiteX215" fmla="*/ 934729 w 1346292"/>
                  <a:gd name="connsiteY215" fmla="*/ 398672 h 1318349"/>
                  <a:gd name="connsiteX216" fmla="*/ 930398 w 1346292"/>
                  <a:gd name="connsiteY216" fmla="*/ 393262 h 1318349"/>
                  <a:gd name="connsiteX217" fmla="*/ 906809 w 1346292"/>
                  <a:gd name="connsiteY217" fmla="*/ 379936 h 1318349"/>
                  <a:gd name="connsiteX218" fmla="*/ 898460 w 1346292"/>
                  <a:gd name="connsiteY218" fmla="*/ 369461 h 1318349"/>
                  <a:gd name="connsiteX219" fmla="*/ 878677 w 1346292"/>
                  <a:gd name="connsiteY219" fmla="*/ 313646 h 1318349"/>
                  <a:gd name="connsiteX220" fmla="*/ 871262 w 1346292"/>
                  <a:gd name="connsiteY220" fmla="*/ 306991 h 1318349"/>
                  <a:gd name="connsiteX221" fmla="*/ 871098 w 1346292"/>
                  <a:gd name="connsiteY221" fmla="*/ 306991 h 1318349"/>
                  <a:gd name="connsiteX222" fmla="*/ 843557 w 1346292"/>
                  <a:gd name="connsiteY222" fmla="*/ 307876 h 1318349"/>
                  <a:gd name="connsiteX223" fmla="*/ 843113 w 1346292"/>
                  <a:gd name="connsiteY223" fmla="*/ 307876 h 1318349"/>
                  <a:gd name="connsiteX224" fmla="*/ 827973 w 1346292"/>
                  <a:gd name="connsiteY224" fmla="*/ 296549 h 1318349"/>
                  <a:gd name="connsiteX225" fmla="*/ 818672 w 1346292"/>
                  <a:gd name="connsiteY225" fmla="*/ 273912 h 1318349"/>
                  <a:gd name="connsiteX226" fmla="*/ 812324 w 1346292"/>
                  <a:gd name="connsiteY226" fmla="*/ 267978 h 1318349"/>
                  <a:gd name="connsiteX227" fmla="*/ 761980 w 1346292"/>
                  <a:gd name="connsiteY227" fmla="*/ 260635 h 1318349"/>
                  <a:gd name="connsiteX228" fmla="*/ 646285 w 1346292"/>
                  <a:gd name="connsiteY228" fmla="*/ 255192 h 1318349"/>
                  <a:gd name="connsiteX229" fmla="*/ 636672 w 1346292"/>
                  <a:gd name="connsiteY229" fmla="*/ 250996 h 1318349"/>
                  <a:gd name="connsiteX230" fmla="*/ 461529 w 1346292"/>
                  <a:gd name="connsiteY230" fmla="*/ 88452 h 1318349"/>
                  <a:gd name="connsiteX231" fmla="*/ 460232 w 1346292"/>
                  <a:gd name="connsiteY231" fmla="*/ 87452 h 1318349"/>
                  <a:gd name="connsiteX232" fmla="*/ 368371 w 1346292"/>
                  <a:gd name="connsiteY232" fmla="*/ 31571 h 1318349"/>
                  <a:gd name="connsiteX233" fmla="*/ 366780 w 1346292"/>
                  <a:gd name="connsiteY233" fmla="*/ 30866 h 1318349"/>
                  <a:gd name="connsiteX234" fmla="*/ 292455 w 1346292"/>
                  <a:gd name="connsiteY234" fmla="*/ 9590 h 1318349"/>
                  <a:gd name="connsiteX235" fmla="*/ 281087 w 1346292"/>
                  <a:gd name="connsiteY235" fmla="*/ 20031 h 1318349"/>
                  <a:gd name="connsiteX236" fmla="*/ 174150 w 1346292"/>
                  <a:gd name="connsiteY236" fmla="*/ 54881 h 1318349"/>
                  <a:gd name="connsiteX237" fmla="*/ 168294 w 1346292"/>
                  <a:gd name="connsiteY237" fmla="*/ 61814 h 1318349"/>
                  <a:gd name="connsiteX238" fmla="*/ 170411 w 1346292"/>
                  <a:gd name="connsiteY238" fmla="*/ 75584 h 1318349"/>
                  <a:gd name="connsiteX239" fmla="*/ 221655 w 1346292"/>
                  <a:gd name="connsiteY239" fmla="*/ 141284 h 1318349"/>
                  <a:gd name="connsiteX240" fmla="*/ 200626 w 1346292"/>
                  <a:gd name="connsiteY240" fmla="*/ 155496 h 1318349"/>
                  <a:gd name="connsiteX241" fmla="*/ 196918 w 1346292"/>
                  <a:gd name="connsiteY241" fmla="*/ 160364 h 1318349"/>
                  <a:gd name="connsiteX242" fmla="*/ 190144 w 1346292"/>
                  <a:gd name="connsiteY242" fmla="*/ 176854 h 1318349"/>
                  <a:gd name="connsiteX243" fmla="*/ 178202 w 1346292"/>
                  <a:gd name="connsiteY243" fmla="*/ 187821 h 1318349"/>
                  <a:gd name="connsiteX244" fmla="*/ 141080 w 1346292"/>
                  <a:gd name="connsiteY244" fmla="*/ 196426 h 1318349"/>
                  <a:gd name="connsiteX245" fmla="*/ 135799 w 1346292"/>
                  <a:gd name="connsiteY245" fmla="*/ 200934 h 1318349"/>
                  <a:gd name="connsiteX246" fmla="*/ 123889 w 1346292"/>
                  <a:gd name="connsiteY246" fmla="*/ 222719 h 1318349"/>
                  <a:gd name="connsiteX247" fmla="*/ 120329 w 1346292"/>
                  <a:gd name="connsiteY247" fmla="*/ 227408 h 1318349"/>
                  <a:gd name="connsiteX248" fmla="*/ 98611 w 1346292"/>
                  <a:gd name="connsiteY248" fmla="*/ 248357 h 1318349"/>
                  <a:gd name="connsiteX249" fmla="*/ 85357 w 1346292"/>
                  <a:gd name="connsiteY249" fmla="*/ 252520 h 1318349"/>
                  <a:gd name="connsiteX250" fmla="*/ 30535 w 1346292"/>
                  <a:gd name="connsiteY250" fmla="*/ 241767 h 1318349"/>
                  <a:gd name="connsiteX251" fmla="*/ 21497 w 1346292"/>
                  <a:gd name="connsiteY251" fmla="*/ 250373 h 1318349"/>
                  <a:gd name="connsiteX252" fmla="*/ 17756 w 1346292"/>
                  <a:gd name="connsiteY252" fmla="*/ 268551 h 1318349"/>
                  <a:gd name="connsiteX253" fmla="*/ 17478 w 1346292"/>
                  <a:gd name="connsiteY253" fmla="*/ 270502 h 1318349"/>
                  <a:gd name="connsiteX254" fmla="*/ 15428 w 1346292"/>
                  <a:gd name="connsiteY254" fmla="*/ 295533 h 1318349"/>
                  <a:gd name="connsiteX255" fmla="*/ 14771 w 1346292"/>
                  <a:gd name="connsiteY255" fmla="*/ 299500 h 1318349"/>
                  <a:gd name="connsiteX256" fmla="*/ 9014 w 1346292"/>
                  <a:gd name="connsiteY256" fmla="*/ 322662 h 1318349"/>
                  <a:gd name="connsiteX257" fmla="*/ 11392 w 1346292"/>
                  <a:gd name="connsiteY257" fmla="*/ 335628 h 1318349"/>
                  <a:gd name="connsiteX258" fmla="*/ 16838 w 1346292"/>
                  <a:gd name="connsiteY258" fmla="*/ 338661 h 1318349"/>
                  <a:gd name="connsiteX259" fmla="*/ 25335 w 1346292"/>
                  <a:gd name="connsiteY259" fmla="*/ 338661 h 1318349"/>
                  <a:gd name="connsiteX260" fmla="*/ 39180 w 1346292"/>
                  <a:gd name="connsiteY260" fmla="*/ 347398 h 1318349"/>
                  <a:gd name="connsiteX261" fmla="*/ 105976 w 1346292"/>
                  <a:gd name="connsiteY261" fmla="*/ 462765 h 1318349"/>
                  <a:gd name="connsiteX262" fmla="*/ 107305 w 1346292"/>
                  <a:gd name="connsiteY262" fmla="*/ 465404 h 1318349"/>
                  <a:gd name="connsiteX263" fmla="*/ 130828 w 1346292"/>
                  <a:gd name="connsiteY263" fmla="*/ 522645 h 1318349"/>
                  <a:gd name="connsiteX264" fmla="*/ 133338 w 1346292"/>
                  <a:gd name="connsiteY264" fmla="*/ 526514 h 1318349"/>
                  <a:gd name="connsiteX265" fmla="*/ 147429 w 1346292"/>
                  <a:gd name="connsiteY265" fmla="*/ 540447 h 1318349"/>
                  <a:gd name="connsiteX266" fmla="*/ 151759 w 1346292"/>
                  <a:gd name="connsiteY266" fmla="*/ 546922 h 1318349"/>
                  <a:gd name="connsiteX267" fmla="*/ 169409 w 1346292"/>
                  <a:gd name="connsiteY267" fmla="*/ 588574 h 1318349"/>
                  <a:gd name="connsiteX268" fmla="*/ 164850 w 1346292"/>
                  <a:gd name="connsiteY268" fmla="*/ 606622 h 131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346292" h="1318349">
                    <a:moveTo>
                      <a:pt x="518581" y="1318301"/>
                    </a:moveTo>
                    <a:lnTo>
                      <a:pt x="508508" y="1278485"/>
                    </a:lnTo>
                    <a:cubicBezTo>
                      <a:pt x="508033" y="1276632"/>
                      <a:pt x="507246" y="1274944"/>
                      <a:pt x="506213" y="1273583"/>
                    </a:cubicBezTo>
                    <a:lnTo>
                      <a:pt x="492777" y="1256224"/>
                    </a:lnTo>
                    <a:cubicBezTo>
                      <a:pt x="490481" y="1253257"/>
                      <a:pt x="488972" y="1249536"/>
                      <a:pt x="488398" y="1245487"/>
                    </a:cubicBezTo>
                    <a:lnTo>
                      <a:pt x="485446" y="1223932"/>
                    </a:lnTo>
                    <a:cubicBezTo>
                      <a:pt x="484986" y="1220555"/>
                      <a:pt x="483526" y="1217604"/>
                      <a:pt x="481443" y="1215818"/>
                    </a:cubicBezTo>
                    <a:lnTo>
                      <a:pt x="453769" y="1192262"/>
                    </a:lnTo>
                    <a:cubicBezTo>
                      <a:pt x="451817" y="1190606"/>
                      <a:pt x="450226" y="1188508"/>
                      <a:pt x="449013" y="1186033"/>
                    </a:cubicBezTo>
                    <a:lnTo>
                      <a:pt x="416910" y="1120940"/>
                    </a:lnTo>
                    <a:cubicBezTo>
                      <a:pt x="416188" y="1119449"/>
                      <a:pt x="415597" y="1117826"/>
                      <a:pt x="415188" y="1116105"/>
                    </a:cubicBezTo>
                    <a:lnTo>
                      <a:pt x="400605" y="1055225"/>
                    </a:lnTo>
                    <a:cubicBezTo>
                      <a:pt x="400097" y="1053159"/>
                      <a:pt x="399227" y="1051323"/>
                      <a:pt x="398046" y="1049880"/>
                    </a:cubicBezTo>
                    <a:lnTo>
                      <a:pt x="356315" y="999098"/>
                    </a:lnTo>
                    <a:cubicBezTo>
                      <a:pt x="355527" y="998147"/>
                      <a:pt x="354609" y="997376"/>
                      <a:pt x="353641" y="996901"/>
                    </a:cubicBezTo>
                    <a:lnTo>
                      <a:pt x="331971" y="985902"/>
                    </a:lnTo>
                    <a:cubicBezTo>
                      <a:pt x="328806" y="984312"/>
                      <a:pt x="326164" y="981607"/>
                      <a:pt x="324311" y="978083"/>
                    </a:cubicBezTo>
                    <a:lnTo>
                      <a:pt x="286566" y="906679"/>
                    </a:lnTo>
                    <a:cubicBezTo>
                      <a:pt x="285384" y="904483"/>
                      <a:pt x="284597" y="902040"/>
                      <a:pt x="284187" y="899450"/>
                    </a:cubicBezTo>
                    <a:lnTo>
                      <a:pt x="275936" y="847979"/>
                    </a:lnTo>
                    <a:cubicBezTo>
                      <a:pt x="275607" y="845914"/>
                      <a:pt x="275526" y="843766"/>
                      <a:pt x="275740" y="841603"/>
                    </a:cubicBezTo>
                    <a:lnTo>
                      <a:pt x="279610" y="800344"/>
                    </a:lnTo>
                    <a:cubicBezTo>
                      <a:pt x="279857" y="797770"/>
                      <a:pt x="279512" y="795197"/>
                      <a:pt x="278593" y="792869"/>
                    </a:cubicBezTo>
                    <a:lnTo>
                      <a:pt x="244801" y="708056"/>
                    </a:lnTo>
                    <a:cubicBezTo>
                      <a:pt x="244228" y="706630"/>
                      <a:pt x="243440" y="705335"/>
                      <a:pt x="242505" y="704302"/>
                    </a:cubicBezTo>
                    <a:lnTo>
                      <a:pt x="216243" y="676059"/>
                    </a:lnTo>
                    <a:cubicBezTo>
                      <a:pt x="215521" y="675289"/>
                      <a:pt x="214733" y="674682"/>
                      <a:pt x="213897" y="674272"/>
                    </a:cubicBezTo>
                    <a:lnTo>
                      <a:pt x="185420" y="660421"/>
                    </a:lnTo>
                    <a:cubicBezTo>
                      <a:pt x="181975" y="658749"/>
                      <a:pt x="179039" y="655683"/>
                      <a:pt x="177169" y="651799"/>
                    </a:cubicBezTo>
                    <a:lnTo>
                      <a:pt x="155795" y="607556"/>
                    </a:lnTo>
                    <a:lnTo>
                      <a:pt x="160420" y="589279"/>
                    </a:lnTo>
                    <a:lnTo>
                      <a:pt x="143902" y="550315"/>
                    </a:lnTo>
                    <a:cubicBezTo>
                      <a:pt x="143279" y="548856"/>
                      <a:pt x="142426" y="547562"/>
                      <a:pt x="141425" y="546578"/>
                    </a:cubicBezTo>
                    <a:lnTo>
                      <a:pt x="127351" y="532661"/>
                    </a:lnTo>
                    <a:cubicBezTo>
                      <a:pt x="125496" y="530858"/>
                      <a:pt x="124021" y="528579"/>
                      <a:pt x="122921" y="525940"/>
                    </a:cubicBezTo>
                    <a:lnTo>
                      <a:pt x="99415" y="468732"/>
                    </a:lnTo>
                    <a:cubicBezTo>
                      <a:pt x="99202" y="468207"/>
                      <a:pt x="98922" y="467650"/>
                      <a:pt x="98627" y="467142"/>
                    </a:cubicBezTo>
                    <a:lnTo>
                      <a:pt x="31782" y="351725"/>
                    </a:lnTo>
                    <a:cubicBezTo>
                      <a:pt x="30190" y="348955"/>
                      <a:pt x="27795" y="347299"/>
                      <a:pt x="25401" y="347299"/>
                    </a:cubicBezTo>
                    <a:lnTo>
                      <a:pt x="16903" y="347299"/>
                    </a:lnTo>
                    <a:cubicBezTo>
                      <a:pt x="12213" y="347299"/>
                      <a:pt x="7865" y="345054"/>
                      <a:pt x="4667" y="340972"/>
                    </a:cubicBezTo>
                    <a:cubicBezTo>
                      <a:pt x="467" y="335596"/>
                      <a:pt x="-1042" y="327793"/>
                      <a:pt x="730" y="320629"/>
                    </a:cubicBezTo>
                    <a:lnTo>
                      <a:pt x="6488" y="297451"/>
                    </a:lnTo>
                    <a:cubicBezTo>
                      <a:pt x="6684" y="296615"/>
                      <a:pt x="6848" y="295762"/>
                      <a:pt x="6914" y="294894"/>
                    </a:cubicBezTo>
                    <a:lnTo>
                      <a:pt x="8965" y="269847"/>
                    </a:lnTo>
                    <a:cubicBezTo>
                      <a:pt x="9046" y="268831"/>
                      <a:pt x="9178" y="267831"/>
                      <a:pt x="9391" y="266863"/>
                    </a:cubicBezTo>
                    <a:lnTo>
                      <a:pt x="13131" y="248685"/>
                    </a:lnTo>
                    <a:cubicBezTo>
                      <a:pt x="15279" y="238227"/>
                      <a:pt x="23712" y="231735"/>
                      <a:pt x="32258" y="233374"/>
                    </a:cubicBezTo>
                    <a:lnTo>
                      <a:pt x="87079" y="244144"/>
                    </a:lnTo>
                    <a:cubicBezTo>
                      <a:pt x="89031" y="244570"/>
                      <a:pt x="91016" y="243849"/>
                      <a:pt x="92689" y="242226"/>
                    </a:cubicBezTo>
                    <a:lnTo>
                      <a:pt x="114424" y="221277"/>
                    </a:lnTo>
                    <a:cubicBezTo>
                      <a:pt x="115195" y="220539"/>
                      <a:pt x="115852" y="219670"/>
                      <a:pt x="116392" y="218687"/>
                    </a:cubicBezTo>
                    <a:lnTo>
                      <a:pt x="128319" y="196869"/>
                    </a:lnTo>
                    <a:cubicBezTo>
                      <a:pt x="130812" y="192345"/>
                      <a:pt x="134764" y="189148"/>
                      <a:pt x="139194" y="188116"/>
                    </a:cubicBezTo>
                    <a:lnTo>
                      <a:pt x="176316" y="179510"/>
                    </a:lnTo>
                    <a:cubicBezTo>
                      <a:pt x="178760" y="178953"/>
                      <a:pt x="180958" y="176756"/>
                      <a:pt x="182238" y="173658"/>
                    </a:cubicBezTo>
                    <a:lnTo>
                      <a:pt x="189012" y="157168"/>
                    </a:lnTo>
                    <a:cubicBezTo>
                      <a:pt x="190538" y="153463"/>
                      <a:pt x="192917" y="150447"/>
                      <a:pt x="195885" y="148447"/>
                    </a:cubicBezTo>
                    <a:lnTo>
                      <a:pt x="209287" y="139382"/>
                    </a:lnTo>
                    <a:lnTo>
                      <a:pt x="163684" y="80928"/>
                    </a:lnTo>
                    <a:cubicBezTo>
                      <a:pt x="159174" y="75158"/>
                      <a:pt x="157812" y="66880"/>
                      <a:pt x="160125" y="59356"/>
                    </a:cubicBezTo>
                    <a:cubicBezTo>
                      <a:pt x="162060" y="53078"/>
                      <a:pt x="166211" y="48488"/>
                      <a:pt x="171559" y="46751"/>
                    </a:cubicBezTo>
                    <a:lnTo>
                      <a:pt x="277544" y="12212"/>
                    </a:lnTo>
                    <a:lnTo>
                      <a:pt x="290093" y="0"/>
                    </a:lnTo>
                    <a:lnTo>
                      <a:pt x="369208" y="22654"/>
                    </a:lnTo>
                    <a:cubicBezTo>
                      <a:pt x="370504" y="23031"/>
                      <a:pt x="371750" y="23572"/>
                      <a:pt x="372899" y="24277"/>
                    </a:cubicBezTo>
                    <a:lnTo>
                      <a:pt x="464760" y="80158"/>
                    </a:lnTo>
                    <a:cubicBezTo>
                      <a:pt x="465695" y="80731"/>
                      <a:pt x="466614" y="81420"/>
                      <a:pt x="467450" y="82190"/>
                    </a:cubicBezTo>
                    <a:lnTo>
                      <a:pt x="642577" y="244734"/>
                    </a:lnTo>
                    <a:cubicBezTo>
                      <a:pt x="643857" y="245914"/>
                      <a:pt x="645300" y="246570"/>
                      <a:pt x="646743" y="246652"/>
                    </a:cubicBezTo>
                    <a:lnTo>
                      <a:pt x="763211" y="252159"/>
                    </a:lnTo>
                    <a:lnTo>
                      <a:pt x="813620" y="259520"/>
                    </a:lnTo>
                    <a:cubicBezTo>
                      <a:pt x="819262" y="260355"/>
                      <a:pt x="824150" y="264535"/>
                      <a:pt x="826693" y="270716"/>
                    </a:cubicBezTo>
                    <a:lnTo>
                      <a:pt x="835995" y="293337"/>
                    </a:lnTo>
                    <a:cubicBezTo>
                      <a:pt x="837536" y="297058"/>
                      <a:pt x="840702" y="299500"/>
                      <a:pt x="843343" y="299320"/>
                    </a:cubicBezTo>
                    <a:lnTo>
                      <a:pt x="870869" y="298435"/>
                    </a:lnTo>
                    <a:cubicBezTo>
                      <a:pt x="871016" y="298435"/>
                      <a:pt x="871180" y="298435"/>
                      <a:pt x="871344" y="298435"/>
                    </a:cubicBezTo>
                    <a:cubicBezTo>
                      <a:pt x="878119" y="298435"/>
                      <a:pt x="884172" y="303254"/>
                      <a:pt x="886846" y="310827"/>
                    </a:cubicBezTo>
                    <a:lnTo>
                      <a:pt x="906629" y="366642"/>
                    </a:lnTo>
                    <a:cubicBezTo>
                      <a:pt x="907580" y="369314"/>
                      <a:pt x="909172" y="371412"/>
                      <a:pt x="911123" y="372494"/>
                    </a:cubicBezTo>
                    <a:lnTo>
                      <a:pt x="934713" y="385821"/>
                    </a:lnTo>
                    <a:cubicBezTo>
                      <a:pt x="938256" y="387820"/>
                      <a:pt x="941126" y="391296"/>
                      <a:pt x="942815" y="395590"/>
                    </a:cubicBezTo>
                    <a:lnTo>
                      <a:pt x="950722" y="415802"/>
                    </a:lnTo>
                    <a:cubicBezTo>
                      <a:pt x="951477" y="417687"/>
                      <a:pt x="952559" y="419277"/>
                      <a:pt x="953872" y="420375"/>
                    </a:cubicBezTo>
                    <a:lnTo>
                      <a:pt x="987812" y="449062"/>
                    </a:lnTo>
                    <a:cubicBezTo>
                      <a:pt x="991518" y="452192"/>
                      <a:pt x="994061" y="457126"/>
                      <a:pt x="994816" y="462585"/>
                    </a:cubicBezTo>
                    <a:lnTo>
                      <a:pt x="997932" y="485173"/>
                    </a:lnTo>
                    <a:cubicBezTo>
                      <a:pt x="998358" y="488320"/>
                      <a:pt x="998178" y="491582"/>
                      <a:pt x="997440" y="494598"/>
                    </a:cubicBezTo>
                    <a:lnTo>
                      <a:pt x="992913" y="512942"/>
                    </a:lnTo>
                    <a:cubicBezTo>
                      <a:pt x="992175" y="515875"/>
                      <a:pt x="992289" y="519072"/>
                      <a:pt x="993208" y="521924"/>
                    </a:cubicBezTo>
                    <a:lnTo>
                      <a:pt x="999524" y="541136"/>
                    </a:lnTo>
                    <a:cubicBezTo>
                      <a:pt x="1000048" y="542726"/>
                      <a:pt x="1000803" y="544119"/>
                      <a:pt x="1001739" y="545266"/>
                    </a:cubicBezTo>
                    <a:lnTo>
                      <a:pt x="1016239" y="562937"/>
                    </a:lnTo>
                    <a:cubicBezTo>
                      <a:pt x="1017847" y="564888"/>
                      <a:pt x="1019109" y="567199"/>
                      <a:pt x="1019963" y="569822"/>
                    </a:cubicBezTo>
                    <a:lnTo>
                      <a:pt x="1028115" y="594623"/>
                    </a:lnTo>
                    <a:lnTo>
                      <a:pt x="1036744" y="612933"/>
                    </a:lnTo>
                    <a:lnTo>
                      <a:pt x="1052672" y="627473"/>
                    </a:lnTo>
                    <a:lnTo>
                      <a:pt x="1072586" y="621424"/>
                    </a:lnTo>
                    <a:lnTo>
                      <a:pt x="1085480" y="655946"/>
                    </a:lnTo>
                    <a:lnTo>
                      <a:pt x="1088006" y="676518"/>
                    </a:lnTo>
                    <a:lnTo>
                      <a:pt x="1110512" y="750954"/>
                    </a:lnTo>
                    <a:cubicBezTo>
                      <a:pt x="1111676" y="754806"/>
                      <a:pt x="1114153" y="757560"/>
                      <a:pt x="1117008" y="758167"/>
                    </a:cubicBezTo>
                    <a:lnTo>
                      <a:pt x="1298007" y="796639"/>
                    </a:lnTo>
                    <a:lnTo>
                      <a:pt x="1314296" y="776805"/>
                    </a:lnTo>
                    <a:lnTo>
                      <a:pt x="1343724" y="834669"/>
                    </a:lnTo>
                    <a:cubicBezTo>
                      <a:pt x="1346365" y="839849"/>
                      <a:pt x="1347005" y="846159"/>
                      <a:pt x="1345479" y="851995"/>
                    </a:cubicBezTo>
                    <a:lnTo>
                      <a:pt x="1305848" y="1001671"/>
                    </a:lnTo>
                    <a:cubicBezTo>
                      <a:pt x="1304241" y="1007802"/>
                      <a:pt x="1300435" y="1012555"/>
                      <a:pt x="1295464" y="1014720"/>
                    </a:cubicBezTo>
                    <a:lnTo>
                      <a:pt x="1111873" y="1094123"/>
                    </a:lnTo>
                    <a:cubicBezTo>
                      <a:pt x="1110790" y="1094582"/>
                      <a:pt x="1109675" y="1094926"/>
                      <a:pt x="1108559" y="1095123"/>
                    </a:cubicBezTo>
                    <a:lnTo>
                      <a:pt x="927921" y="1126710"/>
                    </a:lnTo>
                    <a:cubicBezTo>
                      <a:pt x="927167" y="1126841"/>
                      <a:pt x="926445" y="1127120"/>
                      <a:pt x="925756" y="1127546"/>
                    </a:cubicBezTo>
                    <a:lnTo>
                      <a:pt x="870869" y="1160937"/>
                    </a:lnTo>
                    <a:cubicBezTo>
                      <a:pt x="869507" y="1161773"/>
                      <a:pt x="868310" y="1163117"/>
                      <a:pt x="867391" y="1164838"/>
                    </a:cubicBezTo>
                    <a:lnTo>
                      <a:pt x="825692" y="1243487"/>
                    </a:lnTo>
                    <a:cubicBezTo>
                      <a:pt x="823757" y="1247143"/>
                      <a:pt x="820968" y="1249897"/>
                      <a:pt x="817622" y="1251487"/>
                    </a:cubicBezTo>
                    <a:lnTo>
                      <a:pt x="800398" y="1259552"/>
                    </a:lnTo>
                    <a:cubicBezTo>
                      <a:pt x="793049" y="1262961"/>
                      <a:pt x="784864" y="1259929"/>
                      <a:pt x="780418" y="1252192"/>
                    </a:cubicBezTo>
                    <a:lnTo>
                      <a:pt x="774349" y="1241635"/>
                    </a:lnTo>
                    <a:cubicBezTo>
                      <a:pt x="772528" y="1238504"/>
                      <a:pt x="769887" y="1236800"/>
                      <a:pt x="767049" y="1237291"/>
                    </a:cubicBezTo>
                    <a:lnTo>
                      <a:pt x="750563" y="1240012"/>
                    </a:lnTo>
                    <a:cubicBezTo>
                      <a:pt x="749267" y="1240242"/>
                      <a:pt x="747840" y="1240291"/>
                      <a:pt x="746396" y="1240094"/>
                    </a:cubicBezTo>
                    <a:lnTo>
                      <a:pt x="684144" y="1231308"/>
                    </a:lnTo>
                    <a:lnTo>
                      <a:pt x="673728" y="1224981"/>
                    </a:lnTo>
                    <a:lnTo>
                      <a:pt x="602339" y="1226341"/>
                    </a:lnTo>
                    <a:lnTo>
                      <a:pt x="584704" y="1233996"/>
                    </a:lnTo>
                    <a:lnTo>
                      <a:pt x="566677" y="1220260"/>
                    </a:lnTo>
                    <a:cubicBezTo>
                      <a:pt x="565053" y="1219014"/>
                      <a:pt x="563248" y="1218572"/>
                      <a:pt x="561394" y="1219096"/>
                    </a:cubicBezTo>
                    <a:cubicBezTo>
                      <a:pt x="558999" y="1219768"/>
                      <a:pt x="556884" y="1221932"/>
                      <a:pt x="555669" y="1225046"/>
                    </a:cubicBezTo>
                    <a:lnTo>
                      <a:pt x="547878" y="1244684"/>
                    </a:lnTo>
                    <a:cubicBezTo>
                      <a:pt x="546763" y="1247471"/>
                      <a:pt x="546483" y="1250700"/>
                      <a:pt x="547091" y="1253765"/>
                    </a:cubicBezTo>
                    <a:lnTo>
                      <a:pt x="550716" y="1272108"/>
                    </a:lnTo>
                    <a:cubicBezTo>
                      <a:pt x="552258" y="1279960"/>
                      <a:pt x="549928" y="1288238"/>
                      <a:pt x="544761" y="1293188"/>
                    </a:cubicBezTo>
                    <a:lnTo>
                      <a:pt x="518663" y="1318350"/>
                    </a:lnTo>
                    <a:close/>
                    <a:moveTo>
                      <a:pt x="164866" y="606671"/>
                    </a:moveTo>
                    <a:lnTo>
                      <a:pt x="184895" y="648094"/>
                    </a:lnTo>
                    <a:cubicBezTo>
                      <a:pt x="185912" y="650258"/>
                      <a:pt x="187437" y="651897"/>
                      <a:pt x="189143" y="652733"/>
                    </a:cubicBezTo>
                    <a:lnTo>
                      <a:pt x="217620" y="666584"/>
                    </a:lnTo>
                    <a:cubicBezTo>
                      <a:pt x="219409" y="667453"/>
                      <a:pt x="221049" y="668682"/>
                      <a:pt x="222508" y="670240"/>
                    </a:cubicBezTo>
                    <a:lnTo>
                      <a:pt x="248788" y="698516"/>
                    </a:lnTo>
                    <a:cubicBezTo>
                      <a:pt x="250444" y="700335"/>
                      <a:pt x="251790" y="702483"/>
                      <a:pt x="252774" y="704925"/>
                    </a:cubicBezTo>
                    <a:lnTo>
                      <a:pt x="286566" y="789738"/>
                    </a:lnTo>
                    <a:cubicBezTo>
                      <a:pt x="287992" y="793328"/>
                      <a:pt x="288550" y="797295"/>
                      <a:pt x="288157" y="801196"/>
                    </a:cubicBezTo>
                    <a:lnTo>
                      <a:pt x="284286" y="842439"/>
                    </a:lnTo>
                    <a:cubicBezTo>
                      <a:pt x="284155" y="843865"/>
                      <a:pt x="284187" y="845274"/>
                      <a:pt x="284417" y="846619"/>
                    </a:cubicBezTo>
                    <a:lnTo>
                      <a:pt x="292668" y="898106"/>
                    </a:lnTo>
                    <a:cubicBezTo>
                      <a:pt x="292914" y="899745"/>
                      <a:pt x="293439" y="901319"/>
                      <a:pt x="294144" y="902680"/>
                    </a:cubicBezTo>
                    <a:lnTo>
                      <a:pt x="331873" y="974084"/>
                    </a:lnTo>
                    <a:cubicBezTo>
                      <a:pt x="332890" y="976018"/>
                      <a:pt x="334251" y="977444"/>
                      <a:pt x="335826" y="978247"/>
                    </a:cubicBezTo>
                    <a:lnTo>
                      <a:pt x="357512" y="989246"/>
                    </a:lnTo>
                    <a:cubicBezTo>
                      <a:pt x="359546" y="990279"/>
                      <a:pt x="361383" y="991771"/>
                      <a:pt x="362942" y="993672"/>
                    </a:cubicBezTo>
                    <a:lnTo>
                      <a:pt x="404673" y="1044455"/>
                    </a:lnTo>
                    <a:cubicBezTo>
                      <a:pt x="406658" y="1046897"/>
                      <a:pt x="408134" y="1049913"/>
                      <a:pt x="408938" y="1053225"/>
                    </a:cubicBezTo>
                    <a:lnTo>
                      <a:pt x="423521" y="1114105"/>
                    </a:lnTo>
                    <a:cubicBezTo>
                      <a:pt x="423783" y="1115203"/>
                      <a:pt x="424145" y="1116219"/>
                      <a:pt x="424620" y="1117154"/>
                    </a:cubicBezTo>
                    <a:lnTo>
                      <a:pt x="456706" y="1182247"/>
                    </a:lnTo>
                    <a:cubicBezTo>
                      <a:pt x="457395" y="1183640"/>
                      <a:pt x="458297" y="1184853"/>
                      <a:pt x="459347" y="1185738"/>
                    </a:cubicBezTo>
                    <a:lnTo>
                      <a:pt x="487003" y="1209294"/>
                    </a:lnTo>
                    <a:cubicBezTo>
                      <a:pt x="490678" y="1212441"/>
                      <a:pt x="493204" y="1217342"/>
                      <a:pt x="493959" y="1222784"/>
                    </a:cubicBezTo>
                    <a:lnTo>
                      <a:pt x="496911" y="1244323"/>
                    </a:lnTo>
                    <a:cubicBezTo>
                      <a:pt x="497240" y="1246848"/>
                      <a:pt x="498191" y="1249225"/>
                      <a:pt x="499569" y="1250979"/>
                    </a:cubicBezTo>
                    <a:lnTo>
                      <a:pt x="513004" y="1268338"/>
                    </a:lnTo>
                    <a:cubicBezTo>
                      <a:pt x="514775" y="1270633"/>
                      <a:pt x="516088" y="1273419"/>
                      <a:pt x="516842" y="1276403"/>
                    </a:cubicBezTo>
                    <a:lnTo>
                      <a:pt x="523256" y="1301811"/>
                    </a:lnTo>
                    <a:lnTo>
                      <a:pt x="538692" y="1286943"/>
                    </a:lnTo>
                    <a:cubicBezTo>
                      <a:pt x="541743" y="1284009"/>
                      <a:pt x="543137" y="1278698"/>
                      <a:pt x="542169" y="1273731"/>
                    </a:cubicBezTo>
                    <a:lnTo>
                      <a:pt x="538545" y="1255388"/>
                    </a:lnTo>
                    <a:cubicBezTo>
                      <a:pt x="537626" y="1250716"/>
                      <a:pt x="538052" y="1245766"/>
                      <a:pt x="539774" y="1241471"/>
                    </a:cubicBezTo>
                    <a:lnTo>
                      <a:pt x="547567" y="1221833"/>
                    </a:lnTo>
                    <a:cubicBezTo>
                      <a:pt x="549797" y="1216194"/>
                      <a:pt x="553964" y="1212162"/>
                      <a:pt x="558999" y="1210769"/>
                    </a:cubicBezTo>
                    <a:cubicBezTo>
                      <a:pt x="563413" y="1209556"/>
                      <a:pt x="567956" y="1210458"/>
                      <a:pt x="571795" y="1213375"/>
                    </a:cubicBezTo>
                    <a:lnTo>
                      <a:pt x="585837" y="1224046"/>
                    </a:lnTo>
                    <a:lnTo>
                      <a:pt x="601239" y="1217703"/>
                    </a:lnTo>
                    <a:lnTo>
                      <a:pt x="676008" y="1216276"/>
                    </a:lnTo>
                    <a:lnTo>
                      <a:pt x="687770" y="1223457"/>
                    </a:lnTo>
                    <a:lnTo>
                      <a:pt x="747447" y="1231521"/>
                    </a:lnTo>
                    <a:cubicBezTo>
                      <a:pt x="748020" y="1231587"/>
                      <a:pt x="748546" y="1231571"/>
                      <a:pt x="749038" y="1231488"/>
                    </a:cubicBezTo>
                    <a:lnTo>
                      <a:pt x="765557" y="1228751"/>
                    </a:lnTo>
                    <a:cubicBezTo>
                      <a:pt x="771904" y="1227636"/>
                      <a:pt x="778073" y="1230964"/>
                      <a:pt x="781730" y="1237291"/>
                    </a:cubicBezTo>
                    <a:lnTo>
                      <a:pt x="787799" y="1247848"/>
                    </a:lnTo>
                    <a:cubicBezTo>
                      <a:pt x="789998" y="1251667"/>
                      <a:pt x="793426" y="1253159"/>
                      <a:pt x="796674" y="1251700"/>
                    </a:cubicBezTo>
                    <a:lnTo>
                      <a:pt x="813882" y="1243635"/>
                    </a:lnTo>
                    <a:cubicBezTo>
                      <a:pt x="815490" y="1242881"/>
                      <a:pt x="816983" y="1241373"/>
                      <a:pt x="818016" y="1239389"/>
                    </a:cubicBezTo>
                    <a:lnTo>
                      <a:pt x="859714" y="1160740"/>
                    </a:lnTo>
                    <a:cubicBezTo>
                      <a:pt x="861354" y="1157659"/>
                      <a:pt x="863651" y="1155167"/>
                      <a:pt x="866325" y="1153528"/>
                    </a:cubicBezTo>
                    <a:lnTo>
                      <a:pt x="921195" y="1120154"/>
                    </a:lnTo>
                    <a:cubicBezTo>
                      <a:pt x="922786" y="1119170"/>
                      <a:pt x="924558" y="1118498"/>
                      <a:pt x="926396" y="1118186"/>
                    </a:cubicBezTo>
                    <a:lnTo>
                      <a:pt x="1107034" y="1086599"/>
                    </a:lnTo>
                    <a:cubicBezTo>
                      <a:pt x="1107493" y="1086517"/>
                      <a:pt x="1107937" y="1086386"/>
                      <a:pt x="1108379" y="1086189"/>
                    </a:cubicBezTo>
                    <a:lnTo>
                      <a:pt x="1291971" y="1006786"/>
                    </a:lnTo>
                    <a:cubicBezTo>
                      <a:pt x="1294497" y="1005704"/>
                      <a:pt x="1296547" y="1002950"/>
                      <a:pt x="1297482" y="999442"/>
                    </a:cubicBezTo>
                    <a:lnTo>
                      <a:pt x="1337097" y="849766"/>
                    </a:lnTo>
                    <a:cubicBezTo>
                      <a:pt x="1338065" y="846012"/>
                      <a:pt x="1337672" y="841816"/>
                      <a:pt x="1335998" y="838537"/>
                    </a:cubicBezTo>
                    <a:lnTo>
                      <a:pt x="1312525" y="792410"/>
                    </a:lnTo>
                    <a:lnTo>
                      <a:pt x="1301271" y="806114"/>
                    </a:lnTo>
                    <a:lnTo>
                      <a:pt x="1115154" y="766543"/>
                    </a:lnTo>
                    <a:cubicBezTo>
                      <a:pt x="1109216" y="765298"/>
                      <a:pt x="1104262" y="760249"/>
                      <a:pt x="1102212" y="753397"/>
                    </a:cubicBezTo>
                    <a:lnTo>
                      <a:pt x="1079557" y="678223"/>
                    </a:lnTo>
                    <a:lnTo>
                      <a:pt x="1077113" y="657897"/>
                    </a:lnTo>
                    <a:lnTo>
                      <a:pt x="1067304" y="631948"/>
                    </a:lnTo>
                    <a:lnTo>
                      <a:pt x="1050424" y="637079"/>
                    </a:lnTo>
                    <a:lnTo>
                      <a:pt x="1029248" y="617310"/>
                    </a:lnTo>
                    <a:lnTo>
                      <a:pt x="1020078" y="597737"/>
                    </a:lnTo>
                    <a:lnTo>
                      <a:pt x="1011745" y="572461"/>
                    </a:lnTo>
                    <a:cubicBezTo>
                      <a:pt x="1011220" y="570871"/>
                      <a:pt x="1010465" y="569494"/>
                      <a:pt x="1009546" y="568363"/>
                    </a:cubicBezTo>
                    <a:lnTo>
                      <a:pt x="995029" y="550692"/>
                    </a:lnTo>
                    <a:cubicBezTo>
                      <a:pt x="993421" y="548725"/>
                      <a:pt x="992158" y="546414"/>
                      <a:pt x="991289" y="543808"/>
                    </a:cubicBezTo>
                    <a:lnTo>
                      <a:pt x="984973" y="524580"/>
                    </a:lnTo>
                    <a:cubicBezTo>
                      <a:pt x="983547" y="520220"/>
                      <a:pt x="983366" y="515335"/>
                      <a:pt x="984482" y="510843"/>
                    </a:cubicBezTo>
                    <a:lnTo>
                      <a:pt x="988992" y="492517"/>
                    </a:lnTo>
                    <a:cubicBezTo>
                      <a:pt x="989485" y="490533"/>
                      <a:pt x="989599" y="488386"/>
                      <a:pt x="989305" y="486304"/>
                    </a:cubicBezTo>
                    <a:lnTo>
                      <a:pt x="986188" y="463716"/>
                    </a:lnTo>
                    <a:cubicBezTo>
                      <a:pt x="985728" y="460323"/>
                      <a:pt x="984268" y="457356"/>
                      <a:pt x="982168" y="455585"/>
                    </a:cubicBezTo>
                    <a:lnTo>
                      <a:pt x="948229" y="426899"/>
                    </a:lnTo>
                    <a:cubicBezTo>
                      <a:pt x="945850" y="424900"/>
                      <a:pt x="943899" y="422113"/>
                      <a:pt x="942635" y="418884"/>
                    </a:cubicBezTo>
                    <a:lnTo>
                      <a:pt x="934729" y="398672"/>
                    </a:lnTo>
                    <a:cubicBezTo>
                      <a:pt x="933761" y="396213"/>
                      <a:pt x="932219" y="394296"/>
                      <a:pt x="930398" y="393262"/>
                    </a:cubicBezTo>
                    <a:lnTo>
                      <a:pt x="906809" y="379936"/>
                    </a:lnTo>
                    <a:cubicBezTo>
                      <a:pt x="903069" y="377821"/>
                      <a:pt x="900084" y="374101"/>
                      <a:pt x="898460" y="369461"/>
                    </a:cubicBezTo>
                    <a:lnTo>
                      <a:pt x="878677" y="313646"/>
                    </a:lnTo>
                    <a:cubicBezTo>
                      <a:pt x="877233" y="309581"/>
                      <a:pt x="874346" y="306991"/>
                      <a:pt x="871262" y="306991"/>
                    </a:cubicBezTo>
                    <a:cubicBezTo>
                      <a:pt x="871213" y="306991"/>
                      <a:pt x="871148" y="306991"/>
                      <a:pt x="871098" y="306991"/>
                    </a:cubicBezTo>
                    <a:lnTo>
                      <a:pt x="843557" y="307876"/>
                    </a:lnTo>
                    <a:cubicBezTo>
                      <a:pt x="843426" y="307876"/>
                      <a:pt x="843277" y="307876"/>
                      <a:pt x="843113" y="307876"/>
                    </a:cubicBezTo>
                    <a:cubicBezTo>
                      <a:pt x="836748" y="307876"/>
                      <a:pt x="830827" y="303467"/>
                      <a:pt x="827973" y="296549"/>
                    </a:cubicBezTo>
                    <a:lnTo>
                      <a:pt x="818672" y="273912"/>
                    </a:lnTo>
                    <a:cubicBezTo>
                      <a:pt x="817310" y="270584"/>
                      <a:pt x="814932" y="268355"/>
                      <a:pt x="812324" y="267978"/>
                    </a:cubicBezTo>
                    <a:lnTo>
                      <a:pt x="761980" y="260635"/>
                    </a:lnTo>
                    <a:lnTo>
                      <a:pt x="646285" y="255192"/>
                    </a:lnTo>
                    <a:cubicBezTo>
                      <a:pt x="642774" y="255028"/>
                      <a:pt x="639444" y="253586"/>
                      <a:pt x="636672" y="250996"/>
                    </a:cubicBezTo>
                    <a:lnTo>
                      <a:pt x="461529" y="88452"/>
                    </a:lnTo>
                    <a:cubicBezTo>
                      <a:pt x="461102" y="88058"/>
                      <a:pt x="460676" y="87731"/>
                      <a:pt x="460232" y="87452"/>
                    </a:cubicBezTo>
                    <a:lnTo>
                      <a:pt x="368371" y="31571"/>
                    </a:lnTo>
                    <a:cubicBezTo>
                      <a:pt x="367847" y="31260"/>
                      <a:pt x="367305" y="31014"/>
                      <a:pt x="366780" y="30866"/>
                    </a:cubicBezTo>
                    <a:lnTo>
                      <a:pt x="292455" y="9590"/>
                    </a:lnTo>
                    <a:lnTo>
                      <a:pt x="281087" y="20031"/>
                    </a:lnTo>
                    <a:lnTo>
                      <a:pt x="174150" y="54881"/>
                    </a:lnTo>
                    <a:cubicBezTo>
                      <a:pt x="171526" y="55733"/>
                      <a:pt x="169393" y="58274"/>
                      <a:pt x="168294" y="61814"/>
                    </a:cubicBezTo>
                    <a:cubicBezTo>
                      <a:pt x="166818" y="66634"/>
                      <a:pt x="167654" y="72027"/>
                      <a:pt x="170411" y="75584"/>
                    </a:cubicBezTo>
                    <a:lnTo>
                      <a:pt x="221655" y="141284"/>
                    </a:lnTo>
                    <a:lnTo>
                      <a:pt x="200626" y="155496"/>
                    </a:lnTo>
                    <a:cubicBezTo>
                      <a:pt x="199100" y="156545"/>
                      <a:pt x="197772" y="158266"/>
                      <a:pt x="196918" y="160364"/>
                    </a:cubicBezTo>
                    <a:lnTo>
                      <a:pt x="190144" y="176854"/>
                    </a:lnTo>
                    <a:cubicBezTo>
                      <a:pt x="187782" y="182608"/>
                      <a:pt x="183418" y="186608"/>
                      <a:pt x="178202" y="187821"/>
                    </a:cubicBezTo>
                    <a:lnTo>
                      <a:pt x="141080" y="196426"/>
                    </a:lnTo>
                    <a:cubicBezTo>
                      <a:pt x="139047" y="196902"/>
                      <a:pt x="137110" y="198541"/>
                      <a:pt x="135799" y="200934"/>
                    </a:cubicBezTo>
                    <a:lnTo>
                      <a:pt x="123889" y="222719"/>
                    </a:lnTo>
                    <a:cubicBezTo>
                      <a:pt x="122938" y="224473"/>
                      <a:pt x="121741" y="226064"/>
                      <a:pt x="120329" y="227408"/>
                    </a:cubicBezTo>
                    <a:lnTo>
                      <a:pt x="98611" y="248357"/>
                    </a:lnTo>
                    <a:cubicBezTo>
                      <a:pt x="94887" y="251914"/>
                      <a:pt x="90065" y="253504"/>
                      <a:pt x="85357" y="252520"/>
                    </a:cubicBezTo>
                    <a:lnTo>
                      <a:pt x="30535" y="241767"/>
                    </a:lnTo>
                    <a:cubicBezTo>
                      <a:pt x="26402" y="241013"/>
                      <a:pt x="22645" y="244685"/>
                      <a:pt x="21497" y="250373"/>
                    </a:cubicBezTo>
                    <a:lnTo>
                      <a:pt x="17756" y="268551"/>
                    </a:lnTo>
                    <a:cubicBezTo>
                      <a:pt x="17625" y="269191"/>
                      <a:pt x="17527" y="269830"/>
                      <a:pt x="17478" y="270502"/>
                    </a:cubicBezTo>
                    <a:lnTo>
                      <a:pt x="15428" y="295533"/>
                    </a:lnTo>
                    <a:cubicBezTo>
                      <a:pt x="15329" y="296861"/>
                      <a:pt x="15116" y="298205"/>
                      <a:pt x="14771" y="299500"/>
                    </a:cubicBezTo>
                    <a:lnTo>
                      <a:pt x="9014" y="322662"/>
                    </a:lnTo>
                    <a:cubicBezTo>
                      <a:pt x="7881" y="327235"/>
                      <a:pt x="8817" y="332333"/>
                      <a:pt x="11392" y="335628"/>
                    </a:cubicBezTo>
                    <a:cubicBezTo>
                      <a:pt x="12475" y="337021"/>
                      <a:pt x="14295" y="338661"/>
                      <a:pt x="16838" y="338661"/>
                    </a:cubicBezTo>
                    <a:lnTo>
                      <a:pt x="25335" y="338661"/>
                    </a:lnTo>
                    <a:cubicBezTo>
                      <a:pt x="30847" y="338661"/>
                      <a:pt x="36030" y="341923"/>
                      <a:pt x="39180" y="347398"/>
                    </a:cubicBezTo>
                    <a:lnTo>
                      <a:pt x="105976" y="462765"/>
                    </a:lnTo>
                    <a:cubicBezTo>
                      <a:pt x="106468" y="463585"/>
                      <a:pt x="106895" y="464470"/>
                      <a:pt x="107305" y="465404"/>
                    </a:cubicBezTo>
                    <a:lnTo>
                      <a:pt x="130828" y="522645"/>
                    </a:lnTo>
                    <a:cubicBezTo>
                      <a:pt x="131468" y="524186"/>
                      <a:pt x="132338" y="525530"/>
                      <a:pt x="133338" y="526514"/>
                    </a:cubicBezTo>
                    <a:lnTo>
                      <a:pt x="147429" y="540447"/>
                    </a:lnTo>
                    <a:cubicBezTo>
                      <a:pt x="149233" y="542217"/>
                      <a:pt x="150677" y="544398"/>
                      <a:pt x="151759" y="546922"/>
                    </a:cubicBezTo>
                    <a:lnTo>
                      <a:pt x="169409" y="588574"/>
                    </a:lnTo>
                    <a:lnTo>
                      <a:pt x="164850" y="60662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6" name="Graphic 9">
              <a:extLst>
                <a:ext uri="{FF2B5EF4-FFF2-40B4-BE49-F238E27FC236}">
                  <a16:creationId xmlns:a16="http://schemas.microsoft.com/office/drawing/2014/main" id="{36E15083-31DC-B82D-62AD-4B901FFE5ECF}"/>
                </a:ext>
              </a:extLst>
            </p:cNvPr>
            <p:cNvGrpSpPr/>
            <p:nvPr/>
          </p:nvGrpSpPr>
          <p:grpSpPr>
            <a:xfrm>
              <a:off x="10900361" y="8295569"/>
              <a:ext cx="656364" cy="1144298"/>
              <a:chOff x="10900361" y="8295569"/>
              <a:chExt cx="656364" cy="1144298"/>
            </a:xfrm>
            <a:grpFill/>
          </p:grpSpPr>
          <p:sp>
            <p:nvSpPr>
              <p:cNvPr id="1611" name="Freeform 1610">
                <a:extLst>
                  <a:ext uri="{FF2B5EF4-FFF2-40B4-BE49-F238E27FC236}">
                    <a16:creationId xmlns:a16="http://schemas.microsoft.com/office/drawing/2014/main" id="{5F005F4D-2C6C-136C-F2BD-0C618D0D1C5F}"/>
                  </a:ext>
                </a:extLst>
              </p:cNvPr>
              <p:cNvSpPr/>
              <p:nvPr/>
            </p:nvSpPr>
            <p:spPr>
              <a:xfrm>
                <a:off x="10904658" y="8299880"/>
                <a:ext cx="647753" cy="1131971"/>
              </a:xfrm>
              <a:custGeom>
                <a:avLst/>
                <a:gdLst>
                  <a:gd name="connsiteX0" fmla="*/ 39041 w 647753"/>
                  <a:gd name="connsiteY0" fmla="*/ 1131972 h 1131971"/>
                  <a:gd name="connsiteX1" fmla="*/ 2461 w 647753"/>
                  <a:gd name="connsiteY1" fmla="*/ 1067813 h 1131971"/>
                  <a:gd name="connsiteX2" fmla="*/ 0 w 647753"/>
                  <a:gd name="connsiteY2" fmla="*/ 1058109 h 1131971"/>
                  <a:gd name="connsiteX3" fmla="*/ 0 w 647753"/>
                  <a:gd name="connsiteY3" fmla="*/ 768543 h 1131971"/>
                  <a:gd name="connsiteX4" fmla="*/ 2575 w 647753"/>
                  <a:gd name="connsiteY4" fmla="*/ 758642 h 1131971"/>
                  <a:gd name="connsiteX5" fmla="*/ 54821 w 647753"/>
                  <a:gd name="connsiteY5" fmla="*/ 669912 h 1131971"/>
                  <a:gd name="connsiteX6" fmla="*/ 55461 w 647753"/>
                  <a:gd name="connsiteY6" fmla="*/ 668912 h 1131971"/>
                  <a:gd name="connsiteX7" fmla="*/ 69880 w 647753"/>
                  <a:gd name="connsiteY7" fmla="*/ 648078 h 1131971"/>
                  <a:gd name="connsiteX8" fmla="*/ 78935 w 647753"/>
                  <a:gd name="connsiteY8" fmla="*/ 642652 h 1131971"/>
                  <a:gd name="connsiteX9" fmla="*/ 108446 w 647753"/>
                  <a:gd name="connsiteY9" fmla="*/ 641603 h 1131971"/>
                  <a:gd name="connsiteX10" fmla="*/ 115811 w 647753"/>
                  <a:gd name="connsiteY10" fmla="*/ 638210 h 1131971"/>
                  <a:gd name="connsiteX11" fmla="*/ 166794 w 647753"/>
                  <a:gd name="connsiteY11" fmla="*/ 587345 h 1131971"/>
                  <a:gd name="connsiteX12" fmla="*/ 174012 w 647753"/>
                  <a:gd name="connsiteY12" fmla="*/ 583952 h 1131971"/>
                  <a:gd name="connsiteX13" fmla="*/ 247550 w 647753"/>
                  <a:gd name="connsiteY13" fmla="*/ 580231 h 1131971"/>
                  <a:gd name="connsiteX14" fmla="*/ 256211 w 647753"/>
                  <a:gd name="connsiteY14" fmla="*/ 575149 h 1131971"/>
                  <a:gd name="connsiteX15" fmla="*/ 433798 w 647753"/>
                  <a:gd name="connsiteY15" fmla="*/ 333087 h 1131971"/>
                  <a:gd name="connsiteX16" fmla="*/ 434454 w 647753"/>
                  <a:gd name="connsiteY16" fmla="*/ 332104 h 1131971"/>
                  <a:gd name="connsiteX17" fmla="*/ 477777 w 647753"/>
                  <a:gd name="connsiteY17" fmla="*/ 262733 h 1131971"/>
                  <a:gd name="connsiteX18" fmla="*/ 505023 w 647753"/>
                  <a:gd name="connsiteY18" fmla="*/ 216818 h 1131971"/>
                  <a:gd name="connsiteX19" fmla="*/ 507631 w 647753"/>
                  <a:gd name="connsiteY19" fmla="*/ 206868 h 1131971"/>
                  <a:gd name="connsiteX20" fmla="*/ 507631 w 647753"/>
                  <a:gd name="connsiteY20" fmla="*/ 50307 h 1131971"/>
                  <a:gd name="connsiteX21" fmla="*/ 526643 w 647753"/>
                  <a:gd name="connsiteY21" fmla="*/ 49029 h 1131971"/>
                  <a:gd name="connsiteX22" fmla="*/ 529892 w 647753"/>
                  <a:gd name="connsiteY22" fmla="*/ 48242 h 1131971"/>
                  <a:gd name="connsiteX23" fmla="*/ 557467 w 647753"/>
                  <a:gd name="connsiteY23" fmla="*/ 36620 h 1131971"/>
                  <a:gd name="connsiteX24" fmla="*/ 558877 w 647753"/>
                  <a:gd name="connsiteY24" fmla="*/ 36145 h 1131971"/>
                  <a:gd name="connsiteX25" fmla="*/ 587863 w 647753"/>
                  <a:gd name="connsiteY25" fmla="*/ 28588 h 1131971"/>
                  <a:gd name="connsiteX26" fmla="*/ 592407 w 647753"/>
                  <a:gd name="connsiteY26" fmla="*/ 26129 h 1131971"/>
                  <a:gd name="connsiteX27" fmla="*/ 619292 w 647753"/>
                  <a:gd name="connsiteY27" fmla="*/ 2770 h 1131971"/>
                  <a:gd name="connsiteX28" fmla="*/ 626330 w 647753"/>
                  <a:gd name="connsiteY28" fmla="*/ 0 h 1131971"/>
                  <a:gd name="connsiteX29" fmla="*/ 645457 w 647753"/>
                  <a:gd name="connsiteY29" fmla="*/ 0 h 1131971"/>
                  <a:gd name="connsiteX30" fmla="*/ 647754 w 647753"/>
                  <a:gd name="connsiteY30" fmla="*/ 22359 h 1131971"/>
                  <a:gd name="connsiteX31" fmla="*/ 641060 w 647753"/>
                  <a:gd name="connsiteY31" fmla="*/ 69814 h 1131971"/>
                  <a:gd name="connsiteX32" fmla="*/ 640863 w 647753"/>
                  <a:gd name="connsiteY32" fmla="*/ 72748 h 1131971"/>
                  <a:gd name="connsiteX33" fmla="*/ 640863 w 647753"/>
                  <a:gd name="connsiteY33" fmla="*/ 110024 h 1131971"/>
                  <a:gd name="connsiteX34" fmla="*/ 639026 w 647753"/>
                  <a:gd name="connsiteY34" fmla="*/ 118498 h 1131971"/>
                  <a:gd name="connsiteX35" fmla="*/ 628134 w 647753"/>
                  <a:gd name="connsiteY35" fmla="*/ 141693 h 1131971"/>
                  <a:gd name="connsiteX36" fmla="*/ 626625 w 647753"/>
                  <a:gd name="connsiteY36" fmla="*/ 146480 h 1131971"/>
                  <a:gd name="connsiteX37" fmla="*/ 611288 w 647753"/>
                  <a:gd name="connsiteY37" fmla="*/ 231817 h 1131971"/>
                  <a:gd name="connsiteX38" fmla="*/ 610500 w 647753"/>
                  <a:gd name="connsiteY38" fmla="*/ 234833 h 1131971"/>
                  <a:gd name="connsiteX39" fmla="*/ 578857 w 647753"/>
                  <a:gd name="connsiteY39" fmla="*/ 325613 h 1131971"/>
                  <a:gd name="connsiteX40" fmla="*/ 540030 w 647753"/>
                  <a:gd name="connsiteY40" fmla="*/ 429834 h 1131971"/>
                  <a:gd name="connsiteX41" fmla="*/ 539554 w 647753"/>
                  <a:gd name="connsiteY41" fmla="*/ 431014 h 1131971"/>
                  <a:gd name="connsiteX42" fmla="*/ 485027 w 647753"/>
                  <a:gd name="connsiteY42" fmla="*/ 551266 h 1131971"/>
                  <a:gd name="connsiteX43" fmla="*/ 484289 w 647753"/>
                  <a:gd name="connsiteY43" fmla="*/ 552725 h 1131971"/>
                  <a:gd name="connsiteX44" fmla="*/ 432141 w 647753"/>
                  <a:gd name="connsiteY44" fmla="*/ 643750 h 1131971"/>
                  <a:gd name="connsiteX45" fmla="*/ 431535 w 647753"/>
                  <a:gd name="connsiteY45" fmla="*/ 644717 h 1131971"/>
                  <a:gd name="connsiteX46" fmla="*/ 356782 w 647753"/>
                  <a:gd name="connsiteY46" fmla="*/ 756347 h 1131971"/>
                  <a:gd name="connsiteX47" fmla="*/ 355159 w 647753"/>
                  <a:gd name="connsiteY47" fmla="*/ 758364 h 1131971"/>
                  <a:gd name="connsiteX48" fmla="*/ 292234 w 647753"/>
                  <a:gd name="connsiteY48" fmla="*/ 823997 h 1131971"/>
                  <a:gd name="connsiteX49" fmla="*/ 291184 w 647753"/>
                  <a:gd name="connsiteY49" fmla="*/ 824981 h 1131971"/>
                  <a:gd name="connsiteX50" fmla="*/ 195927 w 647753"/>
                  <a:gd name="connsiteY50" fmla="*/ 905007 h 1131971"/>
                  <a:gd name="connsiteX51" fmla="*/ 194648 w 647753"/>
                  <a:gd name="connsiteY51" fmla="*/ 906237 h 1131971"/>
                  <a:gd name="connsiteX52" fmla="*/ 138448 w 647753"/>
                  <a:gd name="connsiteY52" fmla="*/ 967789 h 1131971"/>
                  <a:gd name="connsiteX53" fmla="*/ 137300 w 647753"/>
                  <a:gd name="connsiteY53" fmla="*/ 969231 h 1131971"/>
                  <a:gd name="connsiteX54" fmla="*/ 68141 w 647753"/>
                  <a:gd name="connsiteY54" fmla="*/ 1066945 h 1131971"/>
                  <a:gd name="connsiteX55" fmla="*/ 65779 w 647753"/>
                  <a:gd name="connsiteY55" fmla="*/ 1071764 h 1131971"/>
                  <a:gd name="connsiteX56" fmla="*/ 53690 w 647753"/>
                  <a:gd name="connsiteY56" fmla="*/ 1109744 h 1131971"/>
                  <a:gd name="connsiteX57" fmla="*/ 51344 w 647753"/>
                  <a:gd name="connsiteY57" fmla="*/ 1114531 h 1131971"/>
                  <a:gd name="connsiteX58" fmla="*/ 39057 w 647753"/>
                  <a:gd name="connsiteY58" fmla="*/ 1131972 h 11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47753" h="1131971">
                    <a:moveTo>
                      <a:pt x="39041" y="1131972"/>
                    </a:moveTo>
                    <a:lnTo>
                      <a:pt x="2461" y="1067813"/>
                    </a:lnTo>
                    <a:cubicBezTo>
                      <a:pt x="853" y="1065010"/>
                      <a:pt x="0" y="1061601"/>
                      <a:pt x="0" y="1058109"/>
                    </a:cubicBezTo>
                    <a:lnTo>
                      <a:pt x="0" y="768543"/>
                    </a:lnTo>
                    <a:cubicBezTo>
                      <a:pt x="0" y="764969"/>
                      <a:pt x="902" y="761495"/>
                      <a:pt x="2575" y="758642"/>
                    </a:cubicBezTo>
                    <a:lnTo>
                      <a:pt x="54821" y="669912"/>
                    </a:lnTo>
                    <a:cubicBezTo>
                      <a:pt x="55018" y="669568"/>
                      <a:pt x="55232" y="669240"/>
                      <a:pt x="55461" y="668912"/>
                    </a:cubicBezTo>
                    <a:lnTo>
                      <a:pt x="69880" y="648078"/>
                    </a:lnTo>
                    <a:cubicBezTo>
                      <a:pt x="72193" y="644734"/>
                      <a:pt x="75474" y="642767"/>
                      <a:pt x="78935" y="642652"/>
                    </a:cubicBezTo>
                    <a:lnTo>
                      <a:pt x="108446" y="641603"/>
                    </a:lnTo>
                    <a:cubicBezTo>
                      <a:pt x="111119" y="641504"/>
                      <a:pt x="113695" y="640324"/>
                      <a:pt x="115811" y="638210"/>
                    </a:cubicBezTo>
                    <a:lnTo>
                      <a:pt x="166794" y="587345"/>
                    </a:lnTo>
                    <a:cubicBezTo>
                      <a:pt x="168861" y="585280"/>
                      <a:pt x="171387" y="584099"/>
                      <a:pt x="174012" y="583952"/>
                    </a:cubicBezTo>
                    <a:lnTo>
                      <a:pt x="247550" y="580231"/>
                    </a:lnTo>
                    <a:cubicBezTo>
                      <a:pt x="250831" y="580067"/>
                      <a:pt x="253947" y="578247"/>
                      <a:pt x="256211" y="575149"/>
                    </a:cubicBezTo>
                    <a:lnTo>
                      <a:pt x="433798" y="333087"/>
                    </a:lnTo>
                    <a:cubicBezTo>
                      <a:pt x="434028" y="332776"/>
                      <a:pt x="434258" y="332448"/>
                      <a:pt x="434454" y="332104"/>
                    </a:cubicBezTo>
                    <a:lnTo>
                      <a:pt x="477777" y="262733"/>
                    </a:lnTo>
                    <a:lnTo>
                      <a:pt x="505023" y="216818"/>
                    </a:lnTo>
                    <a:cubicBezTo>
                      <a:pt x="506713" y="213966"/>
                      <a:pt x="507631" y="210474"/>
                      <a:pt x="507631" y="206868"/>
                    </a:cubicBezTo>
                    <a:lnTo>
                      <a:pt x="507631" y="50307"/>
                    </a:lnTo>
                    <a:lnTo>
                      <a:pt x="526643" y="49029"/>
                    </a:lnTo>
                    <a:cubicBezTo>
                      <a:pt x="527743" y="48947"/>
                      <a:pt x="528842" y="48685"/>
                      <a:pt x="529892" y="48242"/>
                    </a:cubicBezTo>
                    <a:lnTo>
                      <a:pt x="557467" y="36620"/>
                    </a:lnTo>
                    <a:cubicBezTo>
                      <a:pt x="557926" y="36423"/>
                      <a:pt x="558402" y="36259"/>
                      <a:pt x="558877" y="36145"/>
                    </a:cubicBezTo>
                    <a:lnTo>
                      <a:pt x="587863" y="28588"/>
                    </a:lnTo>
                    <a:cubicBezTo>
                      <a:pt x="589487" y="28162"/>
                      <a:pt x="591029" y="27325"/>
                      <a:pt x="592407" y="26129"/>
                    </a:cubicBezTo>
                    <a:lnTo>
                      <a:pt x="619292" y="2770"/>
                    </a:lnTo>
                    <a:cubicBezTo>
                      <a:pt x="621376" y="967"/>
                      <a:pt x="623820" y="0"/>
                      <a:pt x="626330" y="0"/>
                    </a:cubicBezTo>
                    <a:lnTo>
                      <a:pt x="645457" y="0"/>
                    </a:lnTo>
                    <a:lnTo>
                      <a:pt x="647754" y="22359"/>
                    </a:lnTo>
                    <a:lnTo>
                      <a:pt x="641060" y="69814"/>
                    </a:lnTo>
                    <a:cubicBezTo>
                      <a:pt x="640929" y="70781"/>
                      <a:pt x="640863" y="71764"/>
                      <a:pt x="640863" y="72748"/>
                    </a:cubicBezTo>
                    <a:lnTo>
                      <a:pt x="640863" y="110024"/>
                    </a:lnTo>
                    <a:cubicBezTo>
                      <a:pt x="640863" y="113007"/>
                      <a:pt x="640223" y="115941"/>
                      <a:pt x="639026" y="118498"/>
                    </a:cubicBezTo>
                    <a:lnTo>
                      <a:pt x="628134" y="141693"/>
                    </a:lnTo>
                    <a:cubicBezTo>
                      <a:pt x="627445" y="143169"/>
                      <a:pt x="626936" y="144791"/>
                      <a:pt x="626625" y="146480"/>
                    </a:cubicBezTo>
                    <a:lnTo>
                      <a:pt x="611288" y="231817"/>
                    </a:lnTo>
                    <a:cubicBezTo>
                      <a:pt x="611107" y="232850"/>
                      <a:pt x="610845" y="233866"/>
                      <a:pt x="610500" y="234833"/>
                    </a:cubicBezTo>
                    <a:lnTo>
                      <a:pt x="578857" y="325613"/>
                    </a:lnTo>
                    <a:lnTo>
                      <a:pt x="540030" y="429834"/>
                    </a:lnTo>
                    <a:cubicBezTo>
                      <a:pt x="539881" y="430227"/>
                      <a:pt x="539718" y="430620"/>
                      <a:pt x="539554" y="431014"/>
                    </a:cubicBezTo>
                    <a:lnTo>
                      <a:pt x="485027" y="551266"/>
                    </a:lnTo>
                    <a:cubicBezTo>
                      <a:pt x="484798" y="551774"/>
                      <a:pt x="484552" y="552249"/>
                      <a:pt x="484289" y="552725"/>
                    </a:cubicBezTo>
                    <a:lnTo>
                      <a:pt x="432141" y="643750"/>
                    </a:lnTo>
                    <a:cubicBezTo>
                      <a:pt x="431945" y="644078"/>
                      <a:pt x="431748" y="644406"/>
                      <a:pt x="431535" y="644717"/>
                    </a:cubicBezTo>
                    <a:lnTo>
                      <a:pt x="356782" y="756347"/>
                    </a:lnTo>
                    <a:cubicBezTo>
                      <a:pt x="356291" y="757085"/>
                      <a:pt x="355749" y="757757"/>
                      <a:pt x="355159" y="758364"/>
                    </a:cubicBezTo>
                    <a:lnTo>
                      <a:pt x="292234" y="823997"/>
                    </a:lnTo>
                    <a:cubicBezTo>
                      <a:pt x="291905" y="824342"/>
                      <a:pt x="291545" y="824670"/>
                      <a:pt x="291184" y="824981"/>
                    </a:cubicBezTo>
                    <a:lnTo>
                      <a:pt x="195927" y="905007"/>
                    </a:lnTo>
                    <a:cubicBezTo>
                      <a:pt x="195484" y="905384"/>
                      <a:pt x="195057" y="905794"/>
                      <a:pt x="194648" y="906237"/>
                    </a:cubicBezTo>
                    <a:lnTo>
                      <a:pt x="138448" y="967789"/>
                    </a:lnTo>
                    <a:cubicBezTo>
                      <a:pt x="138039" y="968232"/>
                      <a:pt x="137661" y="968707"/>
                      <a:pt x="137300" y="969231"/>
                    </a:cubicBezTo>
                    <a:lnTo>
                      <a:pt x="68141" y="1066945"/>
                    </a:lnTo>
                    <a:cubicBezTo>
                      <a:pt x="67141" y="1068355"/>
                      <a:pt x="66337" y="1069977"/>
                      <a:pt x="65779" y="1071764"/>
                    </a:cubicBezTo>
                    <a:lnTo>
                      <a:pt x="53690" y="1109744"/>
                    </a:lnTo>
                    <a:cubicBezTo>
                      <a:pt x="53132" y="1111498"/>
                      <a:pt x="52345" y="1113121"/>
                      <a:pt x="51344" y="1114531"/>
                    </a:cubicBezTo>
                    <a:lnTo>
                      <a:pt x="39057" y="113197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12" name="Freeform 1611">
                <a:extLst>
                  <a:ext uri="{FF2B5EF4-FFF2-40B4-BE49-F238E27FC236}">
                    <a16:creationId xmlns:a16="http://schemas.microsoft.com/office/drawing/2014/main" id="{1EAF8E5C-33B4-6560-6327-A35CD9B2A742}"/>
                  </a:ext>
                </a:extLst>
              </p:cNvPr>
              <p:cNvSpPr/>
              <p:nvPr/>
            </p:nvSpPr>
            <p:spPr>
              <a:xfrm>
                <a:off x="10900361" y="8295569"/>
                <a:ext cx="656364" cy="1144298"/>
              </a:xfrm>
              <a:custGeom>
                <a:avLst/>
                <a:gdLst>
                  <a:gd name="connsiteX0" fmla="*/ 42961 w 656364"/>
                  <a:gd name="connsiteY0" fmla="*/ 1144299 h 1144298"/>
                  <a:gd name="connsiteX1" fmla="*/ 3018 w 656364"/>
                  <a:gd name="connsiteY1" fmla="*/ 1074272 h 1144298"/>
                  <a:gd name="connsiteX2" fmla="*/ 0 w 656364"/>
                  <a:gd name="connsiteY2" fmla="*/ 1062437 h 1144298"/>
                  <a:gd name="connsiteX3" fmla="*/ 0 w 656364"/>
                  <a:gd name="connsiteY3" fmla="*/ 772871 h 1144298"/>
                  <a:gd name="connsiteX4" fmla="*/ 3166 w 656364"/>
                  <a:gd name="connsiteY4" fmla="*/ 760806 h 1144298"/>
                  <a:gd name="connsiteX5" fmla="*/ 55412 w 656364"/>
                  <a:gd name="connsiteY5" fmla="*/ 672059 h 1144298"/>
                  <a:gd name="connsiteX6" fmla="*/ 56216 w 656364"/>
                  <a:gd name="connsiteY6" fmla="*/ 670797 h 1144298"/>
                  <a:gd name="connsiteX7" fmla="*/ 70634 w 656364"/>
                  <a:gd name="connsiteY7" fmla="*/ 649946 h 1144298"/>
                  <a:gd name="connsiteX8" fmla="*/ 83068 w 656364"/>
                  <a:gd name="connsiteY8" fmla="*/ 642668 h 1144298"/>
                  <a:gd name="connsiteX9" fmla="*/ 112579 w 656364"/>
                  <a:gd name="connsiteY9" fmla="*/ 641603 h 1144298"/>
                  <a:gd name="connsiteX10" fmla="*/ 117057 w 656364"/>
                  <a:gd name="connsiteY10" fmla="*/ 639472 h 1144298"/>
                  <a:gd name="connsiteX11" fmla="*/ 168040 w 656364"/>
                  <a:gd name="connsiteY11" fmla="*/ 588607 h 1144298"/>
                  <a:gd name="connsiteX12" fmla="*/ 178079 w 656364"/>
                  <a:gd name="connsiteY12" fmla="*/ 583952 h 1144298"/>
                  <a:gd name="connsiteX13" fmla="*/ 251618 w 656364"/>
                  <a:gd name="connsiteY13" fmla="*/ 580214 h 1144298"/>
                  <a:gd name="connsiteX14" fmla="*/ 257014 w 656364"/>
                  <a:gd name="connsiteY14" fmla="*/ 576903 h 1144298"/>
                  <a:gd name="connsiteX15" fmla="*/ 434618 w 656364"/>
                  <a:gd name="connsiteY15" fmla="*/ 334841 h 1144298"/>
                  <a:gd name="connsiteX16" fmla="*/ 478416 w 656364"/>
                  <a:gd name="connsiteY16" fmla="*/ 264749 h 1144298"/>
                  <a:gd name="connsiteX17" fmla="*/ 505614 w 656364"/>
                  <a:gd name="connsiteY17" fmla="*/ 218916 h 1144298"/>
                  <a:gd name="connsiteX18" fmla="*/ 507614 w 656364"/>
                  <a:gd name="connsiteY18" fmla="*/ 211179 h 1144298"/>
                  <a:gd name="connsiteX19" fmla="*/ 507614 w 656364"/>
                  <a:gd name="connsiteY19" fmla="*/ 50586 h 1144298"/>
                  <a:gd name="connsiteX20" fmla="*/ 530646 w 656364"/>
                  <a:gd name="connsiteY20" fmla="*/ 49045 h 1144298"/>
                  <a:gd name="connsiteX21" fmla="*/ 532466 w 656364"/>
                  <a:gd name="connsiteY21" fmla="*/ 48586 h 1144298"/>
                  <a:gd name="connsiteX22" fmla="*/ 560107 w 656364"/>
                  <a:gd name="connsiteY22" fmla="*/ 36964 h 1144298"/>
                  <a:gd name="connsiteX23" fmla="*/ 562010 w 656364"/>
                  <a:gd name="connsiteY23" fmla="*/ 36308 h 1144298"/>
                  <a:gd name="connsiteX24" fmla="*/ 591077 w 656364"/>
                  <a:gd name="connsiteY24" fmla="*/ 28719 h 1144298"/>
                  <a:gd name="connsiteX25" fmla="*/ 593883 w 656364"/>
                  <a:gd name="connsiteY25" fmla="*/ 27211 h 1144298"/>
                  <a:gd name="connsiteX26" fmla="*/ 620785 w 656364"/>
                  <a:gd name="connsiteY26" fmla="*/ 3852 h 1144298"/>
                  <a:gd name="connsiteX27" fmla="*/ 630660 w 656364"/>
                  <a:gd name="connsiteY27" fmla="*/ 0 h 1144298"/>
                  <a:gd name="connsiteX28" fmla="*/ 653658 w 656364"/>
                  <a:gd name="connsiteY28" fmla="*/ 0 h 1144298"/>
                  <a:gd name="connsiteX29" fmla="*/ 656365 w 656364"/>
                  <a:gd name="connsiteY29" fmla="*/ 26227 h 1144298"/>
                  <a:gd name="connsiteX30" fmla="*/ 649639 w 656364"/>
                  <a:gd name="connsiteY30" fmla="*/ 74732 h 1144298"/>
                  <a:gd name="connsiteX31" fmla="*/ 649492 w 656364"/>
                  <a:gd name="connsiteY31" fmla="*/ 77043 h 1144298"/>
                  <a:gd name="connsiteX32" fmla="*/ 649492 w 656364"/>
                  <a:gd name="connsiteY32" fmla="*/ 114318 h 1144298"/>
                  <a:gd name="connsiteX33" fmla="*/ 647260 w 656364"/>
                  <a:gd name="connsiteY33" fmla="*/ 124613 h 1144298"/>
                  <a:gd name="connsiteX34" fmla="*/ 636368 w 656364"/>
                  <a:gd name="connsiteY34" fmla="*/ 147824 h 1144298"/>
                  <a:gd name="connsiteX35" fmla="*/ 635187 w 656364"/>
                  <a:gd name="connsiteY35" fmla="*/ 151529 h 1144298"/>
                  <a:gd name="connsiteX36" fmla="*/ 619833 w 656364"/>
                  <a:gd name="connsiteY36" fmla="*/ 236866 h 1144298"/>
                  <a:gd name="connsiteX37" fmla="*/ 618882 w 656364"/>
                  <a:gd name="connsiteY37" fmla="*/ 240521 h 1144298"/>
                  <a:gd name="connsiteX38" fmla="*/ 587223 w 656364"/>
                  <a:gd name="connsiteY38" fmla="*/ 331317 h 1144298"/>
                  <a:gd name="connsiteX39" fmla="*/ 547804 w 656364"/>
                  <a:gd name="connsiteY39" fmla="*/ 437013 h 1144298"/>
                  <a:gd name="connsiteX40" fmla="*/ 493245 w 656364"/>
                  <a:gd name="connsiteY40" fmla="*/ 557331 h 1144298"/>
                  <a:gd name="connsiteX41" fmla="*/ 492327 w 656364"/>
                  <a:gd name="connsiteY41" fmla="*/ 559150 h 1144298"/>
                  <a:gd name="connsiteX42" fmla="*/ 440179 w 656364"/>
                  <a:gd name="connsiteY42" fmla="*/ 650176 h 1144298"/>
                  <a:gd name="connsiteX43" fmla="*/ 439391 w 656364"/>
                  <a:gd name="connsiteY43" fmla="*/ 651454 h 1144298"/>
                  <a:gd name="connsiteX44" fmla="*/ 364672 w 656364"/>
                  <a:gd name="connsiteY44" fmla="*/ 763019 h 1144298"/>
                  <a:gd name="connsiteX45" fmla="*/ 362572 w 656364"/>
                  <a:gd name="connsiteY45" fmla="*/ 765642 h 1144298"/>
                  <a:gd name="connsiteX46" fmla="*/ 299648 w 656364"/>
                  <a:gd name="connsiteY46" fmla="*/ 831259 h 1144298"/>
                  <a:gd name="connsiteX47" fmla="*/ 298303 w 656364"/>
                  <a:gd name="connsiteY47" fmla="*/ 832538 h 1144298"/>
                  <a:gd name="connsiteX48" fmla="*/ 203013 w 656364"/>
                  <a:gd name="connsiteY48" fmla="*/ 912613 h 1144298"/>
                  <a:gd name="connsiteX49" fmla="*/ 202176 w 656364"/>
                  <a:gd name="connsiteY49" fmla="*/ 913400 h 1144298"/>
                  <a:gd name="connsiteX50" fmla="*/ 145928 w 656364"/>
                  <a:gd name="connsiteY50" fmla="*/ 975001 h 1144298"/>
                  <a:gd name="connsiteX51" fmla="*/ 145107 w 656364"/>
                  <a:gd name="connsiteY51" fmla="*/ 976017 h 1144298"/>
                  <a:gd name="connsiteX52" fmla="*/ 75949 w 656364"/>
                  <a:gd name="connsiteY52" fmla="*/ 1073731 h 1144298"/>
                  <a:gd name="connsiteX53" fmla="*/ 74177 w 656364"/>
                  <a:gd name="connsiteY53" fmla="*/ 1077337 h 1144298"/>
                  <a:gd name="connsiteX54" fmla="*/ 62088 w 656364"/>
                  <a:gd name="connsiteY54" fmla="*/ 1115350 h 1144298"/>
                  <a:gd name="connsiteX55" fmla="*/ 59200 w 656364"/>
                  <a:gd name="connsiteY55" fmla="*/ 1121268 h 1144298"/>
                  <a:gd name="connsiteX56" fmla="*/ 42978 w 656364"/>
                  <a:gd name="connsiteY56" fmla="*/ 1144282 h 1144298"/>
                  <a:gd name="connsiteX57" fmla="*/ 516227 w 656364"/>
                  <a:gd name="connsiteY57" fmla="*/ 58651 h 1144298"/>
                  <a:gd name="connsiteX58" fmla="*/ 516227 w 656364"/>
                  <a:gd name="connsiteY58" fmla="*/ 211212 h 1144298"/>
                  <a:gd name="connsiteX59" fmla="*/ 513012 w 656364"/>
                  <a:gd name="connsiteY59" fmla="*/ 223359 h 1144298"/>
                  <a:gd name="connsiteX60" fmla="*/ 485765 w 656364"/>
                  <a:gd name="connsiteY60" fmla="*/ 269273 h 1144298"/>
                  <a:gd name="connsiteX61" fmla="*/ 442377 w 656364"/>
                  <a:gd name="connsiteY61" fmla="*/ 338726 h 1144298"/>
                  <a:gd name="connsiteX62" fmla="*/ 441541 w 656364"/>
                  <a:gd name="connsiteY62" fmla="*/ 339972 h 1144298"/>
                  <a:gd name="connsiteX63" fmla="*/ 263952 w 656364"/>
                  <a:gd name="connsiteY63" fmla="*/ 582018 h 1144298"/>
                  <a:gd name="connsiteX64" fmla="*/ 252060 w 656364"/>
                  <a:gd name="connsiteY64" fmla="*/ 588853 h 1144298"/>
                  <a:gd name="connsiteX65" fmla="*/ 178522 w 656364"/>
                  <a:gd name="connsiteY65" fmla="*/ 592574 h 1144298"/>
                  <a:gd name="connsiteX66" fmla="*/ 174158 w 656364"/>
                  <a:gd name="connsiteY66" fmla="*/ 594688 h 1144298"/>
                  <a:gd name="connsiteX67" fmla="*/ 123160 w 656364"/>
                  <a:gd name="connsiteY67" fmla="*/ 645569 h 1144298"/>
                  <a:gd name="connsiteX68" fmla="*/ 112923 w 656364"/>
                  <a:gd name="connsiteY68" fmla="*/ 650225 h 1144298"/>
                  <a:gd name="connsiteX69" fmla="*/ 83397 w 656364"/>
                  <a:gd name="connsiteY69" fmla="*/ 651290 h 1144298"/>
                  <a:gd name="connsiteX70" fmla="*/ 77754 w 656364"/>
                  <a:gd name="connsiteY70" fmla="*/ 654848 h 1144298"/>
                  <a:gd name="connsiteX71" fmla="*/ 63334 w 656364"/>
                  <a:gd name="connsiteY71" fmla="*/ 675698 h 1144298"/>
                  <a:gd name="connsiteX72" fmla="*/ 10629 w 656364"/>
                  <a:gd name="connsiteY72" fmla="*/ 765166 h 1144298"/>
                  <a:gd name="connsiteX73" fmla="*/ 8644 w 656364"/>
                  <a:gd name="connsiteY73" fmla="*/ 772871 h 1144298"/>
                  <a:gd name="connsiteX74" fmla="*/ 8644 w 656364"/>
                  <a:gd name="connsiteY74" fmla="*/ 1062437 h 1144298"/>
                  <a:gd name="connsiteX75" fmla="*/ 10547 w 656364"/>
                  <a:gd name="connsiteY75" fmla="*/ 1070026 h 1144298"/>
                  <a:gd name="connsiteX76" fmla="*/ 43781 w 656364"/>
                  <a:gd name="connsiteY76" fmla="*/ 1128284 h 1144298"/>
                  <a:gd name="connsiteX77" fmla="*/ 52164 w 656364"/>
                  <a:gd name="connsiteY77" fmla="*/ 1116400 h 1144298"/>
                  <a:gd name="connsiteX78" fmla="*/ 53902 w 656364"/>
                  <a:gd name="connsiteY78" fmla="*/ 1112793 h 1144298"/>
                  <a:gd name="connsiteX79" fmla="*/ 65992 w 656364"/>
                  <a:gd name="connsiteY79" fmla="*/ 1074780 h 1144298"/>
                  <a:gd name="connsiteX80" fmla="*/ 68928 w 656364"/>
                  <a:gd name="connsiteY80" fmla="*/ 1068813 h 1144298"/>
                  <a:gd name="connsiteX81" fmla="*/ 138087 w 656364"/>
                  <a:gd name="connsiteY81" fmla="*/ 971084 h 1144298"/>
                  <a:gd name="connsiteX82" fmla="*/ 139546 w 656364"/>
                  <a:gd name="connsiteY82" fmla="*/ 969264 h 1144298"/>
                  <a:gd name="connsiteX83" fmla="*/ 195795 w 656364"/>
                  <a:gd name="connsiteY83" fmla="*/ 907663 h 1144298"/>
                  <a:gd name="connsiteX84" fmla="*/ 197534 w 656364"/>
                  <a:gd name="connsiteY84" fmla="*/ 906023 h 1144298"/>
                  <a:gd name="connsiteX85" fmla="*/ 292741 w 656364"/>
                  <a:gd name="connsiteY85" fmla="*/ 826013 h 1144298"/>
                  <a:gd name="connsiteX86" fmla="*/ 356388 w 656364"/>
                  <a:gd name="connsiteY86" fmla="*/ 759708 h 1144298"/>
                  <a:gd name="connsiteX87" fmla="*/ 357553 w 656364"/>
                  <a:gd name="connsiteY87" fmla="*/ 758265 h 1144298"/>
                  <a:gd name="connsiteX88" fmla="*/ 432289 w 656364"/>
                  <a:gd name="connsiteY88" fmla="*/ 646668 h 1144298"/>
                  <a:gd name="connsiteX89" fmla="*/ 484879 w 656364"/>
                  <a:gd name="connsiteY89" fmla="*/ 554921 h 1144298"/>
                  <a:gd name="connsiteX90" fmla="*/ 485404 w 656364"/>
                  <a:gd name="connsiteY90" fmla="*/ 553872 h 1144298"/>
                  <a:gd name="connsiteX91" fmla="*/ 539963 w 656364"/>
                  <a:gd name="connsiteY91" fmla="*/ 433554 h 1144298"/>
                  <a:gd name="connsiteX92" fmla="*/ 579152 w 656364"/>
                  <a:gd name="connsiteY92" fmla="*/ 328449 h 1144298"/>
                  <a:gd name="connsiteX93" fmla="*/ 610762 w 656364"/>
                  <a:gd name="connsiteY93" fmla="*/ 237767 h 1144298"/>
                  <a:gd name="connsiteX94" fmla="*/ 611386 w 656364"/>
                  <a:gd name="connsiteY94" fmla="*/ 235391 h 1144298"/>
                  <a:gd name="connsiteX95" fmla="*/ 626739 w 656364"/>
                  <a:gd name="connsiteY95" fmla="*/ 150053 h 1144298"/>
                  <a:gd name="connsiteX96" fmla="*/ 628592 w 656364"/>
                  <a:gd name="connsiteY96" fmla="*/ 144185 h 1144298"/>
                  <a:gd name="connsiteX97" fmla="*/ 639485 w 656364"/>
                  <a:gd name="connsiteY97" fmla="*/ 120990 h 1144298"/>
                  <a:gd name="connsiteX98" fmla="*/ 640912 w 656364"/>
                  <a:gd name="connsiteY98" fmla="*/ 114335 h 1144298"/>
                  <a:gd name="connsiteX99" fmla="*/ 640912 w 656364"/>
                  <a:gd name="connsiteY99" fmla="*/ 77060 h 1144298"/>
                  <a:gd name="connsiteX100" fmla="*/ 641142 w 656364"/>
                  <a:gd name="connsiteY100" fmla="*/ 73535 h 1144298"/>
                  <a:gd name="connsiteX101" fmla="*/ 647851 w 656364"/>
                  <a:gd name="connsiteY101" fmla="*/ 26063 h 1144298"/>
                  <a:gd name="connsiteX102" fmla="*/ 645931 w 656364"/>
                  <a:gd name="connsiteY102" fmla="*/ 8606 h 1144298"/>
                  <a:gd name="connsiteX103" fmla="*/ 630693 w 656364"/>
                  <a:gd name="connsiteY103" fmla="*/ 8606 h 1144298"/>
                  <a:gd name="connsiteX104" fmla="*/ 626477 w 656364"/>
                  <a:gd name="connsiteY104" fmla="*/ 10344 h 1144298"/>
                  <a:gd name="connsiteX105" fmla="*/ 599591 w 656364"/>
                  <a:gd name="connsiteY105" fmla="*/ 33686 h 1144298"/>
                  <a:gd name="connsiteX106" fmla="*/ 593292 w 656364"/>
                  <a:gd name="connsiteY106" fmla="*/ 37063 h 1144298"/>
                  <a:gd name="connsiteX107" fmla="*/ 564323 w 656364"/>
                  <a:gd name="connsiteY107" fmla="*/ 44620 h 1144298"/>
                  <a:gd name="connsiteX108" fmla="*/ 535895 w 656364"/>
                  <a:gd name="connsiteY108" fmla="*/ 56520 h 1144298"/>
                  <a:gd name="connsiteX109" fmla="*/ 531302 w 656364"/>
                  <a:gd name="connsiteY109" fmla="*/ 57634 h 1144298"/>
                  <a:gd name="connsiteX110" fmla="*/ 516276 w 656364"/>
                  <a:gd name="connsiteY110" fmla="*/ 58634 h 114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56364" h="1144298">
                    <a:moveTo>
                      <a:pt x="42961" y="1144299"/>
                    </a:moveTo>
                    <a:lnTo>
                      <a:pt x="3018" y="1074272"/>
                    </a:lnTo>
                    <a:cubicBezTo>
                      <a:pt x="1033" y="1070780"/>
                      <a:pt x="0" y="1066682"/>
                      <a:pt x="0" y="1062437"/>
                    </a:cubicBezTo>
                    <a:lnTo>
                      <a:pt x="0" y="772871"/>
                    </a:lnTo>
                    <a:cubicBezTo>
                      <a:pt x="0" y="768510"/>
                      <a:pt x="1098" y="764331"/>
                      <a:pt x="3166" y="760806"/>
                    </a:cubicBezTo>
                    <a:lnTo>
                      <a:pt x="55412" y="672059"/>
                    </a:lnTo>
                    <a:cubicBezTo>
                      <a:pt x="55641" y="671649"/>
                      <a:pt x="55936" y="671223"/>
                      <a:pt x="56216" y="670797"/>
                    </a:cubicBezTo>
                    <a:lnTo>
                      <a:pt x="70634" y="649946"/>
                    </a:lnTo>
                    <a:cubicBezTo>
                      <a:pt x="73702" y="645504"/>
                      <a:pt x="78245" y="642849"/>
                      <a:pt x="83068" y="642668"/>
                    </a:cubicBezTo>
                    <a:lnTo>
                      <a:pt x="112579" y="641603"/>
                    </a:lnTo>
                    <a:cubicBezTo>
                      <a:pt x="114154" y="641553"/>
                      <a:pt x="115712" y="640816"/>
                      <a:pt x="117057" y="639472"/>
                    </a:cubicBezTo>
                    <a:lnTo>
                      <a:pt x="168040" y="588607"/>
                    </a:lnTo>
                    <a:cubicBezTo>
                      <a:pt x="170829" y="585804"/>
                      <a:pt x="174388" y="584165"/>
                      <a:pt x="178079" y="583952"/>
                    </a:cubicBezTo>
                    <a:lnTo>
                      <a:pt x="251618" y="580214"/>
                    </a:lnTo>
                    <a:cubicBezTo>
                      <a:pt x="253619" y="580116"/>
                      <a:pt x="255538" y="578936"/>
                      <a:pt x="257014" y="576903"/>
                    </a:cubicBezTo>
                    <a:lnTo>
                      <a:pt x="434618" y="334841"/>
                    </a:lnTo>
                    <a:lnTo>
                      <a:pt x="478416" y="264749"/>
                    </a:lnTo>
                    <a:lnTo>
                      <a:pt x="505614" y="218916"/>
                    </a:lnTo>
                    <a:cubicBezTo>
                      <a:pt x="506910" y="216752"/>
                      <a:pt x="507614" y="213999"/>
                      <a:pt x="507614" y="211179"/>
                    </a:cubicBezTo>
                    <a:lnTo>
                      <a:pt x="507614" y="50586"/>
                    </a:lnTo>
                    <a:lnTo>
                      <a:pt x="530646" y="49045"/>
                    </a:lnTo>
                    <a:cubicBezTo>
                      <a:pt x="531269" y="48996"/>
                      <a:pt x="531893" y="48849"/>
                      <a:pt x="532466" y="48586"/>
                    </a:cubicBezTo>
                    <a:lnTo>
                      <a:pt x="560107" y="36964"/>
                    </a:lnTo>
                    <a:cubicBezTo>
                      <a:pt x="560714" y="36702"/>
                      <a:pt x="561353" y="36489"/>
                      <a:pt x="562010" y="36308"/>
                    </a:cubicBezTo>
                    <a:lnTo>
                      <a:pt x="591077" y="28719"/>
                    </a:lnTo>
                    <a:cubicBezTo>
                      <a:pt x="592078" y="28473"/>
                      <a:pt x="593030" y="27949"/>
                      <a:pt x="593883" y="27211"/>
                    </a:cubicBezTo>
                    <a:lnTo>
                      <a:pt x="620785" y="3852"/>
                    </a:lnTo>
                    <a:cubicBezTo>
                      <a:pt x="623671" y="1328"/>
                      <a:pt x="627084" y="0"/>
                      <a:pt x="630660" y="0"/>
                    </a:cubicBezTo>
                    <a:lnTo>
                      <a:pt x="653658" y="0"/>
                    </a:lnTo>
                    <a:lnTo>
                      <a:pt x="656365" y="26227"/>
                    </a:lnTo>
                    <a:lnTo>
                      <a:pt x="649639" y="74732"/>
                    </a:lnTo>
                    <a:cubicBezTo>
                      <a:pt x="649541" y="75486"/>
                      <a:pt x="649492" y="76273"/>
                      <a:pt x="649492" y="77043"/>
                    </a:cubicBezTo>
                    <a:lnTo>
                      <a:pt x="649492" y="114318"/>
                    </a:lnTo>
                    <a:cubicBezTo>
                      <a:pt x="649492" y="117925"/>
                      <a:pt x="648721" y="121498"/>
                      <a:pt x="647260" y="124613"/>
                    </a:cubicBezTo>
                    <a:lnTo>
                      <a:pt x="636368" y="147824"/>
                    </a:lnTo>
                    <a:cubicBezTo>
                      <a:pt x="635827" y="148971"/>
                      <a:pt x="635434" y="150201"/>
                      <a:pt x="635187" y="151529"/>
                    </a:cubicBezTo>
                    <a:lnTo>
                      <a:pt x="619833" y="236866"/>
                    </a:lnTo>
                    <a:cubicBezTo>
                      <a:pt x="619620" y="238128"/>
                      <a:pt x="619275" y="239358"/>
                      <a:pt x="618882" y="240521"/>
                    </a:cubicBezTo>
                    <a:lnTo>
                      <a:pt x="587223" y="331317"/>
                    </a:lnTo>
                    <a:lnTo>
                      <a:pt x="547804" y="437013"/>
                    </a:lnTo>
                    <a:lnTo>
                      <a:pt x="493245" y="557331"/>
                    </a:lnTo>
                    <a:cubicBezTo>
                      <a:pt x="492999" y="557905"/>
                      <a:pt x="492671" y="558544"/>
                      <a:pt x="492327" y="559150"/>
                    </a:cubicBezTo>
                    <a:lnTo>
                      <a:pt x="440179" y="650176"/>
                    </a:lnTo>
                    <a:cubicBezTo>
                      <a:pt x="439966" y="650585"/>
                      <a:pt x="439686" y="651012"/>
                      <a:pt x="439391" y="651454"/>
                    </a:cubicBezTo>
                    <a:lnTo>
                      <a:pt x="364672" y="763019"/>
                    </a:lnTo>
                    <a:cubicBezTo>
                      <a:pt x="364032" y="763970"/>
                      <a:pt x="363327" y="764871"/>
                      <a:pt x="362572" y="765642"/>
                    </a:cubicBezTo>
                    <a:lnTo>
                      <a:pt x="299648" y="831259"/>
                    </a:lnTo>
                    <a:cubicBezTo>
                      <a:pt x="299205" y="831718"/>
                      <a:pt x="298761" y="832144"/>
                      <a:pt x="298303" y="832538"/>
                    </a:cubicBezTo>
                    <a:lnTo>
                      <a:pt x="203013" y="912613"/>
                    </a:lnTo>
                    <a:cubicBezTo>
                      <a:pt x="202685" y="912875"/>
                      <a:pt x="202422" y="913137"/>
                      <a:pt x="202176" y="913400"/>
                    </a:cubicBezTo>
                    <a:lnTo>
                      <a:pt x="145928" y="975001"/>
                    </a:lnTo>
                    <a:cubicBezTo>
                      <a:pt x="145665" y="975280"/>
                      <a:pt x="145370" y="975641"/>
                      <a:pt x="145107" y="976017"/>
                    </a:cubicBezTo>
                    <a:lnTo>
                      <a:pt x="75949" y="1073731"/>
                    </a:lnTo>
                    <a:cubicBezTo>
                      <a:pt x="75195" y="1074796"/>
                      <a:pt x="74604" y="1076009"/>
                      <a:pt x="74177" y="1077337"/>
                    </a:cubicBezTo>
                    <a:lnTo>
                      <a:pt x="62088" y="1115350"/>
                    </a:lnTo>
                    <a:cubicBezTo>
                      <a:pt x="61415" y="1117465"/>
                      <a:pt x="60448" y="1119465"/>
                      <a:pt x="59200" y="1121268"/>
                    </a:cubicBezTo>
                    <a:lnTo>
                      <a:pt x="42978" y="1144282"/>
                    </a:lnTo>
                    <a:close/>
                    <a:moveTo>
                      <a:pt x="516227" y="58651"/>
                    </a:moveTo>
                    <a:lnTo>
                      <a:pt x="516227" y="211212"/>
                    </a:lnTo>
                    <a:cubicBezTo>
                      <a:pt x="516227" y="215638"/>
                      <a:pt x="515111" y="219834"/>
                      <a:pt x="513012" y="223359"/>
                    </a:cubicBezTo>
                    <a:lnTo>
                      <a:pt x="485765" y="269273"/>
                    </a:lnTo>
                    <a:lnTo>
                      <a:pt x="442377" y="338726"/>
                    </a:lnTo>
                    <a:cubicBezTo>
                      <a:pt x="442147" y="339120"/>
                      <a:pt x="441852" y="339529"/>
                      <a:pt x="441541" y="339972"/>
                    </a:cubicBezTo>
                    <a:lnTo>
                      <a:pt x="263952" y="582018"/>
                    </a:lnTo>
                    <a:cubicBezTo>
                      <a:pt x="260984" y="586116"/>
                      <a:pt x="256621" y="588623"/>
                      <a:pt x="252060" y="588853"/>
                    </a:cubicBezTo>
                    <a:lnTo>
                      <a:pt x="178522" y="592574"/>
                    </a:lnTo>
                    <a:cubicBezTo>
                      <a:pt x="176964" y="592639"/>
                      <a:pt x="175455" y="593377"/>
                      <a:pt x="174158" y="594688"/>
                    </a:cubicBezTo>
                    <a:lnTo>
                      <a:pt x="123160" y="645569"/>
                    </a:lnTo>
                    <a:cubicBezTo>
                      <a:pt x="120305" y="648422"/>
                      <a:pt x="116664" y="650078"/>
                      <a:pt x="112923" y="650225"/>
                    </a:cubicBezTo>
                    <a:lnTo>
                      <a:pt x="83397" y="651290"/>
                    </a:lnTo>
                    <a:cubicBezTo>
                      <a:pt x="81313" y="651356"/>
                      <a:pt x="79263" y="652651"/>
                      <a:pt x="77754" y="654848"/>
                    </a:cubicBezTo>
                    <a:lnTo>
                      <a:pt x="63334" y="675698"/>
                    </a:lnTo>
                    <a:lnTo>
                      <a:pt x="10629" y="765166"/>
                    </a:lnTo>
                    <a:cubicBezTo>
                      <a:pt x="9349" y="767330"/>
                      <a:pt x="8644" y="770067"/>
                      <a:pt x="8644" y="772871"/>
                    </a:cubicBezTo>
                    <a:lnTo>
                      <a:pt x="8644" y="1062437"/>
                    </a:lnTo>
                    <a:cubicBezTo>
                      <a:pt x="8644" y="1065174"/>
                      <a:pt x="9317" y="1067863"/>
                      <a:pt x="10547" y="1070026"/>
                    </a:cubicBezTo>
                    <a:lnTo>
                      <a:pt x="43781" y="1128284"/>
                    </a:lnTo>
                    <a:lnTo>
                      <a:pt x="52164" y="1116400"/>
                    </a:lnTo>
                    <a:cubicBezTo>
                      <a:pt x="52886" y="1115334"/>
                      <a:pt x="53493" y="1114088"/>
                      <a:pt x="53902" y="1112793"/>
                    </a:cubicBezTo>
                    <a:lnTo>
                      <a:pt x="65992" y="1074780"/>
                    </a:lnTo>
                    <a:cubicBezTo>
                      <a:pt x="66664" y="1072633"/>
                      <a:pt x="67649" y="1070617"/>
                      <a:pt x="68928" y="1068813"/>
                    </a:cubicBezTo>
                    <a:lnTo>
                      <a:pt x="138087" y="971084"/>
                    </a:lnTo>
                    <a:cubicBezTo>
                      <a:pt x="138562" y="970428"/>
                      <a:pt x="139038" y="969838"/>
                      <a:pt x="139546" y="969264"/>
                    </a:cubicBezTo>
                    <a:lnTo>
                      <a:pt x="195795" y="907663"/>
                    </a:lnTo>
                    <a:cubicBezTo>
                      <a:pt x="196320" y="907072"/>
                      <a:pt x="196911" y="906515"/>
                      <a:pt x="197534" y="906023"/>
                    </a:cubicBezTo>
                    <a:lnTo>
                      <a:pt x="292741" y="826013"/>
                    </a:lnTo>
                    <a:lnTo>
                      <a:pt x="356388" y="759708"/>
                    </a:lnTo>
                    <a:cubicBezTo>
                      <a:pt x="356832" y="759249"/>
                      <a:pt x="357192" y="758773"/>
                      <a:pt x="357553" y="758265"/>
                    </a:cubicBezTo>
                    <a:lnTo>
                      <a:pt x="432289" y="646668"/>
                    </a:lnTo>
                    <a:lnTo>
                      <a:pt x="484879" y="554921"/>
                    </a:lnTo>
                    <a:cubicBezTo>
                      <a:pt x="485059" y="554577"/>
                      <a:pt x="485256" y="554249"/>
                      <a:pt x="485404" y="553872"/>
                    </a:cubicBezTo>
                    <a:lnTo>
                      <a:pt x="539963" y="433554"/>
                    </a:lnTo>
                    <a:lnTo>
                      <a:pt x="579152" y="328449"/>
                    </a:lnTo>
                    <a:lnTo>
                      <a:pt x="610762" y="237767"/>
                    </a:lnTo>
                    <a:cubicBezTo>
                      <a:pt x="611024" y="237013"/>
                      <a:pt x="611237" y="236227"/>
                      <a:pt x="611386" y="235391"/>
                    </a:cubicBezTo>
                    <a:lnTo>
                      <a:pt x="626739" y="150053"/>
                    </a:lnTo>
                    <a:cubicBezTo>
                      <a:pt x="627100" y="147971"/>
                      <a:pt x="627723" y="146005"/>
                      <a:pt x="628592" y="144185"/>
                    </a:cubicBezTo>
                    <a:lnTo>
                      <a:pt x="639485" y="120990"/>
                    </a:lnTo>
                    <a:cubicBezTo>
                      <a:pt x="640420" y="119007"/>
                      <a:pt x="640912" y="116712"/>
                      <a:pt x="640912" y="114335"/>
                    </a:cubicBezTo>
                    <a:lnTo>
                      <a:pt x="640912" y="77060"/>
                    </a:lnTo>
                    <a:cubicBezTo>
                      <a:pt x="640912" y="75879"/>
                      <a:pt x="640994" y="74682"/>
                      <a:pt x="641142" y="73535"/>
                    </a:cubicBezTo>
                    <a:lnTo>
                      <a:pt x="647851" y="26063"/>
                    </a:lnTo>
                    <a:lnTo>
                      <a:pt x="645931" y="8606"/>
                    </a:lnTo>
                    <a:lnTo>
                      <a:pt x="630693" y="8606"/>
                    </a:lnTo>
                    <a:cubicBezTo>
                      <a:pt x="629232" y="8606"/>
                      <a:pt x="627789" y="9213"/>
                      <a:pt x="626477" y="10344"/>
                    </a:cubicBezTo>
                    <a:lnTo>
                      <a:pt x="599591" y="33686"/>
                    </a:lnTo>
                    <a:cubicBezTo>
                      <a:pt x="597721" y="35341"/>
                      <a:pt x="595589" y="36456"/>
                      <a:pt x="593292" y="37063"/>
                    </a:cubicBezTo>
                    <a:lnTo>
                      <a:pt x="564323" y="44620"/>
                    </a:lnTo>
                    <a:lnTo>
                      <a:pt x="535895" y="56520"/>
                    </a:lnTo>
                    <a:cubicBezTo>
                      <a:pt x="534501" y="57127"/>
                      <a:pt x="532942" y="57503"/>
                      <a:pt x="531302" y="57634"/>
                    </a:cubicBezTo>
                    <a:lnTo>
                      <a:pt x="516276" y="5863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7" name="Graphic 9">
              <a:extLst>
                <a:ext uri="{FF2B5EF4-FFF2-40B4-BE49-F238E27FC236}">
                  <a16:creationId xmlns:a16="http://schemas.microsoft.com/office/drawing/2014/main" id="{B5518E5A-8809-FD30-4A21-11769724CD6C}"/>
                </a:ext>
              </a:extLst>
            </p:cNvPr>
            <p:cNvGrpSpPr/>
            <p:nvPr/>
          </p:nvGrpSpPr>
          <p:grpSpPr>
            <a:xfrm>
              <a:off x="11001867" y="7721266"/>
              <a:ext cx="676537" cy="536568"/>
              <a:chOff x="11001867" y="7721266"/>
              <a:chExt cx="676537" cy="536568"/>
            </a:xfrm>
            <a:grpFill/>
          </p:grpSpPr>
          <p:sp>
            <p:nvSpPr>
              <p:cNvPr id="1609" name="Freeform 1608">
                <a:extLst>
                  <a:ext uri="{FF2B5EF4-FFF2-40B4-BE49-F238E27FC236}">
                    <a16:creationId xmlns:a16="http://schemas.microsoft.com/office/drawing/2014/main" id="{2E07F3BF-A619-70AE-14C7-FFE7F596DAA4}"/>
                  </a:ext>
                </a:extLst>
              </p:cNvPr>
              <p:cNvSpPr/>
              <p:nvPr/>
            </p:nvSpPr>
            <p:spPr>
              <a:xfrm>
                <a:off x="11008035" y="7725534"/>
                <a:ext cx="666021" cy="527970"/>
              </a:xfrm>
              <a:custGeom>
                <a:avLst/>
                <a:gdLst>
                  <a:gd name="connsiteX0" fmla="*/ 657660 w 666021"/>
                  <a:gd name="connsiteY0" fmla="*/ 198885 h 527970"/>
                  <a:gd name="connsiteX1" fmla="*/ 627756 w 666021"/>
                  <a:gd name="connsiteY1" fmla="*/ 212753 h 527970"/>
                  <a:gd name="connsiteX2" fmla="*/ 620325 w 666021"/>
                  <a:gd name="connsiteY2" fmla="*/ 221949 h 527970"/>
                  <a:gd name="connsiteX3" fmla="*/ 611648 w 666021"/>
                  <a:gd name="connsiteY3" fmla="*/ 249389 h 527970"/>
                  <a:gd name="connsiteX4" fmla="*/ 610779 w 666021"/>
                  <a:gd name="connsiteY4" fmla="*/ 253848 h 527970"/>
                  <a:gd name="connsiteX5" fmla="*/ 608679 w 666021"/>
                  <a:gd name="connsiteY5" fmla="*/ 279485 h 527970"/>
                  <a:gd name="connsiteX6" fmla="*/ 547394 w 666021"/>
                  <a:gd name="connsiteY6" fmla="*/ 314007 h 527970"/>
                  <a:gd name="connsiteX7" fmla="*/ 545902 w 666021"/>
                  <a:gd name="connsiteY7" fmla="*/ 314712 h 527970"/>
                  <a:gd name="connsiteX8" fmla="*/ 445708 w 666021"/>
                  <a:gd name="connsiteY8" fmla="*/ 352643 h 527970"/>
                  <a:gd name="connsiteX9" fmla="*/ 441344 w 666021"/>
                  <a:gd name="connsiteY9" fmla="*/ 355577 h 527970"/>
                  <a:gd name="connsiteX10" fmla="*/ 391050 w 666021"/>
                  <a:gd name="connsiteY10" fmla="*/ 407852 h 527970"/>
                  <a:gd name="connsiteX11" fmla="*/ 384505 w 666021"/>
                  <a:gd name="connsiteY11" fmla="*/ 411360 h 527970"/>
                  <a:gd name="connsiteX12" fmla="*/ 358308 w 666021"/>
                  <a:gd name="connsiteY12" fmla="*/ 415032 h 527970"/>
                  <a:gd name="connsiteX13" fmla="*/ 339936 w 666021"/>
                  <a:gd name="connsiteY13" fmla="*/ 410835 h 527970"/>
                  <a:gd name="connsiteX14" fmla="*/ 304996 w 666021"/>
                  <a:gd name="connsiteY14" fmla="*/ 444045 h 527970"/>
                  <a:gd name="connsiteX15" fmla="*/ 301010 w 666021"/>
                  <a:gd name="connsiteY15" fmla="*/ 446586 h 527970"/>
                  <a:gd name="connsiteX16" fmla="*/ 263167 w 666021"/>
                  <a:gd name="connsiteY16" fmla="*/ 460651 h 527970"/>
                  <a:gd name="connsiteX17" fmla="*/ 260459 w 666021"/>
                  <a:gd name="connsiteY17" fmla="*/ 461257 h 527970"/>
                  <a:gd name="connsiteX18" fmla="*/ 209017 w 666021"/>
                  <a:gd name="connsiteY18" fmla="*/ 465339 h 527970"/>
                  <a:gd name="connsiteX19" fmla="*/ 192942 w 666021"/>
                  <a:gd name="connsiteY19" fmla="*/ 469535 h 527970"/>
                  <a:gd name="connsiteX20" fmla="*/ 179162 w 666021"/>
                  <a:gd name="connsiteY20" fmla="*/ 491894 h 527970"/>
                  <a:gd name="connsiteX21" fmla="*/ 160790 w 666021"/>
                  <a:gd name="connsiteY21" fmla="*/ 497484 h 527970"/>
                  <a:gd name="connsiteX22" fmla="*/ 151604 w 666021"/>
                  <a:gd name="connsiteY22" fmla="*/ 518449 h 527970"/>
                  <a:gd name="connsiteX23" fmla="*/ 122192 w 666021"/>
                  <a:gd name="connsiteY23" fmla="*/ 517170 h 527970"/>
                  <a:gd name="connsiteX24" fmla="*/ 116910 w 666021"/>
                  <a:gd name="connsiteY24" fmla="*/ 518417 h 527970"/>
                  <a:gd name="connsiteX25" fmla="*/ 101573 w 666021"/>
                  <a:gd name="connsiteY25" fmla="*/ 526711 h 527970"/>
                  <a:gd name="connsiteX26" fmla="*/ 95766 w 666021"/>
                  <a:gd name="connsiteY26" fmla="*/ 527924 h 527970"/>
                  <a:gd name="connsiteX27" fmla="*/ 62810 w 666021"/>
                  <a:gd name="connsiteY27" fmla="*/ 524760 h 527970"/>
                  <a:gd name="connsiteX28" fmla="*/ 52131 w 666021"/>
                  <a:gd name="connsiteY28" fmla="*/ 514859 h 527970"/>
                  <a:gd name="connsiteX29" fmla="*/ 40239 w 666021"/>
                  <a:gd name="connsiteY29" fmla="*/ 478698 h 527970"/>
                  <a:gd name="connsiteX30" fmla="*/ 39254 w 666021"/>
                  <a:gd name="connsiteY30" fmla="*/ 471224 h 527970"/>
                  <a:gd name="connsiteX31" fmla="*/ 41076 w 666021"/>
                  <a:gd name="connsiteY31" fmla="*/ 435669 h 527970"/>
                  <a:gd name="connsiteX32" fmla="*/ 39189 w 666021"/>
                  <a:gd name="connsiteY32" fmla="*/ 425932 h 527970"/>
                  <a:gd name="connsiteX33" fmla="*/ 30954 w 666021"/>
                  <a:gd name="connsiteY33" fmla="*/ 408901 h 527970"/>
                  <a:gd name="connsiteX34" fmla="*/ 29379 w 666021"/>
                  <a:gd name="connsiteY34" fmla="*/ 404082 h 527970"/>
                  <a:gd name="connsiteX35" fmla="*/ 18947 w 666021"/>
                  <a:gd name="connsiteY35" fmla="*/ 348218 h 527970"/>
                  <a:gd name="connsiteX36" fmla="*/ 16978 w 666021"/>
                  <a:gd name="connsiteY36" fmla="*/ 342611 h 527970"/>
                  <a:gd name="connsiteX37" fmla="*/ 0 w 666021"/>
                  <a:gd name="connsiteY37" fmla="*/ 311630 h 527970"/>
                  <a:gd name="connsiteX38" fmla="*/ 11483 w 666021"/>
                  <a:gd name="connsiteY38" fmla="*/ 307434 h 527970"/>
                  <a:gd name="connsiteX39" fmla="*/ 6889 w 666021"/>
                  <a:gd name="connsiteY39" fmla="*/ 269699 h 527970"/>
                  <a:gd name="connsiteX40" fmla="*/ 13780 w 666021"/>
                  <a:gd name="connsiteY40" fmla="*/ 252930 h 527970"/>
                  <a:gd name="connsiteX41" fmla="*/ 12074 w 666021"/>
                  <a:gd name="connsiteY41" fmla="*/ 227047 h 527970"/>
                  <a:gd name="connsiteX42" fmla="*/ 17110 w 666021"/>
                  <a:gd name="connsiteY42" fmla="*/ 212557 h 527970"/>
                  <a:gd name="connsiteX43" fmla="*/ 32250 w 666021"/>
                  <a:gd name="connsiteY43" fmla="*/ 197967 h 527970"/>
                  <a:gd name="connsiteX44" fmla="*/ 36942 w 666021"/>
                  <a:gd name="connsiteY44" fmla="*/ 180821 h 527970"/>
                  <a:gd name="connsiteX45" fmla="*/ 33332 w 666021"/>
                  <a:gd name="connsiteY45" fmla="*/ 162478 h 527970"/>
                  <a:gd name="connsiteX46" fmla="*/ 34333 w 666021"/>
                  <a:gd name="connsiteY46" fmla="*/ 150971 h 527970"/>
                  <a:gd name="connsiteX47" fmla="*/ 42125 w 666021"/>
                  <a:gd name="connsiteY47" fmla="*/ 131334 h 527970"/>
                  <a:gd name="connsiteX48" fmla="*/ 59743 w 666021"/>
                  <a:gd name="connsiteY48" fmla="*/ 124711 h 527970"/>
                  <a:gd name="connsiteX49" fmla="*/ 75785 w 666021"/>
                  <a:gd name="connsiteY49" fmla="*/ 136907 h 527970"/>
                  <a:gd name="connsiteX50" fmla="*/ 91862 w 666021"/>
                  <a:gd name="connsiteY50" fmla="*/ 129924 h 527970"/>
                  <a:gd name="connsiteX51" fmla="*/ 165367 w 666021"/>
                  <a:gd name="connsiteY51" fmla="*/ 128531 h 527970"/>
                  <a:gd name="connsiteX52" fmla="*/ 176849 w 666021"/>
                  <a:gd name="connsiteY52" fmla="*/ 135514 h 527970"/>
                  <a:gd name="connsiteX53" fmla="*/ 237412 w 666021"/>
                  <a:gd name="connsiteY53" fmla="*/ 143693 h 527970"/>
                  <a:gd name="connsiteX54" fmla="*/ 240332 w 666021"/>
                  <a:gd name="connsiteY54" fmla="*/ 143644 h 527970"/>
                  <a:gd name="connsiteX55" fmla="*/ 256818 w 666021"/>
                  <a:gd name="connsiteY55" fmla="*/ 140907 h 527970"/>
                  <a:gd name="connsiteX56" fmla="*/ 268547 w 666021"/>
                  <a:gd name="connsiteY56" fmla="*/ 147349 h 527970"/>
                  <a:gd name="connsiteX57" fmla="*/ 274616 w 666021"/>
                  <a:gd name="connsiteY57" fmla="*/ 157905 h 527970"/>
                  <a:gd name="connsiteX58" fmla="*/ 289035 w 666021"/>
                  <a:gd name="connsiteY58" fmla="*/ 163511 h 527970"/>
                  <a:gd name="connsiteX59" fmla="*/ 306259 w 666021"/>
                  <a:gd name="connsiteY59" fmla="*/ 155446 h 527970"/>
                  <a:gd name="connsiteX60" fmla="*/ 312378 w 666021"/>
                  <a:gd name="connsiteY60" fmla="*/ 149332 h 527970"/>
                  <a:gd name="connsiteX61" fmla="*/ 354076 w 666021"/>
                  <a:gd name="connsiteY61" fmla="*/ 70683 h 527970"/>
                  <a:gd name="connsiteX62" fmla="*/ 359112 w 666021"/>
                  <a:gd name="connsiteY62" fmla="*/ 65142 h 527970"/>
                  <a:gd name="connsiteX63" fmla="*/ 413982 w 666021"/>
                  <a:gd name="connsiteY63" fmla="*/ 31768 h 527970"/>
                  <a:gd name="connsiteX64" fmla="*/ 417657 w 666021"/>
                  <a:gd name="connsiteY64" fmla="*/ 30358 h 527970"/>
                  <a:gd name="connsiteX65" fmla="*/ 590372 w 666021"/>
                  <a:gd name="connsiteY65" fmla="*/ 148 h 527970"/>
                  <a:gd name="connsiteX66" fmla="*/ 603446 w 666021"/>
                  <a:gd name="connsiteY66" fmla="*/ 9294 h 527970"/>
                  <a:gd name="connsiteX67" fmla="*/ 650017 w 666021"/>
                  <a:gd name="connsiteY67" fmla="*/ 135497 h 527970"/>
                  <a:gd name="connsiteX68" fmla="*/ 664829 w 666021"/>
                  <a:gd name="connsiteY68" fmla="*/ 176559 h 527970"/>
                  <a:gd name="connsiteX69" fmla="*/ 657644 w 666021"/>
                  <a:gd name="connsiteY69" fmla="*/ 198836 h 52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66021" h="527970">
                    <a:moveTo>
                      <a:pt x="657660" y="198885"/>
                    </a:moveTo>
                    <a:lnTo>
                      <a:pt x="627756" y="212753"/>
                    </a:lnTo>
                    <a:cubicBezTo>
                      <a:pt x="624394" y="214310"/>
                      <a:pt x="621687" y="217655"/>
                      <a:pt x="620325" y="221949"/>
                    </a:cubicBezTo>
                    <a:lnTo>
                      <a:pt x="611648" y="249389"/>
                    </a:lnTo>
                    <a:cubicBezTo>
                      <a:pt x="611205" y="250815"/>
                      <a:pt x="610910" y="252307"/>
                      <a:pt x="610779" y="253848"/>
                    </a:cubicBezTo>
                    <a:lnTo>
                      <a:pt x="608679" y="279485"/>
                    </a:lnTo>
                    <a:lnTo>
                      <a:pt x="547394" y="314007"/>
                    </a:lnTo>
                    <a:cubicBezTo>
                      <a:pt x="546903" y="314286"/>
                      <a:pt x="546410" y="314515"/>
                      <a:pt x="545902" y="314712"/>
                    </a:cubicBezTo>
                    <a:lnTo>
                      <a:pt x="445708" y="352643"/>
                    </a:lnTo>
                    <a:cubicBezTo>
                      <a:pt x="444117" y="353250"/>
                      <a:pt x="442640" y="354250"/>
                      <a:pt x="441344" y="355577"/>
                    </a:cubicBezTo>
                    <a:lnTo>
                      <a:pt x="391050" y="407852"/>
                    </a:lnTo>
                    <a:cubicBezTo>
                      <a:pt x="389181" y="409802"/>
                      <a:pt x="386900" y="411016"/>
                      <a:pt x="384505" y="411360"/>
                    </a:cubicBezTo>
                    <a:lnTo>
                      <a:pt x="358308" y="415032"/>
                    </a:lnTo>
                    <a:lnTo>
                      <a:pt x="339936" y="410835"/>
                    </a:lnTo>
                    <a:lnTo>
                      <a:pt x="304996" y="444045"/>
                    </a:lnTo>
                    <a:cubicBezTo>
                      <a:pt x="303799" y="445193"/>
                      <a:pt x="302437" y="446045"/>
                      <a:pt x="301010" y="446586"/>
                    </a:cubicBezTo>
                    <a:lnTo>
                      <a:pt x="263167" y="460651"/>
                    </a:lnTo>
                    <a:cubicBezTo>
                      <a:pt x="262280" y="460979"/>
                      <a:pt x="261378" y="461192"/>
                      <a:pt x="260459" y="461257"/>
                    </a:cubicBezTo>
                    <a:lnTo>
                      <a:pt x="209017" y="465339"/>
                    </a:lnTo>
                    <a:lnTo>
                      <a:pt x="192942" y="469535"/>
                    </a:lnTo>
                    <a:lnTo>
                      <a:pt x="179162" y="491894"/>
                    </a:lnTo>
                    <a:lnTo>
                      <a:pt x="160790" y="497484"/>
                    </a:lnTo>
                    <a:lnTo>
                      <a:pt x="151604" y="518449"/>
                    </a:lnTo>
                    <a:lnTo>
                      <a:pt x="122192" y="517170"/>
                    </a:lnTo>
                    <a:cubicBezTo>
                      <a:pt x="120387" y="517089"/>
                      <a:pt x="118583" y="517515"/>
                      <a:pt x="116910" y="518417"/>
                    </a:cubicBezTo>
                    <a:lnTo>
                      <a:pt x="101573" y="526711"/>
                    </a:lnTo>
                    <a:cubicBezTo>
                      <a:pt x="99735" y="527694"/>
                      <a:pt x="97750" y="528120"/>
                      <a:pt x="95766" y="527924"/>
                    </a:cubicBezTo>
                    <a:lnTo>
                      <a:pt x="62810" y="524760"/>
                    </a:lnTo>
                    <a:cubicBezTo>
                      <a:pt x="58102" y="524301"/>
                      <a:pt x="53985" y="520482"/>
                      <a:pt x="52131" y="514859"/>
                    </a:cubicBezTo>
                    <a:lnTo>
                      <a:pt x="40239" y="478698"/>
                    </a:lnTo>
                    <a:cubicBezTo>
                      <a:pt x="39468" y="476338"/>
                      <a:pt x="39123" y="473781"/>
                      <a:pt x="39254" y="471224"/>
                    </a:cubicBezTo>
                    <a:lnTo>
                      <a:pt x="41076" y="435669"/>
                    </a:lnTo>
                    <a:cubicBezTo>
                      <a:pt x="41256" y="432243"/>
                      <a:pt x="40583" y="428834"/>
                      <a:pt x="39189" y="425932"/>
                    </a:cubicBezTo>
                    <a:lnTo>
                      <a:pt x="30954" y="408901"/>
                    </a:lnTo>
                    <a:cubicBezTo>
                      <a:pt x="30232" y="407409"/>
                      <a:pt x="29708" y="405786"/>
                      <a:pt x="29379" y="404082"/>
                    </a:cubicBezTo>
                    <a:lnTo>
                      <a:pt x="18947" y="348218"/>
                    </a:lnTo>
                    <a:cubicBezTo>
                      <a:pt x="18569" y="346201"/>
                      <a:pt x="17897" y="344300"/>
                      <a:pt x="16978" y="342611"/>
                    </a:cubicBezTo>
                    <a:lnTo>
                      <a:pt x="0" y="311630"/>
                    </a:lnTo>
                    <a:lnTo>
                      <a:pt x="11483" y="307434"/>
                    </a:lnTo>
                    <a:lnTo>
                      <a:pt x="6889" y="269699"/>
                    </a:lnTo>
                    <a:lnTo>
                      <a:pt x="13780" y="252930"/>
                    </a:lnTo>
                    <a:lnTo>
                      <a:pt x="12074" y="227047"/>
                    </a:lnTo>
                    <a:cubicBezTo>
                      <a:pt x="11696" y="221408"/>
                      <a:pt x="13615" y="215933"/>
                      <a:pt x="17110" y="212557"/>
                    </a:cubicBezTo>
                    <a:lnTo>
                      <a:pt x="32250" y="197967"/>
                    </a:lnTo>
                    <a:cubicBezTo>
                      <a:pt x="36351" y="194017"/>
                      <a:pt x="38204" y="187247"/>
                      <a:pt x="36942" y="180821"/>
                    </a:cubicBezTo>
                    <a:lnTo>
                      <a:pt x="33332" y="162478"/>
                    </a:lnTo>
                    <a:cubicBezTo>
                      <a:pt x="32578" y="158610"/>
                      <a:pt x="32923" y="154529"/>
                      <a:pt x="34333" y="150971"/>
                    </a:cubicBezTo>
                    <a:lnTo>
                      <a:pt x="42125" y="131334"/>
                    </a:lnTo>
                    <a:cubicBezTo>
                      <a:pt x="45439" y="122990"/>
                      <a:pt x="53493" y="119957"/>
                      <a:pt x="59743" y="124711"/>
                    </a:cubicBezTo>
                    <a:lnTo>
                      <a:pt x="75785" y="136907"/>
                    </a:lnTo>
                    <a:lnTo>
                      <a:pt x="91862" y="129924"/>
                    </a:lnTo>
                    <a:lnTo>
                      <a:pt x="165367" y="128531"/>
                    </a:lnTo>
                    <a:lnTo>
                      <a:pt x="176849" y="135514"/>
                    </a:lnTo>
                    <a:lnTo>
                      <a:pt x="237412" y="143693"/>
                    </a:lnTo>
                    <a:cubicBezTo>
                      <a:pt x="238380" y="143824"/>
                      <a:pt x="239364" y="143808"/>
                      <a:pt x="240332" y="143644"/>
                    </a:cubicBezTo>
                    <a:lnTo>
                      <a:pt x="256818" y="140907"/>
                    </a:lnTo>
                    <a:cubicBezTo>
                      <a:pt x="261345" y="140152"/>
                      <a:pt x="265824" y="142628"/>
                      <a:pt x="268547" y="147349"/>
                    </a:cubicBezTo>
                    <a:lnTo>
                      <a:pt x="274616" y="157905"/>
                    </a:lnTo>
                    <a:cubicBezTo>
                      <a:pt x="277946" y="163675"/>
                      <a:pt x="283802" y="165954"/>
                      <a:pt x="289035" y="163511"/>
                    </a:cubicBezTo>
                    <a:lnTo>
                      <a:pt x="306259" y="155446"/>
                    </a:lnTo>
                    <a:cubicBezTo>
                      <a:pt x="308736" y="154282"/>
                      <a:pt x="310885" y="152152"/>
                      <a:pt x="312378" y="149332"/>
                    </a:cubicBezTo>
                    <a:lnTo>
                      <a:pt x="354076" y="70683"/>
                    </a:lnTo>
                    <a:cubicBezTo>
                      <a:pt x="355339" y="68289"/>
                      <a:pt x="357078" y="66372"/>
                      <a:pt x="359112" y="65142"/>
                    </a:cubicBezTo>
                    <a:lnTo>
                      <a:pt x="413982" y="31768"/>
                    </a:lnTo>
                    <a:cubicBezTo>
                      <a:pt x="415147" y="31063"/>
                      <a:pt x="416394" y="30588"/>
                      <a:pt x="417657" y="30358"/>
                    </a:cubicBezTo>
                    <a:lnTo>
                      <a:pt x="590372" y="148"/>
                    </a:lnTo>
                    <a:cubicBezTo>
                      <a:pt x="595802" y="-803"/>
                      <a:pt x="601084" y="2902"/>
                      <a:pt x="603446" y="9294"/>
                    </a:cubicBezTo>
                    <a:lnTo>
                      <a:pt x="650017" y="135497"/>
                    </a:lnTo>
                    <a:lnTo>
                      <a:pt x="664829" y="176559"/>
                    </a:lnTo>
                    <a:cubicBezTo>
                      <a:pt x="667979" y="185280"/>
                      <a:pt x="664649" y="195607"/>
                      <a:pt x="657644" y="19883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10" name="Freeform 1609">
                <a:extLst>
                  <a:ext uri="{FF2B5EF4-FFF2-40B4-BE49-F238E27FC236}">
                    <a16:creationId xmlns:a16="http://schemas.microsoft.com/office/drawing/2014/main" id="{B51DFBEF-C7BD-7CB2-427C-200EFA7104A1}"/>
                  </a:ext>
                </a:extLst>
              </p:cNvPr>
              <p:cNvSpPr/>
              <p:nvPr/>
            </p:nvSpPr>
            <p:spPr>
              <a:xfrm>
                <a:off x="11001867" y="7721266"/>
                <a:ext cx="676537" cy="536568"/>
              </a:xfrm>
              <a:custGeom>
                <a:avLst/>
                <a:gdLst>
                  <a:gd name="connsiteX0" fmla="*/ 102819 w 676537"/>
                  <a:gd name="connsiteY0" fmla="*/ 536568 h 536568"/>
                  <a:gd name="connsiteX1" fmla="*/ 101506 w 676537"/>
                  <a:gd name="connsiteY1" fmla="*/ 536503 h 536568"/>
                  <a:gd name="connsiteX2" fmla="*/ 68535 w 676537"/>
                  <a:gd name="connsiteY2" fmla="*/ 533323 h 536568"/>
                  <a:gd name="connsiteX3" fmla="*/ 54181 w 676537"/>
                  <a:gd name="connsiteY3" fmla="*/ 520488 h 536568"/>
                  <a:gd name="connsiteX4" fmla="*/ 42305 w 676537"/>
                  <a:gd name="connsiteY4" fmla="*/ 484327 h 536568"/>
                  <a:gd name="connsiteX5" fmla="*/ 41108 w 676537"/>
                  <a:gd name="connsiteY5" fmla="*/ 475294 h 536568"/>
                  <a:gd name="connsiteX6" fmla="*/ 42945 w 676537"/>
                  <a:gd name="connsiteY6" fmla="*/ 439740 h 536568"/>
                  <a:gd name="connsiteX7" fmla="*/ 41485 w 676537"/>
                  <a:gd name="connsiteY7" fmla="*/ 432085 h 536568"/>
                  <a:gd name="connsiteX8" fmla="*/ 33250 w 676537"/>
                  <a:gd name="connsiteY8" fmla="*/ 415054 h 536568"/>
                  <a:gd name="connsiteX9" fmla="*/ 31315 w 676537"/>
                  <a:gd name="connsiteY9" fmla="*/ 409153 h 536568"/>
                  <a:gd name="connsiteX10" fmla="*/ 20882 w 676537"/>
                  <a:gd name="connsiteY10" fmla="*/ 353288 h 536568"/>
                  <a:gd name="connsiteX11" fmla="*/ 19372 w 676537"/>
                  <a:gd name="connsiteY11" fmla="*/ 348961 h 536568"/>
                  <a:gd name="connsiteX12" fmla="*/ 0 w 676537"/>
                  <a:gd name="connsiteY12" fmla="*/ 313587 h 536568"/>
                  <a:gd name="connsiteX13" fmla="*/ 12975 w 676537"/>
                  <a:gd name="connsiteY13" fmla="*/ 308849 h 536568"/>
                  <a:gd name="connsiteX14" fmla="*/ 8677 w 676537"/>
                  <a:gd name="connsiteY14" fmla="*/ 273393 h 536568"/>
                  <a:gd name="connsiteX15" fmla="*/ 15616 w 676537"/>
                  <a:gd name="connsiteY15" fmla="*/ 256510 h 536568"/>
                  <a:gd name="connsiteX16" fmla="*/ 13992 w 676537"/>
                  <a:gd name="connsiteY16" fmla="*/ 231610 h 536568"/>
                  <a:gd name="connsiteX17" fmla="*/ 20308 w 676537"/>
                  <a:gd name="connsiteY17" fmla="*/ 213759 h 536568"/>
                  <a:gd name="connsiteX18" fmla="*/ 35449 w 676537"/>
                  <a:gd name="connsiteY18" fmla="*/ 199170 h 536568"/>
                  <a:gd name="connsiteX19" fmla="*/ 38926 w 676537"/>
                  <a:gd name="connsiteY19" fmla="*/ 185958 h 536568"/>
                  <a:gd name="connsiteX20" fmla="*/ 35301 w 676537"/>
                  <a:gd name="connsiteY20" fmla="*/ 167615 h 536568"/>
                  <a:gd name="connsiteX21" fmla="*/ 36531 w 676537"/>
                  <a:gd name="connsiteY21" fmla="*/ 153698 h 536568"/>
                  <a:gd name="connsiteX22" fmla="*/ 44322 w 676537"/>
                  <a:gd name="connsiteY22" fmla="*/ 134061 h 536568"/>
                  <a:gd name="connsiteX23" fmla="*/ 55756 w 676537"/>
                  <a:gd name="connsiteY23" fmla="*/ 122996 h 536568"/>
                  <a:gd name="connsiteX24" fmla="*/ 68551 w 676537"/>
                  <a:gd name="connsiteY24" fmla="*/ 125602 h 536568"/>
                  <a:gd name="connsiteX25" fmla="*/ 82593 w 676537"/>
                  <a:gd name="connsiteY25" fmla="*/ 136274 h 536568"/>
                  <a:gd name="connsiteX26" fmla="*/ 97996 w 676537"/>
                  <a:gd name="connsiteY26" fmla="*/ 129930 h 536568"/>
                  <a:gd name="connsiteX27" fmla="*/ 172764 w 676537"/>
                  <a:gd name="connsiteY27" fmla="*/ 128504 h 536568"/>
                  <a:gd name="connsiteX28" fmla="*/ 184526 w 676537"/>
                  <a:gd name="connsiteY28" fmla="*/ 135683 h 536568"/>
                  <a:gd name="connsiteX29" fmla="*/ 244203 w 676537"/>
                  <a:gd name="connsiteY29" fmla="*/ 143748 h 536568"/>
                  <a:gd name="connsiteX30" fmla="*/ 245795 w 676537"/>
                  <a:gd name="connsiteY30" fmla="*/ 143715 h 536568"/>
                  <a:gd name="connsiteX31" fmla="*/ 262312 w 676537"/>
                  <a:gd name="connsiteY31" fmla="*/ 140978 h 536568"/>
                  <a:gd name="connsiteX32" fmla="*/ 278487 w 676537"/>
                  <a:gd name="connsiteY32" fmla="*/ 149518 h 536568"/>
                  <a:gd name="connsiteX33" fmla="*/ 284556 w 676537"/>
                  <a:gd name="connsiteY33" fmla="*/ 160075 h 536568"/>
                  <a:gd name="connsiteX34" fmla="*/ 293431 w 676537"/>
                  <a:gd name="connsiteY34" fmla="*/ 163927 h 536568"/>
                  <a:gd name="connsiteX35" fmla="*/ 310639 w 676537"/>
                  <a:gd name="connsiteY35" fmla="*/ 155862 h 536568"/>
                  <a:gd name="connsiteX36" fmla="*/ 314772 w 676537"/>
                  <a:gd name="connsiteY36" fmla="*/ 151617 h 536568"/>
                  <a:gd name="connsiteX37" fmla="*/ 356470 w 676537"/>
                  <a:gd name="connsiteY37" fmla="*/ 72968 h 536568"/>
                  <a:gd name="connsiteX38" fmla="*/ 363081 w 676537"/>
                  <a:gd name="connsiteY38" fmla="*/ 65755 h 536568"/>
                  <a:gd name="connsiteX39" fmla="*/ 417952 w 676537"/>
                  <a:gd name="connsiteY39" fmla="*/ 32380 h 536568"/>
                  <a:gd name="connsiteX40" fmla="*/ 423152 w 676537"/>
                  <a:gd name="connsiteY40" fmla="*/ 30414 h 536568"/>
                  <a:gd name="connsiteX41" fmla="*/ 595851 w 676537"/>
                  <a:gd name="connsiteY41" fmla="*/ 203 h 536568"/>
                  <a:gd name="connsiteX42" fmla="*/ 613698 w 676537"/>
                  <a:gd name="connsiteY42" fmla="*/ 12120 h 536568"/>
                  <a:gd name="connsiteX43" fmla="*/ 675098 w 676537"/>
                  <a:gd name="connsiteY43" fmla="*/ 179401 h 536568"/>
                  <a:gd name="connsiteX44" fmla="*/ 665682 w 676537"/>
                  <a:gd name="connsiteY44" fmla="*/ 207055 h 536568"/>
                  <a:gd name="connsiteX45" fmla="*/ 635778 w 676537"/>
                  <a:gd name="connsiteY45" fmla="*/ 220906 h 536568"/>
                  <a:gd name="connsiteX46" fmla="*/ 630627 w 676537"/>
                  <a:gd name="connsiteY46" fmla="*/ 227496 h 536568"/>
                  <a:gd name="connsiteX47" fmla="*/ 621949 w 676537"/>
                  <a:gd name="connsiteY47" fmla="*/ 254936 h 536568"/>
                  <a:gd name="connsiteX48" fmla="*/ 621277 w 676537"/>
                  <a:gd name="connsiteY48" fmla="*/ 258427 h 536568"/>
                  <a:gd name="connsiteX49" fmla="*/ 618981 w 676537"/>
                  <a:gd name="connsiteY49" fmla="*/ 286376 h 536568"/>
                  <a:gd name="connsiteX50" fmla="*/ 555711 w 676537"/>
                  <a:gd name="connsiteY50" fmla="*/ 322029 h 536568"/>
                  <a:gd name="connsiteX51" fmla="*/ 553644 w 676537"/>
                  <a:gd name="connsiteY51" fmla="*/ 322996 h 536568"/>
                  <a:gd name="connsiteX52" fmla="*/ 453433 w 676537"/>
                  <a:gd name="connsiteY52" fmla="*/ 360927 h 536568"/>
                  <a:gd name="connsiteX53" fmla="*/ 450645 w 676537"/>
                  <a:gd name="connsiteY53" fmla="*/ 362828 h 536568"/>
                  <a:gd name="connsiteX54" fmla="*/ 400367 w 676537"/>
                  <a:gd name="connsiteY54" fmla="*/ 415103 h 536568"/>
                  <a:gd name="connsiteX55" fmla="*/ 391328 w 676537"/>
                  <a:gd name="connsiteY55" fmla="*/ 419890 h 536568"/>
                  <a:gd name="connsiteX56" fmla="*/ 364328 w 676537"/>
                  <a:gd name="connsiteY56" fmla="*/ 423676 h 536568"/>
                  <a:gd name="connsiteX57" fmla="*/ 347432 w 676537"/>
                  <a:gd name="connsiteY57" fmla="*/ 419824 h 536568"/>
                  <a:gd name="connsiteX58" fmla="*/ 314165 w 676537"/>
                  <a:gd name="connsiteY58" fmla="*/ 451428 h 536568"/>
                  <a:gd name="connsiteX59" fmla="*/ 308702 w 676537"/>
                  <a:gd name="connsiteY59" fmla="*/ 454903 h 536568"/>
                  <a:gd name="connsiteX60" fmla="*/ 270859 w 676537"/>
                  <a:gd name="connsiteY60" fmla="*/ 468967 h 536568"/>
                  <a:gd name="connsiteX61" fmla="*/ 266971 w 676537"/>
                  <a:gd name="connsiteY61" fmla="*/ 469820 h 536568"/>
                  <a:gd name="connsiteX62" fmla="*/ 215529 w 676537"/>
                  <a:gd name="connsiteY62" fmla="*/ 473901 h 536568"/>
                  <a:gd name="connsiteX63" fmla="*/ 201882 w 676537"/>
                  <a:gd name="connsiteY63" fmla="*/ 477524 h 536568"/>
                  <a:gd name="connsiteX64" fmla="*/ 188151 w 676537"/>
                  <a:gd name="connsiteY64" fmla="*/ 499817 h 536568"/>
                  <a:gd name="connsiteX65" fmla="*/ 170090 w 676537"/>
                  <a:gd name="connsiteY65" fmla="*/ 505309 h 536568"/>
                  <a:gd name="connsiteX66" fmla="*/ 160528 w 676537"/>
                  <a:gd name="connsiteY66" fmla="*/ 527143 h 536568"/>
                  <a:gd name="connsiteX67" fmla="*/ 128163 w 676537"/>
                  <a:gd name="connsiteY67" fmla="*/ 525733 h 536568"/>
                  <a:gd name="connsiteX68" fmla="*/ 125144 w 676537"/>
                  <a:gd name="connsiteY68" fmla="*/ 526471 h 536568"/>
                  <a:gd name="connsiteX69" fmla="*/ 109773 w 676537"/>
                  <a:gd name="connsiteY69" fmla="*/ 534765 h 536568"/>
                  <a:gd name="connsiteX70" fmla="*/ 102835 w 676537"/>
                  <a:gd name="connsiteY70" fmla="*/ 536568 h 536568"/>
                  <a:gd name="connsiteX71" fmla="*/ 12336 w 676537"/>
                  <a:gd name="connsiteY71" fmla="*/ 318226 h 536568"/>
                  <a:gd name="connsiteX72" fmla="*/ 26902 w 676537"/>
                  <a:gd name="connsiteY72" fmla="*/ 344814 h 536568"/>
                  <a:gd name="connsiteX73" fmla="*/ 29329 w 676537"/>
                  <a:gd name="connsiteY73" fmla="*/ 351715 h 536568"/>
                  <a:gd name="connsiteX74" fmla="*/ 39763 w 676537"/>
                  <a:gd name="connsiteY74" fmla="*/ 407563 h 536568"/>
                  <a:gd name="connsiteX75" fmla="*/ 40960 w 676537"/>
                  <a:gd name="connsiteY75" fmla="*/ 411283 h 536568"/>
                  <a:gd name="connsiteX76" fmla="*/ 49211 w 676537"/>
                  <a:gd name="connsiteY76" fmla="*/ 428331 h 536568"/>
                  <a:gd name="connsiteX77" fmla="*/ 51524 w 676537"/>
                  <a:gd name="connsiteY77" fmla="*/ 440167 h 536568"/>
                  <a:gd name="connsiteX78" fmla="*/ 49687 w 676537"/>
                  <a:gd name="connsiteY78" fmla="*/ 475721 h 536568"/>
                  <a:gd name="connsiteX79" fmla="*/ 50442 w 676537"/>
                  <a:gd name="connsiteY79" fmla="*/ 481639 h 536568"/>
                  <a:gd name="connsiteX80" fmla="*/ 62318 w 676537"/>
                  <a:gd name="connsiteY80" fmla="*/ 517799 h 536568"/>
                  <a:gd name="connsiteX81" fmla="*/ 69339 w 676537"/>
                  <a:gd name="connsiteY81" fmla="*/ 524750 h 536568"/>
                  <a:gd name="connsiteX82" fmla="*/ 102310 w 676537"/>
                  <a:gd name="connsiteY82" fmla="*/ 527930 h 536568"/>
                  <a:gd name="connsiteX83" fmla="*/ 105640 w 676537"/>
                  <a:gd name="connsiteY83" fmla="*/ 527209 h 536568"/>
                  <a:gd name="connsiteX84" fmla="*/ 120994 w 676537"/>
                  <a:gd name="connsiteY84" fmla="*/ 518914 h 536568"/>
                  <a:gd name="connsiteX85" fmla="*/ 128491 w 676537"/>
                  <a:gd name="connsiteY85" fmla="*/ 517127 h 536568"/>
                  <a:gd name="connsiteX86" fmla="*/ 154983 w 676537"/>
                  <a:gd name="connsiteY86" fmla="*/ 518308 h 536568"/>
                  <a:gd name="connsiteX87" fmla="*/ 163776 w 676537"/>
                  <a:gd name="connsiteY87" fmla="*/ 498211 h 536568"/>
                  <a:gd name="connsiteX88" fmla="*/ 182508 w 676537"/>
                  <a:gd name="connsiteY88" fmla="*/ 492523 h 536568"/>
                  <a:gd name="connsiteX89" fmla="*/ 196337 w 676537"/>
                  <a:gd name="connsiteY89" fmla="*/ 470082 h 536568"/>
                  <a:gd name="connsiteX90" fmla="*/ 214069 w 676537"/>
                  <a:gd name="connsiteY90" fmla="*/ 465443 h 536568"/>
                  <a:gd name="connsiteX91" fmla="*/ 266282 w 676537"/>
                  <a:gd name="connsiteY91" fmla="*/ 461247 h 536568"/>
                  <a:gd name="connsiteX92" fmla="*/ 267775 w 676537"/>
                  <a:gd name="connsiteY92" fmla="*/ 460902 h 536568"/>
                  <a:gd name="connsiteX93" fmla="*/ 305685 w 676537"/>
                  <a:gd name="connsiteY93" fmla="*/ 446805 h 536568"/>
                  <a:gd name="connsiteX94" fmla="*/ 308211 w 676537"/>
                  <a:gd name="connsiteY94" fmla="*/ 445183 h 536568"/>
                  <a:gd name="connsiteX95" fmla="*/ 344807 w 676537"/>
                  <a:gd name="connsiteY95" fmla="*/ 410398 h 536568"/>
                  <a:gd name="connsiteX96" fmla="*/ 364656 w 676537"/>
                  <a:gd name="connsiteY96" fmla="*/ 414923 h 536568"/>
                  <a:gd name="connsiteX97" fmla="*/ 390066 w 676537"/>
                  <a:gd name="connsiteY97" fmla="*/ 411349 h 536568"/>
                  <a:gd name="connsiteX98" fmla="*/ 394118 w 676537"/>
                  <a:gd name="connsiteY98" fmla="*/ 409120 h 536568"/>
                  <a:gd name="connsiteX99" fmla="*/ 444395 w 676537"/>
                  <a:gd name="connsiteY99" fmla="*/ 356862 h 536568"/>
                  <a:gd name="connsiteX100" fmla="*/ 450316 w 676537"/>
                  <a:gd name="connsiteY100" fmla="*/ 352879 h 536568"/>
                  <a:gd name="connsiteX101" fmla="*/ 550527 w 676537"/>
                  <a:gd name="connsiteY101" fmla="*/ 314947 h 536568"/>
                  <a:gd name="connsiteX102" fmla="*/ 610746 w 676537"/>
                  <a:gd name="connsiteY102" fmla="*/ 281114 h 536568"/>
                  <a:gd name="connsiteX103" fmla="*/ 612681 w 676537"/>
                  <a:gd name="connsiteY103" fmla="*/ 257755 h 536568"/>
                  <a:gd name="connsiteX104" fmla="*/ 613731 w 676537"/>
                  <a:gd name="connsiteY104" fmla="*/ 252346 h 536568"/>
                  <a:gd name="connsiteX105" fmla="*/ 622409 w 676537"/>
                  <a:gd name="connsiteY105" fmla="*/ 224905 h 536568"/>
                  <a:gd name="connsiteX106" fmla="*/ 632120 w 676537"/>
                  <a:gd name="connsiteY106" fmla="*/ 213120 h 536568"/>
                  <a:gd name="connsiteX107" fmla="*/ 662024 w 676537"/>
                  <a:gd name="connsiteY107" fmla="*/ 199268 h 536568"/>
                  <a:gd name="connsiteX108" fmla="*/ 666962 w 676537"/>
                  <a:gd name="connsiteY108" fmla="*/ 182335 h 536568"/>
                  <a:gd name="connsiteX109" fmla="*/ 652149 w 676537"/>
                  <a:gd name="connsiteY109" fmla="*/ 141273 h 536568"/>
                  <a:gd name="connsiteX110" fmla="*/ 605579 w 676537"/>
                  <a:gd name="connsiteY110" fmla="*/ 15087 h 536568"/>
                  <a:gd name="connsiteX111" fmla="*/ 597279 w 676537"/>
                  <a:gd name="connsiteY111" fmla="*/ 8678 h 536568"/>
                  <a:gd name="connsiteX112" fmla="*/ 424562 w 676537"/>
                  <a:gd name="connsiteY112" fmla="*/ 38888 h 536568"/>
                  <a:gd name="connsiteX113" fmla="*/ 422398 w 676537"/>
                  <a:gd name="connsiteY113" fmla="*/ 39724 h 536568"/>
                  <a:gd name="connsiteX114" fmla="*/ 367510 w 676537"/>
                  <a:gd name="connsiteY114" fmla="*/ 73115 h 536568"/>
                  <a:gd name="connsiteX115" fmla="*/ 364032 w 676537"/>
                  <a:gd name="connsiteY115" fmla="*/ 77016 h 536568"/>
                  <a:gd name="connsiteX116" fmla="*/ 322334 w 676537"/>
                  <a:gd name="connsiteY116" fmla="*/ 155665 h 536568"/>
                  <a:gd name="connsiteX117" fmla="*/ 314263 w 676537"/>
                  <a:gd name="connsiteY117" fmla="*/ 163665 h 536568"/>
                  <a:gd name="connsiteX118" fmla="*/ 297039 w 676537"/>
                  <a:gd name="connsiteY118" fmla="*/ 171730 h 536568"/>
                  <a:gd name="connsiteX119" fmla="*/ 277060 w 676537"/>
                  <a:gd name="connsiteY119" fmla="*/ 164370 h 536568"/>
                  <a:gd name="connsiteX120" fmla="*/ 270990 w 676537"/>
                  <a:gd name="connsiteY120" fmla="*/ 153813 h 536568"/>
                  <a:gd name="connsiteX121" fmla="*/ 263691 w 676537"/>
                  <a:gd name="connsiteY121" fmla="*/ 149469 h 536568"/>
                  <a:gd name="connsiteX122" fmla="*/ 247205 w 676537"/>
                  <a:gd name="connsiteY122" fmla="*/ 152190 h 536568"/>
                  <a:gd name="connsiteX123" fmla="*/ 243038 w 676537"/>
                  <a:gd name="connsiteY123" fmla="*/ 152272 h 536568"/>
                  <a:gd name="connsiteX124" fmla="*/ 180786 w 676537"/>
                  <a:gd name="connsiteY124" fmla="*/ 143486 h 536568"/>
                  <a:gd name="connsiteX125" fmla="*/ 170370 w 676537"/>
                  <a:gd name="connsiteY125" fmla="*/ 137159 h 536568"/>
                  <a:gd name="connsiteX126" fmla="*/ 98980 w 676537"/>
                  <a:gd name="connsiteY126" fmla="*/ 138519 h 536568"/>
                  <a:gd name="connsiteX127" fmla="*/ 81346 w 676537"/>
                  <a:gd name="connsiteY127" fmla="*/ 146175 h 536568"/>
                  <a:gd name="connsiteX128" fmla="*/ 63318 w 676537"/>
                  <a:gd name="connsiteY128" fmla="*/ 132438 h 536568"/>
                  <a:gd name="connsiteX129" fmla="*/ 58036 w 676537"/>
                  <a:gd name="connsiteY129" fmla="*/ 131274 h 536568"/>
                  <a:gd name="connsiteX130" fmla="*/ 52311 w 676537"/>
                  <a:gd name="connsiteY130" fmla="*/ 137224 h 536568"/>
                  <a:gd name="connsiteX131" fmla="*/ 44520 w 676537"/>
                  <a:gd name="connsiteY131" fmla="*/ 156862 h 536568"/>
                  <a:gd name="connsiteX132" fmla="*/ 43732 w 676537"/>
                  <a:gd name="connsiteY132" fmla="*/ 165943 h 536568"/>
                  <a:gd name="connsiteX133" fmla="*/ 47357 w 676537"/>
                  <a:gd name="connsiteY133" fmla="*/ 184286 h 536568"/>
                  <a:gd name="connsiteX134" fmla="*/ 41403 w 676537"/>
                  <a:gd name="connsiteY134" fmla="*/ 205366 h 536568"/>
                  <a:gd name="connsiteX135" fmla="*/ 26279 w 676537"/>
                  <a:gd name="connsiteY135" fmla="*/ 219955 h 536568"/>
                  <a:gd name="connsiteX136" fmla="*/ 22555 w 676537"/>
                  <a:gd name="connsiteY136" fmla="*/ 231052 h 536568"/>
                  <a:gd name="connsiteX137" fmla="*/ 24326 w 676537"/>
                  <a:gd name="connsiteY137" fmla="*/ 257936 h 536568"/>
                  <a:gd name="connsiteX138" fmla="*/ 17486 w 676537"/>
                  <a:gd name="connsiteY138" fmla="*/ 274590 h 536568"/>
                  <a:gd name="connsiteX139" fmla="*/ 22358 w 676537"/>
                  <a:gd name="connsiteY139" fmla="*/ 314603 h 536568"/>
                  <a:gd name="connsiteX140" fmla="*/ 12368 w 676537"/>
                  <a:gd name="connsiteY140" fmla="*/ 318242 h 5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76537" h="536568">
                    <a:moveTo>
                      <a:pt x="102819" y="536568"/>
                    </a:moveTo>
                    <a:cubicBezTo>
                      <a:pt x="102376" y="536568"/>
                      <a:pt x="101949" y="536536"/>
                      <a:pt x="101506" y="536503"/>
                    </a:cubicBezTo>
                    <a:lnTo>
                      <a:pt x="68535" y="533323"/>
                    </a:lnTo>
                    <a:cubicBezTo>
                      <a:pt x="62088" y="532700"/>
                      <a:pt x="56560" y="527782"/>
                      <a:pt x="54181" y="520488"/>
                    </a:cubicBezTo>
                    <a:lnTo>
                      <a:pt x="42305" y="484327"/>
                    </a:lnTo>
                    <a:cubicBezTo>
                      <a:pt x="41370" y="481475"/>
                      <a:pt x="40960" y="478343"/>
                      <a:pt x="41108" y="475294"/>
                    </a:cubicBezTo>
                    <a:lnTo>
                      <a:pt x="42945" y="439740"/>
                    </a:lnTo>
                    <a:cubicBezTo>
                      <a:pt x="43076" y="437036"/>
                      <a:pt x="42551" y="434314"/>
                      <a:pt x="41485" y="432085"/>
                    </a:cubicBezTo>
                    <a:lnTo>
                      <a:pt x="33250" y="415054"/>
                    </a:lnTo>
                    <a:cubicBezTo>
                      <a:pt x="32364" y="413251"/>
                      <a:pt x="31724" y="411251"/>
                      <a:pt x="31315" y="409153"/>
                    </a:cubicBezTo>
                    <a:lnTo>
                      <a:pt x="20882" y="353288"/>
                    </a:lnTo>
                    <a:cubicBezTo>
                      <a:pt x="20603" y="351715"/>
                      <a:pt x="20094" y="350256"/>
                      <a:pt x="19372" y="348961"/>
                    </a:cubicBezTo>
                    <a:lnTo>
                      <a:pt x="0" y="313587"/>
                    </a:lnTo>
                    <a:lnTo>
                      <a:pt x="12975" y="308849"/>
                    </a:lnTo>
                    <a:lnTo>
                      <a:pt x="8677" y="273393"/>
                    </a:lnTo>
                    <a:lnTo>
                      <a:pt x="15616" y="256510"/>
                    </a:lnTo>
                    <a:lnTo>
                      <a:pt x="13992" y="231610"/>
                    </a:lnTo>
                    <a:cubicBezTo>
                      <a:pt x="13516" y="224692"/>
                      <a:pt x="15895" y="218021"/>
                      <a:pt x="20308" y="213759"/>
                    </a:cubicBezTo>
                    <a:lnTo>
                      <a:pt x="35449" y="199170"/>
                    </a:lnTo>
                    <a:cubicBezTo>
                      <a:pt x="38499" y="196236"/>
                      <a:pt x="39894" y="190925"/>
                      <a:pt x="38926" y="185958"/>
                    </a:cubicBezTo>
                    <a:lnTo>
                      <a:pt x="35301" y="167615"/>
                    </a:lnTo>
                    <a:cubicBezTo>
                      <a:pt x="34382" y="162943"/>
                      <a:pt x="34809" y="157993"/>
                      <a:pt x="36531" y="153698"/>
                    </a:cubicBezTo>
                    <a:lnTo>
                      <a:pt x="44322" y="134061"/>
                    </a:lnTo>
                    <a:cubicBezTo>
                      <a:pt x="46554" y="128422"/>
                      <a:pt x="50720" y="124389"/>
                      <a:pt x="55756" y="122996"/>
                    </a:cubicBezTo>
                    <a:cubicBezTo>
                      <a:pt x="60169" y="121783"/>
                      <a:pt x="64713" y="122685"/>
                      <a:pt x="68551" y="125602"/>
                    </a:cubicBezTo>
                    <a:lnTo>
                      <a:pt x="82593" y="136274"/>
                    </a:lnTo>
                    <a:lnTo>
                      <a:pt x="97996" y="129930"/>
                    </a:lnTo>
                    <a:lnTo>
                      <a:pt x="172764" y="128504"/>
                    </a:lnTo>
                    <a:lnTo>
                      <a:pt x="184526" y="135683"/>
                    </a:lnTo>
                    <a:lnTo>
                      <a:pt x="244203" y="143748"/>
                    </a:lnTo>
                    <a:cubicBezTo>
                      <a:pt x="244744" y="143797"/>
                      <a:pt x="245269" y="143781"/>
                      <a:pt x="245795" y="143715"/>
                    </a:cubicBezTo>
                    <a:lnTo>
                      <a:pt x="262312" y="140978"/>
                    </a:lnTo>
                    <a:cubicBezTo>
                      <a:pt x="268661" y="139864"/>
                      <a:pt x="274829" y="143191"/>
                      <a:pt x="278487" y="149518"/>
                    </a:cubicBezTo>
                    <a:lnTo>
                      <a:pt x="284556" y="160075"/>
                    </a:lnTo>
                    <a:cubicBezTo>
                      <a:pt x="286754" y="163894"/>
                      <a:pt x="290183" y="165386"/>
                      <a:pt x="293431" y="163927"/>
                    </a:cubicBezTo>
                    <a:lnTo>
                      <a:pt x="310639" y="155862"/>
                    </a:lnTo>
                    <a:cubicBezTo>
                      <a:pt x="312246" y="155108"/>
                      <a:pt x="313739" y="153600"/>
                      <a:pt x="314772" y="151617"/>
                    </a:cubicBezTo>
                    <a:lnTo>
                      <a:pt x="356470" y="72968"/>
                    </a:lnTo>
                    <a:cubicBezTo>
                      <a:pt x="358111" y="69885"/>
                      <a:pt x="360408" y="67394"/>
                      <a:pt x="363081" y="65755"/>
                    </a:cubicBezTo>
                    <a:lnTo>
                      <a:pt x="417952" y="32380"/>
                    </a:lnTo>
                    <a:cubicBezTo>
                      <a:pt x="419543" y="31397"/>
                      <a:pt x="421314" y="30725"/>
                      <a:pt x="423152" y="30414"/>
                    </a:cubicBezTo>
                    <a:lnTo>
                      <a:pt x="595851" y="203"/>
                    </a:lnTo>
                    <a:cubicBezTo>
                      <a:pt x="603298" y="-1076"/>
                      <a:pt x="610648" y="3776"/>
                      <a:pt x="613698" y="12120"/>
                    </a:cubicBezTo>
                    <a:lnTo>
                      <a:pt x="675098" y="179401"/>
                    </a:lnTo>
                    <a:cubicBezTo>
                      <a:pt x="679002" y="190203"/>
                      <a:pt x="674671" y="202875"/>
                      <a:pt x="665682" y="207055"/>
                    </a:cubicBezTo>
                    <a:lnTo>
                      <a:pt x="635778" y="220906"/>
                    </a:lnTo>
                    <a:cubicBezTo>
                      <a:pt x="633514" y="221955"/>
                      <a:pt x="631628" y="224365"/>
                      <a:pt x="630627" y="227496"/>
                    </a:cubicBezTo>
                    <a:lnTo>
                      <a:pt x="621949" y="254936"/>
                    </a:lnTo>
                    <a:cubicBezTo>
                      <a:pt x="621589" y="256050"/>
                      <a:pt x="621376" y="257214"/>
                      <a:pt x="621277" y="258427"/>
                    </a:cubicBezTo>
                    <a:lnTo>
                      <a:pt x="618981" y="286376"/>
                    </a:lnTo>
                    <a:lnTo>
                      <a:pt x="555711" y="322029"/>
                    </a:lnTo>
                    <a:cubicBezTo>
                      <a:pt x="555039" y="322406"/>
                      <a:pt x="554333" y="322734"/>
                      <a:pt x="553644" y="322996"/>
                    </a:cubicBezTo>
                    <a:lnTo>
                      <a:pt x="453433" y="360927"/>
                    </a:lnTo>
                    <a:cubicBezTo>
                      <a:pt x="452449" y="361304"/>
                      <a:pt x="451498" y="361944"/>
                      <a:pt x="450645" y="362828"/>
                    </a:cubicBezTo>
                    <a:lnTo>
                      <a:pt x="400367" y="415103"/>
                    </a:lnTo>
                    <a:cubicBezTo>
                      <a:pt x="397792" y="417759"/>
                      <a:pt x="394675" y="419414"/>
                      <a:pt x="391328" y="419890"/>
                    </a:cubicBezTo>
                    <a:lnTo>
                      <a:pt x="364328" y="423676"/>
                    </a:lnTo>
                    <a:lnTo>
                      <a:pt x="347432" y="419824"/>
                    </a:lnTo>
                    <a:lnTo>
                      <a:pt x="314165" y="451428"/>
                    </a:lnTo>
                    <a:cubicBezTo>
                      <a:pt x="312492" y="453018"/>
                      <a:pt x="310655" y="454182"/>
                      <a:pt x="308702" y="454903"/>
                    </a:cubicBezTo>
                    <a:lnTo>
                      <a:pt x="270859" y="468967"/>
                    </a:lnTo>
                    <a:cubicBezTo>
                      <a:pt x="269645" y="469443"/>
                      <a:pt x="268317" y="469721"/>
                      <a:pt x="266971" y="469820"/>
                    </a:cubicBezTo>
                    <a:lnTo>
                      <a:pt x="215529" y="473901"/>
                    </a:lnTo>
                    <a:lnTo>
                      <a:pt x="201882" y="477524"/>
                    </a:lnTo>
                    <a:lnTo>
                      <a:pt x="188151" y="499817"/>
                    </a:lnTo>
                    <a:lnTo>
                      <a:pt x="170090" y="505309"/>
                    </a:lnTo>
                    <a:lnTo>
                      <a:pt x="160528" y="527143"/>
                    </a:lnTo>
                    <a:lnTo>
                      <a:pt x="128163" y="525733"/>
                    </a:lnTo>
                    <a:cubicBezTo>
                      <a:pt x="127030" y="525733"/>
                      <a:pt x="126096" y="525946"/>
                      <a:pt x="125144" y="526471"/>
                    </a:cubicBezTo>
                    <a:lnTo>
                      <a:pt x="109773" y="534765"/>
                    </a:lnTo>
                    <a:cubicBezTo>
                      <a:pt x="107592" y="535945"/>
                      <a:pt x="105214" y="536568"/>
                      <a:pt x="102835" y="536568"/>
                    </a:cubicBezTo>
                    <a:close/>
                    <a:moveTo>
                      <a:pt x="12336" y="318226"/>
                    </a:moveTo>
                    <a:lnTo>
                      <a:pt x="26902" y="344814"/>
                    </a:lnTo>
                    <a:cubicBezTo>
                      <a:pt x="28050" y="346928"/>
                      <a:pt x="28871" y="349240"/>
                      <a:pt x="29329" y="351715"/>
                    </a:cubicBezTo>
                    <a:lnTo>
                      <a:pt x="39763" y="407563"/>
                    </a:lnTo>
                    <a:cubicBezTo>
                      <a:pt x="40008" y="408907"/>
                      <a:pt x="40419" y="410169"/>
                      <a:pt x="40960" y="411283"/>
                    </a:cubicBezTo>
                    <a:lnTo>
                      <a:pt x="49211" y="428331"/>
                    </a:lnTo>
                    <a:cubicBezTo>
                      <a:pt x="50917" y="431889"/>
                      <a:pt x="51737" y="435987"/>
                      <a:pt x="51524" y="440167"/>
                    </a:cubicBezTo>
                    <a:lnTo>
                      <a:pt x="49687" y="475721"/>
                    </a:lnTo>
                    <a:cubicBezTo>
                      <a:pt x="49572" y="477754"/>
                      <a:pt x="49834" y="479786"/>
                      <a:pt x="50442" y="481639"/>
                    </a:cubicBezTo>
                    <a:lnTo>
                      <a:pt x="62318" y="517799"/>
                    </a:lnTo>
                    <a:cubicBezTo>
                      <a:pt x="63614" y="521750"/>
                      <a:pt x="66369" y="524471"/>
                      <a:pt x="69339" y="524750"/>
                    </a:cubicBezTo>
                    <a:lnTo>
                      <a:pt x="102310" y="527930"/>
                    </a:lnTo>
                    <a:cubicBezTo>
                      <a:pt x="103295" y="527995"/>
                      <a:pt x="104557" y="527782"/>
                      <a:pt x="105640" y="527209"/>
                    </a:cubicBezTo>
                    <a:lnTo>
                      <a:pt x="120994" y="518914"/>
                    </a:lnTo>
                    <a:cubicBezTo>
                      <a:pt x="123307" y="517652"/>
                      <a:pt x="125964" y="517177"/>
                      <a:pt x="128491" y="517127"/>
                    </a:cubicBezTo>
                    <a:lnTo>
                      <a:pt x="154983" y="518308"/>
                    </a:lnTo>
                    <a:lnTo>
                      <a:pt x="163776" y="498211"/>
                    </a:lnTo>
                    <a:lnTo>
                      <a:pt x="182508" y="492523"/>
                    </a:lnTo>
                    <a:lnTo>
                      <a:pt x="196337" y="470082"/>
                    </a:lnTo>
                    <a:lnTo>
                      <a:pt x="214069" y="465443"/>
                    </a:lnTo>
                    <a:lnTo>
                      <a:pt x="266282" y="461247"/>
                    </a:lnTo>
                    <a:cubicBezTo>
                      <a:pt x="266808" y="461198"/>
                      <a:pt x="267300" y="461099"/>
                      <a:pt x="267775" y="460902"/>
                    </a:cubicBezTo>
                    <a:lnTo>
                      <a:pt x="305685" y="446805"/>
                    </a:lnTo>
                    <a:cubicBezTo>
                      <a:pt x="306554" y="446477"/>
                      <a:pt x="307407" y="445953"/>
                      <a:pt x="308211" y="445183"/>
                    </a:cubicBezTo>
                    <a:lnTo>
                      <a:pt x="344807" y="410398"/>
                    </a:lnTo>
                    <a:lnTo>
                      <a:pt x="364656" y="414923"/>
                    </a:lnTo>
                    <a:lnTo>
                      <a:pt x="390066" y="411349"/>
                    </a:lnTo>
                    <a:cubicBezTo>
                      <a:pt x="391492" y="411152"/>
                      <a:pt x="392887" y="410382"/>
                      <a:pt x="394118" y="409120"/>
                    </a:cubicBezTo>
                    <a:lnTo>
                      <a:pt x="444395" y="356862"/>
                    </a:lnTo>
                    <a:cubicBezTo>
                      <a:pt x="446150" y="355059"/>
                      <a:pt x="448119" y="353714"/>
                      <a:pt x="450316" y="352879"/>
                    </a:cubicBezTo>
                    <a:lnTo>
                      <a:pt x="550527" y="314947"/>
                    </a:lnTo>
                    <a:lnTo>
                      <a:pt x="610746" y="281114"/>
                    </a:lnTo>
                    <a:lnTo>
                      <a:pt x="612681" y="257755"/>
                    </a:lnTo>
                    <a:cubicBezTo>
                      <a:pt x="612812" y="255903"/>
                      <a:pt x="613174" y="254067"/>
                      <a:pt x="613731" y="252346"/>
                    </a:cubicBezTo>
                    <a:lnTo>
                      <a:pt x="622409" y="224905"/>
                    </a:lnTo>
                    <a:cubicBezTo>
                      <a:pt x="624148" y="219480"/>
                      <a:pt x="627674" y="215185"/>
                      <a:pt x="632120" y="213120"/>
                    </a:cubicBezTo>
                    <a:lnTo>
                      <a:pt x="662024" y="199268"/>
                    </a:lnTo>
                    <a:cubicBezTo>
                      <a:pt x="666978" y="196974"/>
                      <a:pt x="669340" y="188892"/>
                      <a:pt x="666962" y="182335"/>
                    </a:cubicBezTo>
                    <a:lnTo>
                      <a:pt x="652149" y="141273"/>
                    </a:lnTo>
                    <a:lnTo>
                      <a:pt x="605579" y="15087"/>
                    </a:lnTo>
                    <a:cubicBezTo>
                      <a:pt x="603955" y="10677"/>
                      <a:pt x="600707" y="8087"/>
                      <a:pt x="597279" y="8678"/>
                    </a:cubicBezTo>
                    <a:lnTo>
                      <a:pt x="424562" y="38888"/>
                    </a:lnTo>
                    <a:cubicBezTo>
                      <a:pt x="423808" y="39019"/>
                      <a:pt x="423086" y="39298"/>
                      <a:pt x="422398" y="39724"/>
                    </a:cubicBezTo>
                    <a:lnTo>
                      <a:pt x="367510" y="73115"/>
                    </a:lnTo>
                    <a:cubicBezTo>
                      <a:pt x="366149" y="73951"/>
                      <a:pt x="364951" y="75295"/>
                      <a:pt x="364032" y="77016"/>
                    </a:cubicBezTo>
                    <a:lnTo>
                      <a:pt x="322334" y="155665"/>
                    </a:lnTo>
                    <a:cubicBezTo>
                      <a:pt x="320399" y="159321"/>
                      <a:pt x="317610" y="162075"/>
                      <a:pt x="314263" y="163665"/>
                    </a:cubicBezTo>
                    <a:lnTo>
                      <a:pt x="297039" y="171730"/>
                    </a:lnTo>
                    <a:cubicBezTo>
                      <a:pt x="289691" y="175139"/>
                      <a:pt x="281506" y="172107"/>
                      <a:pt x="277060" y="164370"/>
                    </a:cubicBezTo>
                    <a:lnTo>
                      <a:pt x="270990" y="153813"/>
                    </a:lnTo>
                    <a:cubicBezTo>
                      <a:pt x="269170" y="150682"/>
                      <a:pt x="266529" y="148978"/>
                      <a:pt x="263691" y="149469"/>
                    </a:cubicBezTo>
                    <a:lnTo>
                      <a:pt x="247205" y="152190"/>
                    </a:lnTo>
                    <a:cubicBezTo>
                      <a:pt x="245909" y="152420"/>
                      <a:pt x="244482" y="152469"/>
                      <a:pt x="243038" y="152272"/>
                    </a:cubicBezTo>
                    <a:lnTo>
                      <a:pt x="180786" y="143486"/>
                    </a:lnTo>
                    <a:lnTo>
                      <a:pt x="170370" y="137159"/>
                    </a:lnTo>
                    <a:lnTo>
                      <a:pt x="98980" y="138519"/>
                    </a:lnTo>
                    <a:lnTo>
                      <a:pt x="81346" y="146175"/>
                    </a:lnTo>
                    <a:lnTo>
                      <a:pt x="63318" y="132438"/>
                    </a:lnTo>
                    <a:cubicBezTo>
                      <a:pt x="61694" y="131192"/>
                      <a:pt x="59890" y="130750"/>
                      <a:pt x="58036" y="131274"/>
                    </a:cubicBezTo>
                    <a:cubicBezTo>
                      <a:pt x="55641" y="131946"/>
                      <a:pt x="53526" y="134110"/>
                      <a:pt x="52311" y="137224"/>
                    </a:cubicBezTo>
                    <a:lnTo>
                      <a:pt x="44520" y="156862"/>
                    </a:lnTo>
                    <a:cubicBezTo>
                      <a:pt x="43404" y="159649"/>
                      <a:pt x="43125" y="162878"/>
                      <a:pt x="43732" y="165943"/>
                    </a:cubicBezTo>
                    <a:lnTo>
                      <a:pt x="47357" y="184286"/>
                    </a:lnTo>
                    <a:cubicBezTo>
                      <a:pt x="48899" y="192138"/>
                      <a:pt x="46570" y="200416"/>
                      <a:pt x="41403" y="205366"/>
                    </a:cubicBezTo>
                    <a:lnTo>
                      <a:pt x="26279" y="219955"/>
                    </a:lnTo>
                    <a:cubicBezTo>
                      <a:pt x="23687" y="222447"/>
                      <a:pt x="22260" y="226692"/>
                      <a:pt x="22555" y="231052"/>
                    </a:cubicBezTo>
                    <a:lnTo>
                      <a:pt x="24326" y="257936"/>
                    </a:lnTo>
                    <a:lnTo>
                      <a:pt x="17486" y="274590"/>
                    </a:lnTo>
                    <a:lnTo>
                      <a:pt x="22358" y="314603"/>
                    </a:lnTo>
                    <a:lnTo>
                      <a:pt x="12368" y="31824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8" name="Graphic 9">
              <a:extLst>
                <a:ext uri="{FF2B5EF4-FFF2-40B4-BE49-F238E27FC236}">
                  <a16:creationId xmlns:a16="http://schemas.microsoft.com/office/drawing/2014/main" id="{CB0FF67E-5D62-87AD-9AFF-987084BBE64B}"/>
                </a:ext>
              </a:extLst>
            </p:cNvPr>
            <p:cNvGrpSpPr/>
            <p:nvPr/>
          </p:nvGrpSpPr>
          <p:grpSpPr>
            <a:xfrm>
              <a:off x="7508563" y="7226532"/>
              <a:ext cx="1057439" cy="1239334"/>
              <a:chOff x="7508563" y="7226532"/>
              <a:chExt cx="1057439" cy="1239334"/>
            </a:xfrm>
            <a:grpFill/>
          </p:grpSpPr>
          <p:sp>
            <p:nvSpPr>
              <p:cNvPr id="1607" name="Freeform 1606">
                <a:extLst>
                  <a:ext uri="{FF2B5EF4-FFF2-40B4-BE49-F238E27FC236}">
                    <a16:creationId xmlns:a16="http://schemas.microsoft.com/office/drawing/2014/main" id="{3D96C4AA-CDBA-EBD3-A69D-89B072F96664}"/>
                  </a:ext>
                </a:extLst>
              </p:cNvPr>
              <p:cNvSpPr/>
              <p:nvPr/>
            </p:nvSpPr>
            <p:spPr>
              <a:xfrm>
                <a:off x="7512962" y="7230837"/>
                <a:ext cx="1048759" cy="1228325"/>
              </a:xfrm>
              <a:custGeom>
                <a:avLst/>
                <a:gdLst>
                  <a:gd name="connsiteX0" fmla="*/ 6725 w 1048759"/>
                  <a:gd name="connsiteY0" fmla="*/ 850061 h 1228325"/>
                  <a:gd name="connsiteX1" fmla="*/ 16846 w 1048759"/>
                  <a:gd name="connsiteY1" fmla="*/ 843291 h 1228325"/>
                  <a:gd name="connsiteX2" fmla="*/ 23309 w 1048759"/>
                  <a:gd name="connsiteY2" fmla="*/ 832637 h 1228325"/>
                  <a:gd name="connsiteX3" fmla="*/ 31134 w 1048759"/>
                  <a:gd name="connsiteY3" fmla="*/ 790952 h 1228325"/>
                  <a:gd name="connsiteX4" fmla="*/ 49177 w 1048759"/>
                  <a:gd name="connsiteY4" fmla="*/ 789738 h 1228325"/>
                  <a:gd name="connsiteX5" fmla="*/ 54280 w 1048759"/>
                  <a:gd name="connsiteY5" fmla="*/ 790755 h 1228325"/>
                  <a:gd name="connsiteX6" fmla="*/ 93501 w 1048759"/>
                  <a:gd name="connsiteY6" fmla="*/ 809835 h 1228325"/>
                  <a:gd name="connsiteX7" fmla="*/ 102063 w 1048759"/>
                  <a:gd name="connsiteY7" fmla="*/ 809983 h 1228325"/>
                  <a:gd name="connsiteX8" fmla="*/ 129163 w 1048759"/>
                  <a:gd name="connsiteY8" fmla="*/ 797885 h 1228325"/>
                  <a:gd name="connsiteX9" fmla="*/ 135396 w 1048759"/>
                  <a:gd name="connsiteY9" fmla="*/ 797230 h 1228325"/>
                  <a:gd name="connsiteX10" fmla="*/ 157476 w 1048759"/>
                  <a:gd name="connsiteY10" fmla="*/ 802115 h 1228325"/>
                  <a:gd name="connsiteX11" fmla="*/ 166662 w 1048759"/>
                  <a:gd name="connsiteY11" fmla="*/ 783952 h 1228325"/>
                  <a:gd name="connsiteX12" fmla="*/ 414621 w 1048759"/>
                  <a:gd name="connsiteY12" fmla="*/ 782608 h 1228325"/>
                  <a:gd name="connsiteX13" fmla="*/ 426646 w 1048759"/>
                  <a:gd name="connsiteY13" fmla="*/ 771019 h 1228325"/>
                  <a:gd name="connsiteX14" fmla="*/ 437718 w 1048759"/>
                  <a:gd name="connsiteY14" fmla="*/ 723859 h 1228325"/>
                  <a:gd name="connsiteX15" fmla="*/ 426235 w 1048759"/>
                  <a:gd name="connsiteY15" fmla="*/ 714073 h 1228325"/>
                  <a:gd name="connsiteX16" fmla="*/ 396380 w 1048759"/>
                  <a:gd name="connsiteY16" fmla="*/ 357709 h 1228325"/>
                  <a:gd name="connsiteX17" fmla="*/ 365853 w 1048759"/>
                  <a:gd name="connsiteY17" fmla="*/ 19376 h 1228325"/>
                  <a:gd name="connsiteX18" fmla="*/ 378254 w 1048759"/>
                  <a:gd name="connsiteY18" fmla="*/ 1148 h 1228325"/>
                  <a:gd name="connsiteX19" fmla="*/ 459174 w 1048759"/>
                  <a:gd name="connsiteY19" fmla="*/ 1 h 1228325"/>
                  <a:gd name="connsiteX20" fmla="*/ 466212 w 1048759"/>
                  <a:gd name="connsiteY20" fmla="*/ 2656 h 1228325"/>
                  <a:gd name="connsiteX21" fmla="*/ 676622 w 1048759"/>
                  <a:gd name="connsiteY21" fmla="*/ 180232 h 1228325"/>
                  <a:gd name="connsiteX22" fmla="*/ 889790 w 1048759"/>
                  <a:gd name="connsiteY22" fmla="*/ 358201 h 1228325"/>
                  <a:gd name="connsiteX23" fmla="*/ 894088 w 1048759"/>
                  <a:gd name="connsiteY23" fmla="*/ 364249 h 1228325"/>
                  <a:gd name="connsiteX24" fmla="*/ 906571 w 1048759"/>
                  <a:gd name="connsiteY24" fmla="*/ 394640 h 1228325"/>
                  <a:gd name="connsiteX25" fmla="*/ 912608 w 1048759"/>
                  <a:gd name="connsiteY25" fmla="*/ 401902 h 1228325"/>
                  <a:gd name="connsiteX26" fmla="*/ 947269 w 1048759"/>
                  <a:gd name="connsiteY26" fmla="*/ 421752 h 1228325"/>
                  <a:gd name="connsiteX27" fmla="*/ 948089 w 1048759"/>
                  <a:gd name="connsiteY27" fmla="*/ 422179 h 1228325"/>
                  <a:gd name="connsiteX28" fmla="*/ 969217 w 1048759"/>
                  <a:gd name="connsiteY28" fmla="*/ 432063 h 1228325"/>
                  <a:gd name="connsiteX29" fmla="*/ 977550 w 1048759"/>
                  <a:gd name="connsiteY29" fmla="*/ 447423 h 1228325"/>
                  <a:gd name="connsiteX30" fmla="*/ 977550 w 1048759"/>
                  <a:gd name="connsiteY30" fmla="*/ 471175 h 1228325"/>
                  <a:gd name="connsiteX31" fmla="*/ 991313 w 1048759"/>
                  <a:gd name="connsiteY31" fmla="*/ 487436 h 1228325"/>
                  <a:gd name="connsiteX32" fmla="*/ 1034997 w 1048759"/>
                  <a:gd name="connsiteY32" fmla="*/ 482289 h 1228325"/>
                  <a:gd name="connsiteX33" fmla="*/ 1048759 w 1048759"/>
                  <a:gd name="connsiteY33" fmla="*/ 498549 h 1228325"/>
                  <a:gd name="connsiteX34" fmla="*/ 1048759 w 1048759"/>
                  <a:gd name="connsiteY34" fmla="*/ 664896 h 1228325"/>
                  <a:gd name="connsiteX35" fmla="*/ 1045905 w 1048759"/>
                  <a:gd name="connsiteY35" fmla="*/ 675240 h 1228325"/>
                  <a:gd name="connsiteX36" fmla="*/ 1016657 w 1048759"/>
                  <a:gd name="connsiteY36" fmla="*/ 721515 h 1228325"/>
                  <a:gd name="connsiteX37" fmla="*/ 1013884 w 1048759"/>
                  <a:gd name="connsiteY37" fmla="*/ 729989 h 1228325"/>
                  <a:gd name="connsiteX38" fmla="*/ 1010801 w 1048759"/>
                  <a:gd name="connsiteY38" fmla="*/ 764741 h 1228325"/>
                  <a:gd name="connsiteX39" fmla="*/ 1000368 w 1048759"/>
                  <a:gd name="connsiteY39" fmla="*/ 778985 h 1228325"/>
                  <a:gd name="connsiteX40" fmla="*/ 952945 w 1048759"/>
                  <a:gd name="connsiteY40" fmla="*/ 789378 h 1228325"/>
                  <a:gd name="connsiteX41" fmla="*/ 951616 w 1048759"/>
                  <a:gd name="connsiteY41" fmla="*/ 789575 h 1228325"/>
                  <a:gd name="connsiteX42" fmla="*/ 869711 w 1048759"/>
                  <a:gd name="connsiteY42" fmla="*/ 796132 h 1228325"/>
                  <a:gd name="connsiteX43" fmla="*/ 861625 w 1048759"/>
                  <a:gd name="connsiteY43" fmla="*/ 800803 h 1228325"/>
                  <a:gd name="connsiteX44" fmla="*/ 845303 w 1048759"/>
                  <a:gd name="connsiteY44" fmla="*/ 821654 h 1228325"/>
                  <a:gd name="connsiteX45" fmla="*/ 837429 w 1048759"/>
                  <a:gd name="connsiteY45" fmla="*/ 826309 h 1228325"/>
                  <a:gd name="connsiteX46" fmla="*/ 801177 w 1048759"/>
                  <a:gd name="connsiteY46" fmla="*/ 829981 h 1228325"/>
                  <a:gd name="connsiteX47" fmla="*/ 800192 w 1048759"/>
                  <a:gd name="connsiteY47" fmla="*/ 830030 h 1228325"/>
                  <a:gd name="connsiteX48" fmla="*/ 763793 w 1048759"/>
                  <a:gd name="connsiteY48" fmla="*/ 830030 h 1228325"/>
                  <a:gd name="connsiteX49" fmla="*/ 755870 w 1048759"/>
                  <a:gd name="connsiteY49" fmla="*/ 826408 h 1228325"/>
                  <a:gd name="connsiteX50" fmla="*/ 743255 w 1048759"/>
                  <a:gd name="connsiteY50" fmla="*/ 813261 h 1228325"/>
                  <a:gd name="connsiteX51" fmla="*/ 709627 w 1048759"/>
                  <a:gd name="connsiteY51" fmla="*/ 825539 h 1228325"/>
                  <a:gd name="connsiteX52" fmla="*/ 708036 w 1048759"/>
                  <a:gd name="connsiteY52" fmla="*/ 826276 h 1228325"/>
                  <a:gd name="connsiteX53" fmla="*/ 653001 w 1048759"/>
                  <a:gd name="connsiteY53" fmla="*/ 857192 h 1228325"/>
                  <a:gd name="connsiteX54" fmla="*/ 647014 w 1048759"/>
                  <a:gd name="connsiteY54" fmla="*/ 864191 h 1228325"/>
                  <a:gd name="connsiteX55" fmla="*/ 639353 w 1048759"/>
                  <a:gd name="connsiteY55" fmla="*/ 881878 h 1228325"/>
                  <a:gd name="connsiteX56" fmla="*/ 634466 w 1048759"/>
                  <a:gd name="connsiteY56" fmla="*/ 888173 h 1228325"/>
                  <a:gd name="connsiteX57" fmla="*/ 587058 w 1048759"/>
                  <a:gd name="connsiteY57" fmla="*/ 922252 h 1228325"/>
                  <a:gd name="connsiteX58" fmla="*/ 577872 w 1048759"/>
                  <a:gd name="connsiteY58" fmla="*/ 944611 h 1228325"/>
                  <a:gd name="connsiteX59" fmla="*/ 556941 w 1048759"/>
                  <a:gd name="connsiteY59" fmla="*/ 958512 h 1228325"/>
                  <a:gd name="connsiteX60" fmla="*/ 547902 w 1048759"/>
                  <a:gd name="connsiteY60" fmla="*/ 959757 h 1228325"/>
                  <a:gd name="connsiteX61" fmla="*/ 527250 w 1048759"/>
                  <a:gd name="connsiteY61" fmla="*/ 952578 h 1228325"/>
                  <a:gd name="connsiteX62" fmla="*/ 515325 w 1048759"/>
                  <a:gd name="connsiteY62" fmla="*/ 956446 h 1228325"/>
                  <a:gd name="connsiteX63" fmla="*/ 507270 w 1048759"/>
                  <a:gd name="connsiteY63" fmla="*/ 966248 h 1228325"/>
                  <a:gd name="connsiteX64" fmla="*/ 503563 w 1048759"/>
                  <a:gd name="connsiteY64" fmla="*/ 974822 h 1228325"/>
                  <a:gd name="connsiteX65" fmla="*/ 495967 w 1048759"/>
                  <a:gd name="connsiteY65" fmla="*/ 1022211 h 1228325"/>
                  <a:gd name="connsiteX66" fmla="*/ 492457 w 1048759"/>
                  <a:gd name="connsiteY66" fmla="*/ 1030555 h 1228325"/>
                  <a:gd name="connsiteX67" fmla="*/ 446724 w 1048759"/>
                  <a:gd name="connsiteY67" fmla="*/ 1088632 h 1228325"/>
                  <a:gd name="connsiteX68" fmla="*/ 443017 w 1048759"/>
                  <a:gd name="connsiteY68" fmla="*/ 1102024 h 1228325"/>
                  <a:gd name="connsiteX69" fmla="*/ 444230 w 1048759"/>
                  <a:gd name="connsiteY69" fmla="*/ 1116859 h 1228325"/>
                  <a:gd name="connsiteX70" fmla="*/ 442639 w 1048759"/>
                  <a:gd name="connsiteY70" fmla="*/ 1126711 h 1228325"/>
                  <a:gd name="connsiteX71" fmla="*/ 430467 w 1048759"/>
                  <a:gd name="connsiteY71" fmla="*/ 1154200 h 1228325"/>
                  <a:gd name="connsiteX72" fmla="*/ 428827 w 1048759"/>
                  <a:gd name="connsiteY72" fmla="*/ 1163331 h 1228325"/>
                  <a:gd name="connsiteX73" fmla="*/ 430303 w 1048759"/>
                  <a:gd name="connsiteY73" fmla="*/ 1194000 h 1228325"/>
                  <a:gd name="connsiteX74" fmla="*/ 422232 w 1048759"/>
                  <a:gd name="connsiteY74" fmla="*/ 1210261 h 1228325"/>
                  <a:gd name="connsiteX75" fmla="*/ 405615 w 1048759"/>
                  <a:gd name="connsiteY75" fmla="*/ 1218539 h 1228325"/>
                  <a:gd name="connsiteX76" fmla="*/ 389540 w 1048759"/>
                  <a:gd name="connsiteY76" fmla="*/ 1228325 h 1228325"/>
                  <a:gd name="connsiteX77" fmla="*/ 380354 w 1048759"/>
                  <a:gd name="connsiteY77" fmla="*/ 1193394 h 1228325"/>
                  <a:gd name="connsiteX78" fmla="*/ 361982 w 1048759"/>
                  <a:gd name="connsiteY78" fmla="*/ 1201786 h 1228325"/>
                  <a:gd name="connsiteX79" fmla="*/ 350499 w 1048759"/>
                  <a:gd name="connsiteY79" fmla="*/ 1200393 h 1228325"/>
                  <a:gd name="connsiteX80" fmla="*/ 342773 w 1048759"/>
                  <a:gd name="connsiteY80" fmla="*/ 1217310 h 1228325"/>
                  <a:gd name="connsiteX81" fmla="*/ 331618 w 1048759"/>
                  <a:gd name="connsiteY81" fmla="*/ 1225325 h 1228325"/>
                  <a:gd name="connsiteX82" fmla="*/ 293758 w 1048759"/>
                  <a:gd name="connsiteY82" fmla="*/ 1224227 h 1228325"/>
                  <a:gd name="connsiteX83" fmla="*/ 288132 w 1048759"/>
                  <a:gd name="connsiteY83" fmla="*/ 1222342 h 1228325"/>
                  <a:gd name="connsiteX84" fmla="*/ 272384 w 1048759"/>
                  <a:gd name="connsiteY84" fmla="*/ 1211573 h 1228325"/>
                  <a:gd name="connsiteX85" fmla="*/ 263198 w 1048759"/>
                  <a:gd name="connsiteY85" fmla="*/ 1219965 h 1228325"/>
                  <a:gd name="connsiteX86" fmla="*/ 244825 w 1048759"/>
                  <a:gd name="connsiteY86" fmla="*/ 1194803 h 1228325"/>
                  <a:gd name="connsiteX87" fmla="*/ 247122 w 1048759"/>
                  <a:gd name="connsiteY87" fmla="*/ 1171051 h 1228325"/>
                  <a:gd name="connsiteX88" fmla="*/ 240233 w 1048759"/>
                  <a:gd name="connsiteY88" fmla="*/ 1161265 h 1228325"/>
                  <a:gd name="connsiteX89" fmla="*/ 226453 w 1048759"/>
                  <a:gd name="connsiteY89" fmla="*/ 1169658 h 1228325"/>
                  <a:gd name="connsiteX90" fmla="*/ 228340 w 1048759"/>
                  <a:gd name="connsiteY90" fmla="*/ 1147791 h 1228325"/>
                  <a:gd name="connsiteX91" fmla="*/ 231014 w 1048759"/>
                  <a:gd name="connsiteY91" fmla="*/ 1139431 h 1228325"/>
                  <a:gd name="connsiteX92" fmla="*/ 242530 w 1048759"/>
                  <a:gd name="connsiteY92" fmla="*/ 1120760 h 1228325"/>
                  <a:gd name="connsiteX93" fmla="*/ 217103 w 1048759"/>
                  <a:gd name="connsiteY93" fmla="*/ 1089828 h 1228325"/>
                  <a:gd name="connsiteX94" fmla="*/ 213937 w 1048759"/>
                  <a:gd name="connsiteY94" fmla="*/ 1083665 h 1228325"/>
                  <a:gd name="connsiteX95" fmla="*/ 209016 w 1048759"/>
                  <a:gd name="connsiteY95" fmla="*/ 1066699 h 1228325"/>
                  <a:gd name="connsiteX96" fmla="*/ 206211 w 1048759"/>
                  <a:gd name="connsiteY96" fmla="*/ 1060995 h 1228325"/>
                  <a:gd name="connsiteX97" fmla="*/ 194302 w 1048759"/>
                  <a:gd name="connsiteY97" fmla="*/ 1045291 h 1228325"/>
                  <a:gd name="connsiteX98" fmla="*/ 180523 w 1048759"/>
                  <a:gd name="connsiteY98" fmla="*/ 1043898 h 1228325"/>
                  <a:gd name="connsiteX99" fmla="*/ 166744 w 1048759"/>
                  <a:gd name="connsiteY99" fmla="*/ 1055077 h 1228325"/>
                  <a:gd name="connsiteX100" fmla="*/ 147568 w 1048759"/>
                  <a:gd name="connsiteY100" fmla="*/ 1065437 h 1228325"/>
                  <a:gd name="connsiteX101" fmla="*/ 144779 w 1048759"/>
                  <a:gd name="connsiteY101" fmla="*/ 1067535 h 1228325"/>
                  <a:gd name="connsiteX102" fmla="*/ 132214 w 1048759"/>
                  <a:gd name="connsiteY102" fmla="*/ 1079961 h 1228325"/>
                  <a:gd name="connsiteX103" fmla="*/ 122125 w 1048759"/>
                  <a:gd name="connsiteY103" fmla="*/ 1083010 h 1228325"/>
                  <a:gd name="connsiteX104" fmla="*/ 103933 w 1048759"/>
                  <a:gd name="connsiteY104" fmla="*/ 1078403 h 1228325"/>
                  <a:gd name="connsiteX105" fmla="*/ 97405 w 1048759"/>
                  <a:gd name="connsiteY105" fmla="*/ 1073879 h 1228325"/>
                  <a:gd name="connsiteX106" fmla="*/ 84052 w 1048759"/>
                  <a:gd name="connsiteY106" fmla="*/ 1056471 h 1228325"/>
                  <a:gd name="connsiteX107" fmla="*/ 72570 w 1048759"/>
                  <a:gd name="connsiteY107" fmla="*/ 1053668 h 1228325"/>
                  <a:gd name="connsiteX108" fmla="*/ 56494 w 1048759"/>
                  <a:gd name="connsiteY108" fmla="*/ 1064847 h 1228325"/>
                  <a:gd name="connsiteX109" fmla="*/ 45011 w 1048759"/>
                  <a:gd name="connsiteY109" fmla="*/ 1064847 h 1228325"/>
                  <a:gd name="connsiteX110" fmla="*/ 42846 w 1048759"/>
                  <a:gd name="connsiteY110" fmla="*/ 1035849 h 1228325"/>
                  <a:gd name="connsiteX111" fmla="*/ 42879 w 1048759"/>
                  <a:gd name="connsiteY111" fmla="*/ 1032358 h 1228325"/>
                  <a:gd name="connsiteX112" fmla="*/ 44798 w 1048759"/>
                  <a:gd name="connsiteY112" fmla="*/ 1011392 h 1228325"/>
                  <a:gd name="connsiteX113" fmla="*/ 44683 w 1048759"/>
                  <a:gd name="connsiteY113" fmla="*/ 1006507 h 1228325"/>
                  <a:gd name="connsiteX114" fmla="*/ 41386 w 1048759"/>
                  <a:gd name="connsiteY114" fmla="*/ 983476 h 1228325"/>
                  <a:gd name="connsiteX115" fmla="*/ 36104 w 1048759"/>
                  <a:gd name="connsiteY115" fmla="*/ 972969 h 1228325"/>
                  <a:gd name="connsiteX116" fmla="*/ 18782 w 1048759"/>
                  <a:gd name="connsiteY116" fmla="*/ 957643 h 1228325"/>
                  <a:gd name="connsiteX117" fmla="*/ 13861 w 1048759"/>
                  <a:gd name="connsiteY117" fmla="*/ 949037 h 1228325"/>
                  <a:gd name="connsiteX118" fmla="*/ 4035 w 1048759"/>
                  <a:gd name="connsiteY118" fmla="*/ 908401 h 1228325"/>
                  <a:gd name="connsiteX119" fmla="*/ 3542 w 1048759"/>
                  <a:gd name="connsiteY119" fmla="*/ 905384 h 1228325"/>
                  <a:gd name="connsiteX120" fmla="*/ 81 w 1048759"/>
                  <a:gd name="connsiteY120" fmla="*/ 866404 h 1228325"/>
                  <a:gd name="connsiteX121" fmla="*/ 6823 w 1048759"/>
                  <a:gd name="connsiteY121" fmla="*/ 850029 h 122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048759" h="1228325">
                    <a:moveTo>
                      <a:pt x="6725" y="850061"/>
                    </a:moveTo>
                    <a:lnTo>
                      <a:pt x="16846" y="843291"/>
                    </a:lnTo>
                    <a:cubicBezTo>
                      <a:pt x="20094" y="841128"/>
                      <a:pt x="22456" y="837243"/>
                      <a:pt x="23309" y="832637"/>
                    </a:cubicBezTo>
                    <a:lnTo>
                      <a:pt x="31134" y="790952"/>
                    </a:lnTo>
                    <a:lnTo>
                      <a:pt x="49177" y="789738"/>
                    </a:lnTo>
                    <a:cubicBezTo>
                      <a:pt x="50916" y="789624"/>
                      <a:pt x="52656" y="789968"/>
                      <a:pt x="54280" y="790755"/>
                    </a:cubicBezTo>
                    <a:lnTo>
                      <a:pt x="93501" y="809835"/>
                    </a:lnTo>
                    <a:cubicBezTo>
                      <a:pt x="96256" y="811180"/>
                      <a:pt x="99275" y="811229"/>
                      <a:pt x="102063" y="809983"/>
                    </a:cubicBezTo>
                    <a:lnTo>
                      <a:pt x="129163" y="797885"/>
                    </a:lnTo>
                    <a:cubicBezTo>
                      <a:pt x="131164" y="796984"/>
                      <a:pt x="133313" y="796771"/>
                      <a:pt x="135396" y="797230"/>
                    </a:cubicBezTo>
                    <a:lnTo>
                      <a:pt x="157476" y="802115"/>
                    </a:lnTo>
                    <a:lnTo>
                      <a:pt x="166662" y="783952"/>
                    </a:lnTo>
                    <a:lnTo>
                      <a:pt x="414621" y="782608"/>
                    </a:lnTo>
                    <a:cubicBezTo>
                      <a:pt x="420150" y="782575"/>
                      <a:pt x="425038" y="777887"/>
                      <a:pt x="426646" y="771019"/>
                    </a:cubicBezTo>
                    <a:lnTo>
                      <a:pt x="437718" y="723859"/>
                    </a:lnTo>
                    <a:lnTo>
                      <a:pt x="426235" y="714073"/>
                    </a:lnTo>
                    <a:lnTo>
                      <a:pt x="396380" y="357709"/>
                    </a:lnTo>
                    <a:lnTo>
                      <a:pt x="365853" y="19376"/>
                    </a:lnTo>
                    <a:cubicBezTo>
                      <a:pt x="364983" y="9738"/>
                      <a:pt x="370757" y="1263"/>
                      <a:pt x="378254" y="1148"/>
                    </a:cubicBezTo>
                    <a:lnTo>
                      <a:pt x="459174" y="1"/>
                    </a:lnTo>
                    <a:cubicBezTo>
                      <a:pt x="461667" y="-32"/>
                      <a:pt x="464112" y="886"/>
                      <a:pt x="466212" y="2656"/>
                    </a:cubicBezTo>
                    <a:lnTo>
                      <a:pt x="676622" y="180232"/>
                    </a:lnTo>
                    <a:lnTo>
                      <a:pt x="889790" y="358201"/>
                    </a:lnTo>
                    <a:cubicBezTo>
                      <a:pt x="891595" y="359709"/>
                      <a:pt x="893071" y="361790"/>
                      <a:pt x="894088" y="364249"/>
                    </a:cubicBezTo>
                    <a:lnTo>
                      <a:pt x="906571" y="394640"/>
                    </a:lnTo>
                    <a:cubicBezTo>
                      <a:pt x="907899" y="397869"/>
                      <a:pt x="910016" y="400426"/>
                      <a:pt x="912608" y="401902"/>
                    </a:cubicBezTo>
                    <a:lnTo>
                      <a:pt x="947269" y="421752"/>
                    </a:lnTo>
                    <a:cubicBezTo>
                      <a:pt x="947531" y="421900"/>
                      <a:pt x="947811" y="422048"/>
                      <a:pt x="948089" y="422179"/>
                    </a:cubicBezTo>
                    <a:lnTo>
                      <a:pt x="969217" y="432063"/>
                    </a:lnTo>
                    <a:cubicBezTo>
                      <a:pt x="974220" y="434407"/>
                      <a:pt x="977550" y="440538"/>
                      <a:pt x="977550" y="447423"/>
                    </a:cubicBezTo>
                    <a:lnTo>
                      <a:pt x="977550" y="471175"/>
                    </a:lnTo>
                    <a:cubicBezTo>
                      <a:pt x="977550" y="480781"/>
                      <a:pt x="983915" y="488304"/>
                      <a:pt x="991313" y="487436"/>
                    </a:cubicBezTo>
                    <a:lnTo>
                      <a:pt x="1034997" y="482289"/>
                    </a:lnTo>
                    <a:cubicBezTo>
                      <a:pt x="1042395" y="481420"/>
                      <a:pt x="1048759" y="488944"/>
                      <a:pt x="1048759" y="498549"/>
                    </a:cubicBezTo>
                    <a:lnTo>
                      <a:pt x="1048759" y="664896"/>
                    </a:lnTo>
                    <a:cubicBezTo>
                      <a:pt x="1048759" y="668667"/>
                      <a:pt x="1047758" y="672322"/>
                      <a:pt x="1045905" y="675240"/>
                    </a:cubicBezTo>
                    <a:lnTo>
                      <a:pt x="1016657" y="721515"/>
                    </a:lnTo>
                    <a:cubicBezTo>
                      <a:pt x="1015132" y="723940"/>
                      <a:pt x="1014164" y="726875"/>
                      <a:pt x="1013884" y="729989"/>
                    </a:cubicBezTo>
                    <a:lnTo>
                      <a:pt x="1010801" y="764741"/>
                    </a:lnTo>
                    <a:cubicBezTo>
                      <a:pt x="1010161" y="771970"/>
                      <a:pt x="1005913" y="777773"/>
                      <a:pt x="1000368" y="778985"/>
                    </a:cubicBezTo>
                    <a:lnTo>
                      <a:pt x="952945" y="789378"/>
                    </a:lnTo>
                    <a:cubicBezTo>
                      <a:pt x="952502" y="789476"/>
                      <a:pt x="952059" y="789542"/>
                      <a:pt x="951616" y="789575"/>
                    </a:cubicBezTo>
                    <a:lnTo>
                      <a:pt x="869711" y="796132"/>
                    </a:lnTo>
                    <a:cubicBezTo>
                      <a:pt x="866661" y="796377"/>
                      <a:pt x="863790" y="798033"/>
                      <a:pt x="861625" y="800803"/>
                    </a:cubicBezTo>
                    <a:lnTo>
                      <a:pt x="845303" y="821654"/>
                    </a:lnTo>
                    <a:cubicBezTo>
                      <a:pt x="843187" y="824359"/>
                      <a:pt x="840398" y="826014"/>
                      <a:pt x="837429" y="826309"/>
                    </a:cubicBezTo>
                    <a:lnTo>
                      <a:pt x="801177" y="829981"/>
                    </a:lnTo>
                    <a:cubicBezTo>
                      <a:pt x="800848" y="830014"/>
                      <a:pt x="800521" y="830030"/>
                      <a:pt x="800192" y="830030"/>
                    </a:cubicBezTo>
                    <a:lnTo>
                      <a:pt x="763793" y="830030"/>
                    </a:lnTo>
                    <a:cubicBezTo>
                      <a:pt x="760905" y="830030"/>
                      <a:pt x="758117" y="828752"/>
                      <a:pt x="755870" y="826408"/>
                    </a:cubicBezTo>
                    <a:lnTo>
                      <a:pt x="743255" y="813261"/>
                    </a:lnTo>
                    <a:lnTo>
                      <a:pt x="709627" y="825539"/>
                    </a:lnTo>
                    <a:cubicBezTo>
                      <a:pt x="709086" y="825736"/>
                      <a:pt x="708545" y="825981"/>
                      <a:pt x="708036" y="826276"/>
                    </a:cubicBezTo>
                    <a:lnTo>
                      <a:pt x="653001" y="857192"/>
                    </a:lnTo>
                    <a:cubicBezTo>
                      <a:pt x="650459" y="858618"/>
                      <a:pt x="648359" y="861077"/>
                      <a:pt x="647014" y="864191"/>
                    </a:cubicBezTo>
                    <a:lnTo>
                      <a:pt x="639353" y="881878"/>
                    </a:lnTo>
                    <a:cubicBezTo>
                      <a:pt x="638205" y="884518"/>
                      <a:pt x="636516" y="886698"/>
                      <a:pt x="634466" y="888173"/>
                    </a:cubicBezTo>
                    <a:lnTo>
                      <a:pt x="587058" y="922252"/>
                    </a:lnTo>
                    <a:lnTo>
                      <a:pt x="577872" y="944611"/>
                    </a:lnTo>
                    <a:lnTo>
                      <a:pt x="556941" y="958512"/>
                    </a:lnTo>
                    <a:cubicBezTo>
                      <a:pt x="554152" y="960364"/>
                      <a:pt x="550937" y="960806"/>
                      <a:pt x="547902" y="959757"/>
                    </a:cubicBezTo>
                    <a:lnTo>
                      <a:pt x="527250" y="952578"/>
                    </a:lnTo>
                    <a:cubicBezTo>
                      <a:pt x="523018" y="951102"/>
                      <a:pt x="518507" y="952578"/>
                      <a:pt x="515325" y="956446"/>
                    </a:cubicBezTo>
                    <a:lnTo>
                      <a:pt x="507270" y="966248"/>
                    </a:lnTo>
                    <a:cubicBezTo>
                      <a:pt x="505384" y="968544"/>
                      <a:pt x="504087" y="971543"/>
                      <a:pt x="503563" y="974822"/>
                    </a:cubicBezTo>
                    <a:lnTo>
                      <a:pt x="495967" y="1022211"/>
                    </a:lnTo>
                    <a:cubicBezTo>
                      <a:pt x="495460" y="1025375"/>
                      <a:pt x="494229" y="1028293"/>
                      <a:pt x="492457" y="1030555"/>
                    </a:cubicBezTo>
                    <a:lnTo>
                      <a:pt x="446724" y="1088632"/>
                    </a:lnTo>
                    <a:cubicBezTo>
                      <a:pt x="443968" y="1092124"/>
                      <a:pt x="442606" y="1097058"/>
                      <a:pt x="443017" y="1102024"/>
                    </a:cubicBezTo>
                    <a:lnTo>
                      <a:pt x="444230" y="1116859"/>
                    </a:lnTo>
                    <a:cubicBezTo>
                      <a:pt x="444509" y="1120268"/>
                      <a:pt x="443952" y="1123727"/>
                      <a:pt x="442639" y="1126711"/>
                    </a:cubicBezTo>
                    <a:lnTo>
                      <a:pt x="430467" y="1154200"/>
                    </a:lnTo>
                    <a:cubicBezTo>
                      <a:pt x="429237" y="1156971"/>
                      <a:pt x="428663" y="1160151"/>
                      <a:pt x="428827" y="1163331"/>
                    </a:cubicBezTo>
                    <a:lnTo>
                      <a:pt x="430303" y="1194000"/>
                    </a:lnTo>
                    <a:cubicBezTo>
                      <a:pt x="430648" y="1201114"/>
                      <a:pt x="427384" y="1207704"/>
                      <a:pt x="422232" y="1210261"/>
                    </a:cubicBezTo>
                    <a:lnTo>
                      <a:pt x="405615" y="1218539"/>
                    </a:lnTo>
                    <a:lnTo>
                      <a:pt x="389540" y="1228325"/>
                    </a:lnTo>
                    <a:lnTo>
                      <a:pt x="380354" y="1193394"/>
                    </a:lnTo>
                    <a:lnTo>
                      <a:pt x="361982" y="1201786"/>
                    </a:lnTo>
                    <a:lnTo>
                      <a:pt x="350499" y="1200393"/>
                    </a:lnTo>
                    <a:lnTo>
                      <a:pt x="342773" y="1217310"/>
                    </a:lnTo>
                    <a:cubicBezTo>
                      <a:pt x="340444" y="1222391"/>
                      <a:pt x="336195" y="1225456"/>
                      <a:pt x="331618" y="1225325"/>
                    </a:cubicBezTo>
                    <a:lnTo>
                      <a:pt x="293758" y="1224227"/>
                    </a:lnTo>
                    <a:cubicBezTo>
                      <a:pt x="291790" y="1224178"/>
                      <a:pt x="289871" y="1223522"/>
                      <a:pt x="288132" y="1222342"/>
                    </a:cubicBezTo>
                    <a:lnTo>
                      <a:pt x="272384" y="1211573"/>
                    </a:lnTo>
                    <a:lnTo>
                      <a:pt x="263198" y="1219965"/>
                    </a:lnTo>
                    <a:lnTo>
                      <a:pt x="244825" y="1194803"/>
                    </a:lnTo>
                    <a:lnTo>
                      <a:pt x="247122" y="1171051"/>
                    </a:lnTo>
                    <a:lnTo>
                      <a:pt x="240233" y="1161265"/>
                    </a:lnTo>
                    <a:lnTo>
                      <a:pt x="226453" y="1169658"/>
                    </a:lnTo>
                    <a:lnTo>
                      <a:pt x="228340" y="1147791"/>
                    </a:lnTo>
                    <a:cubicBezTo>
                      <a:pt x="228603" y="1144726"/>
                      <a:pt x="229537" y="1141824"/>
                      <a:pt x="231014" y="1139431"/>
                    </a:cubicBezTo>
                    <a:lnTo>
                      <a:pt x="242530" y="1120760"/>
                    </a:lnTo>
                    <a:lnTo>
                      <a:pt x="217103" y="1089828"/>
                    </a:lnTo>
                    <a:cubicBezTo>
                      <a:pt x="215692" y="1088124"/>
                      <a:pt x="214610" y="1086009"/>
                      <a:pt x="213937" y="1083665"/>
                    </a:cubicBezTo>
                    <a:lnTo>
                      <a:pt x="209016" y="1066699"/>
                    </a:lnTo>
                    <a:cubicBezTo>
                      <a:pt x="208393" y="1064569"/>
                      <a:pt x="207441" y="1062618"/>
                      <a:pt x="206211" y="1060995"/>
                    </a:cubicBezTo>
                    <a:lnTo>
                      <a:pt x="194302" y="1045291"/>
                    </a:lnTo>
                    <a:lnTo>
                      <a:pt x="180523" y="1043898"/>
                    </a:lnTo>
                    <a:lnTo>
                      <a:pt x="166744" y="1055077"/>
                    </a:lnTo>
                    <a:lnTo>
                      <a:pt x="147568" y="1065437"/>
                    </a:lnTo>
                    <a:cubicBezTo>
                      <a:pt x="146567" y="1065978"/>
                      <a:pt x="145632" y="1066683"/>
                      <a:pt x="144779" y="1067535"/>
                    </a:cubicBezTo>
                    <a:lnTo>
                      <a:pt x="132214" y="1079961"/>
                    </a:lnTo>
                    <a:cubicBezTo>
                      <a:pt x="129343" y="1082797"/>
                      <a:pt x="125669" y="1083911"/>
                      <a:pt x="122125" y="1083010"/>
                    </a:cubicBezTo>
                    <a:lnTo>
                      <a:pt x="103933" y="1078403"/>
                    </a:lnTo>
                    <a:cubicBezTo>
                      <a:pt x="101456" y="1077781"/>
                      <a:pt x="99177" y="1076207"/>
                      <a:pt x="97405" y="1073879"/>
                    </a:cubicBezTo>
                    <a:lnTo>
                      <a:pt x="84052" y="1056471"/>
                    </a:lnTo>
                    <a:lnTo>
                      <a:pt x="72570" y="1053668"/>
                    </a:lnTo>
                    <a:lnTo>
                      <a:pt x="56494" y="1064847"/>
                    </a:lnTo>
                    <a:lnTo>
                      <a:pt x="45011" y="1064847"/>
                    </a:lnTo>
                    <a:lnTo>
                      <a:pt x="42846" y="1035849"/>
                    </a:lnTo>
                    <a:cubicBezTo>
                      <a:pt x="42764" y="1034685"/>
                      <a:pt x="42764" y="1033522"/>
                      <a:pt x="42879" y="1032358"/>
                    </a:cubicBezTo>
                    <a:lnTo>
                      <a:pt x="44798" y="1011392"/>
                    </a:lnTo>
                    <a:cubicBezTo>
                      <a:pt x="44945" y="1009769"/>
                      <a:pt x="44896" y="1008114"/>
                      <a:pt x="44683" y="1006507"/>
                    </a:cubicBezTo>
                    <a:lnTo>
                      <a:pt x="41386" y="983476"/>
                    </a:lnTo>
                    <a:cubicBezTo>
                      <a:pt x="40779" y="979198"/>
                      <a:pt x="38876" y="975412"/>
                      <a:pt x="36104" y="972969"/>
                    </a:cubicBezTo>
                    <a:lnTo>
                      <a:pt x="18782" y="957643"/>
                    </a:lnTo>
                    <a:cubicBezTo>
                      <a:pt x="16436" y="955577"/>
                      <a:pt x="14714" y="952545"/>
                      <a:pt x="13861" y="949037"/>
                    </a:cubicBezTo>
                    <a:lnTo>
                      <a:pt x="4035" y="908401"/>
                    </a:lnTo>
                    <a:cubicBezTo>
                      <a:pt x="3805" y="907417"/>
                      <a:pt x="3624" y="906417"/>
                      <a:pt x="3542" y="905384"/>
                    </a:cubicBezTo>
                    <a:lnTo>
                      <a:pt x="81" y="866404"/>
                    </a:lnTo>
                    <a:cubicBezTo>
                      <a:pt x="-510" y="859667"/>
                      <a:pt x="2165" y="853143"/>
                      <a:pt x="6823" y="85002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08" name="Freeform 1607">
                <a:extLst>
                  <a:ext uri="{FF2B5EF4-FFF2-40B4-BE49-F238E27FC236}">
                    <a16:creationId xmlns:a16="http://schemas.microsoft.com/office/drawing/2014/main" id="{14EAEFBA-13B4-F6BC-7C04-01070D3196DF}"/>
                  </a:ext>
                </a:extLst>
              </p:cNvPr>
              <p:cNvSpPr/>
              <p:nvPr/>
            </p:nvSpPr>
            <p:spPr>
              <a:xfrm>
                <a:off x="7508563" y="7226532"/>
                <a:ext cx="1057439" cy="1239334"/>
              </a:xfrm>
              <a:custGeom>
                <a:avLst/>
                <a:gdLst>
                  <a:gd name="connsiteX0" fmla="*/ 391183 w 1057439"/>
                  <a:gd name="connsiteY0" fmla="*/ 1239334 h 1239334"/>
                  <a:gd name="connsiteX1" fmla="*/ 381833 w 1057439"/>
                  <a:gd name="connsiteY1" fmla="*/ 1203763 h 1239334"/>
                  <a:gd name="connsiteX2" fmla="*/ 367003 w 1057439"/>
                  <a:gd name="connsiteY2" fmla="*/ 1210533 h 1239334"/>
                  <a:gd name="connsiteX3" fmla="*/ 357441 w 1057439"/>
                  <a:gd name="connsiteY3" fmla="*/ 1209369 h 1239334"/>
                  <a:gd name="connsiteX4" fmla="*/ 351026 w 1057439"/>
                  <a:gd name="connsiteY4" fmla="*/ 1223417 h 1239334"/>
                  <a:gd name="connsiteX5" fmla="*/ 335837 w 1057439"/>
                  <a:gd name="connsiteY5" fmla="*/ 1233958 h 1239334"/>
                  <a:gd name="connsiteX6" fmla="*/ 297977 w 1057439"/>
                  <a:gd name="connsiteY6" fmla="*/ 1232859 h 1239334"/>
                  <a:gd name="connsiteX7" fmla="*/ 290070 w 1057439"/>
                  <a:gd name="connsiteY7" fmla="*/ 1230237 h 1239334"/>
                  <a:gd name="connsiteX8" fmla="*/ 277128 w 1057439"/>
                  <a:gd name="connsiteY8" fmla="*/ 1221368 h 1239334"/>
                  <a:gd name="connsiteX9" fmla="*/ 266907 w 1057439"/>
                  <a:gd name="connsiteY9" fmla="*/ 1230695 h 1239334"/>
                  <a:gd name="connsiteX10" fmla="*/ 244730 w 1057439"/>
                  <a:gd name="connsiteY10" fmla="*/ 1200337 h 1239334"/>
                  <a:gd name="connsiteX11" fmla="*/ 247026 w 1057439"/>
                  <a:gd name="connsiteY11" fmla="*/ 1176553 h 1239334"/>
                  <a:gd name="connsiteX12" fmla="*/ 243368 w 1057439"/>
                  <a:gd name="connsiteY12" fmla="*/ 1171340 h 1239334"/>
                  <a:gd name="connsiteX13" fmla="*/ 225767 w 1057439"/>
                  <a:gd name="connsiteY13" fmla="*/ 1182044 h 1239334"/>
                  <a:gd name="connsiteX14" fmla="*/ 228392 w 1057439"/>
                  <a:gd name="connsiteY14" fmla="*/ 1151718 h 1239334"/>
                  <a:gd name="connsiteX15" fmla="*/ 231672 w 1057439"/>
                  <a:gd name="connsiteY15" fmla="*/ 1141490 h 1239334"/>
                  <a:gd name="connsiteX16" fmla="*/ 241580 w 1057439"/>
                  <a:gd name="connsiteY16" fmla="*/ 1125409 h 1239334"/>
                  <a:gd name="connsiteX17" fmla="*/ 218107 w 1057439"/>
                  <a:gd name="connsiteY17" fmla="*/ 1096838 h 1239334"/>
                  <a:gd name="connsiteX18" fmla="*/ 214137 w 1057439"/>
                  <a:gd name="connsiteY18" fmla="*/ 1089150 h 1239334"/>
                  <a:gd name="connsiteX19" fmla="*/ 209216 w 1057439"/>
                  <a:gd name="connsiteY19" fmla="*/ 1072184 h 1239334"/>
                  <a:gd name="connsiteX20" fmla="*/ 207116 w 1057439"/>
                  <a:gd name="connsiteY20" fmla="*/ 1067906 h 1239334"/>
                  <a:gd name="connsiteX21" fmla="*/ 196338 w 1057439"/>
                  <a:gd name="connsiteY21" fmla="*/ 1053678 h 1239334"/>
                  <a:gd name="connsiteX22" fmla="*/ 186185 w 1057439"/>
                  <a:gd name="connsiteY22" fmla="*/ 1052661 h 1239334"/>
                  <a:gd name="connsiteX23" fmla="*/ 173767 w 1057439"/>
                  <a:gd name="connsiteY23" fmla="*/ 1062726 h 1239334"/>
                  <a:gd name="connsiteX24" fmla="*/ 153935 w 1057439"/>
                  <a:gd name="connsiteY24" fmla="*/ 1073544 h 1239334"/>
                  <a:gd name="connsiteX25" fmla="*/ 152081 w 1057439"/>
                  <a:gd name="connsiteY25" fmla="*/ 1074938 h 1239334"/>
                  <a:gd name="connsiteX26" fmla="*/ 139549 w 1057439"/>
                  <a:gd name="connsiteY26" fmla="*/ 1087330 h 1239334"/>
                  <a:gd name="connsiteX27" fmla="*/ 125376 w 1057439"/>
                  <a:gd name="connsiteY27" fmla="*/ 1091478 h 1239334"/>
                  <a:gd name="connsiteX28" fmla="*/ 107201 w 1057439"/>
                  <a:gd name="connsiteY28" fmla="*/ 1086871 h 1239334"/>
                  <a:gd name="connsiteX29" fmla="*/ 98310 w 1057439"/>
                  <a:gd name="connsiteY29" fmla="*/ 1080790 h 1239334"/>
                  <a:gd name="connsiteX30" fmla="*/ 85875 w 1057439"/>
                  <a:gd name="connsiteY30" fmla="*/ 1064594 h 1239334"/>
                  <a:gd name="connsiteX31" fmla="*/ 77755 w 1057439"/>
                  <a:gd name="connsiteY31" fmla="*/ 1062611 h 1239334"/>
                  <a:gd name="connsiteX32" fmla="*/ 62172 w 1057439"/>
                  <a:gd name="connsiteY32" fmla="*/ 1073463 h 1239334"/>
                  <a:gd name="connsiteX33" fmla="*/ 45342 w 1057439"/>
                  <a:gd name="connsiteY33" fmla="*/ 1073463 h 1239334"/>
                  <a:gd name="connsiteX34" fmla="*/ 42865 w 1057439"/>
                  <a:gd name="connsiteY34" fmla="*/ 1040466 h 1239334"/>
                  <a:gd name="connsiteX35" fmla="*/ 42914 w 1057439"/>
                  <a:gd name="connsiteY35" fmla="*/ 1036269 h 1239334"/>
                  <a:gd name="connsiteX36" fmla="*/ 44817 w 1057439"/>
                  <a:gd name="connsiteY36" fmla="*/ 1015320 h 1239334"/>
                  <a:gd name="connsiteX37" fmla="*/ 44718 w 1057439"/>
                  <a:gd name="connsiteY37" fmla="*/ 1011419 h 1239334"/>
                  <a:gd name="connsiteX38" fmla="*/ 41421 w 1057439"/>
                  <a:gd name="connsiteY38" fmla="*/ 988388 h 1239334"/>
                  <a:gd name="connsiteX39" fmla="*/ 37550 w 1057439"/>
                  <a:gd name="connsiteY39" fmla="*/ 980486 h 1239334"/>
                  <a:gd name="connsiteX40" fmla="*/ 20228 w 1057439"/>
                  <a:gd name="connsiteY40" fmla="*/ 965160 h 1239334"/>
                  <a:gd name="connsiteX41" fmla="*/ 13977 w 1057439"/>
                  <a:gd name="connsiteY41" fmla="*/ 954325 h 1239334"/>
                  <a:gd name="connsiteX42" fmla="*/ 4151 w 1057439"/>
                  <a:gd name="connsiteY42" fmla="*/ 913706 h 1239334"/>
                  <a:gd name="connsiteX43" fmla="*/ 3562 w 1057439"/>
                  <a:gd name="connsiteY43" fmla="*/ 910083 h 1239334"/>
                  <a:gd name="connsiteX44" fmla="*/ 101 w 1057439"/>
                  <a:gd name="connsiteY44" fmla="*/ 871103 h 1239334"/>
                  <a:gd name="connsiteX45" fmla="*/ 8729 w 1057439"/>
                  <a:gd name="connsiteY45" fmla="*/ 850776 h 1239334"/>
                  <a:gd name="connsiteX46" fmla="*/ 18849 w 1057439"/>
                  <a:gd name="connsiteY46" fmla="*/ 844006 h 1239334"/>
                  <a:gd name="connsiteX47" fmla="*/ 23492 w 1057439"/>
                  <a:gd name="connsiteY47" fmla="*/ 836138 h 1239334"/>
                  <a:gd name="connsiteX48" fmla="*/ 31924 w 1057439"/>
                  <a:gd name="connsiteY48" fmla="*/ 791191 h 1239334"/>
                  <a:gd name="connsiteX49" fmla="*/ 53281 w 1057439"/>
                  <a:gd name="connsiteY49" fmla="*/ 789748 h 1239334"/>
                  <a:gd name="connsiteX50" fmla="*/ 60548 w 1057439"/>
                  <a:gd name="connsiteY50" fmla="*/ 791191 h 1239334"/>
                  <a:gd name="connsiteX51" fmla="*/ 99770 w 1057439"/>
                  <a:gd name="connsiteY51" fmla="*/ 810288 h 1239334"/>
                  <a:gd name="connsiteX52" fmla="*/ 104691 w 1057439"/>
                  <a:gd name="connsiteY52" fmla="*/ 810386 h 1239334"/>
                  <a:gd name="connsiteX53" fmla="*/ 131789 w 1057439"/>
                  <a:gd name="connsiteY53" fmla="*/ 798289 h 1239334"/>
                  <a:gd name="connsiteX54" fmla="*/ 140713 w 1057439"/>
                  <a:gd name="connsiteY54" fmla="*/ 797354 h 1239334"/>
                  <a:gd name="connsiteX55" fmla="*/ 159529 w 1057439"/>
                  <a:gd name="connsiteY55" fmla="*/ 801518 h 1239334"/>
                  <a:gd name="connsiteX56" fmla="*/ 168387 w 1057439"/>
                  <a:gd name="connsiteY56" fmla="*/ 783995 h 1239334"/>
                  <a:gd name="connsiteX57" fmla="*/ 418971 w 1057439"/>
                  <a:gd name="connsiteY57" fmla="*/ 782634 h 1239334"/>
                  <a:gd name="connsiteX58" fmla="*/ 426844 w 1057439"/>
                  <a:gd name="connsiteY58" fmla="*/ 774356 h 1239334"/>
                  <a:gd name="connsiteX59" fmla="*/ 437310 w 1057439"/>
                  <a:gd name="connsiteY59" fmla="*/ 729753 h 1239334"/>
                  <a:gd name="connsiteX60" fmla="*/ 426484 w 1057439"/>
                  <a:gd name="connsiteY60" fmla="*/ 720525 h 1239334"/>
                  <a:gd name="connsiteX61" fmla="*/ 426336 w 1057439"/>
                  <a:gd name="connsiteY61" fmla="*/ 718754 h 1239334"/>
                  <a:gd name="connsiteX62" fmla="*/ 396482 w 1057439"/>
                  <a:gd name="connsiteY62" fmla="*/ 362407 h 1239334"/>
                  <a:gd name="connsiteX63" fmla="*/ 365954 w 1057439"/>
                  <a:gd name="connsiteY63" fmla="*/ 24091 h 1239334"/>
                  <a:gd name="connsiteX64" fmla="*/ 371367 w 1057439"/>
                  <a:gd name="connsiteY64" fmla="*/ 6518 h 1239334"/>
                  <a:gd name="connsiteX65" fmla="*/ 382571 w 1057439"/>
                  <a:gd name="connsiteY65" fmla="*/ 1174 h 1239334"/>
                  <a:gd name="connsiteX66" fmla="*/ 463491 w 1057439"/>
                  <a:gd name="connsiteY66" fmla="*/ 27 h 1239334"/>
                  <a:gd name="connsiteX67" fmla="*/ 473366 w 1057439"/>
                  <a:gd name="connsiteY67" fmla="*/ 3682 h 1239334"/>
                  <a:gd name="connsiteX68" fmla="*/ 683777 w 1057439"/>
                  <a:gd name="connsiteY68" fmla="*/ 181258 h 1239334"/>
                  <a:gd name="connsiteX69" fmla="*/ 896929 w 1057439"/>
                  <a:gd name="connsiteY69" fmla="*/ 359211 h 1239334"/>
                  <a:gd name="connsiteX70" fmla="*/ 902456 w 1057439"/>
                  <a:gd name="connsiteY70" fmla="*/ 366931 h 1239334"/>
                  <a:gd name="connsiteX71" fmla="*/ 914939 w 1057439"/>
                  <a:gd name="connsiteY71" fmla="*/ 397322 h 1239334"/>
                  <a:gd name="connsiteX72" fmla="*/ 919139 w 1057439"/>
                  <a:gd name="connsiteY72" fmla="*/ 402485 h 1239334"/>
                  <a:gd name="connsiteX73" fmla="*/ 953800 w 1057439"/>
                  <a:gd name="connsiteY73" fmla="*/ 422336 h 1239334"/>
                  <a:gd name="connsiteX74" fmla="*/ 975420 w 1057439"/>
                  <a:gd name="connsiteY74" fmla="*/ 432467 h 1239334"/>
                  <a:gd name="connsiteX75" fmla="*/ 986230 w 1057439"/>
                  <a:gd name="connsiteY75" fmla="*/ 451727 h 1239334"/>
                  <a:gd name="connsiteX76" fmla="*/ 986230 w 1057439"/>
                  <a:gd name="connsiteY76" fmla="*/ 475496 h 1239334"/>
                  <a:gd name="connsiteX77" fmla="*/ 990266 w 1057439"/>
                  <a:gd name="connsiteY77" fmla="*/ 485757 h 1239334"/>
                  <a:gd name="connsiteX78" fmla="*/ 995187 w 1057439"/>
                  <a:gd name="connsiteY78" fmla="*/ 487495 h 1239334"/>
                  <a:gd name="connsiteX79" fmla="*/ 1038870 w 1057439"/>
                  <a:gd name="connsiteY79" fmla="*/ 482348 h 1239334"/>
                  <a:gd name="connsiteX80" fmla="*/ 1050501 w 1057439"/>
                  <a:gd name="connsiteY80" fmla="*/ 486183 h 1239334"/>
                  <a:gd name="connsiteX81" fmla="*/ 1057439 w 1057439"/>
                  <a:gd name="connsiteY81" fmla="*/ 502887 h 1239334"/>
                  <a:gd name="connsiteX82" fmla="*/ 1057439 w 1057439"/>
                  <a:gd name="connsiteY82" fmla="*/ 669217 h 1239334"/>
                  <a:gd name="connsiteX83" fmla="*/ 1053929 w 1057439"/>
                  <a:gd name="connsiteY83" fmla="*/ 681856 h 1239334"/>
                  <a:gd name="connsiteX84" fmla="*/ 1024681 w 1057439"/>
                  <a:gd name="connsiteY84" fmla="*/ 728147 h 1239334"/>
                  <a:gd name="connsiteX85" fmla="*/ 1022548 w 1057439"/>
                  <a:gd name="connsiteY85" fmla="*/ 734704 h 1239334"/>
                  <a:gd name="connsiteX86" fmla="*/ 1019464 w 1057439"/>
                  <a:gd name="connsiteY86" fmla="*/ 769455 h 1239334"/>
                  <a:gd name="connsiteX87" fmla="*/ 1005669 w 1057439"/>
                  <a:gd name="connsiteY87" fmla="*/ 787519 h 1239334"/>
                  <a:gd name="connsiteX88" fmla="*/ 958246 w 1057439"/>
                  <a:gd name="connsiteY88" fmla="*/ 797895 h 1239334"/>
                  <a:gd name="connsiteX89" fmla="*/ 956326 w 1057439"/>
                  <a:gd name="connsiteY89" fmla="*/ 798191 h 1239334"/>
                  <a:gd name="connsiteX90" fmla="*/ 874455 w 1057439"/>
                  <a:gd name="connsiteY90" fmla="*/ 804731 h 1239334"/>
                  <a:gd name="connsiteX91" fmla="*/ 869419 w 1057439"/>
                  <a:gd name="connsiteY91" fmla="*/ 807763 h 1239334"/>
                  <a:gd name="connsiteX92" fmla="*/ 853098 w 1057439"/>
                  <a:gd name="connsiteY92" fmla="*/ 828614 h 1239334"/>
                  <a:gd name="connsiteX93" fmla="*/ 842271 w 1057439"/>
                  <a:gd name="connsiteY93" fmla="*/ 834909 h 1239334"/>
                  <a:gd name="connsiteX94" fmla="*/ 804591 w 1057439"/>
                  <a:gd name="connsiteY94" fmla="*/ 838663 h 1239334"/>
                  <a:gd name="connsiteX95" fmla="*/ 768191 w 1057439"/>
                  <a:gd name="connsiteY95" fmla="*/ 838663 h 1239334"/>
                  <a:gd name="connsiteX96" fmla="*/ 757168 w 1057439"/>
                  <a:gd name="connsiteY96" fmla="*/ 833712 h 1239334"/>
                  <a:gd name="connsiteX97" fmla="*/ 746505 w 1057439"/>
                  <a:gd name="connsiteY97" fmla="*/ 822598 h 1239334"/>
                  <a:gd name="connsiteX98" fmla="*/ 715503 w 1057439"/>
                  <a:gd name="connsiteY98" fmla="*/ 833909 h 1239334"/>
                  <a:gd name="connsiteX99" fmla="*/ 659500 w 1057439"/>
                  <a:gd name="connsiteY99" fmla="*/ 865267 h 1239334"/>
                  <a:gd name="connsiteX100" fmla="*/ 655349 w 1057439"/>
                  <a:gd name="connsiteY100" fmla="*/ 870217 h 1239334"/>
                  <a:gd name="connsiteX101" fmla="*/ 647689 w 1057439"/>
                  <a:gd name="connsiteY101" fmla="*/ 887921 h 1239334"/>
                  <a:gd name="connsiteX102" fmla="*/ 641373 w 1057439"/>
                  <a:gd name="connsiteY102" fmla="*/ 896002 h 1239334"/>
                  <a:gd name="connsiteX103" fmla="*/ 594967 w 1057439"/>
                  <a:gd name="connsiteY103" fmla="*/ 929376 h 1239334"/>
                  <a:gd name="connsiteX104" fmla="*/ 585748 w 1057439"/>
                  <a:gd name="connsiteY104" fmla="*/ 951817 h 1239334"/>
                  <a:gd name="connsiteX105" fmla="*/ 563718 w 1057439"/>
                  <a:gd name="connsiteY105" fmla="*/ 966423 h 1239334"/>
                  <a:gd name="connsiteX106" fmla="*/ 550890 w 1057439"/>
                  <a:gd name="connsiteY106" fmla="*/ 968143 h 1239334"/>
                  <a:gd name="connsiteX107" fmla="*/ 530238 w 1057439"/>
                  <a:gd name="connsiteY107" fmla="*/ 960947 h 1239334"/>
                  <a:gd name="connsiteX108" fmla="*/ 523053 w 1057439"/>
                  <a:gd name="connsiteY108" fmla="*/ 963488 h 1239334"/>
                  <a:gd name="connsiteX109" fmla="*/ 514999 w 1057439"/>
                  <a:gd name="connsiteY109" fmla="*/ 973290 h 1239334"/>
                  <a:gd name="connsiteX110" fmla="*/ 512210 w 1057439"/>
                  <a:gd name="connsiteY110" fmla="*/ 979815 h 1239334"/>
                  <a:gd name="connsiteX111" fmla="*/ 504615 w 1057439"/>
                  <a:gd name="connsiteY111" fmla="*/ 1027204 h 1239334"/>
                  <a:gd name="connsiteX112" fmla="*/ 500219 w 1057439"/>
                  <a:gd name="connsiteY112" fmla="*/ 1037531 h 1239334"/>
                  <a:gd name="connsiteX113" fmla="*/ 454485 w 1057439"/>
                  <a:gd name="connsiteY113" fmla="*/ 1095592 h 1239334"/>
                  <a:gd name="connsiteX114" fmla="*/ 451680 w 1057439"/>
                  <a:gd name="connsiteY114" fmla="*/ 1105952 h 1239334"/>
                  <a:gd name="connsiteX115" fmla="*/ 452894 w 1057439"/>
                  <a:gd name="connsiteY115" fmla="*/ 1120803 h 1239334"/>
                  <a:gd name="connsiteX116" fmla="*/ 450942 w 1057439"/>
                  <a:gd name="connsiteY116" fmla="*/ 1132737 h 1239334"/>
                  <a:gd name="connsiteX117" fmla="*/ 438770 w 1057439"/>
                  <a:gd name="connsiteY117" fmla="*/ 1160242 h 1239334"/>
                  <a:gd name="connsiteX118" fmla="*/ 437491 w 1057439"/>
                  <a:gd name="connsiteY118" fmla="*/ 1167439 h 1239334"/>
                  <a:gd name="connsiteX119" fmla="*/ 438983 w 1057439"/>
                  <a:gd name="connsiteY119" fmla="*/ 1198092 h 1239334"/>
                  <a:gd name="connsiteX120" fmla="*/ 428550 w 1057439"/>
                  <a:gd name="connsiteY120" fmla="*/ 1218418 h 1239334"/>
                  <a:gd name="connsiteX121" fmla="*/ 411917 w 1057439"/>
                  <a:gd name="connsiteY121" fmla="*/ 1226679 h 1239334"/>
                  <a:gd name="connsiteX122" fmla="*/ 391232 w 1057439"/>
                  <a:gd name="connsiteY122" fmla="*/ 1239301 h 1239334"/>
                  <a:gd name="connsiteX123" fmla="*/ 387558 w 1057439"/>
                  <a:gd name="connsiteY123" fmla="*/ 1191699 h 1239334"/>
                  <a:gd name="connsiteX124" fmla="*/ 396580 w 1057439"/>
                  <a:gd name="connsiteY124" fmla="*/ 1226008 h 1239334"/>
                  <a:gd name="connsiteX125" fmla="*/ 407718 w 1057439"/>
                  <a:gd name="connsiteY125" fmla="*/ 1219205 h 1239334"/>
                  <a:gd name="connsiteX126" fmla="*/ 424663 w 1057439"/>
                  <a:gd name="connsiteY126" fmla="*/ 1210779 h 1239334"/>
                  <a:gd name="connsiteX127" fmla="*/ 430355 w 1057439"/>
                  <a:gd name="connsiteY127" fmla="*/ 1198551 h 1239334"/>
                  <a:gd name="connsiteX128" fmla="*/ 428863 w 1057439"/>
                  <a:gd name="connsiteY128" fmla="*/ 1167897 h 1239334"/>
                  <a:gd name="connsiteX129" fmla="*/ 430863 w 1057439"/>
                  <a:gd name="connsiteY129" fmla="*/ 1156816 h 1239334"/>
                  <a:gd name="connsiteX130" fmla="*/ 443035 w 1057439"/>
                  <a:gd name="connsiteY130" fmla="*/ 1129327 h 1239334"/>
                  <a:gd name="connsiteX131" fmla="*/ 444282 w 1057439"/>
                  <a:gd name="connsiteY131" fmla="*/ 1121590 h 1239334"/>
                  <a:gd name="connsiteX132" fmla="*/ 443068 w 1057439"/>
                  <a:gd name="connsiteY132" fmla="*/ 1106739 h 1239334"/>
                  <a:gd name="connsiteX133" fmla="*/ 447678 w 1057439"/>
                  <a:gd name="connsiteY133" fmla="*/ 1090363 h 1239334"/>
                  <a:gd name="connsiteX134" fmla="*/ 493428 w 1057439"/>
                  <a:gd name="connsiteY134" fmla="*/ 1032286 h 1239334"/>
                  <a:gd name="connsiteX135" fmla="*/ 496085 w 1057439"/>
                  <a:gd name="connsiteY135" fmla="*/ 1025925 h 1239334"/>
                  <a:gd name="connsiteX136" fmla="*/ 503680 w 1057439"/>
                  <a:gd name="connsiteY136" fmla="*/ 978536 h 1239334"/>
                  <a:gd name="connsiteX137" fmla="*/ 508306 w 1057439"/>
                  <a:gd name="connsiteY137" fmla="*/ 967914 h 1239334"/>
                  <a:gd name="connsiteX138" fmla="*/ 516360 w 1057439"/>
                  <a:gd name="connsiteY138" fmla="*/ 958095 h 1239334"/>
                  <a:gd name="connsiteX139" fmla="*/ 533011 w 1057439"/>
                  <a:gd name="connsiteY139" fmla="*/ 952882 h 1239334"/>
                  <a:gd name="connsiteX140" fmla="*/ 553678 w 1057439"/>
                  <a:gd name="connsiteY140" fmla="*/ 960078 h 1239334"/>
                  <a:gd name="connsiteX141" fmla="*/ 558928 w 1057439"/>
                  <a:gd name="connsiteY141" fmla="*/ 959325 h 1239334"/>
                  <a:gd name="connsiteX142" fmla="*/ 578761 w 1057439"/>
                  <a:gd name="connsiteY142" fmla="*/ 946162 h 1239334"/>
                  <a:gd name="connsiteX143" fmla="*/ 587914 w 1057439"/>
                  <a:gd name="connsiteY143" fmla="*/ 923885 h 1239334"/>
                  <a:gd name="connsiteX144" fmla="*/ 636321 w 1057439"/>
                  <a:gd name="connsiteY144" fmla="*/ 889084 h 1239334"/>
                  <a:gd name="connsiteX145" fmla="*/ 639766 w 1057439"/>
                  <a:gd name="connsiteY145" fmla="*/ 884577 h 1239334"/>
                  <a:gd name="connsiteX146" fmla="*/ 647427 w 1057439"/>
                  <a:gd name="connsiteY146" fmla="*/ 866873 h 1239334"/>
                  <a:gd name="connsiteX147" fmla="*/ 655251 w 1057439"/>
                  <a:gd name="connsiteY147" fmla="*/ 857825 h 1239334"/>
                  <a:gd name="connsiteX148" fmla="*/ 710285 w 1057439"/>
                  <a:gd name="connsiteY148" fmla="*/ 826926 h 1239334"/>
                  <a:gd name="connsiteX149" fmla="*/ 712500 w 1057439"/>
                  <a:gd name="connsiteY149" fmla="*/ 825909 h 1239334"/>
                  <a:gd name="connsiteX150" fmla="*/ 748786 w 1057439"/>
                  <a:gd name="connsiteY150" fmla="*/ 812648 h 1239334"/>
                  <a:gd name="connsiteX151" fmla="*/ 763352 w 1057439"/>
                  <a:gd name="connsiteY151" fmla="*/ 827827 h 1239334"/>
                  <a:gd name="connsiteX152" fmla="*/ 768158 w 1057439"/>
                  <a:gd name="connsiteY152" fmla="*/ 830122 h 1239334"/>
                  <a:gd name="connsiteX153" fmla="*/ 804558 w 1057439"/>
                  <a:gd name="connsiteY153" fmla="*/ 830122 h 1239334"/>
                  <a:gd name="connsiteX154" fmla="*/ 841369 w 1057439"/>
                  <a:gd name="connsiteY154" fmla="*/ 826417 h 1239334"/>
                  <a:gd name="connsiteX155" fmla="*/ 846290 w 1057439"/>
                  <a:gd name="connsiteY155" fmla="*/ 823385 h 1239334"/>
                  <a:gd name="connsiteX156" fmla="*/ 862628 w 1057439"/>
                  <a:gd name="connsiteY156" fmla="*/ 802534 h 1239334"/>
                  <a:gd name="connsiteX157" fmla="*/ 873750 w 1057439"/>
                  <a:gd name="connsiteY157" fmla="*/ 796223 h 1239334"/>
                  <a:gd name="connsiteX158" fmla="*/ 955637 w 1057439"/>
                  <a:gd name="connsiteY158" fmla="*/ 789666 h 1239334"/>
                  <a:gd name="connsiteX159" fmla="*/ 1003799 w 1057439"/>
                  <a:gd name="connsiteY159" fmla="*/ 779176 h 1239334"/>
                  <a:gd name="connsiteX160" fmla="*/ 1010869 w 1057439"/>
                  <a:gd name="connsiteY160" fmla="*/ 768767 h 1239334"/>
                  <a:gd name="connsiteX161" fmla="*/ 1013953 w 1057439"/>
                  <a:gd name="connsiteY161" fmla="*/ 734015 h 1239334"/>
                  <a:gd name="connsiteX162" fmla="*/ 1017381 w 1057439"/>
                  <a:gd name="connsiteY162" fmla="*/ 723623 h 1239334"/>
                  <a:gd name="connsiteX163" fmla="*/ 1046629 w 1057439"/>
                  <a:gd name="connsiteY163" fmla="*/ 677348 h 1239334"/>
                  <a:gd name="connsiteX164" fmla="*/ 1048811 w 1057439"/>
                  <a:gd name="connsiteY164" fmla="*/ 669299 h 1239334"/>
                  <a:gd name="connsiteX165" fmla="*/ 1048811 w 1057439"/>
                  <a:gd name="connsiteY165" fmla="*/ 502969 h 1239334"/>
                  <a:gd name="connsiteX166" fmla="*/ 1044776 w 1057439"/>
                  <a:gd name="connsiteY166" fmla="*/ 492691 h 1239334"/>
                  <a:gd name="connsiteX167" fmla="*/ 1039871 w 1057439"/>
                  <a:gd name="connsiteY167" fmla="*/ 490970 h 1239334"/>
                  <a:gd name="connsiteX168" fmla="*/ 996187 w 1057439"/>
                  <a:gd name="connsiteY168" fmla="*/ 496117 h 1239334"/>
                  <a:gd name="connsiteX169" fmla="*/ 984541 w 1057439"/>
                  <a:gd name="connsiteY169" fmla="*/ 492281 h 1239334"/>
                  <a:gd name="connsiteX170" fmla="*/ 977602 w 1057439"/>
                  <a:gd name="connsiteY170" fmla="*/ 475594 h 1239334"/>
                  <a:gd name="connsiteX171" fmla="*/ 977602 w 1057439"/>
                  <a:gd name="connsiteY171" fmla="*/ 451826 h 1239334"/>
                  <a:gd name="connsiteX172" fmla="*/ 971746 w 1057439"/>
                  <a:gd name="connsiteY172" fmla="*/ 440368 h 1239334"/>
                  <a:gd name="connsiteX173" fmla="*/ 949519 w 1057439"/>
                  <a:gd name="connsiteY173" fmla="*/ 429909 h 1239334"/>
                  <a:gd name="connsiteX174" fmla="*/ 914825 w 1057439"/>
                  <a:gd name="connsiteY174" fmla="*/ 410042 h 1239334"/>
                  <a:gd name="connsiteX175" fmla="*/ 906951 w 1057439"/>
                  <a:gd name="connsiteY175" fmla="*/ 400682 h 1239334"/>
                  <a:gd name="connsiteX176" fmla="*/ 894452 w 1057439"/>
                  <a:gd name="connsiteY176" fmla="*/ 370275 h 1239334"/>
                  <a:gd name="connsiteX177" fmla="*/ 891367 w 1057439"/>
                  <a:gd name="connsiteY177" fmla="*/ 365898 h 1239334"/>
                  <a:gd name="connsiteX178" fmla="*/ 678217 w 1057439"/>
                  <a:gd name="connsiteY178" fmla="*/ 187930 h 1239334"/>
                  <a:gd name="connsiteX179" fmla="*/ 467772 w 1057439"/>
                  <a:gd name="connsiteY179" fmla="*/ 10337 h 1239334"/>
                  <a:gd name="connsiteX180" fmla="*/ 463573 w 1057439"/>
                  <a:gd name="connsiteY180" fmla="*/ 8715 h 1239334"/>
                  <a:gd name="connsiteX181" fmla="*/ 382653 w 1057439"/>
                  <a:gd name="connsiteY181" fmla="*/ 9862 h 1239334"/>
                  <a:gd name="connsiteX182" fmla="*/ 377732 w 1057439"/>
                  <a:gd name="connsiteY182" fmla="*/ 12354 h 1239334"/>
                  <a:gd name="connsiteX183" fmla="*/ 374484 w 1057439"/>
                  <a:gd name="connsiteY183" fmla="*/ 23402 h 1239334"/>
                  <a:gd name="connsiteX184" fmla="*/ 405011 w 1057439"/>
                  <a:gd name="connsiteY184" fmla="*/ 361735 h 1239334"/>
                  <a:gd name="connsiteX185" fmla="*/ 434735 w 1057439"/>
                  <a:gd name="connsiteY185" fmla="*/ 716345 h 1239334"/>
                  <a:gd name="connsiteX186" fmla="*/ 446858 w 1057439"/>
                  <a:gd name="connsiteY186" fmla="*/ 726688 h 1239334"/>
                  <a:gd name="connsiteX187" fmla="*/ 435177 w 1057439"/>
                  <a:gd name="connsiteY187" fmla="*/ 776405 h 1239334"/>
                  <a:gd name="connsiteX188" fmla="*/ 418987 w 1057439"/>
                  <a:gd name="connsiteY188" fmla="*/ 791306 h 1239334"/>
                  <a:gd name="connsiteX189" fmla="*/ 173669 w 1057439"/>
                  <a:gd name="connsiteY189" fmla="*/ 792633 h 1239334"/>
                  <a:gd name="connsiteX190" fmla="*/ 164154 w 1057439"/>
                  <a:gd name="connsiteY190" fmla="*/ 811435 h 1239334"/>
                  <a:gd name="connsiteX191" fmla="*/ 138811 w 1057439"/>
                  <a:gd name="connsiteY191" fmla="*/ 805829 h 1239334"/>
                  <a:gd name="connsiteX192" fmla="*/ 135251 w 1057439"/>
                  <a:gd name="connsiteY192" fmla="*/ 806223 h 1239334"/>
                  <a:gd name="connsiteX193" fmla="*/ 108152 w 1057439"/>
                  <a:gd name="connsiteY193" fmla="*/ 818320 h 1239334"/>
                  <a:gd name="connsiteX194" fmla="*/ 95964 w 1057439"/>
                  <a:gd name="connsiteY194" fmla="*/ 818107 h 1239334"/>
                  <a:gd name="connsiteX195" fmla="*/ 56743 w 1057439"/>
                  <a:gd name="connsiteY195" fmla="*/ 799010 h 1239334"/>
                  <a:gd name="connsiteX196" fmla="*/ 53822 w 1057439"/>
                  <a:gd name="connsiteY196" fmla="*/ 798420 h 1239334"/>
                  <a:gd name="connsiteX197" fmla="*/ 39092 w 1057439"/>
                  <a:gd name="connsiteY197" fmla="*/ 799403 h 1239334"/>
                  <a:gd name="connsiteX198" fmla="*/ 31874 w 1057439"/>
                  <a:gd name="connsiteY198" fmla="*/ 837810 h 1239334"/>
                  <a:gd name="connsiteX199" fmla="*/ 23574 w 1057439"/>
                  <a:gd name="connsiteY199" fmla="*/ 851235 h 1239334"/>
                  <a:gd name="connsiteX200" fmla="*/ 13453 w 1057439"/>
                  <a:gd name="connsiteY200" fmla="*/ 858005 h 1239334"/>
                  <a:gd name="connsiteX201" fmla="*/ 8597 w 1057439"/>
                  <a:gd name="connsiteY201" fmla="*/ 870430 h 1239334"/>
                  <a:gd name="connsiteX202" fmla="*/ 12058 w 1057439"/>
                  <a:gd name="connsiteY202" fmla="*/ 909410 h 1239334"/>
                  <a:gd name="connsiteX203" fmla="*/ 12452 w 1057439"/>
                  <a:gd name="connsiteY203" fmla="*/ 911788 h 1239334"/>
                  <a:gd name="connsiteX204" fmla="*/ 22278 w 1057439"/>
                  <a:gd name="connsiteY204" fmla="*/ 952407 h 1239334"/>
                  <a:gd name="connsiteX205" fmla="*/ 25871 w 1057439"/>
                  <a:gd name="connsiteY205" fmla="*/ 958816 h 1239334"/>
                  <a:gd name="connsiteX206" fmla="*/ 43177 w 1057439"/>
                  <a:gd name="connsiteY206" fmla="*/ 974126 h 1239334"/>
                  <a:gd name="connsiteX207" fmla="*/ 49870 w 1057439"/>
                  <a:gd name="connsiteY207" fmla="*/ 987257 h 1239334"/>
                  <a:gd name="connsiteX208" fmla="*/ 53167 w 1057439"/>
                  <a:gd name="connsiteY208" fmla="*/ 1010288 h 1239334"/>
                  <a:gd name="connsiteX209" fmla="*/ 53314 w 1057439"/>
                  <a:gd name="connsiteY209" fmla="*/ 1016189 h 1239334"/>
                  <a:gd name="connsiteX210" fmla="*/ 51411 w 1057439"/>
                  <a:gd name="connsiteY210" fmla="*/ 1037138 h 1239334"/>
                  <a:gd name="connsiteX211" fmla="*/ 51378 w 1057439"/>
                  <a:gd name="connsiteY211" fmla="*/ 1039908 h 1239334"/>
                  <a:gd name="connsiteX212" fmla="*/ 53249 w 1057439"/>
                  <a:gd name="connsiteY212" fmla="*/ 1064939 h 1239334"/>
                  <a:gd name="connsiteX213" fmla="*/ 59383 w 1057439"/>
                  <a:gd name="connsiteY213" fmla="*/ 1064939 h 1239334"/>
                  <a:gd name="connsiteX214" fmla="*/ 75951 w 1057439"/>
                  <a:gd name="connsiteY214" fmla="*/ 1053415 h 1239334"/>
                  <a:gd name="connsiteX215" fmla="*/ 90797 w 1057439"/>
                  <a:gd name="connsiteY215" fmla="*/ 1057038 h 1239334"/>
                  <a:gd name="connsiteX216" fmla="*/ 105068 w 1057439"/>
                  <a:gd name="connsiteY216" fmla="*/ 1075626 h 1239334"/>
                  <a:gd name="connsiteX217" fmla="*/ 109267 w 1057439"/>
                  <a:gd name="connsiteY217" fmla="*/ 1078593 h 1239334"/>
                  <a:gd name="connsiteX218" fmla="*/ 127443 w 1057439"/>
                  <a:gd name="connsiteY218" fmla="*/ 1083200 h 1239334"/>
                  <a:gd name="connsiteX219" fmla="*/ 133446 w 1057439"/>
                  <a:gd name="connsiteY219" fmla="*/ 1081265 h 1239334"/>
                  <a:gd name="connsiteX220" fmla="*/ 146012 w 1057439"/>
                  <a:gd name="connsiteY220" fmla="*/ 1068840 h 1239334"/>
                  <a:gd name="connsiteX221" fmla="*/ 149801 w 1057439"/>
                  <a:gd name="connsiteY221" fmla="*/ 1066037 h 1239334"/>
                  <a:gd name="connsiteX222" fmla="*/ 168960 w 1057439"/>
                  <a:gd name="connsiteY222" fmla="*/ 1055661 h 1239334"/>
                  <a:gd name="connsiteX223" fmla="*/ 183462 w 1057439"/>
                  <a:gd name="connsiteY223" fmla="*/ 1043826 h 1239334"/>
                  <a:gd name="connsiteX224" fmla="*/ 200883 w 1057439"/>
                  <a:gd name="connsiteY224" fmla="*/ 1045596 h 1239334"/>
                  <a:gd name="connsiteX225" fmla="*/ 213924 w 1057439"/>
                  <a:gd name="connsiteY225" fmla="*/ 1062775 h 1239334"/>
                  <a:gd name="connsiteX226" fmla="*/ 217434 w 1057439"/>
                  <a:gd name="connsiteY226" fmla="*/ 1069889 h 1239334"/>
                  <a:gd name="connsiteX227" fmla="*/ 222355 w 1057439"/>
                  <a:gd name="connsiteY227" fmla="*/ 1086855 h 1239334"/>
                  <a:gd name="connsiteX228" fmla="*/ 224701 w 1057439"/>
                  <a:gd name="connsiteY228" fmla="*/ 1091478 h 1239334"/>
                  <a:gd name="connsiteX229" fmla="*/ 252079 w 1057439"/>
                  <a:gd name="connsiteY229" fmla="*/ 1124803 h 1239334"/>
                  <a:gd name="connsiteX230" fmla="*/ 238956 w 1057439"/>
                  <a:gd name="connsiteY230" fmla="*/ 1146063 h 1239334"/>
                  <a:gd name="connsiteX231" fmla="*/ 236905 w 1057439"/>
                  <a:gd name="connsiteY231" fmla="*/ 1152554 h 1239334"/>
                  <a:gd name="connsiteX232" fmla="*/ 235741 w 1057439"/>
                  <a:gd name="connsiteY232" fmla="*/ 1165979 h 1239334"/>
                  <a:gd name="connsiteX233" fmla="*/ 245714 w 1057439"/>
                  <a:gd name="connsiteY233" fmla="*/ 1159915 h 1239334"/>
                  <a:gd name="connsiteX234" fmla="*/ 255835 w 1057439"/>
                  <a:gd name="connsiteY234" fmla="*/ 1174291 h 1239334"/>
                  <a:gd name="connsiteX235" fmla="*/ 253538 w 1057439"/>
                  <a:gd name="connsiteY235" fmla="*/ 1198010 h 1239334"/>
                  <a:gd name="connsiteX236" fmla="*/ 268122 w 1057439"/>
                  <a:gd name="connsiteY236" fmla="*/ 1217943 h 1239334"/>
                  <a:gd name="connsiteX237" fmla="*/ 276275 w 1057439"/>
                  <a:gd name="connsiteY237" fmla="*/ 1210500 h 1239334"/>
                  <a:gd name="connsiteX238" fmla="*/ 294827 w 1057439"/>
                  <a:gd name="connsiteY238" fmla="*/ 1223221 h 1239334"/>
                  <a:gd name="connsiteX239" fmla="*/ 298124 w 1057439"/>
                  <a:gd name="connsiteY239" fmla="*/ 1224352 h 1239334"/>
                  <a:gd name="connsiteX240" fmla="*/ 336001 w 1057439"/>
                  <a:gd name="connsiteY240" fmla="*/ 1225450 h 1239334"/>
                  <a:gd name="connsiteX241" fmla="*/ 343103 w 1057439"/>
                  <a:gd name="connsiteY241" fmla="*/ 1219959 h 1239334"/>
                  <a:gd name="connsiteX242" fmla="*/ 352142 w 1057439"/>
                  <a:gd name="connsiteY242" fmla="*/ 1200173 h 1239334"/>
                  <a:gd name="connsiteX243" fmla="*/ 365560 w 1057439"/>
                  <a:gd name="connsiteY243" fmla="*/ 1201796 h 1239334"/>
                  <a:gd name="connsiteX244" fmla="*/ 387476 w 1057439"/>
                  <a:gd name="connsiteY244" fmla="*/ 1191797 h 123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057439" h="1239334">
                    <a:moveTo>
                      <a:pt x="391183" y="1239334"/>
                    </a:moveTo>
                    <a:lnTo>
                      <a:pt x="381833" y="1203763"/>
                    </a:lnTo>
                    <a:lnTo>
                      <a:pt x="367003" y="1210533"/>
                    </a:lnTo>
                    <a:lnTo>
                      <a:pt x="357441" y="1209369"/>
                    </a:lnTo>
                    <a:lnTo>
                      <a:pt x="351026" y="1223417"/>
                    </a:lnTo>
                    <a:cubicBezTo>
                      <a:pt x="347975" y="1230106"/>
                      <a:pt x="342103" y="1233662"/>
                      <a:pt x="335837" y="1233958"/>
                    </a:cubicBezTo>
                    <a:lnTo>
                      <a:pt x="297977" y="1232859"/>
                    </a:lnTo>
                    <a:cubicBezTo>
                      <a:pt x="295237" y="1232794"/>
                      <a:pt x="292497" y="1231892"/>
                      <a:pt x="290070" y="1230237"/>
                    </a:cubicBezTo>
                    <a:lnTo>
                      <a:pt x="277128" y="1221368"/>
                    </a:lnTo>
                    <a:lnTo>
                      <a:pt x="266907" y="1230695"/>
                    </a:lnTo>
                    <a:lnTo>
                      <a:pt x="244730" y="1200337"/>
                    </a:lnTo>
                    <a:lnTo>
                      <a:pt x="247026" y="1176553"/>
                    </a:lnTo>
                    <a:lnTo>
                      <a:pt x="243368" y="1171340"/>
                    </a:lnTo>
                    <a:lnTo>
                      <a:pt x="225767" y="1182044"/>
                    </a:lnTo>
                    <a:lnTo>
                      <a:pt x="228392" y="1151718"/>
                    </a:lnTo>
                    <a:cubicBezTo>
                      <a:pt x="228703" y="1148030"/>
                      <a:pt x="229852" y="1144473"/>
                      <a:pt x="231672" y="1141490"/>
                    </a:cubicBezTo>
                    <a:lnTo>
                      <a:pt x="241580" y="1125409"/>
                    </a:lnTo>
                    <a:lnTo>
                      <a:pt x="218107" y="1096838"/>
                    </a:lnTo>
                    <a:cubicBezTo>
                      <a:pt x="216334" y="1094707"/>
                      <a:pt x="214957" y="1092035"/>
                      <a:pt x="214137" y="1089150"/>
                    </a:cubicBezTo>
                    <a:lnTo>
                      <a:pt x="209216" y="1072184"/>
                    </a:lnTo>
                    <a:cubicBezTo>
                      <a:pt x="208756" y="1070561"/>
                      <a:pt x="208034" y="1069135"/>
                      <a:pt x="207116" y="1067906"/>
                    </a:cubicBezTo>
                    <a:lnTo>
                      <a:pt x="196338" y="1053678"/>
                    </a:lnTo>
                    <a:lnTo>
                      <a:pt x="186185" y="1052661"/>
                    </a:lnTo>
                    <a:lnTo>
                      <a:pt x="173767" y="1062726"/>
                    </a:lnTo>
                    <a:lnTo>
                      <a:pt x="153935" y="1073544"/>
                    </a:lnTo>
                    <a:cubicBezTo>
                      <a:pt x="153311" y="1073873"/>
                      <a:pt x="152689" y="1074348"/>
                      <a:pt x="152081" y="1074938"/>
                    </a:cubicBezTo>
                    <a:lnTo>
                      <a:pt x="139549" y="1087330"/>
                    </a:lnTo>
                    <a:cubicBezTo>
                      <a:pt x="135579" y="1091265"/>
                      <a:pt x="130412" y="1092756"/>
                      <a:pt x="125376" y="1091478"/>
                    </a:cubicBezTo>
                    <a:lnTo>
                      <a:pt x="107201" y="1086871"/>
                    </a:lnTo>
                    <a:cubicBezTo>
                      <a:pt x="103740" y="1085986"/>
                      <a:pt x="100672" y="1083888"/>
                      <a:pt x="98310" y="1080790"/>
                    </a:cubicBezTo>
                    <a:lnTo>
                      <a:pt x="85875" y="1064594"/>
                    </a:lnTo>
                    <a:lnTo>
                      <a:pt x="77755" y="1062611"/>
                    </a:lnTo>
                    <a:lnTo>
                      <a:pt x="62172" y="1073463"/>
                    </a:lnTo>
                    <a:lnTo>
                      <a:pt x="45342" y="1073463"/>
                    </a:lnTo>
                    <a:lnTo>
                      <a:pt x="42865" y="1040466"/>
                    </a:lnTo>
                    <a:cubicBezTo>
                      <a:pt x="42766" y="1039056"/>
                      <a:pt x="42783" y="1037662"/>
                      <a:pt x="42914" y="1036269"/>
                    </a:cubicBezTo>
                    <a:lnTo>
                      <a:pt x="44817" y="1015320"/>
                    </a:lnTo>
                    <a:cubicBezTo>
                      <a:pt x="44932" y="1014025"/>
                      <a:pt x="44916" y="1012713"/>
                      <a:pt x="44718" y="1011419"/>
                    </a:cubicBezTo>
                    <a:lnTo>
                      <a:pt x="41421" y="988388"/>
                    </a:lnTo>
                    <a:cubicBezTo>
                      <a:pt x="40946" y="985126"/>
                      <a:pt x="39535" y="982257"/>
                      <a:pt x="37550" y="980486"/>
                    </a:cubicBezTo>
                    <a:lnTo>
                      <a:pt x="20228" y="965160"/>
                    </a:lnTo>
                    <a:cubicBezTo>
                      <a:pt x="17225" y="962472"/>
                      <a:pt x="15012" y="958636"/>
                      <a:pt x="13977" y="954325"/>
                    </a:cubicBezTo>
                    <a:lnTo>
                      <a:pt x="4151" y="913706"/>
                    </a:lnTo>
                    <a:cubicBezTo>
                      <a:pt x="3873" y="912509"/>
                      <a:pt x="3660" y="911312"/>
                      <a:pt x="3562" y="910083"/>
                    </a:cubicBezTo>
                    <a:lnTo>
                      <a:pt x="101" y="871103"/>
                    </a:lnTo>
                    <a:cubicBezTo>
                      <a:pt x="-638" y="862775"/>
                      <a:pt x="2741" y="854792"/>
                      <a:pt x="8729" y="850776"/>
                    </a:cubicBezTo>
                    <a:lnTo>
                      <a:pt x="18849" y="844006"/>
                    </a:lnTo>
                    <a:cubicBezTo>
                      <a:pt x="21113" y="842498"/>
                      <a:pt x="22836" y="839547"/>
                      <a:pt x="23492" y="836138"/>
                    </a:cubicBezTo>
                    <a:lnTo>
                      <a:pt x="31924" y="791191"/>
                    </a:lnTo>
                    <a:lnTo>
                      <a:pt x="53281" y="789748"/>
                    </a:lnTo>
                    <a:cubicBezTo>
                      <a:pt x="55808" y="789634"/>
                      <a:pt x="58268" y="790076"/>
                      <a:pt x="60548" y="791191"/>
                    </a:cubicBezTo>
                    <a:lnTo>
                      <a:pt x="99770" y="810288"/>
                    </a:lnTo>
                    <a:cubicBezTo>
                      <a:pt x="101394" y="811074"/>
                      <a:pt x="103083" y="811107"/>
                      <a:pt x="104691" y="810386"/>
                    </a:cubicBezTo>
                    <a:lnTo>
                      <a:pt x="131789" y="798289"/>
                    </a:lnTo>
                    <a:cubicBezTo>
                      <a:pt x="134644" y="797010"/>
                      <a:pt x="137745" y="796699"/>
                      <a:pt x="140713" y="797354"/>
                    </a:cubicBezTo>
                    <a:lnTo>
                      <a:pt x="159529" y="801518"/>
                    </a:lnTo>
                    <a:lnTo>
                      <a:pt x="168387" y="783995"/>
                    </a:lnTo>
                    <a:lnTo>
                      <a:pt x="418971" y="782634"/>
                    </a:lnTo>
                    <a:cubicBezTo>
                      <a:pt x="422465" y="782618"/>
                      <a:pt x="425696" y="779208"/>
                      <a:pt x="426844" y="774356"/>
                    </a:cubicBezTo>
                    <a:lnTo>
                      <a:pt x="437310" y="729753"/>
                    </a:lnTo>
                    <a:lnTo>
                      <a:pt x="426484" y="720525"/>
                    </a:lnTo>
                    <a:lnTo>
                      <a:pt x="426336" y="718754"/>
                    </a:lnTo>
                    <a:lnTo>
                      <a:pt x="396482" y="362407"/>
                    </a:lnTo>
                    <a:lnTo>
                      <a:pt x="365954" y="24091"/>
                    </a:lnTo>
                    <a:cubicBezTo>
                      <a:pt x="365363" y="17517"/>
                      <a:pt x="367398" y="10944"/>
                      <a:pt x="371367" y="6518"/>
                    </a:cubicBezTo>
                    <a:cubicBezTo>
                      <a:pt x="374418" y="3125"/>
                      <a:pt x="378388" y="1240"/>
                      <a:pt x="382571" y="1174"/>
                    </a:cubicBezTo>
                    <a:lnTo>
                      <a:pt x="463491" y="27"/>
                    </a:lnTo>
                    <a:cubicBezTo>
                      <a:pt x="466838" y="-219"/>
                      <a:pt x="470462" y="1240"/>
                      <a:pt x="473366" y="3682"/>
                    </a:cubicBezTo>
                    <a:lnTo>
                      <a:pt x="683777" y="181258"/>
                    </a:lnTo>
                    <a:lnTo>
                      <a:pt x="896929" y="359211"/>
                    </a:lnTo>
                    <a:cubicBezTo>
                      <a:pt x="899274" y="361161"/>
                      <a:pt x="901177" y="363833"/>
                      <a:pt x="902456" y="366931"/>
                    </a:cubicBezTo>
                    <a:lnTo>
                      <a:pt x="914939" y="397322"/>
                    </a:lnTo>
                    <a:cubicBezTo>
                      <a:pt x="915891" y="399649"/>
                      <a:pt x="917383" y="401485"/>
                      <a:pt x="919139" y="402485"/>
                    </a:cubicBezTo>
                    <a:lnTo>
                      <a:pt x="953800" y="422336"/>
                    </a:lnTo>
                    <a:lnTo>
                      <a:pt x="975420" y="432467"/>
                    </a:lnTo>
                    <a:cubicBezTo>
                      <a:pt x="981982" y="435548"/>
                      <a:pt x="986230" y="443105"/>
                      <a:pt x="986230" y="451727"/>
                    </a:cubicBezTo>
                    <a:lnTo>
                      <a:pt x="986230" y="475496"/>
                    </a:lnTo>
                    <a:cubicBezTo>
                      <a:pt x="986230" y="479676"/>
                      <a:pt x="987739" y="483511"/>
                      <a:pt x="990266" y="485757"/>
                    </a:cubicBezTo>
                    <a:cubicBezTo>
                      <a:pt x="991315" y="486691"/>
                      <a:pt x="992939" y="487740"/>
                      <a:pt x="995187" y="487495"/>
                    </a:cubicBezTo>
                    <a:lnTo>
                      <a:pt x="1038870" y="482348"/>
                    </a:lnTo>
                    <a:cubicBezTo>
                      <a:pt x="1043037" y="481839"/>
                      <a:pt x="1047154" y="483216"/>
                      <a:pt x="1050501" y="486183"/>
                    </a:cubicBezTo>
                    <a:cubicBezTo>
                      <a:pt x="1054847" y="490036"/>
                      <a:pt x="1057439" y="496281"/>
                      <a:pt x="1057439" y="502887"/>
                    </a:cubicBezTo>
                    <a:lnTo>
                      <a:pt x="1057439" y="669217"/>
                    </a:lnTo>
                    <a:cubicBezTo>
                      <a:pt x="1057439" y="673774"/>
                      <a:pt x="1056193" y="678266"/>
                      <a:pt x="1053929" y="681856"/>
                    </a:cubicBezTo>
                    <a:lnTo>
                      <a:pt x="1024681" y="728147"/>
                    </a:lnTo>
                    <a:cubicBezTo>
                      <a:pt x="1023500" y="729999"/>
                      <a:pt x="1022778" y="732278"/>
                      <a:pt x="1022548" y="734704"/>
                    </a:cubicBezTo>
                    <a:lnTo>
                      <a:pt x="1019464" y="769455"/>
                    </a:lnTo>
                    <a:cubicBezTo>
                      <a:pt x="1018644" y="778618"/>
                      <a:pt x="1013116" y="785880"/>
                      <a:pt x="1005669" y="787519"/>
                    </a:cubicBezTo>
                    <a:lnTo>
                      <a:pt x="958246" y="797895"/>
                    </a:lnTo>
                    <a:cubicBezTo>
                      <a:pt x="957639" y="798043"/>
                      <a:pt x="956982" y="798141"/>
                      <a:pt x="956326" y="798191"/>
                    </a:cubicBezTo>
                    <a:lnTo>
                      <a:pt x="874455" y="804731"/>
                    </a:lnTo>
                    <a:cubicBezTo>
                      <a:pt x="872618" y="804878"/>
                      <a:pt x="870830" y="805960"/>
                      <a:pt x="869419" y="807763"/>
                    </a:cubicBezTo>
                    <a:lnTo>
                      <a:pt x="853098" y="828614"/>
                    </a:lnTo>
                    <a:cubicBezTo>
                      <a:pt x="850259" y="832253"/>
                      <a:pt x="846421" y="834482"/>
                      <a:pt x="842271" y="834909"/>
                    </a:cubicBezTo>
                    <a:lnTo>
                      <a:pt x="804591" y="838663"/>
                    </a:lnTo>
                    <a:lnTo>
                      <a:pt x="768191" y="838663"/>
                    </a:lnTo>
                    <a:cubicBezTo>
                      <a:pt x="764139" y="838663"/>
                      <a:pt x="760219" y="836909"/>
                      <a:pt x="757168" y="833712"/>
                    </a:cubicBezTo>
                    <a:lnTo>
                      <a:pt x="746505" y="822598"/>
                    </a:lnTo>
                    <a:lnTo>
                      <a:pt x="715503" y="833909"/>
                    </a:lnTo>
                    <a:lnTo>
                      <a:pt x="659500" y="865267"/>
                    </a:lnTo>
                    <a:cubicBezTo>
                      <a:pt x="657794" y="866218"/>
                      <a:pt x="656317" y="867988"/>
                      <a:pt x="655349" y="870217"/>
                    </a:cubicBezTo>
                    <a:lnTo>
                      <a:pt x="647689" y="887921"/>
                    </a:lnTo>
                    <a:cubicBezTo>
                      <a:pt x="646245" y="891264"/>
                      <a:pt x="644064" y="894051"/>
                      <a:pt x="641373" y="896002"/>
                    </a:cubicBezTo>
                    <a:lnTo>
                      <a:pt x="594967" y="929376"/>
                    </a:lnTo>
                    <a:lnTo>
                      <a:pt x="585748" y="951817"/>
                    </a:lnTo>
                    <a:lnTo>
                      <a:pt x="563718" y="966423"/>
                    </a:lnTo>
                    <a:cubicBezTo>
                      <a:pt x="559830" y="969012"/>
                      <a:pt x="555139" y="969603"/>
                      <a:pt x="550890" y="968143"/>
                    </a:cubicBezTo>
                    <a:lnTo>
                      <a:pt x="530238" y="960947"/>
                    </a:lnTo>
                    <a:cubicBezTo>
                      <a:pt x="527728" y="960062"/>
                      <a:pt x="525087" y="960996"/>
                      <a:pt x="523053" y="963488"/>
                    </a:cubicBezTo>
                    <a:lnTo>
                      <a:pt x="514999" y="973290"/>
                    </a:lnTo>
                    <a:cubicBezTo>
                      <a:pt x="513604" y="974995"/>
                      <a:pt x="512620" y="977306"/>
                      <a:pt x="512210" y="979815"/>
                    </a:cubicBezTo>
                    <a:lnTo>
                      <a:pt x="504615" y="1027204"/>
                    </a:lnTo>
                    <a:cubicBezTo>
                      <a:pt x="503975" y="1031138"/>
                      <a:pt x="502450" y="1034695"/>
                      <a:pt x="500219" y="1037531"/>
                    </a:cubicBezTo>
                    <a:lnTo>
                      <a:pt x="454485" y="1095592"/>
                    </a:lnTo>
                    <a:cubicBezTo>
                      <a:pt x="452418" y="1098231"/>
                      <a:pt x="451368" y="1102116"/>
                      <a:pt x="451680" y="1105952"/>
                    </a:cubicBezTo>
                    <a:lnTo>
                      <a:pt x="452894" y="1120803"/>
                    </a:lnTo>
                    <a:cubicBezTo>
                      <a:pt x="453222" y="1124950"/>
                      <a:pt x="452565" y="1129081"/>
                      <a:pt x="450942" y="1132737"/>
                    </a:cubicBezTo>
                    <a:lnTo>
                      <a:pt x="438770" y="1160242"/>
                    </a:lnTo>
                    <a:cubicBezTo>
                      <a:pt x="437819" y="1162406"/>
                      <a:pt x="437359" y="1164897"/>
                      <a:pt x="437491" y="1167439"/>
                    </a:cubicBezTo>
                    <a:lnTo>
                      <a:pt x="438983" y="1198092"/>
                    </a:lnTo>
                    <a:cubicBezTo>
                      <a:pt x="439410" y="1206911"/>
                      <a:pt x="435211" y="1215074"/>
                      <a:pt x="428550" y="1218418"/>
                    </a:cubicBezTo>
                    <a:lnTo>
                      <a:pt x="411917" y="1226679"/>
                    </a:lnTo>
                    <a:lnTo>
                      <a:pt x="391232" y="1239301"/>
                    </a:lnTo>
                    <a:close/>
                    <a:moveTo>
                      <a:pt x="387558" y="1191699"/>
                    </a:moveTo>
                    <a:lnTo>
                      <a:pt x="396580" y="1226008"/>
                    </a:lnTo>
                    <a:lnTo>
                      <a:pt x="407718" y="1219205"/>
                    </a:lnTo>
                    <a:lnTo>
                      <a:pt x="424663" y="1210779"/>
                    </a:lnTo>
                    <a:cubicBezTo>
                      <a:pt x="428272" y="1208976"/>
                      <a:pt x="430618" y="1203944"/>
                      <a:pt x="430355" y="1198551"/>
                    </a:cubicBezTo>
                    <a:lnTo>
                      <a:pt x="428863" y="1167897"/>
                    </a:lnTo>
                    <a:cubicBezTo>
                      <a:pt x="428682" y="1164029"/>
                      <a:pt x="429370" y="1160210"/>
                      <a:pt x="430863" y="1156816"/>
                    </a:cubicBezTo>
                    <a:lnTo>
                      <a:pt x="443035" y="1129327"/>
                    </a:lnTo>
                    <a:cubicBezTo>
                      <a:pt x="444052" y="1127032"/>
                      <a:pt x="444496" y="1124262"/>
                      <a:pt x="444282" y="1121590"/>
                    </a:cubicBezTo>
                    <a:lnTo>
                      <a:pt x="443068" y="1106739"/>
                    </a:lnTo>
                    <a:cubicBezTo>
                      <a:pt x="442559" y="1100690"/>
                      <a:pt x="444249" y="1094723"/>
                      <a:pt x="447678" y="1090363"/>
                    </a:cubicBezTo>
                    <a:lnTo>
                      <a:pt x="493428" y="1032286"/>
                    </a:lnTo>
                    <a:cubicBezTo>
                      <a:pt x="494740" y="1030614"/>
                      <a:pt x="495691" y="1028352"/>
                      <a:pt x="496085" y="1025925"/>
                    </a:cubicBezTo>
                    <a:lnTo>
                      <a:pt x="503680" y="978536"/>
                    </a:lnTo>
                    <a:cubicBezTo>
                      <a:pt x="504320" y="974520"/>
                      <a:pt x="505928" y="970848"/>
                      <a:pt x="508306" y="967914"/>
                    </a:cubicBezTo>
                    <a:lnTo>
                      <a:pt x="516360" y="958095"/>
                    </a:lnTo>
                    <a:cubicBezTo>
                      <a:pt x="520708" y="952833"/>
                      <a:pt x="527088" y="950833"/>
                      <a:pt x="533011" y="952882"/>
                    </a:cubicBezTo>
                    <a:lnTo>
                      <a:pt x="553678" y="960078"/>
                    </a:lnTo>
                    <a:cubicBezTo>
                      <a:pt x="555434" y="960685"/>
                      <a:pt x="557239" y="960439"/>
                      <a:pt x="558928" y="959325"/>
                    </a:cubicBezTo>
                    <a:lnTo>
                      <a:pt x="578761" y="946162"/>
                    </a:lnTo>
                    <a:lnTo>
                      <a:pt x="587914" y="923885"/>
                    </a:lnTo>
                    <a:lnTo>
                      <a:pt x="636321" y="889084"/>
                    </a:lnTo>
                    <a:cubicBezTo>
                      <a:pt x="637748" y="888068"/>
                      <a:pt x="638929" y="886495"/>
                      <a:pt x="639766" y="884577"/>
                    </a:cubicBezTo>
                    <a:lnTo>
                      <a:pt x="647427" y="866873"/>
                    </a:lnTo>
                    <a:cubicBezTo>
                      <a:pt x="649133" y="862906"/>
                      <a:pt x="651921" y="859693"/>
                      <a:pt x="655251" y="857825"/>
                    </a:cubicBezTo>
                    <a:lnTo>
                      <a:pt x="710285" y="826926"/>
                    </a:lnTo>
                    <a:cubicBezTo>
                      <a:pt x="711007" y="826516"/>
                      <a:pt x="711746" y="826172"/>
                      <a:pt x="712500" y="825909"/>
                    </a:cubicBezTo>
                    <a:lnTo>
                      <a:pt x="748786" y="812648"/>
                    </a:lnTo>
                    <a:lnTo>
                      <a:pt x="763352" y="827827"/>
                    </a:lnTo>
                    <a:cubicBezTo>
                      <a:pt x="764795" y="829335"/>
                      <a:pt x="766452" y="830122"/>
                      <a:pt x="768158" y="830122"/>
                    </a:cubicBezTo>
                    <a:lnTo>
                      <a:pt x="804558" y="830122"/>
                    </a:lnTo>
                    <a:lnTo>
                      <a:pt x="841369" y="826417"/>
                    </a:lnTo>
                    <a:cubicBezTo>
                      <a:pt x="843173" y="826237"/>
                      <a:pt x="844912" y="825155"/>
                      <a:pt x="846290" y="823385"/>
                    </a:cubicBezTo>
                    <a:lnTo>
                      <a:pt x="862628" y="802534"/>
                    </a:lnTo>
                    <a:cubicBezTo>
                      <a:pt x="865548" y="798797"/>
                      <a:pt x="869502" y="796551"/>
                      <a:pt x="873750" y="796223"/>
                    </a:cubicBezTo>
                    <a:lnTo>
                      <a:pt x="955637" y="789666"/>
                    </a:lnTo>
                    <a:lnTo>
                      <a:pt x="1003799" y="779176"/>
                    </a:lnTo>
                    <a:cubicBezTo>
                      <a:pt x="1007424" y="778372"/>
                      <a:pt x="1010410" y="773996"/>
                      <a:pt x="1010869" y="768767"/>
                    </a:cubicBezTo>
                    <a:lnTo>
                      <a:pt x="1013953" y="734015"/>
                    </a:lnTo>
                    <a:cubicBezTo>
                      <a:pt x="1014281" y="730229"/>
                      <a:pt x="1015479" y="726622"/>
                      <a:pt x="1017381" y="723623"/>
                    </a:cubicBezTo>
                    <a:lnTo>
                      <a:pt x="1046629" y="677348"/>
                    </a:lnTo>
                    <a:cubicBezTo>
                      <a:pt x="1048040" y="675118"/>
                      <a:pt x="1048811" y="672266"/>
                      <a:pt x="1048811" y="669299"/>
                    </a:cubicBezTo>
                    <a:lnTo>
                      <a:pt x="1048811" y="502969"/>
                    </a:lnTo>
                    <a:cubicBezTo>
                      <a:pt x="1048811" y="498789"/>
                      <a:pt x="1047302" y="494953"/>
                      <a:pt x="1044776" y="492691"/>
                    </a:cubicBezTo>
                    <a:cubicBezTo>
                      <a:pt x="1043726" y="491757"/>
                      <a:pt x="1042069" y="490740"/>
                      <a:pt x="1039871" y="490970"/>
                    </a:cubicBezTo>
                    <a:lnTo>
                      <a:pt x="996187" y="496117"/>
                    </a:lnTo>
                    <a:cubicBezTo>
                      <a:pt x="992053" y="496641"/>
                      <a:pt x="987903" y="495248"/>
                      <a:pt x="984541" y="492281"/>
                    </a:cubicBezTo>
                    <a:cubicBezTo>
                      <a:pt x="980194" y="488429"/>
                      <a:pt x="977602" y="482184"/>
                      <a:pt x="977602" y="475594"/>
                    </a:cubicBezTo>
                    <a:lnTo>
                      <a:pt x="977602" y="451826"/>
                    </a:lnTo>
                    <a:cubicBezTo>
                      <a:pt x="977602" y="446679"/>
                      <a:pt x="975191" y="441974"/>
                      <a:pt x="971746" y="440368"/>
                    </a:cubicBezTo>
                    <a:lnTo>
                      <a:pt x="949519" y="429909"/>
                    </a:lnTo>
                    <a:lnTo>
                      <a:pt x="914825" y="410042"/>
                    </a:lnTo>
                    <a:cubicBezTo>
                      <a:pt x="911429" y="408108"/>
                      <a:pt x="908624" y="404780"/>
                      <a:pt x="906951" y="400682"/>
                    </a:cubicBezTo>
                    <a:lnTo>
                      <a:pt x="894452" y="370275"/>
                    </a:lnTo>
                    <a:cubicBezTo>
                      <a:pt x="893713" y="368472"/>
                      <a:pt x="892646" y="366947"/>
                      <a:pt x="891367" y="365898"/>
                    </a:cubicBezTo>
                    <a:lnTo>
                      <a:pt x="678217" y="187930"/>
                    </a:lnTo>
                    <a:lnTo>
                      <a:pt x="467772" y="10337"/>
                    </a:lnTo>
                    <a:cubicBezTo>
                      <a:pt x="466476" y="9239"/>
                      <a:pt x="464885" y="8518"/>
                      <a:pt x="463573" y="8715"/>
                    </a:cubicBezTo>
                    <a:lnTo>
                      <a:pt x="382653" y="9862"/>
                    </a:lnTo>
                    <a:cubicBezTo>
                      <a:pt x="380422" y="9895"/>
                      <a:pt x="378732" y="11239"/>
                      <a:pt x="377732" y="12354"/>
                    </a:cubicBezTo>
                    <a:cubicBezTo>
                      <a:pt x="375320" y="15026"/>
                      <a:pt x="374107" y="19173"/>
                      <a:pt x="374484" y="23402"/>
                    </a:cubicBezTo>
                    <a:lnTo>
                      <a:pt x="405011" y="361735"/>
                    </a:lnTo>
                    <a:lnTo>
                      <a:pt x="434735" y="716345"/>
                    </a:lnTo>
                    <a:lnTo>
                      <a:pt x="446858" y="726688"/>
                    </a:lnTo>
                    <a:lnTo>
                      <a:pt x="435177" y="776405"/>
                    </a:lnTo>
                    <a:cubicBezTo>
                      <a:pt x="433095" y="785273"/>
                      <a:pt x="426582" y="791273"/>
                      <a:pt x="418987" y="791306"/>
                    </a:cubicBezTo>
                    <a:lnTo>
                      <a:pt x="173669" y="792633"/>
                    </a:lnTo>
                    <a:lnTo>
                      <a:pt x="164154" y="811435"/>
                    </a:lnTo>
                    <a:lnTo>
                      <a:pt x="138811" y="805829"/>
                    </a:lnTo>
                    <a:cubicBezTo>
                      <a:pt x="137629" y="805534"/>
                      <a:pt x="136432" y="805698"/>
                      <a:pt x="135251" y="806223"/>
                    </a:cubicBezTo>
                    <a:lnTo>
                      <a:pt x="108152" y="818320"/>
                    </a:lnTo>
                    <a:cubicBezTo>
                      <a:pt x="104215" y="820074"/>
                      <a:pt x="99884" y="820008"/>
                      <a:pt x="95964" y="818107"/>
                    </a:cubicBezTo>
                    <a:lnTo>
                      <a:pt x="56743" y="799010"/>
                    </a:lnTo>
                    <a:cubicBezTo>
                      <a:pt x="55791" y="798551"/>
                      <a:pt x="54824" y="798387"/>
                      <a:pt x="53822" y="798420"/>
                    </a:cubicBezTo>
                    <a:lnTo>
                      <a:pt x="39092" y="799403"/>
                    </a:lnTo>
                    <a:lnTo>
                      <a:pt x="31874" y="837810"/>
                    </a:lnTo>
                    <a:cubicBezTo>
                      <a:pt x="30792" y="843547"/>
                      <a:pt x="27773" y="848432"/>
                      <a:pt x="23574" y="851235"/>
                    </a:cubicBezTo>
                    <a:lnTo>
                      <a:pt x="13453" y="858005"/>
                    </a:lnTo>
                    <a:cubicBezTo>
                      <a:pt x="10090" y="860267"/>
                      <a:pt x="8154" y="865267"/>
                      <a:pt x="8597" y="870430"/>
                    </a:cubicBezTo>
                    <a:lnTo>
                      <a:pt x="12058" y="909410"/>
                    </a:lnTo>
                    <a:cubicBezTo>
                      <a:pt x="12140" y="910214"/>
                      <a:pt x="12271" y="911017"/>
                      <a:pt x="12452" y="911788"/>
                    </a:cubicBezTo>
                    <a:lnTo>
                      <a:pt x="22278" y="952407"/>
                    </a:lnTo>
                    <a:cubicBezTo>
                      <a:pt x="22901" y="955046"/>
                      <a:pt x="24181" y="957309"/>
                      <a:pt x="25871" y="958816"/>
                    </a:cubicBezTo>
                    <a:lnTo>
                      <a:pt x="43177" y="974126"/>
                    </a:lnTo>
                    <a:cubicBezTo>
                      <a:pt x="46736" y="977274"/>
                      <a:pt x="49115" y="981929"/>
                      <a:pt x="49870" y="987257"/>
                    </a:cubicBezTo>
                    <a:lnTo>
                      <a:pt x="53167" y="1010288"/>
                    </a:lnTo>
                    <a:cubicBezTo>
                      <a:pt x="53445" y="1012255"/>
                      <a:pt x="53478" y="1014222"/>
                      <a:pt x="53314" y="1016189"/>
                    </a:cubicBezTo>
                    <a:lnTo>
                      <a:pt x="51411" y="1037138"/>
                    </a:lnTo>
                    <a:cubicBezTo>
                      <a:pt x="51312" y="1038072"/>
                      <a:pt x="51312" y="1039006"/>
                      <a:pt x="51378" y="1039908"/>
                    </a:cubicBezTo>
                    <a:lnTo>
                      <a:pt x="53249" y="1064939"/>
                    </a:lnTo>
                    <a:lnTo>
                      <a:pt x="59383" y="1064939"/>
                    </a:lnTo>
                    <a:lnTo>
                      <a:pt x="75951" y="1053415"/>
                    </a:lnTo>
                    <a:lnTo>
                      <a:pt x="90797" y="1057038"/>
                    </a:lnTo>
                    <a:lnTo>
                      <a:pt x="105068" y="1075626"/>
                    </a:lnTo>
                    <a:cubicBezTo>
                      <a:pt x="106249" y="1077167"/>
                      <a:pt x="107692" y="1078200"/>
                      <a:pt x="109267" y="1078593"/>
                    </a:cubicBezTo>
                    <a:lnTo>
                      <a:pt x="127443" y="1083200"/>
                    </a:lnTo>
                    <a:cubicBezTo>
                      <a:pt x="129510" y="1083757"/>
                      <a:pt x="131642" y="1083052"/>
                      <a:pt x="133446" y="1081265"/>
                    </a:cubicBezTo>
                    <a:lnTo>
                      <a:pt x="146012" y="1068840"/>
                    </a:lnTo>
                    <a:cubicBezTo>
                      <a:pt x="147209" y="1067676"/>
                      <a:pt x="148473" y="1066742"/>
                      <a:pt x="149801" y="1066037"/>
                    </a:cubicBezTo>
                    <a:lnTo>
                      <a:pt x="168960" y="1055661"/>
                    </a:lnTo>
                    <a:lnTo>
                      <a:pt x="183462" y="1043826"/>
                    </a:lnTo>
                    <a:lnTo>
                      <a:pt x="200883" y="1045596"/>
                    </a:lnTo>
                    <a:lnTo>
                      <a:pt x="213924" y="1062775"/>
                    </a:lnTo>
                    <a:cubicBezTo>
                      <a:pt x="215498" y="1064857"/>
                      <a:pt x="216680" y="1067250"/>
                      <a:pt x="217434" y="1069889"/>
                    </a:cubicBezTo>
                    <a:lnTo>
                      <a:pt x="222355" y="1086855"/>
                    </a:lnTo>
                    <a:cubicBezTo>
                      <a:pt x="222863" y="1088642"/>
                      <a:pt x="223683" y="1090232"/>
                      <a:pt x="224701" y="1091478"/>
                    </a:cubicBezTo>
                    <a:lnTo>
                      <a:pt x="252079" y="1124803"/>
                    </a:lnTo>
                    <a:lnTo>
                      <a:pt x="238956" y="1146063"/>
                    </a:lnTo>
                    <a:cubicBezTo>
                      <a:pt x="237823" y="1147932"/>
                      <a:pt x="237103" y="1150161"/>
                      <a:pt x="236905" y="1152554"/>
                    </a:cubicBezTo>
                    <a:lnTo>
                      <a:pt x="235741" y="1165979"/>
                    </a:lnTo>
                    <a:lnTo>
                      <a:pt x="245714" y="1159915"/>
                    </a:lnTo>
                    <a:lnTo>
                      <a:pt x="255835" y="1174291"/>
                    </a:lnTo>
                    <a:lnTo>
                      <a:pt x="253538" y="1198010"/>
                    </a:lnTo>
                    <a:lnTo>
                      <a:pt x="268122" y="1217943"/>
                    </a:lnTo>
                    <a:lnTo>
                      <a:pt x="276275" y="1210500"/>
                    </a:lnTo>
                    <a:lnTo>
                      <a:pt x="294827" y="1223221"/>
                    </a:lnTo>
                    <a:cubicBezTo>
                      <a:pt x="295876" y="1223926"/>
                      <a:pt x="297009" y="1224319"/>
                      <a:pt x="298124" y="1224352"/>
                    </a:cubicBezTo>
                    <a:lnTo>
                      <a:pt x="336001" y="1225450"/>
                    </a:lnTo>
                    <a:cubicBezTo>
                      <a:pt x="338363" y="1225204"/>
                      <a:pt x="341528" y="1223434"/>
                      <a:pt x="343103" y="1219959"/>
                    </a:cubicBezTo>
                    <a:lnTo>
                      <a:pt x="352142" y="1200173"/>
                    </a:lnTo>
                    <a:lnTo>
                      <a:pt x="365560" y="1201796"/>
                    </a:lnTo>
                    <a:lnTo>
                      <a:pt x="387476" y="119179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89" name="Graphic 9">
              <a:extLst>
                <a:ext uri="{FF2B5EF4-FFF2-40B4-BE49-F238E27FC236}">
                  <a16:creationId xmlns:a16="http://schemas.microsoft.com/office/drawing/2014/main" id="{260FCDBB-959E-4C3D-2A30-EDF8BD2D0498}"/>
                </a:ext>
              </a:extLst>
            </p:cNvPr>
            <p:cNvGrpSpPr/>
            <p:nvPr/>
          </p:nvGrpSpPr>
          <p:grpSpPr>
            <a:xfrm>
              <a:off x="4809234" y="8811231"/>
              <a:ext cx="187790" cy="316645"/>
              <a:chOff x="4809234" y="8811231"/>
              <a:chExt cx="187790" cy="316645"/>
            </a:xfrm>
            <a:grpFill/>
          </p:grpSpPr>
          <p:sp>
            <p:nvSpPr>
              <p:cNvPr id="1605" name="Freeform 1604">
                <a:extLst>
                  <a:ext uri="{FF2B5EF4-FFF2-40B4-BE49-F238E27FC236}">
                    <a16:creationId xmlns:a16="http://schemas.microsoft.com/office/drawing/2014/main" id="{7BEFA4E9-99DE-7900-EB02-033DE04F3816}"/>
                  </a:ext>
                </a:extLst>
              </p:cNvPr>
              <p:cNvSpPr/>
              <p:nvPr/>
            </p:nvSpPr>
            <p:spPr>
              <a:xfrm>
                <a:off x="4813481" y="8816936"/>
                <a:ext cx="179137" cy="306072"/>
              </a:xfrm>
              <a:custGeom>
                <a:avLst/>
                <a:gdLst>
                  <a:gd name="connsiteX0" fmla="*/ 4288 w 179137"/>
                  <a:gd name="connsiteY0" fmla="*/ 269634 h 306072"/>
                  <a:gd name="connsiteX1" fmla="*/ 12243 w 179137"/>
                  <a:gd name="connsiteY1" fmla="*/ 252323 h 306072"/>
                  <a:gd name="connsiteX2" fmla="*/ 13687 w 179137"/>
                  <a:gd name="connsiteY2" fmla="*/ 247717 h 306072"/>
                  <a:gd name="connsiteX3" fmla="*/ 20002 w 179137"/>
                  <a:gd name="connsiteY3" fmla="*/ 213097 h 306072"/>
                  <a:gd name="connsiteX4" fmla="*/ 20281 w 179137"/>
                  <a:gd name="connsiteY4" fmla="*/ 211769 h 306072"/>
                  <a:gd name="connsiteX5" fmla="*/ 27466 w 179137"/>
                  <a:gd name="connsiteY5" fmla="*/ 183345 h 306072"/>
                  <a:gd name="connsiteX6" fmla="*/ 26170 w 179137"/>
                  <a:gd name="connsiteY6" fmla="*/ 169609 h 306072"/>
                  <a:gd name="connsiteX7" fmla="*/ 7699 w 179137"/>
                  <a:gd name="connsiteY7" fmla="*/ 131415 h 306072"/>
                  <a:gd name="connsiteX8" fmla="*/ 5928 w 179137"/>
                  <a:gd name="connsiteY8" fmla="*/ 125268 h 306072"/>
                  <a:gd name="connsiteX9" fmla="*/ 154 w 179137"/>
                  <a:gd name="connsiteY9" fmla="*/ 77289 h 306072"/>
                  <a:gd name="connsiteX10" fmla="*/ 1925 w 179137"/>
                  <a:gd name="connsiteY10" fmla="*/ 66110 h 306072"/>
                  <a:gd name="connsiteX11" fmla="*/ 33880 w 179137"/>
                  <a:gd name="connsiteY11" fmla="*/ 0 h 306072"/>
                  <a:gd name="connsiteX12" fmla="*/ 54549 w 179137"/>
                  <a:gd name="connsiteY12" fmla="*/ 9786 h 306072"/>
                  <a:gd name="connsiteX13" fmla="*/ 100479 w 179137"/>
                  <a:gd name="connsiteY13" fmla="*/ 28424 h 306072"/>
                  <a:gd name="connsiteX14" fmla="*/ 104646 w 179137"/>
                  <a:gd name="connsiteY14" fmla="*/ 31325 h 306072"/>
                  <a:gd name="connsiteX15" fmla="*/ 167029 w 179137"/>
                  <a:gd name="connsiteY15" fmla="*/ 96763 h 306072"/>
                  <a:gd name="connsiteX16" fmla="*/ 170622 w 179137"/>
                  <a:gd name="connsiteY16" fmla="*/ 102828 h 306072"/>
                  <a:gd name="connsiteX17" fmla="*/ 178053 w 179137"/>
                  <a:gd name="connsiteY17" fmla="*/ 124547 h 306072"/>
                  <a:gd name="connsiteX18" fmla="*/ 177003 w 179137"/>
                  <a:gd name="connsiteY18" fmla="*/ 140251 h 306072"/>
                  <a:gd name="connsiteX19" fmla="*/ 142604 w 179137"/>
                  <a:gd name="connsiteY19" fmla="*/ 206737 h 306072"/>
                  <a:gd name="connsiteX20" fmla="*/ 141325 w 179137"/>
                  <a:gd name="connsiteY20" fmla="*/ 209934 h 306072"/>
                  <a:gd name="connsiteX21" fmla="*/ 124495 w 179137"/>
                  <a:gd name="connsiteY21" fmla="*/ 266273 h 306072"/>
                  <a:gd name="connsiteX22" fmla="*/ 121378 w 179137"/>
                  <a:gd name="connsiteY22" fmla="*/ 272289 h 306072"/>
                  <a:gd name="connsiteX23" fmla="*/ 101102 w 179137"/>
                  <a:gd name="connsiteY23" fmla="*/ 296959 h 306072"/>
                  <a:gd name="connsiteX24" fmla="*/ 94262 w 179137"/>
                  <a:gd name="connsiteY24" fmla="*/ 301221 h 306072"/>
                  <a:gd name="connsiteX25" fmla="*/ 68344 w 179137"/>
                  <a:gd name="connsiteY25" fmla="*/ 306073 h 306072"/>
                  <a:gd name="connsiteX26" fmla="*/ 59158 w 179137"/>
                  <a:gd name="connsiteY26" fmla="*/ 283714 h 306072"/>
                  <a:gd name="connsiteX27" fmla="*/ 45379 w 179137"/>
                  <a:gd name="connsiteY27" fmla="*/ 279518 h 306072"/>
                  <a:gd name="connsiteX28" fmla="*/ 30878 w 179137"/>
                  <a:gd name="connsiteY28" fmla="*/ 295205 h 306072"/>
                  <a:gd name="connsiteX29" fmla="*/ 17410 w 179137"/>
                  <a:gd name="connsiteY29" fmla="*/ 297451 h 306072"/>
                  <a:gd name="connsiteX30" fmla="*/ 9734 w 179137"/>
                  <a:gd name="connsiteY30" fmla="*/ 292779 h 306072"/>
                  <a:gd name="connsiteX31" fmla="*/ 4254 w 179137"/>
                  <a:gd name="connsiteY31" fmla="*/ 269634 h 30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9137" h="306072">
                    <a:moveTo>
                      <a:pt x="4288" y="269634"/>
                    </a:moveTo>
                    <a:lnTo>
                      <a:pt x="12243" y="252323"/>
                    </a:lnTo>
                    <a:cubicBezTo>
                      <a:pt x="12899" y="250897"/>
                      <a:pt x="13392" y="249340"/>
                      <a:pt x="13687" y="247717"/>
                    </a:cubicBezTo>
                    <a:lnTo>
                      <a:pt x="20002" y="213097"/>
                    </a:lnTo>
                    <a:cubicBezTo>
                      <a:pt x="20084" y="212654"/>
                      <a:pt x="20183" y="212212"/>
                      <a:pt x="20281" y="211769"/>
                    </a:cubicBezTo>
                    <a:lnTo>
                      <a:pt x="27466" y="183345"/>
                    </a:lnTo>
                    <a:cubicBezTo>
                      <a:pt x="28630" y="178739"/>
                      <a:pt x="28155" y="173707"/>
                      <a:pt x="26170" y="169609"/>
                    </a:cubicBezTo>
                    <a:lnTo>
                      <a:pt x="7699" y="131415"/>
                    </a:lnTo>
                    <a:cubicBezTo>
                      <a:pt x="6797" y="129547"/>
                      <a:pt x="6190" y="127448"/>
                      <a:pt x="5928" y="125268"/>
                    </a:cubicBezTo>
                    <a:lnTo>
                      <a:pt x="154" y="77289"/>
                    </a:lnTo>
                    <a:cubicBezTo>
                      <a:pt x="-322" y="73404"/>
                      <a:pt x="318" y="69437"/>
                      <a:pt x="1925" y="66110"/>
                    </a:cubicBezTo>
                    <a:lnTo>
                      <a:pt x="33880" y="0"/>
                    </a:lnTo>
                    <a:lnTo>
                      <a:pt x="54549" y="9786"/>
                    </a:lnTo>
                    <a:lnTo>
                      <a:pt x="100479" y="28424"/>
                    </a:lnTo>
                    <a:cubicBezTo>
                      <a:pt x="102005" y="29047"/>
                      <a:pt x="103416" y="30030"/>
                      <a:pt x="104646" y="31325"/>
                    </a:cubicBezTo>
                    <a:lnTo>
                      <a:pt x="167029" y="96763"/>
                    </a:lnTo>
                    <a:cubicBezTo>
                      <a:pt x="168588" y="98386"/>
                      <a:pt x="169818" y="100467"/>
                      <a:pt x="170622" y="102828"/>
                    </a:cubicBezTo>
                    <a:lnTo>
                      <a:pt x="178053" y="124547"/>
                    </a:lnTo>
                    <a:cubicBezTo>
                      <a:pt x="179808" y="129661"/>
                      <a:pt x="179414" y="135595"/>
                      <a:pt x="177003" y="140251"/>
                    </a:cubicBezTo>
                    <a:lnTo>
                      <a:pt x="142604" y="206737"/>
                    </a:lnTo>
                    <a:cubicBezTo>
                      <a:pt x="142079" y="207737"/>
                      <a:pt x="141653" y="208819"/>
                      <a:pt x="141325" y="209934"/>
                    </a:cubicBezTo>
                    <a:lnTo>
                      <a:pt x="124495" y="266273"/>
                    </a:lnTo>
                    <a:cubicBezTo>
                      <a:pt x="123822" y="268551"/>
                      <a:pt x="122739" y="270600"/>
                      <a:pt x="121378" y="272289"/>
                    </a:cubicBezTo>
                    <a:lnTo>
                      <a:pt x="101102" y="296959"/>
                    </a:lnTo>
                    <a:cubicBezTo>
                      <a:pt x="99216" y="299254"/>
                      <a:pt x="96821" y="300746"/>
                      <a:pt x="94262" y="301221"/>
                    </a:cubicBezTo>
                    <a:lnTo>
                      <a:pt x="68344" y="306073"/>
                    </a:lnTo>
                    <a:lnTo>
                      <a:pt x="59158" y="283714"/>
                    </a:lnTo>
                    <a:lnTo>
                      <a:pt x="45379" y="279518"/>
                    </a:lnTo>
                    <a:lnTo>
                      <a:pt x="30878" y="295205"/>
                    </a:lnTo>
                    <a:cubicBezTo>
                      <a:pt x="27105" y="299287"/>
                      <a:pt x="21856" y="300156"/>
                      <a:pt x="17410" y="297451"/>
                    </a:cubicBezTo>
                    <a:lnTo>
                      <a:pt x="9734" y="292779"/>
                    </a:lnTo>
                    <a:cubicBezTo>
                      <a:pt x="2991" y="288665"/>
                      <a:pt x="449" y="277928"/>
                      <a:pt x="4254" y="26963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06" name="Freeform 1605">
                <a:extLst>
                  <a:ext uri="{FF2B5EF4-FFF2-40B4-BE49-F238E27FC236}">
                    <a16:creationId xmlns:a16="http://schemas.microsoft.com/office/drawing/2014/main" id="{DA05759C-F9D9-E3C4-7DF1-81B8010948EE}"/>
                  </a:ext>
                </a:extLst>
              </p:cNvPr>
              <p:cNvSpPr/>
              <p:nvPr/>
            </p:nvSpPr>
            <p:spPr>
              <a:xfrm>
                <a:off x="4809234" y="8811231"/>
                <a:ext cx="187790" cy="316645"/>
              </a:xfrm>
              <a:custGeom>
                <a:avLst/>
                <a:gdLst>
                  <a:gd name="connsiteX0" fmla="*/ 69984 w 187790"/>
                  <a:gd name="connsiteY0" fmla="*/ 316646 h 316645"/>
                  <a:gd name="connsiteX1" fmla="*/ 60239 w 187790"/>
                  <a:gd name="connsiteY1" fmla="*/ 292927 h 316645"/>
                  <a:gd name="connsiteX2" fmla="*/ 50988 w 187790"/>
                  <a:gd name="connsiteY2" fmla="*/ 290124 h 316645"/>
                  <a:gd name="connsiteX3" fmla="*/ 38324 w 187790"/>
                  <a:gd name="connsiteY3" fmla="*/ 303811 h 316645"/>
                  <a:gd name="connsiteX4" fmla="*/ 19460 w 187790"/>
                  <a:gd name="connsiteY4" fmla="*/ 306811 h 316645"/>
                  <a:gd name="connsiteX5" fmla="*/ 11783 w 187790"/>
                  <a:gd name="connsiteY5" fmla="*/ 302139 h 316645"/>
                  <a:gd name="connsiteX6" fmla="*/ 4647 w 187790"/>
                  <a:gd name="connsiteY6" fmla="*/ 273518 h 316645"/>
                  <a:gd name="connsiteX7" fmla="*/ 12603 w 187790"/>
                  <a:gd name="connsiteY7" fmla="*/ 256208 h 316645"/>
                  <a:gd name="connsiteX8" fmla="*/ 13718 w 187790"/>
                  <a:gd name="connsiteY8" fmla="*/ 252651 h 316645"/>
                  <a:gd name="connsiteX9" fmla="*/ 20050 w 187790"/>
                  <a:gd name="connsiteY9" fmla="*/ 218015 h 316645"/>
                  <a:gd name="connsiteX10" fmla="*/ 20395 w 187790"/>
                  <a:gd name="connsiteY10" fmla="*/ 216408 h 316645"/>
                  <a:gd name="connsiteX11" fmla="*/ 27579 w 187790"/>
                  <a:gd name="connsiteY11" fmla="*/ 188001 h 316645"/>
                  <a:gd name="connsiteX12" fmla="*/ 26579 w 187790"/>
                  <a:gd name="connsiteY12" fmla="*/ 177182 h 316645"/>
                  <a:gd name="connsiteX13" fmla="*/ 8108 w 187790"/>
                  <a:gd name="connsiteY13" fmla="*/ 138989 h 316645"/>
                  <a:gd name="connsiteX14" fmla="*/ 5943 w 187790"/>
                  <a:gd name="connsiteY14" fmla="*/ 131481 h 316645"/>
                  <a:gd name="connsiteX15" fmla="*/ 185 w 187790"/>
                  <a:gd name="connsiteY15" fmla="*/ 83518 h 316645"/>
                  <a:gd name="connsiteX16" fmla="*/ 2350 w 187790"/>
                  <a:gd name="connsiteY16" fmla="*/ 69962 h 316645"/>
                  <a:gd name="connsiteX17" fmla="*/ 36175 w 187790"/>
                  <a:gd name="connsiteY17" fmla="*/ 0 h 316645"/>
                  <a:gd name="connsiteX18" fmla="*/ 60715 w 187790"/>
                  <a:gd name="connsiteY18" fmla="*/ 11606 h 316645"/>
                  <a:gd name="connsiteX19" fmla="*/ 106432 w 187790"/>
                  <a:gd name="connsiteY19" fmla="*/ 30129 h 316645"/>
                  <a:gd name="connsiteX20" fmla="*/ 112125 w 187790"/>
                  <a:gd name="connsiteY20" fmla="*/ 34063 h 316645"/>
                  <a:gd name="connsiteX21" fmla="*/ 174492 w 187790"/>
                  <a:gd name="connsiteY21" fmla="*/ 99467 h 316645"/>
                  <a:gd name="connsiteX22" fmla="*/ 179036 w 187790"/>
                  <a:gd name="connsiteY22" fmla="*/ 107139 h 316645"/>
                  <a:gd name="connsiteX23" fmla="*/ 186467 w 187790"/>
                  <a:gd name="connsiteY23" fmla="*/ 128842 h 316645"/>
                  <a:gd name="connsiteX24" fmla="*/ 185170 w 187790"/>
                  <a:gd name="connsiteY24" fmla="*/ 147889 h 316645"/>
                  <a:gd name="connsiteX25" fmla="*/ 150772 w 187790"/>
                  <a:gd name="connsiteY25" fmla="*/ 214392 h 316645"/>
                  <a:gd name="connsiteX26" fmla="*/ 149788 w 187790"/>
                  <a:gd name="connsiteY26" fmla="*/ 216851 h 316645"/>
                  <a:gd name="connsiteX27" fmla="*/ 132957 w 187790"/>
                  <a:gd name="connsiteY27" fmla="*/ 273174 h 316645"/>
                  <a:gd name="connsiteX28" fmla="*/ 129037 w 187790"/>
                  <a:gd name="connsiteY28" fmla="*/ 280681 h 316645"/>
                  <a:gd name="connsiteX29" fmla="*/ 108762 w 187790"/>
                  <a:gd name="connsiteY29" fmla="*/ 305352 h 316645"/>
                  <a:gd name="connsiteX30" fmla="*/ 99412 w 187790"/>
                  <a:gd name="connsiteY30" fmla="*/ 311105 h 316645"/>
                  <a:gd name="connsiteX31" fmla="*/ 70033 w 187790"/>
                  <a:gd name="connsiteY31" fmla="*/ 316613 h 316645"/>
                  <a:gd name="connsiteX32" fmla="*/ 48330 w 187790"/>
                  <a:gd name="connsiteY32" fmla="*/ 280305 h 316645"/>
                  <a:gd name="connsiteX33" fmla="*/ 66637 w 187790"/>
                  <a:gd name="connsiteY33" fmla="*/ 285862 h 316645"/>
                  <a:gd name="connsiteX34" fmla="*/ 75282 w 187790"/>
                  <a:gd name="connsiteY34" fmla="*/ 306892 h 316645"/>
                  <a:gd name="connsiteX35" fmla="*/ 97772 w 187790"/>
                  <a:gd name="connsiteY35" fmla="*/ 302680 h 316645"/>
                  <a:gd name="connsiteX36" fmla="*/ 102069 w 187790"/>
                  <a:gd name="connsiteY36" fmla="*/ 299909 h 316645"/>
                  <a:gd name="connsiteX37" fmla="*/ 122344 w 187790"/>
                  <a:gd name="connsiteY37" fmla="*/ 275256 h 316645"/>
                  <a:gd name="connsiteX38" fmla="*/ 124673 w 187790"/>
                  <a:gd name="connsiteY38" fmla="*/ 270732 h 316645"/>
                  <a:gd name="connsiteX39" fmla="*/ 141504 w 187790"/>
                  <a:gd name="connsiteY39" fmla="*/ 214392 h 316645"/>
                  <a:gd name="connsiteX40" fmla="*/ 143095 w 187790"/>
                  <a:gd name="connsiteY40" fmla="*/ 210442 h 316645"/>
                  <a:gd name="connsiteX41" fmla="*/ 177494 w 187790"/>
                  <a:gd name="connsiteY41" fmla="*/ 143956 h 316645"/>
                  <a:gd name="connsiteX42" fmla="*/ 178298 w 187790"/>
                  <a:gd name="connsiteY42" fmla="*/ 131645 h 316645"/>
                  <a:gd name="connsiteX43" fmla="*/ 170867 w 187790"/>
                  <a:gd name="connsiteY43" fmla="*/ 109925 h 316645"/>
                  <a:gd name="connsiteX44" fmla="*/ 168226 w 187790"/>
                  <a:gd name="connsiteY44" fmla="*/ 105418 h 316645"/>
                  <a:gd name="connsiteX45" fmla="*/ 105842 w 187790"/>
                  <a:gd name="connsiteY45" fmla="*/ 39997 h 316645"/>
                  <a:gd name="connsiteX46" fmla="*/ 103152 w 187790"/>
                  <a:gd name="connsiteY46" fmla="*/ 38095 h 316645"/>
                  <a:gd name="connsiteX47" fmla="*/ 57221 w 187790"/>
                  <a:gd name="connsiteY47" fmla="*/ 19474 h 316645"/>
                  <a:gd name="connsiteX48" fmla="*/ 40194 w 187790"/>
                  <a:gd name="connsiteY48" fmla="*/ 11425 h 316645"/>
                  <a:gd name="connsiteX49" fmla="*/ 10093 w 187790"/>
                  <a:gd name="connsiteY49" fmla="*/ 73699 h 316645"/>
                  <a:gd name="connsiteX50" fmla="*/ 8715 w 187790"/>
                  <a:gd name="connsiteY50" fmla="*/ 82485 h 316645"/>
                  <a:gd name="connsiteX51" fmla="*/ 14473 w 187790"/>
                  <a:gd name="connsiteY51" fmla="*/ 130464 h 316645"/>
                  <a:gd name="connsiteX52" fmla="*/ 15851 w 187790"/>
                  <a:gd name="connsiteY52" fmla="*/ 135267 h 316645"/>
                  <a:gd name="connsiteX53" fmla="*/ 34321 w 187790"/>
                  <a:gd name="connsiteY53" fmla="*/ 173461 h 316645"/>
                  <a:gd name="connsiteX54" fmla="*/ 35912 w 187790"/>
                  <a:gd name="connsiteY54" fmla="*/ 190132 h 316645"/>
                  <a:gd name="connsiteX55" fmla="*/ 28728 w 187790"/>
                  <a:gd name="connsiteY55" fmla="*/ 218556 h 316645"/>
                  <a:gd name="connsiteX56" fmla="*/ 22183 w 187790"/>
                  <a:gd name="connsiteY56" fmla="*/ 254192 h 316645"/>
                  <a:gd name="connsiteX57" fmla="*/ 20411 w 187790"/>
                  <a:gd name="connsiteY57" fmla="*/ 259831 h 316645"/>
                  <a:gd name="connsiteX58" fmla="*/ 12455 w 187790"/>
                  <a:gd name="connsiteY58" fmla="*/ 277125 h 316645"/>
                  <a:gd name="connsiteX59" fmla="*/ 16261 w 187790"/>
                  <a:gd name="connsiteY59" fmla="*/ 294795 h 316645"/>
                  <a:gd name="connsiteX60" fmla="*/ 23938 w 187790"/>
                  <a:gd name="connsiteY60" fmla="*/ 299467 h 316645"/>
                  <a:gd name="connsiteX61" fmla="*/ 32009 w 187790"/>
                  <a:gd name="connsiteY61" fmla="*/ 297975 h 316645"/>
                  <a:gd name="connsiteX62" fmla="*/ 48347 w 187790"/>
                  <a:gd name="connsiteY62" fmla="*/ 280321 h 31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87790" h="316645">
                    <a:moveTo>
                      <a:pt x="69984" y="316646"/>
                    </a:moveTo>
                    <a:lnTo>
                      <a:pt x="60239" y="292927"/>
                    </a:lnTo>
                    <a:lnTo>
                      <a:pt x="50988" y="290124"/>
                    </a:lnTo>
                    <a:lnTo>
                      <a:pt x="38324" y="303811"/>
                    </a:lnTo>
                    <a:cubicBezTo>
                      <a:pt x="33206" y="309352"/>
                      <a:pt x="25611" y="310532"/>
                      <a:pt x="19460" y="306811"/>
                    </a:cubicBezTo>
                    <a:lnTo>
                      <a:pt x="11783" y="302139"/>
                    </a:lnTo>
                    <a:cubicBezTo>
                      <a:pt x="3187" y="296893"/>
                      <a:pt x="-78" y="283796"/>
                      <a:pt x="4647" y="273518"/>
                    </a:cubicBezTo>
                    <a:lnTo>
                      <a:pt x="12603" y="256208"/>
                    </a:lnTo>
                    <a:cubicBezTo>
                      <a:pt x="13111" y="255110"/>
                      <a:pt x="13489" y="253930"/>
                      <a:pt x="13718" y="252651"/>
                    </a:cubicBezTo>
                    <a:lnTo>
                      <a:pt x="20050" y="218015"/>
                    </a:lnTo>
                    <a:cubicBezTo>
                      <a:pt x="20148" y="217490"/>
                      <a:pt x="20264" y="216917"/>
                      <a:pt x="20395" y="216408"/>
                    </a:cubicBezTo>
                    <a:lnTo>
                      <a:pt x="27579" y="188001"/>
                    </a:lnTo>
                    <a:cubicBezTo>
                      <a:pt x="28482" y="184411"/>
                      <a:pt x="28104" y="180362"/>
                      <a:pt x="26579" y="177182"/>
                    </a:cubicBezTo>
                    <a:lnTo>
                      <a:pt x="8108" y="138989"/>
                    </a:lnTo>
                    <a:cubicBezTo>
                      <a:pt x="6976" y="136677"/>
                      <a:pt x="6255" y="134136"/>
                      <a:pt x="5943" y="131481"/>
                    </a:cubicBezTo>
                    <a:lnTo>
                      <a:pt x="185" y="83518"/>
                    </a:lnTo>
                    <a:cubicBezTo>
                      <a:pt x="-389" y="78829"/>
                      <a:pt x="382" y="74027"/>
                      <a:pt x="2350" y="69962"/>
                    </a:cubicBezTo>
                    <a:lnTo>
                      <a:pt x="36175" y="0"/>
                    </a:lnTo>
                    <a:lnTo>
                      <a:pt x="60715" y="11606"/>
                    </a:lnTo>
                    <a:lnTo>
                      <a:pt x="106432" y="30129"/>
                    </a:lnTo>
                    <a:cubicBezTo>
                      <a:pt x="108565" y="30997"/>
                      <a:pt x="110468" y="32325"/>
                      <a:pt x="112125" y="34063"/>
                    </a:cubicBezTo>
                    <a:lnTo>
                      <a:pt x="174492" y="99467"/>
                    </a:lnTo>
                    <a:cubicBezTo>
                      <a:pt x="176460" y="101533"/>
                      <a:pt x="178035" y="104188"/>
                      <a:pt x="179036" y="107139"/>
                    </a:cubicBezTo>
                    <a:lnTo>
                      <a:pt x="186467" y="128842"/>
                    </a:lnTo>
                    <a:cubicBezTo>
                      <a:pt x="188616" y="135055"/>
                      <a:pt x="188124" y="142185"/>
                      <a:pt x="185170" y="147889"/>
                    </a:cubicBezTo>
                    <a:lnTo>
                      <a:pt x="150772" y="214392"/>
                    </a:lnTo>
                    <a:cubicBezTo>
                      <a:pt x="150362" y="215163"/>
                      <a:pt x="150050" y="215982"/>
                      <a:pt x="149788" y="216851"/>
                    </a:cubicBezTo>
                    <a:lnTo>
                      <a:pt x="132957" y="273174"/>
                    </a:lnTo>
                    <a:cubicBezTo>
                      <a:pt x="132104" y="276026"/>
                      <a:pt x="130792" y="278551"/>
                      <a:pt x="129037" y="280681"/>
                    </a:cubicBezTo>
                    <a:lnTo>
                      <a:pt x="108762" y="305352"/>
                    </a:lnTo>
                    <a:cubicBezTo>
                      <a:pt x="106203" y="308466"/>
                      <a:pt x="102988" y="310433"/>
                      <a:pt x="99412" y="311105"/>
                    </a:cubicBezTo>
                    <a:lnTo>
                      <a:pt x="70033" y="316613"/>
                    </a:lnTo>
                    <a:close/>
                    <a:moveTo>
                      <a:pt x="48330" y="280305"/>
                    </a:moveTo>
                    <a:lnTo>
                      <a:pt x="66637" y="285862"/>
                    </a:lnTo>
                    <a:lnTo>
                      <a:pt x="75282" y="306892"/>
                    </a:lnTo>
                    <a:lnTo>
                      <a:pt x="97772" y="302680"/>
                    </a:lnTo>
                    <a:cubicBezTo>
                      <a:pt x="99330" y="302401"/>
                      <a:pt x="100822" y="301434"/>
                      <a:pt x="102069" y="299909"/>
                    </a:cubicBezTo>
                    <a:lnTo>
                      <a:pt x="122344" y="275256"/>
                    </a:lnTo>
                    <a:cubicBezTo>
                      <a:pt x="123345" y="274010"/>
                      <a:pt x="124165" y="272453"/>
                      <a:pt x="124673" y="270732"/>
                    </a:cubicBezTo>
                    <a:lnTo>
                      <a:pt x="141504" y="214392"/>
                    </a:lnTo>
                    <a:cubicBezTo>
                      <a:pt x="141930" y="213015"/>
                      <a:pt x="142455" y="211687"/>
                      <a:pt x="143095" y="210442"/>
                    </a:cubicBezTo>
                    <a:lnTo>
                      <a:pt x="177494" y="143956"/>
                    </a:lnTo>
                    <a:cubicBezTo>
                      <a:pt x="179364" y="140349"/>
                      <a:pt x="179675" y="135628"/>
                      <a:pt x="178298" y="131645"/>
                    </a:cubicBezTo>
                    <a:lnTo>
                      <a:pt x="170867" y="109925"/>
                    </a:lnTo>
                    <a:cubicBezTo>
                      <a:pt x="170259" y="108138"/>
                      <a:pt x="169341" y="106581"/>
                      <a:pt x="168226" y="105418"/>
                    </a:cubicBezTo>
                    <a:lnTo>
                      <a:pt x="105842" y="39997"/>
                    </a:lnTo>
                    <a:cubicBezTo>
                      <a:pt x="105038" y="39128"/>
                      <a:pt x="104136" y="38505"/>
                      <a:pt x="103152" y="38095"/>
                    </a:cubicBezTo>
                    <a:lnTo>
                      <a:pt x="57221" y="19474"/>
                    </a:lnTo>
                    <a:lnTo>
                      <a:pt x="40194" y="11425"/>
                    </a:lnTo>
                    <a:lnTo>
                      <a:pt x="10093" y="73699"/>
                    </a:lnTo>
                    <a:cubicBezTo>
                      <a:pt x="8846" y="76305"/>
                      <a:pt x="8354" y="79436"/>
                      <a:pt x="8715" y="82485"/>
                    </a:cubicBezTo>
                    <a:lnTo>
                      <a:pt x="14473" y="130464"/>
                    </a:lnTo>
                    <a:cubicBezTo>
                      <a:pt x="14686" y="132169"/>
                      <a:pt x="15145" y="133792"/>
                      <a:pt x="15851" y="135267"/>
                    </a:cubicBezTo>
                    <a:lnTo>
                      <a:pt x="34321" y="173461"/>
                    </a:lnTo>
                    <a:cubicBezTo>
                      <a:pt x="36749" y="178444"/>
                      <a:pt x="37323" y="184526"/>
                      <a:pt x="35912" y="190132"/>
                    </a:cubicBezTo>
                    <a:lnTo>
                      <a:pt x="28728" y="218556"/>
                    </a:lnTo>
                    <a:lnTo>
                      <a:pt x="22183" y="254192"/>
                    </a:lnTo>
                    <a:cubicBezTo>
                      <a:pt x="21822" y="256192"/>
                      <a:pt x="21231" y="258093"/>
                      <a:pt x="20411" y="259831"/>
                    </a:cubicBezTo>
                    <a:lnTo>
                      <a:pt x="12455" y="277125"/>
                    </a:lnTo>
                    <a:cubicBezTo>
                      <a:pt x="9568" y="283403"/>
                      <a:pt x="11372" y="291828"/>
                      <a:pt x="16261" y="294795"/>
                    </a:cubicBezTo>
                    <a:lnTo>
                      <a:pt x="23938" y="299467"/>
                    </a:lnTo>
                    <a:cubicBezTo>
                      <a:pt x="26628" y="301123"/>
                      <a:pt x="29646" y="300532"/>
                      <a:pt x="32009" y="297975"/>
                    </a:cubicBezTo>
                    <a:lnTo>
                      <a:pt x="48347" y="28032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0" name="Graphic 9">
              <a:extLst>
                <a:ext uri="{FF2B5EF4-FFF2-40B4-BE49-F238E27FC236}">
                  <a16:creationId xmlns:a16="http://schemas.microsoft.com/office/drawing/2014/main" id="{C4552ED3-7B70-F1BF-DC71-97042B4FC6A9}"/>
                </a:ext>
              </a:extLst>
            </p:cNvPr>
            <p:cNvGrpSpPr/>
            <p:nvPr/>
          </p:nvGrpSpPr>
          <p:grpSpPr>
            <a:xfrm>
              <a:off x="9033753" y="10686784"/>
              <a:ext cx="859939" cy="1007371"/>
              <a:chOff x="9033753" y="10686784"/>
              <a:chExt cx="859939" cy="1007371"/>
            </a:xfrm>
            <a:grpFill/>
          </p:grpSpPr>
          <p:sp>
            <p:nvSpPr>
              <p:cNvPr id="1603" name="Freeform 1602">
                <a:extLst>
                  <a:ext uri="{FF2B5EF4-FFF2-40B4-BE49-F238E27FC236}">
                    <a16:creationId xmlns:a16="http://schemas.microsoft.com/office/drawing/2014/main" id="{36002330-E0B7-F506-03E8-FEF236CCB1A7}"/>
                  </a:ext>
                </a:extLst>
              </p:cNvPr>
              <p:cNvSpPr/>
              <p:nvPr/>
            </p:nvSpPr>
            <p:spPr>
              <a:xfrm>
                <a:off x="9037998" y="10691101"/>
                <a:ext cx="851347" cy="998768"/>
              </a:xfrm>
              <a:custGeom>
                <a:avLst/>
                <a:gdLst>
                  <a:gd name="connsiteX0" fmla="*/ 284236 w 851347"/>
                  <a:gd name="connsiteY0" fmla="*/ 949092 h 998768"/>
                  <a:gd name="connsiteX1" fmla="*/ 248377 w 851347"/>
                  <a:gd name="connsiteY1" fmla="*/ 899998 h 998768"/>
                  <a:gd name="connsiteX2" fmla="*/ 246457 w 851347"/>
                  <a:gd name="connsiteY2" fmla="*/ 896588 h 998768"/>
                  <a:gd name="connsiteX3" fmla="*/ 222837 w 851347"/>
                  <a:gd name="connsiteY3" fmla="*/ 840397 h 998768"/>
                  <a:gd name="connsiteX4" fmla="*/ 221589 w 851347"/>
                  <a:gd name="connsiteY4" fmla="*/ 836102 h 998768"/>
                  <a:gd name="connsiteX5" fmla="*/ 208368 w 851347"/>
                  <a:gd name="connsiteY5" fmla="*/ 758305 h 998768"/>
                  <a:gd name="connsiteX6" fmla="*/ 207942 w 851347"/>
                  <a:gd name="connsiteY6" fmla="*/ 756354 h 998768"/>
                  <a:gd name="connsiteX7" fmla="*/ 192407 w 851347"/>
                  <a:gd name="connsiteY7" fmla="*/ 699637 h 998768"/>
                  <a:gd name="connsiteX8" fmla="*/ 191948 w 851347"/>
                  <a:gd name="connsiteY8" fmla="*/ 697539 h 998768"/>
                  <a:gd name="connsiteX9" fmla="*/ 171673 w 851347"/>
                  <a:gd name="connsiteY9" fmla="*/ 572862 h 998768"/>
                  <a:gd name="connsiteX10" fmla="*/ 171411 w 851347"/>
                  <a:gd name="connsiteY10" fmla="*/ 569992 h 998768"/>
                  <a:gd name="connsiteX11" fmla="*/ 169179 w 851347"/>
                  <a:gd name="connsiteY11" fmla="*/ 473591 h 998768"/>
                  <a:gd name="connsiteX12" fmla="*/ 168950 w 851347"/>
                  <a:gd name="connsiteY12" fmla="*/ 470886 h 998768"/>
                  <a:gd name="connsiteX13" fmla="*/ 162963 w 851347"/>
                  <a:gd name="connsiteY13" fmla="*/ 432069 h 998768"/>
                  <a:gd name="connsiteX14" fmla="*/ 159797 w 851347"/>
                  <a:gd name="connsiteY14" fmla="*/ 424103 h 998768"/>
                  <a:gd name="connsiteX15" fmla="*/ 137701 w 851347"/>
                  <a:gd name="connsiteY15" fmla="*/ 393548 h 998768"/>
                  <a:gd name="connsiteX16" fmla="*/ 136405 w 851347"/>
                  <a:gd name="connsiteY16" fmla="*/ 391433 h 998768"/>
                  <a:gd name="connsiteX17" fmla="*/ 103188 w 851347"/>
                  <a:gd name="connsiteY17" fmla="*/ 326783 h 998768"/>
                  <a:gd name="connsiteX18" fmla="*/ 102055 w 851347"/>
                  <a:gd name="connsiteY18" fmla="*/ 324062 h 998768"/>
                  <a:gd name="connsiteX19" fmla="*/ 70527 w 851347"/>
                  <a:gd name="connsiteY19" fmla="*/ 226759 h 998768"/>
                  <a:gd name="connsiteX20" fmla="*/ 70232 w 851347"/>
                  <a:gd name="connsiteY20" fmla="*/ 225776 h 998768"/>
                  <a:gd name="connsiteX21" fmla="*/ 57355 w 851347"/>
                  <a:gd name="connsiteY21" fmla="*/ 177452 h 998768"/>
                  <a:gd name="connsiteX22" fmla="*/ 55074 w 851347"/>
                  <a:gd name="connsiteY22" fmla="*/ 172239 h 998768"/>
                  <a:gd name="connsiteX23" fmla="*/ 6307 w 851347"/>
                  <a:gd name="connsiteY23" fmla="*/ 97425 h 998768"/>
                  <a:gd name="connsiteX24" fmla="*/ 3386 w 851347"/>
                  <a:gd name="connsiteY24" fmla="*/ 88426 h 998768"/>
                  <a:gd name="connsiteX25" fmla="*/ 56 w 851347"/>
                  <a:gd name="connsiteY25" fmla="*/ 42758 h 998768"/>
                  <a:gd name="connsiteX26" fmla="*/ 7898 w 851347"/>
                  <a:gd name="connsiteY26" fmla="*/ 26071 h 998768"/>
                  <a:gd name="connsiteX27" fmla="*/ 30748 w 851347"/>
                  <a:gd name="connsiteY27" fmla="*/ 14154 h 998768"/>
                  <a:gd name="connsiteX28" fmla="*/ 31913 w 851347"/>
                  <a:gd name="connsiteY28" fmla="*/ 13629 h 998768"/>
                  <a:gd name="connsiteX29" fmla="*/ 66000 w 851347"/>
                  <a:gd name="connsiteY29" fmla="*/ 662 h 998768"/>
                  <a:gd name="connsiteX30" fmla="*/ 70216 w 851347"/>
                  <a:gd name="connsiteY30" fmla="*/ 23 h 998768"/>
                  <a:gd name="connsiteX31" fmla="*/ 105582 w 851347"/>
                  <a:gd name="connsiteY31" fmla="*/ 2417 h 998768"/>
                  <a:gd name="connsiteX32" fmla="*/ 112472 w 851347"/>
                  <a:gd name="connsiteY32" fmla="*/ 5646 h 998768"/>
                  <a:gd name="connsiteX33" fmla="*/ 148445 w 851347"/>
                  <a:gd name="connsiteY33" fmla="*/ 40414 h 998768"/>
                  <a:gd name="connsiteX34" fmla="*/ 157631 w 851347"/>
                  <a:gd name="connsiteY34" fmla="*/ 34824 h 998768"/>
                  <a:gd name="connsiteX35" fmla="*/ 413170 w 851347"/>
                  <a:gd name="connsiteY35" fmla="*/ 30693 h 998768"/>
                  <a:gd name="connsiteX36" fmla="*/ 420518 w 851347"/>
                  <a:gd name="connsiteY36" fmla="*/ 33594 h 998768"/>
                  <a:gd name="connsiteX37" fmla="*/ 457952 w 851347"/>
                  <a:gd name="connsiteY37" fmla="*/ 67165 h 998768"/>
                  <a:gd name="connsiteX38" fmla="*/ 464349 w 851347"/>
                  <a:gd name="connsiteY38" fmla="*/ 70034 h 998768"/>
                  <a:gd name="connsiteX39" fmla="*/ 612968 w 851347"/>
                  <a:gd name="connsiteY39" fmla="*/ 82181 h 998768"/>
                  <a:gd name="connsiteX40" fmla="*/ 616495 w 851347"/>
                  <a:gd name="connsiteY40" fmla="*/ 81820 h 998768"/>
                  <a:gd name="connsiteX41" fmla="*/ 731518 w 851347"/>
                  <a:gd name="connsiteY41" fmla="*/ 48888 h 998768"/>
                  <a:gd name="connsiteX42" fmla="*/ 732256 w 851347"/>
                  <a:gd name="connsiteY42" fmla="*/ 48642 h 998768"/>
                  <a:gd name="connsiteX43" fmla="*/ 782370 w 851347"/>
                  <a:gd name="connsiteY43" fmla="*/ 30087 h 998768"/>
                  <a:gd name="connsiteX44" fmla="*/ 787160 w 851347"/>
                  <a:gd name="connsiteY44" fmla="*/ 29546 h 998768"/>
                  <a:gd name="connsiteX45" fmla="*/ 823511 w 851347"/>
                  <a:gd name="connsiteY45" fmla="*/ 34463 h 998768"/>
                  <a:gd name="connsiteX46" fmla="*/ 828333 w 851347"/>
                  <a:gd name="connsiteY46" fmla="*/ 36430 h 998768"/>
                  <a:gd name="connsiteX47" fmla="*/ 851347 w 851347"/>
                  <a:gd name="connsiteY47" fmla="*/ 52970 h 998768"/>
                  <a:gd name="connsiteX48" fmla="*/ 851347 w 851347"/>
                  <a:gd name="connsiteY48" fmla="*/ 59953 h 998768"/>
                  <a:gd name="connsiteX49" fmla="*/ 819179 w 851347"/>
                  <a:gd name="connsiteY49" fmla="*/ 76919 h 998768"/>
                  <a:gd name="connsiteX50" fmla="*/ 814423 w 851347"/>
                  <a:gd name="connsiteY50" fmla="*/ 78132 h 998768"/>
                  <a:gd name="connsiteX51" fmla="*/ 799725 w 851347"/>
                  <a:gd name="connsiteY51" fmla="*/ 78132 h 998768"/>
                  <a:gd name="connsiteX52" fmla="*/ 793229 w 851347"/>
                  <a:gd name="connsiteY52" fmla="*/ 80459 h 998768"/>
                  <a:gd name="connsiteX53" fmla="*/ 763867 w 851347"/>
                  <a:gd name="connsiteY53" fmla="*/ 103277 h 998768"/>
                  <a:gd name="connsiteX54" fmla="*/ 747921 w 851347"/>
                  <a:gd name="connsiteY54" fmla="*/ 100114 h 998768"/>
                  <a:gd name="connsiteX55" fmla="*/ 736882 w 851347"/>
                  <a:gd name="connsiteY55" fmla="*/ 83984 h 998768"/>
                  <a:gd name="connsiteX56" fmla="*/ 724612 w 851347"/>
                  <a:gd name="connsiteY56" fmla="*/ 78902 h 998768"/>
                  <a:gd name="connsiteX57" fmla="*/ 634260 w 851347"/>
                  <a:gd name="connsiteY57" fmla="*/ 105752 h 998768"/>
                  <a:gd name="connsiteX58" fmla="*/ 631997 w 851347"/>
                  <a:gd name="connsiteY58" fmla="*/ 106146 h 998768"/>
                  <a:gd name="connsiteX59" fmla="*/ 596843 w 851347"/>
                  <a:gd name="connsiteY59" fmla="*/ 108179 h 998768"/>
                  <a:gd name="connsiteX60" fmla="*/ 584786 w 851347"/>
                  <a:gd name="connsiteY60" fmla="*/ 124324 h 998768"/>
                  <a:gd name="connsiteX61" fmla="*/ 582735 w 851347"/>
                  <a:gd name="connsiteY61" fmla="*/ 386729 h 998768"/>
                  <a:gd name="connsiteX62" fmla="*/ 570547 w 851347"/>
                  <a:gd name="connsiteY62" fmla="*/ 402892 h 998768"/>
                  <a:gd name="connsiteX63" fmla="*/ 532770 w 851347"/>
                  <a:gd name="connsiteY63" fmla="*/ 404597 h 998768"/>
                  <a:gd name="connsiteX64" fmla="*/ 520582 w 851347"/>
                  <a:gd name="connsiteY64" fmla="*/ 420923 h 998768"/>
                  <a:gd name="connsiteX65" fmla="*/ 520582 w 851347"/>
                  <a:gd name="connsiteY65" fmla="*/ 942028 h 998768"/>
                  <a:gd name="connsiteX66" fmla="*/ 514167 w 851347"/>
                  <a:gd name="connsiteY66" fmla="*/ 956256 h 998768"/>
                  <a:gd name="connsiteX67" fmla="*/ 465333 w 851347"/>
                  <a:gd name="connsiteY67" fmla="*/ 991908 h 998768"/>
                  <a:gd name="connsiteX68" fmla="*/ 460708 w 851347"/>
                  <a:gd name="connsiteY68" fmla="*/ 993892 h 998768"/>
                  <a:gd name="connsiteX69" fmla="*/ 431394 w 851347"/>
                  <a:gd name="connsiteY69" fmla="*/ 998646 h 998768"/>
                  <a:gd name="connsiteX70" fmla="*/ 426145 w 851347"/>
                  <a:gd name="connsiteY70" fmla="*/ 998071 h 998768"/>
                  <a:gd name="connsiteX71" fmla="*/ 390581 w 851347"/>
                  <a:gd name="connsiteY71" fmla="*/ 984074 h 998768"/>
                  <a:gd name="connsiteX72" fmla="*/ 388712 w 851347"/>
                  <a:gd name="connsiteY72" fmla="*/ 983532 h 998768"/>
                  <a:gd name="connsiteX73" fmla="*/ 367452 w 851347"/>
                  <a:gd name="connsiteY73" fmla="*/ 979549 h 998768"/>
                  <a:gd name="connsiteX74" fmla="*/ 357315 w 851347"/>
                  <a:gd name="connsiteY74" fmla="*/ 968648 h 998768"/>
                  <a:gd name="connsiteX75" fmla="*/ 351902 w 851347"/>
                  <a:gd name="connsiteY75" fmla="*/ 948093 h 998768"/>
                  <a:gd name="connsiteX76" fmla="*/ 347374 w 851347"/>
                  <a:gd name="connsiteY76" fmla="*/ 940142 h 998768"/>
                  <a:gd name="connsiteX77" fmla="*/ 334103 w 851347"/>
                  <a:gd name="connsiteY77" fmla="*/ 927668 h 998768"/>
                  <a:gd name="connsiteX78" fmla="*/ 317732 w 851347"/>
                  <a:gd name="connsiteY78" fmla="*/ 929373 h 998768"/>
                  <a:gd name="connsiteX79" fmla="*/ 302379 w 851347"/>
                  <a:gd name="connsiteY79" fmla="*/ 949387 h 998768"/>
                  <a:gd name="connsiteX80" fmla="*/ 284252 w 851347"/>
                  <a:gd name="connsiteY80" fmla="*/ 949108 h 9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51347" h="998768">
                    <a:moveTo>
                      <a:pt x="284236" y="949092"/>
                    </a:moveTo>
                    <a:lnTo>
                      <a:pt x="248377" y="899998"/>
                    </a:lnTo>
                    <a:cubicBezTo>
                      <a:pt x="247623" y="898966"/>
                      <a:pt x="246983" y="897818"/>
                      <a:pt x="246457" y="896588"/>
                    </a:cubicBezTo>
                    <a:lnTo>
                      <a:pt x="222837" y="840397"/>
                    </a:lnTo>
                    <a:cubicBezTo>
                      <a:pt x="222262" y="839052"/>
                      <a:pt x="221852" y="837593"/>
                      <a:pt x="221589" y="836102"/>
                    </a:cubicBezTo>
                    <a:lnTo>
                      <a:pt x="208368" y="758305"/>
                    </a:lnTo>
                    <a:cubicBezTo>
                      <a:pt x="208253" y="757649"/>
                      <a:pt x="208106" y="756994"/>
                      <a:pt x="207942" y="756354"/>
                    </a:cubicBezTo>
                    <a:lnTo>
                      <a:pt x="192407" y="699637"/>
                    </a:lnTo>
                    <a:cubicBezTo>
                      <a:pt x="192227" y="698949"/>
                      <a:pt x="192063" y="698261"/>
                      <a:pt x="191948" y="697539"/>
                    </a:cubicBezTo>
                    <a:lnTo>
                      <a:pt x="171673" y="572862"/>
                    </a:lnTo>
                    <a:cubicBezTo>
                      <a:pt x="171525" y="571910"/>
                      <a:pt x="171427" y="570960"/>
                      <a:pt x="171411" y="569992"/>
                    </a:cubicBezTo>
                    <a:lnTo>
                      <a:pt x="169179" y="473591"/>
                    </a:lnTo>
                    <a:cubicBezTo>
                      <a:pt x="169163" y="472673"/>
                      <a:pt x="169081" y="471771"/>
                      <a:pt x="168950" y="470886"/>
                    </a:cubicBezTo>
                    <a:lnTo>
                      <a:pt x="162963" y="432069"/>
                    </a:lnTo>
                    <a:cubicBezTo>
                      <a:pt x="162503" y="429086"/>
                      <a:pt x="161404" y="426332"/>
                      <a:pt x="159797" y="424103"/>
                    </a:cubicBezTo>
                    <a:lnTo>
                      <a:pt x="137701" y="393548"/>
                    </a:lnTo>
                    <a:cubicBezTo>
                      <a:pt x="137225" y="392893"/>
                      <a:pt x="136798" y="392188"/>
                      <a:pt x="136405" y="391433"/>
                    </a:cubicBezTo>
                    <a:lnTo>
                      <a:pt x="103188" y="326783"/>
                    </a:lnTo>
                    <a:cubicBezTo>
                      <a:pt x="102744" y="325931"/>
                      <a:pt x="102367" y="325012"/>
                      <a:pt x="102055" y="324062"/>
                    </a:cubicBezTo>
                    <a:lnTo>
                      <a:pt x="70527" y="226759"/>
                    </a:lnTo>
                    <a:cubicBezTo>
                      <a:pt x="70429" y="226431"/>
                      <a:pt x="70330" y="226103"/>
                      <a:pt x="70232" y="225776"/>
                    </a:cubicBezTo>
                    <a:lnTo>
                      <a:pt x="57355" y="177452"/>
                    </a:lnTo>
                    <a:cubicBezTo>
                      <a:pt x="56847" y="175550"/>
                      <a:pt x="56076" y="173780"/>
                      <a:pt x="55074" y="172239"/>
                    </a:cubicBezTo>
                    <a:lnTo>
                      <a:pt x="6307" y="97425"/>
                    </a:lnTo>
                    <a:cubicBezTo>
                      <a:pt x="4650" y="94884"/>
                      <a:pt x="3632" y="91753"/>
                      <a:pt x="3386" y="88426"/>
                    </a:cubicBezTo>
                    <a:lnTo>
                      <a:pt x="56" y="42758"/>
                    </a:lnTo>
                    <a:cubicBezTo>
                      <a:pt x="-469" y="35562"/>
                      <a:pt x="2730" y="28775"/>
                      <a:pt x="7898" y="26071"/>
                    </a:cubicBezTo>
                    <a:lnTo>
                      <a:pt x="30748" y="14154"/>
                    </a:lnTo>
                    <a:cubicBezTo>
                      <a:pt x="31126" y="13957"/>
                      <a:pt x="31519" y="13776"/>
                      <a:pt x="31913" y="13629"/>
                    </a:cubicBezTo>
                    <a:lnTo>
                      <a:pt x="66000" y="662"/>
                    </a:lnTo>
                    <a:cubicBezTo>
                      <a:pt x="67361" y="138"/>
                      <a:pt x="68788" y="-75"/>
                      <a:pt x="70216" y="23"/>
                    </a:cubicBezTo>
                    <a:lnTo>
                      <a:pt x="105582" y="2417"/>
                    </a:lnTo>
                    <a:cubicBezTo>
                      <a:pt x="108075" y="2580"/>
                      <a:pt x="110470" y="3711"/>
                      <a:pt x="112472" y="5646"/>
                    </a:cubicBezTo>
                    <a:lnTo>
                      <a:pt x="148445" y="40414"/>
                    </a:lnTo>
                    <a:lnTo>
                      <a:pt x="157631" y="34824"/>
                    </a:lnTo>
                    <a:lnTo>
                      <a:pt x="413170" y="30693"/>
                    </a:lnTo>
                    <a:cubicBezTo>
                      <a:pt x="415795" y="30644"/>
                      <a:pt x="418353" y="31660"/>
                      <a:pt x="420518" y="33594"/>
                    </a:cubicBezTo>
                    <a:lnTo>
                      <a:pt x="457952" y="67165"/>
                    </a:lnTo>
                    <a:cubicBezTo>
                      <a:pt x="459839" y="68854"/>
                      <a:pt x="462052" y="69854"/>
                      <a:pt x="464349" y="70034"/>
                    </a:cubicBezTo>
                    <a:lnTo>
                      <a:pt x="612968" y="82181"/>
                    </a:lnTo>
                    <a:cubicBezTo>
                      <a:pt x="614149" y="82279"/>
                      <a:pt x="615329" y="82164"/>
                      <a:pt x="616495" y="81820"/>
                    </a:cubicBezTo>
                    <a:lnTo>
                      <a:pt x="731518" y="48888"/>
                    </a:lnTo>
                    <a:cubicBezTo>
                      <a:pt x="731764" y="48823"/>
                      <a:pt x="732010" y="48741"/>
                      <a:pt x="732256" y="48642"/>
                    </a:cubicBezTo>
                    <a:lnTo>
                      <a:pt x="782370" y="30087"/>
                    </a:lnTo>
                    <a:cubicBezTo>
                      <a:pt x="783928" y="29513"/>
                      <a:pt x="785552" y="29333"/>
                      <a:pt x="787160" y="29546"/>
                    </a:cubicBezTo>
                    <a:lnTo>
                      <a:pt x="823511" y="34463"/>
                    </a:lnTo>
                    <a:cubicBezTo>
                      <a:pt x="825200" y="34693"/>
                      <a:pt x="826841" y="35365"/>
                      <a:pt x="828333" y="36430"/>
                    </a:cubicBezTo>
                    <a:lnTo>
                      <a:pt x="851347" y="52970"/>
                    </a:lnTo>
                    <a:lnTo>
                      <a:pt x="851347" y="59953"/>
                    </a:lnTo>
                    <a:lnTo>
                      <a:pt x="819179" y="76919"/>
                    </a:lnTo>
                    <a:cubicBezTo>
                      <a:pt x="817671" y="77722"/>
                      <a:pt x="816047" y="78132"/>
                      <a:pt x="814423" y="78132"/>
                    </a:cubicBezTo>
                    <a:lnTo>
                      <a:pt x="799725" y="78132"/>
                    </a:lnTo>
                    <a:cubicBezTo>
                      <a:pt x="797428" y="78132"/>
                      <a:pt x="795197" y="78935"/>
                      <a:pt x="793229" y="80459"/>
                    </a:cubicBezTo>
                    <a:lnTo>
                      <a:pt x="763867" y="103277"/>
                    </a:lnTo>
                    <a:cubicBezTo>
                      <a:pt x="758649" y="107326"/>
                      <a:pt x="751957" y="105998"/>
                      <a:pt x="747921" y="100114"/>
                    </a:cubicBezTo>
                    <a:lnTo>
                      <a:pt x="736882" y="83984"/>
                    </a:lnTo>
                    <a:cubicBezTo>
                      <a:pt x="733814" y="79509"/>
                      <a:pt x="729107" y="77558"/>
                      <a:pt x="724612" y="78902"/>
                    </a:cubicBezTo>
                    <a:lnTo>
                      <a:pt x="634260" y="105752"/>
                    </a:lnTo>
                    <a:cubicBezTo>
                      <a:pt x="633521" y="105965"/>
                      <a:pt x="632767" y="106096"/>
                      <a:pt x="631997" y="106146"/>
                    </a:cubicBezTo>
                    <a:lnTo>
                      <a:pt x="596843" y="108179"/>
                    </a:lnTo>
                    <a:cubicBezTo>
                      <a:pt x="590150" y="108572"/>
                      <a:pt x="584852" y="115653"/>
                      <a:pt x="584786" y="124324"/>
                    </a:cubicBezTo>
                    <a:lnTo>
                      <a:pt x="582735" y="386729"/>
                    </a:lnTo>
                    <a:cubicBezTo>
                      <a:pt x="582670" y="395466"/>
                      <a:pt x="577306" y="402581"/>
                      <a:pt x="570547" y="402892"/>
                    </a:cubicBezTo>
                    <a:lnTo>
                      <a:pt x="532770" y="404597"/>
                    </a:lnTo>
                    <a:cubicBezTo>
                      <a:pt x="525979" y="404908"/>
                      <a:pt x="520582" y="412120"/>
                      <a:pt x="520582" y="420923"/>
                    </a:cubicBezTo>
                    <a:lnTo>
                      <a:pt x="520582" y="942028"/>
                    </a:lnTo>
                    <a:cubicBezTo>
                      <a:pt x="520582" y="947929"/>
                      <a:pt x="518121" y="953354"/>
                      <a:pt x="514167" y="956256"/>
                    </a:cubicBezTo>
                    <a:lnTo>
                      <a:pt x="465333" y="991908"/>
                    </a:lnTo>
                    <a:cubicBezTo>
                      <a:pt x="463907" y="992958"/>
                      <a:pt x="462332" y="993629"/>
                      <a:pt x="460708" y="993892"/>
                    </a:cubicBezTo>
                    <a:lnTo>
                      <a:pt x="431394" y="998646"/>
                    </a:lnTo>
                    <a:cubicBezTo>
                      <a:pt x="429639" y="998924"/>
                      <a:pt x="427851" y="998728"/>
                      <a:pt x="426145" y="998071"/>
                    </a:cubicBezTo>
                    <a:lnTo>
                      <a:pt x="390581" y="984074"/>
                    </a:lnTo>
                    <a:cubicBezTo>
                      <a:pt x="389975" y="983827"/>
                      <a:pt x="389352" y="983647"/>
                      <a:pt x="388712" y="983532"/>
                    </a:cubicBezTo>
                    <a:lnTo>
                      <a:pt x="367452" y="979549"/>
                    </a:lnTo>
                    <a:cubicBezTo>
                      <a:pt x="362761" y="978664"/>
                      <a:pt x="358840" y="974468"/>
                      <a:pt x="357315" y="968648"/>
                    </a:cubicBezTo>
                    <a:lnTo>
                      <a:pt x="351902" y="948093"/>
                    </a:lnTo>
                    <a:cubicBezTo>
                      <a:pt x="351065" y="944896"/>
                      <a:pt x="349474" y="942126"/>
                      <a:pt x="347374" y="940142"/>
                    </a:cubicBezTo>
                    <a:lnTo>
                      <a:pt x="334103" y="927668"/>
                    </a:lnTo>
                    <a:cubicBezTo>
                      <a:pt x="329067" y="922930"/>
                      <a:pt x="322112" y="923652"/>
                      <a:pt x="317732" y="929373"/>
                    </a:cubicBezTo>
                    <a:lnTo>
                      <a:pt x="302379" y="949387"/>
                    </a:lnTo>
                    <a:cubicBezTo>
                      <a:pt x="297359" y="955928"/>
                      <a:pt x="289141" y="955814"/>
                      <a:pt x="284252" y="94910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04" name="Freeform 1603">
                <a:extLst>
                  <a:ext uri="{FF2B5EF4-FFF2-40B4-BE49-F238E27FC236}">
                    <a16:creationId xmlns:a16="http://schemas.microsoft.com/office/drawing/2014/main" id="{F79AC762-EF8F-2959-C3F0-755149DD9C7C}"/>
                  </a:ext>
                </a:extLst>
              </p:cNvPr>
              <p:cNvSpPr/>
              <p:nvPr/>
            </p:nvSpPr>
            <p:spPr>
              <a:xfrm>
                <a:off x="9033753" y="10686784"/>
                <a:ext cx="859939" cy="1007371"/>
              </a:xfrm>
              <a:custGeom>
                <a:avLst/>
                <a:gdLst>
                  <a:gd name="connsiteX0" fmla="*/ 434097 w 859939"/>
                  <a:gd name="connsiteY0" fmla="*/ 1007372 h 1007371"/>
                  <a:gd name="connsiteX1" fmla="*/ 428848 w 859939"/>
                  <a:gd name="connsiteY1" fmla="*/ 1006405 h 1007371"/>
                  <a:gd name="connsiteX2" fmla="*/ 393251 w 859939"/>
                  <a:gd name="connsiteY2" fmla="*/ 992374 h 1007371"/>
                  <a:gd name="connsiteX3" fmla="*/ 392185 w 859939"/>
                  <a:gd name="connsiteY3" fmla="*/ 992062 h 1007371"/>
                  <a:gd name="connsiteX4" fmla="*/ 370909 w 859939"/>
                  <a:gd name="connsiteY4" fmla="*/ 988078 h 1007371"/>
                  <a:gd name="connsiteX5" fmla="*/ 357393 w 859939"/>
                  <a:gd name="connsiteY5" fmla="*/ 974031 h 1007371"/>
                  <a:gd name="connsiteX6" fmla="*/ 351979 w 859939"/>
                  <a:gd name="connsiteY6" fmla="*/ 953475 h 1007371"/>
                  <a:gd name="connsiteX7" fmla="*/ 348666 w 859939"/>
                  <a:gd name="connsiteY7" fmla="*/ 947557 h 1007371"/>
                  <a:gd name="connsiteX8" fmla="*/ 335411 w 859939"/>
                  <a:gd name="connsiteY8" fmla="*/ 935083 h 1007371"/>
                  <a:gd name="connsiteX9" fmla="*/ 330507 w 859939"/>
                  <a:gd name="connsiteY9" fmla="*/ 933148 h 1007371"/>
                  <a:gd name="connsiteX10" fmla="*/ 325389 w 859939"/>
                  <a:gd name="connsiteY10" fmla="*/ 936280 h 1007371"/>
                  <a:gd name="connsiteX11" fmla="*/ 310019 w 859939"/>
                  <a:gd name="connsiteY11" fmla="*/ 956295 h 1007371"/>
                  <a:gd name="connsiteX12" fmla="*/ 297667 w 859939"/>
                  <a:gd name="connsiteY12" fmla="*/ 962802 h 1007371"/>
                  <a:gd name="connsiteX13" fmla="*/ 297503 w 859939"/>
                  <a:gd name="connsiteY13" fmla="*/ 962802 h 1007371"/>
                  <a:gd name="connsiteX14" fmla="*/ 285020 w 859939"/>
                  <a:gd name="connsiteY14" fmla="*/ 955934 h 1007371"/>
                  <a:gd name="connsiteX15" fmla="*/ 249160 w 859939"/>
                  <a:gd name="connsiteY15" fmla="*/ 906856 h 1007371"/>
                  <a:gd name="connsiteX16" fmla="*/ 246749 w 859939"/>
                  <a:gd name="connsiteY16" fmla="*/ 902594 h 1007371"/>
                  <a:gd name="connsiteX17" fmla="*/ 223112 w 859939"/>
                  <a:gd name="connsiteY17" fmla="*/ 846386 h 1007371"/>
                  <a:gd name="connsiteX18" fmla="*/ 221602 w 859939"/>
                  <a:gd name="connsiteY18" fmla="*/ 841173 h 1007371"/>
                  <a:gd name="connsiteX19" fmla="*/ 208381 w 859939"/>
                  <a:gd name="connsiteY19" fmla="*/ 763327 h 1007371"/>
                  <a:gd name="connsiteX20" fmla="*/ 208037 w 859939"/>
                  <a:gd name="connsiteY20" fmla="*/ 761753 h 1007371"/>
                  <a:gd name="connsiteX21" fmla="*/ 192518 w 859939"/>
                  <a:gd name="connsiteY21" fmla="*/ 705102 h 1007371"/>
                  <a:gd name="connsiteX22" fmla="*/ 191944 w 859939"/>
                  <a:gd name="connsiteY22" fmla="*/ 702545 h 1007371"/>
                  <a:gd name="connsiteX23" fmla="*/ 171686 w 859939"/>
                  <a:gd name="connsiteY23" fmla="*/ 577867 h 1007371"/>
                  <a:gd name="connsiteX24" fmla="*/ 171373 w 859939"/>
                  <a:gd name="connsiteY24" fmla="*/ 574375 h 1007371"/>
                  <a:gd name="connsiteX25" fmla="*/ 169143 w 859939"/>
                  <a:gd name="connsiteY25" fmla="*/ 477990 h 1007371"/>
                  <a:gd name="connsiteX26" fmla="*/ 168963 w 859939"/>
                  <a:gd name="connsiteY26" fmla="*/ 475826 h 1007371"/>
                  <a:gd name="connsiteX27" fmla="*/ 162975 w 859939"/>
                  <a:gd name="connsiteY27" fmla="*/ 437043 h 1007371"/>
                  <a:gd name="connsiteX28" fmla="*/ 160580 w 859939"/>
                  <a:gd name="connsiteY28" fmla="*/ 430928 h 1007371"/>
                  <a:gd name="connsiteX29" fmla="*/ 138517 w 859939"/>
                  <a:gd name="connsiteY29" fmla="*/ 400390 h 1007371"/>
                  <a:gd name="connsiteX30" fmla="*/ 136893 w 859939"/>
                  <a:gd name="connsiteY30" fmla="*/ 397750 h 1007371"/>
                  <a:gd name="connsiteX31" fmla="*/ 103659 w 859939"/>
                  <a:gd name="connsiteY31" fmla="*/ 333067 h 1007371"/>
                  <a:gd name="connsiteX32" fmla="*/ 102265 w 859939"/>
                  <a:gd name="connsiteY32" fmla="*/ 329658 h 1007371"/>
                  <a:gd name="connsiteX33" fmla="*/ 70409 w 859939"/>
                  <a:gd name="connsiteY33" fmla="*/ 231321 h 1007371"/>
                  <a:gd name="connsiteX34" fmla="*/ 57499 w 859939"/>
                  <a:gd name="connsiteY34" fmla="*/ 182866 h 1007371"/>
                  <a:gd name="connsiteX35" fmla="*/ 55776 w 859939"/>
                  <a:gd name="connsiteY35" fmla="*/ 178916 h 1007371"/>
                  <a:gd name="connsiteX36" fmla="*/ 6991 w 859939"/>
                  <a:gd name="connsiteY36" fmla="*/ 104086 h 1007371"/>
                  <a:gd name="connsiteX37" fmla="*/ 3399 w 859939"/>
                  <a:gd name="connsiteY37" fmla="*/ 93054 h 1007371"/>
                  <a:gd name="connsiteX38" fmla="*/ 69 w 859939"/>
                  <a:gd name="connsiteY38" fmla="*/ 47386 h 1007371"/>
                  <a:gd name="connsiteX39" fmla="*/ 10207 w 859939"/>
                  <a:gd name="connsiteY39" fmla="*/ 26568 h 1007371"/>
                  <a:gd name="connsiteX40" fmla="*/ 33074 w 859939"/>
                  <a:gd name="connsiteY40" fmla="*/ 14651 h 1007371"/>
                  <a:gd name="connsiteX41" fmla="*/ 34648 w 859939"/>
                  <a:gd name="connsiteY41" fmla="*/ 13946 h 1007371"/>
                  <a:gd name="connsiteX42" fmla="*/ 68785 w 859939"/>
                  <a:gd name="connsiteY42" fmla="*/ 964 h 1007371"/>
                  <a:gd name="connsiteX43" fmla="*/ 74838 w 859939"/>
                  <a:gd name="connsiteY43" fmla="*/ 62 h 1007371"/>
                  <a:gd name="connsiteX44" fmla="*/ 110188 w 859939"/>
                  <a:gd name="connsiteY44" fmla="*/ 2455 h 1007371"/>
                  <a:gd name="connsiteX45" fmla="*/ 119784 w 859939"/>
                  <a:gd name="connsiteY45" fmla="*/ 6865 h 1007371"/>
                  <a:gd name="connsiteX46" fmla="*/ 153363 w 859939"/>
                  <a:gd name="connsiteY46" fmla="*/ 39321 h 1007371"/>
                  <a:gd name="connsiteX47" fmla="*/ 160712 w 859939"/>
                  <a:gd name="connsiteY47" fmla="*/ 34846 h 1007371"/>
                  <a:gd name="connsiteX48" fmla="*/ 417430 w 859939"/>
                  <a:gd name="connsiteY48" fmla="*/ 30699 h 1007371"/>
                  <a:gd name="connsiteX49" fmla="*/ 427700 w 859939"/>
                  <a:gd name="connsiteY49" fmla="*/ 34699 h 1007371"/>
                  <a:gd name="connsiteX50" fmla="*/ 465150 w 859939"/>
                  <a:gd name="connsiteY50" fmla="*/ 68270 h 1007371"/>
                  <a:gd name="connsiteX51" fmla="*/ 469021 w 859939"/>
                  <a:gd name="connsiteY51" fmla="*/ 70073 h 1007371"/>
                  <a:gd name="connsiteX52" fmla="*/ 617639 w 859939"/>
                  <a:gd name="connsiteY52" fmla="*/ 82219 h 1007371"/>
                  <a:gd name="connsiteX53" fmla="*/ 619624 w 859939"/>
                  <a:gd name="connsiteY53" fmla="*/ 82022 h 1007371"/>
                  <a:gd name="connsiteX54" fmla="*/ 734647 w 859939"/>
                  <a:gd name="connsiteY54" fmla="*/ 49074 h 1007371"/>
                  <a:gd name="connsiteX55" fmla="*/ 785204 w 859939"/>
                  <a:gd name="connsiteY55" fmla="*/ 30388 h 1007371"/>
                  <a:gd name="connsiteX56" fmla="*/ 792060 w 859939"/>
                  <a:gd name="connsiteY56" fmla="*/ 29617 h 1007371"/>
                  <a:gd name="connsiteX57" fmla="*/ 828395 w 859939"/>
                  <a:gd name="connsiteY57" fmla="*/ 34518 h 1007371"/>
                  <a:gd name="connsiteX58" fmla="*/ 835137 w 859939"/>
                  <a:gd name="connsiteY58" fmla="*/ 37256 h 1007371"/>
                  <a:gd name="connsiteX59" fmla="*/ 859939 w 859939"/>
                  <a:gd name="connsiteY59" fmla="*/ 55090 h 1007371"/>
                  <a:gd name="connsiteX60" fmla="*/ 859939 w 859939"/>
                  <a:gd name="connsiteY60" fmla="*/ 66860 h 1007371"/>
                  <a:gd name="connsiteX61" fmla="*/ 825492 w 859939"/>
                  <a:gd name="connsiteY61" fmla="*/ 85038 h 1007371"/>
                  <a:gd name="connsiteX62" fmla="*/ 818716 w 859939"/>
                  <a:gd name="connsiteY62" fmla="*/ 86743 h 1007371"/>
                  <a:gd name="connsiteX63" fmla="*/ 804003 w 859939"/>
                  <a:gd name="connsiteY63" fmla="*/ 86743 h 1007371"/>
                  <a:gd name="connsiteX64" fmla="*/ 800131 w 859939"/>
                  <a:gd name="connsiteY64" fmla="*/ 88170 h 1007371"/>
                  <a:gd name="connsiteX65" fmla="*/ 770785 w 859939"/>
                  <a:gd name="connsiteY65" fmla="*/ 110988 h 1007371"/>
                  <a:gd name="connsiteX66" fmla="*/ 759483 w 859939"/>
                  <a:gd name="connsiteY66" fmla="*/ 114069 h 1007371"/>
                  <a:gd name="connsiteX67" fmla="*/ 748640 w 859939"/>
                  <a:gd name="connsiteY67" fmla="*/ 106873 h 1007371"/>
                  <a:gd name="connsiteX68" fmla="*/ 737600 w 859939"/>
                  <a:gd name="connsiteY68" fmla="*/ 90743 h 1007371"/>
                  <a:gd name="connsiteX69" fmla="*/ 730104 w 859939"/>
                  <a:gd name="connsiteY69" fmla="*/ 87334 h 1007371"/>
                  <a:gd name="connsiteX70" fmla="*/ 639752 w 859939"/>
                  <a:gd name="connsiteY70" fmla="*/ 114167 h 1007371"/>
                  <a:gd name="connsiteX71" fmla="*/ 636553 w 859939"/>
                  <a:gd name="connsiteY71" fmla="*/ 114741 h 1007371"/>
                  <a:gd name="connsiteX72" fmla="*/ 601350 w 859939"/>
                  <a:gd name="connsiteY72" fmla="*/ 116790 h 1007371"/>
                  <a:gd name="connsiteX73" fmla="*/ 593345 w 859939"/>
                  <a:gd name="connsiteY73" fmla="*/ 128691 h 1007371"/>
                  <a:gd name="connsiteX74" fmla="*/ 591294 w 859939"/>
                  <a:gd name="connsiteY74" fmla="*/ 391079 h 1007371"/>
                  <a:gd name="connsiteX75" fmla="*/ 574989 w 859939"/>
                  <a:gd name="connsiteY75" fmla="*/ 411503 h 1007371"/>
                  <a:gd name="connsiteX76" fmla="*/ 537195 w 859939"/>
                  <a:gd name="connsiteY76" fmla="*/ 413192 h 1007371"/>
                  <a:gd name="connsiteX77" fmla="*/ 529140 w 859939"/>
                  <a:gd name="connsiteY77" fmla="*/ 425224 h 1007371"/>
                  <a:gd name="connsiteX78" fmla="*/ 529140 w 859939"/>
                  <a:gd name="connsiteY78" fmla="*/ 946312 h 1007371"/>
                  <a:gd name="connsiteX79" fmla="*/ 520955 w 859939"/>
                  <a:gd name="connsiteY79" fmla="*/ 964016 h 1007371"/>
                  <a:gd name="connsiteX80" fmla="*/ 472104 w 859939"/>
                  <a:gd name="connsiteY80" fmla="*/ 999684 h 1007371"/>
                  <a:gd name="connsiteX81" fmla="*/ 465657 w 859939"/>
                  <a:gd name="connsiteY81" fmla="*/ 1002439 h 1007371"/>
                  <a:gd name="connsiteX82" fmla="*/ 436328 w 859939"/>
                  <a:gd name="connsiteY82" fmla="*/ 1007192 h 1007371"/>
                  <a:gd name="connsiteX83" fmla="*/ 434097 w 859939"/>
                  <a:gd name="connsiteY83" fmla="*/ 1007356 h 1007371"/>
                  <a:gd name="connsiteX84" fmla="*/ 330934 w 859939"/>
                  <a:gd name="connsiteY84" fmla="*/ 924543 h 1007371"/>
                  <a:gd name="connsiteX85" fmla="*/ 341300 w 859939"/>
                  <a:gd name="connsiteY85" fmla="*/ 928837 h 1007371"/>
                  <a:gd name="connsiteX86" fmla="*/ 354555 w 859939"/>
                  <a:gd name="connsiteY86" fmla="*/ 941312 h 1007371"/>
                  <a:gd name="connsiteX87" fmla="*/ 360296 w 859939"/>
                  <a:gd name="connsiteY87" fmla="*/ 951295 h 1007371"/>
                  <a:gd name="connsiteX88" fmla="*/ 365710 w 859939"/>
                  <a:gd name="connsiteY88" fmla="*/ 971850 h 1007371"/>
                  <a:gd name="connsiteX89" fmla="*/ 372468 w 859939"/>
                  <a:gd name="connsiteY89" fmla="*/ 979604 h 1007371"/>
                  <a:gd name="connsiteX90" fmla="*/ 393728 w 859939"/>
                  <a:gd name="connsiteY90" fmla="*/ 983587 h 1007371"/>
                  <a:gd name="connsiteX91" fmla="*/ 396368 w 859939"/>
                  <a:gd name="connsiteY91" fmla="*/ 984342 h 1007371"/>
                  <a:gd name="connsiteX92" fmla="*/ 431948 w 859939"/>
                  <a:gd name="connsiteY92" fmla="*/ 998373 h 1007371"/>
                  <a:gd name="connsiteX93" fmla="*/ 434917 w 859939"/>
                  <a:gd name="connsiteY93" fmla="*/ 998701 h 1007371"/>
                  <a:gd name="connsiteX94" fmla="*/ 464231 w 859939"/>
                  <a:gd name="connsiteY94" fmla="*/ 993947 h 1007371"/>
                  <a:gd name="connsiteX95" fmla="*/ 467003 w 859939"/>
                  <a:gd name="connsiteY95" fmla="*/ 992734 h 1007371"/>
                  <a:gd name="connsiteX96" fmla="*/ 515853 w 859939"/>
                  <a:gd name="connsiteY96" fmla="*/ 957065 h 1007371"/>
                  <a:gd name="connsiteX97" fmla="*/ 520513 w 859939"/>
                  <a:gd name="connsiteY97" fmla="*/ 946312 h 1007371"/>
                  <a:gd name="connsiteX98" fmla="*/ 520513 w 859939"/>
                  <a:gd name="connsiteY98" fmla="*/ 425224 h 1007371"/>
                  <a:gd name="connsiteX99" fmla="*/ 536801 w 859939"/>
                  <a:gd name="connsiteY99" fmla="*/ 404603 h 1007371"/>
                  <a:gd name="connsiteX100" fmla="*/ 574596 w 859939"/>
                  <a:gd name="connsiteY100" fmla="*/ 402914 h 1007371"/>
                  <a:gd name="connsiteX101" fmla="*/ 582666 w 859939"/>
                  <a:gd name="connsiteY101" fmla="*/ 391013 h 1007371"/>
                  <a:gd name="connsiteX102" fmla="*/ 584716 w 859939"/>
                  <a:gd name="connsiteY102" fmla="*/ 128625 h 1007371"/>
                  <a:gd name="connsiteX103" fmla="*/ 600826 w 859939"/>
                  <a:gd name="connsiteY103" fmla="*/ 108200 h 1007371"/>
                  <a:gd name="connsiteX104" fmla="*/ 635995 w 859939"/>
                  <a:gd name="connsiteY104" fmla="*/ 106168 h 1007371"/>
                  <a:gd name="connsiteX105" fmla="*/ 637275 w 859939"/>
                  <a:gd name="connsiteY105" fmla="*/ 105938 h 1007371"/>
                  <a:gd name="connsiteX106" fmla="*/ 727627 w 859939"/>
                  <a:gd name="connsiteY106" fmla="*/ 79105 h 1007371"/>
                  <a:gd name="connsiteX107" fmla="*/ 744686 w 859939"/>
                  <a:gd name="connsiteY107" fmla="*/ 85891 h 1007371"/>
                  <a:gd name="connsiteX108" fmla="*/ 755709 w 859939"/>
                  <a:gd name="connsiteY108" fmla="*/ 102004 h 1007371"/>
                  <a:gd name="connsiteX109" fmla="*/ 760779 w 859939"/>
                  <a:gd name="connsiteY109" fmla="*/ 105561 h 1007371"/>
                  <a:gd name="connsiteX110" fmla="*/ 765470 w 859939"/>
                  <a:gd name="connsiteY110" fmla="*/ 104201 h 1007371"/>
                  <a:gd name="connsiteX111" fmla="*/ 794833 w 859939"/>
                  <a:gd name="connsiteY111" fmla="*/ 81383 h 1007371"/>
                  <a:gd name="connsiteX112" fmla="*/ 803970 w 859939"/>
                  <a:gd name="connsiteY112" fmla="*/ 78138 h 1007371"/>
                  <a:gd name="connsiteX113" fmla="*/ 818683 w 859939"/>
                  <a:gd name="connsiteY113" fmla="*/ 78138 h 1007371"/>
                  <a:gd name="connsiteX114" fmla="*/ 821424 w 859939"/>
                  <a:gd name="connsiteY114" fmla="*/ 77433 h 1007371"/>
                  <a:gd name="connsiteX115" fmla="*/ 851295 w 859939"/>
                  <a:gd name="connsiteY115" fmla="*/ 61680 h 1007371"/>
                  <a:gd name="connsiteX116" fmla="*/ 851295 w 859939"/>
                  <a:gd name="connsiteY116" fmla="*/ 59483 h 1007371"/>
                  <a:gd name="connsiteX117" fmla="*/ 830068 w 859939"/>
                  <a:gd name="connsiteY117" fmla="*/ 44222 h 1007371"/>
                  <a:gd name="connsiteX118" fmla="*/ 827198 w 859939"/>
                  <a:gd name="connsiteY118" fmla="*/ 43026 h 1007371"/>
                  <a:gd name="connsiteX119" fmla="*/ 790863 w 859939"/>
                  <a:gd name="connsiteY119" fmla="*/ 38124 h 1007371"/>
                  <a:gd name="connsiteX120" fmla="*/ 788157 w 859939"/>
                  <a:gd name="connsiteY120" fmla="*/ 38436 h 1007371"/>
                  <a:gd name="connsiteX121" fmla="*/ 736911 w 859939"/>
                  <a:gd name="connsiteY121" fmla="*/ 57352 h 1007371"/>
                  <a:gd name="connsiteX122" fmla="*/ 621970 w 859939"/>
                  <a:gd name="connsiteY122" fmla="*/ 90268 h 1007371"/>
                  <a:gd name="connsiteX123" fmla="*/ 616885 w 859939"/>
                  <a:gd name="connsiteY123" fmla="*/ 90776 h 1007371"/>
                  <a:gd name="connsiteX124" fmla="*/ 468283 w 859939"/>
                  <a:gd name="connsiteY124" fmla="*/ 78629 h 1007371"/>
                  <a:gd name="connsiteX125" fmla="*/ 459375 w 859939"/>
                  <a:gd name="connsiteY125" fmla="*/ 74662 h 1007371"/>
                  <a:gd name="connsiteX126" fmla="*/ 421942 w 859939"/>
                  <a:gd name="connsiteY126" fmla="*/ 41108 h 1007371"/>
                  <a:gd name="connsiteX127" fmla="*/ 417595 w 859939"/>
                  <a:gd name="connsiteY127" fmla="*/ 39288 h 1007371"/>
                  <a:gd name="connsiteX128" fmla="*/ 417529 w 859939"/>
                  <a:gd name="connsiteY128" fmla="*/ 39288 h 1007371"/>
                  <a:gd name="connsiteX129" fmla="*/ 163189 w 859939"/>
                  <a:gd name="connsiteY129" fmla="*/ 43403 h 1007371"/>
                  <a:gd name="connsiteX130" fmla="*/ 152148 w 859939"/>
                  <a:gd name="connsiteY130" fmla="*/ 50124 h 1007371"/>
                  <a:gd name="connsiteX131" fmla="*/ 113797 w 859939"/>
                  <a:gd name="connsiteY131" fmla="*/ 13028 h 1007371"/>
                  <a:gd name="connsiteX132" fmla="*/ 109614 w 859939"/>
                  <a:gd name="connsiteY132" fmla="*/ 10995 h 1007371"/>
                  <a:gd name="connsiteX133" fmla="*/ 74247 w 859939"/>
                  <a:gd name="connsiteY133" fmla="*/ 8602 h 1007371"/>
                  <a:gd name="connsiteX134" fmla="*/ 71852 w 859939"/>
                  <a:gd name="connsiteY134" fmla="*/ 8963 h 1007371"/>
                  <a:gd name="connsiteX135" fmla="*/ 37732 w 859939"/>
                  <a:gd name="connsiteY135" fmla="*/ 21929 h 1007371"/>
                  <a:gd name="connsiteX136" fmla="*/ 14177 w 859939"/>
                  <a:gd name="connsiteY136" fmla="*/ 34157 h 1007371"/>
                  <a:gd name="connsiteX137" fmla="*/ 8632 w 859939"/>
                  <a:gd name="connsiteY137" fmla="*/ 46714 h 1007371"/>
                  <a:gd name="connsiteX138" fmla="*/ 11962 w 859939"/>
                  <a:gd name="connsiteY138" fmla="*/ 92366 h 1007371"/>
                  <a:gd name="connsiteX139" fmla="*/ 14209 w 859939"/>
                  <a:gd name="connsiteY139" fmla="*/ 99333 h 1007371"/>
                  <a:gd name="connsiteX140" fmla="*/ 62978 w 859939"/>
                  <a:gd name="connsiteY140" fmla="*/ 174146 h 1007371"/>
                  <a:gd name="connsiteX141" fmla="*/ 65799 w 859939"/>
                  <a:gd name="connsiteY141" fmla="*/ 180604 h 1007371"/>
                  <a:gd name="connsiteX142" fmla="*/ 78676 w 859939"/>
                  <a:gd name="connsiteY142" fmla="*/ 228928 h 1007371"/>
                  <a:gd name="connsiteX143" fmla="*/ 110467 w 859939"/>
                  <a:gd name="connsiteY143" fmla="*/ 326986 h 1007371"/>
                  <a:gd name="connsiteX144" fmla="*/ 111336 w 859939"/>
                  <a:gd name="connsiteY144" fmla="*/ 329133 h 1007371"/>
                  <a:gd name="connsiteX145" fmla="*/ 144537 w 859939"/>
                  <a:gd name="connsiteY145" fmla="*/ 393734 h 1007371"/>
                  <a:gd name="connsiteX146" fmla="*/ 145439 w 859939"/>
                  <a:gd name="connsiteY146" fmla="*/ 395242 h 1007371"/>
                  <a:gd name="connsiteX147" fmla="*/ 167568 w 859939"/>
                  <a:gd name="connsiteY147" fmla="*/ 425830 h 1007371"/>
                  <a:gd name="connsiteX148" fmla="*/ 171506 w 859939"/>
                  <a:gd name="connsiteY148" fmla="*/ 435698 h 1007371"/>
                  <a:gd name="connsiteX149" fmla="*/ 177493 w 859939"/>
                  <a:gd name="connsiteY149" fmla="*/ 474482 h 1007371"/>
                  <a:gd name="connsiteX150" fmla="*/ 177771 w 859939"/>
                  <a:gd name="connsiteY150" fmla="*/ 477761 h 1007371"/>
                  <a:gd name="connsiteX151" fmla="*/ 180002 w 859939"/>
                  <a:gd name="connsiteY151" fmla="*/ 574162 h 1007371"/>
                  <a:gd name="connsiteX152" fmla="*/ 180215 w 859939"/>
                  <a:gd name="connsiteY152" fmla="*/ 576457 h 1007371"/>
                  <a:gd name="connsiteX153" fmla="*/ 200475 w 859939"/>
                  <a:gd name="connsiteY153" fmla="*/ 701119 h 1007371"/>
                  <a:gd name="connsiteX154" fmla="*/ 200835 w 859939"/>
                  <a:gd name="connsiteY154" fmla="*/ 702693 h 1007371"/>
                  <a:gd name="connsiteX155" fmla="*/ 216386 w 859939"/>
                  <a:gd name="connsiteY155" fmla="*/ 759475 h 1007371"/>
                  <a:gd name="connsiteX156" fmla="*/ 216910 w 859939"/>
                  <a:gd name="connsiteY156" fmla="*/ 761917 h 1007371"/>
                  <a:gd name="connsiteX157" fmla="*/ 230116 w 859939"/>
                  <a:gd name="connsiteY157" fmla="*/ 839665 h 1007371"/>
                  <a:gd name="connsiteX158" fmla="*/ 231083 w 859939"/>
                  <a:gd name="connsiteY158" fmla="*/ 843025 h 1007371"/>
                  <a:gd name="connsiteX159" fmla="*/ 254722 w 859939"/>
                  <a:gd name="connsiteY159" fmla="*/ 899218 h 1007371"/>
                  <a:gd name="connsiteX160" fmla="*/ 256133 w 859939"/>
                  <a:gd name="connsiteY160" fmla="*/ 901742 h 1007371"/>
                  <a:gd name="connsiteX161" fmla="*/ 292007 w 859939"/>
                  <a:gd name="connsiteY161" fmla="*/ 950836 h 1007371"/>
                  <a:gd name="connsiteX162" fmla="*/ 297634 w 859939"/>
                  <a:gd name="connsiteY162" fmla="*/ 954180 h 1007371"/>
                  <a:gd name="connsiteX163" fmla="*/ 297700 w 859939"/>
                  <a:gd name="connsiteY163" fmla="*/ 954180 h 1007371"/>
                  <a:gd name="connsiteX164" fmla="*/ 303228 w 859939"/>
                  <a:gd name="connsiteY164" fmla="*/ 951049 h 1007371"/>
                  <a:gd name="connsiteX165" fmla="*/ 318598 w 859939"/>
                  <a:gd name="connsiteY165" fmla="*/ 931018 h 1007371"/>
                  <a:gd name="connsiteX166" fmla="*/ 329835 w 859939"/>
                  <a:gd name="connsiteY166" fmla="*/ 924559 h 1007371"/>
                  <a:gd name="connsiteX167" fmla="*/ 330966 w 859939"/>
                  <a:gd name="connsiteY167" fmla="*/ 924510 h 100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859939" h="1007371">
                    <a:moveTo>
                      <a:pt x="434097" y="1007372"/>
                    </a:moveTo>
                    <a:cubicBezTo>
                      <a:pt x="432309" y="1007372"/>
                      <a:pt x="430537" y="1007045"/>
                      <a:pt x="428848" y="1006405"/>
                    </a:cubicBezTo>
                    <a:lnTo>
                      <a:pt x="393251" y="992374"/>
                    </a:lnTo>
                    <a:cubicBezTo>
                      <a:pt x="392924" y="992242"/>
                      <a:pt x="392562" y="992143"/>
                      <a:pt x="392185" y="992062"/>
                    </a:cubicBezTo>
                    <a:lnTo>
                      <a:pt x="370909" y="988078"/>
                    </a:lnTo>
                    <a:cubicBezTo>
                      <a:pt x="364545" y="986882"/>
                      <a:pt x="359361" y="981505"/>
                      <a:pt x="357393" y="974031"/>
                    </a:cubicBezTo>
                    <a:lnTo>
                      <a:pt x="351979" y="953475"/>
                    </a:lnTo>
                    <a:cubicBezTo>
                      <a:pt x="351357" y="951082"/>
                      <a:pt x="350175" y="948983"/>
                      <a:pt x="348666" y="947557"/>
                    </a:cubicBezTo>
                    <a:lnTo>
                      <a:pt x="335411" y="935083"/>
                    </a:lnTo>
                    <a:cubicBezTo>
                      <a:pt x="333903" y="933690"/>
                      <a:pt x="332214" y="932968"/>
                      <a:pt x="330507" y="933148"/>
                    </a:cubicBezTo>
                    <a:cubicBezTo>
                      <a:pt x="328637" y="933296"/>
                      <a:pt x="326833" y="934411"/>
                      <a:pt x="325389" y="936280"/>
                    </a:cubicBezTo>
                    <a:lnTo>
                      <a:pt x="310019" y="956295"/>
                    </a:lnTo>
                    <a:cubicBezTo>
                      <a:pt x="306853" y="960425"/>
                      <a:pt x="302358" y="962802"/>
                      <a:pt x="297667" y="962802"/>
                    </a:cubicBezTo>
                    <a:lnTo>
                      <a:pt x="297503" y="962802"/>
                    </a:lnTo>
                    <a:cubicBezTo>
                      <a:pt x="292729" y="962753"/>
                      <a:pt x="288169" y="960245"/>
                      <a:pt x="285020" y="955934"/>
                    </a:cubicBezTo>
                    <a:lnTo>
                      <a:pt x="249160" y="906856"/>
                    </a:lnTo>
                    <a:cubicBezTo>
                      <a:pt x="248258" y="905610"/>
                      <a:pt x="247422" y="904168"/>
                      <a:pt x="246749" y="902594"/>
                    </a:cubicBezTo>
                    <a:lnTo>
                      <a:pt x="223112" y="846386"/>
                    </a:lnTo>
                    <a:cubicBezTo>
                      <a:pt x="222439" y="844796"/>
                      <a:pt x="221930" y="843042"/>
                      <a:pt x="221602" y="841173"/>
                    </a:cubicBezTo>
                    <a:lnTo>
                      <a:pt x="208381" y="763327"/>
                    </a:lnTo>
                    <a:cubicBezTo>
                      <a:pt x="208282" y="762753"/>
                      <a:pt x="208168" y="762245"/>
                      <a:pt x="208037" y="761753"/>
                    </a:cubicBezTo>
                    <a:lnTo>
                      <a:pt x="192518" y="705102"/>
                    </a:lnTo>
                    <a:cubicBezTo>
                      <a:pt x="192289" y="704315"/>
                      <a:pt x="192091" y="703463"/>
                      <a:pt x="191944" y="702545"/>
                    </a:cubicBezTo>
                    <a:lnTo>
                      <a:pt x="171686" y="577867"/>
                    </a:lnTo>
                    <a:cubicBezTo>
                      <a:pt x="171506" y="576687"/>
                      <a:pt x="171390" y="575539"/>
                      <a:pt x="171373" y="574375"/>
                    </a:cubicBezTo>
                    <a:lnTo>
                      <a:pt x="169143" y="477990"/>
                    </a:lnTo>
                    <a:cubicBezTo>
                      <a:pt x="169143" y="477252"/>
                      <a:pt x="169061" y="476531"/>
                      <a:pt x="168963" y="475826"/>
                    </a:cubicBezTo>
                    <a:lnTo>
                      <a:pt x="162975" y="437043"/>
                    </a:lnTo>
                    <a:cubicBezTo>
                      <a:pt x="162631" y="434731"/>
                      <a:pt x="161794" y="432600"/>
                      <a:pt x="160580" y="430928"/>
                    </a:cubicBezTo>
                    <a:lnTo>
                      <a:pt x="138517" y="400390"/>
                    </a:lnTo>
                    <a:cubicBezTo>
                      <a:pt x="137926" y="399603"/>
                      <a:pt x="137368" y="398702"/>
                      <a:pt x="136893" y="397750"/>
                    </a:cubicBezTo>
                    <a:lnTo>
                      <a:pt x="103659" y="333067"/>
                    </a:lnTo>
                    <a:cubicBezTo>
                      <a:pt x="103101" y="331953"/>
                      <a:pt x="102625" y="330838"/>
                      <a:pt x="102265" y="329658"/>
                    </a:cubicBezTo>
                    <a:lnTo>
                      <a:pt x="70409" y="231321"/>
                    </a:lnTo>
                    <a:lnTo>
                      <a:pt x="57499" y="182866"/>
                    </a:lnTo>
                    <a:cubicBezTo>
                      <a:pt x="57089" y="181392"/>
                      <a:pt x="56515" y="180031"/>
                      <a:pt x="55776" y="178916"/>
                    </a:cubicBezTo>
                    <a:lnTo>
                      <a:pt x="6991" y="104086"/>
                    </a:lnTo>
                    <a:cubicBezTo>
                      <a:pt x="4941" y="100923"/>
                      <a:pt x="3694" y="97120"/>
                      <a:pt x="3399" y="93054"/>
                    </a:cubicBezTo>
                    <a:lnTo>
                      <a:pt x="69" y="47386"/>
                    </a:lnTo>
                    <a:cubicBezTo>
                      <a:pt x="-587" y="38453"/>
                      <a:pt x="3498" y="30076"/>
                      <a:pt x="10207" y="26568"/>
                    </a:cubicBezTo>
                    <a:lnTo>
                      <a:pt x="33074" y="14651"/>
                    </a:lnTo>
                    <a:cubicBezTo>
                      <a:pt x="33598" y="14389"/>
                      <a:pt x="34107" y="14143"/>
                      <a:pt x="34648" y="13946"/>
                    </a:cubicBezTo>
                    <a:lnTo>
                      <a:pt x="68785" y="964"/>
                    </a:lnTo>
                    <a:cubicBezTo>
                      <a:pt x="70737" y="193"/>
                      <a:pt x="72770" y="-151"/>
                      <a:pt x="74838" y="62"/>
                    </a:cubicBezTo>
                    <a:lnTo>
                      <a:pt x="110188" y="2455"/>
                    </a:lnTo>
                    <a:cubicBezTo>
                      <a:pt x="113715" y="2685"/>
                      <a:pt x="117028" y="4226"/>
                      <a:pt x="119784" y="6865"/>
                    </a:cubicBezTo>
                    <a:lnTo>
                      <a:pt x="153363" y="39321"/>
                    </a:lnTo>
                    <a:lnTo>
                      <a:pt x="160712" y="34846"/>
                    </a:lnTo>
                    <a:lnTo>
                      <a:pt x="417430" y="30699"/>
                    </a:lnTo>
                    <a:cubicBezTo>
                      <a:pt x="421155" y="30683"/>
                      <a:pt x="424730" y="32027"/>
                      <a:pt x="427700" y="34699"/>
                    </a:cubicBezTo>
                    <a:lnTo>
                      <a:pt x="465150" y="68270"/>
                    </a:lnTo>
                    <a:cubicBezTo>
                      <a:pt x="466330" y="69351"/>
                      <a:pt x="467659" y="69958"/>
                      <a:pt x="469021" y="70073"/>
                    </a:cubicBezTo>
                    <a:lnTo>
                      <a:pt x="617639" y="82219"/>
                    </a:lnTo>
                    <a:cubicBezTo>
                      <a:pt x="618279" y="82301"/>
                      <a:pt x="618967" y="82219"/>
                      <a:pt x="619624" y="82022"/>
                    </a:cubicBezTo>
                    <a:lnTo>
                      <a:pt x="734647" y="49074"/>
                    </a:lnTo>
                    <a:lnTo>
                      <a:pt x="785204" y="30388"/>
                    </a:lnTo>
                    <a:cubicBezTo>
                      <a:pt x="787402" y="29584"/>
                      <a:pt x="789764" y="29305"/>
                      <a:pt x="792060" y="29617"/>
                    </a:cubicBezTo>
                    <a:lnTo>
                      <a:pt x="828395" y="34518"/>
                    </a:lnTo>
                    <a:cubicBezTo>
                      <a:pt x="830773" y="34863"/>
                      <a:pt x="833103" y="35797"/>
                      <a:pt x="835137" y="37256"/>
                    </a:cubicBezTo>
                    <a:lnTo>
                      <a:pt x="859939" y="55090"/>
                    </a:lnTo>
                    <a:lnTo>
                      <a:pt x="859939" y="66860"/>
                    </a:lnTo>
                    <a:lnTo>
                      <a:pt x="825492" y="85038"/>
                    </a:lnTo>
                    <a:cubicBezTo>
                      <a:pt x="823359" y="86186"/>
                      <a:pt x="821095" y="86743"/>
                      <a:pt x="818716" y="86743"/>
                    </a:cubicBezTo>
                    <a:lnTo>
                      <a:pt x="804003" y="86743"/>
                    </a:lnTo>
                    <a:cubicBezTo>
                      <a:pt x="802674" y="86743"/>
                      <a:pt x="801346" y="87235"/>
                      <a:pt x="800131" y="88170"/>
                    </a:cubicBezTo>
                    <a:lnTo>
                      <a:pt x="770785" y="110988"/>
                    </a:lnTo>
                    <a:cubicBezTo>
                      <a:pt x="767455" y="113610"/>
                      <a:pt x="763485" y="114692"/>
                      <a:pt x="759483" y="114069"/>
                    </a:cubicBezTo>
                    <a:cubicBezTo>
                      <a:pt x="755234" y="113413"/>
                      <a:pt x="751379" y="110856"/>
                      <a:pt x="748640" y="106873"/>
                    </a:cubicBezTo>
                    <a:lnTo>
                      <a:pt x="737600" y="90743"/>
                    </a:lnTo>
                    <a:cubicBezTo>
                      <a:pt x="735599" y="87825"/>
                      <a:pt x="732843" y="86514"/>
                      <a:pt x="730104" y="87334"/>
                    </a:cubicBezTo>
                    <a:lnTo>
                      <a:pt x="639752" y="114167"/>
                    </a:lnTo>
                    <a:cubicBezTo>
                      <a:pt x="638701" y="114496"/>
                      <a:pt x="637635" y="114676"/>
                      <a:pt x="636553" y="114741"/>
                    </a:cubicBezTo>
                    <a:lnTo>
                      <a:pt x="601350" y="116790"/>
                    </a:lnTo>
                    <a:cubicBezTo>
                      <a:pt x="596987" y="117036"/>
                      <a:pt x="593395" y="122363"/>
                      <a:pt x="593345" y="128691"/>
                    </a:cubicBezTo>
                    <a:lnTo>
                      <a:pt x="591294" y="391079"/>
                    </a:lnTo>
                    <a:cubicBezTo>
                      <a:pt x="591196" y="402127"/>
                      <a:pt x="584027" y="411094"/>
                      <a:pt x="574989" y="411503"/>
                    </a:cubicBezTo>
                    <a:lnTo>
                      <a:pt x="537195" y="413192"/>
                    </a:lnTo>
                    <a:cubicBezTo>
                      <a:pt x="532749" y="413389"/>
                      <a:pt x="529140" y="418782"/>
                      <a:pt x="529140" y="425224"/>
                    </a:cubicBezTo>
                    <a:lnTo>
                      <a:pt x="529140" y="946312"/>
                    </a:lnTo>
                    <a:cubicBezTo>
                      <a:pt x="529140" y="953557"/>
                      <a:pt x="525991" y="960344"/>
                      <a:pt x="520955" y="964016"/>
                    </a:cubicBezTo>
                    <a:lnTo>
                      <a:pt x="472104" y="999684"/>
                    </a:lnTo>
                    <a:cubicBezTo>
                      <a:pt x="470120" y="1001127"/>
                      <a:pt x="467954" y="1002044"/>
                      <a:pt x="465657" y="1002439"/>
                    </a:cubicBezTo>
                    <a:lnTo>
                      <a:pt x="436328" y="1007192"/>
                    </a:lnTo>
                    <a:cubicBezTo>
                      <a:pt x="435590" y="1007307"/>
                      <a:pt x="434835" y="1007356"/>
                      <a:pt x="434097" y="1007356"/>
                    </a:cubicBezTo>
                    <a:close/>
                    <a:moveTo>
                      <a:pt x="330934" y="924543"/>
                    </a:moveTo>
                    <a:cubicBezTo>
                      <a:pt x="334707" y="924543"/>
                      <a:pt x="338332" y="926035"/>
                      <a:pt x="341300" y="928837"/>
                    </a:cubicBezTo>
                    <a:lnTo>
                      <a:pt x="354555" y="941312"/>
                    </a:lnTo>
                    <a:cubicBezTo>
                      <a:pt x="357262" y="943853"/>
                      <a:pt x="359246" y="947311"/>
                      <a:pt x="360296" y="951295"/>
                    </a:cubicBezTo>
                    <a:lnTo>
                      <a:pt x="365710" y="971850"/>
                    </a:lnTo>
                    <a:cubicBezTo>
                      <a:pt x="366808" y="975997"/>
                      <a:pt x="369449" y="979063"/>
                      <a:pt x="372468" y="979604"/>
                    </a:cubicBezTo>
                    <a:lnTo>
                      <a:pt x="393728" y="983587"/>
                    </a:lnTo>
                    <a:cubicBezTo>
                      <a:pt x="394613" y="983751"/>
                      <a:pt x="395515" y="984029"/>
                      <a:pt x="396368" y="984342"/>
                    </a:cubicBezTo>
                    <a:lnTo>
                      <a:pt x="431948" y="998373"/>
                    </a:lnTo>
                    <a:cubicBezTo>
                      <a:pt x="432932" y="998767"/>
                      <a:pt x="433998" y="998898"/>
                      <a:pt x="434917" y="998701"/>
                    </a:cubicBezTo>
                    <a:lnTo>
                      <a:pt x="464231" y="993947"/>
                    </a:lnTo>
                    <a:cubicBezTo>
                      <a:pt x="465182" y="993799"/>
                      <a:pt x="466117" y="993390"/>
                      <a:pt x="467003" y="992734"/>
                    </a:cubicBezTo>
                    <a:lnTo>
                      <a:pt x="515853" y="957065"/>
                    </a:lnTo>
                    <a:cubicBezTo>
                      <a:pt x="518675" y="955016"/>
                      <a:pt x="520513" y="950787"/>
                      <a:pt x="520513" y="946312"/>
                    </a:cubicBezTo>
                    <a:lnTo>
                      <a:pt x="520513" y="425224"/>
                    </a:lnTo>
                    <a:cubicBezTo>
                      <a:pt x="520513" y="414077"/>
                      <a:pt x="527664" y="404996"/>
                      <a:pt x="536801" y="404603"/>
                    </a:cubicBezTo>
                    <a:lnTo>
                      <a:pt x="574596" y="402914"/>
                    </a:lnTo>
                    <a:cubicBezTo>
                      <a:pt x="578975" y="402734"/>
                      <a:pt x="582601" y="397390"/>
                      <a:pt x="582666" y="391013"/>
                    </a:cubicBezTo>
                    <a:lnTo>
                      <a:pt x="584716" y="128625"/>
                    </a:lnTo>
                    <a:cubicBezTo>
                      <a:pt x="584798" y="117692"/>
                      <a:pt x="591869" y="108726"/>
                      <a:pt x="600826" y="108200"/>
                    </a:cubicBezTo>
                    <a:lnTo>
                      <a:pt x="635995" y="106168"/>
                    </a:lnTo>
                    <a:cubicBezTo>
                      <a:pt x="636405" y="106151"/>
                      <a:pt x="636848" y="106069"/>
                      <a:pt x="637275" y="105938"/>
                    </a:cubicBezTo>
                    <a:lnTo>
                      <a:pt x="727627" y="79105"/>
                    </a:lnTo>
                    <a:cubicBezTo>
                      <a:pt x="733827" y="77187"/>
                      <a:pt x="740585" y="79891"/>
                      <a:pt x="744686" y="85891"/>
                    </a:cubicBezTo>
                    <a:lnTo>
                      <a:pt x="755709" y="102004"/>
                    </a:lnTo>
                    <a:cubicBezTo>
                      <a:pt x="757088" y="104020"/>
                      <a:pt x="758892" y="105283"/>
                      <a:pt x="760779" y="105561"/>
                    </a:cubicBezTo>
                    <a:cubicBezTo>
                      <a:pt x="762452" y="105807"/>
                      <a:pt x="764026" y="105332"/>
                      <a:pt x="765470" y="104201"/>
                    </a:cubicBezTo>
                    <a:lnTo>
                      <a:pt x="794833" y="81383"/>
                    </a:lnTo>
                    <a:cubicBezTo>
                      <a:pt x="797556" y="79269"/>
                      <a:pt x="800722" y="78138"/>
                      <a:pt x="803970" y="78138"/>
                    </a:cubicBezTo>
                    <a:lnTo>
                      <a:pt x="818683" y="78138"/>
                    </a:lnTo>
                    <a:cubicBezTo>
                      <a:pt x="819619" y="78138"/>
                      <a:pt x="820538" y="77908"/>
                      <a:pt x="821424" y="77433"/>
                    </a:cubicBezTo>
                    <a:lnTo>
                      <a:pt x="851295" y="61680"/>
                    </a:lnTo>
                    <a:lnTo>
                      <a:pt x="851295" y="59483"/>
                    </a:lnTo>
                    <a:lnTo>
                      <a:pt x="830068" y="44222"/>
                    </a:lnTo>
                    <a:cubicBezTo>
                      <a:pt x="829182" y="43583"/>
                      <a:pt x="828165" y="43157"/>
                      <a:pt x="827198" y="43026"/>
                    </a:cubicBezTo>
                    <a:lnTo>
                      <a:pt x="790863" y="38124"/>
                    </a:lnTo>
                    <a:cubicBezTo>
                      <a:pt x="789896" y="38026"/>
                      <a:pt x="789026" y="38124"/>
                      <a:pt x="788157" y="38436"/>
                    </a:cubicBezTo>
                    <a:lnTo>
                      <a:pt x="736911" y="57352"/>
                    </a:lnTo>
                    <a:lnTo>
                      <a:pt x="621970" y="90268"/>
                    </a:lnTo>
                    <a:cubicBezTo>
                      <a:pt x="620296" y="90760"/>
                      <a:pt x="618574" y="90907"/>
                      <a:pt x="616885" y="90776"/>
                    </a:cubicBezTo>
                    <a:lnTo>
                      <a:pt x="468283" y="78629"/>
                    </a:lnTo>
                    <a:cubicBezTo>
                      <a:pt x="465035" y="78384"/>
                      <a:pt x="461951" y="77007"/>
                      <a:pt x="459375" y="74662"/>
                    </a:cubicBezTo>
                    <a:lnTo>
                      <a:pt x="421942" y="41108"/>
                    </a:lnTo>
                    <a:cubicBezTo>
                      <a:pt x="420613" y="39911"/>
                      <a:pt x="419120" y="39288"/>
                      <a:pt x="417595" y="39288"/>
                    </a:cubicBezTo>
                    <a:lnTo>
                      <a:pt x="417529" y="39288"/>
                    </a:lnTo>
                    <a:lnTo>
                      <a:pt x="163189" y="43403"/>
                    </a:lnTo>
                    <a:lnTo>
                      <a:pt x="152148" y="50124"/>
                    </a:lnTo>
                    <a:lnTo>
                      <a:pt x="113797" y="13028"/>
                    </a:lnTo>
                    <a:cubicBezTo>
                      <a:pt x="112533" y="11799"/>
                      <a:pt x="111074" y="11094"/>
                      <a:pt x="109614" y="10995"/>
                    </a:cubicBezTo>
                    <a:lnTo>
                      <a:pt x="74247" y="8602"/>
                    </a:lnTo>
                    <a:cubicBezTo>
                      <a:pt x="73279" y="8553"/>
                      <a:pt x="72623" y="8668"/>
                      <a:pt x="71852" y="8963"/>
                    </a:cubicBezTo>
                    <a:lnTo>
                      <a:pt x="37732" y="21929"/>
                    </a:lnTo>
                    <a:lnTo>
                      <a:pt x="14177" y="34157"/>
                    </a:lnTo>
                    <a:cubicBezTo>
                      <a:pt x="10534" y="36075"/>
                      <a:pt x="8239" y="41222"/>
                      <a:pt x="8632" y="46714"/>
                    </a:cubicBezTo>
                    <a:lnTo>
                      <a:pt x="11962" y="92366"/>
                    </a:lnTo>
                    <a:cubicBezTo>
                      <a:pt x="12158" y="94989"/>
                      <a:pt x="12929" y="97398"/>
                      <a:pt x="14209" y="99333"/>
                    </a:cubicBezTo>
                    <a:lnTo>
                      <a:pt x="62978" y="174146"/>
                    </a:lnTo>
                    <a:cubicBezTo>
                      <a:pt x="64224" y="176048"/>
                      <a:pt x="65175" y="178211"/>
                      <a:pt x="65799" y="180604"/>
                    </a:cubicBezTo>
                    <a:lnTo>
                      <a:pt x="78676" y="228928"/>
                    </a:lnTo>
                    <a:lnTo>
                      <a:pt x="110467" y="326986"/>
                    </a:lnTo>
                    <a:cubicBezTo>
                      <a:pt x="110696" y="327757"/>
                      <a:pt x="111008" y="328445"/>
                      <a:pt x="111336" y="329133"/>
                    </a:cubicBezTo>
                    <a:lnTo>
                      <a:pt x="144537" y="393734"/>
                    </a:lnTo>
                    <a:cubicBezTo>
                      <a:pt x="144799" y="394243"/>
                      <a:pt x="145095" y="394767"/>
                      <a:pt x="145439" y="395242"/>
                    </a:cubicBezTo>
                    <a:lnTo>
                      <a:pt x="167568" y="425830"/>
                    </a:lnTo>
                    <a:cubicBezTo>
                      <a:pt x="169586" y="428616"/>
                      <a:pt x="170947" y="432026"/>
                      <a:pt x="171506" y="435698"/>
                    </a:cubicBezTo>
                    <a:lnTo>
                      <a:pt x="177493" y="474482"/>
                    </a:lnTo>
                    <a:cubicBezTo>
                      <a:pt x="177657" y="475580"/>
                      <a:pt x="177755" y="476662"/>
                      <a:pt x="177771" y="477761"/>
                    </a:cubicBezTo>
                    <a:lnTo>
                      <a:pt x="180002" y="574162"/>
                    </a:lnTo>
                    <a:cubicBezTo>
                      <a:pt x="180002" y="574949"/>
                      <a:pt x="180101" y="575703"/>
                      <a:pt x="180215" y="576457"/>
                    </a:cubicBezTo>
                    <a:lnTo>
                      <a:pt x="200475" y="701119"/>
                    </a:lnTo>
                    <a:cubicBezTo>
                      <a:pt x="200557" y="701660"/>
                      <a:pt x="200671" y="702184"/>
                      <a:pt x="200835" y="702693"/>
                    </a:cubicBezTo>
                    <a:lnTo>
                      <a:pt x="216386" y="759475"/>
                    </a:lnTo>
                    <a:cubicBezTo>
                      <a:pt x="216599" y="760294"/>
                      <a:pt x="216796" y="761097"/>
                      <a:pt x="216910" y="761917"/>
                    </a:cubicBezTo>
                    <a:lnTo>
                      <a:pt x="230116" y="839665"/>
                    </a:lnTo>
                    <a:cubicBezTo>
                      <a:pt x="230330" y="840878"/>
                      <a:pt x="230674" y="842008"/>
                      <a:pt x="231083" y="843025"/>
                    </a:cubicBezTo>
                    <a:lnTo>
                      <a:pt x="254722" y="899218"/>
                    </a:lnTo>
                    <a:cubicBezTo>
                      <a:pt x="255131" y="900151"/>
                      <a:pt x="255591" y="901021"/>
                      <a:pt x="256133" y="901742"/>
                    </a:cubicBezTo>
                    <a:lnTo>
                      <a:pt x="292007" y="950836"/>
                    </a:lnTo>
                    <a:cubicBezTo>
                      <a:pt x="293566" y="952967"/>
                      <a:pt x="295567" y="954164"/>
                      <a:pt x="297634" y="954180"/>
                    </a:cubicBezTo>
                    <a:lnTo>
                      <a:pt x="297700" y="954180"/>
                    </a:lnTo>
                    <a:cubicBezTo>
                      <a:pt x="299717" y="954180"/>
                      <a:pt x="301670" y="953065"/>
                      <a:pt x="303228" y="951049"/>
                    </a:cubicBezTo>
                    <a:lnTo>
                      <a:pt x="318598" y="931018"/>
                    </a:lnTo>
                    <a:cubicBezTo>
                      <a:pt x="321518" y="927198"/>
                      <a:pt x="325520" y="924903"/>
                      <a:pt x="329835" y="924559"/>
                    </a:cubicBezTo>
                    <a:cubicBezTo>
                      <a:pt x="330212" y="924526"/>
                      <a:pt x="330590" y="924510"/>
                      <a:pt x="330966" y="92451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1" name="Graphic 9">
              <a:extLst>
                <a:ext uri="{FF2B5EF4-FFF2-40B4-BE49-F238E27FC236}">
                  <a16:creationId xmlns:a16="http://schemas.microsoft.com/office/drawing/2014/main" id="{2FB1959F-9707-4EF0-36A3-981DD35A59FD}"/>
                </a:ext>
              </a:extLst>
            </p:cNvPr>
            <p:cNvGrpSpPr/>
            <p:nvPr/>
          </p:nvGrpSpPr>
          <p:grpSpPr>
            <a:xfrm>
              <a:off x="9207601" y="8371915"/>
              <a:ext cx="834446" cy="747028"/>
              <a:chOff x="9207601" y="8371915"/>
              <a:chExt cx="834446" cy="747028"/>
            </a:xfrm>
            <a:grpFill/>
          </p:grpSpPr>
          <p:sp>
            <p:nvSpPr>
              <p:cNvPr id="1601" name="Freeform 1600">
                <a:extLst>
                  <a:ext uri="{FF2B5EF4-FFF2-40B4-BE49-F238E27FC236}">
                    <a16:creationId xmlns:a16="http://schemas.microsoft.com/office/drawing/2014/main" id="{12A88B06-4717-A1CA-9223-6386D1EA6775}"/>
                  </a:ext>
                </a:extLst>
              </p:cNvPr>
              <p:cNvSpPr/>
              <p:nvPr/>
            </p:nvSpPr>
            <p:spPr>
              <a:xfrm>
                <a:off x="9211921" y="8376223"/>
                <a:ext cx="824402" cy="730082"/>
              </a:xfrm>
              <a:custGeom>
                <a:avLst/>
                <a:gdLst>
                  <a:gd name="connsiteX0" fmla="*/ 49487 w 824402"/>
                  <a:gd name="connsiteY0" fmla="*/ 312052 h 730082"/>
                  <a:gd name="connsiteX1" fmla="*/ 59773 w 824402"/>
                  <a:gd name="connsiteY1" fmla="*/ 303036 h 730082"/>
                  <a:gd name="connsiteX2" fmla="*/ 105490 w 824402"/>
                  <a:gd name="connsiteY2" fmla="*/ 298200 h 730082"/>
                  <a:gd name="connsiteX3" fmla="*/ 116973 w 824402"/>
                  <a:gd name="connsiteY3" fmla="*/ 275842 h 730082"/>
                  <a:gd name="connsiteX4" fmla="*/ 128455 w 824402"/>
                  <a:gd name="connsiteY4" fmla="*/ 278645 h 730082"/>
                  <a:gd name="connsiteX5" fmla="*/ 144531 w 824402"/>
                  <a:gd name="connsiteY5" fmla="*/ 296807 h 730082"/>
                  <a:gd name="connsiteX6" fmla="*/ 220037 w 824402"/>
                  <a:gd name="connsiteY6" fmla="*/ 265728 h 730082"/>
                  <a:gd name="connsiteX7" fmla="*/ 224663 w 824402"/>
                  <a:gd name="connsiteY7" fmla="*/ 262301 h 730082"/>
                  <a:gd name="connsiteX8" fmla="*/ 249383 w 824402"/>
                  <a:gd name="connsiteY8" fmla="*/ 233468 h 730082"/>
                  <a:gd name="connsiteX9" fmla="*/ 251122 w 824402"/>
                  <a:gd name="connsiteY9" fmla="*/ 231763 h 730082"/>
                  <a:gd name="connsiteX10" fmla="*/ 284652 w 824402"/>
                  <a:gd name="connsiteY10" fmla="*/ 204569 h 730082"/>
                  <a:gd name="connsiteX11" fmla="*/ 277763 w 824402"/>
                  <a:gd name="connsiteY11" fmla="*/ 175227 h 730082"/>
                  <a:gd name="connsiteX12" fmla="*/ 293674 w 824402"/>
                  <a:gd name="connsiteY12" fmla="*/ 167965 h 730082"/>
                  <a:gd name="connsiteX13" fmla="*/ 298743 w 824402"/>
                  <a:gd name="connsiteY13" fmla="*/ 167080 h 730082"/>
                  <a:gd name="connsiteX14" fmla="*/ 354778 w 824402"/>
                  <a:gd name="connsiteY14" fmla="*/ 172129 h 730082"/>
                  <a:gd name="connsiteX15" fmla="*/ 361192 w 824402"/>
                  <a:gd name="connsiteY15" fmla="*/ 170506 h 730082"/>
                  <a:gd name="connsiteX16" fmla="*/ 414750 w 824402"/>
                  <a:gd name="connsiteY16" fmla="*/ 136673 h 730082"/>
                  <a:gd name="connsiteX17" fmla="*/ 419770 w 824402"/>
                  <a:gd name="connsiteY17" fmla="*/ 130936 h 730082"/>
                  <a:gd name="connsiteX18" fmla="*/ 462715 w 824402"/>
                  <a:gd name="connsiteY18" fmla="*/ 46008 h 730082"/>
                  <a:gd name="connsiteX19" fmla="*/ 465356 w 824402"/>
                  <a:gd name="connsiteY19" fmla="*/ 42238 h 730082"/>
                  <a:gd name="connsiteX20" fmla="*/ 493849 w 824402"/>
                  <a:gd name="connsiteY20" fmla="*/ 12519 h 730082"/>
                  <a:gd name="connsiteX21" fmla="*/ 498574 w 824402"/>
                  <a:gd name="connsiteY21" fmla="*/ 9437 h 730082"/>
                  <a:gd name="connsiteX22" fmla="*/ 524902 w 824402"/>
                  <a:gd name="connsiteY22" fmla="*/ 536 h 730082"/>
                  <a:gd name="connsiteX23" fmla="*/ 540354 w 824402"/>
                  <a:gd name="connsiteY23" fmla="*/ 12453 h 730082"/>
                  <a:gd name="connsiteX24" fmla="*/ 543389 w 824402"/>
                  <a:gd name="connsiteY24" fmla="*/ 28501 h 730082"/>
                  <a:gd name="connsiteX25" fmla="*/ 546473 w 824402"/>
                  <a:gd name="connsiteY25" fmla="*/ 35829 h 730082"/>
                  <a:gd name="connsiteX26" fmla="*/ 577476 w 824402"/>
                  <a:gd name="connsiteY26" fmla="*/ 78284 h 730082"/>
                  <a:gd name="connsiteX27" fmla="*/ 580920 w 824402"/>
                  <a:gd name="connsiteY27" fmla="*/ 89496 h 730082"/>
                  <a:gd name="connsiteX28" fmla="*/ 580920 w 824402"/>
                  <a:gd name="connsiteY28" fmla="*/ 114478 h 730082"/>
                  <a:gd name="connsiteX29" fmla="*/ 579838 w 824402"/>
                  <a:gd name="connsiteY29" fmla="*/ 121100 h 730082"/>
                  <a:gd name="connsiteX30" fmla="*/ 571161 w 824402"/>
                  <a:gd name="connsiteY30" fmla="*/ 146459 h 730082"/>
                  <a:gd name="connsiteX31" fmla="*/ 570423 w 824402"/>
                  <a:gd name="connsiteY31" fmla="*/ 156835 h 730082"/>
                  <a:gd name="connsiteX32" fmla="*/ 573080 w 824402"/>
                  <a:gd name="connsiteY32" fmla="*/ 171408 h 730082"/>
                  <a:gd name="connsiteX33" fmla="*/ 577214 w 824402"/>
                  <a:gd name="connsiteY33" fmla="*/ 180112 h 730082"/>
                  <a:gd name="connsiteX34" fmla="*/ 596078 w 824402"/>
                  <a:gd name="connsiteY34" fmla="*/ 200782 h 730082"/>
                  <a:gd name="connsiteX35" fmla="*/ 598063 w 824402"/>
                  <a:gd name="connsiteY35" fmla="*/ 202569 h 730082"/>
                  <a:gd name="connsiteX36" fmla="*/ 644502 w 824402"/>
                  <a:gd name="connsiteY36" fmla="*/ 236206 h 730082"/>
                  <a:gd name="connsiteX37" fmla="*/ 645929 w 824402"/>
                  <a:gd name="connsiteY37" fmla="*/ 237402 h 730082"/>
                  <a:gd name="connsiteX38" fmla="*/ 679705 w 824402"/>
                  <a:gd name="connsiteY38" fmla="*/ 270284 h 730082"/>
                  <a:gd name="connsiteX39" fmla="*/ 679705 w 824402"/>
                  <a:gd name="connsiteY39" fmla="*/ 296840 h 730082"/>
                  <a:gd name="connsiteX40" fmla="*/ 722649 w 824402"/>
                  <a:gd name="connsiteY40" fmla="*/ 339459 h 730082"/>
                  <a:gd name="connsiteX41" fmla="*/ 723978 w 824402"/>
                  <a:gd name="connsiteY41" fmla="*/ 340984 h 730082"/>
                  <a:gd name="connsiteX42" fmla="*/ 749240 w 824402"/>
                  <a:gd name="connsiteY42" fmla="*/ 374292 h 730082"/>
                  <a:gd name="connsiteX43" fmla="*/ 751849 w 824402"/>
                  <a:gd name="connsiteY43" fmla="*/ 379341 h 730082"/>
                  <a:gd name="connsiteX44" fmla="*/ 765316 w 824402"/>
                  <a:gd name="connsiteY44" fmla="*/ 420305 h 730082"/>
                  <a:gd name="connsiteX45" fmla="*/ 770729 w 824402"/>
                  <a:gd name="connsiteY45" fmla="*/ 428140 h 730082"/>
                  <a:gd name="connsiteX46" fmla="*/ 809984 w 824402"/>
                  <a:gd name="connsiteY46" fmla="*/ 456810 h 730082"/>
                  <a:gd name="connsiteX47" fmla="*/ 814642 w 824402"/>
                  <a:gd name="connsiteY47" fmla="*/ 462728 h 730082"/>
                  <a:gd name="connsiteX48" fmla="*/ 824402 w 824402"/>
                  <a:gd name="connsiteY48" fmla="*/ 484119 h 730082"/>
                  <a:gd name="connsiteX49" fmla="*/ 806145 w 824402"/>
                  <a:gd name="connsiteY49" fmla="*/ 492758 h 730082"/>
                  <a:gd name="connsiteX50" fmla="*/ 801158 w 824402"/>
                  <a:gd name="connsiteY50" fmla="*/ 493725 h 730082"/>
                  <a:gd name="connsiteX51" fmla="*/ 762905 w 824402"/>
                  <a:gd name="connsiteY51" fmla="*/ 491135 h 730082"/>
                  <a:gd name="connsiteX52" fmla="*/ 761888 w 824402"/>
                  <a:gd name="connsiteY52" fmla="*/ 491004 h 730082"/>
                  <a:gd name="connsiteX53" fmla="*/ 716465 w 824402"/>
                  <a:gd name="connsiteY53" fmla="*/ 483103 h 730082"/>
                  <a:gd name="connsiteX54" fmla="*/ 711905 w 824402"/>
                  <a:gd name="connsiteY54" fmla="*/ 483398 h 730082"/>
                  <a:gd name="connsiteX55" fmla="*/ 691203 w 824402"/>
                  <a:gd name="connsiteY55" fmla="*/ 489693 h 730082"/>
                  <a:gd name="connsiteX56" fmla="*/ 679721 w 824402"/>
                  <a:gd name="connsiteY56" fmla="*/ 509265 h 730082"/>
                  <a:gd name="connsiteX57" fmla="*/ 663054 w 824402"/>
                  <a:gd name="connsiteY57" fmla="*/ 511510 h 730082"/>
                  <a:gd name="connsiteX58" fmla="*/ 655541 w 824402"/>
                  <a:gd name="connsiteY58" fmla="*/ 509494 h 730082"/>
                  <a:gd name="connsiteX59" fmla="*/ 641582 w 824402"/>
                  <a:gd name="connsiteY59" fmla="*/ 499298 h 730082"/>
                  <a:gd name="connsiteX60" fmla="*/ 630296 w 824402"/>
                  <a:gd name="connsiteY60" fmla="*/ 498577 h 730082"/>
                  <a:gd name="connsiteX61" fmla="*/ 568617 w 824402"/>
                  <a:gd name="connsiteY61" fmla="*/ 533673 h 730082"/>
                  <a:gd name="connsiteX62" fmla="*/ 560859 w 824402"/>
                  <a:gd name="connsiteY62" fmla="*/ 534689 h 730082"/>
                  <a:gd name="connsiteX63" fmla="*/ 535007 w 824402"/>
                  <a:gd name="connsiteY63" fmla="*/ 527427 h 730082"/>
                  <a:gd name="connsiteX64" fmla="*/ 525821 w 824402"/>
                  <a:gd name="connsiteY64" fmla="*/ 534410 h 730082"/>
                  <a:gd name="connsiteX65" fmla="*/ 511910 w 824402"/>
                  <a:gd name="connsiteY65" fmla="*/ 571440 h 730082"/>
                  <a:gd name="connsiteX66" fmla="*/ 497541 w 824402"/>
                  <a:gd name="connsiteY66" fmla="*/ 580161 h 730082"/>
                  <a:gd name="connsiteX67" fmla="*/ 459828 w 824402"/>
                  <a:gd name="connsiteY67" fmla="*/ 568145 h 730082"/>
                  <a:gd name="connsiteX68" fmla="*/ 458582 w 824402"/>
                  <a:gd name="connsiteY68" fmla="*/ 567834 h 730082"/>
                  <a:gd name="connsiteX69" fmla="*/ 415685 w 824402"/>
                  <a:gd name="connsiteY69" fmla="*/ 559998 h 730082"/>
                  <a:gd name="connsiteX70" fmla="*/ 411157 w 824402"/>
                  <a:gd name="connsiteY70" fmla="*/ 557982 h 730082"/>
                  <a:gd name="connsiteX71" fmla="*/ 372658 w 824402"/>
                  <a:gd name="connsiteY71" fmla="*/ 529362 h 730082"/>
                  <a:gd name="connsiteX72" fmla="*/ 371149 w 824402"/>
                  <a:gd name="connsiteY72" fmla="*/ 528411 h 730082"/>
                  <a:gd name="connsiteX73" fmla="*/ 324923 w 824402"/>
                  <a:gd name="connsiteY73" fmla="*/ 503954 h 730082"/>
                  <a:gd name="connsiteX74" fmla="*/ 313687 w 824402"/>
                  <a:gd name="connsiteY74" fmla="*/ 505036 h 730082"/>
                  <a:gd name="connsiteX75" fmla="*/ 286932 w 824402"/>
                  <a:gd name="connsiteY75" fmla="*/ 525657 h 730082"/>
                  <a:gd name="connsiteX76" fmla="*/ 283094 w 824402"/>
                  <a:gd name="connsiteY76" fmla="*/ 530247 h 730082"/>
                  <a:gd name="connsiteX77" fmla="*/ 263392 w 824402"/>
                  <a:gd name="connsiteY77" fmla="*/ 566211 h 730082"/>
                  <a:gd name="connsiteX78" fmla="*/ 261211 w 824402"/>
                  <a:gd name="connsiteY78" fmla="*/ 573145 h 730082"/>
                  <a:gd name="connsiteX79" fmla="*/ 256569 w 824402"/>
                  <a:gd name="connsiteY79" fmla="*/ 611699 h 730082"/>
                  <a:gd name="connsiteX80" fmla="*/ 243118 w 824402"/>
                  <a:gd name="connsiteY80" fmla="*/ 625468 h 730082"/>
                  <a:gd name="connsiteX81" fmla="*/ 214460 w 824402"/>
                  <a:gd name="connsiteY81" fmla="*/ 622567 h 730082"/>
                  <a:gd name="connsiteX82" fmla="*/ 212410 w 824402"/>
                  <a:gd name="connsiteY82" fmla="*/ 622141 h 730082"/>
                  <a:gd name="connsiteX83" fmla="*/ 176452 w 824402"/>
                  <a:gd name="connsiteY83" fmla="*/ 610633 h 730082"/>
                  <a:gd name="connsiteX84" fmla="*/ 164773 w 824402"/>
                  <a:gd name="connsiteY84" fmla="*/ 614584 h 730082"/>
                  <a:gd name="connsiteX85" fmla="*/ 134377 w 824402"/>
                  <a:gd name="connsiteY85" fmla="*/ 651581 h 730082"/>
                  <a:gd name="connsiteX86" fmla="*/ 132113 w 824402"/>
                  <a:gd name="connsiteY86" fmla="*/ 655285 h 730082"/>
                  <a:gd name="connsiteX87" fmla="*/ 98583 w 824402"/>
                  <a:gd name="connsiteY87" fmla="*/ 730083 h 730082"/>
                  <a:gd name="connsiteX88" fmla="*/ 92252 w 824402"/>
                  <a:gd name="connsiteY88" fmla="*/ 706953 h 730082"/>
                  <a:gd name="connsiteX89" fmla="*/ 91563 w 824402"/>
                  <a:gd name="connsiteY89" fmla="*/ 702773 h 730082"/>
                  <a:gd name="connsiteX90" fmla="*/ 89873 w 824402"/>
                  <a:gd name="connsiteY90" fmla="*/ 674956 h 730082"/>
                  <a:gd name="connsiteX91" fmla="*/ 84443 w 824402"/>
                  <a:gd name="connsiteY91" fmla="*/ 662777 h 730082"/>
                  <a:gd name="connsiteX92" fmla="*/ 61396 w 824402"/>
                  <a:gd name="connsiteY92" fmla="*/ 642286 h 730082"/>
                  <a:gd name="connsiteX93" fmla="*/ 58247 w 824402"/>
                  <a:gd name="connsiteY93" fmla="*/ 638270 h 730082"/>
                  <a:gd name="connsiteX94" fmla="*/ 38119 w 824402"/>
                  <a:gd name="connsiteY94" fmla="*/ 601536 h 730082"/>
                  <a:gd name="connsiteX95" fmla="*/ 36052 w 824402"/>
                  <a:gd name="connsiteY95" fmla="*/ 595340 h 730082"/>
                  <a:gd name="connsiteX96" fmla="*/ 32673 w 824402"/>
                  <a:gd name="connsiteY96" fmla="*/ 573702 h 730082"/>
                  <a:gd name="connsiteX97" fmla="*/ 29720 w 824402"/>
                  <a:gd name="connsiteY97" fmla="*/ 566080 h 730082"/>
                  <a:gd name="connsiteX98" fmla="*/ 2129 w 824402"/>
                  <a:gd name="connsiteY98" fmla="*/ 526050 h 730082"/>
                  <a:gd name="connsiteX99" fmla="*/ 6017 w 824402"/>
                  <a:gd name="connsiteY99" fmla="*/ 504806 h 730082"/>
                  <a:gd name="connsiteX100" fmla="*/ 5968 w 824402"/>
                  <a:gd name="connsiteY100" fmla="*/ 497004 h 730082"/>
                  <a:gd name="connsiteX101" fmla="*/ 391 w 824402"/>
                  <a:gd name="connsiteY101" fmla="*/ 468711 h 730082"/>
                  <a:gd name="connsiteX102" fmla="*/ 62 w 824402"/>
                  <a:gd name="connsiteY102" fmla="*/ 463138 h 730082"/>
                  <a:gd name="connsiteX103" fmla="*/ 4442 w 824402"/>
                  <a:gd name="connsiteY103" fmla="*/ 403077 h 730082"/>
                  <a:gd name="connsiteX104" fmla="*/ 18074 w 824402"/>
                  <a:gd name="connsiteY104" fmla="*/ 390045 h 730082"/>
                  <a:gd name="connsiteX105" fmla="*/ 21880 w 824402"/>
                  <a:gd name="connsiteY105" fmla="*/ 384161 h 730082"/>
                  <a:gd name="connsiteX106" fmla="*/ 49520 w 824402"/>
                  <a:gd name="connsiteY106" fmla="*/ 312117 h 73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24402" h="730082">
                    <a:moveTo>
                      <a:pt x="49487" y="312052"/>
                    </a:moveTo>
                    <a:cubicBezTo>
                      <a:pt x="51455" y="306921"/>
                      <a:pt x="55359" y="303495"/>
                      <a:pt x="59773" y="303036"/>
                    </a:cubicBezTo>
                    <a:lnTo>
                      <a:pt x="105490" y="298200"/>
                    </a:lnTo>
                    <a:lnTo>
                      <a:pt x="116973" y="275842"/>
                    </a:lnTo>
                    <a:lnTo>
                      <a:pt x="128455" y="278645"/>
                    </a:lnTo>
                    <a:lnTo>
                      <a:pt x="144531" y="296807"/>
                    </a:lnTo>
                    <a:lnTo>
                      <a:pt x="220037" y="265728"/>
                    </a:lnTo>
                    <a:cubicBezTo>
                      <a:pt x="221743" y="265023"/>
                      <a:pt x="223318" y="263859"/>
                      <a:pt x="224663" y="262301"/>
                    </a:cubicBezTo>
                    <a:lnTo>
                      <a:pt x="249383" y="233468"/>
                    </a:lnTo>
                    <a:cubicBezTo>
                      <a:pt x="249925" y="232828"/>
                      <a:pt x="250516" y="232271"/>
                      <a:pt x="251122" y="231763"/>
                    </a:cubicBezTo>
                    <a:lnTo>
                      <a:pt x="284652" y="204569"/>
                    </a:lnTo>
                    <a:lnTo>
                      <a:pt x="277763" y="175227"/>
                    </a:lnTo>
                    <a:lnTo>
                      <a:pt x="293674" y="167965"/>
                    </a:lnTo>
                    <a:cubicBezTo>
                      <a:pt x="295298" y="167228"/>
                      <a:pt x="297021" y="166916"/>
                      <a:pt x="298743" y="167080"/>
                    </a:cubicBezTo>
                    <a:lnTo>
                      <a:pt x="354778" y="172129"/>
                    </a:lnTo>
                    <a:cubicBezTo>
                      <a:pt x="356992" y="172326"/>
                      <a:pt x="359207" y="171768"/>
                      <a:pt x="361192" y="170506"/>
                    </a:cubicBezTo>
                    <a:lnTo>
                      <a:pt x="414750" y="136673"/>
                    </a:lnTo>
                    <a:cubicBezTo>
                      <a:pt x="416800" y="135378"/>
                      <a:pt x="418523" y="133394"/>
                      <a:pt x="419770" y="130936"/>
                    </a:cubicBezTo>
                    <a:lnTo>
                      <a:pt x="462715" y="46008"/>
                    </a:lnTo>
                    <a:cubicBezTo>
                      <a:pt x="463437" y="44582"/>
                      <a:pt x="464323" y="43303"/>
                      <a:pt x="465356" y="42238"/>
                    </a:cubicBezTo>
                    <a:lnTo>
                      <a:pt x="493849" y="12519"/>
                    </a:lnTo>
                    <a:cubicBezTo>
                      <a:pt x="495244" y="11077"/>
                      <a:pt x="496851" y="10011"/>
                      <a:pt x="498574" y="9437"/>
                    </a:cubicBezTo>
                    <a:lnTo>
                      <a:pt x="524902" y="536"/>
                    </a:lnTo>
                    <a:cubicBezTo>
                      <a:pt x="531726" y="-1775"/>
                      <a:pt x="538664" y="3602"/>
                      <a:pt x="540354" y="12453"/>
                    </a:cubicBezTo>
                    <a:lnTo>
                      <a:pt x="543389" y="28501"/>
                    </a:lnTo>
                    <a:cubicBezTo>
                      <a:pt x="543914" y="31255"/>
                      <a:pt x="544980" y="33780"/>
                      <a:pt x="546473" y="35829"/>
                    </a:cubicBezTo>
                    <a:lnTo>
                      <a:pt x="577476" y="78284"/>
                    </a:lnTo>
                    <a:cubicBezTo>
                      <a:pt x="579691" y="81317"/>
                      <a:pt x="580920" y="85333"/>
                      <a:pt x="580920" y="89496"/>
                    </a:cubicBezTo>
                    <a:lnTo>
                      <a:pt x="580920" y="114478"/>
                    </a:lnTo>
                    <a:cubicBezTo>
                      <a:pt x="580920" y="116756"/>
                      <a:pt x="580560" y="119002"/>
                      <a:pt x="579838" y="121100"/>
                    </a:cubicBezTo>
                    <a:lnTo>
                      <a:pt x="571161" y="146459"/>
                    </a:lnTo>
                    <a:cubicBezTo>
                      <a:pt x="570045" y="149721"/>
                      <a:pt x="569783" y="153360"/>
                      <a:pt x="570423" y="156835"/>
                    </a:cubicBezTo>
                    <a:lnTo>
                      <a:pt x="573080" y="171408"/>
                    </a:lnTo>
                    <a:cubicBezTo>
                      <a:pt x="573703" y="174801"/>
                      <a:pt x="575146" y="177866"/>
                      <a:pt x="577214" y="180112"/>
                    </a:cubicBezTo>
                    <a:lnTo>
                      <a:pt x="596078" y="200782"/>
                    </a:lnTo>
                    <a:cubicBezTo>
                      <a:pt x="596701" y="201454"/>
                      <a:pt x="597357" y="202061"/>
                      <a:pt x="598063" y="202569"/>
                    </a:cubicBezTo>
                    <a:lnTo>
                      <a:pt x="644502" y="236206"/>
                    </a:lnTo>
                    <a:cubicBezTo>
                      <a:pt x="644994" y="236566"/>
                      <a:pt x="645469" y="236959"/>
                      <a:pt x="645929" y="237402"/>
                    </a:cubicBezTo>
                    <a:lnTo>
                      <a:pt x="679705" y="270284"/>
                    </a:lnTo>
                    <a:lnTo>
                      <a:pt x="679705" y="296840"/>
                    </a:lnTo>
                    <a:lnTo>
                      <a:pt x="722649" y="339459"/>
                    </a:lnTo>
                    <a:cubicBezTo>
                      <a:pt x="723125" y="339918"/>
                      <a:pt x="723551" y="340427"/>
                      <a:pt x="723978" y="340984"/>
                    </a:cubicBezTo>
                    <a:lnTo>
                      <a:pt x="749240" y="374292"/>
                    </a:lnTo>
                    <a:cubicBezTo>
                      <a:pt x="750339" y="375751"/>
                      <a:pt x="751225" y="377456"/>
                      <a:pt x="751849" y="379341"/>
                    </a:cubicBezTo>
                    <a:lnTo>
                      <a:pt x="765316" y="420305"/>
                    </a:lnTo>
                    <a:cubicBezTo>
                      <a:pt x="766398" y="423616"/>
                      <a:pt x="768301" y="426370"/>
                      <a:pt x="770729" y="428140"/>
                    </a:cubicBezTo>
                    <a:lnTo>
                      <a:pt x="809984" y="456810"/>
                    </a:lnTo>
                    <a:cubicBezTo>
                      <a:pt x="811919" y="458220"/>
                      <a:pt x="813527" y="460253"/>
                      <a:pt x="814642" y="462728"/>
                    </a:cubicBezTo>
                    <a:lnTo>
                      <a:pt x="824402" y="484119"/>
                    </a:lnTo>
                    <a:lnTo>
                      <a:pt x="806145" y="492758"/>
                    </a:lnTo>
                    <a:cubicBezTo>
                      <a:pt x="804553" y="493512"/>
                      <a:pt x="802848" y="493840"/>
                      <a:pt x="801158" y="493725"/>
                    </a:cubicBezTo>
                    <a:lnTo>
                      <a:pt x="762905" y="491135"/>
                    </a:lnTo>
                    <a:cubicBezTo>
                      <a:pt x="762559" y="491119"/>
                      <a:pt x="762215" y="491070"/>
                      <a:pt x="761888" y="491004"/>
                    </a:cubicBezTo>
                    <a:lnTo>
                      <a:pt x="716465" y="483103"/>
                    </a:lnTo>
                    <a:cubicBezTo>
                      <a:pt x="714940" y="482841"/>
                      <a:pt x="713398" y="482939"/>
                      <a:pt x="711905" y="483398"/>
                    </a:cubicBezTo>
                    <a:lnTo>
                      <a:pt x="691203" y="489693"/>
                    </a:lnTo>
                    <a:lnTo>
                      <a:pt x="679721" y="509265"/>
                    </a:lnTo>
                    <a:lnTo>
                      <a:pt x="663054" y="511510"/>
                    </a:lnTo>
                    <a:cubicBezTo>
                      <a:pt x="660446" y="511855"/>
                      <a:pt x="657822" y="511150"/>
                      <a:pt x="655541" y="509494"/>
                    </a:cubicBezTo>
                    <a:lnTo>
                      <a:pt x="641582" y="499298"/>
                    </a:lnTo>
                    <a:cubicBezTo>
                      <a:pt x="638120" y="496774"/>
                      <a:pt x="633937" y="496496"/>
                      <a:pt x="630296" y="498577"/>
                    </a:cubicBezTo>
                    <a:lnTo>
                      <a:pt x="568617" y="533673"/>
                    </a:lnTo>
                    <a:cubicBezTo>
                      <a:pt x="566174" y="535066"/>
                      <a:pt x="563467" y="535410"/>
                      <a:pt x="560859" y="534689"/>
                    </a:cubicBezTo>
                    <a:lnTo>
                      <a:pt x="535007" y="527427"/>
                    </a:lnTo>
                    <a:lnTo>
                      <a:pt x="525821" y="534410"/>
                    </a:lnTo>
                    <a:lnTo>
                      <a:pt x="511910" y="571440"/>
                    </a:lnTo>
                    <a:cubicBezTo>
                      <a:pt x="509302" y="578357"/>
                      <a:pt x="503315" y="581997"/>
                      <a:pt x="497541" y="580161"/>
                    </a:cubicBezTo>
                    <a:lnTo>
                      <a:pt x="459828" y="568145"/>
                    </a:lnTo>
                    <a:cubicBezTo>
                      <a:pt x="459418" y="568014"/>
                      <a:pt x="458991" y="567916"/>
                      <a:pt x="458582" y="567834"/>
                    </a:cubicBezTo>
                    <a:lnTo>
                      <a:pt x="415685" y="559998"/>
                    </a:lnTo>
                    <a:cubicBezTo>
                      <a:pt x="414094" y="559703"/>
                      <a:pt x="412552" y="559031"/>
                      <a:pt x="411157" y="557982"/>
                    </a:cubicBezTo>
                    <a:lnTo>
                      <a:pt x="372658" y="529362"/>
                    </a:lnTo>
                    <a:cubicBezTo>
                      <a:pt x="372166" y="529001"/>
                      <a:pt x="371674" y="528673"/>
                      <a:pt x="371149" y="528411"/>
                    </a:cubicBezTo>
                    <a:lnTo>
                      <a:pt x="324923" y="503954"/>
                    </a:lnTo>
                    <a:cubicBezTo>
                      <a:pt x="321249" y="502020"/>
                      <a:pt x="317099" y="502413"/>
                      <a:pt x="313687" y="505036"/>
                    </a:cubicBezTo>
                    <a:lnTo>
                      <a:pt x="286932" y="525657"/>
                    </a:lnTo>
                    <a:cubicBezTo>
                      <a:pt x="285423" y="526821"/>
                      <a:pt x="284110" y="528378"/>
                      <a:pt x="283094" y="530247"/>
                    </a:cubicBezTo>
                    <a:lnTo>
                      <a:pt x="263392" y="566211"/>
                    </a:lnTo>
                    <a:cubicBezTo>
                      <a:pt x="262261" y="568276"/>
                      <a:pt x="261523" y="570653"/>
                      <a:pt x="261211" y="573145"/>
                    </a:cubicBezTo>
                    <a:lnTo>
                      <a:pt x="256569" y="611699"/>
                    </a:lnTo>
                    <a:cubicBezTo>
                      <a:pt x="255552" y="620141"/>
                      <a:pt x="249696" y="626140"/>
                      <a:pt x="243118" y="625468"/>
                    </a:cubicBezTo>
                    <a:lnTo>
                      <a:pt x="214460" y="622567"/>
                    </a:lnTo>
                    <a:cubicBezTo>
                      <a:pt x="213771" y="622501"/>
                      <a:pt x="213083" y="622354"/>
                      <a:pt x="212410" y="622141"/>
                    </a:cubicBezTo>
                    <a:lnTo>
                      <a:pt x="176452" y="610633"/>
                    </a:lnTo>
                    <a:cubicBezTo>
                      <a:pt x="172302" y="609306"/>
                      <a:pt x="167890" y="610797"/>
                      <a:pt x="164773" y="614584"/>
                    </a:cubicBezTo>
                    <a:lnTo>
                      <a:pt x="134377" y="651581"/>
                    </a:lnTo>
                    <a:cubicBezTo>
                      <a:pt x="133490" y="652663"/>
                      <a:pt x="132720" y="653909"/>
                      <a:pt x="132113" y="655285"/>
                    </a:cubicBezTo>
                    <a:lnTo>
                      <a:pt x="98583" y="730083"/>
                    </a:lnTo>
                    <a:lnTo>
                      <a:pt x="92252" y="706953"/>
                    </a:lnTo>
                    <a:cubicBezTo>
                      <a:pt x="91891" y="705609"/>
                      <a:pt x="91645" y="704199"/>
                      <a:pt x="91563" y="702773"/>
                    </a:cubicBezTo>
                    <a:lnTo>
                      <a:pt x="89873" y="674956"/>
                    </a:lnTo>
                    <a:cubicBezTo>
                      <a:pt x="89577" y="670039"/>
                      <a:pt x="87577" y="665563"/>
                      <a:pt x="84443" y="662777"/>
                    </a:cubicBezTo>
                    <a:lnTo>
                      <a:pt x="61396" y="642286"/>
                    </a:lnTo>
                    <a:cubicBezTo>
                      <a:pt x="60166" y="641205"/>
                      <a:pt x="59116" y="639844"/>
                      <a:pt x="58247" y="638270"/>
                    </a:cubicBezTo>
                    <a:lnTo>
                      <a:pt x="38119" y="601536"/>
                    </a:lnTo>
                    <a:cubicBezTo>
                      <a:pt x="37102" y="599683"/>
                      <a:pt x="36397" y="597569"/>
                      <a:pt x="36052" y="595340"/>
                    </a:cubicBezTo>
                    <a:lnTo>
                      <a:pt x="32673" y="573702"/>
                    </a:lnTo>
                    <a:cubicBezTo>
                      <a:pt x="32230" y="570866"/>
                      <a:pt x="31213" y="568227"/>
                      <a:pt x="29720" y="566080"/>
                    </a:cubicBezTo>
                    <a:lnTo>
                      <a:pt x="2129" y="526050"/>
                    </a:lnTo>
                    <a:lnTo>
                      <a:pt x="6017" y="504806"/>
                    </a:lnTo>
                    <a:cubicBezTo>
                      <a:pt x="6492" y="502233"/>
                      <a:pt x="6460" y="499561"/>
                      <a:pt x="5968" y="497004"/>
                    </a:cubicBezTo>
                    <a:lnTo>
                      <a:pt x="391" y="468711"/>
                    </a:lnTo>
                    <a:cubicBezTo>
                      <a:pt x="29" y="466891"/>
                      <a:pt x="-85" y="465006"/>
                      <a:pt x="62" y="463138"/>
                    </a:cubicBezTo>
                    <a:lnTo>
                      <a:pt x="4442" y="403077"/>
                    </a:lnTo>
                    <a:lnTo>
                      <a:pt x="18074" y="390045"/>
                    </a:lnTo>
                    <a:cubicBezTo>
                      <a:pt x="19681" y="388504"/>
                      <a:pt x="20994" y="386488"/>
                      <a:pt x="21880" y="384161"/>
                    </a:cubicBezTo>
                    <a:lnTo>
                      <a:pt x="49520" y="31211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02" name="Freeform 1601">
                <a:extLst>
                  <a:ext uri="{FF2B5EF4-FFF2-40B4-BE49-F238E27FC236}">
                    <a16:creationId xmlns:a16="http://schemas.microsoft.com/office/drawing/2014/main" id="{5525229C-1669-EEAF-DFD6-AE8BA5B8FEE9}"/>
                  </a:ext>
                </a:extLst>
              </p:cNvPr>
              <p:cNvSpPr/>
              <p:nvPr/>
            </p:nvSpPr>
            <p:spPr>
              <a:xfrm>
                <a:off x="9207601" y="8371915"/>
                <a:ext cx="834446" cy="747028"/>
              </a:xfrm>
              <a:custGeom>
                <a:avLst/>
                <a:gdLst>
                  <a:gd name="connsiteX0" fmla="*/ 101952 w 834446"/>
                  <a:gd name="connsiteY0" fmla="*/ 747029 h 747028"/>
                  <a:gd name="connsiteX1" fmla="*/ 92438 w 834446"/>
                  <a:gd name="connsiteY1" fmla="*/ 712327 h 747028"/>
                  <a:gd name="connsiteX2" fmla="*/ 91602 w 834446"/>
                  <a:gd name="connsiteY2" fmla="*/ 707278 h 747028"/>
                  <a:gd name="connsiteX3" fmla="*/ 89912 w 834446"/>
                  <a:gd name="connsiteY3" fmla="*/ 679477 h 747028"/>
                  <a:gd name="connsiteX4" fmla="*/ 85926 w 834446"/>
                  <a:gd name="connsiteY4" fmla="*/ 670232 h 747028"/>
                  <a:gd name="connsiteX5" fmla="*/ 62878 w 834446"/>
                  <a:gd name="connsiteY5" fmla="*/ 649742 h 747028"/>
                  <a:gd name="connsiteX6" fmla="*/ 58810 w 834446"/>
                  <a:gd name="connsiteY6" fmla="*/ 644595 h 747028"/>
                  <a:gd name="connsiteX7" fmla="*/ 38667 w 834446"/>
                  <a:gd name="connsiteY7" fmla="*/ 607860 h 747028"/>
                  <a:gd name="connsiteX8" fmla="*/ 36108 w 834446"/>
                  <a:gd name="connsiteY8" fmla="*/ 600254 h 747028"/>
                  <a:gd name="connsiteX9" fmla="*/ 32729 w 834446"/>
                  <a:gd name="connsiteY9" fmla="*/ 578633 h 747028"/>
                  <a:gd name="connsiteX10" fmla="*/ 30481 w 834446"/>
                  <a:gd name="connsiteY10" fmla="*/ 572748 h 747028"/>
                  <a:gd name="connsiteX11" fmla="*/ 1889 w 834446"/>
                  <a:gd name="connsiteY11" fmla="*/ 531276 h 747028"/>
                  <a:gd name="connsiteX12" fmla="*/ 6088 w 834446"/>
                  <a:gd name="connsiteY12" fmla="*/ 508278 h 747028"/>
                  <a:gd name="connsiteX13" fmla="*/ 6055 w 834446"/>
                  <a:gd name="connsiteY13" fmla="*/ 502098 h 747028"/>
                  <a:gd name="connsiteX14" fmla="*/ 479 w 834446"/>
                  <a:gd name="connsiteY14" fmla="*/ 473773 h 747028"/>
                  <a:gd name="connsiteX15" fmla="*/ 68 w 834446"/>
                  <a:gd name="connsiteY15" fmla="*/ 467068 h 747028"/>
                  <a:gd name="connsiteX16" fmla="*/ 4580 w 834446"/>
                  <a:gd name="connsiteY16" fmla="*/ 405336 h 747028"/>
                  <a:gd name="connsiteX17" fmla="*/ 19408 w 834446"/>
                  <a:gd name="connsiteY17" fmla="*/ 391173 h 747028"/>
                  <a:gd name="connsiteX18" fmla="*/ 22164 w 834446"/>
                  <a:gd name="connsiteY18" fmla="*/ 386862 h 747028"/>
                  <a:gd name="connsiteX19" fmla="*/ 49804 w 834446"/>
                  <a:gd name="connsiteY19" fmla="*/ 314835 h 747028"/>
                  <a:gd name="connsiteX20" fmla="*/ 63633 w 834446"/>
                  <a:gd name="connsiteY20" fmla="*/ 303065 h 747028"/>
                  <a:gd name="connsiteX21" fmla="*/ 107053 w 834446"/>
                  <a:gd name="connsiteY21" fmla="*/ 298476 h 747028"/>
                  <a:gd name="connsiteX22" fmla="*/ 119029 w 834446"/>
                  <a:gd name="connsiteY22" fmla="*/ 275183 h 747028"/>
                  <a:gd name="connsiteX23" fmla="*/ 135137 w 834446"/>
                  <a:gd name="connsiteY23" fmla="*/ 279084 h 747028"/>
                  <a:gd name="connsiteX24" fmla="*/ 150081 w 834446"/>
                  <a:gd name="connsiteY24" fmla="*/ 295985 h 747028"/>
                  <a:gd name="connsiteX25" fmla="*/ 222733 w 834446"/>
                  <a:gd name="connsiteY25" fmla="*/ 266069 h 747028"/>
                  <a:gd name="connsiteX26" fmla="*/ 225718 w 834446"/>
                  <a:gd name="connsiteY26" fmla="*/ 263823 h 747028"/>
                  <a:gd name="connsiteX27" fmla="*/ 250455 w 834446"/>
                  <a:gd name="connsiteY27" fmla="*/ 234973 h 747028"/>
                  <a:gd name="connsiteX28" fmla="*/ 252752 w 834446"/>
                  <a:gd name="connsiteY28" fmla="*/ 232744 h 747028"/>
                  <a:gd name="connsiteX29" fmla="*/ 284165 w 834446"/>
                  <a:gd name="connsiteY29" fmla="*/ 207238 h 747028"/>
                  <a:gd name="connsiteX30" fmla="*/ 277095 w 834446"/>
                  <a:gd name="connsiteY30" fmla="*/ 177092 h 747028"/>
                  <a:gd name="connsiteX31" fmla="*/ 296222 w 834446"/>
                  <a:gd name="connsiteY31" fmla="*/ 168356 h 747028"/>
                  <a:gd name="connsiteX32" fmla="*/ 303456 w 834446"/>
                  <a:gd name="connsiteY32" fmla="*/ 167093 h 747028"/>
                  <a:gd name="connsiteX33" fmla="*/ 359492 w 834446"/>
                  <a:gd name="connsiteY33" fmla="*/ 172142 h 747028"/>
                  <a:gd name="connsiteX34" fmla="*/ 363215 w 834446"/>
                  <a:gd name="connsiteY34" fmla="*/ 171175 h 747028"/>
                  <a:gd name="connsiteX35" fmla="*/ 416774 w 834446"/>
                  <a:gd name="connsiteY35" fmla="*/ 137342 h 747028"/>
                  <a:gd name="connsiteX36" fmla="*/ 420251 w 834446"/>
                  <a:gd name="connsiteY36" fmla="*/ 133309 h 747028"/>
                  <a:gd name="connsiteX37" fmla="*/ 463213 w 834446"/>
                  <a:gd name="connsiteY37" fmla="*/ 48398 h 747028"/>
                  <a:gd name="connsiteX38" fmla="*/ 466576 w 834446"/>
                  <a:gd name="connsiteY38" fmla="*/ 43579 h 747028"/>
                  <a:gd name="connsiteX39" fmla="*/ 495085 w 834446"/>
                  <a:gd name="connsiteY39" fmla="*/ 13844 h 747028"/>
                  <a:gd name="connsiteX40" fmla="*/ 501532 w 834446"/>
                  <a:gd name="connsiteY40" fmla="*/ 9680 h 747028"/>
                  <a:gd name="connsiteX41" fmla="*/ 527860 w 834446"/>
                  <a:gd name="connsiteY41" fmla="*/ 779 h 747028"/>
                  <a:gd name="connsiteX42" fmla="*/ 539785 w 834446"/>
                  <a:gd name="connsiteY42" fmla="*/ 2041 h 747028"/>
                  <a:gd name="connsiteX43" fmla="*/ 548906 w 834446"/>
                  <a:gd name="connsiteY43" fmla="*/ 15958 h 747028"/>
                  <a:gd name="connsiteX44" fmla="*/ 551941 w 834446"/>
                  <a:gd name="connsiteY44" fmla="*/ 32006 h 747028"/>
                  <a:gd name="connsiteX45" fmla="*/ 554287 w 834446"/>
                  <a:gd name="connsiteY45" fmla="*/ 37596 h 747028"/>
                  <a:gd name="connsiteX46" fmla="*/ 585306 w 834446"/>
                  <a:gd name="connsiteY46" fmla="*/ 80067 h 747028"/>
                  <a:gd name="connsiteX47" fmla="*/ 589571 w 834446"/>
                  <a:gd name="connsiteY47" fmla="*/ 93804 h 747028"/>
                  <a:gd name="connsiteX48" fmla="*/ 589571 w 834446"/>
                  <a:gd name="connsiteY48" fmla="*/ 118802 h 747028"/>
                  <a:gd name="connsiteX49" fmla="*/ 588259 w 834446"/>
                  <a:gd name="connsiteY49" fmla="*/ 126802 h 747028"/>
                  <a:gd name="connsiteX50" fmla="*/ 579565 w 834446"/>
                  <a:gd name="connsiteY50" fmla="*/ 152160 h 747028"/>
                  <a:gd name="connsiteX51" fmla="*/ 578991 w 834446"/>
                  <a:gd name="connsiteY51" fmla="*/ 160373 h 747028"/>
                  <a:gd name="connsiteX52" fmla="*/ 581648 w 834446"/>
                  <a:gd name="connsiteY52" fmla="*/ 174929 h 747028"/>
                  <a:gd name="connsiteX53" fmla="*/ 584733 w 834446"/>
                  <a:gd name="connsiteY53" fmla="*/ 181535 h 747028"/>
                  <a:gd name="connsiteX54" fmla="*/ 603596 w 834446"/>
                  <a:gd name="connsiteY54" fmla="*/ 202172 h 747028"/>
                  <a:gd name="connsiteX55" fmla="*/ 604925 w 834446"/>
                  <a:gd name="connsiteY55" fmla="*/ 203369 h 747028"/>
                  <a:gd name="connsiteX56" fmla="*/ 651364 w 834446"/>
                  <a:gd name="connsiteY56" fmla="*/ 237005 h 747028"/>
                  <a:gd name="connsiteX57" fmla="*/ 653316 w 834446"/>
                  <a:gd name="connsiteY57" fmla="*/ 238645 h 747028"/>
                  <a:gd name="connsiteX58" fmla="*/ 688339 w 834446"/>
                  <a:gd name="connsiteY58" fmla="*/ 272741 h 747028"/>
                  <a:gd name="connsiteX59" fmla="*/ 688339 w 834446"/>
                  <a:gd name="connsiteY59" fmla="*/ 299312 h 747028"/>
                  <a:gd name="connsiteX60" fmla="*/ 730004 w 834446"/>
                  <a:gd name="connsiteY60" fmla="*/ 340669 h 747028"/>
                  <a:gd name="connsiteX61" fmla="*/ 731743 w 834446"/>
                  <a:gd name="connsiteY61" fmla="*/ 342653 h 747028"/>
                  <a:gd name="connsiteX62" fmla="*/ 757004 w 834446"/>
                  <a:gd name="connsiteY62" fmla="*/ 375945 h 747028"/>
                  <a:gd name="connsiteX63" fmla="*/ 760269 w 834446"/>
                  <a:gd name="connsiteY63" fmla="*/ 382256 h 747028"/>
                  <a:gd name="connsiteX64" fmla="*/ 773737 w 834446"/>
                  <a:gd name="connsiteY64" fmla="*/ 423220 h 747028"/>
                  <a:gd name="connsiteX65" fmla="*/ 777608 w 834446"/>
                  <a:gd name="connsiteY65" fmla="*/ 428908 h 747028"/>
                  <a:gd name="connsiteX66" fmla="*/ 816879 w 834446"/>
                  <a:gd name="connsiteY66" fmla="*/ 457561 h 747028"/>
                  <a:gd name="connsiteX67" fmla="*/ 822915 w 834446"/>
                  <a:gd name="connsiteY67" fmla="*/ 465183 h 747028"/>
                  <a:gd name="connsiteX68" fmla="*/ 834447 w 834446"/>
                  <a:gd name="connsiteY68" fmla="*/ 490411 h 747028"/>
                  <a:gd name="connsiteX69" fmla="*/ 812367 w 834446"/>
                  <a:gd name="connsiteY69" fmla="*/ 500853 h 747028"/>
                  <a:gd name="connsiteX70" fmla="*/ 805232 w 834446"/>
                  <a:gd name="connsiteY70" fmla="*/ 502230 h 747028"/>
                  <a:gd name="connsiteX71" fmla="*/ 765404 w 834446"/>
                  <a:gd name="connsiteY71" fmla="*/ 499443 h 747028"/>
                  <a:gd name="connsiteX72" fmla="*/ 720080 w 834446"/>
                  <a:gd name="connsiteY72" fmla="*/ 491558 h 747028"/>
                  <a:gd name="connsiteX73" fmla="*/ 717488 w 834446"/>
                  <a:gd name="connsiteY73" fmla="*/ 491739 h 747028"/>
                  <a:gd name="connsiteX74" fmla="*/ 698394 w 834446"/>
                  <a:gd name="connsiteY74" fmla="*/ 497541 h 747028"/>
                  <a:gd name="connsiteX75" fmla="*/ 686715 w 834446"/>
                  <a:gd name="connsiteY75" fmla="*/ 517441 h 747028"/>
                  <a:gd name="connsiteX76" fmla="*/ 667949 w 834446"/>
                  <a:gd name="connsiteY76" fmla="*/ 519982 h 747028"/>
                  <a:gd name="connsiteX77" fmla="*/ 657319 w 834446"/>
                  <a:gd name="connsiteY77" fmla="*/ 517179 h 747028"/>
                  <a:gd name="connsiteX78" fmla="*/ 643359 w 834446"/>
                  <a:gd name="connsiteY78" fmla="*/ 506983 h 747028"/>
                  <a:gd name="connsiteX79" fmla="*/ 636748 w 834446"/>
                  <a:gd name="connsiteY79" fmla="*/ 506508 h 747028"/>
                  <a:gd name="connsiteX80" fmla="*/ 575070 w 834446"/>
                  <a:gd name="connsiteY80" fmla="*/ 541620 h 747028"/>
                  <a:gd name="connsiteX81" fmla="*/ 563998 w 834446"/>
                  <a:gd name="connsiteY81" fmla="*/ 543029 h 747028"/>
                  <a:gd name="connsiteX82" fmla="*/ 540229 w 834446"/>
                  <a:gd name="connsiteY82" fmla="*/ 536358 h 747028"/>
                  <a:gd name="connsiteX83" fmla="*/ 533716 w 834446"/>
                  <a:gd name="connsiteY83" fmla="*/ 541292 h 747028"/>
                  <a:gd name="connsiteX84" fmla="*/ 520249 w 834446"/>
                  <a:gd name="connsiteY84" fmla="*/ 577174 h 747028"/>
                  <a:gd name="connsiteX85" fmla="*/ 500548 w 834446"/>
                  <a:gd name="connsiteY85" fmla="*/ 588485 h 747028"/>
                  <a:gd name="connsiteX86" fmla="*/ 462835 w 834446"/>
                  <a:gd name="connsiteY86" fmla="*/ 576453 h 747028"/>
                  <a:gd name="connsiteX87" fmla="*/ 419218 w 834446"/>
                  <a:gd name="connsiteY87" fmla="*/ 568453 h 747028"/>
                  <a:gd name="connsiteX88" fmla="*/ 412902 w 834446"/>
                  <a:gd name="connsiteY88" fmla="*/ 565651 h 747028"/>
                  <a:gd name="connsiteX89" fmla="*/ 374386 w 834446"/>
                  <a:gd name="connsiteY89" fmla="*/ 537013 h 747028"/>
                  <a:gd name="connsiteX90" fmla="*/ 373386 w 834446"/>
                  <a:gd name="connsiteY90" fmla="*/ 536374 h 747028"/>
                  <a:gd name="connsiteX91" fmla="*/ 327225 w 834446"/>
                  <a:gd name="connsiteY91" fmla="*/ 511967 h 747028"/>
                  <a:gd name="connsiteX92" fmla="*/ 320615 w 834446"/>
                  <a:gd name="connsiteY92" fmla="*/ 512655 h 747028"/>
                  <a:gd name="connsiteX93" fmla="*/ 293877 w 834446"/>
                  <a:gd name="connsiteY93" fmla="*/ 533276 h 747028"/>
                  <a:gd name="connsiteX94" fmla="*/ 291169 w 834446"/>
                  <a:gd name="connsiteY94" fmla="*/ 536522 h 747028"/>
                  <a:gd name="connsiteX95" fmla="*/ 271486 w 834446"/>
                  <a:gd name="connsiteY95" fmla="*/ 572486 h 747028"/>
                  <a:gd name="connsiteX96" fmla="*/ 269796 w 834446"/>
                  <a:gd name="connsiteY96" fmla="*/ 577879 h 747028"/>
                  <a:gd name="connsiteX97" fmla="*/ 265170 w 834446"/>
                  <a:gd name="connsiteY97" fmla="*/ 616417 h 747028"/>
                  <a:gd name="connsiteX98" fmla="*/ 246994 w 834446"/>
                  <a:gd name="connsiteY98" fmla="*/ 633956 h 747028"/>
                  <a:gd name="connsiteX99" fmla="*/ 218353 w 834446"/>
                  <a:gd name="connsiteY99" fmla="*/ 631055 h 747028"/>
                  <a:gd name="connsiteX100" fmla="*/ 215417 w 834446"/>
                  <a:gd name="connsiteY100" fmla="*/ 630432 h 747028"/>
                  <a:gd name="connsiteX101" fmla="*/ 179477 w 834446"/>
                  <a:gd name="connsiteY101" fmla="*/ 618925 h 747028"/>
                  <a:gd name="connsiteX102" fmla="*/ 172439 w 834446"/>
                  <a:gd name="connsiteY102" fmla="*/ 621531 h 747028"/>
                  <a:gd name="connsiteX103" fmla="*/ 142026 w 834446"/>
                  <a:gd name="connsiteY103" fmla="*/ 658512 h 747028"/>
                  <a:gd name="connsiteX104" fmla="*/ 140353 w 834446"/>
                  <a:gd name="connsiteY104" fmla="*/ 661249 h 747028"/>
                  <a:gd name="connsiteX105" fmla="*/ 101952 w 834446"/>
                  <a:gd name="connsiteY105" fmla="*/ 746980 h 747028"/>
                  <a:gd name="connsiteX106" fmla="*/ 10993 w 834446"/>
                  <a:gd name="connsiteY106" fmla="*/ 529309 h 747028"/>
                  <a:gd name="connsiteX107" fmla="*/ 37567 w 834446"/>
                  <a:gd name="connsiteY107" fmla="*/ 567864 h 747028"/>
                  <a:gd name="connsiteX108" fmla="*/ 41225 w 834446"/>
                  <a:gd name="connsiteY108" fmla="*/ 577289 h 747028"/>
                  <a:gd name="connsiteX109" fmla="*/ 44605 w 834446"/>
                  <a:gd name="connsiteY109" fmla="*/ 598893 h 747028"/>
                  <a:gd name="connsiteX110" fmla="*/ 46196 w 834446"/>
                  <a:gd name="connsiteY110" fmla="*/ 603713 h 747028"/>
                  <a:gd name="connsiteX111" fmla="*/ 66339 w 834446"/>
                  <a:gd name="connsiteY111" fmla="*/ 640447 h 747028"/>
                  <a:gd name="connsiteX112" fmla="*/ 68571 w 834446"/>
                  <a:gd name="connsiteY112" fmla="*/ 643316 h 747028"/>
                  <a:gd name="connsiteX113" fmla="*/ 91618 w 834446"/>
                  <a:gd name="connsiteY113" fmla="*/ 663806 h 747028"/>
                  <a:gd name="connsiteX114" fmla="*/ 98491 w 834446"/>
                  <a:gd name="connsiteY114" fmla="*/ 678920 h 747028"/>
                  <a:gd name="connsiteX115" fmla="*/ 100181 w 834446"/>
                  <a:gd name="connsiteY115" fmla="*/ 706737 h 747028"/>
                  <a:gd name="connsiteX116" fmla="*/ 100722 w 834446"/>
                  <a:gd name="connsiteY116" fmla="*/ 710032 h 747028"/>
                  <a:gd name="connsiteX117" fmla="*/ 103887 w 834446"/>
                  <a:gd name="connsiteY117" fmla="*/ 721588 h 747028"/>
                  <a:gd name="connsiteX118" fmla="*/ 132496 w 834446"/>
                  <a:gd name="connsiteY118" fmla="*/ 657741 h 747028"/>
                  <a:gd name="connsiteX119" fmla="*/ 135366 w 834446"/>
                  <a:gd name="connsiteY119" fmla="*/ 653086 h 747028"/>
                  <a:gd name="connsiteX120" fmla="*/ 165779 w 834446"/>
                  <a:gd name="connsiteY120" fmla="*/ 616072 h 747028"/>
                  <a:gd name="connsiteX121" fmla="*/ 182101 w 834446"/>
                  <a:gd name="connsiteY121" fmla="*/ 610745 h 747028"/>
                  <a:gd name="connsiteX122" fmla="*/ 218058 w 834446"/>
                  <a:gd name="connsiteY122" fmla="*/ 622269 h 747028"/>
                  <a:gd name="connsiteX123" fmla="*/ 219223 w 834446"/>
                  <a:gd name="connsiteY123" fmla="*/ 622498 h 747028"/>
                  <a:gd name="connsiteX124" fmla="*/ 247880 w 834446"/>
                  <a:gd name="connsiteY124" fmla="*/ 625400 h 747028"/>
                  <a:gd name="connsiteX125" fmla="*/ 256640 w 834446"/>
                  <a:gd name="connsiteY125" fmla="*/ 615401 h 747028"/>
                  <a:gd name="connsiteX126" fmla="*/ 261265 w 834446"/>
                  <a:gd name="connsiteY126" fmla="*/ 576863 h 747028"/>
                  <a:gd name="connsiteX127" fmla="*/ 263939 w 834446"/>
                  <a:gd name="connsiteY127" fmla="*/ 568388 h 747028"/>
                  <a:gd name="connsiteX128" fmla="*/ 283640 w 834446"/>
                  <a:gd name="connsiteY128" fmla="*/ 532407 h 747028"/>
                  <a:gd name="connsiteX129" fmla="*/ 288643 w 834446"/>
                  <a:gd name="connsiteY129" fmla="*/ 526473 h 747028"/>
                  <a:gd name="connsiteX130" fmla="*/ 315382 w 834446"/>
                  <a:gd name="connsiteY130" fmla="*/ 505852 h 747028"/>
                  <a:gd name="connsiteX131" fmla="*/ 331261 w 834446"/>
                  <a:gd name="connsiteY131" fmla="*/ 504393 h 747028"/>
                  <a:gd name="connsiteX132" fmla="*/ 377470 w 834446"/>
                  <a:gd name="connsiteY132" fmla="*/ 528834 h 747028"/>
                  <a:gd name="connsiteX133" fmla="*/ 379488 w 834446"/>
                  <a:gd name="connsiteY133" fmla="*/ 530113 h 747028"/>
                  <a:gd name="connsiteX134" fmla="*/ 418053 w 834446"/>
                  <a:gd name="connsiteY134" fmla="*/ 558782 h 747028"/>
                  <a:gd name="connsiteX135" fmla="*/ 420809 w 834446"/>
                  <a:gd name="connsiteY135" fmla="*/ 560012 h 747028"/>
                  <a:gd name="connsiteX136" fmla="*/ 463672 w 834446"/>
                  <a:gd name="connsiteY136" fmla="*/ 567847 h 747028"/>
                  <a:gd name="connsiteX137" fmla="*/ 465477 w 834446"/>
                  <a:gd name="connsiteY137" fmla="*/ 568290 h 747028"/>
                  <a:gd name="connsiteX138" fmla="*/ 503172 w 834446"/>
                  <a:gd name="connsiteY138" fmla="*/ 580321 h 747028"/>
                  <a:gd name="connsiteX139" fmla="*/ 512194 w 834446"/>
                  <a:gd name="connsiteY139" fmla="*/ 574191 h 747028"/>
                  <a:gd name="connsiteX140" fmla="*/ 526531 w 834446"/>
                  <a:gd name="connsiteY140" fmla="*/ 535997 h 747028"/>
                  <a:gd name="connsiteX141" fmla="*/ 538441 w 834446"/>
                  <a:gd name="connsiteY141" fmla="*/ 526965 h 747028"/>
                  <a:gd name="connsiteX142" fmla="*/ 566343 w 834446"/>
                  <a:gd name="connsiteY142" fmla="*/ 534801 h 747028"/>
                  <a:gd name="connsiteX143" fmla="*/ 570822 w 834446"/>
                  <a:gd name="connsiteY143" fmla="*/ 534194 h 747028"/>
                  <a:gd name="connsiteX144" fmla="*/ 632500 w 834446"/>
                  <a:gd name="connsiteY144" fmla="*/ 499082 h 747028"/>
                  <a:gd name="connsiteX145" fmla="*/ 648444 w 834446"/>
                  <a:gd name="connsiteY145" fmla="*/ 500066 h 747028"/>
                  <a:gd name="connsiteX146" fmla="*/ 662404 w 834446"/>
                  <a:gd name="connsiteY146" fmla="*/ 510262 h 747028"/>
                  <a:gd name="connsiteX147" fmla="*/ 666801 w 834446"/>
                  <a:gd name="connsiteY147" fmla="*/ 511491 h 747028"/>
                  <a:gd name="connsiteX148" fmla="*/ 681399 w 834446"/>
                  <a:gd name="connsiteY148" fmla="*/ 509524 h 747028"/>
                  <a:gd name="connsiteX149" fmla="*/ 692686 w 834446"/>
                  <a:gd name="connsiteY149" fmla="*/ 490329 h 747028"/>
                  <a:gd name="connsiteX150" fmla="*/ 714995 w 834446"/>
                  <a:gd name="connsiteY150" fmla="*/ 483543 h 747028"/>
                  <a:gd name="connsiteX151" fmla="*/ 721540 w 834446"/>
                  <a:gd name="connsiteY151" fmla="*/ 483100 h 747028"/>
                  <a:gd name="connsiteX152" fmla="*/ 766994 w 834446"/>
                  <a:gd name="connsiteY152" fmla="*/ 491017 h 747028"/>
                  <a:gd name="connsiteX153" fmla="*/ 805822 w 834446"/>
                  <a:gd name="connsiteY153" fmla="*/ 493689 h 747028"/>
                  <a:gd name="connsiteX154" fmla="*/ 808677 w 834446"/>
                  <a:gd name="connsiteY154" fmla="*/ 493116 h 747028"/>
                  <a:gd name="connsiteX155" fmla="*/ 823095 w 834446"/>
                  <a:gd name="connsiteY155" fmla="*/ 486296 h 747028"/>
                  <a:gd name="connsiteX156" fmla="*/ 815090 w 834446"/>
                  <a:gd name="connsiteY156" fmla="*/ 468757 h 747028"/>
                  <a:gd name="connsiteX157" fmla="*/ 811793 w 834446"/>
                  <a:gd name="connsiteY157" fmla="*/ 464511 h 747028"/>
                  <a:gd name="connsiteX158" fmla="*/ 772539 w 834446"/>
                  <a:gd name="connsiteY158" fmla="*/ 435875 h 747028"/>
                  <a:gd name="connsiteX159" fmla="*/ 765584 w 834446"/>
                  <a:gd name="connsiteY159" fmla="*/ 425908 h 747028"/>
                  <a:gd name="connsiteX160" fmla="*/ 752116 w 834446"/>
                  <a:gd name="connsiteY160" fmla="*/ 384944 h 747028"/>
                  <a:gd name="connsiteX161" fmla="*/ 750148 w 834446"/>
                  <a:gd name="connsiteY161" fmla="*/ 381108 h 747028"/>
                  <a:gd name="connsiteX162" fmla="*/ 724886 w 834446"/>
                  <a:gd name="connsiteY162" fmla="*/ 347833 h 747028"/>
                  <a:gd name="connsiteX163" fmla="*/ 723901 w 834446"/>
                  <a:gd name="connsiteY163" fmla="*/ 346702 h 747028"/>
                  <a:gd name="connsiteX164" fmla="*/ 679743 w 834446"/>
                  <a:gd name="connsiteY164" fmla="*/ 302885 h 747028"/>
                  <a:gd name="connsiteX165" fmla="*/ 679743 w 834446"/>
                  <a:gd name="connsiteY165" fmla="*/ 276346 h 747028"/>
                  <a:gd name="connsiteX166" fmla="*/ 647263 w 834446"/>
                  <a:gd name="connsiteY166" fmla="*/ 244726 h 747028"/>
                  <a:gd name="connsiteX167" fmla="*/ 646378 w 834446"/>
                  <a:gd name="connsiteY167" fmla="*/ 243972 h 747028"/>
                  <a:gd name="connsiteX168" fmla="*/ 599906 w 834446"/>
                  <a:gd name="connsiteY168" fmla="*/ 210286 h 747028"/>
                  <a:gd name="connsiteX169" fmla="*/ 597265 w 834446"/>
                  <a:gd name="connsiteY169" fmla="*/ 207959 h 747028"/>
                  <a:gd name="connsiteX170" fmla="*/ 578384 w 834446"/>
                  <a:gd name="connsiteY170" fmla="*/ 187288 h 747028"/>
                  <a:gd name="connsiteX171" fmla="*/ 573184 w 834446"/>
                  <a:gd name="connsiteY171" fmla="*/ 176437 h 747028"/>
                  <a:gd name="connsiteX172" fmla="*/ 570526 w 834446"/>
                  <a:gd name="connsiteY172" fmla="*/ 161881 h 747028"/>
                  <a:gd name="connsiteX173" fmla="*/ 571428 w 834446"/>
                  <a:gd name="connsiteY173" fmla="*/ 149357 h 747028"/>
                  <a:gd name="connsiteX174" fmla="*/ 580123 w 834446"/>
                  <a:gd name="connsiteY174" fmla="*/ 123999 h 747028"/>
                  <a:gd name="connsiteX175" fmla="*/ 580959 w 834446"/>
                  <a:gd name="connsiteY175" fmla="*/ 118770 h 747028"/>
                  <a:gd name="connsiteX176" fmla="*/ 580959 w 834446"/>
                  <a:gd name="connsiteY176" fmla="*/ 93772 h 747028"/>
                  <a:gd name="connsiteX177" fmla="*/ 578351 w 834446"/>
                  <a:gd name="connsiteY177" fmla="*/ 85100 h 747028"/>
                  <a:gd name="connsiteX178" fmla="*/ 547315 w 834446"/>
                  <a:gd name="connsiteY178" fmla="*/ 42628 h 747028"/>
                  <a:gd name="connsiteX179" fmla="*/ 543460 w 834446"/>
                  <a:gd name="connsiteY179" fmla="*/ 33580 h 747028"/>
                  <a:gd name="connsiteX180" fmla="*/ 540425 w 834446"/>
                  <a:gd name="connsiteY180" fmla="*/ 17532 h 747028"/>
                  <a:gd name="connsiteX181" fmla="*/ 535422 w 834446"/>
                  <a:gd name="connsiteY181" fmla="*/ 9434 h 747028"/>
                  <a:gd name="connsiteX182" fmla="*/ 530599 w 834446"/>
                  <a:gd name="connsiteY182" fmla="*/ 8893 h 747028"/>
                  <a:gd name="connsiteX183" fmla="*/ 504271 w 834446"/>
                  <a:gd name="connsiteY183" fmla="*/ 17778 h 747028"/>
                  <a:gd name="connsiteX184" fmla="*/ 501286 w 834446"/>
                  <a:gd name="connsiteY184" fmla="*/ 19761 h 747028"/>
                  <a:gd name="connsiteX185" fmla="*/ 472776 w 834446"/>
                  <a:gd name="connsiteY185" fmla="*/ 49496 h 747028"/>
                  <a:gd name="connsiteX186" fmla="*/ 470873 w 834446"/>
                  <a:gd name="connsiteY186" fmla="*/ 52218 h 747028"/>
                  <a:gd name="connsiteX187" fmla="*/ 427911 w 834446"/>
                  <a:gd name="connsiteY187" fmla="*/ 137145 h 747028"/>
                  <a:gd name="connsiteX188" fmla="*/ 421350 w 834446"/>
                  <a:gd name="connsiteY188" fmla="*/ 144571 h 747028"/>
                  <a:gd name="connsiteX189" fmla="*/ 367792 w 834446"/>
                  <a:gd name="connsiteY189" fmla="*/ 178420 h 747028"/>
                  <a:gd name="connsiteX190" fmla="*/ 358688 w 834446"/>
                  <a:gd name="connsiteY190" fmla="*/ 180682 h 747028"/>
                  <a:gd name="connsiteX191" fmla="*/ 302669 w 834446"/>
                  <a:gd name="connsiteY191" fmla="*/ 175634 h 747028"/>
                  <a:gd name="connsiteX192" fmla="*/ 299766 w 834446"/>
                  <a:gd name="connsiteY192" fmla="*/ 176158 h 747028"/>
                  <a:gd name="connsiteX193" fmla="*/ 287052 w 834446"/>
                  <a:gd name="connsiteY193" fmla="*/ 181977 h 747028"/>
                  <a:gd name="connsiteX194" fmla="*/ 293761 w 834446"/>
                  <a:gd name="connsiteY194" fmla="*/ 210516 h 747028"/>
                  <a:gd name="connsiteX195" fmla="*/ 258148 w 834446"/>
                  <a:gd name="connsiteY195" fmla="*/ 239415 h 747028"/>
                  <a:gd name="connsiteX196" fmla="*/ 256984 w 834446"/>
                  <a:gd name="connsiteY196" fmla="*/ 240546 h 747028"/>
                  <a:gd name="connsiteX197" fmla="*/ 232231 w 834446"/>
                  <a:gd name="connsiteY197" fmla="*/ 269413 h 747028"/>
                  <a:gd name="connsiteX198" fmla="*/ 225981 w 834446"/>
                  <a:gd name="connsiteY198" fmla="*/ 274035 h 747028"/>
                  <a:gd name="connsiteX199" fmla="*/ 147669 w 834446"/>
                  <a:gd name="connsiteY199" fmla="*/ 306279 h 747028"/>
                  <a:gd name="connsiteX200" fmla="*/ 130445 w 834446"/>
                  <a:gd name="connsiteY200" fmla="*/ 286821 h 747028"/>
                  <a:gd name="connsiteX201" fmla="*/ 123588 w 834446"/>
                  <a:gd name="connsiteY201" fmla="*/ 285149 h 747028"/>
                  <a:gd name="connsiteX202" fmla="*/ 112598 w 834446"/>
                  <a:gd name="connsiteY202" fmla="*/ 306557 h 747028"/>
                  <a:gd name="connsiteX203" fmla="*/ 64535 w 834446"/>
                  <a:gd name="connsiteY203" fmla="*/ 311639 h 747028"/>
                  <a:gd name="connsiteX204" fmla="*/ 57826 w 834446"/>
                  <a:gd name="connsiteY204" fmla="*/ 317900 h 747028"/>
                  <a:gd name="connsiteX205" fmla="*/ 57826 w 834446"/>
                  <a:gd name="connsiteY205" fmla="*/ 317900 h 747028"/>
                  <a:gd name="connsiteX206" fmla="*/ 30185 w 834446"/>
                  <a:gd name="connsiteY206" fmla="*/ 389960 h 747028"/>
                  <a:gd name="connsiteX207" fmla="*/ 25363 w 834446"/>
                  <a:gd name="connsiteY207" fmla="*/ 397386 h 747028"/>
                  <a:gd name="connsiteX208" fmla="*/ 12913 w 834446"/>
                  <a:gd name="connsiteY208" fmla="*/ 409286 h 747028"/>
                  <a:gd name="connsiteX209" fmla="*/ 8647 w 834446"/>
                  <a:gd name="connsiteY209" fmla="*/ 467708 h 747028"/>
                  <a:gd name="connsiteX210" fmla="*/ 8910 w 834446"/>
                  <a:gd name="connsiteY210" fmla="*/ 472117 h 747028"/>
                  <a:gd name="connsiteX211" fmla="*/ 14487 w 834446"/>
                  <a:gd name="connsiteY211" fmla="*/ 500459 h 747028"/>
                  <a:gd name="connsiteX212" fmla="*/ 14553 w 834446"/>
                  <a:gd name="connsiteY212" fmla="*/ 509852 h 747028"/>
                  <a:gd name="connsiteX213" fmla="*/ 10993 w 834446"/>
                  <a:gd name="connsiteY213" fmla="*/ 529359 h 74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834446" h="747028">
                    <a:moveTo>
                      <a:pt x="101952" y="747029"/>
                    </a:moveTo>
                    <a:lnTo>
                      <a:pt x="92438" y="712327"/>
                    </a:lnTo>
                    <a:cubicBezTo>
                      <a:pt x="91979" y="710688"/>
                      <a:pt x="91700" y="708967"/>
                      <a:pt x="91602" y="707278"/>
                    </a:cubicBezTo>
                    <a:lnTo>
                      <a:pt x="89912" y="679477"/>
                    </a:lnTo>
                    <a:cubicBezTo>
                      <a:pt x="89698" y="675723"/>
                      <a:pt x="88205" y="672265"/>
                      <a:pt x="85926" y="670232"/>
                    </a:cubicBezTo>
                    <a:lnTo>
                      <a:pt x="62878" y="649742"/>
                    </a:lnTo>
                    <a:cubicBezTo>
                      <a:pt x="61271" y="648316"/>
                      <a:pt x="59909" y="646578"/>
                      <a:pt x="58810" y="644595"/>
                    </a:cubicBezTo>
                    <a:lnTo>
                      <a:pt x="38667" y="607860"/>
                    </a:lnTo>
                    <a:cubicBezTo>
                      <a:pt x="37403" y="605565"/>
                      <a:pt x="36550" y="603008"/>
                      <a:pt x="36108" y="600254"/>
                    </a:cubicBezTo>
                    <a:lnTo>
                      <a:pt x="32729" y="578633"/>
                    </a:lnTo>
                    <a:cubicBezTo>
                      <a:pt x="32400" y="576436"/>
                      <a:pt x="31612" y="574404"/>
                      <a:pt x="30481" y="572748"/>
                    </a:cubicBezTo>
                    <a:lnTo>
                      <a:pt x="1889" y="531276"/>
                    </a:lnTo>
                    <a:lnTo>
                      <a:pt x="6088" y="508278"/>
                    </a:lnTo>
                    <a:cubicBezTo>
                      <a:pt x="6466" y="506246"/>
                      <a:pt x="6466" y="504115"/>
                      <a:pt x="6055" y="502098"/>
                    </a:cubicBezTo>
                    <a:lnTo>
                      <a:pt x="479" y="473773"/>
                    </a:lnTo>
                    <a:cubicBezTo>
                      <a:pt x="35" y="471658"/>
                      <a:pt x="-96" y="469380"/>
                      <a:pt x="68" y="467068"/>
                    </a:cubicBezTo>
                    <a:lnTo>
                      <a:pt x="4580" y="405336"/>
                    </a:lnTo>
                    <a:lnTo>
                      <a:pt x="19408" y="391173"/>
                    </a:lnTo>
                    <a:cubicBezTo>
                      <a:pt x="20557" y="390058"/>
                      <a:pt x="21508" y="388567"/>
                      <a:pt x="22164" y="386862"/>
                    </a:cubicBezTo>
                    <a:lnTo>
                      <a:pt x="49804" y="314835"/>
                    </a:lnTo>
                    <a:cubicBezTo>
                      <a:pt x="52330" y="308213"/>
                      <a:pt x="57646" y="303721"/>
                      <a:pt x="63633" y="303065"/>
                    </a:cubicBezTo>
                    <a:lnTo>
                      <a:pt x="107053" y="298476"/>
                    </a:lnTo>
                    <a:lnTo>
                      <a:pt x="119029" y="275183"/>
                    </a:lnTo>
                    <a:lnTo>
                      <a:pt x="135137" y="279084"/>
                    </a:lnTo>
                    <a:lnTo>
                      <a:pt x="150081" y="295985"/>
                    </a:lnTo>
                    <a:lnTo>
                      <a:pt x="222733" y="266069"/>
                    </a:lnTo>
                    <a:cubicBezTo>
                      <a:pt x="223799" y="265626"/>
                      <a:pt x="224849" y="264856"/>
                      <a:pt x="225718" y="263823"/>
                    </a:cubicBezTo>
                    <a:lnTo>
                      <a:pt x="250455" y="234973"/>
                    </a:lnTo>
                    <a:cubicBezTo>
                      <a:pt x="251144" y="234153"/>
                      <a:pt x="251916" y="233416"/>
                      <a:pt x="252752" y="232744"/>
                    </a:cubicBezTo>
                    <a:lnTo>
                      <a:pt x="284165" y="207238"/>
                    </a:lnTo>
                    <a:lnTo>
                      <a:pt x="277095" y="177092"/>
                    </a:lnTo>
                    <a:lnTo>
                      <a:pt x="296222" y="168356"/>
                    </a:lnTo>
                    <a:cubicBezTo>
                      <a:pt x="298535" y="167323"/>
                      <a:pt x="300930" y="166913"/>
                      <a:pt x="303456" y="167093"/>
                    </a:cubicBezTo>
                    <a:lnTo>
                      <a:pt x="359492" y="172142"/>
                    </a:lnTo>
                    <a:cubicBezTo>
                      <a:pt x="360722" y="172257"/>
                      <a:pt x="362018" y="171945"/>
                      <a:pt x="363215" y="171175"/>
                    </a:cubicBezTo>
                    <a:lnTo>
                      <a:pt x="416774" y="137342"/>
                    </a:lnTo>
                    <a:cubicBezTo>
                      <a:pt x="418168" y="136456"/>
                      <a:pt x="419382" y="135063"/>
                      <a:pt x="420251" y="133309"/>
                    </a:cubicBezTo>
                    <a:lnTo>
                      <a:pt x="463213" y="48398"/>
                    </a:lnTo>
                    <a:cubicBezTo>
                      <a:pt x="464082" y="46611"/>
                      <a:pt x="465230" y="44989"/>
                      <a:pt x="466576" y="43579"/>
                    </a:cubicBezTo>
                    <a:lnTo>
                      <a:pt x="495085" y="13844"/>
                    </a:lnTo>
                    <a:cubicBezTo>
                      <a:pt x="496923" y="11926"/>
                      <a:pt x="499153" y="10483"/>
                      <a:pt x="501532" y="9680"/>
                    </a:cubicBezTo>
                    <a:lnTo>
                      <a:pt x="527860" y="779"/>
                    </a:lnTo>
                    <a:cubicBezTo>
                      <a:pt x="531846" y="-614"/>
                      <a:pt x="536079" y="-106"/>
                      <a:pt x="539785" y="2041"/>
                    </a:cubicBezTo>
                    <a:cubicBezTo>
                      <a:pt x="544412" y="4746"/>
                      <a:pt x="547742" y="9828"/>
                      <a:pt x="548906" y="15958"/>
                    </a:cubicBezTo>
                    <a:lnTo>
                      <a:pt x="551941" y="32006"/>
                    </a:lnTo>
                    <a:cubicBezTo>
                      <a:pt x="552334" y="34121"/>
                      <a:pt x="553138" y="36055"/>
                      <a:pt x="554287" y="37596"/>
                    </a:cubicBezTo>
                    <a:lnTo>
                      <a:pt x="585306" y="80067"/>
                    </a:lnTo>
                    <a:cubicBezTo>
                      <a:pt x="588062" y="83805"/>
                      <a:pt x="589571" y="88706"/>
                      <a:pt x="589571" y="93804"/>
                    </a:cubicBezTo>
                    <a:lnTo>
                      <a:pt x="589571" y="118802"/>
                    </a:lnTo>
                    <a:cubicBezTo>
                      <a:pt x="589571" y="121523"/>
                      <a:pt x="589112" y="124277"/>
                      <a:pt x="588259" y="126802"/>
                    </a:cubicBezTo>
                    <a:lnTo>
                      <a:pt x="579565" y="152160"/>
                    </a:lnTo>
                    <a:cubicBezTo>
                      <a:pt x="578695" y="154734"/>
                      <a:pt x="578482" y="157635"/>
                      <a:pt x="578991" y="160373"/>
                    </a:cubicBezTo>
                    <a:lnTo>
                      <a:pt x="581648" y="174929"/>
                    </a:lnTo>
                    <a:cubicBezTo>
                      <a:pt x="582123" y="177519"/>
                      <a:pt x="583207" y="179863"/>
                      <a:pt x="584733" y="181535"/>
                    </a:cubicBezTo>
                    <a:lnTo>
                      <a:pt x="603596" y="202172"/>
                    </a:lnTo>
                    <a:cubicBezTo>
                      <a:pt x="604023" y="202631"/>
                      <a:pt x="604465" y="203041"/>
                      <a:pt x="604925" y="203369"/>
                    </a:cubicBezTo>
                    <a:lnTo>
                      <a:pt x="651364" y="237005"/>
                    </a:lnTo>
                    <a:cubicBezTo>
                      <a:pt x="652021" y="237465"/>
                      <a:pt x="652676" y="238005"/>
                      <a:pt x="653316" y="238645"/>
                    </a:cubicBezTo>
                    <a:lnTo>
                      <a:pt x="688339" y="272741"/>
                    </a:lnTo>
                    <a:lnTo>
                      <a:pt x="688339" y="299312"/>
                    </a:lnTo>
                    <a:lnTo>
                      <a:pt x="730004" y="340669"/>
                    </a:lnTo>
                    <a:cubicBezTo>
                      <a:pt x="730644" y="341341"/>
                      <a:pt x="731218" y="341981"/>
                      <a:pt x="731743" y="342653"/>
                    </a:cubicBezTo>
                    <a:lnTo>
                      <a:pt x="757004" y="375945"/>
                    </a:lnTo>
                    <a:cubicBezTo>
                      <a:pt x="758415" y="377830"/>
                      <a:pt x="759514" y="379944"/>
                      <a:pt x="760269" y="382256"/>
                    </a:cubicBezTo>
                    <a:lnTo>
                      <a:pt x="773737" y="423220"/>
                    </a:lnTo>
                    <a:cubicBezTo>
                      <a:pt x="774541" y="425678"/>
                      <a:pt x="775918" y="427694"/>
                      <a:pt x="777608" y="428908"/>
                    </a:cubicBezTo>
                    <a:lnTo>
                      <a:pt x="816879" y="457561"/>
                    </a:lnTo>
                    <a:cubicBezTo>
                      <a:pt x="819405" y="459430"/>
                      <a:pt x="821488" y="462069"/>
                      <a:pt x="822915" y="465183"/>
                    </a:cubicBezTo>
                    <a:lnTo>
                      <a:pt x="834447" y="490411"/>
                    </a:lnTo>
                    <a:lnTo>
                      <a:pt x="812367" y="500853"/>
                    </a:lnTo>
                    <a:cubicBezTo>
                      <a:pt x="810120" y="501935"/>
                      <a:pt x="807808" y="502459"/>
                      <a:pt x="805232" y="502230"/>
                    </a:cubicBezTo>
                    <a:lnTo>
                      <a:pt x="765404" y="499443"/>
                    </a:lnTo>
                    <a:lnTo>
                      <a:pt x="720080" y="491558"/>
                    </a:lnTo>
                    <a:cubicBezTo>
                      <a:pt x="719260" y="491411"/>
                      <a:pt x="718374" y="491492"/>
                      <a:pt x="717488" y="491739"/>
                    </a:cubicBezTo>
                    <a:lnTo>
                      <a:pt x="698394" y="497541"/>
                    </a:lnTo>
                    <a:lnTo>
                      <a:pt x="686715" y="517441"/>
                    </a:lnTo>
                    <a:lnTo>
                      <a:pt x="667949" y="519982"/>
                    </a:lnTo>
                    <a:cubicBezTo>
                      <a:pt x="664274" y="520507"/>
                      <a:pt x="660501" y="519474"/>
                      <a:pt x="657319" y="517179"/>
                    </a:cubicBezTo>
                    <a:lnTo>
                      <a:pt x="643359" y="506983"/>
                    </a:lnTo>
                    <a:cubicBezTo>
                      <a:pt x="641293" y="505459"/>
                      <a:pt x="638914" y="505311"/>
                      <a:pt x="636748" y="506508"/>
                    </a:cubicBezTo>
                    <a:lnTo>
                      <a:pt x="575070" y="541620"/>
                    </a:lnTo>
                    <a:cubicBezTo>
                      <a:pt x="571642" y="543587"/>
                      <a:pt x="567738" y="544111"/>
                      <a:pt x="563998" y="543029"/>
                    </a:cubicBezTo>
                    <a:lnTo>
                      <a:pt x="540229" y="536358"/>
                    </a:lnTo>
                    <a:lnTo>
                      <a:pt x="533716" y="541292"/>
                    </a:lnTo>
                    <a:lnTo>
                      <a:pt x="520249" y="577174"/>
                    </a:lnTo>
                    <a:cubicBezTo>
                      <a:pt x="516837" y="586239"/>
                      <a:pt x="508471" y="591009"/>
                      <a:pt x="500548" y="588485"/>
                    </a:cubicBezTo>
                    <a:lnTo>
                      <a:pt x="462835" y="576453"/>
                    </a:lnTo>
                    <a:lnTo>
                      <a:pt x="419218" y="568453"/>
                    </a:lnTo>
                    <a:cubicBezTo>
                      <a:pt x="416921" y="568011"/>
                      <a:pt x="414805" y="567077"/>
                      <a:pt x="412902" y="565651"/>
                    </a:cubicBezTo>
                    <a:lnTo>
                      <a:pt x="374386" y="537013"/>
                    </a:lnTo>
                    <a:cubicBezTo>
                      <a:pt x="374107" y="536817"/>
                      <a:pt x="373746" y="536571"/>
                      <a:pt x="373386" y="536374"/>
                    </a:cubicBezTo>
                    <a:lnTo>
                      <a:pt x="327225" y="511967"/>
                    </a:lnTo>
                    <a:cubicBezTo>
                      <a:pt x="325027" y="510819"/>
                      <a:pt x="322665" y="511049"/>
                      <a:pt x="320615" y="512655"/>
                    </a:cubicBezTo>
                    <a:lnTo>
                      <a:pt x="293877" y="533276"/>
                    </a:lnTo>
                    <a:cubicBezTo>
                      <a:pt x="292843" y="534063"/>
                      <a:pt x="291908" y="535194"/>
                      <a:pt x="291169" y="536522"/>
                    </a:cubicBezTo>
                    <a:lnTo>
                      <a:pt x="271486" y="572486"/>
                    </a:lnTo>
                    <a:cubicBezTo>
                      <a:pt x="270616" y="574076"/>
                      <a:pt x="270025" y="575945"/>
                      <a:pt x="269796" y="577879"/>
                    </a:cubicBezTo>
                    <a:lnTo>
                      <a:pt x="265170" y="616417"/>
                    </a:lnTo>
                    <a:cubicBezTo>
                      <a:pt x="263873" y="627153"/>
                      <a:pt x="255820" y="634907"/>
                      <a:pt x="246994" y="633956"/>
                    </a:cubicBezTo>
                    <a:lnTo>
                      <a:pt x="218353" y="631055"/>
                    </a:lnTo>
                    <a:cubicBezTo>
                      <a:pt x="217352" y="630957"/>
                      <a:pt x="216352" y="630744"/>
                      <a:pt x="215417" y="630432"/>
                    </a:cubicBezTo>
                    <a:lnTo>
                      <a:pt x="179477" y="618925"/>
                    </a:lnTo>
                    <a:cubicBezTo>
                      <a:pt x="176983" y="618105"/>
                      <a:pt x="174440" y="619072"/>
                      <a:pt x="172439" y="621531"/>
                    </a:cubicBezTo>
                    <a:lnTo>
                      <a:pt x="142026" y="658512"/>
                    </a:lnTo>
                    <a:cubicBezTo>
                      <a:pt x="141387" y="659282"/>
                      <a:pt x="140813" y="660217"/>
                      <a:pt x="140353" y="661249"/>
                    </a:cubicBezTo>
                    <a:lnTo>
                      <a:pt x="101952" y="746980"/>
                    </a:lnTo>
                    <a:close/>
                    <a:moveTo>
                      <a:pt x="10993" y="529309"/>
                    </a:moveTo>
                    <a:lnTo>
                      <a:pt x="37567" y="567864"/>
                    </a:lnTo>
                    <a:cubicBezTo>
                      <a:pt x="39438" y="570568"/>
                      <a:pt x="40700" y="573830"/>
                      <a:pt x="41225" y="577289"/>
                    </a:cubicBezTo>
                    <a:lnTo>
                      <a:pt x="44605" y="598893"/>
                    </a:lnTo>
                    <a:cubicBezTo>
                      <a:pt x="44867" y="600664"/>
                      <a:pt x="45425" y="602287"/>
                      <a:pt x="46196" y="603713"/>
                    </a:cubicBezTo>
                    <a:lnTo>
                      <a:pt x="66339" y="640447"/>
                    </a:lnTo>
                    <a:cubicBezTo>
                      <a:pt x="66947" y="641578"/>
                      <a:pt x="67701" y="642546"/>
                      <a:pt x="68571" y="643316"/>
                    </a:cubicBezTo>
                    <a:lnTo>
                      <a:pt x="91618" y="663806"/>
                    </a:lnTo>
                    <a:cubicBezTo>
                      <a:pt x="95620" y="667363"/>
                      <a:pt x="98097" y="672871"/>
                      <a:pt x="98491" y="678920"/>
                    </a:cubicBezTo>
                    <a:lnTo>
                      <a:pt x="100181" y="706737"/>
                    </a:lnTo>
                    <a:cubicBezTo>
                      <a:pt x="100230" y="707868"/>
                      <a:pt x="100410" y="708950"/>
                      <a:pt x="100722" y="710032"/>
                    </a:cubicBezTo>
                    <a:lnTo>
                      <a:pt x="103887" y="721588"/>
                    </a:lnTo>
                    <a:lnTo>
                      <a:pt x="132496" y="657741"/>
                    </a:lnTo>
                    <a:cubicBezTo>
                      <a:pt x="133300" y="656020"/>
                      <a:pt x="134267" y="654446"/>
                      <a:pt x="135366" y="653086"/>
                    </a:cubicBezTo>
                    <a:lnTo>
                      <a:pt x="165779" y="616072"/>
                    </a:lnTo>
                    <a:cubicBezTo>
                      <a:pt x="170028" y="610958"/>
                      <a:pt x="176212" y="608876"/>
                      <a:pt x="182101" y="610745"/>
                    </a:cubicBezTo>
                    <a:lnTo>
                      <a:pt x="218058" y="622269"/>
                    </a:lnTo>
                    <a:cubicBezTo>
                      <a:pt x="218436" y="622384"/>
                      <a:pt x="218813" y="622466"/>
                      <a:pt x="219223" y="622498"/>
                    </a:cubicBezTo>
                    <a:lnTo>
                      <a:pt x="247880" y="625400"/>
                    </a:lnTo>
                    <a:cubicBezTo>
                      <a:pt x="252014" y="625629"/>
                      <a:pt x="255902" y="621433"/>
                      <a:pt x="256640" y="615401"/>
                    </a:cubicBezTo>
                    <a:lnTo>
                      <a:pt x="261265" y="576863"/>
                    </a:lnTo>
                    <a:cubicBezTo>
                      <a:pt x="261610" y="573863"/>
                      <a:pt x="262562" y="570912"/>
                      <a:pt x="263939" y="568388"/>
                    </a:cubicBezTo>
                    <a:lnTo>
                      <a:pt x="283640" y="532407"/>
                    </a:lnTo>
                    <a:cubicBezTo>
                      <a:pt x="284969" y="530014"/>
                      <a:pt x="286642" y="528014"/>
                      <a:pt x="288643" y="526473"/>
                    </a:cubicBezTo>
                    <a:lnTo>
                      <a:pt x="315382" y="505852"/>
                    </a:lnTo>
                    <a:cubicBezTo>
                      <a:pt x="320139" y="502197"/>
                      <a:pt x="326060" y="501639"/>
                      <a:pt x="331261" y="504393"/>
                    </a:cubicBezTo>
                    <a:lnTo>
                      <a:pt x="377470" y="528834"/>
                    </a:lnTo>
                    <a:cubicBezTo>
                      <a:pt x="378192" y="529244"/>
                      <a:pt x="378848" y="529637"/>
                      <a:pt x="379488" y="530113"/>
                    </a:cubicBezTo>
                    <a:lnTo>
                      <a:pt x="418053" y="558782"/>
                    </a:lnTo>
                    <a:cubicBezTo>
                      <a:pt x="418906" y="559421"/>
                      <a:pt x="419842" y="559848"/>
                      <a:pt x="420809" y="560012"/>
                    </a:cubicBezTo>
                    <a:lnTo>
                      <a:pt x="463672" y="567847"/>
                    </a:lnTo>
                    <a:cubicBezTo>
                      <a:pt x="464213" y="567929"/>
                      <a:pt x="464853" y="568077"/>
                      <a:pt x="465477" y="568290"/>
                    </a:cubicBezTo>
                    <a:lnTo>
                      <a:pt x="503172" y="580321"/>
                    </a:lnTo>
                    <a:cubicBezTo>
                      <a:pt x="506732" y="581502"/>
                      <a:pt x="510439" y="578912"/>
                      <a:pt x="512194" y="574191"/>
                    </a:cubicBezTo>
                    <a:lnTo>
                      <a:pt x="526531" y="535997"/>
                    </a:lnTo>
                    <a:lnTo>
                      <a:pt x="538441" y="526965"/>
                    </a:lnTo>
                    <a:lnTo>
                      <a:pt x="566343" y="534801"/>
                    </a:lnTo>
                    <a:cubicBezTo>
                      <a:pt x="567820" y="535194"/>
                      <a:pt x="569378" y="534997"/>
                      <a:pt x="570822" y="534194"/>
                    </a:cubicBezTo>
                    <a:lnTo>
                      <a:pt x="632500" y="499082"/>
                    </a:lnTo>
                    <a:cubicBezTo>
                      <a:pt x="637667" y="496148"/>
                      <a:pt x="643589" y="496541"/>
                      <a:pt x="648444" y="500066"/>
                    </a:cubicBezTo>
                    <a:lnTo>
                      <a:pt x="662404" y="510262"/>
                    </a:lnTo>
                    <a:cubicBezTo>
                      <a:pt x="663798" y="511262"/>
                      <a:pt x="665340" y="511720"/>
                      <a:pt x="666801" y="511491"/>
                    </a:cubicBezTo>
                    <a:lnTo>
                      <a:pt x="681399" y="509524"/>
                    </a:lnTo>
                    <a:lnTo>
                      <a:pt x="692686" y="490329"/>
                    </a:lnTo>
                    <a:lnTo>
                      <a:pt x="714995" y="483543"/>
                    </a:lnTo>
                    <a:cubicBezTo>
                      <a:pt x="717127" y="482887"/>
                      <a:pt x="719292" y="482789"/>
                      <a:pt x="721540" y="483100"/>
                    </a:cubicBezTo>
                    <a:lnTo>
                      <a:pt x="766994" y="491017"/>
                    </a:lnTo>
                    <a:lnTo>
                      <a:pt x="805822" y="493689"/>
                    </a:lnTo>
                    <a:cubicBezTo>
                      <a:pt x="806905" y="493706"/>
                      <a:pt x="807758" y="493574"/>
                      <a:pt x="808677" y="493116"/>
                    </a:cubicBezTo>
                    <a:lnTo>
                      <a:pt x="823095" y="486296"/>
                    </a:lnTo>
                    <a:lnTo>
                      <a:pt x="815090" y="468757"/>
                    </a:lnTo>
                    <a:cubicBezTo>
                      <a:pt x="814270" y="466954"/>
                      <a:pt x="813138" y="465495"/>
                      <a:pt x="811793" y="464511"/>
                    </a:cubicBezTo>
                    <a:lnTo>
                      <a:pt x="772539" y="435875"/>
                    </a:lnTo>
                    <a:cubicBezTo>
                      <a:pt x="769373" y="433563"/>
                      <a:pt x="766961" y="430137"/>
                      <a:pt x="765584" y="425908"/>
                    </a:cubicBezTo>
                    <a:lnTo>
                      <a:pt x="752116" y="384944"/>
                    </a:lnTo>
                    <a:cubicBezTo>
                      <a:pt x="751641" y="383518"/>
                      <a:pt x="750968" y="382240"/>
                      <a:pt x="750148" y="381108"/>
                    </a:cubicBezTo>
                    <a:lnTo>
                      <a:pt x="724886" y="347833"/>
                    </a:lnTo>
                    <a:cubicBezTo>
                      <a:pt x="724574" y="347406"/>
                      <a:pt x="724246" y="347046"/>
                      <a:pt x="723901" y="346702"/>
                    </a:cubicBezTo>
                    <a:lnTo>
                      <a:pt x="679743" y="302885"/>
                    </a:lnTo>
                    <a:lnTo>
                      <a:pt x="679743" y="276346"/>
                    </a:lnTo>
                    <a:lnTo>
                      <a:pt x="647263" y="244726"/>
                    </a:lnTo>
                    <a:cubicBezTo>
                      <a:pt x="646968" y="244431"/>
                      <a:pt x="646672" y="244169"/>
                      <a:pt x="646378" y="243972"/>
                    </a:cubicBezTo>
                    <a:lnTo>
                      <a:pt x="599906" y="210286"/>
                    </a:lnTo>
                    <a:cubicBezTo>
                      <a:pt x="599004" y="209647"/>
                      <a:pt x="598101" y="208861"/>
                      <a:pt x="597265" y="207959"/>
                    </a:cubicBezTo>
                    <a:lnTo>
                      <a:pt x="578384" y="187288"/>
                    </a:lnTo>
                    <a:cubicBezTo>
                      <a:pt x="575759" y="184403"/>
                      <a:pt x="573972" y="180650"/>
                      <a:pt x="573184" y="176437"/>
                    </a:cubicBezTo>
                    <a:lnTo>
                      <a:pt x="570526" y="161881"/>
                    </a:lnTo>
                    <a:cubicBezTo>
                      <a:pt x="569755" y="157684"/>
                      <a:pt x="570067" y="153324"/>
                      <a:pt x="571428" y="149357"/>
                    </a:cubicBezTo>
                    <a:lnTo>
                      <a:pt x="580123" y="123999"/>
                    </a:lnTo>
                    <a:cubicBezTo>
                      <a:pt x="580681" y="122376"/>
                      <a:pt x="580959" y="120572"/>
                      <a:pt x="580959" y="118770"/>
                    </a:cubicBezTo>
                    <a:lnTo>
                      <a:pt x="580959" y="93772"/>
                    </a:lnTo>
                    <a:cubicBezTo>
                      <a:pt x="580959" y="90526"/>
                      <a:pt x="580008" y="87379"/>
                      <a:pt x="578351" y="85100"/>
                    </a:cubicBezTo>
                    <a:lnTo>
                      <a:pt x="547315" y="42628"/>
                    </a:lnTo>
                    <a:cubicBezTo>
                      <a:pt x="545428" y="40038"/>
                      <a:pt x="544100" y="36924"/>
                      <a:pt x="543460" y="33580"/>
                    </a:cubicBezTo>
                    <a:lnTo>
                      <a:pt x="540425" y="17532"/>
                    </a:lnTo>
                    <a:cubicBezTo>
                      <a:pt x="539736" y="13893"/>
                      <a:pt x="537866" y="10860"/>
                      <a:pt x="535422" y="9434"/>
                    </a:cubicBezTo>
                    <a:cubicBezTo>
                      <a:pt x="533864" y="8533"/>
                      <a:pt x="532191" y="8303"/>
                      <a:pt x="530599" y="8893"/>
                    </a:cubicBezTo>
                    <a:lnTo>
                      <a:pt x="504271" y="17778"/>
                    </a:lnTo>
                    <a:cubicBezTo>
                      <a:pt x="503172" y="18155"/>
                      <a:pt x="502172" y="18827"/>
                      <a:pt x="501286" y="19761"/>
                    </a:cubicBezTo>
                    <a:lnTo>
                      <a:pt x="472776" y="49496"/>
                    </a:lnTo>
                    <a:cubicBezTo>
                      <a:pt x="472038" y="50267"/>
                      <a:pt x="471398" y="51201"/>
                      <a:pt x="470873" y="52218"/>
                    </a:cubicBezTo>
                    <a:lnTo>
                      <a:pt x="427911" y="137145"/>
                    </a:lnTo>
                    <a:cubicBezTo>
                      <a:pt x="426337" y="140309"/>
                      <a:pt x="424057" y="142866"/>
                      <a:pt x="421350" y="144571"/>
                    </a:cubicBezTo>
                    <a:lnTo>
                      <a:pt x="367792" y="178420"/>
                    </a:lnTo>
                    <a:cubicBezTo>
                      <a:pt x="364970" y="180190"/>
                      <a:pt x="361838" y="180895"/>
                      <a:pt x="358688" y="180682"/>
                    </a:cubicBezTo>
                    <a:lnTo>
                      <a:pt x="302669" y="175634"/>
                    </a:lnTo>
                    <a:cubicBezTo>
                      <a:pt x="301701" y="175535"/>
                      <a:pt x="300701" y="175732"/>
                      <a:pt x="299766" y="176158"/>
                    </a:cubicBezTo>
                    <a:lnTo>
                      <a:pt x="287052" y="181977"/>
                    </a:lnTo>
                    <a:lnTo>
                      <a:pt x="293761" y="210516"/>
                    </a:lnTo>
                    <a:lnTo>
                      <a:pt x="258148" y="239415"/>
                    </a:lnTo>
                    <a:cubicBezTo>
                      <a:pt x="257739" y="239743"/>
                      <a:pt x="257346" y="240120"/>
                      <a:pt x="256984" y="240546"/>
                    </a:cubicBezTo>
                    <a:lnTo>
                      <a:pt x="232231" y="269413"/>
                    </a:lnTo>
                    <a:cubicBezTo>
                      <a:pt x="230476" y="271462"/>
                      <a:pt x="228327" y="273052"/>
                      <a:pt x="225981" y="274035"/>
                    </a:cubicBezTo>
                    <a:lnTo>
                      <a:pt x="147669" y="306279"/>
                    </a:lnTo>
                    <a:lnTo>
                      <a:pt x="130445" y="286821"/>
                    </a:lnTo>
                    <a:lnTo>
                      <a:pt x="123588" y="285149"/>
                    </a:lnTo>
                    <a:lnTo>
                      <a:pt x="112598" y="306557"/>
                    </a:lnTo>
                    <a:lnTo>
                      <a:pt x="64535" y="311639"/>
                    </a:lnTo>
                    <a:cubicBezTo>
                      <a:pt x="61763" y="311917"/>
                      <a:pt x="59203" y="314327"/>
                      <a:pt x="57826" y="317900"/>
                    </a:cubicBezTo>
                    <a:lnTo>
                      <a:pt x="57826" y="317900"/>
                    </a:lnTo>
                    <a:cubicBezTo>
                      <a:pt x="57826" y="317900"/>
                      <a:pt x="30185" y="389960"/>
                      <a:pt x="30185" y="389960"/>
                    </a:cubicBezTo>
                    <a:cubicBezTo>
                      <a:pt x="29070" y="392829"/>
                      <a:pt x="27413" y="395402"/>
                      <a:pt x="25363" y="397386"/>
                    </a:cubicBezTo>
                    <a:lnTo>
                      <a:pt x="12913" y="409286"/>
                    </a:lnTo>
                    <a:lnTo>
                      <a:pt x="8647" y="467708"/>
                    </a:lnTo>
                    <a:cubicBezTo>
                      <a:pt x="8549" y="469232"/>
                      <a:pt x="8647" y="470708"/>
                      <a:pt x="8910" y="472117"/>
                    </a:cubicBezTo>
                    <a:lnTo>
                      <a:pt x="14487" y="500459"/>
                    </a:lnTo>
                    <a:cubicBezTo>
                      <a:pt x="15094" y="503524"/>
                      <a:pt x="15110" y="506754"/>
                      <a:pt x="14553" y="509852"/>
                    </a:cubicBezTo>
                    <a:lnTo>
                      <a:pt x="10993" y="52935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2" name="Graphic 9">
              <a:extLst>
                <a:ext uri="{FF2B5EF4-FFF2-40B4-BE49-F238E27FC236}">
                  <a16:creationId xmlns:a16="http://schemas.microsoft.com/office/drawing/2014/main" id="{2C2A969D-539A-3417-EBB5-4AB3BEC09E1C}"/>
                </a:ext>
              </a:extLst>
            </p:cNvPr>
            <p:cNvGrpSpPr/>
            <p:nvPr/>
          </p:nvGrpSpPr>
          <p:grpSpPr>
            <a:xfrm>
              <a:off x="8883250" y="6557809"/>
              <a:ext cx="1012223" cy="1126531"/>
              <a:chOff x="8883250" y="6557809"/>
              <a:chExt cx="1012223" cy="1126531"/>
            </a:xfrm>
            <a:grpFill/>
          </p:grpSpPr>
          <p:sp>
            <p:nvSpPr>
              <p:cNvPr id="1599" name="Freeform 1598">
                <a:extLst>
                  <a:ext uri="{FF2B5EF4-FFF2-40B4-BE49-F238E27FC236}">
                    <a16:creationId xmlns:a16="http://schemas.microsoft.com/office/drawing/2014/main" id="{D40E4880-A106-EEE1-67A8-2888AB1680E7}"/>
                  </a:ext>
                </a:extLst>
              </p:cNvPr>
              <p:cNvSpPr/>
              <p:nvPr/>
            </p:nvSpPr>
            <p:spPr>
              <a:xfrm>
                <a:off x="8887522" y="6562138"/>
                <a:ext cx="1003589" cy="1114482"/>
              </a:xfrm>
              <a:custGeom>
                <a:avLst/>
                <a:gdLst>
                  <a:gd name="connsiteX0" fmla="*/ 349493 w 1003589"/>
                  <a:gd name="connsiteY0" fmla="*/ 843358 h 1114482"/>
                  <a:gd name="connsiteX1" fmla="*/ 311896 w 1003589"/>
                  <a:gd name="connsiteY1" fmla="*/ 868519 h 1114482"/>
                  <a:gd name="connsiteX2" fmla="*/ 297018 w 1003589"/>
                  <a:gd name="connsiteY2" fmla="*/ 865372 h 1114482"/>
                  <a:gd name="connsiteX3" fmla="*/ 271526 w 1003589"/>
                  <a:gd name="connsiteY3" fmla="*/ 831244 h 1114482"/>
                  <a:gd name="connsiteX4" fmla="*/ 265719 w 1003589"/>
                  <a:gd name="connsiteY4" fmla="*/ 826818 h 1114482"/>
                  <a:gd name="connsiteX5" fmla="*/ 172529 w 1003589"/>
                  <a:gd name="connsiteY5" fmla="*/ 794608 h 1114482"/>
                  <a:gd name="connsiteX6" fmla="*/ 165393 w 1003589"/>
                  <a:gd name="connsiteY6" fmla="*/ 788100 h 1114482"/>
                  <a:gd name="connsiteX7" fmla="*/ 142018 w 1003589"/>
                  <a:gd name="connsiteY7" fmla="*/ 744268 h 1114482"/>
                  <a:gd name="connsiteX8" fmla="*/ 138114 w 1003589"/>
                  <a:gd name="connsiteY8" fmla="*/ 739530 h 1114482"/>
                  <a:gd name="connsiteX9" fmla="*/ 95284 w 1003589"/>
                  <a:gd name="connsiteY9" fmla="*/ 706369 h 1114482"/>
                  <a:gd name="connsiteX10" fmla="*/ 84145 w 1003589"/>
                  <a:gd name="connsiteY10" fmla="*/ 705205 h 1114482"/>
                  <a:gd name="connsiteX11" fmla="*/ 69727 w 1003589"/>
                  <a:gd name="connsiteY11" fmla="*/ 712631 h 1114482"/>
                  <a:gd name="connsiteX12" fmla="*/ 54454 w 1003589"/>
                  <a:gd name="connsiteY12" fmla="*/ 706303 h 1114482"/>
                  <a:gd name="connsiteX13" fmla="*/ 38806 w 1003589"/>
                  <a:gd name="connsiteY13" fmla="*/ 674896 h 1114482"/>
                  <a:gd name="connsiteX14" fmla="*/ 36837 w 1003589"/>
                  <a:gd name="connsiteY14" fmla="*/ 667438 h 1114482"/>
                  <a:gd name="connsiteX15" fmla="*/ 35147 w 1003589"/>
                  <a:gd name="connsiteY15" fmla="*/ 641718 h 1114482"/>
                  <a:gd name="connsiteX16" fmla="*/ 32228 w 1003589"/>
                  <a:gd name="connsiteY16" fmla="*/ 632588 h 1114482"/>
                  <a:gd name="connsiteX17" fmla="*/ 2963 w 1003589"/>
                  <a:gd name="connsiteY17" fmla="*/ 587559 h 1114482"/>
                  <a:gd name="connsiteX18" fmla="*/ 3406 w 1003589"/>
                  <a:gd name="connsiteY18" fmla="*/ 565889 h 1114482"/>
                  <a:gd name="connsiteX19" fmla="*/ 17037 w 1003589"/>
                  <a:gd name="connsiteY19" fmla="*/ 547054 h 1114482"/>
                  <a:gd name="connsiteX20" fmla="*/ 20367 w 1003589"/>
                  <a:gd name="connsiteY20" fmla="*/ 534023 h 1114482"/>
                  <a:gd name="connsiteX21" fmla="*/ 16661 w 1003589"/>
                  <a:gd name="connsiteY21" fmla="*/ 492370 h 1114482"/>
                  <a:gd name="connsiteX22" fmla="*/ 16824 w 1003589"/>
                  <a:gd name="connsiteY22" fmla="*/ 487305 h 1114482"/>
                  <a:gd name="connsiteX23" fmla="*/ 22894 w 1003589"/>
                  <a:gd name="connsiteY23" fmla="*/ 447964 h 1114482"/>
                  <a:gd name="connsiteX24" fmla="*/ 22975 w 1003589"/>
                  <a:gd name="connsiteY24" fmla="*/ 442227 h 1114482"/>
                  <a:gd name="connsiteX25" fmla="*/ 19105 w 1003589"/>
                  <a:gd name="connsiteY25" fmla="*/ 410426 h 1114482"/>
                  <a:gd name="connsiteX26" fmla="*/ 19252 w 1003589"/>
                  <a:gd name="connsiteY26" fmla="*/ 404345 h 1114482"/>
                  <a:gd name="connsiteX27" fmla="*/ 29817 w 1003589"/>
                  <a:gd name="connsiteY27" fmla="*/ 342645 h 1114482"/>
                  <a:gd name="connsiteX28" fmla="*/ 30079 w 1003589"/>
                  <a:gd name="connsiteY28" fmla="*/ 337875 h 1114482"/>
                  <a:gd name="connsiteX29" fmla="*/ 28061 w 1003589"/>
                  <a:gd name="connsiteY29" fmla="*/ 303419 h 1114482"/>
                  <a:gd name="connsiteX30" fmla="*/ 27323 w 1003589"/>
                  <a:gd name="connsiteY30" fmla="*/ 299009 h 1114482"/>
                  <a:gd name="connsiteX31" fmla="*/ 11132 w 1003589"/>
                  <a:gd name="connsiteY31" fmla="*/ 242129 h 1114482"/>
                  <a:gd name="connsiteX32" fmla="*/ 17268 w 1003589"/>
                  <a:gd name="connsiteY32" fmla="*/ 221917 h 1114482"/>
                  <a:gd name="connsiteX33" fmla="*/ 31998 w 1003589"/>
                  <a:gd name="connsiteY33" fmla="*/ 212263 h 1114482"/>
                  <a:gd name="connsiteX34" fmla="*/ 38526 w 1003589"/>
                  <a:gd name="connsiteY34" fmla="*/ 201739 h 1114482"/>
                  <a:gd name="connsiteX35" fmla="*/ 43186 w 1003589"/>
                  <a:gd name="connsiteY35" fmla="*/ 178101 h 1114482"/>
                  <a:gd name="connsiteX36" fmla="*/ 43153 w 1003589"/>
                  <a:gd name="connsiteY36" fmla="*/ 169873 h 1114482"/>
                  <a:gd name="connsiteX37" fmla="*/ 39610 w 1003589"/>
                  <a:gd name="connsiteY37" fmla="*/ 152612 h 1114482"/>
                  <a:gd name="connsiteX38" fmla="*/ 45564 w 1003589"/>
                  <a:gd name="connsiteY38" fmla="*/ 134220 h 1114482"/>
                  <a:gd name="connsiteX39" fmla="*/ 78962 w 1003589"/>
                  <a:gd name="connsiteY39" fmla="*/ 109615 h 1114482"/>
                  <a:gd name="connsiteX40" fmla="*/ 82112 w 1003589"/>
                  <a:gd name="connsiteY40" fmla="*/ 106320 h 1114482"/>
                  <a:gd name="connsiteX41" fmla="*/ 97745 w 1003589"/>
                  <a:gd name="connsiteY41" fmla="*/ 83732 h 1114482"/>
                  <a:gd name="connsiteX42" fmla="*/ 100893 w 1003589"/>
                  <a:gd name="connsiteY42" fmla="*/ 80437 h 1114482"/>
                  <a:gd name="connsiteX43" fmla="*/ 125581 w 1003589"/>
                  <a:gd name="connsiteY43" fmla="*/ 62193 h 1114482"/>
                  <a:gd name="connsiteX44" fmla="*/ 131881 w 1003589"/>
                  <a:gd name="connsiteY44" fmla="*/ 49538 h 1114482"/>
                  <a:gd name="connsiteX45" fmla="*/ 134423 w 1003589"/>
                  <a:gd name="connsiteY45" fmla="*/ 14803 h 1114482"/>
                  <a:gd name="connsiteX46" fmla="*/ 150548 w 1003589"/>
                  <a:gd name="connsiteY46" fmla="*/ 673 h 1114482"/>
                  <a:gd name="connsiteX47" fmla="*/ 206403 w 1003589"/>
                  <a:gd name="connsiteY47" fmla="*/ 21918 h 1114482"/>
                  <a:gd name="connsiteX48" fmla="*/ 212390 w 1003589"/>
                  <a:gd name="connsiteY48" fmla="*/ 22278 h 1114482"/>
                  <a:gd name="connsiteX49" fmla="*/ 234454 w 1003589"/>
                  <a:gd name="connsiteY49" fmla="*/ 16688 h 1114482"/>
                  <a:gd name="connsiteX50" fmla="*/ 239408 w 1003589"/>
                  <a:gd name="connsiteY50" fmla="*/ 16721 h 1114482"/>
                  <a:gd name="connsiteX51" fmla="*/ 289029 w 1003589"/>
                  <a:gd name="connsiteY51" fmla="*/ 29851 h 1114482"/>
                  <a:gd name="connsiteX52" fmla="*/ 290456 w 1003589"/>
                  <a:gd name="connsiteY52" fmla="*/ 30343 h 1114482"/>
                  <a:gd name="connsiteX53" fmla="*/ 369883 w 1003589"/>
                  <a:gd name="connsiteY53" fmla="*/ 64291 h 1114482"/>
                  <a:gd name="connsiteX54" fmla="*/ 377118 w 1003589"/>
                  <a:gd name="connsiteY54" fmla="*/ 72241 h 1114482"/>
                  <a:gd name="connsiteX55" fmla="*/ 401838 w 1003589"/>
                  <a:gd name="connsiteY55" fmla="*/ 133564 h 1114482"/>
                  <a:gd name="connsiteX56" fmla="*/ 410466 w 1003589"/>
                  <a:gd name="connsiteY56" fmla="*/ 142006 h 1114482"/>
                  <a:gd name="connsiteX57" fmla="*/ 461483 w 1003589"/>
                  <a:gd name="connsiteY57" fmla="*/ 155661 h 1114482"/>
                  <a:gd name="connsiteX58" fmla="*/ 462565 w 1003589"/>
                  <a:gd name="connsiteY58" fmla="*/ 156021 h 1114482"/>
                  <a:gd name="connsiteX59" fmla="*/ 550800 w 1003589"/>
                  <a:gd name="connsiteY59" fmla="*/ 190428 h 1114482"/>
                  <a:gd name="connsiteX60" fmla="*/ 552375 w 1003589"/>
                  <a:gd name="connsiteY60" fmla="*/ 191199 h 1114482"/>
                  <a:gd name="connsiteX61" fmla="*/ 614792 w 1003589"/>
                  <a:gd name="connsiteY61" fmla="*/ 227917 h 1114482"/>
                  <a:gd name="connsiteX62" fmla="*/ 626028 w 1003589"/>
                  <a:gd name="connsiteY62" fmla="*/ 227409 h 1114482"/>
                  <a:gd name="connsiteX63" fmla="*/ 648830 w 1003589"/>
                  <a:gd name="connsiteY63" fmla="*/ 211410 h 1114482"/>
                  <a:gd name="connsiteX64" fmla="*/ 651635 w 1003589"/>
                  <a:gd name="connsiteY64" fmla="*/ 208738 h 1114482"/>
                  <a:gd name="connsiteX65" fmla="*/ 674863 w 1003589"/>
                  <a:gd name="connsiteY65" fmla="*/ 179380 h 1114482"/>
                  <a:gd name="connsiteX66" fmla="*/ 678193 w 1003589"/>
                  <a:gd name="connsiteY66" fmla="*/ 163233 h 1114482"/>
                  <a:gd name="connsiteX67" fmla="*/ 668039 w 1003589"/>
                  <a:gd name="connsiteY67" fmla="*/ 116893 h 1114482"/>
                  <a:gd name="connsiteX68" fmla="*/ 669646 w 1003589"/>
                  <a:gd name="connsiteY68" fmla="*/ 103435 h 1114482"/>
                  <a:gd name="connsiteX69" fmla="*/ 685705 w 1003589"/>
                  <a:gd name="connsiteY69" fmla="*/ 71962 h 1114482"/>
                  <a:gd name="connsiteX70" fmla="*/ 689298 w 1003589"/>
                  <a:gd name="connsiteY70" fmla="*/ 67324 h 1114482"/>
                  <a:gd name="connsiteX71" fmla="*/ 731013 w 1003589"/>
                  <a:gd name="connsiteY71" fmla="*/ 31802 h 1114482"/>
                  <a:gd name="connsiteX72" fmla="*/ 735507 w 1003589"/>
                  <a:gd name="connsiteY72" fmla="*/ 29425 h 1114482"/>
                  <a:gd name="connsiteX73" fmla="*/ 774565 w 1003589"/>
                  <a:gd name="connsiteY73" fmla="*/ 19426 h 1114482"/>
                  <a:gd name="connsiteX74" fmla="*/ 778912 w 1003589"/>
                  <a:gd name="connsiteY74" fmla="*/ 19295 h 1114482"/>
                  <a:gd name="connsiteX75" fmla="*/ 856780 w 1003589"/>
                  <a:gd name="connsiteY75" fmla="*/ 34670 h 1114482"/>
                  <a:gd name="connsiteX76" fmla="*/ 864786 w 1003589"/>
                  <a:gd name="connsiteY76" fmla="*/ 40703 h 1114482"/>
                  <a:gd name="connsiteX77" fmla="*/ 880878 w 1003589"/>
                  <a:gd name="connsiteY77" fmla="*/ 67143 h 1114482"/>
                  <a:gd name="connsiteX78" fmla="*/ 890786 w 1003589"/>
                  <a:gd name="connsiteY78" fmla="*/ 73372 h 1114482"/>
                  <a:gd name="connsiteX79" fmla="*/ 904532 w 1003589"/>
                  <a:gd name="connsiteY79" fmla="*/ 73372 h 1114482"/>
                  <a:gd name="connsiteX80" fmla="*/ 910372 w 1003589"/>
                  <a:gd name="connsiteY80" fmla="*/ 75224 h 1114482"/>
                  <a:gd name="connsiteX81" fmla="*/ 926234 w 1003589"/>
                  <a:gd name="connsiteY81" fmla="*/ 85945 h 1114482"/>
                  <a:gd name="connsiteX82" fmla="*/ 930598 w 1003589"/>
                  <a:gd name="connsiteY82" fmla="*/ 87683 h 1114482"/>
                  <a:gd name="connsiteX83" fmla="*/ 986830 w 1003589"/>
                  <a:gd name="connsiteY83" fmla="*/ 96239 h 1114482"/>
                  <a:gd name="connsiteX84" fmla="*/ 995835 w 1003589"/>
                  <a:gd name="connsiteY84" fmla="*/ 103353 h 1114482"/>
                  <a:gd name="connsiteX85" fmla="*/ 1001446 w 1003589"/>
                  <a:gd name="connsiteY85" fmla="*/ 114156 h 1114482"/>
                  <a:gd name="connsiteX86" fmla="*/ 1001151 w 1003589"/>
                  <a:gd name="connsiteY86" fmla="*/ 132924 h 1114482"/>
                  <a:gd name="connsiteX87" fmla="*/ 987666 w 1003589"/>
                  <a:gd name="connsiteY87" fmla="*/ 156710 h 1114482"/>
                  <a:gd name="connsiteX88" fmla="*/ 986223 w 1003589"/>
                  <a:gd name="connsiteY88" fmla="*/ 172758 h 1114482"/>
                  <a:gd name="connsiteX89" fmla="*/ 992850 w 1003589"/>
                  <a:gd name="connsiteY89" fmla="*/ 192920 h 1114482"/>
                  <a:gd name="connsiteX90" fmla="*/ 992949 w 1003589"/>
                  <a:gd name="connsiteY90" fmla="*/ 205411 h 1114482"/>
                  <a:gd name="connsiteX91" fmla="*/ 980613 w 1003589"/>
                  <a:gd name="connsiteY91" fmla="*/ 245063 h 1114482"/>
                  <a:gd name="connsiteX92" fmla="*/ 980449 w 1003589"/>
                  <a:gd name="connsiteY92" fmla="*/ 256717 h 1114482"/>
                  <a:gd name="connsiteX93" fmla="*/ 996426 w 1003589"/>
                  <a:gd name="connsiteY93" fmla="*/ 313844 h 1114482"/>
                  <a:gd name="connsiteX94" fmla="*/ 997181 w 1003589"/>
                  <a:gd name="connsiteY94" fmla="*/ 319401 h 1114482"/>
                  <a:gd name="connsiteX95" fmla="*/ 997181 w 1003589"/>
                  <a:gd name="connsiteY95" fmla="*/ 1063225 h 1114482"/>
                  <a:gd name="connsiteX96" fmla="*/ 984567 w 1003589"/>
                  <a:gd name="connsiteY96" fmla="*/ 1079551 h 1114482"/>
                  <a:gd name="connsiteX97" fmla="*/ 936306 w 1003589"/>
                  <a:gd name="connsiteY97" fmla="*/ 1079551 h 1114482"/>
                  <a:gd name="connsiteX98" fmla="*/ 923691 w 1003589"/>
                  <a:gd name="connsiteY98" fmla="*/ 1095878 h 1114482"/>
                  <a:gd name="connsiteX99" fmla="*/ 923691 w 1003589"/>
                  <a:gd name="connsiteY99" fmla="*/ 1114483 h 1114482"/>
                  <a:gd name="connsiteX100" fmla="*/ 668728 w 1003589"/>
                  <a:gd name="connsiteY100" fmla="*/ 956561 h 1114482"/>
                  <a:gd name="connsiteX101" fmla="*/ 419538 w 1003589"/>
                  <a:gd name="connsiteY101" fmla="*/ 802230 h 1114482"/>
                  <a:gd name="connsiteX102" fmla="*/ 408120 w 1003589"/>
                  <a:gd name="connsiteY102" fmla="*/ 802574 h 1114482"/>
                  <a:gd name="connsiteX103" fmla="*/ 349444 w 1003589"/>
                  <a:gd name="connsiteY103" fmla="*/ 843374 h 111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003589" h="1114482">
                    <a:moveTo>
                      <a:pt x="349493" y="843358"/>
                    </a:moveTo>
                    <a:lnTo>
                      <a:pt x="311896" y="868519"/>
                    </a:lnTo>
                    <a:cubicBezTo>
                      <a:pt x="306942" y="871831"/>
                      <a:pt x="300906" y="870552"/>
                      <a:pt x="297018" y="865372"/>
                    </a:cubicBezTo>
                    <a:lnTo>
                      <a:pt x="271526" y="831244"/>
                    </a:lnTo>
                    <a:cubicBezTo>
                      <a:pt x="269935" y="829113"/>
                      <a:pt x="267917" y="827589"/>
                      <a:pt x="265719" y="826818"/>
                    </a:cubicBezTo>
                    <a:lnTo>
                      <a:pt x="172529" y="794608"/>
                    </a:lnTo>
                    <a:cubicBezTo>
                      <a:pt x="169625" y="793608"/>
                      <a:pt x="167099" y="791296"/>
                      <a:pt x="165393" y="788100"/>
                    </a:cubicBezTo>
                    <a:lnTo>
                      <a:pt x="142018" y="744268"/>
                    </a:lnTo>
                    <a:cubicBezTo>
                      <a:pt x="141001" y="742350"/>
                      <a:pt x="139656" y="740727"/>
                      <a:pt x="138114" y="739530"/>
                    </a:cubicBezTo>
                    <a:lnTo>
                      <a:pt x="95284" y="706369"/>
                    </a:lnTo>
                    <a:cubicBezTo>
                      <a:pt x="91905" y="703763"/>
                      <a:pt x="87788" y="703320"/>
                      <a:pt x="84145" y="705205"/>
                    </a:cubicBezTo>
                    <a:lnTo>
                      <a:pt x="69727" y="712631"/>
                    </a:lnTo>
                    <a:cubicBezTo>
                      <a:pt x="64117" y="715516"/>
                      <a:pt x="57719" y="712861"/>
                      <a:pt x="54454" y="706303"/>
                    </a:cubicBezTo>
                    <a:lnTo>
                      <a:pt x="38806" y="674896"/>
                    </a:lnTo>
                    <a:cubicBezTo>
                      <a:pt x="37690" y="672651"/>
                      <a:pt x="37017" y="670093"/>
                      <a:pt x="36837" y="667438"/>
                    </a:cubicBezTo>
                    <a:lnTo>
                      <a:pt x="35147" y="641718"/>
                    </a:lnTo>
                    <a:cubicBezTo>
                      <a:pt x="34918" y="638358"/>
                      <a:pt x="33901" y="635178"/>
                      <a:pt x="32228" y="632588"/>
                    </a:cubicBezTo>
                    <a:lnTo>
                      <a:pt x="2963" y="587559"/>
                    </a:lnTo>
                    <a:cubicBezTo>
                      <a:pt x="-1154" y="581232"/>
                      <a:pt x="-957" y="571921"/>
                      <a:pt x="3406" y="565889"/>
                    </a:cubicBezTo>
                    <a:lnTo>
                      <a:pt x="17037" y="547054"/>
                    </a:lnTo>
                    <a:cubicBezTo>
                      <a:pt x="19564" y="543546"/>
                      <a:pt x="20778" y="538793"/>
                      <a:pt x="20367" y="534023"/>
                    </a:cubicBezTo>
                    <a:lnTo>
                      <a:pt x="16661" y="492370"/>
                    </a:lnTo>
                    <a:cubicBezTo>
                      <a:pt x="16513" y="490682"/>
                      <a:pt x="16562" y="488977"/>
                      <a:pt x="16824" y="487305"/>
                    </a:cubicBezTo>
                    <a:lnTo>
                      <a:pt x="22894" y="447964"/>
                    </a:lnTo>
                    <a:cubicBezTo>
                      <a:pt x="23189" y="446079"/>
                      <a:pt x="23222" y="444128"/>
                      <a:pt x="22975" y="442227"/>
                    </a:cubicBezTo>
                    <a:lnTo>
                      <a:pt x="19105" y="410426"/>
                    </a:lnTo>
                    <a:cubicBezTo>
                      <a:pt x="18859" y="408410"/>
                      <a:pt x="18908" y="406345"/>
                      <a:pt x="19252" y="404345"/>
                    </a:cubicBezTo>
                    <a:lnTo>
                      <a:pt x="29817" y="342645"/>
                    </a:lnTo>
                    <a:cubicBezTo>
                      <a:pt x="30079" y="341072"/>
                      <a:pt x="30177" y="339465"/>
                      <a:pt x="30079" y="337875"/>
                    </a:cubicBezTo>
                    <a:lnTo>
                      <a:pt x="28061" y="303419"/>
                    </a:lnTo>
                    <a:cubicBezTo>
                      <a:pt x="27980" y="301911"/>
                      <a:pt x="27733" y="300436"/>
                      <a:pt x="27323" y="299009"/>
                    </a:cubicBezTo>
                    <a:lnTo>
                      <a:pt x="11132" y="242129"/>
                    </a:lnTo>
                    <a:cubicBezTo>
                      <a:pt x="8918" y="234342"/>
                      <a:pt x="11559" y="225655"/>
                      <a:pt x="17268" y="221917"/>
                    </a:cubicBezTo>
                    <a:lnTo>
                      <a:pt x="31998" y="212263"/>
                    </a:lnTo>
                    <a:cubicBezTo>
                      <a:pt x="35246" y="210132"/>
                      <a:pt x="37624" y="206296"/>
                      <a:pt x="38526" y="201739"/>
                    </a:cubicBezTo>
                    <a:lnTo>
                      <a:pt x="43186" y="178101"/>
                    </a:lnTo>
                    <a:cubicBezTo>
                      <a:pt x="43710" y="175396"/>
                      <a:pt x="43710" y="172560"/>
                      <a:pt x="43153" y="169873"/>
                    </a:cubicBezTo>
                    <a:lnTo>
                      <a:pt x="39610" y="152612"/>
                    </a:lnTo>
                    <a:cubicBezTo>
                      <a:pt x="38133" y="145448"/>
                      <a:pt x="40577" y="137891"/>
                      <a:pt x="45564" y="134220"/>
                    </a:cubicBezTo>
                    <a:lnTo>
                      <a:pt x="78962" y="109615"/>
                    </a:lnTo>
                    <a:cubicBezTo>
                      <a:pt x="80143" y="108747"/>
                      <a:pt x="81210" y="107631"/>
                      <a:pt x="82112" y="106320"/>
                    </a:cubicBezTo>
                    <a:lnTo>
                      <a:pt x="97745" y="83732"/>
                    </a:lnTo>
                    <a:cubicBezTo>
                      <a:pt x="98647" y="82421"/>
                      <a:pt x="99713" y="81306"/>
                      <a:pt x="100893" y="80437"/>
                    </a:cubicBezTo>
                    <a:lnTo>
                      <a:pt x="125581" y="62193"/>
                    </a:lnTo>
                    <a:cubicBezTo>
                      <a:pt x="129142" y="59554"/>
                      <a:pt x="131503" y="54833"/>
                      <a:pt x="131881" y="49538"/>
                    </a:cubicBezTo>
                    <a:lnTo>
                      <a:pt x="134423" y="14803"/>
                    </a:lnTo>
                    <a:cubicBezTo>
                      <a:pt x="135162" y="4575"/>
                      <a:pt x="142937" y="-2228"/>
                      <a:pt x="150548" y="673"/>
                    </a:cubicBezTo>
                    <a:lnTo>
                      <a:pt x="206403" y="21918"/>
                    </a:lnTo>
                    <a:cubicBezTo>
                      <a:pt x="208339" y="22655"/>
                      <a:pt x="210406" y="22786"/>
                      <a:pt x="212390" y="22278"/>
                    </a:cubicBezTo>
                    <a:lnTo>
                      <a:pt x="234454" y="16688"/>
                    </a:lnTo>
                    <a:cubicBezTo>
                      <a:pt x="236094" y="16279"/>
                      <a:pt x="237768" y="16279"/>
                      <a:pt x="239408" y="16721"/>
                    </a:cubicBezTo>
                    <a:lnTo>
                      <a:pt x="289029" y="29851"/>
                    </a:lnTo>
                    <a:cubicBezTo>
                      <a:pt x="289505" y="29982"/>
                      <a:pt x="289997" y="30146"/>
                      <a:pt x="290456" y="30343"/>
                    </a:cubicBezTo>
                    <a:lnTo>
                      <a:pt x="369883" y="64291"/>
                    </a:lnTo>
                    <a:cubicBezTo>
                      <a:pt x="373000" y="65619"/>
                      <a:pt x="375592" y="68471"/>
                      <a:pt x="377118" y="72241"/>
                    </a:cubicBezTo>
                    <a:lnTo>
                      <a:pt x="401838" y="133564"/>
                    </a:lnTo>
                    <a:cubicBezTo>
                      <a:pt x="403593" y="137908"/>
                      <a:pt x="406759" y="141006"/>
                      <a:pt x="410466" y="142006"/>
                    </a:cubicBezTo>
                    <a:lnTo>
                      <a:pt x="461483" y="155661"/>
                    </a:lnTo>
                    <a:cubicBezTo>
                      <a:pt x="461843" y="155759"/>
                      <a:pt x="462203" y="155874"/>
                      <a:pt x="462565" y="156021"/>
                    </a:cubicBezTo>
                    <a:lnTo>
                      <a:pt x="550800" y="190428"/>
                    </a:lnTo>
                    <a:cubicBezTo>
                      <a:pt x="551342" y="190641"/>
                      <a:pt x="551867" y="190887"/>
                      <a:pt x="552375" y="191199"/>
                    </a:cubicBezTo>
                    <a:lnTo>
                      <a:pt x="614792" y="227917"/>
                    </a:lnTo>
                    <a:cubicBezTo>
                      <a:pt x="618401" y="230031"/>
                      <a:pt x="622551" y="229851"/>
                      <a:pt x="626028" y="227409"/>
                    </a:cubicBezTo>
                    <a:lnTo>
                      <a:pt x="648830" y="211410"/>
                    </a:lnTo>
                    <a:cubicBezTo>
                      <a:pt x="649847" y="210689"/>
                      <a:pt x="650798" y="209787"/>
                      <a:pt x="651635" y="208738"/>
                    </a:cubicBezTo>
                    <a:lnTo>
                      <a:pt x="674863" y="179380"/>
                    </a:lnTo>
                    <a:cubicBezTo>
                      <a:pt x="678176" y="175200"/>
                      <a:pt x="679456" y="169004"/>
                      <a:pt x="678193" y="163233"/>
                    </a:cubicBezTo>
                    <a:lnTo>
                      <a:pt x="668039" y="116893"/>
                    </a:lnTo>
                    <a:cubicBezTo>
                      <a:pt x="667038" y="112320"/>
                      <a:pt x="667628" y="107402"/>
                      <a:pt x="669646" y="103435"/>
                    </a:cubicBezTo>
                    <a:lnTo>
                      <a:pt x="685705" y="71962"/>
                    </a:lnTo>
                    <a:cubicBezTo>
                      <a:pt x="686640" y="70110"/>
                      <a:pt x="687871" y="68537"/>
                      <a:pt x="689298" y="67324"/>
                    </a:cubicBezTo>
                    <a:lnTo>
                      <a:pt x="731013" y="31802"/>
                    </a:lnTo>
                    <a:cubicBezTo>
                      <a:pt x="732374" y="30638"/>
                      <a:pt x="733900" y="29835"/>
                      <a:pt x="735507" y="29425"/>
                    </a:cubicBezTo>
                    <a:lnTo>
                      <a:pt x="774565" y="19426"/>
                    </a:lnTo>
                    <a:cubicBezTo>
                      <a:pt x="775992" y="19065"/>
                      <a:pt x="777469" y="19016"/>
                      <a:pt x="778912" y="19295"/>
                    </a:cubicBezTo>
                    <a:lnTo>
                      <a:pt x="856780" y="34670"/>
                    </a:lnTo>
                    <a:cubicBezTo>
                      <a:pt x="859946" y="35293"/>
                      <a:pt x="862817" y="37457"/>
                      <a:pt x="864786" y="40703"/>
                    </a:cubicBezTo>
                    <a:lnTo>
                      <a:pt x="880878" y="67143"/>
                    </a:lnTo>
                    <a:cubicBezTo>
                      <a:pt x="883272" y="71077"/>
                      <a:pt x="886931" y="73372"/>
                      <a:pt x="890786" y="73372"/>
                    </a:cubicBezTo>
                    <a:lnTo>
                      <a:pt x="904532" y="73372"/>
                    </a:lnTo>
                    <a:cubicBezTo>
                      <a:pt x="906567" y="73372"/>
                      <a:pt x="908567" y="74011"/>
                      <a:pt x="910372" y="75224"/>
                    </a:cubicBezTo>
                    <a:lnTo>
                      <a:pt x="926234" y="85945"/>
                    </a:lnTo>
                    <a:cubicBezTo>
                      <a:pt x="927596" y="86863"/>
                      <a:pt x="929072" y="87453"/>
                      <a:pt x="930598" y="87683"/>
                    </a:cubicBezTo>
                    <a:lnTo>
                      <a:pt x="986830" y="96239"/>
                    </a:lnTo>
                    <a:cubicBezTo>
                      <a:pt x="990488" y="96797"/>
                      <a:pt x="993785" y="99403"/>
                      <a:pt x="995835" y="103353"/>
                    </a:cubicBezTo>
                    <a:lnTo>
                      <a:pt x="1001446" y="114156"/>
                    </a:lnTo>
                    <a:cubicBezTo>
                      <a:pt x="1004415" y="119876"/>
                      <a:pt x="1004283" y="127368"/>
                      <a:pt x="1001151" y="132924"/>
                    </a:cubicBezTo>
                    <a:lnTo>
                      <a:pt x="987666" y="156710"/>
                    </a:lnTo>
                    <a:cubicBezTo>
                      <a:pt x="985025" y="161365"/>
                      <a:pt x="984485" y="167463"/>
                      <a:pt x="986223" y="172758"/>
                    </a:cubicBezTo>
                    <a:lnTo>
                      <a:pt x="992850" y="192920"/>
                    </a:lnTo>
                    <a:cubicBezTo>
                      <a:pt x="994162" y="196903"/>
                      <a:pt x="994195" y="201394"/>
                      <a:pt x="992949" y="205411"/>
                    </a:cubicBezTo>
                    <a:lnTo>
                      <a:pt x="980613" y="245063"/>
                    </a:lnTo>
                    <a:cubicBezTo>
                      <a:pt x="979448" y="248784"/>
                      <a:pt x="979399" y="252931"/>
                      <a:pt x="980449" y="256717"/>
                    </a:cubicBezTo>
                    <a:lnTo>
                      <a:pt x="996426" y="313844"/>
                    </a:lnTo>
                    <a:cubicBezTo>
                      <a:pt x="996919" y="315631"/>
                      <a:pt x="997181" y="317516"/>
                      <a:pt x="997181" y="319401"/>
                    </a:cubicBezTo>
                    <a:lnTo>
                      <a:pt x="997181" y="1063225"/>
                    </a:lnTo>
                    <a:cubicBezTo>
                      <a:pt x="997181" y="1072240"/>
                      <a:pt x="991538" y="1079551"/>
                      <a:pt x="984567" y="1079551"/>
                    </a:cubicBezTo>
                    <a:lnTo>
                      <a:pt x="936306" y="1079551"/>
                    </a:lnTo>
                    <a:cubicBezTo>
                      <a:pt x="929335" y="1079551"/>
                      <a:pt x="923691" y="1086862"/>
                      <a:pt x="923691" y="1095878"/>
                    </a:cubicBezTo>
                    <a:lnTo>
                      <a:pt x="923691" y="1114483"/>
                    </a:lnTo>
                    <a:lnTo>
                      <a:pt x="668728" y="956561"/>
                    </a:lnTo>
                    <a:lnTo>
                      <a:pt x="419538" y="802230"/>
                    </a:lnTo>
                    <a:cubicBezTo>
                      <a:pt x="415913" y="799984"/>
                      <a:pt x="411663" y="800116"/>
                      <a:pt x="408120" y="802574"/>
                    </a:cubicBezTo>
                    <a:lnTo>
                      <a:pt x="349444" y="84337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600" name="Freeform 1599">
                <a:extLst>
                  <a:ext uri="{FF2B5EF4-FFF2-40B4-BE49-F238E27FC236}">
                    <a16:creationId xmlns:a16="http://schemas.microsoft.com/office/drawing/2014/main" id="{3F9666C9-4BC3-F408-9DC7-B70BB9031698}"/>
                  </a:ext>
                </a:extLst>
              </p:cNvPr>
              <p:cNvSpPr/>
              <p:nvPr/>
            </p:nvSpPr>
            <p:spPr>
              <a:xfrm>
                <a:off x="8883250" y="6557809"/>
                <a:ext cx="1012223" cy="1126531"/>
              </a:xfrm>
              <a:custGeom>
                <a:avLst/>
                <a:gdLst>
                  <a:gd name="connsiteX0" fmla="*/ 932311 w 1012223"/>
                  <a:gd name="connsiteY0" fmla="*/ 1126532 h 1126531"/>
                  <a:gd name="connsiteX1" fmla="*/ 421596 w 1012223"/>
                  <a:gd name="connsiteY1" fmla="*/ 810214 h 1126531"/>
                  <a:gd name="connsiteX2" fmla="*/ 414887 w 1012223"/>
                  <a:gd name="connsiteY2" fmla="*/ 810427 h 1126531"/>
                  <a:gd name="connsiteX3" fmla="*/ 356161 w 1012223"/>
                  <a:gd name="connsiteY3" fmla="*/ 851259 h 1126531"/>
                  <a:gd name="connsiteX4" fmla="*/ 318564 w 1012223"/>
                  <a:gd name="connsiteY4" fmla="*/ 876421 h 1126531"/>
                  <a:gd name="connsiteX5" fmla="*/ 297862 w 1012223"/>
                  <a:gd name="connsiteY5" fmla="*/ 872274 h 1126531"/>
                  <a:gd name="connsiteX6" fmla="*/ 272387 w 1012223"/>
                  <a:gd name="connsiteY6" fmla="*/ 838146 h 1126531"/>
                  <a:gd name="connsiteX7" fmla="*/ 268597 w 1012223"/>
                  <a:gd name="connsiteY7" fmla="*/ 835212 h 1126531"/>
                  <a:gd name="connsiteX8" fmla="*/ 175408 w 1012223"/>
                  <a:gd name="connsiteY8" fmla="*/ 803001 h 1126531"/>
                  <a:gd name="connsiteX9" fmla="*/ 165877 w 1012223"/>
                  <a:gd name="connsiteY9" fmla="*/ 794461 h 1126531"/>
                  <a:gd name="connsiteX10" fmla="*/ 142518 w 1012223"/>
                  <a:gd name="connsiteY10" fmla="*/ 750612 h 1126531"/>
                  <a:gd name="connsiteX11" fmla="*/ 139779 w 1012223"/>
                  <a:gd name="connsiteY11" fmla="*/ 747235 h 1126531"/>
                  <a:gd name="connsiteX12" fmla="*/ 96948 w 1012223"/>
                  <a:gd name="connsiteY12" fmla="*/ 714074 h 1126531"/>
                  <a:gd name="connsiteX13" fmla="*/ 90403 w 1012223"/>
                  <a:gd name="connsiteY13" fmla="*/ 713336 h 1126531"/>
                  <a:gd name="connsiteX14" fmla="*/ 75984 w 1012223"/>
                  <a:gd name="connsiteY14" fmla="*/ 720762 h 1126531"/>
                  <a:gd name="connsiteX15" fmla="*/ 64912 w 1012223"/>
                  <a:gd name="connsiteY15" fmla="*/ 721680 h 1126531"/>
                  <a:gd name="connsiteX16" fmla="*/ 54888 w 1012223"/>
                  <a:gd name="connsiteY16" fmla="*/ 712517 h 1126531"/>
                  <a:gd name="connsiteX17" fmla="*/ 39257 w 1012223"/>
                  <a:gd name="connsiteY17" fmla="*/ 681110 h 1126531"/>
                  <a:gd name="connsiteX18" fmla="*/ 36861 w 1012223"/>
                  <a:gd name="connsiteY18" fmla="*/ 671996 h 1126531"/>
                  <a:gd name="connsiteX19" fmla="*/ 35172 w 1012223"/>
                  <a:gd name="connsiteY19" fmla="*/ 646293 h 1126531"/>
                  <a:gd name="connsiteX20" fmla="*/ 32941 w 1012223"/>
                  <a:gd name="connsiteY20" fmla="*/ 639228 h 1126531"/>
                  <a:gd name="connsiteX21" fmla="*/ 3660 w 1012223"/>
                  <a:gd name="connsiteY21" fmla="*/ 594199 h 1126531"/>
                  <a:gd name="connsiteX22" fmla="*/ 4250 w 1012223"/>
                  <a:gd name="connsiteY22" fmla="*/ 567660 h 1126531"/>
                  <a:gd name="connsiteX23" fmla="*/ 17849 w 1012223"/>
                  <a:gd name="connsiteY23" fmla="*/ 548825 h 1126531"/>
                  <a:gd name="connsiteX24" fmla="*/ 20392 w 1012223"/>
                  <a:gd name="connsiteY24" fmla="*/ 538695 h 1126531"/>
                  <a:gd name="connsiteX25" fmla="*/ 16701 w 1012223"/>
                  <a:gd name="connsiteY25" fmla="*/ 497043 h 1126531"/>
                  <a:gd name="connsiteX26" fmla="*/ 16898 w 1012223"/>
                  <a:gd name="connsiteY26" fmla="*/ 490929 h 1126531"/>
                  <a:gd name="connsiteX27" fmla="*/ 22951 w 1012223"/>
                  <a:gd name="connsiteY27" fmla="*/ 451620 h 1126531"/>
                  <a:gd name="connsiteX28" fmla="*/ 23033 w 1012223"/>
                  <a:gd name="connsiteY28" fmla="*/ 447031 h 1126531"/>
                  <a:gd name="connsiteX29" fmla="*/ 19145 w 1012223"/>
                  <a:gd name="connsiteY29" fmla="*/ 415263 h 1126531"/>
                  <a:gd name="connsiteX30" fmla="*/ 19326 w 1012223"/>
                  <a:gd name="connsiteY30" fmla="*/ 407952 h 1126531"/>
                  <a:gd name="connsiteX31" fmla="*/ 29889 w 1012223"/>
                  <a:gd name="connsiteY31" fmla="*/ 346236 h 1126531"/>
                  <a:gd name="connsiteX32" fmla="*/ 30103 w 1012223"/>
                  <a:gd name="connsiteY32" fmla="*/ 342465 h 1126531"/>
                  <a:gd name="connsiteX33" fmla="*/ 28069 w 1012223"/>
                  <a:gd name="connsiteY33" fmla="*/ 307993 h 1126531"/>
                  <a:gd name="connsiteX34" fmla="*/ 27494 w 1012223"/>
                  <a:gd name="connsiteY34" fmla="*/ 304501 h 1126531"/>
                  <a:gd name="connsiteX35" fmla="*/ 11304 w 1012223"/>
                  <a:gd name="connsiteY35" fmla="*/ 247621 h 1126531"/>
                  <a:gd name="connsiteX36" fmla="*/ 19227 w 1012223"/>
                  <a:gd name="connsiteY36" fmla="*/ 222639 h 1126531"/>
                  <a:gd name="connsiteX37" fmla="*/ 33957 w 1012223"/>
                  <a:gd name="connsiteY37" fmla="*/ 212985 h 1126531"/>
                  <a:gd name="connsiteX38" fmla="*/ 38633 w 1012223"/>
                  <a:gd name="connsiteY38" fmla="*/ 205198 h 1126531"/>
                  <a:gd name="connsiteX39" fmla="*/ 43291 w 1012223"/>
                  <a:gd name="connsiteY39" fmla="*/ 181577 h 1126531"/>
                  <a:gd name="connsiteX40" fmla="*/ 43258 w 1012223"/>
                  <a:gd name="connsiteY40" fmla="*/ 175037 h 1126531"/>
                  <a:gd name="connsiteX41" fmla="*/ 39715 w 1012223"/>
                  <a:gd name="connsiteY41" fmla="*/ 157776 h 1126531"/>
                  <a:gd name="connsiteX42" fmla="*/ 47326 w 1012223"/>
                  <a:gd name="connsiteY42" fmla="*/ 135057 h 1126531"/>
                  <a:gd name="connsiteX43" fmla="*/ 80725 w 1012223"/>
                  <a:gd name="connsiteY43" fmla="*/ 110452 h 1126531"/>
                  <a:gd name="connsiteX44" fmla="*/ 82906 w 1012223"/>
                  <a:gd name="connsiteY44" fmla="*/ 108173 h 1126531"/>
                  <a:gd name="connsiteX45" fmla="*/ 98539 w 1012223"/>
                  <a:gd name="connsiteY45" fmla="*/ 85569 h 1126531"/>
                  <a:gd name="connsiteX46" fmla="*/ 102673 w 1012223"/>
                  <a:gd name="connsiteY46" fmla="*/ 81274 h 1126531"/>
                  <a:gd name="connsiteX47" fmla="*/ 127345 w 1012223"/>
                  <a:gd name="connsiteY47" fmla="*/ 63030 h 1126531"/>
                  <a:gd name="connsiteX48" fmla="*/ 131937 w 1012223"/>
                  <a:gd name="connsiteY48" fmla="*/ 53538 h 1126531"/>
                  <a:gd name="connsiteX49" fmla="*/ 134481 w 1012223"/>
                  <a:gd name="connsiteY49" fmla="*/ 18804 h 1126531"/>
                  <a:gd name="connsiteX50" fmla="*/ 143453 w 1012223"/>
                  <a:gd name="connsiteY50" fmla="*/ 2362 h 1126531"/>
                  <a:gd name="connsiteX51" fmla="*/ 156412 w 1012223"/>
                  <a:gd name="connsiteY51" fmla="*/ 969 h 1126531"/>
                  <a:gd name="connsiteX52" fmla="*/ 212267 w 1012223"/>
                  <a:gd name="connsiteY52" fmla="*/ 22197 h 1126531"/>
                  <a:gd name="connsiteX53" fmla="*/ 215662 w 1012223"/>
                  <a:gd name="connsiteY53" fmla="*/ 22410 h 1126531"/>
                  <a:gd name="connsiteX54" fmla="*/ 237709 w 1012223"/>
                  <a:gd name="connsiteY54" fmla="*/ 16820 h 1126531"/>
                  <a:gd name="connsiteX55" fmla="*/ 244829 w 1012223"/>
                  <a:gd name="connsiteY55" fmla="*/ 16853 h 1126531"/>
                  <a:gd name="connsiteX56" fmla="*/ 294450 w 1012223"/>
                  <a:gd name="connsiteY56" fmla="*/ 29983 h 1126531"/>
                  <a:gd name="connsiteX57" fmla="*/ 296484 w 1012223"/>
                  <a:gd name="connsiteY57" fmla="*/ 30672 h 1126531"/>
                  <a:gd name="connsiteX58" fmla="*/ 375911 w 1012223"/>
                  <a:gd name="connsiteY58" fmla="*/ 64619 h 1126531"/>
                  <a:gd name="connsiteX59" fmla="*/ 385425 w 1012223"/>
                  <a:gd name="connsiteY59" fmla="*/ 74914 h 1126531"/>
                  <a:gd name="connsiteX60" fmla="*/ 410146 w 1012223"/>
                  <a:gd name="connsiteY60" fmla="*/ 136253 h 1126531"/>
                  <a:gd name="connsiteX61" fmla="*/ 415887 w 1012223"/>
                  <a:gd name="connsiteY61" fmla="*/ 142138 h 1126531"/>
                  <a:gd name="connsiteX62" fmla="*/ 466903 w 1012223"/>
                  <a:gd name="connsiteY62" fmla="*/ 155792 h 1126531"/>
                  <a:gd name="connsiteX63" fmla="*/ 468428 w 1012223"/>
                  <a:gd name="connsiteY63" fmla="*/ 156301 h 1126531"/>
                  <a:gd name="connsiteX64" fmla="*/ 556681 w 1012223"/>
                  <a:gd name="connsiteY64" fmla="*/ 190724 h 1126531"/>
                  <a:gd name="connsiteX65" fmla="*/ 558863 w 1012223"/>
                  <a:gd name="connsiteY65" fmla="*/ 191790 h 1126531"/>
                  <a:gd name="connsiteX66" fmla="*/ 621296 w 1012223"/>
                  <a:gd name="connsiteY66" fmla="*/ 228524 h 1126531"/>
                  <a:gd name="connsiteX67" fmla="*/ 627890 w 1012223"/>
                  <a:gd name="connsiteY67" fmla="*/ 228196 h 1126531"/>
                  <a:gd name="connsiteX68" fmla="*/ 650674 w 1012223"/>
                  <a:gd name="connsiteY68" fmla="*/ 212198 h 1126531"/>
                  <a:gd name="connsiteX69" fmla="*/ 652594 w 1012223"/>
                  <a:gd name="connsiteY69" fmla="*/ 210362 h 1126531"/>
                  <a:gd name="connsiteX70" fmla="*/ 675806 w 1012223"/>
                  <a:gd name="connsiteY70" fmla="*/ 181020 h 1126531"/>
                  <a:gd name="connsiteX71" fmla="*/ 678299 w 1012223"/>
                  <a:gd name="connsiteY71" fmla="*/ 168480 h 1126531"/>
                  <a:gd name="connsiteX72" fmla="*/ 668144 w 1012223"/>
                  <a:gd name="connsiteY72" fmla="*/ 122139 h 1126531"/>
                  <a:gd name="connsiteX73" fmla="*/ 670130 w 1012223"/>
                  <a:gd name="connsiteY73" fmla="*/ 105813 h 1126531"/>
                  <a:gd name="connsiteX74" fmla="*/ 686189 w 1012223"/>
                  <a:gd name="connsiteY74" fmla="*/ 74340 h 1126531"/>
                  <a:gd name="connsiteX75" fmla="*/ 690831 w 1012223"/>
                  <a:gd name="connsiteY75" fmla="*/ 68373 h 1126531"/>
                  <a:gd name="connsiteX76" fmla="*/ 732530 w 1012223"/>
                  <a:gd name="connsiteY76" fmla="*/ 32852 h 1126531"/>
                  <a:gd name="connsiteX77" fmla="*/ 738731 w 1012223"/>
                  <a:gd name="connsiteY77" fmla="*/ 29590 h 1126531"/>
                  <a:gd name="connsiteX78" fmla="*/ 777788 w 1012223"/>
                  <a:gd name="connsiteY78" fmla="*/ 19591 h 1126531"/>
                  <a:gd name="connsiteX79" fmla="*/ 784054 w 1012223"/>
                  <a:gd name="connsiteY79" fmla="*/ 19410 h 1126531"/>
                  <a:gd name="connsiteX80" fmla="*/ 861923 w 1012223"/>
                  <a:gd name="connsiteY80" fmla="*/ 34770 h 1126531"/>
                  <a:gd name="connsiteX81" fmla="*/ 872765 w 1012223"/>
                  <a:gd name="connsiteY81" fmla="*/ 42785 h 1126531"/>
                  <a:gd name="connsiteX82" fmla="*/ 888874 w 1012223"/>
                  <a:gd name="connsiteY82" fmla="*/ 69242 h 1126531"/>
                  <a:gd name="connsiteX83" fmla="*/ 895107 w 1012223"/>
                  <a:gd name="connsiteY83" fmla="*/ 73406 h 1126531"/>
                  <a:gd name="connsiteX84" fmla="*/ 908838 w 1012223"/>
                  <a:gd name="connsiteY84" fmla="*/ 73406 h 1126531"/>
                  <a:gd name="connsiteX85" fmla="*/ 917105 w 1012223"/>
                  <a:gd name="connsiteY85" fmla="*/ 75996 h 1126531"/>
                  <a:gd name="connsiteX86" fmla="*/ 932951 w 1012223"/>
                  <a:gd name="connsiteY86" fmla="*/ 86716 h 1126531"/>
                  <a:gd name="connsiteX87" fmla="*/ 935559 w 1012223"/>
                  <a:gd name="connsiteY87" fmla="*/ 87765 h 1126531"/>
                  <a:gd name="connsiteX88" fmla="*/ 991824 w 1012223"/>
                  <a:gd name="connsiteY88" fmla="*/ 96322 h 1126531"/>
                  <a:gd name="connsiteX89" fmla="*/ 1003980 w 1012223"/>
                  <a:gd name="connsiteY89" fmla="*/ 105698 h 1126531"/>
                  <a:gd name="connsiteX90" fmla="*/ 1009589 w 1012223"/>
                  <a:gd name="connsiteY90" fmla="*/ 116484 h 1126531"/>
                  <a:gd name="connsiteX91" fmla="*/ 1009229 w 1012223"/>
                  <a:gd name="connsiteY91" fmla="*/ 139351 h 1126531"/>
                  <a:gd name="connsiteX92" fmla="*/ 995745 w 1012223"/>
                  <a:gd name="connsiteY92" fmla="*/ 163136 h 1126531"/>
                  <a:gd name="connsiteX93" fmla="*/ 994629 w 1012223"/>
                  <a:gd name="connsiteY93" fmla="*/ 175725 h 1126531"/>
                  <a:gd name="connsiteX94" fmla="*/ 1001273 w 1012223"/>
                  <a:gd name="connsiteY94" fmla="*/ 195871 h 1126531"/>
                  <a:gd name="connsiteX95" fmla="*/ 1001371 w 1012223"/>
                  <a:gd name="connsiteY95" fmla="*/ 211001 h 1126531"/>
                  <a:gd name="connsiteX96" fmla="*/ 989053 w 1012223"/>
                  <a:gd name="connsiteY96" fmla="*/ 250637 h 1126531"/>
                  <a:gd name="connsiteX97" fmla="*/ 988953 w 1012223"/>
                  <a:gd name="connsiteY97" fmla="*/ 259866 h 1126531"/>
                  <a:gd name="connsiteX98" fmla="*/ 1004915 w 1012223"/>
                  <a:gd name="connsiteY98" fmla="*/ 316992 h 1126531"/>
                  <a:gd name="connsiteX99" fmla="*/ 1005817 w 1012223"/>
                  <a:gd name="connsiteY99" fmla="*/ 323713 h 1126531"/>
                  <a:gd name="connsiteX100" fmla="*/ 1005817 w 1012223"/>
                  <a:gd name="connsiteY100" fmla="*/ 1067537 h 1126531"/>
                  <a:gd name="connsiteX101" fmla="*/ 988888 w 1012223"/>
                  <a:gd name="connsiteY101" fmla="*/ 1088158 h 1126531"/>
                  <a:gd name="connsiteX102" fmla="*/ 940628 w 1012223"/>
                  <a:gd name="connsiteY102" fmla="*/ 1088158 h 1126531"/>
                  <a:gd name="connsiteX103" fmla="*/ 932311 w 1012223"/>
                  <a:gd name="connsiteY103" fmla="*/ 1100190 h 1126531"/>
                  <a:gd name="connsiteX104" fmla="*/ 932311 w 1012223"/>
                  <a:gd name="connsiteY104" fmla="*/ 1126515 h 1126531"/>
                  <a:gd name="connsiteX105" fmla="*/ 418397 w 1012223"/>
                  <a:gd name="connsiteY105" fmla="*/ 800640 h 1126531"/>
                  <a:gd name="connsiteX106" fmla="*/ 426123 w 1012223"/>
                  <a:gd name="connsiteY106" fmla="*/ 802903 h 1126531"/>
                  <a:gd name="connsiteX107" fmla="*/ 923700 w 1012223"/>
                  <a:gd name="connsiteY107" fmla="*/ 1111074 h 1126531"/>
                  <a:gd name="connsiteX108" fmla="*/ 923700 w 1012223"/>
                  <a:gd name="connsiteY108" fmla="*/ 1100190 h 1126531"/>
                  <a:gd name="connsiteX109" fmla="*/ 940628 w 1012223"/>
                  <a:gd name="connsiteY109" fmla="*/ 1079552 h 1126531"/>
                  <a:gd name="connsiteX110" fmla="*/ 988888 w 1012223"/>
                  <a:gd name="connsiteY110" fmla="*/ 1079552 h 1126531"/>
                  <a:gd name="connsiteX111" fmla="*/ 997204 w 1012223"/>
                  <a:gd name="connsiteY111" fmla="*/ 1067520 h 1126531"/>
                  <a:gd name="connsiteX112" fmla="*/ 997204 w 1012223"/>
                  <a:gd name="connsiteY112" fmla="*/ 323697 h 1126531"/>
                  <a:gd name="connsiteX113" fmla="*/ 996615 w 1012223"/>
                  <a:gd name="connsiteY113" fmla="*/ 319304 h 1126531"/>
                  <a:gd name="connsiteX114" fmla="*/ 980620 w 1012223"/>
                  <a:gd name="connsiteY114" fmla="*/ 262177 h 1126531"/>
                  <a:gd name="connsiteX115" fmla="*/ 980818 w 1012223"/>
                  <a:gd name="connsiteY115" fmla="*/ 248080 h 1126531"/>
                  <a:gd name="connsiteX116" fmla="*/ 993136 w 1012223"/>
                  <a:gd name="connsiteY116" fmla="*/ 208444 h 1126531"/>
                  <a:gd name="connsiteX117" fmla="*/ 993071 w 1012223"/>
                  <a:gd name="connsiteY117" fmla="*/ 198576 h 1126531"/>
                  <a:gd name="connsiteX118" fmla="*/ 986427 w 1012223"/>
                  <a:gd name="connsiteY118" fmla="*/ 178414 h 1126531"/>
                  <a:gd name="connsiteX119" fmla="*/ 988216 w 1012223"/>
                  <a:gd name="connsiteY119" fmla="*/ 158890 h 1126531"/>
                  <a:gd name="connsiteX120" fmla="*/ 1001700 w 1012223"/>
                  <a:gd name="connsiteY120" fmla="*/ 135122 h 1126531"/>
                  <a:gd name="connsiteX121" fmla="*/ 1001929 w 1012223"/>
                  <a:gd name="connsiteY121" fmla="*/ 120434 h 1126531"/>
                  <a:gd name="connsiteX122" fmla="*/ 996319 w 1012223"/>
                  <a:gd name="connsiteY122" fmla="*/ 109649 h 1126531"/>
                  <a:gd name="connsiteX123" fmla="*/ 990512 w 1012223"/>
                  <a:gd name="connsiteY123" fmla="*/ 104797 h 1126531"/>
                  <a:gd name="connsiteX124" fmla="*/ 934247 w 1012223"/>
                  <a:gd name="connsiteY124" fmla="*/ 96240 h 1126531"/>
                  <a:gd name="connsiteX125" fmla="*/ 928128 w 1012223"/>
                  <a:gd name="connsiteY125" fmla="*/ 93814 h 1126531"/>
                  <a:gd name="connsiteX126" fmla="*/ 912266 w 1012223"/>
                  <a:gd name="connsiteY126" fmla="*/ 83077 h 1126531"/>
                  <a:gd name="connsiteX127" fmla="*/ 908821 w 1012223"/>
                  <a:gd name="connsiteY127" fmla="*/ 81962 h 1126531"/>
                  <a:gd name="connsiteX128" fmla="*/ 895091 w 1012223"/>
                  <a:gd name="connsiteY128" fmla="*/ 81962 h 1126531"/>
                  <a:gd name="connsiteX129" fmla="*/ 881493 w 1012223"/>
                  <a:gd name="connsiteY129" fmla="*/ 73668 h 1126531"/>
                  <a:gd name="connsiteX130" fmla="*/ 865384 w 1012223"/>
                  <a:gd name="connsiteY130" fmla="*/ 47228 h 1126531"/>
                  <a:gd name="connsiteX131" fmla="*/ 860217 w 1012223"/>
                  <a:gd name="connsiteY131" fmla="*/ 43179 h 1126531"/>
                  <a:gd name="connsiteX132" fmla="*/ 782331 w 1012223"/>
                  <a:gd name="connsiteY132" fmla="*/ 27819 h 1126531"/>
                  <a:gd name="connsiteX133" fmla="*/ 779887 w 1012223"/>
                  <a:gd name="connsiteY133" fmla="*/ 27901 h 1126531"/>
                  <a:gd name="connsiteX134" fmla="*/ 740830 w 1012223"/>
                  <a:gd name="connsiteY134" fmla="*/ 37901 h 1126531"/>
                  <a:gd name="connsiteX135" fmla="*/ 738042 w 1012223"/>
                  <a:gd name="connsiteY135" fmla="*/ 39408 h 1126531"/>
                  <a:gd name="connsiteX136" fmla="*/ 696359 w 1012223"/>
                  <a:gd name="connsiteY136" fmla="*/ 74914 h 1126531"/>
                  <a:gd name="connsiteX137" fmla="*/ 693800 w 1012223"/>
                  <a:gd name="connsiteY137" fmla="*/ 78225 h 1126531"/>
                  <a:gd name="connsiteX138" fmla="*/ 677741 w 1012223"/>
                  <a:gd name="connsiteY138" fmla="*/ 109698 h 1126531"/>
                  <a:gd name="connsiteX139" fmla="*/ 676494 w 1012223"/>
                  <a:gd name="connsiteY139" fmla="*/ 120303 h 1126531"/>
                  <a:gd name="connsiteX140" fmla="*/ 686648 w 1012223"/>
                  <a:gd name="connsiteY140" fmla="*/ 166611 h 1126531"/>
                  <a:gd name="connsiteX141" fmla="*/ 682515 w 1012223"/>
                  <a:gd name="connsiteY141" fmla="*/ 186347 h 1126531"/>
                  <a:gd name="connsiteX142" fmla="*/ 659287 w 1012223"/>
                  <a:gd name="connsiteY142" fmla="*/ 215705 h 1126531"/>
                  <a:gd name="connsiteX143" fmla="*/ 655579 w 1012223"/>
                  <a:gd name="connsiteY143" fmla="*/ 219213 h 1126531"/>
                  <a:gd name="connsiteX144" fmla="*/ 632778 w 1012223"/>
                  <a:gd name="connsiteY144" fmla="*/ 235212 h 1126531"/>
                  <a:gd name="connsiteX145" fmla="*/ 616900 w 1012223"/>
                  <a:gd name="connsiteY145" fmla="*/ 235933 h 1126531"/>
                  <a:gd name="connsiteX146" fmla="*/ 554466 w 1012223"/>
                  <a:gd name="connsiteY146" fmla="*/ 199215 h 1126531"/>
                  <a:gd name="connsiteX147" fmla="*/ 553515 w 1012223"/>
                  <a:gd name="connsiteY147" fmla="*/ 198740 h 1126531"/>
                  <a:gd name="connsiteX148" fmla="*/ 465279 w 1012223"/>
                  <a:gd name="connsiteY148" fmla="*/ 164333 h 1126531"/>
                  <a:gd name="connsiteX149" fmla="*/ 413623 w 1012223"/>
                  <a:gd name="connsiteY149" fmla="*/ 150465 h 1126531"/>
                  <a:gd name="connsiteX150" fmla="*/ 402124 w 1012223"/>
                  <a:gd name="connsiteY150" fmla="*/ 139482 h 1126531"/>
                  <a:gd name="connsiteX151" fmla="*/ 377404 w 1012223"/>
                  <a:gd name="connsiteY151" fmla="*/ 78160 h 1126531"/>
                  <a:gd name="connsiteX152" fmla="*/ 372467 w 1012223"/>
                  <a:gd name="connsiteY152" fmla="*/ 72553 h 1126531"/>
                  <a:gd name="connsiteX153" fmla="*/ 293039 w 1012223"/>
                  <a:gd name="connsiteY153" fmla="*/ 38622 h 1126531"/>
                  <a:gd name="connsiteX154" fmla="*/ 242581 w 1012223"/>
                  <a:gd name="connsiteY154" fmla="*/ 25196 h 1126531"/>
                  <a:gd name="connsiteX155" fmla="*/ 239777 w 1012223"/>
                  <a:gd name="connsiteY155" fmla="*/ 25180 h 1126531"/>
                  <a:gd name="connsiteX156" fmla="*/ 217729 w 1012223"/>
                  <a:gd name="connsiteY156" fmla="*/ 30770 h 1126531"/>
                  <a:gd name="connsiteX157" fmla="*/ 209151 w 1012223"/>
                  <a:gd name="connsiteY157" fmla="*/ 30278 h 1126531"/>
                  <a:gd name="connsiteX158" fmla="*/ 153295 w 1012223"/>
                  <a:gd name="connsiteY158" fmla="*/ 9034 h 1126531"/>
                  <a:gd name="connsiteX159" fmla="*/ 148013 w 1012223"/>
                  <a:gd name="connsiteY159" fmla="*/ 9641 h 1126531"/>
                  <a:gd name="connsiteX160" fmla="*/ 142994 w 1012223"/>
                  <a:gd name="connsiteY160" fmla="*/ 19443 h 1126531"/>
                  <a:gd name="connsiteX161" fmla="*/ 140451 w 1012223"/>
                  <a:gd name="connsiteY161" fmla="*/ 54178 h 1126531"/>
                  <a:gd name="connsiteX162" fmla="*/ 132397 w 1012223"/>
                  <a:gd name="connsiteY162" fmla="*/ 69980 h 1126531"/>
                  <a:gd name="connsiteX163" fmla="*/ 107725 w 1012223"/>
                  <a:gd name="connsiteY163" fmla="*/ 88224 h 1126531"/>
                  <a:gd name="connsiteX164" fmla="*/ 105593 w 1012223"/>
                  <a:gd name="connsiteY164" fmla="*/ 90470 h 1126531"/>
                  <a:gd name="connsiteX165" fmla="*/ 89928 w 1012223"/>
                  <a:gd name="connsiteY165" fmla="*/ 113091 h 1126531"/>
                  <a:gd name="connsiteX166" fmla="*/ 85761 w 1012223"/>
                  <a:gd name="connsiteY166" fmla="*/ 117402 h 1126531"/>
                  <a:gd name="connsiteX167" fmla="*/ 52379 w 1012223"/>
                  <a:gd name="connsiteY167" fmla="*/ 141990 h 1126531"/>
                  <a:gd name="connsiteX168" fmla="*/ 48097 w 1012223"/>
                  <a:gd name="connsiteY168" fmla="*/ 156055 h 1126531"/>
                  <a:gd name="connsiteX169" fmla="*/ 51641 w 1012223"/>
                  <a:gd name="connsiteY169" fmla="*/ 173316 h 1126531"/>
                  <a:gd name="connsiteX170" fmla="*/ 51674 w 1012223"/>
                  <a:gd name="connsiteY170" fmla="*/ 183265 h 1126531"/>
                  <a:gd name="connsiteX171" fmla="*/ 47015 w 1012223"/>
                  <a:gd name="connsiteY171" fmla="*/ 206887 h 1126531"/>
                  <a:gd name="connsiteX172" fmla="*/ 38617 w 1012223"/>
                  <a:gd name="connsiteY172" fmla="*/ 220197 h 1126531"/>
                  <a:gd name="connsiteX173" fmla="*/ 23886 w 1012223"/>
                  <a:gd name="connsiteY173" fmla="*/ 229835 h 1126531"/>
                  <a:gd name="connsiteX174" fmla="*/ 19539 w 1012223"/>
                  <a:gd name="connsiteY174" fmla="*/ 245277 h 1126531"/>
                  <a:gd name="connsiteX175" fmla="*/ 35729 w 1012223"/>
                  <a:gd name="connsiteY175" fmla="*/ 302158 h 1126531"/>
                  <a:gd name="connsiteX176" fmla="*/ 36615 w 1012223"/>
                  <a:gd name="connsiteY176" fmla="*/ 307452 h 1126531"/>
                  <a:gd name="connsiteX177" fmla="*/ 38649 w 1012223"/>
                  <a:gd name="connsiteY177" fmla="*/ 341941 h 1126531"/>
                  <a:gd name="connsiteX178" fmla="*/ 38304 w 1012223"/>
                  <a:gd name="connsiteY178" fmla="*/ 347678 h 1126531"/>
                  <a:gd name="connsiteX179" fmla="*/ 27741 w 1012223"/>
                  <a:gd name="connsiteY179" fmla="*/ 409378 h 1126531"/>
                  <a:gd name="connsiteX180" fmla="*/ 27626 w 1012223"/>
                  <a:gd name="connsiteY180" fmla="*/ 414230 h 1126531"/>
                  <a:gd name="connsiteX181" fmla="*/ 31513 w 1012223"/>
                  <a:gd name="connsiteY181" fmla="*/ 445998 h 1126531"/>
                  <a:gd name="connsiteX182" fmla="*/ 31399 w 1012223"/>
                  <a:gd name="connsiteY182" fmla="*/ 452932 h 1126531"/>
                  <a:gd name="connsiteX183" fmla="*/ 25346 w 1012223"/>
                  <a:gd name="connsiteY183" fmla="*/ 492256 h 1126531"/>
                  <a:gd name="connsiteX184" fmla="*/ 25215 w 1012223"/>
                  <a:gd name="connsiteY184" fmla="*/ 496272 h 1126531"/>
                  <a:gd name="connsiteX185" fmla="*/ 28905 w 1012223"/>
                  <a:gd name="connsiteY185" fmla="*/ 537941 h 1126531"/>
                  <a:gd name="connsiteX186" fmla="*/ 24771 w 1012223"/>
                  <a:gd name="connsiteY186" fmla="*/ 553858 h 1126531"/>
                  <a:gd name="connsiteX187" fmla="*/ 11173 w 1012223"/>
                  <a:gd name="connsiteY187" fmla="*/ 572693 h 1126531"/>
                  <a:gd name="connsiteX188" fmla="*/ 10844 w 1012223"/>
                  <a:gd name="connsiteY188" fmla="*/ 589511 h 1126531"/>
                  <a:gd name="connsiteX189" fmla="*/ 40109 w 1012223"/>
                  <a:gd name="connsiteY189" fmla="*/ 634540 h 1126531"/>
                  <a:gd name="connsiteX190" fmla="*/ 43702 w 1012223"/>
                  <a:gd name="connsiteY190" fmla="*/ 645736 h 1126531"/>
                  <a:gd name="connsiteX191" fmla="*/ 45391 w 1012223"/>
                  <a:gd name="connsiteY191" fmla="*/ 671455 h 1126531"/>
                  <a:gd name="connsiteX192" fmla="*/ 46917 w 1012223"/>
                  <a:gd name="connsiteY192" fmla="*/ 677274 h 1126531"/>
                  <a:gd name="connsiteX193" fmla="*/ 62550 w 1012223"/>
                  <a:gd name="connsiteY193" fmla="*/ 708698 h 1126531"/>
                  <a:gd name="connsiteX194" fmla="*/ 67553 w 1012223"/>
                  <a:gd name="connsiteY194" fmla="*/ 713517 h 1126531"/>
                  <a:gd name="connsiteX195" fmla="*/ 72014 w 1012223"/>
                  <a:gd name="connsiteY195" fmla="*/ 713123 h 1126531"/>
                  <a:gd name="connsiteX196" fmla="*/ 86434 w 1012223"/>
                  <a:gd name="connsiteY196" fmla="*/ 705698 h 1126531"/>
                  <a:gd name="connsiteX197" fmla="*/ 102182 w 1012223"/>
                  <a:gd name="connsiteY197" fmla="*/ 707271 h 1126531"/>
                  <a:gd name="connsiteX198" fmla="*/ 145011 w 1012223"/>
                  <a:gd name="connsiteY198" fmla="*/ 740433 h 1126531"/>
                  <a:gd name="connsiteX199" fmla="*/ 150080 w 1012223"/>
                  <a:gd name="connsiteY199" fmla="*/ 746547 h 1126531"/>
                  <a:gd name="connsiteX200" fmla="*/ 173440 w 1012223"/>
                  <a:gd name="connsiteY200" fmla="*/ 790395 h 1126531"/>
                  <a:gd name="connsiteX201" fmla="*/ 178180 w 1012223"/>
                  <a:gd name="connsiteY201" fmla="*/ 794854 h 1126531"/>
                  <a:gd name="connsiteX202" fmla="*/ 271387 w 1012223"/>
                  <a:gd name="connsiteY202" fmla="*/ 827065 h 1126531"/>
                  <a:gd name="connsiteX203" fmla="*/ 279243 w 1012223"/>
                  <a:gd name="connsiteY203" fmla="*/ 832982 h 1126531"/>
                  <a:gd name="connsiteX204" fmla="*/ 304719 w 1012223"/>
                  <a:gd name="connsiteY204" fmla="*/ 867111 h 1126531"/>
                  <a:gd name="connsiteX205" fmla="*/ 313757 w 1012223"/>
                  <a:gd name="connsiteY205" fmla="*/ 869274 h 1126531"/>
                  <a:gd name="connsiteX206" fmla="*/ 351322 w 1012223"/>
                  <a:gd name="connsiteY206" fmla="*/ 844129 h 1126531"/>
                  <a:gd name="connsiteX207" fmla="*/ 409949 w 1012223"/>
                  <a:gd name="connsiteY207" fmla="*/ 803362 h 1126531"/>
                  <a:gd name="connsiteX208" fmla="*/ 418364 w 1012223"/>
                  <a:gd name="connsiteY208" fmla="*/ 800624 h 112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012223" h="1126531">
                    <a:moveTo>
                      <a:pt x="932311" y="1126532"/>
                    </a:moveTo>
                    <a:lnTo>
                      <a:pt x="421596" y="810214"/>
                    </a:lnTo>
                    <a:cubicBezTo>
                      <a:pt x="419446" y="808870"/>
                      <a:pt x="417019" y="808952"/>
                      <a:pt x="414887" y="810427"/>
                    </a:cubicBezTo>
                    <a:lnTo>
                      <a:pt x="356161" y="851259"/>
                    </a:lnTo>
                    <a:lnTo>
                      <a:pt x="318564" y="876421"/>
                    </a:lnTo>
                    <a:cubicBezTo>
                      <a:pt x="311674" y="881044"/>
                      <a:pt x="303144" y="879339"/>
                      <a:pt x="297862" y="872274"/>
                    </a:cubicBezTo>
                    <a:lnTo>
                      <a:pt x="272387" y="838146"/>
                    </a:lnTo>
                    <a:cubicBezTo>
                      <a:pt x="271305" y="836703"/>
                      <a:pt x="270008" y="835687"/>
                      <a:pt x="268597" y="835212"/>
                    </a:cubicBezTo>
                    <a:lnTo>
                      <a:pt x="175408" y="803001"/>
                    </a:lnTo>
                    <a:cubicBezTo>
                      <a:pt x="171503" y="801657"/>
                      <a:pt x="168108" y="798625"/>
                      <a:pt x="165877" y="794461"/>
                    </a:cubicBezTo>
                    <a:lnTo>
                      <a:pt x="142518" y="750612"/>
                    </a:lnTo>
                    <a:cubicBezTo>
                      <a:pt x="141780" y="749235"/>
                      <a:pt x="140845" y="748071"/>
                      <a:pt x="139779" y="747235"/>
                    </a:cubicBezTo>
                    <a:lnTo>
                      <a:pt x="96948" y="714074"/>
                    </a:lnTo>
                    <a:cubicBezTo>
                      <a:pt x="94898" y="712484"/>
                      <a:pt x="92618" y="712222"/>
                      <a:pt x="90403" y="713336"/>
                    </a:cubicBezTo>
                    <a:lnTo>
                      <a:pt x="75984" y="720762"/>
                    </a:lnTo>
                    <a:cubicBezTo>
                      <a:pt x="72491" y="722549"/>
                      <a:pt x="68537" y="722860"/>
                      <a:pt x="64912" y="721680"/>
                    </a:cubicBezTo>
                    <a:cubicBezTo>
                      <a:pt x="60712" y="720303"/>
                      <a:pt x="57152" y="717041"/>
                      <a:pt x="54888" y="712517"/>
                    </a:cubicBezTo>
                    <a:lnTo>
                      <a:pt x="39257" y="681110"/>
                    </a:lnTo>
                    <a:cubicBezTo>
                      <a:pt x="37878" y="678372"/>
                      <a:pt x="37058" y="675225"/>
                      <a:pt x="36861" y="671996"/>
                    </a:cubicBezTo>
                    <a:lnTo>
                      <a:pt x="35172" y="646293"/>
                    </a:lnTo>
                    <a:cubicBezTo>
                      <a:pt x="34991" y="643687"/>
                      <a:pt x="34204" y="641178"/>
                      <a:pt x="32941" y="639228"/>
                    </a:cubicBezTo>
                    <a:lnTo>
                      <a:pt x="3660" y="594199"/>
                    </a:lnTo>
                    <a:cubicBezTo>
                      <a:pt x="-1425" y="586331"/>
                      <a:pt x="-1195" y="575168"/>
                      <a:pt x="4250" y="567660"/>
                    </a:cubicBezTo>
                    <a:lnTo>
                      <a:pt x="17849" y="548825"/>
                    </a:lnTo>
                    <a:cubicBezTo>
                      <a:pt x="19801" y="546153"/>
                      <a:pt x="20720" y="542465"/>
                      <a:pt x="20392" y="538695"/>
                    </a:cubicBezTo>
                    <a:lnTo>
                      <a:pt x="16701" y="497043"/>
                    </a:lnTo>
                    <a:cubicBezTo>
                      <a:pt x="16520" y="494994"/>
                      <a:pt x="16586" y="492929"/>
                      <a:pt x="16898" y="490929"/>
                    </a:cubicBezTo>
                    <a:lnTo>
                      <a:pt x="22951" y="451620"/>
                    </a:lnTo>
                    <a:cubicBezTo>
                      <a:pt x="23180" y="450145"/>
                      <a:pt x="23197" y="448621"/>
                      <a:pt x="23033" y="447031"/>
                    </a:cubicBezTo>
                    <a:lnTo>
                      <a:pt x="19145" y="415263"/>
                    </a:lnTo>
                    <a:cubicBezTo>
                      <a:pt x="18866" y="412804"/>
                      <a:pt x="18915" y="410345"/>
                      <a:pt x="19326" y="407952"/>
                    </a:cubicBezTo>
                    <a:lnTo>
                      <a:pt x="29889" y="346236"/>
                    </a:lnTo>
                    <a:cubicBezTo>
                      <a:pt x="30103" y="344957"/>
                      <a:pt x="30169" y="343679"/>
                      <a:pt x="30103" y="342465"/>
                    </a:cubicBezTo>
                    <a:lnTo>
                      <a:pt x="28069" y="307993"/>
                    </a:lnTo>
                    <a:cubicBezTo>
                      <a:pt x="28003" y="306763"/>
                      <a:pt x="27806" y="305567"/>
                      <a:pt x="27494" y="304501"/>
                    </a:cubicBezTo>
                    <a:lnTo>
                      <a:pt x="11304" y="247621"/>
                    </a:lnTo>
                    <a:cubicBezTo>
                      <a:pt x="8549" y="237949"/>
                      <a:pt x="11879" y="227442"/>
                      <a:pt x="19227" y="222639"/>
                    </a:cubicBezTo>
                    <a:lnTo>
                      <a:pt x="33957" y="212985"/>
                    </a:lnTo>
                    <a:cubicBezTo>
                      <a:pt x="36238" y="211493"/>
                      <a:pt x="37944" y="208657"/>
                      <a:pt x="38633" y="205198"/>
                    </a:cubicBezTo>
                    <a:lnTo>
                      <a:pt x="43291" y="181577"/>
                    </a:lnTo>
                    <a:cubicBezTo>
                      <a:pt x="43718" y="179446"/>
                      <a:pt x="43718" y="177184"/>
                      <a:pt x="43258" y="175037"/>
                    </a:cubicBezTo>
                    <a:lnTo>
                      <a:pt x="39715" y="157776"/>
                    </a:lnTo>
                    <a:cubicBezTo>
                      <a:pt x="37878" y="148891"/>
                      <a:pt x="40946" y="139778"/>
                      <a:pt x="47326" y="135057"/>
                    </a:cubicBezTo>
                    <a:lnTo>
                      <a:pt x="80725" y="110452"/>
                    </a:lnTo>
                    <a:cubicBezTo>
                      <a:pt x="81529" y="109862"/>
                      <a:pt x="82250" y="109108"/>
                      <a:pt x="82906" y="108173"/>
                    </a:cubicBezTo>
                    <a:lnTo>
                      <a:pt x="98539" y="85569"/>
                    </a:lnTo>
                    <a:cubicBezTo>
                      <a:pt x="99688" y="83897"/>
                      <a:pt x="101082" y="82438"/>
                      <a:pt x="102673" y="81274"/>
                    </a:cubicBezTo>
                    <a:lnTo>
                      <a:pt x="127345" y="63030"/>
                    </a:lnTo>
                    <a:cubicBezTo>
                      <a:pt x="129920" y="61128"/>
                      <a:pt x="131626" y="57587"/>
                      <a:pt x="131937" y="53538"/>
                    </a:cubicBezTo>
                    <a:lnTo>
                      <a:pt x="134481" y="18804"/>
                    </a:lnTo>
                    <a:cubicBezTo>
                      <a:pt x="134989" y="11772"/>
                      <a:pt x="138351" y="5625"/>
                      <a:pt x="143453" y="2362"/>
                    </a:cubicBezTo>
                    <a:cubicBezTo>
                      <a:pt x="147455" y="-195"/>
                      <a:pt x="152082" y="-703"/>
                      <a:pt x="156412" y="969"/>
                    </a:cubicBezTo>
                    <a:lnTo>
                      <a:pt x="212267" y="22197"/>
                    </a:lnTo>
                    <a:cubicBezTo>
                      <a:pt x="213383" y="22623"/>
                      <a:pt x="214514" y="22689"/>
                      <a:pt x="215662" y="22410"/>
                    </a:cubicBezTo>
                    <a:lnTo>
                      <a:pt x="237709" y="16820"/>
                    </a:lnTo>
                    <a:cubicBezTo>
                      <a:pt x="240071" y="16214"/>
                      <a:pt x="242516" y="16230"/>
                      <a:pt x="244829" y="16853"/>
                    </a:cubicBezTo>
                    <a:lnTo>
                      <a:pt x="294450" y="29983"/>
                    </a:lnTo>
                    <a:cubicBezTo>
                      <a:pt x="295139" y="30163"/>
                      <a:pt x="295811" y="30410"/>
                      <a:pt x="296484" y="30672"/>
                    </a:cubicBezTo>
                    <a:lnTo>
                      <a:pt x="375911" y="64619"/>
                    </a:lnTo>
                    <a:cubicBezTo>
                      <a:pt x="380078" y="66423"/>
                      <a:pt x="383457" y="70078"/>
                      <a:pt x="385425" y="74914"/>
                    </a:cubicBezTo>
                    <a:lnTo>
                      <a:pt x="410146" y="136253"/>
                    </a:lnTo>
                    <a:cubicBezTo>
                      <a:pt x="411393" y="139302"/>
                      <a:pt x="413525" y="141498"/>
                      <a:pt x="415887" y="142138"/>
                    </a:cubicBezTo>
                    <a:lnTo>
                      <a:pt x="466903" y="155792"/>
                    </a:lnTo>
                    <a:cubicBezTo>
                      <a:pt x="467444" y="155940"/>
                      <a:pt x="467920" y="156104"/>
                      <a:pt x="468428" y="156301"/>
                    </a:cubicBezTo>
                    <a:lnTo>
                      <a:pt x="556681" y="190724"/>
                    </a:lnTo>
                    <a:cubicBezTo>
                      <a:pt x="557419" y="191003"/>
                      <a:pt x="558141" y="191363"/>
                      <a:pt x="558863" y="191790"/>
                    </a:cubicBezTo>
                    <a:lnTo>
                      <a:pt x="621296" y="228524"/>
                    </a:lnTo>
                    <a:cubicBezTo>
                      <a:pt x="623411" y="229770"/>
                      <a:pt x="625757" y="229688"/>
                      <a:pt x="627890" y="228196"/>
                    </a:cubicBezTo>
                    <a:lnTo>
                      <a:pt x="650674" y="212198"/>
                    </a:lnTo>
                    <a:cubicBezTo>
                      <a:pt x="651347" y="211722"/>
                      <a:pt x="652003" y="211099"/>
                      <a:pt x="652594" y="210362"/>
                    </a:cubicBezTo>
                    <a:lnTo>
                      <a:pt x="675806" y="181020"/>
                    </a:lnTo>
                    <a:cubicBezTo>
                      <a:pt x="678315" y="177856"/>
                      <a:pt x="679283" y="172938"/>
                      <a:pt x="678299" y="168480"/>
                    </a:cubicBezTo>
                    <a:lnTo>
                      <a:pt x="668144" y="122139"/>
                    </a:lnTo>
                    <a:cubicBezTo>
                      <a:pt x="666931" y="116583"/>
                      <a:pt x="667653" y="110649"/>
                      <a:pt x="670130" y="105813"/>
                    </a:cubicBezTo>
                    <a:lnTo>
                      <a:pt x="686189" y="74340"/>
                    </a:lnTo>
                    <a:cubicBezTo>
                      <a:pt x="687387" y="71980"/>
                      <a:pt x="688944" y="69980"/>
                      <a:pt x="690831" y="68373"/>
                    </a:cubicBezTo>
                    <a:lnTo>
                      <a:pt x="732530" y="32852"/>
                    </a:lnTo>
                    <a:cubicBezTo>
                      <a:pt x="734432" y="31262"/>
                      <a:pt x="736516" y="30163"/>
                      <a:pt x="738731" y="29590"/>
                    </a:cubicBezTo>
                    <a:lnTo>
                      <a:pt x="777788" y="19591"/>
                    </a:lnTo>
                    <a:cubicBezTo>
                      <a:pt x="779854" y="19050"/>
                      <a:pt x="781955" y="18984"/>
                      <a:pt x="784054" y="19410"/>
                    </a:cubicBezTo>
                    <a:lnTo>
                      <a:pt x="861923" y="34770"/>
                    </a:lnTo>
                    <a:cubicBezTo>
                      <a:pt x="866286" y="35639"/>
                      <a:pt x="870125" y="38474"/>
                      <a:pt x="872765" y="42785"/>
                    </a:cubicBezTo>
                    <a:lnTo>
                      <a:pt x="888874" y="69242"/>
                    </a:lnTo>
                    <a:cubicBezTo>
                      <a:pt x="890466" y="71882"/>
                      <a:pt x="892761" y="73406"/>
                      <a:pt x="895107" y="73406"/>
                    </a:cubicBezTo>
                    <a:lnTo>
                      <a:pt x="908838" y="73406"/>
                    </a:lnTo>
                    <a:cubicBezTo>
                      <a:pt x="911724" y="73406"/>
                      <a:pt x="914579" y="74307"/>
                      <a:pt x="917105" y="75996"/>
                    </a:cubicBezTo>
                    <a:lnTo>
                      <a:pt x="932951" y="86716"/>
                    </a:lnTo>
                    <a:cubicBezTo>
                      <a:pt x="933788" y="87274"/>
                      <a:pt x="934657" y="87634"/>
                      <a:pt x="935559" y="87765"/>
                    </a:cubicBezTo>
                    <a:lnTo>
                      <a:pt x="991824" y="96322"/>
                    </a:lnTo>
                    <a:cubicBezTo>
                      <a:pt x="996844" y="97092"/>
                      <a:pt x="1001289" y="100502"/>
                      <a:pt x="1003980" y="105698"/>
                    </a:cubicBezTo>
                    <a:lnTo>
                      <a:pt x="1009589" y="116484"/>
                    </a:lnTo>
                    <a:cubicBezTo>
                      <a:pt x="1013232" y="123533"/>
                      <a:pt x="1013084" y="132516"/>
                      <a:pt x="1009229" y="139351"/>
                    </a:cubicBezTo>
                    <a:lnTo>
                      <a:pt x="995745" y="163136"/>
                    </a:lnTo>
                    <a:cubicBezTo>
                      <a:pt x="993694" y="166726"/>
                      <a:pt x="993268" y="171562"/>
                      <a:pt x="994629" y="175725"/>
                    </a:cubicBezTo>
                    <a:lnTo>
                      <a:pt x="1001273" y="195871"/>
                    </a:lnTo>
                    <a:cubicBezTo>
                      <a:pt x="1002864" y="200740"/>
                      <a:pt x="1002913" y="206116"/>
                      <a:pt x="1001371" y="211001"/>
                    </a:cubicBezTo>
                    <a:lnTo>
                      <a:pt x="989053" y="250637"/>
                    </a:lnTo>
                    <a:cubicBezTo>
                      <a:pt x="988149" y="253588"/>
                      <a:pt x="988100" y="256866"/>
                      <a:pt x="988953" y="259866"/>
                    </a:cubicBezTo>
                    <a:lnTo>
                      <a:pt x="1004915" y="316992"/>
                    </a:lnTo>
                    <a:cubicBezTo>
                      <a:pt x="1005521" y="319139"/>
                      <a:pt x="1005817" y="321402"/>
                      <a:pt x="1005817" y="323713"/>
                    </a:cubicBezTo>
                    <a:lnTo>
                      <a:pt x="1005817" y="1067537"/>
                    </a:lnTo>
                    <a:cubicBezTo>
                      <a:pt x="1005817" y="1078913"/>
                      <a:pt x="998222" y="1088158"/>
                      <a:pt x="988888" y="1088158"/>
                    </a:cubicBezTo>
                    <a:lnTo>
                      <a:pt x="940628" y="1088158"/>
                    </a:lnTo>
                    <a:cubicBezTo>
                      <a:pt x="936117" y="1088158"/>
                      <a:pt x="932311" y="1093666"/>
                      <a:pt x="932311" y="1100190"/>
                    </a:cubicBezTo>
                    <a:lnTo>
                      <a:pt x="932311" y="1126515"/>
                    </a:lnTo>
                    <a:close/>
                    <a:moveTo>
                      <a:pt x="418397" y="800640"/>
                    </a:moveTo>
                    <a:cubicBezTo>
                      <a:pt x="421038" y="800640"/>
                      <a:pt x="423695" y="801395"/>
                      <a:pt x="426123" y="802903"/>
                    </a:cubicBezTo>
                    <a:lnTo>
                      <a:pt x="923700" y="1111074"/>
                    </a:lnTo>
                    <a:lnTo>
                      <a:pt x="923700" y="1100190"/>
                    </a:lnTo>
                    <a:cubicBezTo>
                      <a:pt x="923700" y="1088814"/>
                      <a:pt x="931294" y="1079552"/>
                      <a:pt x="940628" y="1079552"/>
                    </a:cubicBezTo>
                    <a:lnTo>
                      <a:pt x="988888" y="1079552"/>
                    </a:lnTo>
                    <a:cubicBezTo>
                      <a:pt x="993399" y="1079552"/>
                      <a:pt x="997204" y="1074044"/>
                      <a:pt x="997204" y="1067520"/>
                    </a:cubicBezTo>
                    <a:lnTo>
                      <a:pt x="997204" y="323697"/>
                    </a:lnTo>
                    <a:cubicBezTo>
                      <a:pt x="997204" y="322172"/>
                      <a:pt x="997008" y="320697"/>
                      <a:pt x="996615" y="319304"/>
                    </a:cubicBezTo>
                    <a:lnTo>
                      <a:pt x="980620" y="262177"/>
                    </a:lnTo>
                    <a:cubicBezTo>
                      <a:pt x="979341" y="257604"/>
                      <a:pt x="979407" y="252588"/>
                      <a:pt x="980818" y="248080"/>
                    </a:cubicBezTo>
                    <a:lnTo>
                      <a:pt x="993136" y="208444"/>
                    </a:lnTo>
                    <a:cubicBezTo>
                      <a:pt x="994105" y="205296"/>
                      <a:pt x="994088" y="201690"/>
                      <a:pt x="993071" y="198576"/>
                    </a:cubicBezTo>
                    <a:lnTo>
                      <a:pt x="986427" y="178414"/>
                    </a:lnTo>
                    <a:cubicBezTo>
                      <a:pt x="984295" y="171889"/>
                      <a:pt x="984968" y="164611"/>
                      <a:pt x="988216" y="158890"/>
                    </a:cubicBezTo>
                    <a:lnTo>
                      <a:pt x="1001700" y="135122"/>
                    </a:lnTo>
                    <a:cubicBezTo>
                      <a:pt x="1004160" y="130811"/>
                      <a:pt x="1004242" y="124910"/>
                      <a:pt x="1001929" y="120434"/>
                    </a:cubicBezTo>
                    <a:lnTo>
                      <a:pt x="996319" y="109649"/>
                    </a:lnTo>
                    <a:cubicBezTo>
                      <a:pt x="994909" y="106911"/>
                      <a:pt x="992776" y="105141"/>
                      <a:pt x="990512" y="104797"/>
                    </a:cubicBezTo>
                    <a:lnTo>
                      <a:pt x="934247" y="96240"/>
                    </a:lnTo>
                    <a:cubicBezTo>
                      <a:pt x="932115" y="95912"/>
                      <a:pt x="930047" y="95109"/>
                      <a:pt x="928128" y="93814"/>
                    </a:cubicBezTo>
                    <a:lnTo>
                      <a:pt x="912266" y="83077"/>
                    </a:lnTo>
                    <a:cubicBezTo>
                      <a:pt x="911167" y="82356"/>
                      <a:pt x="910002" y="81962"/>
                      <a:pt x="908821" y="81962"/>
                    </a:cubicBezTo>
                    <a:lnTo>
                      <a:pt x="895091" y="81962"/>
                    </a:lnTo>
                    <a:cubicBezTo>
                      <a:pt x="889727" y="81962"/>
                      <a:pt x="884659" y="78864"/>
                      <a:pt x="881493" y="73668"/>
                    </a:cubicBezTo>
                    <a:lnTo>
                      <a:pt x="865384" y="47228"/>
                    </a:lnTo>
                    <a:cubicBezTo>
                      <a:pt x="864039" y="45015"/>
                      <a:pt x="862185" y="43572"/>
                      <a:pt x="860217" y="43179"/>
                    </a:cubicBezTo>
                    <a:lnTo>
                      <a:pt x="782331" y="27819"/>
                    </a:lnTo>
                    <a:cubicBezTo>
                      <a:pt x="781495" y="27656"/>
                      <a:pt x="780691" y="27688"/>
                      <a:pt x="779887" y="27901"/>
                    </a:cubicBezTo>
                    <a:lnTo>
                      <a:pt x="740830" y="37901"/>
                    </a:lnTo>
                    <a:cubicBezTo>
                      <a:pt x="739879" y="38146"/>
                      <a:pt x="738927" y="38655"/>
                      <a:pt x="738042" y="39408"/>
                    </a:cubicBezTo>
                    <a:lnTo>
                      <a:pt x="696359" y="74914"/>
                    </a:lnTo>
                    <a:cubicBezTo>
                      <a:pt x="695375" y="75766"/>
                      <a:pt x="694473" y="76913"/>
                      <a:pt x="693800" y="78225"/>
                    </a:cubicBezTo>
                    <a:lnTo>
                      <a:pt x="677741" y="109698"/>
                    </a:lnTo>
                    <a:cubicBezTo>
                      <a:pt x="676166" y="112796"/>
                      <a:pt x="675707" y="116665"/>
                      <a:pt x="676494" y="120303"/>
                    </a:cubicBezTo>
                    <a:lnTo>
                      <a:pt x="686648" y="166611"/>
                    </a:lnTo>
                    <a:cubicBezTo>
                      <a:pt x="688191" y="173594"/>
                      <a:pt x="686616" y="181167"/>
                      <a:pt x="682515" y="186347"/>
                    </a:cubicBezTo>
                    <a:lnTo>
                      <a:pt x="659287" y="215705"/>
                    </a:lnTo>
                    <a:cubicBezTo>
                      <a:pt x="658171" y="217083"/>
                      <a:pt x="656941" y="218263"/>
                      <a:pt x="655579" y="219213"/>
                    </a:cubicBezTo>
                    <a:lnTo>
                      <a:pt x="632778" y="235212"/>
                    </a:lnTo>
                    <a:cubicBezTo>
                      <a:pt x="627906" y="238622"/>
                      <a:pt x="621952" y="238884"/>
                      <a:pt x="616900" y="235933"/>
                    </a:cubicBezTo>
                    <a:lnTo>
                      <a:pt x="554466" y="199215"/>
                    </a:lnTo>
                    <a:cubicBezTo>
                      <a:pt x="554155" y="199035"/>
                      <a:pt x="553843" y="198887"/>
                      <a:pt x="553515" y="198740"/>
                    </a:cubicBezTo>
                    <a:lnTo>
                      <a:pt x="465279" y="164333"/>
                    </a:lnTo>
                    <a:lnTo>
                      <a:pt x="413623" y="150465"/>
                    </a:lnTo>
                    <a:cubicBezTo>
                      <a:pt x="408587" y="149121"/>
                      <a:pt x="404372" y="145121"/>
                      <a:pt x="402124" y="139482"/>
                    </a:cubicBezTo>
                    <a:lnTo>
                      <a:pt x="377404" y="78160"/>
                    </a:lnTo>
                    <a:cubicBezTo>
                      <a:pt x="376305" y="75471"/>
                      <a:pt x="374517" y="73422"/>
                      <a:pt x="372467" y="72553"/>
                    </a:cubicBezTo>
                    <a:lnTo>
                      <a:pt x="293039" y="38622"/>
                    </a:lnTo>
                    <a:lnTo>
                      <a:pt x="242581" y="25196"/>
                    </a:lnTo>
                    <a:cubicBezTo>
                      <a:pt x="241630" y="24951"/>
                      <a:pt x="240695" y="24934"/>
                      <a:pt x="239777" y="25180"/>
                    </a:cubicBezTo>
                    <a:lnTo>
                      <a:pt x="217729" y="30770"/>
                    </a:lnTo>
                    <a:cubicBezTo>
                      <a:pt x="214925" y="31491"/>
                      <a:pt x="211939" y="31328"/>
                      <a:pt x="209151" y="30278"/>
                    </a:cubicBezTo>
                    <a:lnTo>
                      <a:pt x="153295" y="9034"/>
                    </a:lnTo>
                    <a:cubicBezTo>
                      <a:pt x="151540" y="8362"/>
                      <a:pt x="149736" y="8559"/>
                      <a:pt x="148013" y="9641"/>
                    </a:cubicBezTo>
                    <a:cubicBezTo>
                      <a:pt x="145224" y="11427"/>
                      <a:pt x="143305" y="15181"/>
                      <a:pt x="142994" y="19443"/>
                    </a:cubicBezTo>
                    <a:lnTo>
                      <a:pt x="140451" y="54178"/>
                    </a:lnTo>
                    <a:cubicBezTo>
                      <a:pt x="139975" y="60702"/>
                      <a:pt x="136974" y="66603"/>
                      <a:pt x="132397" y="69980"/>
                    </a:cubicBezTo>
                    <a:lnTo>
                      <a:pt x="107725" y="88224"/>
                    </a:lnTo>
                    <a:cubicBezTo>
                      <a:pt x="106905" y="88831"/>
                      <a:pt x="106200" y="89568"/>
                      <a:pt x="105593" y="90470"/>
                    </a:cubicBezTo>
                    <a:lnTo>
                      <a:pt x="89928" y="113091"/>
                    </a:lnTo>
                    <a:cubicBezTo>
                      <a:pt x="88730" y="114812"/>
                      <a:pt x="87336" y="116255"/>
                      <a:pt x="85761" y="117402"/>
                    </a:cubicBezTo>
                    <a:lnTo>
                      <a:pt x="52379" y="141990"/>
                    </a:lnTo>
                    <a:cubicBezTo>
                      <a:pt x="48770" y="144662"/>
                      <a:pt x="46950" y="150580"/>
                      <a:pt x="48097" y="156055"/>
                    </a:cubicBezTo>
                    <a:lnTo>
                      <a:pt x="51641" y="173316"/>
                    </a:lnTo>
                    <a:cubicBezTo>
                      <a:pt x="52313" y="176578"/>
                      <a:pt x="52313" y="180020"/>
                      <a:pt x="51674" y="183265"/>
                    </a:cubicBezTo>
                    <a:lnTo>
                      <a:pt x="47015" y="206887"/>
                    </a:lnTo>
                    <a:cubicBezTo>
                      <a:pt x="45884" y="212591"/>
                      <a:pt x="42816" y="217443"/>
                      <a:pt x="38617" y="220197"/>
                    </a:cubicBezTo>
                    <a:lnTo>
                      <a:pt x="23886" y="229835"/>
                    </a:lnTo>
                    <a:cubicBezTo>
                      <a:pt x="19752" y="232557"/>
                      <a:pt x="17833" y="239327"/>
                      <a:pt x="19539" y="245277"/>
                    </a:cubicBezTo>
                    <a:lnTo>
                      <a:pt x="35729" y="302158"/>
                    </a:lnTo>
                    <a:cubicBezTo>
                      <a:pt x="36205" y="303796"/>
                      <a:pt x="36500" y="305600"/>
                      <a:pt x="36615" y="307452"/>
                    </a:cubicBezTo>
                    <a:lnTo>
                      <a:pt x="38649" y="341941"/>
                    </a:lnTo>
                    <a:cubicBezTo>
                      <a:pt x="38764" y="343810"/>
                      <a:pt x="38649" y="345744"/>
                      <a:pt x="38304" y="347678"/>
                    </a:cubicBezTo>
                    <a:lnTo>
                      <a:pt x="27741" y="409378"/>
                    </a:lnTo>
                    <a:cubicBezTo>
                      <a:pt x="27494" y="410952"/>
                      <a:pt x="27445" y="412624"/>
                      <a:pt x="27626" y="414230"/>
                    </a:cubicBezTo>
                    <a:lnTo>
                      <a:pt x="31513" y="445998"/>
                    </a:lnTo>
                    <a:cubicBezTo>
                      <a:pt x="31776" y="448391"/>
                      <a:pt x="31744" y="450719"/>
                      <a:pt x="31399" y="452932"/>
                    </a:cubicBezTo>
                    <a:lnTo>
                      <a:pt x="25346" y="492256"/>
                    </a:lnTo>
                    <a:cubicBezTo>
                      <a:pt x="25133" y="493568"/>
                      <a:pt x="25100" y="494912"/>
                      <a:pt x="25215" y="496272"/>
                    </a:cubicBezTo>
                    <a:lnTo>
                      <a:pt x="28905" y="537941"/>
                    </a:lnTo>
                    <a:cubicBezTo>
                      <a:pt x="29414" y="543744"/>
                      <a:pt x="27921" y="549530"/>
                      <a:pt x="24771" y="553858"/>
                    </a:cubicBezTo>
                    <a:lnTo>
                      <a:pt x="11173" y="572693"/>
                    </a:lnTo>
                    <a:cubicBezTo>
                      <a:pt x="7843" y="577282"/>
                      <a:pt x="7696" y="584675"/>
                      <a:pt x="10844" y="589511"/>
                    </a:cubicBezTo>
                    <a:lnTo>
                      <a:pt x="40109" y="634540"/>
                    </a:lnTo>
                    <a:cubicBezTo>
                      <a:pt x="42192" y="637753"/>
                      <a:pt x="43456" y="641621"/>
                      <a:pt x="43702" y="645736"/>
                    </a:cubicBezTo>
                    <a:lnTo>
                      <a:pt x="45391" y="671455"/>
                    </a:lnTo>
                    <a:cubicBezTo>
                      <a:pt x="45522" y="673553"/>
                      <a:pt x="46064" y="675569"/>
                      <a:pt x="46917" y="677274"/>
                    </a:cubicBezTo>
                    <a:lnTo>
                      <a:pt x="62550" y="708698"/>
                    </a:lnTo>
                    <a:cubicBezTo>
                      <a:pt x="63780" y="711140"/>
                      <a:pt x="65551" y="712861"/>
                      <a:pt x="67553" y="713517"/>
                    </a:cubicBezTo>
                    <a:cubicBezTo>
                      <a:pt x="69062" y="714025"/>
                      <a:pt x="70571" y="713861"/>
                      <a:pt x="72014" y="713123"/>
                    </a:cubicBezTo>
                    <a:lnTo>
                      <a:pt x="86434" y="705698"/>
                    </a:lnTo>
                    <a:cubicBezTo>
                      <a:pt x="91584" y="703042"/>
                      <a:pt x="97441" y="703632"/>
                      <a:pt x="102182" y="707271"/>
                    </a:cubicBezTo>
                    <a:lnTo>
                      <a:pt x="145011" y="740433"/>
                    </a:lnTo>
                    <a:cubicBezTo>
                      <a:pt x="147046" y="742023"/>
                      <a:pt x="148768" y="744072"/>
                      <a:pt x="150080" y="746547"/>
                    </a:cubicBezTo>
                    <a:lnTo>
                      <a:pt x="173440" y="790395"/>
                    </a:lnTo>
                    <a:cubicBezTo>
                      <a:pt x="174637" y="792625"/>
                      <a:pt x="176326" y="794215"/>
                      <a:pt x="178180" y="794854"/>
                    </a:cubicBezTo>
                    <a:lnTo>
                      <a:pt x="271387" y="827065"/>
                    </a:lnTo>
                    <a:cubicBezTo>
                      <a:pt x="274404" y="828114"/>
                      <a:pt x="277128" y="830163"/>
                      <a:pt x="279243" y="832982"/>
                    </a:cubicBezTo>
                    <a:lnTo>
                      <a:pt x="304719" y="867111"/>
                    </a:lnTo>
                    <a:cubicBezTo>
                      <a:pt x="307261" y="870471"/>
                      <a:pt x="310722" y="871274"/>
                      <a:pt x="313757" y="869274"/>
                    </a:cubicBezTo>
                    <a:lnTo>
                      <a:pt x="351322" y="844129"/>
                    </a:lnTo>
                    <a:lnTo>
                      <a:pt x="409949" y="803362"/>
                    </a:lnTo>
                    <a:cubicBezTo>
                      <a:pt x="412557" y="801542"/>
                      <a:pt x="415461" y="800624"/>
                      <a:pt x="418364" y="80062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3" name="Graphic 9">
              <a:extLst>
                <a:ext uri="{FF2B5EF4-FFF2-40B4-BE49-F238E27FC236}">
                  <a16:creationId xmlns:a16="http://schemas.microsoft.com/office/drawing/2014/main" id="{61BBD993-2E3D-4414-2BF4-FAFC12BB59F8}"/>
                </a:ext>
              </a:extLst>
            </p:cNvPr>
            <p:cNvGrpSpPr/>
            <p:nvPr/>
          </p:nvGrpSpPr>
          <p:grpSpPr>
            <a:xfrm>
              <a:off x="9591706" y="5794284"/>
              <a:ext cx="166704" cy="130644"/>
              <a:chOff x="9591706" y="5794284"/>
              <a:chExt cx="166704" cy="130644"/>
            </a:xfrm>
            <a:grpFill/>
          </p:grpSpPr>
          <p:sp>
            <p:nvSpPr>
              <p:cNvPr id="1597" name="Freeform 1596">
                <a:extLst>
                  <a:ext uri="{FF2B5EF4-FFF2-40B4-BE49-F238E27FC236}">
                    <a16:creationId xmlns:a16="http://schemas.microsoft.com/office/drawing/2014/main" id="{E730A404-A6D1-11ED-8EAC-8088DFB0412E}"/>
                  </a:ext>
                </a:extLst>
              </p:cNvPr>
              <p:cNvSpPr/>
              <p:nvPr/>
            </p:nvSpPr>
            <p:spPr>
              <a:xfrm>
                <a:off x="9595977" y="5798569"/>
                <a:ext cx="157823" cy="122051"/>
              </a:xfrm>
              <a:custGeom>
                <a:avLst/>
                <a:gdLst>
                  <a:gd name="connsiteX0" fmla="*/ 6252 w 157823"/>
                  <a:gd name="connsiteY0" fmla="*/ 38958 h 122051"/>
                  <a:gd name="connsiteX1" fmla="*/ 15438 w 157823"/>
                  <a:gd name="connsiteY1" fmla="*/ 38958 h 122051"/>
                  <a:gd name="connsiteX2" fmla="*/ 17735 w 157823"/>
                  <a:gd name="connsiteY2" fmla="*/ 22188 h 122051"/>
                  <a:gd name="connsiteX3" fmla="*/ 56776 w 157823"/>
                  <a:gd name="connsiteY3" fmla="*/ 9616 h 122051"/>
                  <a:gd name="connsiteX4" fmla="*/ 70556 w 157823"/>
                  <a:gd name="connsiteY4" fmla="*/ 6813 h 122051"/>
                  <a:gd name="connsiteX5" fmla="*/ 90175 w 157823"/>
                  <a:gd name="connsiteY5" fmla="*/ 1502 h 122051"/>
                  <a:gd name="connsiteX6" fmla="*/ 92290 w 157823"/>
                  <a:gd name="connsiteY6" fmla="*/ 1174 h 122051"/>
                  <a:gd name="connsiteX7" fmla="*/ 117142 w 157823"/>
                  <a:gd name="connsiteY7" fmla="*/ 10 h 122051"/>
                  <a:gd name="connsiteX8" fmla="*/ 124393 w 157823"/>
                  <a:gd name="connsiteY8" fmla="*/ 2567 h 122051"/>
                  <a:gd name="connsiteX9" fmla="*/ 148129 w 157823"/>
                  <a:gd name="connsiteY9" fmla="*/ 22172 h 122051"/>
                  <a:gd name="connsiteX10" fmla="*/ 153886 w 157823"/>
                  <a:gd name="connsiteY10" fmla="*/ 34171 h 122051"/>
                  <a:gd name="connsiteX11" fmla="*/ 157823 w 157823"/>
                  <a:gd name="connsiteY11" fmla="*/ 80889 h 122051"/>
                  <a:gd name="connsiteX12" fmla="*/ 146341 w 157823"/>
                  <a:gd name="connsiteY12" fmla="*/ 83675 h 122051"/>
                  <a:gd name="connsiteX13" fmla="*/ 134858 w 157823"/>
                  <a:gd name="connsiteY13" fmla="*/ 99051 h 122051"/>
                  <a:gd name="connsiteX14" fmla="*/ 104101 w 157823"/>
                  <a:gd name="connsiteY14" fmla="*/ 96559 h 122051"/>
                  <a:gd name="connsiteX15" fmla="*/ 97179 w 157823"/>
                  <a:gd name="connsiteY15" fmla="*/ 98576 h 122051"/>
                  <a:gd name="connsiteX16" fmla="*/ 77101 w 157823"/>
                  <a:gd name="connsiteY16" fmla="*/ 113017 h 122051"/>
                  <a:gd name="connsiteX17" fmla="*/ 72918 w 157823"/>
                  <a:gd name="connsiteY17" fmla="*/ 114869 h 122051"/>
                  <a:gd name="connsiteX18" fmla="*/ 38519 w 157823"/>
                  <a:gd name="connsiteY18" fmla="*/ 121852 h 122051"/>
                  <a:gd name="connsiteX19" fmla="*/ 29760 w 157823"/>
                  <a:gd name="connsiteY19" fmla="*/ 119475 h 122051"/>
                  <a:gd name="connsiteX20" fmla="*/ 12239 w 157823"/>
                  <a:gd name="connsiteY20" fmla="*/ 104936 h 122051"/>
                  <a:gd name="connsiteX21" fmla="*/ 7105 w 157823"/>
                  <a:gd name="connsiteY21" fmla="*/ 96444 h 122051"/>
                  <a:gd name="connsiteX22" fmla="*/ 676 w 157823"/>
                  <a:gd name="connsiteY22" fmla="*/ 72004 h 122051"/>
                  <a:gd name="connsiteX23" fmla="*/ 593 w 157823"/>
                  <a:gd name="connsiteY23" fmla="*/ 61775 h 122051"/>
                  <a:gd name="connsiteX24" fmla="*/ 6220 w 157823"/>
                  <a:gd name="connsiteY24" fmla="*/ 38958 h 12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7823" h="122051">
                    <a:moveTo>
                      <a:pt x="6252" y="38958"/>
                    </a:moveTo>
                    <a:lnTo>
                      <a:pt x="15438" y="38958"/>
                    </a:lnTo>
                    <a:lnTo>
                      <a:pt x="17735" y="22188"/>
                    </a:lnTo>
                    <a:lnTo>
                      <a:pt x="56776" y="9616"/>
                    </a:lnTo>
                    <a:lnTo>
                      <a:pt x="70556" y="6813"/>
                    </a:lnTo>
                    <a:lnTo>
                      <a:pt x="90175" y="1502"/>
                    </a:lnTo>
                    <a:cubicBezTo>
                      <a:pt x="90879" y="1305"/>
                      <a:pt x="91585" y="1206"/>
                      <a:pt x="92290" y="1174"/>
                    </a:cubicBezTo>
                    <a:lnTo>
                      <a:pt x="117142" y="10"/>
                    </a:lnTo>
                    <a:cubicBezTo>
                      <a:pt x="119701" y="-105"/>
                      <a:pt x="122227" y="780"/>
                      <a:pt x="124393" y="2567"/>
                    </a:cubicBezTo>
                    <a:lnTo>
                      <a:pt x="148129" y="22172"/>
                    </a:lnTo>
                    <a:cubicBezTo>
                      <a:pt x="151360" y="24828"/>
                      <a:pt x="153477" y="29253"/>
                      <a:pt x="153886" y="34171"/>
                    </a:cubicBezTo>
                    <a:lnTo>
                      <a:pt x="157823" y="80889"/>
                    </a:lnTo>
                    <a:lnTo>
                      <a:pt x="146341" y="83675"/>
                    </a:lnTo>
                    <a:lnTo>
                      <a:pt x="134858" y="99051"/>
                    </a:lnTo>
                    <a:lnTo>
                      <a:pt x="104101" y="96559"/>
                    </a:lnTo>
                    <a:cubicBezTo>
                      <a:pt x="101689" y="96363"/>
                      <a:pt x="99295" y="97068"/>
                      <a:pt x="97179" y="98576"/>
                    </a:cubicBezTo>
                    <a:lnTo>
                      <a:pt x="77101" y="113017"/>
                    </a:lnTo>
                    <a:cubicBezTo>
                      <a:pt x="75804" y="113951"/>
                      <a:pt x="74393" y="114574"/>
                      <a:pt x="72918" y="114869"/>
                    </a:cubicBezTo>
                    <a:lnTo>
                      <a:pt x="38519" y="121852"/>
                    </a:lnTo>
                    <a:cubicBezTo>
                      <a:pt x="35468" y="122475"/>
                      <a:pt x="32351" y="121623"/>
                      <a:pt x="29760" y="119475"/>
                    </a:cubicBezTo>
                    <a:lnTo>
                      <a:pt x="12239" y="104936"/>
                    </a:lnTo>
                    <a:cubicBezTo>
                      <a:pt x="9829" y="102936"/>
                      <a:pt x="8024" y="99952"/>
                      <a:pt x="7105" y="96444"/>
                    </a:cubicBezTo>
                    <a:lnTo>
                      <a:pt x="676" y="72004"/>
                    </a:lnTo>
                    <a:cubicBezTo>
                      <a:pt x="-195" y="68693"/>
                      <a:pt x="-227" y="65119"/>
                      <a:pt x="593" y="61775"/>
                    </a:cubicBezTo>
                    <a:lnTo>
                      <a:pt x="6220" y="3895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98" name="Freeform 1597">
                <a:extLst>
                  <a:ext uri="{FF2B5EF4-FFF2-40B4-BE49-F238E27FC236}">
                    <a16:creationId xmlns:a16="http://schemas.microsoft.com/office/drawing/2014/main" id="{8D70FBA6-EBED-1CD1-D6ED-D995D1B6B03C}"/>
                  </a:ext>
                </a:extLst>
              </p:cNvPr>
              <p:cNvSpPr/>
              <p:nvPr/>
            </p:nvSpPr>
            <p:spPr>
              <a:xfrm>
                <a:off x="9591706" y="5794284"/>
                <a:ext cx="166704" cy="130644"/>
              </a:xfrm>
              <a:custGeom>
                <a:avLst/>
                <a:gdLst>
                  <a:gd name="connsiteX0" fmla="*/ 40855 w 166704"/>
                  <a:gd name="connsiteY0" fmla="*/ 130645 h 130644"/>
                  <a:gd name="connsiteX1" fmla="*/ 31324 w 166704"/>
                  <a:gd name="connsiteY1" fmla="*/ 127055 h 130644"/>
                  <a:gd name="connsiteX2" fmla="*/ 13789 w 166704"/>
                  <a:gd name="connsiteY2" fmla="*/ 112531 h 130644"/>
                  <a:gd name="connsiteX3" fmla="*/ 7227 w 166704"/>
                  <a:gd name="connsiteY3" fmla="*/ 101827 h 130644"/>
                  <a:gd name="connsiteX4" fmla="*/ 813 w 166704"/>
                  <a:gd name="connsiteY4" fmla="*/ 77387 h 130644"/>
                  <a:gd name="connsiteX5" fmla="*/ 715 w 166704"/>
                  <a:gd name="connsiteY5" fmla="*/ 65060 h 130644"/>
                  <a:gd name="connsiteX6" fmla="*/ 7145 w 166704"/>
                  <a:gd name="connsiteY6" fmla="*/ 38947 h 130644"/>
                  <a:gd name="connsiteX7" fmla="*/ 15971 w 166704"/>
                  <a:gd name="connsiteY7" fmla="*/ 38947 h 130644"/>
                  <a:gd name="connsiteX8" fmla="*/ 18103 w 166704"/>
                  <a:gd name="connsiteY8" fmla="*/ 23227 h 130644"/>
                  <a:gd name="connsiteX9" fmla="*/ 59719 w 166704"/>
                  <a:gd name="connsiteY9" fmla="*/ 9819 h 130644"/>
                  <a:gd name="connsiteX10" fmla="*/ 73974 w 166704"/>
                  <a:gd name="connsiteY10" fmla="*/ 6901 h 130644"/>
                  <a:gd name="connsiteX11" fmla="*/ 93331 w 166704"/>
                  <a:gd name="connsiteY11" fmla="*/ 1672 h 130644"/>
                  <a:gd name="connsiteX12" fmla="*/ 96366 w 166704"/>
                  <a:gd name="connsiteY12" fmla="*/ 1197 h 130644"/>
                  <a:gd name="connsiteX13" fmla="*/ 121234 w 166704"/>
                  <a:gd name="connsiteY13" fmla="*/ 33 h 130644"/>
                  <a:gd name="connsiteX14" fmla="*/ 131420 w 166704"/>
                  <a:gd name="connsiteY14" fmla="*/ 3557 h 130644"/>
                  <a:gd name="connsiteX15" fmla="*/ 155156 w 166704"/>
                  <a:gd name="connsiteY15" fmla="*/ 23162 h 130644"/>
                  <a:gd name="connsiteX16" fmla="*/ 162472 w 166704"/>
                  <a:gd name="connsiteY16" fmla="*/ 38112 h 130644"/>
                  <a:gd name="connsiteX17" fmla="*/ 166704 w 166704"/>
                  <a:gd name="connsiteY17" fmla="*/ 88501 h 130644"/>
                  <a:gd name="connsiteX18" fmla="*/ 153155 w 166704"/>
                  <a:gd name="connsiteY18" fmla="*/ 91795 h 130644"/>
                  <a:gd name="connsiteX19" fmla="*/ 141165 w 166704"/>
                  <a:gd name="connsiteY19" fmla="*/ 107827 h 130644"/>
                  <a:gd name="connsiteX20" fmla="*/ 108012 w 166704"/>
                  <a:gd name="connsiteY20" fmla="*/ 105139 h 130644"/>
                  <a:gd name="connsiteX21" fmla="*/ 103977 w 166704"/>
                  <a:gd name="connsiteY21" fmla="*/ 106368 h 130644"/>
                  <a:gd name="connsiteX22" fmla="*/ 83865 w 166704"/>
                  <a:gd name="connsiteY22" fmla="*/ 120810 h 130644"/>
                  <a:gd name="connsiteX23" fmla="*/ 78025 w 166704"/>
                  <a:gd name="connsiteY23" fmla="*/ 123383 h 130644"/>
                  <a:gd name="connsiteX24" fmla="*/ 43627 w 166704"/>
                  <a:gd name="connsiteY24" fmla="*/ 130366 h 130644"/>
                  <a:gd name="connsiteX25" fmla="*/ 40805 w 166704"/>
                  <a:gd name="connsiteY25" fmla="*/ 130645 h 130644"/>
                  <a:gd name="connsiteX26" fmla="*/ 13903 w 166704"/>
                  <a:gd name="connsiteY26" fmla="*/ 47553 h 130644"/>
                  <a:gd name="connsiteX27" fmla="*/ 9081 w 166704"/>
                  <a:gd name="connsiteY27" fmla="*/ 67109 h 130644"/>
                  <a:gd name="connsiteX28" fmla="*/ 9146 w 166704"/>
                  <a:gd name="connsiteY28" fmla="*/ 75207 h 130644"/>
                  <a:gd name="connsiteX29" fmla="*/ 15560 w 166704"/>
                  <a:gd name="connsiteY29" fmla="*/ 99647 h 130644"/>
                  <a:gd name="connsiteX30" fmla="*/ 19284 w 166704"/>
                  <a:gd name="connsiteY30" fmla="*/ 105925 h 130644"/>
                  <a:gd name="connsiteX31" fmla="*/ 36803 w 166704"/>
                  <a:gd name="connsiteY31" fmla="*/ 120449 h 130644"/>
                  <a:gd name="connsiteX32" fmla="*/ 41954 w 166704"/>
                  <a:gd name="connsiteY32" fmla="*/ 121941 h 130644"/>
                  <a:gd name="connsiteX33" fmla="*/ 76369 w 166704"/>
                  <a:gd name="connsiteY33" fmla="*/ 114958 h 130644"/>
                  <a:gd name="connsiteX34" fmla="*/ 78878 w 166704"/>
                  <a:gd name="connsiteY34" fmla="*/ 113827 h 130644"/>
                  <a:gd name="connsiteX35" fmla="*/ 98990 w 166704"/>
                  <a:gd name="connsiteY35" fmla="*/ 99385 h 130644"/>
                  <a:gd name="connsiteX36" fmla="*/ 108750 w 166704"/>
                  <a:gd name="connsiteY36" fmla="*/ 96566 h 130644"/>
                  <a:gd name="connsiteX37" fmla="*/ 137162 w 166704"/>
                  <a:gd name="connsiteY37" fmla="*/ 98860 h 130644"/>
                  <a:gd name="connsiteX38" fmla="*/ 148136 w 166704"/>
                  <a:gd name="connsiteY38" fmla="*/ 84157 h 130644"/>
                  <a:gd name="connsiteX39" fmla="*/ 157551 w 166704"/>
                  <a:gd name="connsiteY39" fmla="*/ 81862 h 130644"/>
                  <a:gd name="connsiteX40" fmla="*/ 153926 w 166704"/>
                  <a:gd name="connsiteY40" fmla="*/ 38816 h 130644"/>
                  <a:gd name="connsiteX41" fmla="*/ 149711 w 166704"/>
                  <a:gd name="connsiteY41" fmla="*/ 29768 h 130644"/>
                  <a:gd name="connsiteX42" fmla="*/ 125974 w 166704"/>
                  <a:gd name="connsiteY42" fmla="*/ 10163 h 130644"/>
                  <a:gd name="connsiteX43" fmla="*/ 121676 w 166704"/>
                  <a:gd name="connsiteY43" fmla="*/ 8589 h 130644"/>
                  <a:gd name="connsiteX44" fmla="*/ 96825 w 166704"/>
                  <a:gd name="connsiteY44" fmla="*/ 9753 h 130644"/>
                  <a:gd name="connsiteX45" fmla="*/ 95660 w 166704"/>
                  <a:gd name="connsiteY45" fmla="*/ 9933 h 130644"/>
                  <a:gd name="connsiteX46" fmla="*/ 75992 w 166704"/>
                  <a:gd name="connsiteY46" fmla="*/ 15244 h 130644"/>
                  <a:gd name="connsiteX47" fmla="*/ 61934 w 166704"/>
                  <a:gd name="connsiteY47" fmla="*/ 18113 h 130644"/>
                  <a:gd name="connsiteX48" fmla="*/ 25928 w 166704"/>
                  <a:gd name="connsiteY48" fmla="*/ 29735 h 130644"/>
                  <a:gd name="connsiteX49" fmla="*/ 23484 w 166704"/>
                  <a:gd name="connsiteY49" fmla="*/ 47537 h 130644"/>
                  <a:gd name="connsiteX50" fmla="*/ 13920 w 166704"/>
                  <a:gd name="connsiteY50" fmla="*/ 47537 h 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6704" h="130644">
                    <a:moveTo>
                      <a:pt x="40855" y="130645"/>
                    </a:moveTo>
                    <a:cubicBezTo>
                      <a:pt x="37459" y="130645"/>
                      <a:pt x="34162" y="129415"/>
                      <a:pt x="31324" y="127055"/>
                    </a:cubicBezTo>
                    <a:lnTo>
                      <a:pt x="13789" y="112531"/>
                    </a:lnTo>
                    <a:cubicBezTo>
                      <a:pt x="10721" y="109974"/>
                      <a:pt x="8391" y="106171"/>
                      <a:pt x="7227" y="101827"/>
                    </a:cubicBezTo>
                    <a:lnTo>
                      <a:pt x="813" y="77387"/>
                    </a:lnTo>
                    <a:cubicBezTo>
                      <a:pt x="-220" y="73404"/>
                      <a:pt x="-286" y="69125"/>
                      <a:pt x="715" y="65060"/>
                    </a:cubicBezTo>
                    <a:lnTo>
                      <a:pt x="7145" y="38947"/>
                    </a:lnTo>
                    <a:lnTo>
                      <a:pt x="15971" y="38947"/>
                    </a:lnTo>
                    <a:lnTo>
                      <a:pt x="18103" y="23227"/>
                    </a:lnTo>
                    <a:lnTo>
                      <a:pt x="59719" y="9819"/>
                    </a:lnTo>
                    <a:lnTo>
                      <a:pt x="73974" y="6901"/>
                    </a:lnTo>
                    <a:lnTo>
                      <a:pt x="93331" y="1672"/>
                    </a:lnTo>
                    <a:cubicBezTo>
                      <a:pt x="94266" y="1410"/>
                      <a:pt x="95315" y="1246"/>
                      <a:pt x="96366" y="1197"/>
                    </a:cubicBezTo>
                    <a:lnTo>
                      <a:pt x="121234" y="33"/>
                    </a:lnTo>
                    <a:cubicBezTo>
                      <a:pt x="124826" y="-230"/>
                      <a:pt x="128385" y="1098"/>
                      <a:pt x="131420" y="3557"/>
                    </a:cubicBezTo>
                    <a:lnTo>
                      <a:pt x="155156" y="23162"/>
                    </a:lnTo>
                    <a:cubicBezTo>
                      <a:pt x="159290" y="26571"/>
                      <a:pt x="161948" y="32014"/>
                      <a:pt x="162472" y="38112"/>
                    </a:cubicBezTo>
                    <a:lnTo>
                      <a:pt x="166704" y="88501"/>
                    </a:lnTo>
                    <a:lnTo>
                      <a:pt x="153155" y="91795"/>
                    </a:lnTo>
                    <a:lnTo>
                      <a:pt x="141165" y="107827"/>
                    </a:lnTo>
                    <a:lnTo>
                      <a:pt x="108012" y="105139"/>
                    </a:lnTo>
                    <a:cubicBezTo>
                      <a:pt x="106798" y="105122"/>
                      <a:pt x="105240" y="105466"/>
                      <a:pt x="103977" y="106368"/>
                    </a:cubicBezTo>
                    <a:lnTo>
                      <a:pt x="83865" y="120810"/>
                    </a:lnTo>
                    <a:cubicBezTo>
                      <a:pt x="82061" y="122104"/>
                      <a:pt x="80109" y="122973"/>
                      <a:pt x="78025" y="123383"/>
                    </a:cubicBezTo>
                    <a:lnTo>
                      <a:pt x="43627" y="130366"/>
                    </a:lnTo>
                    <a:cubicBezTo>
                      <a:pt x="42692" y="130546"/>
                      <a:pt x="41741" y="130645"/>
                      <a:pt x="40805" y="130645"/>
                    </a:cubicBezTo>
                    <a:close/>
                    <a:moveTo>
                      <a:pt x="13903" y="47553"/>
                    </a:moveTo>
                    <a:lnTo>
                      <a:pt x="9081" y="67109"/>
                    </a:lnTo>
                    <a:cubicBezTo>
                      <a:pt x="8441" y="69732"/>
                      <a:pt x="8457" y="72633"/>
                      <a:pt x="9146" y="75207"/>
                    </a:cubicBezTo>
                    <a:lnTo>
                      <a:pt x="15560" y="99647"/>
                    </a:lnTo>
                    <a:cubicBezTo>
                      <a:pt x="16249" y="102270"/>
                      <a:pt x="17577" y="104500"/>
                      <a:pt x="19284" y="105925"/>
                    </a:cubicBezTo>
                    <a:lnTo>
                      <a:pt x="36803" y="120449"/>
                    </a:lnTo>
                    <a:cubicBezTo>
                      <a:pt x="37935" y="121383"/>
                      <a:pt x="39756" y="122400"/>
                      <a:pt x="41954" y="121941"/>
                    </a:cubicBezTo>
                    <a:lnTo>
                      <a:pt x="76369" y="114958"/>
                    </a:lnTo>
                    <a:cubicBezTo>
                      <a:pt x="77238" y="114777"/>
                      <a:pt x="78075" y="114400"/>
                      <a:pt x="78878" y="113827"/>
                    </a:cubicBezTo>
                    <a:lnTo>
                      <a:pt x="98990" y="99385"/>
                    </a:lnTo>
                    <a:cubicBezTo>
                      <a:pt x="101910" y="97270"/>
                      <a:pt x="105321" y="96303"/>
                      <a:pt x="108750" y="96566"/>
                    </a:cubicBezTo>
                    <a:lnTo>
                      <a:pt x="137162" y="98860"/>
                    </a:lnTo>
                    <a:lnTo>
                      <a:pt x="148136" y="84157"/>
                    </a:lnTo>
                    <a:lnTo>
                      <a:pt x="157551" y="81862"/>
                    </a:lnTo>
                    <a:lnTo>
                      <a:pt x="153926" y="38816"/>
                    </a:lnTo>
                    <a:cubicBezTo>
                      <a:pt x="153599" y="35063"/>
                      <a:pt x="152024" y="31686"/>
                      <a:pt x="149711" y="29768"/>
                    </a:cubicBezTo>
                    <a:lnTo>
                      <a:pt x="125974" y="10163"/>
                    </a:lnTo>
                    <a:cubicBezTo>
                      <a:pt x="124662" y="9081"/>
                      <a:pt x="123497" y="8589"/>
                      <a:pt x="121676" y="8589"/>
                    </a:cubicBezTo>
                    <a:lnTo>
                      <a:pt x="96825" y="9753"/>
                    </a:lnTo>
                    <a:cubicBezTo>
                      <a:pt x="96415" y="9786"/>
                      <a:pt x="96021" y="9835"/>
                      <a:pt x="95660" y="9933"/>
                    </a:cubicBezTo>
                    <a:lnTo>
                      <a:pt x="75992" y="15244"/>
                    </a:lnTo>
                    <a:lnTo>
                      <a:pt x="61934" y="18113"/>
                    </a:lnTo>
                    <a:lnTo>
                      <a:pt x="25928" y="29735"/>
                    </a:lnTo>
                    <a:lnTo>
                      <a:pt x="23484" y="47537"/>
                    </a:lnTo>
                    <a:lnTo>
                      <a:pt x="13920" y="4753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4" name="Graphic 9">
              <a:extLst>
                <a:ext uri="{FF2B5EF4-FFF2-40B4-BE49-F238E27FC236}">
                  <a16:creationId xmlns:a16="http://schemas.microsoft.com/office/drawing/2014/main" id="{91E6EBDA-2D43-19CC-A581-7CDF34DAE670}"/>
                </a:ext>
              </a:extLst>
            </p:cNvPr>
            <p:cNvGrpSpPr/>
            <p:nvPr/>
          </p:nvGrpSpPr>
          <p:grpSpPr>
            <a:xfrm>
              <a:off x="9483811" y="5476999"/>
              <a:ext cx="269335" cy="333611"/>
              <a:chOff x="9483811" y="5476999"/>
              <a:chExt cx="269335" cy="333611"/>
            </a:xfrm>
            <a:grpFill/>
          </p:grpSpPr>
          <p:sp>
            <p:nvSpPr>
              <p:cNvPr id="1595" name="Freeform 1594">
                <a:extLst>
                  <a:ext uri="{FF2B5EF4-FFF2-40B4-BE49-F238E27FC236}">
                    <a16:creationId xmlns:a16="http://schemas.microsoft.com/office/drawing/2014/main" id="{4D61D925-EAAA-2E1E-3313-47F2C3A879D8}"/>
                  </a:ext>
                </a:extLst>
              </p:cNvPr>
              <p:cNvSpPr/>
              <p:nvPr/>
            </p:nvSpPr>
            <p:spPr>
              <a:xfrm>
                <a:off x="9489700" y="5481300"/>
                <a:ext cx="259155" cy="324081"/>
              </a:xfrm>
              <a:custGeom>
                <a:avLst/>
                <a:gdLst>
                  <a:gd name="connsiteX0" fmla="*/ 245762 w 259155"/>
                  <a:gd name="connsiteY0" fmla="*/ 159177 h 324081"/>
                  <a:gd name="connsiteX1" fmla="*/ 234804 w 259155"/>
                  <a:gd name="connsiteY1" fmla="*/ 172520 h 324081"/>
                  <a:gd name="connsiteX2" fmla="*/ 231080 w 259155"/>
                  <a:gd name="connsiteY2" fmla="*/ 187667 h 324081"/>
                  <a:gd name="connsiteX3" fmla="*/ 233426 w 259155"/>
                  <a:gd name="connsiteY3" fmla="*/ 202682 h 324081"/>
                  <a:gd name="connsiteX4" fmla="*/ 237495 w 259155"/>
                  <a:gd name="connsiteY4" fmla="*/ 211746 h 324081"/>
                  <a:gd name="connsiteX5" fmla="*/ 254833 w 259155"/>
                  <a:gd name="connsiteY5" fmla="*/ 231335 h 324081"/>
                  <a:gd name="connsiteX6" fmla="*/ 254226 w 259155"/>
                  <a:gd name="connsiteY6" fmla="*/ 256579 h 324081"/>
                  <a:gd name="connsiteX7" fmla="*/ 243678 w 259155"/>
                  <a:gd name="connsiteY7" fmla="*/ 267070 h 324081"/>
                  <a:gd name="connsiteX8" fmla="*/ 239856 w 259155"/>
                  <a:gd name="connsiteY8" fmla="*/ 273332 h 324081"/>
                  <a:gd name="connsiteX9" fmla="*/ 231966 w 259155"/>
                  <a:gd name="connsiteY9" fmla="*/ 296133 h 324081"/>
                  <a:gd name="connsiteX10" fmla="*/ 238856 w 259155"/>
                  <a:gd name="connsiteY10" fmla="*/ 305919 h 324081"/>
                  <a:gd name="connsiteX11" fmla="*/ 227373 w 259155"/>
                  <a:gd name="connsiteY11" fmla="*/ 317098 h 324081"/>
                  <a:gd name="connsiteX12" fmla="*/ 198585 w 259155"/>
                  <a:gd name="connsiteY12" fmla="*/ 318443 h 324081"/>
                  <a:gd name="connsiteX13" fmla="*/ 196468 w 259155"/>
                  <a:gd name="connsiteY13" fmla="*/ 318770 h 324081"/>
                  <a:gd name="connsiteX14" fmla="*/ 176849 w 259155"/>
                  <a:gd name="connsiteY14" fmla="*/ 324082 h 324081"/>
                  <a:gd name="connsiteX15" fmla="*/ 174553 w 259155"/>
                  <a:gd name="connsiteY15" fmla="*/ 317098 h 324081"/>
                  <a:gd name="connsiteX16" fmla="*/ 181443 w 259155"/>
                  <a:gd name="connsiteY16" fmla="*/ 307312 h 324081"/>
                  <a:gd name="connsiteX17" fmla="*/ 188332 w 259155"/>
                  <a:gd name="connsiteY17" fmla="*/ 287740 h 324081"/>
                  <a:gd name="connsiteX18" fmla="*/ 179146 w 259155"/>
                  <a:gd name="connsiteY18" fmla="*/ 287740 h 324081"/>
                  <a:gd name="connsiteX19" fmla="*/ 167663 w 259155"/>
                  <a:gd name="connsiteY19" fmla="*/ 272364 h 324081"/>
                  <a:gd name="connsiteX20" fmla="*/ 156180 w 259155"/>
                  <a:gd name="connsiteY20" fmla="*/ 269561 h 324081"/>
                  <a:gd name="connsiteX21" fmla="*/ 149291 w 259155"/>
                  <a:gd name="connsiteY21" fmla="*/ 255579 h 324081"/>
                  <a:gd name="connsiteX22" fmla="*/ 137808 w 259155"/>
                  <a:gd name="connsiteY22" fmla="*/ 249989 h 324081"/>
                  <a:gd name="connsiteX23" fmla="*/ 128622 w 259155"/>
                  <a:gd name="connsiteY23" fmla="*/ 238810 h 324081"/>
                  <a:gd name="connsiteX24" fmla="*/ 117139 w 259155"/>
                  <a:gd name="connsiteY24" fmla="*/ 243006 h 324081"/>
                  <a:gd name="connsiteX25" fmla="*/ 107953 w 259155"/>
                  <a:gd name="connsiteY25" fmla="*/ 270955 h 324081"/>
                  <a:gd name="connsiteX26" fmla="*/ 91878 w 259155"/>
                  <a:gd name="connsiteY26" fmla="*/ 276544 h 324081"/>
                  <a:gd name="connsiteX27" fmla="*/ 96470 w 259155"/>
                  <a:gd name="connsiteY27" fmla="*/ 269561 h 324081"/>
                  <a:gd name="connsiteX28" fmla="*/ 74654 w 259155"/>
                  <a:gd name="connsiteY28" fmla="*/ 253645 h 324081"/>
                  <a:gd name="connsiteX29" fmla="*/ 72226 w 259155"/>
                  <a:gd name="connsiteY29" fmla="*/ 252284 h 324081"/>
                  <a:gd name="connsiteX30" fmla="*/ 52821 w 259155"/>
                  <a:gd name="connsiteY30" fmla="*/ 244416 h 324081"/>
                  <a:gd name="connsiteX31" fmla="*/ 43635 w 259155"/>
                  <a:gd name="connsiteY31" fmla="*/ 231843 h 324081"/>
                  <a:gd name="connsiteX32" fmla="*/ 25261 w 259155"/>
                  <a:gd name="connsiteY32" fmla="*/ 217877 h 324081"/>
                  <a:gd name="connsiteX33" fmla="*/ 41338 w 259155"/>
                  <a:gd name="connsiteY33" fmla="*/ 215074 h 324081"/>
                  <a:gd name="connsiteX34" fmla="*/ 47998 w 259155"/>
                  <a:gd name="connsiteY34" fmla="*/ 186732 h 324081"/>
                  <a:gd name="connsiteX35" fmla="*/ 43635 w 259155"/>
                  <a:gd name="connsiteY35" fmla="*/ 169062 h 324081"/>
                  <a:gd name="connsiteX36" fmla="*/ 27067 w 259155"/>
                  <a:gd name="connsiteY36" fmla="*/ 152505 h 324081"/>
                  <a:gd name="connsiteX37" fmla="*/ 23835 w 259155"/>
                  <a:gd name="connsiteY37" fmla="*/ 131458 h 324081"/>
                  <a:gd name="connsiteX38" fmla="*/ 34448 w 259155"/>
                  <a:gd name="connsiteY38" fmla="*/ 107476 h 324081"/>
                  <a:gd name="connsiteX39" fmla="*/ 11483 w 259155"/>
                  <a:gd name="connsiteY39" fmla="*/ 107476 h 324081"/>
                  <a:gd name="connsiteX40" fmla="*/ 36744 w 259155"/>
                  <a:gd name="connsiteY40" fmla="*/ 76725 h 324081"/>
                  <a:gd name="connsiteX41" fmla="*/ 17355 w 259155"/>
                  <a:gd name="connsiteY41" fmla="*/ 54448 h 324081"/>
                  <a:gd name="connsiteX42" fmla="*/ 15141 w 259155"/>
                  <a:gd name="connsiteY42" fmla="*/ 51104 h 324081"/>
                  <a:gd name="connsiteX43" fmla="*/ 0 w 259155"/>
                  <a:gd name="connsiteY43" fmla="*/ 20828 h 324081"/>
                  <a:gd name="connsiteX44" fmla="*/ 48309 w 259155"/>
                  <a:gd name="connsiteY44" fmla="*/ 780 h 324081"/>
                  <a:gd name="connsiteX45" fmla="*/ 52853 w 259155"/>
                  <a:gd name="connsiteY45" fmla="*/ 26 h 324081"/>
                  <a:gd name="connsiteX46" fmla="*/ 85742 w 259155"/>
                  <a:gd name="connsiteY46" fmla="*/ 2387 h 324081"/>
                  <a:gd name="connsiteX47" fmla="*/ 92633 w 259155"/>
                  <a:gd name="connsiteY47" fmla="*/ 5649 h 324081"/>
                  <a:gd name="connsiteX48" fmla="*/ 120978 w 259155"/>
                  <a:gd name="connsiteY48" fmla="*/ 33253 h 324081"/>
                  <a:gd name="connsiteX49" fmla="*/ 125292 w 259155"/>
                  <a:gd name="connsiteY49" fmla="*/ 40843 h 324081"/>
                  <a:gd name="connsiteX50" fmla="*/ 130919 w 259155"/>
                  <a:gd name="connsiteY50" fmla="*/ 61366 h 324081"/>
                  <a:gd name="connsiteX51" fmla="*/ 163283 w 259155"/>
                  <a:gd name="connsiteY51" fmla="*/ 77577 h 324081"/>
                  <a:gd name="connsiteX52" fmla="*/ 171174 w 259155"/>
                  <a:gd name="connsiteY52" fmla="*/ 90068 h 324081"/>
                  <a:gd name="connsiteX53" fmla="*/ 173454 w 259155"/>
                  <a:gd name="connsiteY53" fmla="*/ 107460 h 324081"/>
                  <a:gd name="connsiteX54" fmla="*/ 180524 w 259155"/>
                  <a:gd name="connsiteY54" fmla="*/ 119492 h 324081"/>
                  <a:gd name="connsiteX55" fmla="*/ 206671 w 259155"/>
                  <a:gd name="connsiteY55" fmla="*/ 135392 h 324081"/>
                  <a:gd name="connsiteX56" fmla="*/ 219696 w 259155"/>
                  <a:gd name="connsiteY56" fmla="*/ 133589 h 324081"/>
                  <a:gd name="connsiteX57" fmla="*/ 231983 w 259155"/>
                  <a:gd name="connsiteY57" fmla="*/ 121442 h 324081"/>
                  <a:gd name="connsiteX58" fmla="*/ 248058 w 259155"/>
                  <a:gd name="connsiteY58" fmla="*/ 131228 h 324081"/>
                  <a:gd name="connsiteX59" fmla="*/ 234279 w 259155"/>
                  <a:gd name="connsiteY59" fmla="*/ 145195 h 324081"/>
                  <a:gd name="connsiteX60" fmla="*/ 245762 w 259155"/>
                  <a:gd name="connsiteY60" fmla="*/ 159177 h 324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9155" h="324081">
                    <a:moveTo>
                      <a:pt x="245762" y="159177"/>
                    </a:moveTo>
                    <a:lnTo>
                      <a:pt x="234804" y="172520"/>
                    </a:lnTo>
                    <a:cubicBezTo>
                      <a:pt x="231621" y="176389"/>
                      <a:pt x="230211" y="182126"/>
                      <a:pt x="231080" y="187667"/>
                    </a:cubicBezTo>
                    <a:lnTo>
                      <a:pt x="233426" y="202682"/>
                    </a:lnTo>
                    <a:cubicBezTo>
                      <a:pt x="233967" y="206206"/>
                      <a:pt x="235411" y="209386"/>
                      <a:pt x="237495" y="211746"/>
                    </a:cubicBezTo>
                    <a:lnTo>
                      <a:pt x="254833" y="231335"/>
                    </a:lnTo>
                    <a:cubicBezTo>
                      <a:pt x="260837" y="238105"/>
                      <a:pt x="260541" y="250301"/>
                      <a:pt x="254226" y="256579"/>
                    </a:cubicBezTo>
                    <a:lnTo>
                      <a:pt x="243678" y="267070"/>
                    </a:lnTo>
                    <a:cubicBezTo>
                      <a:pt x="242022" y="268709"/>
                      <a:pt x="240709" y="270873"/>
                      <a:pt x="239856" y="273332"/>
                    </a:cubicBezTo>
                    <a:lnTo>
                      <a:pt x="231966" y="296133"/>
                    </a:lnTo>
                    <a:lnTo>
                      <a:pt x="238856" y="305919"/>
                    </a:lnTo>
                    <a:lnTo>
                      <a:pt x="227373" y="317098"/>
                    </a:lnTo>
                    <a:lnTo>
                      <a:pt x="198585" y="318443"/>
                    </a:lnTo>
                    <a:cubicBezTo>
                      <a:pt x="197879" y="318475"/>
                      <a:pt x="197157" y="318590"/>
                      <a:pt x="196468" y="318770"/>
                    </a:cubicBezTo>
                    <a:lnTo>
                      <a:pt x="176849" y="324082"/>
                    </a:lnTo>
                    <a:lnTo>
                      <a:pt x="174553" y="317098"/>
                    </a:lnTo>
                    <a:lnTo>
                      <a:pt x="181443" y="307312"/>
                    </a:lnTo>
                    <a:lnTo>
                      <a:pt x="188332" y="287740"/>
                    </a:lnTo>
                    <a:lnTo>
                      <a:pt x="179146" y="287740"/>
                    </a:lnTo>
                    <a:lnTo>
                      <a:pt x="167663" y="272364"/>
                    </a:lnTo>
                    <a:lnTo>
                      <a:pt x="156180" y="269561"/>
                    </a:lnTo>
                    <a:lnTo>
                      <a:pt x="149291" y="255579"/>
                    </a:lnTo>
                    <a:lnTo>
                      <a:pt x="137808" y="249989"/>
                    </a:lnTo>
                    <a:lnTo>
                      <a:pt x="128622" y="238810"/>
                    </a:lnTo>
                    <a:lnTo>
                      <a:pt x="117139" y="243006"/>
                    </a:lnTo>
                    <a:lnTo>
                      <a:pt x="107953" y="270955"/>
                    </a:lnTo>
                    <a:lnTo>
                      <a:pt x="91878" y="276544"/>
                    </a:lnTo>
                    <a:lnTo>
                      <a:pt x="96470" y="269561"/>
                    </a:lnTo>
                    <a:lnTo>
                      <a:pt x="74654" y="253645"/>
                    </a:lnTo>
                    <a:cubicBezTo>
                      <a:pt x="73883" y="253087"/>
                      <a:pt x="73079" y="252628"/>
                      <a:pt x="72226" y="252284"/>
                    </a:cubicBezTo>
                    <a:lnTo>
                      <a:pt x="52821" y="244416"/>
                    </a:lnTo>
                    <a:lnTo>
                      <a:pt x="43635" y="231843"/>
                    </a:lnTo>
                    <a:lnTo>
                      <a:pt x="25261" y="217877"/>
                    </a:lnTo>
                    <a:lnTo>
                      <a:pt x="41338" y="215074"/>
                    </a:lnTo>
                    <a:lnTo>
                      <a:pt x="47998" y="186732"/>
                    </a:lnTo>
                    <a:cubicBezTo>
                      <a:pt x="49523" y="180241"/>
                      <a:pt x="47785" y="173209"/>
                      <a:pt x="43635" y="169062"/>
                    </a:cubicBezTo>
                    <a:lnTo>
                      <a:pt x="27067" y="152505"/>
                    </a:lnTo>
                    <a:cubicBezTo>
                      <a:pt x="22080" y="147522"/>
                      <a:pt x="20702" y="138540"/>
                      <a:pt x="23835" y="131458"/>
                    </a:cubicBezTo>
                    <a:lnTo>
                      <a:pt x="34448" y="107476"/>
                    </a:lnTo>
                    <a:lnTo>
                      <a:pt x="11483" y="107476"/>
                    </a:lnTo>
                    <a:lnTo>
                      <a:pt x="36744" y="76725"/>
                    </a:lnTo>
                    <a:lnTo>
                      <a:pt x="17355" y="54448"/>
                    </a:lnTo>
                    <a:cubicBezTo>
                      <a:pt x="16502" y="53465"/>
                      <a:pt x="15764" y="52350"/>
                      <a:pt x="15141" y="51104"/>
                    </a:cubicBezTo>
                    <a:lnTo>
                      <a:pt x="0" y="20828"/>
                    </a:lnTo>
                    <a:lnTo>
                      <a:pt x="48309" y="780"/>
                    </a:lnTo>
                    <a:cubicBezTo>
                      <a:pt x="49786" y="174"/>
                      <a:pt x="51328" y="-88"/>
                      <a:pt x="52853" y="26"/>
                    </a:cubicBezTo>
                    <a:lnTo>
                      <a:pt x="85742" y="2387"/>
                    </a:lnTo>
                    <a:cubicBezTo>
                      <a:pt x="88236" y="2567"/>
                      <a:pt x="90631" y="3698"/>
                      <a:pt x="92633" y="5649"/>
                    </a:cubicBezTo>
                    <a:lnTo>
                      <a:pt x="120978" y="33253"/>
                    </a:lnTo>
                    <a:cubicBezTo>
                      <a:pt x="122963" y="35187"/>
                      <a:pt x="124455" y="37826"/>
                      <a:pt x="125292" y="40843"/>
                    </a:cubicBezTo>
                    <a:lnTo>
                      <a:pt x="130919" y="61366"/>
                    </a:lnTo>
                    <a:lnTo>
                      <a:pt x="163283" y="77577"/>
                    </a:lnTo>
                    <a:cubicBezTo>
                      <a:pt x="167434" y="79659"/>
                      <a:pt x="170419" y="84396"/>
                      <a:pt x="171174" y="90068"/>
                    </a:cubicBezTo>
                    <a:lnTo>
                      <a:pt x="173454" y="107460"/>
                    </a:lnTo>
                    <a:cubicBezTo>
                      <a:pt x="174143" y="112738"/>
                      <a:pt x="176783" y="117230"/>
                      <a:pt x="180524" y="119492"/>
                    </a:cubicBezTo>
                    <a:lnTo>
                      <a:pt x="206671" y="135392"/>
                    </a:lnTo>
                    <a:cubicBezTo>
                      <a:pt x="210937" y="137982"/>
                      <a:pt x="215956" y="137294"/>
                      <a:pt x="219696" y="133589"/>
                    </a:cubicBezTo>
                    <a:lnTo>
                      <a:pt x="231983" y="121442"/>
                    </a:lnTo>
                    <a:lnTo>
                      <a:pt x="248058" y="131228"/>
                    </a:lnTo>
                    <a:lnTo>
                      <a:pt x="234279" y="145195"/>
                    </a:lnTo>
                    <a:lnTo>
                      <a:pt x="245762" y="15917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96" name="Freeform 1595">
                <a:extLst>
                  <a:ext uri="{FF2B5EF4-FFF2-40B4-BE49-F238E27FC236}">
                    <a16:creationId xmlns:a16="http://schemas.microsoft.com/office/drawing/2014/main" id="{61B401B8-C30E-57AA-C529-ADD0471EBA63}"/>
                  </a:ext>
                </a:extLst>
              </p:cNvPr>
              <p:cNvSpPr/>
              <p:nvPr/>
            </p:nvSpPr>
            <p:spPr>
              <a:xfrm>
                <a:off x="9483811" y="5476999"/>
                <a:ext cx="269335" cy="333611"/>
              </a:xfrm>
              <a:custGeom>
                <a:avLst/>
                <a:gdLst>
                  <a:gd name="connsiteX0" fmla="*/ 179917 w 269335"/>
                  <a:gd name="connsiteY0" fmla="*/ 333596 h 333611"/>
                  <a:gd name="connsiteX1" fmla="*/ 175701 w 269335"/>
                  <a:gd name="connsiteY1" fmla="*/ 320679 h 333611"/>
                  <a:gd name="connsiteX2" fmla="*/ 183476 w 269335"/>
                  <a:gd name="connsiteY2" fmla="*/ 309630 h 333611"/>
                  <a:gd name="connsiteX3" fmla="*/ 188168 w 269335"/>
                  <a:gd name="connsiteY3" fmla="*/ 296353 h 333611"/>
                  <a:gd name="connsiteX4" fmla="*/ 182886 w 269335"/>
                  <a:gd name="connsiteY4" fmla="*/ 296353 h 333611"/>
                  <a:gd name="connsiteX5" fmla="*/ 171042 w 269335"/>
                  <a:gd name="connsiteY5" fmla="*/ 280502 h 333611"/>
                  <a:gd name="connsiteX6" fmla="*/ 159084 w 269335"/>
                  <a:gd name="connsiteY6" fmla="*/ 277600 h 333611"/>
                  <a:gd name="connsiteX7" fmla="*/ 151981 w 269335"/>
                  <a:gd name="connsiteY7" fmla="*/ 263142 h 333611"/>
                  <a:gd name="connsiteX8" fmla="*/ 140367 w 269335"/>
                  <a:gd name="connsiteY8" fmla="*/ 257061 h 333611"/>
                  <a:gd name="connsiteX9" fmla="*/ 133117 w 269335"/>
                  <a:gd name="connsiteY9" fmla="*/ 248242 h 333611"/>
                  <a:gd name="connsiteX10" fmla="*/ 126441 w 269335"/>
                  <a:gd name="connsiteY10" fmla="*/ 250684 h 333611"/>
                  <a:gd name="connsiteX11" fmla="*/ 117270 w 269335"/>
                  <a:gd name="connsiteY11" fmla="*/ 278666 h 333611"/>
                  <a:gd name="connsiteX12" fmla="*/ 87186 w 269335"/>
                  <a:gd name="connsiteY12" fmla="*/ 289107 h 333611"/>
                  <a:gd name="connsiteX13" fmla="*/ 96520 w 269335"/>
                  <a:gd name="connsiteY13" fmla="*/ 274961 h 333611"/>
                  <a:gd name="connsiteX14" fmla="*/ 78017 w 269335"/>
                  <a:gd name="connsiteY14" fmla="*/ 261454 h 333611"/>
                  <a:gd name="connsiteX15" fmla="*/ 76507 w 269335"/>
                  <a:gd name="connsiteY15" fmla="*/ 260602 h 333611"/>
                  <a:gd name="connsiteX16" fmla="*/ 55970 w 269335"/>
                  <a:gd name="connsiteY16" fmla="*/ 252274 h 333611"/>
                  <a:gd name="connsiteX17" fmla="*/ 46439 w 269335"/>
                  <a:gd name="connsiteY17" fmla="*/ 239210 h 333611"/>
                  <a:gd name="connsiteX18" fmla="*/ 20702 w 269335"/>
                  <a:gd name="connsiteY18" fmla="*/ 219654 h 333611"/>
                  <a:gd name="connsiteX19" fmla="*/ 43700 w 269335"/>
                  <a:gd name="connsiteY19" fmla="*/ 215654 h 333611"/>
                  <a:gd name="connsiteX20" fmla="*/ 49720 w 269335"/>
                  <a:gd name="connsiteY20" fmla="*/ 190067 h 333611"/>
                  <a:gd name="connsiteX21" fmla="*/ 46488 w 269335"/>
                  <a:gd name="connsiteY21" fmla="*/ 176412 h 333611"/>
                  <a:gd name="connsiteX22" fmla="*/ 29937 w 269335"/>
                  <a:gd name="connsiteY22" fmla="*/ 159856 h 333611"/>
                  <a:gd name="connsiteX23" fmla="*/ 25803 w 269335"/>
                  <a:gd name="connsiteY23" fmla="*/ 134038 h 333611"/>
                  <a:gd name="connsiteX24" fmla="*/ 33760 w 269335"/>
                  <a:gd name="connsiteY24" fmla="*/ 116089 h 333611"/>
                  <a:gd name="connsiteX25" fmla="*/ 8317 w 269335"/>
                  <a:gd name="connsiteY25" fmla="*/ 116089 h 333611"/>
                  <a:gd name="connsiteX26" fmla="*/ 37040 w 269335"/>
                  <a:gd name="connsiteY26" fmla="*/ 81125 h 333611"/>
                  <a:gd name="connsiteX27" fmla="*/ 20029 w 269335"/>
                  <a:gd name="connsiteY27" fmla="*/ 61585 h 333611"/>
                  <a:gd name="connsiteX28" fmla="*/ 17208 w 269335"/>
                  <a:gd name="connsiteY28" fmla="*/ 57356 h 333611"/>
                  <a:gd name="connsiteX29" fmla="*/ 0 w 269335"/>
                  <a:gd name="connsiteY29" fmla="*/ 22933 h 333611"/>
                  <a:gd name="connsiteX30" fmla="*/ 52574 w 269335"/>
                  <a:gd name="connsiteY30" fmla="*/ 1115 h 333611"/>
                  <a:gd name="connsiteX31" fmla="*/ 59086 w 269335"/>
                  <a:gd name="connsiteY31" fmla="*/ 33 h 333611"/>
                  <a:gd name="connsiteX32" fmla="*/ 91976 w 269335"/>
                  <a:gd name="connsiteY32" fmla="*/ 2393 h 333611"/>
                  <a:gd name="connsiteX33" fmla="*/ 101557 w 269335"/>
                  <a:gd name="connsiteY33" fmla="*/ 6852 h 333611"/>
                  <a:gd name="connsiteX34" fmla="*/ 129935 w 269335"/>
                  <a:gd name="connsiteY34" fmla="*/ 34456 h 333611"/>
                  <a:gd name="connsiteX35" fmla="*/ 135380 w 269335"/>
                  <a:gd name="connsiteY35" fmla="*/ 44013 h 333611"/>
                  <a:gd name="connsiteX36" fmla="*/ 140482 w 269335"/>
                  <a:gd name="connsiteY36" fmla="*/ 62683 h 333611"/>
                  <a:gd name="connsiteX37" fmla="*/ 171141 w 269335"/>
                  <a:gd name="connsiteY37" fmla="*/ 78043 h 333611"/>
                  <a:gd name="connsiteX38" fmla="*/ 181361 w 269335"/>
                  <a:gd name="connsiteY38" fmla="*/ 93829 h 333611"/>
                  <a:gd name="connsiteX39" fmla="*/ 183641 w 269335"/>
                  <a:gd name="connsiteY39" fmla="*/ 111204 h 333611"/>
                  <a:gd name="connsiteX40" fmla="*/ 188677 w 269335"/>
                  <a:gd name="connsiteY40" fmla="*/ 120122 h 333611"/>
                  <a:gd name="connsiteX41" fmla="*/ 214808 w 269335"/>
                  <a:gd name="connsiteY41" fmla="*/ 136038 h 333611"/>
                  <a:gd name="connsiteX42" fmla="*/ 222567 w 269335"/>
                  <a:gd name="connsiteY42" fmla="*/ 134842 h 333611"/>
                  <a:gd name="connsiteX43" fmla="*/ 237248 w 269335"/>
                  <a:gd name="connsiteY43" fmla="*/ 120351 h 333611"/>
                  <a:gd name="connsiteX44" fmla="*/ 260837 w 269335"/>
                  <a:gd name="connsiteY44" fmla="*/ 134694 h 333611"/>
                  <a:gd name="connsiteX45" fmla="*/ 245975 w 269335"/>
                  <a:gd name="connsiteY45" fmla="*/ 149775 h 333611"/>
                  <a:gd name="connsiteX46" fmla="*/ 257244 w 269335"/>
                  <a:gd name="connsiteY46" fmla="*/ 163495 h 333611"/>
                  <a:gd name="connsiteX47" fmla="*/ 244055 w 269335"/>
                  <a:gd name="connsiteY47" fmla="*/ 179559 h 333611"/>
                  <a:gd name="connsiteX48" fmla="*/ 241251 w 269335"/>
                  <a:gd name="connsiteY48" fmla="*/ 191312 h 333611"/>
                  <a:gd name="connsiteX49" fmla="*/ 243597 w 269335"/>
                  <a:gd name="connsiteY49" fmla="*/ 206311 h 333611"/>
                  <a:gd name="connsiteX50" fmla="*/ 246632 w 269335"/>
                  <a:gd name="connsiteY50" fmla="*/ 213196 h 333611"/>
                  <a:gd name="connsiteX51" fmla="*/ 263970 w 269335"/>
                  <a:gd name="connsiteY51" fmla="*/ 232784 h 333611"/>
                  <a:gd name="connsiteX52" fmla="*/ 263183 w 269335"/>
                  <a:gd name="connsiteY52" fmla="*/ 263929 h 333611"/>
                  <a:gd name="connsiteX53" fmla="*/ 252635 w 269335"/>
                  <a:gd name="connsiteY53" fmla="*/ 274437 h 333611"/>
                  <a:gd name="connsiteX54" fmla="*/ 249830 w 269335"/>
                  <a:gd name="connsiteY54" fmla="*/ 279075 h 333611"/>
                  <a:gd name="connsiteX55" fmla="*/ 242662 w 269335"/>
                  <a:gd name="connsiteY55" fmla="*/ 299779 h 333611"/>
                  <a:gd name="connsiteX56" fmla="*/ 250388 w 269335"/>
                  <a:gd name="connsiteY56" fmla="*/ 310761 h 333611"/>
                  <a:gd name="connsiteX57" fmla="*/ 235116 w 269335"/>
                  <a:gd name="connsiteY57" fmla="*/ 325629 h 333611"/>
                  <a:gd name="connsiteX58" fmla="*/ 204687 w 269335"/>
                  <a:gd name="connsiteY58" fmla="*/ 327055 h 333611"/>
                  <a:gd name="connsiteX59" fmla="*/ 203523 w 269335"/>
                  <a:gd name="connsiteY59" fmla="*/ 327235 h 333611"/>
                  <a:gd name="connsiteX60" fmla="*/ 179901 w 269335"/>
                  <a:gd name="connsiteY60" fmla="*/ 333612 h 333611"/>
                  <a:gd name="connsiteX61" fmla="*/ 185215 w 269335"/>
                  <a:gd name="connsiteY61" fmla="*/ 322105 h 333611"/>
                  <a:gd name="connsiteX62" fmla="*/ 185560 w 269335"/>
                  <a:gd name="connsiteY62" fmla="*/ 323170 h 333611"/>
                  <a:gd name="connsiteX63" fmla="*/ 201242 w 269335"/>
                  <a:gd name="connsiteY63" fmla="*/ 318941 h 333611"/>
                  <a:gd name="connsiteX64" fmla="*/ 204276 w 269335"/>
                  <a:gd name="connsiteY64" fmla="*/ 318466 h 333611"/>
                  <a:gd name="connsiteX65" fmla="*/ 231441 w 269335"/>
                  <a:gd name="connsiteY65" fmla="*/ 317187 h 333611"/>
                  <a:gd name="connsiteX66" fmla="*/ 239119 w 269335"/>
                  <a:gd name="connsiteY66" fmla="*/ 309696 h 333611"/>
                  <a:gd name="connsiteX67" fmla="*/ 233065 w 269335"/>
                  <a:gd name="connsiteY67" fmla="*/ 301123 h 333611"/>
                  <a:gd name="connsiteX68" fmla="*/ 241678 w 269335"/>
                  <a:gd name="connsiteY68" fmla="*/ 276240 h 333611"/>
                  <a:gd name="connsiteX69" fmla="*/ 246549 w 269335"/>
                  <a:gd name="connsiteY69" fmla="*/ 268306 h 333611"/>
                  <a:gd name="connsiteX70" fmla="*/ 257064 w 269335"/>
                  <a:gd name="connsiteY70" fmla="*/ 257815 h 333611"/>
                  <a:gd name="connsiteX71" fmla="*/ 257491 w 269335"/>
                  <a:gd name="connsiteY71" fmla="*/ 238472 h 333611"/>
                  <a:gd name="connsiteX72" fmla="*/ 240152 w 269335"/>
                  <a:gd name="connsiteY72" fmla="*/ 218884 h 333611"/>
                  <a:gd name="connsiteX73" fmla="*/ 235067 w 269335"/>
                  <a:gd name="connsiteY73" fmla="*/ 207655 h 333611"/>
                  <a:gd name="connsiteX74" fmla="*/ 232721 w 269335"/>
                  <a:gd name="connsiteY74" fmla="*/ 192640 h 333611"/>
                  <a:gd name="connsiteX75" fmla="*/ 237379 w 269335"/>
                  <a:gd name="connsiteY75" fmla="*/ 174101 h 333611"/>
                  <a:gd name="connsiteX76" fmla="*/ 246106 w 269335"/>
                  <a:gd name="connsiteY76" fmla="*/ 163495 h 333611"/>
                  <a:gd name="connsiteX77" fmla="*/ 234411 w 269335"/>
                  <a:gd name="connsiteY77" fmla="*/ 149267 h 333611"/>
                  <a:gd name="connsiteX78" fmla="*/ 247090 w 269335"/>
                  <a:gd name="connsiteY78" fmla="*/ 136399 h 333611"/>
                  <a:gd name="connsiteX79" fmla="*/ 238528 w 269335"/>
                  <a:gd name="connsiteY79" fmla="*/ 131186 h 333611"/>
                  <a:gd name="connsiteX80" fmla="*/ 228636 w 269335"/>
                  <a:gd name="connsiteY80" fmla="*/ 140956 h 333611"/>
                  <a:gd name="connsiteX81" fmla="*/ 210346 w 269335"/>
                  <a:gd name="connsiteY81" fmla="*/ 143382 h 333611"/>
                  <a:gd name="connsiteX82" fmla="*/ 184215 w 269335"/>
                  <a:gd name="connsiteY82" fmla="*/ 127481 h 333611"/>
                  <a:gd name="connsiteX83" fmla="*/ 175110 w 269335"/>
                  <a:gd name="connsiteY83" fmla="*/ 112335 h 333611"/>
                  <a:gd name="connsiteX84" fmla="*/ 172831 w 269335"/>
                  <a:gd name="connsiteY84" fmla="*/ 94960 h 333611"/>
                  <a:gd name="connsiteX85" fmla="*/ 167286 w 269335"/>
                  <a:gd name="connsiteY85" fmla="*/ 85764 h 333611"/>
                  <a:gd name="connsiteX86" fmla="*/ 133199 w 269335"/>
                  <a:gd name="connsiteY86" fmla="*/ 68683 h 333611"/>
                  <a:gd name="connsiteX87" fmla="*/ 127080 w 269335"/>
                  <a:gd name="connsiteY87" fmla="*/ 46324 h 333611"/>
                  <a:gd name="connsiteX88" fmla="*/ 123915 w 269335"/>
                  <a:gd name="connsiteY88" fmla="*/ 40669 h 333611"/>
                  <a:gd name="connsiteX89" fmla="*/ 95552 w 269335"/>
                  <a:gd name="connsiteY89" fmla="*/ 13065 h 333611"/>
                  <a:gd name="connsiteX90" fmla="*/ 91369 w 269335"/>
                  <a:gd name="connsiteY90" fmla="*/ 11032 h 333611"/>
                  <a:gd name="connsiteX91" fmla="*/ 58480 w 269335"/>
                  <a:gd name="connsiteY91" fmla="*/ 8672 h 333611"/>
                  <a:gd name="connsiteX92" fmla="*/ 55855 w 269335"/>
                  <a:gd name="connsiteY92" fmla="*/ 9114 h 333611"/>
                  <a:gd name="connsiteX93" fmla="*/ 11827 w 269335"/>
                  <a:gd name="connsiteY93" fmla="*/ 27375 h 333611"/>
                  <a:gd name="connsiteX94" fmla="*/ 24901 w 269335"/>
                  <a:gd name="connsiteY94" fmla="*/ 53537 h 333611"/>
                  <a:gd name="connsiteX95" fmla="*/ 26492 w 269335"/>
                  <a:gd name="connsiteY95" fmla="*/ 55963 h 333611"/>
                  <a:gd name="connsiteX96" fmla="*/ 48293 w 269335"/>
                  <a:gd name="connsiteY96" fmla="*/ 80993 h 333611"/>
                  <a:gd name="connsiteX97" fmla="*/ 26492 w 269335"/>
                  <a:gd name="connsiteY97" fmla="*/ 107532 h 333611"/>
                  <a:gd name="connsiteX98" fmla="*/ 46965 w 269335"/>
                  <a:gd name="connsiteY98" fmla="*/ 107532 h 333611"/>
                  <a:gd name="connsiteX99" fmla="*/ 33678 w 269335"/>
                  <a:gd name="connsiteY99" fmla="*/ 137563 h 333611"/>
                  <a:gd name="connsiteX100" fmla="*/ 36022 w 269335"/>
                  <a:gd name="connsiteY100" fmla="*/ 153824 h 333611"/>
                  <a:gd name="connsiteX101" fmla="*/ 52574 w 269335"/>
                  <a:gd name="connsiteY101" fmla="*/ 170380 h 333611"/>
                  <a:gd name="connsiteX102" fmla="*/ 58086 w 269335"/>
                  <a:gd name="connsiteY102" fmla="*/ 192066 h 333611"/>
                  <a:gd name="connsiteX103" fmla="*/ 50786 w 269335"/>
                  <a:gd name="connsiteY103" fmla="*/ 223178 h 333611"/>
                  <a:gd name="connsiteX104" fmla="*/ 41616 w 269335"/>
                  <a:gd name="connsiteY104" fmla="*/ 224768 h 333611"/>
                  <a:gd name="connsiteX105" fmla="*/ 53034 w 269335"/>
                  <a:gd name="connsiteY105" fmla="*/ 233670 h 333611"/>
                  <a:gd name="connsiteX106" fmla="*/ 61481 w 269335"/>
                  <a:gd name="connsiteY106" fmla="*/ 245259 h 333611"/>
                  <a:gd name="connsiteX107" fmla="*/ 79755 w 269335"/>
                  <a:gd name="connsiteY107" fmla="*/ 252668 h 333611"/>
                  <a:gd name="connsiteX108" fmla="*/ 83102 w 269335"/>
                  <a:gd name="connsiteY108" fmla="*/ 254537 h 333611"/>
                  <a:gd name="connsiteX109" fmla="*/ 108101 w 269335"/>
                  <a:gd name="connsiteY109" fmla="*/ 272781 h 333611"/>
                  <a:gd name="connsiteX110" fmla="*/ 110430 w 269335"/>
                  <a:gd name="connsiteY110" fmla="*/ 271978 h 333611"/>
                  <a:gd name="connsiteX111" fmla="*/ 119600 w 269335"/>
                  <a:gd name="connsiteY111" fmla="*/ 244062 h 333611"/>
                  <a:gd name="connsiteX112" fmla="*/ 135922 w 269335"/>
                  <a:gd name="connsiteY112" fmla="*/ 238112 h 333611"/>
                  <a:gd name="connsiteX113" fmla="*/ 146421 w 269335"/>
                  <a:gd name="connsiteY113" fmla="*/ 250914 h 333611"/>
                  <a:gd name="connsiteX114" fmla="*/ 158412 w 269335"/>
                  <a:gd name="connsiteY114" fmla="*/ 256733 h 333611"/>
                  <a:gd name="connsiteX115" fmla="*/ 165055 w 269335"/>
                  <a:gd name="connsiteY115" fmla="*/ 270224 h 333611"/>
                  <a:gd name="connsiteX116" fmla="*/ 176094 w 269335"/>
                  <a:gd name="connsiteY116" fmla="*/ 272912 h 333611"/>
                  <a:gd name="connsiteX117" fmla="*/ 187200 w 269335"/>
                  <a:gd name="connsiteY117" fmla="*/ 287796 h 333611"/>
                  <a:gd name="connsiteX118" fmla="*/ 200307 w 269335"/>
                  <a:gd name="connsiteY118" fmla="*/ 287796 h 333611"/>
                  <a:gd name="connsiteX119" fmla="*/ 190858 w 269335"/>
                  <a:gd name="connsiteY119" fmla="*/ 314138 h 333611"/>
                  <a:gd name="connsiteX120" fmla="*/ 185215 w 269335"/>
                  <a:gd name="connsiteY120" fmla="*/ 322154 h 33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69335" h="333611">
                    <a:moveTo>
                      <a:pt x="179917" y="333596"/>
                    </a:moveTo>
                    <a:lnTo>
                      <a:pt x="175701" y="320679"/>
                    </a:lnTo>
                    <a:lnTo>
                      <a:pt x="183476" y="309630"/>
                    </a:lnTo>
                    <a:lnTo>
                      <a:pt x="188168" y="296353"/>
                    </a:lnTo>
                    <a:lnTo>
                      <a:pt x="182886" y="296353"/>
                    </a:lnTo>
                    <a:lnTo>
                      <a:pt x="171042" y="280502"/>
                    </a:lnTo>
                    <a:lnTo>
                      <a:pt x="159084" y="277600"/>
                    </a:lnTo>
                    <a:lnTo>
                      <a:pt x="151981" y="263142"/>
                    </a:lnTo>
                    <a:lnTo>
                      <a:pt x="140367" y="257061"/>
                    </a:lnTo>
                    <a:lnTo>
                      <a:pt x="133117" y="248242"/>
                    </a:lnTo>
                    <a:lnTo>
                      <a:pt x="126441" y="250684"/>
                    </a:lnTo>
                    <a:lnTo>
                      <a:pt x="117270" y="278666"/>
                    </a:lnTo>
                    <a:lnTo>
                      <a:pt x="87186" y="289107"/>
                    </a:lnTo>
                    <a:lnTo>
                      <a:pt x="96520" y="274961"/>
                    </a:lnTo>
                    <a:lnTo>
                      <a:pt x="78017" y="261454"/>
                    </a:lnTo>
                    <a:cubicBezTo>
                      <a:pt x="77525" y="261110"/>
                      <a:pt x="77032" y="260815"/>
                      <a:pt x="76507" y="260602"/>
                    </a:cubicBezTo>
                    <a:lnTo>
                      <a:pt x="55970" y="252274"/>
                    </a:lnTo>
                    <a:lnTo>
                      <a:pt x="46439" y="239210"/>
                    </a:lnTo>
                    <a:lnTo>
                      <a:pt x="20702" y="219654"/>
                    </a:lnTo>
                    <a:lnTo>
                      <a:pt x="43700" y="215654"/>
                    </a:lnTo>
                    <a:lnTo>
                      <a:pt x="49720" y="190067"/>
                    </a:lnTo>
                    <a:cubicBezTo>
                      <a:pt x="50917" y="185001"/>
                      <a:pt x="49622" y="179543"/>
                      <a:pt x="46488" y="176412"/>
                    </a:cubicBezTo>
                    <a:lnTo>
                      <a:pt x="29937" y="159856"/>
                    </a:lnTo>
                    <a:cubicBezTo>
                      <a:pt x="23688" y="153627"/>
                      <a:pt x="21948" y="142759"/>
                      <a:pt x="25803" y="134038"/>
                    </a:cubicBezTo>
                    <a:lnTo>
                      <a:pt x="33760" y="116089"/>
                    </a:lnTo>
                    <a:lnTo>
                      <a:pt x="8317" y="116089"/>
                    </a:lnTo>
                    <a:lnTo>
                      <a:pt x="37040" y="81125"/>
                    </a:lnTo>
                    <a:lnTo>
                      <a:pt x="20029" y="61585"/>
                    </a:lnTo>
                    <a:cubicBezTo>
                      <a:pt x="18963" y="60372"/>
                      <a:pt x="18012" y="58946"/>
                      <a:pt x="17208" y="57356"/>
                    </a:cubicBezTo>
                    <a:lnTo>
                      <a:pt x="0" y="22933"/>
                    </a:lnTo>
                    <a:lnTo>
                      <a:pt x="52574" y="1115"/>
                    </a:lnTo>
                    <a:cubicBezTo>
                      <a:pt x="54690" y="230"/>
                      <a:pt x="56873" y="-115"/>
                      <a:pt x="59086" y="33"/>
                    </a:cubicBezTo>
                    <a:lnTo>
                      <a:pt x="91976" y="2393"/>
                    </a:lnTo>
                    <a:cubicBezTo>
                      <a:pt x="95503" y="2639"/>
                      <a:pt x="98816" y="4180"/>
                      <a:pt x="101557" y="6852"/>
                    </a:cubicBezTo>
                    <a:lnTo>
                      <a:pt x="129935" y="34456"/>
                    </a:lnTo>
                    <a:cubicBezTo>
                      <a:pt x="132477" y="36948"/>
                      <a:pt x="134347" y="40243"/>
                      <a:pt x="135380" y="44013"/>
                    </a:cubicBezTo>
                    <a:lnTo>
                      <a:pt x="140482" y="62683"/>
                    </a:lnTo>
                    <a:lnTo>
                      <a:pt x="171141" y="78043"/>
                    </a:lnTo>
                    <a:cubicBezTo>
                      <a:pt x="176603" y="80797"/>
                      <a:pt x="180426" y="86682"/>
                      <a:pt x="181361" y="93829"/>
                    </a:cubicBezTo>
                    <a:lnTo>
                      <a:pt x="183641" y="111204"/>
                    </a:lnTo>
                    <a:cubicBezTo>
                      <a:pt x="184149" y="115138"/>
                      <a:pt x="186068" y="118548"/>
                      <a:pt x="188677" y="120122"/>
                    </a:cubicBezTo>
                    <a:lnTo>
                      <a:pt x="214808" y="136038"/>
                    </a:lnTo>
                    <a:cubicBezTo>
                      <a:pt x="217399" y="137595"/>
                      <a:pt x="220205" y="137169"/>
                      <a:pt x="222567" y="134842"/>
                    </a:cubicBezTo>
                    <a:lnTo>
                      <a:pt x="237248" y="120351"/>
                    </a:lnTo>
                    <a:lnTo>
                      <a:pt x="260837" y="134694"/>
                    </a:lnTo>
                    <a:lnTo>
                      <a:pt x="245975" y="149775"/>
                    </a:lnTo>
                    <a:lnTo>
                      <a:pt x="257244" y="163495"/>
                    </a:lnTo>
                    <a:lnTo>
                      <a:pt x="244055" y="179559"/>
                    </a:lnTo>
                    <a:cubicBezTo>
                      <a:pt x="241661" y="182477"/>
                      <a:pt x="240578" y="186968"/>
                      <a:pt x="241251" y="191312"/>
                    </a:cubicBezTo>
                    <a:lnTo>
                      <a:pt x="243597" y="206311"/>
                    </a:lnTo>
                    <a:cubicBezTo>
                      <a:pt x="244023" y="208999"/>
                      <a:pt x="245106" y="211458"/>
                      <a:pt x="246632" y="213196"/>
                    </a:cubicBezTo>
                    <a:lnTo>
                      <a:pt x="263970" y="232784"/>
                    </a:lnTo>
                    <a:cubicBezTo>
                      <a:pt x="271433" y="241226"/>
                      <a:pt x="271056" y="256061"/>
                      <a:pt x="263183" y="263929"/>
                    </a:cubicBezTo>
                    <a:lnTo>
                      <a:pt x="252635" y="274437"/>
                    </a:lnTo>
                    <a:cubicBezTo>
                      <a:pt x="251437" y="275617"/>
                      <a:pt x="250470" y="277223"/>
                      <a:pt x="249830" y="279075"/>
                    </a:cubicBezTo>
                    <a:lnTo>
                      <a:pt x="242662" y="299779"/>
                    </a:lnTo>
                    <a:lnTo>
                      <a:pt x="250388" y="310761"/>
                    </a:lnTo>
                    <a:lnTo>
                      <a:pt x="235116" y="325629"/>
                    </a:lnTo>
                    <a:lnTo>
                      <a:pt x="204687" y="327055"/>
                    </a:lnTo>
                    <a:cubicBezTo>
                      <a:pt x="204276" y="327088"/>
                      <a:pt x="203883" y="327137"/>
                      <a:pt x="203523" y="327235"/>
                    </a:cubicBezTo>
                    <a:lnTo>
                      <a:pt x="179901" y="333612"/>
                    </a:lnTo>
                    <a:close/>
                    <a:moveTo>
                      <a:pt x="185215" y="322105"/>
                    </a:moveTo>
                    <a:lnTo>
                      <a:pt x="185560" y="323170"/>
                    </a:lnTo>
                    <a:lnTo>
                      <a:pt x="201242" y="318941"/>
                    </a:lnTo>
                    <a:cubicBezTo>
                      <a:pt x="202177" y="318679"/>
                      <a:pt x="203227" y="318515"/>
                      <a:pt x="204276" y="318466"/>
                    </a:cubicBezTo>
                    <a:lnTo>
                      <a:pt x="231441" y="317187"/>
                    </a:lnTo>
                    <a:lnTo>
                      <a:pt x="239119" y="309696"/>
                    </a:lnTo>
                    <a:lnTo>
                      <a:pt x="233065" y="301123"/>
                    </a:lnTo>
                    <a:lnTo>
                      <a:pt x="241678" y="276240"/>
                    </a:lnTo>
                    <a:cubicBezTo>
                      <a:pt x="242760" y="273142"/>
                      <a:pt x="244433" y="270404"/>
                      <a:pt x="246549" y="268306"/>
                    </a:cubicBezTo>
                    <a:lnTo>
                      <a:pt x="257064" y="257815"/>
                    </a:lnTo>
                    <a:cubicBezTo>
                      <a:pt x="261772" y="253127"/>
                      <a:pt x="261985" y="243554"/>
                      <a:pt x="257491" y="238472"/>
                    </a:cubicBezTo>
                    <a:lnTo>
                      <a:pt x="240152" y="218884"/>
                    </a:lnTo>
                    <a:cubicBezTo>
                      <a:pt x="237511" y="215884"/>
                      <a:pt x="235755" y="211999"/>
                      <a:pt x="235067" y="207655"/>
                    </a:cubicBezTo>
                    <a:lnTo>
                      <a:pt x="232721" y="192640"/>
                    </a:lnTo>
                    <a:cubicBezTo>
                      <a:pt x="231688" y="185854"/>
                      <a:pt x="233410" y="178920"/>
                      <a:pt x="237379" y="174101"/>
                    </a:cubicBezTo>
                    <a:lnTo>
                      <a:pt x="246106" y="163495"/>
                    </a:lnTo>
                    <a:lnTo>
                      <a:pt x="234411" y="149267"/>
                    </a:lnTo>
                    <a:lnTo>
                      <a:pt x="247090" y="136399"/>
                    </a:lnTo>
                    <a:lnTo>
                      <a:pt x="238528" y="131186"/>
                    </a:lnTo>
                    <a:lnTo>
                      <a:pt x="228636" y="140956"/>
                    </a:lnTo>
                    <a:cubicBezTo>
                      <a:pt x="223469" y="146070"/>
                      <a:pt x="216301" y="147005"/>
                      <a:pt x="210346" y="143382"/>
                    </a:cubicBezTo>
                    <a:lnTo>
                      <a:pt x="184215" y="127481"/>
                    </a:lnTo>
                    <a:cubicBezTo>
                      <a:pt x="179375" y="124547"/>
                      <a:pt x="175963" y="118876"/>
                      <a:pt x="175110" y="112335"/>
                    </a:cubicBezTo>
                    <a:lnTo>
                      <a:pt x="172831" y="94960"/>
                    </a:lnTo>
                    <a:cubicBezTo>
                      <a:pt x="172273" y="90714"/>
                      <a:pt x="170156" y="87190"/>
                      <a:pt x="167286" y="85764"/>
                    </a:cubicBezTo>
                    <a:lnTo>
                      <a:pt x="133199" y="68683"/>
                    </a:lnTo>
                    <a:lnTo>
                      <a:pt x="127080" y="46324"/>
                    </a:lnTo>
                    <a:cubicBezTo>
                      <a:pt x="126474" y="44079"/>
                      <a:pt x="125358" y="42062"/>
                      <a:pt x="123915" y="40669"/>
                    </a:cubicBezTo>
                    <a:lnTo>
                      <a:pt x="95552" y="13065"/>
                    </a:lnTo>
                    <a:cubicBezTo>
                      <a:pt x="94289" y="11835"/>
                      <a:pt x="92846" y="11131"/>
                      <a:pt x="91369" y="11032"/>
                    </a:cubicBezTo>
                    <a:lnTo>
                      <a:pt x="58480" y="8672"/>
                    </a:lnTo>
                    <a:cubicBezTo>
                      <a:pt x="57577" y="8623"/>
                      <a:pt x="56724" y="8754"/>
                      <a:pt x="55855" y="9114"/>
                    </a:cubicBezTo>
                    <a:lnTo>
                      <a:pt x="11827" y="27375"/>
                    </a:lnTo>
                    <a:lnTo>
                      <a:pt x="24901" y="53537"/>
                    </a:lnTo>
                    <a:cubicBezTo>
                      <a:pt x="25377" y="54455"/>
                      <a:pt x="25902" y="55274"/>
                      <a:pt x="26492" y="55963"/>
                    </a:cubicBezTo>
                    <a:lnTo>
                      <a:pt x="48293" y="80993"/>
                    </a:lnTo>
                    <a:lnTo>
                      <a:pt x="26492" y="107532"/>
                    </a:lnTo>
                    <a:lnTo>
                      <a:pt x="46965" y="107532"/>
                    </a:lnTo>
                    <a:lnTo>
                      <a:pt x="33678" y="137563"/>
                    </a:lnTo>
                    <a:cubicBezTo>
                      <a:pt x="31299" y="142988"/>
                      <a:pt x="32316" y="150119"/>
                      <a:pt x="36022" y="153824"/>
                    </a:cubicBezTo>
                    <a:lnTo>
                      <a:pt x="52574" y="170380"/>
                    </a:lnTo>
                    <a:cubicBezTo>
                      <a:pt x="57807" y="175592"/>
                      <a:pt x="59972" y="184116"/>
                      <a:pt x="58086" y="192066"/>
                    </a:cubicBezTo>
                    <a:lnTo>
                      <a:pt x="50786" y="223178"/>
                    </a:lnTo>
                    <a:lnTo>
                      <a:pt x="41616" y="224768"/>
                    </a:lnTo>
                    <a:lnTo>
                      <a:pt x="53034" y="233670"/>
                    </a:lnTo>
                    <a:lnTo>
                      <a:pt x="61481" y="245259"/>
                    </a:lnTo>
                    <a:lnTo>
                      <a:pt x="79755" y="252668"/>
                    </a:lnTo>
                    <a:cubicBezTo>
                      <a:pt x="80937" y="253143"/>
                      <a:pt x="82036" y="253766"/>
                      <a:pt x="83102" y="254537"/>
                    </a:cubicBezTo>
                    <a:lnTo>
                      <a:pt x="108101" y="272781"/>
                    </a:lnTo>
                    <a:lnTo>
                      <a:pt x="110430" y="271978"/>
                    </a:lnTo>
                    <a:lnTo>
                      <a:pt x="119600" y="244062"/>
                    </a:lnTo>
                    <a:lnTo>
                      <a:pt x="135922" y="238112"/>
                    </a:lnTo>
                    <a:lnTo>
                      <a:pt x="146421" y="250914"/>
                    </a:lnTo>
                    <a:lnTo>
                      <a:pt x="158412" y="256733"/>
                    </a:lnTo>
                    <a:lnTo>
                      <a:pt x="165055" y="270224"/>
                    </a:lnTo>
                    <a:lnTo>
                      <a:pt x="176094" y="272912"/>
                    </a:lnTo>
                    <a:lnTo>
                      <a:pt x="187200" y="287796"/>
                    </a:lnTo>
                    <a:lnTo>
                      <a:pt x="200307" y="287796"/>
                    </a:lnTo>
                    <a:lnTo>
                      <a:pt x="190858" y="314138"/>
                    </a:lnTo>
                    <a:lnTo>
                      <a:pt x="185215" y="32215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5" name="Graphic 9">
              <a:extLst>
                <a:ext uri="{FF2B5EF4-FFF2-40B4-BE49-F238E27FC236}">
                  <a16:creationId xmlns:a16="http://schemas.microsoft.com/office/drawing/2014/main" id="{7B0616B5-4B2E-07CB-AE53-A57205C9C6E5}"/>
                </a:ext>
              </a:extLst>
            </p:cNvPr>
            <p:cNvGrpSpPr/>
            <p:nvPr/>
          </p:nvGrpSpPr>
          <p:grpSpPr>
            <a:xfrm>
              <a:off x="9461108" y="5693817"/>
              <a:ext cx="130901" cy="147873"/>
              <a:chOff x="9461108" y="5693817"/>
              <a:chExt cx="130901" cy="147873"/>
            </a:xfrm>
            <a:grpFill/>
          </p:grpSpPr>
          <p:sp>
            <p:nvSpPr>
              <p:cNvPr id="1593" name="Freeform 1592">
                <a:extLst>
                  <a:ext uri="{FF2B5EF4-FFF2-40B4-BE49-F238E27FC236}">
                    <a16:creationId xmlns:a16="http://schemas.microsoft.com/office/drawing/2014/main" id="{9C4CB4A5-DF15-8DF3-33BF-A865EC010B34}"/>
                  </a:ext>
                </a:extLst>
              </p:cNvPr>
              <p:cNvSpPr/>
              <p:nvPr/>
            </p:nvSpPr>
            <p:spPr>
              <a:xfrm>
                <a:off x="9466702" y="5699210"/>
                <a:ext cx="119452" cy="135529"/>
              </a:xfrm>
              <a:custGeom>
                <a:avLst/>
                <a:gdLst>
                  <a:gd name="connsiteX0" fmla="*/ 59726 w 119452"/>
                  <a:gd name="connsiteY0" fmla="*/ 135530 h 135529"/>
                  <a:gd name="connsiteX1" fmla="*/ 45946 w 119452"/>
                  <a:gd name="connsiteY1" fmla="*/ 129940 h 135529"/>
                  <a:gd name="connsiteX2" fmla="*/ 29280 w 119452"/>
                  <a:gd name="connsiteY2" fmla="*/ 105860 h 135529"/>
                  <a:gd name="connsiteX3" fmla="*/ 25245 w 119452"/>
                  <a:gd name="connsiteY3" fmla="*/ 101975 h 135529"/>
                  <a:gd name="connsiteX4" fmla="*/ 0 w 119452"/>
                  <a:gd name="connsiteY4" fmla="*/ 86616 h 135529"/>
                  <a:gd name="connsiteX5" fmla="*/ 6889 w 119452"/>
                  <a:gd name="connsiteY5" fmla="*/ 72650 h 135529"/>
                  <a:gd name="connsiteX6" fmla="*/ 14894 w 119452"/>
                  <a:gd name="connsiteY6" fmla="*/ 32506 h 135529"/>
                  <a:gd name="connsiteX7" fmla="*/ 20029 w 119452"/>
                  <a:gd name="connsiteY7" fmla="*/ 23080 h 135529"/>
                  <a:gd name="connsiteX8" fmla="*/ 36760 w 119452"/>
                  <a:gd name="connsiteY8" fmla="*/ 8376 h 135529"/>
                  <a:gd name="connsiteX9" fmla="*/ 48243 w 119452"/>
                  <a:gd name="connsiteY9" fmla="*/ 0 h 135529"/>
                  <a:gd name="connsiteX10" fmla="*/ 66615 w 119452"/>
                  <a:gd name="connsiteY10" fmla="*/ 13966 h 135529"/>
                  <a:gd name="connsiteX11" fmla="*/ 75801 w 119452"/>
                  <a:gd name="connsiteY11" fmla="*/ 26539 h 135529"/>
                  <a:gd name="connsiteX12" fmla="*/ 95207 w 119452"/>
                  <a:gd name="connsiteY12" fmla="*/ 34407 h 135529"/>
                  <a:gd name="connsiteX13" fmla="*/ 97635 w 119452"/>
                  <a:gd name="connsiteY13" fmla="*/ 35767 h 135529"/>
                  <a:gd name="connsiteX14" fmla="*/ 119452 w 119452"/>
                  <a:gd name="connsiteY14" fmla="*/ 51684 h 135529"/>
                  <a:gd name="connsiteX15" fmla="*/ 114859 w 119452"/>
                  <a:gd name="connsiteY15" fmla="*/ 58667 h 135529"/>
                  <a:gd name="connsiteX16" fmla="*/ 103377 w 119452"/>
                  <a:gd name="connsiteY16" fmla="*/ 76830 h 135529"/>
                  <a:gd name="connsiteX17" fmla="*/ 85005 w 119452"/>
                  <a:gd name="connsiteY17" fmla="*/ 85223 h 135529"/>
                  <a:gd name="connsiteX18" fmla="*/ 82708 w 119452"/>
                  <a:gd name="connsiteY18" fmla="*/ 69847 h 135529"/>
                  <a:gd name="connsiteX19" fmla="*/ 55150 w 119452"/>
                  <a:gd name="connsiteY19" fmla="*/ 110368 h 135529"/>
                  <a:gd name="connsiteX20" fmla="*/ 59742 w 119452"/>
                  <a:gd name="connsiteY20" fmla="*/ 135530 h 13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452" h="135529">
                    <a:moveTo>
                      <a:pt x="59726" y="135530"/>
                    </a:moveTo>
                    <a:lnTo>
                      <a:pt x="45946" y="129940"/>
                    </a:lnTo>
                    <a:lnTo>
                      <a:pt x="29280" y="105860"/>
                    </a:lnTo>
                    <a:cubicBezTo>
                      <a:pt x="28149" y="104221"/>
                      <a:pt x="26787" y="102910"/>
                      <a:pt x="25245" y="101975"/>
                    </a:cubicBezTo>
                    <a:lnTo>
                      <a:pt x="0" y="86616"/>
                    </a:lnTo>
                    <a:lnTo>
                      <a:pt x="6889" y="72650"/>
                    </a:lnTo>
                    <a:lnTo>
                      <a:pt x="14894" y="32506"/>
                    </a:lnTo>
                    <a:cubicBezTo>
                      <a:pt x="15665" y="28653"/>
                      <a:pt x="17486" y="25309"/>
                      <a:pt x="20029" y="23080"/>
                    </a:cubicBezTo>
                    <a:lnTo>
                      <a:pt x="36760" y="8376"/>
                    </a:lnTo>
                    <a:lnTo>
                      <a:pt x="48243" y="0"/>
                    </a:lnTo>
                    <a:lnTo>
                      <a:pt x="66615" y="13966"/>
                    </a:lnTo>
                    <a:lnTo>
                      <a:pt x="75801" y="26539"/>
                    </a:lnTo>
                    <a:lnTo>
                      <a:pt x="95207" y="34407"/>
                    </a:lnTo>
                    <a:cubicBezTo>
                      <a:pt x="96044" y="34751"/>
                      <a:pt x="96864" y="35210"/>
                      <a:pt x="97635" y="35767"/>
                    </a:cubicBezTo>
                    <a:lnTo>
                      <a:pt x="119452" y="51684"/>
                    </a:lnTo>
                    <a:lnTo>
                      <a:pt x="114859" y="58667"/>
                    </a:lnTo>
                    <a:lnTo>
                      <a:pt x="103377" y="76830"/>
                    </a:lnTo>
                    <a:lnTo>
                      <a:pt x="85005" y="85223"/>
                    </a:lnTo>
                    <a:lnTo>
                      <a:pt x="82708" y="69847"/>
                    </a:lnTo>
                    <a:lnTo>
                      <a:pt x="55150" y="110368"/>
                    </a:lnTo>
                    <a:lnTo>
                      <a:pt x="59742" y="13553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94" name="Freeform 1593">
                <a:extLst>
                  <a:ext uri="{FF2B5EF4-FFF2-40B4-BE49-F238E27FC236}">
                    <a16:creationId xmlns:a16="http://schemas.microsoft.com/office/drawing/2014/main" id="{FDBFF866-A7A7-79D9-212C-9DC18569F06F}"/>
                  </a:ext>
                </a:extLst>
              </p:cNvPr>
              <p:cNvSpPr/>
              <p:nvPr/>
            </p:nvSpPr>
            <p:spPr>
              <a:xfrm>
                <a:off x="9461108" y="5693817"/>
                <a:ext cx="130901" cy="147873"/>
              </a:xfrm>
              <a:custGeom>
                <a:avLst/>
                <a:gdLst>
                  <a:gd name="connsiteX0" fmla="*/ 70979 w 130901"/>
                  <a:gd name="connsiteY0" fmla="*/ 147840 h 147873"/>
                  <a:gd name="connsiteX1" fmla="*/ 48736 w 130901"/>
                  <a:gd name="connsiteY1" fmla="*/ 138825 h 147873"/>
                  <a:gd name="connsiteX2" fmla="*/ 31315 w 130901"/>
                  <a:gd name="connsiteY2" fmla="*/ 113696 h 147873"/>
                  <a:gd name="connsiteX3" fmla="*/ 28608 w 130901"/>
                  <a:gd name="connsiteY3" fmla="*/ 111040 h 147873"/>
                  <a:gd name="connsiteX4" fmla="*/ 0 w 130901"/>
                  <a:gd name="connsiteY4" fmla="*/ 93632 h 147873"/>
                  <a:gd name="connsiteX5" fmla="*/ 8382 w 130901"/>
                  <a:gd name="connsiteY5" fmla="*/ 76633 h 147873"/>
                  <a:gd name="connsiteX6" fmla="*/ 16273 w 130901"/>
                  <a:gd name="connsiteY6" fmla="*/ 37046 h 147873"/>
                  <a:gd name="connsiteX7" fmla="*/ 22784 w 130901"/>
                  <a:gd name="connsiteY7" fmla="*/ 25227 h 147873"/>
                  <a:gd name="connsiteX8" fmla="*/ 39517 w 130901"/>
                  <a:gd name="connsiteY8" fmla="*/ 10524 h 147873"/>
                  <a:gd name="connsiteX9" fmla="*/ 53886 w 130901"/>
                  <a:gd name="connsiteY9" fmla="*/ 0 h 147873"/>
                  <a:gd name="connsiteX10" fmla="*/ 75703 w 130901"/>
                  <a:gd name="connsiteY10" fmla="*/ 16802 h 147873"/>
                  <a:gd name="connsiteX11" fmla="*/ 84152 w 130901"/>
                  <a:gd name="connsiteY11" fmla="*/ 28391 h 147873"/>
                  <a:gd name="connsiteX12" fmla="*/ 102425 w 130901"/>
                  <a:gd name="connsiteY12" fmla="*/ 35800 h 147873"/>
                  <a:gd name="connsiteX13" fmla="*/ 105772 w 130901"/>
                  <a:gd name="connsiteY13" fmla="*/ 37669 h 147873"/>
                  <a:gd name="connsiteX14" fmla="*/ 130902 w 130901"/>
                  <a:gd name="connsiteY14" fmla="*/ 56012 h 147873"/>
                  <a:gd name="connsiteX15" fmla="*/ 111923 w 130901"/>
                  <a:gd name="connsiteY15" fmla="*/ 85599 h 147873"/>
                  <a:gd name="connsiteX16" fmla="*/ 87186 w 130901"/>
                  <a:gd name="connsiteY16" fmla="*/ 96894 h 147873"/>
                  <a:gd name="connsiteX17" fmla="*/ 85676 w 130901"/>
                  <a:gd name="connsiteY17" fmla="*/ 86764 h 147873"/>
                  <a:gd name="connsiteX18" fmla="*/ 65287 w 130901"/>
                  <a:gd name="connsiteY18" fmla="*/ 116745 h 147873"/>
                  <a:gd name="connsiteX19" fmla="*/ 70979 w 130901"/>
                  <a:gd name="connsiteY19" fmla="*/ 147873 h 147873"/>
                  <a:gd name="connsiteX20" fmla="*/ 54362 w 130901"/>
                  <a:gd name="connsiteY20" fmla="*/ 131809 h 147873"/>
                  <a:gd name="connsiteX21" fmla="*/ 59693 w 130901"/>
                  <a:gd name="connsiteY21" fmla="*/ 133973 h 147873"/>
                  <a:gd name="connsiteX22" fmla="*/ 56183 w 130901"/>
                  <a:gd name="connsiteY22" fmla="*/ 114794 h 147873"/>
                  <a:gd name="connsiteX23" fmla="*/ 90926 w 130901"/>
                  <a:gd name="connsiteY23" fmla="*/ 63700 h 147873"/>
                  <a:gd name="connsiteX24" fmla="*/ 94009 w 130901"/>
                  <a:gd name="connsiteY24" fmla="*/ 84305 h 147873"/>
                  <a:gd name="connsiteX25" fmla="*/ 106018 w 130901"/>
                  <a:gd name="connsiteY25" fmla="*/ 78830 h 147873"/>
                  <a:gd name="connsiteX26" fmla="*/ 119206 w 130901"/>
                  <a:gd name="connsiteY26" fmla="*/ 58110 h 147873"/>
                  <a:gd name="connsiteX27" fmla="*/ 100703 w 130901"/>
                  <a:gd name="connsiteY27" fmla="*/ 44603 h 147873"/>
                  <a:gd name="connsiteX28" fmla="*/ 99194 w 130901"/>
                  <a:gd name="connsiteY28" fmla="*/ 43751 h 147873"/>
                  <a:gd name="connsiteX29" fmla="*/ 78656 w 130901"/>
                  <a:gd name="connsiteY29" fmla="*/ 35423 h 147873"/>
                  <a:gd name="connsiteX30" fmla="*/ 69125 w 130901"/>
                  <a:gd name="connsiteY30" fmla="*/ 22359 h 147873"/>
                  <a:gd name="connsiteX31" fmla="*/ 53788 w 130901"/>
                  <a:gd name="connsiteY31" fmla="*/ 10704 h 147873"/>
                  <a:gd name="connsiteX32" fmla="*/ 44897 w 130901"/>
                  <a:gd name="connsiteY32" fmla="*/ 17179 h 147873"/>
                  <a:gd name="connsiteX33" fmla="*/ 28476 w 130901"/>
                  <a:gd name="connsiteY33" fmla="*/ 31637 h 147873"/>
                  <a:gd name="connsiteX34" fmla="*/ 24737 w 130901"/>
                  <a:gd name="connsiteY34" fmla="*/ 38669 h 147873"/>
                  <a:gd name="connsiteX35" fmla="*/ 16387 w 130901"/>
                  <a:gd name="connsiteY35" fmla="*/ 79879 h 147873"/>
                  <a:gd name="connsiteX36" fmla="*/ 11220 w 130901"/>
                  <a:gd name="connsiteY36" fmla="*/ 90321 h 147873"/>
                  <a:gd name="connsiteX37" fmla="*/ 33086 w 130901"/>
                  <a:gd name="connsiteY37" fmla="*/ 103631 h 147873"/>
                  <a:gd name="connsiteX38" fmla="*/ 38433 w 130901"/>
                  <a:gd name="connsiteY38" fmla="*/ 108745 h 147873"/>
                  <a:gd name="connsiteX39" fmla="*/ 54362 w 130901"/>
                  <a:gd name="connsiteY39" fmla="*/ 131760 h 147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901" h="147873">
                    <a:moveTo>
                      <a:pt x="70979" y="147840"/>
                    </a:moveTo>
                    <a:lnTo>
                      <a:pt x="48736" y="138825"/>
                    </a:lnTo>
                    <a:lnTo>
                      <a:pt x="31315" y="113696"/>
                    </a:lnTo>
                    <a:cubicBezTo>
                      <a:pt x="30527" y="112548"/>
                      <a:pt x="29625" y="111663"/>
                      <a:pt x="28608" y="111040"/>
                    </a:cubicBezTo>
                    <a:lnTo>
                      <a:pt x="0" y="93632"/>
                    </a:lnTo>
                    <a:lnTo>
                      <a:pt x="8382" y="76633"/>
                    </a:lnTo>
                    <a:lnTo>
                      <a:pt x="16273" y="37046"/>
                    </a:lnTo>
                    <a:cubicBezTo>
                      <a:pt x="17208" y="32276"/>
                      <a:pt x="19521" y="28080"/>
                      <a:pt x="22784" y="25227"/>
                    </a:cubicBezTo>
                    <a:lnTo>
                      <a:pt x="39517" y="10524"/>
                    </a:lnTo>
                    <a:lnTo>
                      <a:pt x="53886" y="0"/>
                    </a:lnTo>
                    <a:lnTo>
                      <a:pt x="75703" y="16802"/>
                    </a:lnTo>
                    <a:lnTo>
                      <a:pt x="84152" y="28391"/>
                    </a:lnTo>
                    <a:lnTo>
                      <a:pt x="102425" y="35800"/>
                    </a:lnTo>
                    <a:cubicBezTo>
                      <a:pt x="103606" y="36276"/>
                      <a:pt x="104705" y="36899"/>
                      <a:pt x="105772" y="37669"/>
                    </a:cubicBezTo>
                    <a:lnTo>
                      <a:pt x="130902" y="56012"/>
                    </a:lnTo>
                    <a:lnTo>
                      <a:pt x="111923" y="85599"/>
                    </a:lnTo>
                    <a:lnTo>
                      <a:pt x="87186" y="96894"/>
                    </a:lnTo>
                    <a:lnTo>
                      <a:pt x="85676" y="86764"/>
                    </a:lnTo>
                    <a:lnTo>
                      <a:pt x="65287" y="116745"/>
                    </a:lnTo>
                    <a:lnTo>
                      <a:pt x="70979" y="147873"/>
                    </a:lnTo>
                    <a:close/>
                    <a:moveTo>
                      <a:pt x="54362" y="131809"/>
                    </a:moveTo>
                    <a:lnTo>
                      <a:pt x="59693" y="133973"/>
                    </a:lnTo>
                    <a:lnTo>
                      <a:pt x="56183" y="114794"/>
                    </a:lnTo>
                    <a:lnTo>
                      <a:pt x="90926" y="63700"/>
                    </a:lnTo>
                    <a:lnTo>
                      <a:pt x="94009" y="84305"/>
                    </a:lnTo>
                    <a:lnTo>
                      <a:pt x="106018" y="78830"/>
                    </a:lnTo>
                    <a:lnTo>
                      <a:pt x="119206" y="58110"/>
                    </a:lnTo>
                    <a:lnTo>
                      <a:pt x="100703" y="44603"/>
                    </a:lnTo>
                    <a:cubicBezTo>
                      <a:pt x="100211" y="44259"/>
                      <a:pt x="99718" y="43964"/>
                      <a:pt x="99194" y="43751"/>
                    </a:cubicBezTo>
                    <a:lnTo>
                      <a:pt x="78656" y="35423"/>
                    </a:lnTo>
                    <a:lnTo>
                      <a:pt x="69125" y="22359"/>
                    </a:lnTo>
                    <a:lnTo>
                      <a:pt x="53788" y="10704"/>
                    </a:lnTo>
                    <a:lnTo>
                      <a:pt x="44897" y="17179"/>
                    </a:lnTo>
                    <a:lnTo>
                      <a:pt x="28476" y="31637"/>
                    </a:lnTo>
                    <a:cubicBezTo>
                      <a:pt x="26656" y="33227"/>
                      <a:pt x="25295" y="35800"/>
                      <a:pt x="24737" y="38669"/>
                    </a:cubicBezTo>
                    <a:lnTo>
                      <a:pt x="16387" y="79879"/>
                    </a:lnTo>
                    <a:lnTo>
                      <a:pt x="11220" y="90321"/>
                    </a:lnTo>
                    <a:lnTo>
                      <a:pt x="33086" y="103631"/>
                    </a:lnTo>
                    <a:cubicBezTo>
                      <a:pt x="35136" y="104860"/>
                      <a:pt x="36942" y="106582"/>
                      <a:pt x="38433" y="108745"/>
                    </a:cubicBezTo>
                    <a:lnTo>
                      <a:pt x="54362" y="13176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396" name="Freeform 1395">
              <a:extLst>
                <a:ext uri="{FF2B5EF4-FFF2-40B4-BE49-F238E27FC236}">
                  <a16:creationId xmlns:a16="http://schemas.microsoft.com/office/drawing/2014/main" id="{07C1269E-423E-2522-C576-768FE9484E2E}"/>
                </a:ext>
              </a:extLst>
            </p:cNvPr>
            <p:cNvSpPr/>
            <p:nvPr/>
          </p:nvSpPr>
          <p:spPr>
            <a:xfrm>
              <a:off x="9570061" y="5830297"/>
              <a:ext cx="416444" cy="584903"/>
            </a:xfrm>
            <a:custGeom>
              <a:avLst/>
              <a:gdLst>
                <a:gd name="connsiteX0" fmla="*/ 291200 w 416444"/>
                <a:gd name="connsiteY0" fmla="*/ 584903 h 584902"/>
                <a:gd name="connsiteX1" fmla="*/ 293710 w 416444"/>
                <a:gd name="connsiteY1" fmla="*/ 569559 h 584902"/>
                <a:gd name="connsiteX2" fmla="*/ 214939 w 416444"/>
                <a:gd name="connsiteY2" fmla="*/ 552643 h 584902"/>
                <a:gd name="connsiteX3" fmla="*/ 222124 w 416444"/>
                <a:gd name="connsiteY3" fmla="*/ 530776 h 584902"/>
                <a:gd name="connsiteX4" fmla="*/ 233836 w 416444"/>
                <a:gd name="connsiteY4" fmla="*/ 518449 h 584902"/>
                <a:gd name="connsiteX5" fmla="*/ 247238 w 416444"/>
                <a:gd name="connsiteY5" fmla="*/ 521334 h 584902"/>
                <a:gd name="connsiteX6" fmla="*/ 265709 w 416444"/>
                <a:gd name="connsiteY6" fmla="*/ 536333 h 584902"/>
                <a:gd name="connsiteX7" fmla="*/ 270154 w 416444"/>
                <a:gd name="connsiteY7" fmla="*/ 537841 h 584902"/>
                <a:gd name="connsiteX8" fmla="*/ 315626 w 416444"/>
                <a:gd name="connsiteY8" fmla="*/ 534071 h 584902"/>
                <a:gd name="connsiteX9" fmla="*/ 318463 w 416444"/>
                <a:gd name="connsiteY9" fmla="*/ 534120 h 584902"/>
                <a:gd name="connsiteX10" fmla="*/ 367232 w 416444"/>
                <a:gd name="connsiteY10" fmla="*/ 540070 h 584902"/>
                <a:gd name="connsiteX11" fmla="*/ 367232 w 416444"/>
                <a:gd name="connsiteY11" fmla="*/ 552151 h 584902"/>
                <a:gd name="connsiteX12" fmla="*/ 404288 w 416444"/>
                <a:gd name="connsiteY12" fmla="*/ 541611 h 584902"/>
                <a:gd name="connsiteX13" fmla="*/ 391280 w 416444"/>
                <a:gd name="connsiteY13" fmla="*/ 577280 h 584902"/>
                <a:gd name="connsiteX14" fmla="*/ 291184 w 416444"/>
                <a:gd name="connsiteY14" fmla="*/ 584903 h 584902"/>
                <a:gd name="connsiteX15" fmla="*/ 226094 w 416444"/>
                <a:gd name="connsiteY15" fmla="*/ 546250 h 584902"/>
                <a:gd name="connsiteX16" fmla="*/ 303519 w 416444"/>
                <a:gd name="connsiteY16" fmla="*/ 562888 h 584902"/>
                <a:gd name="connsiteX17" fmla="*/ 301453 w 416444"/>
                <a:gd name="connsiteY17" fmla="*/ 575493 h 584902"/>
                <a:gd name="connsiteX18" fmla="*/ 385112 w 416444"/>
                <a:gd name="connsiteY18" fmla="*/ 569133 h 584902"/>
                <a:gd name="connsiteX19" fmla="*/ 390460 w 416444"/>
                <a:gd name="connsiteY19" fmla="*/ 554495 h 584902"/>
                <a:gd name="connsiteX20" fmla="*/ 358637 w 416444"/>
                <a:gd name="connsiteY20" fmla="*/ 563527 h 584902"/>
                <a:gd name="connsiteX21" fmla="*/ 358637 w 416444"/>
                <a:gd name="connsiteY21" fmla="*/ 547660 h 584902"/>
                <a:gd name="connsiteX22" fmla="*/ 317463 w 416444"/>
                <a:gd name="connsiteY22" fmla="*/ 542644 h 584902"/>
                <a:gd name="connsiteX23" fmla="*/ 316348 w 416444"/>
                <a:gd name="connsiteY23" fmla="*/ 542627 h 584902"/>
                <a:gd name="connsiteX24" fmla="*/ 270860 w 416444"/>
                <a:gd name="connsiteY24" fmla="*/ 546398 h 584902"/>
                <a:gd name="connsiteX25" fmla="*/ 260279 w 416444"/>
                <a:gd name="connsiteY25" fmla="*/ 543004 h 584902"/>
                <a:gd name="connsiteX26" fmla="*/ 241809 w 416444"/>
                <a:gd name="connsiteY26" fmla="*/ 528005 h 584902"/>
                <a:gd name="connsiteX27" fmla="*/ 236248 w 416444"/>
                <a:gd name="connsiteY27" fmla="*/ 526711 h 584902"/>
                <a:gd name="connsiteX28" fmla="*/ 230277 w 416444"/>
                <a:gd name="connsiteY28" fmla="*/ 533464 h 584902"/>
                <a:gd name="connsiteX29" fmla="*/ 226078 w 416444"/>
                <a:gd name="connsiteY29" fmla="*/ 546250 h 584902"/>
                <a:gd name="connsiteX30" fmla="*/ 156919 w 416444"/>
                <a:gd name="connsiteY30" fmla="*/ 461421 h 584902"/>
                <a:gd name="connsiteX31" fmla="*/ 148553 w 416444"/>
                <a:gd name="connsiteY31" fmla="*/ 458749 h 584902"/>
                <a:gd name="connsiteX32" fmla="*/ 102442 w 416444"/>
                <a:gd name="connsiteY32" fmla="*/ 427030 h 584902"/>
                <a:gd name="connsiteX33" fmla="*/ 95224 w 416444"/>
                <a:gd name="connsiteY33" fmla="*/ 417212 h 584902"/>
                <a:gd name="connsiteX34" fmla="*/ 74474 w 416444"/>
                <a:gd name="connsiteY34" fmla="*/ 357839 h 584902"/>
                <a:gd name="connsiteX35" fmla="*/ 73637 w 416444"/>
                <a:gd name="connsiteY35" fmla="*/ 354774 h 584902"/>
                <a:gd name="connsiteX36" fmla="*/ 63155 w 416444"/>
                <a:gd name="connsiteY36" fmla="*/ 303811 h 584902"/>
                <a:gd name="connsiteX37" fmla="*/ 61154 w 416444"/>
                <a:gd name="connsiteY37" fmla="*/ 298861 h 584902"/>
                <a:gd name="connsiteX38" fmla="*/ 4987 w 416444"/>
                <a:gd name="connsiteY38" fmla="*/ 214917 h 584902"/>
                <a:gd name="connsiteX39" fmla="*/ 0 w 416444"/>
                <a:gd name="connsiteY39" fmla="*/ 190689 h 584902"/>
                <a:gd name="connsiteX40" fmla="*/ 28592 w 416444"/>
                <a:gd name="connsiteY40" fmla="*/ 151889 h 584902"/>
                <a:gd name="connsiteX41" fmla="*/ 30987 w 416444"/>
                <a:gd name="connsiteY41" fmla="*/ 146004 h 584902"/>
                <a:gd name="connsiteX42" fmla="*/ 35153 w 416444"/>
                <a:gd name="connsiteY42" fmla="*/ 121957 h 584902"/>
                <a:gd name="connsiteX43" fmla="*/ 55429 w 416444"/>
                <a:gd name="connsiteY43" fmla="*/ 109614 h 584902"/>
                <a:gd name="connsiteX44" fmla="*/ 55429 w 416444"/>
                <a:gd name="connsiteY44" fmla="*/ 87550 h 584902"/>
                <a:gd name="connsiteX45" fmla="*/ 98013 w 416444"/>
                <a:gd name="connsiteY45" fmla="*/ 78912 h 584902"/>
                <a:gd name="connsiteX46" fmla="*/ 100522 w 416444"/>
                <a:gd name="connsiteY46" fmla="*/ 77781 h 584902"/>
                <a:gd name="connsiteX47" fmla="*/ 120634 w 416444"/>
                <a:gd name="connsiteY47" fmla="*/ 63339 h 584902"/>
                <a:gd name="connsiteX48" fmla="*/ 130394 w 416444"/>
                <a:gd name="connsiteY48" fmla="*/ 60520 h 584902"/>
                <a:gd name="connsiteX49" fmla="*/ 158806 w 416444"/>
                <a:gd name="connsiteY49" fmla="*/ 62814 h 584902"/>
                <a:gd name="connsiteX50" fmla="*/ 169780 w 416444"/>
                <a:gd name="connsiteY50" fmla="*/ 48111 h 584902"/>
                <a:gd name="connsiteX51" fmla="*/ 183394 w 416444"/>
                <a:gd name="connsiteY51" fmla="*/ 44800 h 584902"/>
                <a:gd name="connsiteX52" fmla="*/ 229899 w 416444"/>
                <a:gd name="connsiteY52" fmla="*/ 47488 h 584902"/>
                <a:gd name="connsiteX53" fmla="*/ 232541 w 416444"/>
                <a:gd name="connsiteY53" fmla="*/ 46996 h 584902"/>
                <a:gd name="connsiteX54" fmla="*/ 275847 w 416444"/>
                <a:gd name="connsiteY54" fmla="*/ 27834 h 584902"/>
                <a:gd name="connsiteX55" fmla="*/ 289592 w 416444"/>
                <a:gd name="connsiteY55" fmla="*/ 28965 h 584902"/>
                <a:gd name="connsiteX56" fmla="*/ 325354 w 416444"/>
                <a:gd name="connsiteY56" fmla="*/ 51848 h 584902"/>
                <a:gd name="connsiteX57" fmla="*/ 329273 w 416444"/>
                <a:gd name="connsiteY57" fmla="*/ 52815 h 584902"/>
                <a:gd name="connsiteX58" fmla="*/ 373957 w 416444"/>
                <a:gd name="connsiteY58" fmla="*/ 47586 h 584902"/>
                <a:gd name="connsiteX59" fmla="*/ 381634 w 416444"/>
                <a:gd name="connsiteY59" fmla="*/ 35587 h 584902"/>
                <a:gd name="connsiteX60" fmla="*/ 381634 w 416444"/>
                <a:gd name="connsiteY60" fmla="*/ 0 h 584902"/>
                <a:gd name="connsiteX61" fmla="*/ 408422 w 416444"/>
                <a:gd name="connsiteY61" fmla="*/ 20064 h 584902"/>
                <a:gd name="connsiteX62" fmla="*/ 415049 w 416444"/>
                <a:gd name="connsiteY62" fmla="*/ 45914 h 584902"/>
                <a:gd name="connsiteX63" fmla="*/ 400958 w 416444"/>
                <a:gd name="connsiteY63" fmla="*/ 85550 h 584902"/>
                <a:gd name="connsiteX64" fmla="*/ 382405 w 416444"/>
                <a:gd name="connsiteY64" fmla="*/ 96828 h 584902"/>
                <a:gd name="connsiteX65" fmla="*/ 342905 w 416444"/>
                <a:gd name="connsiteY65" fmla="*/ 94009 h 584902"/>
                <a:gd name="connsiteX66" fmla="*/ 340330 w 416444"/>
                <a:gd name="connsiteY66" fmla="*/ 93582 h 584902"/>
                <a:gd name="connsiteX67" fmla="*/ 311656 w 416444"/>
                <a:gd name="connsiteY67" fmla="*/ 86108 h 584902"/>
                <a:gd name="connsiteX68" fmla="*/ 308737 w 416444"/>
                <a:gd name="connsiteY68" fmla="*/ 86140 h 584902"/>
                <a:gd name="connsiteX69" fmla="*/ 258655 w 416444"/>
                <a:gd name="connsiteY69" fmla="*/ 100484 h 584902"/>
                <a:gd name="connsiteX70" fmla="*/ 252455 w 416444"/>
                <a:gd name="connsiteY70" fmla="*/ 107925 h 584902"/>
                <a:gd name="connsiteX71" fmla="*/ 255342 w 416444"/>
                <a:gd name="connsiteY71" fmla="*/ 121974 h 584902"/>
                <a:gd name="connsiteX72" fmla="*/ 283031 w 416444"/>
                <a:gd name="connsiteY72" fmla="*/ 151233 h 584902"/>
                <a:gd name="connsiteX73" fmla="*/ 247189 w 416444"/>
                <a:gd name="connsiteY73" fmla="*/ 166806 h 584902"/>
                <a:gd name="connsiteX74" fmla="*/ 241464 w 416444"/>
                <a:gd name="connsiteY74" fmla="*/ 168003 h 584902"/>
                <a:gd name="connsiteX75" fmla="*/ 214201 w 416444"/>
                <a:gd name="connsiteY75" fmla="*/ 168003 h 584902"/>
                <a:gd name="connsiteX76" fmla="*/ 202030 w 416444"/>
                <a:gd name="connsiteY76" fmla="*/ 161757 h 584902"/>
                <a:gd name="connsiteX77" fmla="*/ 175012 w 416444"/>
                <a:gd name="connsiteY77" fmla="*/ 127793 h 584902"/>
                <a:gd name="connsiteX78" fmla="*/ 167778 w 416444"/>
                <a:gd name="connsiteY78" fmla="*/ 139234 h 584902"/>
                <a:gd name="connsiteX79" fmla="*/ 179999 w 416444"/>
                <a:gd name="connsiteY79" fmla="*/ 183837 h 584902"/>
                <a:gd name="connsiteX80" fmla="*/ 182541 w 416444"/>
                <a:gd name="connsiteY80" fmla="*/ 188820 h 584902"/>
                <a:gd name="connsiteX81" fmla="*/ 215235 w 416444"/>
                <a:gd name="connsiteY81" fmla="*/ 227178 h 584902"/>
                <a:gd name="connsiteX82" fmla="*/ 192384 w 416444"/>
                <a:gd name="connsiteY82" fmla="*/ 245258 h 584902"/>
                <a:gd name="connsiteX83" fmla="*/ 222961 w 416444"/>
                <a:gd name="connsiteY83" fmla="*/ 278748 h 584902"/>
                <a:gd name="connsiteX84" fmla="*/ 224043 w 416444"/>
                <a:gd name="connsiteY84" fmla="*/ 279748 h 584902"/>
                <a:gd name="connsiteX85" fmla="*/ 249273 w 416444"/>
                <a:gd name="connsiteY85" fmla="*/ 299483 h 584902"/>
                <a:gd name="connsiteX86" fmla="*/ 256998 w 416444"/>
                <a:gd name="connsiteY86" fmla="*/ 316843 h 584902"/>
                <a:gd name="connsiteX87" fmla="*/ 256998 w 416444"/>
                <a:gd name="connsiteY87" fmla="*/ 331776 h 584902"/>
                <a:gd name="connsiteX88" fmla="*/ 248370 w 416444"/>
                <a:gd name="connsiteY88" fmla="*/ 349791 h 584902"/>
                <a:gd name="connsiteX89" fmla="*/ 234869 w 416444"/>
                <a:gd name="connsiteY89" fmla="*/ 351430 h 584902"/>
                <a:gd name="connsiteX90" fmla="*/ 203374 w 416444"/>
                <a:gd name="connsiteY90" fmla="*/ 339152 h 584902"/>
                <a:gd name="connsiteX91" fmla="*/ 208821 w 416444"/>
                <a:gd name="connsiteY91" fmla="*/ 351594 h 584902"/>
                <a:gd name="connsiteX92" fmla="*/ 208344 w 416444"/>
                <a:gd name="connsiteY92" fmla="*/ 372166 h 584902"/>
                <a:gd name="connsiteX93" fmla="*/ 197174 w 416444"/>
                <a:gd name="connsiteY93" fmla="*/ 381608 h 584902"/>
                <a:gd name="connsiteX94" fmla="*/ 189152 w 416444"/>
                <a:gd name="connsiteY94" fmla="*/ 383509 h 584902"/>
                <a:gd name="connsiteX95" fmla="*/ 183920 w 416444"/>
                <a:gd name="connsiteY95" fmla="*/ 387984 h 584902"/>
                <a:gd name="connsiteX96" fmla="*/ 182985 w 416444"/>
                <a:gd name="connsiteY96" fmla="*/ 400688 h 584902"/>
                <a:gd name="connsiteX97" fmla="*/ 193844 w 416444"/>
                <a:gd name="connsiteY97" fmla="*/ 431915 h 584902"/>
                <a:gd name="connsiteX98" fmla="*/ 191220 w 416444"/>
                <a:gd name="connsiteY98" fmla="*/ 453356 h 584902"/>
                <a:gd name="connsiteX99" fmla="*/ 178720 w 416444"/>
                <a:gd name="connsiteY99" fmla="*/ 460650 h 584902"/>
                <a:gd name="connsiteX100" fmla="*/ 157395 w 416444"/>
                <a:gd name="connsiteY100" fmla="*/ 461339 h 584902"/>
                <a:gd name="connsiteX101" fmla="*/ 156951 w 416444"/>
                <a:gd name="connsiteY101" fmla="*/ 461339 h 584902"/>
                <a:gd name="connsiteX102" fmla="*/ 13255 w 416444"/>
                <a:gd name="connsiteY102" fmla="*/ 212343 h 584902"/>
                <a:gd name="connsiteX103" fmla="*/ 68289 w 416444"/>
                <a:gd name="connsiteY103" fmla="*/ 294058 h 584902"/>
                <a:gd name="connsiteX104" fmla="*/ 71586 w 416444"/>
                <a:gd name="connsiteY104" fmla="*/ 302090 h 584902"/>
                <a:gd name="connsiteX105" fmla="*/ 82052 w 416444"/>
                <a:gd name="connsiteY105" fmla="*/ 353020 h 584902"/>
                <a:gd name="connsiteX106" fmla="*/ 82610 w 416444"/>
                <a:gd name="connsiteY106" fmla="*/ 355003 h 584902"/>
                <a:gd name="connsiteX107" fmla="*/ 103361 w 416444"/>
                <a:gd name="connsiteY107" fmla="*/ 414376 h 584902"/>
                <a:gd name="connsiteX108" fmla="*/ 107297 w 416444"/>
                <a:gd name="connsiteY108" fmla="*/ 419932 h 584902"/>
                <a:gd name="connsiteX109" fmla="*/ 153425 w 416444"/>
                <a:gd name="connsiteY109" fmla="*/ 451651 h 584902"/>
                <a:gd name="connsiteX110" fmla="*/ 157083 w 416444"/>
                <a:gd name="connsiteY110" fmla="*/ 452799 h 584902"/>
                <a:gd name="connsiteX111" fmla="*/ 178408 w 416444"/>
                <a:gd name="connsiteY111" fmla="*/ 452110 h 584902"/>
                <a:gd name="connsiteX112" fmla="*/ 184084 w 416444"/>
                <a:gd name="connsiteY112" fmla="*/ 448537 h 584902"/>
                <a:gd name="connsiteX113" fmla="*/ 185658 w 416444"/>
                <a:gd name="connsiteY113" fmla="*/ 434800 h 584902"/>
                <a:gd name="connsiteX114" fmla="*/ 174799 w 416444"/>
                <a:gd name="connsiteY114" fmla="*/ 403573 h 584902"/>
                <a:gd name="connsiteX115" fmla="*/ 176325 w 416444"/>
                <a:gd name="connsiteY115" fmla="*/ 383903 h 584902"/>
                <a:gd name="connsiteX116" fmla="*/ 187119 w 416444"/>
                <a:gd name="connsiteY116" fmla="*/ 375215 h 584902"/>
                <a:gd name="connsiteX117" fmla="*/ 195139 w 416444"/>
                <a:gd name="connsiteY117" fmla="*/ 373313 h 584902"/>
                <a:gd name="connsiteX118" fmla="*/ 200602 w 416444"/>
                <a:gd name="connsiteY118" fmla="*/ 368396 h 584902"/>
                <a:gd name="connsiteX119" fmla="*/ 200897 w 416444"/>
                <a:gd name="connsiteY119" fmla="*/ 355102 h 584902"/>
                <a:gd name="connsiteX120" fmla="*/ 187119 w 416444"/>
                <a:gd name="connsiteY120" fmla="*/ 323678 h 584902"/>
                <a:gd name="connsiteX121" fmla="*/ 237954 w 416444"/>
                <a:gd name="connsiteY121" fmla="*/ 343480 h 584902"/>
                <a:gd name="connsiteX122" fmla="*/ 243466 w 416444"/>
                <a:gd name="connsiteY122" fmla="*/ 342742 h 584902"/>
                <a:gd name="connsiteX123" fmla="*/ 248338 w 416444"/>
                <a:gd name="connsiteY123" fmla="*/ 331841 h 584902"/>
                <a:gd name="connsiteX124" fmla="*/ 248338 w 416444"/>
                <a:gd name="connsiteY124" fmla="*/ 316908 h 584902"/>
                <a:gd name="connsiteX125" fmla="*/ 243892 w 416444"/>
                <a:gd name="connsiteY125" fmla="*/ 306319 h 584902"/>
                <a:gd name="connsiteX126" fmla="*/ 218679 w 416444"/>
                <a:gd name="connsiteY126" fmla="*/ 286599 h 584902"/>
                <a:gd name="connsiteX127" fmla="*/ 216546 w 416444"/>
                <a:gd name="connsiteY127" fmla="*/ 284599 h 584902"/>
                <a:gd name="connsiteX128" fmla="*/ 179753 w 416444"/>
                <a:gd name="connsiteY128" fmla="*/ 244308 h 584902"/>
                <a:gd name="connsiteX129" fmla="*/ 202833 w 416444"/>
                <a:gd name="connsiteY129" fmla="*/ 226047 h 584902"/>
                <a:gd name="connsiteX130" fmla="*/ 175914 w 416444"/>
                <a:gd name="connsiteY130" fmla="*/ 194459 h 584902"/>
                <a:gd name="connsiteX131" fmla="*/ 171633 w 416444"/>
                <a:gd name="connsiteY131" fmla="*/ 186149 h 584902"/>
                <a:gd name="connsiteX132" fmla="*/ 158412 w 416444"/>
                <a:gd name="connsiteY132" fmla="*/ 137907 h 584902"/>
                <a:gd name="connsiteX133" fmla="*/ 174143 w 416444"/>
                <a:gd name="connsiteY133" fmla="*/ 113024 h 584902"/>
                <a:gd name="connsiteX134" fmla="*/ 208706 w 416444"/>
                <a:gd name="connsiteY134" fmla="*/ 156462 h 584902"/>
                <a:gd name="connsiteX135" fmla="*/ 214135 w 416444"/>
                <a:gd name="connsiteY135" fmla="*/ 159462 h 584902"/>
                <a:gd name="connsiteX136" fmla="*/ 241398 w 416444"/>
                <a:gd name="connsiteY136" fmla="*/ 159462 h 584902"/>
                <a:gd name="connsiteX137" fmla="*/ 243695 w 416444"/>
                <a:gd name="connsiteY137" fmla="*/ 158970 h 584902"/>
                <a:gd name="connsiteX138" fmla="*/ 268268 w 416444"/>
                <a:gd name="connsiteY138" fmla="*/ 148283 h 584902"/>
                <a:gd name="connsiteX139" fmla="*/ 249026 w 416444"/>
                <a:gd name="connsiteY139" fmla="*/ 127940 h 584902"/>
                <a:gd name="connsiteX140" fmla="*/ 244106 w 416444"/>
                <a:gd name="connsiteY140" fmla="*/ 105713 h 584902"/>
                <a:gd name="connsiteX141" fmla="*/ 256211 w 416444"/>
                <a:gd name="connsiteY141" fmla="*/ 92271 h 584902"/>
                <a:gd name="connsiteX142" fmla="*/ 306292 w 416444"/>
                <a:gd name="connsiteY142" fmla="*/ 77928 h 584902"/>
                <a:gd name="connsiteX143" fmla="*/ 313772 w 416444"/>
                <a:gd name="connsiteY143" fmla="*/ 77830 h 584902"/>
                <a:gd name="connsiteX144" fmla="*/ 342446 w 416444"/>
                <a:gd name="connsiteY144" fmla="*/ 85321 h 584902"/>
                <a:gd name="connsiteX145" fmla="*/ 380240 w 416444"/>
                <a:gd name="connsiteY145" fmla="*/ 88107 h 584902"/>
                <a:gd name="connsiteX146" fmla="*/ 393822 w 416444"/>
                <a:gd name="connsiteY146" fmla="*/ 79846 h 584902"/>
                <a:gd name="connsiteX147" fmla="*/ 406896 w 416444"/>
                <a:gd name="connsiteY147" fmla="*/ 43095 h 584902"/>
                <a:gd name="connsiteX148" fmla="*/ 403221 w 416444"/>
                <a:gd name="connsiteY148" fmla="*/ 26998 h 584902"/>
                <a:gd name="connsiteX149" fmla="*/ 390198 w 416444"/>
                <a:gd name="connsiteY149" fmla="*/ 17245 h 584902"/>
                <a:gd name="connsiteX150" fmla="*/ 390198 w 416444"/>
                <a:gd name="connsiteY150" fmla="*/ 35653 h 584902"/>
                <a:gd name="connsiteX151" fmla="*/ 374925 w 416444"/>
                <a:gd name="connsiteY151" fmla="*/ 56192 h 584902"/>
                <a:gd name="connsiteX152" fmla="*/ 330225 w 416444"/>
                <a:gd name="connsiteY152" fmla="*/ 61421 h 584902"/>
                <a:gd name="connsiteX153" fmla="*/ 320678 w 416444"/>
                <a:gd name="connsiteY153" fmla="*/ 59143 h 584902"/>
                <a:gd name="connsiteX154" fmla="*/ 284918 w 416444"/>
                <a:gd name="connsiteY154" fmla="*/ 36259 h 584902"/>
                <a:gd name="connsiteX155" fmla="*/ 279308 w 416444"/>
                <a:gd name="connsiteY155" fmla="*/ 35751 h 584902"/>
                <a:gd name="connsiteX156" fmla="*/ 236002 w 416444"/>
                <a:gd name="connsiteY156" fmla="*/ 54914 h 584902"/>
                <a:gd name="connsiteX157" fmla="*/ 229358 w 416444"/>
                <a:gd name="connsiteY157" fmla="*/ 56126 h 584902"/>
                <a:gd name="connsiteX158" fmla="*/ 184149 w 416444"/>
                <a:gd name="connsiteY158" fmla="*/ 53520 h 584902"/>
                <a:gd name="connsiteX159" fmla="*/ 174799 w 416444"/>
                <a:gd name="connsiteY159" fmla="*/ 55799 h 584902"/>
                <a:gd name="connsiteX160" fmla="*/ 162808 w 416444"/>
                <a:gd name="connsiteY160" fmla="*/ 71830 h 584902"/>
                <a:gd name="connsiteX161" fmla="*/ 129655 w 416444"/>
                <a:gd name="connsiteY161" fmla="*/ 69142 h 584902"/>
                <a:gd name="connsiteX162" fmla="*/ 125621 w 416444"/>
                <a:gd name="connsiteY162" fmla="*/ 70371 h 584902"/>
                <a:gd name="connsiteX163" fmla="*/ 105509 w 416444"/>
                <a:gd name="connsiteY163" fmla="*/ 84813 h 584902"/>
                <a:gd name="connsiteX164" fmla="*/ 99669 w 416444"/>
                <a:gd name="connsiteY164" fmla="*/ 87386 h 584902"/>
                <a:gd name="connsiteX165" fmla="*/ 64008 w 416444"/>
                <a:gd name="connsiteY165" fmla="*/ 94632 h 584902"/>
                <a:gd name="connsiteX166" fmla="*/ 64008 w 416444"/>
                <a:gd name="connsiteY166" fmla="*/ 114499 h 584902"/>
                <a:gd name="connsiteX167" fmla="*/ 42929 w 416444"/>
                <a:gd name="connsiteY167" fmla="*/ 127301 h 584902"/>
                <a:gd name="connsiteX168" fmla="*/ 39435 w 416444"/>
                <a:gd name="connsiteY168" fmla="*/ 147513 h 584902"/>
                <a:gd name="connsiteX169" fmla="*/ 35482 w 416444"/>
                <a:gd name="connsiteY169" fmla="*/ 157036 h 584902"/>
                <a:gd name="connsiteX170" fmla="*/ 9170 w 416444"/>
                <a:gd name="connsiteY170" fmla="*/ 192738 h 584902"/>
                <a:gd name="connsiteX171" fmla="*/ 13222 w 416444"/>
                <a:gd name="connsiteY171" fmla="*/ 212376 h 5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16444" h="584902">
                  <a:moveTo>
                    <a:pt x="291200" y="584903"/>
                  </a:moveTo>
                  <a:lnTo>
                    <a:pt x="293710" y="569559"/>
                  </a:lnTo>
                  <a:lnTo>
                    <a:pt x="214939" y="552643"/>
                  </a:lnTo>
                  <a:lnTo>
                    <a:pt x="222124" y="530776"/>
                  </a:lnTo>
                  <a:cubicBezTo>
                    <a:pt x="224174" y="524531"/>
                    <a:pt x="228440" y="520039"/>
                    <a:pt x="233836" y="518449"/>
                  </a:cubicBezTo>
                  <a:cubicBezTo>
                    <a:pt x="238430" y="517088"/>
                    <a:pt x="243335" y="518154"/>
                    <a:pt x="247238" y="521334"/>
                  </a:cubicBezTo>
                  <a:lnTo>
                    <a:pt x="265709" y="536333"/>
                  </a:lnTo>
                  <a:cubicBezTo>
                    <a:pt x="267087" y="537447"/>
                    <a:pt x="268612" y="537956"/>
                    <a:pt x="270154" y="537841"/>
                  </a:cubicBezTo>
                  <a:lnTo>
                    <a:pt x="315626" y="534071"/>
                  </a:lnTo>
                  <a:cubicBezTo>
                    <a:pt x="316561" y="533972"/>
                    <a:pt x="317496" y="534005"/>
                    <a:pt x="318463" y="534120"/>
                  </a:cubicBezTo>
                  <a:lnTo>
                    <a:pt x="367232" y="540070"/>
                  </a:lnTo>
                  <a:lnTo>
                    <a:pt x="367232" y="552151"/>
                  </a:lnTo>
                  <a:lnTo>
                    <a:pt x="404288" y="541611"/>
                  </a:lnTo>
                  <a:lnTo>
                    <a:pt x="391280" y="577280"/>
                  </a:lnTo>
                  <a:lnTo>
                    <a:pt x="291184" y="584903"/>
                  </a:lnTo>
                  <a:close/>
                  <a:moveTo>
                    <a:pt x="226094" y="546250"/>
                  </a:moveTo>
                  <a:lnTo>
                    <a:pt x="303519" y="562888"/>
                  </a:lnTo>
                  <a:lnTo>
                    <a:pt x="301453" y="575493"/>
                  </a:lnTo>
                  <a:lnTo>
                    <a:pt x="385112" y="569133"/>
                  </a:lnTo>
                  <a:lnTo>
                    <a:pt x="390460" y="554495"/>
                  </a:lnTo>
                  <a:lnTo>
                    <a:pt x="358637" y="563527"/>
                  </a:lnTo>
                  <a:lnTo>
                    <a:pt x="358637" y="547660"/>
                  </a:lnTo>
                  <a:lnTo>
                    <a:pt x="317463" y="542644"/>
                  </a:lnTo>
                  <a:cubicBezTo>
                    <a:pt x="317135" y="542611"/>
                    <a:pt x="316725" y="542594"/>
                    <a:pt x="316348" y="542627"/>
                  </a:cubicBezTo>
                  <a:lnTo>
                    <a:pt x="270860" y="546398"/>
                  </a:lnTo>
                  <a:cubicBezTo>
                    <a:pt x="267087" y="546725"/>
                    <a:pt x="263380" y="545512"/>
                    <a:pt x="260279" y="543004"/>
                  </a:cubicBezTo>
                  <a:lnTo>
                    <a:pt x="241809" y="528005"/>
                  </a:lnTo>
                  <a:cubicBezTo>
                    <a:pt x="240087" y="526596"/>
                    <a:pt x="238150" y="526153"/>
                    <a:pt x="236248" y="526711"/>
                  </a:cubicBezTo>
                  <a:cubicBezTo>
                    <a:pt x="233656" y="527481"/>
                    <a:pt x="231425" y="530005"/>
                    <a:pt x="230277" y="533464"/>
                  </a:cubicBezTo>
                  <a:lnTo>
                    <a:pt x="226078" y="546250"/>
                  </a:lnTo>
                  <a:close/>
                  <a:moveTo>
                    <a:pt x="156919" y="461421"/>
                  </a:moveTo>
                  <a:cubicBezTo>
                    <a:pt x="153983" y="461421"/>
                    <a:pt x="151079" y="460503"/>
                    <a:pt x="148553" y="458749"/>
                  </a:cubicBezTo>
                  <a:lnTo>
                    <a:pt x="102442" y="427030"/>
                  </a:lnTo>
                  <a:cubicBezTo>
                    <a:pt x="99227" y="424834"/>
                    <a:pt x="96685" y="421342"/>
                    <a:pt x="95224" y="417212"/>
                  </a:cubicBezTo>
                  <a:lnTo>
                    <a:pt x="74474" y="357839"/>
                  </a:lnTo>
                  <a:cubicBezTo>
                    <a:pt x="74145" y="356856"/>
                    <a:pt x="73850" y="355840"/>
                    <a:pt x="73637" y="354774"/>
                  </a:cubicBezTo>
                  <a:lnTo>
                    <a:pt x="63155" y="303811"/>
                  </a:lnTo>
                  <a:cubicBezTo>
                    <a:pt x="62794" y="301959"/>
                    <a:pt x="62072" y="300254"/>
                    <a:pt x="61154" y="298861"/>
                  </a:cubicBezTo>
                  <a:lnTo>
                    <a:pt x="4987" y="214917"/>
                  </a:lnTo>
                  <a:lnTo>
                    <a:pt x="0" y="190689"/>
                  </a:lnTo>
                  <a:lnTo>
                    <a:pt x="28592" y="151889"/>
                  </a:lnTo>
                  <a:cubicBezTo>
                    <a:pt x="29773" y="150299"/>
                    <a:pt x="30593" y="148266"/>
                    <a:pt x="30987" y="146004"/>
                  </a:cubicBezTo>
                  <a:lnTo>
                    <a:pt x="35153" y="121957"/>
                  </a:lnTo>
                  <a:lnTo>
                    <a:pt x="55429" y="109614"/>
                  </a:lnTo>
                  <a:lnTo>
                    <a:pt x="55429" y="87550"/>
                  </a:lnTo>
                  <a:lnTo>
                    <a:pt x="98013" y="78912"/>
                  </a:lnTo>
                  <a:cubicBezTo>
                    <a:pt x="98882" y="78731"/>
                    <a:pt x="99719" y="78354"/>
                    <a:pt x="100522" y="77781"/>
                  </a:cubicBezTo>
                  <a:lnTo>
                    <a:pt x="120634" y="63339"/>
                  </a:lnTo>
                  <a:cubicBezTo>
                    <a:pt x="123554" y="61224"/>
                    <a:pt x="126965" y="60257"/>
                    <a:pt x="130394" y="60520"/>
                  </a:cubicBezTo>
                  <a:lnTo>
                    <a:pt x="158806" y="62814"/>
                  </a:lnTo>
                  <a:lnTo>
                    <a:pt x="169780" y="48111"/>
                  </a:lnTo>
                  <a:lnTo>
                    <a:pt x="183394" y="44800"/>
                  </a:lnTo>
                  <a:lnTo>
                    <a:pt x="229899" y="47488"/>
                  </a:lnTo>
                  <a:cubicBezTo>
                    <a:pt x="230719" y="47488"/>
                    <a:pt x="231688" y="47373"/>
                    <a:pt x="232541" y="46996"/>
                  </a:cubicBezTo>
                  <a:lnTo>
                    <a:pt x="275847" y="27834"/>
                  </a:lnTo>
                  <a:cubicBezTo>
                    <a:pt x="280374" y="25834"/>
                    <a:pt x="285377" y="26260"/>
                    <a:pt x="289592" y="28965"/>
                  </a:cubicBezTo>
                  <a:lnTo>
                    <a:pt x="325354" y="51848"/>
                  </a:lnTo>
                  <a:cubicBezTo>
                    <a:pt x="326633" y="52668"/>
                    <a:pt x="327978" y="53012"/>
                    <a:pt x="329273" y="52815"/>
                  </a:cubicBezTo>
                  <a:lnTo>
                    <a:pt x="373957" y="47586"/>
                  </a:lnTo>
                  <a:cubicBezTo>
                    <a:pt x="378255" y="47078"/>
                    <a:pt x="381634" y="41816"/>
                    <a:pt x="381634" y="35587"/>
                  </a:cubicBezTo>
                  <a:lnTo>
                    <a:pt x="381634" y="0"/>
                  </a:lnTo>
                  <a:lnTo>
                    <a:pt x="408422" y="20064"/>
                  </a:lnTo>
                  <a:cubicBezTo>
                    <a:pt x="415541" y="25408"/>
                    <a:pt x="418396" y="36522"/>
                    <a:pt x="415049" y="45914"/>
                  </a:cubicBezTo>
                  <a:lnTo>
                    <a:pt x="400958" y="85550"/>
                  </a:lnTo>
                  <a:lnTo>
                    <a:pt x="382405" y="96828"/>
                  </a:lnTo>
                  <a:lnTo>
                    <a:pt x="342905" y="94009"/>
                  </a:lnTo>
                  <a:cubicBezTo>
                    <a:pt x="342052" y="93943"/>
                    <a:pt x="341183" y="93812"/>
                    <a:pt x="340330" y="93582"/>
                  </a:cubicBezTo>
                  <a:lnTo>
                    <a:pt x="311656" y="86108"/>
                  </a:lnTo>
                  <a:cubicBezTo>
                    <a:pt x="310737" y="85878"/>
                    <a:pt x="309721" y="85862"/>
                    <a:pt x="308737" y="86140"/>
                  </a:cubicBezTo>
                  <a:lnTo>
                    <a:pt x="258655" y="100484"/>
                  </a:lnTo>
                  <a:cubicBezTo>
                    <a:pt x="255834" y="101287"/>
                    <a:pt x="253521" y="104073"/>
                    <a:pt x="252455" y="107925"/>
                  </a:cubicBezTo>
                  <a:cubicBezTo>
                    <a:pt x="251044" y="113122"/>
                    <a:pt x="252176" y="118630"/>
                    <a:pt x="255342" y="121974"/>
                  </a:cubicBezTo>
                  <a:lnTo>
                    <a:pt x="283031" y="151233"/>
                  </a:lnTo>
                  <a:lnTo>
                    <a:pt x="247189" y="166806"/>
                  </a:lnTo>
                  <a:cubicBezTo>
                    <a:pt x="245352" y="167609"/>
                    <a:pt x="243416" y="168003"/>
                    <a:pt x="241464" y="168003"/>
                  </a:cubicBezTo>
                  <a:lnTo>
                    <a:pt x="214201" y="168003"/>
                  </a:lnTo>
                  <a:cubicBezTo>
                    <a:pt x="209624" y="168003"/>
                    <a:pt x="205196" y="165724"/>
                    <a:pt x="202030" y="161757"/>
                  </a:cubicBezTo>
                  <a:lnTo>
                    <a:pt x="175012" y="127793"/>
                  </a:lnTo>
                  <a:lnTo>
                    <a:pt x="167778" y="139234"/>
                  </a:lnTo>
                  <a:lnTo>
                    <a:pt x="179999" y="183837"/>
                  </a:lnTo>
                  <a:cubicBezTo>
                    <a:pt x="180524" y="185772"/>
                    <a:pt x="181394" y="187493"/>
                    <a:pt x="182541" y="188820"/>
                  </a:cubicBezTo>
                  <a:lnTo>
                    <a:pt x="215235" y="227178"/>
                  </a:lnTo>
                  <a:lnTo>
                    <a:pt x="192384" y="245258"/>
                  </a:lnTo>
                  <a:lnTo>
                    <a:pt x="222961" y="278748"/>
                  </a:lnTo>
                  <a:cubicBezTo>
                    <a:pt x="223288" y="279124"/>
                    <a:pt x="223666" y="279469"/>
                    <a:pt x="224043" y="279748"/>
                  </a:cubicBezTo>
                  <a:lnTo>
                    <a:pt x="249273" y="299483"/>
                  </a:lnTo>
                  <a:cubicBezTo>
                    <a:pt x="254112" y="303270"/>
                    <a:pt x="256998" y="309761"/>
                    <a:pt x="256998" y="316843"/>
                  </a:cubicBezTo>
                  <a:lnTo>
                    <a:pt x="256998" y="331776"/>
                  </a:lnTo>
                  <a:cubicBezTo>
                    <a:pt x="256998" y="339251"/>
                    <a:pt x="253701" y="346152"/>
                    <a:pt x="248370" y="349791"/>
                  </a:cubicBezTo>
                  <a:cubicBezTo>
                    <a:pt x="244269" y="352594"/>
                    <a:pt x="239332" y="353151"/>
                    <a:pt x="234869" y="351430"/>
                  </a:cubicBezTo>
                  <a:lnTo>
                    <a:pt x="203374" y="339152"/>
                  </a:lnTo>
                  <a:lnTo>
                    <a:pt x="208821" y="351594"/>
                  </a:lnTo>
                  <a:cubicBezTo>
                    <a:pt x="211658" y="358036"/>
                    <a:pt x="211478" y="365921"/>
                    <a:pt x="208344" y="372166"/>
                  </a:cubicBezTo>
                  <a:cubicBezTo>
                    <a:pt x="205868" y="377133"/>
                    <a:pt x="201899" y="380493"/>
                    <a:pt x="197174" y="381608"/>
                  </a:cubicBezTo>
                  <a:lnTo>
                    <a:pt x="189152" y="383509"/>
                  </a:lnTo>
                  <a:cubicBezTo>
                    <a:pt x="187102" y="384001"/>
                    <a:pt x="185231" y="385591"/>
                    <a:pt x="183920" y="387984"/>
                  </a:cubicBezTo>
                  <a:cubicBezTo>
                    <a:pt x="181885" y="391672"/>
                    <a:pt x="181541" y="396541"/>
                    <a:pt x="182985" y="400688"/>
                  </a:cubicBezTo>
                  <a:lnTo>
                    <a:pt x="193844" y="431915"/>
                  </a:lnTo>
                  <a:cubicBezTo>
                    <a:pt x="196354" y="439144"/>
                    <a:pt x="195337" y="447356"/>
                    <a:pt x="191220" y="453356"/>
                  </a:cubicBezTo>
                  <a:cubicBezTo>
                    <a:pt x="188086" y="457897"/>
                    <a:pt x="183658" y="460487"/>
                    <a:pt x="178720" y="460650"/>
                  </a:cubicBezTo>
                  <a:lnTo>
                    <a:pt x="157395" y="461339"/>
                  </a:lnTo>
                  <a:cubicBezTo>
                    <a:pt x="157264" y="461339"/>
                    <a:pt x="157116" y="461339"/>
                    <a:pt x="156951" y="461339"/>
                  </a:cubicBezTo>
                  <a:close/>
                  <a:moveTo>
                    <a:pt x="13255" y="212343"/>
                  </a:moveTo>
                  <a:lnTo>
                    <a:pt x="68289" y="294058"/>
                  </a:lnTo>
                  <a:cubicBezTo>
                    <a:pt x="69831" y="296369"/>
                    <a:pt x="70980" y="299139"/>
                    <a:pt x="71586" y="302090"/>
                  </a:cubicBezTo>
                  <a:lnTo>
                    <a:pt x="82052" y="353020"/>
                  </a:lnTo>
                  <a:cubicBezTo>
                    <a:pt x="82183" y="353676"/>
                    <a:pt x="82363" y="354348"/>
                    <a:pt x="82610" y="355003"/>
                  </a:cubicBezTo>
                  <a:lnTo>
                    <a:pt x="103361" y="414376"/>
                  </a:lnTo>
                  <a:cubicBezTo>
                    <a:pt x="104197" y="416802"/>
                    <a:pt x="105591" y="418769"/>
                    <a:pt x="107297" y="419932"/>
                  </a:cubicBezTo>
                  <a:lnTo>
                    <a:pt x="153425" y="451651"/>
                  </a:lnTo>
                  <a:cubicBezTo>
                    <a:pt x="154590" y="452454"/>
                    <a:pt x="155902" y="452750"/>
                    <a:pt x="157083" y="452799"/>
                  </a:cubicBezTo>
                  <a:lnTo>
                    <a:pt x="178408" y="452110"/>
                  </a:lnTo>
                  <a:cubicBezTo>
                    <a:pt x="181279" y="452012"/>
                    <a:pt x="183198" y="449832"/>
                    <a:pt x="184084" y="448537"/>
                  </a:cubicBezTo>
                  <a:cubicBezTo>
                    <a:pt x="186659" y="444816"/>
                    <a:pt x="187282" y="439423"/>
                    <a:pt x="185658" y="434800"/>
                  </a:cubicBezTo>
                  <a:lnTo>
                    <a:pt x="174799" y="403573"/>
                  </a:lnTo>
                  <a:cubicBezTo>
                    <a:pt x="172552" y="397082"/>
                    <a:pt x="173126" y="389738"/>
                    <a:pt x="176325" y="383903"/>
                  </a:cubicBezTo>
                  <a:cubicBezTo>
                    <a:pt x="178835" y="379346"/>
                    <a:pt x="182656" y="376264"/>
                    <a:pt x="187119" y="375215"/>
                  </a:cubicBezTo>
                  <a:lnTo>
                    <a:pt x="195139" y="373313"/>
                  </a:lnTo>
                  <a:cubicBezTo>
                    <a:pt x="197338" y="372789"/>
                    <a:pt x="199273" y="371051"/>
                    <a:pt x="200602" y="368396"/>
                  </a:cubicBezTo>
                  <a:cubicBezTo>
                    <a:pt x="202619" y="364363"/>
                    <a:pt x="202719" y="359282"/>
                    <a:pt x="200897" y="355102"/>
                  </a:cubicBezTo>
                  <a:lnTo>
                    <a:pt x="187119" y="323678"/>
                  </a:lnTo>
                  <a:lnTo>
                    <a:pt x="237954" y="343480"/>
                  </a:lnTo>
                  <a:cubicBezTo>
                    <a:pt x="239856" y="344234"/>
                    <a:pt x="241678" y="343972"/>
                    <a:pt x="243466" y="342742"/>
                  </a:cubicBezTo>
                  <a:cubicBezTo>
                    <a:pt x="246467" y="340693"/>
                    <a:pt x="248338" y="336513"/>
                    <a:pt x="248338" y="331841"/>
                  </a:cubicBezTo>
                  <a:lnTo>
                    <a:pt x="248338" y="316908"/>
                  </a:lnTo>
                  <a:cubicBezTo>
                    <a:pt x="248338" y="312515"/>
                    <a:pt x="246648" y="308450"/>
                    <a:pt x="243892" y="306319"/>
                  </a:cubicBezTo>
                  <a:lnTo>
                    <a:pt x="218679" y="286599"/>
                  </a:lnTo>
                  <a:cubicBezTo>
                    <a:pt x="217925" y="286009"/>
                    <a:pt x="217219" y="285337"/>
                    <a:pt x="216546" y="284599"/>
                  </a:cubicBezTo>
                  <a:lnTo>
                    <a:pt x="179753" y="244308"/>
                  </a:lnTo>
                  <a:lnTo>
                    <a:pt x="202833" y="226047"/>
                  </a:lnTo>
                  <a:lnTo>
                    <a:pt x="175914" y="194459"/>
                  </a:lnTo>
                  <a:cubicBezTo>
                    <a:pt x="173963" y="192165"/>
                    <a:pt x="172470" y="189279"/>
                    <a:pt x="171633" y="186149"/>
                  </a:cubicBezTo>
                  <a:lnTo>
                    <a:pt x="158412" y="137907"/>
                  </a:lnTo>
                  <a:lnTo>
                    <a:pt x="174143" y="113024"/>
                  </a:lnTo>
                  <a:lnTo>
                    <a:pt x="208706" y="156462"/>
                  </a:lnTo>
                  <a:cubicBezTo>
                    <a:pt x="210248" y="158397"/>
                    <a:pt x="212167" y="159462"/>
                    <a:pt x="214135" y="159462"/>
                  </a:cubicBezTo>
                  <a:lnTo>
                    <a:pt x="241398" y="159462"/>
                  </a:lnTo>
                  <a:cubicBezTo>
                    <a:pt x="242169" y="159462"/>
                    <a:pt x="242940" y="159298"/>
                    <a:pt x="243695" y="158970"/>
                  </a:cubicBezTo>
                  <a:lnTo>
                    <a:pt x="268268" y="148283"/>
                  </a:lnTo>
                  <a:lnTo>
                    <a:pt x="249026" y="127940"/>
                  </a:lnTo>
                  <a:cubicBezTo>
                    <a:pt x="243826" y="122449"/>
                    <a:pt x="241907" y="113728"/>
                    <a:pt x="244106" y="105713"/>
                  </a:cubicBezTo>
                  <a:cubicBezTo>
                    <a:pt x="245959" y="98926"/>
                    <a:pt x="250470" y="93910"/>
                    <a:pt x="256211" y="92271"/>
                  </a:cubicBezTo>
                  <a:lnTo>
                    <a:pt x="306292" y="77928"/>
                  </a:lnTo>
                  <a:cubicBezTo>
                    <a:pt x="308719" y="77207"/>
                    <a:pt x="311312" y="77190"/>
                    <a:pt x="313772" y="77830"/>
                  </a:cubicBezTo>
                  <a:lnTo>
                    <a:pt x="342446" y="85321"/>
                  </a:lnTo>
                  <a:lnTo>
                    <a:pt x="380240" y="88107"/>
                  </a:lnTo>
                  <a:lnTo>
                    <a:pt x="393822" y="79846"/>
                  </a:lnTo>
                  <a:lnTo>
                    <a:pt x="406896" y="43095"/>
                  </a:lnTo>
                  <a:cubicBezTo>
                    <a:pt x="408996" y="37194"/>
                    <a:pt x="407389" y="30129"/>
                    <a:pt x="403221" y="26998"/>
                  </a:cubicBezTo>
                  <a:lnTo>
                    <a:pt x="390198" y="17245"/>
                  </a:lnTo>
                  <a:lnTo>
                    <a:pt x="390198" y="35653"/>
                  </a:lnTo>
                  <a:cubicBezTo>
                    <a:pt x="390198" y="46341"/>
                    <a:pt x="383620" y="55176"/>
                    <a:pt x="374925" y="56192"/>
                  </a:cubicBezTo>
                  <a:lnTo>
                    <a:pt x="330225" y="61421"/>
                  </a:lnTo>
                  <a:cubicBezTo>
                    <a:pt x="326927" y="61814"/>
                    <a:pt x="323614" y="61028"/>
                    <a:pt x="320678" y="59143"/>
                  </a:cubicBezTo>
                  <a:lnTo>
                    <a:pt x="284918" y="36259"/>
                  </a:lnTo>
                  <a:cubicBezTo>
                    <a:pt x="283130" y="35112"/>
                    <a:pt x="281112" y="34931"/>
                    <a:pt x="279308" y="35751"/>
                  </a:cubicBezTo>
                  <a:lnTo>
                    <a:pt x="236002" y="54914"/>
                  </a:lnTo>
                  <a:cubicBezTo>
                    <a:pt x="233902" y="55832"/>
                    <a:pt x="231605" y="56208"/>
                    <a:pt x="229358" y="56126"/>
                  </a:cubicBezTo>
                  <a:lnTo>
                    <a:pt x="184149" y="53520"/>
                  </a:lnTo>
                  <a:lnTo>
                    <a:pt x="174799" y="55799"/>
                  </a:lnTo>
                  <a:lnTo>
                    <a:pt x="162808" y="71830"/>
                  </a:lnTo>
                  <a:lnTo>
                    <a:pt x="129655" y="69142"/>
                  </a:lnTo>
                  <a:cubicBezTo>
                    <a:pt x="128442" y="69126"/>
                    <a:pt x="126884" y="69470"/>
                    <a:pt x="125621" y="70371"/>
                  </a:cubicBezTo>
                  <a:lnTo>
                    <a:pt x="105509" y="84813"/>
                  </a:lnTo>
                  <a:cubicBezTo>
                    <a:pt x="103705" y="86108"/>
                    <a:pt x="101753" y="86976"/>
                    <a:pt x="99669" y="87386"/>
                  </a:cubicBezTo>
                  <a:lnTo>
                    <a:pt x="64008" y="94632"/>
                  </a:lnTo>
                  <a:lnTo>
                    <a:pt x="64008" y="114499"/>
                  </a:lnTo>
                  <a:lnTo>
                    <a:pt x="42929" y="127301"/>
                  </a:lnTo>
                  <a:lnTo>
                    <a:pt x="39435" y="147513"/>
                  </a:lnTo>
                  <a:cubicBezTo>
                    <a:pt x="38812" y="151086"/>
                    <a:pt x="37450" y="154364"/>
                    <a:pt x="35482" y="157036"/>
                  </a:cubicBezTo>
                  <a:lnTo>
                    <a:pt x="9170" y="192738"/>
                  </a:lnTo>
                  <a:lnTo>
                    <a:pt x="13222" y="21237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397" name="Graphic 9">
              <a:extLst>
                <a:ext uri="{FF2B5EF4-FFF2-40B4-BE49-F238E27FC236}">
                  <a16:creationId xmlns:a16="http://schemas.microsoft.com/office/drawing/2014/main" id="{BAD6E3DF-2085-73CF-D54C-0562F12D652C}"/>
                </a:ext>
              </a:extLst>
            </p:cNvPr>
            <p:cNvGrpSpPr/>
            <p:nvPr/>
          </p:nvGrpSpPr>
          <p:grpSpPr>
            <a:xfrm>
              <a:off x="9683790" y="7472457"/>
              <a:ext cx="1053553" cy="1113186"/>
              <a:chOff x="9683790" y="7472457"/>
              <a:chExt cx="1053553" cy="1113186"/>
            </a:xfrm>
            <a:grpFill/>
          </p:grpSpPr>
          <p:sp>
            <p:nvSpPr>
              <p:cNvPr id="1591" name="Freeform 1590">
                <a:extLst>
                  <a:ext uri="{FF2B5EF4-FFF2-40B4-BE49-F238E27FC236}">
                    <a16:creationId xmlns:a16="http://schemas.microsoft.com/office/drawing/2014/main" id="{86210DE3-9F14-0E13-B1FB-36BBF1728DDE}"/>
                  </a:ext>
                </a:extLst>
              </p:cNvPr>
              <p:cNvSpPr/>
              <p:nvPr/>
            </p:nvSpPr>
            <p:spPr>
              <a:xfrm>
                <a:off x="9689597" y="7476768"/>
                <a:ext cx="1043488" cy="1103990"/>
              </a:xfrm>
              <a:custGeom>
                <a:avLst/>
                <a:gdLst>
                  <a:gd name="connsiteX0" fmla="*/ 767140 w 1043488"/>
                  <a:gd name="connsiteY0" fmla="*/ 1034144 h 1103990"/>
                  <a:gd name="connsiteX1" fmla="*/ 757953 w 1043488"/>
                  <a:gd name="connsiteY1" fmla="*/ 1032750 h 1103990"/>
                  <a:gd name="connsiteX2" fmla="*/ 757953 w 1043488"/>
                  <a:gd name="connsiteY2" fmla="*/ 994770 h 1103990"/>
                  <a:gd name="connsiteX3" fmla="*/ 757363 w 1043488"/>
                  <a:gd name="connsiteY3" fmla="*/ 989803 h 1103990"/>
                  <a:gd name="connsiteX4" fmla="*/ 752229 w 1043488"/>
                  <a:gd name="connsiteY4" fmla="*/ 968952 h 1103990"/>
                  <a:gd name="connsiteX5" fmla="*/ 748128 w 1043488"/>
                  <a:gd name="connsiteY5" fmla="*/ 961199 h 1103990"/>
                  <a:gd name="connsiteX6" fmla="*/ 722472 w 1043488"/>
                  <a:gd name="connsiteY6" fmla="*/ 934431 h 1103990"/>
                  <a:gd name="connsiteX7" fmla="*/ 718026 w 1043488"/>
                  <a:gd name="connsiteY7" fmla="*/ 924956 h 1103990"/>
                  <a:gd name="connsiteX8" fmla="*/ 710235 w 1043488"/>
                  <a:gd name="connsiteY8" fmla="*/ 875206 h 1103990"/>
                  <a:gd name="connsiteX9" fmla="*/ 710218 w 1043488"/>
                  <a:gd name="connsiteY9" fmla="*/ 868863 h 1103990"/>
                  <a:gd name="connsiteX10" fmla="*/ 716418 w 1043488"/>
                  <a:gd name="connsiteY10" fmla="*/ 827358 h 1103990"/>
                  <a:gd name="connsiteX11" fmla="*/ 705839 w 1043488"/>
                  <a:gd name="connsiteY11" fmla="*/ 808097 h 1103990"/>
                  <a:gd name="connsiteX12" fmla="*/ 689073 w 1043488"/>
                  <a:gd name="connsiteY12" fmla="*/ 804950 h 1103990"/>
                  <a:gd name="connsiteX13" fmla="*/ 684481 w 1043488"/>
                  <a:gd name="connsiteY13" fmla="*/ 823112 h 1103990"/>
                  <a:gd name="connsiteX14" fmla="*/ 645440 w 1043488"/>
                  <a:gd name="connsiteY14" fmla="*/ 827309 h 1103990"/>
                  <a:gd name="connsiteX15" fmla="*/ 658940 w 1043488"/>
                  <a:gd name="connsiteY15" fmla="*/ 847257 h 1103990"/>
                  <a:gd name="connsiteX16" fmla="*/ 661975 w 1043488"/>
                  <a:gd name="connsiteY16" fmla="*/ 856093 h 1103990"/>
                  <a:gd name="connsiteX17" fmla="*/ 665387 w 1043488"/>
                  <a:gd name="connsiteY17" fmla="*/ 893516 h 1103990"/>
                  <a:gd name="connsiteX18" fmla="*/ 661794 w 1043488"/>
                  <a:gd name="connsiteY18" fmla="*/ 906958 h 1103990"/>
                  <a:gd name="connsiteX19" fmla="*/ 632448 w 1043488"/>
                  <a:gd name="connsiteY19" fmla="*/ 945053 h 1103990"/>
                  <a:gd name="connsiteX20" fmla="*/ 631004 w 1043488"/>
                  <a:gd name="connsiteY20" fmla="*/ 947282 h 1103990"/>
                  <a:gd name="connsiteX21" fmla="*/ 602380 w 1043488"/>
                  <a:gd name="connsiteY21" fmla="*/ 1000770 h 1103990"/>
                  <a:gd name="connsiteX22" fmla="*/ 594505 w 1043488"/>
                  <a:gd name="connsiteY22" fmla="*/ 1007474 h 1103990"/>
                  <a:gd name="connsiteX23" fmla="*/ 572607 w 1043488"/>
                  <a:gd name="connsiteY23" fmla="*/ 1013178 h 1103990"/>
                  <a:gd name="connsiteX24" fmla="*/ 562912 w 1043488"/>
                  <a:gd name="connsiteY24" fmla="*/ 1010572 h 1103990"/>
                  <a:gd name="connsiteX25" fmla="*/ 520721 w 1043488"/>
                  <a:gd name="connsiteY25" fmla="*/ 972624 h 1103990"/>
                  <a:gd name="connsiteX26" fmla="*/ 507763 w 1043488"/>
                  <a:gd name="connsiteY26" fmla="*/ 971510 h 1103990"/>
                  <a:gd name="connsiteX27" fmla="*/ 489242 w 1043488"/>
                  <a:gd name="connsiteY27" fmla="*/ 983804 h 1103990"/>
                  <a:gd name="connsiteX28" fmla="*/ 482353 w 1043488"/>
                  <a:gd name="connsiteY28" fmla="*/ 1007556 h 1103990"/>
                  <a:gd name="connsiteX29" fmla="*/ 450201 w 1043488"/>
                  <a:gd name="connsiteY29" fmla="*/ 1022932 h 1103990"/>
                  <a:gd name="connsiteX30" fmla="*/ 447905 w 1043488"/>
                  <a:gd name="connsiteY30" fmla="*/ 1039701 h 1103990"/>
                  <a:gd name="connsiteX31" fmla="*/ 383586 w 1043488"/>
                  <a:gd name="connsiteY31" fmla="*/ 1039701 h 1103990"/>
                  <a:gd name="connsiteX32" fmla="*/ 376696 w 1043488"/>
                  <a:gd name="connsiteY32" fmla="*/ 1022932 h 1103990"/>
                  <a:gd name="connsiteX33" fmla="*/ 333882 w 1043488"/>
                  <a:gd name="connsiteY33" fmla="*/ 1020325 h 1103990"/>
                  <a:gd name="connsiteX34" fmla="*/ 327928 w 1043488"/>
                  <a:gd name="connsiteY34" fmla="*/ 1021866 h 1103990"/>
                  <a:gd name="connsiteX35" fmla="*/ 307800 w 1043488"/>
                  <a:gd name="connsiteY35" fmla="*/ 1034111 h 1103990"/>
                  <a:gd name="connsiteX36" fmla="*/ 289428 w 1043488"/>
                  <a:gd name="connsiteY36" fmla="*/ 1027128 h 1103990"/>
                  <a:gd name="connsiteX37" fmla="*/ 257933 w 1043488"/>
                  <a:gd name="connsiteY37" fmla="*/ 980607 h 1103990"/>
                  <a:gd name="connsiteX38" fmla="*/ 256735 w 1043488"/>
                  <a:gd name="connsiteY38" fmla="*/ 978509 h 1103990"/>
                  <a:gd name="connsiteX39" fmla="*/ 245794 w 1043488"/>
                  <a:gd name="connsiteY39" fmla="*/ 955872 h 1103990"/>
                  <a:gd name="connsiteX40" fmla="*/ 205079 w 1043488"/>
                  <a:gd name="connsiteY40" fmla="*/ 967018 h 1103990"/>
                  <a:gd name="connsiteX41" fmla="*/ 197009 w 1043488"/>
                  <a:gd name="connsiteY41" fmla="*/ 974280 h 1103990"/>
                  <a:gd name="connsiteX42" fmla="*/ 182459 w 1043488"/>
                  <a:gd name="connsiteY42" fmla="*/ 1004163 h 1103990"/>
                  <a:gd name="connsiteX43" fmla="*/ 180982 w 1043488"/>
                  <a:gd name="connsiteY43" fmla="*/ 1008457 h 1103990"/>
                  <a:gd name="connsiteX44" fmla="*/ 166875 w 1043488"/>
                  <a:gd name="connsiteY44" fmla="*/ 1073403 h 1103990"/>
                  <a:gd name="connsiteX45" fmla="*/ 160527 w 1043488"/>
                  <a:gd name="connsiteY45" fmla="*/ 1083501 h 1103990"/>
                  <a:gd name="connsiteX46" fmla="*/ 143205 w 1043488"/>
                  <a:gd name="connsiteY46" fmla="*/ 1095090 h 1103990"/>
                  <a:gd name="connsiteX47" fmla="*/ 141597 w 1043488"/>
                  <a:gd name="connsiteY47" fmla="*/ 1095991 h 1103990"/>
                  <a:gd name="connsiteX48" fmla="*/ 124045 w 1043488"/>
                  <a:gd name="connsiteY48" fmla="*/ 1103991 h 1103990"/>
                  <a:gd name="connsiteX49" fmla="*/ 119452 w 1043488"/>
                  <a:gd name="connsiteY49" fmla="*/ 1101188 h 1103990"/>
                  <a:gd name="connsiteX50" fmla="*/ 99652 w 1043488"/>
                  <a:gd name="connsiteY50" fmla="*/ 1079501 h 1103990"/>
                  <a:gd name="connsiteX51" fmla="*/ 95519 w 1043488"/>
                  <a:gd name="connsiteY51" fmla="*/ 1070797 h 1103990"/>
                  <a:gd name="connsiteX52" fmla="*/ 92861 w 1043488"/>
                  <a:gd name="connsiteY52" fmla="*/ 1056224 h 1103990"/>
                  <a:gd name="connsiteX53" fmla="*/ 93600 w 1043488"/>
                  <a:gd name="connsiteY53" fmla="*/ 1045848 h 1103990"/>
                  <a:gd name="connsiteX54" fmla="*/ 102277 w 1043488"/>
                  <a:gd name="connsiteY54" fmla="*/ 1020489 h 1103990"/>
                  <a:gd name="connsiteX55" fmla="*/ 103360 w 1043488"/>
                  <a:gd name="connsiteY55" fmla="*/ 1013867 h 1103990"/>
                  <a:gd name="connsiteX56" fmla="*/ 103360 w 1043488"/>
                  <a:gd name="connsiteY56" fmla="*/ 988885 h 1103990"/>
                  <a:gd name="connsiteX57" fmla="*/ 99915 w 1043488"/>
                  <a:gd name="connsiteY57" fmla="*/ 977673 h 1103990"/>
                  <a:gd name="connsiteX58" fmla="*/ 68912 w 1043488"/>
                  <a:gd name="connsiteY58" fmla="*/ 935218 h 1103990"/>
                  <a:gd name="connsiteX59" fmla="*/ 65828 w 1043488"/>
                  <a:gd name="connsiteY59" fmla="*/ 927890 h 1103990"/>
                  <a:gd name="connsiteX60" fmla="*/ 59726 w 1043488"/>
                  <a:gd name="connsiteY60" fmla="*/ 895745 h 1103990"/>
                  <a:gd name="connsiteX61" fmla="*/ 59726 w 1043488"/>
                  <a:gd name="connsiteY61" fmla="*/ 876173 h 1103990"/>
                  <a:gd name="connsiteX62" fmla="*/ 41141 w 1043488"/>
                  <a:gd name="connsiteY62" fmla="*/ 856945 h 1103990"/>
                  <a:gd name="connsiteX63" fmla="*/ 36416 w 1043488"/>
                  <a:gd name="connsiteY63" fmla="*/ 845176 h 1103990"/>
                  <a:gd name="connsiteX64" fmla="*/ 34595 w 1043488"/>
                  <a:gd name="connsiteY64" fmla="*/ 806572 h 1103990"/>
                  <a:gd name="connsiteX65" fmla="*/ 33446 w 1043488"/>
                  <a:gd name="connsiteY65" fmla="*/ 800704 h 1103990"/>
                  <a:gd name="connsiteX66" fmla="*/ 22965 w 1043488"/>
                  <a:gd name="connsiteY66" fmla="*/ 771363 h 1103990"/>
                  <a:gd name="connsiteX67" fmla="*/ 0 w 1043488"/>
                  <a:gd name="connsiteY67" fmla="*/ 776952 h 1103990"/>
                  <a:gd name="connsiteX68" fmla="*/ 6446 w 1043488"/>
                  <a:gd name="connsiteY68" fmla="*/ 748217 h 1103990"/>
                  <a:gd name="connsiteX69" fmla="*/ 7725 w 1043488"/>
                  <a:gd name="connsiteY69" fmla="*/ 744414 h 1103990"/>
                  <a:gd name="connsiteX70" fmla="*/ 20258 w 1043488"/>
                  <a:gd name="connsiteY70" fmla="*/ 717186 h 1103990"/>
                  <a:gd name="connsiteX71" fmla="*/ 21603 w 1043488"/>
                  <a:gd name="connsiteY71" fmla="*/ 704630 h 1103990"/>
                  <a:gd name="connsiteX72" fmla="*/ 18011 w 1043488"/>
                  <a:gd name="connsiteY72" fmla="*/ 687156 h 1103990"/>
                  <a:gd name="connsiteX73" fmla="*/ 21554 w 1043488"/>
                  <a:gd name="connsiteY73" fmla="*/ 671059 h 1103990"/>
                  <a:gd name="connsiteX74" fmla="*/ 36744 w 1043488"/>
                  <a:gd name="connsiteY74" fmla="*/ 652585 h 1103990"/>
                  <a:gd name="connsiteX75" fmla="*/ 22965 w 1043488"/>
                  <a:gd name="connsiteY75" fmla="*/ 633029 h 1103990"/>
                  <a:gd name="connsiteX76" fmla="*/ 38631 w 1043488"/>
                  <a:gd name="connsiteY76" fmla="*/ 584001 h 1103990"/>
                  <a:gd name="connsiteX77" fmla="*/ 39598 w 1043488"/>
                  <a:gd name="connsiteY77" fmla="*/ 581558 h 1103990"/>
                  <a:gd name="connsiteX78" fmla="*/ 64827 w 1043488"/>
                  <a:gd name="connsiteY78" fmla="*/ 529595 h 1103990"/>
                  <a:gd name="connsiteX79" fmla="*/ 76490 w 1043488"/>
                  <a:gd name="connsiteY79" fmla="*/ 522006 h 1103990"/>
                  <a:gd name="connsiteX80" fmla="*/ 110282 w 1043488"/>
                  <a:gd name="connsiteY80" fmla="*/ 525432 h 1103990"/>
                  <a:gd name="connsiteX81" fmla="*/ 123880 w 1043488"/>
                  <a:gd name="connsiteY81" fmla="*/ 509007 h 1103990"/>
                  <a:gd name="connsiteX82" fmla="*/ 121716 w 1043488"/>
                  <a:gd name="connsiteY82" fmla="*/ 199820 h 1103990"/>
                  <a:gd name="connsiteX83" fmla="*/ 121716 w 1043488"/>
                  <a:gd name="connsiteY83" fmla="*/ 181214 h 1103990"/>
                  <a:gd name="connsiteX84" fmla="*/ 134330 w 1043488"/>
                  <a:gd name="connsiteY84" fmla="*/ 164888 h 1103990"/>
                  <a:gd name="connsiteX85" fmla="*/ 182590 w 1043488"/>
                  <a:gd name="connsiteY85" fmla="*/ 164888 h 1103990"/>
                  <a:gd name="connsiteX86" fmla="*/ 195205 w 1043488"/>
                  <a:gd name="connsiteY86" fmla="*/ 148561 h 1103990"/>
                  <a:gd name="connsiteX87" fmla="*/ 195205 w 1043488"/>
                  <a:gd name="connsiteY87" fmla="*/ 16327 h 1103990"/>
                  <a:gd name="connsiteX88" fmla="*/ 207819 w 1043488"/>
                  <a:gd name="connsiteY88" fmla="*/ 0 h 1103990"/>
                  <a:gd name="connsiteX89" fmla="*/ 941790 w 1043488"/>
                  <a:gd name="connsiteY89" fmla="*/ 0 h 1103990"/>
                  <a:gd name="connsiteX90" fmla="*/ 953782 w 1043488"/>
                  <a:gd name="connsiteY90" fmla="*/ 11212 h 1103990"/>
                  <a:gd name="connsiteX91" fmla="*/ 971596 w 1043488"/>
                  <a:gd name="connsiteY91" fmla="*/ 81059 h 1103990"/>
                  <a:gd name="connsiteX92" fmla="*/ 957817 w 1043488"/>
                  <a:gd name="connsiteY92" fmla="*/ 95025 h 1103990"/>
                  <a:gd name="connsiteX93" fmla="*/ 966856 w 1043488"/>
                  <a:gd name="connsiteY93" fmla="*/ 178821 h 1103990"/>
                  <a:gd name="connsiteX94" fmla="*/ 967364 w 1043488"/>
                  <a:gd name="connsiteY94" fmla="*/ 181674 h 1103990"/>
                  <a:gd name="connsiteX95" fmla="*/ 990904 w 1043488"/>
                  <a:gd name="connsiteY95" fmla="*/ 274092 h 1103990"/>
                  <a:gd name="connsiteX96" fmla="*/ 995956 w 1043488"/>
                  <a:gd name="connsiteY96" fmla="*/ 282616 h 1103990"/>
                  <a:gd name="connsiteX97" fmla="*/ 1015247 w 1043488"/>
                  <a:gd name="connsiteY97" fmla="*/ 299057 h 1103990"/>
                  <a:gd name="connsiteX98" fmla="*/ 1038031 w 1043488"/>
                  <a:gd name="connsiteY98" fmla="*/ 319384 h 1103990"/>
                  <a:gd name="connsiteX99" fmla="*/ 1040361 w 1043488"/>
                  <a:gd name="connsiteY99" fmla="*/ 343594 h 1103990"/>
                  <a:gd name="connsiteX100" fmla="*/ 1020201 w 1043488"/>
                  <a:gd name="connsiteY100" fmla="*/ 373379 h 1103990"/>
                  <a:gd name="connsiteX101" fmla="*/ 1013590 w 1043488"/>
                  <a:gd name="connsiteY101" fmla="*/ 378510 h 1103990"/>
                  <a:gd name="connsiteX102" fmla="*/ 974877 w 1043488"/>
                  <a:gd name="connsiteY102" fmla="*/ 390279 h 1103990"/>
                  <a:gd name="connsiteX103" fmla="*/ 969119 w 1043488"/>
                  <a:gd name="connsiteY103" fmla="*/ 394279 h 1103990"/>
                  <a:gd name="connsiteX104" fmla="*/ 954028 w 1043488"/>
                  <a:gd name="connsiteY104" fmla="*/ 412638 h 1103990"/>
                  <a:gd name="connsiteX105" fmla="*/ 950221 w 1043488"/>
                  <a:gd name="connsiteY105" fmla="*/ 421900 h 1103990"/>
                  <a:gd name="connsiteX106" fmla="*/ 944152 w 1043488"/>
                  <a:gd name="connsiteY106" fmla="*/ 469945 h 1103990"/>
                  <a:gd name="connsiteX107" fmla="*/ 943808 w 1043488"/>
                  <a:gd name="connsiteY107" fmla="*/ 471912 h 1103990"/>
                  <a:gd name="connsiteX108" fmla="*/ 917480 w 1043488"/>
                  <a:gd name="connsiteY108" fmla="*/ 588050 h 1103990"/>
                  <a:gd name="connsiteX109" fmla="*/ 917431 w 1043488"/>
                  <a:gd name="connsiteY109" fmla="*/ 597016 h 1103990"/>
                  <a:gd name="connsiteX110" fmla="*/ 922614 w 1043488"/>
                  <a:gd name="connsiteY110" fmla="*/ 621178 h 1103990"/>
                  <a:gd name="connsiteX111" fmla="*/ 922910 w 1043488"/>
                  <a:gd name="connsiteY111" fmla="*/ 628226 h 1103990"/>
                  <a:gd name="connsiteX112" fmla="*/ 914412 w 1043488"/>
                  <a:gd name="connsiteY112" fmla="*/ 694172 h 1103990"/>
                  <a:gd name="connsiteX113" fmla="*/ 913674 w 1043488"/>
                  <a:gd name="connsiteY113" fmla="*/ 697598 h 1103990"/>
                  <a:gd name="connsiteX114" fmla="*/ 890119 w 1043488"/>
                  <a:gd name="connsiteY114" fmla="*/ 773165 h 1103990"/>
                  <a:gd name="connsiteX115" fmla="*/ 886477 w 1043488"/>
                  <a:gd name="connsiteY115" fmla="*/ 779624 h 1103990"/>
                  <a:gd name="connsiteX116" fmla="*/ 851668 w 1043488"/>
                  <a:gd name="connsiteY116" fmla="*/ 816998 h 1103990"/>
                  <a:gd name="connsiteX117" fmla="*/ 848748 w 1043488"/>
                  <a:gd name="connsiteY117" fmla="*/ 821506 h 1103990"/>
                  <a:gd name="connsiteX118" fmla="*/ 823125 w 1043488"/>
                  <a:gd name="connsiteY118" fmla="*/ 879960 h 1103990"/>
                  <a:gd name="connsiteX119" fmla="*/ 821912 w 1043488"/>
                  <a:gd name="connsiteY119" fmla="*/ 883828 h 1103990"/>
                  <a:gd name="connsiteX120" fmla="*/ 816777 w 1043488"/>
                  <a:gd name="connsiteY120" fmla="*/ 908794 h 1103990"/>
                  <a:gd name="connsiteX121" fmla="*/ 810904 w 1043488"/>
                  <a:gd name="connsiteY121" fmla="*/ 918727 h 1103990"/>
                  <a:gd name="connsiteX122" fmla="*/ 790055 w 1043488"/>
                  <a:gd name="connsiteY122" fmla="*/ 934332 h 1103990"/>
                  <a:gd name="connsiteX123" fmla="*/ 784199 w 1043488"/>
                  <a:gd name="connsiteY123" fmla="*/ 944151 h 1103990"/>
                  <a:gd name="connsiteX124" fmla="*/ 767189 w 1043488"/>
                  <a:gd name="connsiteY124" fmla="*/ 1024341 h 1103990"/>
                  <a:gd name="connsiteX125" fmla="*/ 767189 w 1043488"/>
                  <a:gd name="connsiteY125" fmla="*/ 1034128 h 110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043488" h="1103990">
                    <a:moveTo>
                      <a:pt x="767140" y="1034144"/>
                    </a:moveTo>
                    <a:lnTo>
                      <a:pt x="757953" y="1032750"/>
                    </a:lnTo>
                    <a:lnTo>
                      <a:pt x="757953" y="994770"/>
                    </a:lnTo>
                    <a:cubicBezTo>
                      <a:pt x="757953" y="993082"/>
                      <a:pt x="757756" y="991410"/>
                      <a:pt x="757363" y="989803"/>
                    </a:cubicBezTo>
                    <a:lnTo>
                      <a:pt x="752229" y="968952"/>
                    </a:lnTo>
                    <a:cubicBezTo>
                      <a:pt x="751474" y="965903"/>
                      <a:pt x="750047" y="963215"/>
                      <a:pt x="748128" y="961199"/>
                    </a:cubicBezTo>
                    <a:lnTo>
                      <a:pt x="722472" y="934431"/>
                    </a:lnTo>
                    <a:cubicBezTo>
                      <a:pt x="720175" y="932038"/>
                      <a:pt x="718600" y="928694"/>
                      <a:pt x="718026" y="924956"/>
                    </a:cubicBezTo>
                    <a:lnTo>
                      <a:pt x="710235" y="875206"/>
                    </a:lnTo>
                    <a:cubicBezTo>
                      <a:pt x="709907" y="873108"/>
                      <a:pt x="709907" y="870961"/>
                      <a:pt x="710218" y="868863"/>
                    </a:cubicBezTo>
                    <a:lnTo>
                      <a:pt x="716418" y="827358"/>
                    </a:lnTo>
                    <a:cubicBezTo>
                      <a:pt x="717780" y="818211"/>
                      <a:pt x="712957" y="809425"/>
                      <a:pt x="705839" y="808097"/>
                    </a:cubicBezTo>
                    <a:lnTo>
                      <a:pt x="689073" y="804950"/>
                    </a:lnTo>
                    <a:lnTo>
                      <a:pt x="684481" y="823112"/>
                    </a:lnTo>
                    <a:lnTo>
                      <a:pt x="645440" y="827309"/>
                    </a:lnTo>
                    <a:lnTo>
                      <a:pt x="658940" y="847257"/>
                    </a:lnTo>
                    <a:cubicBezTo>
                      <a:pt x="660613" y="849733"/>
                      <a:pt x="661679" y="852831"/>
                      <a:pt x="661975" y="856093"/>
                    </a:cubicBezTo>
                    <a:lnTo>
                      <a:pt x="665387" y="893516"/>
                    </a:lnTo>
                    <a:cubicBezTo>
                      <a:pt x="665845" y="898467"/>
                      <a:pt x="664517" y="903433"/>
                      <a:pt x="661794" y="906958"/>
                    </a:cubicBezTo>
                    <a:lnTo>
                      <a:pt x="632448" y="945053"/>
                    </a:lnTo>
                    <a:cubicBezTo>
                      <a:pt x="631922" y="945742"/>
                      <a:pt x="631431" y="946495"/>
                      <a:pt x="631004" y="947282"/>
                    </a:cubicBezTo>
                    <a:lnTo>
                      <a:pt x="602380" y="1000770"/>
                    </a:lnTo>
                    <a:cubicBezTo>
                      <a:pt x="600526" y="1004245"/>
                      <a:pt x="597704" y="1006654"/>
                      <a:pt x="594505" y="1007474"/>
                    </a:cubicBezTo>
                    <a:lnTo>
                      <a:pt x="572607" y="1013178"/>
                    </a:lnTo>
                    <a:cubicBezTo>
                      <a:pt x="569244" y="1014064"/>
                      <a:pt x="565734" y="1013113"/>
                      <a:pt x="562912" y="1010572"/>
                    </a:cubicBezTo>
                    <a:lnTo>
                      <a:pt x="520721" y="972624"/>
                    </a:lnTo>
                    <a:cubicBezTo>
                      <a:pt x="516900" y="969182"/>
                      <a:pt x="511913" y="968756"/>
                      <a:pt x="507763" y="971510"/>
                    </a:cubicBezTo>
                    <a:lnTo>
                      <a:pt x="489242" y="983804"/>
                    </a:lnTo>
                    <a:lnTo>
                      <a:pt x="482353" y="1007556"/>
                    </a:lnTo>
                    <a:lnTo>
                      <a:pt x="450201" y="1022932"/>
                    </a:lnTo>
                    <a:lnTo>
                      <a:pt x="447905" y="1039701"/>
                    </a:lnTo>
                    <a:lnTo>
                      <a:pt x="383586" y="1039701"/>
                    </a:lnTo>
                    <a:lnTo>
                      <a:pt x="376696" y="1022932"/>
                    </a:lnTo>
                    <a:lnTo>
                      <a:pt x="333882" y="1020325"/>
                    </a:lnTo>
                    <a:cubicBezTo>
                      <a:pt x="331831" y="1020194"/>
                      <a:pt x="329781" y="1020735"/>
                      <a:pt x="327928" y="1021866"/>
                    </a:cubicBezTo>
                    <a:lnTo>
                      <a:pt x="307800" y="1034111"/>
                    </a:lnTo>
                    <a:lnTo>
                      <a:pt x="289428" y="1027128"/>
                    </a:lnTo>
                    <a:lnTo>
                      <a:pt x="257933" y="980607"/>
                    </a:lnTo>
                    <a:cubicBezTo>
                      <a:pt x="257490" y="979951"/>
                      <a:pt x="257080" y="979247"/>
                      <a:pt x="256735" y="978509"/>
                    </a:cubicBezTo>
                    <a:lnTo>
                      <a:pt x="245794" y="955872"/>
                    </a:lnTo>
                    <a:lnTo>
                      <a:pt x="205079" y="967018"/>
                    </a:lnTo>
                    <a:cubicBezTo>
                      <a:pt x="201749" y="967936"/>
                      <a:pt x="198830" y="970559"/>
                      <a:pt x="197009" y="974280"/>
                    </a:cubicBezTo>
                    <a:lnTo>
                      <a:pt x="182459" y="1004163"/>
                    </a:lnTo>
                    <a:cubicBezTo>
                      <a:pt x="181819" y="1005490"/>
                      <a:pt x="181311" y="1006933"/>
                      <a:pt x="180982" y="1008457"/>
                    </a:cubicBezTo>
                    <a:lnTo>
                      <a:pt x="166875" y="1073403"/>
                    </a:lnTo>
                    <a:cubicBezTo>
                      <a:pt x="165924" y="1077763"/>
                      <a:pt x="163627" y="1081418"/>
                      <a:pt x="160527" y="1083501"/>
                    </a:cubicBezTo>
                    <a:lnTo>
                      <a:pt x="143205" y="1095090"/>
                    </a:lnTo>
                    <a:cubicBezTo>
                      <a:pt x="142680" y="1095434"/>
                      <a:pt x="142155" y="1095729"/>
                      <a:pt x="141597" y="1095991"/>
                    </a:cubicBezTo>
                    <a:lnTo>
                      <a:pt x="124045" y="1103991"/>
                    </a:lnTo>
                    <a:lnTo>
                      <a:pt x="119452" y="1101188"/>
                    </a:lnTo>
                    <a:lnTo>
                      <a:pt x="99652" y="1079501"/>
                    </a:lnTo>
                    <a:cubicBezTo>
                      <a:pt x="97586" y="1077238"/>
                      <a:pt x="96142" y="1074190"/>
                      <a:pt x="95519" y="1070797"/>
                    </a:cubicBezTo>
                    <a:lnTo>
                      <a:pt x="92861" y="1056224"/>
                    </a:lnTo>
                    <a:cubicBezTo>
                      <a:pt x="92221" y="1052749"/>
                      <a:pt x="92485" y="1049110"/>
                      <a:pt x="93600" y="1045848"/>
                    </a:cubicBezTo>
                    <a:lnTo>
                      <a:pt x="102277" y="1020489"/>
                    </a:lnTo>
                    <a:cubicBezTo>
                      <a:pt x="102982" y="1018407"/>
                      <a:pt x="103360" y="1016145"/>
                      <a:pt x="103360" y="1013867"/>
                    </a:cubicBezTo>
                    <a:lnTo>
                      <a:pt x="103360" y="988885"/>
                    </a:lnTo>
                    <a:cubicBezTo>
                      <a:pt x="103360" y="984705"/>
                      <a:pt x="102129" y="980706"/>
                      <a:pt x="99915" y="977673"/>
                    </a:cubicBezTo>
                    <a:lnTo>
                      <a:pt x="68912" y="935218"/>
                    </a:lnTo>
                    <a:cubicBezTo>
                      <a:pt x="67419" y="933169"/>
                      <a:pt x="66353" y="930644"/>
                      <a:pt x="65828" y="927890"/>
                    </a:cubicBezTo>
                    <a:lnTo>
                      <a:pt x="59726" y="895745"/>
                    </a:lnTo>
                    <a:lnTo>
                      <a:pt x="59726" y="876173"/>
                    </a:lnTo>
                    <a:lnTo>
                      <a:pt x="41141" y="856945"/>
                    </a:lnTo>
                    <a:cubicBezTo>
                      <a:pt x="38351" y="854060"/>
                      <a:pt x="36645" y="849782"/>
                      <a:pt x="36416" y="845176"/>
                    </a:cubicBezTo>
                    <a:lnTo>
                      <a:pt x="34595" y="806572"/>
                    </a:lnTo>
                    <a:cubicBezTo>
                      <a:pt x="34497" y="804540"/>
                      <a:pt x="34119" y="802556"/>
                      <a:pt x="33446" y="800704"/>
                    </a:cubicBezTo>
                    <a:lnTo>
                      <a:pt x="22965" y="771363"/>
                    </a:lnTo>
                    <a:lnTo>
                      <a:pt x="0" y="776952"/>
                    </a:lnTo>
                    <a:lnTo>
                      <a:pt x="6446" y="748217"/>
                    </a:lnTo>
                    <a:cubicBezTo>
                      <a:pt x="6741" y="746889"/>
                      <a:pt x="7168" y="745594"/>
                      <a:pt x="7725" y="744414"/>
                    </a:cubicBezTo>
                    <a:lnTo>
                      <a:pt x="20258" y="717186"/>
                    </a:lnTo>
                    <a:cubicBezTo>
                      <a:pt x="21997" y="713416"/>
                      <a:pt x="22489" y="708892"/>
                      <a:pt x="21603" y="704630"/>
                    </a:cubicBezTo>
                    <a:lnTo>
                      <a:pt x="18011" y="687156"/>
                    </a:lnTo>
                    <a:cubicBezTo>
                      <a:pt x="16813" y="681354"/>
                      <a:pt x="18175" y="675174"/>
                      <a:pt x="21554" y="671059"/>
                    </a:cubicBezTo>
                    <a:lnTo>
                      <a:pt x="36744" y="652585"/>
                    </a:lnTo>
                    <a:lnTo>
                      <a:pt x="22965" y="633029"/>
                    </a:lnTo>
                    <a:lnTo>
                      <a:pt x="38631" y="584001"/>
                    </a:lnTo>
                    <a:cubicBezTo>
                      <a:pt x="38893" y="583148"/>
                      <a:pt x="39221" y="582329"/>
                      <a:pt x="39598" y="581558"/>
                    </a:cubicBezTo>
                    <a:lnTo>
                      <a:pt x="64827" y="529595"/>
                    </a:lnTo>
                    <a:cubicBezTo>
                      <a:pt x="67320" y="524448"/>
                      <a:pt x="71816" y="521531"/>
                      <a:pt x="76490" y="522006"/>
                    </a:cubicBezTo>
                    <a:lnTo>
                      <a:pt x="110282" y="525432"/>
                    </a:lnTo>
                    <a:cubicBezTo>
                      <a:pt x="117664" y="526186"/>
                      <a:pt x="123947" y="518580"/>
                      <a:pt x="123880" y="509007"/>
                    </a:cubicBezTo>
                    <a:lnTo>
                      <a:pt x="121716" y="199820"/>
                    </a:lnTo>
                    <a:lnTo>
                      <a:pt x="121716" y="181214"/>
                    </a:lnTo>
                    <a:cubicBezTo>
                      <a:pt x="121716" y="172199"/>
                      <a:pt x="127359" y="164888"/>
                      <a:pt x="134330" y="164888"/>
                    </a:cubicBezTo>
                    <a:lnTo>
                      <a:pt x="182590" y="164888"/>
                    </a:lnTo>
                    <a:cubicBezTo>
                      <a:pt x="189562" y="164888"/>
                      <a:pt x="195205" y="157577"/>
                      <a:pt x="195205" y="148561"/>
                    </a:cubicBezTo>
                    <a:lnTo>
                      <a:pt x="195205" y="16327"/>
                    </a:lnTo>
                    <a:cubicBezTo>
                      <a:pt x="195205" y="7311"/>
                      <a:pt x="200847" y="0"/>
                      <a:pt x="207819" y="0"/>
                    </a:cubicBezTo>
                    <a:lnTo>
                      <a:pt x="941790" y="0"/>
                    </a:lnTo>
                    <a:cubicBezTo>
                      <a:pt x="947237" y="0"/>
                      <a:pt x="952076" y="4524"/>
                      <a:pt x="953782" y="11212"/>
                    </a:cubicBezTo>
                    <a:lnTo>
                      <a:pt x="971596" y="81059"/>
                    </a:lnTo>
                    <a:lnTo>
                      <a:pt x="957817" y="95025"/>
                    </a:lnTo>
                    <a:lnTo>
                      <a:pt x="966856" y="178821"/>
                    </a:lnTo>
                    <a:cubicBezTo>
                      <a:pt x="966954" y="179788"/>
                      <a:pt x="967134" y="180739"/>
                      <a:pt x="967364" y="181674"/>
                    </a:cubicBezTo>
                    <a:lnTo>
                      <a:pt x="990904" y="274092"/>
                    </a:lnTo>
                    <a:cubicBezTo>
                      <a:pt x="991790" y="277600"/>
                      <a:pt x="993577" y="280599"/>
                      <a:pt x="995956" y="282616"/>
                    </a:cubicBezTo>
                    <a:lnTo>
                      <a:pt x="1015247" y="299057"/>
                    </a:lnTo>
                    <a:lnTo>
                      <a:pt x="1038031" y="319384"/>
                    </a:lnTo>
                    <a:cubicBezTo>
                      <a:pt x="1044249" y="324924"/>
                      <a:pt x="1045331" y="336251"/>
                      <a:pt x="1040361" y="343594"/>
                    </a:cubicBezTo>
                    <a:lnTo>
                      <a:pt x="1020201" y="373379"/>
                    </a:lnTo>
                    <a:cubicBezTo>
                      <a:pt x="1018462" y="375936"/>
                      <a:pt x="1016165" y="377739"/>
                      <a:pt x="1013590" y="378510"/>
                    </a:cubicBezTo>
                    <a:lnTo>
                      <a:pt x="974877" y="390279"/>
                    </a:lnTo>
                    <a:cubicBezTo>
                      <a:pt x="972728" y="390935"/>
                      <a:pt x="970743" y="392312"/>
                      <a:pt x="969119" y="394279"/>
                    </a:cubicBezTo>
                    <a:lnTo>
                      <a:pt x="954028" y="412638"/>
                    </a:lnTo>
                    <a:cubicBezTo>
                      <a:pt x="952010" y="415097"/>
                      <a:pt x="950665" y="418359"/>
                      <a:pt x="950221" y="421900"/>
                    </a:cubicBezTo>
                    <a:lnTo>
                      <a:pt x="944152" y="469945"/>
                    </a:lnTo>
                    <a:cubicBezTo>
                      <a:pt x="944070" y="470600"/>
                      <a:pt x="943956" y="471256"/>
                      <a:pt x="943808" y="471912"/>
                    </a:cubicBezTo>
                    <a:lnTo>
                      <a:pt x="917480" y="588050"/>
                    </a:lnTo>
                    <a:cubicBezTo>
                      <a:pt x="916824" y="590968"/>
                      <a:pt x="916791" y="594082"/>
                      <a:pt x="917431" y="597016"/>
                    </a:cubicBezTo>
                    <a:lnTo>
                      <a:pt x="922614" y="621178"/>
                    </a:lnTo>
                    <a:cubicBezTo>
                      <a:pt x="923107" y="623473"/>
                      <a:pt x="923205" y="625883"/>
                      <a:pt x="922910" y="628226"/>
                    </a:cubicBezTo>
                    <a:lnTo>
                      <a:pt x="914412" y="694172"/>
                    </a:lnTo>
                    <a:cubicBezTo>
                      <a:pt x="914265" y="695352"/>
                      <a:pt x="914019" y="696483"/>
                      <a:pt x="913674" y="697598"/>
                    </a:cubicBezTo>
                    <a:lnTo>
                      <a:pt x="890119" y="773165"/>
                    </a:lnTo>
                    <a:cubicBezTo>
                      <a:pt x="889331" y="775674"/>
                      <a:pt x="888084" y="777903"/>
                      <a:pt x="886477" y="779624"/>
                    </a:cubicBezTo>
                    <a:lnTo>
                      <a:pt x="851668" y="816998"/>
                    </a:lnTo>
                    <a:cubicBezTo>
                      <a:pt x="850487" y="818260"/>
                      <a:pt x="849503" y="819784"/>
                      <a:pt x="848748" y="821506"/>
                    </a:cubicBezTo>
                    <a:lnTo>
                      <a:pt x="823125" y="879960"/>
                    </a:lnTo>
                    <a:cubicBezTo>
                      <a:pt x="822600" y="881173"/>
                      <a:pt x="822190" y="882468"/>
                      <a:pt x="821912" y="883828"/>
                    </a:cubicBezTo>
                    <a:lnTo>
                      <a:pt x="816777" y="908794"/>
                    </a:lnTo>
                    <a:cubicBezTo>
                      <a:pt x="815924" y="912990"/>
                      <a:pt x="813808" y="916564"/>
                      <a:pt x="810904" y="918727"/>
                    </a:cubicBezTo>
                    <a:lnTo>
                      <a:pt x="790055" y="934332"/>
                    </a:lnTo>
                    <a:cubicBezTo>
                      <a:pt x="787185" y="936480"/>
                      <a:pt x="785085" y="940004"/>
                      <a:pt x="784199" y="944151"/>
                    </a:cubicBezTo>
                    <a:lnTo>
                      <a:pt x="767189" y="1024341"/>
                    </a:lnTo>
                    <a:lnTo>
                      <a:pt x="767189" y="103412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92" name="Freeform 1591">
                <a:extLst>
                  <a:ext uri="{FF2B5EF4-FFF2-40B4-BE49-F238E27FC236}">
                    <a16:creationId xmlns:a16="http://schemas.microsoft.com/office/drawing/2014/main" id="{F20AD06A-28D5-82E9-A045-CC32A1815EA1}"/>
                  </a:ext>
                </a:extLst>
              </p:cNvPr>
              <p:cNvSpPr/>
              <p:nvPr/>
            </p:nvSpPr>
            <p:spPr>
              <a:xfrm>
                <a:off x="9683790" y="7472457"/>
                <a:ext cx="1053553" cy="1113186"/>
              </a:xfrm>
              <a:custGeom>
                <a:avLst/>
                <a:gdLst>
                  <a:gd name="connsiteX0" fmla="*/ 129491 w 1053553"/>
                  <a:gd name="connsiteY0" fmla="*/ 1113187 h 1113186"/>
                  <a:gd name="connsiteX1" fmla="*/ 122011 w 1053553"/>
                  <a:gd name="connsiteY1" fmla="*/ 1108433 h 1113186"/>
                  <a:gd name="connsiteX2" fmla="*/ 102211 w 1053553"/>
                  <a:gd name="connsiteY2" fmla="*/ 1086763 h 1113186"/>
                  <a:gd name="connsiteX3" fmla="*/ 97012 w 1053553"/>
                  <a:gd name="connsiteY3" fmla="*/ 1075911 h 1113186"/>
                  <a:gd name="connsiteX4" fmla="*/ 94354 w 1053553"/>
                  <a:gd name="connsiteY4" fmla="*/ 1061355 h 1113186"/>
                  <a:gd name="connsiteX5" fmla="*/ 95256 w 1053553"/>
                  <a:gd name="connsiteY5" fmla="*/ 1048831 h 1113186"/>
                  <a:gd name="connsiteX6" fmla="*/ 103950 w 1053553"/>
                  <a:gd name="connsiteY6" fmla="*/ 1023472 h 1113186"/>
                  <a:gd name="connsiteX7" fmla="*/ 104787 w 1053553"/>
                  <a:gd name="connsiteY7" fmla="*/ 1018243 h 1113186"/>
                  <a:gd name="connsiteX8" fmla="*/ 104787 w 1053553"/>
                  <a:gd name="connsiteY8" fmla="*/ 993245 h 1113186"/>
                  <a:gd name="connsiteX9" fmla="*/ 102179 w 1053553"/>
                  <a:gd name="connsiteY9" fmla="*/ 984574 h 1113186"/>
                  <a:gd name="connsiteX10" fmla="*/ 71143 w 1053553"/>
                  <a:gd name="connsiteY10" fmla="*/ 942102 h 1113186"/>
                  <a:gd name="connsiteX11" fmla="*/ 67288 w 1053553"/>
                  <a:gd name="connsiteY11" fmla="*/ 933054 h 1113186"/>
                  <a:gd name="connsiteX12" fmla="*/ 61202 w 1053553"/>
                  <a:gd name="connsiteY12" fmla="*/ 900925 h 1113186"/>
                  <a:gd name="connsiteX13" fmla="*/ 61137 w 1053553"/>
                  <a:gd name="connsiteY13" fmla="*/ 882304 h 1113186"/>
                  <a:gd name="connsiteX14" fmla="*/ 43749 w 1053553"/>
                  <a:gd name="connsiteY14" fmla="*/ 864305 h 1113186"/>
                  <a:gd name="connsiteX15" fmla="*/ 37811 w 1053553"/>
                  <a:gd name="connsiteY15" fmla="*/ 849749 h 1113186"/>
                  <a:gd name="connsiteX16" fmla="*/ 35989 w 1053553"/>
                  <a:gd name="connsiteY16" fmla="*/ 811146 h 1113186"/>
                  <a:gd name="connsiteX17" fmla="*/ 35103 w 1053553"/>
                  <a:gd name="connsiteY17" fmla="*/ 806523 h 1113186"/>
                  <a:gd name="connsiteX18" fmla="*/ 25934 w 1053553"/>
                  <a:gd name="connsiteY18" fmla="*/ 780821 h 1113186"/>
                  <a:gd name="connsiteX19" fmla="*/ 0 w 1053553"/>
                  <a:gd name="connsiteY19" fmla="*/ 787131 h 1113186"/>
                  <a:gd name="connsiteX20" fmla="*/ 7956 w 1053553"/>
                  <a:gd name="connsiteY20" fmla="*/ 751643 h 1113186"/>
                  <a:gd name="connsiteX21" fmla="*/ 9530 w 1053553"/>
                  <a:gd name="connsiteY21" fmla="*/ 746971 h 1113186"/>
                  <a:gd name="connsiteX22" fmla="*/ 22047 w 1053553"/>
                  <a:gd name="connsiteY22" fmla="*/ 719744 h 1113186"/>
                  <a:gd name="connsiteX23" fmla="*/ 23096 w 1053553"/>
                  <a:gd name="connsiteY23" fmla="*/ 709859 h 1113186"/>
                  <a:gd name="connsiteX24" fmla="*/ 19504 w 1053553"/>
                  <a:gd name="connsiteY24" fmla="*/ 692385 h 1113186"/>
                  <a:gd name="connsiteX25" fmla="*/ 23949 w 1053553"/>
                  <a:gd name="connsiteY25" fmla="*/ 672682 h 1113186"/>
                  <a:gd name="connsiteX26" fmla="*/ 37056 w 1053553"/>
                  <a:gd name="connsiteY26" fmla="*/ 656732 h 1113186"/>
                  <a:gd name="connsiteX27" fmla="*/ 23916 w 1053553"/>
                  <a:gd name="connsiteY27" fmla="*/ 638095 h 1113186"/>
                  <a:gd name="connsiteX28" fmla="*/ 40255 w 1053553"/>
                  <a:gd name="connsiteY28" fmla="*/ 587033 h 1113186"/>
                  <a:gd name="connsiteX29" fmla="*/ 41485 w 1053553"/>
                  <a:gd name="connsiteY29" fmla="*/ 583985 h 1113186"/>
                  <a:gd name="connsiteX30" fmla="*/ 66697 w 1053553"/>
                  <a:gd name="connsiteY30" fmla="*/ 532054 h 1113186"/>
                  <a:gd name="connsiteX31" fmla="*/ 82659 w 1053553"/>
                  <a:gd name="connsiteY31" fmla="*/ 522072 h 1113186"/>
                  <a:gd name="connsiteX32" fmla="*/ 116451 w 1053553"/>
                  <a:gd name="connsiteY32" fmla="*/ 525497 h 1113186"/>
                  <a:gd name="connsiteX33" fmla="*/ 121338 w 1053553"/>
                  <a:gd name="connsiteY33" fmla="*/ 523678 h 1113186"/>
                  <a:gd name="connsiteX34" fmla="*/ 125308 w 1053553"/>
                  <a:gd name="connsiteY34" fmla="*/ 513367 h 1113186"/>
                  <a:gd name="connsiteX35" fmla="*/ 123143 w 1053553"/>
                  <a:gd name="connsiteY35" fmla="*/ 185542 h 1113186"/>
                  <a:gd name="connsiteX36" fmla="*/ 140072 w 1053553"/>
                  <a:gd name="connsiteY36" fmla="*/ 164904 h 1113186"/>
                  <a:gd name="connsiteX37" fmla="*/ 188331 w 1053553"/>
                  <a:gd name="connsiteY37" fmla="*/ 164904 h 1113186"/>
                  <a:gd name="connsiteX38" fmla="*/ 196648 w 1053553"/>
                  <a:gd name="connsiteY38" fmla="*/ 152872 h 1113186"/>
                  <a:gd name="connsiteX39" fmla="*/ 196648 w 1053553"/>
                  <a:gd name="connsiteY39" fmla="*/ 20638 h 1113186"/>
                  <a:gd name="connsiteX40" fmla="*/ 213577 w 1053553"/>
                  <a:gd name="connsiteY40" fmla="*/ 0 h 1113186"/>
                  <a:gd name="connsiteX41" fmla="*/ 947548 w 1053553"/>
                  <a:gd name="connsiteY41" fmla="*/ 0 h 1113186"/>
                  <a:gd name="connsiteX42" fmla="*/ 963706 w 1053553"/>
                  <a:gd name="connsiteY42" fmla="*/ 14458 h 1113186"/>
                  <a:gd name="connsiteX43" fmla="*/ 982127 w 1053553"/>
                  <a:gd name="connsiteY43" fmla="*/ 86649 h 1113186"/>
                  <a:gd name="connsiteX44" fmla="*/ 968069 w 1053553"/>
                  <a:gd name="connsiteY44" fmla="*/ 100893 h 1113186"/>
                  <a:gd name="connsiteX45" fmla="*/ 976879 w 1053553"/>
                  <a:gd name="connsiteY45" fmla="*/ 182641 h 1113186"/>
                  <a:gd name="connsiteX46" fmla="*/ 977288 w 1053553"/>
                  <a:gd name="connsiteY46" fmla="*/ 184903 h 1113186"/>
                  <a:gd name="connsiteX47" fmla="*/ 1000828 w 1053553"/>
                  <a:gd name="connsiteY47" fmla="*/ 277321 h 1113186"/>
                  <a:gd name="connsiteX48" fmla="*/ 1004486 w 1053553"/>
                  <a:gd name="connsiteY48" fmla="*/ 283648 h 1113186"/>
                  <a:gd name="connsiteX49" fmla="*/ 1023776 w 1053553"/>
                  <a:gd name="connsiteY49" fmla="*/ 300074 h 1113186"/>
                  <a:gd name="connsiteX50" fmla="*/ 1046644 w 1053553"/>
                  <a:gd name="connsiteY50" fmla="*/ 320482 h 1113186"/>
                  <a:gd name="connsiteX51" fmla="*/ 1049661 w 1053553"/>
                  <a:gd name="connsiteY51" fmla="*/ 350299 h 1113186"/>
                  <a:gd name="connsiteX52" fmla="*/ 1029501 w 1053553"/>
                  <a:gd name="connsiteY52" fmla="*/ 380083 h 1113186"/>
                  <a:gd name="connsiteX53" fmla="*/ 1020578 w 1053553"/>
                  <a:gd name="connsiteY53" fmla="*/ 386935 h 1113186"/>
                  <a:gd name="connsiteX54" fmla="*/ 981898 w 1053553"/>
                  <a:gd name="connsiteY54" fmla="*/ 398705 h 1113186"/>
                  <a:gd name="connsiteX55" fmla="*/ 978207 w 1053553"/>
                  <a:gd name="connsiteY55" fmla="*/ 401311 h 1113186"/>
                  <a:gd name="connsiteX56" fmla="*/ 963115 w 1053553"/>
                  <a:gd name="connsiteY56" fmla="*/ 419670 h 1113186"/>
                  <a:gd name="connsiteX57" fmla="*/ 960262 w 1053553"/>
                  <a:gd name="connsiteY57" fmla="*/ 426735 h 1113186"/>
                  <a:gd name="connsiteX58" fmla="*/ 954175 w 1053553"/>
                  <a:gd name="connsiteY58" fmla="*/ 474780 h 1113186"/>
                  <a:gd name="connsiteX59" fmla="*/ 953749 w 1053553"/>
                  <a:gd name="connsiteY59" fmla="*/ 477190 h 1113186"/>
                  <a:gd name="connsiteX60" fmla="*/ 927437 w 1053553"/>
                  <a:gd name="connsiteY60" fmla="*/ 593295 h 1113186"/>
                  <a:gd name="connsiteX61" fmla="*/ 927372 w 1053553"/>
                  <a:gd name="connsiteY61" fmla="*/ 600409 h 1113186"/>
                  <a:gd name="connsiteX62" fmla="*/ 932571 w 1053553"/>
                  <a:gd name="connsiteY62" fmla="*/ 624555 h 1113186"/>
                  <a:gd name="connsiteX63" fmla="*/ 932916 w 1053553"/>
                  <a:gd name="connsiteY63" fmla="*/ 633062 h 1113186"/>
                  <a:gd name="connsiteX64" fmla="*/ 924419 w 1053553"/>
                  <a:gd name="connsiteY64" fmla="*/ 699024 h 1113186"/>
                  <a:gd name="connsiteX65" fmla="*/ 923533 w 1053553"/>
                  <a:gd name="connsiteY65" fmla="*/ 703138 h 1113186"/>
                  <a:gd name="connsiteX66" fmla="*/ 899945 w 1053553"/>
                  <a:gd name="connsiteY66" fmla="*/ 778722 h 1113186"/>
                  <a:gd name="connsiteX67" fmla="*/ 895335 w 1053553"/>
                  <a:gd name="connsiteY67" fmla="*/ 786853 h 1113186"/>
                  <a:gd name="connsiteX68" fmla="*/ 860526 w 1053553"/>
                  <a:gd name="connsiteY68" fmla="*/ 824211 h 1113186"/>
                  <a:gd name="connsiteX69" fmla="*/ 858410 w 1053553"/>
                  <a:gd name="connsiteY69" fmla="*/ 827522 h 1113186"/>
                  <a:gd name="connsiteX70" fmla="*/ 832771 w 1053553"/>
                  <a:gd name="connsiteY70" fmla="*/ 885992 h 1113186"/>
                  <a:gd name="connsiteX71" fmla="*/ 831853 w 1053553"/>
                  <a:gd name="connsiteY71" fmla="*/ 888959 h 1113186"/>
                  <a:gd name="connsiteX72" fmla="*/ 826717 w 1053553"/>
                  <a:gd name="connsiteY72" fmla="*/ 913941 h 1113186"/>
                  <a:gd name="connsiteX73" fmla="*/ 819188 w 1053553"/>
                  <a:gd name="connsiteY73" fmla="*/ 926464 h 1113186"/>
                  <a:gd name="connsiteX74" fmla="*/ 798355 w 1053553"/>
                  <a:gd name="connsiteY74" fmla="*/ 942086 h 1113186"/>
                  <a:gd name="connsiteX75" fmla="*/ 794123 w 1053553"/>
                  <a:gd name="connsiteY75" fmla="*/ 949348 h 1113186"/>
                  <a:gd name="connsiteX76" fmla="*/ 777113 w 1053553"/>
                  <a:gd name="connsiteY76" fmla="*/ 1029521 h 1113186"/>
                  <a:gd name="connsiteX77" fmla="*/ 777211 w 1053553"/>
                  <a:gd name="connsiteY77" fmla="*/ 1043438 h 1113186"/>
                  <a:gd name="connsiteX78" fmla="*/ 759413 w 1053553"/>
                  <a:gd name="connsiteY78" fmla="*/ 1040733 h 1113186"/>
                  <a:gd name="connsiteX79" fmla="*/ 759413 w 1053553"/>
                  <a:gd name="connsiteY79" fmla="*/ 999048 h 1113186"/>
                  <a:gd name="connsiteX80" fmla="*/ 758938 w 1053553"/>
                  <a:gd name="connsiteY80" fmla="*/ 995098 h 1113186"/>
                  <a:gd name="connsiteX81" fmla="*/ 753786 w 1053553"/>
                  <a:gd name="connsiteY81" fmla="*/ 974247 h 1113186"/>
                  <a:gd name="connsiteX82" fmla="*/ 750768 w 1053553"/>
                  <a:gd name="connsiteY82" fmla="*/ 968444 h 1113186"/>
                  <a:gd name="connsiteX83" fmla="*/ 725097 w 1053553"/>
                  <a:gd name="connsiteY83" fmla="*/ 941693 h 1113186"/>
                  <a:gd name="connsiteX84" fmla="*/ 719503 w 1053553"/>
                  <a:gd name="connsiteY84" fmla="*/ 929923 h 1113186"/>
                  <a:gd name="connsiteX85" fmla="*/ 711728 w 1053553"/>
                  <a:gd name="connsiteY85" fmla="*/ 880173 h 1113186"/>
                  <a:gd name="connsiteX86" fmla="*/ 711728 w 1053553"/>
                  <a:gd name="connsiteY86" fmla="*/ 872518 h 1113186"/>
                  <a:gd name="connsiteX87" fmla="*/ 717928 w 1053553"/>
                  <a:gd name="connsiteY87" fmla="*/ 831013 h 1113186"/>
                  <a:gd name="connsiteX88" fmla="*/ 710809 w 1053553"/>
                  <a:gd name="connsiteY88" fmla="*/ 816637 h 1113186"/>
                  <a:gd name="connsiteX89" fmla="*/ 698014 w 1053553"/>
                  <a:gd name="connsiteY89" fmla="*/ 814244 h 1113186"/>
                  <a:gd name="connsiteX90" fmla="*/ 693700 w 1053553"/>
                  <a:gd name="connsiteY90" fmla="*/ 831374 h 1113186"/>
                  <a:gd name="connsiteX91" fmla="*/ 658776 w 1053553"/>
                  <a:gd name="connsiteY91" fmla="*/ 835144 h 1113186"/>
                  <a:gd name="connsiteX92" fmla="*/ 668273 w 1053553"/>
                  <a:gd name="connsiteY92" fmla="*/ 849159 h 1113186"/>
                  <a:gd name="connsiteX93" fmla="*/ 672014 w 1053553"/>
                  <a:gd name="connsiteY93" fmla="*/ 860060 h 1113186"/>
                  <a:gd name="connsiteX94" fmla="*/ 675442 w 1053553"/>
                  <a:gd name="connsiteY94" fmla="*/ 897467 h 1113186"/>
                  <a:gd name="connsiteX95" fmla="*/ 670964 w 1053553"/>
                  <a:gd name="connsiteY95" fmla="*/ 913924 h 1113186"/>
                  <a:gd name="connsiteX96" fmla="*/ 641617 w 1053553"/>
                  <a:gd name="connsiteY96" fmla="*/ 952003 h 1113186"/>
                  <a:gd name="connsiteX97" fmla="*/ 640535 w 1053553"/>
                  <a:gd name="connsiteY97" fmla="*/ 953659 h 1113186"/>
                  <a:gd name="connsiteX98" fmla="*/ 611943 w 1053553"/>
                  <a:gd name="connsiteY98" fmla="*/ 1007130 h 1113186"/>
                  <a:gd name="connsiteX99" fmla="*/ 601330 w 1053553"/>
                  <a:gd name="connsiteY99" fmla="*/ 1015965 h 1113186"/>
                  <a:gd name="connsiteX100" fmla="*/ 579447 w 1053553"/>
                  <a:gd name="connsiteY100" fmla="*/ 1021669 h 1113186"/>
                  <a:gd name="connsiteX101" fmla="*/ 565767 w 1053553"/>
                  <a:gd name="connsiteY101" fmla="*/ 1018096 h 1113186"/>
                  <a:gd name="connsiteX102" fmla="*/ 523609 w 1053553"/>
                  <a:gd name="connsiteY102" fmla="*/ 980165 h 1113186"/>
                  <a:gd name="connsiteX103" fmla="*/ 515898 w 1053553"/>
                  <a:gd name="connsiteY103" fmla="*/ 979427 h 1113186"/>
                  <a:gd name="connsiteX104" fmla="*/ 498692 w 1053553"/>
                  <a:gd name="connsiteY104" fmla="*/ 990852 h 1113186"/>
                  <a:gd name="connsiteX105" fmla="*/ 491703 w 1053553"/>
                  <a:gd name="connsiteY105" fmla="*/ 1014932 h 1113186"/>
                  <a:gd name="connsiteX106" fmla="*/ 459896 w 1053553"/>
                  <a:gd name="connsiteY106" fmla="*/ 1030128 h 1113186"/>
                  <a:gd name="connsiteX107" fmla="*/ 457419 w 1053553"/>
                  <a:gd name="connsiteY107" fmla="*/ 1048340 h 1113186"/>
                  <a:gd name="connsiteX108" fmla="*/ 386440 w 1053553"/>
                  <a:gd name="connsiteY108" fmla="*/ 1048340 h 1113186"/>
                  <a:gd name="connsiteX109" fmla="*/ 379485 w 1053553"/>
                  <a:gd name="connsiteY109" fmla="*/ 1031390 h 1113186"/>
                  <a:gd name="connsiteX110" fmla="*/ 339377 w 1053553"/>
                  <a:gd name="connsiteY110" fmla="*/ 1028948 h 1113186"/>
                  <a:gd name="connsiteX111" fmla="*/ 335933 w 1053553"/>
                  <a:gd name="connsiteY111" fmla="*/ 1029849 h 1113186"/>
                  <a:gd name="connsiteX112" fmla="*/ 313985 w 1053553"/>
                  <a:gd name="connsiteY112" fmla="*/ 1043209 h 1113186"/>
                  <a:gd name="connsiteX113" fmla="*/ 292365 w 1053553"/>
                  <a:gd name="connsiteY113" fmla="*/ 1034980 h 1113186"/>
                  <a:gd name="connsiteX114" fmla="*/ 260115 w 1053553"/>
                  <a:gd name="connsiteY114" fmla="*/ 987328 h 1113186"/>
                  <a:gd name="connsiteX115" fmla="*/ 258605 w 1053553"/>
                  <a:gd name="connsiteY115" fmla="*/ 984673 h 1113186"/>
                  <a:gd name="connsiteX116" fmla="*/ 249206 w 1053553"/>
                  <a:gd name="connsiteY116" fmla="*/ 965264 h 1113186"/>
                  <a:gd name="connsiteX117" fmla="*/ 211953 w 1053553"/>
                  <a:gd name="connsiteY117" fmla="*/ 975477 h 1113186"/>
                  <a:gd name="connsiteX118" fmla="*/ 206605 w 1053553"/>
                  <a:gd name="connsiteY118" fmla="*/ 980460 h 1113186"/>
                  <a:gd name="connsiteX119" fmla="*/ 192055 w 1053553"/>
                  <a:gd name="connsiteY119" fmla="*/ 1010359 h 1113186"/>
                  <a:gd name="connsiteX120" fmla="*/ 190923 w 1053553"/>
                  <a:gd name="connsiteY120" fmla="*/ 1013654 h 1113186"/>
                  <a:gd name="connsiteX121" fmla="*/ 176816 w 1053553"/>
                  <a:gd name="connsiteY121" fmla="*/ 1078632 h 1113186"/>
                  <a:gd name="connsiteX122" fmla="*/ 168646 w 1053553"/>
                  <a:gd name="connsiteY122" fmla="*/ 1091385 h 1113186"/>
                  <a:gd name="connsiteX123" fmla="*/ 151341 w 1053553"/>
                  <a:gd name="connsiteY123" fmla="*/ 1102991 h 1113186"/>
                  <a:gd name="connsiteX124" fmla="*/ 149127 w 1053553"/>
                  <a:gd name="connsiteY124" fmla="*/ 1104220 h 1113186"/>
                  <a:gd name="connsiteX125" fmla="*/ 129507 w 1053553"/>
                  <a:gd name="connsiteY125" fmla="*/ 1113170 h 1113186"/>
                  <a:gd name="connsiteX126" fmla="*/ 127965 w 1053553"/>
                  <a:gd name="connsiteY126" fmla="*/ 1102187 h 1113186"/>
                  <a:gd name="connsiteX127" fmla="*/ 130065 w 1053553"/>
                  <a:gd name="connsiteY127" fmla="*/ 1103482 h 1113186"/>
                  <a:gd name="connsiteX128" fmla="*/ 145551 w 1053553"/>
                  <a:gd name="connsiteY128" fmla="*/ 1096417 h 1113186"/>
                  <a:gd name="connsiteX129" fmla="*/ 146535 w 1053553"/>
                  <a:gd name="connsiteY129" fmla="*/ 1095860 h 1113186"/>
                  <a:gd name="connsiteX130" fmla="*/ 163841 w 1053553"/>
                  <a:gd name="connsiteY130" fmla="*/ 1084254 h 1113186"/>
                  <a:gd name="connsiteX131" fmla="*/ 168401 w 1053553"/>
                  <a:gd name="connsiteY131" fmla="*/ 1076845 h 1113186"/>
                  <a:gd name="connsiteX132" fmla="*/ 182508 w 1053553"/>
                  <a:gd name="connsiteY132" fmla="*/ 1011883 h 1113186"/>
                  <a:gd name="connsiteX133" fmla="*/ 184296 w 1053553"/>
                  <a:gd name="connsiteY133" fmla="*/ 1006638 h 1113186"/>
                  <a:gd name="connsiteX134" fmla="*/ 198863 w 1053553"/>
                  <a:gd name="connsiteY134" fmla="*/ 976722 h 1113186"/>
                  <a:gd name="connsiteX135" fmla="*/ 209673 w 1053553"/>
                  <a:gd name="connsiteY135" fmla="*/ 967199 h 1113186"/>
                  <a:gd name="connsiteX136" fmla="*/ 253832 w 1053553"/>
                  <a:gd name="connsiteY136" fmla="*/ 955101 h 1113186"/>
                  <a:gd name="connsiteX137" fmla="*/ 266331 w 1053553"/>
                  <a:gd name="connsiteY137" fmla="*/ 980968 h 1113186"/>
                  <a:gd name="connsiteX138" fmla="*/ 267233 w 1053553"/>
                  <a:gd name="connsiteY138" fmla="*/ 982542 h 1113186"/>
                  <a:gd name="connsiteX139" fmla="*/ 297959 w 1053553"/>
                  <a:gd name="connsiteY139" fmla="*/ 1027931 h 1113186"/>
                  <a:gd name="connsiteX140" fmla="*/ 313083 w 1053553"/>
                  <a:gd name="connsiteY140" fmla="*/ 1033685 h 1113186"/>
                  <a:gd name="connsiteX141" fmla="*/ 331422 w 1053553"/>
                  <a:gd name="connsiteY141" fmla="*/ 1022538 h 1113186"/>
                  <a:gd name="connsiteX142" fmla="*/ 339870 w 1053553"/>
                  <a:gd name="connsiteY142" fmla="*/ 1020374 h 1113186"/>
                  <a:gd name="connsiteX143" fmla="*/ 385374 w 1053553"/>
                  <a:gd name="connsiteY143" fmla="*/ 1023145 h 1113186"/>
                  <a:gd name="connsiteX144" fmla="*/ 392198 w 1053553"/>
                  <a:gd name="connsiteY144" fmla="*/ 1039766 h 1113186"/>
                  <a:gd name="connsiteX145" fmla="*/ 449874 w 1053553"/>
                  <a:gd name="connsiteY145" fmla="*/ 1039766 h 1113186"/>
                  <a:gd name="connsiteX146" fmla="*/ 451973 w 1053553"/>
                  <a:gd name="connsiteY146" fmla="*/ 1024407 h 1113186"/>
                  <a:gd name="connsiteX147" fmla="*/ 484486 w 1053553"/>
                  <a:gd name="connsiteY147" fmla="*/ 1008867 h 1113186"/>
                  <a:gd name="connsiteX148" fmla="*/ 491277 w 1053553"/>
                  <a:gd name="connsiteY148" fmla="*/ 985459 h 1113186"/>
                  <a:gd name="connsiteX149" fmla="*/ 511109 w 1053553"/>
                  <a:gd name="connsiteY149" fmla="*/ 972297 h 1113186"/>
                  <a:gd name="connsiteX150" fmla="*/ 529350 w 1053553"/>
                  <a:gd name="connsiteY150" fmla="*/ 973804 h 1113186"/>
                  <a:gd name="connsiteX151" fmla="*/ 571525 w 1053553"/>
                  <a:gd name="connsiteY151" fmla="*/ 1011736 h 1113186"/>
                  <a:gd name="connsiteX152" fmla="*/ 577232 w 1053553"/>
                  <a:gd name="connsiteY152" fmla="*/ 1013375 h 1113186"/>
                  <a:gd name="connsiteX153" fmla="*/ 599148 w 1053553"/>
                  <a:gd name="connsiteY153" fmla="*/ 1007654 h 1113186"/>
                  <a:gd name="connsiteX154" fmla="*/ 604332 w 1053553"/>
                  <a:gd name="connsiteY154" fmla="*/ 1003081 h 1113186"/>
                  <a:gd name="connsiteX155" fmla="*/ 632940 w 1053553"/>
                  <a:gd name="connsiteY155" fmla="*/ 949593 h 1113186"/>
                  <a:gd name="connsiteX156" fmla="*/ 634794 w 1053553"/>
                  <a:gd name="connsiteY156" fmla="*/ 946741 h 1113186"/>
                  <a:gd name="connsiteX157" fmla="*/ 664123 w 1053553"/>
                  <a:gd name="connsiteY157" fmla="*/ 908695 h 1113186"/>
                  <a:gd name="connsiteX158" fmla="*/ 666847 w 1053553"/>
                  <a:gd name="connsiteY158" fmla="*/ 898254 h 1113186"/>
                  <a:gd name="connsiteX159" fmla="*/ 663418 w 1053553"/>
                  <a:gd name="connsiteY159" fmla="*/ 860830 h 1113186"/>
                  <a:gd name="connsiteX160" fmla="*/ 661122 w 1053553"/>
                  <a:gd name="connsiteY160" fmla="*/ 853995 h 1113186"/>
                  <a:gd name="connsiteX161" fmla="*/ 643586 w 1053553"/>
                  <a:gd name="connsiteY161" fmla="*/ 828145 h 1113186"/>
                  <a:gd name="connsiteX162" fmla="*/ 686794 w 1053553"/>
                  <a:gd name="connsiteY162" fmla="*/ 823506 h 1113186"/>
                  <a:gd name="connsiteX163" fmla="*/ 691650 w 1053553"/>
                  <a:gd name="connsiteY163" fmla="*/ 804327 h 1113186"/>
                  <a:gd name="connsiteX164" fmla="*/ 712367 w 1053553"/>
                  <a:gd name="connsiteY164" fmla="*/ 808212 h 1113186"/>
                  <a:gd name="connsiteX165" fmla="*/ 726425 w 1053553"/>
                  <a:gd name="connsiteY165" fmla="*/ 832325 h 1113186"/>
                  <a:gd name="connsiteX166" fmla="*/ 720224 w 1053553"/>
                  <a:gd name="connsiteY166" fmla="*/ 873829 h 1113186"/>
                  <a:gd name="connsiteX167" fmla="*/ 720224 w 1053553"/>
                  <a:gd name="connsiteY167" fmla="*/ 878895 h 1113186"/>
                  <a:gd name="connsiteX168" fmla="*/ 727999 w 1053553"/>
                  <a:gd name="connsiteY168" fmla="*/ 928612 h 1113186"/>
                  <a:gd name="connsiteX169" fmla="*/ 731313 w 1053553"/>
                  <a:gd name="connsiteY169" fmla="*/ 935808 h 1113186"/>
                  <a:gd name="connsiteX170" fmla="*/ 756985 w 1053553"/>
                  <a:gd name="connsiteY170" fmla="*/ 962543 h 1113186"/>
                  <a:gd name="connsiteX171" fmla="*/ 762153 w 1053553"/>
                  <a:gd name="connsiteY171" fmla="*/ 972215 h 1113186"/>
                  <a:gd name="connsiteX172" fmla="*/ 767320 w 1053553"/>
                  <a:gd name="connsiteY172" fmla="*/ 993098 h 1113186"/>
                  <a:gd name="connsiteX173" fmla="*/ 768025 w 1053553"/>
                  <a:gd name="connsiteY173" fmla="*/ 999081 h 1113186"/>
                  <a:gd name="connsiteX174" fmla="*/ 768025 w 1053553"/>
                  <a:gd name="connsiteY174" fmla="*/ 1033390 h 1113186"/>
                  <a:gd name="connsiteX175" fmla="*/ 768615 w 1053553"/>
                  <a:gd name="connsiteY175" fmla="*/ 1033472 h 1113186"/>
                  <a:gd name="connsiteX176" fmla="*/ 768615 w 1053553"/>
                  <a:gd name="connsiteY176" fmla="*/ 1028685 h 1113186"/>
                  <a:gd name="connsiteX177" fmla="*/ 785725 w 1053553"/>
                  <a:gd name="connsiteY177" fmla="*/ 947626 h 1113186"/>
                  <a:gd name="connsiteX178" fmla="*/ 793205 w 1053553"/>
                  <a:gd name="connsiteY178" fmla="*/ 935267 h 1113186"/>
                  <a:gd name="connsiteX179" fmla="*/ 814038 w 1053553"/>
                  <a:gd name="connsiteY179" fmla="*/ 919645 h 1113186"/>
                  <a:gd name="connsiteX180" fmla="*/ 818286 w 1053553"/>
                  <a:gd name="connsiteY180" fmla="*/ 912285 h 1113186"/>
                  <a:gd name="connsiteX181" fmla="*/ 823404 w 1053553"/>
                  <a:gd name="connsiteY181" fmla="*/ 887336 h 1113186"/>
                  <a:gd name="connsiteX182" fmla="*/ 824880 w 1053553"/>
                  <a:gd name="connsiteY182" fmla="*/ 882632 h 1113186"/>
                  <a:gd name="connsiteX183" fmla="*/ 850520 w 1053553"/>
                  <a:gd name="connsiteY183" fmla="*/ 824145 h 1113186"/>
                  <a:gd name="connsiteX184" fmla="*/ 854244 w 1053553"/>
                  <a:gd name="connsiteY184" fmla="*/ 818424 h 1113186"/>
                  <a:gd name="connsiteX185" fmla="*/ 889053 w 1053553"/>
                  <a:gd name="connsiteY185" fmla="*/ 781066 h 1113186"/>
                  <a:gd name="connsiteX186" fmla="*/ 891726 w 1053553"/>
                  <a:gd name="connsiteY186" fmla="*/ 776263 h 1113186"/>
                  <a:gd name="connsiteX187" fmla="*/ 915314 w 1053553"/>
                  <a:gd name="connsiteY187" fmla="*/ 700680 h 1113186"/>
                  <a:gd name="connsiteX188" fmla="*/ 915889 w 1053553"/>
                  <a:gd name="connsiteY188" fmla="*/ 697991 h 1113186"/>
                  <a:gd name="connsiteX189" fmla="*/ 924386 w 1053553"/>
                  <a:gd name="connsiteY189" fmla="*/ 632046 h 1113186"/>
                  <a:gd name="connsiteX190" fmla="*/ 924173 w 1053553"/>
                  <a:gd name="connsiteY190" fmla="*/ 626424 h 1113186"/>
                  <a:gd name="connsiteX191" fmla="*/ 918973 w 1053553"/>
                  <a:gd name="connsiteY191" fmla="*/ 602278 h 1113186"/>
                  <a:gd name="connsiteX192" fmla="*/ 919055 w 1053553"/>
                  <a:gd name="connsiteY192" fmla="*/ 591443 h 1113186"/>
                  <a:gd name="connsiteX193" fmla="*/ 945367 w 1053553"/>
                  <a:gd name="connsiteY193" fmla="*/ 475305 h 1113186"/>
                  <a:gd name="connsiteX194" fmla="*/ 945629 w 1053553"/>
                  <a:gd name="connsiteY194" fmla="*/ 473764 h 1113186"/>
                  <a:gd name="connsiteX195" fmla="*/ 951714 w 1053553"/>
                  <a:gd name="connsiteY195" fmla="*/ 425719 h 1113186"/>
                  <a:gd name="connsiteX196" fmla="*/ 956455 w 1053553"/>
                  <a:gd name="connsiteY196" fmla="*/ 414277 h 1113186"/>
                  <a:gd name="connsiteX197" fmla="*/ 971547 w 1053553"/>
                  <a:gd name="connsiteY197" fmla="*/ 395902 h 1113186"/>
                  <a:gd name="connsiteX198" fmla="*/ 979405 w 1053553"/>
                  <a:gd name="connsiteY198" fmla="*/ 390525 h 1113186"/>
                  <a:gd name="connsiteX199" fmla="*/ 1018084 w 1053553"/>
                  <a:gd name="connsiteY199" fmla="*/ 378755 h 1113186"/>
                  <a:gd name="connsiteX200" fmla="*/ 1022383 w 1053553"/>
                  <a:gd name="connsiteY200" fmla="*/ 375313 h 1113186"/>
                  <a:gd name="connsiteX201" fmla="*/ 1042543 w 1053553"/>
                  <a:gd name="connsiteY201" fmla="*/ 345529 h 1113186"/>
                  <a:gd name="connsiteX202" fmla="*/ 1040919 w 1053553"/>
                  <a:gd name="connsiteY202" fmla="*/ 326940 h 1113186"/>
                  <a:gd name="connsiteX203" fmla="*/ 1018133 w 1053553"/>
                  <a:gd name="connsiteY203" fmla="*/ 306614 h 1113186"/>
                  <a:gd name="connsiteX204" fmla="*/ 998908 w 1053553"/>
                  <a:gd name="connsiteY204" fmla="*/ 290238 h 1113186"/>
                  <a:gd name="connsiteX205" fmla="*/ 992494 w 1053553"/>
                  <a:gd name="connsiteY205" fmla="*/ 279485 h 1113186"/>
                  <a:gd name="connsiteX206" fmla="*/ 968955 w 1053553"/>
                  <a:gd name="connsiteY206" fmla="*/ 187066 h 1113186"/>
                  <a:gd name="connsiteX207" fmla="*/ 968315 w 1053553"/>
                  <a:gd name="connsiteY207" fmla="*/ 183591 h 1113186"/>
                  <a:gd name="connsiteX208" fmla="*/ 959064 w 1053553"/>
                  <a:gd name="connsiteY208" fmla="*/ 97795 h 1113186"/>
                  <a:gd name="connsiteX209" fmla="*/ 972580 w 1053553"/>
                  <a:gd name="connsiteY209" fmla="*/ 84091 h 1113186"/>
                  <a:gd name="connsiteX210" fmla="*/ 955373 w 1053553"/>
                  <a:gd name="connsiteY210" fmla="*/ 16605 h 1113186"/>
                  <a:gd name="connsiteX211" fmla="*/ 947564 w 1053553"/>
                  <a:gd name="connsiteY211" fmla="*/ 8639 h 1113186"/>
                  <a:gd name="connsiteX212" fmla="*/ 213594 w 1053553"/>
                  <a:gd name="connsiteY212" fmla="*/ 8639 h 1113186"/>
                  <a:gd name="connsiteX213" fmla="*/ 205277 w 1053553"/>
                  <a:gd name="connsiteY213" fmla="*/ 20670 h 1113186"/>
                  <a:gd name="connsiteX214" fmla="*/ 205277 w 1053553"/>
                  <a:gd name="connsiteY214" fmla="*/ 152905 h 1113186"/>
                  <a:gd name="connsiteX215" fmla="*/ 188348 w 1053553"/>
                  <a:gd name="connsiteY215" fmla="*/ 173527 h 1113186"/>
                  <a:gd name="connsiteX216" fmla="*/ 140088 w 1053553"/>
                  <a:gd name="connsiteY216" fmla="*/ 173527 h 1113186"/>
                  <a:gd name="connsiteX217" fmla="*/ 131771 w 1053553"/>
                  <a:gd name="connsiteY217" fmla="*/ 185559 h 1113186"/>
                  <a:gd name="connsiteX218" fmla="*/ 131771 w 1053553"/>
                  <a:gd name="connsiteY218" fmla="*/ 204163 h 1113186"/>
                  <a:gd name="connsiteX219" fmla="*/ 133937 w 1053553"/>
                  <a:gd name="connsiteY219" fmla="*/ 513318 h 1113186"/>
                  <a:gd name="connsiteX220" fmla="*/ 127161 w 1053553"/>
                  <a:gd name="connsiteY220" fmla="*/ 530054 h 1113186"/>
                  <a:gd name="connsiteX221" fmla="*/ 115597 w 1053553"/>
                  <a:gd name="connsiteY221" fmla="*/ 534054 h 1113186"/>
                  <a:gd name="connsiteX222" fmla="*/ 81806 w 1053553"/>
                  <a:gd name="connsiteY222" fmla="*/ 530628 h 1113186"/>
                  <a:gd name="connsiteX223" fmla="*/ 74440 w 1053553"/>
                  <a:gd name="connsiteY223" fmla="*/ 535824 h 1113186"/>
                  <a:gd name="connsiteX224" fmla="*/ 49211 w 1053553"/>
                  <a:gd name="connsiteY224" fmla="*/ 587787 h 1113186"/>
                  <a:gd name="connsiteX225" fmla="*/ 48472 w 1053553"/>
                  <a:gd name="connsiteY225" fmla="*/ 589640 h 1113186"/>
                  <a:gd name="connsiteX226" fmla="*/ 33447 w 1053553"/>
                  <a:gd name="connsiteY226" fmla="*/ 636652 h 1113186"/>
                  <a:gd name="connsiteX227" fmla="*/ 47866 w 1053553"/>
                  <a:gd name="connsiteY227" fmla="*/ 657159 h 1113186"/>
                  <a:gd name="connsiteX228" fmla="*/ 30626 w 1053553"/>
                  <a:gd name="connsiteY228" fmla="*/ 678174 h 1113186"/>
                  <a:gd name="connsiteX229" fmla="*/ 27952 w 1053553"/>
                  <a:gd name="connsiteY229" fmla="*/ 690681 h 1113186"/>
                  <a:gd name="connsiteX230" fmla="*/ 31544 w 1053553"/>
                  <a:gd name="connsiteY230" fmla="*/ 708138 h 1113186"/>
                  <a:gd name="connsiteX231" fmla="*/ 29904 w 1053553"/>
                  <a:gd name="connsiteY231" fmla="*/ 723350 h 1113186"/>
                  <a:gd name="connsiteX232" fmla="*/ 17371 w 1053553"/>
                  <a:gd name="connsiteY232" fmla="*/ 750594 h 1113186"/>
                  <a:gd name="connsiteX233" fmla="*/ 16387 w 1053553"/>
                  <a:gd name="connsiteY233" fmla="*/ 753544 h 1113186"/>
                  <a:gd name="connsiteX234" fmla="*/ 11466 w 1053553"/>
                  <a:gd name="connsiteY234" fmla="*/ 775510 h 1113186"/>
                  <a:gd name="connsiteX235" fmla="*/ 31446 w 1053553"/>
                  <a:gd name="connsiteY235" fmla="*/ 770641 h 1113186"/>
                  <a:gd name="connsiteX236" fmla="*/ 43240 w 1053553"/>
                  <a:gd name="connsiteY236" fmla="*/ 803622 h 1113186"/>
                  <a:gd name="connsiteX237" fmla="*/ 44634 w 1053553"/>
                  <a:gd name="connsiteY237" fmla="*/ 810720 h 1113186"/>
                  <a:gd name="connsiteX238" fmla="*/ 46455 w 1053553"/>
                  <a:gd name="connsiteY238" fmla="*/ 849339 h 1113186"/>
                  <a:gd name="connsiteX239" fmla="*/ 49965 w 1053553"/>
                  <a:gd name="connsiteY239" fmla="*/ 858322 h 1113186"/>
                  <a:gd name="connsiteX240" fmla="*/ 69765 w 1053553"/>
                  <a:gd name="connsiteY240" fmla="*/ 878813 h 1113186"/>
                  <a:gd name="connsiteX241" fmla="*/ 69765 w 1053553"/>
                  <a:gd name="connsiteY241" fmla="*/ 900106 h 1113186"/>
                  <a:gd name="connsiteX242" fmla="*/ 75785 w 1053553"/>
                  <a:gd name="connsiteY242" fmla="*/ 931431 h 1113186"/>
                  <a:gd name="connsiteX243" fmla="*/ 78131 w 1053553"/>
                  <a:gd name="connsiteY243" fmla="*/ 937021 h 1113186"/>
                  <a:gd name="connsiteX244" fmla="*/ 109151 w 1053553"/>
                  <a:gd name="connsiteY244" fmla="*/ 979493 h 1113186"/>
                  <a:gd name="connsiteX245" fmla="*/ 113416 w 1053553"/>
                  <a:gd name="connsiteY245" fmla="*/ 993229 h 1113186"/>
                  <a:gd name="connsiteX246" fmla="*/ 113416 w 1053553"/>
                  <a:gd name="connsiteY246" fmla="*/ 1018227 h 1113186"/>
                  <a:gd name="connsiteX247" fmla="*/ 112103 w 1053553"/>
                  <a:gd name="connsiteY247" fmla="*/ 1026226 h 1113186"/>
                  <a:gd name="connsiteX248" fmla="*/ 103409 w 1053553"/>
                  <a:gd name="connsiteY248" fmla="*/ 1051585 h 1113186"/>
                  <a:gd name="connsiteX249" fmla="*/ 102835 w 1053553"/>
                  <a:gd name="connsiteY249" fmla="*/ 1059797 h 1113186"/>
                  <a:gd name="connsiteX250" fmla="*/ 105492 w 1053553"/>
                  <a:gd name="connsiteY250" fmla="*/ 1074353 h 1113186"/>
                  <a:gd name="connsiteX251" fmla="*/ 108576 w 1053553"/>
                  <a:gd name="connsiteY251" fmla="*/ 1080960 h 1113186"/>
                  <a:gd name="connsiteX252" fmla="*/ 127965 w 1053553"/>
                  <a:gd name="connsiteY252" fmla="*/ 1102171 h 111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053553" h="1113186">
                    <a:moveTo>
                      <a:pt x="129491" y="1113187"/>
                    </a:moveTo>
                    <a:lnTo>
                      <a:pt x="122011" y="1108433"/>
                    </a:lnTo>
                    <a:lnTo>
                      <a:pt x="102211" y="1086763"/>
                    </a:lnTo>
                    <a:cubicBezTo>
                      <a:pt x="99587" y="1083878"/>
                      <a:pt x="97799" y="1080124"/>
                      <a:pt x="97012" y="1075911"/>
                    </a:cubicBezTo>
                    <a:lnTo>
                      <a:pt x="94354" y="1061355"/>
                    </a:lnTo>
                    <a:cubicBezTo>
                      <a:pt x="93583" y="1057159"/>
                      <a:pt x="93895" y="1052798"/>
                      <a:pt x="95256" y="1048831"/>
                    </a:cubicBezTo>
                    <a:lnTo>
                      <a:pt x="103950" y="1023472"/>
                    </a:lnTo>
                    <a:cubicBezTo>
                      <a:pt x="104508" y="1021850"/>
                      <a:pt x="104787" y="1020047"/>
                      <a:pt x="104787" y="1018243"/>
                    </a:cubicBezTo>
                    <a:lnTo>
                      <a:pt x="104787" y="993245"/>
                    </a:lnTo>
                    <a:cubicBezTo>
                      <a:pt x="104787" y="990000"/>
                      <a:pt x="103835" y="986853"/>
                      <a:pt x="102179" y="984574"/>
                    </a:cubicBezTo>
                    <a:lnTo>
                      <a:pt x="71143" y="942102"/>
                    </a:lnTo>
                    <a:cubicBezTo>
                      <a:pt x="69257" y="939512"/>
                      <a:pt x="67928" y="936398"/>
                      <a:pt x="67288" y="933054"/>
                    </a:cubicBezTo>
                    <a:lnTo>
                      <a:pt x="61202" y="900925"/>
                    </a:lnTo>
                    <a:lnTo>
                      <a:pt x="61137" y="882304"/>
                    </a:lnTo>
                    <a:lnTo>
                      <a:pt x="43749" y="864305"/>
                    </a:lnTo>
                    <a:cubicBezTo>
                      <a:pt x="40255" y="860683"/>
                      <a:pt x="38089" y="855372"/>
                      <a:pt x="37811" y="849749"/>
                    </a:cubicBezTo>
                    <a:lnTo>
                      <a:pt x="35989" y="811146"/>
                    </a:lnTo>
                    <a:cubicBezTo>
                      <a:pt x="35924" y="809572"/>
                      <a:pt x="35596" y="807950"/>
                      <a:pt x="35103" y="806523"/>
                    </a:cubicBezTo>
                    <a:lnTo>
                      <a:pt x="25934" y="780821"/>
                    </a:lnTo>
                    <a:lnTo>
                      <a:pt x="0" y="787131"/>
                    </a:lnTo>
                    <a:lnTo>
                      <a:pt x="7956" y="751643"/>
                    </a:lnTo>
                    <a:cubicBezTo>
                      <a:pt x="8333" y="749954"/>
                      <a:pt x="8858" y="748397"/>
                      <a:pt x="9530" y="746971"/>
                    </a:cubicBezTo>
                    <a:lnTo>
                      <a:pt x="22047" y="719744"/>
                    </a:lnTo>
                    <a:cubicBezTo>
                      <a:pt x="23408" y="716810"/>
                      <a:pt x="23785" y="713187"/>
                      <a:pt x="23096" y="709859"/>
                    </a:cubicBezTo>
                    <a:lnTo>
                      <a:pt x="19504" y="692385"/>
                    </a:lnTo>
                    <a:cubicBezTo>
                      <a:pt x="18077" y="685320"/>
                      <a:pt x="19783" y="677780"/>
                      <a:pt x="23949" y="672682"/>
                    </a:cubicBezTo>
                    <a:lnTo>
                      <a:pt x="37056" y="656732"/>
                    </a:lnTo>
                    <a:lnTo>
                      <a:pt x="23916" y="638095"/>
                    </a:lnTo>
                    <a:lnTo>
                      <a:pt x="40255" y="587033"/>
                    </a:lnTo>
                    <a:cubicBezTo>
                      <a:pt x="40583" y="585984"/>
                      <a:pt x="40992" y="584968"/>
                      <a:pt x="41485" y="583985"/>
                    </a:cubicBezTo>
                    <a:lnTo>
                      <a:pt x="66697" y="532054"/>
                    </a:lnTo>
                    <a:cubicBezTo>
                      <a:pt x="69945" y="525334"/>
                      <a:pt x="76277" y="521432"/>
                      <a:pt x="82659" y="522072"/>
                    </a:cubicBezTo>
                    <a:lnTo>
                      <a:pt x="116451" y="525497"/>
                    </a:lnTo>
                    <a:cubicBezTo>
                      <a:pt x="118533" y="525678"/>
                      <a:pt x="120305" y="524629"/>
                      <a:pt x="121338" y="523678"/>
                    </a:cubicBezTo>
                    <a:cubicBezTo>
                      <a:pt x="123864" y="521399"/>
                      <a:pt x="125341" y="517547"/>
                      <a:pt x="125308" y="513367"/>
                    </a:cubicBezTo>
                    <a:lnTo>
                      <a:pt x="123143" y="185542"/>
                    </a:lnTo>
                    <a:cubicBezTo>
                      <a:pt x="123143" y="174166"/>
                      <a:pt x="130738" y="164904"/>
                      <a:pt x="140072" y="164904"/>
                    </a:cubicBezTo>
                    <a:lnTo>
                      <a:pt x="188331" y="164904"/>
                    </a:lnTo>
                    <a:cubicBezTo>
                      <a:pt x="192843" y="164904"/>
                      <a:pt x="196648" y="159397"/>
                      <a:pt x="196648" y="152872"/>
                    </a:cubicBezTo>
                    <a:lnTo>
                      <a:pt x="196648" y="20638"/>
                    </a:lnTo>
                    <a:cubicBezTo>
                      <a:pt x="196648" y="9262"/>
                      <a:pt x="204243" y="0"/>
                      <a:pt x="213577" y="0"/>
                    </a:cubicBezTo>
                    <a:lnTo>
                      <a:pt x="947548" y="0"/>
                    </a:lnTo>
                    <a:cubicBezTo>
                      <a:pt x="955012" y="0"/>
                      <a:pt x="961508" y="5803"/>
                      <a:pt x="963706" y="14458"/>
                    </a:cubicBezTo>
                    <a:lnTo>
                      <a:pt x="982127" y="86649"/>
                    </a:lnTo>
                    <a:lnTo>
                      <a:pt x="968069" y="100893"/>
                    </a:lnTo>
                    <a:lnTo>
                      <a:pt x="976879" y="182641"/>
                    </a:lnTo>
                    <a:cubicBezTo>
                      <a:pt x="976944" y="183427"/>
                      <a:pt x="977092" y="184165"/>
                      <a:pt x="977288" y="184903"/>
                    </a:cubicBezTo>
                    <a:lnTo>
                      <a:pt x="1000828" y="277321"/>
                    </a:lnTo>
                    <a:cubicBezTo>
                      <a:pt x="1001500" y="279944"/>
                      <a:pt x="1002796" y="282190"/>
                      <a:pt x="1004486" y="283648"/>
                    </a:cubicBezTo>
                    <a:lnTo>
                      <a:pt x="1023776" y="300074"/>
                    </a:lnTo>
                    <a:lnTo>
                      <a:pt x="1046644" y="320482"/>
                    </a:lnTo>
                    <a:cubicBezTo>
                      <a:pt x="1054484" y="327481"/>
                      <a:pt x="1055879" y="341136"/>
                      <a:pt x="1049661" y="350299"/>
                    </a:cubicBezTo>
                    <a:lnTo>
                      <a:pt x="1029501" y="380083"/>
                    </a:lnTo>
                    <a:cubicBezTo>
                      <a:pt x="1027205" y="383476"/>
                      <a:pt x="1024121" y="385853"/>
                      <a:pt x="1020578" y="386935"/>
                    </a:cubicBezTo>
                    <a:lnTo>
                      <a:pt x="981898" y="398705"/>
                    </a:lnTo>
                    <a:cubicBezTo>
                      <a:pt x="980536" y="399114"/>
                      <a:pt x="979256" y="400016"/>
                      <a:pt x="978207" y="401311"/>
                    </a:cubicBezTo>
                    <a:lnTo>
                      <a:pt x="963115" y="419670"/>
                    </a:lnTo>
                    <a:cubicBezTo>
                      <a:pt x="961606" y="421506"/>
                      <a:pt x="960589" y="424014"/>
                      <a:pt x="960262" y="426735"/>
                    </a:cubicBezTo>
                    <a:lnTo>
                      <a:pt x="954175" y="474780"/>
                    </a:lnTo>
                    <a:cubicBezTo>
                      <a:pt x="954077" y="475600"/>
                      <a:pt x="953946" y="476403"/>
                      <a:pt x="953749" y="477190"/>
                    </a:cubicBezTo>
                    <a:lnTo>
                      <a:pt x="927437" y="593295"/>
                    </a:lnTo>
                    <a:cubicBezTo>
                      <a:pt x="926895" y="595606"/>
                      <a:pt x="926879" y="598065"/>
                      <a:pt x="927372" y="600409"/>
                    </a:cubicBezTo>
                    <a:lnTo>
                      <a:pt x="932571" y="624555"/>
                    </a:lnTo>
                    <a:cubicBezTo>
                      <a:pt x="933179" y="627358"/>
                      <a:pt x="933293" y="630226"/>
                      <a:pt x="932916" y="633062"/>
                    </a:cubicBezTo>
                    <a:lnTo>
                      <a:pt x="924419" y="699024"/>
                    </a:lnTo>
                    <a:cubicBezTo>
                      <a:pt x="924238" y="700418"/>
                      <a:pt x="923927" y="701827"/>
                      <a:pt x="923533" y="703138"/>
                    </a:cubicBezTo>
                    <a:lnTo>
                      <a:pt x="899945" y="778722"/>
                    </a:lnTo>
                    <a:cubicBezTo>
                      <a:pt x="899010" y="781821"/>
                      <a:pt x="897402" y="784640"/>
                      <a:pt x="895335" y="786853"/>
                    </a:cubicBezTo>
                    <a:lnTo>
                      <a:pt x="860526" y="824211"/>
                    </a:lnTo>
                    <a:cubicBezTo>
                      <a:pt x="859689" y="825129"/>
                      <a:pt x="858967" y="826243"/>
                      <a:pt x="858410" y="827522"/>
                    </a:cubicBezTo>
                    <a:lnTo>
                      <a:pt x="832771" y="885992"/>
                    </a:lnTo>
                    <a:cubicBezTo>
                      <a:pt x="832361" y="886943"/>
                      <a:pt x="832049" y="887959"/>
                      <a:pt x="831853" y="888959"/>
                    </a:cubicBezTo>
                    <a:lnTo>
                      <a:pt x="826717" y="913941"/>
                    </a:lnTo>
                    <a:cubicBezTo>
                      <a:pt x="825602" y="919235"/>
                      <a:pt x="822929" y="923661"/>
                      <a:pt x="819188" y="926464"/>
                    </a:cubicBezTo>
                    <a:lnTo>
                      <a:pt x="798355" y="942086"/>
                    </a:lnTo>
                    <a:cubicBezTo>
                      <a:pt x="796322" y="943594"/>
                      <a:pt x="794780" y="946249"/>
                      <a:pt x="794123" y="949348"/>
                    </a:cubicBezTo>
                    <a:lnTo>
                      <a:pt x="777113" y="1029521"/>
                    </a:lnTo>
                    <a:lnTo>
                      <a:pt x="777211" y="1043438"/>
                    </a:lnTo>
                    <a:lnTo>
                      <a:pt x="759413" y="1040733"/>
                    </a:lnTo>
                    <a:lnTo>
                      <a:pt x="759413" y="999048"/>
                    </a:lnTo>
                    <a:cubicBezTo>
                      <a:pt x="759413" y="997704"/>
                      <a:pt x="759265" y="996376"/>
                      <a:pt x="758938" y="995098"/>
                    </a:cubicBezTo>
                    <a:lnTo>
                      <a:pt x="753786" y="974247"/>
                    </a:lnTo>
                    <a:cubicBezTo>
                      <a:pt x="753213" y="971968"/>
                      <a:pt x="752146" y="969903"/>
                      <a:pt x="750768" y="968444"/>
                    </a:cubicBezTo>
                    <a:lnTo>
                      <a:pt x="725097" y="941693"/>
                    </a:lnTo>
                    <a:cubicBezTo>
                      <a:pt x="722209" y="938644"/>
                      <a:pt x="720224" y="934463"/>
                      <a:pt x="719503" y="929923"/>
                    </a:cubicBezTo>
                    <a:lnTo>
                      <a:pt x="711728" y="880173"/>
                    </a:lnTo>
                    <a:cubicBezTo>
                      <a:pt x="711333" y="877567"/>
                      <a:pt x="711317" y="874993"/>
                      <a:pt x="711728" y="872518"/>
                    </a:cubicBezTo>
                    <a:lnTo>
                      <a:pt x="717928" y="831013"/>
                    </a:lnTo>
                    <a:cubicBezTo>
                      <a:pt x="718928" y="824243"/>
                      <a:pt x="715615" y="817522"/>
                      <a:pt x="710809" y="816637"/>
                    </a:cubicBezTo>
                    <a:lnTo>
                      <a:pt x="698014" y="814244"/>
                    </a:lnTo>
                    <a:lnTo>
                      <a:pt x="693700" y="831374"/>
                    </a:lnTo>
                    <a:lnTo>
                      <a:pt x="658776" y="835144"/>
                    </a:lnTo>
                    <a:lnTo>
                      <a:pt x="668273" y="849159"/>
                    </a:lnTo>
                    <a:cubicBezTo>
                      <a:pt x="670374" y="852290"/>
                      <a:pt x="671669" y="856044"/>
                      <a:pt x="672014" y="860060"/>
                    </a:cubicBezTo>
                    <a:lnTo>
                      <a:pt x="675442" y="897467"/>
                    </a:lnTo>
                    <a:cubicBezTo>
                      <a:pt x="676000" y="903515"/>
                      <a:pt x="674360" y="909515"/>
                      <a:pt x="670964" y="913924"/>
                    </a:cubicBezTo>
                    <a:lnTo>
                      <a:pt x="641617" y="952003"/>
                    </a:lnTo>
                    <a:cubicBezTo>
                      <a:pt x="641191" y="952544"/>
                      <a:pt x="640863" y="953085"/>
                      <a:pt x="640535" y="953659"/>
                    </a:cubicBezTo>
                    <a:lnTo>
                      <a:pt x="611943" y="1007130"/>
                    </a:lnTo>
                    <a:cubicBezTo>
                      <a:pt x="609482" y="1011703"/>
                      <a:pt x="605726" y="1014834"/>
                      <a:pt x="601330" y="1015965"/>
                    </a:cubicBezTo>
                    <a:lnTo>
                      <a:pt x="579447" y="1021669"/>
                    </a:lnTo>
                    <a:cubicBezTo>
                      <a:pt x="574722" y="1022965"/>
                      <a:pt x="569719" y="1021636"/>
                      <a:pt x="565767" y="1018096"/>
                    </a:cubicBezTo>
                    <a:lnTo>
                      <a:pt x="523609" y="980165"/>
                    </a:lnTo>
                    <a:cubicBezTo>
                      <a:pt x="521230" y="978017"/>
                      <a:pt x="518408" y="977739"/>
                      <a:pt x="515898" y="979427"/>
                    </a:cubicBezTo>
                    <a:lnTo>
                      <a:pt x="498692" y="990852"/>
                    </a:lnTo>
                    <a:lnTo>
                      <a:pt x="491703" y="1014932"/>
                    </a:lnTo>
                    <a:lnTo>
                      <a:pt x="459896" y="1030128"/>
                    </a:lnTo>
                    <a:lnTo>
                      <a:pt x="457419" y="1048340"/>
                    </a:lnTo>
                    <a:lnTo>
                      <a:pt x="386440" y="1048340"/>
                    </a:lnTo>
                    <a:lnTo>
                      <a:pt x="379485" y="1031390"/>
                    </a:lnTo>
                    <a:lnTo>
                      <a:pt x="339377" y="1028948"/>
                    </a:lnTo>
                    <a:cubicBezTo>
                      <a:pt x="338213" y="1028751"/>
                      <a:pt x="337032" y="1029194"/>
                      <a:pt x="335933" y="1029849"/>
                    </a:cubicBezTo>
                    <a:lnTo>
                      <a:pt x="313985" y="1043209"/>
                    </a:lnTo>
                    <a:lnTo>
                      <a:pt x="292365" y="1034980"/>
                    </a:lnTo>
                    <a:lnTo>
                      <a:pt x="260115" y="987328"/>
                    </a:lnTo>
                    <a:cubicBezTo>
                      <a:pt x="259540" y="986492"/>
                      <a:pt x="259049" y="985607"/>
                      <a:pt x="258605" y="984673"/>
                    </a:cubicBezTo>
                    <a:lnTo>
                      <a:pt x="249206" y="965264"/>
                    </a:lnTo>
                    <a:lnTo>
                      <a:pt x="211953" y="975477"/>
                    </a:lnTo>
                    <a:cubicBezTo>
                      <a:pt x="209820" y="976050"/>
                      <a:pt x="207869" y="977886"/>
                      <a:pt x="206605" y="980460"/>
                    </a:cubicBezTo>
                    <a:lnTo>
                      <a:pt x="192055" y="1010359"/>
                    </a:lnTo>
                    <a:cubicBezTo>
                      <a:pt x="191547" y="1011408"/>
                      <a:pt x="191186" y="1012506"/>
                      <a:pt x="190923" y="1013654"/>
                    </a:cubicBezTo>
                    <a:lnTo>
                      <a:pt x="176816" y="1078632"/>
                    </a:lnTo>
                    <a:cubicBezTo>
                      <a:pt x="175635" y="1084058"/>
                      <a:pt x="172666" y="1088713"/>
                      <a:pt x="168646" y="1091385"/>
                    </a:cubicBezTo>
                    <a:lnTo>
                      <a:pt x="151341" y="1102991"/>
                    </a:lnTo>
                    <a:cubicBezTo>
                      <a:pt x="150636" y="1103466"/>
                      <a:pt x="149881" y="1103860"/>
                      <a:pt x="149127" y="1104220"/>
                    </a:cubicBezTo>
                    <a:lnTo>
                      <a:pt x="129507" y="1113170"/>
                    </a:lnTo>
                    <a:close/>
                    <a:moveTo>
                      <a:pt x="127965" y="1102187"/>
                    </a:moveTo>
                    <a:lnTo>
                      <a:pt x="130065" y="1103482"/>
                    </a:lnTo>
                    <a:lnTo>
                      <a:pt x="145551" y="1096417"/>
                    </a:lnTo>
                    <a:cubicBezTo>
                      <a:pt x="145895" y="1096270"/>
                      <a:pt x="146223" y="1096073"/>
                      <a:pt x="146535" y="1095860"/>
                    </a:cubicBezTo>
                    <a:lnTo>
                      <a:pt x="163841" y="1084254"/>
                    </a:lnTo>
                    <a:cubicBezTo>
                      <a:pt x="166038" y="1082812"/>
                      <a:pt x="167695" y="1080107"/>
                      <a:pt x="168401" y="1076845"/>
                    </a:cubicBezTo>
                    <a:lnTo>
                      <a:pt x="182508" y="1011883"/>
                    </a:lnTo>
                    <a:cubicBezTo>
                      <a:pt x="182869" y="1010080"/>
                      <a:pt x="183476" y="1008326"/>
                      <a:pt x="184296" y="1006638"/>
                    </a:cubicBezTo>
                    <a:lnTo>
                      <a:pt x="198863" y="976722"/>
                    </a:lnTo>
                    <a:cubicBezTo>
                      <a:pt x="201209" y="971903"/>
                      <a:pt x="205146" y="968428"/>
                      <a:pt x="209673" y="967199"/>
                    </a:cubicBezTo>
                    <a:lnTo>
                      <a:pt x="253832" y="955101"/>
                    </a:lnTo>
                    <a:lnTo>
                      <a:pt x="266331" y="980968"/>
                    </a:lnTo>
                    <a:cubicBezTo>
                      <a:pt x="266611" y="981542"/>
                      <a:pt x="266922" y="982066"/>
                      <a:pt x="267233" y="982542"/>
                    </a:cubicBezTo>
                    <a:lnTo>
                      <a:pt x="297959" y="1027931"/>
                    </a:lnTo>
                    <a:lnTo>
                      <a:pt x="313083" y="1033685"/>
                    </a:lnTo>
                    <a:lnTo>
                      <a:pt x="331422" y="1022538"/>
                    </a:lnTo>
                    <a:cubicBezTo>
                      <a:pt x="334014" y="1020981"/>
                      <a:pt x="336967" y="1020424"/>
                      <a:pt x="339870" y="1020374"/>
                    </a:cubicBezTo>
                    <a:lnTo>
                      <a:pt x="385374" y="1023145"/>
                    </a:lnTo>
                    <a:lnTo>
                      <a:pt x="392198" y="1039766"/>
                    </a:lnTo>
                    <a:lnTo>
                      <a:pt x="449874" y="1039766"/>
                    </a:lnTo>
                    <a:lnTo>
                      <a:pt x="451973" y="1024407"/>
                    </a:lnTo>
                    <a:lnTo>
                      <a:pt x="484486" y="1008867"/>
                    </a:lnTo>
                    <a:lnTo>
                      <a:pt x="491277" y="985459"/>
                    </a:lnTo>
                    <a:lnTo>
                      <a:pt x="511109" y="972297"/>
                    </a:lnTo>
                    <a:cubicBezTo>
                      <a:pt x="516900" y="968428"/>
                      <a:pt x="524051" y="969051"/>
                      <a:pt x="529350" y="973804"/>
                    </a:cubicBezTo>
                    <a:lnTo>
                      <a:pt x="571525" y="1011736"/>
                    </a:lnTo>
                    <a:cubicBezTo>
                      <a:pt x="573280" y="1013309"/>
                      <a:pt x="575362" y="1013851"/>
                      <a:pt x="577232" y="1013375"/>
                    </a:cubicBezTo>
                    <a:lnTo>
                      <a:pt x="599148" y="1007654"/>
                    </a:lnTo>
                    <a:cubicBezTo>
                      <a:pt x="601165" y="1007130"/>
                      <a:pt x="603053" y="1005474"/>
                      <a:pt x="604332" y="1003081"/>
                    </a:cubicBezTo>
                    <a:lnTo>
                      <a:pt x="632940" y="949593"/>
                    </a:lnTo>
                    <a:cubicBezTo>
                      <a:pt x="633514" y="948544"/>
                      <a:pt x="634121" y="947626"/>
                      <a:pt x="634794" y="946741"/>
                    </a:cubicBezTo>
                    <a:lnTo>
                      <a:pt x="664123" y="908695"/>
                    </a:lnTo>
                    <a:cubicBezTo>
                      <a:pt x="666174" y="906007"/>
                      <a:pt x="667191" y="902105"/>
                      <a:pt x="666847" y="898254"/>
                    </a:cubicBezTo>
                    <a:lnTo>
                      <a:pt x="663418" y="860830"/>
                    </a:lnTo>
                    <a:cubicBezTo>
                      <a:pt x="663205" y="858289"/>
                      <a:pt x="662384" y="855880"/>
                      <a:pt x="661122" y="853995"/>
                    </a:cubicBezTo>
                    <a:lnTo>
                      <a:pt x="643586" y="828145"/>
                    </a:lnTo>
                    <a:lnTo>
                      <a:pt x="686794" y="823506"/>
                    </a:lnTo>
                    <a:lnTo>
                      <a:pt x="691650" y="804327"/>
                    </a:lnTo>
                    <a:lnTo>
                      <a:pt x="712367" y="808212"/>
                    </a:lnTo>
                    <a:cubicBezTo>
                      <a:pt x="721832" y="809982"/>
                      <a:pt x="728132" y="820801"/>
                      <a:pt x="726425" y="832325"/>
                    </a:cubicBezTo>
                    <a:lnTo>
                      <a:pt x="720224" y="873829"/>
                    </a:lnTo>
                    <a:cubicBezTo>
                      <a:pt x="719979" y="875468"/>
                      <a:pt x="719995" y="877173"/>
                      <a:pt x="720224" y="878895"/>
                    </a:cubicBezTo>
                    <a:lnTo>
                      <a:pt x="727999" y="928612"/>
                    </a:lnTo>
                    <a:cubicBezTo>
                      <a:pt x="728459" y="931464"/>
                      <a:pt x="729624" y="934021"/>
                      <a:pt x="731313" y="935808"/>
                    </a:cubicBezTo>
                    <a:lnTo>
                      <a:pt x="756985" y="962543"/>
                    </a:lnTo>
                    <a:cubicBezTo>
                      <a:pt x="759429" y="965084"/>
                      <a:pt x="761201" y="968444"/>
                      <a:pt x="762153" y="972215"/>
                    </a:cubicBezTo>
                    <a:lnTo>
                      <a:pt x="767320" y="993098"/>
                    </a:lnTo>
                    <a:cubicBezTo>
                      <a:pt x="767795" y="995049"/>
                      <a:pt x="768025" y="997065"/>
                      <a:pt x="768025" y="999081"/>
                    </a:cubicBezTo>
                    <a:lnTo>
                      <a:pt x="768025" y="1033390"/>
                    </a:lnTo>
                    <a:lnTo>
                      <a:pt x="768615" y="1033472"/>
                    </a:lnTo>
                    <a:lnTo>
                      <a:pt x="768615" y="1028685"/>
                    </a:lnTo>
                    <a:lnTo>
                      <a:pt x="785725" y="947626"/>
                    </a:lnTo>
                    <a:cubicBezTo>
                      <a:pt x="786824" y="942430"/>
                      <a:pt x="789465" y="938053"/>
                      <a:pt x="793205" y="935267"/>
                    </a:cubicBezTo>
                    <a:lnTo>
                      <a:pt x="814038" y="919645"/>
                    </a:lnTo>
                    <a:cubicBezTo>
                      <a:pt x="816089" y="918121"/>
                      <a:pt x="817630" y="915449"/>
                      <a:pt x="818286" y="912285"/>
                    </a:cubicBezTo>
                    <a:lnTo>
                      <a:pt x="823404" y="887336"/>
                    </a:lnTo>
                    <a:cubicBezTo>
                      <a:pt x="823716" y="885779"/>
                      <a:pt x="824208" y="884173"/>
                      <a:pt x="824880" y="882632"/>
                    </a:cubicBezTo>
                    <a:lnTo>
                      <a:pt x="850520" y="824145"/>
                    </a:lnTo>
                    <a:cubicBezTo>
                      <a:pt x="851454" y="821981"/>
                      <a:pt x="852718" y="820047"/>
                      <a:pt x="854244" y="818424"/>
                    </a:cubicBezTo>
                    <a:lnTo>
                      <a:pt x="889053" y="781066"/>
                    </a:lnTo>
                    <a:cubicBezTo>
                      <a:pt x="890233" y="779788"/>
                      <a:pt x="891152" y="778132"/>
                      <a:pt x="891726" y="776263"/>
                    </a:cubicBezTo>
                    <a:lnTo>
                      <a:pt x="915314" y="700680"/>
                    </a:lnTo>
                    <a:cubicBezTo>
                      <a:pt x="915561" y="699827"/>
                      <a:pt x="915774" y="698909"/>
                      <a:pt x="915889" y="697991"/>
                    </a:cubicBezTo>
                    <a:lnTo>
                      <a:pt x="924386" y="632046"/>
                    </a:lnTo>
                    <a:cubicBezTo>
                      <a:pt x="924616" y="630194"/>
                      <a:pt x="924550" y="628243"/>
                      <a:pt x="924173" y="626424"/>
                    </a:cubicBezTo>
                    <a:lnTo>
                      <a:pt x="918973" y="602278"/>
                    </a:lnTo>
                    <a:cubicBezTo>
                      <a:pt x="918218" y="598704"/>
                      <a:pt x="918235" y="594967"/>
                      <a:pt x="919055" y="591443"/>
                    </a:cubicBezTo>
                    <a:lnTo>
                      <a:pt x="945367" y="475305"/>
                    </a:lnTo>
                    <a:cubicBezTo>
                      <a:pt x="945498" y="474780"/>
                      <a:pt x="945563" y="474256"/>
                      <a:pt x="945629" y="473764"/>
                    </a:cubicBezTo>
                    <a:lnTo>
                      <a:pt x="951714" y="425719"/>
                    </a:lnTo>
                    <a:cubicBezTo>
                      <a:pt x="952256" y="421424"/>
                      <a:pt x="953929" y="417342"/>
                      <a:pt x="956455" y="414277"/>
                    </a:cubicBezTo>
                    <a:lnTo>
                      <a:pt x="971547" y="395902"/>
                    </a:lnTo>
                    <a:cubicBezTo>
                      <a:pt x="973696" y="393279"/>
                      <a:pt x="976419" y="391410"/>
                      <a:pt x="979405" y="390525"/>
                    </a:cubicBezTo>
                    <a:lnTo>
                      <a:pt x="1018084" y="378755"/>
                    </a:lnTo>
                    <a:cubicBezTo>
                      <a:pt x="1019708" y="378264"/>
                      <a:pt x="1021185" y="377084"/>
                      <a:pt x="1022383" y="375313"/>
                    </a:cubicBezTo>
                    <a:lnTo>
                      <a:pt x="1042543" y="345529"/>
                    </a:lnTo>
                    <a:cubicBezTo>
                      <a:pt x="1046315" y="339939"/>
                      <a:pt x="1045544" y="331087"/>
                      <a:pt x="1040919" y="326940"/>
                    </a:cubicBezTo>
                    <a:lnTo>
                      <a:pt x="1018133" y="306614"/>
                    </a:lnTo>
                    <a:lnTo>
                      <a:pt x="998908" y="290238"/>
                    </a:lnTo>
                    <a:cubicBezTo>
                      <a:pt x="995874" y="287648"/>
                      <a:pt x="993577" y="283829"/>
                      <a:pt x="992494" y="279485"/>
                    </a:cubicBezTo>
                    <a:lnTo>
                      <a:pt x="968955" y="187066"/>
                    </a:lnTo>
                    <a:cubicBezTo>
                      <a:pt x="968677" y="185935"/>
                      <a:pt x="968446" y="184772"/>
                      <a:pt x="968315" y="183591"/>
                    </a:cubicBezTo>
                    <a:lnTo>
                      <a:pt x="959064" y="97795"/>
                    </a:lnTo>
                    <a:lnTo>
                      <a:pt x="972580" y="84091"/>
                    </a:lnTo>
                    <a:lnTo>
                      <a:pt x="955373" y="16605"/>
                    </a:lnTo>
                    <a:cubicBezTo>
                      <a:pt x="954175" y="11900"/>
                      <a:pt x="950976" y="8639"/>
                      <a:pt x="947564" y="8639"/>
                    </a:cubicBezTo>
                    <a:lnTo>
                      <a:pt x="213594" y="8639"/>
                    </a:lnTo>
                    <a:cubicBezTo>
                      <a:pt x="209082" y="8639"/>
                      <a:pt x="205277" y="14146"/>
                      <a:pt x="205277" y="20670"/>
                    </a:cubicBezTo>
                    <a:lnTo>
                      <a:pt x="205277" y="152905"/>
                    </a:lnTo>
                    <a:cubicBezTo>
                      <a:pt x="205277" y="164282"/>
                      <a:pt x="197682" y="173527"/>
                      <a:pt x="188348" y="173527"/>
                    </a:cubicBezTo>
                    <a:lnTo>
                      <a:pt x="140088" y="173527"/>
                    </a:lnTo>
                    <a:cubicBezTo>
                      <a:pt x="135577" y="173527"/>
                      <a:pt x="131771" y="179034"/>
                      <a:pt x="131771" y="185559"/>
                    </a:cubicBezTo>
                    <a:lnTo>
                      <a:pt x="131771" y="204163"/>
                    </a:lnTo>
                    <a:lnTo>
                      <a:pt x="133937" y="513318"/>
                    </a:lnTo>
                    <a:cubicBezTo>
                      <a:pt x="133986" y="519891"/>
                      <a:pt x="131444" y="526153"/>
                      <a:pt x="127161" y="530054"/>
                    </a:cubicBezTo>
                    <a:cubicBezTo>
                      <a:pt x="123848" y="533054"/>
                      <a:pt x="119862" y="534530"/>
                      <a:pt x="115597" y="534054"/>
                    </a:cubicBezTo>
                    <a:lnTo>
                      <a:pt x="81806" y="530628"/>
                    </a:lnTo>
                    <a:cubicBezTo>
                      <a:pt x="79016" y="530464"/>
                      <a:pt x="76146" y="532333"/>
                      <a:pt x="74440" y="535824"/>
                    </a:cubicBezTo>
                    <a:lnTo>
                      <a:pt x="49211" y="587787"/>
                    </a:lnTo>
                    <a:cubicBezTo>
                      <a:pt x="48916" y="588394"/>
                      <a:pt x="48670" y="589001"/>
                      <a:pt x="48472" y="589640"/>
                    </a:cubicBezTo>
                    <a:lnTo>
                      <a:pt x="33447" y="636652"/>
                    </a:lnTo>
                    <a:lnTo>
                      <a:pt x="47866" y="657159"/>
                    </a:lnTo>
                    <a:lnTo>
                      <a:pt x="30626" y="678174"/>
                    </a:lnTo>
                    <a:cubicBezTo>
                      <a:pt x="28083" y="681272"/>
                      <a:pt x="27050" y="686172"/>
                      <a:pt x="27952" y="690681"/>
                    </a:cubicBezTo>
                    <a:lnTo>
                      <a:pt x="31544" y="708138"/>
                    </a:lnTo>
                    <a:cubicBezTo>
                      <a:pt x="32610" y="713318"/>
                      <a:pt x="32020" y="718695"/>
                      <a:pt x="29904" y="723350"/>
                    </a:cubicBezTo>
                    <a:lnTo>
                      <a:pt x="17371" y="750594"/>
                    </a:lnTo>
                    <a:cubicBezTo>
                      <a:pt x="16944" y="751479"/>
                      <a:pt x="16617" y="752479"/>
                      <a:pt x="16387" y="753544"/>
                    </a:cubicBezTo>
                    <a:lnTo>
                      <a:pt x="11466" y="775510"/>
                    </a:lnTo>
                    <a:lnTo>
                      <a:pt x="31446" y="770641"/>
                    </a:lnTo>
                    <a:lnTo>
                      <a:pt x="43240" y="803622"/>
                    </a:lnTo>
                    <a:cubicBezTo>
                      <a:pt x="44044" y="805868"/>
                      <a:pt x="44503" y="808261"/>
                      <a:pt x="44634" y="810720"/>
                    </a:cubicBezTo>
                    <a:lnTo>
                      <a:pt x="46455" y="849339"/>
                    </a:lnTo>
                    <a:cubicBezTo>
                      <a:pt x="46619" y="852913"/>
                      <a:pt x="47899" y="856191"/>
                      <a:pt x="49965" y="858322"/>
                    </a:cubicBezTo>
                    <a:lnTo>
                      <a:pt x="69765" y="878813"/>
                    </a:lnTo>
                    <a:lnTo>
                      <a:pt x="69765" y="900106"/>
                    </a:lnTo>
                    <a:lnTo>
                      <a:pt x="75785" y="931431"/>
                    </a:lnTo>
                    <a:cubicBezTo>
                      <a:pt x="76179" y="933546"/>
                      <a:pt x="76983" y="935480"/>
                      <a:pt x="78131" y="937021"/>
                    </a:cubicBezTo>
                    <a:lnTo>
                      <a:pt x="109151" y="979493"/>
                    </a:lnTo>
                    <a:cubicBezTo>
                      <a:pt x="111906" y="983230"/>
                      <a:pt x="113416" y="988131"/>
                      <a:pt x="113416" y="993229"/>
                    </a:cubicBezTo>
                    <a:lnTo>
                      <a:pt x="113416" y="1018227"/>
                    </a:lnTo>
                    <a:cubicBezTo>
                      <a:pt x="113416" y="1020948"/>
                      <a:pt x="112956" y="1023702"/>
                      <a:pt x="112103" y="1026226"/>
                    </a:cubicBezTo>
                    <a:lnTo>
                      <a:pt x="103409" y="1051585"/>
                    </a:lnTo>
                    <a:cubicBezTo>
                      <a:pt x="102540" y="1054159"/>
                      <a:pt x="102326" y="1057060"/>
                      <a:pt x="102835" y="1059797"/>
                    </a:cubicBezTo>
                    <a:lnTo>
                      <a:pt x="105492" y="1074353"/>
                    </a:lnTo>
                    <a:cubicBezTo>
                      <a:pt x="105968" y="1076944"/>
                      <a:pt x="107051" y="1079288"/>
                      <a:pt x="108576" y="1080960"/>
                    </a:cubicBezTo>
                    <a:lnTo>
                      <a:pt x="127965" y="110217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8" name="Graphic 9">
              <a:extLst>
                <a:ext uri="{FF2B5EF4-FFF2-40B4-BE49-F238E27FC236}">
                  <a16:creationId xmlns:a16="http://schemas.microsoft.com/office/drawing/2014/main" id="{62D05BE4-16F0-1ABA-2317-0B0A7D73DC8E}"/>
                </a:ext>
              </a:extLst>
            </p:cNvPr>
            <p:cNvGrpSpPr/>
            <p:nvPr/>
          </p:nvGrpSpPr>
          <p:grpSpPr>
            <a:xfrm>
              <a:off x="9151874" y="7358442"/>
              <a:ext cx="665836" cy="1326668"/>
              <a:chOff x="9151874" y="7358442"/>
              <a:chExt cx="665836" cy="1326668"/>
            </a:xfrm>
            <a:grpFill/>
          </p:grpSpPr>
          <p:sp>
            <p:nvSpPr>
              <p:cNvPr id="1589" name="Freeform 1588">
                <a:extLst>
                  <a:ext uri="{FF2B5EF4-FFF2-40B4-BE49-F238E27FC236}">
                    <a16:creationId xmlns:a16="http://schemas.microsoft.com/office/drawing/2014/main" id="{E4ED454D-2E71-EB3B-1B0E-521823C8137F}"/>
                  </a:ext>
                </a:extLst>
              </p:cNvPr>
              <p:cNvSpPr/>
              <p:nvPr/>
            </p:nvSpPr>
            <p:spPr>
              <a:xfrm>
                <a:off x="9156191" y="7362765"/>
                <a:ext cx="657237" cy="1317215"/>
              </a:xfrm>
              <a:custGeom>
                <a:avLst/>
                <a:gdLst>
                  <a:gd name="connsiteX0" fmla="*/ 58992 w 657237"/>
                  <a:gd name="connsiteY0" fmla="*/ 862138 h 1317215"/>
                  <a:gd name="connsiteX1" fmla="*/ 61304 w 657237"/>
                  <a:gd name="connsiteY1" fmla="*/ 848942 h 1317215"/>
                  <a:gd name="connsiteX2" fmla="*/ 49330 w 657237"/>
                  <a:gd name="connsiteY2" fmla="*/ 828993 h 1317215"/>
                  <a:gd name="connsiteX3" fmla="*/ 35681 w 657237"/>
                  <a:gd name="connsiteY3" fmla="*/ 828534 h 1317215"/>
                  <a:gd name="connsiteX4" fmla="*/ 23396 w 657237"/>
                  <a:gd name="connsiteY4" fmla="*/ 812207 h 1317215"/>
                  <a:gd name="connsiteX5" fmla="*/ 23396 w 657237"/>
                  <a:gd name="connsiteY5" fmla="*/ 782079 h 1317215"/>
                  <a:gd name="connsiteX6" fmla="*/ 19426 w 657237"/>
                  <a:gd name="connsiteY6" fmla="*/ 770178 h 1317215"/>
                  <a:gd name="connsiteX7" fmla="*/ 3973 w 657237"/>
                  <a:gd name="connsiteY7" fmla="*/ 751376 h 1317215"/>
                  <a:gd name="connsiteX8" fmla="*/ 627 w 657237"/>
                  <a:gd name="connsiteY8" fmla="*/ 734394 h 1317215"/>
                  <a:gd name="connsiteX9" fmla="*/ 24462 w 657237"/>
                  <a:gd name="connsiteY9" fmla="*/ 640140 h 1317215"/>
                  <a:gd name="connsiteX10" fmla="*/ 28874 w 657237"/>
                  <a:gd name="connsiteY10" fmla="*/ 632173 h 1317215"/>
                  <a:gd name="connsiteX11" fmla="*/ 101232 w 657237"/>
                  <a:gd name="connsiteY11" fmla="*/ 561736 h 1317215"/>
                  <a:gd name="connsiteX12" fmla="*/ 106268 w 657237"/>
                  <a:gd name="connsiteY12" fmla="*/ 549131 h 1317215"/>
                  <a:gd name="connsiteX13" fmla="*/ 108367 w 657237"/>
                  <a:gd name="connsiteY13" fmla="*/ 450746 h 1317215"/>
                  <a:gd name="connsiteX14" fmla="*/ 108596 w 657237"/>
                  <a:gd name="connsiteY14" fmla="*/ 448074 h 1317215"/>
                  <a:gd name="connsiteX15" fmla="*/ 133317 w 657237"/>
                  <a:gd name="connsiteY15" fmla="*/ 283956 h 1317215"/>
                  <a:gd name="connsiteX16" fmla="*/ 134466 w 657237"/>
                  <a:gd name="connsiteY16" fmla="*/ 279661 h 1317215"/>
                  <a:gd name="connsiteX17" fmla="*/ 142913 w 657237"/>
                  <a:gd name="connsiteY17" fmla="*/ 258237 h 1317215"/>
                  <a:gd name="connsiteX18" fmla="*/ 139878 w 657237"/>
                  <a:gd name="connsiteY18" fmla="*/ 238402 h 1317215"/>
                  <a:gd name="connsiteX19" fmla="*/ 125968 w 657237"/>
                  <a:gd name="connsiteY19" fmla="*/ 223010 h 1317215"/>
                  <a:gd name="connsiteX20" fmla="*/ 121621 w 657237"/>
                  <a:gd name="connsiteY20" fmla="*/ 212421 h 1317215"/>
                  <a:gd name="connsiteX21" fmla="*/ 119882 w 657237"/>
                  <a:gd name="connsiteY21" fmla="*/ 192275 h 1317215"/>
                  <a:gd name="connsiteX22" fmla="*/ 101248 w 657237"/>
                  <a:gd name="connsiteY22" fmla="*/ 175277 h 1317215"/>
                  <a:gd name="connsiteX23" fmla="*/ 96064 w 657237"/>
                  <a:gd name="connsiteY23" fmla="*/ 164540 h 1317215"/>
                  <a:gd name="connsiteX24" fmla="*/ 82269 w 657237"/>
                  <a:gd name="connsiteY24" fmla="*/ 54238 h 1317215"/>
                  <a:gd name="connsiteX25" fmla="*/ 88748 w 657237"/>
                  <a:gd name="connsiteY25" fmla="*/ 37239 h 1317215"/>
                  <a:gd name="connsiteX26" fmla="*/ 139502 w 657237"/>
                  <a:gd name="connsiteY26" fmla="*/ 1947 h 1317215"/>
                  <a:gd name="connsiteX27" fmla="*/ 150919 w 657237"/>
                  <a:gd name="connsiteY27" fmla="*/ 1603 h 1317215"/>
                  <a:gd name="connsiteX28" fmla="*/ 400108 w 657237"/>
                  <a:gd name="connsiteY28" fmla="*/ 155934 h 1317215"/>
                  <a:gd name="connsiteX29" fmla="*/ 647969 w 657237"/>
                  <a:gd name="connsiteY29" fmla="*/ 309446 h 1317215"/>
                  <a:gd name="connsiteX30" fmla="*/ 655138 w 657237"/>
                  <a:gd name="connsiteY30" fmla="*/ 324035 h 1317215"/>
                  <a:gd name="connsiteX31" fmla="*/ 657237 w 657237"/>
                  <a:gd name="connsiteY31" fmla="*/ 623043 h 1317215"/>
                  <a:gd name="connsiteX32" fmla="*/ 643639 w 657237"/>
                  <a:gd name="connsiteY32" fmla="*/ 639468 h 1317215"/>
                  <a:gd name="connsiteX33" fmla="*/ 609847 w 657237"/>
                  <a:gd name="connsiteY33" fmla="*/ 636042 h 1317215"/>
                  <a:gd name="connsiteX34" fmla="*/ 598184 w 657237"/>
                  <a:gd name="connsiteY34" fmla="*/ 643631 h 1317215"/>
                  <a:gd name="connsiteX35" fmla="*/ 572955 w 657237"/>
                  <a:gd name="connsiteY35" fmla="*/ 695594 h 1317215"/>
                  <a:gd name="connsiteX36" fmla="*/ 571988 w 657237"/>
                  <a:gd name="connsiteY36" fmla="*/ 698037 h 1317215"/>
                  <a:gd name="connsiteX37" fmla="*/ 556322 w 657237"/>
                  <a:gd name="connsiteY37" fmla="*/ 747065 h 1317215"/>
                  <a:gd name="connsiteX38" fmla="*/ 570101 w 657237"/>
                  <a:gd name="connsiteY38" fmla="*/ 766621 h 1317215"/>
                  <a:gd name="connsiteX39" fmla="*/ 554911 w 657237"/>
                  <a:gd name="connsiteY39" fmla="*/ 785095 h 1317215"/>
                  <a:gd name="connsiteX40" fmla="*/ 551368 w 657237"/>
                  <a:gd name="connsiteY40" fmla="*/ 801192 h 1317215"/>
                  <a:gd name="connsiteX41" fmla="*/ 554960 w 657237"/>
                  <a:gd name="connsiteY41" fmla="*/ 818666 h 1317215"/>
                  <a:gd name="connsiteX42" fmla="*/ 553615 w 657237"/>
                  <a:gd name="connsiteY42" fmla="*/ 831222 h 1317215"/>
                  <a:gd name="connsiteX43" fmla="*/ 541082 w 657237"/>
                  <a:gd name="connsiteY43" fmla="*/ 858450 h 1317215"/>
                  <a:gd name="connsiteX44" fmla="*/ 539803 w 657237"/>
                  <a:gd name="connsiteY44" fmla="*/ 862253 h 1317215"/>
                  <a:gd name="connsiteX45" fmla="*/ 533356 w 657237"/>
                  <a:gd name="connsiteY45" fmla="*/ 890988 h 1317215"/>
                  <a:gd name="connsiteX46" fmla="*/ 556322 w 657237"/>
                  <a:gd name="connsiteY46" fmla="*/ 885398 h 1317215"/>
                  <a:gd name="connsiteX47" fmla="*/ 566803 w 657237"/>
                  <a:gd name="connsiteY47" fmla="*/ 914740 h 1317215"/>
                  <a:gd name="connsiteX48" fmla="*/ 567952 w 657237"/>
                  <a:gd name="connsiteY48" fmla="*/ 920608 h 1317215"/>
                  <a:gd name="connsiteX49" fmla="*/ 569773 w 657237"/>
                  <a:gd name="connsiteY49" fmla="*/ 959211 h 1317215"/>
                  <a:gd name="connsiteX50" fmla="*/ 574497 w 657237"/>
                  <a:gd name="connsiteY50" fmla="*/ 970981 h 1317215"/>
                  <a:gd name="connsiteX51" fmla="*/ 593083 w 657237"/>
                  <a:gd name="connsiteY51" fmla="*/ 990209 h 1317215"/>
                  <a:gd name="connsiteX52" fmla="*/ 593083 w 657237"/>
                  <a:gd name="connsiteY52" fmla="*/ 1009781 h 1317215"/>
                  <a:gd name="connsiteX53" fmla="*/ 554353 w 657237"/>
                  <a:gd name="connsiteY53" fmla="*/ 1022862 h 1317215"/>
                  <a:gd name="connsiteX54" fmla="*/ 549629 w 657237"/>
                  <a:gd name="connsiteY54" fmla="*/ 1025944 h 1317215"/>
                  <a:gd name="connsiteX55" fmla="*/ 521135 w 657237"/>
                  <a:gd name="connsiteY55" fmla="*/ 1055663 h 1317215"/>
                  <a:gd name="connsiteX56" fmla="*/ 518494 w 657237"/>
                  <a:gd name="connsiteY56" fmla="*/ 1059433 h 1317215"/>
                  <a:gd name="connsiteX57" fmla="*/ 475549 w 657237"/>
                  <a:gd name="connsiteY57" fmla="*/ 1144360 h 1317215"/>
                  <a:gd name="connsiteX58" fmla="*/ 470530 w 657237"/>
                  <a:gd name="connsiteY58" fmla="*/ 1150098 h 1317215"/>
                  <a:gd name="connsiteX59" fmla="*/ 416972 w 657237"/>
                  <a:gd name="connsiteY59" fmla="*/ 1183931 h 1317215"/>
                  <a:gd name="connsiteX60" fmla="*/ 410558 w 657237"/>
                  <a:gd name="connsiteY60" fmla="*/ 1185554 h 1317215"/>
                  <a:gd name="connsiteX61" fmla="*/ 354522 w 657237"/>
                  <a:gd name="connsiteY61" fmla="*/ 1180505 h 1317215"/>
                  <a:gd name="connsiteX62" fmla="*/ 349453 w 657237"/>
                  <a:gd name="connsiteY62" fmla="*/ 1181390 h 1317215"/>
                  <a:gd name="connsiteX63" fmla="*/ 333542 w 657237"/>
                  <a:gd name="connsiteY63" fmla="*/ 1188652 h 1317215"/>
                  <a:gd name="connsiteX64" fmla="*/ 340431 w 657237"/>
                  <a:gd name="connsiteY64" fmla="*/ 1217994 h 1317215"/>
                  <a:gd name="connsiteX65" fmla="*/ 306902 w 657237"/>
                  <a:gd name="connsiteY65" fmla="*/ 1245188 h 1317215"/>
                  <a:gd name="connsiteX66" fmla="*/ 305164 w 657237"/>
                  <a:gd name="connsiteY66" fmla="*/ 1246893 h 1317215"/>
                  <a:gd name="connsiteX67" fmla="*/ 280443 w 657237"/>
                  <a:gd name="connsiteY67" fmla="*/ 1275727 h 1317215"/>
                  <a:gd name="connsiteX68" fmla="*/ 275817 w 657237"/>
                  <a:gd name="connsiteY68" fmla="*/ 1279152 h 1317215"/>
                  <a:gd name="connsiteX69" fmla="*/ 200310 w 657237"/>
                  <a:gd name="connsiteY69" fmla="*/ 1310232 h 1317215"/>
                  <a:gd name="connsiteX70" fmla="*/ 184235 w 657237"/>
                  <a:gd name="connsiteY70" fmla="*/ 1292069 h 1317215"/>
                  <a:gd name="connsiteX71" fmla="*/ 172752 w 657237"/>
                  <a:gd name="connsiteY71" fmla="*/ 1289266 h 1317215"/>
                  <a:gd name="connsiteX72" fmla="*/ 161269 w 657237"/>
                  <a:gd name="connsiteY72" fmla="*/ 1311625 h 1317215"/>
                  <a:gd name="connsiteX73" fmla="*/ 108432 w 657237"/>
                  <a:gd name="connsiteY73" fmla="*/ 1317215 h 1317215"/>
                  <a:gd name="connsiteX74" fmla="*/ 117618 w 657237"/>
                  <a:gd name="connsiteY74" fmla="*/ 1294856 h 1317215"/>
                  <a:gd name="connsiteX75" fmla="*/ 97426 w 657237"/>
                  <a:gd name="connsiteY75" fmla="*/ 1238877 h 1317215"/>
                  <a:gd name="connsiteX76" fmla="*/ 96671 w 657237"/>
                  <a:gd name="connsiteY76" fmla="*/ 1236156 h 1317215"/>
                  <a:gd name="connsiteX77" fmla="*/ 91766 w 657237"/>
                  <a:gd name="connsiteY77" fmla="*/ 1212273 h 1317215"/>
                  <a:gd name="connsiteX78" fmla="*/ 83860 w 657237"/>
                  <a:gd name="connsiteY78" fmla="*/ 1201110 h 1317215"/>
                  <a:gd name="connsiteX79" fmla="*/ 62944 w 657237"/>
                  <a:gd name="connsiteY79" fmla="*/ 1191323 h 1317215"/>
                  <a:gd name="connsiteX80" fmla="*/ 58188 w 657237"/>
                  <a:gd name="connsiteY80" fmla="*/ 1187357 h 1317215"/>
                  <a:gd name="connsiteX81" fmla="*/ 29481 w 657237"/>
                  <a:gd name="connsiteY81" fmla="*/ 1149147 h 1317215"/>
                  <a:gd name="connsiteX82" fmla="*/ 27053 w 657237"/>
                  <a:gd name="connsiteY82" fmla="*/ 1130984 h 1317215"/>
                  <a:gd name="connsiteX83" fmla="*/ 33040 w 657237"/>
                  <a:gd name="connsiteY83" fmla="*/ 1113986 h 1317215"/>
                  <a:gd name="connsiteX84" fmla="*/ 47197 w 657237"/>
                  <a:gd name="connsiteY84" fmla="*/ 1104790 h 1317215"/>
                  <a:gd name="connsiteX85" fmla="*/ 67111 w 657237"/>
                  <a:gd name="connsiteY85" fmla="*/ 1110380 h 1317215"/>
                  <a:gd name="connsiteX86" fmla="*/ 85484 w 657237"/>
                  <a:gd name="connsiteY86" fmla="*/ 1104790 h 1317215"/>
                  <a:gd name="connsiteX87" fmla="*/ 119931 w 657237"/>
                  <a:gd name="connsiteY87" fmla="*/ 1106183 h 1317215"/>
                  <a:gd name="connsiteX88" fmla="*/ 87419 w 657237"/>
                  <a:gd name="connsiteY88" fmla="*/ 1034976 h 1317215"/>
                  <a:gd name="connsiteX89" fmla="*/ 85681 w 657237"/>
                  <a:gd name="connsiteY89" fmla="*/ 1025780 h 1317215"/>
                  <a:gd name="connsiteX90" fmla="*/ 87714 w 657237"/>
                  <a:gd name="connsiteY90" fmla="*/ 977555 h 1317215"/>
                  <a:gd name="connsiteX91" fmla="*/ 87665 w 657237"/>
                  <a:gd name="connsiteY91" fmla="*/ 974899 h 1317215"/>
                  <a:gd name="connsiteX92" fmla="*/ 83499 w 657237"/>
                  <a:gd name="connsiteY92" fmla="*/ 925378 h 1317215"/>
                  <a:gd name="connsiteX93" fmla="*/ 81694 w 657237"/>
                  <a:gd name="connsiteY93" fmla="*/ 918592 h 1317215"/>
                  <a:gd name="connsiteX94" fmla="*/ 60632 w 657237"/>
                  <a:gd name="connsiteY94" fmla="*/ 874301 h 1317215"/>
                  <a:gd name="connsiteX95" fmla="*/ 59074 w 657237"/>
                  <a:gd name="connsiteY95" fmla="*/ 862105 h 13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57237" h="1317215">
                    <a:moveTo>
                      <a:pt x="58992" y="862138"/>
                    </a:moveTo>
                    <a:lnTo>
                      <a:pt x="61304" y="848942"/>
                    </a:lnTo>
                    <a:cubicBezTo>
                      <a:pt x="63076" y="838894"/>
                      <a:pt x="57302" y="829255"/>
                      <a:pt x="49330" y="828993"/>
                    </a:cubicBezTo>
                    <a:lnTo>
                      <a:pt x="35681" y="828534"/>
                    </a:lnTo>
                    <a:cubicBezTo>
                      <a:pt x="28841" y="828304"/>
                      <a:pt x="23396" y="821059"/>
                      <a:pt x="23396" y="812207"/>
                    </a:cubicBezTo>
                    <a:lnTo>
                      <a:pt x="23396" y="782079"/>
                    </a:lnTo>
                    <a:cubicBezTo>
                      <a:pt x="23396" y="777571"/>
                      <a:pt x="21952" y="773260"/>
                      <a:pt x="19426" y="770178"/>
                    </a:cubicBezTo>
                    <a:lnTo>
                      <a:pt x="3973" y="751376"/>
                    </a:lnTo>
                    <a:cubicBezTo>
                      <a:pt x="414" y="747032"/>
                      <a:pt x="-899" y="740427"/>
                      <a:pt x="627" y="734394"/>
                    </a:cubicBezTo>
                    <a:lnTo>
                      <a:pt x="24462" y="640140"/>
                    </a:lnTo>
                    <a:cubicBezTo>
                      <a:pt x="25265" y="636960"/>
                      <a:pt x="26807" y="634173"/>
                      <a:pt x="28874" y="632173"/>
                    </a:cubicBezTo>
                    <a:lnTo>
                      <a:pt x="101232" y="561736"/>
                    </a:lnTo>
                    <a:cubicBezTo>
                      <a:pt x="104298" y="558753"/>
                      <a:pt x="106153" y="554114"/>
                      <a:pt x="106268" y="549131"/>
                    </a:cubicBezTo>
                    <a:lnTo>
                      <a:pt x="108367" y="450746"/>
                    </a:lnTo>
                    <a:cubicBezTo>
                      <a:pt x="108383" y="449844"/>
                      <a:pt x="108465" y="448959"/>
                      <a:pt x="108596" y="448074"/>
                    </a:cubicBezTo>
                    <a:lnTo>
                      <a:pt x="133317" y="283956"/>
                    </a:lnTo>
                    <a:cubicBezTo>
                      <a:pt x="133547" y="282465"/>
                      <a:pt x="133924" y="281005"/>
                      <a:pt x="134466" y="279661"/>
                    </a:cubicBezTo>
                    <a:lnTo>
                      <a:pt x="142913" y="258237"/>
                    </a:lnTo>
                    <a:cubicBezTo>
                      <a:pt x="145571" y="251516"/>
                      <a:pt x="144308" y="243304"/>
                      <a:pt x="139878" y="238402"/>
                    </a:cubicBezTo>
                    <a:lnTo>
                      <a:pt x="125968" y="223010"/>
                    </a:lnTo>
                    <a:cubicBezTo>
                      <a:pt x="123540" y="220322"/>
                      <a:pt x="121982" y="216536"/>
                      <a:pt x="121621" y="212421"/>
                    </a:cubicBezTo>
                    <a:lnTo>
                      <a:pt x="119882" y="192275"/>
                    </a:lnTo>
                    <a:lnTo>
                      <a:pt x="101248" y="175277"/>
                    </a:lnTo>
                    <a:cubicBezTo>
                      <a:pt x="98475" y="172752"/>
                      <a:pt x="96605" y="168867"/>
                      <a:pt x="96064" y="164540"/>
                    </a:cubicBezTo>
                    <a:lnTo>
                      <a:pt x="82269" y="54238"/>
                    </a:lnTo>
                    <a:cubicBezTo>
                      <a:pt x="81416" y="47369"/>
                      <a:pt x="84007" y="40534"/>
                      <a:pt x="88748" y="37239"/>
                    </a:cubicBezTo>
                    <a:lnTo>
                      <a:pt x="139502" y="1947"/>
                    </a:lnTo>
                    <a:cubicBezTo>
                      <a:pt x="143044" y="-528"/>
                      <a:pt x="147293" y="-644"/>
                      <a:pt x="150919" y="1603"/>
                    </a:cubicBezTo>
                    <a:lnTo>
                      <a:pt x="400108" y="155934"/>
                    </a:lnTo>
                    <a:lnTo>
                      <a:pt x="647969" y="309446"/>
                    </a:lnTo>
                    <a:cubicBezTo>
                      <a:pt x="652316" y="312134"/>
                      <a:pt x="655105" y="317790"/>
                      <a:pt x="655138" y="324035"/>
                    </a:cubicBezTo>
                    <a:lnTo>
                      <a:pt x="657237" y="623043"/>
                    </a:lnTo>
                    <a:cubicBezTo>
                      <a:pt x="657303" y="632632"/>
                      <a:pt x="651021" y="640222"/>
                      <a:pt x="643639" y="639468"/>
                    </a:cubicBezTo>
                    <a:lnTo>
                      <a:pt x="609847" y="636042"/>
                    </a:lnTo>
                    <a:cubicBezTo>
                      <a:pt x="605173" y="635566"/>
                      <a:pt x="600677" y="638484"/>
                      <a:pt x="598184" y="643631"/>
                    </a:cubicBezTo>
                    <a:lnTo>
                      <a:pt x="572955" y="695594"/>
                    </a:lnTo>
                    <a:cubicBezTo>
                      <a:pt x="572578" y="696381"/>
                      <a:pt x="572250" y="697184"/>
                      <a:pt x="571988" y="698037"/>
                    </a:cubicBezTo>
                    <a:lnTo>
                      <a:pt x="556322" y="747065"/>
                    </a:lnTo>
                    <a:lnTo>
                      <a:pt x="570101" y="766621"/>
                    </a:lnTo>
                    <a:lnTo>
                      <a:pt x="554911" y="785095"/>
                    </a:lnTo>
                    <a:cubicBezTo>
                      <a:pt x="551532" y="789210"/>
                      <a:pt x="550170" y="795389"/>
                      <a:pt x="551368" y="801192"/>
                    </a:cubicBezTo>
                    <a:lnTo>
                      <a:pt x="554960" y="818666"/>
                    </a:lnTo>
                    <a:cubicBezTo>
                      <a:pt x="555829" y="822912"/>
                      <a:pt x="555337" y="827436"/>
                      <a:pt x="553615" y="831222"/>
                    </a:cubicBezTo>
                    <a:lnTo>
                      <a:pt x="541082" y="858450"/>
                    </a:lnTo>
                    <a:cubicBezTo>
                      <a:pt x="540542" y="859646"/>
                      <a:pt x="540098" y="860925"/>
                      <a:pt x="539803" y="862253"/>
                    </a:cubicBezTo>
                    <a:lnTo>
                      <a:pt x="533356" y="890988"/>
                    </a:lnTo>
                    <a:lnTo>
                      <a:pt x="556322" y="885398"/>
                    </a:lnTo>
                    <a:lnTo>
                      <a:pt x="566803" y="914740"/>
                    </a:lnTo>
                    <a:cubicBezTo>
                      <a:pt x="567460" y="916592"/>
                      <a:pt x="567854" y="918576"/>
                      <a:pt x="567952" y="920608"/>
                    </a:cubicBezTo>
                    <a:lnTo>
                      <a:pt x="569773" y="959211"/>
                    </a:lnTo>
                    <a:cubicBezTo>
                      <a:pt x="569986" y="963818"/>
                      <a:pt x="571708" y="968096"/>
                      <a:pt x="574497" y="970981"/>
                    </a:cubicBezTo>
                    <a:lnTo>
                      <a:pt x="593083" y="990209"/>
                    </a:lnTo>
                    <a:lnTo>
                      <a:pt x="593083" y="1009781"/>
                    </a:lnTo>
                    <a:lnTo>
                      <a:pt x="554353" y="1022862"/>
                    </a:lnTo>
                    <a:cubicBezTo>
                      <a:pt x="552631" y="1023452"/>
                      <a:pt x="551007" y="1024501"/>
                      <a:pt x="549629" y="1025944"/>
                    </a:cubicBezTo>
                    <a:lnTo>
                      <a:pt x="521135" y="1055663"/>
                    </a:lnTo>
                    <a:cubicBezTo>
                      <a:pt x="520102" y="1056728"/>
                      <a:pt x="519216" y="1058007"/>
                      <a:pt x="518494" y="1059433"/>
                    </a:cubicBezTo>
                    <a:lnTo>
                      <a:pt x="475549" y="1144360"/>
                    </a:lnTo>
                    <a:cubicBezTo>
                      <a:pt x="474303" y="1146819"/>
                      <a:pt x="472564" y="1148803"/>
                      <a:pt x="470530" y="1150098"/>
                    </a:cubicBezTo>
                    <a:lnTo>
                      <a:pt x="416972" y="1183931"/>
                    </a:lnTo>
                    <a:cubicBezTo>
                      <a:pt x="414986" y="1185193"/>
                      <a:pt x="412772" y="1185750"/>
                      <a:pt x="410558" y="1185554"/>
                    </a:cubicBezTo>
                    <a:lnTo>
                      <a:pt x="354522" y="1180505"/>
                    </a:lnTo>
                    <a:cubicBezTo>
                      <a:pt x="352800" y="1180358"/>
                      <a:pt x="351077" y="1180652"/>
                      <a:pt x="349453" y="1181390"/>
                    </a:cubicBezTo>
                    <a:lnTo>
                      <a:pt x="333542" y="1188652"/>
                    </a:lnTo>
                    <a:lnTo>
                      <a:pt x="340431" y="1217994"/>
                    </a:lnTo>
                    <a:lnTo>
                      <a:pt x="306902" y="1245188"/>
                    </a:lnTo>
                    <a:cubicBezTo>
                      <a:pt x="306279" y="1245696"/>
                      <a:pt x="305704" y="1246254"/>
                      <a:pt x="305164" y="1246893"/>
                    </a:cubicBezTo>
                    <a:lnTo>
                      <a:pt x="280443" y="1275727"/>
                    </a:lnTo>
                    <a:cubicBezTo>
                      <a:pt x="279114" y="1277284"/>
                      <a:pt x="277539" y="1278447"/>
                      <a:pt x="275817" y="1279152"/>
                    </a:cubicBezTo>
                    <a:lnTo>
                      <a:pt x="200310" y="1310232"/>
                    </a:lnTo>
                    <a:lnTo>
                      <a:pt x="184235" y="1292069"/>
                    </a:lnTo>
                    <a:lnTo>
                      <a:pt x="172752" y="1289266"/>
                    </a:lnTo>
                    <a:lnTo>
                      <a:pt x="161269" y="1311625"/>
                    </a:lnTo>
                    <a:lnTo>
                      <a:pt x="108432" y="1317215"/>
                    </a:lnTo>
                    <a:lnTo>
                      <a:pt x="117618" y="1294856"/>
                    </a:lnTo>
                    <a:lnTo>
                      <a:pt x="97426" y="1238877"/>
                    </a:lnTo>
                    <a:cubicBezTo>
                      <a:pt x="97114" y="1238009"/>
                      <a:pt x="96851" y="1237091"/>
                      <a:pt x="96671" y="1236156"/>
                    </a:cubicBezTo>
                    <a:lnTo>
                      <a:pt x="91766" y="1212273"/>
                    </a:lnTo>
                    <a:cubicBezTo>
                      <a:pt x="90700" y="1207093"/>
                      <a:pt x="87747" y="1202929"/>
                      <a:pt x="83860" y="1201110"/>
                    </a:cubicBezTo>
                    <a:lnTo>
                      <a:pt x="62944" y="1191323"/>
                    </a:lnTo>
                    <a:cubicBezTo>
                      <a:pt x="61157" y="1190488"/>
                      <a:pt x="59516" y="1189127"/>
                      <a:pt x="58188" y="1187357"/>
                    </a:cubicBezTo>
                    <a:lnTo>
                      <a:pt x="29481" y="1149147"/>
                    </a:lnTo>
                    <a:cubicBezTo>
                      <a:pt x="25856" y="1144327"/>
                      <a:pt x="24888" y="1137115"/>
                      <a:pt x="27053" y="1130984"/>
                    </a:cubicBezTo>
                    <a:lnTo>
                      <a:pt x="33040" y="1113986"/>
                    </a:lnTo>
                    <a:cubicBezTo>
                      <a:pt x="35501" y="1106986"/>
                      <a:pt x="41406" y="1103167"/>
                      <a:pt x="47197" y="1104790"/>
                    </a:cubicBezTo>
                    <a:lnTo>
                      <a:pt x="67111" y="1110380"/>
                    </a:lnTo>
                    <a:lnTo>
                      <a:pt x="85484" y="1104790"/>
                    </a:lnTo>
                    <a:lnTo>
                      <a:pt x="119931" y="1106183"/>
                    </a:lnTo>
                    <a:lnTo>
                      <a:pt x="87419" y="1034976"/>
                    </a:lnTo>
                    <a:cubicBezTo>
                      <a:pt x="86156" y="1032205"/>
                      <a:pt x="85550" y="1028993"/>
                      <a:pt x="85681" y="1025780"/>
                    </a:cubicBezTo>
                    <a:lnTo>
                      <a:pt x="87714" y="977555"/>
                    </a:lnTo>
                    <a:cubicBezTo>
                      <a:pt x="87747" y="976669"/>
                      <a:pt x="87731" y="975784"/>
                      <a:pt x="87665" y="974899"/>
                    </a:cubicBezTo>
                    <a:lnTo>
                      <a:pt x="83499" y="925378"/>
                    </a:lnTo>
                    <a:cubicBezTo>
                      <a:pt x="83302" y="922969"/>
                      <a:pt x="82678" y="920641"/>
                      <a:pt x="81694" y="918592"/>
                    </a:cubicBezTo>
                    <a:lnTo>
                      <a:pt x="60632" y="874301"/>
                    </a:lnTo>
                    <a:cubicBezTo>
                      <a:pt x="58893" y="870662"/>
                      <a:pt x="58335" y="866285"/>
                      <a:pt x="59074" y="86210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90" name="Freeform 1589">
                <a:extLst>
                  <a:ext uri="{FF2B5EF4-FFF2-40B4-BE49-F238E27FC236}">
                    <a16:creationId xmlns:a16="http://schemas.microsoft.com/office/drawing/2014/main" id="{E935DED8-7CFF-C820-86E2-F2304EA099E4}"/>
                  </a:ext>
                </a:extLst>
              </p:cNvPr>
              <p:cNvSpPr/>
              <p:nvPr/>
            </p:nvSpPr>
            <p:spPr>
              <a:xfrm>
                <a:off x="9151874" y="7358442"/>
                <a:ext cx="665836" cy="1326668"/>
              </a:xfrm>
              <a:custGeom>
                <a:avLst/>
                <a:gdLst>
                  <a:gd name="connsiteX0" fmla="*/ 105991 w 665836"/>
                  <a:gd name="connsiteY0" fmla="*/ 1326603 h 1326668"/>
                  <a:gd name="connsiteX1" fmla="*/ 117293 w 665836"/>
                  <a:gd name="connsiteY1" fmla="*/ 1299097 h 1326668"/>
                  <a:gd name="connsiteX2" fmla="*/ 97642 w 665836"/>
                  <a:gd name="connsiteY2" fmla="*/ 1244692 h 1326668"/>
                  <a:gd name="connsiteX3" fmla="*/ 96739 w 665836"/>
                  <a:gd name="connsiteY3" fmla="*/ 1241414 h 1326668"/>
                  <a:gd name="connsiteX4" fmla="*/ 91818 w 665836"/>
                  <a:gd name="connsiteY4" fmla="*/ 1217481 h 1326668"/>
                  <a:gd name="connsiteX5" fmla="*/ 86323 w 665836"/>
                  <a:gd name="connsiteY5" fmla="*/ 1209367 h 1326668"/>
                  <a:gd name="connsiteX6" fmla="*/ 65375 w 665836"/>
                  <a:gd name="connsiteY6" fmla="*/ 1199581 h 1326668"/>
                  <a:gd name="connsiteX7" fmla="*/ 59027 w 665836"/>
                  <a:gd name="connsiteY7" fmla="*/ 1194286 h 1326668"/>
                  <a:gd name="connsiteX8" fmla="*/ 30303 w 665836"/>
                  <a:gd name="connsiteY8" fmla="*/ 1156076 h 1326668"/>
                  <a:gd name="connsiteX9" fmla="*/ 27253 w 665836"/>
                  <a:gd name="connsiteY9" fmla="*/ 1133898 h 1326668"/>
                  <a:gd name="connsiteX10" fmla="*/ 33256 w 665836"/>
                  <a:gd name="connsiteY10" fmla="*/ 1116916 h 1326668"/>
                  <a:gd name="connsiteX11" fmla="*/ 52629 w 665836"/>
                  <a:gd name="connsiteY11" fmla="*/ 1105015 h 1326668"/>
                  <a:gd name="connsiteX12" fmla="*/ 71330 w 665836"/>
                  <a:gd name="connsiteY12" fmla="*/ 1110260 h 1326668"/>
                  <a:gd name="connsiteX13" fmla="*/ 89193 w 665836"/>
                  <a:gd name="connsiteY13" fmla="*/ 1104818 h 1326668"/>
                  <a:gd name="connsiteX14" fmla="*/ 117375 w 665836"/>
                  <a:gd name="connsiteY14" fmla="*/ 1105966 h 1326668"/>
                  <a:gd name="connsiteX15" fmla="*/ 87766 w 665836"/>
                  <a:gd name="connsiteY15" fmla="*/ 1041118 h 1326668"/>
                  <a:gd name="connsiteX16" fmla="*/ 85633 w 665836"/>
                  <a:gd name="connsiteY16" fmla="*/ 1029955 h 1326668"/>
                  <a:gd name="connsiteX17" fmla="*/ 87668 w 665836"/>
                  <a:gd name="connsiteY17" fmla="*/ 981730 h 1326668"/>
                  <a:gd name="connsiteX18" fmla="*/ 87635 w 665836"/>
                  <a:gd name="connsiteY18" fmla="*/ 979599 h 1326668"/>
                  <a:gd name="connsiteX19" fmla="*/ 83469 w 665836"/>
                  <a:gd name="connsiteY19" fmla="*/ 930095 h 1326668"/>
                  <a:gd name="connsiteX20" fmla="*/ 82074 w 665836"/>
                  <a:gd name="connsiteY20" fmla="*/ 924800 h 1326668"/>
                  <a:gd name="connsiteX21" fmla="*/ 60995 w 665836"/>
                  <a:gd name="connsiteY21" fmla="*/ 880509 h 1326668"/>
                  <a:gd name="connsiteX22" fmla="*/ 59076 w 665836"/>
                  <a:gd name="connsiteY22" fmla="*/ 865723 h 1326668"/>
                  <a:gd name="connsiteX23" fmla="*/ 59076 w 665836"/>
                  <a:gd name="connsiteY23" fmla="*/ 865723 h 1326668"/>
                  <a:gd name="connsiteX24" fmla="*/ 61405 w 665836"/>
                  <a:gd name="connsiteY24" fmla="*/ 852511 h 1326668"/>
                  <a:gd name="connsiteX25" fmla="*/ 58683 w 665836"/>
                  <a:gd name="connsiteY25" fmla="*/ 840496 h 1326668"/>
                  <a:gd name="connsiteX26" fmla="*/ 53498 w 665836"/>
                  <a:gd name="connsiteY26" fmla="*/ 837611 h 1326668"/>
                  <a:gd name="connsiteX27" fmla="*/ 39851 w 665836"/>
                  <a:gd name="connsiteY27" fmla="*/ 837152 h 1326668"/>
                  <a:gd name="connsiteX28" fmla="*/ 23414 w 665836"/>
                  <a:gd name="connsiteY28" fmla="*/ 816530 h 1326668"/>
                  <a:gd name="connsiteX29" fmla="*/ 23414 w 665836"/>
                  <a:gd name="connsiteY29" fmla="*/ 786402 h 1326668"/>
                  <a:gd name="connsiteX30" fmla="*/ 20412 w 665836"/>
                  <a:gd name="connsiteY30" fmla="*/ 777222 h 1326668"/>
                  <a:gd name="connsiteX31" fmla="*/ 4960 w 665836"/>
                  <a:gd name="connsiteY31" fmla="*/ 758420 h 1326668"/>
                  <a:gd name="connsiteX32" fmla="*/ 777 w 665836"/>
                  <a:gd name="connsiteY32" fmla="*/ 737652 h 1326668"/>
                  <a:gd name="connsiteX33" fmla="*/ 24612 w 665836"/>
                  <a:gd name="connsiteY33" fmla="*/ 643414 h 1326668"/>
                  <a:gd name="connsiteX34" fmla="*/ 30172 w 665836"/>
                  <a:gd name="connsiteY34" fmla="*/ 633415 h 1326668"/>
                  <a:gd name="connsiteX35" fmla="*/ 102530 w 665836"/>
                  <a:gd name="connsiteY35" fmla="*/ 562978 h 1326668"/>
                  <a:gd name="connsiteX36" fmla="*/ 106253 w 665836"/>
                  <a:gd name="connsiteY36" fmla="*/ 553372 h 1326668"/>
                  <a:gd name="connsiteX37" fmla="*/ 108353 w 665836"/>
                  <a:gd name="connsiteY37" fmla="*/ 454987 h 1326668"/>
                  <a:gd name="connsiteX38" fmla="*/ 108599 w 665836"/>
                  <a:gd name="connsiteY38" fmla="*/ 451823 h 1326668"/>
                  <a:gd name="connsiteX39" fmla="*/ 133336 w 665836"/>
                  <a:gd name="connsiteY39" fmla="*/ 287640 h 1326668"/>
                  <a:gd name="connsiteX40" fmla="*/ 134746 w 665836"/>
                  <a:gd name="connsiteY40" fmla="*/ 282394 h 1326668"/>
                  <a:gd name="connsiteX41" fmla="*/ 143179 w 665836"/>
                  <a:gd name="connsiteY41" fmla="*/ 260970 h 1326668"/>
                  <a:gd name="connsiteX42" fmla="*/ 140964 w 665836"/>
                  <a:gd name="connsiteY42" fmla="*/ 245594 h 1326668"/>
                  <a:gd name="connsiteX43" fmla="*/ 127053 w 665836"/>
                  <a:gd name="connsiteY43" fmla="*/ 230202 h 1326668"/>
                  <a:gd name="connsiteX44" fmla="*/ 121608 w 665836"/>
                  <a:gd name="connsiteY44" fmla="*/ 217121 h 1326668"/>
                  <a:gd name="connsiteX45" fmla="*/ 120033 w 665836"/>
                  <a:gd name="connsiteY45" fmla="*/ 198631 h 1326668"/>
                  <a:gd name="connsiteX46" fmla="*/ 102612 w 665836"/>
                  <a:gd name="connsiteY46" fmla="*/ 182763 h 1326668"/>
                  <a:gd name="connsiteX47" fmla="*/ 96067 w 665836"/>
                  <a:gd name="connsiteY47" fmla="*/ 169371 h 1326668"/>
                  <a:gd name="connsiteX48" fmla="*/ 82271 w 665836"/>
                  <a:gd name="connsiteY48" fmla="*/ 59085 h 1326668"/>
                  <a:gd name="connsiteX49" fmla="*/ 90571 w 665836"/>
                  <a:gd name="connsiteY49" fmla="*/ 38021 h 1326668"/>
                  <a:gd name="connsiteX50" fmla="*/ 141324 w 665836"/>
                  <a:gd name="connsiteY50" fmla="*/ 2746 h 1326668"/>
                  <a:gd name="connsiteX51" fmla="*/ 157482 w 665836"/>
                  <a:gd name="connsiteY51" fmla="*/ 2270 h 1326668"/>
                  <a:gd name="connsiteX52" fmla="*/ 654534 w 665836"/>
                  <a:gd name="connsiteY52" fmla="*/ 310130 h 1326668"/>
                  <a:gd name="connsiteX53" fmla="*/ 663753 w 665836"/>
                  <a:gd name="connsiteY53" fmla="*/ 328325 h 1326668"/>
                  <a:gd name="connsiteX54" fmla="*/ 665836 w 665836"/>
                  <a:gd name="connsiteY54" fmla="*/ 627333 h 1326668"/>
                  <a:gd name="connsiteX55" fmla="*/ 659061 w 665836"/>
                  <a:gd name="connsiteY55" fmla="*/ 644069 h 1326668"/>
                  <a:gd name="connsiteX56" fmla="*/ 647496 w 665836"/>
                  <a:gd name="connsiteY56" fmla="*/ 648069 h 1326668"/>
                  <a:gd name="connsiteX57" fmla="*/ 613704 w 665836"/>
                  <a:gd name="connsiteY57" fmla="*/ 644643 h 1326668"/>
                  <a:gd name="connsiteX58" fmla="*/ 606339 w 665836"/>
                  <a:gd name="connsiteY58" fmla="*/ 649839 h 1326668"/>
                  <a:gd name="connsiteX59" fmla="*/ 581110 w 665836"/>
                  <a:gd name="connsiteY59" fmla="*/ 701802 h 1326668"/>
                  <a:gd name="connsiteX60" fmla="*/ 580372 w 665836"/>
                  <a:gd name="connsiteY60" fmla="*/ 703655 h 1326668"/>
                  <a:gd name="connsiteX61" fmla="*/ 565346 w 665836"/>
                  <a:gd name="connsiteY61" fmla="*/ 750667 h 1326668"/>
                  <a:gd name="connsiteX62" fmla="*/ 579765 w 665836"/>
                  <a:gd name="connsiteY62" fmla="*/ 771174 h 1326668"/>
                  <a:gd name="connsiteX63" fmla="*/ 562525 w 665836"/>
                  <a:gd name="connsiteY63" fmla="*/ 792188 h 1326668"/>
                  <a:gd name="connsiteX64" fmla="*/ 559851 w 665836"/>
                  <a:gd name="connsiteY64" fmla="*/ 804696 h 1326668"/>
                  <a:gd name="connsiteX65" fmla="*/ 563444 w 665836"/>
                  <a:gd name="connsiteY65" fmla="*/ 822153 h 1326668"/>
                  <a:gd name="connsiteX66" fmla="*/ 561803 w 665836"/>
                  <a:gd name="connsiteY66" fmla="*/ 837365 h 1326668"/>
                  <a:gd name="connsiteX67" fmla="*/ 549271 w 665836"/>
                  <a:gd name="connsiteY67" fmla="*/ 864609 h 1326668"/>
                  <a:gd name="connsiteX68" fmla="*/ 548286 w 665836"/>
                  <a:gd name="connsiteY68" fmla="*/ 867559 h 1326668"/>
                  <a:gd name="connsiteX69" fmla="*/ 543365 w 665836"/>
                  <a:gd name="connsiteY69" fmla="*/ 889524 h 1326668"/>
                  <a:gd name="connsiteX70" fmla="*/ 563345 w 665836"/>
                  <a:gd name="connsiteY70" fmla="*/ 884656 h 1326668"/>
                  <a:gd name="connsiteX71" fmla="*/ 575139 w 665836"/>
                  <a:gd name="connsiteY71" fmla="*/ 917637 h 1326668"/>
                  <a:gd name="connsiteX72" fmla="*/ 576533 w 665836"/>
                  <a:gd name="connsiteY72" fmla="*/ 924735 h 1326668"/>
                  <a:gd name="connsiteX73" fmla="*/ 578355 w 665836"/>
                  <a:gd name="connsiteY73" fmla="*/ 963354 h 1326668"/>
                  <a:gd name="connsiteX74" fmla="*/ 581865 w 665836"/>
                  <a:gd name="connsiteY74" fmla="*/ 972337 h 1326668"/>
                  <a:gd name="connsiteX75" fmla="*/ 601664 w 665836"/>
                  <a:gd name="connsiteY75" fmla="*/ 992827 h 1326668"/>
                  <a:gd name="connsiteX76" fmla="*/ 601664 w 665836"/>
                  <a:gd name="connsiteY76" fmla="*/ 1017219 h 1326668"/>
                  <a:gd name="connsiteX77" fmla="*/ 560015 w 665836"/>
                  <a:gd name="connsiteY77" fmla="*/ 1031299 h 1326668"/>
                  <a:gd name="connsiteX78" fmla="*/ 557029 w 665836"/>
                  <a:gd name="connsiteY78" fmla="*/ 1033267 h 1326668"/>
                  <a:gd name="connsiteX79" fmla="*/ 528520 w 665836"/>
                  <a:gd name="connsiteY79" fmla="*/ 1063002 h 1326668"/>
                  <a:gd name="connsiteX80" fmla="*/ 526617 w 665836"/>
                  <a:gd name="connsiteY80" fmla="*/ 1065723 h 1326668"/>
                  <a:gd name="connsiteX81" fmla="*/ 483655 w 665836"/>
                  <a:gd name="connsiteY81" fmla="*/ 1150650 h 1326668"/>
                  <a:gd name="connsiteX82" fmla="*/ 477093 w 665836"/>
                  <a:gd name="connsiteY82" fmla="*/ 1158076 h 1326668"/>
                  <a:gd name="connsiteX83" fmla="*/ 423535 w 665836"/>
                  <a:gd name="connsiteY83" fmla="*/ 1191926 h 1326668"/>
                  <a:gd name="connsiteX84" fmla="*/ 414431 w 665836"/>
                  <a:gd name="connsiteY84" fmla="*/ 1194188 h 1326668"/>
                  <a:gd name="connsiteX85" fmla="*/ 358412 w 665836"/>
                  <a:gd name="connsiteY85" fmla="*/ 1189139 h 1326668"/>
                  <a:gd name="connsiteX86" fmla="*/ 355509 w 665836"/>
                  <a:gd name="connsiteY86" fmla="*/ 1189664 h 1326668"/>
                  <a:gd name="connsiteX87" fmla="*/ 342795 w 665836"/>
                  <a:gd name="connsiteY87" fmla="*/ 1195483 h 1326668"/>
                  <a:gd name="connsiteX88" fmla="*/ 349505 w 665836"/>
                  <a:gd name="connsiteY88" fmla="*/ 1224022 h 1326668"/>
                  <a:gd name="connsiteX89" fmla="*/ 313893 w 665836"/>
                  <a:gd name="connsiteY89" fmla="*/ 1252921 h 1326668"/>
                  <a:gd name="connsiteX90" fmla="*/ 312728 w 665836"/>
                  <a:gd name="connsiteY90" fmla="*/ 1254052 h 1326668"/>
                  <a:gd name="connsiteX91" fmla="*/ 287974 w 665836"/>
                  <a:gd name="connsiteY91" fmla="*/ 1282918 h 1326668"/>
                  <a:gd name="connsiteX92" fmla="*/ 281725 w 665836"/>
                  <a:gd name="connsiteY92" fmla="*/ 1287541 h 1326668"/>
                  <a:gd name="connsiteX93" fmla="*/ 203413 w 665836"/>
                  <a:gd name="connsiteY93" fmla="*/ 1319784 h 1326668"/>
                  <a:gd name="connsiteX94" fmla="*/ 186188 w 665836"/>
                  <a:gd name="connsiteY94" fmla="*/ 1300327 h 1326668"/>
                  <a:gd name="connsiteX95" fmla="*/ 179332 w 665836"/>
                  <a:gd name="connsiteY95" fmla="*/ 1298654 h 1326668"/>
                  <a:gd name="connsiteX96" fmla="*/ 168342 w 665836"/>
                  <a:gd name="connsiteY96" fmla="*/ 1320062 h 1326668"/>
                  <a:gd name="connsiteX97" fmla="*/ 106007 w 665836"/>
                  <a:gd name="connsiteY97" fmla="*/ 1326669 h 1326668"/>
                  <a:gd name="connsiteX98" fmla="*/ 48775 w 665836"/>
                  <a:gd name="connsiteY98" fmla="*/ 1113080 h 1326668"/>
                  <a:gd name="connsiteX99" fmla="*/ 41327 w 665836"/>
                  <a:gd name="connsiteY99" fmla="*/ 1119768 h 1326668"/>
                  <a:gd name="connsiteX100" fmla="*/ 35339 w 665836"/>
                  <a:gd name="connsiteY100" fmla="*/ 1136750 h 1326668"/>
                  <a:gd name="connsiteX101" fmla="*/ 37177 w 665836"/>
                  <a:gd name="connsiteY101" fmla="*/ 1150912 h 1326668"/>
                  <a:gd name="connsiteX102" fmla="*/ 65883 w 665836"/>
                  <a:gd name="connsiteY102" fmla="*/ 1189106 h 1326668"/>
                  <a:gd name="connsiteX103" fmla="*/ 69016 w 665836"/>
                  <a:gd name="connsiteY103" fmla="*/ 1191778 h 1326668"/>
                  <a:gd name="connsiteX104" fmla="*/ 89964 w 665836"/>
                  <a:gd name="connsiteY104" fmla="*/ 1201564 h 1326668"/>
                  <a:gd name="connsiteX105" fmla="*/ 100250 w 665836"/>
                  <a:gd name="connsiteY105" fmla="*/ 1215760 h 1326668"/>
                  <a:gd name="connsiteX106" fmla="*/ 105154 w 665836"/>
                  <a:gd name="connsiteY106" fmla="*/ 1239643 h 1326668"/>
                  <a:gd name="connsiteX107" fmla="*/ 105761 w 665836"/>
                  <a:gd name="connsiteY107" fmla="*/ 1241807 h 1326668"/>
                  <a:gd name="connsiteX108" fmla="*/ 126495 w 665836"/>
                  <a:gd name="connsiteY108" fmla="*/ 1299294 h 1326668"/>
                  <a:gd name="connsiteX109" fmla="*/ 119442 w 665836"/>
                  <a:gd name="connsiteY109" fmla="*/ 1316522 h 1326668"/>
                  <a:gd name="connsiteX110" fmla="*/ 162780 w 665836"/>
                  <a:gd name="connsiteY110" fmla="*/ 1311932 h 1326668"/>
                  <a:gd name="connsiteX111" fmla="*/ 174756 w 665836"/>
                  <a:gd name="connsiteY111" fmla="*/ 1288639 h 1326668"/>
                  <a:gd name="connsiteX112" fmla="*/ 190864 w 665836"/>
                  <a:gd name="connsiteY112" fmla="*/ 1292540 h 1326668"/>
                  <a:gd name="connsiteX113" fmla="*/ 205808 w 665836"/>
                  <a:gd name="connsiteY113" fmla="*/ 1309441 h 1326668"/>
                  <a:gd name="connsiteX114" fmla="*/ 278460 w 665836"/>
                  <a:gd name="connsiteY114" fmla="*/ 1279525 h 1326668"/>
                  <a:gd name="connsiteX115" fmla="*/ 281445 w 665836"/>
                  <a:gd name="connsiteY115" fmla="*/ 1277279 h 1326668"/>
                  <a:gd name="connsiteX116" fmla="*/ 306182 w 665836"/>
                  <a:gd name="connsiteY116" fmla="*/ 1248429 h 1326668"/>
                  <a:gd name="connsiteX117" fmla="*/ 308479 w 665836"/>
                  <a:gd name="connsiteY117" fmla="*/ 1246200 h 1326668"/>
                  <a:gd name="connsiteX118" fmla="*/ 339892 w 665836"/>
                  <a:gd name="connsiteY118" fmla="*/ 1220694 h 1326668"/>
                  <a:gd name="connsiteX119" fmla="*/ 332822 w 665836"/>
                  <a:gd name="connsiteY119" fmla="*/ 1190548 h 1326668"/>
                  <a:gd name="connsiteX120" fmla="*/ 351949 w 665836"/>
                  <a:gd name="connsiteY120" fmla="*/ 1181812 h 1326668"/>
                  <a:gd name="connsiteX121" fmla="*/ 359183 w 665836"/>
                  <a:gd name="connsiteY121" fmla="*/ 1180550 h 1326668"/>
                  <a:gd name="connsiteX122" fmla="*/ 415219 w 665836"/>
                  <a:gd name="connsiteY122" fmla="*/ 1185599 h 1326668"/>
                  <a:gd name="connsiteX123" fmla="*/ 418958 w 665836"/>
                  <a:gd name="connsiteY123" fmla="*/ 1184631 h 1326668"/>
                  <a:gd name="connsiteX124" fmla="*/ 472501 w 665836"/>
                  <a:gd name="connsiteY124" fmla="*/ 1150798 h 1326668"/>
                  <a:gd name="connsiteX125" fmla="*/ 475978 w 665836"/>
                  <a:gd name="connsiteY125" fmla="*/ 1146765 h 1326668"/>
                  <a:gd name="connsiteX126" fmla="*/ 518940 w 665836"/>
                  <a:gd name="connsiteY126" fmla="*/ 1061855 h 1326668"/>
                  <a:gd name="connsiteX127" fmla="*/ 522303 w 665836"/>
                  <a:gd name="connsiteY127" fmla="*/ 1057035 h 1326668"/>
                  <a:gd name="connsiteX128" fmla="*/ 550812 w 665836"/>
                  <a:gd name="connsiteY128" fmla="*/ 1027300 h 1326668"/>
                  <a:gd name="connsiteX129" fmla="*/ 557259 w 665836"/>
                  <a:gd name="connsiteY129" fmla="*/ 1023136 h 1326668"/>
                  <a:gd name="connsiteX130" fmla="*/ 593068 w 665836"/>
                  <a:gd name="connsiteY130" fmla="*/ 1011022 h 1326668"/>
                  <a:gd name="connsiteX131" fmla="*/ 593068 w 665836"/>
                  <a:gd name="connsiteY131" fmla="*/ 996270 h 1326668"/>
                  <a:gd name="connsiteX132" fmla="*/ 575680 w 665836"/>
                  <a:gd name="connsiteY132" fmla="*/ 978304 h 1326668"/>
                  <a:gd name="connsiteX133" fmla="*/ 569742 w 665836"/>
                  <a:gd name="connsiteY133" fmla="*/ 963748 h 1326668"/>
                  <a:gd name="connsiteX134" fmla="*/ 567921 w 665836"/>
                  <a:gd name="connsiteY134" fmla="*/ 925145 h 1326668"/>
                  <a:gd name="connsiteX135" fmla="*/ 567036 w 665836"/>
                  <a:gd name="connsiteY135" fmla="*/ 920522 h 1326668"/>
                  <a:gd name="connsiteX136" fmla="*/ 557866 w 665836"/>
                  <a:gd name="connsiteY136" fmla="*/ 894819 h 1326668"/>
                  <a:gd name="connsiteX137" fmla="*/ 531932 w 665836"/>
                  <a:gd name="connsiteY137" fmla="*/ 901130 h 1326668"/>
                  <a:gd name="connsiteX138" fmla="*/ 539887 w 665836"/>
                  <a:gd name="connsiteY138" fmla="*/ 865641 h 1326668"/>
                  <a:gd name="connsiteX139" fmla="*/ 541462 w 665836"/>
                  <a:gd name="connsiteY139" fmla="*/ 860969 h 1326668"/>
                  <a:gd name="connsiteX140" fmla="*/ 553978 w 665836"/>
                  <a:gd name="connsiteY140" fmla="*/ 833742 h 1326668"/>
                  <a:gd name="connsiteX141" fmla="*/ 555029 w 665836"/>
                  <a:gd name="connsiteY141" fmla="*/ 823858 h 1326668"/>
                  <a:gd name="connsiteX142" fmla="*/ 551436 w 665836"/>
                  <a:gd name="connsiteY142" fmla="*/ 806384 h 1326668"/>
                  <a:gd name="connsiteX143" fmla="*/ 555882 w 665836"/>
                  <a:gd name="connsiteY143" fmla="*/ 786681 h 1326668"/>
                  <a:gd name="connsiteX144" fmla="*/ 568987 w 665836"/>
                  <a:gd name="connsiteY144" fmla="*/ 770731 h 1326668"/>
                  <a:gd name="connsiteX145" fmla="*/ 555849 w 665836"/>
                  <a:gd name="connsiteY145" fmla="*/ 752093 h 1326668"/>
                  <a:gd name="connsiteX146" fmla="*/ 572186 w 665836"/>
                  <a:gd name="connsiteY146" fmla="*/ 701032 h 1326668"/>
                  <a:gd name="connsiteX147" fmla="*/ 573417 w 665836"/>
                  <a:gd name="connsiteY147" fmla="*/ 697983 h 1326668"/>
                  <a:gd name="connsiteX148" fmla="*/ 598629 w 665836"/>
                  <a:gd name="connsiteY148" fmla="*/ 646053 h 1326668"/>
                  <a:gd name="connsiteX149" fmla="*/ 614590 w 665836"/>
                  <a:gd name="connsiteY149" fmla="*/ 636070 h 1326668"/>
                  <a:gd name="connsiteX150" fmla="*/ 648382 w 665836"/>
                  <a:gd name="connsiteY150" fmla="*/ 639496 h 1326668"/>
                  <a:gd name="connsiteX151" fmla="*/ 653270 w 665836"/>
                  <a:gd name="connsiteY151" fmla="*/ 637676 h 1326668"/>
                  <a:gd name="connsiteX152" fmla="*/ 657240 w 665836"/>
                  <a:gd name="connsiteY152" fmla="*/ 627366 h 1326668"/>
                  <a:gd name="connsiteX153" fmla="*/ 655157 w 665836"/>
                  <a:gd name="connsiteY153" fmla="*/ 328358 h 1326668"/>
                  <a:gd name="connsiteX154" fmla="*/ 650006 w 665836"/>
                  <a:gd name="connsiteY154" fmla="*/ 317391 h 1326668"/>
                  <a:gd name="connsiteX155" fmla="*/ 152954 w 665836"/>
                  <a:gd name="connsiteY155" fmla="*/ 9532 h 1326668"/>
                  <a:gd name="connsiteX156" fmla="*/ 146245 w 665836"/>
                  <a:gd name="connsiteY156" fmla="*/ 9745 h 1326668"/>
                  <a:gd name="connsiteX157" fmla="*/ 95492 w 665836"/>
                  <a:gd name="connsiteY157" fmla="*/ 45020 h 1326668"/>
                  <a:gd name="connsiteX158" fmla="*/ 90817 w 665836"/>
                  <a:gd name="connsiteY158" fmla="*/ 57970 h 1326668"/>
                  <a:gd name="connsiteX159" fmla="*/ 104613 w 665836"/>
                  <a:gd name="connsiteY159" fmla="*/ 168256 h 1326668"/>
                  <a:gd name="connsiteX160" fmla="*/ 108435 w 665836"/>
                  <a:gd name="connsiteY160" fmla="*/ 176354 h 1326668"/>
                  <a:gd name="connsiteX161" fmla="*/ 128300 w 665836"/>
                  <a:gd name="connsiteY161" fmla="*/ 194484 h 1326668"/>
                  <a:gd name="connsiteX162" fmla="*/ 130186 w 665836"/>
                  <a:gd name="connsiteY162" fmla="*/ 216301 h 1326668"/>
                  <a:gd name="connsiteX163" fmla="*/ 133451 w 665836"/>
                  <a:gd name="connsiteY163" fmla="*/ 224366 h 1326668"/>
                  <a:gd name="connsiteX164" fmla="*/ 147361 w 665836"/>
                  <a:gd name="connsiteY164" fmla="*/ 239775 h 1326668"/>
                  <a:gd name="connsiteX165" fmla="*/ 151199 w 665836"/>
                  <a:gd name="connsiteY165" fmla="*/ 264068 h 1326668"/>
                  <a:gd name="connsiteX166" fmla="*/ 142768 w 665836"/>
                  <a:gd name="connsiteY166" fmla="*/ 285493 h 1326668"/>
                  <a:gd name="connsiteX167" fmla="*/ 141866 w 665836"/>
                  <a:gd name="connsiteY167" fmla="*/ 288886 h 1326668"/>
                  <a:gd name="connsiteX168" fmla="*/ 117145 w 665836"/>
                  <a:gd name="connsiteY168" fmla="*/ 452971 h 1326668"/>
                  <a:gd name="connsiteX169" fmla="*/ 116981 w 665836"/>
                  <a:gd name="connsiteY169" fmla="*/ 455101 h 1326668"/>
                  <a:gd name="connsiteX170" fmla="*/ 114881 w 665836"/>
                  <a:gd name="connsiteY170" fmla="*/ 553487 h 1326668"/>
                  <a:gd name="connsiteX171" fmla="*/ 108566 w 665836"/>
                  <a:gd name="connsiteY171" fmla="*/ 569075 h 1326668"/>
                  <a:gd name="connsiteX172" fmla="*/ 36209 w 665836"/>
                  <a:gd name="connsiteY172" fmla="*/ 639512 h 1326668"/>
                  <a:gd name="connsiteX173" fmla="*/ 32961 w 665836"/>
                  <a:gd name="connsiteY173" fmla="*/ 645446 h 1326668"/>
                  <a:gd name="connsiteX174" fmla="*/ 9126 w 665836"/>
                  <a:gd name="connsiteY174" fmla="*/ 739717 h 1326668"/>
                  <a:gd name="connsiteX175" fmla="*/ 11636 w 665836"/>
                  <a:gd name="connsiteY175" fmla="*/ 752913 h 1326668"/>
                  <a:gd name="connsiteX176" fmla="*/ 27089 w 665836"/>
                  <a:gd name="connsiteY176" fmla="*/ 771714 h 1326668"/>
                  <a:gd name="connsiteX177" fmla="*/ 32043 w 665836"/>
                  <a:gd name="connsiteY177" fmla="*/ 786353 h 1326668"/>
                  <a:gd name="connsiteX178" fmla="*/ 32043 w 665836"/>
                  <a:gd name="connsiteY178" fmla="*/ 816481 h 1326668"/>
                  <a:gd name="connsiteX179" fmla="*/ 40178 w 665836"/>
                  <a:gd name="connsiteY179" fmla="*/ 828513 h 1326668"/>
                  <a:gd name="connsiteX180" fmla="*/ 53827 w 665836"/>
                  <a:gd name="connsiteY180" fmla="*/ 828972 h 1326668"/>
                  <a:gd name="connsiteX181" fmla="*/ 65375 w 665836"/>
                  <a:gd name="connsiteY181" fmla="*/ 835054 h 1326668"/>
                  <a:gd name="connsiteX182" fmla="*/ 69902 w 665836"/>
                  <a:gd name="connsiteY182" fmla="*/ 853970 h 1326668"/>
                  <a:gd name="connsiteX183" fmla="*/ 67573 w 665836"/>
                  <a:gd name="connsiteY183" fmla="*/ 867182 h 1326668"/>
                  <a:gd name="connsiteX184" fmla="*/ 68787 w 665836"/>
                  <a:gd name="connsiteY184" fmla="*/ 876771 h 1326668"/>
                  <a:gd name="connsiteX185" fmla="*/ 89866 w 665836"/>
                  <a:gd name="connsiteY185" fmla="*/ 921063 h 1326668"/>
                  <a:gd name="connsiteX186" fmla="*/ 92064 w 665836"/>
                  <a:gd name="connsiteY186" fmla="*/ 929341 h 1326668"/>
                  <a:gd name="connsiteX187" fmla="*/ 96231 w 665836"/>
                  <a:gd name="connsiteY187" fmla="*/ 978862 h 1326668"/>
                  <a:gd name="connsiteX188" fmla="*/ 96296 w 665836"/>
                  <a:gd name="connsiteY188" fmla="*/ 982107 h 1326668"/>
                  <a:gd name="connsiteX189" fmla="*/ 94262 w 665836"/>
                  <a:gd name="connsiteY189" fmla="*/ 1030283 h 1326668"/>
                  <a:gd name="connsiteX190" fmla="*/ 95623 w 665836"/>
                  <a:gd name="connsiteY190" fmla="*/ 1037512 h 1326668"/>
                  <a:gd name="connsiteX191" fmla="*/ 131039 w 665836"/>
                  <a:gd name="connsiteY191" fmla="*/ 1115096 h 1326668"/>
                  <a:gd name="connsiteX192" fmla="*/ 90309 w 665836"/>
                  <a:gd name="connsiteY192" fmla="*/ 1113457 h 1326668"/>
                  <a:gd name="connsiteX193" fmla="*/ 71428 w 665836"/>
                  <a:gd name="connsiteY193" fmla="*/ 1119210 h 1326668"/>
                  <a:gd name="connsiteX194" fmla="*/ 50300 w 665836"/>
                  <a:gd name="connsiteY194" fmla="*/ 1113260 h 1326668"/>
                  <a:gd name="connsiteX195" fmla="*/ 48791 w 665836"/>
                  <a:gd name="connsiteY195" fmla="*/ 1113063 h 132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665836" h="1326668">
                    <a:moveTo>
                      <a:pt x="105991" y="1326603"/>
                    </a:moveTo>
                    <a:lnTo>
                      <a:pt x="117293" y="1299097"/>
                    </a:lnTo>
                    <a:lnTo>
                      <a:pt x="97642" y="1244692"/>
                    </a:lnTo>
                    <a:cubicBezTo>
                      <a:pt x="97264" y="1243594"/>
                      <a:pt x="96969" y="1242528"/>
                      <a:pt x="96739" y="1241414"/>
                    </a:cubicBezTo>
                    <a:lnTo>
                      <a:pt x="91818" y="1217481"/>
                    </a:lnTo>
                    <a:cubicBezTo>
                      <a:pt x="91047" y="1213711"/>
                      <a:pt x="88947" y="1210596"/>
                      <a:pt x="86323" y="1209367"/>
                    </a:cubicBezTo>
                    <a:lnTo>
                      <a:pt x="65375" y="1199581"/>
                    </a:lnTo>
                    <a:cubicBezTo>
                      <a:pt x="62964" y="1198433"/>
                      <a:pt x="60798" y="1196663"/>
                      <a:pt x="59027" y="1194286"/>
                    </a:cubicBezTo>
                    <a:lnTo>
                      <a:pt x="30303" y="1156076"/>
                    </a:lnTo>
                    <a:cubicBezTo>
                      <a:pt x="25825" y="1150093"/>
                      <a:pt x="24628" y="1141389"/>
                      <a:pt x="27253" y="1133898"/>
                    </a:cubicBezTo>
                    <a:lnTo>
                      <a:pt x="33256" y="1116916"/>
                    </a:lnTo>
                    <a:cubicBezTo>
                      <a:pt x="36488" y="1107769"/>
                      <a:pt x="44739" y="1102736"/>
                      <a:pt x="52629" y="1105015"/>
                    </a:cubicBezTo>
                    <a:lnTo>
                      <a:pt x="71330" y="1110260"/>
                    </a:lnTo>
                    <a:lnTo>
                      <a:pt x="89193" y="1104818"/>
                    </a:lnTo>
                    <a:lnTo>
                      <a:pt x="117375" y="1105966"/>
                    </a:lnTo>
                    <a:lnTo>
                      <a:pt x="87766" y="1041118"/>
                    </a:lnTo>
                    <a:cubicBezTo>
                      <a:pt x="86208" y="1037742"/>
                      <a:pt x="85470" y="1033873"/>
                      <a:pt x="85633" y="1029955"/>
                    </a:cubicBezTo>
                    <a:lnTo>
                      <a:pt x="87668" y="981730"/>
                    </a:lnTo>
                    <a:cubicBezTo>
                      <a:pt x="87717" y="980976"/>
                      <a:pt x="87668" y="980271"/>
                      <a:pt x="87635" y="979599"/>
                    </a:cubicBezTo>
                    <a:lnTo>
                      <a:pt x="83469" y="930095"/>
                    </a:lnTo>
                    <a:cubicBezTo>
                      <a:pt x="83320" y="928226"/>
                      <a:pt x="82829" y="926390"/>
                      <a:pt x="82074" y="924800"/>
                    </a:cubicBezTo>
                    <a:lnTo>
                      <a:pt x="60995" y="880509"/>
                    </a:lnTo>
                    <a:cubicBezTo>
                      <a:pt x="58879" y="876066"/>
                      <a:pt x="58206" y="870821"/>
                      <a:pt x="59076" y="865723"/>
                    </a:cubicBezTo>
                    <a:lnTo>
                      <a:pt x="59076" y="865723"/>
                    </a:lnTo>
                    <a:cubicBezTo>
                      <a:pt x="59076" y="865723"/>
                      <a:pt x="61405" y="852511"/>
                      <a:pt x="61405" y="852511"/>
                    </a:cubicBezTo>
                    <a:cubicBezTo>
                      <a:pt x="62176" y="848135"/>
                      <a:pt x="61143" y="843528"/>
                      <a:pt x="58683" y="840496"/>
                    </a:cubicBezTo>
                    <a:cubicBezTo>
                      <a:pt x="57648" y="839217"/>
                      <a:pt x="55910" y="837693"/>
                      <a:pt x="53498" y="837611"/>
                    </a:cubicBezTo>
                    <a:lnTo>
                      <a:pt x="39851" y="837152"/>
                    </a:lnTo>
                    <a:cubicBezTo>
                      <a:pt x="30632" y="836840"/>
                      <a:pt x="23414" y="827776"/>
                      <a:pt x="23414" y="816530"/>
                    </a:cubicBezTo>
                    <a:lnTo>
                      <a:pt x="23414" y="786402"/>
                    </a:lnTo>
                    <a:cubicBezTo>
                      <a:pt x="23414" y="782894"/>
                      <a:pt x="22315" y="779550"/>
                      <a:pt x="20412" y="777222"/>
                    </a:cubicBezTo>
                    <a:lnTo>
                      <a:pt x="4960" y="758420"/>
                    </a:lnTo>
                    <a:cubicBezTo>
                      <a:pt x="498" y="752995"/>
                      <a:pt x="-1109" y="745045"/>
                      <a:pt x="777" y="737652"/>
                    </a:cubicBezTo>
                    <a:lnTo>
                      <a:pt x="24612" y="643414"/>
                    </a:lnTo>
                    <a:cubicBezTo>
                      <a:pt x="25580" y="639480"/>
                      <a:pt x="27515" y="636004"/>
                      <a:pt x="30172" y="633415"/>
                    </a:cubicBezTo>
                    <a:lnTo>
                      <a:pt x="102530" y="562978"/>
                    </a:lnTo>
                    <a:cubicBezTo>
                      <a:pt x="104777" y="560781"/>
                      <a:pt x="106171" y="557175"/>
                      <a:pt x="106253" y="553372"/>
                    </a:cubicBezTo>
                    <a:lnTo>
                      <a:pt x="108353" y="454987"/>
                    </a:lnTo>
                    <a:cubicBezTo>
                      <a:pt x="108370" y="453938"/>
                      <a:pt x="108468" y="452872"/>
                      <a:pt x="108599" y="451823"/>
                    </a:cubicBezTo>
                    <a:lnTo>
                      <a:pt x="133336" y="287640"/>
                    </a:lnTo>
                    <a:cubicBezTo>
                      <a:pt x="133615" y="285771"/>
                      <a:pt x="134107" y="284017"/>
                      <a:pt x="134746" y="282394"/>
                    </a:cubicBezTo>
                    <a:lnTo>
                      <a:pt x="143179" y="260970"/>
                    </a:lnTo>
                    <a:cubicBezTo>
                      <a:pt x="145229" y="255757"/>
                      <a:pt x="144310" y="249299"/>
                      <a:pt x="140964" y="245594"/>
                    </a:cubicBezTo>
                    <a:lnTo>
                      <a:pt x="127053" y="230202"/>
                    </a:lnTo>
                    <a:cubicBezTo>
                      <a:pt x="124002" y="226842"/>
                      <a:pt x="122066" y="222186"/>
                      <a:pt x="121608" y="217121"/>
                    </a:cubicBezTo>
                    <a:lnTo>
                      <a:pt x="120033" y="198631"/>
                    </a:lnTo>
                    <a:lnTo>
                      <a:pt x="102612" y="182763"/>
                    </a:lnTo>
                    <a:cubicBezTo>
                      <a:pt x="99068" y="179518"/>
                      <a:pt x="96739" y="174764"/>
                      <a:pt x="96067" y="169371"/>
                    </a:cubicBezTo>
                    <a:lnTo>
                      <a:pt x="82271" y="59085"/>
                    </a:lnTo>
                    <a:cubicBezTo>
                      <a:pt x="81205" y="50528"/>
                      <a:pt x="84453" y="42267"/>
                      <a:pt x="90571" y="38021"/>
                    </a:cubicBezTo>
                    <a:lnTo>
                      <a:pt x="141324" y="2746"/>
                    </a:lnTo>
                    <a:cubicBezTo>
                      <a:pt x="146278" y="-746"/>
                      <a:pt x="152348" y="-910"/>
                      <a:pt x="157482" y="2270"/>
                    </a:cubicBezTo>
                    <a:lnTo>
                      <a:pt x="654534" y="310130"/>
                    </a:lnTo>
                    <a:cubicBezTo>
                      <a:pt x="660143" y="313621"/>
                      <a:pt x="663687" y="320588"/>
                      <a:pt x="663753" y="328325"/>
                    </a:cubicBezTo>
                    <a:lnTo>
                      <a:pt x="665836" y="627333"/>
                    </a:lnTo>
                    <a:cubicBezTo>
                      <a:pt x="665885" y="633906"/>
                      <a:pt x="663342" y="640168"/>
                      <a:pt x="659061" y="644069"/>
                    </a:cubicBezTo>
                    <a:cubicBezTo>
                      <a:pt x="655747" y="647069"/>
                      <a:pt x="651761" y="648545"/>
                      <a:pt x="647496" y="648069"/>
                    </a:cubicBezTo>
                    <a:lnTo>
                      <a:pt x="613704" y="644643"/>
                    </a:lnTo>
                    <a:cubicBezTo>
                      <a:pt x="610916" y="644479"/>
                      <a:pt x="608045" y="646348"/>
                      <a:pt x="606339" y="649839"/>
                    </a:cubicBezTo>
                    <a:lnTo>
                      <a:pt x="581110" y="701802"/>
                    </a:lnTo>
                    <a:cubicBezTo>
                      <a:pt x="580815" y="702409"/>
                      <a:pt x="580569" y="703015"/>
                      <a:pt x="580372" y="703655"/>
                    </a:cubicBezTo>
                    <a:lnTo>
                      <a:pt x="565346" y="750667"/>
                    </a:lnTo>
                    <a:lnTo>
                      <a:pt x="579765" y="771174"/>
                    </a:lnTo>
                    <a:lnTo>
                      <a:pt x="562525" y="792188"/>
                    </a:lnTo>
                    <a:cubicBezTo>
                      <a:pt x="559982" y="795286"/>
                      <a:pt x="558948" y="800187"/>
                      <a:pt x="559851" y="804696"/>
                    </a:cubicBezTo>
                    <a:lnTo>
                      <a:pt x="563444" y="822153"/>
                    </a:lnTo>
                    <a:cubicBezTo>
                      <a:pt x="564510" y="827333"/>
                      <a:pt x="563919" y="832709"/>
                      <a:pt x="561803" y="837365"/>
                    </a:cubicBezTo>
                    <a:lnTo>
                      <a:pt x="549271" y="864609"/>
                    </a:lnTo>
                    <a:cubicBezTo>
                      <a:pt x="548844" y="865494"/>
                      <a:pt x="548516" y="866494"/>
                      <a:pt x="548286" y="867559"/>
                    </a:cubicBezTo>
                    <a:lnTo>
                      <a:pt x="543365" y="889524"/>
                    </a:lnTo>
                    <a:lnTo>
                      <a:pt x="563345" y="884656"/>
                    </a:lnTo>
                    <a:lnTo>
                      <a:pt x="575139" y="917637"/>
                    </a:lnTo>
                    <a:cubicBezTo>
                      <a:pt x="575943" y="919882"/>
                      <a:pt x="576402" y="922276"/>
                      <a:pt x="576533" y="924735"/>
                    </a:cubicBezTo>
                    <a:lnTo>
                      <a:pt x="578355" y="963354"/>
                    </a:lnTo>
                    <a:cubicBezTo>
                      <a:pt x="578519" y="966928"/>
                      <a:pt x="579797" y="970206"/>
                      <a:pt x="581865" y="972337"/>
                    </a:cubicBezTo>
                    <a:lnTo>
                      <a:pt x="601664" y="992827"/>
                    </a:lnTo>
                    <a:lnTo>
                      <a:pt x="601664" y="1017219"/>
                    </a:lnTo>
                    <a:lnTo>
                      <a:pt x="560015" y="1031299"/>
                    </a:lnTo>
                    <a:cubicBezTo>
                      <a:pt x="558916" y="1031660"/>
                      <a:pt x="557915" y="1032316"/>
                      <a:pt x="557029" y="1033267"/>
                    </a:cubicBezTo>
                    <a:lnTo>
                      <a:pt x="528520" y="1063002"/>
                    </a:lnTo>
                    <a:cubicBezTo>
                      <a:pt x="527782" y="1063772"/>
                      <a:pt x="527142" y="1064707"/>
                      <a:pt x="526617" y="1065723"/>
                    </a:cubicBezTo>
                    <a:lnTo>
                      <a:pt x="483655" y="1150650"/>
                    </a:lnTo>
                    <a:cubicBezTo>
                      <a:pt x="482080" y="1153814"/>
                      <a:pt x="479801" y="1156371"/>
                      <a:pt x="477093" y="1158076"/>
                    </a:cubicBezTo>
                    <a:lnTo>
                      <a:pt x="423535" y="1191926"/>
                    </a:lnTo>
                    <a:cubicBezTo>
                      <a:pt x="420713" y="1193696"/>
                      <a:pt x="417581" y="1194401"/>
                      <a:pt x="414431" y="1194188"/>
                    </a:cubicBezTo>
                    <a:lnTo>
                      <a:pt x="358412" y="1189139"/>
                    </a:lnTo>
                    <a:cubicBezTo>
                      <a:pt x="357444" y="1189041"/>
                      <a:pt x="356444" y="1189237"/>
                      <a:pt x="355509" y="1189664"/>
                    </a:cubicBezTo>
                    <a:lnTo>
                      <a:pt x="342795" y="1195483"/>
                    </a:lnTo>
                    <a:lnTo>
                      <a:pt x="349505" y="1224022"/>
                    </a:lnTo>
                    <a:lnTo>
                      <a:pt x="313893" y="1252921"/>
                    </a:lnTo>
                    <a:cubicBezTo>
                      <a:pt x="313482" y="1253248"/>
                      <a:pt x="313089" y="1253626"/>
                      <a:pt x="312728" y="1254052"/>
                    </a:cubicBezTo>
                    <a:lnTo>
                      <a:pt x="287974" y="1282918"/>
                    </a:lnTo>
                    <a:cubicBezTo>
                      <a:pt x="286219" y="1284967"/>
                      <a:pt x="284071" y="1286557"/>
                      <a:pt x="281725" y="1287541"/>
                    </a:cubicBezTo>
                    <a:lnTo>
                      <a:pt x="203413" y="1319784"/>
                    </a:lnTo>
                    <a:lnTo>
                      <a:pt x="186188" y="1300327"/>
                    </a:lnTo>
                    <a:lnTo>
                      <a:pt x="179332" y="1298654"/>
                    </a:lnTo>
                    <a:lnTo>
                      <a:pt x="168342" y="1320062"/>
                    </a:lnTo>
                    <a:lnTo>
                      <a:pt x="106007" y="1326669"/>
                    </a:lnTo>
                    <a:close/>
                    <a:moveTo>
                      <a:pt x="48775" y="1113080"/>
                    </a:moveTo>
                    <a:cubicBezTo>
                      <a:pt x="45723" y="1113080"/>
                      <a:pt x="42786" y="1115637"/>
                      <a:pt x="41327" y="1119768"/>
                    </a:cubicBezTo>
                    <a:lnTo>
                      <a:pt x="35339" y="1136750"/>
                    </a:lnTo>
                    <a:cubicBezTo>
                      <a:pt x="33682" y="1141520"/>
                      <a:pt x="34404" y="1147208"/>
                      <a:pt x="37177" y="1150912"/>
                    </a:cubicBezTo>
                    <a:lnTo>
                      <a:pt x="65883" y="1189106"/>
                    </a:lnTo>
                    <a:cubicBezTo>
                      <a:pt x="66802" y="1190336"/>
                      <a:pt x="67869" y="1191237"/>
                      <a:pt x="69016" y="1191778"/>
                    </a:cubicBezTo>
                    <a:lnTo>
                      <a:pt x="89964" y="1201564"/>
                    </a:lnTo>
                    <a:cubicBezTo>
                      <a:pt x="95066" y="1203958"/>
                      <a:pt x="98921" y="1209252"/>
                      <a:pt x="100250" y="1215760"/>
                    </a:cubicBezTo>
                    <a:lnTo>
                      <a:pt x="105154" y="1239643"/>
                    </a:lnTo>
                    <a:cubicBezTo>
                      <a:pt x="105302" y="1240364"/>
                      <a:pt x="105498" y="1241102"/>
                      <a:pt x="105761" y="1241807"/>
                    </a:cubicBezTo>
                    <a:lnTo>
                      <a:pt x="126495" y="1299294"/>
                    </a:lnTo>
                    <a:lnTo>
                      <a:pt x="119442" y="1316522"/>
                    </a:lnTo>
                    <a:lnTo>
                      <a:pt x="162780" y="1311932"/>
                    </a:lnTo>
                    <a:lnTo>
                      <a:pt x="174756" y="1288639"/>
                    </a:lnTo>
                    <a:lnTo>
                      <a:pt x="190864" y="1292540"/>
                    </a:lnTo>
                    <a:lnTo>
                      <a:pt x="205808" y="1309441"/>
                    </a:lnTo>
                    <a:lnTo>
                      <a:pt x="278460" y="1279525"/>
                    </a:lnTo>
                    <a:cubicBezTo>
                      <a:pt x="279526" y="1279082"/>
                      <a:pt x="280576" y="1278312"/>
                      <a:pt x="281445" y="1277279"/>
                    </a:cubicBezTo>
                    <a:lnTo>
                      <a:pt x="306182" y="1248429"/>
                    </a:lnTo>
                    <a:cubicBezTo>
                      <a:pt x="306871" y="1247610"/>
                      <a:pt x="307643" y="1246872"/>
                      <a:pt x="308479" y="1246200"/>
                    </a:cubicBezTo>
                    <a:lnTo>
                      <a:pt x="339892" y="1220694"/>
                    </a:lnTo>
                    <a:lnTo>
                      <a:pt x="332822" y="1190548"/>
                    </a:lnTo>
                    <a:lnTo>
                      <a:pt x="351949" y="1181812"/>
                    </a:lnTo>
                    <a:cubicBezTo>
                      <a:pt x="354262" y="1180779"/>
                      <a:pt x="356657" y="1180369"/>
                      <a:pt x="359183" y="1180550"/>
                    </a:cubicBezTo>
                    <a:lnTo>
                      <a:pt x="415219" y="1185599"/>
                    </a:lnTo>
                    <a:cubicBezTo>
                      <a:pt x="416449" y="1185713"/>
                      <a:pt x="417745" y="1185401"/>
                      <a:pt x="418958" y="1184631"/>
                    </a:cubicBezTo>
                    <a:lnTo>
                      <a:pt x="472501" y="1150798"/>
                    </a:lnTo>
                    <a:cubicBezTo>
                      <a:pt x="473895" y="1149913"/>
                      <a:pt x="475109" y="1148519"/>
                      <a:pt x="475978" y="1146765"/>
                    </a:cubicBezTo>
                    <a:lnTo>
                      <a:pt x="518940" y="1061855"/>
                    </a:lnTo>
                    <a:cubicBezTo>
                      <a:pt x="519809" y="1060068"/>
                      <a:pt x="520957" y="1058445"/>
                      <a:pt x="522303" y="1057035"/>
                    </a:cubicBezTo>
                    <a:lnTo>
                      <a:pt x="550812" y="1027300"/>
                    </a:lnTo>
                    <a:cubicBezTo>
                      <a:pt x="552650" y="1025382"/>
                      <a:pt x="554880" y="1023940"/>
                      <a:pt x="557259" y="1023136"/>
                    </a:cubicBezTo>
                    <a:lnTo>
                      <a:pt x="593068" y="1011022"/>
                    </a:lnTo>
                    <a:lnTo>
                      <a:pt x="593068" y="996270"/>
                    </a:lnTo>
                    <a:lnTo>
                      <a:pt x="575680" y="978304"/>
                    </a:lnTo>
                    <a:cubicBezTo>
                      <a:pt x="572186" y="974681"/>
                      <a:pt x="570022" y="969370"/>
                      <a:pt x="569742" y="963748"/>
                    </a:cubicBezTo>
                    <a:lnTo>
                      <a:pt x="567921" y="925145"/>
                    </a:lnTo>
                    <a:cubicBezTo>
                      <a:pt x="567856" y="923571"/>
                      <a:pt x="567528" y="921948"/>
                      <a:pt x="567036" y="920522"/>
                    </a:cubicBezTo>
                    <a:lnTo>
                      <a:pt x="557866" y="894819"/>
                    </a:lnTo>
                    <a:lnTo>
                      <a:pt x="531932" y="901130"/>
                    </a:lnTo>
                    <a:lnTo>
                      <a:pt x="539887" y="865641"/>
                    </a:lnTo>
                    <a:cubicBezTo>
                      <a:pt x="540265" y="863953"/>
                      <a:pt x="540789" y="862396"/>
                      <a:pt x="541462" y="860969"/>
                    </a:cubicBezTo>
                    <a:lnTo>
                      <a:pt x="553978" y="833742"/>
                    </a:lnTo>
                    <a:cubicBezTo>
                      <a:pt x="555340" y="830808"/>
                      <a:pt x="555717" y="827185"/>
                      <a:pt x="555029" y="823858"/>
                    </a:cubicBezTo>
                    <a:lnTo>
                      <a:pt x="551436" y="806384"/>
                    </a:lnTo>
                    <a:cubicBezTo>
                      <a:pt x="550008" y="799319"/>
                      <a:pt x="551715" y="791778"/>
                      <a:pt x="555882" y="786681"/>
                    </a:cubicBezTo>
                    <a:lnTo>
                      <a:pt x="568987" y="770731"/>
                    </a:lnTo>
                    <a:lnTo>
                      <a:pt x="555849" y="752093"/>
                    </a:lnTo>
                    <a:lnTo>
                      <a:pt x="572186" y="701032"/>
                    </a:lnTo>
                    <a:cubicBezTo>
                      <a:pt x="572515" y="699983"/>
                      <a:pt x="572925" y="698966"/>
                      <a:pt x="573417" y="697983"/>
                    </a:cubicBezTo>
                    <a:lnTo>
                      <a:pt x="598629" y="646053"/>
                    </a:lnTo>
                    <a:cubicBezTo>
                      <a:pt x="601877" y="639332"/>
                      <a:pt x="608210" y="635431"/>
                      <a:pt x="614590" y="636070"/>
                    </a:cubicBezTo>
                    <a:lnTo>
                      <a:pt x="648382" y="639496"/>
                    </a:lnTo>
                    <a:cubicBezTo>
                      <a:pt x="650466" y="639676"/>
                      <a:pt x="652237" y="638627"/>
                      <a:pt x="653270" y="637676"/>
                    </a:cubicBezTo>
                    <a:cubicBezTo>
                      <a:pt x="655797" y="635398"/>
                      <a:pt x="657273" y="631546"/>
                      <a:pt x="657240" y="627366"/>
                    </a:cubicBezTo>
                    <a:lnTo>
                      <a:pt x="655157" y="328358"/>
                    </a:lnTo>
                    <a:cubicBezTo>
                      <a:pt x="655124" y="323620"/>
                      <a:pt x="653107" y="319309"/>
                      <a:pt x="650006" y="317391"/>
                    </a:cubicBezTo>
                    <a:lnTo>
                      <a:pt x="152954" y="9532"/>
                    </a:lnTo>
                    <a:cubicBezTo>
                      <a:pt x="150806" y="8188"/>
                      <a:pt x="148378" y="8269"/>
                      <a:pt x="146245" y="9745"/>
                    </a:cubicBezTo>
                    <a:lnTo>
                      <a:pt x="95492" y="45020"/>
                    </a:lnTo>
                    <a:cubicBezTo>
                      <a:pt x="92097" y="47398"/>
                      <a:pt x="90161" y="52709"/>
                      <a:pt x="90817" y="57970"/>
                    </a:cubicBezTo>
                    <a:lnTo>
                      <a:pt x="104613" y="168256"/>
                    </a:lnTo>
                    <a:cubicBezTo>
                      <a:pt x="105023" y="171567"/>
                      <a:pt x="106417" y="174518"/>
                      <a:pt x="108435" y="176354"/>
                    </a:cubicBezTo>
                    <a:lnTo>
                      <a:pt x="128300" y="194484"/>
                    </a:lnTo>
                    <a:lnTo>
                      <a:pt x="130186" y="216301"/>
                    </a:lnTo>
                    <a:cubicBezTo>
                      <a:pt x="130465" y="219465"/>
                      <a:pt x="131663" y="222416"/>
                      <a:pt x="133451" y="224366"/>
                    </a:cubicBezTo>
                    <a:lnTo>
                      <a:pt x="147361" y="239775"/>
                    </a:lnTo>
                    <a:cubicBezTo>
                      <a:pt x="152856" y="245873"/>
                      <a:pt x="154431" y="255872"/>
                      <a:pt x="151199" y="264068"/>
                    </a:cubicBezTo>
                    <a:lnTo>
                      <a:pt x="142768" y="285493"/>
                    </a:lnTo>
                    <a:cubicBezTo>
                      <a:pt x="142342" y="286542"/>
                      <a:pt x="142046" y="287673"/>
                      <a:pt x="141866" y="288886"/>
                    </a:cubicBezTo>
                    <a:lnTo>
                      <a:pt x="117145" y="452971"/>
                    </a:lnTo>
                    <a:cubicBezTo>
                      <a:pt x="117063" y="453626"/>
                      <a:pt x="116998" y="454364"/>
                      <a:pt x="116981" y="455101"/>
                    </a:cubicBezTo>
                    <a:lnTo>
                      <a:pt x="114881" y="553487"/>
                    </a:lnTo>
                    <a:cubicBezTo>
                      <a:pt x="114766" y="559585"/>
                      <a:pt x="112454" y="565273"/>
                      <a:pt x="108566" y="569075"/>
                    </a:cubicBezTo>
                    <a:lnTo>
                      <a:pt x="36209" y="639512"/>
                    </a:lnTo>
                    <a:cubicBezTo>
                      <a:pt x="34717" y="640971"/>
                      <a:pt x="33551" y="643069"/>
                      <a:pt x="32961" y="645446"/>
                    </a:cubicBezTo>
                    <a:lnTo>
                      <a:pt x="9126" y="739717"/>
                    </a:lnTo>
                    <a:cubicBezTo>
                      <a:pt x="7928" y="744438"/>
                      <a:pt x="8914" y="749618"/>
                      <a:pt x="11636" y="752913"/>
                    </a:cubicBezTo>
                    <a:lnTo>
                      <a:pt x="27089" y="771714"/>
                    </a:lnTo>
                    <a:cubicBezTo>
                      <a:pt x="30238" y="775550"/>
                      <a:pt x="32043" y="780878"/>
                      <a:pt x="32043" y="786353"/>
                    </a:cubicBezTo>
                    <a:lnTo>
                      <a:pt x="32043" y="816481"/>
                    </a:lnTo>
                    <a:cubicBezTo>
                      <a:pt x="32043" y="822973"/>
                      <a:pt x="35684" y="828349"/>
                      <a:pt x="40178" y="828513"/>
                    </a:cubicBezTo>
                    <a:lnTo>
                      <a:pt x="53827" y="828972"/>
                    </a:lnTo>
                    <a:cubicBezTo>
                      <a:pt x="58206" y="829120"/>
                      <a:pt x="62307" y="831267"/>
                      <a:pt x="65375" y="835054"/>
                    </a:cubicBezTo>
                    <a:cubicBezTo>
                      <a:pt x="69427" y="840021"/>
                      <a:pt x="71117" y="847102"/>
                      <a:pt x="69902" y="853970"/>
                    </a:cubicBezTo>
                    <a:lnTo>
                      <a:pt x="67573" y="867182"/>
                    </a:lnTo>
                    <a:cubicBezTo>
                      <a:pt x="66999" y="870461"/>
                      <a:pt x="67458" y="873968"/>
                      <a:pt x="68787" y="876771"/>
                    </a:cubicBezTo>
                    <a:lnTo>
                      <a:pt x="89866" y="921063"/>
                    </a:lnTo>
                    <a:cubicBezTo>
                      <a:pt x="91064" y="923587"/>
                      <a:pt x="91835" y="926439"/>
                      <a:pt x="92064" y="929341"/>
                    </a:cubicBezTo>
                    <a:lnTo>
                      <a:pt x="96231" y="978862"/>
                    </a:lnTo>
                    <a:cubicBezTo>
                      <a:pt x="96312" y="979960"/>
                      <a:pt x="96345" y="981025"/>
                      <a:pt x="96296" y="982107"/>
                    </a:cubicBezTo>
                    <a:lnTo>
                      <a:pt x="94262" y="1030283"/>
                    </a:lnTo>
                    <a:cubicBezTo>
                      <a:pt x="94147" y="1032857"/>
                      <a:pt x="94623" y="1035348"/>
                      <a:pt x="95623" y="1037512"/>
                    </a:cubicBezTo>
                    <a:lnTo>
                      <a:pt x="131039" y="1115096"/>
                    </a:lnTo>
                    <a:lnTo>
                      <a:pt x="90309" y="1113457"/>
                    </a:lnTo>
                    <a:lnTo>
                      <a:pt x="71428" y="1119210"/>
                    </a:lnTo>
                    <a:lnTo>
                      <a:pt x="50300" y="1113260"/>
                    </a:lnTo>
                    <a:cubicBezTo>
                      <a:pt x="49791" y="1113129"/>
                      <a:pt x="49299" y="1113063"/>
                      <a:pt x="48791" y="111306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399" name="Graphic 9">
              <a:extLst>
                <a:ext uri="{FF2B5EF4-FFF2-40B4-BE49-F238E27FC236}">
                  <a16:creationId xmlns:a16="http://schemas.microsoft.com/office/drawing/2014/main" id="{076D3DB2-2FB8-9A60-B0A6-319E6E3A1114}"/>
                </a:ext>
              </a:extLst>
            </p:cNvPr>
            <p:cNvGrpSpPr/>
            <p:nvPr/>
          </p:nvGrpSpPr>
          <p:grpSpPr>
            <a:xfrm>
              <a:off x="18747556" y="10947726"/>
              <a:ext cx="209640" cy="196606"/>
              <a:chOff x="18747556" y="10947726"/>
              <a:chExt cx="209640" cy="196606"/>
            </a:xfrm>
            <a:grpFill/>
          </p:grpSpPr>
          <p:sp>
            <p:nvSpPr>
              <p:cNvPr id="1587" name="Freeform 1586">
                <a:extLst>
                  <a:ext uri="{FF2B5EF4-FFF2-40B4-BE49-F238E27FC236}">
                    <a16:creationId xmlns:a16="http://schemas.microsoft.com/office/drawing/2014/main" id="{8140C8CA-8858-7085-0952-978B73739097}"/>
                  </a:ext>
                </a:extLst>
              </p:cNvPr>
              <p:cNvSpPr/>
              <p:nvPr/>
            </p:nvSpPr>
            <p:spPr>
              <a:xfrm>
                <a:off x="18753626" y="10952300"/>
                <a:ext cx="197502" cy="187723"/>
              </a:xfrm>
              <a:custGeom>
                <a:avLst/>
                <a:gdLst>
                  <a:gd name="connsiteX0" fmla="*/ 113022 w 197502"/>
                  <a:gd name="connsiteY0" fmla="*/ 81501 h 187723"/>
                  <a:gd name="connsiteX1" fmla="*/ 164695 w 197502"/>
                  <a:gd name="connsiteY1" fmla="*/ 130776 h 187723"/>
                  <a:gd name="connsiteX2" fmla="*/ 165842 w 197502"/>
                  <a:gd name="connsiteY2" fmla="*/ 132038 h 187723"/>
                  <a:gd name="connsiteX3" fmla="*/ 197502 w 197502"/>
                  <a:gd name="connsiteY3" fmla="*/ 170494 h 187723"/>
                  <a:gd name="connsiteX4" fmla="*/ 180442 w 197502"/>
                  <a:gd name="connsiteY4" fmla="*/ 185033 h 187723"/>
                  <a:gd name="connsiteX5" fmla="*/ 168139 w 197502"/>
                  <a:gd name="connsiteY5" fmla="*/ 186165 h 187723"/>
                  <a:gd name="connsiteX6" fmla="*/ 138613 w 197502"/>
                  <a:gd name="connsiteY6" fmla="*/ 168215 h 187723"/>
                  <a:gd name="connsiteX7" fmla="*/ 136971 w 197502"/>
                  <a:gd name="connsiteY7" fmla="*/ 167018 h 187723"/>
                  <a:gd name="connsiteX8" fmla="*/ 94650 w 197502"/>
                  <a:gd name="connsiteY8" fmla="*/ 130382 h 187723"/>
                  <a:gd name="connsiteX9" fmla="*/ 93667 w 197502"/>
                  <a:gd name="connsiteY9" fmla="*/ 129497 h 187723"/>
                  <a:gd name="connsiteX10" fmla="*/ 53312 w 197502"/>
                  <a:gd name="connsiteY10" fmla="*/ 87287 h 187723"/>
                  <a:gd name="connsiteX11" fmla="*/ 52329 w 197502"/>
                  <a:gd name="connsiteY11" fmla="*/ 85910 h 187723"/>
                  <a:gd name="connsiteX12" fmla="*/ 10827 w 197502"/>
                  <a:gd name="connsiteY12" fmla="*/ 30112 h 187723"/>
                  <a:gd name="connsiteX13" fmla="*/ 8202 w 197502"/>
                  <a:gd name="connsiteY13" fmla="*/ 25177 h 187723"/>
                  <a:gd name="connsiteX14" fmla="*/ 0 w 197502"/>
                  <a:gd name="connsiteY14" fmla="*/ 0 h 187723"/>
                  <a:gd name="connsiteX15" fmla="*/ 24277 w 197502"/>
                  <a:gd name="connsiteY15" fmla="*/ 1229 h 187723"/>
                  <a:gd name="connsiteX16" fmla="*/ 30182 w 197502"/>
                  <a:gd name="connsiteY16" fmla="*/ 3475 h 187723"/>
                  <a:gd name="connsiteX17" fmla="*/ 63483 w 197502"/>
                  <a:gd name="connsiteY17" fmla="*/ 28800 h 187723"/>
                  <a:gd name="connsiteX18" fmla="*/ 64960 w 197502"/>
                  <a:gd name="connsiteY18" fmla="*/ 30030 h 187723"/>
                  <a:gd name="connsiteX19" fmla="*/ 91534 w 197502"/>
                  <a:gd name="connsiteY19" fmla="*/ 56995 h 187723"/>
                  <a:gd name="connsiteX20" fmla="*/ 92189 w 197502"/>
                  <a:gd name="connsiteY20" fmla="*/ 57634 h 187723"/>
                  <a:gd name="connsiteX21" fmla="*/ 112039 w 197502"/>
                  <a:gd name="connsiteY21" fmla="*/ 80567 h 187723"/>
                  <a:gd name="connsiteX22" fmla="*/ 113022 w 197502"/>
                  <a:gd name="connsiteY22" fmla="*/ 81501 h 18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502" h="187723">
                    <a:moveTo>
                      <a:pt x="113022" y="81501"/>
                    </a:moveTo>
                    <a:lnTo>
                      <a:pt x="164695" y="130776"/>
                    </a:lnTo>
                    <a:cubicBezTo>
                      <a:pt x="165187" y="131169"/>
                      <a:pt x="165514" y="131579"/>
                      <a:pt x="165842" y="132038"/>
                    </a:cubicBezTo>
                    <a:lnTo>
                      <a:pt x="197502" y="170494"/>
                    </a:lnTo>
                    <a:lnTo>
                      <a:pt x="180442" y="185033"/>
                    </a:lnTo>
                    <a:cubicBezTo>
                      <a:pt x="176669" y="188164"/>
                      <a:pt x="172076" y="188590"/>
                      <a:pt x="168139" y="186165"/>
                    </a:cubicBezTo>
                    <a:lnTo>
                      <a:pt x="138613" y="168215"/>
                    </a:lnTo>
                    <a:cubicBezTo>
                      <a:pt x="138121" y="167871"/>
                      <a:pt x="137464" y="167461"/>
                      <a:pt x="136971" y="167018"/>
                    </a:cubicBezTo>
                    <a:lnTo>
                      <a:pt x="94650" y="130382"/>
                    </a:lnTo>
                    <a:cubicBezTo>
                      <a:pt x="94322" y="130103"/>
                      <a:pt x="93993" y="129808"/>
                      <a:pt x="93667" y="129497"/>
                    </a:cubicBezTo>
                    <a:lnTo>
                      <a:pt x="53312" y="87287"/>
                    </a:lnTo>
                    <a:cubicBezTo>
                      <a:pt x="52984" y="86861"/>
                      <a:pt x="52658" y="86403"/>
                      <a:pt x="52329" y="85910"/>
                    </a:cubicBezTo>
                    <a:lnTo>
                      <a:pt x="10827" y="30112"/>
                    </a:lnTo>
                    <a:cubicBezTo>
                      <a:pt x="9678" y="28686"/>
                      <a:pt x="8859" y="27013"/>
                      <a:pt x="8202" y="25177"/>
                    </a:cubicBezTo>
                    <a:lnTo>
                      <a:pt x="0" y="0"/>
                    </a:lnTo>
                    <a:lnTo>
                      <a:pt x="24277" y="1229"/>
                    </a:lnTo>
                    <a:cubicBezTo>
                      <a:pt x="26410" y="1328"/>
                      <a:pt x="28378" y="2098"/>
                      <a:pt x="30182" y="3475"/>
                    </a:cubicBezTo>
                    <a:lnTo>
                      <a:pt x="63483" y="28800"/>
                    </a:lnTo>
                    <a:cubicBezTo>
                      <a:pt x="63975" y="29161"/>
                      <a:pt x="64468" y="29571"/>
                      <a:pt x="64960" y="30030"/>
                    </a:cubicBezTo>
                    <a:lnTo>
                      <a:pt x="91534" y="56995"/>
                    </a:lnTo>
                    <a:cubicBezTo>
                      <a:pt x="91697" y="57208"/>
                      <a:pt x="91861" y="57421"/>
                      <a:pt x="92189" y="57634"/>
                    </a:cubicBezTo>
                    <a:lnTo>
                      <a:pt x="112039" y="80567"/>
                    </a:lnTo>
                    <a:cubicBezTo>
                      <a:pt x="112366" y="80895"/>
                      <a:pt x="112694" y="81206"/>
                      <a:pt x="113022" y="8150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88" name="Freeform 1587">
                <a:extLst>
                  <a:ext uri="{FF2B5EF4-FFF2-40B4-BE49-F238E27FC236}">
                    <a16:creationId xmlns:a16="http://schemas.microsoft.com/office/drawing/2014/main" id="{69CCFFF1-1C07-D8E4-E58B-C4FE893CE75D}"/>
                  </a:ext>
                </a:extLst>
              </p:cNvPr>
              <p:cNvSpPr/>
              <p:nvPr/>
            </p:nvSpPr>
            <p:spPr>
              <a:xfrm>
                <a:off x="18747556" y="10947726"/>
                <a:ext cx="209640" cy="196606"/>
              </a:xfrm>
              <a:custGeom>
                <a:avLst/>
                <a:gdLst>
                  <a:gd name="connsiteX0" fmla="*/ 179623 w 209640"/>
                  <a:gd name="connsiteY0" fmla="*/ 196591 h 196606"/>
                  <a:gd name="connsiteX1" fmla="*/ 171911 w 209640"/>
                  <a:gd name="connsiteY1" fmla="*/ 194411 h 196606"/>
                  <a:gd name="connsiteX2" fmla="*/ 142550 w 209640"/>
                  <a:gd name="connsiteY2" fmla="*/ 176478 h 196606"/>
                  <a:gd name="connsiteX3" fmla="*/ 140253 w 209640"/>
                  <a:gd name="connsiteY3" fmla="*/ 174855 h 196606"/>
                  <a:gd name="connsiteX4" fmla="*/ 96783 w 209640"/>
                  <a:gd name="connsiteY4" fmla="*/ 137137 h 196606"/>
                  <a:gd name="connsiteX5" fmla="*/ 56430 w 209640"/>
                  <a:gd name="connsiteY5" fmla="*/ 94862 h 196606"/>
                  <a:gd name="connsiteX6" fmla="*/ 54788 w 209640"/>
                  <a:gd name="connsiteY6" fmla="*/ 93026 h 196606"/>
                  <a:gd name="connsiteX7" fmla="*/ 13452 w 209640"/>
                  <a:gd name="connsiteY7" fmla="*/ 37276 h 196606"/>
                  <a:gd name="connsiteX8" fmla="*/ 10170 w 209640"/>
                  <a:gd name="connsiteY8" fmla="*/ 31129 h 196606"/>
                  <a:gd name="connsiteX9" fmla="*/ 0 w 209640"/>
                  <a:gd name="connsiteY9" fmla="*/ 0 h 196606"/>
                  <a:gd name="connsiteX10" fmla="*/ 30675 w 209640"/>
                  <a:gd name="connsiteY10" fmla="*/ 1525 h 196606"/>
                  <a:gd name="connsiteX11" fmla="*/ 38877 w 209640"/>
                  <a:gd name="connsiteY11" fmla="*/ 4672 h 196606"/>
                  <a:gd name="connsiteX12" fmla="*/ 72177 w 209640"/>
                  <a:gd name="connsiteY12" fmla="*/ 29965 h 196606"/>
                  <a:gd name="connsiteX13" fmla="*/ 73981 w 209640"/>
                  <a:gd name="connsiteY13" fmla="*/ 31572 h 196606"/>
                  <a:gd name="connsiteX14" fmla="*/ 101541 w 209640"/>
                  <a:gd name="connsiteY14" fmla="*/ 59569 h 196606"/>
                  <a:gd name="connsiteX15" fmla="*/ 122045 w 209640"/>
                  <a:gd name="connsiteY15" fmla="*/ 82961 h 196606"/>
                  <a:gd name="connsiteX16" fmla="*/ 173716 w 209640"/>
                  <a:gd name="connsiteY16" fmla="*/ 132251 h 196606"/>
                  <a:gd name="connsiteX17" fmla="*/ 175358 w 209640"/>
                  <a:gd name="connsiteY17" fmla="*/ 133891 h 196606"/>
                  <a:gd name="connsiteX18" fmla="*/ 209641 w 209640"/>
                  <a:gd name="connsiteY18" fmla="*/ 175593 h 196606"/>
                  <a:gd name="connsiteX19" fmla="*/ 189300 w 209640"/>
                  <a:gd name="connsiteY19" fmla="*/ 192886 h 196606"/>
                  <a:gd name="connsiteX20" fmla="*/ 179623 w 209640"/>
                  <a:gd name="connsiteY20" fmla="*/ 196607 h 196606"/>
                  <a:gd name="connsiteX21" fmla="*/ 12139 w 209640"/>
                  <a:gd name="connsiteY21" fmla="*/ 9180 h 196606"/>
                  <a:gd name="connsiteX22" fmla="*/ 18372 w 209640"/>
                  <a:gd name="connsiteY22" fmla="*/ 28408 h 196606"/>
                  <a:gd name="connsiteX23" fmla="*/ 20341 w 209640"/>
                  <a:gd name="connsiteY23" fmla="*/ 32113 h 196606"/>
                  <a:gd name="connsiteX24" fmla="*/ 61678 w 209640"/>
                  <a:gd name="connsiteY24" fmla="*/ 87894 h 196606"/>
                  <a:gd name="connsiteX25" fmla="*/ 62664 w 209640"/>
                  <a:gd name="connsiteY25" fmla="*/ 88911 h 196606"/>
                  <a:gd name="connsiteX26" fmla="*/ 102852 w 209640"/>
                  <a:gd name="connsiteY26" fmla="*/ 131072 h 196606"/>
                  <a:gd name="connsiteX27" fmla="*/ 145830 w 209640"/>
                  <a:gd name="connsiteY27" fmla="*/ 168314 h 196606"/>
                  <a:gd name="connsiteX28" fmla="*/ 146977 w 209640"/>
                  <a:gd name="connsiteY28" fmla="*/ 169101 h 196606"/>
                  <a:gd name="connsiteX29" fmla="*/ 176341 w 209640"/>
                  <a:gd name="connsiteY29" fmla="*/ 187017 h 196606"/>
                  <a:gd name="connsiteX30" fmla="*/ 183724 w 209640"/>
                  <a:gd name="connsiteY30" fmla="*/ 186297 h 196606"/>
                  <a:gd name="connsiteX31" fmla="*/ 197502 w 209640"/>
                  <a:gd name="connsiteY31" fmla="*/ 174494 h 196606"/>
                  <a:gd name="connsiteX32" fmla="*/ 168631 w 209640"/>
                  <a:gd name="connsiteY32" fmla="*/ 139301 h 196606"/>
                  <a:gd name="connsiteX33" fmla="*/ 167810 w 209640"/>
                  <a:gd name="connsiteY33" fmla="*/ 138431 h 196606"/>
                  <a:gd name="connsiteX34" fmla="*/ 115976 w 209640"/>
                  <a:gd name="connsiteY34" fmla="*/ 89141 h 196606"/>
                  <a:gd name="connsiteX35" fmla="*/ 114827 w 209640"/>
                  <a:gd name="connsiteY35" fmla="*/ 87878 h 196606"/>
                  <a:gd name="connsiteX36" fmla="*/ 94979 w 209640"/>
                  <a:gd name="connsiteY36" fmla="*/ 64995 h 196606"/>
                  <a:gd name="connsiteX37" fmla="*/ 67912 w 209640"/>
                  <a:gd name="connsiteY37" fmla="*/ 37588 h 196606"/>
                  <a:gd name="connsiteX38" fmla="*/ 66929 w 209640"/>
                  <a:gd name="connsiteY38" fmla="*/ 36768 h 196606"/>
                  <a:gd name="connsiteX39" fmla="*/ 33629 w 209640"/>
                  <a:gd name="connsiteY39" fmla="*/ 11459 h 196606"/>
                  <a:gd name="connsiteX40" fmla="*/ 30182 w 209640"/>
                  <a:gd name="connsiteY40" fmla="*/ 10082 h 196606"/>
                  <a:gd name="connsiteX41" fmla="*/ 11974 w 209640"/>
                  <a:gd name="connsiteY41" fmla="*/ 9164 h 19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09640" h="196606">
                    <a:moveTo>
                      <a:pt x="179623" y="196591"/>
                    </a:moveTo>
                    <a:cubicBezTo>
                      <a:pt x="176998" y="196591"/>
                      <a:pt x="174372" y="195870"/>
                      <a:pt x="171911" y="194411"/>
                    </a:cubicBezTo>
                    <a:lnTo>
                      <a:pt x="142550" y="176478"/>
                    </a:lnTo>
                    <a:cubicBezTo>
                      <a:pt x="141729" y="175986"/>
                      <a:pt x="140908" y="175462"/>
                      <a:pt x="140253" y="174855"/>
                    </a:cubicBezTo>
                    <a:lnTo>
                      <a:pt x="96783" y="137137"/>
                    </a:lnTo>
                    <a:lnTo>
                      <a:pt x="56430" y="94862"/>
                    </a:lnTo>
                    <a:cubicBezTo>
                      <a:pt x="55773" y="94238"/>
                      <a:pt x="55281" y="93648"/>
                      <a:pt x="54788" y="93026"/>
                    </a:cubicBezTo>
                    <a:lnTo>
                      <a:pt x="13452" y="37276"/>
                    </a:lnTo>
                    <a:cubicBezTo>
                      <a:pt x="11974" y="35456"/>
                      <a:pt x="10991" y="33391"/>
                      <a:pt x="10170" y="31129"/>
                    </a:cubicBezTo>
                    <a:lnTo>
                      <a:pt x="0" y="0"/>
                    </a:lnTo>
                    <a:lnTo>
                      <a:pt x="30675" y="1525"/>
                    </a:lnTo>
                    <a:cubicBezTo>
                      <a:pt x="33629" y="1689"/>
                      <a:pt x="36416" y="2787"/>
                      <a:pt x="38877" y="4672"/>
                    </a:cubicBezTo>
                    <a:lnTo>
                      <a:pt x="72177" y="29965"/>
                    </a:lnTo>
                    <a:cubicBezTo>
                      <a:pt x="72834" y="30457"/>
                      <a:pt x="73489" y="30965"/>
                      <a:pt x="73981" y="31572"/>
                    </a:cubicBezTo>
                    <a:lnTo>
                      <a:pt x="101541" y="59569"/>
                    </a:lnTo>
                    <a:lnTo>
                      <a:pt x="122045" y="82961"/>
                    </a:lnTo>
                    <a:lnTo>
                      <a:pt x="173716" y="132251"/>
                    </a:lnTo>
                    <a:cubicBezTo>
                      <a:pt x="174208" y="132759"/>
                      <a:pt x="174865" y="133317"/>
                      <a:pt x="175358" y="133891"/>
                    </a:cubicBezTo>
                    <a:lnTo>
                      <a:pt x="209641" y="175593"/>
                    </a:lnTo>
                    <a:lnTo>
                      <a:pt x="189300" y="192886"/>
                    </a:lnTo>
                    <a:cubicBezTo>
                      <a:pt x="186347" y="195361"/>
                      <a:pt x="183067" y="196607"/>
                      <a:pt x="179623" y="196607"/>
                    </a:cubicBezTo>
                    <a:close/>
                    <a:moveTo>
                      <a:pt x="12139" y="9180"/>
                    </a:moveTo>
                    <a:lnTo>
                      <a:pt x="18372" y="28408"/>
                    </a:lnTo>
                    <a:cubicBezTo>
                      <a:pt x="18865" y="29785"/>
                      <a:pt x="19522" y="31047"/>
                      <a:pt x="20341" y="32113"/>
                    </a:cubicBezTo>
                    <a:lnTo>
                      <a:pt x="61678" y="87894"/>
                    </a:lnTo>
                    <a:cubicBezTo>
                      <a:pt x="62007" y="88305"/>
                      <a:pt x="62335" y="88616"/>
                      <a:pt x="62664" y="88911"/>
                    </a:cubicBezTo>
                    <a:lnTo>
                      <a:pt x="102852" y="131072"/>
                    </a:lnTo>
                    <a:lnTo>
                      <a:pt x="145830" y="168314"/>
                    </a:lnTo>
                    <a:cubicBezTo>
                      <a:pt x="146158" y="168626"/>
                      <a:pt x="146651" y="168871"/>
                      <a:pt x="146977" y="169101"/>
                    </a:cubicBezTo>
                    <a:lnTo>
                      <a:pt x="176341" y="187017"/>
                    </a:lnTo>
                    <a:cubicBezTo>
                      <a:pt x="178802" y="188493"/>
                      <a:pt x="181427" y="188214"/>
                      <a:pt x="183724" y="186297"/>
                    </a:cubicBezTo>
                    <a:lnTo>
                      <a:pt x="197502" y="174494"/>
                    </a:lnTo>
                    <a:lnTo>
                      <a:pt x="168631" y="139301"/>
                    </a:lnTo>
                    <a:cubicBezTo>
                      <a:pt x="168303" y="138989"/>
                      <a:pt x="168139" y="138693"/>
                      <a:pt x="167810" y="138431"/>
                    </a:cubicBezTo>
                    <a:lnTo>
                      <a:pt x="115976" y="89141"/>
                    </a:lnTo>
                    <a:cubicBezTo>
                      <a:pt x="115648" y="88747"/>
                      <a:pt x="115319" y="88338"/>
                      <a:pt x="114827" y="87878"/>
                    </a:cubicBezTo>
                    <a:lnTo>
                      <a:pt x="94979" y="64995"/>
                    </a:lnTo>
                    <a:lnTo>
                      <a:pt x="67912" y="37588"/>
                    </a:lnTo>
                    <a:cubicBezTo>
                      <a:pt x="67584" y="37308"/>
                      <a:pt x="67255" y="37013"/>
                      <a:pt x="66929" y="36768"/>
                    </a:cubicBezTo>
                    <a:lnTo>
                      <a:pt x="33629" y="11459"/>
                    </a:lnTo>
                    <a:cubicBezTo>
                      <a:pt x="32643" y="10606"/>
                      <a:pt x="31496" y="10147"/>
                      <a:pt x="30182" y="10082"/>
                    </a:cubicBezTo>
                    <a:lnTo>
                      <a:pt x="11974" y="916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0" name="Graphic 9">
              <a:extLst>
                <a:ext uri="{FF2B5EF4-FFF2-40B4-BE49-F238E27FC236}">
                  <a16:creationId xmlns:a16="http://schemas.microsoft.com/office/drawing/2014/main" id="{A8B3EEC2-C56B-2999-F323-4E6D190C5FA2}"/>
                </a:ext>
              </a:extLst>
            </p:cNvPr>
            <p:cNvGrpSpPr/>
            <p:nvPr/>
          </p:nvGrpSpPr>
          <p:grpSpPr>
            <a:xfrm>
              <a:off x="18909823" y="12134332"/>
              <a:ext cx="770520" cy="1013425"/>
              <a:chOff x="18909823" y="12134332"/>
              <a:chExt cx="770520" cy="1013425"/>
            </a:xfrm>
            <a:grpFill/>
          </p:grpSpPr>
          <p:sp>
            <p:nvSpPr>
              <p:cNvPr id="1585" name="Freeform 1584">
                <a:extLst>
                  <a:ext uri="{FF2B5EF4-FFF2-40B4-BE49-F238E27FC236}">
                    <a16:creationId xmlns:a16="http://schemas.microsoft.com/office/drawing/2014/main" id="{FAFC8B0F-1BE1-E0FD-7F09-A4CE7297E24C}"/>
                  </a:ext>
                </a:extLst>
              </p:cNvPr>
              <p:cNvSpPr/>
              <p:nvPr/>
            </p:nvSpPr>
            <p:spPr>
              <a:xfrm>
                <a:off x="18914056" y="12138588"/>
                <a:ext cx="762096" cy="1004909"/>
              </a:xfrm>
              <a:custGeom>
                <a:avLst/>
                <a:gdLst>
                  <a:gd name="connsiteX0" fmla="*/ 413702 w 762096"/>
                  <a:gd name="connsiteY0" fmla="*/ 532620 h 1004909"/>
                  <a:gd name="connsiteX1" fmla="*/ 421411 w 762096"/>
                  <a:gd name="connsiteY1" fmla="*/ 551372 h 1004909"/>
                  <a:gd name="connsiteX2" fmla="*/ 438800 w 762096"/>
                  <a:gd name="connsiteY2" fmla="*/ 557928 h 1004909"/>
                  <a:gd name="connsiteX3" fmla="*/ 463406 w 762096"/>
                  <a:gd name="connsiteY3" fmla="*/ 539995 h 1004909"/>
                  <a:gd name="connsiteX4" fmla="*/ 479974 w 762096"/>
                  <a:gd name="connsiteY4" fmla="*/ 545028 h 1004909"/>
                  <a:gd name="connsiteX5" fmla="*/ 489652 w 762096"/>
                  <a:gd name="connsiteY5" fmla="*/ 563387 h 1004909"/>
                  <a:gd name="connsiteX6" fmla="*/ 491784 w 762096"/>
                  <a:gd name="connsiteY6" fmla="*/ 572583 h 1004909"/>
                  <a:gd name="connsiteX7" fmla="*/ 491784 w 762096"/>
                  <a:gd name="connsiteY7" fmla="*/ 596827 h 1004909"/>
                  <a:gd name="connsiteX8" fmla="*/ 489159 w 762096"/>
                  <a:gd name="connsiteY8" fmla="*/ 606941 h 1004909"/>
                  <a:gd name="connsiteX9" fmla="*/ 468819 w 762096"/>
                  <a:gd name="connsiteY9" fmla="*/ 640233 h 1004909"/>
                  <a:gd name="connsiteX10" fmla="*/ 428302 w 762096"/>
                  <a:gd name="connsiteY10" fmla="*/ 700639 h 1004909"/>
                  <a:gd name="connsiteX11" fmla="*/ 426662 w 762096"/>
                  <a:gd name="connsiteY11" fmla="*/ 702637 h 1004909"/>
                  <a:gd name="connsiteX12" fmla="*/ 404845 w 762096"/>
                  <a:gd name="connsiteY12" fmla="*/ 725308 h 1004909"/>
                  <a:gd name="connsiteX13" fmla="*/ 402875 w 762096"/>
                  <a:gd name="connsiteY13" fmla="*/ 747913 h 1004909"/>
                  <a:gd name="connsiteX14" fmla="*/ 418296 w 762096"/>
                  <a:gd name="connsiteY14" fmla="*/ 774403 h 1004909"/>
                  <a:gd name="connsiteX15" fmla="*/ 370396 w 762096"/>
                  <a:gd name="connsiteY15" fmla="*/ 775731 h 1004909"/>
                  <a:gd name="connsiteX16" fmla="*/ 365476 w 762096"/>
                  <a:gd name="connsiteY16" fmla="*/ 777156 h 1004909"/>
                  <a:gd name="connsiteX17" fmla="*/ 319380 w 762096"/>
                  <a:gd name="connsiteY17" fmla="*/ 803957 h 1004909"/>
                  <a:gd name="connsiteX18" fmla="*/ 312983 w 762096"/>
                  <a:gd name="connsiteY18" fmla="*/ 812318 h 1004909"/>
                  <a:gd name="connsiteX19" fmla="*/ 296907 w 762096"/>
                  <a:gd name="connsiteY19" fmla="*/ 860264 h 1004909"/>
                  <a:gd name="connsiteX20" fmla="*/ 296250 w 762096"/>
                  <a:gd name="connsiteY20" fmla="*/ 861789 h 1004909"/>
                  <a:gd name="connsiteX21" fmla="*/ 261474 w 762096"/>
                  <a:gd name="connsiteY21" fmla="*/ 941061 h 1004909"/>
                  <a:gd name="connsiteX22" fmla="*/ 256883 w 762096"/>
                  <a:gd name="connsiteY22" fmla="*/ 947126 h 1004909"/>
                  <a:gd name="connsiteX23" fmla="*/ 211608 w 762096"/>
                  <a:gd name="connsiteY23" fmla="*/ 981238 h 1004909"/>
                  <a:gd name="connsiteX24" fmla="*/ 182409 w 762096"/>
                  <a:gd name="connsiteY24" fmla="*/ 1002761 h 1004909"/>
                  <a:gd name="connsiteX25" fmla="*/ 176011 w 762096"/>
                  <a:gd name="connsiteY25" fmla="*/ 1004908 h 1004909"/>
                  <a:gd name="connsiteX26" fmla="*/ 122699 w 762096"/>
                  <a:gd name="connsiteY26" fmla="*/ 1003662 h 1004909"/>
                  <a:gd name="connsiteX27" fmla="*/ 117122 w 762096"/>
                  <a:gd name="connsiteY27" fmla="*/ 1001810 h 1004909"/>
                  <a:gd name="connsiteX28" fmla="*/ 80706 w 762096"/>
                  <a:gd name="connsiteY28" fmla="*/ 977255 h 1004909"/>
                  <a:gd name="connsiteX29" fmla="*/ 75784 w 762096"/>
                  <a:gd name="connsiteY29" fmla="*/ 975435 h 1004909"/>
                  <a:gd name="connsiteX30" fmla="*/ 16895 w 762096"/>
                  <a:gd name="connsiteY30" fmla="*/ 970665 h 1004909"/>
                  <a:gd name="connsiteX31" fmla="*/ 6232 w 762096"/>
                  <a:gd name="connsiteY31" fmla="*/ 961469 h 1004909"/>
                  <a:gd name="connsiteX32" fmla="*/ 1311 w 762096"/>
                  <a:gd name="connsiteY32" fmla="*/ 948224 h 1004909"/>
                  <a:gd name="connsiteX33" fmla="*/ 2624 w 762096"/>
                  <a:gd name="connsiteY33" fmla="*/ 931389 h 1004909"/>
                  <a:gd name="connsiteX34" fmla="*/ 31495 w 762096"/>
                  <a:gd name="connsiteY34" fmla="*/ 880967 h 1004909"/>
                  <a:gd name="connsiteX35" fmla="*/ 33790 w 762096"/>
                  <a:gd name="connsiteY35" fmla="*/ 877902 h 1004909"/>
                  <a:gd name="connsiteX36" fmla="*/ 110889 w 762096"/>
                  <a:gd name="connsiteY36" fmla="*/ 798794 h 1004909"/>
                  <a:gd name="connsiteX37" fmla="*/ 115318 w 762096"/>
                  <a:gd name="connsiteY37" fmla="*/ 795892 h 1004909"/>
                  <a:gd name="connsiteX38" fmla="*/ 153046 w 762096"/>
                  <a:gd name="connsiteY38" fmla="*/ 781861 h 1004909"/>
                  <a:gd name="connsiteX39" fmla="*/ 155342 w 762096"/>
                  <a:gd name="connsiteY39" fmla="*/ 780664 h 1004909"/>
                  <a:gd name="connsiteX40" fmla="*/ 199798 w 762096"/>
                  <a:gd name="connsiteY40" fmla="*/ 750912 h 1004909"/>
                  <a:gd name="connsiteX41" fmla="*/ 200453 w 762096"/>
                  <a:gd name="connsiteY41" fmla="*/ 750372 h 1004909"/>
                  <a:gd name="connsiteX42" fmla="*/ 254258 w 762096"/>
                  <a:gd name="connsiteY42" fmla="*/ 708162 h 1004909"/>
                  <a:gd name="connsiteX43" fmla="*/ 256062 w 762096"/>
                  <a:gd name="connsiteY43" fmla="*/ 706277 h 1004909"/>
                  <a:gd name="connsiteX44" fmla="*/ 290674 w 762096"/>
                  <a:gd name="connsiteY44" fmla="*/ 665526 h 1004909"/>
                  <a:gd name="connsiteX45" fmla="*/ 292970 w 762096"/>
                  <a:gd name="connsiteY45" fmla="*/ 662150 h 1004909"/>
                  <a:gd name="connsiteX46" fmla="*/ 320530 w 762096"/>
                  <a:gd name="connsiteY46" fmla="*/ 605318 h 1004909"/>
                  <a:gd name="connsiteX47" fmla="*/ 323974 w 762096"/>
                  <a:gd name="connsiteY47" fmla="*/ 600663 h 1004909"/>
                  <a:gd name="connsiteX48" fmla="*/ 341361 w 762096"/>
                  <a:gd name="connsiteY48" fmla="*/ 584729 h 1004909"/>
                  <a:gd name="connsiteX49" fmla="*/ 346119 w 762096"/>
                  <a:gd name="connsiteY49" fmla="*/ 576386 h 1004909"/>
                  <a:gd name="connsiteX50" fmla="*/ 354977 w 762096"/>
                  <a:gd name="connsiteY50" fmla="*/ 540881 h 1004909"/>
                  <a:gd name="connsiteX51" fmla="*/ 359897 w 762096"/>
                  <a:gd name="connsiteY51" fmla="*/ 532307 h 1004909"/>
                  <a:gd name="connsiteX52" fmla="*/ 388113 w 762096"/>
                  <a:gd name="connsiteY52" fmla="*/ 507932 h 1004909"/>
                  <a:gd name="connsiteX53" fmla="*/ 406485 w 762096"/>
                  <a:gd name="connsiteY53" fmla="*/ 514079 h 1004909"/>
                  <a:gd name="connsiteX54" fmla="*/ 413702 w 762096"/>
                  <a:gd name="connsiteY54" fmla="*/ 532652 h 1004909"/>
                  <a:gd name="connsiteX55" fmla="*/ 514257 w 762096"/>
                  <a:gd name="connsiteY55" fmla="*/ 136357 h 1004909"/>
                  <a:gd name="connsiteX56" fmla="*/ 515897 w 762096"/>
                  <a:gd name="connsiteY56" fmla="*/ 140422 h 1004909"/>
                  <a:gd name="connsiteX57" fmla="*/ 560844 w 762096"/>
                  <a:gd name="connsiteY57" fmla="*/ 226579 h 1004909"/>
                  <a:gd name="connsiteX58" fmla="*/ 563140 w 762096"/>
                  <a:gd name="connsiteY58" fmla="*/ 169288 h 1004909"/>
                  <a:gd name="connsiteX59" fmla="*/ 587910 w 762096"/>
                  <a:gd name="connsiteY59" fmla="*/ 187894 h 1004909"/>
                  <a:gd name="connsiteX60" fmla="*/ 593980 w 762096"/>
                  <a:gd name="connsiteY60" fmla="*/ 198991 h 1004909"/>
                  <a:gd name="connsiteX61" fmla="*/ 600870 w 762096"/>
                  <a:gd name="connsiteY61" fmla="*/ 245774 h 1004909"/>
                  <a:gd name="connsiteX62" fmla="*/ 608579 w 762096"/>
                  <a:gd name="connsiteY62" fmla="*/ 257871 h 1004909"/>
                  <a:gd name="connsiteX63" fmla="*/ 651064 w 762096"/>
                  <a:gd name="connsiteY63" fmla="*/ 280263 h 1004909"/>
                  <a:gd name="connsiteX64" fmla="*/ 654346 w 762096"/>
                  <a:gd name="connsiteY64" fmla="*/ 281345 h 1004909"/>
                  <a:gd name="connsiteX65" fmla="*/ 691748 w 762096"/>
                  <a:gd name="connsiteY65" fmla="*/ 287345 h 1004909"/>
                  <a:gd name="connsiteX66" fmla="*/ 700114 w 762096"/>
                  <a:gd name="connsiteY66" fmla="*/ 284852 h 1004909"/>
                  <a:gd name="connsiteX67" fmla="*/ 728820 w 762096"/>
                  <a:gd name="connsiteY67" fmla="*/ 260937 h 1004909"/>
                  <a:gd name="connsiteX68" fmla="*/ 738170 w 762096"/>
                  <a:gd name="connsiteY68" fmla="*/ 258641 h 1004909"/>
                  <a:gd name="connsiteX69" fmla="*/ 751948 w 762096"/>
                  <a:gd name="connsiteY69" fmla="*/ 262231 h 1004909"/>
                  <a:gd name="connsiteX70" fmla="*/ 761628 w 762096"/>
                  <a:gd name="connsiteY70" fmla="*/ 282656 h 1004909"/>
                  <a:gd name="connsiteX71" fmla="*/ 749487 w 762096"/>
                  <a:gd name="connsiteY71" fmla="*/ 338275 h 1004909"/>
                  <a:gd name="connsiteX72" fmla="*/ 748668 w 762096"/>
                  <a:gd name="connsiteY72" fmla="*/ 341159 h 1004909"/>
                  <a:gd name="connsiteX73" fmla="*/ 734397 w 762096"/>
                  <a:gd name="connsiteY73" fmla="*/ 378041 h 1004909"/>
                  <a:gd name="connsiteX74" fmla="*/ 722749 w 762096"/>
                  <a:gd name="connsiteY74" fmla="*/ 387058 h 1004909"/>
                  <a:gd name="connsiteX75" fmla="*/ 686333 w 762096"/>
                  <a:gd name="connsiteY75" fmla="*/ 386057 h 1004909"/>
                  <a:gd name="connsiteX76" fmla="*/ 676327 w 762096"/>
                  <a:gd name="connsiteY76" fmla="*/ 391975 h 1004909"/>
                  <a:gd name="connsiteX77" fmla="*/ 668289 w 762096"/>
                  <a:gd name="connsiteY77" fmla="*/ 404646 h 1004909"/>
                  <a:gd name="connsiteX78" fmla="*/ 665664 w 762096"/>
                  <a:gd name="connsiteY78" fmla="*/ 419088 h 1004909"/>
                  <a:gd name="connsiteX79" fmla="*/ 671079 w 762096"/>
                  <a:gd name="connsiteY79" fmla="*/ 445971 h 1004909"/>
                  <a:gd name="connsiteX80" fmla="*/ 661892 w 762096"/>
                  <a:gd name="connsiteY80" fmla="*/ 461346 h 1004909"/>
                  <a:gd name="connsiteX81" fmla="*/ 636629 w 762096"/>
                  <a:gd name="connsiteY81" fmla="*/ 506064 h 1004909"/>
                  <a:gd name="connsiteX82" fmla="*/ 606118 w 762096"/>
                  <a:gd name="connsiteY82" fmla="*/ 560223 h 1004909"/>
                  <a:gd name="connsiteX83" fmla="*/ 601691 w 762096"/>
                  <a:gd name="connsiteY83" fmla="*/ 565141 h 1004909"/>
                  <a:gd name="connsiteX84" fmla="*/ 556252 w 762096"/>
                  <a:gd name="connsiteY84" fmla="*/ 595500 h 1004909"/>
                  <a:gd name="connsiteX85" fmla="*/ 547065 w 762096"/>
                  <a:gd name="connsiteY85" fmla="*/ 578762 h 1004909"/>
                  <a:gd name="connsiteX86" fmla="*/ 540996 w 762096"/>
                  <a:gd name="connsiteY86" fmla="*/ 572812 h 1004909"/>
                  <a:gd name="connsiteX87" fmla="*/ 517211 w 762096"/>
                  <a:gd name="connsiteY87" fmla="*/ 561961 h 1004909"/>
                  <a:gd name="connsiteX88" fmla="*/ 549198 w 762096"/>
                  <a:gd name="connsiteY88" fmla="*/ 503441 h 1004909"/>
                  <a:gd name="connsiteX89" fmla="*/ 549854 w 762096"/>
                  <a:gd name="connsiteY89" fmla="*/ 485804 h 1004909"/>
                  <a:gd name="connsiteX90" fmla="*/ 535583 w 762096"/>
                  <a:gd name="connsiteY90" fmla="*/ 453921 h 1004909"/>
                  <a:gd name="connsiteX91" fmla="*/ 528857 w 762096"/>
                  <a:gd name="connsiteY91" fmla="*/ 446757 h 1004909"/>
                  <a:gd name="connsiteX92" fmla="*/ 464389 w 762096"/>
                  <a:gd name="connsiteY92" fmla="*/ 416628 h 1004909"/>
                  <a:gd name="connsiteX93" fmla="*/ 465867 w 762096"/>
                  <a:gd name="connsiteY93" fmla="*/ 395139 h 1004909"/>
                  <a:gd name="connsiteX94" fmla="*/ 473084 w 762096"/>
                  <a:gd name="connsiteY94" fmla="*/ 381926 h 1004909"/>
                  <a:gd name="connsiteX95" fmla="*/ 507041 w 762096"/>
                  <a:gd name="connsiteY95" fmla="*/ 361305 h 1004909"/>
                  <a:gd name="connsiteX96" fmla="*/ 513929 w 762096"/>
                  <a:gd name="connsiteY96" fmla="*/ 350208 h 1004909"/>
                  <a:gd name="connsiteX97" fmla="*/ 523609 w 762096"/>
                  <a:gd name="connsiteY97" fmla="*/ 295918 h 1004909"/>
                  <a:gd name="connsiteX98" fmla="*/ 523935 w 762096"/>
                  <a:gd name="connsiteY98" fmla="*/ 291328 h 1004909"/>
                  <a:gd name="connsiteX99" fmla="*/ 521967 w 762096"/>
                  <a:gd name="connsiteY99" fmla="*/ 244824 h 1004909"/>
                  <a:gd name="connsiteX100" fmla="*/ 519998 w 762096"/>
                  <a:gd name="connsiteY100" fmla="*/ 236955 h 1004909"/>
                  <a:gd name="connsiteX101" fmla="*/ 494245 w 762096"/>
                  <a:gd name="connsiteY101" fmla="*/ 184664 h 1004909"/>
                  <a:gd name="connsiteX102" fmla="*/ 496542 w 762096"/>
                  <a:gd name="connsiteY102" fmla="*/ 170682 h 1004909"/>
                  <a:gd name="connsiteX103" fmla="*/ 467014 w 762096"/>
                  <a:gd name="connsiteY103" fmla="*/ 136308 h 1004909"/>
                  <a:gd name="connsiteX104" fmla="*/ 466195 w 762096"/>
                  <a:gd name="connsiteY104" fmla="*/ 135112 h 1004909"/>
                  <a:gd name="connsiteX105" fmla="*/ 416820 w 762096"/>
                  <a:gd name="connsiteY105" fmla="*/ 64199 h 1004909"/>
                  <a:gd name="connsiteX106" fmla="*/ 415506 w 762096"/>
                  <a:gd name="connsiteY106" fmla="*/ 61756 h 1004909"/>
                  <a:gd name="connsiteX107" fmla="*/ 388442 w 762096"/>
                  <a:gd name="connsiteY107" fmla="*/ 4368 h 1004909"/>
                  <a:gd name="connsiteX108" fmla="*/ 407140 w 762096"/>
                  <a:gd name="connsiteY108" fmla="*/ 237 h 1004909"/>
                  <a:gd name="connsiteX109" fmla="*/ 418460 w 762096"/>
                  <a:gd name="connsiteY109" fmla="*/ 4974 h 1004909"/>
                  <a:gd name="connsiteX110" fmla="*/ 446017 w 762096"/>
                  <a:gd name="connsiteY110" fmla="*/ 42037 h 1004909"/>
                  <a:gd name="connsiteX111" fmla="*/ 451103 w 762096"/>
                  <a:gd name="connsiteY111" fmla="*/ 46168 h 1004909"/>
                  <a:gd name="connsiteX112" fmla="*/ 490473 w 762096"/>
                  <a:gd name="connsiteY112" fmla="*/ 63248 h 1004909"/>
                  <a:gd name="connsiteX113" fmla="*/ 498510 w 762096"/>
                  <a:gd name="connsiteY113" fmla="*/ 73657 h 1004909"/>
                  <a:gd name="connsiteX114" fmla="*/ 514257 w 762096"/>
                  <a:gd name="connsiteY114" fmla="*/ 136357 h 100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62096" h="1004909">
                    <a:moveTo>
                      <a:pt x="413702" y="532620"/>
                    </a:moveTo>
                    <a:lnTo>
                      <a:pt x="421411" y="551372"/>
                    </a:lnTo>
                    <a:cubicBezTo>
                      <a:pt x="424858" y="559470"/>
                      <a:pt x="432731" y="562436"/>
                      <a:pt x="438800" y="557928"/>
                    </a:cubicBezTo>
                    <a:lnTo>
                      <a:pt x="463406" y="539995"/>
                    </a:lnTo>
                    <a:cubicBezTo>
                      <a:pt x="469147" y="535815"/>
                      <a:pt x="476366" y="538012"/>
                      <a:pt x="479974" y="545028"/>
                    </a:cubicBezTo>
                    <a:lnTo>
                      <a:pt x="489652" y="563387"/>
                    </a:lnTo>
                    <a:cubicBezTo>
                      <a:pt x="491128" y="566092"/>
                      <a:pt x="491784" y="569305"/>
                      <a:pt x="491784" y="572583"/>
                    </a:cubicBezTo>
                    <a:lnTo>
                      <a:pt x="491784" y="596827"/>
                    </a:lnTo>
                    <a:cubicBezTo>
                      <a:pt x="491784" y="600499"/>
                      <a:pt x="490965" y="604056"/>
                      <a:pt x="489159" y="606941"/>
                    </a:cubicBezTo>
                    <a:lnTo>
                      <a:pt x="468819" y="640233"/>
                    </a:lnTo>
                    <a:lnTo>
                      <a:pt x="428302" y="700639"/>
                    </a:lnTo>
                    <a:cubicBezTo>
                      <a:pt x="427809" y="701359"/>
                      <a:pt x="427319" y="702031"/>
                      <a:pt x="426662" y="702637"/>
                    </a:cubicBezTo>
                    <a:lnTo>
                      <a:pt x="404845" y="725308"/>
                    </a:lnTo>
                    <a:cubicBezTo>
                      <a:pt x="399595" y="730848"/>
                      <a:pt x="398612" y="740864"/>
                      <a:pt x="402875" y="747913"/>
                    </a:cubicBezTo>
                    <a:lnTo>
                      <a:pt x="418296" y="774403"/>
                    </a:lnTo>
                    <a:lnTo>
                      <a:pt x="370396" y="775731"/>
                    </a:lnTo>
                    <a:cubicBezTo>
                      <a:pt x="368756" y="775780"/>
                      <a:pt x="366952" y="776255"/>
                      <a:pt x="365476" y="777156"/>
                    </a:cubicBezTo>
                    <a:lnTo>
                      <a:pt x="319380" y="803957"/>
                    </a:lnTo>
                    <a:cubicBezTo>
                      <a:pt x="316593" y="805629"/>
                      <a:pt x="314296" y="808597"/>
                      <a:pt x="312983" y="812318"/>
                    </a:cubicBezTo>
                    <a:lnTo>
                      <a:pt x="296907" y="860264"/>
                    </a:lnTo>
                    <a:cubicBezTo>
                      <a:pt x="296743" y="860789"/>
                      <a:pt x="296415" y="861297"/>
                      <a:pt x="296250" y="861789"/>
                    </a:cubicBezTo>
                    <a:lnTo>
                      <a:pt x="261474" y="941061"/>
                    </a:lnTo>
                    <a:cubicBezTo>
                      <a:pt x="260491" y="943568"/>
                      <a:pt x="258851" y="945667"/>
                      <a:pt x="256883" y="947126"/>
                    </a:cubicBezTo>
                    <a:lnTo>
                      <a:pt x="211608" y="981238"/>
                    </a:lnTo>
                    <a:lnTo>
                      <a:pt x="182409" y="1002761"/>
                    </a:lnTo>
                    <a:cubicBezTo>
                      <a:pt x="180441" y="1004219"/>
                      <a:pt x="178308" y="1004957"/>
                      <a:pt x="176011" y="1004908"/>
                    </a:cubicBezTo>
                    <a:lnTo>
                      <a:pt x="122699" y="1003662"/>
                    </a:lnTo>
                    <a:cubicBezTo>
                      <a:pt x="120731" y="1003613"/>
                      <a:pt x="118762" y="1002974"/>
                      <a:pt x="117122" y="1001810"/>
                    </a:cubicBezTo>
                    <a:lnTo>
                      <a:pt x="80706" y="977255"/>
                    </a:lnTo>
                    <a:cubicBezTo>
                      <a:pt x="79229" y="976189"/>
                      <a:pt x="77424" y="975566"/>
                      <a:pt x="75784" y="975435"/>
                    </a:cubicBezTo>
                    <a:lnTo>
                      <a:pt x="16895" y="970665"/>
                    </a:lnTo>
                    <a:cubicBezTo>
                      <a:pt x="12302" y="970305"/>
                      <a:pt x="8201" y="966780"/>
                      <a:pt x="6232" y="961469"/>
                    </a:cubicBezTo>
                    <a:lnTo>
                      <a:pt x="1311" y="948224"/>
                    </a:lnTo>
                    <a:cubicBezTo>
                      <a:pt x="-822" y="942749"/>
                      <a:pt x="-329" y="936258"/>
                      <a:pt x="2624" y="931389"/>
                    </a:cubicBezTo>
                    <a:lnTo>
                      <a:pt x="31495" y="880967"/>
                    </a:lnTo>
                    <a:cubicBezTo>
                      <a:pt x="32150" y="879820"/>
                      <a:pt x="32971" y="878787"/>
                      <a:pt x="33790" y="877902"/>
                    </a:cubicBezTo>
                    <a:lnTo>
                      <a:pt x="110889" y="798794"/>
                    </a:lnTo>
                    <a:cubicBezTo>
                      <a:pt x="112200" y="797466"/>
                      <a:pt x="113678" y="796483"/>
                      <a:pt x="115318" y="795892"/>
                    </a:cubicBezTo>
                    <a:lnTo>
                      <a:pt x="153046" y="781861"/>
                    </a:lnTo>
                    <a:cubicBezTo>
                      <a:pt x="153867" y="781565"/>
                      <a:pt x="154523" y="781172"/>
                      <a:pt x="155342" y="780664"/>
                    </a:cubicBezTo>
                    <a:lnTo>
                      <a:pt x="199798" y="750912"/>
                    </a:lnTo>
                    <a:cubicBezTo>
                      <a:pt x="199960" y="750732"/>
                      <a:pt x="200289" y="750552"/>
                      <a:pt x="200453" y="750372"/>
                    </a:cubicBezTo>
                    <a:lnTo>
                      <a:pt x="254258" y="708162"/>
                    </a:lnTo>
                    <a:cubicBezTo>
                      <a:pt x="254915" y="707621"/>
                      <a:pt x="255569" y="706982"/>
                      <a:pt x="256062" y="706277"/>
                    </a:cubicBezTo>
                    <a:lnTo>
                      <a:pt x="290674" y="665526"/>
                    </a:lnTo>
                    <a:cubicBezTo>
                      <a:pt x="291495" y="664527"/>
                      <a:pt x="292314" y="663395"/>
                      <a:pt x="292970" y="662150"/>
                    </a:cubicBezTo>
                    <a:lnTo>
                      <a:pt x="320530" y="605318"/>
                    </a:lnTo>
                    <a:cubicBezTo>
                      <a:pt x="321349" y="603483"/>
                      <a:pt x="322498" y="601909"/>
                      <a:pt x="323974" y="600663"/>
                    </a:cubicBezTo>
                    <a:lnTo>
                      <a:pt x="341361" y="584729"/>
                    </a:lnTo>
                    <a:cubicBezTo>
                      <a:pt x="343658" y="582697"/>
                      <a:pt x="345300" y="579763"/>
                      <a:pt x="346119" y="576386"/>
                    </a:cubicBezTo>
                    <a:lnTo>
                      <a:pt x="354977" y="540881"/>
                    </a:lnTo>
                    <a:cubicBezTo>
                      <a:pt x="355796" y="537373"/>
                      <a:pt x="357602" y="534356"/>
                      <a:pt x="359897" y="532307"/>
                    </a:cubicBezTo>
                    <a:lnTo>
                      <a:pt x="388113" y="507932"/>
                    </a:lnTo>
                    <a:cubicBezTo>
                      <a:pt x="394511" y="502507"/>
                      <a:pt x="403039" y="505375"/>
                      <a:pt x="406485" y="514079"/>
                    </a:cubicBezTo>
                    <a:lnTo>
                      <a:pt x="413702" y="532652"/>
                    </a:lnTo>
                    <a:close/>
                    <a:moveTo>
                      <a:pt x="514257" y="136357"/>
                    </a:moveTo>
                    <a:cubicBezTo>
                      <a:pt x="514586" y="137800"/>
                      <a:pt x="515243" y="139160"/>
                      <a:pt x="515897" y="140422"/>
                    </a:cubicBezTo>
                    <a:lnTo>
                      <a:pt x="560844" y="226579"/>
                    </a:lnTo>
                    <a:lnTo>
                      <a:pt x="563140" y="169288"/>
                    </a:lnTo>
                    <a:lnTo>
                      <a:pt x="587910" y="187894"/>
                    </a:lnTo>
                    <a:cubicBezTo>
                      <a:pt x="591192" y="190271"/>
                      <a:pt x="593325" y="194320"/>
                      <a:pt x="593980" y="198991"/>
                    </a:cubicBezTo>
                    <a:lnTo>
                      <a:pt x="600870" y="245774"/>
                    </a:lnTo>
                    <a:cubicBezTo>
                      <a:pt x="601691" y="251233"/>
                      <a:pt x="604478" y="255790"/>
                      <a:pt x="608579" y="257871"/>
                    </a:cubicBezTo>
                    <a:lnTo>
                      <a:pt x="651064" y="280263"/>
                    </a:lnTo>
                    <a:cubicBezTo>
                      <a:pt x="652214" y="280804"/>
                      <a:pt x="653197" y="281165"/>
                      <a:pt x="654346" y="281345"/>
                    </a:cubicBezTo>
                    <a:lnTo>
                      <a:pt x="691748" y="287345"/>
                    </a:lnTo>
                    <a:cubicBezTo>
                      <a:pt x="694699" y="287820"/>
                      <a:pt x="697653" y="286934"/>
                      <a:pt x="700114" y="284852"/>
                    </a:cubicBezTo>
                    <a:lnTo>
                      <a:pt x="728820" y="260937"/>
                    </a:lnTo>
                    <a:cubicBezTo>
                      <a:pt x="731443" y="258625"/>
                      <a:pt x="734890" y="257806"/>
                      <a:pt x="738170" y="258641"/>
                    </a:cubicBezTo>
                    <a:lnTo>
                      <a:pt x="751948" y="262231"/>
                    </a:lnTo>
                    <a:cubicBezTo>
                      <a:pt x="759167" y="264100"/>
                      <a:pt x="763596" y="273510"/>
                      <a:pt x="761628" y="282656"/>
                    </a:cubicBezTo>
                    <a:lnTo>
                      <a:pt x="749487" y="338275"/>
                    </a:lnTo>
                    <a:cubicBezTo>
                      <a:pt x="749325" y="339274"/>
                      <a:pt x="748997" y="340242"/>
                      <a:pt x="748668" y="341159"/>
                    </a:cubicBezTo>
                    <a:lnTo>
                      <a:pt x="734397" y="378041"/>
                    </a:lnTo>
                    <a:cubicBezTo>
                      <a:pt x="732100" y="383681"/>
                      <a:pt x="727671" y="387189"/>
                      <a:pt x="722749" y="387058"/>
                    </a:cubicBezTo>
                    <a:lnTo>
                      <a:pt x="686333" y="386057"/>
                    </a:lnTo>
                    <a:cubicBezTo>
                      <a:pt x="682560" y="385959"/>
                      <a:pt x="678788" y="388139"/>
                      <a:pt x="676327" y="391975"/>
                    </a:cubicBezTo>
                    <a:lnTo>
                      <a:pt x="668289" y="404646"/>
                    </a:lnTo>
                    <a:cubicBezTo>
                      <a:pt x="665664" y="408662"/>
                      <a:pt x="664845" y="414039"/>
                      <a:pt x="665664" y="419088"/>
                    </a:cubicBezTo>
                    <a:lnTo>
                      <a:pt x="671079" y="445971"/>
                    </a:lnTo>
                    <a:lnTo>
                      <a:pt x="661892" y="461346"/>
                    </a:lnTo>
                    <a:lnTo>
                      <a:pt x="636629" y="506064"/>
                    </a:lnTo>
                    <a:lnTo>
                      <a:pt x="606118" y="560223"/>
                    </a:lnTo>
                    <a:cubicBezTo>
                      <a:pt x="604971" y="562289"/>
                      <a:pt x="603495" y="563977"/>
                      <a:pt x="601691" y="565141"/>
                    </a:cubicBezTo>
                    <a:lnTo>
                      <a:pt x="556252" y="595500"/>
                    </a:lnTo>
                    <a:lnTo>
                      <a:pt x="547065" y="578762"/>
                    </a:lnTo>
                    <a:cubicBezTo>
                      <a:pt x="545589" y="576009"/>
                      <a:pt x="543457" y="573927"/>
                      <a:pt x="540996" y="572812"/>
                    </a:cubicBezTo>
                    <a:lnTo>
                      <a:pt x="517211" y="561961"/>
                    </a:lnTo>
                    <a:lnTo>
                      <a:pt x="549198" y="503441"/>
                    </a:lnTo>
                    <a:cubicBezTo>
                      <a:pt x="551987" y="498229"/>
                      <a:pt x="552315" y="491327"/>
                      <a:pt x="549854" y="485804"/>
                    </a:cubicBezTo>
                    <a:lnTo>
                      <a:pt x="535583" y="453921"/>
                    </a:lnTo>
                    <a:cubicBezTo>
                      <a:pt x="534105" y="450593"/>
                      <a:pt x="531646" y="448052"/>
                      <a:pt x="528857" y="446757"/>
                    </a:cubicBezTo>
                    <a:lnTo>
                      <a:pt x="464389" y="416628"/>
                    </a:lnTo>
                    <a:lnTo>
                      <a:pt x="465867" y="395139"/>
                    </a:lnTo>
                    <a:cubicBezTo>
                      <a:pt x="466360" y="389402"/>
                      <a:pt x="469147" y="384385"/>
                      <a:pt x="473084" y="381926"/>
                    </a:cubicBezTo>
                    <a:lnTo>
                      <a:pt x="507041" y="361305"/>
                    </a:lnTo>
                    <a:cubicBezTo>
                      <a:pt x="510485" y="359174"/>
                      <a:pt x="513110" y="355076"/>
                      <a:pt x="513929" y="350208"/>
                    </a:cubicBezTo>
                    <a:lnTo>
                      <a:pt x="523609" y="295918"/>
                    </a:lnTo>
                    <a:cubicBezTo>
                      <a:pt x="523935" y="294409"/>
                      <a:pt x="523935" y="292868"/>
                      <a:pt x="523935" y="291328"/>
                    </a:cubicBezTo>
                    <a:lnTo>
                      <a:pt x="521967" y="244824"/>
                    </a:lnTo>
                    <a:cubicBezTo>
                      <a:pt x="521803" y="242020"/>
                      <a:pt x="521148" y="239316"/>
                      <a:pt x="519998" y="236955"/>
                    </a:cubicBezTo>
                    <a:lnTo>
                      <a:pt x="494245" y="184664"/>
                    </a:lnTo>
                    <a:lnTo>
                      <a:pt x="496542" y="170682"/>
                    </a:lnTo>
                    <a:lnTo>
                      <a:pt x="467014" y="136308"/>
                    </a:lnTo>
                    <a:cubicBezTo>
                      <a:pt x="466686" y="135931"/>
                      <a:pt x="466522" y="135538"/>
                      <a:pt x="466195" y="135112"/>
                    </a:cubicBezTo>
                    <a:lnTo>
                      <a:pt x="416820" y="64199"/>
                    </a:lnTo>
                    <a:cubicBezTo>
                      <a:pt x="416327" y="63445"/>
                      <a:pt x="415835" y="62625"/>
                      <a:pt x="415506" y="61756"/>
                    </a:cubicBezTo>
                    <a:lnTo>
                      <a:pt x="388442" y="4368"/>
                    </a:lnTo>
                    <a:lnTo>
                      <a:pt x="407140" y="237"/>
                    </a:lnTo>
                    <a:cubicBezTo>
                      <a:pt x="411241" y="-681"/>
                      <a:pt x="415506" y="1105"/>
                      <a:pt x="418460" y="4974"/>
                    </a:cubicBezTo>
                    <a:lnTo>
                      <a:pt x="446017" y="42037"/>
                    </a:lnTo>
                    <a:cubicBezTo>
                      <a:pt x="447495" y="43922"/>
                      <a:pt x="449299" y="45331"/>
                      <a:pt x="451103" y="46168"/>
                    </a:cubicBezTo>
                    <a:lnTo>
                      <a:pt x="490473" y="63248"/>
                    </a:lnTo>
                    <a:cubicBezTo>
                      <a:pt x="494245" y="64887"/>
                      <a:pt x="497197" y="68756"/>
                      <a:pt x="498510" y="73657"/>
                    </a:cubicBezTo>
                    <a:lnTo>
                      <a:pt x="514257" y="13635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86" name="Freeform 1585">
                <a:extLst>
                  <a:ext uri="{FF2B5EF4-FFF2-40B4-BE49-F238E27FC236}">
                    <a16:creationId xmlns:a16="http://schemas.microsoft.com/office/drawing/2014/main" id="{31F9ECF9-C1FF-8860-EADC-44D725ECC17B}"/>
                  </a:ext>
                </a:extLst>
              </p:cNvPr>
              <p:cNvSpPr/>
              <p:nvPr/>
            </p:nvSpPr>
            <p:spPr>
              <a:xfrm>
                <a:off x="18909823" y="12134332"/>
                <a:ext cx="770520" cy="1013425"/>
              </a:xfrm>
              <a:custGeom>
                <a:avLst/>
                <a:gdLst>
                  <a:gd name="connsiteX0" fmla="*/ 180573 w 770520"/>
                  <a:gd name="connsiteY0" fmla="*/ 1013425 h 1013425"/>
                  <a:gd name="connsiteX1" fmla="*/ 180080 w 770520"/>
                  <a:gd name="connsiteY1" fmla="*/ 1013425 h 1013425"/>
                  <a:gd name="connsiteX2" fmla="*/ 126768 w 770520"/>
                  <a:gd name="connsiteY2" fmla="*/ 1012179 h 1013425"/>
                  <a:gd name="connsiteX3" fmla="*/ 118895 w 770520"/>
                  <a:gd name="connsiteY3" fmla="*/ 1009589 h 1013425"/>
                  <a:gd name="connsiteX4" fmla="*/ 82643 w 770520"/>
                  <a:gd name="connsiteY4" fmla="*/ 985034 h 1013425"/>
                  <a:gd name="connsiteX5" fmla="*/ 79525 w 770520"/>
                  <a:gd name="connsiteY5" fmla="*/ 983920 h 1013425"/>
                  <a:gd name="connsiteX6" fmla="*/ 20800 w 770520"/>
                  <a:gd name="connsiteY6" fmla="*/ 979149 h 1013425"/>
                  <a:gd name="connsiteX7" fmla="*/ 6529 w 770520"/>
                  <a:gd name="connsiteY7" fmla="*/ 967183 h 1013425"/>
                  <a:gd name="connsiteX8" fmla="*/ 1607 w 770520"/>
                  <a:gd name="connsiteY8" fmla="*/ 953922 h 1013425"/>
                  <a:gd name="connsiteX9" fmla="*/ 3085 w 770520"/>
                  <a:gd name="connsiteY9" fmla="*/ 933449 h 1013425"/>
                  <a:gd name="connsiteX10" fmla="*/ 31954 w 770520"/>
                  <a:gd name="connsiteY10" fmla="*/ 883043 h 1013425"/>
                  <a:gd name="connsiteX11" fmla="*/ 34907 w 770520"/>
                  <a:gd name="connsiteY11" fmla="*/ 879109 h 1013425"/>
                  <a:gd name="connsiteX12" fmla="*/ 112004 w 770520"/>
                  <a:gd name="connsiteY12" fmla="*/ 800000 h 1013425"/>
                  <a:gd name="connsiteX13" fmla="*/ 118074 w 770520"/>
                  <a:gd name="connsiteY13" fmla="*/ 796066 h 1013425"/>
                  <a:gd name="connsiteX14" fmla="*/ 155803 w 770520"/>
                  <a:gd name="connsiteY14" fmla="*/ 782035 h 1013425"/>
                  <a:gd name="connsiteX15" fmla="*/ 157115 w 770520"/>
                  <a:gd name="connsiteY15" fmla="*/ 781281 h 1013425"/>
                  <a:gd name="connsiteX16" fmla="*/ 201570 w 770520"/>
                  <a:gd name="connsiteY16" fmla="*/ 751545 h 1013425"/>
                  <a:gd name="connsiteX17" fmla="*/ 255866 w 770520"/>
                  <a:gd name="connsiteY17" fmla="*/ 708992 h 1013425"/>
                  <a:gd name="connsiteX18" fmla="*/ 257179 w 770520"/>
                  <a:gd name="connsiteY18" fmla="*/ 707713 h 1013425"/>
                  <a:gd name="connsiteX19" fmla="*/ 291791 w 770520"/>
                  <a:gd name="connsiteY19" fmla="*/ 666929 h 1013425"/>
                  <a:gd name="connsiteX20" fmla="*/ 293267 w 770520"/>
                  <a:gd name="connsiteY20" fmla="*/ 664454 h 1013425"/>
                  <a:gd name="connsiteX21" fmla="*/ 320988 w 770520"/>
                  <a:gd name="connsiteY21" fmla="*/ 607606 h 1013425"/>
                  <a:gd name="connsiteX22" fmla="*/ 325254 w 770520"/>
                  <a:gd name="connsiteY22" fmla="*/ 601656 h 1013425"/>
                  <a:gd name="connsiteX23" fmla="*/ 342807 w 770520"/>
                  <a:gd name="connsiteY23" fmla="*/ 585723 h 1013425"/>
                  <a:gd name="connsiteX24" fmla="*/ 346251 w 770520"/>
                  <a:gd name="connsiteY24" fmla="*/ 579527 h 1013425"/>
                  <a:gd name="connsiteX25" fmla="*/ 355110 w 770520"/>
                  <a:gd name="connsiteY25" fmla="*/ 544022 h 1013425"/>
                  <a:gd name="connsiteX26" fmla="*/ 361507 w 770520"/>
                  <a:gd name="connsiteY26" fmla="*/ 533235 h 1013425"/>
                  <a:gd name="connsiteX27" fmla="*/ 389557 w 770520"/>
                  <a:gd name="connsiteY27" fmla="*/ 508860 h 1013425"/>
                  <a:gd name="connsiteX28" fmla="*/ 402845 w 770520"/>
                  <a:gd name="connsiteY28" fmla="*/ 505468 h 1013425"/>
                  <a:gd name="connsiteX29" fmla="*/ 414655 w 770520"/>
                  <a:gd name="connsiteY29" fmla="*/ 516679 h 1013425"/>
                  <a:gd name="connsiteX30" fmla="*/ 429746 w 770520"/>
                  <a:gd name="connsiteY30" fmla="*/ 553971 h 1013425"/>
                  <a:gd name="connsiteX31" fmla="*/ 435324 w 770520"/>
                  <a:gd name="connsiteY31" fmla="*/ 559741 h 1013425"/>
                  <a:gd name="connsiteX32" fmla="*/ 440573 w 770520"/>
                  <a:gd name="connsiteY32" fmla="*/ 558676 h 1013425"/>
                  <a:gd name="connsiteX33" fmla="*/ 465014 w 770520"/>
                  <a:gd name="connsiteY33" fmla="*/ 540727 h 1013425"/>
                  <a:gd name="connsiteX34" fmla="*/ 476989 w 770520"/>
                  <a:gd name="connsiteY34" fmla="*/ 538170 h 1013425"/>
                  <a:gd name="connsiteX35" fmla="*/ 488144 w 770520"/>
                  <a:gd name="connsiteY35" fmla="*/ 547234 h 1013425"/>
                  <a:gd name="connsiteX36" fmla="*/ 497658 w 770520"/>
                  <a:gd name="connsiteY36" fmla="*/ 565593 h 1013425"/>
                  <a:gd name="connsiteX37" fmla="*/ 500447 w 770520"/>
                  <a:gd name="connsiteY37" fmla="*/ 576790 h 1013425"/>
                  <a:gd name="connsiteX38" fmla="*/ 500447 w 770520"/>
                  <a:gd name="connsiteY38" fmla="*/ 601034 h 1013425"/>
                  <a:gd name="connsiteX39" fmla="*/ 497167 w 770520"/>
                  <a:gd name="connsiteY39" fmla="*/ 613377 h 1013425"/>
                  <a:gd name="connsiteX40" fmla="*/ 476824 w 770520"/>
                  <a:gd name="connsiteY40" fmla="*/ 646652 h 1013425"/>
                  <a:gd name="connsiteX41" fmla="*/ 436143 w 770520"/>
                  <a:gd name="connsiteY41" fmla="*/ 707221 h 1013425"/>
                  <a:gd name="connsiteX42" fmla="*/ 434011 w 770520"/>
                  <a:gd name="connsiteY42" fmla="*/ 709778 h 1013425"/>
                  <a:gd name="connsiteX43" fmla="*/ 412359 w 770520"/>
                  <a:gd name="connsiteY43" fmla="*/ 732465 h 1013425"/>
                  <a:gd name="connsiteX44" fmla="*/ 410719 w 770520"/>
                  <a:gd name="connsiteY44" fmla="*/ 749922 h 1013425"/>
                  <a:gd name="connsiteX45" fmla="*/ 430074 w 770520"/>
                  <a:gd name="connsiteY45" fmla="*/ 782674 h 1013425"/>
                  <a:gd name="connsiteX46" fmla="*/ 374793 w 770520"/>
                  <a:gd name="connsiteY46" fmla="*/ 784198 h 1013425"/>
                  <a:gd name="connsiteX47" fmla="*/ 371842 w 770520"/>
                  <a:gd name="connsiteY47" fmla="*/ 785050 h 1013425"/>
                  <a:gd name="connsiteX48" fmla="*/ 325910 w 770520"/>
                  <a:gd name="connsiteY48" fmla="*/ 811852 h 1013425"/>
                  <a:gd name="connsiteX49" fmla="*/ 321317 w 770520"/>
                  <a:gd name="connsiteY49" fmla="*/ 817884 h 1013425"/>
                  <a:gd name="connsiteX50" fmla="*/ 305241 w 770520"/>
                  <a:gd name="connsiteY50" fmla="*/ 865831 h 1013425"/>
                  <a:gd name="connsiteX51" fmla="*/ 304422 w 770520"/>
                  <a:gd name="connsiteY51" fmla="*/ 867732 h 1013425"/>
                  <a:gd name="connsiteX52" fmla="*/ 269646 w 770520"/>
                  <a:gd name="connsiteY52" fmla="*/ 946971 h 1013425"/>
                  <a:gd name="connsiteX53" fmla="*/ 263739 w 770520"/>
                  <a:gd name="connsiteY53" fmla="*/ 954725 h 1013425"/>
                  <a:gd name="connsiteX54" fmla="*/ 189267 w 770520"/>
                  <a:gd name="connsiteY54" fmla="*/ 1010410 h 1013425"/>
                  <a:gd name="connsiteX55" fmla="*/ 180573 w 770520"/>
                  <a:gd name="connsiteY55" fmla="*/ 1013376 h 1013425"/>
                  <a:gd name="connsiteX56" fmla="*/ 399399 w 770520"/>
                  <a:gd name="connsiteY56" fmla="*/ 513680 h 1013425"/>
                  <a:gd name="connsiteX57" fmla="*/ 395298 w 770520"/>
                  <a:gd name="connsiteY57" fmla="*/ 515368 h 1013425"/>
                  <a:gd name="connsiteX58" fmla="*/ 367084 w 770520"/>
                  <a:gd name="connsiteY58" fmla="*/ 539759 h 1013425"/>
                  <a:gd name="connsiteX59" fmla="*/ 363476 w 770520"/>
                  <a:gd name="connsiteY59" fmla="*/ 546104 h 1013425"/>
                  <a:gd name="connsiteX60" fmla="*/ 354617 w 770520"/>
                  <a:gd name="connsiteY60" fmla="*/ 581608 h 1013425"/>
                  <a:gd name="connsiteX61" fmla="*/ 348548 w 770520"/>
                  <a:gd name="connsiteY61" fmla="*/ 592066 h 1013425"/>
                  <a:gd name="connsiteX62" fmla="*/ 331161 w 770520"/>
                  <a:gd name="connsiteY62" fmla="*/ 608000 h 1013425"/>
                  <a:gd name="connsiteX63" fmla="*/ 328700 w 770520"/>
                  <a:gd name="connsiteY63" fmla="*/ 611360 h 1013425"/>
                  <a:gd name="connsiteX64" fmla="*/ 300976 w 770520"/>
                  <a:gd name="connsiteY64" fmla="*/ 668192 h 1013425"/>
                  <a:gd name="connsiteX65" fmla="*/ 298189 w 770520"/>
                  <a:gd name="connsiteY65" fmla="*/ 672486 h 1013425"/>
                  <a:gd name="connsiteX66" fmla="*/ 263739 w 770520"/>
                  <a:gd name="connsiteY66" fmla="*/ 713237 h 1013425"/>
                  <a:gd name="connsiteX67" fmla="*/ 261116 w 770520"/>
                  <a:gd name="connsiteY67" fmla="*/ 715728 h 1013425"/>
                  <a:gd name="connsiteX68" fmla="*/ 206326 w 770520"/>
                  <a:gd name="connsiteY68" fmla="*/ 758675 h 1013425"/>
                  <a:gd name="connsiteX69" fmla="*/ 161872 w 770520"/>
                  <a:gd name="connsiteY69" fmla="*/ 788427 h 1013425"/>
                  <a:gd name="connsiteX70" fmla="*/ 158757 w 770520"/>
                  <a:gd name="connsiteY70" fmla="*/ 790067 h 1013425"/>
                  <a:gd name="connsiteX71" fmla="*/ 121027 w 770520"/>
                  <a:gd name="connsiteY71" fmla="*/ 804098 h 1013425"/>
                  <a:gd name="connsiteX72" fmla="*/ 118238 w 770520"/>
                  <a:gd name="connsiteY72" fmla="*/ 805984 h 1013425"/>
                  <a:gd name="connsiteX73" fmla="*/ 41141 w 770520"/>
                  <a:gd name="connsiteY73" fmla="*/ 885092 h 1013425"/>
                  <a:gd name="connsiteX74" fmla="*/ 39501 w 770520"/>
                  <a:gd name="connsiteY74" fmla="*/ 887305 h 1013425"/>
                  <a:gd name="connsiteX75" fmla="*/ 10466 w 770520"/>
                  <a:gd name="connsiteY75" fmla="*/ 937694 h 1013425"/>
                  <a:gd name="connsiteX76" fmla="*/ 9645 w 770520"/>
                  <a:gd name="connsiteY76" fmla="*/ 950906 h 1013425"/>
                  <a:gd name="connsiteX77" fmla="*/ 14567 w 770520"/>
                  <a:gd name="connsiteY77" fmla="*/ 964167 h 1013425"/>
                  <a:gd name="connsiteX78" fmla="*/ 21457 w 770520"/>
                  <a:gd name="connsiteY78" fmla="*/ 970560 h 1013425"/>
                  <a:gd name="connsiteX79" fmla="*/ 80346 w 770520"/>
                  <a:gd name="connsiteY79" fmla="*/ 975330 h 1013425"/>
                  <a:gd name="connsiteX80" fmla="*/ 87399 w 770520"/>
                  <a:gd name="connsiteY80" fmla="*/ 977888 h 1013425"/>
                  <a:gd name="connsiteX81" fmla="*/ 123816 w 770520"/>
                  <a:gd name="connsiteY81" fmla="*/ 1002443 h 1013425"/>
                  <a:gd name="connsiteX82" fmla="*/ 126932 w 770520"/>
                  <a:gd name="connsiteY82" fmla="*/ 1003557 h 1013425"/>
                  <a:gd name="connsiteX83" fmla="*/ 180245 w 770520"/>
                  <a:gd name="connsiteY83" fmla="*/ 1004803 h 1013425"/>
                  <a:gd name="connsiteX84" fmla="*/ 184181 w 770520"/>
                  <a:gd name="connsiteY84" fmla="*/ 1003508 h 1013425"/>
                  <a:gd name="connsiteX85" fmla="*/ 258655 w 770520"/>
                  <a:gd name="connsiteY85" fmla="*/ 947890 h 1013425"/>
                  <a:gd name="connsiteX86" fmla="*/ 261771 w 770520"/>
                  <a:gd name="connsiteY86" fmla="*/ 943513 h 1013425"/>
                  <a:gd name="connsiteX87" fmla="*/ 297039 w 770520"/>
                  <a:gd name="connsiteY87" fmla="*/ 863028 h 1013425"/>
                  <a:gd name="connsiteX88" fmla="*/ 313115 w 770520"/>
                  <a:gd name="connsiteY88" fmla="*/ 815163 h 1013425"/>
                  <a:gd name="connsiteX89" fmla="*/ 321481 w 770520"/>
                  <a:gd name="connsiteY89" fmla="*/ 804459 h 1013425"/>
                  <a:gd name="connsiteX90" fmla="*/ 367577 w 770520"/>
                  <a:gd name="connsiteY90" fmla="*/ 777642 h 1013425"/>
                  <a:gd name="connsiteX91" fmla="*/ 374465 w 770520"/>
                  <a:gd name="connsiteY91" fmla="*/ 775625 h 1013425"/>
                  <a:gd name="connsiteX92" fmla="*/ 415148 w 770520"/>
                  <a:gd name="connsiteY92" fmla="*/ 774494 h 1013425"/>
                  <a:gd name="connsiteX93" fmla="*/ 403336 w 770520"/>
                  <a:gd name="connsiteY93" fmla="*/ 754283 h 1013425"/>
                  <a:gd name="connsiteX94" fmla="*/ 406125 w 770520"/>
                  <a:gd name="connsiteY94" fmla="*/ 726531 h 1013425"/>
                  <a:gd name="connsiteX95" fmla="*/ 427777 w 770520"/>
                  <a:gd name="connsiteY95" fmla="*/ 703860 h 1013425"/>
                  <a:gd name="connsiteX96" fmla="*/ 428927 w 770520"/>
                  <a:gd name="connsiteY96" fmla="*/ 702435 h 1013425"/>
                  <a:gd name="connsiteX97" fmla="*/ 469608 w 770520"/>
                  <a:gd name="connsiteY97" fmla="*/ 642030 h 1013425"/>
                  <a:gd name="connsiteX98" fmla="*/ 489784 w 770520"/>
                  <a:gd name="connsiteY98" fmla="*/ 608918 h 1013425"/>
                  <a:gd name="connsiteX99" fmla="*/ 491752 w 770520"/>
                  <a:gd name="connsiteY99" fmla="*/ 601034 h 1013425"/>
                  <a:gd name="connsiteX100" fmla="*/ 491752 w 770520"/>
                  <a:gd name="connsiteY100" fmla="*/ 576790 h 1013425"/>
                  <a:gd name="connsiteX101" fmla="*/ 490112 w 770520"/>
                  <a:gd name="connsiteY101" fmla="*/ 569577 h 1013425"/>
                  <a:gd name="connsiteX102" fmla="*/ 480435 w 770520"/>
                  <a:gd name="connsiteY102" fmla="*/ 551218 h 1013425"/>
                  <a:gd name="connsiteX103" fmla="*/ 475020 w 770520"/>
                  <a:gd name="connsiteY103" fmla="*/ 546513 h 1013425"/>
                  <a:gd name="connsiteX104" fmla="*/ 470264 w 770520"/>
                  <a:gd name="connsiteY104" fmla="*/ 547660 h 1013425"/>
                  <a:gd name="connsiteX105" fmla="*/ 445659 w 770520"/>
                  <a:gd name="connsiteY105" fmla="*/ 565593 h 1013425"/>
                  <a:gd name="connsiteX106" fmla="*/ 433028 w 770520"/>
                  <a:gd name="connsiteY106" fmla="*/ 567986 h 1013425"/>
                  <a:gd name="connsiteX107" fmla="*/ 421708 w 770520"/>
                  <a:gd name="connsiteY107" fmla="*/ 557184 h 1013425"/>
                  <a:gd name="connsiteX108" fmla="*/ 406782 w 770520"/>
                  <a:gd name="connsiteY108" fmla="*/ 519794 h 1013425"/>
                  <a:gd name="connsiteX109" fmla="*/ 400713 w 770520"/>
                  <a:gd name="connsiteY109" fmla="*/ 513762 h 1013425"/>
                  <a:gd name="connsiteX110" fmla="*/ 399399 w 770520"/>
                  <a:gd name="connsiteY110" fmla="*/ 513615 h 1013425"/>
                  <a:gd name="connsiteX111" fmla="*/ 558843 w 770520"/>
                  <a:gd name="connsiteY111" fmla="*/ 605934 h 1013425"/>
                  <a:gd name="connsiteX112" fmla="*/ 547526 w 770520"/>
                  <a:gd name="connsiteY112" fmla="*/ 585084 h 1013425"/>
                  <a:gd name="connsiteX113" fmla="*/ 543425 w 770520"/>
                  <a:gd name="connsiteY113" fmla="*/ 580969 h 1013425"/>
                  <a:gd name="connsiteX114" fmla="*/ 515375 w 770520"/>
                  <a:gd name="connsiteY114" fmla="*/ 568200 h 1013425"/>
                  <a:gd name="connsiteX115" fmla="*/ 549658 w 770520"/>
                  <a:gd name="connsiteY115" fmla="*/ 505632 h 1013425"/>
                  <a:gd name="connsiteX116" fmla="*/ 550151 w 770520"/>
                  <a:gd name="connsiteY116" fmla="*/ 491797 h 1013425"/>
                  <a:gd name="connsiteX117" fmla="*/ 535880 w 770520"/>
                  <a:gd name="connsiteY117" fmla="*/ 459930 h 1013425"/>
                  <a:gd name="connsiteX118" fmla="*/ 531286 w 770520"/>
                  <a:gd name="connsiteY118" fmla="*/ 454898 h 1013425"/>
                  <a:gd name="connsiteX119" fmla="*/ 464031 w 770520"/>
                  <a:gd name="connsiteY119" fmla="*/ 423523 h 1013425"/>
                  <a:gd name="connsiteX120" fmla="*/ 465835 w 770520"/>
                  <a:gd name="connsiteY120" fmla="*/ 399083 h 1013425"/>
                  <a:gd name="connsiteX121" fmla="*/ 475020 w 770520"/>
                  <a:gd name="connsiteY121" fmla="*/ 382510 h 1013425"/>
                  <a:gd name="connsiteX122" fmla="*/ 508977 w 770520"/>
                  <a:gd name="connsiteY122" fmla="*/ 361906 h 1013425"/>
                  <a:gd name="connsiteX123" fmla="*/ 513897 w 770520"/>
                  <a:gd name="connsiteY123" fmla="*/ 353742 h 1013425"/>
                  <a:gd name="connsiteX124" fmla="*/ 523577 w 770520"/>
                  <a:gd name="connsiteY124" fmla="*/ 299435 h 1013425"/>
                  <a:gd name="connsiteX125" fmla="*/ 523905 w 770520"/>
                  <a:gd name="connsiteY125" fmla="*/ 295780 h 1013425"/>
                  <a:gd name="connsiteX126" fmla="*/ 521773 w 770520"/>
                  <a:gd name="connsiteY126" fmla="*/ 249275 h 1013425"/>
                  <a:gd name="connsiteX127" fmla="*/ 520295 w 770520"/>
                  <a:gd name="connsiteY127" fmla="*/ 243145 h 1013425"/>
                  <a:gd name="connsiteX128" fmla="*/ 493885 w 770520"/>
                  <a:gd name="connsiteY128" fmla="*/ 189576 h 1013425"/>
                  <a:gd name="connsiteX129" fmla="*/ 496182 w 770520"/>
                  <a:gd name="connsiteY129" fmla="*/ 176232 h 1013425"/>
                  <a:gd name="connsiteX130" fmla="*/ 467968 w 770520"/>
                  <a:gd name="connsiteY130" fmla="*/ 143366 h 1013425"/>
                  <a:gd name="connsiteX131" fmla="*/ 466818 w 770520"/>
                  <a:gd name="connsiteY131" fmla="*/ 141907 h 1013425"/>
                  <a:gd name="connsiteX132" fmla="*/ 417607 w 770520"/>
                  <a:gd name="connsiteY132" fmla="*/ 70946 h 1013425"/>
                  <a:gd name="connsiteX133" fmla="*/ 415803 w 770520"/>
                  <a:gd name="connsiteY133" fmla="*/ 67897 h 1013425"/>
                  <a:gd name="connsiteX134" fmla="*/ 386604 w 770520"/>
                  <a:gd name="connsiteY134" fmla="*/ 5623 h 1013425"/>
                  <a:gd name="connsiteX135" fmla="*/ 410554 w 770520"/>
                  <a:gd name="connsiteY135" fmla="*/ 328 h 1013425"/>
                  <a:gd name="connsiteX136" fmla="*/ 425973 w 770520"/>
                  <a:gd name="connsiteY136" fmla="*/ 6706 h 1013425"/>
                  <a:gd name="connsiteX137" fmla="*/ 453696 w 770520"/>
                  <a:gd name="connsiteY137" fmla="*/ 43768 h 1013425"/>
                  <a:gd name="connsiteX138" fmla="*/ 456976 w 770520"/>
                  <a:gd name="connsiteY138" fmla="*/ 46505 h 1013425"/>
                  <a:gd name="connsiteX139" fmla="*/ 496346 w 770520"/>
                  <a:gd name="connsiteY139" fmla="*/ 63586 h 1013425"/>
                  <a:gd name="connsiteX140" fmla="*/ 506845 w 770520"/>
                  <a:gd name="connsiteY140" fmla="*/ 76896 h 1013425"/>
                  <a:gd name="connsiteX141" fmla="*/ 522592 w 770520"/>
                  <a:gd name="connsiteY141" fmla="*/ 139596 h 1013425"/>
                  <a:gd name="connsiteX142" fmla="*/ 523905 w 770520"/>
                  <a:gd name="connsiteY142" fmla="*/ 142744 h 1013425"/>
                  <a:gd name="connsiteX143" fmla="*/ 561304 w 770520"/>
                  <a:gd name="connsiteY143" fmla="*/ 214573 h 1013425"/>
                  <a:gd name="connsiteX144" fmla="*/ 563273 w 770520"/>
                  <a:gd name="connsiteY144" fmla="*/ 165217 h 1013425"/>
                  <a:gd name="connsiteX145" fmla="*/ 594769 w 770520"/>
                  <a:gd name="connsiteY145" fmla="*/ 188739 h 1013425"/>
                  <a:gd name="connsiteX146" fmla="*/ 602478 w 770520"/>
                  <a:gd name="connsiteY146" fmla="*/ 202673 h 1013425"/>
                  <a:gd name="connsiteX147" fmla="*/ 609368 w 770520"/>
                  <a:gd name="connsiteY147" fmla="*/ 249455 h 1013425"/>
                  <a:gd name="connsiteX148" fmla="*/ 614781 w 770520"/>
                  <a:gd name="connsiteY148" fmla="*/ 258390 h 1013425"/>
                  <a:gd name="connsiteX149" fmla="*/ 657266 w 770520"/>
                  <a:gd name="connsiteY149" fmla="*/ 280765 h 1013425"/>
                  <a:gd name="connsiteX150" fmla="*/ 659236 w 770520"/>
                  <a:gd name="connsiteY150" fmla="*/ 281420 h 1013425"/>
                  <a:gd name="connsiteX151" fmla="*/ 696636 w 770520"/>
                  <a:gd name="connsiteY151" fmla="*/ 287403 h 1013425"/>
                  <a:gd name="connsiteX152" fmla="*/ 701558 w 770520"/>
                  <a:gd name="connsiteY152" fmla="*/ 285862 h 1013425"/>
                  <a:gd name="connsiteX153" fmla="*/ 730264 w 770520"/>
                  <a:gd name="connsiteY153" fmla="*/ 261946 h 1013425"/>
                  <a:gd name="connsiteX154" fmla="*/ 743386 w 770520"/>
                  <a:gd name="connsiteY154" fmla="*/ 258783 h 1013425"/>
                  <a:gd name="connsiteX155" fmla="*/ 757167 w 770520"/>
                  <a:gd name="connsiteY155" fmla="*/ 262373 h 1013425"/>
                  <a:gd name="connsiteX156" fmla="*/ 769962 w 770520"/>
                  <a:gd name="connsiteY156" fmla="*/ 287879 h 1013425"/>
                  <a:gd name="connsiteX157" fmla="*/ 757821 w 770520"/>
                  <a:gd name="connsiteY157" fmla="*/ 343497 h 1013425"/>
                  <a:gd name="connsiteX158" fmla="*/ 756838 w 770520"/>
                  <a:gd name="connsiteY158" fmla="*/ 347070 h 1013425"/>
                  <a:gd name="connsiteX159" fmla="*/ 742567 w 770520"/>
                  <a:gd name="connsiteY159" fmla="*/ 383904 h 1013425"/>
                  <a:gd name="connsiteX160" fmla="*/ 726820 w 770520"/>
                  <a:gd name="connsiteY160" fmla="*/ 395673 h 1013425"/>
                  <a:gd name="connsiteX161" fmla="*/ 690402 w 770520"/>
                  <a:gd name="connsiteY161" fmla="*/ 394673 h 1013425"/>
                  <a:gd name="connsiteX162" fmla="*/ 684169 w 770520"/>
                  <a:gd name="connsiteY162" fmla="*/ 398607 h 1013425"/>
                  <a:gd name="connsiteX163" fmla="*/ 676131 w 770520"/>
                  <a:gd name="connsiteY163" fmla="*/ 411278 h 1013425"/>
                  <a:gd name="connsiteX164" fmla="*/ 674162 w 770520"/>
                  <a:gd name="connsiteY164" fmla="*/ 422573 h 1013425"/>
                  <a:gd name="connsiteX165" fmla="*/ 679741 w 770520"/>
                  <a:gd name="connsiteY165" fmla="*/ 451095 h 1013425"/>
                  <a:gd name="connsiteX166" fmla="*/ 669733 w 770520"/>
                  <a:gd name="connsiteY166" fmla="*/ 467880 h 1013425"/>
                  <a:gd name="connsiteX167" fmla="*/ 614126 w 770520"/>
                  <a:gd name="connsiteY167" fmla="*/ 566643 h 1013425"/>
                  <a:gd name="connsiteX168" fmla="*/ 608383 w 770520"/>
                  <a:gd name="connsiteY168" fmla="*/ 573036 h 1013425"/>
                  <a:gd name="connsiteX169" fmla="*/ 558843 w 770520"/>
                  <a:gd name="connsiteY169" fmla="*/ 606016 h 1013425"/>
                  <a:gd name="connsiteX170" fmla="*/ 527349 w 770520"/>
                  <a:gd name="connsiteY170" fmla="*/ 564217 h 1013425"/>
                  <a:gd name="connsiteX171" fmla="*/ 546869 w 770520"/>
                  <a:gd name="connsiteY171" fmla="*/ 573150 h 1013425"/>
                  <a:gd name="connsiteX172" fmla="*/ 555071 w 770520"/>
                  <a:gd name="connsiteY172" fmla="*/ 580986 h 1013425"/>
                  <a:gd name="connsiteX173" fmla="*/ 561961 w 770520"/>
                  <a:gd name="connsiteY173" fmla="*/ 593591 h 1013425"/>
                  <a:gd name="connsiteX174" fmla="*/ 603627 w 770520"/>
                  <a:gd name="connsiteY174" fmla="*/ 565823 h 1013425"/>
                  <a:gd name="connsiteX175" fmla="*/ 606579 w 770520"/>
                  <a:gd name="connsiteY175" fmla="*/ 562381 h 1013425"/>
                  <a:gd name="connsiteX176" fmla="*/ 670718 w 770520"/>
                  <a:gd name="connsiteY176" fmla="*/ 449456 h 1013425"/>
                  <a:gd name="connsiteX177" fmla="*/ 665796 w 770520"/>
                  <a:gd name="connsiteY177" fmla="*/ 424179 h 1013425"/>
                  <a:gd name="connsiteX178" fmla="*/ 668914 w 770520"/>
                  <a:gd name="connsiteY178" fmla="*/ 406590 h 1013425"/>
                  <a:gd name="connsiteX179" fmla="*/ 676952 w 770520"/>
                  <a:gd name="connsiteY179" fmla="*/ 393920 h 1013425"/>
                  <a:gd name="connsiteX180" fmla="*/ 690238 w 770520"/>
                  <a:gd name="connsiteY180" fmla="*/ 386019 h 1013425"/>
                  <a:gd name="connsiteX181" fmla="*/ 690730 w 770520"/>
                  <a:gd name="connsiteY181" fmla="*/ 386019 h 1013425"/>
                  <a:gd name="connsiteX182" fmla="*/ 727146 w 770520"/>
                  <a:gd name="connsiteY182" fmla="*/ 387018 h 1013425"/>
                  <a:gd name="connsiteX183" fmla="*/ 727311 w 770520"/>
                  <a:gd name="connsiteY183" fmla="*/ 387018 h 1013425"/>
                  <a:gd name="connsiteX184" fmla="*/ 734529 w 770520"/>
                  <a:gd name="connsiteY184" fmla="*/ 380756 h 1013425"/>
                  <a:gd name="connsiteX185" fmla="*/ 748801 w 770520"/>
                  <a:gd name="connsiteY185" fmla="*/ 343874 h 1013425"/>
                  <a:gd name="connsiteX186" fmla="*/ 749457 w 770520"/>
                  <a:gd name="connsiteY186" fmla="*/ 341612 h 1013425"/>
                  <a:gd name="connsiteX187" fmla="*/ 761596 w 770520"/>
                  <a:gd name="connsiteY187" fmla="*/ 286010 h 1013425"/>
                  <a:gd name="connsiteX188" fmla="*/ 755034 w 770520"/>
                  <a:gd name="connsiteY188" fmla="*/ 270651 h 1013425"/>
                  <a:gd name="connsiteX189" fmla="*/ 741255 w 770520"/>
                  <a:gd name="connsiteY189" fmla="*/ 267061 h 1013425"/>
                  <a:gd name="connsiteX190" fmla="*/ 735677 w 770520"/>
                  <a:gd name="connsiteY190" fmla="*/ 268487 h 1013425"/>
                  <a:gd name="connsiteX191" fmla="*/ 707134 w 770520"/>
                  <a:gd name="connsiteY191" fmla="*/ 292386 h 1013425"/>
                  <a:gd name="connsiteX192" fmla="*/ 695324 w 770520"/>
                  <a:gd name="connsiteY192" fmla="*/ 295845 h 1013425"/>
                  <a:gd name="connsiteX193" fmla="*/ 657923 w 770520"/>
                  <a:gd name="connsiteY193" fmla="*/ 289846 h 1013425"/>
                  <a:gd name="connsiteX194" fmla="*/ 653329 w 770520"/>
                  <a:gd name="connsiteY194" fmla="*/ 288337 h 1013425"/>
                  <a:gd name="connsiteX195" fmla="*/ 610680 w 770520"/>
                  <a:gd name="connsiteY195" fmla="*/ 265946 h 1013425"/>
                  <a:gd name="connsiteX196" fmla="*/ 600838 w 770520"/>
                  <a:gd name="connsiteY196" fmla="*/ 250636 h 1013425"/>
                  <a:gd name="connsiteX197" fmla="*/ 593948 w 770520"/>
                  <a:gd name="connsiteY197" fmla="*/ 203853 h 1013425"/>
                  <a:gd name="connsiteX198" fmla="*/ 589520 w 770520"/>
                  <a:gd name="connsiteY198" fmla="*/ 195575 h 1013425"/>
                  <a:gd name="connsiteX199" fmla="*/ 571310 w 770520"/>
                  <a:gd name="connsiteY199" fmla="*/ 181871 h 1013425"/>
                  <a:gd name="connsiteX200" fmla="*/ 568687 w 770520"/>
                  <a:gd name="connsiteY200" fmla="*/ 247112 h 1013425"/>
                  <a:gd name="connsiteX201" fmla="*/ 516194 w 770520"/>
                  <a:gd name="connsiteY201" fmla="*/ 146661 h 1013425"/>
                  <a:gd name="connsiteX202" fmla="*/ 514390 w 770520"/>
                  <a:gd name="connsiteY202" fmla="*/ 141678 h 1013425"/>
                  <a:gd name="connsiteX203" fmla="*/ 498479 w 770520"/>
                  <a:gd name="connsiteY203" fmla="*/ 78978 h 1013425"/>
                  <a:gd name="connsiteX204" fmla="*/ 492902 w 770520"/>
                  <a:gd name="connsiteY204" fmla="*/ 71454 h 1013425"/>
                  <a:gd name="connsiteX205" fmla="*/ 453696 w 770520"/>
                  <a:gd name="connsiteY205" fmla="*/ 54373 h 1013425"/>
                  <a:gd name="connsiteX206" fmla="*/ 446806 w 770520"/>
                  <a:gd name="connsiteY206" fmla="*/ 48898 h 1013425"/>
                  <a:gd name="connsiteX207" fmla="*/ 419249 w 770520"/>
                  <a:gd name="connsiteY207" fmla="*/ 11820 h 1013425"/>
                  <a:gd name="connsiteX208" fmla="*/ 412359 w 770520"/>
                  <a:gd name="connsiteY208" fmla="*/ 8688 h 1013425"/>
                  <a:gd name="connsiteX209" fmla="*/ 398906 w 770520"/>
                  <a:gd name="connsiteY209" fmla="*/ 11656 h 1013425"/>
                  <a:gd name="connsiteX210" fmla="*/ 423512 w 770520"/>
                  <a:gd name="connsiteY210" fmla="*/ 64176 h 1013425"/>
                  <a:gd name="connsiteX211" fmla="*/ 424661 w 770520"/>
                  <a:gd name="connsiteY211" fmla="*/ 66012 h 1013425"/>
                  <a:gd name="connsiteX212" fmla="*/ 474530 w 770520"/>
                  <a:gd name="connsiteY212" fmla="*/ 137744 h 1013425"/>
                  <a:gd name="connsiteX213" fmla="*/ 505205 w 770520"/>
                  <a:gd name="connsiteY213" fmla="*/ 173659 h 1013425"/>
                  <a:gd name="connsiteX214" fmla="*/ 502908 w 770520"/>
                  <a:gd name="connsiteY214" fmla="*/ 188248 h 1013425"/>
                  <a:gd name="connsiteX215" fmla="*/ 528006 w 770520"/>
                  <a:gd name="connsiteY215" fmla="*/ 239309 h 1013425"/>
                  <a:gd name="connsiteX216" fmla="*/ 530465 w 770520"/>
                  <a:gd name="connsiteY216" fmla="*/ 248882 h 1013425"/>
                  <a:gd name="connsiteX217" fmla="*/ 532433 w 770520"/>
                  <a:gd name="connsiteY217" fmla="*/ 295386 h 1013425"/>
                  <a:gd name="connsiteX218" fmla="*/ 532107 w 770520"/>
                  <a:gd name="connsiteY218" fmla="*/ 300927 h 1013425"/>
                  <a:gd name="connsiteX219" fmla="*/ 522427 w 770520"/>
                  <a:gd name="connsiteY219" fmla="*/ 355217 h 1013425"/>
                  <a:gd name="connsiteX220" fmla="*/ 513407 w 770520"/>
                  <a:gd name="connsiteY220" fmla="*/ 369249 h 1013425"/>
                  <a:gd name="connsiteX221" fmla="*/ 479614 w 770520"/>
                  <a:gd name="connsiteY221" fmla="*/ 389854 h 1013425"/>
                  <a:gd name="connsiteX222" fmla="*/ 474365 w 770520"/>
                  <a:gd name="connsiteY222" fmla="*/ 399722 h 1013425"/>
                  <a:gd name="connsiteX223" fmla="*/ 473052 w 770520"/>
                  <a:gd name="connsiteY223" fmla="*/ 418246 h 1013425"/>
                  <a:gd name="connsiteX224" fmla="*/ 534894 w 770520"/>
                  <a:gd name="connsiteY224" fmla="*/ 447095 h 1013425"/>
                  <a:gd name="connsiteX225" fmla="*/ 543753 w 770520"/>
                  <a:gd name="connsiteY225" fmla="*/ 456405 h 1013425"/>
                  <a:gd name="connsiteX226" fmla="*/ 558024 w 770520"/>
                  <a:gd name="connsiteY226" fmla="*/ 488288 h 1013425"/>
                  <a:gd name="connsiteX227" fmla="*/ 557203 w 770520"/>
                  <a:gd name="connsiteY227" fmla="*/ 509779 h 1013425"/>
                  <a:gd name="connsiteX228" fmla="*/ 527349 w 770520"/>
                  <a:gd name="connsiteY228" fmla="*/ 564217 h 101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70520" h="1013425">
                    <a:moveTo>
                      <a:pt x="180573" y="1013425"/>
                    </a:moveTo>
                    <a:lnTo>
                      <a:pt x="180080" y="1013425"/>
                    </a:lnTo>
                    <a:lnTo>
                      <a:pt x="126768" y="1012179"/>
                    </a:lnTo>
                    <a:cubicBezTo>
                      <a:pt x="124143" y="1012130"/>
                      <a:pt x="121356" y="1011245"/>
                      <a:pt x="118895" y="1009589"/>
                    </a:cubicBezTo>
                    <a:lnTo>
                      <a:pt x="82643" y="985034"/>
                    </a:lnTo>
                    <a:cubicBezTo>
                      <a:pt x="81658" y="984395"/>
                      <a:pt x="80674" y="984018"/>
                      <a:pt x="79525" y="983920"/>
                    </a:cubicBezTo>
                    <a:lnTo>
                      <a:pt x="20800" y="979149"/>
                    </a:lnTo>
                    <a:cubicBezTo>
                      <a:pt x="14567" y="978641"/>
                      <a:pt x="8990" y="974068"/>
                      <a:pt x="6529" y="967183"/>
                    </a:cubicBezTo>
                    <a:lnTo>
                      <a:pt x="1607" y="953922"/>
                    </a:lnTo>
                    <a:cubicBezTo>
                      <a:pt x="-1016" y="947266"/>
                      <a:pt x="-361" y="939432"/>
                      <a:pt x="3085" y="933449"/>
                    </a:cubicBezTo>
                    <a:lnTo>
                      <a:pt x="31954" y="883043"/>
                    </a:lnTo>
                    <a:cubicBezTo>
                      <a:pt x="32775" y="881584"/>
                      <a:pt x="33760" y="880272"/>
                      <a:pt x="34907" y="879109"/>
                    </a:cubicBezTo>
                    <a:lnTo>
                      <a:pt x="112004" y="800000"/>
                    </a:lnTo>
                    <a:cubicBezTo>
                      <a:pt x="113810" y="798197"/>
                      <a:pt x="115779" y="796869"/>
                      <a:pt x="118074" y="796066"/>
                    </a:cubicBezTo>
                    <a:lnTo>
                      <a:pt x="155803" y="782035"/>
                    </a:lnTo>
                    <a:cubicBezTo>
                      <a:pt x="156296" y="781871"/>
                      <a:pt x="156788" y="781592"/>
                      <a:pt x="157115" y="781281"/>
                    </a:cubicBezTo>
                    <a:lnTo>
                      <a:pt x="201570" y="751545"/>
                    </a:lnTo>
                    <a:lnTo>
                      <a:pt x="255866" y="708992"/>
                    </a:lnTo>
                    <a:cubicBezTo>
                      <a:pt x="256358" y="708615"/>
                      <a:pt x="256687" y="708189"/>
                      <a:pt x="257179" y="707713"/>
                    </a:cubicBezTo>
                    <a:lnTo>
                      <a:pt x="291791" y="666929"/>
                    </a:lnTo>
                    <a:cubicBezTo>
                      <a:pt x="292282" y="666208"/>
                      <a:pt x="292939" y="665388"/>
                      <a:pt x="293267" y="664454"/>
                    </a:cubicBezTo>
                    <a:lnTo>
                      <a:pt x="320988" y="607606"/>
                    </a:lnTo>
                    <a:cubicBezTo>
                      <a:pt x="322138" y="605295"/>
                      <a:pt x="323449" y="603279"/>
                      <a:pt x="325254" y="601656"/>
                    </a:cubicBezTo>
                    <a:lnTo>
                      <a:pt x="342807" y="585723"/>
                    </a:lnTo>
                    <a:cubicBezTo>
                      <a:pt x="344282" y="584264"/>
                      <a:pt x="345594" y="582067"/>
                      <a:pt x="346251" y="579527"/>
                    </a:cubicBezTo>
                    <a:lnTo>
                      <a:pt x="355110" y="544022"/>
                    </a:lnTo>
                    <a:cubicBezTo>
                      <a:pt x="356093" y="539677"/>
                      <a:pt x="358389" y="535842"/>
                      <a:pt x="361507" y="533235"/>
                    </a:cubicBezTo>
                    <a:lnTo>
                      <a:pt x="389557" y="508860"/>
                    </a:lnTo>
                    <a:cubicBezTo>
                      <a:pt x="393330" y="505582"/>
                      <a:pt x="398416" y="504385"/>
                      <a:pt x="402845" y="505468"/>
                    </a:cubicBezTo>
                    <a:cubicBezTo>
                      <a:pt x="408093" y="506746"/>
                      <a:pt x="412359" y="510844"/>
                      <a:pt x="414655" y="516679"/>
                    </a:cubicBezTo>
                    <a:lnTo>
                      <a:pt x="429746" y="553971"/>
                    </a:lnTo>
                    <a:cubicBezTo>
                      <a:pt x="430895" y="556971"/>
                      <a:pt x="433028" y="559102"/>
                      <a:pt x="435324" y="559741"/>
                    </a:cubicBezTo>
                    <a:cubicBezTo>
                      <a:pt x="437128" y="560283"/>
                      <a:pt x="438933" y="559856"/>
                      <a:pt x="440573" y="558676"/>
                    </a:cubicBezTo>
                    <a:lnTo>
                      <a:pt x="465014" y="540727"/>
                    </a:lnTo>
                    <a:cubicBezTo>
                      <a:pt x="468622" y="538104"/>
                      <a:pt x="472888" y="537169"/>
                      <a:pt x="476989" y="538170"/>
                    </a:cubicBezTo>
                    <a:cubicBezTo>
                      <a:pt x="481582" y="539218"/>
                      <a:pt x="485519" y="542448"/>
                      <a:pt x="488144" y="547234"/>
                    </a:cubicBezTo>
                    <a:lnTo>
                      <a:pt x="497658" y="565593"/>
                    </a:lnTo>
                    <a:cubicBezTo>
                      <a:pt x="499462" y="568938"/>
                      <a:pt x="500447" y="572806"/>
                      <a:pt x="500447" y="576790"/>
                    </a:cubicBezTo>
                    <a:lnTo>
                      <a:pt x="500447" y="601034"/>
                    </a:lnTo>
                    <a:cubicBezTo>
                      <a:pt x="500447" y="605541"/>
                      <a:pt x="499300" y="609819"/>
                      <a:pt x="497167" y="613377"/>
                    </a:cubicBezTo>
                    <a:lnTo>
                      <a:pt x="476824" y="646652"/>
                    </a:lnTo>
                    <a:lnTo>
                      <a:pt x="436143" y="707221"/>
                    </a:lnTo>
                    <a:cubicBezTo>
                      <a:pt x="435489" y="708140"/>
                      <a:pt x="434832" y="709008"/>
                      <a:pt x="434011" y="709778"/>
                    </a:cubicBezTo>
                    <a:lnTo>
                      <a:pt x="412359" y="732465"/>
                    </a:lnTo>
                    <a:cubicBezTo>
                      <a:pt x="408422" y="736580"/>
                      <a:pt x="407601" y="744579"/>
                      <a:pt x="410719" y="749922"/>
                    </a:cubicBezTo>
                    <a:lnTo>
                      <a:pt x="430074" y="782674"/>
                    </a:lnTo>
                    <a:lnTo>
                      <a:pt x="374793" y="784198"/>
                    </a:lnTo>
                    <a:cubicBezTo>
                      <a:pt x="373810" y="784231"/>
                      <a:pt x="372825" y="784510"/>
                      <a:pt x="371842" y="785050"/>
                    </a:cubicBezTo>
                    <a:lnTo>
                      <a:pt x="325910" y="811852"/>
                    </a:lnTo>
                    <a:cubicBezTo>
                      <a:pt x="323942" y="813015"/>
                      <a:pt x="322302" y="815146"/>
                      <a:pt x="321317" y="817884"/>
                    </a:cubicBezTo>
                    <a:lnTo>
                      <a:pt x="305241" y="865831"/>
                    </a:lnTo>
                    <a:cubicBezTo>
                      <a:pt x="304913" y="866520"/>
                      <a:pt x="304749" y="867142"/>
                      <a:pt x="304422" y="867732"/>
                    </a:cubicBezTo>
                    <a:lnTo>
                      <a:pt x="269646" y="946971"/>
                    </a:lnTo>
                    <a:cubicBezTo>
                      <a:pt x="268333" y="950168"/>
                      <a:pt x="266200" y="952856"/>
                      <a:pt x="263739" y="954725"/>
                    </a:cubicBezTo>
                    <a:lnTo>
                      <a:pt x="189267" y="1010410"/>
                    </a:lnTo>
                    <a:cubicBezTo>
                      <a:pt x="186642" y="1012360"/>
                      <a:pt x="183527" y="1013376"/>
                      <a:pt x="180573" y="1013376"/>
                    </a:cubicBezTo>
                    <a:close/>
                    <a:moveTo>
                      <a:pt x="399399" y="513680"/>
                    </a:moveTo>
                    <a:cubicBezTo>
                      <a:pt x="397923" y="513680"/>
                      <a:pt x="396612" y="514254"/>
                      <a:pt x="395298" y="515368"/>
                    </a:cubicBezTo>
                    <a:lnTo>
                      <a:pt x="367084" y="539759"/>
                    </a:lnTo>
                    <a:cubicBezTo>
                      <a:pt x="365280" y="541202"/>
                      <a:pt x="364130" y="543464"/>
                      <a:pt x="363476" y="546104"/>
                    </a:cubicBezTo>
                    <a:lnTo>
                      <a:pt x="354617" y="581608"/>
                    </a:lnTo>
                    <a:cubicBezTo>
                      <a:pt x="353470" y="585838"/>
                      <a:pt x="351501" y="589460"/>
                      <a:pt x="348548" y="592066"/>
                    </a:cubicBezTo>
                    <a:lnTo>
                      <a:pt x="331161" y="608000"/>
                    </a:lnTo>
                    <a:cubicBezTo>
                      <a:pt x="330175" y="608885"/>
                      <a:pt x="329354" y="610016"/>
                      <a:pt x="328700" y="611360"/>
                    </a:cubicBezTo>
                    <a:lnTo>
                      <a:pt x="300976" y="668192"/>
                    </a:lnTo>
                    <a:cubicBezTo>
                      <a:pt x="300321" y="669749"/>
                      <a:pt x="299336" y="671191"/>
                      <a:pt x="298189" y="672486"/>
                    </a:cubicBezTo>
                    <a:lnTo>
                      <a:pt x="263739" y="713237"/>
                    </a:lnTo>
                    <a:cubicBezTo>
                      <a:pt x="262920" y="714138"/>
                      <a:pt x="262099" y="714975"/>
                      <a:pt x="261116" y="715728"/>
                    </a:cubicBezTo>
                    <a:lnTo>
                      <a:pt x="206326" y="758675"/>
                    </a:lnTo>
                    <a:lnTo>
                      <a:pt x="161872" y="788427"/>
                    </a:lnTo>
                    <a:cubicBezTo>
                      <a:pt x="160889" y="789116"/>
                      <a:pt x="159740" y="789674"/>
                      <a:pt x="158757" y="790067"/>
                    </a:cubicBezTo>
                    <a:lnTo>
                      <a:pt x="121027" y="804098"/>
                    </a:lnTo>
                    <a:cubicBezTo>
                      <a:pt x="120042" y="804475"/>
                      <a:pt x="119059" y="805082"/>
                      <a:pt x="118238" y="805984"/>
                    </a:cubicBezTo>
                    <a:lnTo>
                      <a:pt x="41141" y="885092"/>
                    </a:lnTo>
                    <a:cubicBezTo>
                      <a:pt x="40484" y="885714"/>
                      <a:pt x="39829" y="886468"/>
                      <a:pt x="39501" y="887305"/>
                    </a:cubicBezTo>
                    <a:lnTo>
                      <a:pt x="10466" y="937694"/>
                    </a:lnTo>
                    <a:cubicBezTo>
                      <a:pt x="8333" y="941464"/>
                      <a:pt x="8005" y="946644"/>
                      <a:pt x="9645" y="950906"/>
                    </a:cubicBezTo>
                    <a:lnTo>
                      <a:pt x="14567" y="964167"/>
                    </a:lnTo>
                    <a:cubicBezTo>
                      <a:pt x="15878" y="967888"/>
                      <a:pt x="18668" y="970331"/>
                      <a:pt x="21457" y="970560"/>
                    </a:cubicBezTo>
                    <a:lnTo>
                      <a:pt x="80346" y="975330"/>
                    </a:lnTo>
                    <a:cubicBezTo>
                      <a:pt x="82807" y="975543"/>
                      <a:pt x="85266" y="976428"/>
                      <a:pt x="87399" y="977888"/>
                    </a:cubicBezTo>
                    <a:lnTo>
                      <a:pt x="123816" y="1002443"/>
                    </a:lnTo>
                    <a:cubicBezTo>
                      <a:pt x="124800" y="1003147"/>
                      <a:pt x="125949" y="1003541"/>
                      <a:pt x="126932" y="1003557"/>
                    </a:cubicBezTo>
                    <a:lnTo>
                      <a:pt x="180245" y="1004803"/>
                    </a:lnTo>
                    <a:cubicBezTo>
                      <a:pt x="181556" y="1004951"/>
                      <a:pt x="182870" y="1004394"/>
                      <a:pt x="184181" y="1003508"/>
                    </a:cubicBezTo>
                    <a:lnTo>
                      <a:pt x="258655" y="947890"/>
                    </a:lnTo>
                    <a:cubicBezTo>
                      <a:pt x="259967" y="946873"/>
                      <a:pt x="261116" y="945366"/>
                      <a:pt x="261771" y="943513"/>
                    </a:cubicBezTo>
                    <a:lnTo>
                      <a:pt x="297039" y="863028"/>
                    </a:lnTo>
                    <a:lnTo>
                      <a:pt x="313115" y="815163"/>
                    </a:lnTo>
                    <a:cubicBezTo>
                      <a:pt x="314757" y="810458"/>
                      <a:pt x="317708" y="806639"/>
                      <a:pt x="321481" y="804459"/>
                    </a:cubicBezTo>
                    <a:lnTo>
                      <a:pt x="367577" y="777642"/>
                    </a:lnTo>
                    <a:cubicBezTo>
                      <a:pt x="369709" y="776363"/>
                      <a:pt x="372170" y="775691"/>
                      <a:pt x="374465" y="775625"/>
                    </a:cubicBezTo>
                    <a:lnTo>
                      <a:pt x="415148" y="774494"/>
                    </a:lnTo>
                    <a:lnTo>
                      <a:pt x="403336" y="754283"/>
                    </a:lnTo>
                    <a:cubicBezTo>
                      <a:pt x="398252" y="745611"/>
                      <a:pt x="399399" y="733416"/>
                      <a:pt x="406125" y="726531"/>
                    </a:cubicBezTo>
                    <a:lnTo>
                      <a:pt x="427777" y="703860"/>
                    </a:lnTo>
                    <a:cubicBezTo>
                      <a:pt x="428270" y="703434"/>
                      <a:pt x="428598" y="702959"/>
                      <a:pt x="428927" y="702435"/>
                    </a:cubicBezTo>
                    <a:lnTo>
                      <a:pt x="469608" y="642030"/>
                    </a:lnTo>
                    <a:lnTo>
                      <a:pt x="489784" y="608918"/>
                    </a:lnTo>
                    <a:cubicBezTo>
                      <a:pt x="491098" y="606722"/>
                      <a:pt x="491752" y="603934"/>
                      <a:pt x="491752" y="601034"/>
                    </a:cubicBezTo>
                    <a:lnTo>
                      <a:pt x="491752" y="576790"/>
                    </a:lnTo>
                    <a:cubicBezTo>
                      <a:pt x="491752" y="574183"/>
                      <a:pt x="491260" y="571675"/>
                      <a:pt x="490112" y="569577"/>
                    </a:cubicBezTo>
                    <a:lnTo>
                      <a:pt x="480435" y="551218"/>
                    </a:lnTo>
                    <a:cubicBezTo>
                      <a:pt x="479121" y="548710"/>
                      <a:pt x="477153" y="547005"/>
                      <a:pt x="475020" y="546513"/>
                    </a:cubicBezTo>
                    <a:cubicBezTo>
                      <a:pt x="473544" y="546186"/>
                      <a:pt x="471740" y="546513"/>
                      <a:pt x="470264" y="547660"/>
                    </a:cubicBezTo>
                    <a:lnTo>
                      <a:pt x="445659" y="565593"/>
                    </a:lnTo>
                    <a:cubicBezTo>
                      <a:pt x="441886" y="568364"/>
                      <a:pt x="437293" y="569151"/>
                      <a:pt x="433028" y="567986"/>
                    </a:cubicBezTo>
                    <a:cubicBezTo>
                      <a:pt x="428106" y="566594"/>
                      <a:pt x="424005" y="562660"/>
                      <a:pt x="421708" y="557184"/>
                    </a:cubicBezTo>
                    <a:lnTo>
                      <a:pt x="406782" y="519794"/>
                    </a:lnTo>
                    <a:cubicBezTo>
                      <a:pt x="405468" y="516565"/>
                      <a:pt x="403336" y="514385"/>
                      <a:pt x="400713" y="513762"/>
                    </a:cubicBezTo>
                    <a:cubicBezTo>
                      <a:pt x="400384" y="513664"/>
                      <a:pt x="399892" y="513615"/>
                      <a:pt x="399399" y="513615"/>
                    </a:cubicBezTo>
                    <a:close/>
                    <a:moveTo>
                      <a:pt x="558843" y="605934"/>
                    </a:moveTo>
                    <a:lnTo>
                      <a:pt x="547526" y="585084"/>
                    </a:lnTo>
                    <a:cubicBezTo>
                      <a:pt x="546378" y="583150"/>
                      <a:pt x="544901" y="581690"/>
                      <a:pt x="543425" y="580969"/>
                    </a:cubicBezTo>
                    <a:lnTo>
                      <a:pt x="515375" y="568200"/>
                    </a:lnTo>
                    <a:lnTo>
                      <a:pt x="549658" y="505632"/>
                    </a:lnTo>
                    <a:cubicBezTo>
                      <a:pt x="551955" y="501566"/>
                      <a:pt x="552119" y="496140"/>
                      <a:pt x="550151" y="491797"/>
                    </a:cubicBezTo>
                    <a:lnTo>
                      <a:pt x="535880" y="459930"/>
                    </a:lnTo>
                    <a:cubicBezTo>
                      <a:pt x="534730" y="457553"/>
                      <a:pt x="533090" y="455766"/>
                      <a:pt x="531286" y="454898"/>
                    </a:cubicBezTo>
                    <a:lnTo>
                      <a:pt x="464031" y="423523"/>
                    </a:lnTo>
                    <a:lnTo>
                      <a:pt x="465835" y="399083"/>
                    </a:lnTo>
                    <a:cubicBezTo>
                      <a:pt x="466328" y="391887"/>
                      <a:pt x="469936" y="385690"/>
                      <a:pt x="475020" y="382510"/>
                    </a:cubicBezTo>
                    <a:lnTo>
                      <a:pt x="508977" y="361906"/>
                    </a:lnTo>
                    <a:cubicBezTo>
                      <a:pt x="511438" y="360430"/>
                      <a:pt x="513242" y="357364"/>
                      <a:pt x="513897" y="353742"/>
                    </a:cubicBezTo>
                    <a:lnTo>
                      <a:pt x="523577" y="299435"/>
                    </a:lnTo>
                    <a:cubicBezTo>
                      <a:pt x="523905" y="298189"/>
                      <a:pt x="523905" y="296960"/>
                      <a:pt x="523905" y="295780"/>
                    </a:cubicBezTo>
                    <a:lnTo>
                      <a:pt x="521773" y="249275"/>
                    </a:lnTo>
                    <a:cubicBezTo>
                      <a:pt x="521773" y="247062"/>
                      <a:pt x="521280" y="244948"/>
                      <a:pt x="520295" y="243145"/>
                    </a:cubicBezTo>
                    <a:lnTo>
                      <a:pt x="493885" y="189576"/>
                    </a:lnTo>
                    <a:lnTo>
                      <a:pt x="496182" y="176232"/>
                    </a:lnTo>
                    <a:lnTo>
                      <a:pt x="467968" y="143366"/>
                    </a:lnTo>
                    <a:cubicBezTo>
                      <a:pt x="467639" y="142924"/>
                      <a:pt x="467311" y="142431"/>
                      <a:pt x="466818" y="141907"/>
                    </a:cubicBezTo>
                    <a:lnTo>
                      <a:pt x="417607" y="70946"/>
                    </a:lnTo>
                    <a:cubicBezTo>
                      <a:pt x="416952" y="69995"/>
                      <a:pt x="416295" y="68962"/>
                      <a:pt x="415803" y="67897"/>
                    </a:cubicBezTo>
                    <a:lnTo>
                      <a:pt x="386604" y="5623"/>
                    </a:lnTo>
                    <a:lnTo>
                      <a:pt x="410554" y="328"/>
                    </a:lnTo>
                    <a:cubicBezTo>
                      <a:pt x="416131" y="-933"/>
                      <a:pt x="422200" y="1493"/>
                      <a:pt x="425973" y="6706"/>
                    </a:cubicBezTo>
                    <a:lnTo>
                      <a:pt x="453696" y="43768"/>
                    </a:lnTo>
                    <a:cubicBezTo>
                      <a:pt x="454680" y="45030"/>
                      <a:pt x="455829" y="45981"/>
                      <a:pt x="456976" y="46505"/>
                    </a:cubicBezTo>
                    <a:lnTo>
                      <a:pt x="496346" y="63586"/>
                    </a:lnTo>
                    <a:cubicBezTo>
                      <a:pt x="501430" y="65783"/>
                      <a:pt x="505205" y="70634"/>
                      <a:pt x="506845" y="76896"/>
                    </a:cubicBezTo>
                    <a:lnTo>
                      <a:pt x="522592" y="139596"/>
                    </a:lnTo>
                    <a:cubicBezTo>
                      <a:pt x="522920" y="140711"/>
                      <a:pt x="523413" y="141760"/>
                      <a:pt x="523905" y="142744"/>
                    </a:cubicBezTo>
                    <a:lnTo>
                      <a:pt x="561304" y="214573"/>
                    </a:lnTo>
                    <a:lnTo>
                      <a:pt x="563273" y="165217"/>
                    </a:lnTo>
                    <a:lnTo>
                      <a:pt x="594769" y="188739"/>
                    </a:lnTo>
                    <a:cubicBezTo>
                      <a:pt x="598870" y="191821"/>
                      <a:pt x="601659" y="196870"/>
                      <a:pt x="602478" y="202673"/>
                    </a:cubicBezTo>
                    <a:lnTo>
                      <a:pt x="609368" y="249455"/>
                    </a:lnTo>
                    <a:cubicBezTo>
                      <a:pt x="609861" y="253521"/>
                      <a:pt x="611993" y="256931"/>
                      <a:pt x="614781" y="258390"/>
                    </a:cubicBezTo>
                    <a:lnTo>
                      <a:pt x="657266" y="280765"/>
                    </a:lnTo>
                    <a:cubicBezTo>
                      <a:pt x="657923" y="281093"/>
                      <a:pt x="658580" y="281306"/>
                      <a:pt x="659236" y="281420"/>
                    </a:cubicBezTo>
                    <a:lnTo>
                      <a:pt x="696636" y="287403"/>
                    </a:lnTo>
                    <a:cubicBezTo>
                      <a:pt x="698768" y="287813"/>
                      <a:pt x="700572" y="286764"/>
                      <a:pt x="701558" y="285862"/>
                    </a:cubicBezTo>
                    <a:lnTo>
                      <a:pt x="730264" y="261946"/>
                    </a:lnTo>
                    <a:cubicBezTo>
                      <a:pt x="734037" y="258734"/>
                      <a:pt x="738794" y="257602"/>
                      <a:pt x="743386" y="258783"/>
                    </a:cubicBezTo>
                    <a:lnTo>
                      <a:pt x="757167" y="262373"/>
                    </a:lnTo>
                    <a:cubicBezTo>
                      <a:pt x="766516" y="264832"/>
                      <a:pt x="772421" y="276503"/>
                      <a:pt x="769962" y="287879"/>
                    </a:cubicBezTo>
                    <a:lnTo>
                      <a:pt x="757821" y="343497"/>
                    </a:lnTo>
                    <a:cubicBezTo>
                      <a:pt x="757659" y="344743"/>
                      <a:pt x="757167" y="345940"/>
                      <a:pt x="756838" y="347070"/>
                    </a:cubicBezTo>
                    <a:lnTo>
                      <a:pt x="742567" y="383904"/>
                    </a:lnTo>
                    <a:cubicBezTo>
                      <a:pt x="739778" y="391247"/>
                      <a:pt x="733216" y="395689"/>
                      <a:pt x="726820" y="395673"/>
                    </a:cubicBezTo>
                    <a:lnTo>
                      <a:pt x="690402" y="394673"/>
                    </a:lnTo>
                    <a:cubicBezTo>
                      <a:pt x="687779" y="394985"/>
                      <a:pt x="685811" y="396034"/>
                      <a:pt x="684169" y="398607"/>
                    </a:cubicBezTo>
                    <a:lnTo>
                      <a:pt x="676131" y="411278"/>
                    </a:lnTo>
                    <a:cubicBezTo>
                      <a:pt x="673998" y="414393"/>
                      <a:pt x="673344" y="418606"/>
                      <a:pt x="674162" y="422573"/>
                    </a:cubicBezTo>
                    <a:lnTo>
                      <a:pt x="679741" y="451095"/>
                    </a:lnTo>
                    <a:lnTo>
                      <a:pt x="669733" y="467880"/>
                    </a:lnTo>
                    <a:lnTo>
                      <a:pt x="614126" y="566643"/>
                    </a:lnTo>
                    <a:cubicBezTo>
                      <a:pt x="612648" y="569314"/>
                      <a:pt x="610680" y="571527"/>
                      <a:pt x="608383" y="573036"/>
                    </a:cubicBezTo>
                    <a:lnTo>
                      <a:pt x="558843" y="606016"/>
                    </a:lnTo>
                    <a:close/>
                    <a:moveTo>
                      <a:pt x="527349" y="564217"/>
                    </a:moveTo>
                    <a:lnTo>
                      <a:pt x="546869" y="573150"/>
                    </a:lnTo>
                    <a:cubicBezTo>
                      <a:pt x="550315" y="574675"/>
                      <a:pt x="553102" y="577379"/>
                      <a:pt x="555071" y="580986"/>
                    </a:cubicBezTo>
                    <a:lnTo>
                      <a:pt x="561961" y="593591"/>
                    </a:lnTo>
                    <a:lnTo>
                      <a:pt x="603627" y="565823"/>
                    </a:lnTo>
                    <a:cubicBezTo>
                      <a:pt x="604775" y="565053"/>
                      <a:pt x="605760" y="563856"/>
                      <a:pt x="606579" y="562381"/>
                    </a:cubicBezTo>
                    <a:lnTo>
                      <a:pt x="670718" y="449456"/>
                    </a:lnTo>
                    <a:lnTo>
                      <a:pt x="665796" y="424179"/>
                    </a:lnTo>
                    <a:cubicBezTo>
                      <a:pt x="664485" y="418032"/>
                      <a:pt x="665632" y="411622"/>
                      <a:pt x="668914" y="406590"/>
                    </a:cubicBezTo>
                    <a:lnTo>
                      <a:pt x="676952" y="393920"/>
                    </a:lnTo>
                    <a:cubicBezTo>
                      <a:pt x="680068" y="388952"/>
                      <a:pt x="685154" y="386019"/>
                      <a:pt x="690238" y="386019"/>
                    </a:cubicBezTo>
                    <a:lnTo>
                      <a:pt x="690730" y="386019"/>
                    </a:lnTo>
                    <a:lnTo>
                      <a:pt x="727146" y="387018"/>
                    </a:lnTo>
                    <a:lnTo>
                      <a:pt x="727311" y="387018"/>
                    </a:lnTo>
                    <a:cubicBezTo>
                      <a:pt x="730264" y="387018"/>
                      <a:pt x="733054" y="384576"/>
                      <a:pt x="734529" y="380756"/>
                    </a:cubicBezTo>
                    <a:lnTo>
                      <a:pt x="748801" y="343874"/>
                    </a:lnTo>
                    <a:cubicBezTo>
                      <a:pt x="749129" y="343120"/>
                      <a:pt x="749293" y="342366"/>
                      <a:pt x="749457" y="341612"/>
                    </a:cubicBezTo>
                    <a:lnTo>
                      <a:pt x="761596" y="286010"/>
                    </a:lnTo>
                    <a:cubicBezTo>
                      <a:pt x="763072" y="279240"/>
                      <a:pt x="759954" y="271929"/>
                      <a:pt x="755034" y="270651"/>
                    </a:cubicBezTo>
                    <a:lnTo>
                      <a:pt x="741255" y="267061"/>
                    </a:lnTo>
                    <a:cubicBezTo>
                      <a:pt x="738959" y="266422"/>
                      <a:pt x="736990" y="267503"/>
                      <a:pt x="735677" y="268487"/>
                    </a:cubicBezTo>
                    <a:lnTo>
                      <a:pt x="707134" y="292386"/>
                    </a:lnTo>
                    <a:cubicBezTo>
                      <a:pt x="703690" y="295288"/>
                      <a:pt x="699425" y="296484"/>
                      <a:pt x="695324" y="295845"/>
                    </a:cubicBezTo>
                    <a:lnTo>
                      <a:pt x="657923" y="289846"/>
                    </a:lnTo>
                    <a:cubicBezTo>
                      <a:pt x="656283" y="289584"/>
                      <a:pt x="654807" y="289059"/>
                      <a:pt x="653329" y="288337"/>
                    </a:cubicBezTo>
                    <a:lnTo>
                      <a:pt x="610680" y="265946"/>
                    </a:lnTo>
                    <a:cubicBezTo>
                      <a:pt x="605596" y="263176"/>
                      <a:pt x="601823" y="257471"/>
                      <a:pt x="600838" y="250636"/>
                    </a:cubicBezTo>
                    <a:lnTo>
                      <a:pt x="593948" y="203853"/>
                    </a:lnTo>
                    <a:cubicBezTo>
                      <a:pt x="593457" y="200296"/>
                      <a:pt x="591815" y="197280"/>
                      <a:pt x="589520" y="195575"/>
                    </a:cubicBezTo>
                    <a:lnTo>
                      <a:pt x="571310" y="181871"/>
                    </a:lnTo>
                    <a:lnTo>
                      <a:pt x="568687" y="247112"/>
                    </a:lnTo>
                    <a:lnTo>
                      <a:pt x="516194" y="146661"/>
                    </a:lnTo>
                    <a:cubicBezTo>
                      <a:pt x="515375" y="145104"/>
                      <a:pt x="514882" y="143415"/>
                      <a:pt x="514390" y="141678"/>
                    </a:cubicBezTo>
                    <a:lnTo>
                      <a:pt x="498479" y="78978"/>
                    </a:lnTo>
                    <a:cubicBezTo>
                      <a:pt x="497493" y="75371"/>
                      <a:pt x="495525" y="72569"/>
                      <a:pt x="492902" y="71454"/>
                    </a:cubicBezTo>
                    <a:lnTo>
                      <a:pt x="453696" y="54373"/>
                    </a:lnTo>
                    <a:cubicBezTo>
                      <a:pt x="451071" y="53275"/>
                      <a:pt x="448775" y="51391"/>
                      <a:pt x="446806" y="48898"/>
                    </a:cubicBezTo>
                    <a:lnTo>
                      <a:pt x="419249" y="11820"/>
                    </a:lnTo>
                    <a:cubicBezTo>
                      <a:pt x="417281" y="9279"/>
                      <a:pt x="414820" y="8180"/>
                      <a:pt x="412359" y="8688"/>
                    </a:cubicBezTo>
                    <a:lnTo>
                      <a:pt x="398906" y="11656"/>
                    </a:lnTo>
                    <a:lnTo>
                      <a:pt x="423512" y="64176"/>
                    </a:lnTo>
                    <a:cubicBezTo>
                      <a:pt x="423840" y="64815"/>
                      <a:pt x="424169" y="65438"/>
                      <a:pt x="424661" y="66012"/>
                    </a:cubicBezTo>
                    <a:lnTo>
                      <a:pt x="474530" y="137744"/>
                    </a:lnTo>
                    <a:lnTo>
                      <a:pt x="505205" y="173659"/>
                    </a:lnTo>
                    <a:lnTo>
                      <a:pt x="502908" y="188248"/>
                    </a:lnTo>
                    <a:lnTo>
                      <a:pt x="528006" y="239309"/>
                    </a:lnTo>
                    <a:cubicBezTo>
                      <a:pt x="529482" y="242162"/>
                      <a:pt x="530301" y="245472"/>
                      <a:pt x="530465" y="248882"/>
                    </a:cubicBezTo>
                    <a:lnTo>
                      <a:pt x="532433" y="295386"/>
                    </a:lnTo>
                    <a:cubicBezTo>
                      <a:pt x="532433" y="297206"/>
                      <a:pt x="532433" y="299075"/>
                      <a:pt x="532107" y="300927"/>
                    </a:cubicBezTo>
                    <a:lnTo>
                      <a:pt x="522427" y="355217"/>
                    </a:lnTo>
                    <a:cubicBezTo>
                      <a:pt x="521280" y="361331"/>
                      <a:pt x="517998" y="366462"/>
                      <a:pt x="513407" y="369249"/>
                    </a:cubicBezTo>
                    <a:lnTo>
                      <a:pt x="479614" y="389854"/>
                    </a:lnTo>
                    <a:cubicBezTo>
                      <a:pt x="476662" y="391575"/>
                      <a:pt x="474694" y="395361"/>
                      <a:pt x="474365" y="399722"/>
                    </a:cubicBezTo>
                    <a:lnTo>
                      <a:pt x="473052" y="418246"/>
                    </a:lnTo>
                    <a:lnTo>
                      <a:pt x="534894" y="447095"/>
                    </a:lnTo>
                    <a:cubicBezTo>
                      <a:pt x="538667" y="448849"/>
                      <a:pt x="541785" y="452160"/>
                      <a:pt x="543753" y="456405"/>
                    </a:cubicBezTo>
                    <a:lnTo>
                      <a:pt x="558024" y="488288"/>
                    </a:lnTo>
                    <a:cubicBezTo>
                      <a:pt x="560976" y="495107"/>
                      <a:pt x="560650" y="503336"/>
                      <a:pt x="557203" y="509779"/>
                    </a:cubicBezTo>
                    <a:lnTo>
                      <a:pt x="527349" y="56421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1" name="Graphic 9">
              <a:extLst>
                <a:ext uri="{FF2B5EF4-FFF2-40B4-BE49-F238E27FC236}">
                  <a16:creationId xmlns:a16="http://schemas.microsoft.com/office/drawing/2014/main" id="{5787F0A7-7254-1FC6-CD53-8C629E527CDE}"/>
                </a:ext>
              </a:extLst>
            </p:cNvPr>
            <p:cNvGrpSpPr/>
            <p:nvPr/>
          </p:nvGrpSpPr>
          <p:grpSpPr>
            <a:xfrm>
              <a:off x="3119386" y="9177050"/>
              <a:ext cx="374237" cy="523009"/>
              <a:chOff x="3119386" y="9177050"/>
              <a:chExt cx="374237" cy="523009"/>
            </a:xfrm>
            <a:grpFill/>
          </p:grpSpPr>
          <p:sp>
            <p:nvSpPr>
              <p:cNvPr id="1583" name="Freeform 1582">
                <a:extLst>
                  <a:ext uri="{FF2B5EF4-FFF2-40B4-BE49-F238E27FC236}">
                    <a16:creationId xmlns:a16="http://schemas.microsoft.com/office/drawing/2014/main" id="{3B27E2C5-270D-18BC-F7C3-01DDECBA2F9C}"/>
                  </a:ext>
                </a:extLst>
              </p:cNvPr>
              <p:cNvSpPr/>
              <p:nvPr/>
            </p:nvSpPr>
            <p:spPr>
              <a:xfrm>
                <a:off x="3124635" y="9181373"/>
                <a:ext cx="364663" cy="514411"/>
              </a:xfrm>
              <a:custGeom>
                <a:avLst/>
                <a:gdLst>
                  <a:gd name="connsiteX0" fmla="*/ 44766 w 364663"/>
                  <a:gd name="connsiteY0" fmla="*/ 386763 h 514411"/>
                  <a:gd name="connsiteX1" fmla="*/ 71373 w 364663"/>
                  <a:gd name="connsiteY1" fmla="*/ 338194 h 514411"/>
                  <a:gd name="connsiteX2" fmla="*/ 72324 w 364663"/>
                  <a:gd name="connsiteY2" fmla="*/ 321326 h 514411"/>
                  <a:gd name="connsiteX3" fmla="*/ 62023 w 364663"/>
                  <a:gd name="connsiteY3" fmla="*/ 295197 h 514411"/>
                  <a:gd name="connsiteX4" fmla="*/ 44520 w 364663"/>
                  <a:gd name="connsiteY4" fmla="*/ 321326 h 514411"/>
                  <a:gd name="connsiteX5" fmla="*/ 27328 w 364663"/>
                  <a:gd name="connsiteY5" fmla="*/ 323604 h 514411"/>
                  <a:gd name="connsiteX6" fmla="*/ 0 w 364663"/>
                  <a:gd name="connsiteY6" fmla="*/ 296591 h 514411"/>
                  <a:gd name="connsiteX7" fmla="*/ 8760 w 364663"/>
                  <a:gd name="connsiteY7" fmla="*/ 279526 h 514411"/>
                  <a:gd name="connsiteX8" fmla="*/ 10711 w 364663"/>
                  <a:gd name="connsiteY8" fmla="*/ 267937 h 514411"/>
                  <a:gd name="connsiteX9" fmla="*/ 2296 w 364663"/>
                  <a:gd name="connsiteY9" fmla="*/ 198762 h 514411"/>
                  <a:gd name="connsiteX10" fmla="*/ 17781 w 364663"/>
                  <a:gd name="connsiteY10" fmla="*/ 189337 h 514411"/>
                  <a:gd name="connsiteX11" fmla="*/ 24540 w 364663"/>
                  <a:gd name="connsiteY11" fmla="*/ 179076 h 514411"/>
                  <a:gd name="connsiteX12" fmla="*/ 33972 w 364663"/>
                  <a:gd name="connsiteY12" fmla="*/ 136636 h 514411"/>
                  <a:gd name="connsiteX13" fmla="*/ 35350 w 364663"/>
                  <a:gd name="connsiteY13" fmla="*/ 132588 h 514411"/>
                  <a:gd name="connsiteX14" fmla="*/ 57200 w 364663"/>
                  <a:gd name="connsiteY14" fmla="*/ 86674 h 514411"/>
                  <a:gd name="connsiteX15" fmla="*/ 58873 w 364663"/>
                  <a:gd name="connsiteY15" fmla="*/ 75264 h 514411"/>
                  <a:gd name="connsiteX16" fmla="*/ 56905 w 364663"/>
                  <a:gd name="connsiteY16" fmla="*/ 60839 h 514411"/>
                  <a:gd name="connsiteX17" fmla="*/ 64565 w 364663"/>
                  <a:gd name="connsiteY17" fmla="*/ 42873 h 514411"/>
                  <a:gd name="connsiteX18" fmla="*/ 88810 w 364663"/>
                  <a:gd name="connsiteY18" fmla="*/ 30088 h 514411"/>
                  <a:gd name="connsiteX19" fmla="*/ 90286 w 364663"/>
                  <a:gd name="connsiteY19" fmla="*/ 29154 h 514411"/>
                  <a:gd name="connsiteX20" fmla="*/ 126965 w 364663"/>
                  <a:gd name="connsiteY20" fmla="*/ 2139 h 514411"/>
                  <a:gd name="connsiteX21" fmla="*/ 139465 w 364663"/>
                  <a:gd name="connsiteY21" fmla="*/ 2139 h 514411"/>
                  <a:gd name="connsiteX22" fmla="*/ 197534 w 364663"/>
                  <a:gd name="connsiteY22" fmla="*/ 45037 h 514411"/>
                  <a:gd name="connsiteX23" fmla="*/ 209017 w 364663"/>
                  <a:gd name="connsiteY23" fmla="*/ 43644 h 514411"/>
                  <a:gd name="connsiteX24" fmla="*/ 222058 w 364663"/>
                  <a:gd name="connsiteY24" fmla="*/ 71986 h 514411"/>
                  <a:gd name="connsiteX25" fmla="*/ 230949 w 364663"/>
                  <a:gd name="connsiteY25" fmla="*/ 79772 h 514411"/>
                  <a:gd name="connsiteX26" fmla="*/ 280226 w 364663"/>
                  <a:gd name="connsiteY26" fmla="*/ 89772 h 514411"/>
                  <a:gd name="connsiteX27" fmla="*/ 296302 w 364663"/>
                  <a:gd name="connsiteY27" fmla="*/ 77199 h 514411"/>
                  <a:gd name="connsiteX28" fmla="*/ 328108 w 364663"/>
                  <a:gd name="connsiteY28" fmla="*/ 103459 h 514411"/>
                  <a:gd name="connsiteX29" fmla="*/ 328830 w 364663"/>
                  <a:gd name="connsiteY29" fmla="*/ 104016 h 514411"/>
                  <a:gd name="connsiteX30" fmla="*/ 350811 w 364663"/>
                  <a:gd name="connsiteY30" fmla="*/ 119605 h 514411"/>
                  <a:gd name="connsiteX31" fmla="*/ 357143 w 364663"/>
                  <a:gd name="connsiteY31" fmla="*/ 130899 h 514411"/>
                  <a:gd name="connsiteX32" fmla="*/ 364443 w 364663"/>
                  <a:gd name="connsiteY32" fmla="*/ 180862 h 514411"/>
                  <a:gd name="connsiteX33" fmla="*/ 363376 w 364663"/>
                  <a:gd name="connsiteY33" fmla="*/ 191091 h 514411"/>
                  <a:gd name="connsiteX34" fmla="*/ 345529 w 364663"/>
                  <a:gd name="connsiteY34" fmla="*/ 238169 h 514411"/>
                  <a:gd name="connsiteX35" fmla="*/ 343003 w 364663"/>
                  <a:gd name="connsiteY35" fmla="*/ 242693 h 514411"/>
                  <a:gd name="connsiteX36" fmla="*/ 277749 w 364663"/>
                  <a:gd name="connsiteY36" fmla="*/ 324735 h 514411"/>
                  <a:gd name="connsiteX37" fmla="*/ 272877 w 364663"/>
                  <a:gd name="connsiteY37" fmla="*/ 328538 h 514411"/>
                  <a:gd name="connsiteX38" fmla="*/ 203800 w 364663"/>
                  <a:gd name="connsiteY38" fmla="*/ 357831 h 514411"/>
                  <a:gd name="connsiteX39" fmla="*/ 197436 w 364663"/>
                  <a:gd name="connsiteY39" fmla="*/ 363913 h 514411"/>
                  <a:gd name="connsiteX40" fmla="*/ 161922 w 364663"/>
                  <a:gd name="connsiteY40" fmla="*/ 428727 h 514411"/>
                  <a:gd name="connsiteX41" fmla="*/ 160199 w 364663"/>
                  <a:gd name="connsiteY41" fmla="*/ 433202 h 514411"/>
                  <a:gd name="connsiteX42" fmla="*/ 148241 w 364663"/>
                  <a:gd name="connsiteY42" fmla="*/ 481722 h 514411"/>
                  <a:gd name="connsiteX43" fmla="*/ 143812 w 364663"/>
                  <a:gd name="connsiteY43" fmla="*/ 489804 h 514411"/>
                  <a:gd name="connsiteX44" fmla="*/ 121913 w 364663"/>
                  <a:gd name="connsiteY44" fmla="*/ 511130 h 514411"/>
                  <a:gd name="connsiteX45" fmla="*/ 104853 w 364663"/>
                  <a:gd name="connsiteY45" fmla="*/ 508868 h 514411"/>
                  <a:gd name="connsiteX46" fmla="*/ 87399 w 364663"/>
                  <a:gd name="connsiteY46" fmla="*/ 483214 h 514411"/>
                  <a:gd name="connsiteX47" fmla="*/ 81543 w 364663"/>
                  <a:gd name="connsiteY47" fmla="*/ 478362 h 514411"/>
                  <a:gd name="connsiteX48" fmla="*/ 62728 w 364663"/>
                  <a:gd name="connsiteY48" fmla="*/ 471084 h 514411"/>
                  <a:gd name="connsiteX49" fmla="*/ 56691 w 364663"/>
                  <a:gd name="connsiteY49" fmla="*/ 470707 h 514411"/>
                  <a:gd name="connsiteX50" fmla="*/ 32184 w 364663"/>
                  <a:gd name="connsiteY50" fmla="*/ 476920 h 514411"/>
                  <a:gd name="connsiteX51" fmla="*/ 30544 w 364663"/>
                  <a:gd name="connsiteY51" fmla="*/ 454840 h 514411"/>
                  <a:gd name="connsiteX52" fmla="*/ 35087 w 364663"/>
                  <a:gd name="connsiteY52" fmla="*/ 440661 h 514411"/>
                  <a:gd name="connsiteX53" fmla="*/ 42010 w 364663"/>
                  <a:gd name="connsiteY53" fmla="*/ 433284 h 514411"/>
                  <a:gd name="connsiteX54" fmla="*/ 46193 w 364663"/>
                  <a:gd name="connsiteY54" fmla="*/ 416482 h 514411"/>
                  <a:gd name="connsiteX55" fmla="*/ 42912 w 364663"/>
                  <a:gd name="connsiteY55" fmla="*/ 400483 h 514411"/>
                  <a:gd name="connsiteX56" fmla="*/ 44815 w 364663"/>
                  <a:gd name="connsiteY56" fmla="*/ 386845 h 51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4663" h="514411">
                    <a:moveTo>
                      <a:pt x="44766" y="386763"/>
                    </a:moveTo>
                    <a:lnTo>
                      <a:pt x="71373" y="338194"/>
                    </a:lnTo>
                    <a:cubicBezTo>
                      <a:pt x="74096" y="333243"/>
                      <a:pt x="74457" y="326735"/>
                      <a:pt x="72324" y="321326"/>
                    </a:cubicBezTo>
                    <a:lnTo>
                      <a:pt x="62023" y="295197"/>
                    </a:lnTo>
                    <a:lnTo>
                      <a:pt x="44520" y="321326"/>
                    </a:lnTo>
                    <a:cubicBezTo>
                      <a:pt x="40156" y="327850"/>
                      <a:pt x="32627" y="328850"/>
                      <a:pt x="27328" y="323604"/>
                    </a:cubicBezTo>
                    <a:lnTo>
                      <a:pt x="0" y="296591"/>
                    </a:lnTo>
                    <a:lnTo>
                      <a:pt x="8760" y="279526"/>
                    </a:lnTo>
                    <a:cubicBezTo>
                      <a:pt x="10515" y="276116"/>
                      <a:pt x="11204" y="271986"/>
                      <a:pt x="10711" y="267937"/>
                    </a:cubicBezTo>
                    <a:lnTo>
                      <a:pt x="2296" y="198762"/>
                    </a:lnTo>
                    <a:lnTo>
                      <a:pt x="17781" y="189337"/>
                    </a:lnTo>
                    <a:cubicBezTo>
                      <a:pt x="21079" y="187337"/>
                      <a:pt x="23539" y="183583"/>
                      <a:pt x="24540" y="179076"/>
                    </a:cubicBezTo>
                    <a:lnTo>
                      <a:pt x="33972" y="136636"/>
                    </a:lnTo>
                    <a:cubicBezTo>
                      <a:pt x="34284" y="135210"/>
                      <a:pt x="34759" y="133850"/>
                      <a:pt x="35350" y="132588"/>
                    </a:cubicBezTo>
                    <a:lnTo>
                      <a:pt x="57200" y="86674"/>
                    </a:lnTo>
                    <a:cubicBezTo>
                      <a:pt x="58824" y="83264"/>
                      <a:pt x="59414" y="79198"/>
                      <a:pt x="58873" y="75264"/>
                    </a:cubicBezTo>
                    <a:lnTo>
                      <a:pt x="56905" y="60839"/>
                    </a:lnTo>
                    <a:cubicBezTo>
                      <a:pt x="55871" y="53266"/>
                      <a:pt x="59054" y="45775"/>
                      <a:pt x="64565" y="42873"/>
                    </a:cubicBezTo>
                    <a:lnTo>
                      <a:pt x="88810" y="30088"/>
                    </a:lnTo>
                    <a:cubicBezTo>
                      <a:pt x="89319" y="29825"/>
                      <a:pt x="89811" y="29514"/>
                      <a:pt x="90286" y="29154"/>
                    </a:cubicBezTo>
                    <a:lnTo>
                      <a:pt x="126965" y="2139"/>
                    </a:lnTo>
                    <a:cubicBezTo>
                      <a:pt x="130836" y="-713"/>
                      <a:pt x="135594" y="-713"/>
                      <a:pt x="139465" y="2139"/>
                    </a:cubicBezTo>
                    <a:lnTo>
                      <a:pt x="197534" y="45037"/>
                    </a:lnTo>
                    <a:lnTo>
                      <a:pt x="209017" y="43644"/>
                    </a:lnTo>
                    <a:lnTo>
                      <a:pt x="222058" y="71986"/>
                    </a:lnTo>
                    <a:cubicBezTo>
                      <a:pt x="223977" y="76166"/>
                      <a:pt x="227242" y="79018"/>
                      <a:pt x="230949" y="79772"/>
                    </a:cubicBezTo>
                    <a:lnTo>
                      <a:pt x="280226" y="89772"/>
                    </a:lnTo>
                    <a:lnTo>
                      <a:pt x="296302" y="77199"/>
                    </a:lnTo>
                    <a:lnTo>
                      <a:pt x="328108" y="103459"/>
                    </a:lnTo>
                    <a:cubicBezTo>
                      <a:pt x="328338" y="103655"/>
                      <a:pt x="328584" y="103836"/>
                      <a:pt x="328830" y="104016"/>
                    </a:cubicBezTo>
                    <a:lnTo>
                      <a:pt x="350811" y="119605"/>
                    </a:lnTo>
                    <a:cubicBezTo>
                      <a:pt x="354125" y="121949"/>
                      <a:pt x="356438" y="126096"/>
                      <a:pt x="357143" y="130899"/>
                    </a:cubicBezTo>
                    <a:lnTo>
                      <a:pt x="364443" y="180862"/>
                    </a:lnTo>
                    <a:cubicBezTo>
                      <a:pt x="364951" y="184337"/>
                      <a:pt x="364574" y="187927"/>
                      <a:pt x="363376" y="191091"/>
                    </a:cubicBezTo>
                    <a:lnTo>
                      <a:pt x="345529" y="238169"/>
                    </a:lnTo>
                    <a:cubicBezTo>
                      <a:pt x="344890" y="239858"/>
                      <a:pt x="344037" y="241382"/>
                      <a:pt x="343003" y="242693"/>
                    </a:cubicBezTo>
                    <a:lnTo>
                      <a:pt x="277749" y="324735"/>
                    </a:lnTo>
                    <a:cubicBezTo>
                      <a:pt x="276371" y="326473"/>
                      <a:pt x="274714" y="327768"/>
                      <a:pt x="272877" y="328538"/>
                    </a:cubicBezTo>
                    <a:lnTo>
                      <a:pt x="203800" y="357831"/>
                    </a:lnTo>
                    <a:cubicBezTo>
                      <a:pt x="201225" y="358929"/>
                      <a:pt x="198994" y="361044"/>
                      <a:pt x="197436" y="363913"/>
                    </a:cubicBezTo>
                    <a:lnTo>
                      <a:pt x="161922" y="428727"/>
                    </a:lnTo>
                    <a:cubicBezTo>
                      <a:pt x="161167" y="430087"/>
                      <a:pt x="160593" y="431612"/>
                      <a:pt x="160199" y="433202"/>
                    </a:cubicBezTo>
                    <a:lnTo>
                      <a:pt x="148241" y="481722"/>
                    </a:lnTo>
                    <a:cubicBezTo>
                      <a:pt x="147453" y="484952"/>
                      <a:pt x="145895" y="487771"/>
                      <a:pt x="143812" y="489804"/>
                    </a:cubicBezTo>
                    <a:lnTo>
                      <a:pt x="121913" y="511130"/>
                    </a:lnTo>
                    <a:cubicBezTo>
                      <a:pt x="116647" y="516261"/>
                      <a:pt x="109216" y="515277"/>
                      <a:pt x="104853" y="508868"/>
                    </a:cubicBezTo>
                    <a:lnTo>
                      <a:pt x="87399" y="483214"/>
                    </a:lnTo>
                    <a:cubicBezTo>
                      <a:pt x="85841" y="480919"/>
                      <a:pt x="83807" y="479231"/>
                      <a:pt x="81543" y="478362"/>
                    </a:cubicBezTo>
                    <a:lnTo>
                      <a:pt x="62728" y="471084"/>
                    </a:lnTo>
                    <a:cubicBezTo>
                      <a:pt x="60776" y="470330"/>
                      <a:pt x="58693" y="470199"/>
                      <a:pt x="56691" y="470707"/>
                    </a:cubicBezTo>
                    <a:lnTo>
                      <a:pt x="32184" y="476920"/>
                    </a:lnTo>
                    <a:lnTo>
                      <a:pt x="30544" y="454840"/>
                    </a:lnTo>
                    <a:cubicBezTo>
                      <a:pt x="30134" y="449430"/>
                      <a:pt x="31839" y="444103"/>
                      <a:pt x="35087" y="440661"/>
                    </a:cubicBezTo>
                    <a:lnTo>
                      <a:pt x="42010" y="433284"/>
                    </a:lnTo>
                    <a:cubicBezTo>
                      <a:pt x="45832" y="429218"/>
                      <a:pt x="47456" y="422662"/>
                      <a:pt x="46193" y="416482"/>
                    </a:cubicBezTo>
                    <a:lnTo>
                      <a:pt x="42912" y="400483"/>
                    </a:lnTo>
                    <a:cubicBezTo>
                      <a:pt x="41945" y="395795"/>
                      <a:pt x="42650" y="390796"/>
                      <a:pt x="44815" y="38684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84" name="Freeform 1583">
                <a:extLst>
                  <a:ext uri="{FF2B5EF4-FFF2-40B4-BE49-F238E27FC236}">
                    <a16:creationId xmlns:a16="http://schemas.microsoft.com/office/drawing/2014/main" id="{CB8674CD-93E2-6BC6-6ACF-DFCF60165099}"/>
                  </a:ext>
                </a:extLst>
              </p:cNvPr>
              <p:cNvSpPr/>
              <p:nvPr/>
            </p:nvSpPr>
            <p:spPr>
              <a:xfrm>
                <a:off x="3119386" y="9177050"/>
                <a:ext cx="374237" cy="523009"/>
              </a:xfrm>
              <a:custGeom>
                <a:avLst/>
                <a:gdLst>
                  <a:gd name="connsiteX0" fmla="*/ 119567 w 374237"/>
                  <a:gd name="connsiteY0" fmla="*/ 523010 h 523009"/>
                  <a:gd name="connsiteX1" fmla="*/ 118157 w 374237"/>
                  <a:gd name="connsiteY1" fmla="*/ 522928 h 523009"/>
                  <a:gd name="connsiteX2" fmla="*/ 106526 w 374237"/>
                  <a:gd name="connsiteY2" fmla="*/ 515584 h 523009"/>
                  <a:gd name="connsiteX3" fmla="*/ 89072 w 374237"/>
                  <a:gd name="connsiteY3" fmla="*/ 489914 h 523009"/>
                  <a:gd name="connsiteX4" fmla="*/ 85218 w 374237"/>
                  <a:gd name="connsiteY4" fmla="*/ 486652 h 523009"/>
                  <a:gd name="connsiteX5" fmla="*/ 66403 w 374237"/>
                  <a:gd name="connsiteY5" fmla="*/ 479358 h 523009"/>
                  <a:gd name="connsiteX6" fmla="*/ 63007 w 374237"/>
                  <a:gd name="connsiteY6" fmla="*/ 479145 h 523009"/>
                  <a:gd name="connsiteX7" fmla="*/ 33513 w 374237"/>
                  <a:gd name="connsiteY7" fmla="*/ 486603 h 523009"/>
                  <a:gd name="connsiteX8" fmla="*/ 31479 w 374237"/>
                  <a:gd name="connsiteY8" fmla="*/ 459425 h 523009"/>
                  <a:gd name="connsiteX9" fmla="*/ 37171 w 374237"/>
                  <a:gd name="connsiteY9" fmla="*/ 441967 h 523009"/>
                  <a:gd name="connsiteX10" fmla="*/ 44110 w 374237"/>
                  <a:gd name="connsiteY10" fmla="*/ 434591 h 523009"/>
                  <a:gd name="connsiteX11" fmla="*/ 47210 w 374237"/>
                  <a:gd name="connsiteY11" fmla="*/ 421608 h 523009"/>
                  <a:gd name="connsiteX12" fmla="*/ 43913 w 374237"/>
                  <a:gd name="connsiteY12" fmla="*/ 405577 h 523009"/>
                  <a:gd name="connsiteX13" fmla="*/ 46242 w 374237"/>
                  <a:gd name="connsiteY13" fmla="*/ 389037 h 523009"/>
                  <a:gd name="connsiteX14" fmla="*/ 46242 w 374237"/>
                  <a:gd name="connsiteY14" fmla="*/ 389037 h 523009"/>
                  <a:gd name="connsiteX15" fmla="*/ 72865 w 374237"/>
                  <a:gd name="connsiteY15" fmla="*/ 340435 h 523009"/>
                  <a:gd name="connsiteX16" fmla="*/ 73587 w 374237"/>
                  <a:gd name="connsiteY16" fmla="*/ 327223 h 523009"/>
                  <a:gd name="connsiteX17" fmla="*/ 66287 w 374237"/>
                  <a:gd name="connsiteY17" fmla="*/ 308716 h 523009"/>
                  <a:gd name="connsiteX18" fmla="*/ 53361 w 374237"/>
                  <a:gd name="connsiteY18" fmla="*/ 328010 h 523009"/>
                  <a:gd name="connsiteX19" fmla="*/ 41666 w 374237"/>
                  <a:gd name="connsiteY19" fmla="*/ 335501 h 523009"/>
                  <a:gd name="connsiteX20" fmla="*/ 29560 w 374237"/>
                  <a:gd name="connsiteY20" fmla="*/ 330960 h 523009"/>
                  <a:gd name="connsiteX21" fmla="*/ 0 w 374237"/>
                  <a:gd name="connsiteY21" fmla="*/ 301733 h 523009"/>
                  <a:gd name="connsiteX22" fmla="*/ 10203 w 374237"/>
                  <a:gd name="connsiteY22" fmla="*/ 281866 h 523009"/>
                  <a:gd name="connsiteX23" fmla="*/ 11712 w 374237"/>
                  <a:gd name="connsiteY23" fmla="*/ 272785 h 523009"/>
                  <a:gd name="connsiteX24" fmla="*/ 2953 w 374237"/>
                  <a:gd name="connsiteY24" fmla="*/ 200856 h 523009"/>
                  <a:gd name="connsiteX25" fmla="*/ 20817 w 374237"/>
                  <a:gd name="connsiteY25" fmla="*/ 189972 h 523009"/>
                  <a:gd name="connsiteX26" fmla="*/ 25606 w 374237"/>
                  <a:gd name="connsiteY26" fmla="*/ 182464 h 523009"/>
                  <a:gd name="connsiteX27" fmla="*/ 35038 w 374237"/>
                  <a:gd name="connsiteY27" fmla="*/ 140009 h 523009"/>
                  <a:gd name="connsiteX28" fmla="*/ 36728 w 374237"/>
                  <a:gd name="connsiteY28" fmla="*/ 135042 h 523009"/>
                  <a:gd name="connsiteX29" fmla="*/ 58578 w 374237"/>
                  <a:gd name="connsiteY29" fmla="*/ 89128 h 523009"/>
                  <a:gd name="connsiteX30" fmla="*/ 59874 w 374237"/>
                  <a:gd name="connsiteY30" fmla="*/ 80161 h 523009"/>
                  <a:gd name="connsiteX31" fmla="*/ 57905 w 374237"/>
                  <a:gd name="connsiteY31" fmla="*/ 65736 h 523009"/>
                  <a:gd name="connsiteX32" fmla="*/ 67830 w 374237"/>
                  <a:gd name="connsiteY32" fmla="*/ 43378 h 523009"/>
                  <a:gd name="connsiteX33" fmla="*/ 92075 w 374237"/>
                  <a:gd name="connsiteY33" fmla="*/ 30591 h 523009"/>
                  <a:gd name="connsiteX34" fmla="*/ 93010 w 374237"/>
                  <a:gd name="connsiteY34" fmla="*/ 29985 h 523009"/>
                  <a:gd name="connsiteX35" fmla="*/ 129672 w 374237"/>
                  <a:gd name="connsiteY35" fmla="*/ 2987 h 523009"/>
                  <a:gd name="connsiteX36" fmla="*/ 147290 w 374237"/>
                  <a:gd name="connsiteY36" fmla="*/ 2987 h 523009"/>
                  <a:gd name="connsiteX37" fmla="*/ 203981 w 374237"/>
                  <a:gd name="connsiteY37" fmla="*/ 44885 h 523009"/>
                  <a:gd name="connsiteX38" fmla="*/ 216875 w 374237"/>
                  <a:gd name="connsiteY38" fmla="*/ 43312 h 523009"/>
                  <a:gd name="connsiteX39" fmla="*/ 231244 w 374237"/>
                  <a:gd name="connsiteY39" fmla="*/ 74506 h 523009"/>
                  <a:gd name="connsiteX40" fmla="*/ 237068 w 374237"/>
                  <a:gd name="connsiteY40" fmla="*/ 79866 h 523009"/>
                  <a:gd name="connsiteX41" fmla="*/ 284425 w 374237"/>
                  <a:gd name="connsiteY41" fmla="*/ 89472 h 523009"/>
                  <a:gd name="connsiteX42" fmla="*/ 301666 w 374237"/>
                  <a:gd name="connsiteY42" fmla="*/ 75998 h 523009"/>
                  <a:gd name="connsiteX43" fmla="*/ 336130 w 374237"/>
                  <a:gd name="connsiteY43" fmla="*/ 104454 h 523009"/>
                  <a:gd name="connsiteX44" fmla="*/ 358571 w 374237"/>
                  <a:gd name="connsiteY44" fmla="*/ 120388 h 523009"/>
                  <a:gd name="connsiteX45" fmla="*/ 366674 w 374237"/>
                  <a:gd name="connsiteY45" fmla="*/ 134567 h 523009"/>
                  <a:gd name="connsiteX46" fmla="*/ 373974 w 374237"/>
                  <a:gd name="connsiteY46" fmla="*/ 184546 h 523009"/>
                  <a:gd name="connsiteX47" fmla="*/ 372661 w 374237"/>
                  <a:gd name="connsiteY47" fmla="*/ 196922 h 523009"/>
                  <a:gd name="connsiteX48" fmla="*/ 354814 w 374237"/>
                  <a:gd name="connsiteY48" fmla="*/ 243984 h 523009"/>
                  <a:gd name="connsiteX49" fmla="*/ 351615 w 374237"/>
                  <a:gd name="connsiteY49" fmla="*/ 249639 h 523009"/>
                  <a:gd name="connsiteX50" fmla="*/ 286378 w 374237"/>
                  <a:gd name="connsiteY50" fmla="*/ 331681 h 523009"/>
                  <a:gd name="connsiteX51" fmla="*/ 279849 w 374237"/>
                  <a:gd name="connsiteY51" fmla="*/ 336763 h 523009"/>
                  <a:gd name="connsiteX52" fmla="*/ 210739 w 374237"/>
                  <a:gd name="connsiteY52" fmla="*/ 366056 h 523009"/>
                  <a:gd name="connsiteX53" fmla="*/ 206475 w 374237"/>
                  <a:gd name="connsiteY53" fmla="*/ 370235 h 523009"/>
                  <a:gd name="connsiteX54" fmla="*/ 170960 w 374237"/>
                  <a:gd name="connsiteY54" fmla="*/ 435033 h 523009"/>
                  <a:gd name="connsiteX55" fmla="*/ 169632 w 374237"/>
                  <a:gd name="connsiteY55" fmla="*/ 438476 h 523009"/>
                  <a:gd name="connsiteX56" fmla="*/ 157673 w 374237"/>
                  <a:gd name="connsiteY56" fmla="*/ 486996 h 523009"/>
                  <a:gd name="connsiteX57" fmla="*/ 152063 w 374237"/>
                  <a:gd name="connsiteY57" fmla="*/ 497143 h 523009"/>
                  <a:gd name="connsiteX58" fmla="*/ 130164 w 374237"/>
                  <a:gd name="connsiteY58" fmla="*/ 518436 h 523009"/>
                  <a:gd name="connsiteX59" fmla="*/ 119584 w 374237"/>
                  <a:gd name="connsiteY59" fmla="*/ 522961 h 523009"/>
                  <a:gd name="connsiteX60" fmla="*/ 64352 w 374237"/>
                  <a:gd name="connsiteY60" fmla="*/ 470358 h 523009"/>
                  <a:gd name="connsiteX61" fmla="*/ 69503 w 374237"/>
                  <a:gd name="connsiteY61" fmla="*/ 471326 h 523009"/>
                  <a:gd name="connsiteX62" fmla="*/ 88335 w 374237"/>
                  <a:gd name="connsiteY62" fmla="*/ 478620 h 523009"/>
                  <a:gd name="connsiteX63" fmla="*/ 96192 w 374237"/>
                  <a:gd name="connsiteY63" fmla="*/ 485095 h 523009"/>
                  <a:gd name="connsiteX64" fmla="*/ 113646 w 374237"/>
                  <a:gd name="connsiteY64" fmla="*/ 510749 h 523009"/>
                  <a:gd name="connsiteX65" fmla="*/ 119010 w 374237"/>
                  <a:gd name="connsiteY65" fmla="*/ 514371 h 523009"/>
                  <a:gd name="connsiteX66" fmla="*/ 124144 w 374237"/>
                  <a:gd name="connsiteY66" fmla="*/ 512338 h 523009"/>
                  <a:gd name="connsiteX67" fmla="*/ 146059 w 374237"/>
                  <a:gd name="connsiteY67" fmla="*/ 491029 h 523009"/>
                  <a:gd name="connsiteX68" fmla="*/ 149324 w 374237"/>
                  <a:gd name="connsiteY68" fmla="*/ 484996 h 523009"/>
                  <a:gd name="connsiteX69" fmla="*/ 161282 w 374237"/>
                  <a:gd name="connsiteY69" fmla="*/ 436476 h 523009"/>
                  <a:gd name="connsiteX70" fmla="*/ 163431 w 374237"/>
                  <a:gd name="connsiteY70" fmla="*/ 430935 h 523009"/>
                  <a:gd name="connsiteX71" fmla="*/ 198929 w 374237"/>
                  <a:gd name="connsiteY71" fmla="*/ 366154 h 523009"/>
                  <a:gd name="connsiteX72" fmla="*/ 207377 w 374237"/>
                  <a:gd name="connsiteY72" fmla="*/ 358171 h 523009"/>
                  <a:gd name="connsiteX73" fmla="*/ 276453 w 374237"/>
                  <a:gd name="connsiteY73" fmla="*/ 328895 h 523009"/>
                  <a:gd name="connsiteX74" fmla="*/ 279635 w 374237"/>
                  <a:gd name="connsiteY74" fmla="*/ 326370 h 523009"/>
                  <a:gd name="connsiteX75" fmla="*/ 344873 w 374237"/>
                  <a:gd name="connsiteY75" fmla="*/ 244328 h 523009"/>
                  <a:gd name="connsiteX76" fmla="*/ 346760 w 374237"/>
                  <a:gd name="connsiteY76" fmla="*/ 240951 h 523009"/>
                  <a:gd name="connsiteX77" fmla="*/ 364607 w 374237"/>
                  <a:gd name="connsiteY77" fmla="*/ 193889 h 523009"/>
                  <a:gd name="connsiteX78" fmla="*/ 365443 w 374237"/>
                  <a:gd name="connsiteY78" fmla="*/ 185808 h 523009"/>
                  <a:gd name="connsiteX79" fmla="*/ 358144 w 374237"/>
                  <a:gd name="connsiteY79" fmla="*/ 135829 h 523009"/>
                  <a:gd name="connsiteX80" fmla="*/ 353584 w 374237"/>
                  <a:gd name="connsiteY80" fmla="*/ 127420 h 523009"/>
                  <a:gd name="connsiteX81" fmla="*/ 330733 w 374237"/>
                  <a:gd name="connsiteY81" fmla="*/ 111159 h 523009"/>
                  <a:gd name="connsiteX82" fmla="*/ 301518 w 374237"/>
                  <a:gd name="connsiteY82" fmla="*/ 87046 h 523009"/>
                  <a:gd name="connsiteX83" fmla="*/ 286607 w 374237"/>
                  <a:gd name="connsiteY83" fmla="*/ 98701 h 523009"/>
                  <a:gd name="connsiteX84" fmla="*/ 235395 w 374237"/>
                  <a:gd name="connsiteY84" fmla="*/ 88324 h 523009"/>
                  <a:gd name="connsiteX85" fmla="*/ 223453 w 374237"/>
                  <a:gd name="connsiteY85" fmla="*/ 78129 h 523009"/>
                  <a:gd name="connsiteX86" fmla="*/ 211724 w 374237"/>
                  <a:gd name="connsiteY86" fmla="*/ 52639 h 523009"/>
                  <a:gd name="connsiteX87" fmla="*/ 201652 w 374237"/>
                  <a:gd name="connsiteY87" fmla="*/ 53852 h 523009"/>
                  <a:gd name="connsiteX88" fmla="*/ 142221 w 374237"/>
                  <a:gd name="connsiteY88" fmla="*/ 9938 h 523009"/>
                  <a:gd name="connsiteX89" fmla="*/ 134823 w 374237"/>
                  <a:gd name="connsiteY89" fmla="*/ 9938 h 523009"/>
                  <a:gd name="connsiteX90" fmla="*/ 98160 w 374237"/>
                  <a:gd name="connsiteY90" fmla="*/ 36935 h 523009"/>
                  <a:gd name="connsiteX91" fmla="*/ 96159 w 374237"/>
                  <a:gd name="connsiteY91" fmla="*/ 38214 h 523009"/>
                  <a:gd name="connsiteX92" fmla="*/ 71898 w 374237"/>
                  <a:gd name="connsiteY92" fmla="*/ 51000 h 523009"/>
                  <a:gd name="connsiteX93" fmla="*/ 66485 w 374237"/>
                  <a:gd name="connsiteY93" fmla="*/ 64589 h 523009"/>
                  <a:gd name="connsiteX94" fmla="*/ 68453 w 374237"/>
                  <a:gd name="connsiteY94" fmla="*/ 79014 h 523009"/>
                  <a:gd name="connsiteX95" fmla="*/ 66403 w 374237"/>
                  <a:gd name="connsiteY95" fmla="*/ 92849 h 523009"/>
                  <a:gd name="connsiteX96" fmla="*/ 44553 w 374237"/>
                  <a:gd name="connsiteY96" fmla="*/ 138763 h 523009"/>
                  <a:gd name="connsiteX97" fmla="*/ 43486 w 374237"/>
                  <a:gd name="connsiteY97" fmla="*/ 141894 h 523009"/>
                  <a:gd name="connsiteX98" fmla="*/ 34054 w 374237"/>
                  <a:gd name="connsiteY98" fmla="*/ 184349 h 523009"/>
                  <a:gd name="connsiteX99" fmla="*/ 25328 w 374237"/>
                  <a:gd name="connsiteY99" fmla="*/ 197365 h 523009"/>
                  <a:gd name="connsiteX100" fmla="*/ 12204 w 374237"/>
                  <a:gd name="connsiteY100" fmla="*/ 205364 h 523009"/>
                  <a:gd name="connsiteX101" fmla="*/ 20291 w 374237"/>
                  <a:gd name="connsiteY101" fmla="*/ 271785 h 523009"/>
                  <a:gd name="connsiteX102" fmla="*/ 17897 w 374237"/>
                  <a:gd name="connsiteY102" fmla="*/ 285849 h 523009"/>
                  <a:gd name="connsiteX103" fmla="*/ 10580 w 374237"/>
                  <a:gd name="connsiteY103" fmla="*/ 300110 h 523009"/>
                  <a:gd name="connsiteX104" fmla="*/ 35662 w 374237"/>
                  <a:gd name="connsiteY104" fmla="*/ 324912 h 523009"/>
                  <a:gd name="connsiteX105" fmla="*/ 40845 w 374237"/>
                  <a:gd name="connsiteY105" fmla="*/ 326993 h 523009"/>
                  <a:gd name="connsiteX106" fmla="*/ 46242 w 374237"/>
                  <a:gd name="connsiteY106" fmla="*/ 323289 h 523009"/>
                  <a:gd name="connsiteX107" fmla="*/ 68305 w 374237"/>
                  <a:gd name="connsiteY107" fmla="*/ 290340 h 523009"/>
                  <a:gd name="connsiteX108" fmla="*/ 81625 w 374237"/>
                  <a:gd name="connsiteY108" fmla="*/ 324108 h 523009"/>
                  <a:gd name="connsiteX109" fmla="*/ 80444 w 374237"/>
                  <a:gd name="connsiteY109" fmla="*/ 344615 h 523009"/>
                  <a:gd name="connsiteX110" fmla="*/ 53821 w 374237"/>
                  <a:gd name="connsiteY110" fmla="*/ 393201 h 523009"/>
                  <a:gd name="connsiteX111" fmla="*/ 52361 w 374237"/>
                  <a:gd name="connsiteY111" fmla="*/ 403922 h 523009"/>
                  <a:gd name="connsiteX112" fmla="*/ 55642 w 374237"/>
                  <a:gd name="connsiteY112" fmla="*/ 419936 h 523009"/>
                  <a:gd name="connsiteX113" fmla="*/ 50376 w 374237"/>
                  <a:gd name="connsiteY113" fmla="*/ 440541 h 523009"/>
                  <a:gd name="connsiteX114" fmla="*/ 43453 w 374237"/>
                  <a:gd name="connsiteY114" fmla="*/ 447901 h 523009"/>
                  <a:gd name="connsiteX115" fmla="*/ 40074 w 374237"/>
                  <a:gd name="connsiteY115" fmla="*/ 458835 h 523009"/>
                  <a:gd name="connsiteX116" fmla="*/ 41337 w 374237"/>
                  <a:gd name="connsiteY116" fmla="*/ 475800 h 523009"/>
                  <a:gd name="connsiteX117" fmla="*/ 60874 w 374237"/>
                  <a:gd name="connsiteY117" fmla="*/ 470867 h 523009"/>
                  <a:gd name="connsiteX118" fmla="*/ 64369 w 374237"/>
                  <a:gd name="connsiteY118" fmla="*/ 470408 h 52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4237" h="523009">
                    <a:moveTo>
                      <a:pt x="119567" y="523010"/>
                    </a:moveTo>
                    <a:cubicBezTo>
                      <a:pt x="119092" y="523010"/>
                      <a:pt x="118616" y="522977"/>
                      <a:pt x="118157" y="522928"/>
                    </a:cubicBezTo>
                    <a:cubicBezTo>
                      <a:pt x="113564" y="522469"/>
                      <a:pt x="109446" y="519879"/>
                      <a:pt x="106526" y="515584"/>
                    </a:cubicBezTo>
                    <a:lnTo>
                      <a:pt x="89072" y="489914"/>
                    </a:lnTo>
                    <a:cubicBezTo>
                      <a:pt x="88006" y="488341"/>
                      <a:pt x="86678" y="487210"/>
                      <a:pt x="85218" y="486652"/>
                    </a:cubicBezTo>
                    <a:lnTo>
                      <a:pt x="66403" y="479358"/>
                    </a:lnTo>
                    <a:cubicBezTo>
                      <a:pt x="65271" y="478899"/>
                      <a:pt x="64106" y="478849"/>
                      <a:pt x="63007" y="479145"/>
                    </a:cubicBezTo>
                    <a:lnTo>
                      <a:pt x="33513" y="486603"/>
                    </a:lnTo>
                    <a:lnTo>
                      <a:pt x="31479" y="459425"/>
                    </a:lnTo>
                    <a:cubicBezTo>
                      <a:pt x="30987" y="452819"/>
                      <a:pt x="33119" y="446295"/>
                      <a:pt x="37171" y="441967"/>
                    </a:cubicBezTo>
                    <a:lnTo>
                      <a:pt x="44110" y="434591"/>
                    </a:lnTo>
                    <a:cubicBezTo>
                      <a:pt x="46948" y="431591"/>
                      <a:pt x="48178" y="426362"/>
                      <a:pt x="47210" y="421608"/>
                    </a:cubicBezTo>
                    <a:lnTo>
                      <a:pt x="43913" y="405577"/>
                    </a:lnTo>
                    <a:cubicBezTo>
                      <a:pt x="42748" y="399922"/>
                      <a:pt x="43618" y="393873"/>
                      <a:pt x="46242" y="389037"/>
                    </a:cubicBezTo>
                    <a:lnTo>
                      <a:pt x="46242" y="389037"/>
                    </a:lnTo>
                    <a:cubicBezTo>
                      <a:pt x="46242" y="389037"/>
                      <a:pt x="72865" y="340435"/>
                      <a:pt x="72865" y="340435"/>
                    </a:cubicBezTo>
                    <a:cubicBezTo>
                      <a:pt x="74965" y="336599"/>
                      <a:pt x="75244" y="331419"/>
                      <a:pt x="73587" y="327223"/>
                    </a:cubicBezTo>
                    <a:lnTo>
                      <a:pt x="66287" y="308716"/>
                    </a:lnTo>
                    <a:lnTo>
                      <a:pt x="53361" y="328010"/>
                    </a:lnTo>
                    <a:cubicBezTo>
                      <a:pt x="50458" y="332370"/>
                      <a:pt x="46308" y="335026"/>
                      <a:pt x="41666" y="335501"/>
                    </a:cubicBezTo>
                    <a:cubicBezTo>
                      <a:pt x="37302" y="335976"/>
                      <a:pt x="32972" y="334321"/>
                      <a:pt x="29560" y="330960"/>
                    </a:cubicBezTo>
                    <a:lnTo>
                      <a:pt x="0" y="301733"/>
                    </a:lnTo>
                    <a:lnTo>
                      <a:pt x="10203" y="281866"/>
                    </a:lnTo>
                    <a:cubicBezTo>
                      <a:pt x="11564" y="279210"/>
                      <a:pt x="12106" y="275981"/>
                      <a:pt x="11712" y="272785"/>
                    </a:cubicBezTo>
                    <a:lnTo>
                      <a:pt x="2953" y="200856"/>
                    </a:lnTo>
                    <a:lnTo>
                      <a:pt x="20817" y="189972"/>
                    </a:lnTo>
                    <a:cubicBezTo>
                      <a:pt x="23080" y="188595"/>
                      <a:pt x="24868" y="185792"/>
                      <a:pt x="25606" y="182464"/>
                    </a:cubicBezTo>
                    <a:lnTo>
                      <a:pt x="35038" y="140009"/>
                    </a:lnTo>
                    <a:cubicBezTo>
                      <a:pt x="35416" y="138287"/>
                      <a:pt x="35990" y="136616"/>
                      <a:pt x="36728" y="135042"/>
                    </a:cubicBezTo>
                    <a:lnTo>
                      <a:pt x="58578" y="89128"/>
                    </a:lnTo>
                    <a:cubicBezTo>
                      <a:pt x="59841" y="86456"/>
                      <a:pt x="60300" y="83276"/>
                      <a:pt x="59874" y="80161"/>
                    </a:cubicBezTo>
                    <a:lnTo>
                      <a:pt x="57905" y="65736"/>
                    </a:lnTo>
                    <a:cubicBezTo>
                      <a:pt x="56609" y="56327"/>
                      <a:pt x="60694" y="47131"/>
                      <a:pt x="67830" y="43378"/>
                    </a:cubicBezTo>
                    <a:lnTo>
                      <a:pt x="92075" y="30591"/>
                    </a:lnTo>
                    <a:cubicBezTo>
                      <a:pt x="92386" y="30428"/>
                      <a:pt x="92698" y="30198"/>
                      <a:pt x="93010" y="29985"/>
                    </a:cubicBezTo>
                    <a:lnTo>
                      <a:pt x="129672" y="2987"/>
                    </a:lnTo>
                    <a:cubicBezTo>
                      <a:pt x="135135" y="-996"/>
                      <a:pt x="141876" y="-996"/>
                      <a:pt x="147290" y="2987"/>
                    </a:cubicBezTo>
                    <a:lnTo>
                      <a:pt x="203981" y="44885"/>
                    </a:lnTo>
                    <a:lnTo>
                      <a:pt x="216875" y="43312"/>
                    </a:lnTo>
                    <a:lnTo>
                      <a:pt x="231244" y="74506"/>
                    </a:lnTo>
                    <a:cubicBezTo>
                      <a:pt x="232573" y="77391"/>
                      <a:pt x="234755" y="79391"/>
                      <a:pt x="237068" y="79866"/>
                    </a:cubicBezTo>
                    <a:lnTo>
                      <a:pt x="284425" y="89472"/>
                    </a:lnTo>
                    <a:lnTo>
                      <a:pt x="301666" y="75998"/>
                    </a:lnTo>
                    <a:lnTo>
                      <a:pt x="336130" y="104454"/>
                    </a:lnTo>
                    <a:lnTo>
                      <a:pt x="358571" y="120388"/>
                    </a:lnTo>
                    <a:cubicBezTo>
                      <a:pt x="362852" y="123453"/>
                      <a:pt x="365804" y="128600"/>
                      <a:pt x="366674" y="134567"/>
                    </a:cubicBezTo>
                    <a:lnTo>
                      <a:pt x="373974" y="184546"/>
                    </a:lnTo>
                    <a:cubicBezTo>
                      <a:pt x="374580" y="188759"/>
                      <a:pt x="374138" y="193021"/>
                      <a:pt x="372661" y="196922"/>
                    </a:cubicBezTo>
                    <a:lnTo>
                      <a:pt x="354814" y="243984"/>
                    </a:lnTo>
                    <a:cubicBezTo>
                      <a:pt x="354010" y="246082"/>
                      <a:pt x="352944" y="248000"/>
                      <a:pt x="351615" y="249639"/>
                    </a:cubicBezTo>
                    <a:lnTo>
                      <a:pt x="286378" y="331681"/>
                    </a:lnTo>
                    <a:cubicBezTo>
                      <a:pt x="284573" y="333943"/>
                      <a:pt x="282326" y="335697"/>
                      <a:pt x="279849" y="336763"/>
                    </a:cubicBezTo>
                    <a:lnTo>
                      <a:pt x="210739" y="366056"/>
                    </a:lnTo>
                    <a:cubicBezTo>
                      <a:pt x="209083" y="366761"/>
                      <a:pt x="207557" y="368236"/>
                      <a:pt x="206475" y="370235"/>
                    </a:cubicBezTo>
                    <a:lnTo>
                      <a:pt x="170960" y="435033"/>
                    </a:lnTo>
                    <a:cubicBezTo>
                      <a:pt x="170386" y="436083"/>
                      <a:pt x="169943" y="437214"/>
                      <a:pt x="169632" y="438476"/>
                    </a:cubicBezTo>
                    <a:lnTo>
                      <a:pt x="157673" y="486996"/>
                    </a:lnTo>
                    <a:cubicBezTo>
                      <a:pt x="156673" y="491029"/>
                      <a:pt x="154737" y="494537"/>
                      <a:pt x="152063" y="497143"/>
                    </a:cubicBezTo>
                    <a:lnTo>
                      <a:pt x="130164" y="518436"/>
                    </a:lnTo>
                    <a:cubicBezTo>
                      <a:pt x="127162" y="521370"/>
                      <a:pt x="123455" y="522961"/>
                      <a:pt x="119584" y="522961"/>
                    </a:cubicBezTo>
                    <a:close/>
                    <a:moveTo>
                      <a:pt x="64352" y="470358"/>
                    </a:moveTo>
                    <a:cubicBezTo>
                      <a:pt x="66074" y="470358"/>
                      <a:pt x="67830" y="470686"/>
                      <a:pt x="69503" y="471326"/>
                    </a:cubicBezTo>
                    <a:lnTo>
                      <a:pt x="88335" y="478620"/>
                    </a:lnTo>
                    <a:cubicBezTo>
                      <a:pt x="91418" y="479817"/>
                      <a:pt x="94142" y="482046"/>
                      <a:pt x="96192" y="485095"/>
                    </a:cubicBezTo>
                    <a:lnTo>
                      <a:pt x="113646" y="510749"/>
                    </a:lnTo>
                    <a:cubicBezTo>
                      <a:pt x="115105" y="512880"/>
                      <a:pt x="117008" y="514174"/>
                      <a:pt x="119010" y="514371"/>
                    </a:cubicBezTo>
                    <a:cubicBezTo>
                      <a:pt x="120847" y="514535"/>
                      <a:pt x="122602" y="513863"/>
                      <a:pt x="124144" y="512338"/>
                    </a:cubicBezTo>
                    <a:lnTo>
                      <a:pt x="146059" y="491029"/>
                    </a:lnTo>
                    <a:cubicBezTo>
                      <a:pt x="147569" y="489570"/>
                      <a:pt x="148717" y="487423"/>
                      <a:pt x="149324" y="484996"/>
                    </a:cubicBezTo>
                    <a:lnTo>
                      <a:pt x="161282" y="436476"/>
                    </a:lnTo>
                    <a:cubicBezTo>
                      <a:pt x="161774" y="434476"/>
                      <a:pt x="162496" y="432608"/>
                      <a:pt x="163431" y="430935"/>
                    </a:cubicBezTo>
                    <a:lnTo>
                      <a:pt x="198929" y="366154"/>
                    </a:lnTo>
                    <a:cubicBezTo>
                      <a:pt x="200963" y="362433"/>
                      <a:pt x="203899" y="359646"/>
                      <a:pt x="207377" y="358171"/>
                    </a:cubicBezTo>
                    <a:lnTo>
                      <a:pt x="276453" y="328895"/>
                    </a:lnTo>
                    <a:cubicBezTo>
                      <a:pt x="277618" y="328387"/>
                      <a:pt x="278700" y="327534"/>
                      <a:pt x="279635" y="326370"/>
                    </a:cubicBezTo>
                    <a:lnTo>
                      <a:pt x="344873" y="244328"/>
                    </a:lnTo>
                    <a:cubicBezTo>
                      <a:pt x="345645" y="243361"/>
                      <a:pt x="346284" y="242230"/>
                      <a:pt x="346760" y="240951"/>
                    </a:cubicBezTo>
                    <a:lnTo>
                      <a:pt x="364607" y="193889"/>
                    </a:lnTo>
                    <a:cubicBezTo>
                      <a:pt x="365542" y="191398"/>
                      <a:pt x="365854" y="188529"/>
                      <a:pt x="365443" y="185808"/>
                    </a:cubicBezTo>
                    <a:lnTo>
                      <a:pt x="358144" y="135829"/>
                    </a:lnTo>
                    <a:cubicBezTo>
                      <a:pt x="357619" y="132239"/>
                      <a:pt x="355913" y="129091"/>
                      <a:pt x="353584" y="127420"/>
                    </a:cubicBezTo>
                    <a:lnTo>
                      <a:pt x="330733" y="111159"/>
                    </a:lnTo>
                    <a:lnTo>
                      <a:pt x="301518" y="87046"/>
                    </a:lnTo>
                    <a:lnTo>
                      <a:pt x="286607" y="98701"/>
                    </a:lnTo>
                    <a:lnTo>
                      <a:pt x="235395" y="88324"/>
                    </a:lnTo>
                    <a:cubicBezTo>
                      <a:pt x="230325" y="87325"/>
                      <a:pt x="225962" y="83587"/>
                      <a:pt x="223453" y="78129"/>
                    </a:cubicBezTo>
                    <a:lnTo>
                      <a:pt x="211724" y="52639"/>
                    </a:lnTo>
                    <a:lnTo>
                      <a:pt x="201652" y="53852"/>
                    </a:lnTo>
                    <a:lnTo>
                      <a:pt x="142221" y="9938"/>
                    </a:lnTo>
                    <a:cubicBezTo>
                      <a:pt x="139875" y="8184"/>
                      <a:pt x="137185" y="8216"/>
                      <a:pt x="134823" y="9938"/>
                    </a:cubicBezTo>
                    <a:lnTo>
                      <a:pt x="98160" y="36935"/>
                    </a:lnTo>
                    <a:cubicBezTo>
                      <a:pt x="97504" y="37427"/>
                      <a:pt x="96831" y="37837"/>
                      <a:pt x="96159" y="38214"/>
                    </a:cubicBezTo>
                    <a:lnTo>
                      <a:pt x="71898" y="51000"/>
                    </a:lnTo>
                    <a:cubicBezTo>
                      <a:pt x="68027" y="53049"/>
                      <a:pt x="65697" y="58884"/>
                      <a:pt x="66485" y="64589"/>
                    </a:cubicBezTo>
                    <a:lnTo>
                      <a:pt x="68453" y="79014"/>
                    </a:lnTo>
                    <a:cubicBezTo>
                      <a:pt x="69109" y="83784"/>
                      <a:pt x="68371" y="88685"/>
                      <a:pt x="66403" y="92849"/>
                    </a:cubicBezTo>
                    <a:lnTo>
                      <a:pt x="44553" y="138763"/>
                    </a:lnTo>
                    <a:cubicBezTo>
                      <a:pt x="44093" y="139714"/>
                      <a:pt x="43732" y="140812"/>
                      <a:pt x="43486" y="141894"/>
                    </a:cubicBezTo>
                    <a:lnTo>
                      <a:pt x="34054" y="184349"/>
                    </a:lnTo>
                    <a:cubicBezTo>
                      <a:pt x="32808" y="190004"/>
                      <a:pt x="29625" y="194742"/>
                      <a:pt x="25328" y="197365"/>
                    </a:cubicBezTo>
                    <a:lnTo>
                      <a:pt x="12204" y="205364"/>
                    </a:lnTo>
                    <a:lnTo>
                      <a:pt x="20291" y="271785"/>
                    </a:lnTo>
                    <a:cubicBezTo>
                      <a:pt x="20898" y="276686"/>
                      <a:pt x="20045" y="281686"/>
                      <a:pt x="17897" y="285849"/>
                    </a:cubicBezTo>
                    <a:lnTo>
                      <a:pt x="10580" y="300110"/>
                    </a:lnTo>
                    <a:lnTo>
                      <a:pt x="35662" y="324912"/>
                    </a:lnTo>
                    <a:cubicBezTo>
                      <a:pt x="37236" y="326469"/>
                      <a:pt x="39123" y="327190"/>
                      <a:pt x="40845" y="326993"/>
                    </a:cubicBezTo>
                    <a:cubicBezTo>
                      <a:pt x="42863" y="326796"/>
                      <a:pt x="44799" y="325485"/>
                      <a:pt x="46242" y="323289"/>
                    </a:cubicBezTo>
                    <a:lnTo>
                      <a:pt x="68305" y="290340"/>
                    </a:lnTo>
                    <a:lnTo>
                      <a:pt x="81625" y="324108"/>
                    </a:lnTo>
                    <a:cubicBezTo>
                      <a:pt x="84217" y="330698"/>
                      <a:pt x="83774" y="338550"/>
                      <a:pt x="80444" y="344615"/>
                    </a:cubicBezTo>
                    <a:lnTo>
                      <a:pt x="53821" y="393201"/>
                    </a:lnTo>
                    <a:cubicBezTo>
                      <a:pt x="52164" y="396250"/>
                      <a:pt x="51623" y="400250"/>
                      <a:pt x="52361" y="403922"/>
                    </a:cubicBezTo>
                    <a:lnTo>
                      <a:pt x="55642" y="419936"/>
                    </a:lnTo>
                    <a:cubicBezTo>
                      <a:pt x="57183" y="427428"/>
                      <a:pt x="55116" y="435509"/>
                      <a:pt x="50376" y="440541"/>
                    </a:cubicBezTo>
                    <a:lnTo>
                      <a:pt x="43453" y="447901"/>
                    </a:lnTo>
                    <a:cubicBezTo>
                      <a:pt x="41059" y="450458"/>
                      <a:pt x="39763" y="454655"/>
                      <a:pt x="40074" y="458835"/>
                    </a:cubicBezTo>
                    <a:lnTo>
                      <a:pt x="41337" y="475800"/>
                    </a:lnTo>
                    <a:lnTo>
                      <a:pt x="60874" y="470867"/>
                    </a:lnTo>
                    <a:cubicBezTo>
                      <a:pt x="62023" y="470571"/>
                      <a:pt x="63187" y="470408"/>
                      <a:pt x="64369" y="47040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2" name="Graphic 9">
              <a:extLst>
                <a:ext uri="{FF2B5EF4-FFF2-40B4-BE49-F238E27FC236}">
                  <a16:creationId xmlns:a16="http://schemas.microsoft.com/office/drawing/2014/main" id="{C3266F9F-88EA-4AC1-F9D4-525B8E63D22F}"/>
                </a:ext>
              </a:extLst>
            </p:cNvPr>
            <p:cNvGrpSpPr/>
            <p:nvPr/>
          </p:nvGrpSpPr>
          <p:grpSpPr>
            <a:xfrm>
              <a:off x="4286904" y="10885092"/>
              <a:ext cx="543594" cy="686172"/>
              <a:chOff x="4286904" y="10885092"/>
              <a:chExt cx="543594" cy="686172"/>
            </a:xfrm>
            <a:grpFill/>
          </p:grpSpPr>
          <p:sp>
            <p:nvSpPr>
              <p:cNvPr id="1581" name="Freeform 1580">
                <a:extLst>
                  <a:ext uri="{FF2B5EF4-FFF2-40B4-BE49-F238E27FC236}">
                    <a16:creationId xmlns:a16="http://schemas.microsoft.com/office/drawing/2014/main" id="{954DAE4F-33A8-DB24-7D81-855FA2EFFBC3}"/>
                  </a:ext>
                </a:extLst>
              </p:cNvPr>
              <p:cNvSpPr/>
              <p:nvPr/>
            </p:nvSpPr>
            <p:spPr>
              <a:xfrm>
                <a:off x="4291149" y="10889434"/>
                <a:ext cx="535031" cy="677517"/>
              </a:xfrm>
              <a:custGeom>
                <a:avLst/>
                <a:gdLst>
                  <a:gd name="connsiteX0" fmla="*/ 681 w 535031"/>
                  <a:gd name="connsiteY0" fmla="*/ 230131 h 677517"/>
                  <a:gd name="connsiteX1" fmla="*/ 22843 w 535031"/>
                  <a:gd name="connsiteY1" fmla="*/ 143089 h 677517"/>
                  <a:gd name="connsiteX2" fmla="*/ 23450 w 535031"/>
                  <a:gd name="connsiteY2" fmla="*/ 139056 h 677517"/>
                  <a:gd name="connsiteX3" fmla="*/ 25467 w 535031"/>
                  <a:gd name="connsiteY3" fmla="*/ 99896 h 677517"/>
                  <a:gd name="connsiteX4" fmla="*/ 26911 w 535031"/>
                  <a:gd name="connsiteY4" fmla="*/ 93307 h 677517"/>
                  <a:gd name="connsiteX5" fmla="*/ 52566 w 535031"/>
                  <a:gd name="connsiteY5" fmla="*/ 30869 h 677517"/>
                  <a:gd name="connsiteX6" fmla="*/ 61670 w 535031"/>
                  <a:gd name="connsiteY6" fmla="*/ 22427 h 677517"/>
                  <a:gd name="connsiteX7" fmla="*/ 166934 w 535031"/>
                  <a:gd name="connsiteY7" fmla="*/ 216 h 677517"/>
                  <a:gd name="connsiteX8" fmla="*/ 169197 w 535031"/>
                  <a:gd name="connsiteY8" fmla="*/ 3 h 677517"/>
                  <a:gd name="connsiteX9" fmla="*/ 224593 w 535031"/>
                  <a:gd name="connsiteY9" fmla="*/ 1297 h 677517"/>
                  <a:gd name="connsiteX10" fmla="*/ 230564 w 535031"/>
                  <a:gd name="connsiteY10" fmla="*/ 3395 h 677517"/>
                  <a:gd name="connsiteX11" fmla="*/ 285205 w 535031"/>
                  <a:gd name="connsiteY11" fmla="*/ 43294 h 677517"/>
                  <a:gd name="connsiteX12" fmla="*/ 287239 w 535031"/>
                  <a:gd name="connsiteY12" fmla="*/ 65505 h 677517"/>
                  <a:gd name="connsiteX13" fmla="*/ 288551 w 535031"/>
                  <a:gd name="connsiteY13" fmla="*/ 71079 h 677517"/>
                  <a:gd name="connsiteX14" fmla="*/ 304315 w 535031"/>
                  <a:gd name="connsiteY14" fmla="*/ 110632 h 677517"/>
                  <a:gd name="connsiteX15" fmla="*/ 305693 w 535031"/>
                  <a:gd name="connsiteY15" fmla="*/ 118976 h 677517"/>
                  <a:gd name="connsiteX16" fmla="*/ 301871 w 535031"/>
                  <a:gd name="connsiteY16" fmla="*/ 213264 h 677517"/>
                  <a:gd name="connsiteX17" fmla="*/ 312337 w 535031"/>
                  <a:gd name="connsiteY17" fmla="*/ 230213 h 677517"/>
                  <a:gd name="connsiteX18" fmla="*/ 366043 w 535031"/>
                  <a:gd name="connsiteY18" fmla="*/ 242195 h 677517"/>
                  <a:gd name="connsiteX19" fmla="*/ 373949 w 535031"/>
                  <a:gd name="connsiteY19" fmla="*/ 240638 h 677517"/>
                  <a:gd name="connsiteX20" fmla="*/ 390386 w 535031"/>
                  <a:gd name="connsiteY20" fmla="*/ 229738 h 677517"/>
                  <a:gd name="connsiteX21" fmla="*/ 400786 w 535031"/>
                  <a:gd name="connsiteY21" fmla="*/ 229082 h 677517"/>
                  <a:gd name="connsiteX22" fmla="*/ 435086 w 535031"/>
                  <a:gd name="connsiteY22" fmla="*/ 246654 h 677517"/>
                  <a:gd name="connsiteX23" fmla="*/ 441303 w 535031"/>
                  <a:gd name="connsiteY23" fmla="*/ 253539 h 677517"/>
                  <a:gd name="connsiteX24" fmla="*/ 449095 w 535031"/>
                  <a:gd name="connsiteY24" fmla="*/ 270619 h 677517"/>
                  <a:gd name="connsiteX25" fmla="*/ 450818 w 535031"/>
                  <a:gd name="connsiteY25" fmla="*/ 277636 h 677517"/>
                  <a:gd name="connsiteX26" fmla="*/ 455050 w 535031"/>
                  <a:gd name="connsiteY26" fmla="*/ 347072 h 677517"/>
                  <a:gd name="connsiteX27" fmla="*/ 455788 w 535031"/>
                  <a:gd name="connsiteY27" fmla="*/ 351449 h 677517"/>
                  <a:gd name="connsiteX28" fmla="*/ 461611 w 535031"/>
                  <a:gd name="connsiteY28" fmla="*/ 371841 h 677517"/>
                  <a:gd name="connsiteX29" fmla="*/ 472257 w 535031"/>
                  <a:gd name="connsiteY29" fmla="*/ 382430 h 677517"/>
                  <a:gd name="connsiteX30" fmla="*/ 484380 w 535031"/>
                  <a:gd name="connsiteY30" fmla="*/ 383905 h 677517"/>
                  <a:gd name="connsiteX31" fmla="*/ 490088 w 535031"/>
                  <a:gd name="connsiteY31" fmla="*/ 382888 h 677517"/>
                  <a:gd name="connsiteX32" fmla="*/ 507296 w 535031"/>
                  <a:gd name="connsiteY32" fmla="*/ 374316 h 677517"/>
                  <a:gd name="connsiteX33" fmla="*/ 517630 w 535031"/>
                  <a:gd name="connsiteY33" fmla="*/ 375054 h 677517"/>
                  <a:gd name="connsiteX34" fmla="*/ 528211 w 535031"/>
                  <a:gd name="connsiteY34" fmla="*/ 382135 h 677517"/>
                  <a:gd name="connsiteX35" fmla="*/ 535002 w 535031"/>
                  <a:gd name="connsiteY35" fmla="*/ 397724 h 677517"/>
                  <a:gd name="connsiteX36" fmla="*/ 533296 w 535031"/>
                  <a:gd name="connsiteY36" fmla="*/ 430836 h 677517"/>
                  <a:gd name="connsiteX37" fmla="*/ 533116 w 535031"/>
                  <a:gd name="connsiteY37" fmla="*/ 432688 h 677517"/>
                  <a:gd name="connsiteX38" fmla="*/ 526554 w 535031"/>
                  <a:gd name="connsiteY38" fmla="*/ 479242 h 677517"/>
                  <a:gd name="connsiteX39" fmla="*/ 525947 w 535031"/>
                  <a:gd name="connsiteY39" fmla="*/ 482061 h 677517"/>
                  <a:gd name="connsiteX40" fmla="*/ 513004 w 535031"/>
                  <a:gd name="connsiteY40" fmla="*/ 526696 h 677517"/>
                  <a:gd name="connsiteX41" fmla="*/ 512364 w 535031"/>
                  <a:gd name="connsiteY41" fmla="*/ 529795 h 677517"/>
                  <a:gd name="connsiteX42" fmla="*/ 504130 w 535031"/>
                  <a:gd name="connsiteY42" fmla="*/ 594937 h 677517"/>
                  <a:gd name="connsiteX43" fmla="*/ 499832 w 535031"/>
                  <a:gd name="connsiteY43" fmla="*/ 604772 h 677517"/>
                  <a:gd name="connsiteX44" fmla="*/ 448373 w 535031"/>
                  <a:gd name="connsiteY44" fmla="*/ 661128 h 677517"/>
                  <a:gd name="connsiteX45" fmla="*/ 442862 w 535031"/>
                  <a:gd name="connsiteY45" fmla="*/ 664636 h 677517"/>
                  <a:gd name="connsiteX46" fmla="*/ 397554 w 535031"/>
                  <a:gd name="connsiteY46" fmla="*/ 677160 h 677517"/>
                  <a:gd name="connsiteX47" fmla="*/ 393257 w 535031"/>
                  <a:gd name="connsiteY47" fmla="*/ 677373 h 677517"/>
                  <a:gd name="connsiteX48" fmla="*/ 322737 w 535031"/>
                  <a:gd name="connsiteY48" fmla="*/ 665308 h 677517"/>
                  <a:gd name="connsiteX49" fmla="*/ 321113 w 535031"/>
                  <a:gd name="connsiteY49" fmla="*/ 664899 h 677517"/>
                  <a:gd name="connsiteX50" fmla="*/ 274509 w 535031"/>
                  <a:gd name="connsiteY50" fmla="*/ 648703 h 677517"/>
                  <a:gd name="connsiteX51" fmla="*/ 267259 w 535031"/>
                  <a:gd name="connsiteY51" fmla="*/ 623918 h 677517"/>
                  <a:gd name="connsiteX52" fmla="*/ 318538 w 535031"/>
                  <a:gd name="connsiteY52" fmla="*/ 523631 h 677517"/>
                  <a:gd name="connsiteX53" fmla="*/ 320014 w 535031"/>
                  <a:gd name="connsiteY53" fmla="*/ 509534 h 677517"/>
                  <a:gd name="connsiteX54" fmla="*/ 314617 w 535031"/>
                  <a:gd name="connsiteY54" fmla="*/ 488175 h 677517"/>
                  <a:gd name="connsiteX55" fmla="*/ 307038 w 535031"/>
                  <a:gd name="connsiteY55" fmla="*/ 477946 h 677517"/>
                  <a:gd name="connsiteX56" fmla="*/ 247247 w 535031"/>
                  <a:gd name="connsiteY56" fmla="*/ 449096 h 677517"/>
                  <a:gd name="connsiteX57" fmla="*/ 245097 w 535031"/>
                  <a:gd name="connsiteY57" fmla="*/ 447752 h 677517"/>
                  <a:gd name="connsiteX58" fmla="*/ 170017 w 535031"/>
                  <a:gd name="connsiteY58" fmla="*/ 388642 h 677517"/>
                  <a:gd name="connsiteX59" fmla="*/ 165736 w 535031"/>
                  <a:gd name="connsiteY59" fmla="*/ 386528 h 677517"/>
                  <a:gd name="connsiteX60" fmla="*/ 118641 w 535031"/>
                  <a:gd name="connsiteY60" fmla="*/ 375316 h 677517"/>
                  <a:gd name="connsiteX61" fmla="*/ 112555 w 535031"/>
                  <a:gd name="connsiteY61" fmla="*/ 371480 h 677517"/>
                  <a:gd name="connsiteX62" fmla="*/ 4257 w 535031"/>
                  <a:gd name="connsiteY62" fmla="*/ 247458 h 677517"/>
                  <a:gd name="connsiteX63" fmla="*/ 632 w 535031"/>
                  <a:gd name="connsiteY63" fmla="*/ 230114 h 67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5031" h="677517">
                    <a:moveTo>
                      <a:pt x="681" y="230131"/>
                    </a:moveTo>
                    <a:lnTo>
                      <a:pt x="22843" y="143089"/>
                    </a:lnTo>
                    <a:cubicBezTo>
                      <a:pt x="23171" y="141778"/>
                      <a:pt x="23384" y="140434"/>
                      <a:pt x="23450" y="139056"/>
                    </a:cubicBezTo>
                    <a:lnTo>
                      <a:pt x="25467" y="99896"/>
                    </a:lnTo>
                    <a:cubicBezTo>
                      <a:pt x="25582" y="97585"/>
                      <a:pt x="26074" y="95356"/>
                      <a:pt x="26911" y="93307"/>
                    </a:cubicBezTo>
                    <a:lnTo>
                      <a:pt x="52566" y="30869"/>
                    </a:lnTo>
                    <a:cubicBezTo>
                      <a:pt x="54420" y="26361"/>
                      <a:pt x="57782" y="23230"/>
                      <a:pt x="61670" y="22427"/>
                    </a:cubicBezTo>
                    <a:lnTo>
                      <a:pt x="166934" y="216"/>
                    </a:lnTo>
                    <a:cubicBezTo>
                      <a:pt x="167672" y="52"/>
                      <a:pt x="168443" y="-14"/>
                      <a:pt x="169197" y="3"/>
                    </a:cubicBezTo>
                    <a:lnTo>
                      <a:pt x="224593" y="1297"/>
                    </a:lnTo>
                    <a:cubicBezTo>
                      <a:pt x="226693" y="1346"/>
                      <a:pt x="228743" y="2068"/>
                      <a:pt x="230564" y="3395"/>
                    </a:cubicBezTo>
                    <a:lnTo>
                      <a:pt x="285205" y="43294"/>
                    </a:lnTo>
                    <a:lnTo>
                      <a:pt x="287239" y="65505"/>
                    </a:lnTo>
                    <a:cubicBezTo>
                      <a:pt x="287420" y="67456"/>
                      <a:pt x="287862" y="69341"/>
                      <a:pt x="288551" y="71079"/>
                    </a:cubicBezTo>
                    <a:lnTo>
                      <a:pt x="304315" y="110632"/>
                    </a:lnTo>
                    <a:cubicBezTo>
                      <a:pt x="305332" y="113206"/>
                      <a:pt x="305824" y="116091"/>
                      <a:pt x="305693" y="118976"/>
                    </a:cubicBezTo>
                    <a:lnTo>
                      <a:pt x="301871" y="213264"/>
                    </a:lnTo>
                    <a:cubicBezTo>
                      <a:pt x="301543" y="221525"/>
                      <a:pt x="306021" y="228803"/>
                      <a:pt x="312337" y="230213"/>
                    </a:cubicBezTo>
                    <a:lnTo>
                      <a:pt x="366043" y="242195"/>
                    </a:lnTo>
                    <a:cubicBezTo>
                      <a:pt x="368733" y="242802"/>
                      <a:pt x="371505" y="242245"/>
                      <a:pt x="373949" y="240638"/>
                    </a:cubicBezTo>
                    <a:lnTo>
                      <a:pt x="390386" y="229738"/>
                    </a:lnTo>
                    <a:cubicBezTo>
                      <a:pt x="393618" y="227590"/>
                      <a:pt x="397407" y="227361"/>
                      <a:pt x="400786" y="229082"/>
                    </a:cubicBezTo>
                    <a:lnTo>
                      <a:pt x="435086" y="246654"/>
                    </a:lnTo>
                    <a:cubicBezTo>
                      <a:pt x="437694" y="247998"/>
                      <a:pt x="439876" y="250408"/>
                      <a:pt x="441303" y="253539"/>
                    </a:cubicBezTo>
                    <a:lnTo>
                      <a:pt x="449095" y="270619"/>
                    </a:lnTo>
                    <a:cubicBezTo>
                      <a:pt x="450079" y="272767"/>
                      <a:pt x="450653" y="275160"/>
                      <a:pt x="450818" y="277636"/>
                    </a:cubicBezTo>
                    <a:lnTo>
                      <a:pt x="455050" y="347072"/>
                    </a:lnTo>
                    <a:cubicBezTo>
                      <a:pt x="455148" y="348564"/>
                      <a:pt x="455394" y="350039"/>
                      <a:pt x="455788" y="351449"/>
                    </a:cubicBezTo>
                    <a:lnTo>
                      <a:pt x="461611" y="371841"/>
                    </a:lnTo>
                    <a:cubicBezTo>
                      <a:pt x="463301" y="377725"/>
                      <a:pt x="467435" y="381840"/>
                      <a:pt x="472257" y="382430"/>
                    </a:cubicBezTo>
                    <a:lnTo>
                      <a:pt x="484380" y="383905"/>
                    </a:lnTo>
                    <a:cubicBezTo>
                      <a:pt x="486316" y="384135"/>
                      <a:pt x="488267" y="383790"/>
                      <a:pt x="490088" y="382888"/>
                    </a:cubicBezTo>
                    <a:lnTo>
                      <a:pt x="507296" y="374316"/>
                    </a:lnTo>
                    <a:cubicBezTo>
                      <a:pt x="510658" y="372643"/>
                      <a:pt x="514415" y="372906"/>
                      <a:pt x="517630" y="375054"/>
                    </a:cubicBezTo>
                    <a:lnTo>
                      <a:pt x="528211" y="382135"/>
                    </a:lnTo>
                    <a:cubicBezTo>
                      <a:pt x="532672" y="385119"/>
                      <a:pt x="535346" y="391249"/>
                      <a:pt x="535002" y="397724"/>
                    </a:cubicBezTo>
                    <a:lnTo>
                      <a:pt x="533296" y="430836"/>
                    </a:lnTo>
                    <a:cubicBezTo>
                      <a:pt x="533263" y="431458"/>
                      <a:pt x="533214" y="432065"/>
                      <a:pt x="533116" y="432688"/>
                    </a:cubicBezTo>
                    <a:lnTo>
                      <a:pt x="526554" y="479242"/>
                    </a:lnTo>
                    <a:cubicBezTo>
                      <a:pt x="526422" y="480208"/>
                      <a:pt x="526226" y="481143"/>
                      <a:pt x="525947" y="482061"/>
                    </a:cubicBezTo>
                    <a:lnTo>
                      <a:pt x="513004" y="526696"/>
                    </a:lnTo>
                    <a:cubicBezTo>
                      <a:pt x="512709" y="527697"/>
                      <a:pt x="512496" y="528745"/>
                      <a:pt x="512364" y="529795"/>
                    </a:cubicBezTo>
                    <a:lnTo>
                      <a:pt x="504130" y="594937"/>
                    </a:lnTo>
                    <a:cubicBezTo>
                      <a:pt x="503654" y="598773"/>
                      <a:pt x="502129" y="602264"/>
                      <a:pt x="499832" y="604772"/>
                    </a:cubicBezTo>
                    <a:lnTo>
                      <a:pt x="448373" y="661128"/>
                    </a:lnTo>
                    <a:cubicBezTo>
                      <a:pt x="446782" y="662866"/>
                      <a:pt x="444896" y="664078"/>
                      <a:pt x="442862" y="664636"/>
                    </a:cubicBezTo>
                    <a:lnTo>
                      <a:pt x="397554" y="677160"/>
                    </a:lnTo>
                    <a:cubicBezTo>
                      <a:pt x="396144" y="677553"/>
                      <a:pt x="394700" y="677619"/>
                      <a:pt x="393257" y="677373"/>
                    </a:cubicBezTo>
                    <a:lnTo>
                      <a:pt x="322737" y="665308"/>
                    </a:lnTo>
                    <a:cubicBezTo>
                      <a:pt x="322196" y="665210"/>
                      <a:pt x="321654" y="665079"/>
                      <a:pt x="321113" y="664899"/>
                    </a:cubicBezTo>
                    <a:lnTo>
                      <a:pt x="274509" y="648703"/>
                    </a:lnTo>
                    <a:cubicBezTo>
                      <a:pt x="266193" y="645818"/>
                      <a:pt x="262502" y="633212"/>
                      <a:pt x="267259" y="623918"/>
                    </a:cubicBezTo>
                    <a:lnTo>
                      <a:pt x="318538" y="523631"/>
                    </a:lnTo>
                    <a:cubicBezTo>
                      <a:pt x="320670" y="519468"/>
                      <a:pt x="321211" y="514287"/>
                      <a:pt x="320014" y="509534"/>
                    </a:cubicBezTo>
                    <a:lnTo>
                      <a:pt x="314617" y="488175"/>
                    </a:lnTo>
                    <a:cubicBezTo>
                      <a:pt x="313419" y="483454"/>
                      <a:pt x="310631" y="479684"/>
                      <a:pt x="307038" y="477946"/>
                    </a:cubicBezTo>
                    <a:lnTo>
                      <a:pt x="247247" y="449096"/>
                    </a:lnTo>
                    <a:cubicBezTo>
                      <a:pt x="246492" y="448736"/>
                      <a:pt x="245786" y="448277"/>
                      <a:pt x="245097" y="447752"/>
                    </a:cubicBezTo>
                    <a:lnTo>
                      <a:pt x="170017" y="388642"/>
                    </a:lnTo>
                    <a:cubicBezTo>
                      <a:pt x="168705" y="387610"/>
                      <a:pt x="167262" y="386888"/>
                      <a:pt x="165736" y="386528"/>
                    </a:cubicBezTo>
                    <a:lnTo>
                      <a:pt x="118641" y="375316"/>
                    </a:lnTo>
                    <a:cubicBezTo>
                      <a:pt x="116377" y="374774"/>
                      <a:pt x="114277" y="373447"/>
                      <a:pt x="112555" y="371480"/>
                    </a:cubicBezTo>
                    <a:lnTo>
                      <a:pt x="4257" y="247458"/>
                    </a:lnTo>
                    <a:cubicBezTo>
                      <a:pt x="484" y="243130"/>
                      <a:pt x="-943" y="236311"/>
                      <a:pt x="632" y="23011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82" name="Freeform 1581">
                <a:extLst>
                  <a:ext uri="{FF2B5EF4-FFF2-40B4-BE49-F238E27FC236}">
                    <a16:creationId xmlns:a16="http://schemas.microsoft.com/office/drawing/2014/main" id="{0B47CE4E-D30F-BE08-8D91-C66ECF4DB203}"/>
                  </a:ext>
                </a:extLst>
              </p:cNvPr>
              <p:cNvSpPr/>
              <p:nvPr/>
            </p:nvSpPr>
            <p:spPr>
              <a:xfrm>
                <a:off x="4286904" y="10885092"/>
                <a:ext cx="543594" cy="686172"/>
              </a:xfrm>
              <a:custGeom>
                <a:avLst/>
                <a:gdLst>
                  <a:gd name="connsiteX0" fmla="*/ 399208 w 543594"/>
                  <a:gd name="connsiteY0" fmla="*/ 686172 h 686172"/>
                  <a:gd name="connsiteX1" fmla="*/ 396862 w 543594"/>
                  <a:gd name="connsiteY1" fmla="*/ 685992 h 686172"/>
                  <a:gd name="connsiteX2" fmla="*/ 326310 w 543594"/>
                  <a:gd name="connsiteY2" fmla="*/ 673895 h 686172"/>
                  <a:gd name="connsiteX3" fmla="*/ 324013 w 543594"/>
                  <a:gd name="connsiteY3" fmla="*/ 673305 h 686172"/>
                  <a:gd name="connsiteX4" fmla="*/ 277393 w 543594"/>
                  <a:gd name="connsiteY4" fmla="*/ 657110 h 686172"/>
                  <a:gd name="connsiteX5" fmla="*/ 266895 w 543594"/>
                  <a:gd name="connsiteY5" fmla="*/ 646422 h 686172"/>
                  <a:gd name="connsiteX6" fmla="*/ 267715 w 543594"/>
                  <a:gd name="connsiteY6" fmla="*/ 626293 h 686172"/>
                  <a:gd name="connsiteX7" fmla="*/ 318994 w 543594"/>
                  <a:gd name="connsiteY7" fmla="*/ 526005 h 686172"/>
                  <a:gd name="connsiteX8" fmla="*/ 320125 w 543594"/>
                  <a:gd name="connsiteY8" fmla="*/ 514908 h 686172"/>
                  <a:gd name="connsiteX9" fmla="*/ 314728 w 543594"/>
                  <a:gd name="connsiteY9" fmla="*/ 493565 h 686172"/>
                  <a:gd name="connsiteX10" fmla="*/ 309430 w 543594"/>
                  <a:gd name="connsiteY10" fmla="*/ 486140 h 686172"/>
                  <a:gd name="connsiteX11" fmla="*/ 249638 w 543594"/>
                  <a:gd name="connsiteY11" fmla="*/ 457323 h 686172"/>
                  <a:gd name="connsiteX12" fmla="*/ 246702 w 543594"/>
                  <a:gd name="connsiteY12" fmla="*/ 455455 h 686172"/>
                  <a:gd name="connsiteX13" fmla="*/ 171622 w 543594"/>
                  <a:gd name="connsiteY13" fmla="*/ 396345 h 686172"/>
                  <a:gd name="connsiteX14" fmla="*/ 169030 w 543594"/>
                  <a:gd name="connsiteY14" fmla="*/ 395050 h 686172"/>
                  <a:gd name="connsiteX15" fmla="*/ 121918 w 543594"/>
                  <a:gd name="connsiteY15" fmla="*/ 383837 h 686172"/>
                  <a:gd name="connsiteX16" fmla="*/ 113602 w 543594"/>
                  <a:gd name="connsiteY16" fmla="*/ 378641 h 686172"/>
                  <a:gd name="connsiteX17" fmla="*/ 5304 w 543594"/>
                  <a:gd name="connsiteY17" fmla="*/ 254619 h 686172"/>
                  <a:gd name="connsiteX18" fmla="*/ 760 w 543594"/>
                  <a:gd name="connsiteY18" fmla="*/ 233391 h 686172"/>
                  <a:gd name="connsiteX19" fmla="*/ 22922 w 543594"/>
                  <a:gd name="connsiteY19" fmla="*/ 146348 h 686172"/>
                  <a:gd name="connsiteX20" fmla="*/ 23397 w 543594"/>
                  <a:gd name="connsiteY20" fmla="*/ 143169 h 686172"/>
                  <a:gd name="connsiteX21" fmla="*/ 25398 w 543594"/>
                  <a:gd name="connsiteY21" fmla="*/ 103991 h 686172"/>
                  <a:gd name="connsiteX22" fmla="*/ 27170 w 543594"/>
                  <a:gd name="connsiteY22" fmla="*/ 95992 h 686172"/>
                  <a:gd name="connsiteX23" fmla="*/ 52826 w 543594"/>
                  <a:gd name="connsiteY23" fmla="*/ 33572 h 686172"/>
                  <a:gd name="connsiteX24" fmla="*/ 65047 w 543594"/>
                  <a:gd name="connsiteY24" fmla="*/ 22539 h 686172"/>
                  <a:gd name="connsiteX25" fmla="*/ 170293 w 543594"/>
                  <a:gd name="connsiteY25" fmla="*/ 328 h 686172"/>
                  <a:gd name="connsiteX26" fmla="*/ 173541 w 543594"/>
                  <a:gd name="connsiteY26" fmla="*/ 0 h 686172"/>
                  <a:gd name="connsiteX27" fmla="*/ 228937 w 543594"/>
                  <a:gd name="connsiteY27" fmla="*/ 1312 h 686172"/>
                  <a:gd name="connsiteX28" fmla="*/ 237336 w 543594"/>
                  <a:gd name="connsiteY28" fmla="*/ 4229 h 686172"/>
                  <a:gd name="connsiteX29" fmla="*/ 293568 w 543594"/>
                  <a:gd name="connsiteY29" fmla="*/ 45275 h 686172"/>
                  <a:gd name="connsiteX30" fmla="*/ 295766 w 543594"/>
                  <a:gd name="connsiteY30" fmla="*/ 69404 h 686172"/>
                  <a:gd name="connsiteX31" fmla="*/ 296799 w 543594"/>
                  <a:gd name="connsiteY31" fmla="*/ 73764 h 686172"/>
                  <a:gd name="connsiteX32" fmla="*/ 312563 w 543594"/>
                  <a:gd name="connsiteY32" fmla="*/ 113319 h 686172"/>
                  <a:gd name="connsiteX33" fmla="*/ 314253 w 543594"/>
                  <a:gd name="connsiteY33" fmla="*/ 123433 h 686172"/>
                  <a:gd name="connsiteX34" fmla="*/ 310431 w 543594"/>
                  <a:gd name="connsiteY34" fmla="*/ 217719 h 686172"/>
                  <a:gd name="connsiteX35" fmla="*/ 317517 w 543594"/>
                  <a:gd name="connsiteY35" fmla="*/ 230309 h 686172"/>
                  <a:gd name="connsiteX36" fmla="*/ 371240 w 543594"/>
                  <a:gd name="connsiteY36" fmla="*/ 242308 h 686172"/>
                  <a:gd name="connsiteX37" fmla="*/ 375816 w 543594"/>
                  <a:gd name="connsiteY37" fmla="*/ 241374 h 686172"/>
                  <a:gd name="connsiteX38" fmla="*/ 392253 w 543594"/>
                  <a:gd name="connsiteY38" fmla="*/ 230473 h 686172"/>
                  <a:gd name="connsiteX39" fmla="*/ 407000 w 543594"/>
                  <a:gd name="connsiteY39" fmla="*/ 229571 h 686172"/>
                  <a:gd name="connsiteX40" fmla="*/ 441300 w 543594"/>
                  <a:gd name="connsiteY40" fmla="*/ 247144 h 686172"/>
                  <a:gd name="connsiteX41" fmla="*/ 449469 w 543594"/>
                  <a:gd name="connsiteY41" fmla="*/ 256061 h 686172"/>
                  <a:gd name="connsiteX42" fmla="*/ 457261 w 543594"/>
                  <a:gd name="connsiteY42" fmla="*/ 273142 h 686172"/>
                  <a:gd name="connsiteX43" fmla="*/ 459361 w 543594"/>
                  <a:gd name="connsiteY43" fmla="*/ 281698 h 686172"/>
                  <a:gd name="connsiteX44" fmla="*/ 463576 w 543594"/>
                  <a:gd name="connsiteY44" fmla="*/ 351118 h 686172"/>
                  <a:gd name="connsiteX45" fmla="*/ 464167 w 543594"/>
                  <a:gd name="connsiteY45" fmla="*/ 354594 h 686172"/>
                  <a:gd name="connsiteX46" fmla="*/ 469991 w 543594"/>
                  <a:gd name="connsiteY46" fmla="*/ 374986 h 686172"/>
                  <a:gd name="connsiteX47" fmla="*/ 477028 w 543594"/>
                  <a:gd name="connsiteY47" fmla="*/ 382477 h 686172"/>
                  <a:gd name="connsiteX48" fmla="*/ 489150 w 543594"/>
                  <a:gd name="connsiteY48" fmla="*/ 383952 h 686172"/>
                  <a:gd name="connsiteX49" fmla="*/ 492414 w 543594"/>
                  <a:gd name="connsiteY49" fmla="*/ 383362 h 686172"/>
                  <a:gd name="connsiteX50" fmla="*/ 509639 w 543594"/>
                  <a:gd name="connsiteY50" fmla="*/ 374789 h 686172"/>
                  <a:gd name="connsiteX51" fmla="*/ 524287 w 543594"/>
                  <a:gd name="connsiteY51" fmla="*/ 375805 h 686172"/>
                  <a:gd name="connsiteX52" fmla="*/ 534868 w 543594"/>
                  <a:gd name="connsiteY52" fmla="*/ 382870 h 686172"/>
                  <a:gd name="connsiteX53" fmla="*/ 543562 w 543594"/>
                  <a:gd name="connsiteY53" fmla="*/ 402278 h 686172"/>
                  <a:gd name="connsiteX54" fmla="*/ 541872 w 543594"/>
                  <a:gd name="connsiteY54" fmla="*/ 435391 h 686172"/>
                  <a:gd name="connsiteX55" fmla="*/ 541659 w 543594"/>
                  <a:gd name="connsiteY55" fmla="*/ 437587 h 686172"/>
                  <a:gd name="connsiteX56" fmla="*/ 535097 w 543594"/>
                  <a:gd name="connsiteY56" fmla="*/ 484173 h 686172"/>
                  <a:gd name="connsiteX57" fmla="*/ 534392 w 543594"/>
                  <a:gd name="connsiteY57" fmla="*/ 487550 h 686172"/>
                  <a:gd name="connsiteX58" fmla="*/ 521433 w 543594"/>
                  <a:gd name="connsiteY58" fmla="*/ 532219 h 686172"/>
                  <a:gd name="connsiteX59" fmla="*/ 520924 w 543594"/>
                  <a:gd name="connsiteY59" fmla="*/ 534661 h 686172"/>
                  <a:gd name="connsiteX60" fmla="*/ 512690 w 543594"/>
                  <a:gd name="connsiteY60" fmla="*/ 599803 h 686172"/>
                  <a:gd name="connsiteX61" fmla="*/ 507309 w 543594"/>
                  <a:gd name="connsiteY61" fmla="*/ 611999 h 686172"/>
                  <a:gd name="connsiteX62" fmla="*/ 455851 w 543594"/>
                  <a:gd name="connsiteY62" fmla="*/ 668355 h 686172"/>
                  <a:gd name="connsiteX63" fmla="*/ 448321 w 543594"/>
                  <a:gd name="connsiteY63" fmla="*/ 673092 h 686172"/>
                  <a:gd name="connsiteX64" fmla="*/ 402997 w 543594"/>
                  <a:gd name="connsiteY64" fmla="*/ 685632 h 686172"/>
                  <a:gd name="connsiteX65" fmla="*/ 399208 w 543594"/>
                  <a:gd name="connsiteY65" fmla="*/ 686140 h 686172"/>
                  <a:gd name="connsiteX66" fmla="*/ 173230 w 543594"/>
                  <a:gd name="connsiteY66" fmla="*/ 8638 h 686172"/>
                  <a:gd name="connsiteX67" fmla="*/ 172130 w 543594"/>
                  <a:gd name="connsiteY67" fmla="*/ 8753 h 686172"/>
                  <a:gd name="connsiteX68" fmla="*/ 66818 w 543594"/>
                  <a:gd name="connsiteY68" fmla="*/ 30981 h 686172"/>
                  <a:gd name="connsiteX69" fmla="*/ 60798 w 543594"/>
                  <a:gd name="connsiteY69" fmla="*/ 36866 h 686172"/>
                  <a:gd name="connsiteX70" fmla="*/ 35143 w 543594"/>
                  <a:gd name="connsiteY70" fmla="*/ 99287 h 686172"/>
                  <a:gd name="connsiteX71" fmla="*/ 33994 w 543594"/>
                  <a:gd name="connsiteY71" fmla="*/ 104467 h 686172"/>
                  <a:gd name="connsiteX72" fmla="*/ 31993 w 543594"/>
                  <a:gd name="connsiteY72" fmla="*/ 143644 h 686172"/>
                  <a:gd name="connsiteX73" fmla="*/ 31255 w 543594"/>
                  <a:gd name="connsiteY73" fmla="*/ 148496 h 686172"/>
                  <a:gd name="connsiteX74" fmla="*/ 9093 w 543594"/>
                  <a:gd name="connsiteY74" fmla="*/ 235538 h 686172"/>
                  <a:gd name="connsiteX75" fmla="*/ 11783 w 543594"/>
                  <a:gd name="connsiteY75" fmla="*/ 249012 h 686172"/>
                  <a:gd name="connsiteX76" fmla="*/ 120081 w 543594"/>
                  <a:gd name="connsiteY76" fmla="*/ 373035 h 686172"/>
                  <a:gd name="connsiteX77" fmla="*/ 123920 w 543594"/>
                  <a:gd name="connsiteY77" fmla="*/ 375510 h 686172"/>
                  <a:gd name="connsiteX78" fmla="*/ 171015 w 543594"/>
                  <a:gd name="connsiteY78" fmla="*/ 386739 h 686172"/>
                  <a:gd name="connsiteX79" fmla="*/ 176937 w 543594"/>
                  <a:gd name="connsiteY79" fmla="*/ 389623 h 686172"/>
                  <a:gd name="connsiteX80" fmla="*/ 252033 w 543594"/>
                  <a:gd name="connsiteY80" fmla="*/ 448750 h 686172"/>
                  <a:gd name="connsiteX81" fmla="*/ 253427 w 543594"/>
                  <a:gd name="connsiteY81" fmla="*/ 449635 h 686172"/>
                  <a:gd name="connsiteX82" fmla="*/ 313187 w 543594"/>
                  <a:gd name="connsiteY82" fmla="*/ 478436 h 686172"/>
                  <a:gd name="connsiteX83" fmla="*/ 323062 w 543594"/>
                  <a:gd name="connsiteY83" fmla="*/ 491484 h 686172"/>
                  <a:gd name="connsiteX84" fmla="*/ 328458 w 543594"/>
                  <a:gd name="connsiteY84" fmla="*/ 512827 h 686172"/>
                  <a:gd name="connsiteX85" fmla="*/ 326654 w 543594"/>
                  <a:gd name="connsiteY85" fmla="*/ 529939 h 686172"/>
                  <a:gd name="connsiteX86" fmla="*/ 275376 w 543594"/>
                  <a:gd name="connsiteY86" fmla="*/ 630210 h 686172"/>
                  <a:gd name="connsiteX87" fmla="*/ 274867 w 543594"/>
                  <a:gd name="connsiteY87" fmla="*/ 643242 h 686172"/>
                  <a:gd name="connsiteX88" fmla="*/ 280199 w 543594"/>
                  <a:gd name="connsiteY88" fmla="*/ 648979 h 686172"/>
                  <a:gd name="connsiteX89" fmla="*/ 326802 w 543594"/>
                  <a:gd name="connsiteY89" fmla="*/ 665174 h 686172"/>
                  <a:gd name="connsiteX90" fmla="*/ 398257 w 543594"/>
                  <a:gd name="connsiteY90" fmla="*/ 677501 h 686172"/>
                  <a:gd name="connsiteX91" fmla="*/ 400701 w 543594"/>
                  <a:gd name="connsiteY91" fmla="*/ 677370 h 686172"/>
                  <a:gd name="connsiteX92" fmla="*/ 445992 w 543594"/>
                  <a:gd name="connsiteY92" fmla="*/ 664847 h 686172"/>
                  <a:gd name="connsiteX93" fmla="*/ 449469 w 543594"/>
                  <a:gd name="connsiteY93" fmla="*/ 662601 h 686172"/>
                  <a:gd name="connsiteX94" fmla="*/ 500945 w 543594"/>
                  <a:gd name="connsiteY94" fmla="*/ 606229 h 686172"/>
                  <a:gd name="connsiteX95" fmla="*/ 504143 w 543594"/>
                  <a:gd name="connsiteY95" fmla="*/ 598770 h 686172"/>
                  <a:gd name="connsiteX96" fmla="*/ 512378 w 543594"/>
                  <a:gd name="connsiteY96" fmla="*/ 533628 h 686172"/>
                  <a:gd name="connsiteX97" fmla="*/ 513149 w 543594"/>
                  <a:gd name="connsiteY97" fmla="*/ 529890 h 686172"/>
                  <a:gd name="connsiteX98" fmla="*/ 526108 w 543594"/>
                  <a:gd name="connsiteY98" fmla="*/ 485238 h 686172"/>
                  <a:gd name="connsiteX99" fmla="*/ 526584 w 543594"/>
                  <a:gd name="connsiteY99" fmla="*/ 483009 h 686172"/>
                  <a:gd name="connsiteX100" fmla="*/ 533145 w 543594"/>
                  <a:gd name="connsiteY100" fmla="*/ 436456 h 686172"/>
                  <a:gd name="connsiteX101" fmla="*/ 533293 w 543594"/>
                  <a:gd name="connsiteY101" fmla="*/ 434981 h 686172"/>
                  <a:gd name="connsiteX102" fmla="*/ 534982 w 543594"/>
                  <a:gd name="connsiteY102" fmla="*/ 401885 h 686172"/>
                  <a:gd name="connsiteX103" fmla="*/ 530094 w 543594"/>
                  <a:gd name="connsiteY103" fmla="*/ 390082 h 686172"/>
                  <a:gd name="connsiteX104" fmla="*/ 519513 w 543594"/>
                  <a:gd name="connsiteY104" fmla="*/ 383018 h 686172"/>
                  <a:gd name="connsiteX105" fmla="*/ 513493 w 543594"/>
                  <a:gd name="connsiteY105" fmla="*/ 382543 h 686172"/>
                  <a:gd name="connsiteX106" fmla="*/ 496269 w 543594"/>
                  <a:gd name="connsiteY106" fmla="*/ 391115 h 686172"/>
                  <a:gd name="connsiteX107" fmla="*/ 488117 w 543594"/>
                  <a:gd name="connsiteY107" fmla="*/ 392542 h 686172"/>
                  <a:gd name="connsiteX108" fmla="*/ 475994 w 543594"/>
                  <a:gd name="connsiteY108" fmla="*/ 391066 h 686172"/>
                  <a:gd name="connsiteX109" fmla="*/ 461723 w 543594"/>
                  <a:gd name="connsiteY109" fmla="*/ 377411 h 686172"/>
                  <a:gd name="connsiteX110" fmla="*/ 455900 w 543594"/>
                  <a:gd name="connsiteY110" fmla="*/ 357003 h 686172"/>
                  <a:gd name="connsiteX111" fmla="*/ 454998 w 543594"/>
                  <a:gd name="connsiteY111" fmla="*/ 351708 h 686172"/>
                  <a:gd name="connsiteX112" fmla="*/ 450782 w 543594"/>
                  <a:gd name="connsiteY112" fmla="*/ 282288 h 686172"/>
                  <a:gd name="connsiteX113" fmla="*/ 449436 w 543594"/>
                  <a:gd name="connsiteY113" fmla="*/ 276765 h 686172"/>
                  <a:gd name="connsiteX114" fmla="*/ 441645 w 543594"/>
                  <a:gd name="connsiteY114" fmla="*/ 259683 h 686172"/>
                  <a:gd name="connsiteX115" fmla="*/ 437380 w 543594"/>
                  <a:gd name="connsiteY115" fmla="*/ 254865 h 686172"/>
                  <a:gd name="connsiteX116" fmla="*/ 403079 w 543594"/>
                  <a:gd name="connsiteY116" fmla="*/ 237292 h 686172"/>
                  <a:gd name="connsiteX117" fmla="*/ 397027 w 543594"/>
                  <a:gd name="connsiteY117" fmla="*/ 237702 h 686172"/>
                  <a:gd name="connsiteX118" fmla="*/ 380590 w 543594"/>
                  <a:gd name="connsiteY118" fmla="*/ 248603 h 686172"/>
                  <a:gd name="connsiteX119" fmla="*/ 369402 w 543594"/>
                  <a:gd name="connsiteY119" fmla="*/ 250783 h 686172"/>
                  <a:gd name="connsiteX120" fmla="*/ 315664 w 543594"/>
                  <a:gd name="connsiteY120" fmla="*/ 238784 h 686172"/>
                  <a:gd name="connsiteX121" fmla="*/ 301852 w 543594"/>
                  <a:gd name="connsiteY121" fmla="*/ 217474 h 686172"/>
                  <a:gd name="connsiteX122" fmla="*/ 305674 w 543594"/>
                  <a:gd name="connsiteY122" fmla="*/ 123187 h 686172"/>
                  <a:gd name="connsiteX123" fmla="*/ 304591 w 543594"/>
                  <a:gd name="connsiteY123" fmla="*/ 116598 h 686172"/>
                  <a:gd name="connsiteX124" fmla="*/ 288827 w 543594"/>
                  <a:gd name="connsiteY124" fmla="*/ 77043 h 686172"/>
                  <a:gd name="connsiteX125" fmla="*/ 287220 w 543594"/>
                  <a:gd name="connsiteY125" fmla="*/ 70257 h 686172"/>
                  <a:gd name="connsiteX126" fmla="*/ 285366 w 543594"/>
                  <a:gd name="connsiteY126" fmla="*/ 49980 h 686172"/>
                  <a:gd name="connsiteX127" fmla="*/ 232283 w 543594"/>
                  <a:gd name="connsiteY127" fmla="*/ 11246 h 686172"/>
                  <a:gd name="connsiteX128" fmla="*/ 228773 w 543594"/>
                  <a:gd name="connsiteY128" fmla="*/ 9967 h 686172"/>
                  <a:gd name="connsiteX129" fmla="*/ 173344 w 543594"/>
                  <a:gd name="connsiteY129" fmla="*/ 8655 h 686172"/>
                  <a:gd name="connsiteX130" fmla="*/ 173213 w 543594"/>
                  <a:gd name="connsiteY130" fmla="*/ 8655 h 6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43594" h="686172">
                    <a:moveTo>
                      <a:pt x="399208" y="686172"/>
                    </a:moveTo>
                    <a:cubicBezTo>
                      <a:pt x="398421" y="686172"/>
                      <a:pt x="397633" y="686107"/>
                      <a:pt x="396862" y="685992"/>
                    </a:cubicBezTo>
                    <a:lnTo>
                      <a:pt x="326310" y="673895"/>
                    </a:lnTo>
                    <a:cubicBezTo>
                      <a:pt x="325571" y="673796"/>
                      <a:pt x="324801" y="673583"/>
                      <a:pt x="324013" y="673305"/>
                    </a:cubicBezTo>
                    <a:lnTo>
                      <a:pt x="277393" y="657110"/>
                    </a:lnTo>
                    <a:cubicBezTo>
                      <a:pt x="272751" y="655503"/>
                      <a:pt x="269011" y="651700"/>
                      <a:pt x="266895" y="646422"/>
                    </a:cubicBezTo>
                    <a:cubicBezTo>
                      <a:pt x="264287" y="639931"/>
                      <a:pt x="264598" y="632407"/>
                      <a:pt x="267715" y="626293"/>
                    </a:cubicBezTo>
                    <a:lnTo>
                      <a:pt x="318994" y="526005"/>
                    </a:lnTo>
                    <a:cubicBezTo>
                      <a:pt x="320634" y="522777"/>
                      <a:pt x="321061" y="518646"/>
                      <a:pt x="320125" y="514908"/>
                    </a:cubicBezTo>
                    <a:lnTo>
                      <a:pt x="314728" y="493565"/>
                    </a:lnTo>
                    <a:cubicBezTo>
                      <a:pt x="313859" y="490107"/>
                      <a:pt x="311874" y="487336"/>
                      <a:pt x="309430" y="486140"/>
                    </a:cubicBezTo>
                    <a:lnTo>
                      <a:pt x="249638" y="457323"/>
                    </a:lnTo>
                    <a:cubicBezTo>
                      <a:pt x="248589" y="456798"/>
                      <a:pt x="247621" y="456175"/>
                      <a:pt x="246702" y="455455"/>
                    </a:cubicBezTo>
                    <a:lnTo>
                      <a:pt x="171622" y="396345"/>
                    </a:lnTo>
                    <a:cubicBezTo>
                      <a:pt x="170802" y="395705"/>
                      <a:pt x="169916" y="395246"/>
                      <a:pt x="169030" y="395050"/>
                    </a:cubicBezTo>
                    <a:lnTo>
                      <a:pt x="121918" y="383837"/>
                    </a:lnTo>
                    <a:cubicBezTo>
                      <a:pt x="118785" y="383100"/>
                      <a:pt x="115915" y="381296"/>
                      <a:pt x="113602" y="378641"/>
                    </a:cubicBezTo>
                    <a:lnTo>
                      <a:pt x="5304" y="254619"/>
                    </a:lnTo>
                    <a:cubicBezTo>
                      <a:pt x="629" y="249258"/>
                      <a:pt x="-1159" y="240915"/>
                      <a:pt x="760" y="233391"/>
                    </a:cubicBezTo>
                    <a:lnTo>
                      <a:pt x="22922" y="146348"/>
                    </a:lnTo>
                    <a:cubicBezTo>
                      <a:pt x="23168" y="145333"/>
                      <a:pt x="23348" y="144250"/>
                      <a:pt x="23397" y="143169"/>
                    </a:cubicBezTo>
                    <a:lnTo>
                      <a:pt x="25398" y="103991"/>
                    </a:lnTo>
                    <a:cubicBezTo>
                      <a:pt x="25546" y="101205"/>
                      <a:pt x="26137" y="98517"/>
                      <a:pt x="27170" y="95992"/>
                    </a:cubicBezTo>
                    <a:lnTo>
                      <a:pt x="52826" y="33572"/>
                    </a:lnTo>
                    <a:cubicBezTo>
                      <a:pt x="55204" y="27769"/>
                      <a:pt x="59781" y="23621"/>
                      <a:pt x="65047" y="22539"/>
                    </a:cubicBezTo>
                    <a:lnTo>
                      <a:pt x="170293" y="328"/>
                    </a:lnTo>
                    <a:cubicBezTo>
                      <a:pt x="171310" y="82"/>
                      <a:pt x="172459" y="17"/>
                      <a:pt x="173541" y="0"/>
                    </a:cubicBezTo>
                    <a:lnTo>
                      <a:pt x="228937" y="1312"/>
                    </a:lnTo>
                    <a:cubicBezTo>
                      <a:pt x="231857" y="1361"/>
                      <a:pt x="234776" y="2377"/>
                      <a:pt x="237336" y="4229"/>
                    </a:cubicBezTo>
                    <a:lnTo>
                      <a:pt x="293568" y="45275"/>
                    </a:lnTo>
                    <a:lnTo>
                      <a:pt x="295766" y="69404"/>
                    </a:lnTo>
                    <a:cubicBezTo>
                      <a:pt x="295897" y="70929"/>
                      <a:pt x="296258" y="72421"/>
                      <a:pt x="296799" y="73764"/>
                    </a:cubicBezTo>
                    <a:lnTo>
                      <a:pt x="312563" y="113319"/>
                    </a:lnTo>
                    <a:cubicBezTo>
                      <a:pt x="313810" y="116449"/>
                      <a:pt x="314384" y="119957"/>
                      <a:pt x="314253" y="123433"/>
                    </a:cubicBezTo>
                    <a:lnTo>
                      <a:pt x="310431" y="217719"/>
                    </a:lnTo>
                    <a:cubicBezTo>
                      <a:pt x="310185" y="223850"/>
                      <a:pt x="313285" y="229358"/>
                      <a:pt x="317517" y="230309"/>
                    </a:cubicBezTo>
                    <a:lnTo>
                      <a:pt x="371240" y="242308"/>
                    </a:lnTo>
                    <a:cubicBezTo>
                      <a:pt x="372749" y="242652"/>
                      <a:pt x="374373" y="242325"/>
                      <a:pt x="375816" y="241374"/>
                    </a:cubicBezTo>
                    <a:lnTo>
                      <a:pt x="392253" y="230473"/>
                    </a:lnTo>
                    <a:cubicBezTo>
                      <a:pt x="396747" y="227506"/>
                      <a:pt x="402260" y="227145"/>
                      <a:pt x="407000" y="229571"/>
                    </a:cubicBezTo>
                    <a:lnTo>
                      <a:pt x="441300" y="247144"/>
                    </a:lnTo>
                    <a:cubicBezTo>
                      <a:pt x="444745" y="248914"/>
                      <a:pt x="447649" y="252061"/>
                      <a:pt x="449469" y="256061"/>
                    </a:cubicBezTo>
                    <a:lnTo>
                      <a:pt x="457261" y="273142"/>
                    </a:lnTo>
                    <a:cubicBezTo>
                      <a:pt x="458475" y="275781"/>
                      <a:pt x="459180" y="278665"/>
                      <a:pt x="459361" y="281698"/>
                    </a:cubicBezTo>
                    <a:lnTo>
                      <a:pt x="463576" y="351118"/>
                    </a:lnTo>
                    <a:cubicBezTo>
                      <a:pt x="463659" y="352315"/>
                      <a:pt x="463839" y="353479"/>
                      <a:pt x="464167" y="354594"/>
                    </a:cubicBezTo>
                    <a:lnTo>
                      <a:pt x="469991" y="374986"/>
                    </a:lnTo>
                    <a:cubicBezTo>
                      <a:pt x="471188" y="379149"/>
                      <a:pt x="473960" y="382116"/>
                      <a:pt x="477028" y="382477"/>
                    </a:cubicBezTo>
                    <a:lnTo>
                      <a:pt x="489150" y="383952"/>
                    </a:lnTo>
                    <a:cubicBezTo>
                      <a:pt x="490266" y="384083"/>
                      <a:pt x="491365" y="383886"/>
                      <a:pt x="492414" y="383362"/>
                    </a:cubicBezTo>
                    <a:lnTo>
                      <a:pt x="509639" y="374789"/>
                    </a:lnTo>
                    <a:cubicBezTo>
                      <a:pt x="514428" y="372412"/>
                      <a:pt x="519760" y="372789"/>
                      <a:pt x="524287" y="375805"/>
                    </a:cubicBezTo>
                    <a:lnTo>
                      <a:pt x="534868" y="382870"/>
                    </a:lnTo>
                    <a:cubicBezTo>
                      <a:pt x="540576" y="386706"/>
                      <a:pt x="543971" y="394312"/>
                      <a:pt x="543562" y="402278"/>
                    </a:cubicBezTo>
                    <a:lnTo>
                      <a:pt x="541872" y="435391"/>
                    </a:lnTo>
                    <a:cubicBezTo>
                      <a:pt x="541839" y="436144"/>
                      <a:pt x="541757" y="436849"/>
                      <a:pt x="541659" y="437587"/>
                    </a:cubicBezTo>
                    <a:lnTo>
                      <a:pt x="535097" y="484173"/>
                    </a:lnTo>
                    <a:cubicBezTo>
                      <a:pt x="534933" y="485320"/>
                      <a:pt x="534687" y="486435"/>
                      <a:pt x="534392" y="487550"/>
                    </a:cubicBezTo>
                    <a:lnTo>
                      <a:pt x="521433" y="532219"/>
                    </a:lnTo>
                    <a:cubicBezTo>
                      <a:pt x="521220" y="533005"/>
                      <a:pt x="521039" y="533808"/>
                      <a:pt x="520924" y="534661"/>
                    </a:cubicBezTo>
                    <a:lnTo>
                      <a:pt x="512690" y="599803"/>
                    </a:lnTo>
                    <a:cubicBezTo>
                      <a:pt x="512099" y="604507"/>
                      <a:pt x="510196" y="608818"/>
                      <a:pt x="507309" y="611999"/>
                    </a:cubicBezTo>
                    <a:lnTo>
                      <a:pt x="455851" y="668355"/>
                    </a:lnTo>
                    <a:cubicBezTo>
                      <a:pt x="453767" y="670650"/>
                      <a:pt x="451159" y="672305"/>
                      <a:pt x="448321" y="673092"/>
                    </a:cubicBezTo>
                    <a:lnTo>
                      <a:pt x="402997" y="685632"/>
                    </a:lnTo>
                    <a:cubicBezTo>
                      <a:pt x="401751" y="685976"/>
                      <a:pt x="400488" y="686140"/>
                      <a:pt x="399208" y="686140"/>
                    </a:cubicBezTo>
                    <a:close/>
                    <a:moveTo>
                      <a:pt x="173230" y="8638"/>
                    </a:moveTo>
                    <a:cubicBezTo>
                      <a:pt x="172852" y="8638"/>
                      <a:pt x="172475" y="8671"/>
                      <a:pt x="172130" y="8753"/>
                    </a:cubicBezTo>
                    <a:lnTo>
                      <a:pt x="66818" y="30981"/>
                    </a:lnTo>
                    <a:cubicBezTo>
                      <a:pt x="64341" y="31506"/>
                      <a:pt x="62094" y="33703"/>
                      <a:pt x="60798" y="36866"/>
                    </a:cubicBezTo>
                    <a:lnTo>
                      <a:pt x="35143" y="99287"/>
                    </a:lnTo>
                    <a:cubicBezTo>
                      <a:pt x="34486" y="100894"/>
                      <a:pt x="34093" y="102648"/>
                      <a:pt x="33994" y="104467"/>
                    </a:cubicBezTo>
                    <a:lnTo>
                      <a:pt x="31993" y="143644"/>
                    </a:lnTo>
                    <a:cubicBezTo>
                      <a:pt x="31911" y="145300"/>
                      <a:pt x="31665" y="146938"/>
                      <a:pt x="31255" y="148496"/>
                    </a:cubicBezTo>
                    <a:lnTo>
                      <a:pt x="9093" y="235538"/>
                    </a:lnTo>
                    <a:cubicBezTo>
                      <a:pt x="7863" y="240341"/>
                      <a:pt x="8945" y="245750"/>
                      <a:pt x="11783" y="249012"/>
                    </a:cubicBezTo>
                    <a:lnTo>
                      <a:pt x="120081" y="373035"/>
                    </a:lnTo>
                    <a:cubicBezTo>
                      <a:pt x="121213" y="374330"/>
                      <a:pt x="122525" y="375166"/>
                      <a:pt x="123920" y="375510"/>
                    </a:cubicBezTo>
                    <a:lnTo>
                      <a:pt x="171015" y="386739"/>
                    </a:lnTo>
                    <a:cubicBezTo>
                      <a:pt x="173115" y="387230"/>
                      <a:pt x="175116" y="388197"/>
                      <a:pt x="176937" y="389623"/>
                    </a:cubicBezTo>
                    <a:lnTo>
                      <a:pt x="252033" y="448750"/>
                    </a:lnTo>
                    <a:cubicBezTo>
                      <a:pt x="252476" y="449095"/>
                      <a:pt x="252935" y="449406"/>
                      <a:pt x="253427" y="449635"/>
                    </a:cubicBezTo>
                    <a:lnTo>
                      <a:pt x="313187" y="478436"/>
                    </a:lnTo>
                    <a:cubicBezTo>
                      <a:pt x="317944" y="480747"/>
                      <a:pt x="321553" y="485500"/>
                      <a:pt x="323062" y="491484"/>
                    </a:cubicBezTo>
                    <a:lnTo>
                      <a:pt x="328458" y="512827"/>
                    </a:lnTo>
                    <a:cubicBezTo>
                      <a:pt x="329919" y="518629"/>
                      <a:pt x="329262" y="524858"/>
                      <a:pt x="326654" y="529939"/>
                    </a:cubicBezTo>
                    <a:lnTo>
                      <a:pt x="275376" y="630210"/>
                    </a:lnTo>
                    <a:cubicBezTo>
                      <a:pt x="273391" y="634095"/>
                      <a:pt x="273194" y="639078"/>
                      <a:pt x="274867" y="643242"/>
                    </a:cubicBezTo>
                    <a:cubicBezTo>
                      <a:pt x="276049" y="646160"/>
                      <a:pt x="277952" y="648193"/>
                      <a:pt x="280199" y="648979"/>
                    </a:cubicBezTo>
                    <a:lnTo>
                      <a:pt x="326802" y="665174"/>
                    </a:lnTo>
                    <a:lnTo>
                      <a:pt x="398257" y="677501"/>
                    </a:lnTo>
                    <a:cubicBezTo>
                      <a:pt x="399110" y="677649"/>
                      <a:pt x="399914" y="677583"/>
                      <a:pt x="400701" y="677370"/>
                    </a:cubicBezTo>
                    <a:lnTo>
                      <a:pt x="445992" y="664847"/>
                    </a:lnTo>
                    <a:cubicBezTo>
                      <a:pt x="447238" y="664486"/>
                      <a:pt x="448452" y="663715"/>
                      <a:pt x="449469" y="662601"/>
                    </a:cubicBezTo>
                    <a:lnTo>
                      <a:pt x="500945" y="606229"/>
                    </a:lnTo>
                    <a:cubicBezTo>
                      <a:pt x="502634" y="604376"/>
                      <a:pt x="503782" y="601721"/>
                      <a:pt x="504143" y="598770"/>
                    </a:cubicBezTo>
                    <a:lnTo>
                      <a:pt x="512378" y="533628"/>
                    </a:lnTo>
                    <a:cubicBezTo>
                      <a:pt x="512542" y="532350"/>
                      <a:pt x="512804" y="531104"/>
                      <a:pt x="513149" y="529890"/>
                    </a:cubicBezTo>
                    <a:lnTo>
                      <a:pt x="526108" y="485238"/>
                    </a:lnTo>
                    <a:cubicBezTo>
                      <a:pt x="526305" y="484534"/>
                      <a:pt x="526469" y="483780"/>
                      <a:pt x="526584" y="483009"/>
                    </a:cubicBezTo>
                    <a:lnTo>
                      <a:pt x="533145" y="436456"/>
                    </a:lnTo>
                    <a:cubicBezTo>
                      <a:pt x="533211" y="435980"/>
                      <a:pt x="533260" y="435489"/>
                      <a:pt x="533293" y="434981"/>
                    </a:cubicBezTo>
                    <a:lnTo>
                      <a:pt x="534982" y="401885"/>
                    </a:lnTo>
                    <a:cubicBezTo>
                      <a:pt x="535228" y="396951"/>
                      <a:pt x="533260" y="392213"/>
                      <a:pt x="530094" y="390082"/>
                    </a:cubicBezTo>
                    <a:lnTo>
                      <a:pt x="519513" y="383018"/>
                    </a:lnTo>
                    <a:cubicBezTo>
                      <a:pt x="517611" y="381722"/>
                      <a:pt x="515462" y="381575"/>
                      <a:pt x="513493" y="382543"/>
                    </a:cubicBezTo>
                    <a:lnTo>
                      <a:pt x="496269" y="391115"/>
                    </a:lnTo>
                    <a:cubicBezTo>
                      <a:pt x="493743" y="392394"/>
                      <a:pt x="490938" y="392902"/>
                      <a:pt x="488117" y="392542"/>
                    </a:cubicBezTo>
                    <a:lnTo>
                      <a:pt x="475994" y="391066"/>
                    </a:lnTo>
                    <a:cubicBezTo>
                      <a:pt x="469482" y="390280"/>
                      <a:pt x="463888" y="384919"/>
                      <a:pt x="461723" y="377411"/>
                    </a:cubicBezTo>
                    <a:lnTo>
                      <a:pt x="455900" y="357003"/>
                    </a:lnTo>
                    <a:cubicBezTo>
                      <a:pt x="455408" y="355298"/>
                      <a:pt x="455096" y="353511"/>
                      <a:pt x="454998" y="351708"/>
                    </a:cubicBezTo>
                    <a:lnTo>
                      <a:pt x="450782" y="282288"/>
                    </a:lnTo>
                    <a:cubicBezTo>
                      <a:pt x="450667" y="280337"/>
                      <a:pt x="450207" y="278419"/>
                      <a:pt x="449436" y="276765"/>
                    </a:cubicBezTo>
                    <a:lnTo>
                      <a:pt x="441645" y="259683"/>
                    </a:lnTo>
                    <a:cubicBezTo>
                      <a:pt x="440628" y="257454"/>
                      <a:pt x="439118" y="255733"/>
                      <a:pt x="437380" y="254865"/>
                    </a:cubicBezTo>
                    <a:lnTo>
                      <a:pt x="403079" y="237292"/>
                    </a:lnTo>
                    <a:cubicBezTo>
                      <a:pt x="401128" y="236276"/>
                      <a:pt x="398962" y="236407"/>
                      <a:pt x="397027" y="237702"/>
                    </a:cubicBezTo>
                    <a:lnTo>
                      <a:pt x="380590" y="248603"/>
                    </a:lnTo>
                    <a:cubicBezTo>
                      <a:pt x="377211" y="250848"/>
                      <a:pt x="373192" y="251602"/>
                      <a:pt x="369402" y="250783"/>
                    </a:cubicBezTo>
                    <a:lnTo>
                      <a:pt x="315664" y="238784"/>
                    </a:lnTo>
                    <a:cubicBezTo>
                      <a:pt x="307380" y="236948"/>
                      <a:pt x="301425" y="227784"/>
                      <a:pt x="301852" y="217474"/>
                    </a:cubicBezTo>
                    <a:lnTo>
                      <a:pt x="305674" y="123187"/>
                    </a:lnTo>
                    <a:cubicBezTo>
                      <a:pt x="305772" y="120892"/>
                      <a:pt x="305395" y="118614"/>
                      <a:pt x="304591" y="116598"/>
                    </a:cubicBezTo>
                    <a:lnTo>
                      <a:pt x="288827" y="77043"/>
                    </a:lnTo>
                    <a:cubicBezTo>
                      <a:pt x="287974" y="74912"/>
                      <a:pt x="287433" y="72634"/>
                      <a:pt x="287220" y="70257"/>
                    </a:cubicBezTo>
                    <a:lnTo>
                      <a:pt x="285366" y="49980"/>
                    </a:lnTo>
                    <a:lnTo>
                      <a:pt x="232283" y="11246"/>
                    </a:lnTo>
                    <a:cubicBezTo>
                      <a:pt x="231168" y="10425"/>
                      <a:pt x="229954" y="9983"/>
                      <a:pt x="228773" y="9967"/>
                    </a:cubicBezTo>
                    <a:lnTo>
                      <a:pt x="173344" y="8655"/>
                    </a:lnTo>
                    <a:lnTo>
                      <a:pt x="173213" y="865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3" name="Graphic 9">
              <a:extLst>
                <a:ext uri="{FF2B5EF4-FFF2-40B4-BE49-F238E27FC236}">
                  <a16:creationId xmlns:a16="http://schemas.microsoft.com/office/drawing/2014/main" id="{9BD668B9-4480-819E-1047-AFD946415507}"/>
                </a:ext>
              </a:extLst>
            </p:cNvPr>
            <p:cNvGrpSpPr/>
            <p:nvPr/>
          </p:nvGrpSpPr>
          <p:grpSpPr>
            <a:xfrm>
              <a:off x="16547865" y="5538557"/>
              <a:ext cx="1029396" cy="1192551"/>
              <a:chOff x="16547865" y="5538557"/>
              <a:chExt cx="1029396" cy="1192551"/>
            </a:xfrm>
            <a:grpFill/>
          </p:grpSpPr>
          <p:sp>
            <p:nvSpPr>
              <p:cNvPr id="1579" name="Freeform 1578">
                <a:extLst>
                  <a:ext uri="{FF2B5EF4-FFF2-40B4-BE49-F238E27FC236}">
                    <a16:creationId xmlns:a16="http://schemas.microsoft.com/office/drawing/2014/main" id="{E36E91AC-0B04-022D-9317-8574599AD38D}"/>
                  </a:ext>
                </a:extLst>
              </p:cNvPr>
              <p:cNvSpPr/>
              <p:nvPr/>
            </p:nvSpPr>
            <p:spPr>
              <a:xfrm>
                <a:off x="16552070" y="5542798"/>
                <a:ext cx="1020876" cy="1183953"/>
              </a:xfrm>
              <a:custGeom>
                <a:avLst/>
                <a:gdLst>
                  <a:gd name="connsiteX0" fmla="*/ 329391 w 1020876"/>
                  <a:gd name="connsiteY0" fmla="*/ 937577 h 1183953"/>
                  <a:gd name="connsiteX1" fmla="*/ 332999 w 1020876"/>
                  <a:gd name="connsiteY1" fmla="*/ 948691 h 1183953"/>
                  <a:gd name="connsiteX2" fmla="*/ 330704 w 1020876"/>
                  <a:gd name="connsiteY2" fmla="*/ 966296 h 1183953"/>
                  <a:gd name="connsiteX3" fmla="*/ 307574 w 1020876"/>
                  <a:gd name="connsiteY3" fmla="*/ 997818 h 1183953"/>
                  <a:gd name="connsiteX4" fmla="*/ 290514 w 1020876"/>
                  <a:gd name="connsiteY4" fmla="*/ 999276 h 1183953"/>
                  <a:gd name="connsiteX5" fmla="*/ 280344 w 1020876"/>
                  <a:gd name="connsiteY5" fmla="*/ 988556 h 1183953"/>
                  <a:gd name="connsiteX6" fmla="*/ 267222 w 1020876"/>
                  <a:gd name="connsiteY6" fmla="*/ 986278 h 1183953"/>
                  <a:gd name="connsiteX7" fmla="*/ 244420 w 1020876"/>
                  <a:gd name="connsiteY7" fmla="*/ 999276 h 1183953"/>
                  <a:gd name="connsiteX8" fmla="*/ 237858 w 1020876"/>
                  <a:gd name="connsiteY8" fmla="*/ 1007686 h 1183953"/>
                  <a:gd name="connsiteX9" fmla="*/ 228671 w 1020876"/>
                  <a:gd name="connsiteY9" fmla="*/ 1034651 h 1183953"/>
                  <a:gd name="connsiteX10" fmla="*/ 212267 w 1020876"/>
                  <a:gd name="connsiteY10" fmla="*/ 1043174 h 1183953"/>
                  <a:gd name="connsiteX11" fmla="*/ 190123 w 1020876"/>
                  <a:gd name="connsiteY11" fmla="*/ 1031208 h 1183953"/>
                  <a:gd name="connsiteX12" fmla="*/ 182413 w 1020876"/>
                  <a:gd name="connsiteY12" fmla="*/ 1016144 h 1183953"/>
                  <a:gd name="connsiteX13" fmla="*/ 182413 w 1020876"/>
                  <a:gd name="connsiteY13" fmla="*/ 994080 h 1183953"/>
                  <a:gd name="connsiteX14" fmla="*/ 185529 w 1020876"/>
                  <a:gd name="connsiteY14" fmla="*/ 983245 h 1183953"/>
                  <a:gd name="connsiteX15" fmla="*/ 212103 w 1020876"/>
                  <a:gd name="connsiteY15" fmla="*/ 944642 h 1183953"/>
                  <a:gd name="connsiteX16" fmla="*/ 224080 w 1020876"/>
                  <a:gd name="connsiteY16" fmla="*/ 939478 h 1183953"/>
                  <a:gd name="connsiteX17" fmla="*/ 247043 w 1020876"/>
                  <a:gd name="connsiteY17" fmla="*/ 945609 h 1183953"/>
                  <a:gd name="connsiteX18" fmla="*/ 258527 w 1020876"/>
                  <a:gd name="connsiteY18" fmla="*/ 941281 h 1183953"/>
                  <a:gd name="connsiteX19" fmla="*/ 275914 w 1020876"/>
                  <a:gd name="connsiteY19" fmla="*/ 919201 h 1183953"/>
                  <a:gd name="connsiteX20" fmla="*/ 288381 w 1020876"/>
                  <a:gd name="connsiteY20" fmla="*/ 915251 h 1183953"/>
                  <a:gd name="connsiteX21" fmla="*/ 321517 w 1020876"/>
                  <a:gd name="connsiteY21" fmla="*/ 928365 h 1183953"/>
                  <a:gd name="connsiteX22" fmla="*/ 329391 w 1020876"/>
                  <a:gd name="connsiteY22" fmla="*/ 937593 h 1183953"/>
                  <a:gd name="connsiteX23" fmla="*/ 730300 w 1020876"/>
                  <a:gd name="connsiteY23" fmla="*/ 686434 h 1183953"/>
                  <a:gd name="connsiteX24" fmla="*/ 710286 w 1020876"/>
                  <a:gd name="connsiteY24" fmla="*/ 743462 h 1183953"/>
                  <a:gd name="connsiteX25" fmla="*/ 709631 w 1020876"/>
                  <a:gd name="connsiteY25" fmla="*/ 754658 h 1183953"/>
                  <a:gd name="connsiteX26" fmla="*/ 716029 w 1020876"/>
                  <a:gd name="connsiteY26" fmla="*/ 783311 h 1183953"/>
                  <a:gd name="connsiteX27" fmla="*/ 714061 w 1020876"/>
                  <a:gd name="connsiteY27" fmla="*/ 797211 h 1183953"/>
                  <a:gd name="connsiteX28" fmla="*/ 687651 w 1020876"/>
                  <a:gd name="connsiteY28" fmla="*/ 845355 h 1183953"/>
                  <a:gd name="connsiteX29" fmla="*/ 681744 w 1020876"/>
                  <a:gd name="connsiteY29" fmla="*/ 851256 h 1183953"/>
                  <a:gd name="connsiteX30" fmla="*/ 606944 w 1020876"/>
                  <a:gd name="connsiteY30" fmla="*/ 886384 h 1183953"/>
                  <a:gd name="connsiteX31" fmla="*/ 603171 w 1020876"/>
                  <a:gd name="connsiteY31" fmla="*/ 887352 h 1183953"/>
                  <a:gd name="connsiteX32" fmla="*/ 496546 w 1020876"/>
                  <a:gd name="connsiteY32" fmla="*/ 892646 h 1183953"/>
                  <a:gd name="connsiteX33" fmla="*/ 489328 w 1020876"/>
                  <a:gd name="connsiteY33" fmla="*/ 896138 h 1183953"/>
                  <a:gd name="connsiteX34" fmla="*/ 407145 w 1020876"/>
                  <a:gd name="connsiteY34" fmla="*/ 979819 h 1183953"/>
                  <a:gd name="connsiteX35" fmla="*/ 393366 w 1020876"/>
                  <a:gd name="connsiteY35" fmla="*/ 981327 h 1183953"/>
                  <a:gd name="connsiteX36" fmla="*/ 363183 w 1020876"/>
                  <a:gd name="connsiteY36" fmla="*/ 960116 h 1183953"/>
                  <a:gd name="connsiteX37" fmla="*/ 356622 w 1020876"/>
                  <a:gd name="connsiteY37" fmla="*/ 946560 h 1183953"/>
                  <a:gd name="connsiteX38" fmla="*/ 355310 w 1020876"/>
                  <a:gd name="connsiteY38" fmla="*/ 911890 h 1183953"/>
                  <a:gd name="connsiteX39" fmla="*/ 341201 w 1020876"/>
                  <a:gd name="connsiteY39" fmla="*/ 896482 h 1183953"/>
                  <a:gd name="connsiteX40" fmla="*/ 245896 w 1020876"/>
                  <a:gd name="connsiteY40" fmla="*/ 912169 h 1183953"/>
                  <a:gd name="connsiteX41" fmla="*/ 242942 w 1020876"/>
                  <a:gd name="connsiteY41" fmla="*/ 913136 h 1183953"/>
                  <a:gd name="connsiteX42" fmla="*/ 170603 w 1020876"/>
                  <a:gd name="connsiteY42" fmla="*/ 949166 h 1183953"/>
                  <a:gd name="connsiteX43" fmla="*/ 166502 w 1020876"/>
                  <a:gd name="connsiteY43" fmla="*/ 950248 h 1183953"/>
                  <a:gd name="connsiteX44" fmla="*/ 132217 w 1020876"/>
                  <a:gd name="connsiteY44" fmla="*/ 951543 h 1183953"/>
                  <a:gd name="connsiteX45" fmla="*/ 125164 w 1020876"/>
                  <a:gd name="connsiteY45" fmla="*/ 981114 h 1183953"/>
                  <a:gd name="connsiteX46" fmla="*/ 151410 w 1020876"/>
                  <a:gd name="connsiteY46" fmla="*/ 1005588 h 1183953"/>
                  <a:gd name="connsiteX47" fmla="*/ 155839 w 1020876"/>
                  <a:gd name="connsiteY47" fmla="*/ 1024897 h 1183953"/>
                  <a:gd name="connsiteX48" fmla="*/ 117291 w 1020876"/>
                  <a:gd name="connsiteY48" fmla="*/ 1149264 h 1183953"/>
                  <a:gd name="connsiteX49" fmla="*/ 112205 w 1020876"/>
                  <a:gd name="connsiteY49" fmla="*/ 1157034 h 1183953"/>
                  <a:gd name="connsiteX50" fmla="*/ 82186 w 1020876"/>
                  <a:gd name="connsiteY50" fmla="*/ 1181458 h 1183953"/>
                  <a:gd name="connsiteX51" fmla="*/ 67423 w 1020876"/>
                  <a:gd name="connsiteY51" fmla="*/ 1180180 h 1183953"/>
                  <a:gd name="connsiteX52" fmla="*/ 50855 w 1020876"/>
                  <a:gd name="connsiteY52" fmla="*/ 1162378 h 1183953"/>
                  <a:gd name="connsiteX53" fmla="*/ 46754 w 1020876"/>
                  <a:gd name="connsiteY53" fmla="*/ 1145412 h 1183953"/>
                  <a:gd name="connsiteX54" fmla="*/ 57745 w 1020876"/>
                  <a:gd name="connsiteY54" fmla="*/ 1095154 h 1183953"/>
                  <a:gd name="connsiteX55" fmla="*/ 50690 w 1020876"/>
                  <a:gd name="connsiteY55" fmla="*/ 1075812 h 1183953"/>
                  <a:gd name="connsiteX56" fmla="*/ 23133 w 1020876"/>
                  <a:gd name="connsiteY56" fmla="*/ 1059960 h 1183953"/>
                  <a:gd name="connsiteX57" fmla="*/ 17226 w 1020876"/>
                  <a:gd name="connsiteY57" fmla="*/ 1053125 h 1183953"/>
                  <a:gd name="connsiteX58" fmla="*/ 1643 w 1020876"/>
                  <a:gd name="connsiteY58" fmla="*/ 1017898 h 1183953"/>
                  <a:gd name="connsiteX59" fmla="*/ 8698 w 1020876"/>
                  <a:gd name="connsiteY59" fmla="*/ 994277 h 1183953"/>
                  <a:gd name="connsiteX60" fmla="*/ 50362 w 1020876"/>
                  <a:gd name="connsiteY60" fmla="*/ 976737 h 1183953"/>
                  <a:gd name="connsiteX61" fmla="*/ 56105 w 1020876"/>
                  <a:gd name="connsiteY61" fmla="*/ 971869 h 1183953"/>
                  <a:gd name="connsiteX62" fmla="*/ 86616 w 1020876"/>
                  <a:gd name="connsiteY62" fmla="*/ 926070 h 1183953"/>
                  <a:gd name="connsiteX63" fmla="*/ 90388 w 1020876"/>
                  <a:gd name="connsiteY63" fmla="*/ 922152 h 1183953"/>
                  <a:gd name="connsiteX64" fmla="*/ 150753 w 1020876"/>
                  <a:gd name="connsiteY64" fmla="*/ 882795 h 1183953"/>
                  <a:gd name="connsiteX65" fmla="*/ 153871 w 1020876"/>
                  <a:gd name="connsiteY65" fmla="*/ 879975 h 1183953"/>
                  <a:gd name="connsiteX66" fmla="*/ 195537 w 1020876"/>
                  <a:gd name="connsiteY66" fmla="*/ 828045 h 1183953"/>
                  <a:gd name="connsiteX67" fmla="*/ 202426 w 1020876"/>
                  <a:gd name="connsiteY67" fmla="*/ 823635 h 1183953"/>
                  <a:gd name="connsiteX68" fmla="*/ 322667 w 1020876"/>
                  <a:gd name="connsiteY68" fmla="*/ 801031 h 1183953"/>
                  <a:gd name="connsiteX69" fmla="*/ 326768 w 1020876"/>
                  <a:gd name="connsiteY69" fmla="*/ 801146 h 1183953"/>
                  <a:gd name="connsiteX70" fmla="*/ 385000 w 1020876"/>
                  <a:gd name="connsiteY70" fmla="*/ 815292 h 1183953"/>
                  <a:gd name="connsiteX71" fmla="*/ 398124 w 1020876"/>
                  <a:gd name="connsiteY71" fmla="*/ 807522 h 1183953"/>
                  <a:gd name="connsiteX72" fmla="*/ 453404 w 1020876"/>
                  <a:gd name="connsiteY72" fmla="*/ 685860 h 1183953"/>
                  <a:gd name="connsiteX73" fmla="*/ 471448 w 1020876"/>
                  <a:gd name="connsiteY73" fmla="*/ 680713 h 1183953"/>
                  <a:gd name="connsiteX74" fmla="*/ 496711 w 1020876"/>
                  <a:gd name="connsiteY74" fmla="*/ 703367 h 1183953"/>
                  <a:gd name="connsiteX75" fmla="*/ 511146 w 1020876"/>
                  <a:gd name="connsiteY75" fmla="*/ 703367 h 1183953"/>
                  <a:gd name="connsiteX76" fmla="*/ 595788 w 1020876"/>
                  <a:gd name="connsiteY76" fmla="*/ 627373 h 1183953"/>
                  <a:gd name="connsiteX77" fmla="*/ 630073 w 1020876"/>
                  <a:gd name="connsiteY77" fmla="*/ 597507 h 1183953"/>
                  <a:gd name="connsiteX78" fmla="*/ 634010 w 1020876"/>
                  <a:gd name="connsiteY78" fmla="*/ 591638 h 1183953"/>
                  <a:gd name="connsiteX79" fmla="*/ 671902 w 1020876"/>
                  <a:gd name="connsiteY79" fmla="*/ 499433 h 1183953"/>
                  <a:gd name="connsiteX80" fmla="*/ 673378 w 1020876"/>
                  <a:gd name="connsiteY80" fmla="*/ 489204 h 1183953"/>
                  <a:gd name="connsiteX81" fmla="*/ 663207 w 1020876"/>
                  <a:gd name="connsiteY81" fmla="*/ 407063 h 1183953"/>
                  <a:gd name="connsiteX82" fmla="*/ 665014 w 1020876"/>
                  <a:gd name="connsiteY82" fmla="*/ 395769 h 1183953"/>
                  <a:gd name="connsiteX83" fmla="*/ 684697 w 1020876"/>
                  <a:gd name="connsiteY83" fmla="*/ 355395 h 1183953"/>
                  <a:gd name="connsiteX84" fmla="*/ 693228 w 1020876"/>
                  <a:gd name="connsiteY84" fmla="*/ 348036 h 1183953"/>
                  <a:gd name="connsiteX85" fmla="*/ 746540 w 1020876"/>
                  <a:gd name="connsiteY85" fmla="*/ 336168 h 1183953"/>
                  <a:gd name="connsiteX86" fmla="*/ 760319 w 1020876"/>
                  <a:gd name="connsiteY86" fmla="*/ 346347 h 1183953"/>
                  <a:gd name="connsiteX87" fmla="*/ 790175 w 1020876"/>
                  <a:gd name="connsiteY87" fmla="*/ 445290 h 1183953"/>
                  <a:gd name="connsiteX88" fmla="*/ 790994 w 1020876"/>
                  <a:gd name="connsiteY88" fmla="*/ 451928 h 1183953"/>
                  <a:gd name="connsiteX89" fmla="*/ 789025 w 1020876"/>
                  <a:gd name="connsiteY89" fmla="*/ 509710 h 1183953"/>
                  <a:gd name="connsiteX90" fmla="*/ 785745 w 1020876"/>
                  <a:gd name="connsiteY90" fmla="*/ 519923 h 1183953"/>
                  <a:gd name="connsiteX91" fmla="*/ 734730 w 1020876"/>
                  <a:gd name="connsiteY91" fmla="*/ 593359 h 1183953"/>
                  <a:gd name="connsiteX92" fmla="*/ 731448 w 1020876"/>
                  <a:gd name="connsiteY92" fmla="*/ 604293 h 1183953"/>
                  <a:gd name="connsiteX93" fmla="*/ 731448 w 1020876"/>
                  <a:gd name="connsiteY93" fmla="*/ 679746 h 1183953"/>
                  <a:gd name="connsiteX94" fmla="*/ 730300 w 1020876"/>
                  <a:gd name="connsiteY94" fmla="*/ 686483 h 1183953"/>
                  <a:gd name="connsiteX95" fmla="*/ 920420 w 1020876"/>
                  <a:gd name="connsiteY95" fmla="*/ 103531 h 1183953"/>
                  <a:gd name="connsiteX96" fmla="*/ 958149 w 1020876"/>
                  <a:gd name="connsiteY96" fmla="*/ 118005 h 1183953"/>
                  <a:gd name="connsiteX97" fmla="*/ 968155 w 1020876"/>
                  <a:gd name="connsiteY97" fmla="*/ 116432 h 1183953"/>
                  <a:gd name="connsiteX98" fmla="*/ 993908 w 1020876"/>
                  <a:gd name="connsiteY98" fmla="*/ 96827 h 1183953"/>
                  <a:gd name="connsiteX99" fmla="*/ 1012609 w 1020876"/>
                  <a:gd name="connsiteY99" fmla="*/ 107859 h 1183953"/>
                  <a:gd name="connsiteX100" fmla="*/ 1020647 w 1020876"/>
                  <a:gd name="connsiteY100" fmla="*/ 162575 h 1183953"/>
                  <a:gd name="connsiteX101" fmla="*/ 1010641 w 1020876"/>
                  <a:gd name="connsiteY101" fmla="*/ 181688 h 1183953"/>
                  <a:gd name="connsiteX102" fmla="*/ 933215 w 1020876"/>
                  <a:gd name="connsiteY102" fmla="*/ 200081 h 1183953"/>
                  <a:gd name="connsiteX103" fmla="*/ 925997 w 1020876"/>
                  <a:gd name="connsiteY103" fmla="*/ 205211 h 1183953"/>
                  <a:gd name="connsiteX104" fmla="*/ 877606 w 1020876"/>
                  <a:gd name="connsiteY104" fmla="*/ 274697 h 1183953"/>
                  <a:gd name="connsiteX105" fmla="*/ 863171 w 1020876"/>
                  <a:gd name="connsiteY105" fmla="*/ 278664 h 1183953"/>
                  <a:gd name="connsiteX106" fmla="*/ 783777 w 1020876"/>
                  <a:gd name="connsiteY106" fmla="*/ 232684 h 1183953"/>
                  <a:gd name="connsiteX107" fmla="*/ 767373 w 1020876"/>
                  <a:gd name="connsiteY107" fmla="*/ 240389 h 1183953"/>
                  <a:gd name="connsiteX108" fmla="*/ 741618 w 1020876"/>
                  <a:gd name="connsiteY108" fmla="*/ 308088 h 1183953"/>
                  <a:gd name="connsiteX109" fmla="*/ 730629 w 1020876"/>
                  <a:gd name="connsiteY109" fmla="*/ 317218 h 1183953"/>
                  <a:gd name="connsiteX110" fmla="*/ 678135 w 1020876"/>
                  <a:gd name="connsiteY110" fmla="*/ 318251 h 1183953"/>
                  <a:gd name="connsiteX111" fmla="*/ 665504 w 1020876"/>
                  <a:gd name="connsiteY111" fmla="*/ 304252 h 1183953"/>
                  <a:gd name="connsiteX112" fmla="*/ 658616 w 1020876"/>
                  <a:gd name="connsiteY112" fmla="*/ 242077 h 1183953"/>
                  <a:gd name="connsiteX113" fmla="*/ 660420 w 1020876"/>
                  <a:gd name="connsiteY113" fmla="*/ 230865 h 1183953"/>
                  <a:gd name="connsiteX114" fmla="*/ 686502 w 1020876"/>
                  <a:gd name="connsiteY114" fmla="*/ 178754 h 1183953"/>
                  <a:gd name="connsiteX115" fmla="*/ 696508 w 1020876"/>
                  <a:gd name="connsiteY115" fmla="*/ 171312 h 1183953"/>
                  <a:gd name="connsiteX116" fmla="*/ 746868 w 1020876"/>
                  <a:gd name="connsiteY116" fmla="*/ 168132 h 1183953"/>
                  <a:gd name="connsiteX117" fmla="*/ 758679 w 1020876"/>
                  <a:gd name="connsiteY117" fmla="*/ 155133 h 1183953"/>
                  <a:gd name="connsiteX118" fmla="*/ 774754 w 1020876"/>
                  <a:gd name="connsiteY118" fmla="*/ 54437 h 1183953"/>
                  <a:gd name="connsiteX119" fmla="*/ 775575 w 1020876"/>
                  <a:gd name="connsiteY119" fmla="*/ 51486 h 1183953"/>
                  <a:gd name="connsiteX120" fmla="*/ 788861 w 1020876"/>
                  <a:gd name="connsiteY120" fmla="*/ 10063 h 1183953"/>
                  <a:gd name="connsiteX121" fmla="*/ 809037 w 1020876"/>
                  <a:gd name="connsiteY121" fmla="*/ 4261 h 1183953"/>
                  <a:gd name="connsiteX122" fmla="*/ 867600 w 1020876"/>
                  <a:gd name="connsiteY122" fmla="*/ 73419 h 1183953"/>
                  <a:gd name="connsiteX123" fmla="*/ 871208 w 1020876"/>
                  <a:gd name="connsiteY123" fmla="*/ 76369 h 1183953"/>
                  <a:gd name="connsiteX124" fmla="*/ 919108 w 1020876"/>
                  <a:gd name="connsiteY124" fmla="*/ 102859 h 1183953"/>
                  <a:gd name="connsiteX125" fmla="*/ 920420 w 1020876"/>
                  <a:gd name="connsiteY125" fmla="*/ 103498 h 118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020876" h="1183953">
                    <a:moveTo>
                      <a:pt x="329391" y="937577"/>
                    </a:moveTo>
                    <a:lnTo>
                      <a:pt x="332999" y="948691"/>
                    </a:lnTo>
                    <a:cubicBezTo>
                      <a:pt x="334969" y="954674"/>
                      <a:pt x="334148" y="961575"/>
                      <a:pt x="330704" y="966296"/>
                    </a:cubicBezTo>
                    <a:lnTo>
                      <a:pt x="307574" y="997818"/>
                    </a:lnTo>
                    <a:cubicBezTo>
                      <a:pt x="303145" y="1004030"/>
                      <a:pt x="295600" y="1004670"/>
                      <a:pt x="290514" y="999276"/>
                    </a:cubicBezTo>
                    <a:lnTo>
                      <a:pt x="280344" y="988556"/>
                    </a:lnTo>
                    <a:cubicBezTo>
                      <a:pt x="276571" y="984704"/>
                      <a:pt x="271649" y="983819"/>
                      <a:pt x="267222" y="986278"/>
                    </a:cubicBezTo>
                    <a:lnTo>
                      <a:pt x="244420" y="999276"/>
                    </a:lnTo>
                    <a:cubicBezTo>
                      <a:pt x="241467" y="1000932"/>
                      <a:pt x="239170" y="1003932"/>
                      <a:pt x="237858" y="1007686"/>
                    </a:cubicBezTo>
                    <a:lnTo>
                      <a:pt x="228671" y="1034651"/>
                    </a:lnTo>
                    <a:cubicBezTo>
                      <a:pt x="226048" y="1042814"/>
                      <a:pt x="218665" y="1046601"/>
                      <a:pt x="212267" y="1043174"/>
                    </a:cubicBezTo>
                    <a:lnTo>
                      <a:pt x="190123" y="1031208"/>
                    </a:lnTo>
                    <a:cubicBezTo>
                      <a:pt x="185529" y="1028667"/>
                      <a:pt x="182413" y="1022734"/>
                      <a:pt x="182413" y="1016144"/>
                    </a:cubicBezTo>
                    <a:lnTo>
                      <a:pt x="182413" y="994080"/>
                    </a:lnTo>
                    <a:cubicBezTo>
                      <a:pt x="182413" y="990097"/>
                      <a:pt x="183561" y="986229"/>
                      <a:pt x="185529" y="983245"/>
                    </a:cubicBezTo>
                    <a:lnTo>
                      <a:pt x="212103" y="944642"/>
                    </a:lnTo>
                    <a:cubicBezTo>
                      <a:pt x="215057" y="940265"/>
                      <a:pt x="219650" y="938298"/>
                      <a:pt x="224080" y="939478"/>
                    </a:cubicBezTo>
                    <a:lnTo>
                      <a:pt x="247043" y="945609"/>
                    </a:lnTo>
                    <a:cubicBezTo>
                      <a:pt x="251144" y="946707"/>
                      <a:pt x="255409" y="945084"/>
                      <a:pt x="258527" y="941281"/>
                    </a:cubicBezTo>
                    <a:lnTo>
                      <a:pt x="275914" y="919201"/>
                    </a:lnTo>
                    <a:cubicBezTo>
                      <a:pt x="279196" y="915021"/>
                      <a:pt x="283952" y="913497"/>
                      <a:pt x="288381" y="915251"/>
                    </a:cubicBezTo>
                    <a:lnTo>
                      <a:pt x="321517" y="928365"/>
                    </a:lnTo>
                    <a:cubicBezTo>
                      <a:pt x="325126" y="929774"/>
                      <a:pt x="328079" y="933151"/>
                      <a:pt x="329391" y="937593"/>
                    </a:cubicBezTo>
                    <a:close/>
                    <a:moveTo>
                      <a:pt x="730300" y="686434"/>
                    </a:moveTo>
                    <a:lnTo>
                      <a:pt x="710286" y="743462"/>
                    </a:lnTo>
                    <a:cubicBezTo>
                      <a:pt x="709139" y="746970"/>
                      <a:pt x="708810" y="750937"/>
                      <a:pt x="709631" y="754658"/>
                    </a:cubicBezTo>
                    <a:lnTo>
                      <a:pt x="716029" y="783311"/>
                    </a:lnTo>
                    <a:cubicBezTo>
                      <a:pt x="717012" y="788065"/>
                      <a:pt x="716358" y="793179"/>
                      <a:pt x="714061" y="797211"/>
                    </a:cubicBezTo>
                    <a:lnTo>
                      <a:pt x="687651" y="845355"/>
                    </a:lnTo>
                    <a:cubicBezTo>
                      <a:pt x="686173" y="848060"/>
                      <a:pt x="684205" y="850125"/>
                      <a:pt x="681744" y="851256"/>
                    </a:cubicBezTo>
                    <a:lnTo>
                      <a:pt x="606944" y="886384"/>
                    </a:lnTo>
                    <a:cubicBezTo>
                      <a:pt x="605632" y="886958"/>
                      <a:pt x="604318" y="887286"/>
                      <a:pt x="603171" y="887352"/>
                    </a:cubicBezTo>
                    <a:lnTo>
                      <a:pt x="496546" y="892646"/>
                    </a:lnTo>
                    <a:cubicBezTo>
                      <a:pt x="493921" y="892777"/>
                      <a:pt x="491296" y="894007"/>
                      <a:pt x="489328" y="896138"/>
                    </a:cubicBezTo>
                    <a:lnTo>
                      <a:pt x="407145" y="979819"/>
                    </a:lnTo>
                    <a:cubicBezTo>
                      <a:pt x="403208" y="983868"/>
                      <a:pt x="397795" y="984458"/>
                      <a:pt x="393366" y="981327"/>
                    </a:cubicBezTo>
                    <a:lnTo>
                      <a:pt x="363183" y="960116"/>
                    </a:lnTo>
                    <a:cubicBezTo>
                      <a:pt x="359411" y="957395"/>
                      <a:pt x="356786" y="952248"/>
                      <a:pt x="356622" y="946560"/>
                    </a:cubicBezTo>
                    <a:lnTo>
                      <a:pt x="355310" y="911890"/>
                    </a:lnTo>
                    <a:cubicBezTo>
                      <a:pt x="354982" y="902383"/>
                      <a:pt x="348420" y="895269"/>
                      <a:pt x="341201" y="896482"/>
                    </a:cubicBezTo>
                    <a:lnTo>
                      <a:pt x="245896" y="912169"/>
                    </a:lnTo>
                    <a:cubicBezTo>
                      <a:pt x="244911" y="912333"/>
                      <a:pt x="243928" y="912661"/>
                      <a:pt x="242942" y="913136"/>
                    </a:cubicBezTo>
                    <a:lnTo>
                      <a:pt x="170603" y="949166"/>
                    </a:lnTo>
                    <a:cubicBezTo>
                      <a:pt x="169290" y="949822"/>
                      <a:pt x="167814" y="950199"/>
                      <a:pt x="166502" y="950248"/>
                    </a:cubicBezTo>
                    <a:lnTo>
                      <a:pt x="132217" y="951543"/>
                    </a:lnTo>
                    <a:cubicBezTo>
                      <a:pt x="120242" y="952002"/>
                      <a:pt x="115487" y="971984"/>
                      <a:pt x="125164" y="981114"/>
                    </a:cubicBezTo>
                    <a:lnTo>
                      <a:pt x="151410" y="1005588"/>
                    </a:lnTo>
                    <a:cubicBezTo>
                      <a:pt x="156168" y="1009981"/>
                      <a:pt x="157972" y="1017931"/>
                      <a:pt x="155839" y="1024897"/>
                    </a:cubicBezTo>
                    <a:lnTo>
                      <a:pt x="117291" y="1149264"/>
                    </a:lnTo>
                    <a:cubicBezTo>
                      <a:pt x="116306" y="1152477"/>
                      <a:pt x="114501" y="1155198"/>
                      <a:pt x="112205" y="1157034"/>
                    </a:cubicBezTo>
                    <a:lnTo>
                      <a:pt x="82186" y="1181458"/>
                    </a:lnTo>
                    <a:cubicBezTo>
                      <a:pt x="77593" y="1185212"/>
                      <a:pt x="71524" y="1184688"/>
                      <a:pt x="67423" y="1180180"/>
                    </a:cubicBezTo>
                    <a:lnTo>
                      <a:pt x="50855" y="1162378"/>
                    </a:lnTo>
                    <a:cubicBezTo>
                      <a:pt x="47082" y="1158264"/>
                      <a:pt x="45442" y="1151608"/>
                      <a:pt x="46754" y="1145412"/>
                    </a:cubicBezTo>
                    <a:lnTo>
                      <a:pt x="57745" y="1095154"/>
                    </a:lnTo>
                    <a:cubicBezTo>
                      <a:pt x="59385" y="1087351"/>
                      <a:pt x="56431" y="1079106"/>
                      <a:pt x="50690" y="1075812"/>
                    </a:cubicBezTo>
                    <a:lnTo>
                      <a:pt x="23133" y="1059960"/>
                    </a:lnTo>
                    <a:cubicBezTo>
                      <a:pt x="20672" y="1058551"/>
                      <a:pt x="18540" y="1056157"/>
                      <a:pt x="17226" y="1053125"/>
                    </a:cubicBezTo>
                    <a:lnTo>
                      <a:pt x="1643" y="1017898"/>
                    </a:lnTo>
                    <a:cubicBezTo>
                      <a:pt x="-2293" y="1008915"/>
                      <a:pt x="1151" y="997473"/>
                      <a:pt x="8698" y="994277"/>
                    </a:cubicBezTo>
                    <a:lnTo>
                      <a:pt x="50362" y="976737"/>
                    </a:lnTo>
                    <a:cubicBezTo>
                      <a:pt x="52659" y="975819"/>
                      <a:pt x="54463" y="974131"/>
                      <a:pt x="56105" y="971869"/>
                    </a:cubicBezTo>
                    <a:lnTo>
                      <a:pt x="86616" y="926070"/>
                    </a:lnTo>
                    <a:cubicBezTo>
                      <a:pt x="87599" y="924447"/>
                      <a:pt x="88913" y="923119"/>
                      <a:pt x="90388" y="922152"/>
                    </a:cubicBezTo>
                    <a:lnTo>
                      <a:pt x="150753" y="882795"/>
                    </a:lnTo>
                    <a:cubicBezTo>
                      <a:pt x="151903" y="882057"/>
                      <a:pt x="152886" y="881106"/>
                      <a:pt x="153871" y="879975"/>
                    </a:cubicBezTo>
                    <a:lnTo>
                      <a:pt x="195537" y="828045"/>
                    </a:lnTo>
                    <a:cubicBezTo>
                      <a:pt x="197506" y="825668"/>
                      <a:pt x="199800" y="824127"/>
                      <a:pt x="202426" y="823635"/>
                    </a:cubicBezTo>
                    <a:lnTo>
                      <a:pt x="322667" y="801031"/>
                    </a:lnTo>
                    <a:cubicBezTo>
                      <a:pt x="324142" y="800768"/>
                      <a:pt x="325454" y="800801"/>
                      <a:pt x="326768" y="801146"/>
                    </a:cubicBezTo>
                    <a:lnTo>
                      <a:pt x="385000" y="815292"/>
                    </a:lnTo>
                    <a:cubicBezTo>
                      <a:pt x="390250" y="816570"/>
                      <a:pt x="395498" y="813456"/>
                      <a:pt x="398124" y="807522"/>
                    </a:cubicBezTo>
                    <a:lnTo>
                      <a:pt x="453404" y="685860"/>
                    </a:lnTo>
                    <a:cubicBezTo>
                      <a:pt x="457177" y="677664"/>
                      <a:pt x="465543" y="675303"/>
                      <a:pt x="471448" y="680713"/>
                    </a:cubicBezTo>
                    <a:lnTo>
                      <a:pt x="496711" y="703367"/>
                    </a:lnTo>
                    <a:cubicBezTo>
                      <a:pt x="501138" y="707252"/>
                      <a:pt x="506881" y="707235"/>
                      <a:pt x="511146" y="703367"/>
                    </a:cubicBezTo>
                    <a:lnTo>
                      <a:pt x="595788" y="627373"/>
                    </a:lnTo>
                    <a:lnTo>
                      <a:pt x="630073" y="597507"/>
                    </a:lnTo>
                    <a:cubicBezTo>
                      <a:pt x="631713" y="596015"/>
                      <a:pt x="633025" y="593999"/>
                      <a:pt x="634010" y="591638"/>
                    </a:cubicBezTo>
                    <a:lnTo>
                      <a:pt x="671902" y="499433"/>
                    </a:lnTo>
                    <a:cubicBezTo>
                      <a:pt x="673216" y="496302"/>
                      <a:pt x="673706" y="492712"/>
                      <a:pt x="673378" y="489204"/>
                    </a:cubicBezTo>
                    <a:lnTo>
                      <a:pt x="663207" y="407063"/>
                    </a:lnTo>
                    <a:cubicBezTo>
                      <a:pt x="662717" y="403146"/>
                      <a:pt x="663372" y="399129"/>
                      <a:pt x="665014" y="395769"/>
                    </a:cubicBezTo>
                    <a:lnTo>
                      <a:pt x="684697" y="355395"/>
                    </a:lnTo>
                    <a:cubicBezTo>
                      <a:pt x="686666" y="351494"/>
                      <a:pt x="689782" y="348822"/>
                      <a:pt x="693228" y="348036"/>
                    </a:cubicBezTo>
                    <a:lnTo>
                      <a:pt x="746540" y="336168"/>
                    </a:lnTo>
                    <a:cubicBezTo>
                      <a:pt x="752445" y="334840"/>
                      <a:pt x="758186" y="339102"/>
                      <a:pt x="760319" y="346347"/>
                    </a:cubicBezTo>
                    <a:lnTo>
                      <a:pt x="790175" y="445290"/>
                    </a:lnTo>
                    <a:cubicBezTo>
                      <a:pt x="790829" y="447404"/>
                      <a:pt x="790994" y="449666"/>
                      <a:pt x="790994" y="451928"/>
                    </a:cubicBezTo>
                    <a:lnTo>
                      <a:pt x="789025" y="509710"/>
                    </a:lnTo>
                    <a:cubicBezTo>
                      <a:pt x="788861" y="513497"/>
                      <a:pt x="787714" y="517103"/>
                      <a:pt x="785745" y="519923"/>
                    </a:cubicBezTo>
                    <a:lnTo>
                      <a:pt x="734730" y="593359"/>
                    </a:lnTo>
                    <a:cubicBezTo>
                      <a:pt x="732597" y="596359"/>
                      <a:pt x="731448" y="600260"/>
                      <a:pt x="731448" y="604293"/>
                    </a:cubicBezTo>
                    <a:lnTo>
                      <a:pt x="731448" y="679746"/>
                    </a:lnTo>
                    <a:cubicBezTo>
                      <a:pt x="731448" y="682073"/>
                      <a:pt x="730955" y="684368"/>
                      <a:pt x="730300" y="686483"/>
                    </a:cubicBezTo>
                    <a:close/>
                    <a:moveTo>
                      <a:pt x="920420" y="103531"/>
                    </a:moveTo>
                    <a:lnTo>
                      <a:pt x="958149" y="118005"/>
                    </a:lnTo>
                    <a:cubicBezTo>
                      <a:pt x="961429" y="119300"/>
                      <a:pt x="965038" y="118727"/>
                      <a:pt x="968155" y="116432"/>
                    </a:cubicBezTo>
                    <a:lnTo>
                      <a:pt x="993908" y="96827"/>
                    </a:lnTo>
                    <a:cubicBezTo>
                      <a:pt x="1001454" y="91106"/>
                      <a:pt x="1010969" y="96761"/>
                      <a:pt x="1012609" y="107859"/>
                    </a:cubicBezTo>
                    <a:lnTo>
                      <a:pt x="1020647" y="162575"/>
                    </a:lnTo>
                    <a:cubicBezTo>
                      <a:pt x="1021958" y="171476"/>
                      <a:pt x="1017531" y="180066"/>
                      <a:pt x="1010641" y="181688"/>
                    </a:cubicBezTo>
                    <a:lnTo>
                      <a:pt x="933215" y="200081"/>
                    </a:lnTo>
                    <a:cubicBezTo>
                      <a:pt x="930426" y="200736"/>
                      <a:pt x="927965" y="202539"/>
                      <a:pt x="925997" y="205211"/>
                    </a:cubicBezTo>
                    <a:lnTo>
                      <a:pt x="877606" y="274697"/>
                    </a:lnTo>
                    <a:cubicBezTo>
                      <a:pt x="873998" y="279959"/>
                      <a:pt x="868093" y="281565"/>
                      <a:pt x="863171" y="278664"/>
                    </a:cubicBezTo>
                    <a:lnTo>
                      <a:pt x="783777" y="232684"/>
                    </a:lnTo>
                    <a:cubicBezTo>
                      <a:pt x="777708" y="229078"/>
                      <a:pt x="770325" y="232487"/>
                      <a:pt x="767373" y="240389"/>
                    </a:cubicBezTo>
                    <a:lnTo>
                      <a:pt x="741618" y="308088"/>
                    </a:lnTo>
                    <a:cubicBezTo>
                      <a:pt x="739650" y="313596"/>
                      <a:pt x="735220" y="317120"/>
                      <a:pt x="730629" y="317218"/>
                    </a:cubicBezTo>
                    <a:lnTo>
                      <a:pt x="678135" y="318251"/>
                    </a:lnTo>
                    <a:cubicBezTo>
                      <a:pt x="671738" y="318382"/>
                      <a:pt x="666325" y="312383"/>
                      <a:pt x="665504" y="304252"/>
                    </a:cubicBezTo>
                    <a:lnTo>
                      <a:pt x="658616" y="242077"/>
                    </a:lnTo>
                    <a:cubicBezTo>
                      <a:pt x="658123" y="238176"/>
                      <a:pt x="658780" y="234192"/>
                      <a:pt x="660420" y="230865"/>
                    </a:cubicBezTo>
                    <a:lnTo>
                      <a:pt x="686502" y="178754"/>
                    </a:lnTo>
                    <a:cubicBezTo>
                      <a:pt x="688798" y="174345"/>
                      <a:pt x="692407" y="171575"/>
                      <a:pt x="696508" y="171312"/>
                    </a:cubicBezTo>
                    <a:lnTo>
                      <a:pt x="746868" y="168132"/>
                    </a:lnTo>
                    <a:cubicBezTo>
                      <a:pt x="752609" y="167772"/>
                      <a:pt x="757529" y="162428"/>
                      <a:pt x="758679" y="155133"/>
                    </a:cubicBezTo>
                    <a:lnTo>
                      <a:pt x="774754" y="54437"/>
                    </a:lnTo>
                    <a:cubicBezTo>
                      <a:pt x="774918" y="53420"/>
                      <a:pt x="775247" y="52437"/>
                      <a:pt x="775575" y="51486"/>
                    </a:cubicBezTo>
                    <a:lnTo>
                      <a:pt x="788861" y="10063"/>
                    </a:lnTo>
                    <a:cubicBezTo>
                      <a:pt x="792143" y="-378"/>
                      <a:pt x="802477" y="-3345"/>
                      <a:pt x="809037" y="4261"/>
                    </a:cubicBezTo>
                    <a:lnTo>
                      <a:pt x="867600" y="73419"/>
                    </a:lnTo>
                    <a:cubicBezTo>
                      <a:pt x="868747" y="74648"/>
                      <a:pt x="869897" y="75648"/>
                      <a:pt x="871208" y="76369"/>
                    </a:cubicBezTo>
                    <a:lnTo>
                      <a:pt x="919108" y="102859"/>
                    </a:lnTo>
                    <a:cubicBezTo>
                      <a:pt x="919435" y="103105"/>
                      <a:pt x="919927" y="103318"/>
                      <a:pt x="920420" y="10349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80" name="Freeform 1579">
                <a:extLst>
                  <a:ext uri="{FF2B5EF4-FFF2-40B4-BE49-F238E27FC236}">
                    <a16:creationId xmlns:a16="http://schemas.microsoft.com/office/drawing/2014/main" id="{EFF48579-D240-36C8-B22E-A7E4454749F0}"/>
                  </a:ext>
                </a:extLst>
              </p:cNvPr>
              <p:cNvSpPr/>
              <p:nvPr/>
            </p:nvSpPr>
            <p:spPr>
              <a:xfrm>
                <a:off x="16547865" y="5538557"/>
                <a:ext cx="1029396" cy="1192551"/>
              </a:xfrm>
              <a:custGeom>
                <a:avLst/>
                <a:gdLst>
                  <a:gd name="connsiteX0" fmla="*/ 79666 w 1029396"/>
                  <a:gd name="connsiteY0" fmla="*/ 1192486 h 1192551"/>
                  <a:gd name="connsiteX1" fmla="*/ 68512 w 1029396"/>
                  <a:gd name="connsiteY1" fmla="*/ 1187322 h 1192551"/>
                  <a:gd name="connsiteX2" fmla="*/ 51944 w 1029396"/>
                  <a:gd name="connsiteY2" fmla="*/ 1169521 h 1192551"/>
                  <a:gd name="connsiteX3" fmla="*/ 46858 w 1029396"/>
                  <a:gd name="connsiteY3" fmla="*/ 1148719 h 1192551"/>
                  <a:gd name="connsiteX4" fmla="*/ 57685 w 1029396"/>
                  <a:gd name="connsiteY4" fmla="*/ 1098461 h 1192551"/>
                  <a:gd name="connsiteX5" fmla="*/ 52763 w 1029396"/>
                  <a:gd name="connsiteY5" fmla="*/ 1083757 h 1192551"/>
                  <a:gd name="connsiteX6" fmla="*/ 25206 w 1029396"/>
                  <a:gd name="connsiteY6" fmla="*/ 1067906 h 1192551"/>
                  <a:gd name="connsiteX7" fmla="*/ 17495 w 1029396"/>
                  <a:gd name="connsiteY7" fmla="*/ 1059104 h 1192551"/>
                  <a:gd name="connsiteX8" fmla="*/ 2076 w 1029396"/>
                  <a:gd name="connsiteY8" fmla="*/ 1023861 h 1192551"/>
                  <a:gd name="connsiteX9" fmla="*/ 1748 w 1029396"/>
                  <a:gd name="connsiteY9" fmla="*/ 1004961 h 1192551"/>
                  <a:gd name="connsiteX10" fmla="*/ 11425 w 1029396"/>
                  <a:gd name="connsiteY10" fmla="*/ 994551 h 1192551"/>
                  <a:gd name="connsiteX11" fmla="*/ 52927 w 1029396"/>
                  <a:gd name="connsiteY11" fmla="*/ 977012 h 1192551"/>
                  <a:gd name="connsiteX12" fmla="*/ 56700 w 1029396"/>
                  <a:gd name="connsiteY12" fmla="*/ 973717 h 1192551"/>
                  <a:gd name="connsiteX13" fmla="*/ 87211 w 1029396"/>
                  <a:gd name="connsiteY13" fmla="*/ 927934 h 1192551"/>
                  <a:gd name="connsiteX14" fmla="*/ 92297 w 1029396"/>
                  <a:gd name="connsiteY14" fmla="*/ 922787 h 1192551"/>
                  <a:gd name="connsiteX15" fmla="*/ 152662 w 1029396"/>
                  <a:gd name="connsiteY15" fmla="*/ 883446 h 1192551"/>
                  <a:gd name="connsiteX16" fmla="*/ 154794 w 1029396"/>
                  <a:gd name="connsiteY16" fmla="*/ 881544 h 1192551"/>
                  <a:gd name="connsiteX17" fmla="*/ 196461 w 1029396"/>
                  <a:gd name="connsiteY17" fmla="*/ 829598 h 1192551"/>
                  <a:gd name="connsiteX18" fmla="*/ 205974 w 1029396"/>
                  <a:gd name="connsiteY18" fmla="*/ 823664 h 1192551"/>
                  <a:gd name="connsiteX19" fmla="*/ 326215 w 1029396"/>
                  <a:gd name="connsiteY19" fmla="*/ 801059 h 1192551"/>
                  <a:gd name="connsiteX20" fmla="*/ 332120 w 1029396"/>
                  <a:gd name="connsiteY20" fmla="*/ 801223 h 1192551"/>
                  <a:gd name="connsiteX21" fmla="*/ 390354 w 1029396"/>
                  <a:gd name="connsiteY21" fmla="*/ 815370 h 1192551"/>
                  <a:gd name="connsiteX22" fmla="*/ 398556 w 1029396"/>
                  <a:gd name="connsiteY22" fmla="*/ 809993 h 1192551"/>
                  <a:gd name="connsiteX23" fmla="*/ 453837 w 1029396"/>
                  <a:gd name="connsiteY23" fmla="*/ 688331 h 1192551"/>
                  <a:gd name="connsiteX24" fmla="*/ 465647 w 1029396"/>
                  <a:gd name="connsiteY24" fmla="*/ 678053 h 1192551"/>
                  <a:gd name="connsiteX25" fmla="*/ 478607 w 1029396"/>
                  <a:gd name="connsiteY25" fmla="*/ 681758 h 1192551"/>
                  <a:gd name="connsiteX26" fmla="*/ 503867 w 1029396"/>
                  <a:gd name="connsiteY26" fmla="*/ 704412 h 1192551"/>
                  <a:gd name="connsiteX27" fmla="*/ 512562 w 1029396"/>
                  <a:gd name="connsiteY27" fmla="*/ 704412 h 1192551"/>
                  <a:gd name="connsiteX28" fmla="*/ 597206 w 1029396"/>
                  <a:gd name="connsiteY28" fmla="*/ 628418 h 1192551"/>
                  <a:gd name="connsiteX29" fmla="*/ 631489 w 1029396"/>
                  <a:gd name="connsiteY29" fmla="*/ 598519 h 1192551"/>
                  <a:gd name="connsiteX30" fmla="*/ 634443 w 1029396"/>
                  <a:gd name="connsiteY30" fmla="*/ 594257 h 1192551"/>
                  <a:gd name="connsiteX31" fmla="*/ 672170 w 1029396"/>
                  <a:gd name="connsiteY31" fmla="*/ 502068 h 1192551"/>
                  <a:gd name="connsiteX32" fmla="*/ 673320 w 1029396"/>
                  <a:gd name="connsiteY32" fmla="*/ 494003 h 1192551"/>
                  <a:gd name="connsiteX33" fmla="*/ 663150 w 1029396"/>
                  <a:gd name="connsiteY33" fmla="*/ 411846 h 1192551"/>
                  <a:gd name="connsiteX34" fmla="*/ 665444 w 1029396"/>
                  <a:gd name="connsiteY34" fmla="*/ 398142 h 1192551"/>
                  <a:gd name="connsiteX35" fmla="*/ 685130 w 1029396"/>
                  <a:gd name="connsiteY35" fmla="*/ 357785 h 1192551"/>
                  <a:gd name="connsiteX36" fmla="*/ 696612 w 1029396"/>
                  <a:gd name="connsiteY36" fmla="*/ 348113 h 1192551"/>
                  <a:gd name="connsiteX37" fmla="*/ 749760 w 1029396"/>
                  <a:gd name="connsiteY37" fmla="*/ 336245 h 1192551"/>
                  <a:gd name="connsiteX38" fmla="*/ 768789 w 1029396"/>
                  <a:gd name="connsiteY38" fmla="*/ 349375 h 1192551"/>
                  <a:gd name="connsiteX39" fmla="*/ 798481 w 1029396"/>
                  <a:gd name="connsiteY39" fmla="*/ 448335 h 1192551"/>
                  <a:gd name="connsiteX40" fmla="*/ 799464 w 1029396"/>
                  <a:gd name="connsiteY40" fmla="*/ 456334 h 1192551"/>
                  <a:gd name="connsiteX41" fmla="*/ 797496 w 1029396"/>
                  <a:gd name="connsiteY41" fmla="*/ 514149 h 1192551"/>
                  <a:gd name="connsiteX42" fmla="*/ 793559 w 1029396"/>
                  <a:gd name="connsiteY42" fmla="*/ 526656 h 1192551"/>
                  <a:gd name="connsiteX43" fmla="*/ 742379 w 1029396"/>
                  <a:gd name="connsiteY43" fmla="*/ 600092 h 1192551"/>
                  <a:gd name="connsiteX44" fmla="*/ 739918 w 1029396"/>
                  <a:gd name="connsiteY44" fmla="*/ 608567 h 1192551"/>
                  <a:gd name="connsiteX45" fmla="*/ 739918 w 1029396"/>
                  <a:gd name="connsiteY45" fmla="*/ 684020 h 1192551"/>
                  <a:gd name="connsiteX46" fmla="*/ 738607 w 1029396"/>
                  <a:gd name="connsiteY46" fmla="*/ 692167 h 1192551"/>
                  <a:gd name="connsiteX47" fmla="*/ 718592 w 1029396"/>
                  <a:gd name="connsiteY47" fmla="*/ 749195 h 1192551"/>
                  <a:gd name="connsiteX48" fmla="*/ 718102 w 1029396"/>
                  <a:gd name="connsiteY48" fmla="*/ 758047 h 1192551"/>
                  <a:gd name="connsiteX49" fmla="*/ 724335 w 1029396"/>
                  <a:gd name="connsiteY49" fmla="*/ 786700 h 1192551"/>
                  <a:gd name="connsiteX50" fmla="*/ 722203 w 1029396"/>
                  <a:gd name="connsiteY50" fmla="*/ 803584 h 1192551"/>
                  <a:gd name="connsiteX51" fmla="*/ 695793 w 1029396"/>
                  <a:gd name="connsiteY51" fmla="*/ 851744 h 1192551"/>
                  <a:gd name="connsiteX52" fmla="*/ 687755 w 1029396"/>
                  <a:gd name="connsiteY52" fmla="*/ 859481 h 1192551"/>
                  <a:gd name="connsiteX53" fmla="*/ 612953 w 1029396"/>
                  <a:gd name="connsiteY53" fmla="*/ 894593 h 1192551"/>
                  <a:gd name="connsiteX54" fmla="*/ 607540 w 1029396"/>
                  <a:gd name="connsiteY54" fmla="*/ 895953 h 1192551"/>
                  <a:gd name="connsiteX55" fmla="*/ 501080 w 1029396"/>
                  <a:gd name="connsiteY55" fmla="*/ 901248 h 1192551"/>
                  <a:gd name="connsiteX56" fmla="*/ 496486 w 1029396"/>
                  <a:gd name="connsiteY56" fmla="*/ 903461 h 1192551"/>
                  <a:gd name="connsiteX57" fmla="*/ 414468 w 1029396"/>
                  <a:gd name="connsiteY57" fmla="*/ 987142 h 1192551"/>
                  <a:gd name="connsiteX58" fmla="*/ 395110 w 1029396"/>
                  <a:gd name="connsiteY58" fmla="*/ 989159 h 1192551"/>
                  <a:gd name="connsiteX59" fmla="*/ 364928 w 1029396"/>
                  <a:gd name="connsiteY59" fmla="*/ 967964 h 1192551"/>
                  <a:gd name="connsiteX60" fmla="*/ 356562 w 1029396"/>
                  <a:gd name="connsiteY60" fmla="*/ 951047 h 1192551"/>
                  <a:gd name="connsiteX61" fmla="*/ 355250 w 1029396"/>
                  <a:gd name="connsiteY61" fmla="*/ 916378 h 1192551"/>
                  <a:gd name="connsiteX62" fmla="*/ 350985 w 1029396"/>
                  <a:gd name="connsiteY62" fmla="*/ 906510 h 1192551"/>
                  <a:gd name="connsiteX63" fmla="*/ 346063 w 1029396"/>
                  <a:gd name="connsiteY63" fmla="*/ 905034 h 1192551"/>
                  <a:gd name="connsiteX64" fmla="*/ 288157 w 1029396"/>
                  <a:gd name="connsiteY64" fmla="*/ 914575 h 1192551"/>
                  <a:gd name="connsiteX65" fmla="*/ 294226 w 1029396"/>
                  <a:gd name="connsiteY65" fmla="*/ 915575 h 1192551"/>
                  <a:gd name="connsiteX66" fmla="*/ 327362 w 1029396"/>
                  <a:gd name="connsiteY66" fmla="*/ 928688 h 1192551"/>
                  <a:gd name="connsiteX67" fmla="*/ 337697 w 1029396"/>
                  <a:gd name="connsiteY67" fmla="*/ 940572 h 1192551"/>
                  <a:gd name="connsiteX68" fmla="*/ 341469 w 1029396"/>
                  <a:gd name="connsiteY68" fmla="*/ 951670 h 1192551"/>
                  <a:gd name="connsiteX69" fmla="*/ 338354 w 1029396"/>
                  <a:gd name="connsiteY69" fmla="*/ 973160 h 1192551"/>
                  <a:gd name="connsiteX70" fmla="*/ 315388 w 1029396"/>
                  <a:gd name="connsiteY70" fmla="*/ 1004698 h 1192551"/>
                  <a:gd name="connsiteX71" fmla="*/ 303578 w 1029396"/>
                  <a:gd name="connsiteY71" fmla="*/ 1011550 h 1192551"/>
                  <a:gd name="connsiteX72" fmla="*/ 291603 w 1029396"/>
                  <a:gd name="connsiteY72" fmla="*/ 1006583 h 1192551"/>
                  <a:gd name="connsiteX73" fmla="*/ 281433 w 1029396"/>
                  <a:gd name="connsiteY73" fmla="*/ 995863 h 1192551"/>
                  <a:gd name="connsiteX74" fmla="*/ 273560 w 1029396"/>
                  <a:gd name="connsiteY74" fmla="*/ 994355 h 1192551"/>
                  <a:gd name="connsiteX75" fmla="*/ 250758 w 1029396"/>
                  <a:gd name="connsiteY75" fmla="*/ 1007354 h 1192551"/>
                  <a:gd name="connsiteX76" fmla="*/ 246164 w 1029396"/>
                  <a:gd name="connsiteY76" fmla="*/ 1013403 h 1192551"/>
                  <a:gd name="connsiteX77" fmla="*/ 236977 w 1029396"/>
                  <a:gd name="connsiteY77" fmla="*/ 1040351 h 1192551"/>
                  <a:gd name="connsiteX78" fmla="*/ 226643 w 1029396"/>
                  <a:gd name="connsiteY78" fmla="*/ 1052055 h 1192551"/>
                  <a:gd name="connsiteX79" fmla="*/ 214504 w 1029396"/>
                  <a:gd name="connsiteY79" fmla="*/ 1051268 h 1192551"/>
                  <a:gd name="connsiteX80" fmla="*/ 192360 w 1029396"/>
                  <a:gd name="connsiteY80" fmla="*/ 1039302 h 1192551"/>
                  <a:gd name="connsiteX81" fmla="*/ 182353 w 1029396"/>
                  <a:gd name="connsiteY81" fmla="*/ 1020451 h 1192551"/>
                  <a:gd name="connsiteX82" fmla="*/ 182353 w 1029396"/>
                  <a:gd name="connsiteY82" fmla="*/ 998387 h 1192551"/>
                  <a:gd name="connsiteX83" fmla="*/ 186290 w 1029396"/>
                  <a:gd name="connsiteY83" fmla="*/ 985126 h 1192551"/>
                  <a:gd name="connsiteX84" fmla="*/ 212700 w 1029396"/>
                  <a:gd name="connsiteY84" fmla="*/ 946523 h 1192551"/>
                  <a:gd name="connsiteX85" fmla="*/ 229268 w 1029396"/>
                  <a:gd name="connsiteY85" fmla="*/ 939622 h 1192551"/>
                  <a:gd name="connsiteX86" fmla="*/ 252398 w 1029396"/>
                  <a:gd name="connsiteY86" fmla="*/ 945752 h 1192551"/>
                  <a:gd name="connsiteX87" fmla="*/ 259286 w 1029396"/>
                  <a:gd name="connsiteY87" fmla="*/ 942917 h 1192551"/>
                  <a:gd name="connsiteX88" fmla="*/ 276675 w 1029396"/>
                  <a:gd name="connsiteY88" fmla="*/ 920836 h 1192551"/>
                  <a:gd name="connsiteX89" fmla="*/ 285041 w 1029396"/>
                  <a:gd name="connsiteY89" fmla="*/ 915083 h 1192551"/>
                  <a:gd name="connsiteX90" fmla="*/ 250922 w 1029396"/>
                  <a:gd name="connsiteY90" fmla="*/ 920722 h 1192551"/>
                  <a:gd name="connsiteX91" fmla="*/ 249116 w 1029396"/>
                  <a:gd name="connsiteY91" fmla="*/ 921295 h 1192551"/>
                  <a:gd name="connsiteX92" fmla="*/ 176777 w 1029396"/>
                  <a:gd name="connsiteY92" fmla="*/ 957309 h 1192551"/>
                  <a:gd name="connsiteX93" fmla="*/ 170872 w 1029396"/>
                  <a:gd name="connsiteY93" fmla="*/ 958850 h 1192551"/>
                  <a:gd name="connsiteX94" fmla="*/ 136750 w 1029396"/>
                  <a:gd name="connsiteY94" fmla="*/ 960145 h 1192551"/>
                  <a:gd name="connsiteX95" fmla="*/ 129534 w 1029396"/>
                  <a:gd name="connsiteY95" fmla="*/ 966472 h 1192551"/>
                  <a:gd name="connsiteX96" fmla="*/ 132485 w 1029396"/>
                  <a:gd name="connsiteY96" fmla="*/ 982274 h 1192551"/>
                  <a:gd name="connsiteX97" fmla="*/ 158733 w 1029396"/>
                  <a:gd name="connsiteY97" fmla="*/ 1006731 h 1192551"/>
                  <a:gd name="connsiteX98" fmla="*/ 164146 w 1029396"/>
                  <a:gd name="connsiteY98" fmla="*/ 1030450 h 1192551"/>
                  <a:gd name="connsiteX99" fmla="*/ 125761 w 1029396"/>
                  <a:gd name="connsiteY99" fmla="*/ 1154817 h 1192551"/>
                  <a:gd name="connsiteX100" fmla="*/ 119199 w 1029396"/>
                  <a:gd name="connsiteY100" fmla="*/ 1164669 h 1192551"/>
                  <a:gd name="connsiteX101" fmla="*/ 89179 w 1029396"/>
                  <a:gd name="connsiteY101" fmla="*/ 1189076 h 1192551"/>
                  <a:gd name="connsiteX102" fmla="*/ 79666 w 1029396"/>
                  <a:gd name="connsiteY102" fmla="*/ 1192551 h 1192551"/>
                  <a:gd name="connsiteX103" fmla="*/ 328840 w 1029396"/>
                  <a:gd name="connsiteY103" fmla="*/ 809387 h 1192551"/>
                  <a:gd name="connsiteX104" fmla="*/ 327691 w 1029396"/>
                  <a:gd name="connsiteY104" fmla="*/ 809485 h 1192551"/>
                  <a:gd name="connsiteX105" fmla="*/ 207452 w 1029396"/>
                  <a:gd name="connsiteY105" fmla="*/ 832090 h 1192551"/>
                  <a:gd name="connsiteX106" fmla="*/ 203187 w 1029396"/>
                  <a:gd name="connsiteY106" fmla="*/ 834958 h 1192551"/>
                  <a:gd name="connsiteX107" fmla="*/ 161520 w 1029396"/>
                  <a:gd name="connsiteY107" fmla="*/ 886888 h 1192551"/>
                  <a:gd name="connsiteX108" fmla="*/ 157419 w 1029396"/>
                  <a:gd name="connsiteY108" fmla="*/ 890626 h 1192551"/>
                  <a:gd name="connsiteX109" fmla="*/ 97055 w 1029396"/>
                  <a:gd name="connsiteY109" fmla="*/ 929983 h 1192551"/>
                  <a:gd name="connsiteX110" fmla="*/ 94429 w 1029396"/>
                  <a:gd name="connsiteY110" fmla="*/ 932704 h 1192551"/>
                  <a:gd name="connsiteX111" fmla="*/ 63919 w 1029396"/>
                  <a:gd name="connsiteY111" fmla="*/ 978487 h 1192551"/>
                  <a:gd name="connsiteX112" fmla="*/ 56371 w 1029396"/>
                  <a:gd name="connsiteY112" fmla="*/ 984929 h 1192551"/>
                  <a:gd name="connsiteX113" fmla="*/ 14707 w 1029396"/>
                  <a:gd name="connsiteY113" fmla="*/ 1002469 h 1192551"/>
                  <a:gd name="connsiteX114" fmla="*/ 9621 w 1029396"/>
                  <a:gd name="connsiteY114" fmla="*/ 1008124 h 1192551"/>
                  <a:gd name="connsiteX115" fmla="*/ 9949 w 1029396"/>
                  <a:gd name="connsiteY115" fmla="*/ 1020385 h 1192551"/>
                  <a:gd name="connsiteX116" fmla="*/ 25370 w 1029396"/>
                  <a:gd name="connsiteY116" fmla="*/ 1055612 h 1192551"/>
                  <a:gd name="connsiteX117" fmla="*/ 29471 w 1029396"/>
                  <a:gd name="connsiteY117" fmla="*/ 1060431 h 1192551"/>
                  <a:gd name="connsiteX118" fmla="*/ 57028 w 1029396"/>
                  <a:gd name="connsiteY118" fmla="*/ 1076283 h 1192551"/>
                  <a:gd name="connsiteX119" fmla="*/ 66215 w 1029396"/>
                  <a:gd name="connsiteY119" fmla="*/ 1100264 h 1192551"/>
                  <a:gd name="connsiteX120" fmla="*/ 55224 w 1029396"/>
                  <a:gd name="connsiteY120" fmla="*/ 1150522 h 1192551"/>
                  <a:gd name="connsiteX121" fmla="*/ 58340 w 1029396"/>
                  <a:gd name="connsiteY121" fmla="*/ 1163652 h 1192551"/>
                  <a:gd name="connsiteX122" fmla="*/ 74744 w 1029396"/>
                  <a:gd name="connsiteY122" fmla="*/ 1181454 h 1192551"/>
                  <a:gd name="connsiteX123" fmla="*/ 83767 w 1029396"/>
                  <a:gd name="connsiteY123" fmla="*/ 1182323 h 1192551"/>
                  <a:gd name="connsiteX124" fmla="*/ 113785 w 1029396"/>
                  <a:gd name="connsiteY124" fmla="*/ 1157899 h 1192551"/>
                  <a:gd name="connsiteX125" fmla="*/ 117395 w 1029396"/>
                  <a:gd name="connsiteY125" fmla="*/ 1152178 h 1192551"/>
                  <a:gd name="connsiteX126" fmla="*/ 155779 w 1029396"/>
                  <a:gd name="connsiteY126" fmla="*/ 1027827 h 1192551"/>
                  <a:gd name="connsiteX127" fmla="*/ 152662 w 1029396"/>
                  <a:gd name="connsiteY127" fmla="*/ 1012927 h 1192551"/>
                  <a:gd name="connsiteX128" fmla="*/ 126416 w 1029396"/>
                  <a:gd name="connsiteY128" fmla="*/ 988454 h 1192551"/>
                  <a:gd name="connsiteX129" fmla="*/ 121496 w 1029396"/>
                  <a:gd name="connsiteY129" fmla="*/ 963374 h 1192551"/>
                  <a:gd name="connsiteX130" fmla="*/ 136258 w 1029396"/>
                  <a:gd name="connsiteY130" fmla="*/ 951457 h 1192551"/>
                  <a:gd name="connsiteX131" fmla="*/ 170543 w 1029396"/>
                  <a:gd name="connsiteY131" fmla="*/ 950162 h 1192551"/>
                  <a:gd name="connsiteX132" fmla="*/ 172840 w 1029396"/>
                  <a:gd name="connsiteY132" fmla="*/ 949523 h 1192551"/>
                  <a:gd name="connsiteX133" fmla="*/ 245179 w 1029396"/>
                  <a:gd name="connsiteY133" fmla="*/ 913493 h 1192551"/>
                  <a:gd name="connsiteX134" fmla="*/ 249444 w 1029396"/>
                  <a:gd name="connsiteY134" fmla="*/ 912132 h 1192551"/>
                  <a:gd name="connsiteX135" fmla="*/ 344587 w 1029396"/>
                  <a:gd name="connsiteY135" fmla="*/ 896445 h 1192551"/>
                  <a:gd name="connsiteX136" fmla="*/ 356397 w 1029396"/>
                  <a:gd name="connsiteY136" fmla="*/ 899740 h 1192551"/>
                  <a:gd name="connsiteX137" fmla="*/ 363780 w 1029396"/>
                  <a:gd name="connsiteY137" fmla="*/ 915935 h 1192551"/>
                  <a:gd name="connsiteX138" fmla="*/ 365092 w 1029396"/>
                  <a:gd name="connsiteY138" fmla="*/ 950621 h 1192551"/>
                  <a:gd name="connsiteX139" fmla="*/ 369850 w 1029396"/>
                  <a:gd name="connsiteY139" fmla="*/ 960817 h 1192551"/>
                  <a:gd name="connsiteX140" fmla="*/ 400032 w 1029396"/>
                  <a:gd name="connsiteY140" fmla="*/ 982012 h 1192551"/>
                  <a:gd name="connsiteX141" fmla="*/ 408234 w 1029396"/>
                  <a:gd name="connsiteY141" fmla="*/ 981012 h 1192551"/>
                  <a:gd name="connsiteX142" fmla="*/ 490417 w 1029396"/>
                  <a:gd name="connsiteY142" fmla="*/ 897330 h 1192551"/>
                  <a:gd name="connsiteX143" fmla="*/ 500587 w 1029396"/>
                  <a:gd name="connsiteY143" fmla="*/ 892560 h 1192551"/>
                  <a:gd name="connsiteX144" fmla="*/ 607048 w 1029396"/>
                  <a:gd name="connsiteY144" fmla="*/ 887265 h 1192551"/>
                  <a:gd name="connsiteX145" fmla="*/ 609345 w 1029396"/>
                  <a:gd name="connsiteY145" fmla="*/ 886692 h 1192551"/>
                  <a:gd name="connsiteX146" fmla="*/ 684145 w 1029396"/>
                  <a:gd name="connsiteY146" fmla="*/ 851580 h 1192551"/>
                  <a:gd name="connsiteX147" fmla="*/ 688082 w 1029396"/>
                  <a:gd name="connsiteY147" fmla="*/ 847498 h 1192551"/>
                  <a:gd name="connsiteX148" fmla="*/ 714492 w 1029396"/>
                  <a:gd name="connsiteY148" fmla="*/ 799355 h 1192551"/>
                  <a:gd name="connsiteX149" fmla="*/ 715969 w 1029396"/>
                  <a:gd name="connsiteY149" fmla="*/ 788438 h 1192551"/>
                  <a:gd name="connsiteX150" fmla="*/ 709736 w 1029396"/>
                  <a:gd name="connsiteY150" fmla="*/ 759784 h 1192551"/>
                  <a:gd name="connsiteX151" fmla="*/ 710391 w 1029396"/>
                  <a:gd name="connsiteY151" fmla="*/ 746244 h 1192551"/>
                  <a:gd name="connsiteX152" fmla="*/ 730405 w 1029396"/>
                  <a:gd name="connsiteY152" fmla="*/ 689233 h 1192551"/>
                  <a:gd name="connsiteX153" fmla="*/ 731224 w 1029396"/>
                  <a:gd name="connsiteY153" fmla="*/ 683922 h 1192551"/>
                  <a:gd name="connsiteX154" fmla="*/ 731224 w 1029396"/>
                  <a:gd name="connsiteY154" fmla="*/ 608469 h 1192551"/>
                  <a:gd name="connsiteX155" fmla="*/ 735325 w 1029396"/>
                  <a:gd name="connsiteY155" fmla="*/ 595076 h 1192551"/>
                  <a:gd name="connsiteX156" fmla="*/ 786340 w 1029396"/>
                  <a:gd name="connsiteY156" fmla="*/ 521640 h 1192551"/>
                  <a:gd name="connsiteX157" fmla="*/ 788801 w 1029396"/>
                  <a:gd name="connsiteY157" fmla="*/ 513739 h 1192551"/>
                  <a:gd name="connsiteX158" fmla="*/ 790934 w 1029396"/>
                  <a:gd name="connsiteY158" fmla="*/ 455957 h 1192551"/>
                  <a:gd name="connsiteX159" fmla="*/ 790279 w 1029396"/>
                  <a:gd name="connsiteY159" fmla="*/ 450711 h 1192551"/>
                  <a:gd name="connsiteX160" fmla="*/ 760423 w 1029396"/>
                  <a:gd name="connsiteY160" fmla="*/ 351752 h 1192551"/>
                  <a:gd name="connsiteX161" fmla="*/ 751564 w 1029396"/>
                  <a:gd name="connsiteY161" fmla="*/ 344540 h 1192551"/>
                  <a:gd name="connsiteX162" fmla="*/ 698416 w 1029396"/>
                  <a:gd name="connsiteY162" fmla="*/ 356424 h 1192551"/>
                  <a:gd name="connsiteX163" fmla="*/ 692839 w 1029396"/>
                  <a:gd name="connsiteY163" fmla="*/ 361489 h 1192551"/>
                  <a:gd name="connsiteX164" fmla="*/ 673156 w 1029396"/>
                  <a:gd name="connsiteY164" fmla="*/ 401847 h 1192551"/>
                  <a:gd name="connsiteX165" fmla="*/ 671678 w 1029396"/>
                  <a:gd name="connsiteY165" fmla="*/ 410715 h 1192551"/>
                  <a:gd name="connsiteX166" fmla="*/ 681684 w 1029396"/>
                  <a:gd name="connsiteY166" fmla="*/ 492872 h 1192551"/>
                  <a:gd name="connsiteX167" fmla="*/ 680208 w 1029396"/>
                  <a:gd name="connsiteY167" fmla="*/ 505248 h 1192551"/>
                  <a:gd name="connsiteX168" fmla="*/ 642316 w 1029396"/>
                  <a:gd name="connsiteY168" fmla="*/ 597453 h 1192551"/>
                  <a:gd name="connsiteX169" fmla="*/ 637066 w 1029396"/>
                  <a:gd name="connsiteY169" fmla="*/ 604928 h 1192551"/>
                  <a:gd name="connsiteX170" fmla="*/ 602947 w 1029396"/>
                  <a:gd name="connsiteY170" fmla="*/ 634795 h 1192551"/>
                  <a:gd name="connsiteX171" fmla="*/ 518303 w 1029396"/>
                  <a:gd name="connsiteY171" fmla="*/ 710755 h 1192551"/>
                  <a:gd name="connsiteX172" fmla="*/ 498126 w 1029396"/>
                  <a:gd name="connsiteY172" fmla="*/ 710755 h 1192551"/>
                  <a:gd name="connsiteX173" fmla="*/ 472864 w 1029396"/>
                  <a:gd name="connsiteY173" fmla="*/ 688102 h 1192551"/>
                  <a:gd name="connsiteX174" fmla="*/ 467451 w 1029396"/>
                  <a:gd name="connsiteY174" fmla="*/ 686413 h 1192551"/>
                  <a:gd name="connsiteX175" fmla="*/ 461546 w 1029396"/>
                  <a:gd name="connsiteY175" fmla="*/ 691839 h 1192551"/>
                  <a:gd name="connsiteX176" fmla="*/ 406266 w 1029396"/>
                  <a:gd name="connsiteY176" fmla="*/ 813501 h 1192551"/>
                  <a:gd name="connsiteX177" fmla="*/ 388222 w 1029396"/>
                  <a:gd name="connsiteY177" fmla="*/ 823680 h 1192551"/>
                  <a:gd name="connsiteX178" fmla="*/ 329988 w 1029396"/>
                  <a:gd name="connsiteY178" fmla="*/ 809534 h 1192551"/>
                  <a:gd name="connsiteX179" fmla="*/ 328676 w 1029396"/>
                  <a:gd name="connsiteY179" fmla="*/ 809387 h 1192551"/>
                  <a:gd name="connsiteX180" fmla="*/ 225660 w 1029396"/>
                  <a:gd name="connsiteY180" fmla="*/ 947687 h 1192551"/>
                  <a:gd name="connsiteX181" fmla="*/ 219755 w 1029396"/>
                  <a:gd name="connsiteY181" fmla="*/ 951309 h 1192551"/>
                  <a:gd name="connsiteX182" fmla="*/ 193345 w 1029396"/>
                  <a:gd name="connsiteY182" fmla="*/ 989913 h 1192551"/>
                  <a:gd name="connsiteX183" fmla="*/ 190884 w 1029396"/>
                  <a:gd name="connsiteY183" fmla="*/ 998322 h 1192551"/>
                  <a:gd name="connsiteX184" fmla="*/ 190884 w 1029396"/>
                  <a:gd name="connsiteY184" fmla="*/ 1020385 h 1192551"/>
                  <a:gd name="connsiteX185" fmla="*/ 196461 w 1029396"/>
                  <a:gd name="connsiteY185" fmla="*/ 1031680 h 1192551"/>
                  <a:gd name="connsiteX186" fmla="*/ 218605 w 1029396"/>
                  <a:gd name="connsiteY186" fmla="*/ 1043646 h 1192551"/>
                  <a:gd name="connsiteX187" fmla="*/ 223363 w 1029396"/>
                  <a:gd name="connsiteY187" fmla="*/ 1043990 h 1192551"/>
                  <a:gd name="connsiteX188" fmla="*/ 228775 w 1029396"/>
                  <a:gd name="connsiteY188" fmla="*/ 1037532 h 1192551"/>
                  <a:gd name="connsiteX189" fmla="*/ 237963 w 1029396"/>
                  <a:gd name="connsiteY189" fmla="*/ 1010567 h 1192551"/>
                  <a:gd name="connsiteX190" fmla="*/ 246329 w 1029396"/>
                  <a:gd name="connsiteY190" fmla="*/ 999797 h 1192551"/>
                  <a:gd name="connsiteX191" fmla="*/ 269294 w 1029396"/>
                  <a:gd name="connsiteY191" fmla="*/ 986798 h 1192551"/>
                  <a:gd name="connsiteX192" fmla="*/ 287667 w 1029396"/>
                  <a:gd name="connsiteY192" fmla="*/ 989847 h 1192551"/>
                  <a:gd name="connsiteX193" fmla="*/ 297837 w 1029396"/>
                  <a:gd name="connsiteY193" fmla="*/ 1000567 h 1192551"/>
                  <a:gd name="connsiteX194" fmla="*/ 302921 w 1029396"/>
                  <a:gd name="connsiteY194" fmla="*/ 1002879 h 1192551"/>
                  <a:gd name="connsiteX195" fmla="*/ 308335 w 1029396"/>
                  <a:gd name="connsiteY195" fmla="*/ 999551 h 1192551"/>
                  <a:gd name="connsiteX196" fmla="*/ 331299 w 1029396"/>
                  <a:gd name="connsiteY196" fmla="*/ 968013 h 1192551"/>
                  <a:gd name="connsiteX197" fmla="*/ 333268 w 1029396"/>
                  <a:gd name="connsiteY197" fmla="*/ 954276 h 1192551"/>
                  <a:gd name="connsiteX198" fmla="*/ 329495 w 1029396"/>
                  <a:gd name="connsiteY198" fmla="*/ 943179 h 1192551"/>
                  <a:gd name="connsiteX199" fmla="*/ 324082 w 1029396"/>
                  <a:gd name="connsiteY199" fmla="*/ 936622 h 1192551"/>
                  <a:gd name="connsiteX200" fmla="*/ 290947 w 1029396"/>
                  <a:gd name="connsiteY200" fmla="*/ 923508 h 1192551"/>
                  <a:gd name="connsiteX201" fmla="*/ 283401 w 1029396"/>
                  <a:gd name="connsiteY201" fmla="*/ 926114 h 1192551"/>
                  <a:gd name="connsiteX202" fmla="*/ 266012 w 1029396"/>
                  <a:gd name="connsiteY202" fmla="*/ 948178 h 1192551"/>
                  <a:gd name="connsiteX203" fmla="*/ 250101 w 1029396"/>
                  <a:gd name="connsiteY203" fmla="*/ 954014 h 1192551"/>
                  <a:gd name="connsiteX204" fmla="*/ 227136 w 1029396"/>
                  <a:gd name="connsiteY204" fmla="*/ 947883 h 1192551"/>
                  <a:gd name="connsiteX205" fmla="*/ 225660 w 1029396"/>
                  <a:gd name="connsiteY205" fmla="*/ 947687 h 1192551"/>
                  <a:gd name="connsiteX206" fmla="*/ 682177 w 1029396"/>
                  <a:gd name="connsiteY206" fmla="*/ 326820 h 1192551"/>
                  <a:gd name="connsiteX207" fmla="*/ 665444 w 1029396"/>
                  <a:gd name="connsiteY207" fmla="*/ 309002 h 1192551"/>
                  <a:gd name="connsiteX208" fmla="*/ 658556 w 1029396"/>
                  <a:gd name="connsiteY208" fmla="*/ 246827 h 1192551"/>
                  <a:gd name="connsiteX209" fmla="*/ 660853 w 1029396"/>
                  <a:gd name="connsiteY209" fmla="*/ 233221 h 1192551"/>
                  <a:gd name="connsiteX210" fmla="*/ 686934 w 1029396"/>
                  <a:gd name="connsiteY210" fmla="*/ 181111 h 1192551"/>
                  <a:gd name="connsiteX211" fmla="*/ 700385 w 1029396"/>
                  <a:gd name="connsiteY211" fmla="*/ 171308 h 1192551"/>
                  <a:gd name="connsiteX212" fmla="*/ 750745 w 1029396"/>
                  <a:gd name="connsiteY212" fmla="*/ 168128 h 1192551"/>
                  <a:gd name="connsiteX213" fmla="*/ 758619 w 1029396"/>
                  <a:gd name="connsiteY213" fmla="*/ 158752 h 1192551"/>
                  <a:gd name="connsiteX214" fmla="*/ 774694 w 1029396"/>
                  <a:gd name="connsiteY214" fmla="*/ 58055 h 1192551"/>
                  <a:gd name="connsiteX215" fmla="*/ 775679 w 1029396"/>
                  <a:gd name="connsiteY215" fmla="*/ 54416 h 1192551"/>
                  <a:gd name="connsiteX216" fmla="*/ 788965 w 1029396"/>
                  <a:gd name="connsiteY216" fmla="*/ 13043 h 1192551"/>
                  <a:gd name="connsiteX217" fmla="*/ 801925 w 1029396"/>
                  <a:gd name="connsiteY217" fmla="*/ 273 h 1192551"/>
                  <a:gd name="connsiteX218" fmla="*/ 816360 w 1029396"/>
                  <a:gd name="connsiteY218" fmla="*/ 5797 h 1192551"/>
                  <a:gd name="connsiteX219" fmla="*/ 875085 w 1029396"/>
                  <a:gd name="connsiteY219" fmla="*/ 74956 h 1192551"/>
                  <a:gd name="connsiteX220" fmla="*/ 877382 w 1029396"/>
                  <a:gd name="connsiteY220" fmla="*/ 76906 h 1192551"/>
                  <a:gd name="connsiteX221" fmla="*/ 925282 w 1029396"/>
                  <a:gd name="connsiteY221" fmla="*/ 103412 h 1192551"/>
                  <a:gd name="connsiteX222" fmla="*/ 924625 w 1029396"/>
                  <a:gd name="connsiteY222" fmla="*/ 107822 h 1192551"/>
                  <a:gd name="connsiteX223" fmla="*/ 926101 w 1029396"/>
                  <a:gd name="connsiteY223" fmla="*/ 103806 h 1192551"/>
                  <a:gd name="connsiteX224" fmla="*/ 963830 w 1029396"/>
                  <a:gd name="connsiteY224" fmla="*/ 118280 h 1192551"/>
                  <a:gd name="connsiteX225" fmla="*/ 969735 w 1029396"/>
                  <a:gd name="connsiteY225" fmla="*/ 117296 h 1192551"/>
                  <a:gd name="connsiteX226" fmla="*/ 995489 w 1029396"/>
                  <a:gd name="connsiteY226" fmla="*/ 97708 h 1192551"/>
                  <a:gd name="connsiteX227" fmla="*/ 1009924 w 1029396"/>
                  <a:gd name="connsiteY227" fmla="*/ 95626 h 1192551"/>
                  <a:gd name="connsiteX228" fmla="*/ 1021079 w 1029396"/>
                  <a:gd name="connsiteY228" fmla="*/ 111510 h 1192551"/>
                  <a:gd name="connsiteX229" fmla="*/ 1029117 w 1029396"/>
                  <a:gd name="connsiteY229" fmla="*/ 166227 h 1192551"/>
                  <a:gd name="connsiteX230" fmla="*/ 1015831 w 1029396"/>
                  <a:gd name="connsiteY230" fmla="*/ 190143 h 1192551"/>
                  <a:gd name="connsiteX231" fmla="*/ 938239 w 1029396"/>
                  <a:gd name="connsiteY231" fmla="*/ 208535 h 1192551"/>
                  <a:gd name="connsiteX232" fmla="*/ 933812 w 1029396"/>
                  <a:gd name="connsiteY232" fmla="*/ 211928 h 1192551"/>
                  <a:gd name="connsiteX233" fmla="*/ 885420 w 1029396"/>
                  <a:gd name="connsiteY233" fmla="*/ 281414 h 1192551"/>
                  <a:gd name="connsiteX234" fmla="*/ 865079 w 1029396"/>
                  <a:gd name="connsiteY234" fmla="*/ 286643 h 1192551"/>
                  <a:gd name="connsiteX235" fmla="*/ 785850 w 1029396"/>
                  <a:gd name="connsiteY235" fmla="*/ 240663 h 1192551"/>
                  <a:gd name="connsiteX236" fmla="*/ 780928 w 1029396"/>
                  <a:gd name="connsiteY236" fmla="*/ 240155 h 1192551"/>
                  <a:gd name="connsiteX237" fmla="*/ 775515 w 1029396"/>
                  <a:gd name="connsiteY237" fmla="*/ 246171 h 1192551"/>
                  <a:gd name="connsiteX238" fmla="*/ 749924 w 1029396"/>
                  <a:gd name="connsiteY238" fmla="*/ 313870 h 1192551"/>
                  <a:gd name="connsiteX239" fmla="*/ 734834 w 1029396"/>
                  <a:gd name="connsiteY239" fmla="*/ 325787 h 1192551"/>
                  <a:gd name="connsiteX240" fmla="*/ 682341 w 1029396"/>
                  <a:gd name="connsiteY240" fmla="*/ 326804 h 1192551"/>
                  <a:gd name="connsiteX241" fmla="*/ 682177 w 1029396"/>
                  <a:gd name="connsiteY241" fmla="*/ 326804 h 1192551"/>
                  <a:gd name="connsiteX242" fmla="*/ 804712 w 1029396"/>
                  <a:gd name="connsiteY242" fmla="*/ 8600 h 1192551"/>
                  <a:gd name="connsiteX243" fmla="*/ 803565 w 1029396"/>
                  <a:gd name="connsiteY243" fmla="*/ 8715 h 1192551"/>
                  <a:gd name="connsiteX244" fmla="*/ 797167 w 1029396"/>
                  <a:gd name="connsiteY244" fmla="*/ 15682 h 1192551"/>
                  <a:gd name="connsiteX245" fmla="*/ 783717 w 1029396"/>
                  <a:gd name="connsiteY245" fmla="*/ 57105 h 1192551"/>
                  <a:gd name="connsiteX246" fmla="*/ 783224 w 1029396"/>
                  <a:gd name="connsiteY246" fmla="*/ 59367 h 1192551"/>
                  <a:gd name="connsiteX247" fmla="*/ 767149 w 1029396"/>
                  <a:gd name="connsiteY247" fmla="*/ 160112 h 1192551"/>
                  <a:gd name="connsiteX248" fmla="*/ 751400 w 1029396"/>
                  <a:gd name="connsiteY248" fmla="*/ 176718 h 1192551"/>
                  <a:gd name="connsiteX249" fmla="*/ 700877 w 1029396"/>
                  <a:gd name="connsiteY249" fmla="*/ 179898 h 1192551"/>
                  <a:gd name="connsiteX250" fmla="*/ 694479 w 1029396"/>
                  <a:gd name="connsiteY250" fmla="*/ 184963 h 1192551"/>
                  <a:gd name="connsiteX251" fmla="*/ 668562 w 1029396"/>
                  <a:gd name="connsiteY251" fmla="*/ 237073 h 1192551"/>
                  <a:gd name="connsiteX252" fmla="*/ 667086 w 1029396"/>
                  <a:gd name="connsiteY252" fmla="*/ 245876 h 1192551"/>
                  <a:gd name="connsiteX253" fmla="*/ 673975 w 1029396"/>
                  <a:gd name="connsiteY253" fmla="*/ 308051 h 1192551"/>
                  <a:gd name="connsiteX254" fmla="*/ 682177 w 1029396"/>
                  <a:gd name="connsiteY254" fmla="*/ 318230 h 1192551"/>
                  <a:gd name="connsiteX255" fmla="*/ 682341 w 1029396"/>
                  <a:gd name="connsiteY255" fmla="*/ 318230 h 1192551"/>
                  <a:gd name="connsiteX256" fmla="*/ 734670 w 1029396"/>
                  <a:gd name="connsiteY256" fmla="*/ 317214 h 1192551"/>
                  <a:gd name="connsiteX257" fmla="*/ 741887 w 1029396"/>
                  <a:gd name="connsiteY257" fmla="*/ 310854 h 1192551"/>
                  <a:gd name="connsiteX258" fmla="*/ 767477 w 1029396"/>
                  <a:gd name="connsiteY258" fmla="*/ 243155 h 1192551"/>
                  <a:gd name="connsiteX259" fmla="*/ 778138 w 1029396"/>
                  <a:gd name="connsiteY259" fmla="*/ 232074 h 1192551"/>
                  <a:gd name="connsiteX260" fmla="*/ 790279 w 1029396"/>
                  <a:gd name="connsiteY260" fmla="*/ 233254 h 1192551"/>
                  <a:gd name="connsiteX261" fmla="*/ 869509 w 1029396"/>
                  <a:gd name="connsiteY261" fmla="*/ 279234 h 1192551"/>
                  <a:gd name="connsiteX262" fmla="*/ 878367 w 1029396"/>
                  <a:gd name="connsiteY262" fmla="*/ 276529 h 1192551"/>
                  <a:gd name="connsiteX263" fmla="*/ 926758 w 1029396"/>
                  <a:gd name="connsiteY263" fmla="*/ 207043 h 1192551"/>
                  <a:gd name="connsiteX264" fmla="*/ 936435 w 1029396"/>
                  <a:gd name="connsiteY264" fmla="*/ 200191 h 1192551"/>
                  <a:gd name="connsiteX265" fmla="*/ 1013861 w 1029396"/>
                  <a:gd name="connsiteY265" fmla="*/ 181799 h 1192551"/>
                  <a:gd name="connsiteX266" fmla="*/ 1020751 w 1029396"/>
                  <a:gd name="connsiteY266" fmla="*/ 167505 h 1192551"/>
                  <a:gd name="connsiteX267" fmla="*/ 1012549 w 1029396"/>
                  <a:gd name="connsiteY267" fmla="*/ 112772 h 1192551"/>
                  <a:gd name="connsiteX268" fmla="*/ 1006644 w 1029396"/>
                  <a:gd name="connsiteY268" fmla="*/ 103592 h 1192551"/>
                  <a:gd name="connsiteX269" fmla="*/ 1000739 w 1029396"/>
                  <a:gd name="connsiteY269" fmla="*/ 104543 h 1192551"/>
                  <a:gd name="connsiteX270" fmla="*/ 974984 w 1029396"/>
                  <a:gd name="connsiteY270" fmla="*/ 124132 h 1192551"/>
                  <a:gd name="connsiteX271" fmla="*/ 960713 w 1029396"/>
                  <a:gd name="connsiteY271" fmla="*/ 126312 h 1192551"/>
                  <a:gd name="connsiteX272" fmla="*/ 923149 w 1029396"/>
                  <a:gd name="connsiteY272" fmla="*/ 111821 h 1192551"/>
                  <a:gd name="connsiteX273" fmla="*/ 921181 w 1029396"/>
                  <a:gd name="connsiteY273" fmla="*/ 110969 h 1192551"/>
                  <a:gd name="connsiteX274" fmla="*/ 873281 w 1029396"/>
                  <a:gd name="connsiteY274" fmla="*/ 84447 h 1192551"/>
                  <a:gd name="connsiteX275" fmla="*/ 868523 w 1029396"/>
                  <a:gd name="connsiteY275" fmla="*/ 80529 h 1192551"/>
                  <a:gd name="connsiteX276" fmla="*/ 809963 w 1029396"/>
                  <a:gd name="connsiteY276" fmla="*/ 11370 h 1192551"/>
                  <a:gd name="connsiteX277" fmla="*/ 804712 w 1029396"/>
                  <a:gd name="connsiteY277" fmla="*/ 8617 h 119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1029396" h="1192551">
                    <a:moveTo>
                      <a:pt x="79666" y="1192486"/>
                    </a:moveTo>
                    <a:cubicBezTo>
                      <a:pt x="75729" y="1192486"/>
                      <a:pt x="71628" y="1190749"/>
                      <a:pt x="68512" y="1187322"/>
                    </a:cubicBezTo>
                    <a:lnTo>
                      <a:pt x="51944" y="1169521"/>
                    </a:lnTo>
                    <a:cubicBezTo>
                      <a:pt x="47186" y="1164325"/>
                      <a:pt x="45218" y="1156358"/>
                      <a:pt x="46858" y="1148719"/>
                    </a:cubicBezTo>
                    <a:lnTo>
                      <a:pt x="57685" y="1098461"/>
                    </a:lnTo>
                    <a:cubicBezTo>
                      <a:pt x="58997" y="1092560"/>
                      <a:pt x="56864" y="1086101"/>
                      <a:pt x="52763" y="1083757"/>
                    </a:cubicBezTo>
                    <a:lnTo>
                      <a:pt x="25206" y="1067906"/>
                    </a:lnTo>
                    <a:cubicBezTo>
                      <a:pt x="21924" y="1066038"/>
                      <a:pt x="19301" y="1062989"/>
                      <a:pt x="17495" y="1059104"/>
                    </a:cubicBezTo>
                    <a:lnTo>
                      <a:pt x="2076" y="1023861"/>
                    </a:lnTo>
                    <a:cubicBezTo>
                      <a:pt x="-549" y="1018009"/>
                      <a:pt x="-713" y="1010944"/>
                      <a:pt x="1748" y="1004961"/>
                    </a:cubicBezTo>
                    <a:cubicBezTo>
                      <a:pt x="3716" y="1000026"/>
                      <a:pt x="7160" y="996338"/>
                      <a:pt x="11425" y="994551"/>
                    </a:cubicBezTo>
                    <a:lnTo>
                      <a:pt x="52927" y="977012"/>
                    </a:lnTo>
                    <a:cubicBezTo>
                      <a:pt x="54403" y="976422"/>
                      <a:pt x="55717" y="975291"/>
                      <a:pt x="56700" y="973717"/>
                    </a:cubicBezTo>
                    <a:lnTo>
                      <a:pt x="87211" y="927934"/>
                    </a:lnTo>
                    <a:cubicBezTo>
                      <a:pt x="88688" y="925787"/>
                      <a:pt x="90328" y="924065"/>
                      <a:pt x="92297" y="922787"/>
                    </a:cubicBezTo>
                    <a:lnTo>
                      <a:pt x="152662" y="883446"/>
                    </a:lnTo>
                    <a:cubicBezTo>
                      <a:pt x="153483" y="882954"/>
                      <a:pt x="154139" y="882315"/>
                      <a:pt x="154794" y="881544"/>
                    </a:cubicBezTo>
                    <a:lnTo>
                      <a:pt x="196461" y="829598"/>
                    </a:lnTo>
                    <a:cubicBezTo>
                      <a:pt x="198921" y="826434"/>
                      <a:pt x="202366" y="824336"/>
                      <a:pt x="205974" y="823664"/>
                    </a:cubicBezTo>
                    <a:lnTo>
                      <a:pt x="326215" y="801059"/>
                    </a:lnTo>
                    <a:cubicBezTo>
                      <a:pt x="328183" y="800666"/>
                      <a:pt x="330152" y="800715"/>
                      <a:pt x="332120" y="801223"/>
                    </a:cubicBezTo>
                    <a:lnTo>
                      <a:pt x="390354" y="815370"/>
                    </a:lnTo>
                    <a:cubicBezTo>
                      <a:pt x="393470" y="816107"/>
                      <a:pt x="396750" y="814025"/>
                      <a:pt x="398556" y="809993"/>
                    </a:cubicBezTo>
                    <a:lnTo>
                      <a:pt x="453837" y="688331"/>
                    </a:lnTo>
                    <a:cubicBezTo>
                      <a:pt x="456296" y="682856"/>
                      <a:pt x="460561" y="679119"/>
                      <a:pt x="465647" y="678053"/>
                    </a:cubicBezTo>
                    <a:cubicBezTo>
                      <a:pt x="470241" y="677102"/>
                      <a:pt x="474997" y="678463"/>
                      <a:pt x="478607" y="681758"/>
                    </a:cubicBezTo>
                    <a:lnTo>
                      <a:pt x="503867" y="704412"/>
                    </a:lnTo>
                    <a:cubicBezTo>
                      <a:pt x="506657" y="706838"/>
                      <a:pt x="509773" y="706838"/>
                      <a:pt x="512562" y="704412"/>
                    </a:cubicBezTo>
                    <a:lnTo>
                      <a:pt x="597206" y="628418"/>
                    </a:lnTo>
                    <a:lnTo>
                      <a:pt x="631489" y="598519"/>
                    </a:lnTo>
                    <a:cubicBezTo>
                      <a:pt x="632637" y="597453"/>
                      <a:pt x="633622" y="595994"/>
                      <a:pt x="634443" y="594257"/>
                    </a:cubicBezTo>
                    <a:lnTo>
                      <a:pt x="672170" y="502068"/>
                    </a:lnTo>
                    <a:cubicBezTo>
                      <a:pt x="673320" y="499609"/>
                      <a:pt x="673646" y="496740"/>
                      <a:pt x="673320" y="494003"/>
                    </a:cubicBezTo>
                    <a:lnTo>
                      <a:pt x="663150" y="411846"/>
                    </a:lnTo>
                    <a:cubicBezTo>
                      <a:pt x="662657" y="407125"/>
                      <a:pt x="663312" y="402240"/>
                      <a:pt x="665444" y="398142"/>
                    </a:cubicBezTo>
                    <a:lnTo>
                      <a:pt x="685130" y="357785"/>
                    </a:lnTo>
                    <a:cubicBezTo>
                      <a:pt x="687591" y="352703"/>
                      <a:pt x="691856" y="349179"/>
                      <a:pt x="696612" y="348113"/>
                    </a:cubicBezTo>
                    <a:lnTo>
                      <a:pt x="749760" y="336245"/>
                    </a:lnTo>
                    <a:cubicBezTo>
                      <a:pt x="757962" y="334442"/>
                      <a:pt x="765835" y="339950"/>
                      <a:pt x="768789" y="349375"/>
                    </a:cubicBezTo>
                    <a:lnTo>
                      <a:pt x="798481" y="448335"/>
                    </a:lnTo>
                    <a:cubicBezTo>
                      <a:pt x="799300" y="450875"/>
                      <a:pt x="799628" y="453564"/>
                      <a:pt x="799464" y="456334"/>
                    </a:cubicBezTo>
                    <a:lnTo>
                      <a:pt x="797496" y="514149"/>
                    </a:lnTo>
                    <a:cubicBezTo>
                      <a:pt x="797331" y="518739"/>
                      <a:pt x="796020" y="523181"/>
                      <a:pt x="793559" y="526656"/>
                    </a:cubicBezTo>
                    <a:lnTo>
                      <a:pt x="742379" y="600092"/>
                    </a:lnTo>
                    <a:cubicBezTo>
                      <a:pt x="740903" y="602387"/>
                      <a:pt x="739918" y="605404"/>
                      <a:pt x="739918" y="608567"/>
                    </a:cubicBezTo>
                    <a:lnTo>
                      <a:pt x="739918" y="684020"/>
                    </a:lnTo>
                    <a:cubicBezTo>
                      <a:pt x="739918" y="686823"/>
                      <a:pt x="739426" y="689577"/>
                      <a:pt x="738607" y="692167"/>
                    </a:cubicBezTo>
                    <a:lnTo>
                      <a:pt x="718592" y="749195"/>
                    </a:lnTo>
                    <a:cubicBezTo>
                      <a:pt x="717609" y="751949"/>
                      <a:pt x="717445" y="755096"/>
                      <a:pt x="718102" y="758047"/>
                    </a:cubicBezTo>
                    <a:lnTo>
                      <a:pt x="724335" y="786700"/>
                    </a:lnTo>
                    <a:cubicBezTo>
                      <a:pt x="725647" y="792470"/>
                      <a:pt x="724826" y="798633"/>
                      <a:pt x="722203" y="803584"/>
                    </a:cubicBezTo>
                    <a:lnTo>
                      <a:pt x="695793" y="851744"/>
                    </a:lnTo>
                    <a:cubicBezTo>
                      <a:pt x="693825" y="855284"/>
                      <a:pt x="691035" y="857956"/>
                      <a:pt x="687755" y="859481"/>
                    </a:cubicBezTo>
                    <a:lnTo>
                      <a:pt x="612953" y="894593"/>
                    </a:lnTo>
                    <a:cubicBezTo>
                      <a:pt x="611149" y="895412"/>
                      <a:pt x="609345" y="895871"/>
                      <a:pt x="607540" y="895953"/>
                    </a:cubicBezTo>
                    <a:lnTo>
                      <a:pt x="501080" y="901248"/>
                    </a:lnTo>
                    <a:cubicBezTo>
                      <a:pt x="499438" y="901330"/>
                      <a:pt x="497962" y="902084"/>
                      <a:pt x="496486" y="903461"/>
                    </a:cubicBezTo>
                    <a:lnTo>
                      <a:pt x="414468" y="987142"/>
                    </a:lnTo>
                    <a:cubicBezTo>
                      <a:pt x="409053" y="992699"/>
                      <a:pt x="401180" y="993519"/>
                      <a:pt x="395110" y="989159"/>
                    </a:cubicBezTo>
                    <a:lnTo>
                      <a:pt x="364928" y="967964"/>
                    </a:lnTo>
                    <a:cubicBezTo>
                      <a:pt x="360006" y="964423"/>
                      <a:pt x="356890" y="958112"/>
                      <a:pt x="356562" y="951047"/>
                    </a:cubicBezTo>
                    <a:lnTo>
                      <a:pt x="355250" y="916378"/>
                    </a:lnTo>
                    <a:cubicBezTo>
                      <a:pt x="355086" y="912280"/>
                      <a:pt x="353446" y="908591"/>
                      <a:pt x="350985" y="906510"/>
                    </a:cubicBezTo>
                    <a:cubicBezTo>
                      <a:pt x="349836" y="905641"/>
                      <a:pt x="348196" y="904706"/>
                      <a:pt x="346063" y="905034"/>
                    </a:cubicBezTo>
                    <a:lnTo>
                      <a:pt x="288157" y="914575"/>
                    </a:lnTo>
                    <a:cubicBezTo>
                      <a:pt x="290290" y="914525"/>
                      <a:pt x="292258" y="914788"/>
                      <a:pt x="294226" y="915575"/>
                    </a:cubicBezTo>
                    <a:lnTo>
                      <a:pt x="327362" y="928688"/>
                    </a:lnTo>
                    <a:cubicBezTo>
                      <a:pt x="332120" y="930573"/>
                      <a:pt x="335893" y="934901"/>
                      <a:pt x="337697" y="940572"/>
                    </a:cubicBezTo>
                    <a:lnTo>
                      <a:pt x="341469" y="951670"/>
                    </a:lnTo>
                    <a:cubicBezTo>
                      <a:pt x="343766" y="958932"/>
                      <a:pt x="342619" y="967374"/>
                      <a:pt x="338354" y="973160"/>
                    </a:cubicBezTo>
                    <a:lnTo>
                      <a:pt x="315388" y="1004698"/>
                    </a:lnTo>
                    <a:cubicBezTo>
                      <a:pt x="312272" y="1008829"/>
                      <a:pt x="308171" y="1011255"/>
                      <a:pt x="303578" y="1011550"/>
                    </a:cubicBezTo>
                    <a:cubicBezTo>
                      <a:pt x="299477" y="1011812"/>
                      <a:pt x="294883" y="1010075"/>
                      <a:pt x="291603" y="1006583"/>
                    </a:cubicBezTo>
                    <a:lnTo>
                      <a:pt x="281433" y="995863"/>
                    </a:lnTo>
                    <a:cubicBezTo>
                      <a:pt x="279136" y="993420"/>
                      <a:pt x="276183" y="992880"/>
                      <a:pt x="273560" y="994355"/>
                    </a:cubicBezTo>
                    <a:lnTo>
                      <a:pt x="250758" y="1007354"/>
                    </a:lnTo>
                    <a:cubicBezTo>
                      <a:pt x="248790" y="1008468"/>
                      <a:pt x="247148" y="1010665"/>
                      <a:pt x="246164" y="1013403"/>
                    </a:cubicBezTo>
                    <a:lnTo>
                      <a:pt x="236977" y="1040351"/>
                    </a:lnTo>
                    <a:cubicBezTo>
                      <a:pt x="235173" y="1045941"/>
                      <a:pt x="231401" y="1050203"/>
                      <a:pt x="226643" y="1052055"/>
                    </a:cubicBezTo>
                    <a:cubicBezTo>
                      <a:pt x="222706" y="1053612"/>
                      <a:pt x="218277" y="1053350"/>
                      <a:pt x="214504" y="1051268"/>
                    </a:cubicBezTo>
                    <a:lnTo>
                      <a:pt x="192360" y="1039302"/>
                    </a:lnTo>
                    <a:cubicBezTo>
                      <a:pt x="186290" y="1036007"/>
                      <a:pt x="182353" y="1028614"/>
                      <a:pt x="182353" y="1020451"/>
                    </a:cubicBezTo>
                    <a:lnTo>
                      <a:pt x="182353" y="998387"/>
                    </a:lnTo>
                    <a:cubicBezTo>
                      <a:pt x="182353" y="993552"/>
                      <a:pt x="183665" y="988847"/>
                      <a:pt x="186290" y="985126"/>
                    </a:cubicBezTo>
                    <a:lnTo>
                      <a:pt x="212700" y="946523"/>
                    </a:lnTo>
                    <a:cubicBezTo>
                      <a:pt x="216801" y="940622"/>
                      <a:pt x="223035" y="937950"/>
                      <a:pt x="229268" y="939622"/>
                    </a:cubicBezTo>
                    <a:lnTo>
                      <a:pt x="252398" y="945752"/>
                    </a:lnTo>
                    <a:cubicBezTo>
                      <a:pt x="254695" y="946391"/>
                      <a:pt x="257318" y="945375"/>
                      <a:pt x="259286" y="942917"/>
                    </a:cubicBezTo>
                    <a:lnTo>
                      <a:pt x="276675" y="920836"/>
                    </a:lnTo>
                    <a:cubicBezTo>
                      <a:pt x="278972" y="917918"/>
                      <a:pt x="281924" y="915951"/>
                      <a:pt x="285041" y="915083"/>
                    </a:cubicBezTo>
                    <a:lnTo>
                      <a:pt x="250922" y="920722"/>
                    </a:lnTo>
                    <a:cubicBezTo>
                      <a:pt x="250265" y="920820"/>
                      <a:pt x="249773" y="921000"/>
                      <a:pt x="249116" y="921295"/>
                    </a:cubicBezTo>
                    <a:lnTo>
                      <a:pt x="176777" y="957309"/>
                    </a:lnTo>
                    <a:cubicBezTo>
                      <a:pt x="174973" y="958243"/>
                      <a:pt x="173004" y="958751"/>
                      <a:pt x="170872" y="958850"/>
                    </a:cubicBezTo>
                    <a:lnTo>
                      <a:pt x="136750" y="960145"/>
                    </a:lnTo>
                    <a:cubicBezTo>
                      <a:pt x="132321" y="960309"/>
                      <a:pt x="130353" y="964636"/>
                      <a:pt x="129534" y="966472"/>
                    </a:cubicBezTo>
                    <a:cubicBezTo>
                      <a:pt x="127894" y="971160"/>
                      <a:pt x="128056" y="978110"/>
                      <a:pt x="132485" y="982274"/>
                    </a:cubicBezTo>
                    <a:lnTo>
                      <a:pt x="158733" y="1006731"/>
                    </a:lnTo>
                    <a:cubicBezTo>
                      <a:pt x="164474" y="1012222"/>
                      <a:pt x="166771" y="1021976"/>
                      <a:pt x="164146" y="1030450"/>
                    </a:cubicBezTo>
                    <a:lnTo>
                      <a:pt x="125761" y="1154817"/>
                    </a:lnTo>
                    <a:cubicBezTo>
                      <a:pt x="124448" y="1158882"/>
                      <a:pt x="122151" y="1162292"/>
                      <a:pt x="119199" y="1164669"/>
                    </a:cubicBezTo>
                    <a:lnTo>
                      <a:pt x="89179" y="1189076"/>
                    </a:lnTo>
                    <a:cubicBezTo>
                      <a:pt x="86392" y="1191404"/>
                      <a:pt x="82946" y="1192551"/>
                      <a:pt x="79666" y="1192551"/>
                    </a:cubicBezTo>
                    <a:close/>
                    <a:moveTo>
                      <a:pt x="328840" y="809387"/>
                    </a:moveTo>
                    <a:cubicBezTo>
                      <a:pt x="328512" y="809387"/>
                      <a:pt x="328019" y="809419"/>
                      <a:pt x="327691" y="809485"/>
                    </a:cubicBezTo>
                    <a:lnTo>
                      <a:pt x="207452" y="832090"/>
                    </a:lnTo>
                    <a:cubicBezTo>
                      <a:pt x="205974" y="832385"/>
                      <a:pt x="204334" y="833401"/>
                      <a:pt x="203187" y="834958"/>
                    </a:cubicBezTo>
                    <a:lnTo>
                      <a:pt x="161520" y="886888"/>
                    </a:lnTo>
                    <a:cubicBezTo>
                      <a:pt x="160373" y="888364"/>
                      <a:pt x="158895" y="889626"/>
                      <a:pt x="157419" y="890626"/>
                    </a:cubicBezTo>
                    <a:lnTo>
                      <a:pt x="97055" y="929983"/>
                    </a:lnTo>
                    <a:cubicBezTo>
                      <a:pt x="96069" y="930622"/>
                      <a:pt x="95086" y="931540"/>
                      <a:pt x="94429" y="932704"/>
                    </a:cubicBezTo>
                    <a:lnTo>
                      <a:pt x="63919" y="978487"/>
                    </a:lnTo>
                    <a:cubicBezTo>
                      <a:pt x="61950" y="981454"/>
                      <a:pt x="59325" y="983684"/>
                      <a:pt x="56371" y="984929"/>
                    </a:cubicBezTo>
                    <a:lnTo>
                      <a:pt x="14707" y="1002469"/>
                    </a:lnTo>
                    <a:cubicBezTo>
                      <a:pt x="12575" y="1003354"/>
                      <a:pt x="10770" y="1005370"/>
                      <a:pt x="9621" y="1008124"/>
                    </a:cubicBezTo>
                    <a:cubicBezTo>
                      <a:pt x="8145" y="1012026"/>
                      <a:pt x="8309" y="1016599"/>
                      <a:pt x="9949" y="1020385"/>
                    </a:cubicBezTo>
                    <a:lnTo>
                      <a:pt x="25370" y="1055612"/>
                    </a:lnTo>
                    <a:cubicBezTo>
                      <a:pt x="26353" y="1057776"/>
                      <a:pt x="27829" y="1059497"/>
                      <a:pt x="29471" y="1060431"/>
                    </a:cubicBezTo>
                    <a:lnTo>
                      <a:pt x="57028" y="1076283"/>
                    </a:lnTo>
                    <a:cubicBezTo>
                      <a:pt x="64411" y="1080512"/>
                      <a:pt x="68184" y="1090593"/>
                      <a:pt x="66215" y="1100264"/>
                    </a:cubicBezTo>
                    <a:lnTo>
                      <a:pt x="55224" y="1150522"/>
                    </a:lnTo>
                    <a:cubicBezTo>
                      <a:pt x="54239" y="1155309"/>
                      <a:pt x="55388" y="1160587"/>
                      <a:pt x="58340" y="1163652"/>
                    </a:cubicBezTo>
                    <a:lnTo>
                      <a:pt x="74744" y="1181454"/>
                    </a:lnTo>
                    <a:cubicBezTo>
                      <a:pt x="77369" y="1184290"/>
                      <a:pt x="80815" y="1184651"/>
                      <a:pt x="83767" y="1182323"/>
                    </a:cubicBezTo>
                    <a:lnTo>
                      <a:pt x="113785" y="1157899"/>
                    </a:lnTo>
                    <a:cubicBezTo>
                      <a:pt x="115427" y="1156604"/>
                      <a:pt x="116738" y="1154571"/>
                      <a:pt x="117395" y="1152178"/>
                    </a:cubicBezTo>
                    <a:lnTo>
                      <a:pt x="155779" y="1027827"/>
                    </a:lnTo>
                    <a:cubicBezTo>
                      <a:pt x="157419" y="1022467"/>
                      <a:pt x="156108" y="1016189"/>
                      <a:pt x="152662" y="1012927"/>
                    </a:cubicBezTo>
                    <a:lnTo>
                      <a:pt x="126416" y="988454"/>
                    </a:lnTo>
                    <a:cubicBezTo>
                      <a:pt x="119199" y="981553"/>
                      <a:pt x="118707" y="970881"/>
                      <a:pt x="121496" y="963374"/>
                    </a:cubicBezTo>
                    <a:cubicBezTo>
                      <a:pt x="124119" y="956161"/>
                      <a:pt x="129698" y="951703"/>
                      <a:pt x="136258" y="951457"/>
                    </a:cubicBezTo>
                    <a:lnTo>
                      <a:pt x="170543" y="950162"/>
                    </a:lnTo>
                    <a:cubicBezTo>
                      <a:pt x="171362" y="950129"/>
                      <a:pt x="172183" y="949916"/>
                      <a:pt x="172840" y="949523"/>
                    </a:cubicBezTo>
                    <a:lnTo>
                      <a:pt x="245179" y="913493"/>
                    </a:lnTo>
                    <a:cubicBezTo>
                      <a:pt x="246657" y="912804"/>
                      <a:pt x="248133" y="912362"/>
                      <a:pt x="249444" y="912132"/>
                    </a:cubicBezTo>
                    <a:lnTo>
                      <a:pt x="344587" y="896445"/>
                    </a:lnTo>
                    <a:cubicBezTo>
                      <a:pt x="348688" y="895789"/>
                      <a:pt x="352953" y="896920"/>
                      <a:pt x="356397" y="899740"/>
                    </a:cubicBezTo>
                    <a:cubicBezTo>
                      <a:pt x="360827" y="903395"/>
                      <a:pt x="363616" y="909313"/>
                      <a:pt x="363780" y="915935"/>
                    </a:cubicBezTo>
                    <a:lnTo>
                      <a:pt x="365092" y="950621"/>
                    </a:lnTo>
                    <a:cubicBezTo>
                      <a:pt x="365256" y="954965"/>
                      <a:pt x="367060" y="958866"/>
                      <a:pt x="369850" y="960817"/>
                    </a:cubicBezTo>
                    <a:lnTo>
                      <a:pt x="400032" y="982012"/>
                    </a:lnTo>
                    <a:cubicBezTo>
                      <a:pt x="402657" y="983913"/>
                      <a:pt x="405773" y="983569"/>
                      <a:pt x="408234" y="981012"/>
                    </a:cubicBezTo>
                    <a:lnTo>
                      <a:pt x="490417" y="897330"/>
                    </a:lnTo>
                    <a:cubicBezTo>
                      <a:pt x="493205" y="894429"/>
                      <a:pt x="496815" y="892740"/>
                      <a:pt x="500587" y="892560"/>
                    </a:cubicBezTo>
                    <a:lnTo>
                      <a:pt x="607048" y="887265"/>
                    </a:lnTo>
                    <a:cubicBezTo>
                      <a:pt x="607867" y="887216"/>
                      <a:pt x="608524" y="887036"/>
                      <a:pt x="609345" y="886692"/>
                    </a:cubicBezTo>
                    <a:lnTo>
                      <a:pt x="684145" y="851580"/>
                    </a:lnTo>
                    <a:cubicBezTo>
                      <a:pt x="685623" y="850826"/>
                      <a:pt x="687098" y="849416"/>
                      <a:pt x="688082" y="847498"/>
                    </a:cubicBezTo>
                    <a:lnTo>
                      <a:pt x="714492" y="799355"/>
                    </a:lnTo>
                    <a:cubicBezTo>
                      <a:pt x="716298" y="796240"/>
                      <a:pt x="716788" y="792158"/>
                      <a:pt x="715969" y="788438"/>
                    </a:cubicBezTo>
                    <a:lnTo>
                      <a:pt x="709736" y="759784"/>
                    </a:lnTo>
                    <a:cubicBezTo>
                      <a:pt x="708751" y="755276"/>
                      <a:pt x="708915" y="750457"/>
                      <a:pt x="710391" y="746244"/>
                    </a:cubicBezTo>
                    <a:lnTo>
                      <a:pt x="730405" y="689233"/>
                    </a:lnTo>
                    <a:cubicBezTo>
                      <a:pt x="730895" y="687577"/>
                      <a:pt x="731224" y="685741"/>
                      <a:pt x="731224" y="683922"/>
                    </a:cubicBezTo>
                    <a:lnTo>
                      <a:pt x="731224" y="608469"/>
                    </a:lnTo>
                    <a:cubicBezTo>
                      <a:pt x="731224" y="603568"/>
                      <a:pt x="732701" y="598814"/>
                      <a:pt x="735325" y="595076"/>
                    </a:cubicBezTo>
                    <a:lnTo>
                      <a:pt x="786340" y="521640"/>
                    </a:lnTo>
                    <a:cubicBezTo>
                      <a:pt x="787982" y="519509"/>
                      <a:pt x="788801" y="516706"/>
                      <a:pt x="788801" y="513739"/>
                    </a:cubicBezTo>
                    <a:lnTo>
                      <a:pt x="790934" y="455957"/>
                    </a:lnTo>
                    <a:cubicBezTo>
                      <a:pt x="790934" y="454170"/>
                      <a:pt x="790605" y="452351"/>
                      <a:pt x="790279" y="450711"/>
                    </a:cubicBezTo>
                    <a:lnTo>
                      <a:pt x="760423" y="351752"/>
                    </a:lnTo>
                    <a:cubicBezTo>
                      <a:pt x="758947" y="346753"/>
                      <a:pt x="755010" y="343736"/>
                      <a:pt x="751564" y="344540"/>
                    </a:cubicBezTo>
                    <a:lnTo>
                      <a:pt x="698416" y="356424"/>
                    </a:lnTo>
                    <a:cubicBezTo>
                      <a:pt x="696119" y="356916"/>
                      <a:pt x="694151" y="358752"/>
                      <a:pt x="692839" y="361489"/>
                    </a:cubicBezTo>
                    <a:lnTo>
                      <a:pt x="673156" y="401847"/>
                    </a:lnTo>
                    <a:cubicBezTo>
                      <a:pt x="671842" y="404469"/>
                      <a:pt x="671351" y="407616"/>
                      <a:pt x="671678" y="410715"/>
                    </a:cubicBezTo>
                    <a:lnTo>
                      <a:pt x="681684" y="492872"/>
                    </a:lnTo>
                    <a:cubicBezTo>
                      <a:pt x="682341" y="497101"/>
                      <a:pt x="681684" y="501396"/>
                      <a:pt x="680208" y="505248"/>
                    </a:cubicBezTo>
                    <a:lnTo>
                      <a:pt x="642316" y="597453"/>
                    </a:lnTo>
                    <a:cubicBezTo>
                      <a:pt x="641003" y="600420"/>
                      <a:pt x="639199" y="603010"/>
                      <a:pt x="637066" y="604928"/>
                    </a:cubicBezTo>
                    <a:lnTo>
                      <a:pt x="602947" y="634795"/>
                    </a:lnTo>
                    <a:lnTo>
                      <a:pt x="518303" y="710755"/>
                    </a:lnTo>
                    <a:cubicBezTo>
                      <a:pt x="512233" y="716083"/>
                      <a:pt x="504032" y="716066"/>
                      <a:pt x="498126" y="710755"/>
                    </a:cubicBezTo>
                    <a:lnTo>
                      <a:pt x="472864" y="688102"/>
                    </a:lnTo>
                    <a:cubicBezTo>
                      <a:pt x="471224" y="686610"/>
                      <a:pt x="469256" y="685987"/>
                      <a:pt x="467451" y="686413"/>
                    </a:cubicBezTo>
                    <a:cubicBezTo>
                      <a:pt x="464990" y="686905"/>
                      <a:pt x="462858" y="688888"/>
                      <a:pt x="461546" y="691839"/>
                    </a:cubicBezTo>
                    <a:lnTo>
                      <a:pt x="406266" y="813501"/>
                    </a:lnTo>
                    <a:cubicBezTo>
                      <a:pt x="402819" y="821386"/>
                      <a:pt x="395439" y="825434"/>
                      <a:pt x="388222" y="823680"/>
                    </a:cubicBezTo>
                    <a:lnTo>
                      <a:pt x="329988" y="809534"/>
                    </a:lnTo>
                    <a:cubicBezTo>
                      <a:pt x="329659" y="809436"/>
                      <a:pt x="329167" y="809387"/>
                      <a:pt x="328676" y="809387"/>
                    </a:cubicBezTo>
                    <a:close/>
                    <a:moveTo>
                      <a:pt x="225660" y="947687"/>
                    </a:moveTo>
                    <a:cubicBezTo>
                      <a:pt x="223527" y="947687"/>
                      <a:pt x="221395" y="948965"/>
                      <a:pt x="219755" y="951309"/>
                    </a:cubicBezTo>
                    <a:lnTo>
                      <a:pt x="193345" y="989913"/>
                    </a:lnTo>
                    <a:cubicBezTo>
                      <a:pt x="191703" y="992208"/>
                      <a:pt x="190884" y="995191"/>
                      <a:pt x="190884" y="998322"/>
                    </a:cubicBezTo>
                    <a:lnTo>
                      <a:pt x="190884" y="1020385"/>
                    </a:lnTo>
                    <a:cubicBezTo>
                      <a:pt x="190884" y="1025352"/>
                      <a:pt x="193181" y="1029893"/>
                      <a:pt x="196461" y="1031680"/>
                    </a:cubicBezTo>
                    <a:lnTo>
                      <a:pt x="218605" y="1043646"/>
                    </a:lnTo>
                    <a:cubicBezTo>
                      <a:pt x="220247" y="1044531"/>
                      <a:pt x="221887" y="1044613"/>
                      <a:pt x="223363" y="1043990"/>
                    </a:cubicBezTo>
                    <a:cubicBezTo>
                      <a:pt x="225824" y="1043072"/>
                      <a:pt x="227792" y="1040712"/>
                      <a:pt x="228775" y="1037532"/>
                    </a:cubicBezTo>
                    <a:lnTo>
                      <a:pt x="237963" y="1010567"/>
                    </a:lnTo>
                    <a:cubicBezTo>
                      <a:pt x="239603" y="1005797"/>
                      <a:pt x="242556" y="1001977"/>
                      <a:pt x="246329" y="999797"/>
                    </a:cubicBezTo>
                    <a:lnTo>
                      <a:pt x="269294" y="986798"/>
                    </a:lnTo>
                    <a:cubicBezTo>
                      <a:pt x="275364" y="983356"/>
                      <a:pt x="282580" y="984569"/>
                      <a:pt x="287667" y="989847"/>
                    </a:cubicBezTo>
                    <a:lnTo>
                      <a:pt x="297837" y="1000567"/>
                    </a:lnTo>
                    <a:cubicBezTo>
                      <a:pt x="299313" y="1002207"/>
                      <a:pt x="301117" y="1002993"/>
                      <a:pt x="302921" y="1002879"/>
                    </a:cubicBezTo>
                    <a:cubicBezTo>
                      <a:pt x="304889" y="1002748"/>
                      <a:pt x="306858" y="1001567"/>
                      <a:pt x="308335" y="999551"/>
                    </a:cubicBezTo>
                    <a:lnTo>
                      <a:pt x="331299" y="968013"/>
                    </a:lnTo>
                    <a:cubicBezTo>
                      <a:pt x="333924" y="964439"/>
                      <a:pt x="334745" y="958915"/>
                      <a:pt x="333268" y="954276"/>
                    </a:cubicBezTo>
                    <a:lnTo>
                      <a:pt x="329495" y="943179"/>
                    </a:lnTo>
                    <a:cubicBezTo>
                      <a:pt x="328512" y="939999"/>
                      <a:pt x="326543" y="937540"/>
                      <a:pt x="324082" y="936622"/>
                    </a:cubicBezTo>
                    <a:lnTo>
                      <a:pt x="290947" y="923508"/>
                    </a:lnTo>
                    <a:cubicBezTo>
                      <a:pt x="288321" y="922459"/>
                      <a:pt x="285534" y="923426"/>
                      <a:pt x="283401" y="926114"/>
                    </a:cubicBezTo>
                    <a:lnTo>
                      <a:pt x="266012" y="948178"/>
                    </a:lnTo>
                    <a:cubicBezTo>
                      <a:pt x="261911" y="953293"/>
                      <a:pt x="256006" y="955555"/>
                      <a:pt x="250101" y="954014"/>
                    </a:cubicBezTo>
                    <a:lnTo>
                      <a:pt x="227136" y="947883"/>
                    </a:lnTo>
                    <a:cubicBezTo>
                      <a:pt x="226643" y="947752"/>
                      <a:pt x="226152" y="947687"/>
                      <a:pt x="225660" y="947687"/>
                    </a:cubicBezTo>
                    <a:close/>
                    <a:moveTo>
                      <a:pt x="682177" y="326820"/>
                    </a:moveTo>
                    <a:cubicBezTo>
                      <a:pt x="673810" y="326820"/>
                      <a:pt x="666594" y="319214"/>
                      <a:pt x="665444" y="309002"/>
                    </a:cubicBezTo>
                    <a:lnTo>
                      <a:pt x="658556" y="246827"/>
                    </a:lnTo>
                    <a:cubicBezTo>
                      <a:pt x="657899" y="242089"/>
                      <a:pt x="658720" y="237254"/>
                      <a:pt x="660853" y="233221"/>
                    </a:cubicBezTo>
                    <a:lnTo>
                      <a:pt x="686934" y="181111"/>
                    </a:lnTo>
                    <a:cubicBezTo>
                      <a:pt x="689724" y="175324"/>
                      <a:pt x="694808" y="171652"/>
                      <a:pt x="700385" y="171308"/>
                    </a:cubicBezTo>
                    <a:lnTo>
                      <a:pt x="750745" y="168128"/>
                    </a:lnTo>
                    <a:cubicBezTo>
                      <a:pt x="754518" y="167899"/>
                      <a:pt x="757798" y="163948"/>
                      <a:pt x="758619" y="158752"/>
                    </a:cubicBezTo>
                    <a:lnTo>
                      <a:pt x="774694" y="58055"/>
                    </a:lnTo>
                    <a:cubicBezTo>
                      <a:pt x="774858" y="56842"/>
                      <a:pt x="775187" y="55613"/>
                      <a:pt x="775679" y="54416"/>
                    </a:cubicBezTo>
                    <a:lnTo>
                      <a:pt x="788965" y="13043"/>
                    </a:lnTo>
                    <a:cubicBezTo>
                      <a:pt x="791098" y="6223"/>
                      <a:pt x="796020" y="1453"/>
                      <a:pt x="801925" y="273"/>
                    </a:cubicBezTo>
                    <a:cubicBezTo>
                      <a:pt x="807338" y="-776"/>
                      <a:pt x="812588" y="1224"/>
                      <a:pt x="816360" y="5797"/>
                    </a:cubicBezTo>
                    <a:lnTo>
                      <a:pt x="875085" y="74956"/>
                    </a:lnTo>
                    <a:cubicBezTo>
                      <a:pt x="875742" y="75792"/>
                      <a:pt x="876561" y="76447"/>
                      <a:pt x="877382" y="76906"/>
                    </a:cubicBezTo>
                    <a:lnTo>
                      <a:pt x="925282" y="103412"/>
                    </a:lnTo>
                    <a:lnTo>
                      <a:pt x="924625" y="107822"/>
                    </a:lnTo>
                    <a:lnTo>
                      <a:pt x="926101" y="103806"/>
                    </a:lnTo>
                    <a:lnTo>
                      <a:pt x="963830" y="118280"/>
                    </a:lnTo>
                    <a:cubicBezTo>
                      <a:pt x="965799" y="119050"/>
                      <a:pt x="967931" y="118657"/>
                      <a:pt x="969735" y="117296"/>
                    </a:cubicBezTo>
                    <a:lnTo>
                      <a:pt x="995489" y="97708"/>
                    </a:lnTo>
                    <a:cubicBezTo>
                      <a:pt x="999754" y="94429"/>
                      <a:pt x="1005004" y="93659"/>
                      <a:pt x="1009924" y="95626"/>
                    </a:cubicBezTo>
                    <a:cubicBezTo>
                      <a:pt x="1015667" y="98019"/>
                      <a:pt x="1020094" y="104101"/>
                      <a:pt x="1021079" y="111510"/>
                    </a:cubicBezTo>
                    <a:lnTo>
                      <a:pt x="1029117" y="166227"/>
                    </a:lnTo>
                    <a:cubicBezTo>
                      <a:pt x="1030757" y="177472"/>
                      <a:pt x="1025016" y="187979"/>
                      <a:pt x="1015831" y="190143"/>
                    </a:cubicBezTo>
                    <a:lnTo>
                      <a:pt x="938239" y="208535"/>
                    </a:lnTo>
                    <a:cubicBezTo>
                      <a:pt x="936599" y="208944"/>
                      <a:pt x="934960" y="210141"/>
                      <a:pt x="933812" y="211928"/>
                    </a:cubicBezTo>
                    <a:lnTo>
                      <a:pt x="885420" y="281414"/>
                    </a:lnTo>
                    <a:cubicBezTo>
                      <a:pt x="880336" y="288528"/>
                      <a:pt x="872134" y="290675"/>
                      <a:pt x="865079" y="286643"/>
                    </a:cubicBezTo>
                    <a:lnTo>
                      <a:pt x="785850" y="240663"/>
                    </a:lnTo>
                    <a:cubicBezTo>
                      <a:pt x="784208" y="239745"/>
                      <a:pt x="782568" y="239565"/>
                      <a:pt x="780928" y="240155"/>
                    </a:cubicBezTo>
                    <a:cubicBezTo>
                      <a:pt x="778631" y="240975"/>
                      <a:pt x="776663" y="243171"/>
                      <a:pt x="775515" y="246171"/>
                    </a:cubicBezTo>
                    <a:lnTo>
                      <a:pt x="749924" y="313870"/>
                    </a:lnTo>
                    <a:cubicBezTo>
                      <a:pt x="747137" y="321083"/>
                      <a:pt x="741394" y="325656"/>
                      <a:pt x="734834" y="325787"/>
                    </a:cubicBezTo>
                    <a:lnTo>
                      <a:pt x="682341" y="326804"/>
                    </a:lnTo>
                    <a:lnTo>
                      <a:pt x="682177" y="326804"/>
                    </a:lnTo>
                    <a:close/>
                    <a:moveTo>
                      <a:pt x="804712" y="8600"/>
                    </a:moveTo>
                    <a:cubicBezTo>
                      <a:pt x="804386" y="8600"/>
                      <a:pt x="804058" y="8633"/>
                      <a:pt x="803565" y="8715"/>
                    </a:cubicBezTo>
                    <a:cubicBezTo>
                      <a:pt x="800776" y="9272"/>
                      <a:pt x="798317" y="11879"/>
                      <a:pt x="797167" y="15682"/>
                    </a:cubicBezTo>
                    <a:lnTo>
                      <a:pt x="783717" y="57105"/>
                    </a:lnTo>
                    <a:cubicBezTo>
                      <a:pt x="783553" y="57875"/>
                      <a:pt x="783389" y="58613"/>
                      <a:pt x="783224" y="59367"/>
                    </a:cubicBezTo>
                    <a:lnTo>
                      <a:pt x="767149" y="160112"/>
                    </a:lnTo>
                    <a:cubicBezTo>
                      <a:pt x="765673" y="169407"/>
                      <a:pt x="759111" y="176226"/>
                      <a:pt x="751400" y="176718"/>
                    </a:cubicBezTo>
                    <a:lnTo>
                      <a:pt x="700877" y="179898"/>
                    </a:lnTo>
                    <a:cubicBezTo>
                      <a:pt x="698416" y="180045"/>
                      <a:pt x="696119" y="181947"/>
                      <a:pt x="694479" y="184963"/>
                    </a:cubicBezTo>
                    <a:lnTo>
                      <a:pt x="668562" y="237073"/>
                    </a:lnTo>
                    <a:cubicBezTo>
                      <a:pt x="667251" y="239647"/>
                      <a:pt x="666758" y="242778"/>
                      <a:pt x="667086" y="245876"/>
                    </a:cubicBezTo>
                    <a:lnTo>
                      <a:pt x="673975" y="308051"/>
                    </a:lnTo>
                    <a:cubicBezTo>
                      <a:pt x="674631" y="313788"/>
                      <a:pt x="678240" y="318230"/>
                      <a:pt x="682177" y="318230"/>
                    </a:cubicBezTo>
                    <a:lnTo>
                      <a:pt x="682341" y="318230"/>
                    </a:lnTo>
                    <a:lnTo>
                      <a:pt x="734670" y="317214"/>
                    </a:lnTo>
                    <a:cubicBezTo>
                      <a:pt x="737621" y="317149"/>
                      <a:pt x="740411" y="314657"/>
                      <a:pt x="741887" y="310854"/>
                    </a:cubicBezTo>
                    <a:lnTo>
                      <a:pt x="767477" y="243155"/>
                    </a:lnTo>
                    <a:cubicBezTo>
                      <a:pt x="769610" y="237778"/>
                      <a:pt x="773383" y="233746"/>
                      <a:pt x="778138" y="232074"/>
                    </a:cubicBezTo>
                    <a:cubicBezTo>
                      <a:pt x="782077" y="230631"/>
                      <a:pt x="786340" y="231041"/>
                      <a:pt x="790279" y="233254"/>
                    </a:cubicBezTo>
                    <a:lnTo>
                      <a:pt x="869509" y="279234"/>
                    </a:lnTo>
                    <a:cubicBezTo>
                      <a:pt x="872460" y="281004"/>
                      <a:pt x="875906" y="279971"/>
                      <a:pt x="878367" y="276529"/>
                    </a:cubicBezTo>
                    <a:lnTo>
                      <a:pt x="926758" y="207043"/>
                    </a:lnTo>
                    <a:cubicBezTo>
                      <a:pt x="929219" y="203502"/>
                      <a:pt x="932663" y="201076"/>
                      <a:pt x="936435" y="200191"/>
                    </a:cubicBezTo>
                    <a:lnTo>
                      <a:pt x="1013861" y="181799"/>
                    </a:lnTo>
                    <a:cubicBezTo>
                      <a:pt x="1018454" y="180685"/>
                      <a:pt x="1021736" y="174128"/>
                      <a:pt x="1020751" y="167505"/>
                    </a:cubicBezTo>
                    <a:lnTo>
                      <a:pt x="1012549" y="112772"/>
                    </a:lnTo>
                    <a:cubicBezTo>
                      <a:pt x="1011892" y="108346"/>
                      <a:pt x="1009760" y="104838"/>
                      <a:pt x="1006644" y="103592"/>
                    </a:cubicBezTo>
                    <a:cubicBezTo>
                      <a:pt x="1004676" y="102789"/>
                      <a:pt x="1002543" y="103117"/>
                      <a:pt x="1000739" y="104543"/>
                    </a:cubicBezTo>
                    <a:lnTo>
                      <a:pt x="974984" y="124132"/>
                    </a:lnTo>
                    <a:cubicBezTo>
                      <a:pt x="970721" y="127345"/>
                      <a:pt x="965470" y="128131"/>
                      <a:pt x="960713" y="126312"/>
                    </a:cubicBezTo>
                    <a:lnTo>
                      <a:pt x="923149" y="111821"/>
                    </a:lnTo>
                    <a:cubicBezTo>
                      <a:pt x="922492" y="111575"/>
                      <a:pt x="921836" y="111297"/>
                      <a:pt x="921181" y="110969"/>
                    </a:cubicBezTo>
                    <a:lnTo>
                      <a:pt x="873281" y="84447"/>
                    </a:lnTo>
                    <a:cubicBezTo>
                      <a:pt x="871477" y="83496"/>
                      <a:pt x="870001" y="82168"/>
                      <a:pt x="868523" y="80529"/>
                    </a:cubicBezTo>
                    <a:lnTo>
                      <a:pt x="809963" y="11370"/>
                    </a:lnTo>
                    <a:cubicBezTo>
                      <a:pt x="808323" y="9568"/>
                      <a:pt x="806519" y="8617"/>
                      <a:pt x="804712" y="861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4" name="Graphic 9">
              <a:extLst>
                <a:ext uri="{FF2B5EF4-FFF2-40B4-BE49-F238E27FC236}">
                  <a16:creationId xmlns:a16="http://schemas.microsoft.com/office/drawing/2014/main" id="{4FF2269D-CE07-7DA6-B2C1-B3347AF121F4}"/>
                </a:ext>
              </a:extLst>
            </p:cNvPr>
            <p:cNvGrpSpPr/>
            <p:nvPr/>
          </p:nvGrpSpPr>
          <p:grpSpPr>
            <a:xfrm>
              <a:off x="15748123" y="7758761"/>
              <a:ext cx="618253" cy="1072747"/>
              <a:chOff x="15748123" y="7758761"/>
              <a:chExt cx="618253" cy="1072747"/>
            </a:xfrm>
            <a:grpFill/>
          </p:grpSpPr>
          <p:sp>
            <p:nvSpPr>
              <p:cNvPr id="1577" name="Freeform 1576">
                <a:extLst>
                  <a:ext uri="{FF2B5EF4-FFF2-40B4-BE49-F238E27FC236}">
                    <a16:creationId xmlns:a16="http://schemas.microsoft.com/office/drawing/2014/main" id="{88D4A95F-8766-07F3-9EC3-CF06D95403E2}"/>
                  </a:ext>
                </a:extLst>
              </p:cNvPr>
              <p:cNvSpPr/>
              <p:nvPr/>
            </p:nvSpPr>
            <p:spPr>
              <a:xfrm>
                <a:off x="15765184" y="7764613"/>
                <a:ext cx="596927" cy="1062589"/>
              </a:xfrm>
              <a:custGeom>
                <a:avLst/>
                <a:gdLst>
                  <a:gd name="connsiteX0" fmla="*/ 587911 w 596927"/>
                  <a:gd name="connsiteY0" fmla="*/ 832177 h 1062589"/>
                  <a:gd name="connsiteX1" fmla="*/ 588076 w 596927"/>
                  <a:gd name="connsiteY1" fmla="*/ 833685 h 1062589"/>
                  <a:gd name="connsiteX2" fmla="*/ 592669 w 596927"/>
                  <a:gd name="connsiteY2" fmla="*/ 888828 h 1062589"/>
                  <a:gd name="connsiteX3" fmla="*/ 596770 w 596927"/>
                  <a:gd name="connsiteY3" fmla="*/ 931070 h 1062589"/>
                  <a:gd name="connsiteX4" fmla="*/ 596113 w 596927"/>
                  <a:gd name="connsiteY4" fmla="*/ 938611 h 1062589"/>
                  <a:gd name="connsiteX5" fmla="*/ 587911 w 596927"/>
                  <a:gd name="connsiteY5" fmla="*/ 969035 h 1062589"/>
                  <a:gd name="connsiteX6" fmla="*/ 564127 w 596927"/>
                  <a:gd name="connsiteY6" fmla="*/ 969510 h 1062589"/>
                  <a:gd name="connsiteX7" fmla="*/ 558548 w 596927"/>
                  <a:gd name="connsiteY7" fmla="*/ 950921 h 1062589"/>
                  <a:gd name="connsiteX8" fmla="*/ 537551 w 596927"/>
                  <a:gd name="connsiteY8" fmla="*/ 945791 h 1062589"/>
                  <a:gd name="connsiteX9" fmla="*/ 527054 w 596927"/>
                  <a:gd name="connsiteY9" fmla="*/ 960592 h 1062589"/>
                  <a:gd name="connsiteX10" fmla="*/ 524757 w 596927"/>
                  <a:gd name="connsiteY10" fmla="*/ 978313 h 1062589"/>
                  <a:gd name="connsiteX11" fmla="*/ 539357 w 596927"/>
                  <a:gd name="connsiteY11" fmla="*/ 1020785 h 1062589"/>
                  <a:gd name="connsiteX12" fmla="*/ 538700 w 596927"/>
                  <a:gd name="connsiteY12" fmla="*/ 1035914 h 1062589"/>
                  <a:gd name="connsiteX13" fmla="*/ 529841 w 596927"/>
                  <a:gd name="connsiteY13" fmla="*/ 1054732 h 1062589"/>
                  <a:gd name="connsiteX14" fmla="*/ 513273 w 596927"/>
                  <a:gd name="connsiteY14" fmla="*/ 1060781 h 1062589"/>
                  <a:gd name="connsiteX15" fmla="*/ 454384 w 596927"/>
                  <a:gd name="connsiteY15" fmla="*/ 1021604 h 1062589"/>
                  <a:gd name="connsiteX16" fmla="*/ 448479 w 596927"/>
                  <a:gd name="connsiteY16" fmla="*/ 1013211 h 1062589"/>
                  <a:gd name="connsiteX17" fmla="*/ 434208 w 596927"/>
                  <a:gd name="connsiteY17" fmla="*/ 967739 h 1062589"/>
                  <a:gd name="connsiteX18" fmla="*/ 435027 w 596927"/>
                  <a:gd name="connsiteY18" fmla="*/ 953134 h 1062589"/>
                  <a:gd name="connsiteX19" fmla="*/ 444378 w 596927"/>
                  <a:gd name="connsiteY19" fmla="*/ 933480 h 1062589"/>
                  <a:gd name="connsiteX20" fmla="*/ 441260 w 596927"/>
                  <a:gd name="connsiteY20" fmla="*/ 912088 h 1062589"/>
                  <a:gd name="connsiteX21" fmla="*/ 420920 w 596927"/>
                  <a:gd name="connsiteY21" fmla="*/ 891746 h 1062589"/>
                  <a:gd name="connsiteX22" fmla="*/ 403369 w 596927"/>
                  <a:gd name="connsiteY22" fmla="*/ 894467 h 1062589"/>
                  <a:gd name="connsiteX23" fmla="*/ 394674 w 596927"/>
                  <a:gd name="connsiteY23" fmla="*/ 908695 h 1062589"/>
                  <a:gd name="connsiteX24" fmla="*/ 383847 w 596927"/>
                  <a:gd name="connsiteY24" fmla="*/ 914793 h 1062589"/>
                  <a:gd name="connsiteX25" fmla="*/ 365311 w 596927"/>
                  <a:gd name="connsiteY25" fmla="*/ 913055 h 1062589"/>
                  <a:gd name="connsiteX26" fmla="*/ 356782 w 596927"/>
                  <a:gd name="connsiteY26" fmla="*/ 916203 h 1062589"/>
                  <a:gd name="connsiteX27" fmla="*/ 312327 w 596927"/>
                  <a:gd name="connsiteY27" fmla="*/ 958724 h 1062589"/>
                  <a:gd name="connsiteX28" fmla="*/ 303142 w 596927"/>
                  <a:gd name="connsiteY28" fmla="*/ 934972 h 1062589"/>
                  <a:gd name="connsiteX29" fmla="*/ 326434 w 596927"/>
                  <a:gd name="connsiteY29" fmla="*/ 870436 h 1062589"/>
                  <a:gd name="connsiteX30" fmla="*/ 332503 w 596927"/>
                  <a:gd name="connsiteY30" fmla="*/ 862585 h 1062589"/>
                  <a:gd name="connsiteX31" fmla="*/ 366624 w 596927"/>
                  <a:gd name="connsiteY31" fmla="*/ 841914 h 1062589"/>
                  <a:gd name="connsiteX32" fmla="*/ 368264 w 596927"/>
                  <a:gd name="connsiteY32" fmla="*/ 840586 h 1062589"/>
                  <a:gd name="connsiteX33" fmla="*/ 392213 w 596927"/>
                  <a:gd name="connsiteY33" fmla="*/ 819309 h 1062589"/>
                  <a:gd name="connsiteX34" fmla="*/ 409274 w 596927"/>
                  <a:gd name="connsiteY34" fmla="*/ 822653 h 1062589"/>
                  <a:gd name="connsiteX35" fmla="*/ 419116 w 596927"/>
                  <a:gd name="connsiteY35" fmla="*/ 838914 h 1062589"/>
                  <a:gd name="connsiteX36" fmla="*/ 433551 w 596927"/>
                  <a:gd name="connsiteY36" fmla="*/ 844078 h 1062589"/>
                  <a:gd name="connsiteX37" fmla="*/ 467999 w 596927"/>
                  <a:gd name="connsiteY37" fmla="*/ 827112 h 1062589"/>
                  <a:gd name="connsiteX38" fmla="*/ 475217 w 596927"/>
                  <a:gd name="connsiteY38" fmla="*/ 818031 h 1062589"/>
                  <a:gd name="connsiteX39" fmla="*/ 481451 w 596927"/>
                  <a:gd name="connsiteY39" fmla="*/ 798131 h 1062589"/>
                  <a:gd name="connsiteX40" fmla="*/ 492769 w 596927"/>
                  <a:gd name="connsiteY40" fmla="*/ 787984 h 1062589"/>
                  <a:gd name="connsiteX41" fmla="*/ 515406 w 596927"/>
                  <a:gd name="connsiteY41" fmla="*/ 787263 h 1062589"/>
                  <a:gd name="connsiteX42" fmla="*/ 527709 w 596927"/>
                  <a:gd name="connsiteY42" fmla="*/ 770182 h 1062589"/>
                  <a:gd name="connsiteX43" fmla="*/ 527054 w 596927"/>
                  <a:gd name="connsiteY43" fmla="*/ 752954 h 1062589"/>
                  <a:gd name="connsiteX44" fmla="*/ 546081 w 596927"/>
                  <a:gd name="connsiteY44" fmla="*/ 738185 h 1062589"/>
                  <a:gd name="connsiteX45" fmla="*/ 571836 w 596927"/>
                  <a:gd name="connsiteY45" fmla="*/ 758035 h 1062589"/>
                  <a:gd name="connsiteX46" fmla="*/ 577577 w 596927"/>
                  <a:gd name="connsiteY46" fmla="*/ 768658 h 1062589"/>
                  <a:gd name="connsiteX47" fmla="*/ 583318 w 596927"/>
                  <a:gd name="connsiteY47" fmla="*/ 803622 h 1062589"/>
                  <a:gd name="connsiteX48" fmla="*/ 587911 w 596927"/>
                  <a:gd name="connsiteY48" fmla="*/ 832210 h 1062589"/>
                  <a:gd name="connsiteX49" fmla="*/ 430764 w 596927"/>
                  <a:gd name="connsiteY49" fmla="*/ 683304 h 1062589"/>
                  <a:gd name="connsiteX50" fmla="*/ 412718 w 596927"/>
                  <a:gd name="connsiteY50" fmla="*/ 705237 h 1062589"/>
                  <a:gd name="connsiteX51" fmla="*/ 410095 w 596927"/>
                  <a:gd name="connsiteY51" fmla="*/ 709630 h 1062589"/>
                  <a:gd name="connsiteX52" fmla="*/ 391394 w 596927"/>
                  <a:gd name="connsiteY52" fmla="*/ 756593 h 1062589"/>
                  <a:gd name="connsiteX53" fmla="*/ 389097 w 596927"/>
                  <a:gd name="connsiteY53" fmla="*/ 760642 h 1062589"/>
                  <a:gd name="connsiteX54" fmla="*/ 372037 w 596927"/>
                  <a:gd name="connsiteY54" fmla="*/ 782608 h 1062589"/>
                  <a:gd name="connsiteX55" fmla="*/ 332996 w 596927"/>
                  <a:gd name="connsiteY55" fmla="*/ 726710 h 1062589"/>
                  <a:gd name="connsiteX56" fmla="*/ 343987 w 596927"/>
                  <a:gd name="connsiteY56" fmla="*/ 705253 h 1062589"/>
                  <a:gd name="connsiteX57" fmla="*/ 345134 w 596927"/>
                  <a:gd name="connsiteY57" fmla="*/ 703532 h 1062589"/>
                  <a:gd name="connsiteX58" fmla="*/ 358258 w 596927"/>
                  <a:gd name="connsiteY58" fmla="*/ 684025 h 1062589"/>
                  <a:gd name="connsiteX59" fmla="*/ 361210 w 596927"/>
                  <a:gd name="connsiteY59" fmla="*/ 676108 h 1062589"/>
                  <a:gd name="connsiteX60" fmla="*/ 365803 w 596927"/>
                  <a:gd name="connsiteY60" fmla="*/ 642225 h 1062589"/>
                  <a:gd name="connsiteX61" fmla="*/ 376795 w 596927"/>
                  <a:gd name="connsiteY61" fmla="*/ 628850 h 1062589"/>
                  <a:gd name="connsiteX62" fmla="*/ 385815 w 596927"/>
                  <a:gd name="connsiteY62" fmla="*/ 627473 h 1062589"/>
                  <a:gd name="connsiteX63" fmla="*/ 399432 w 596927"/>
                  <a:gd name="connsiteY63" fmla="*/ 647897 h 1062589"/>
                  <a:gd name="connsiteX64" fmla="*/ 392706 w 596927"/>
                  <a:gd name="connsiteY64" fmla="*/ 680583 h 1062589"/>
                  <a:gd name="connsiteX65" fmla="*/ 440934 w 596927"/>
                  <a:gd name="connsiteY65" fmla="*/ 600917 h 1062589"/>
                  <a:gd name="connsiteX66" fmla="*/ 434700 w 596927"/>
                  <a:gd name="connsiteY66" fmla="*/ 673223 h 1062589"/>
                  <a:gd name="connsiteX67" fmla="*/ 430764 w 596927"/>
                  <a:gd name="connsiteY67" fmla="*/ 683271 h 1062589"/>
                  <a:gd name="connsiteX68" fmla="*/ 86120 w 596927"/>
                  <a:gd name="connsiteY68" fmla="*/ 757068 h 1062589"/>
                  <a:gd name="connsiteX69" fmla="*/ 83495 w 596927"/>
                  <a:gd name="connsiteY69" fmla="*/ 760183 h 1062589"/>
                  <a:gd name="connsiteX70" fmla="*/ 0 w 596927"/>
                  <a:gd name="connsiteY70" fmla="*/ 837111 h 1062589"/>
                  <a:gd name="connsiteX71" fmla="*/ 31330 w 596927"/>
                  <a:gd name="connsiteY71" fmla="*/ 781312 h 1062589"/>
                  <a:gd name="connsiteX72" fmla="*/ 33134 w 596927"/>
                  <a:gd name="connsiteY72" fmla="*/ 778591 h 1062589"/>
                  <a:gd name="connsiteX73" fmla="*/ 77261 w 596927"/>
                  <a:gd name="connsiteY73" fmla="*/ 728973 h 1062589"/>
                  <a:gd name="connsiteX74" fmla="*/ 78737 w 596927"/>
                  <a:gd name="connsiteY74" fmla="*/ 727087 h 1062589"/>
                  <a:gd name="connsiteX75" fmla="*/ 114006 w 596927"/>
                  <a:gd name="connsiteY75" fmla="*/ 672010 h 1062589"/>
                  <a:gd name="connsiteX76" fmla="*/ 115317 w 596927"/>
                  <a:gd name="connsiteY76" fmla="*/ 669453 h 1062589"/>
                  <a:gd name="connsiteX77" fmla="*/ 149274 w 596927"/>
                  <a:gd name="connsiteY77" fmla="*/ 589754 h 1062589"/>
                  <a:gd name="connsiteX78" fmla="*/ 159116 w 596927"/>
                  <a:gd name="connsiteY78" fmla="*/ 647307 h 1062589"/>
                  <a:gd name="connsiteX79" fmla="*/ 155015 w 596927"/>
                  <a:gd name="connsiteY79" fmla="*/ 663207 h 1062589"/>
                  <a:gd name="connsiteX80" fmla="*/ 120239 w 596927"/>
                  <a:gd name="connsiteY80" fmla="*/ 701958 h 1062589"/>
                  <a:gd name="connsiteX81" fmla="*/ 118763 w 596927"/>
                  <a:gd name="connsiteY81" fmla="*/ 704138 h 1062589"/>
                  <a:gd name="connsiteX82" fmla="*/ 86120 w 596927"/>
                  <a:gd name="connsiteY82" fmla="*/ 757052 h 1062589"/>
                  <a:gd name="connsiteX83" fmla="*/ 300845 w 596927"/>
                  <a:gd name="connsiteY83" fmla="*/ 546447 h 1062589"/>
                  <a:gd name="connsiteX84" fmla="*/ 334800 w 596927"/>
                  <a:gd name="connsiteY84" fmla="*/ 569707 h 1062589"/>
                  <a:gd name="connsiteX85" fmla="*/ 340705 w 596927"/>
                  <a:gd name="connsiteY85" fmla="*/ 571608 h 1062589"/>
                  <a:gd name="connsiteX86" fmla="*/ 366296 w 596927"/>
                  <a:gd name="connsiteY86" fmla="*/ 571608 h 1062589"/>
                  <a:gd name="connsiteX87" fmla="*/ 378927 w 596927"/>
                  <a:gd name="connsiteY87" fmla="*/ 587935 h 1062589"/>
                  <a:gd name="connsiteX88" fmla="*/ 378927 w 596927"/>
                  <a:gd name="connsiteY88" fmla="*/ 599295 h 1062589"/>
                  <a:gd name="connsiteX89" fmla="*/ 374826 w 596927"/>
                  <a:gd name="connsiteY89" fmla="*/ 611409 h 1062589"/>
                  <a:gd name="connsiteX90" fmla="*/ 350549 w 596927"/>
                  <a:gd name="connsiteY90" fmla="*/ 639849 h 1062589"/>
                  <a:gd name="connsiteX91" fmla="*/ 347431 w 596927"/>
                  <a:gd name="connsiteY91" fmla="*/ 642520 h 1062589"/>
                  <a:gd name="connsiteX92" fmla="*/ 307735 w 596927"/>
                  <a:gd name="connsiteY92" fmla="*/ 666633 h 1062589"/>
                  <a:gd name="connsiteX93" fmla="*/ 305603 w 596927"/>
                  <a:gd name="connsiteY93" fmla="*/ 629276 h 1062589"/>
                  <a:gd name="connsiteX94" fmla="*/ 305603 w 596927"/>
                  <a:gd name="connsiteY94" fmla="*/ 625752 h 1062589"/>
                  <a:gd name="connsiteX95" fmla="*/ 309704 w 596927"/>
                  <a:gd name="connsiteY95" fmla="*/ 589164 h 1062589"/>
                  <a:gd name="connsiteX96" fmla="*/ 309211 w 596927"/>
                  <a:gd name="connsiteY96" fmla="*/ 582116 h 1062589"/>
                  <a:gd name="connsiteX97" fmla="*/ 300845 w 596927"/>
                  <a:gd name="connsiteY97" fmla="*/ 546447 h 1062589"/>
                  <a:gd name="connsiteX98" fmla="*/ 531155 w 596927"/>
                  <a:gd name="connsiteY98" fmla="*/ 526825 h 1062589"/>
                  <a:gd name="connsiteX99" fmla="*/ 542965 w 596927"/>
                  <a:gd name="connsiteY99" fmla="*/ 586476 h 1062589"/>
                  <a:gd name="connsiteX100" fmla="*/ 526561 w 596927"/>
                  <a:gd name="connsiteY100" fmla="*/ 605933 h 1062589"/>
                  <a:gd name="connsiteX101" fmla="*/ 500642 w 596927"/>
                  <a:gd name="connsiteY101" fmla="*/ 593967 h 1062589"/>
                  <a:gd name="connsiteX102" fmla="*/ 500642 w 596927"/>
                  <a:gd name="connsiteY102" fmla="*/ 618752 h 1062589"/>
                  <a:gd name="connsiteX103" fmla="*/ 501627 w 596927"/>
                  <a:gd name="connsiteY103" fmla="*/ 624850 h 1062589"/>
                  <a:gd name="connsiteX104" fmla="*/ 512290 w 596927"/>
                  <a:gd name="connsiteY104" fmla="*/ 659306 h 1062589"/>
                  <a:gd name="connsiteX105" fmla="*/ 506057 w 596927"/>
                  <a:gd name="connsiteY105" fmla="*/ 680190 h 1062589"/>
                  <a:gd name="connsiteX106" fmla="*/ 486863 w 596927"/>
                  <a:gd name="connsiteY106" fmla="*/ 691795 h 1062589"/>
                  <a:gd name="connsiteX107" fmla="*/ 484567 w 596927"/>
                  <a:gd name="connsiteY107" fmla="*/ 633095 h 1062589"/>
                  <a:gd name="connsiteX108" fmla="*/ 463898 w 596927"/>
                  <a:gd name="connsiteY108" fmla="*/ 628899 h 1062589"/>
                  <a:gd name="connsiteX109" fmla="*/ 458978 w 596927"/>
                  <a:gd name="connsiteY109" fmla="*/ 601999 h 1062589"/>
                  <a:gd name="connsiteX110" fmla="*/ 473249 w 596927"/>
                  <a:gd name="connsiteY110" fmla="*/ 582083 h 1062589"/>
                  <a:gd name="connsiteX111" fmla="*/ 491457 w 596927"/>
                  <a:gd name="connsiteY111" fmla="*/ 585574 h 1062589"/>
                  <a:gd name="connsiteX112" fmla="*/ 491457 w 596927"/>
                  <a:gd name="connsiteY112" fmla="*/ 560577 h 1062589"/>
                  <a:gd name="connsiteX113" fmla="*/ 488668 w 596927"/>
                  <a:gd name="connsiteY113" fmla="*/ 550348 h 1062589"/>
                  <a:gd name="connsiteX114" fmla="*/ 469312 w 596927"/>
                  <a:gd name="connsiteY114" fmla="*/ 519105 h 1062589"/>
                  <a:gd name="connsiteX115" fmla="*/ 479318 w 596927"/>
                  <a:gd name="connsiteY115" fmla="*/ 492549 h 1062589"/>
                  <a:gd name="connsiteX116" fmla="*/ 507861 w 596927"/>
                  <a:gd name="connsiteY116" fmla="*/ 493189 h 1062589"/>
                  <a:gd name="connsiteX117" fmla="*/ 518195 w 596927"/>
                  <a:gd name="connsiteY117" fmla="*/ 500368 h 1062589"/>
                  <a:gd name="connsiteX118" fmla="*/ 529349 w 596927"/>
                  <a:gd name="connsiteY118" fmla="*/ 521744 h 1062589"/>
                  <a:gd name="connsiteX119" fmla="*/ 531155 w 596927"/>
                  <a:gd name="connsiteY119" fmla="*/ 526825 h 1062589"/>
                  <a:gd name="connsiteX120" fmla="*/ 275747 w 596927"/>
                  <a:gd name="connsiteY120" fmla="*/ 457978 h 1062589"/>
                  <a:gd name="connsiteX121" fmla="*/ 268202 w 596927"/>
                  <a:gd name="connsiteY121" fmla="*/ 491402 h 1062589"/>
                  <a:gd name="connsiteX122" fmla="*/ 246712 w 596927"/>
                  <a:gd name="connsiteY122" fmla="*/ 497614 h 1062589"/>
                  <a:gd name="connsiteX123" fmla="*/ 234737 w 596927"/>
                  <a:gd name="connsiteY123" fmla="*/ 480026 h 1062589"/>
                  <a:gd name="connsiteX124" fmla="*/ 233918 w 596927"/>
                  <a:gd name="connsiteY124" fmla="*/ 478682 h 1062589"/>
                  <a:gd name="connsiteX125" fmla="*/ 214561 w 596927"/>
                  <a:gd name="connsiteY125" fmla="*/ 443553 h 1062589"/>
                  <a:gd name="connsiteX126" fmla="*/ 225388 w 596927"/>
                  <a:gd name="connsiteY126" fmla="*/ 417785 h 1062589"/>
                  <a:gd name="connsiteX127" fmla="*/ 249994 w 596927"/>
                  <a:gd name="connsiteY127" fmla="*/ 419031 h 1062589"/>
                  <a:gd name="connsiteX128" fmla="*/ 258360 w 596927"/>
                  <a:gd name="connsiteY128" fmla="*/ 423736 h 1062589"/>
                  <a:gd name="connsiteX129" fmla="*/ 272467 w 596927"/>
                  <a:gd name="connsiteY129" fmla="*/ 441783 h 1062589"/>
                  <a:gd name="connsiteX130" fmla="*/ 275747 w 596927"/>
                  <a:gd name="connsiteY130" fmla="*/ 457978 h 1062589"/>
                  <a:gd name="connsiteX131" fmla="*/ 266726 w 596927"/>
                  <a:gd name="connsiteY131" fmla="*/ 1590 h 1062589"/>
                  <a:gd name="connsiteX132" fmla="*/ 296087 w 596927"/>
                  <a:gd name="connsiteY132" fmla="*/ 19507 h 1062589"/>
                  <a:gd name="connsiteX133" fmla="*/ 309211 w 596927"/>
                  <a:gd name="connsiteY133" fmla="*/ 17589 h 1062589"/>
                  <a:gd name="connsiteX134" fmla="*/ 323811 w 596927"/>
                  <a:gd name="connsiteY134" fmla="*/ 2836 h 1062589"/>
                  <a:gd name="connsiteX135" fmla="*/ 328402 w 596927"/>
                  <a:gd name="connsiteY135" fmla="*/ 23801 h 1062589"/>
                  <a:gd name="connsiteX136" fmla="*/ 320857 w 596927"/>
                  <a:gd name="connsiteY136" fmla="*/ 51192 h 1062589"/>
                  <a:gd name="connsiteX137" fmla="*/ 321350 w 596927"/>
                  <a:gd name="connsiteY137" fmla="*/ 63290 h 1062589"/>
                  <a:gd name="connsiteX138" fmla="*/ 337918 w 596927"/>
                  <a:gd name="connsiteY138" fmla="*/ 111860 h 1062589"/>
                  <a:gd name="connsiteX139" fmla="*/ 338575 w 596927"/>
                  <a:gd name="connsiteY139" fmla="*/ 123252 h 1062589"/>
                  <a:gd name="connsiteX140" fmla="*/ 325286 w 596927"/>
                  <a:gd name="connsiteY140" fmla="*/ 179608 h 1062589"/>
                  <a:gd name="connsiteX141" fmla="*/ 319381 w 596927"/>
                  <a:gd name="connsiteY141" fmla="*/ 189115 h 1062589"/>
                  <a:gd name="connsiteX142" fmla="*/ 291986 w 596927"/>
                  <a:gd name="connsiteY142" fmla="*/ 208885 h 1062589"/>
                  <a:gd name="connsiteX143" fmla="*/ 285753 w 596927"/>
                  <a:gd name="connsiteY143" fmla="*/ 219605 h 1062589"/>
                  <a:gd name="connsiteX144" fmla="*/ 276239 w 596927"/>
                  <a:gd name="connsiteY144" fmla="*/ 275239 h 1062589"/>
                  <a:gd name="connsiteX145" fmla="*/ 276568 w 596927"/>
                  <a:gd name="connsiteY145" fmla="*/ 283698 h 1062589"/>
                  <a:gd name="connsiteX146" fmla="*/ 289525 w 596927"/>
                  <a:gd name="connsiteY146" fmla="*/ 336349 h 1062589"/>
                  <a:gd name="connsiteX147" fmla="*/ 298712 w 596927"/>
                  <a:gd name="connsiteY147" fmla="*/ 347315 h 1062589"/>
                  <a:gd name="connsiteX148" fmla="*/ 320857 w 596927"/>
                  <a:gd name="connsiteY148" fmla="*/ 354069 h 1062589"/>
                  <a:gd name="connsiteX149" fmla="*/ 326762 w 596927"/>
                  <a:gd name="connsiteY149" fmla="*/ 354004 h 1062589"/>
                  <a:gd name="connsiteX150" fmla="*/ 349400 w 596927"/>
                  <a:gd name="connsiteY150" fmla="*/ 346578 h 1062589"/>
                  <a:gd name="connsiteX151" fmla="*/ 357601 w 596927"/>
                  <a:gd name="connsiteY151" fmla="*/ 347479 h 1062589"/>
                  <a:gd name="connsiteX152" fmla="*/ 423052 w 596927"/>
                  <a:gd name="connsiteY152" fmla="*/ 384968 h 1062589"/>
                  <a:gd name="connsiteX153" fmla="*/ 430600 w 596927"/>
                  <a:gd name="connsiteY153" fmla="*/ 402049 h 1062589"/>
                  <a:gd name="connsiteX154" fmla="*/ 428139 w 596927"/>
                  <a:gd name="connsiteY154" fmla="*/ 425391 h 1062589"/>
                  <a:gd name="connsiteX155" fmla="*/ 432896 w 596927"/>
                  <a:gd name="connsiteY155" fmla="*/ 440406 h 1062589"/>
                  <a:gd name="connsiteX156" fmla="*/ 441425 w 596927"/>
                  <a:gd name="connsiteY156" fmla="*/ 449160 h 1062589"/>
                  <a:gd name="connsiteX157" fmla="*/ 446018 w 596927"/>
                  <a:gd name="connsiteY157" fmla="*/ 465765 h 1062589"/>
                  <a:gd name="connsiteX158" fmla="*/ 440934 w 596927"/>
                  <a:gd name="connsiteY158" fmla="*/ 493320 h 1062589"/>
                  <a:gd name="connsiteX159" fmla="*/ 392706 w 596927"/>
                  <a:gd name="connsiteY159" fmla="*/ 454602 h 1062589"/>
                  <a:gd name="connsiteX160" fmla="*/ 388933 w 596927"/>
                  <a:gd name="connsiteY160" fmla="*/ 449963 h 1062589"/>
                  <a:gd name="connsiteX161" fmla="*/ 367443 w 596927"/>
                  <a:gd name="connsiteY161" fmla="*/ 409474 h 1062589"/>
                  <a:gd name="connsiteX162" fmla="*/ 351368 w 596927"/>
                  <a:gd name="connsiteY162" fmla="*/ 440226 h 1062589"/>
                  <a:gd name="connsiteX163" fmla="*/ 314624 w 596927"/>
                  <a:gd name="connsiteY163" fmla="*/ 395476 h 1062589"/>
                  <a:gd name="connsiteX164" fmla="*/ 303797 w 596927"/>
                  <a:gd name="connsiteY164" fmla="*/ 391263 h 1062589"/>
                  <a:gd name="connsiteX165" fmla="*/ 256391 w 596927"/>
                  <a:gd name="connsiteY165" fmla="*/ 401672 h 1062589"/>
                  <a:gd name="connsiteX166" fmla="*/ 249173 w 596927"/>
                  <a:gd name="connsiteY166" fmla="*/ 400541 h 1062589"/>
                  <a:gd name="connsiteX167" fmla="*/ 228668 w 596927"/>
                  <a:gd name="connsiteY167" fmla="*/ 389000 h 1062589"/>
                  <a:gd name="connsiteX168" fmla="*/ 221287 w 596927"/>
                  <a:gd name="connsiteY168" fmla="*/ 372641 h 1062589"/>
                  <a:gd name="connsiteX169" fmla="*/ 222270 w 596927"/>
                  <a:gd name="connsiteY169" fmla="*/ 356462 h 1062589"/>
                  <a:gd name="connsiteX170" fmla="*/ 227028 w 596927"/>
                  <a:gd name="connsiteY170" fmla="*/ 344988 h 1062589"/>
                  <a:gd name="connsiteX171" fmla="*/ 243432 w 596927"/>
                  <a:gd name="connsiteY171" fmla="*/ 328416 h 1062589"/>
                  <a:gd name="connsiteX172" fmla="*/ 225060 w 596927"/>
                  <a:gd name="connsiteY172" fmla="*/ 310253 h 1062589"/>
                  <a:gd name="connsiteX173" fmla="*/ 215872 w 596927"/>
                  <a:gd name="connsiteY173" fmla="*/ 339595 h 1062589"/>
                  <a:gd name="connsiteX174" fmla="*/ 185362 w 596927"/>
                  <a:gd name="connsiteY174" fmla="*/ 294582 h 1062589"/>
                  <a:gd name="connsiteX175" fmla="*/ 182901 w 596927"/>
                  <a:gd name="connsiteY175" fmla="*/ 288911 h 1062589"/>
                  <a:gd name="connsiteX176" fmla="*/ 175027 w 596927"/>
                  <a:gd name="connsiteY176" fmla="*/ 257913 h 1062589"/>
                  <a:gd name="connsiteX177" fmla="*/ 174372 w 596927"/>
                  <a:gd name="connsiteY177" fmla="*/ 253455 h 1062589"/>
                  <a:gd name="connsiteX178" fmla="*/ 172240 w 596927"/>
                  <a:gd name="connsiteY178" fmla="*/ 177477 h 1062589"/>
                  <a:gd name="connsiteX179" fmla="*/ 197500 w 596927"/>
                  <a:gd name="connsiteY179" fmla="*/ 204032 h 1062589"/>
                  <a:gd name="connsiteX180" fmla="*/ 204226 w 596927"/>
                  <a:gd name="connsiteY180" fmla="*/ 77682 h 1062589"/>
                  <a:gd name="connsiteX181" fmla="*/ 204883 w 596927"/>
                  <a:gd name="connsiteY181" fmla="*/ 73355 h 1062589"/>
                  <a:gd name="connsiteX182" fmla="*/ 222106 w 596927"/>
                  <a:gd name="connsiteY182" fmla="*/ 10868 h 1062589"/>
                  <a:gd name="connsiteX183" fmla="*/ 233918 w 596927"/>
                  <a:gd name="connsiteY183" fmla="*/ 0 h 1062589"/>
                  <a:gd name="connsiteX184" fmla="*/ 261311 w 596927"/>
                  <a:gd name="connsiteY184" fmla="*/ 0 h 1062589"/>
                  <a:gd name="connsiteX185" fmla="*/ 266562 w 596927"/>
                  <a:gd name="connsiteY185" fmla="*/ 1557 h 106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96927" h="1062589">
                    <a:moveTo>
                      <a:pt x="587911" y="832177"/>
                    </a:moveTo>
                    <a:cubicBezTo>
                      <a:pt x="587911" y="832685"/>
                      <a:pt x="588076" y="833177"/>
                      <a:pt x="588076" y="833685"/>
                    </a:cubicBezTo>
                    <a:lnTo>
                      <a:pt x="592669" y="888828"/>
                    </a:lnTo>
                    <a:lnTo>
                      <a:pt x="596770" y="931070"/>
                    </a:lnTo>
                    <a:cubicBezTo>
                      <a:pt x="597096" y="933611"/>
                      <a:pt x="596934" y="936201"/>
                      <a:pt x="596113" y="938611"/>
                    </a:cubicBezTo>
                    <a:lnTo>
                      <a:pt x="587911" y="969035"/>
                    </a:lnTo>
                    <a:cubicBezTo>
                      <a:pt x="583975" y="983296"/>
                      <a:pt x="568390" y="983607"/>
                      <a:pt x="564127" y="969510"/>
                    </a:cubicBezTo>
                    <a:lnTo>
                      <a:pt x="558548" y="950921"/>
                    </a:lnTo>
                    <a:cubicBezTo>
                      <a:pt x="555268" y="939677"/>
                      <a:pt x="543784" y="936906"/>
                      <a:pt x="537551" y="945791"/>
                    </a:cubicBezTo>
                    <a:lnTo>
                      <a:pt x="527054" y="960592"/>
                    </a:lnTo>
                    <a:cubicBezTo>
                      <a:pt x="523608" y="965379"/>
                      <a:pt x="522789" y="972346"/>
                      <a:pt x="524757" y="978313"/>
                    </a:cubicBezTo>
                    <a:lnTo>
                      <a:pt x="539357" y="1020785"/>
                    </a:lnTo>
                    <a:cubicBezTo>
                      <a:pt x="540997" y="1025685"/>
                      <a:pt x="540833" y="1031324"/>
                      <a:pt x="538700" y="1035914"/>
                    </a:cubicBezTo>
                    <a:lnTo>
                      <a:pt x="529841" y="1054732"/>
                    </a:lnTo>
                    <a:cubicBezTo>
                      <a:pt x="526397" y="1062059"/>
                      <a:pt x="519178" y="1064699"/>
                      <a:pt x="513273" y="1060781"/>
                    </a:cubicBezTo>
                    <a:lnTo>
                      <a:pt x="454384" y="1021604"/>
                    </a:lnTo>
                    <a:cubicBezTo>
                      <a:pt x="451595" y="1019817"/>
                      <a:pt x="449626" y="1016834"/>
                      <a:pt x="448479" y="1013211"/>
                    </a:cubicBezTo>
                    <a:lnTo>
                      <a:pt x="434208" y="967739"/>
                    </a:lnTo>
                    <a:cubicBezTo>
                      <a:pt x="432732" y="962953"/>
                      <a:pt x="433058" y="957544"/>
                      <a:pt x="435027" y="953134"/>
                    </a:cubicBezTo>
                    <a:lnTo>
                      <a:pt x="444378" y="933480"/>
                    </a:lnTo>
                    <a:cubicBezTo>
                      <a:pt x="447658" y="926382"/>
                      <a:pt x="446347" y="917170"/>
                      <a:pt x="441260" y="912088"/>
                    </a:cubicBezTo>
                    <a:lnTo>
                      <a:pt x="420920" y="891746"/>
                    </a:lnTo>
                    <a:cubicBezTo>
                      <a:pt x="415507" y="886271"/>
                      <a:pt x="407634" y="887500"/>
                      <a:pt x="403369" y="894467"/>
                    </a:cubicBezTo>
                    <a:lnTo>
                      <a:pt x="394674" y="908695"/>
                    </a:lnTo>
                    <a:cubicBezTo>
                      <a:pt x="392049" y="912908"/>
                      <a:pt x="387948" y="915186"/>
                      <a:pt x="383847" y="914793"/>
                    </a:cubicBezTo>
                    <a:lnTo>
                      <a:pt x="365311" y="913055"/>
                    </a:lnTo>
                    <a:cubicBezTo>
                      <a:pt x="362195" y="912777"/>
                      <a:pt x="359241" y="913891"/>
                      <a:pt x="356782" y="916203"/>
                    </a:cubicBezTo>
                    <a:lnTo>
                      <a:pt x="312327" y="958724"/>
                    </a:lnTo>
                    <a:lnTo>
                      <a:pt x="303142" y="934972"/>
                    </a:lnTo>
                    <a:lnTo>
                      <a:pt x="326434" y="870436"/>
                    </a:lnTo>
                    <a:cubicBezTo>
                      <a:pt x="327747" y="866977"/>
                      <a:pt x="329880" y="864207"/>
                      <a:pt x="332503" y="862585"/>
                    </a:cubicBezTo>
                    <a:lnTo>
                      <a:pt x="366624" y="841914"/>
                    </a:lnTo>
                    <a:cubicBezTo>
                      <a:pt x="367117" y="841537"/>
                      <a:pt x="367772" y="841094"/>
                      <a:pt x="368264" y="840586"/>
                    </a:cubicBezTo>
                    <a:lnTo>
                      <a:pt x="392213" y="819309"/>
                    </a:lnTo>
                    <a:cubicBezTo>
                      <a:pt x="397628" y="814424"/>
                      <a:pt x="405173" y="815883"/>
                      <a:pt x="409274" y="822653"/>
                    </a:cubicBezTo>
                    <a:lnTo>
                      <a:pt x="419116" y="838914"/>
                    </a:lnTo>
                    <a:cubicBezTo>
                      <a:pt x="422562" y="844520"/>
                      <a:pt x="428467" y="846619"/>
                      <a:pt x="433551" y="844078"/>
                    </a:cubicBezTo>
                    <a:lnTo>
                      <a:pt x="467999" y="827112"/>
                    </a:lnTo>
                    <a:cubicBezTo>
                      <a:pt x="471281" y="825505"/>
                      <a:pt x="473906" y="822211"/>
                      <a:pt x="475217" y="818031"/>
                    </a:cubicBezTo>
                    <a:lnTo>
                      <a:pt x="481451" y="798131"/>
                    </a:lnTo>
                    <a:cubicBezTo>
                      <a:pt x="483419" y="792131"/>
                      <a:pt x="487849" y="788148"/>
                      <a:pt x="492769" y="787984"/>
                    </a:cubicBezTo>
                    <a:lnTo>
                      <a:pt x="515406" y="787263"/>
                    </a:lnTo>
                    <a:cubicBezTo>
                      <a:pt x="522460" y="787033"/>
                      <a:pt x="528037" y="779329"/>
                      <a:pt x="527709" y="770182"/>
                    </a:cubicBezTo>
                    <a:lnTo>
                      <a:pt x="527054" y="752954"/>
                    </a:lnTo>
                    <a:cubicBezTo>
                      <a:pt x="526561" y="739939"/>
                      <a:pt x="537551" y="731497"/>
                      <a:pt x="546081" y="738185"/>
                    </a:cubicBezTo>
                    <a:lnTo>
                      <a:pt x="571836" y="758035"/>
                    </a:lnTo>
                    <a:cubicBezTo>
                      <a:pt x="574788" y="760363"/>
                      <a:pt x="576920" y="764215"/>
                      <a:pt x="577577" y="768658"/>
                    </a:cubicBezTo>
                    <a:lnTo>
                      <a:pt x="583318" y="803622"/>
                    </a:lnTo>
                    <a:lnTo>
                      <a:pt x="587911" y="832210"/>
                    </a:lnTo>
                    <a:close/>
                    <a:moveTo>
                      <a:pt x="430764" y="683304"/>
                    </a:moveTo>
                    <a:lnTo>
                      <a:pt x="412718" y="705237"/>
                    </a:lnTo>
                    <a:cubicBezTo>
                      <a:pt x="411735" y="706499"/>
                      <a:pt x="410750" y="707991"/>
                      <a:pt x="410095" y="709630"/>
                    </a:cubicBezTo>
                    <a:lnTo>
                      <a:pt x="391394" y="756593"/>
                    </a:lnTo>
                    <a:cubicBezTo>
                      <a:pt x="390737" y="758085"/>
                      <a:pt x="389916" y="759462"/>
                      <a:pt x="389097" y="760642"/>
                    </a:cubicBezTo>
                    <a:lnTo>
                      <a:pt x="372037" y="782608"/>
                    </a:lnTo>
                    <a:lnTo>
                      <a:pt x="332996" y="726710"/>
                    </a:lnTo>
                    <a:lnTo>
                      <a:pt x="343987" y="705253"/>
                    </a:lnTo>
                    <a:cubicBezTo>
                      <a:pt x="344315" y="704647"/>
                      <a:pt x="344644" y="704073"/>
                      <a:pt x="345134" y="703532"/>
                    </a:cubicBezTo>
                    <a:lnTo>
                      <a:pt x="358258" y="684025"/>
                    </a:lnTo>
                    <a:cubicBezTo>
                      <a:pt x="359734" y="681780"/>
                      <a:pt x="360883" y="679042"/>
                      <a:pt x="361210" y="676108"/>
                    </a:cubicBezTo>
                    <a:lnTo>
                      <a:pt x="365803" y="642225"/>
                    </a:lnTo>
                    <a:cubicBezTo>
                      <a:pt x="366789" y="635128"/>
                      <a:pt x="371218" y="629702"/>
                      <a:pt x="376795" y="628850"/>
                    </a:cubicBezTo>
                    <a:lnTo>
                      <a:pt x="385815" y="627473"/>
                    </a:lnTo>
                    <a:cubicBezTo>
                      <a:pt x="394674" y="626128"/>
                      <a:pt x="401729" y="636751"/>
                      <a:pt x="399432" y="647897"/>
                    </a:cubicBezTo>
                    <a:lnTo>
                      <a:pt x="392706" y="680583"/>
                    </a:lnTo>
                    <a:lnTo>
                      <a:pt x="440934" y="600917"/>
                    </a:lnTo>
                    <a:lnTo>
                      <a:pt x="434700" y="673223"/>
                    </a:lnTo>
                    <a:cubicBezTo>
                      <a:pt x="434372" y="677058"/>
                      <a:pt x="432896" y="680632"/>
                      <a:pt x="430764" y="683271"/>
                    </a:cubicBezTo>
                    <a:close/>
                    <a:moveTo>
                      <a:pt x="86120" y="757068"/>
                    </a:moveTo>
                    <a:cubicBezTo>
                      <a:pt x="85299" y="758265"/>
                      <a:pt x="84478" y="759314"/>
                      <a:pt x="83495" y="760183"/>
                    </a:cubicBezTo>
                    <a:lnTo>
                      <a:pt x="0" y="837111"/>
                    </a:lnTo>
                    <a:lnTo>
                      <a:pt x="31330" y="781312"/>
                    </a:lnTo>
                    <a:cubicBezTo>
                      <a:pt x="31822" y="780312"/>
                      <a:pt x="32479" y="779394"/>
                      <a:pt x="33134" y="778591"/>
                    </a:cubicBezTo>
                    <a:lnTo>
                      <a:pt x="77261" y="728973"/>
                    </a:lnTo>
                    <a:cubicBezTo>
                      <a:pt x="77754" y="728399"/>
                      <a:pt x="78244" y="727760"/>
                      <a:pt x="78737" y="727087"/>
                    </a:cubicBezTo>
                    <a:lnTo>
                      <a:pt x="114006" y="672010"/>
                    </a:lnTo>
                    <a:cubicBezTo>
                      <a:pt x="114498" y="671223"/>
                      <a:pt x="114991" y="670354"/>
                      <a:pt x="115317" y="669453"/>
                    </a:cubicBezTo>
                    <a:lnTo>
                      <a:pt x="149274" y="589754"/>
                    </a:lnTo>
                    <a:lnTo>
                      <a:pt x="159116" y="647307"/>
                    </a:lnTo>
                    <a:cubicBezTo>
                      <a:pt x="160101" y="653175"/>
                      <a:pt x="158623" y="659290"/>
                      <a:pt x="155015" y="663207"/>
                    </a:cubicBezTo>
                    <a:lnTo>
                      <a:pt x="120239" y="701958"/>
                    </a:lnTo>
                    <a:cubicBezTo>
                      <a:pt x="119746" y="702614"/>
                      <a:pt x="119254" y="703351"/>
                      <a:pt x="118763" y="704138"/>
                    </a:cubicBezTo>
                    <a:lnTo>
                      <a:pt x="86120" y="757052"/>
                    </a:lnTo>
                    <a:close/>
                    <a:moveTo>
                      <a:pt x="300845" y="546447"/>
                    </a:moveTo>
                    <a:lnTo>
                      <a:pt x="334800" y="569707"/>
                    </a:lnTo>
                    <a:cubicBezTo>
                      <a:pt x="336604" y="570953"/>
                      <a:pt x="338737" y="571608"/>
                      <a:pt x="340705" y="571608"/>
                    </a:cubicBezTo>
                    <a:lnTo>
                      <a:pt x="366296" y="571608"/>
                    </a:lnTo>
                    <a:cubicBezTo>
                      <a:pt x="373350" y="571608"/>
                      <a:pt x="378927" y="578919"/>
                      <a:pt x="378927" y="587935"/>
                    </a:cubicBezTo>
                    <a:lnTo>
                      <a:pt x="378927" y="599295"/>
                    </a:lnTo>
                    <a:cubicBezTo>
                      <a:pt x="378927" y="603917"/>
                      <a:pt x="377451" y="608310"/>
                      <a:pt x="374826" y="611409"/>
                    </a:cubicBezTo>
                    <a:lnTo>
                      <a:pt x="350549" y="639849"/>
                    </a:lnTo>
                    <a:cubicBezTo>
                      <a:pt x="349564" y="640931"/>
                      <a:pt x="348581" y="641832"/>
                      <a:pt x="347431" y="642520"/>
                    </a:cubicBezTo>
                    <a:lnTo>
                      <a:pt x="307735" y="666633"/>
                    </a:lnTo>
                    <a:lnTo>
                      <a:pt x="305603" y="629276"/>
                    </a:lnTo>
                    <a:cubicBezTo>
                      <a:pt x="305439" y="628095"/>
                      <a:pt x="305603" y="626915"/>
                      <a:pt x="305603" y="625752"/>
                    </a:cubicBezTo>
                    <a:lnTo>
                      <a:pt x="309704" y="589164"/>
                    </a:lnTo>
                    <a:cubicBezTo>
                      <a:pt x="309868" y="586804"/>
                      <a:pt x="309704" y="584394"/>
                      <a:pt x="309211" y="582116"/>
                    </a:cubicBezTo>
                    <a:lnTo>
                      <a:pt x="300845" y="546447"/>
                    </a:lnTo>
                    <a:close/>
                    <a:moveTo>
                      <a:pt x="531155" y="526825"/>
                    </a:moveTo>
                    <a:lnTo>
                      <a:pt x="542965" y="586476"/>
                    </a:lnTo>
                    <a:cubicBezTo>
                      <a:pt x="545590" y="599164"/>
                      <a:pt x="536075" y="610343"/>
                      <a:pt x="526561" y="605933"/>
                    </a:cubicBezTo>
                    <a:lnTo>
                      <a:pt x="500642" y="593967"/>
                    </a:lnTo>
                    <a:lnTo>
                      <a:pt x="500642" y="618752"/>
                    </a:lnTo>
                    <a:cubicBezTo>
                      <a:pt x="500642" y="620850"/>
                      <a:pt x="500970" y="622916"/>
                      <a:pt x="501627" y="624850"/>
                    </a:cubicBezTo>
                    <a:lnTo>
                      <a:pt x="512290" y="659306"/>
                    </a:lnTo>
                    <a:cubicBezTo>
                      <a:pt x="514751" y="667338"/>
                      <a:pt x="512126" y="676501"/>
                      <a:pt x="506057" y="680190"/>
                    </a:cubicBezTo>
                    <a:lnTo>
                      <a:pt x="486863" y="691795"/>
                    </a:lnTo>
                    <a:lnTo>
                      <a:pt x="484567" y="633095"/>
                    </a:lnTo>
                    <a:lnTo>
                      <a:pt x="463898" y="628899"/>
                    </a:lnTo>
                    <a:lnTo>
                      <a:pt x="458978" y="601999"/>
                    </a:lnTo>
                    <a:cubicBezTo>
                      <a:pt x="457009" y="590771"/>
                      <a:pt x="464390" y="580411"/>
                      <a:pt x="473249" y="582083"/>
                    </a:cubicBezTo>
                    <a:lnTo>
                      <a:pt x="491457" y="585574"/>
                    </a:lnTo>
                    <a:lnTo>
                      <a:pt x="491457" y="560577"/>
                    </a:lnTo>
                    <a:cubicBezTo>
                      <a:pt x="491457" y="556856"/>
                      <a:pt x="490472" y="553249"/>
                      <a:pt x="488668" y="550348"/>
                    </a:cubicBezTo>
                    <a:lnTo>
                      <a:pt x="469312" y="519105"/>
                    </a:lnTo>
                    <a:cubicBezTo>
                      <a:pt x="462586" y="508319"/>
                      <a:pt x="468655" y="492303"/>
                      <a:pt x="479318" y="492549"/>
                    </a:cubicBezTo>
                    <a:lnTo>
                      <a:pt x="507861" y="493189"/>
                    </a:lnTo>
                    <a:cubicBezTo>
                      <a:pt x="511962" y="493287"/>
                      <a:pt x="515898" y="495959"/>
                      <a:pt x="518195" y="500368"/>
                    </a:cubicBezTo>
                    <a:lnTo>
                      <a:pt x="529349" y="521744"/>
                    </a:lnTo>
                    <a:cubicBezTo>
                      <a:pt x="530170" y="523285"/>
                      <a:pt x="530662" y="525005"/>
                      <a:pt x="531155" y="526825"/>
                    </a:cubicBezTo>
                    <a:close/>
                    <a:moveTo>
                      <a:pt x="275747" y="457978"/>
                    </a:moveTo>
                    <a:lnTo>
                      <a:pt x="268202" y="491402"/>
                    </a:lnTo>
                    <a:cubicBezTo>
                      <a:pt x="265412" y="503761"/>
                      <a:pt x="253274" y="507286"/>
                      <a:pt x="246712" y="497614"/>
                    </a:cubicBezTo>
                    <a:lnTo>
                      <a:pt x="234737" y="480026"/>
                    </a:lnTo>
                    <a:cubicBezTo>
                      <a:pt x="234409" y="479600"/>
                      <a:pt x="234080" y="479141"/>
                      <a:pt x="233918" y="478682"/>
                    </a:cubicBezTo>
                    <a:lnTo>
                      <a:pt x="214561" y="443553"/>
                    </a:lnTo>
                    <a:cubicBezTo>
                      <a:pt x="208656" y="432505"/>
                      <a:pt x="214889" y="417260"/>
                      <a:pt x="225388" y="417785"/>
                    </a:cubicBezTo>
                    <a:lnTo>
                      <a:pt x="249994" y="419031"/>
                    </a:lnTo>
                    <a:cubicBezTo>
                      <a:pt x="253109" y="419195"/>
                      <a:pt x="256227" y="420867"/>
                      <a:pt x="258360" y="423736"/>
                    </a:cubicBezTo>
                    <a:lnTo>
                      <a:pt x="272467" y="441783"/>
                    </a:lnTo>
                    <a:cubicBezTo>
                      <a:pt x="275747" y="445996"/>
                      <a:pt x="277060" y="452225"/>
                      <a:pt x="275747" y="457978"/>
                    </a:cubicBezTo>
                    <a:close/>
                    <a:moveTo>
                      <a:pt x="266726" y="1590"/>
                    </a:moveTo>
                    <a:lnTo>
                      <a:pt x="296087" y="19507"/>
                    </a:lnTo>
                    <a:cubicBezTo>
                      <a:pt x="300352" y="22129"/>
                      <a:pt x="305603" y="21392"/>
                      <a:pt x="309211" y="17589"/>
                    </a:cubicBezTo>
                    <a:lnTo>
                      <a:pt x="323811" y="2836"/>
                    </a:lnTo>
                    <a:lnTo>
                      <a:pt x="328402" y="23801"/>
                    </a:lnTo>
                    <a:lnTo>
                      <a:pt x="320857" y="51192"/>
                    </a:lnTo>
                    <a:cubicBezTo>
                      <a:pt x="319874" y="55143"/>
                      <a:pt x="320038" y="59470"/>
                      <a:pt x="321350" y="63290"/>
                    </a:cubicBezTo>
                    <a:lnTo>
                      <a:pt x="337918" y="111860"/>
                    </a:lnTo>
                    <a:cubicBezTo>
                      <a:pt x="339229" y="115449"/>
                      <a:pt x="339393" y="119498"/>
                      <a:pt x="338575" y="123252"/>
                    </a:cubicBezTo>
                    <a:lnTo>
                      <a:pt x="325286" y="179608"/>
                    </a:lnTo>
                    <a:cubicBezTo>
                      <a:pt x="324301" y="183657"/>
                      <a:pt x="322171" y="187066"/>
                      <a:pt x="319381" y="189115"/>
                    </a:cubicBezTo>
                    <a:lnTo>
                      <a:pt x="291986" y="208885"/>
                    </a:lnTo>
                    <a:cubicBezTo>
                      <a:pt x="288871" y="211163"/>
                      <a:pt x="286574" y="215064"/>
                      <a:pt x="285753" y="219605"/>
                    </a:cubicBezTo>
                    <a:lnTo>
                      <a:pt x="276239" y="275239"/>
                    </a:lnTo>
                    <a:cubicBezTo>
                      <a:pt x="275747" y="278043"/>
                      <a:pt x="275911" y="280960"/>
                      <a:pt x="276568" y="283698"/>
                    </a:cubicBezTo>
                    <a:lnTo>
                      <a:pt x="289525" y="336349"/>
                    </a:lnTo>
                    <a:cubicBezTo>
                      <a:pt x="290839" y="341824"/>
                      <a:pt x="294283" y="346004"/>
                      <a:pt x="298712" y="347315"/>
                    </a:cubicBezTo>
                    <a:lnTo>
                      <a:pt x="320857" y="354069"/>
                    </a:lnTo>
                    <a:cubicBezTo>
                      <a:pt x="322826" y="354675"/>
                      <a:pt x="324794" y="354643"/>
                      <a:pt x="326762" y="354004"/>
                    </a:cubicBezTo>
                    <a:lnTo>
                      <a:pt x="349400" y="346578"/>
                    </a:lnTo>
                    <a:cubicBezTo>
                      <a:pt x="352189" y="345677"/>
                      <a:pt x="355140" y="346004"/>
                      <a:pt x="357601" y="347479"/>
                    </a:cubicBezTo>
                    <a:lnTo>
                      <a:pt x="423052" y="384968"/>
                    </a:lnTo>
                    <a:cubicBezTo>
                      <a:pt x="428303" y="387902"/>
                      <a:pt x="431254" y="394869"/>
                      <a:pt x="430600" y="402049"/>
                    </a:cubicBezTo>
                    <a:lnTo>
                      <a:pt x="428139" y="425391"/>
                    </a:lnTo>
                    <a:cubicBezTo>
                      <a:pt x="427482" y="431128"/>
                      <a:pt x="429286" y="436832"/>
                      <a:pt x="432896" y="440406"/>
                    </a:cubicBezTo>
                    <a:lnTo>
                      <a:pt x="441425" y="449160"/>
                    </a:lnTo>
                    <a:cubicBezTo>
                      <a:pt x="445361" y="453094"/>
                      <a:pt x="447168" y="459569"/>
                      <a:pt x="446018" y="465765"/>
                    </a:cubicBezTo>
                    <a:lnTo>
                      <a:pt x="440934" y="493320"/>
                    </a:lnTo>
                    <a:lnTo>
                      <a:pt x="392706" y="454602"/>
                    </a:lnTo>
                    <a:cubicBezTo>
                      <a:pt x="391230" y="453405"/>
                      <a:pt x="389916" y="451831"/>
                      <a:pt x="388933" y="449963"/>
                    </a:cubicBezTo>
                    <a:lnTo>
                      <a:pt x="367443" y="409474"/>
                    </a:lnTo>
                    <a:lnTo>
                      <a:pt x="351368" y="440226"/>
                    </a:lnTo>
                    <a:lnTo>
                      <a:pt x="314624" y="395476"/>
                    </a:lnTo>
                    <a:cubicBezTo>
                      <a:pt x="311672" y="391967"/>
                      <a:pt x="307735" y="390410"/>
                      <a:pt x="303797" y="391263"/>
                    </a:cubicBezTo>
                    <a:lnTo>
                      <a:pt x="256391" y="401672"/>
                    </a:lnTo>
                    <a:cubicBezTo>
                      <a:pt x="253930" y="402196"/>
                      <a:pt x="251469" y="401803"/>
                      <a:pt x="249173" y="400541"/>
                    </a:cubicBezTo>
                    <a:lnTo>
                      <a:pt x="228668" y="389000"/>
                    </a:lnTo>
                    <a:cubicBezTo>
                      <a:pt x="223748" y="386198"/>
                      <a:pt x="220794" y="379624"/>
                      <a:pt x="221287" y="372641"/>
                    </a:cubicBezTo>
                    <a:lnTo>
                      <a:pt x="222270" y="356462"/>
                    </a:lnTo>
                    <a:cubicBezTo>
                      <a:pt x="222599" y="351938"/>
                      <a:pt x="224239" y="347791"/>
                      <a:pt x="227028" y="344988"/>
                    </a:cubicBezTo>
                    <a:lnTo>
                      <a:pt x="243432" y="328416"/>
                    </a:lnTo>
                    <a:lnTo>
                      <a:pt x="225060" y="310253"/>
                    </a:lnTo>
                    <a:lnTo>
                      <a:pt x="215872" y="339595"/>
                    </a:lnTo>
                    <a:lnTo>
                      <a:pt x="185362" y="294582"/>
                    </a:lnTo>
                    <a:cubicBezTo>
                      <a:pt x="184214" y="292927"/>
                      <a:pt x="183393" y="290992"/>
                      <a:pt x="182901" y="288911"/>
                    </a:cubicBezTo>
                    <a:lnTo>
                      <a:pt x="175027" y="257913"/>
                    </a:lnTo>
                    <a:cubicBezTo>
                      <a:pt x="174699" y="256471"/>
                      <a:pt x="174537" y="254962"/>
                      <a:pt x="174372" y="253455"/>
                    </a:cubicBezTo>
                    <a:lnTo>
                      <a:pt x="172240" y="177477"/>
                    </a:lnTo>
                    <a:lnTo>
                      <a:pt x="197500" y="204032"/>
                    </a:lnTo>
                    <a:lnTo>
                      <a:pt x="204226" y="77682"/>
                    </a:lnTo>
                    <a:cubicBezTo>
                      <a:pt x="204391" y="76207"/>
                      <a:pt x="204555" y="74748"/>
                      <a:pt x="204883" y="73355"/>
                    </a:cubicBezTo>
                    <a:lnTo>
                      <a:pt x="222106" y="10868"/>
                    </a:lnTo>
                    <a:cubicBezTo>
                      <a:pt x="223748" y="4344"/>
                      <a:pt x="228504" y="0"/>
                      <a:pt x="233918" y="0"/>
                    </a:cubicBezTo>
                    <a:lnTo>
                      <a:pt x="261311" y="0"/>
                    </a:lnTo>
                    <a:cubicBezTo>
                      <a:pt x="263115" y="0"/>
                      <a:pt x="264920" y="524"/>
                      <a:pt x="266562" y="155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78" name="Freeform 1577">
                <a:extLst>
                  <a:ext uri="{FF2B5EF4-FFF2-40B4-BE49-F238E27FC236}">
                    <a16:creationId xmlns:a16="http://schemas.microsoft.com/office/drawing/2014/main" id="{82B17EC4-B128-E334-F861-4C078901418E}"/>
                  </a:ext>
                </a:extLst>
              </p:cNvPr>
              <p:cNvSpPr/>
              <p:nvPr/>
            </p:nvSpPr>
            <p:spPr>
              <a:xfrm>
                <a:off x="15748123" y="7758761"/>
                <a:ext cx="618253" cy="1072747"/>
              </a:xfrm>
              <a:custGeom>
                <a:avLst/>
                <a:gdLst>
                  <a:gd name="connsiteX0" fmla="*/ 536077 w 618253"/>
                  <a:gd name="connsiteY0" fmla="*/ 1072731 h 1072747"/>
                  <a:gd name="connsiteX1" fmla="*/ 527875 w 618253"/>
                  <a:gd name="connsiteY1" fmla="*/ 1070190 h 1072747"/>
                  <a:gd name="connsiteX2" fmla="*/ 468984 w 618253"/>
                  <a:gd name="connsiteY2" fmla="*/ 1030997 h 1072747"/>
                  <a:gd name="connsiteX3" fmla="*/ 461439 w 618253"/>
                  <a:gd name="connsiteY3" fmla="*/ 1020309 h 1072747"/>
                  <a:gd name="connsiteX4" fmla="*/ 447168 w 618253"/>
                  <a:gd name="connsiteY4" fmla="*/ 974821 h 1072747"/>
                  <a:gd name="connsiteX5" fmla="*/ 448315 w 618253"/>
                  <a:gd name="connsiteY5" fmla="*/ 957117 h 1072747"/>
                  <a:gd name="connsiteX6" fmla="*/ 457502 w 618253"/>
                  <a:gd name="connsiteY6" fmla="*/ 937447 h 1072747"/>
                  <a:gd name="connsiteX7" fmla="*/ 455369 w 618253"/>
                  <a:gd name="connsiteY7" fmla="*/ 920940 h 1072747"/>
                  <a:gd name="connsiteX8" fmla="*/ 435029 w 618253"/>
                  <a:gd name="connsiteY8" fmla="*/ 900597 h 1072747"/>
                  <a:gd name="connsiteX9" fmla="*/ 429614 w 618253"/>
                  <a:gd name="connsiteY9" fmla="*/ 898467 h 1072747"/>
                  <a:gd name="connsiteX10" fmla="*/ 424038 w 618253"/>
                  <a:gd name="connsiteY10" fmla="*/ 902532 h 1072747"/>
                  <a:gd name="connsiteX11" fmla="*/ 415343 w 618253"/>
                  <a:gd name="connsiteY11" fmla="*/ 916760 h 1072747"/>
                  <a:gd name="connsiteX12" fmla="*/ 400417 w 618253"/>
                  <a:gd name="connsiteY12" fmla="*/ 924907 h 1072747"/>
                  <a:gd name="connsiteX13" fmla="*/ 381881 w 618253"/>
                  <a:gd name="connsiteY13" fmla="*/ 923153 h 1072747"/>
                  <a:gd name="connsiteX14" fmla="*/ 376959 w 618253"/>
                  <a:gd name="connsiteY14" fmla="*/ 925136 h 1072747"/>
                  <a:gd name="connsiteX15" fmla="*/ 327747 w 618253"/>
                  <a:gd name="connsiteY15" fmla="*/ 972116 h 1072747"/>
                  <a:gd name="connsiteX16" fmla="*/ 315609 w 618253"/>
                  <a:gd name="connsiteY16" fmla="*/ 940840 h 1072747"/>
                  <a:gd name="connsiteX17" fmla="*/ 339558 w 618253"/>
                  <a:gd name="connsiteY17" fmla="*/ 874813 h 1072747"/>
                  <a:gd name="connsiteX18" fmla="*/ 347433 w 618253"/>
                  <a:gd name="connsiteY18" fmla="*/ 864732 h 1072747"/>
                  <a:gd name="connsiteX19" fmla="*/ 381388 w 618253"/>
                  <a:gd name="connsiteY19" fmla="*/ 844045 h 1072747"/>
                  <a:gd name="connsiteX20" fmla="*/ 382536 w 618253"/>
                  <a:gd name="connsiteY20" fmla="*/ 843176 h 1072747"/>
                  <a:gd name="connsiteX21" fmla="*/ 406486 w 618253"/>
                  <a:gd name="connsiteY21" fmla="*/ 821915 h 1072747"/>
                  <a:gd name="connsiteX22" fmla="*/ 418461 w 618253"/>
                  <a:gd name="connsiteY22" fmla="*/ 818080 h 1072747"/>
                  <a:gd name="connsiteX23" fmla="*/ 430107 w 618253"/>
                  <a:gd name="connsiteY23" fmla="*/ 826227 h 1072747"/>
                  <a:gd name="connsiteX24" fmla="*/ 439949 w 618253"/>
                  <a:gd name="connsiteY24" fmla="*/ 842488 h 1072747"/>
                  <a:gd name="connsiteX25" fmla="*/ 448807 w 618253"/>
                  <a:gd name="connsiteY25" fmla="*/ 846012 h 1072747"/>
                  <a:gd name="connsiteX26" fmla="*/ 483255 w 618253"/>
                  <a:gd name="connsiteY26" fmla="*/ 829046 h 1072747"/>
                  <a:gd name="connsiteX27" fmla="*/ 488177 w 618253"/>
                  <a:gd name="connsiteY27" fmla="*/ 822522 h 1072747"/>
                  <a:gd name="connsiteX28" fmla="*/ 494411 w 618253"/>
                  <a:gd name="connsiteY28" fmla="*/ 802638 h 1072747"/>
                  <a:gd name="connsiteX29" fmla="*/ 509829 w 618253"/>
                  <a:gd name="connsiteY29" fmla="*/ 789492 h 1072747"/>
                  <a:gd name="connsiteX30" fmla="*/ 532302 w 618253"/>
                  <a:gd name="connsiteY30" fmla="*/ 788771 h 1072747"/>
                  <a:gd name="connsiteX31" fmla="*/ 537060 w 618253"/>
                  <a:gd name="connsiteY31" fmla="*/ 786426 h 1072747"/>
                  <a:gd name="connsiteX32" fmla="*/ 540504 w 618253"/>
                  <a:gd name="connsiteY32" fmla="*/ 776149 h 1072747"/>
                  <a:gd name="connsiteX33" fmla="*/ 539849 w 618253"/>
                  <a:gd name="connsiteY33" fmla="*/ 758937 h 1072747"/>
                  <a:gd name="connsiteX34" fmla="*/ 550184 w 618253"/>
                  <a:gd name="connsiteY34" fmla="*/ 738988 h 1072747"/>
                  <a:gd name="connsiteX35" fmla="*/ 565931 w 618253"/>
                  <a:gd name="connsiteY35" fmla="*/ 740627 h 1072747"/>
                  <a:gd name="connsiteX36" fmla="*/ 591520 w 618253"/>
                  <a:gd name="connsiteY36" fmla="*/ 760462 h 1072747"/>
                  <a:gd name="connsiteX37" fmla="*/ 599067 w 618253"/>
                  <a:gd name="connsiteY37" fmla="*/ 773788 h 1072747"/>
                  <a:gd name="connsiteX38" fmla="*/ 609237 w 618253"/>
                  <a:gd name="connsiteY38" fmla="*/ 837472 h 1072747"/>
                  <a:gd name="connsiteX39" fmla="*/ 609401 w 618253"/>
                  <a:gd name="connsiteY39" fmla="*/ 839275 h 1072747"/>
                  <a:gd name="connsiteX40" fmla="*/ 613995 w 618253"/>
                  <a:gd name="connsiteY40" fmla="*/ 894352 h 1072747"/>
                  <a:gd name="connsiteX41" fmla="*/ 618096 w 618253"/>
                  <a:gd name="connsiteY41" fmla="*/ 936529 h 1072747"/>
                  <a:gd name="connsiteX42" fmla="*/ 617439 w 618253"/>
                  <a:gd name="connsiteY42" fmla="*/ 945643 h 1072747"/>
                  <a:gd name="connsiteX43" fmla="*/ 609073 w 618253"/>
                  <a:gd name="connsiteY43" fmla="*/ 976050 h 1072747"/>
                  <a:gd name="connsiteX44" fmla="*/ 593162 w 618253"/>
                  <a:gd name="connsiteY44" fmla="*/ 990098 h 1072747"/>
                  <a:gd name="connsiteX45" fmla="*/ 577086 w 618253"/>
                  <a:gd name="connsiteY45" fmla="*/ 976640 h 1072747"/>
                  <a:gd name="connsiteX46" fmla="*/ 571508 w 618253"/>
                  <a:gd name="connsiteY46" fmla="*/ 958052 h 1072747"/>
                  <a:gd name="connsiteX47" fmla="*/ 564783 w 618253"/>
                  <a:gd name="connsiteY47" fmla="*/ 950774 h 1072747"/>
                  <a:gd name="connsiteX48" fmla="*/ 558057 w 618253"/>
                  <a:gd name="connsiteY48" fmla="*/ 954167 h 1072747"/>
                  <a:gd name="connsiteX49" fmla="*/ 547559 w 618253"/>
                  <a:gd name="connsiteY49" fmla="*/ 968952 h 1072747"/>
                  <a:gd name="connsiteX50" fmla="*/ 545919 w 618253"/>
                  <a:gd name="connsiteY50" fmla="*/ 982771 h 1072747"/>
                  <a:gd name="connsiteX51" fmla="*/ 560518 w 618253"/>
                  <a:gd name="connsiteY51" fmla="*/ 1025243 h 1072747"/>
                  <a:gd name="connsiteX52" fmla="*/ 559533 w 618253"/>
                  <a:gd name="connsiteY52" fmla="*/ 1043602 h 1072747"/>
                  <a:gd name="connsiteX53" fmla="*/ 550839 w 618253"/>
                  <a:gd name="connsiteY53" fmla="*/ 1062420 h 1072747"/>
                  <a:gd name="connsiteX54" fmla="*/ 539849 w 618253"/>
                  <a:gd name="connsiteY54" fmla="*/ 1072206 h 1072747"/>
                  <a:gd name="connsiteX55" fmla="*/ 536077 w 618253"/>
                  <a:gd name="connsiteY55" fmla="*/ 1072747 h 1072747"/>
                  <a:gd name="connsiteX56" fmla="*/ 430271 w 618253"/>
                  <a:gd name="connsiteY56" fmla="*/ 889844 h 1072747"/>
                  <a:gd name="connsiteX57" fmla="*/ 441098 w 618253"/>
                  <a:gd name="connsiteY57" fmla="*/ 894532 h 1072747"/>
                  <a:gd name="connsiteX58" fmla="*/ 461439 w 618253"/>
                  <a:gd name="connsiteY58" fmla="*/ 914875 h 1072747"/>
                  <a:gd name="connsiteX59" fmla="*/ 465211 w 618253"/>
                  <a:gd name="connsiteY59" fmla="*/ 941135 h 1072747"/>
                  <a:gd name="connsiteX60" fmla="*/ 456026 w 618253"/>
                  <a:gd name="connsiteY60" fmla="*/ 960789 h 1072747"/>
                  <a:gd name="connsiteX61" fmla="*/ 455369 w 618253"/>
                  <a:gd name="connsiteY61" fmla="*/ 972280 h 1072747"/>
                  <a:gd name="connsiteX62" fmla="*/ 469641 w 618253"/>
                  <a:gd name="connsiteY62" fmla="*/ 1017785 h 1072747"/>
                  <a:gd name="connsiteX63" fmla="*/ 473742 w 618253"/>
                  <a:gd name="connsiteY63" fmla="*/ 1023866 h 1072747"/>
                  <a:gd name="connsiteX64" fmla="*/ 532631 w 618253"/>
                  <a:gd name="connsiteY64" fmla="*/ 1063059 h 1072747"/>
                  <a:gd name="connsiteX65" fmla="*/ 537553 w 618253"/>
                  <a:gd name="connsiteY65" fmla="*/ 1063928 h 1072747"/>
                  <a:gd name="connsiteX66" fmla="*/ 542965 w 618253"/>
                  <a:gd name="connsiteY66" fmla="*/ 1058748 h 1072747"/>
                  <a:gd name="connsiteX67" fmla="*/ 551824 w 618253"/>
                  <a:gd name="connsiteY67" fmla="*/ 1039930 h 1072747"/>
                  <a:gd name="connsiteX68" fmla="*/ 552316 w 618253"/>
                  <a:gd name="connsiteY68" fmla="*/ 1028013 h 1072747"/>
                  <a:gd name="connsiteX69" fmla="*/ 537717 w 618253"/>
                  <a:gd name="connsiteY69" fmla="*/ 985541 h 1072747"/>
                  <a:gd name="connsiteX70" fmla="*/ 540504 w 618253"/>
                  <a:gd name="connsiteY70" fmla="*/ 963936 h 1072747"/>
                  <a:gd name="connsiteX71" fmla="*/ 551003 w 618253"/>
                  <a:gd name="connsiteY71" fmla="*/ 949151 h 1072747"/>
                  <a:gd name="connsiteX72" fmla="*/ 566095 w 618253"/>
                  <a:gd name="connsiteY72" fmla="*/ 942250 h 1072747"/>
                  <a:gd name="connsiteX73" fmla="*/ 579709 w 618253"/>
                  <a:gd name="connsiteY73" fmla="*/ 955544 h 1072747"/>
                  <a:gd name="connsiteX74" fmla="*/ 585288 w 618253"/>
                  <a:gd name="connsiteY74" fmla="*/ 974133 h 1072747"/>
                  <a:gd name="connsiteX75" fmla="*/ 592997 w 618253"/>
                  <a:gd name="connsiteY75" fmla="*/ 981476 h 1072747"/>
                  <a:gd name="connsiteX76" fmla="*/ 592997 w 618253"/>
                  <a:gd name="connsiteY76" fmla="*/ 981476 h 1072747"/>
                  <a:gd name="connsiteX77" fmla="*/ 600707 w 618253"/>
                  <a:gd name="connsiteY77" fmla="*/ 973772 h 1072747"/>
                  <a:gd name="connsiteX78" fmla="*/ 609073 w 618253"/>
                  <a:gd name="connsiteY78" fmla="*/ 943332 h 1072747"/>
                  <a:gd name="connsiteX79" fmla="*/ 609565 w 618253"/>
                  <a:gd name="connsiteY79" fmla="*/ 937348 h 1072747"/>
                  <a:gd name="connsiteX80" fmla="*/ 605300 w 618253"/>
                  <a:gd name="connsiteY80" fmla="*/ 895106 h 1072747"/>
                  <a:gd name="connsiteX81" fmla="*/ 600707 w 618253"/>
                  <a:gd name="connsiteY81" fmla="*/ 838619 h 1072747"/>
                  <a:gd name="connsiteX82" fmla="*/ 590372 w 618253"/>
                  <a:gd name="connsiteY82" fmla="*/ 775165 h 1072747"/>
                  <a:gd name="connsiteX83" fmla="*/ 586271 w 618253"/>
                  <a:gd name="connsiteY83" fmla="*/ 767264 h 1072747"/>
                  <a:gd name="connsiteX84" fmla="*/ 560518 w 618253"/>
                  <a:gd name="connsiteY84" fmla="*/ 747413 h 1072747"/>
                  <a:gd name="connsiteX85" fmla="*/ 554121 w 618253"/>
                  <a:gd name="connsiteY85" fmla="*/ 746643 h 1072747"/>
                  <a:gd name="connsiteX86" fmla="*/ 548380 w 618253"/>
                  <a:gd name="connsiteY86" fmla="*/ 758642 h 1072747"/>
                  <a:gd name="connsiteX87" fmla="*/ 549034 w 618253"/>
                  <a:gd name="connsiteY87" fmla="*/ 775854 h 1072747"/>
                  <a:gd name="connsiteX88" fmla="*/ 543294 w 618253"/>
                  <a:gd name="connsiteY88" fmla="*/ 792295 h 1072747"/>
                  <a:gd name="connsiteX89" fmla="*/ 532631 w 618253"/>
                  <a:gd name="connsiteY89" fmla="*/ 797393 h 1072747"/>
                  <a:gd name="connsiteX90" fmla="*/ 509993 w 618253"/>
                  <a:gd name="connsiteY90" fmla="*/ 798114 h 1072747"/>
                  <a:gd name="connsiteX91" fmla="*/ 502612 w 618253"/>
                  <a:gd name="connsiteY91" fmla="*/ 805245 h 1072747"/>
                  <a:gd name="connsiteX92" fmla="*/ 496379 w 618253"/>
                  <a:gd name="connsiteY92" fmla="*/ 825129 h 1072747"/>
                  <a:gd name="connsiteX93" fmla="*/ 487028 w 618253"/>
                  <a:gd name="connsiteY93" fmla="*/ 836767 h 1072747"/>
                  <a:gd name="connsiteX94" fmla="*/ 452580 w 618253"/>
                  <a:gd name="connsiteY94" fmla="*/ 853749 h 1072747"/>
                  <a:gd name="connsiteX95" fmla="*/ 432568 w 618253"/>
                  <a:gd name="connsiteY95" fmla="*/ 846963 h 1072747"/>
                  <a:gd name="connsiteX96" fmla="*/ 422562 w 618253"/>
                  <a:gd name="connsiteY96" fmla="*/ 830702 h 1072747"/>
                  <a:gd name="connsiteX97" fmla="*/ 417149 w 618253"/>
                  <a:gd name="connsiteY97" fmla="*/ 826604 h 1072747"/>
                  <a:gd name="connsiteX98" fmla="*/ 412063 w 618253"/>
                  <a:gd name="connsiteY98" fmla="*/ 828341 h 1072747"/>
                  <a:gd name="connsiteX99" fmla="*/ 388278 w 618253"/>
                  <a:gd name="connsiteY99" fmla="*/ 849618 h 1072747"/>
                  <a:gd name="connsiteX100" fmla="*/ 385818 w 618253"/>
                  <a:gd name="connsiteY100" fmla="*/ 851438 h 1072747"/>
                  <a:gd name="connsiteX101" fmla="*/ 351861 w 618253"/>
                  <a:gd name="connsiteY101" fmla="*/ 872092 h 1072747"/>
                  <a:gd name="connsiteX102" fmla="*/ 347595 w 618253"/>
                  <a:gd name="connsiteY102" fmla="*/ 877730 h 1072747"/>
                  <a:gd name="connsiteX103" fmla="*/ 324796 w 618253"/>
                  <a:gd name="connsiteY103" fmla="*/ 940742 h 1072747"/>
                  <a:gd name="connsiteX104" fmla="*/ 331029 w 618253"/>
                  <a:gd name="connsiteY104" fmla="*/ 957003 h 1072747"/>
                  <a:gd name="connsiteX105" fmla="*/ 370889 w 618253"/>
                  <a:gd name="connsiteY105" fmla="*/ 918924 h 1072747"/>
                  <a:gd name="connsiteX106" fmla="*/ 382700 w 618253"/>
                  <a:gd name="connsiteY106" fmla="*/ 914596 h 1072747"/>
                  <a:gd name="connsiteX107" fmla="*/ 401236 w 618253"/>
                  <a:gd name="connsiteY107" fmla="*/ 916350 h 1072747"/>
                  <a:gd name="connsiteX108" fmla="*/ 407962 w 618253"/>
                  <a:gd name="connsiteY108" fmla="*/ 912269 h 1072747"/>
                  <a:gd name="connsiteX109" fmla="*/ 416821 w 618253"/>
                  <a:gd name="connsiteY109" fmla="*/ 898040 h 1072747"/>
                  <a:gd name="connsiteX110" fmla="*/ 428631 w 618253"/>
                  <a:gd name="connsiteY110" fmla="*/ 889942 h 1072747"/>
                  <a:gd name="connsiteX111" fmla="*/ 430271 w 618253"/>
                  <a:gd name="connsiteY111" fmla="*/ 889844 h 1072747"/>
                  <a:gd name="connsiteX112" fmla="*/ 0 w 618253"/>
                  <a:gd name="connsiteY112" fmla="*/ 864502 h 1072747"/>
                  <a:gd name="connsiteX113" fmla="*/ 44618 w 618253"/>
                  <a:gd name="connsiteY113" fmla="*/ 785099 h 1072747"/>
                  <a:gd name="connsiteX114" fmla="*/ 47079 w 618253"/>
                  <a:gd name="connsiteY114" fmla="*/ 781608 h 1072747"/>
                  <a:gd name="connsiteX115" fmla="*/ 91204 w 618253"/>
                  <a:gd name="connsiteY115" fmla="*/ 732005 h 1072747"/>
                  <a:gd name="connsiteX116" fmla="*/ 92189 w 618253"/>
                  <a:gd name="connsiteY116" fmla="*/ 730628 h 1072747"/>
                  <a:gd name="connsiteX117" fmla="*/ 127458 w 618253"/>
                  <a:gd name="connsiteY117" fmla="*/ 675583 h 1072747"/>
                  <a:gd name="connsiteX118" fmla="*/ 128441 w 618253"/>
                  <a:gd name="connsiteY118" fmla="*/ 673649 h 1072747"/>
                  <a:gd name="connsiteX119" fmla="*/ 168139 w 618253"/>
                  <a:gd name="connsiteY119" fmla="*/ 580493 h 1072747"/>
                  <a:gd name="connsiteX120" fmla="*/ 180442 w 618253"/>
                  <a:gd name="connsiteY120" fmla="*/ 652470 h 1072747"/>
                  <a:gd name="connsiteX121" fmla="*/ 175356 w 618253"/>
                  <a:gd name="connsiteY121" fmla="*/ 671977 h 1072747"/>
                  <a:gd name="connsiteX122" fmla="*/ 140580 w 618253"/>
                  <a:gd name="connsiteY122" fmla="*/ 710728 h 1072747"/>
                  <a:gd name="connsiteX123" fmla="*/ 139432 w 618253"/>
                  <a:gd name="connsiteY123" fmla="*/ 712285 h 1072747"/>
                  <a:gd name="connsiteX124" fmla="*/ 106789 w 618253"/>
                  <a:gd name="connsiteY124" fmla="*/ 765215 h 1072747"/>
                  <a:gd name="connsiteX125" fmla="*/ 103507 w 618253"/>
                  <a:gd name="connsiteY125" fmla="*/ 769215 h 1072747"/>
                  <a:gd name="connsiteX126" fmla="*/ 0 w 618253"/>
                  <a:gd name="connsiteY126" fmla="*/ 864502 h 1072747"/>
                  <a:gd name="connsiteX127" fmla="*/ 164531 w 618253"/>
                  <a:gd name="connsiteY127" fmla="*/ 610785 h 1072747"/>
                  <a:gd name="connsiteX128" fmla="*/ 136479 w 618253"/>
                  <a:gd name="connsiteY128" fmla="*/ 677009 h 1072747"/>
                  <a:gd name="connsiteX129" fmla="*/ 134674 w 618253"/>
                  <a:gd name="connsiteY129" fmla="*/ 680190 h 1072747"/>
                  <a:gd name="connsiteX130" fmla="*/ 99406 w 618253"/>
                  <a:gd name="connsiteY130" fmla="*/ 735300 h 1072747"/>
                  <a:gd name="connsiteX131" fmla="*/ 97438 w 618253"/>
                  <a:gd name="connsiteY131" fmla="*/ 737758 h 1072747"/>
                  <a:gd name="connsiteX132" fmla="*/ 53477 w 618253"/>
                  <a:gd name="connsiteY132" fmla="*/ 787344 h 1072747"/>
                  <a:gd name="connsiteX133" fmla="*/ 52165 w 618253"/>
                  <a:gd name="connsiteY133" fmla="*/ 789311 h 1072747"/>
                  <a:gd name="connsiteX134" fmla="*/ 33955 w 618253"/>
                  <a:gd name="connsiteY134" fmla="*/ 821506 h 1072747"/>
                  <a:gd name="connsiteX135" fmla="*/ 97602 w 618253"/>
                  <a:gd name="connsiteY135" fmla="*/ 762920 h 1072747"/>
                  <a:gd name="connsiteX136" fmla="*/ 99406 w 618253"/>
                  <a:gd name="connsiteY136" fmla="*/ 760707 h 1072747"/>
                  <a:gd name="connsiteX137" fmla="*/ 132051 w 618253"/>
                  <a:gd name="connsiteY137" fmla="*/ 707794 h 1072747"/>
                  <a:gd name="connsiteX138" fmla="*/ 134184 w 618253"/>
                  <a:gd name="connsiteY138" fmla="*/ 704991 h 1072747"/>
                  <a:gd name="connsiteX139" fmla="*/ 168960 w 618253"/>
                  <a:gd name="connsiteY139" fmla="*/ 666240 h 1072747"/>
                  <a:gd name="connsiteX140" fmla="*/ 171911 w 618253"/>
                  <a:gd name="connsiteY140" fmla="*/ 653930 h 1072747"/>
                  <a:gd name="connsiteX141" fmla="*/ 164531 w 618253"/>
                  <a:gd name="connsiteY141" fmla="*/ 610802 h 1072747"/>
                  <a:gd name="connsiteX142" fmla="*/ 388933 w 618253"/>
                  <a:gd name="connsiteY142" fmla="*/ 795738 h 1072747"/>
                  <a:gd name="connsiteX143" fmla="*/ 345136 w 618253"/>
                  <a:gd name="connsiteY143" fmla="*/ 732907 h 1072747"/>
                  <a:gd name="connsiteX144" fmla="*/ 357275 w 618253"/>
                  <a:gd name="connsiteY144" fmla="*/ 709154 h 1072747"/>
                  <a:gd name="connsiteX145" fmla="*/ 358587 w 618253"/>
                  <a:gd name="connsiteY145" fmla="*/ 707007 h 1072747"/>
                  <a:gd name="connsiteX146" fmla="*/ 371710 w 618253"/>
                  <a:gd name="connsiteY146" fmla="*/ 687484 h 1072747"/>
                  <a:gd name="connsiteX147" fmla="*/ 374007 w 618253"/>
                  <a:gd name="connsiteY147" fmla="*/ 681386 h 1072747"/>
                  <a:gd name="connsiteX148" fmla="*/ 378599 w 618253"/>
                  <a:gd name="connsiteY148" fmla="*/ 647504 h 1072747"/>
                  <a:gd name="connsiteX149" fmla="*/ 393198 w 618253"/>
                  <a:gd name="connsiteY149" fmla="*/ 630473 h 1072747"/>
                  <a:gd name="connsiteX150" fmla="*/ 402221 w 618253"/>
                  <a:gd name="connsiteY150" fmla="*/ 629112 h 1072747"/>
                  <a:gd name="connsiteX151" fmla="*/ 415343 w 618253"/>
                  <a:gd name="connsiteY151" fmla="*/ 633931 h 1072747"/>
                  <a:gd name="connsiteX152" fmla="*/ 420758 w 618253"/>
                  <a:gd name="connsiteY152" fmla="*/ 654618 h 1072747"/>
                  <a:gd name="connsiteX153" fmla="*/ 418953 w 618253"/>
                  <a:gd name="connsiteY153" fmla="*/ 662879 h 1072747"/>
                  <a:gd name="connsiteX154" fmla="*/ 463900 w 618253"/>
                  <a:gd name="connsiteY154" fmla="*/ 588721 h 1072747"/>
                  <a:gd name="connsiteX155" fmla="*/ 455862 w 618253"/>
                  <a:gd name="connsiteY155" fmla="*/ 679468 h 1072747"/>
                  <a:gd name="connsiteX156" fmla="*/ 451104 w 618253"/>
                  <a:gd name="connsiteY156" fmla="*/ 691877 h 1072747"/>
                  <a:gd name="connsiteX157" fmla="*/ 451104 w 618253"/>
                  <a:gd name="connsiteY157" fmla="*/ 691877 h 1072747"/>
                  <a:gd name="connsiteX158" fmla="*/ 433060 w 618253"/>
                  <a:gd name="connsiteY158" fmla="*/ 713826 h 1072747"/>
                  <a:gd name="connsiteX159" fmla="*/ 431092 w 618253"/>
                  <a:gd name="connsiteY159" fmla="*/ 717104 h 1072747"/>
                  <a:gd name="connsiteX160" fmla="*/ 412392 w 618253"/>
                  <a:gd name="connsiteY160" fmla="*/ 764035 h 1072747"/>
                  <a:gd name="connsiteX161" fmla="*/ 409438 w 618253"/>
                  <a:gd name="connsiteY161" fmla="*/ 769149 h 1072747"/>
                  <a:gd name="connsiteX162" fmla="*/ 388933 w 618253"/>
                  <a:gd name="connsiteY162" fmla="*/ 795721 h 1072747"/>
                  <a:gd name="connsiteX163" fmla="*/ 355142 w 618253"/>
                  <a:gd name="connsiteY163" fmla="*/ 732251 h 1072747"/>
                  <a:gd name="connsiteX164" fmla="*/ 389262 w 618253"/>
                  <a:gd name="connsiteY164" fmla="*/ 781230 h 1072747"/>
                  <a:gd name="connsiteX165" fmla="*/ 402714 w 618253"/>
                  <a:gd name="connsiteY165" fmla="*/ 763871 h 1072747"/>
                  <a:gd name="connsiteX166" fmla="*/ 404354 w 618253"/>
                  <a:gd name="connsiteY166" fmla="*/ 760888 h 1072747"/>
                  <a:gd name="connsiteX167" fmla="*/ 423219 w 618253"/>
                  <a:gd name="connsiteY167" fmla="*/ 713908 h 1072747"/>
                  <a:gd name="connsiteX168" fmla="*/ 426499 w 618253"/>
                  <a:gd name="connsiteY168" fmla="*/ 708384 h 1072747"/>
                  <a:gd name="connsiteX169" fmla="*/ 444378 w 618253"/>
                  <a:gd name="connsiteY169" fmla="*/ 686468 h 1072747"/>
                  <a:gd name="connsiteX170" fmla="*/ 447332 w 618253"/>
                  <a:gd name="connsiteY170" fmla="*/ 678763 h 1072747"/>
                  <a:gd name="connsiteX171" fmla="*/ 452087 w 618253"/>
                  <a:gd name="connsiteY171" fmla="*/ 624915 h 1072747"/>
                  <a:gd name="connsiteX172" fmla="*/ 400581 w 618253"/>
                  <a:gd name="connsiteY172" fmla="*/ 710056 h 1072747"/>
                  <a:gd name="connsiteX173" fmla="*/ 412227 w 618253"/>
                  <a:gd name="connsiteY173" fmla="*/ 652930 h 1072747"/>
                  <a:gd name="connsiteX174" fmla="*/ 409110 w 618253"/>
                  <a:gd name="connsiteY174" fmla="*/ 639881 h 1072747"/>
                  <a:gd name="connsiteX175" fmla="*/ 403533 w 618253"/>
                  <a:gd name="connsiteY175" fmla="*/ 637652 h 1072747"/>
                  <a:gd name="connsiteX176" fmla="*/ 394512 w 618253"/>
                  <a:gd name="connsiteY176" fmla="*/ 639013 h 1072747"/>
                  <a:gd name="connsiteX177" fmla="*/ 387129 w 618253"/>
                  <a:gd name="connsiteY177" fmla="*/ 648717 h 1072747"/>
                  <a:gd name="connsiteX178" fmla="*/ 382536 w 618253"/>
                  <a:gd name="connsiteY178" fmla="*/ 682599 h 1072747"/>
                  <a:gd name="connsiteX179" fmla="*/ 378927 w 618253"/>
                  <a:gd name="connsiteY179" fmla="*/ 692320 h 1072747"/>
                  <a:gd name="connsiteX180" fmla="*/ 365641 w 618253"/>
                  <a:gd name="connsiteY180" fmla="*/ 711826 h 1072747"/>
                  <a:gd name="connsiteX181" fmla="*/ 364984 w 618253"/>
                  <a:gd name="connsiteY181" fmla="*/ 713072 h 1072747"/>
                  <a:gd name="connsiteX182" fmla="*/ 355142 w 618253"/>
                  <a:gd name="connsiteY182" fmla="*/ 732267 h 1072747"/>
                  <a:gd name="connsiteX183" fmla="*/ 499987 w 618253"/>
                  <a:gd name="connsiteY183" fmla="*/ 705122 h 1072747"/>
                  <a:gd name="connsiteX184" fmla="*/ 497526 w 618253"/>
                  <a:gd name="connsiteY184" fmla="*/ 642504 h 1072747"/>
                  <a:gd name="connsiteX185" fmla="*/ 477186 w 618253"/>
                  <a:gd name="connsiteY185" fmla="*/ 638390 h 1072747"/>
                  <a:gd name="connsiteX186" fmla="*/ 471773 w 618253"/>
                  <a:gd name="connsiteY186" fmla="*/ 608638 h 1072747"/>
                  <a:gd name="connsiteX187" fmla="*/ 477678 w 618253"/>
                  <a:gd name="connsiteY187" fmla="*/ 588083 h 1072747"/>
                  <a:gd name="connsiteX188" fmla="*/ 490966 w 618253"/>
                  <a:gd name="connsiteY188" fmla="*/ 583755 h 1072747"/>
                  <a:gd name="connsiteX189" fmla="*/ 504252 w 618253"/>
                  <a:gd name="connsiteY189" fmla="*/ 586263 h 1072747"/>
                  <a:gd name="connsiteX190" fmla="*/ 504252 w 618253"/>
                  <a:gd name="connsiteY190" fmla="*/ 566461 h 1072747"/>
                  <a:gd name="connsiteX191" fmla="*/ 502120 w 618253"/>
                  <a:gd name="connsiteY191" fmla="*/ 558495 h 1072747"/>
                  <a:gd name="connsiteX192" fmla="*/ 482764 w 618253"/>
                  <a:gd name="connsiteY192" fmla="*/ 527268 h 1072747"/>
                  <a:gd name="connsiteX193" fmla="*/ 482436 w 618253"/>
                  <a:gd name="connsiteY193" fmla="*/ 502860 h 1072747"/>
                  <a:gd name="connsiteX194" fmla="*/ 496215 w 618253"/>
                  <a:gd name="connsiteY194" fmla="*/ 494123 h 1072747"/>
                  <a:gd name="connsiteX195" fmla="*/ 496543 w 618253"/>
                  <a:gd name="connsiteY195" fmla="*/ 494123 h 1072747"/>
                  <a:gd name="connsiteX196" fmla="*/ 525086 w 618253"/>
                  <a:gd name="connsiteY196" fmla="*/ 494779 h 1072747"/>
                  <a:gd name="connsiteX197" fmla="*/ 539028 w 618253"/>
                  <a:gd name="connsiteY197" fmla="*/ 504253 h 1072747"/>
                  <a:gd name="connsiteX198" fmla="*/ 550184 w 618253"/>
                  <a:gd name="connsiteY198" fmla="*/ 525612 h 1072747"/>
                  <a:gd name="connsiteX199" fmla="*/ 552316 w 618253"/>
                  <a:gd name="connsiteY199" fmla="*/ 531841 h 1072747"/>
                  <a:gd name="connsiteX200" fmla="*/ 552316 w 618253"/>
                  <a:gd name="connsiteY200" fmla="*/ 531841 h 1072747"/>
                  <a:gd name="connsiteX201" fmla="*/ 564291 w 618253"/>
                  <a:gd name="connsiteY201" fmla="*/ 591508 h 1072747"/>
                  <a:gd name="connsiteX202" fmla="*/ 556908 w 618253"/>
                  <a:gd name="connsiteY202" fmla="*/ 613802 h 1072747"/>
                  <a:gd name="connsiteX203" fmla="*/ 541654 w 618253"/>
                  <a:gd name="connsiteY203" fmla="*/ 615703 h 1072747"/>
                  <a:gd name="connsiteX204" fmla="*/ 521968 w 618253"/>
                  <a:gd name="connsiteY204" fmla="*/ 606573 h 1072747"/>
                  <a:gd name="connsiteX205" fmla="*/ 521968 w 618253"/>
                  <a:gd name="connsiteY205" fmla="*/ 624620 h 1072747"/>
                  <a:gd name="connsiteX206" fmla="*/ 522625 w 618253"/>
                  <a:gd name="connsiteY206" fmla="*/ 629440 h 1072747"/>
                  <a:gd name="connsiteX207" fmla="*/ 533452 w 618253"/>
                  <a:gd name="connsiteY207" fmla="*/ 663912 h 1072747"/>
                  <a:gd name="connsiteX208" fmla="*/ 525250 w 618253"/>
                  <a:gd name="connsiteY208" fmla="*/ 689746 h 1072747"/>
                  <a:gd name="connsiteX209" fmla="*/ 499823 w 618253"/>
                  <a:gd name="connsiteY209" fmla="*/ 705138 h 1072747"/>
                  <a:gd name="connsiteX210" fmla="*/ 484733 w 618253"/>
                  <a:gd name="connsiteY210" fmla="*/ 631128 h 1072747"/>
                  <a:gd name="connsiteX211" fmla="*/ 505892 w 618253"/>
                  <a:gd name="connsiteY211" fmla="*/ 635406 h 1072747"/>
                  <a:gd name="connsiteX212" fmla="*/ 508025 w 618253"/>
                  <a:gd name="connsiteY212" fmla="*/ 690172 h 1072747"/>
                  <a:gd name="connsiteX213" fmla="*/ 520820 w 618253"/>
                  <a:gd name="connsiteY213" fmla="*/ 682386 h 1072747"/>
                  <a:gd name="connsiteX214" fmla="*/ 525250 w 618253"/>
                  <a:gd name="connsiteY214" fmla="*/ 666469 h 1072747"/>
                  <a:gd name="connsiteX215" fmla="*/ 514587 w 618253"/>
                  <a:gd name="connsiteY215" fmla="*/ 631997 h 1072747"/>
                  <a:gd name="connsiteX216" fmla="*/ 513439 w 618253"/>
                  <a:gd name="connsiteY216" fmla="*/ 624620 h 1072747"/>
                  <a:gd name="connsiteX217" fmla="*/ 513439 w 618253"/>
                  <a:gd name="connsiteY217" fmla="*/ 593115 h 1072747"/>
                  <a:gd name="connsiteX218" fmla="*/ 545426 w 618253"/>
                  <a:gd name="connsiteY218" fmla="*/ 607917 h 1072747"/>
                  <a:gd name="connsiteX219" fmla="*/ 551660 w 618253"/>
                  <a:gd name="connsiteY219" fmla="*/ 607064 h 1072747"/>
                  <a:gd name="connsiteX220" fmla="*/ 555761 w 618253"/>
                  <a:gd name="connsiteY220" fmla="*/ 593213 h 1072747"/>
                  <a:gd name="connsiteX221" fmla="*/ 543950 w 618253"/>
                  <a:gd name="connsiteY221" fmla="*/ 533562 h 1072747"/>
                  <a:gd name="connsiteX222" fmla="*/ 542637 w 618253"/>
                  <a:gd name="connsiteY222" fmla="*/ 529628 h 1072747"/>
                  <a:gd name="connsiteX223" fmla="*/ 531483 w 618253"/>
                  <a:gd name="connsiteY223" fmla="*/ 508269 h 1072747"/>
                  <a:gd name="connsiteX224" fmla="*/ 524921 w 618253"/>
                  <a:gd name="connsiteY224" fmla="*/ 503401 h 1072747"/>
                  <a:gd name="connsiteX225" fmla="*/ 496379 w 618253"/>
                  <a:gd name="connsiteY225" fmla="*/ 502745 h 1072747"/>
                  <a:gd name="connsiteX226" fmla="*/ 489817 w 618253"/>
                  <a:gd name="connsiteY226" fmla="*/ 507122 h 1072747"/>
                  <a:gd name="connsiteX227" fmla="*/ 490145 w 618253"/>
                  <a:gd name="connsiteY227" fmla="*/ 522743 h 1072747"/>
                  <a:gd name="connsiteX228" fmla="*/ 509501 w 618253"/>
                  <a:gd name="connsiteY228" fmla="*/ 553970 h 1072747"/>
                  <a:gd name="connsiteX229" fmla="*/ 512947 w 618253"/>
                  <a:gd name="connsiteY229" fmla="*/ 566461 h 1072747"/>
                  <a:gd name="connsiteX230" fmla="*/ 512947 w 618253"/>
                  <a:gd name="connsiteY230" fmla="*/ 596655 h 1072747"/>
                  <a:gd name="connsiteX231" fmla="*/ 489324 w 618253"/>
                  <a:gd name="connsiteY231" fmla="*/ 592213 h 1072747"/>
                  <a:gd name="connsiteX232" fmla="*/ 483748 w 618253"/>
                  <a:gd name="connsiteY232" fmla="*/ 594197 h 1072747"/>
                  <a:gd name="connsiteX233" fmla="*/ 480303 w 618253"/>
                  <a:gd name="connsiteY233" fmla="*/ 607113 h 1072747"/>
                  <a:gd name="connsiteX234" fmla="*/ 484733 w 618253"/>
                  <a:gd name="connsiteY234" fmla="*/ 631144 h 1072747"/>
                  <a:gd name="connsiteX235" fmla="*/ 320857 w 618253"/>
                  <a:gd name="connsiteY235" fmla="*/ 679894 h 1072747"/>
                  <a:gd name="connsiteX236" fmla="*/ 318398 w 618253"/>
                  <a:gd name="connsiteY236" fmla="*/ 635390 h 1072747"/>
                  <a:gd name="connsiteX237" fmla="*/ 318398 w 618253"/>
                  <a:gd name="connsiteY237" fmla="*/ 631128 h 1072747"/>
                  <a:gd name="connsiteX238" fmla="*/ 322499 w 618253"/>
                  <a:gd name="connsiteY238" fmla="*/ 594557 h 1072747"/>
                  <a:gd name="connsiteX239" fmla="*/ 322171 w 618253"/>
                  <a:gd name="connsiteY239" fmla="*/ 588935 h 1072747"/>
                  <a:gd name="connsiteX240" fmla="*/ 311179 w 618253"/>
                  <a:gd name="connsiteY240" fmla="*/ 542496 h 1072747"/>
                  <a:gd name="connsiteX241" fmla="*/ 354322 w 618253"/>
                  <a:gd name="connsiteY241" fmla="*/ 572035 h 1072747"/>
                  <a:gd name="connsiteX242" fmla="*/ 357766 w 618253"/>
                  <a:gd name="connsiteY242" fmla="*/ 573166 h 1072747"/>
                  <a:gd name="connsiteX243" fmla="*/ 383357 w 618253"/>
                  <a:gd name="connsiteY243" fmla="*/ 573166 h 1072747"/>
                  <a:gd name="connsiteX244" fmla="*/ 400253 w 618253"/>
                  <a:gd name="connsiteY244" fmla="*/ 593803 h 1072747"/>
                  <a:gd name="connsiteX245" fmla="*/ 400253 w 618253"/>
                  <a:gd name="connsiteY245" fmla="*/ 605163 h 1072747"/>
                  <a:gd name="connsiteX246" fmla="*/ 395167 w 618253"/>
                  <a:gd name="connsiteY246" fmla="*/ 620063 h 1072747"/>
                  <a:gd name="connsiteX247" fmla="*/ 370889 w 618253"/>
                  <a:gd name="connsiteY247" fmla="*/ 648503 h 1072747"/>
                  <a:gd name="connsiteX248" fmla="*/ 366624 w 618253"/>
                  <a:gd name="connsiteY248" fmla="*/ 652044 h 1072747"/>
                  <a:gd name="connsiteX249" fmla="*/ 320857 w 618253"/>
                  <a:gd name="connsiteY249" fmla="*/ 679894 h 1072747"/>
                  <a:gd name="connsiteX250" fmla="*/ 324632 w 618253"/>
                  <a:gd name="connsiteY250" fmla="*/ 562150 h 1072747"/>
                  <a:gd name="connsiteX251" fmla="*/ 330537 w 618253"/>
                  <a:gd name="connsiteY251" fmla="*/ 587001 h 1072747"/>
                  <a:gd name="connsiteX252" fmla="*/ 331029 w 618253"/>
                  <a:gd name="connsiteY252" fmla="*/ 595508 h 1072747"/>
                  <a:gd name="connsiteX253" fmla="*/ 326928 w 618253"/>
                  <a:gd name="connsiteY253" fmla="*/ 632111 h 1072747"/>
                  <a:gd name="connsiteX254" fmla="*/ 326928 w 618253"/>
                  <a:gd name="connsiteY254" fmla="*/ 634915 h 1072747"/>
                  <a:gd name="connsiteX255" fmla="*/ 328733 w 618253"/>
                  <a:gd name="connsiteY255" fmla="*/ 665125 h 1072747"/>
                  <a:gd name="connsiteX256" fmla="*/ 362195 w 618253"/>
                  <a:gd name="connsiteY256" fmla="*/ 644717 h 1072747"/>
                  <a:gd name="connsiteX257" fmla="*/ 364328 w 618253"/>
                  <a:gd name="connsiteY257" fmla="*/ 642914 h 1072747"/>
                  <a:gd name="connsiteX258" fmla="*/ 388605 w 618253"/>
                  <a:gd name="connsiteY258" fmla="*/ 614490 h 1072747"/>
                  <a:gd name="connsiteX259" fmla="*/ 391723 w 618253"/>
                  <a:gd name="connsiteY259" fmla="*/ 605163 h 1072747"/>
                  <a:gd name="connsiteX260" fmla="*/ 391723 w 618253"/>
                  <a:gd name="connsiteY260" fmla="*/ 593803 h 1072747"/>
                  <a:gd name="connsiteX261" fmla="*/ 383357 w 618253"/>
                  <a:gd name="connsiteY261" fmla="*/ 581755 h 1072747"/>
                  <a:gd name="connsiteX262" fmla="*/ 357766 w 618253"/>
                  <a:gd name="connsiteY262" fmla="*/ 581755 h 1072747"/>
                  <a:gd name="connsiteX263" fmla="*/ 349564 w 618253"/>
                  <a:gd name="connsiteY263" fmla="*/ 579116 h 1072747"/>
                  <a:gd name="connsiteX264" fmla="*/ 324632 w 618253"/>
                  <a:gd name="connsiteY264" fmla="*/ 562134 h 1072747"/>
                  <a:gd name="connsiteX265" fmla="*/ 273124 w 618253"/>
                  <a:gd name="connsiteY265" fmla="*/ 513334 h 1072747"/>
                  <a:gd name="connsiteX266" fmla="*/ 260164 w 618253"/>
                  <a:gd name="connsiteY266" fmla="*/ 505893 h 1072747"/>
                  <a:gd name="connsiteX267" fmla="*/ 248189 w 618253"/>
                  <a:gd name="connsiteY267" fmla="*/ 488304 h 1072747"/>
                  <a:gd name="connsiteX268" fmla="*/ 247040 w 618253"/>
                  <a:gd name="connsiteY268" fmla="*/ 486566 h 1072747"/>
                  <a:gd name="connsiteX269" fmla="*/ 227849 w 618253"/>
                  <a:gd name="connsiteY269" fmla="*/ 451471 h 1072747"/>
                  <a:gd name="connsiteX270" fmla="*/ 228506 w 618253"/>
                  <a:gd name="connsiteY270" fmla="*/ 427292 h 1072747"/>
                  <a:gd name="connsiteX271" fmla="*/ 242777 w 618253"/>
                  <a:gd name="connsiteY271" fmla="*/ 419326 h 1072747"/>
                  <a:gd name="connsiteX272" fmla="*/ 267383 w 618253"/>
                  <a:gd name="connsiteY272" fmla="*/ 420571 h 1072747"/>
                  <a:gd name="connsiteX273" fmla="*/ 278864 w 618253"/>
                  <a:gd name="connsiteY273" fmla="*/ 426916 h 1072747"/>
                  <a:gd name="connsiteX274" fmla="*/ 292971 w 618253"/>
                  <a:gd name="connsiteY274" fmla="*/ 444980 h 1072747"/>
                  <a:gd name="connsiteX275" fmla="*/ 297072 w 618253"/>
                  <a:gd name="connsiteY275" fmla="*/ 464781 h 1072747"/>
                  <a:gd name="connsiteX276" fmla="*/ 289527 w 618253"/>
                  <a:gd name="connsiteY276" fmla="*/ 498172 h 1072747"/>
                  <a:gd name="connsiteX277" fmla="*/ 275747 w 618253"/>
                  <a:gd name="connsiteY277" fmla="*/ 513056 h 1072747"/>
                  <a:gd name="connsiteX278" fmla="*/ 273124 w 618253"/>
                  <a:gd name="connsiteY278" fmla="*/ 513302 h 1072747"/>
                  <a:gd name="connsiteX279" fmla="*/ 241956 w 618253"/>
                  <a:gd name="connsiteY279" fmla="*/ 427932 h 1072747"/>
                  <a:gd name="connsiteX280" fmla="*/ 235887 w 618253"/>
                  <a:gd name="connsiteY280" fmla="*/ 431882 h 1072747"/>
                  <a:gd name="connsiteX281" fmla="*/ 235394 w 618253"/>
                  <a:gd name="connsiteY281" fmla="*/ 447356 h 1072747"/>
                  <a:gd name="connsiteX282" fmla="*/ 254751 w 618253"/>
                  <a:gd name="connsiteY282" fmla="*/ 482485 h 1072747"/>
                  <a:gd name="connsiteX283" fmla="*/ 255242 w 618253"/>
                  <a:gd name="connsiteY283" fmla="*/ 483435 h 1072747"/>
                  <a:gd name="connsiteX284" fmla="*/ 267218 w 618253"/>
                  <a:gd name="connsiteY284" fmla="*/ 501057 h 1072747"/>
                  <a:gd name="connsiteX285" fmla="*/ 274107 w 618253"/>
                  <a:gd name="connsiteY285" fmla="*/ 504630 h 1072747"/>
                  <a:gd name="connsiteX286" fmla="*/ 281161 w 618253"/>
                  <a:gd name="connsiteY286" fmla="*/ 496319 h 1072747"/>
                  <a:gd name="connsiteX287" fmla="*/ 288542 w 618253"/>
                  <a:gd name="connsiteY287" fmla="*/ 462896 h 1072747"/>
                  <a:gd name="connsiteX288" fmla="*/ 286081 w 618253"/>
                  <a:gd name="connsiteY288" fmla="*/ 450307 h 1072747"/>
                  <a:gd name="connsiteX289" fmla="*/ 271974 w 618253"/>
                  <a:gd name="connsiteY289" fmla="*/ 432243 h 1072747"/>
                  <a:gd name="connsiteX290" fmla="*/ 266890 w 618253"/>
                  <a:gd name="connsiteY290" fmla="*/ 429194 h 1072747"/>
                  <a:gd name="connsiteX291" fmla="*/ 242284 w 618253"/>
                  <a:gd name="connsiteY291" fmla="*/ 427948 h 1072747"/>
                  <a:gd name="connsiteX292" fmla="*/ 241956 w 618253"/>
                  <a:gd name="connsiteY292" fmla="*/ 427932 h 1072747"/>
                  <a:gd name="connsiteX293" fmla="*/ 460946 w 618253"/>
                  <a:gd name="connsiteY293" fmla="*/ 507056 h 1072747"/>
                  <a:gd name="connsiteX294" fmla="*/ 406977 w 618253"/>
                  <a:gd name="connsiteY294" fmla="*/ 463847 h 1072747"/>
                  <a:gd name="connsiteX295" fmla="*/ 402221 w 618253"/>
                  <a:gd name="connsiteY295" fmla="*/ 457847 h 1072747"/>
                  <a:gd name="connsiteX296" fmla="*/ 384504 w 618253"/>
                  <a:gd name="connsiteY296" fmla="*/ 424587 h 1072747"/>
                  <a:gd name="connsiteX297" fmla="*/ 369250 w 618253"/>
                  <a:gd name="connsiteY297" fmla="*/ 453831 h 1072747"/>
                  <a:gd name="connsiteX298" fmla="*/ 328404 w 618253"/>
                  <a:gd name="connsiteY298" fmla="*/ 404065 h 1072747"/>
                  <a:gd name="connsiteX299" fmla="*/ 321842 w 618253"/>
                  <a:gd name="connsiteY299" fmla="*/ 401343 h 1072747"/>
                  <a:gd name="connsiteX300" fmla="*/ 274271 w 618253"/>
                  <a:gd name="connsiteY300" fmla="*/ 411736 h 1072747"/>
                  <a:gd name="connsiteX301" fmla="*/ 264101 w 618253"/>
                  <a:gd name="connsiteY301" fmla="*/ 410163 h 1072747"/>
                  <a:gd name="connsiteX302" fmla="*/ 243760 w 618253"/>
                  <a:gd name="connsiteY302" fmla="*/ 398623 h 1072747"/>
                  <a:gd name="connsiteX303" fmla="*/ 234082 w 618253"/>
                  <a:gd name="connsiteY303" fmla="*/ 378247 h 1072747"/>
                  <a:gd name="connsiteX304" fmla="*/ 235066 w 618253"/>
                  <a:gd name="connsiteY304" fmla="*/ 362068 h 1072747"/>
                  <a:gd name="connsiteX305" fmla="*/ 241135 w 618253"/>
                  <a:gd name="connsiteY305" fmla="*/ 347856 h 1072747"/>
                  <a:gd name="connsiteX306" fmla="*/ 254423 w 618253"/>
                  <a:gd name="connsiteY306" fmla="*/ 334349 h 1072747"/>
                  <a:gd name="connsiteX307" fmla="*/ 244088 w 618253"/>
                  <a:gd name="connsiteY307" fmla="*/ 324153 h 1072747"/>
                  <a:gd name="connsiteX308" fmla="*/ 234411 w 618253"/>
                  <a:gd name="connsiteY308" fmla="*/ 355282 h 1072747"/>
                  <a:gd name="connsiteX309" fmla="*/ 198978 w 618253"/>
                  <a:gd name="connsiteY309" fmla="*/ 302876 h 1072747"/>
                  <a:gd name="connsiteX310" fmla="*/ 195860 w 618253"/>
                  <a:gd name="connsiteY310" fmla="*/ 295860 h 1072747"/>
                  <a:gd name="connsiteX311" fmla="*/ 187987 w 618253"/>
                  <a:gd name="connsiteY311" fmla="*/ 264847 h 1072747"/>
                  <a:gd name="connsiteX312" fmla="*/ 187168 w 618253"/>
                  <a:gd name="connsiteY312" fmla="*/ 259421 h 1072747"/>
                  <a:gd name="connsiteX313" fmla="*/ 184707 w 618253"/>
                  <a:gd name="connsiteY313" fmla="*/ 172248 h 1072747"/>
                  <a:gd name="connsiteX314" fmla="*/ 210788 w 618253"/>
                  <a:gd name="connsiteY314" fmla="*/ 199705 h 1072747"/>
                  <a:gd name="connsiteX315" fmla="*/ 217022 w 618253"/>
                  <a:gd name="connsiteY315" fmla="*/ 83337 h 1072747"/>
                  <a:gd name="connsiteX316" fmla="*/ 217843 w 618253"/>
                  <a:gd name="connsiteY316" fmla="*/ 78141 h 1072747"/>
                  <a:gd name="connsiteX317" fmla="*/ 234901 w 618253"/>
                  <a:gd name="connsiteY317" fmla="*/ 15622 h 1072747"/>
                  <a:gd name="connsiteX318" fmla="*/ 250979 w 618253"/>
                  <a:gd name="connsiteY318" fmla="*/ 1573 h 1072747"/>
                  <a:gd name="connsiteX319" fmla="*/ 278372 w 618253"/>
                  <a:gd name="connsiteY319" fmla="*/ 1573 h 1072747"/>
                  <a:gd name="connsiteX320" fmla="*/ 285919 w 618253"/>
                  <a:gd name="connsiteY320" fmla="*/ 3754 h 1072747"/>
                  <a:gd name="connsiteX321" fmla="*/ 315445 w 618253"/>
                  <a:gd name="connsiteY321" fmla="*/ 21670 h 1072747"/>
                  <a:gd name="connsiteX322" fmla="*/ 323318 w 618253"/>
                  <a:gd name="connsiteY322" fmla="*/ 20408 h 1072747"/>
                  <a:gd name="connsiteX323" fmla="*/ 343332 w 618253"/>
                  <a:gd name="connsiteY323" fmla="*/ 0 h 1072747"/>
                  <a:gd name="connsiteX324" fmla="*/ 349892 w 618253"/>
                  <a:gd name="connsiteY324" fmla="*/ 29735 h 1072747"/>
                  <a:gd name="connsiteX325" fmla="*/ 342183 w 618253"/>
                  <a:gd name="connsiteY325" fmla="*/ 58143 h 1072747"/>
                  <a:gd name="connsiteX326" fmla="*/ 342347 w 618253"/>
                  <a:gd name="connsiteY326" fmla="*/ 67715 h 1072747"/>
                  <a:gd name="connsiteX327" fmla="*/ 359079 w 618253"/>
                  <a:gd name="connsiteY327" fmla="*/ 116285 h 1072747"/>
                  <a:gd name="connsiteX328" fmla="*/ 359736 w 618253"/>
                  <a:gd name="connsiteY328" fmla="*/ 130055 h 1072747"/>
                  <a:gd name="connsiteX329" fmla="*/ 346612 w 618253"/>
                  <a:gd name="connsiteY329" fmla="*/ 186410 h 1072747"/>
                  <a:gd name="connsiteX330" fmla="*/ 338903 w 618253"/>
                  <a:gd name="connsiteY330" fmla="*/ 198426 h 1072747"/>
                  <a:gd name="connsiteX331" fmla="*/ 311672 w 618253"/>
                  <a:gd name="connsiteY331" fmla="*/ 218195 h 1072747"/>
                  <a:gd name="connsiteX332" fmla="*/ 307079 w 618253"/>
                  <a:gd name="connsiteY332" fmla="*/ 226162 h 1072747"/>
                  <a:gd name="connsiteX333" fmla="*/ 297565 w 618253"/>
                  <a:gd name="connsiteY333" fmla="*/ 281796 h 1072747"/>
                  <a:gd name="connsiteX334" fmla="*/ 297893 w 618253"/>
                  <a:gd name="connsiteY334" fmla="*/ 288517 h 1072747"/>
                  <a:gd name="connsiteX335" fmla="*/ 310687 w 618253"/>
                  <a:gd name="connsiteY335" fmla="*/ 341168 h 1072747"/>
                  <a:gd name="connsiteX336" fmla="*/ 316920 w 618253"/>
                  <a:gd name="connsiteY336" fmla="*/ 349037 h 1072747"/>
                  <a:gd name="connsiteX337" fmla="*/ 339067 w 618253"/>
                  <a:gd name="connsiteY337" fmla="*/ 355790 h 1072747"/>
                  <a:gd name="connsiteX338" fmla="*/ 342511 w 618253"/>
                  <a:gd name="connsiteY338" fmla="*/ 355757 h 1072747"/>
                  <a:gd name="connsiteX339" fmla="*/ 365149 w 618253"/>
                  <a:gd name="connsiteY339" fmla="*/ 348332 h 1072747"/>
                  <a:gd name="connsiteX340" fmla="*/ 376795 w 618253"/>
                  <a:gd name="connsiteY340" fmla="*/ 349594 h 1072747"/>
                  <a:gd name="connsiteX341" fmla="*/ 442246 w 618253"/>
                  <a:gd name="connsiteY341" fmla="*/ 387082 h 1072747"/>
                  <a:gd name="connsiteX342" fmla="*/ 451925 w 618253"/>
                  <a:gd name="connsiteY342" fmla="*/ 408327 h 1072747"/>
                  <a:gd name="connsiteX343" fmla="*/ 449464 w 618253"/>
                  <a:gd name="connsiteY343" fmla="*/ 431652 h 1072747"/>
                  <a:gd name="connsiteX344" fmla="*/ 452908 w 618253"/>
                  <a:gd name="connsiteY344" fmla="*/ 443209 h 1072747"/>
                  <a:gd name="connsiteX345" fmla="*/ 461603 w 618253"/>
                  <a:gd name="connsiteY345" fmla="*/ 451979 h 1072747"/>
                  <a:gd name="connsiteX346" fmla="*/ 467180 w 618253"/>
                  <a:gd name="connsiteY346" fmla="*/ 472387 h 1072747"/>
                  <a:gd name="connsiteX347" fmla="*/ 460946 w 618253"/>
                  <a:gd name="connsiteY347" fmla="*/ 507024 h 1072747"/>
                  <a:gd name="connsiteX348" fmla="*/ 384504 w 618253"/>
                  <a:gd name="connsiteY348" fmla="*/ 406114 h 1072747"/>
                  <a:gd name="connsiteX349" fmla="*/ 409766 w 618253"/>
                  <a:gd name="connsiteY349" fmla="*/ 453815 h 1072747"/>
                  <a:gd name="connsiteX350" fmla="*/ 412392 w 618253"/>
                  <a:gd name="connsiteY350" fmla="*/ 457126 h 1072747"/>
                  <a:gd name="connsiteX351" fmla="*/ 455041 w 618253"/>
                  <a:gd name="connsiteY351" fmla="*/ 491320 h 1072747"/>
                  <a:gd name="connsiteX352" fmla="*/ 458814 w 618253"/>
                  <a:gd name="connsiteY352" fmla="*/ 470863 h 1072747"/>
                  <a:gd name="connsiteX353" fmla="*/ 455534 w 618253"/>
                  <a:gd name="connsiteY353" fmla="*/ 458044 h 1072747"/>
                  <a:gd name="connsiteX354" fmla="*/ 446839 w 618253"/>
                  <a:gd name="connsiteY354" fmla="*/ 449274 h 1072747"/>
                  <a:gd name="connsiteX355" fmla="*/ 440934 w 618253"/>
                  <a:gd name="connsiteY355" fmla="*/ 430801 h 1072747"/>
                  <a:gd name="connsiteX356" fmla="*/ 443231 w 618253"/>
                  <a:gd name="connsiteY356" fmla="*/ 407475 h 1072747"/>
                  <a:gd name="connsiteX357" fmla="*/ 437980 w 618253"/>
                  <a:gd name="connsiteY357" fmla="*/ 394558 h 1072747"/>
                  <a:gd name="connsiteX358" fmla="*/ 372529 w 618253"/>
                  <a:gd name="connsiteY358" fmla="*/ 357069 h 1072747"/>
                  <a:gd name="connsiteX359" fmla="*/ 367774 w 618253"/>
                  <a:gd name="connsiteY359" fmla="*/ 356528 h 1072747"/>
                  <a:gd name="connsiteX360" fmla="*/ 345136 w 618253"/>
                  <a:gd name="connsiteY360" fmla="*/ 363954 h 1072747"/>
                  <a:gd name="connsiteX361" fmla="*/ 336606 w 618253"/>
                  <a:gd name="connsiteY361" fmla="*/ 364052 h 1072747"/>
                  <a:gd name="connsiteX362" fmla="*/ 314461 w 618253"/>
                  <a:gd name="connsiteY362" fmla="*/ 357298 h 1072747"/>
                  <a:gd name="connsiteX363" fmla="*/ 302323 w 618253"/>
                  <a:gd name="connsiteY363" fmla="*/ 343250 h 1072747"/>
                  <a:gd name="connsiteX364" fmla="*/ 289363 w 618253"/>
                  <a:gd name="connsiteY364" fmla="*/ 290599 h 1072747"/>
                  <a:gd name="connsiteX365" fmla="*/ 289035 w 618253"/>
                  <a:gd name="connsiteY365" fmla="*/ 280370 h 1072747"/>
                  <a:gd name="connsiteX366" fmla="*/ 298548 w 618253"/>
                  <a:gd name="connsiteY366" fmla="*/ 224752 h 1072747"/>
                  <a:gd name="connsiteX367" fmla="*/ 306424 w 618253"/>
                  <a:gd name="connsiteY367" fmla="*/ 211261 h 1072747"/>
                  <a:gd name="connsiteX368" fmla="*/ 333817 w 618253"/>
                  <a:gd name="connsiteY368" fmla="*/ 191492 h 1072747"/>
                  <a:gd name="connsiteX369" fmla="*/ 338082 w 618253"/>
                  <a:gd name="connsiteY369" fmla="*/ 184477 h 1072747"/>
                  <a:gd name="connsiteX370" fmla="*/ 351370 w 618253"/>
                  <a:gd name="connsiteY370" fmla="*/ 128137 h 1072747"/>
                  <a:gd name="connsiteX371" fmla="*/ 350877 w 618253"/>
                  <a:gd name="connsiteY371" fmla="*/ 119105 h 1072747"/>
                  <a:gd name="connsiteX372" fmla="*/ 334145 w 618253"/>
                  <a:gd name="connsiteY372" fmla="*/ 70551 h 1072747"/>
                  <a:gd name="connsiteX373" fmla="*/ 333653 w 618253"/>
                  <a:gd name="connsiteY373" fmla="*/ 55897 h 1072747"/>
                  <a:gd name="connsiteX374" fmla="*/ 341035 w 618253"/>
                  <a:gd name="connsiteY374" fmla="*/ 29522 h 1072747"/>
                  <a:gd name="connsiteX375" fmla="*/ 338246 w 618253"/>
                  <a:gd name="connsiteY375" fmla="*/ 17359 h 1072747"/>
                  <a:gd name="connsiteX376" fmla="*/ 329223 w 618253"/>
                  <a:gd name="connsiteY376" fmla="*/ 26457 h 1072747"/>
                  <a:gd name="connsiteX377" fmla="*/ 310851 w 618253"/>
                  <a:gd name="connsiteY377" fmla="*/ 29047 h 1072747"/>
                  <a:gd name="connsiteX378" fmla="*/ 281490 w 618253"/>
                  <a:gd name="connsiteY378" fmla="*/ 11113 h 1072747"/>
                  <a:gd name="connsiteX379" fmla="*/ 278208 w 618253"/>
                  <a:gd name="connsiteY379" fmla="*/ 10196 h 1072747"/>
                  <a:gd name="connsiteX380" fmla="*/ 250979 w 618253"/>
                  <a:gd name="connsiteY380" fmla="*/ 10196 h 1072747"/>
                  <a:gd name="connsiteX381" fmla="*/ 243268 w 618253"/>
                  <a:gd name="connsiteY381" fmla="*/ 17900 h 1072747"/>
                  <a:gd name="connsiteX382" fmla="*/ 226045 w 618253"/>
                  <a:gd name="connsiteY382" fmla="*/ 80387 h 1072747"/>
                  <a:gd name="connsiteX383" fmla="*/ 225552 w 618253"/>
                  <a:gd name="connsiteY383" fmla="*/ 83813 h 1072747"/>
                  <a:gd name="connsiteX384" fmla="*/ 218171 w 618253"/>
                  <a:gd name="connsiteY384" fmla="*/ 220113 h 1072747"/>
                  <a:gd name="connsiteX385" fmla="*/ 193892 w 618253"/>
                  <a:gd name="connsiteY385" fmla="*/ 194475 h 1072747"/>
                  <a:gd name="connsiteX386" fmla="*/ 195698 w 618253"/>
                  <a:gd name="connsiteY386" fmla="*/ 259208 h 1072747"/>
                  <a:gd name="connsiteX387" fmla="*/ 196189 w 618253"/>
                  <a:gd name="connsiteY387" fmla="*/ 262765 h 1072747"/>
                  <a:gd name="connsiteX388" fmla="*/ 204062 w 618253"/>
                  <a:gd name="connsiteY388" fmla="*/ 293730 h 1072747"/>
                  <a:gd name="connsiteX389" fmla="*/ 206031 w 618253"/>
                  <a:gd name="connsiteY389" fmla="*/ 298057 h 1072747"/>
                  <a:gd name="connsiteX390" fmla="*/ 231457 w 618253"/>
                  <a:gd name="connsiteY390" fmla="*/ 335661 h 1072747"/>
                  <a:gd name="connsiteX391" fmla="*/ 239988 w 618253"/>
                  <a:gd name="connsiteY391" fmla="*/ 308089 h 1072747"/>
                  <a:gd name="connsiteX392" fmla="*/ 266562 w 618253"/>
                  <a:gd name="connsiteY392" fmla="*/ 334234 h 1072747"/>
                  <a:gd name="connsiteX393" fmla="*/ 247204 w 618253"/>
                  <a:gd name="connsiteY393" fmla="*/ 353856 h 1072747"/>
                  <a:gd name="connsiteX394" fmla="*/ 243596 w 618253"/>
                  <a:gd name="connsiteY394" fmla="*/ 362593 h 1072747"/>
                  <a:gd name="connsiteX395" fmla="*/ 242449 w 618253"/>
                  <a:gd name="connsiteY395" fmla="*/ 378772 h 1072747"/>
                  <a:gd name="connsiteX396" fmla="*/ 247861 w 618253"/>
                  <a:gd name="connsiteY396" fmla="*/ 391098 h 1072747"/>
                  <a:gd name="connsiteX397" fmla="*/ 268202 w 618253"/>
                  <a:gd name="connsiteY397" fmla="*/ 402639 h 1072747"/>
                  <a:gd name="connsiteX398" fmla="*/ 272303 w 618253"/>
                  <a:gd name="connsiteY398" fmla="*/ 403311 h 1072747"/>
                  <a:gd name="connsiteX399" fmla="*/ 319874 w 618253"/>
                  <a:gd name="connsiteY399" fmla="*/ 392918 h 1072747"/>
                  <a:gd name="connsiteX400" fmla="*/ 334966 w 618253"/>
                  <a:gd name="connsiteY400" fmla="*/ 398590 h 1072747"/>
                  <a:gd name="connsiteX401" fmla="*/ 367610 w 618253"/>
                  <a:gd name="connsiteY401" fmla="*/ 438308 h 1072747"/>
                  <a:gd name="connsiteX402" fmla="*/ 384342 w 618253"/>
                  <a:gd name="connsiteY402" fmla="*/ 406065 h 107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618253" h="1072747">
                    <a:moveTo>
                      <a:pt x="536077" y="1072731"/>
                    </a:moveTo>
                    <a:cubicBezTo>
                      <a:pt x="533287" y="1072731"/>
                      <a:pt x="530498" y="1071878"/>
                      <a:pt x="527875" y="1070190"/>
                    </a:cubicBezTo>
                    <a:lnTo>
                      <a:pt x="468984" y="1030997"/>
                    </a:lnTo>
                    <a:cubicBezTo>
                      <a:pt x="465540" y="1028669"/>
                      <a:pt x="462750" y="1024866"/>
                      <a:pt x="461439" y="1020309"/>
                    </a:cubicBezTo>
                    <a:lnTo>
                      <a:pt x="447168" y="974821"/>
                    </a:lnTo>
                    <a:cubicBezTo>
                      <a:pt x="445363" y="968985"/>
                      <a:pt x="445692" y="962543"/>
                      <a:pt x="448315" y="957117"/>
                    </a:cubicBezTo>
                    <a:lnTo>
                      <a:pt x="457502" y="937447"/>
                    </a:lnTo>
                    <a:cubicBezTo>
                      <a:pt x="460127" y="932005"/>
                      <a:pt x="459142" y="924743"/>
                      <a:pt x="455369" y="920940"/>
                    </a:cubicBezTo>
                    <a:lnTo>
                      <a:pt x="435029" y="900597"/>
                    </a:lnTo>
                    <a:cubicBezTo>
                      <a:pt x="433389" y="898991"/>
                      <a:pt x="431421" y="898303"/>
                      <a:pt x="429614" y="898467"/>
                    </a:cubicBezTo>
                    <a:cubicBezTo>
                      <a:pt x="427482" y="898712"/>
                      <a:pt x="425513" y="900171"/>
                      <a:pt x="424038" y="902532"/>
                    </a:cubicBezTo>
                    <a:lnTo>
                      <a:pt x="415343" y="916760"/>
                    </a:lnTo>
                    <a:cubicBezTo>
                      <a:pt x="411899" y="922383"/>
                      <a:pt x="406486" y="925267"/>
                      <a:pt x="400417" y="924907"/>
                    </a:cubicBezTo>
                    <a:lnTo>
                      <a:pt x="381881" y="923153"/>
                    </a:lnTo>
                    <a:cubicBezTo>
                      <a:pt x="379584" y="923005"/>
                      <a:pt x="377944" y="924104"/>
                      <a:pt x="376959" y="925136"/>
                    </a:cubicBezTo>
                    <a:lnTo>
                      <a:pt x="327747" y="972116"/>
                    </a:lnTo>
                    <a:lnTo>
                      <a:pt x="315609" y="940840"/>
                    </a:lnTo>
                    <a:lnTo>
                      <a:pt x="339558" y="874813"/>
                    </a:lnTo>
                    <a:cubicBezTo>
                      <a:pt x="341035" y="870469"/>
                      <a:pt x="343823" y="866879"/>
                      <a:pt x="347433" y="864732"/>
                    </a:cubicBezTo>
                    <a:lnTo>
                      <a:pt x="381388" y="844045"/>
                    </a:lnTo>
                    <a:cubicBezTo>
                      <a:pt x="381881" y="843799"/>
                      <a:pt x="382209" y="843488"/>
                      <a:pt x="382536" y="843176"/>
                    </a:cubicBezTo>
                    <a:lnTo>
                      <a:pt x="406486" y="821915"/>
                    </a:lnTo>
                    <a:cubicBezTo>
                      <a:pt x="409931" y="818801"/>
                      <a:pt x="414196" y="817408"/>
                      <a:pt x="418461" y="818080"/>
                    </a:cubicBezTo>
                    <a:cubicBezTo>
                      <a:pt x="423219" y="818784"/>
                      <a:pt x="427320" y="821670"/>
                      <a:pt x="430107" y="826227"/>
                    </a:cubicBezTo>
                    <a:lnTo>
                      <a:pt x="439949" y="842488"/>
                    </a:lnTo>
                    <a:cubicBezTo>
                      <a:pt x="442081" y="846192"/>
                      <a:pt x="445692" y="847520"/>
                      <a:pt x="448807" y="846012"/>
                    </a:cubicBezTo>
                    <a:lnTo>
                      <a:pt x="483255" y="829046"/>
                    </a:lnTo>
                    <a:cubicBezTo>
                      <a:pt x="485388" y="827964"/>
                      <a:pt x="487192" y="825587"/>
                      <a:pt x="488177" y="822522"/>
                    </a:cubicBezTo>
                    <a:lnTo>
                      <a:pt x="494411" y="802638"/>
                    </a:lnTo>
                    <a:cubicBezTo>
                      <a:pt x="496871" y="794869"/>
                      <a:pt x="502941" y="789722"/>
                      <a:pt x="509829" y="789492"/>
                    </a:cubicBezTo>
                    <a:lnTo>
                      <a:pt x="532302" y="788771"/>
                    </a:lnTo>
                    <a:cubicBezTo>
                      <a:pt x="534435" y="788705"/>
                      <a:pt x="536077" y="787459"/>
                      <a:pt x="537060" y="786426"/>
                    </a:cubicBezTo>
                    <a:cubicBezTo>
                      <a:pt x="539357" y="783968"/>
                      <a:pt x="540668" y="780148"/>
                      <a:pt x="540504" y="776149"/>
                    </a:cubicBezTo>
                    <a:lnTo>
                      <a:pt x="539849" y="758937"/>
                    </a:lnTo>
                    <a:cubicBezTo>
                      <a:pt x="539521" y="750200"/>
                      <a:pt x="543622" y="742365"/>
                      <a:pt x="550184" y="738988"/>
                    </a:cubicBezTo>
                    <a:cubicBezTo>
                      <a:pt x="555268" y="736398"/>
                      <a:pt x="561173" y="736972"/>
                      <a:pt x="565931" y="740627"/>
                    </a:cubicBezTo>
                    <a:lnTo>
                      <a:pt x="591520" y="760462"/>
                    </a:lnTo>
                    <a:cubicBezTo>
                      <a:pt x="595294" y="763429"/>
                      <a:pt x="598082" y="768297"/>
                      <a:pt x="599067" y="773788"/>
                    </a:cubicBezTo>
                    <a:lnTo>
                      <a:pt x="609237" y="837472"/>
                    </a:lnTo>
                    <a:cubicBezTo>
                      <a:pt x="609237" y="838078"/>
                      <a:pt x="609401" y="838668"/>
                      <a:pt x="609401" y="839275"/>
                    </a:cubicBezTo>
                    <a:lnTo>
                      <a:pt x="613995" y="894352"/>
                    </a:lnTo>
                    <a:lnTo>
                      <a:pt x="618096" y="936529"/>
                    </a:lnTo>
                    <a:cubicBezTo>
                      <a:pt x="618422" y="939610"/>
                      <a:pt x="618258" y="942758"/>
                      <a:pt x="617439" y="945643"/>
                    </a:cubicBezTo>
                    <a:lnTo>
                      <a:pt x="609073" y="976050"/>
                    </a:lnTo>
                    <a:cubicBezTo>
                      <a:pt x="606776" y="984476"/>
                      <a:pt x="600543" y="990000"/>
                      <a:pt x="593162" y="990098"/>
                    </a:cubicBezTo>
                    <a:cubicBezTo>
                      <a:pt x="585779" y="990410"/>
                      <a:pt x="579709" y="984902"/>
                      <a:pt x="577086" y="976640"/>
                    </a:cubicBezTo>
                    <a:lnTo>
                      <a:pt x="571508" y="958052"/>
                    </a:lnTo>
                    <a:cubicBezTo>
                      <a:pt x="570360" y="954052"/>
                      <a:pt x="567735" y="951265"/>
                      <a:pt x="564783" y="950774"/>
                    </a:cubicBezTo>
                    <a:cubicBezTo>
                      <a:pt x="562322" y="950364"/>
                      <a:pt x="560026" y="951577"/>
                      <a:pt x="558057" y="954167"/>
                    </a:cubicBezTo>
                    <a:lnTo>
                      <a:pt x="547559" y="968952"/>
                    </a:lnTo>
                    <a:cubicBezTo>
                      <a:pt x="544933" y="972591"/>
                      <a:pt x="544279" y="978165"/>
                      <a:pt x="545919" y="982771"/>
                    </a:cubicBezTo>
                    <a:lnTo>
                      <a:pt x="560518" y="1025243"/>
                    </a:lnTo>
                    <a:cubicBezTo>
                      <a:pt x="562651" y="1031177"/>
                      <a:pt x="562158" y="1038029"/>
                      <a:pt x="559533" y="1043602"/>
                    </a:cubicBezTo>
                    <a:lnTo>
                      <a:pt x="550839" y="1062420"/>
                    </a:lnTo>
                    <a:cubicBezTo>
                      <a:pt x="548380" y="1067371"/>
                      <a:pt x="544441" y="1070944"/>
                      <a:pt x="539849" y="1072206"/>
                    </a:cubicBezTo>
                    <a:cubicBezTo>
                      <a:pt x="538700" y="1072567"/>
                      <a:pt x="537388" y="1072747"/>
                      <a:pt x="536077" y="1072747"/>
                    </a:cubicBezTo>
                    <a:close/>
                    <a:moveTo>
                      <a:pt x="430271" y="889844"/>
                    </a:moveTo>
                    <a:cubicBezTo>
                      <a:pt x="434208" y="889844"/>
                      <a:pt x="437980" y="891467"/>
                      <a:pt x="441098" y="894532"/>
                    </a:cubicBezTo>
                    <a:lnTo>
                      <a:pt x="461439" y="914875"/>
                    </a:lnTo>
                    <a:cubicBezTo>
                      <a:pt x="467836" y="921300"/>
                      <a:pt x="469476" y="932349"/>
                      <a:pt x="465211" y="941135"/>
                    </a:cubicBezTo>
                    <a:lnTo>
                      <a:pt x="456026" y="960789"/>
                    </a:lnTo>
                    <a:cubicBezTo>
                      <a:pt x="454384" y="964232"/>
                      <a:pt x="454220" y="968526"/>
                      <a:pt x="455369" y="972280"/>
                    </a:cubicBezTo>
                    <a:lnTo>
                      <a:pt x="469641" y="1017785"/>
                    </a:lnTo>
                    <a:cubicBezTo>
                      <a:pt x="470462" y="1020424"/>
                      <a:pt x="471937" y="1022636"/>
                      <a:pt x="473742" y="1023866"/>
                    </a:cubicBezTo>
                    <a:lnTo>
                      <a:pt x="532631" y="1063059"/>
                    </a:lnTo>
                    <a:cubicBezTo>
                      <a:pt x="534271" y="1064125"/>
                      <a:pt x="535913" y="1064404"/>
                      <a:pt x="537553" y="1063928"/>
                    </a:cubicBezTo>
                    <a:cubicBezTo>
                      <a:pt x="539685" y="1063322"/>
                      <a:pt x="541654" y="1061437"/>
                      <a:pt x="542965" y="1058748"/>
                    </a:cubicBezTo>
                    <a:lnTo>
                      <a:pt x="551824" y="1039930"/>
                    </a:lnTo>
                    <a:cubicBezTo>
                      <a:pt x="553464" y="1036340"/>
                      <a:pt x="553628" y="1031882"/>
                      <a:pt x="552316" y="1028013"/>
                    </a:cubicBezTo>
                    <a:lnTo>
                      <a:pt x="537717" y="985541"/>
                    </a:lnTo>
                    <a:cubicBezTo>
                      <a:pt x="535256" y="978313"/>
                      <a:pt x="536403" y="969837"/>
                      <a:pt x="540504" y="963936"/>
                    </a:cubicBezTo>
                    <a:lnTo>
                      <a:pt x="551003" y="949151"/>
                    </a:lnTo>
                    <a:cubicBezTo>
                      <a:pt x="554775" y="943889"/>
                      <a:pt x="560354" y="941364"/>
                      <a:pt x="566095" y="942250"/>
                    </a:cubicBezTo>
                    <a:cubicBezTo>
                      <a:pt x="572329" y="943266"/>
                      <a:pt x="577577" y="948364"/>
                      <a:pt x="579709" y="955544"/>
                    </a:cubicBezTo>
                    <a:lnTo>
                      <a:pt x="585288" y="974133"/>
                    </a:lnTo>
                    <a:cubicBezTo>
                      <a:pt x="586764" y="978673"/>
                      <a:pt x="589551" y="981476"/>
                      <a:pt x="592997" y="981476"/>
                    </a:cubicBezTo>
                    <a:lnTo>
                      <a:pt x="592997" y="981476"/>
                    </a:lnTo>
                    <a:cubicBezTo>
                      <a:pt x="596442" y="981427"/>
                      <a:pt x="599395" y="978476"/>
                      <a:pt x="600707" y="973772"/>
                    </a:cubicBezTo>
                    <a:lnTo>
                      <a:pt x="609073" y="943332"/>
                    </a:lnTo>
                    <a:cubicBezTo>
                      <a:pt x="609565" y="941446"/>
                      <a:pt x="609730" y="939381"/>
                      <a:pt x="609565" y="937348"/>
                    </a:cubicBezTo>
                    <a:lnTo>
                      <a:pt x="605300" y="895106"/>
                    </a:lnTo>
                    <a:lnTo>
                      <a:pt x="600707" y="838619"/>
                    </a:lnTo>
                    <a:lnTo>
                      <a:pt x="590372" y="775165"/>
                    </a:lnTo>
                    <a:cubicBezTo>
                      <a:pt x="589880" y="771805"/>
                      <a:pt x="588404" y="768936"/>
                      <a:pt x="586271" y="767264"/>
                    </a:cubicBezTo>
                    <a:lnTo>
                      <a:pt x="560518" y="747413"/>
                    </a:lnTo>
                    <a:cubicBezTo>
                      <a:pt x="557893" y="745364"/>
                      <a:pt x="555596" y="745856"/>
                      <a:pt x="554121" y="746643"/>
                    </a:cubicBezTo>
                    <a:cubicBezTo>
                      <a:pt x="551003" y="748168"/>
                      <a:pt x="548215" y="752479"/>
                      <a:pt x="548380" y="758642"/>
                    </a:cubicBezTo>
                    <a:lnTo>
                      <a:pt x="549034" y="775854"/>
                    </a:lnTo>
                    <a:cubicBezTo>
                      <a:pt x="549199" y="782165"/>
                      <a:pt x="547230" y="788164"/>
                      <a:pt x="543294" y="792295"/>
                    </a:cubicBezTo>
                    <a:cubicBezTo>
                      <a:pt x="540340" y="795458"/>
                      <a:pt x="536567" y="797262"/>
                      <a:pt x="532631" y="797393"/>
                    </a:cubicBezTo>
                    <a:lnTo>
                      <a:pt x="509993" y="798114"/>
                    </a:lnTo>
                    <a:cubicBezTo>
                      <a:pt x="506878" y="798213"/>
                      <a:pt x="503924" y="801016"/>
                      <a:pt x="502612" y="805245"/>
                    </a:cubicBezTo>
                    <a:lnTo>
                      <a:pt x="496379" y="825129"/>
                    </a:lnTo>
                    <a:cubicBezTo>
                      <a:pt x="494739" y="830407"/>
                      <a:pt x="491293" y="834652"/>
                      <a:pt x="487028" y="836767"/>
                    </a:cubicBezTo>
                    <a:lnTo>
                      <a:pt x="452580" y="853749"/>
                    </a:lnTo>
                    <a:cubicBezTo>
                      <a:pt x="445363" y="857289"/>
                      <a:pt x="437161" y="854503"/>
                      <a:pt x="432568" y="846963"/>
                    </a:cubicBezTo>
                    <a:lnTo>
                      <a:pt x="422562" y="830702"/>
                    </a:lnTo>
                    <a:cubicBezTo>
                      <a:pt x="421250" y="828374"/>
                      <a:pt x="419280" y="826899"/>
                      <a:pt x="417149" y="826604"/>
                    </a:cubicBezTo>
                    <a:cubicBezTo>
                      <a:pt x="415507" y="826260"/>
                      <a:pt x="413703" y="826931"/>
                      <a:pt x="412063" y="828341"/>
                    </a:cubicBezTo>
                    <a:lnTo>
                      <a:pt x="388278" y="849618"/>
                    </a:lnTo>
                    <a:cubicBezTo>
                      <a:pt x="387457" y="850323"/>
                      <a:pt x="386636" y="850929"/>
                      <a:pt x="385818" y="851438"/>
                    </a:cubicBezTo>
                    <a:lnTo>
                      <a:pt x="351861" y="872092"/>
                    </a:lnTo>
                    <a:cubicBezTo>
                      <a:pt x="350056" y="873206"/>
                      <a:pt x="348416" y="875223"/>
                      <a:pt x="347595" y="877730"/>
                    </a:cubicBezTo>
                    <a:lnTo>
                      <a:pt x="324796" y="940742"/>
                    </a:lnTo>
                    <a:lnTo>
                      <a:pt x="331029" y="957003"/>
                    </a:lnTo>
                    <a:lnTo>
                      <a:pt x="370889" y="918924"/>
                    </a:lnTo>
                    <a:cubicBezTo>
                      <a:pt x="374169" y="915744"/>
                      <a:pt x="378435" y="914285"/>
                      <a:pt x="382700" y="914596"/>
                    </a:cubicBezTo>
                    <a:lnTo>
                      <a:pt x="401236" y="916350"/>
                    </a:lnTo>
                    <a:cubicBezTo>
                      <a:pt x="404025" y="916613"/>
                      <a:pt x="406322" y="915039"/>
                      <a:pt x="407962" y="912269"/>
                    </a:cubicBezTo>
                    <a:lnTo>
                      <a:pt x="416821" y="898040"/>
                    </a:lnTo>
                    <a:cubicBezTo>
                      <a:pt x="419608" y="893434"/>
                      <a:pt x="423873" y="890484"/>
                      <a:pt x="428631" y="889942"/>
                    </a:cubicBezTo>
                    <a:cubicBezTo>
                      <a:pt x="429288" y="889877"/>
                      <a:pt x="429779" y="889844"/>
                      <a:pt x="430271" y="889844"/>
                    </a:cubicBezTo>
                    <a:close/>
                    <a:moveTo>
                      <a:pt x="0" y="864502"/>
                    </a:moveTo>
                    <a:lnTo>
                      <a:pt x="44618" y="785099"/>
                    </a:lnTo>
                    <a:cubicBezTo>
                      <a:pt x="45275" y="783820"/>
                      <a:pt x="46094" y="782640"/>
                      <a:pt x="47079" y="781608"/>
                    </a:cubicBezTo>
                    <a:lnTo>
                      <a:pt x="91204" y="732005"/>
                    </a:lnTo>
                    <a:cubicBezTo>
                      <a:pt x="91532" y="731562"/>
                      <a:pt x="91861" y="731120"/>
                      <a:pt x="92189" y="730628"/>
                    </a:cubicBezTo>
                    <a:lnTo>
                      <a:pt x="127458" y="675583"/>
                    </a:lnTo>
                    <a:cubicBezTo>
                      <a:pt x="127786" y="674993"/>
                      <a:pt x="128113" y="674338"/>
                      <a:pt x="128441" y="673649"/>
                    </a:cubicBezTo>
                    <a:lnTo>
                      <a:pt x="168139" y="580493"/>
                    </a:lnTo>
                    <a:lnTo>
                      <a:pt x="180442" y="652470"/>
                    </a:lnTo>
                    <a:cubicBezTo>
                      <a:pt x="181589" y="659601"/>
                      <a:pt x="179621" y="667076"/>
                      <a:pt x="175356" y="671977"/>
                    </a:cubicBezTo>
                    <a:lnTo>
                      <a:pt x="140580" y="710728"/>
                    </a:lnTo>
                    <a:cubicBezTo>
                      <a:pt x="140089" y="711203"/>
                      <a:pt x="139761" y="711728"/>
                      <a:pt x="139432" y="712285"/>
                    </a:cubicBezTo>
                    <a:lnTo>
                      <a:pt x="106789" y="765215"/>
                    </a:lnTo>
                    <a:cubicBezTo>
                      <a:pt x="105804" y="766707"/>
                      <a:pt x="104820" y="768051"/>
                      <a:pt x="103507" y="769215"/>
                    </a:cubicBezTo>
                    <a:lnTo>
                      <a:pt x="0" y="864502"/>
                    </a:lnTo>
                    <a:close/>
                    <a:moveTo>
                      <a:pt x="164531" y="610785"/>
                    </a:moveTo>
                    <a:lnTo>
                      <a:pt x="136479" y="677009"/>
                    </a:lnTo>
                    <a:cubicBezTo>
                      <a:pt x="135988" y="678141"/>
                      <a:pt x="135331" y="679190"/>
                      <a:pt x="134674" y="680190"/>
                    </a:cubicBezTo>
                    <a:lnTo>
                      <a:pt x="99406" y="735300"/>
                    </a:lnTo>
                    <a:cubicBezTo>
                      <a:pt x="98751" y="736185"/>
                      <a:pt x="98259" y="737021"/>
                      <a:pt x="97438" y="737758"/>
                    </a:cubicBezTo>
                    <a:lnTo>
                      <a:pt x="53477" y="787344"/>
                    </a:lnTo>
                    <a:cubicBezTo>
                      <a:pt x="52984" y="787918"/>
                      <a:pt x="52491" y="788607"/>
                      <a:pt x="52165" y="789311"/>
                    </a:cubicBezTo>
                    <a:lnTo>
                      <a:pt x="33955" y="821506"/>
                    </a:lnTo>
                    <a:lnTo>
                      <a:pt x="97602" y="762920"/>
                    </a:lnTo>
                    <a:cubicBezTo>
                      <a:pt x="98259" y="762298"/>
                      <a:pt x="98915" y="761543"/>
                      <a:pt x="99406" y="760707"/>
                    </a:cubicBezTo>
                    <a:lnTo>
                      <a:pt x="132051" y="707794"/>
                    </a:lnTo>
                    <a:cubicBezTo>
                      <a:pt x="132706" y="706761"/>
                      <a:pt x="133363" y="705827"/>
                      <a:pt x="134184" y="704991"/>
                    </a:cubicBezTo>
                    <a:lnTo>
                      <a:pt x="168960" y="666240"/>
                    </a:lnTo>
                    <a:cubicBezTo>
                      <a:pt x="171583" y="663322"/>
                      <a:pt x="172732" y="658470"/>
                      <a:pt x="171911" y="653930"/>
                    </a:cubicBezTo>
                    <a:lnTo>
                      <a:pt x="164531" y="610802"/>
                    </a:lnTo>
                    <a:close/>
                    <a:moveTo>
                      <a:pt x="388933" y="795738"/>
                    </a:moveTo>
                    <a:lnTo>
                      <a:pt x="345136" y="732907"/>
                    </a:lnTo>
                    <a:lnTo>
                      <a:pt x="357275" y="709154"/>
                    </a:lnTo>
                    <a:cubicBezTo>
                      <a:pt x="357603" y="708433"/>
                      <a:pt x="358094" y="707712"/>
                      <a:pt x="358587" y="707007"/>
                    </a:cubicBezTo>
                    <a:lnTo>
                      <a:pt x="371710" y="687484"/>
                    </a:lnTo>
                    <a:cubicBezTo>
                      <a:pt x="372858" y="685779"/>
                      <a:pt x="373679" y="683648"/>
                      <a:pt x="374007" y="681386"/>
                    </a:cubicBezTo>
                    <a:lnTo>
                      <a:pt x="378599" y="647504"/>
                    </a:lnTo>
                    <a:cubicBezTo>
                      <a:pt x="379912" y="638455"/>
                      <a:pt x="385653" y="631604"/>
                      <a:pt x="393198" y="630473"/>
                    </a:cubicBezTo>
                    <a:lnTo>
                      <a:pt x="402221" y="629112"/>
                    </a:lnTo>
                    <a:cubicBezTo>
                      <a:pt x="406977" y="628374"/>
                      <a:pt x="411735" y="630161"/>
                      <a:pt x="415343" y="633931"/>
                    </a:cubicBezTo>
                    <a:cubicBezTo>
                      <a:pt x="420265" y="639045"/>
                      <a:pt x="422233" y="646979"/>
                      <a:pt x="420758" y="654618"/>
                    </a:cubicBezTo>
                    <a:lnTo>
                      <a:pt x="418953" y="662879"/>
                    </a:lnTo>
                    <a:lnTo>
                      <a:pt x="463900" y="588721"/>
                    </a:lnTo>
                    <a:lnTo>
                      <a:pt x="455862" y="679468"/>
                    </a:lnTo>
                    <a:cubicBezTo>
                      <a:pt x="455534" y="684156"/>
                      <a:pt x="453729" y="688550"/>
                      <a:pt x="451104" y="691877"/>
                    </a:cubicBezTo>
                    <a:lnTo>
                      <a:pt x="451104" y="691877"/>
                    </a:lnTo>
                    <a:cubicBezTo>
                      <a:pt x="451104" y="691877"/>
                      <a:pt x="433060" y="713826"/>
                      <a:pt x="433060" y="713826"/>
                    </a:cubicBezTo>
                    <a:cubicBezTo>
                      <a:pt x="432240" y="714728"/>
                      <a:pt x="431583" y="715826"/>
                      <a:pt x="431092" y="717104"/>
                    </a:cubicBezTo>
                    <a:lnTo>
                      <a:pt x="412392" y="764035"/>
                    </a:lnTo>
                    <a:cubicBezTo>
                      <a:pt x="411571" y="765920"/>
                      <a:pt x="410587" y="767641"/>
                      <a:pt x="409438" y="769149"/>
                    </a:cubicBezTo>
                    <a:lnTo>
                      <a:pt x="388933" y="795721"/>
                    </a:lnTo>
                    <a:close/>
                    <a:moveTo>
                      <a:pt x="355142" y="732251"/>
                    </a:moveTo>
                    <a:lnTo>
                      <a:pt x="389262" y="781230"/>
                    </a:lnTo>
                    <a:lnTo>
                      <a:pt x="402714" y="763871"/>
                    </a:lnTo>
                    <a:cubicBezTo>
                      <a:pt x="403369" y="763019"/>
                      <a:pt x="404025" y="762002"/>
                      <a:pt x="404354" y="760888"/>
                    </a:cubicBezTo>
                    <a:lnTo>
                      <a:pt x="423219" y="713908"/>
                    </a:lnTo>
                    <a:cubicBezTo>
                      <a:pt x="424038" y="711810"/>
                      <a:pt x="425187" y="709958"/>
                      <a:pt x="426499" y="708384"/>
                    </a:cubicBezTo>
                    <a:lnTo>
                      <a:pt x="444378" y="686468"/>
                    </a:lnTo>
                    <a:cubicBezTo>
                      <a:pt x="446018" y="684468"/>
                      <a:pt x="447168" y="681730"/>
                      <a:pt x="447332" y="678763"/>
                    </a:cubicBezTo>
                    <a:lnTo>
                      <a:pt x="452087" y="624915"/>
                    </a:lnTo>
                    <a:lnTo>
                      <a:pt x="400581" y="710056"/>
                    </a:lnTo>
                    <a:lnTo>
                      <a:pt x="412227" y="652930"/>
                    </a:lnTo>
                    <a:cubicBezTo>
                      <a:pt x="413211" y="648077"/>
                      <a:pt x="412063" y="642947"/>
                      <a:pt x="409110" y="639881"/>
                    </a:cubicBezTo>
                    <a:cubicBezTo>
                      <a:pt x="407962" y="638636"/>
                      <a:pt x="405994" y="637177"/>
                      <a:pt x="403533" y="637652"/>
                    </a:cubicBezTo>
                    <a:lnTo>
                      <a:pt x="394512" y="639013"/>
                    </a:lnTo>
                    <a:cubicBezTo>
                      <a:pt x="390902" y="639570"/>
                      <a:pt x="387950" y="643553"/>
                      <a:pt x="387129" y="648717"/>
                    </a:cubicBezTo>
                    <a:lnTo>
                      <a:pt x="382536" y="682599"/>
                    </a:lnTo>
                    <a:cubicBezTo>
                      <a:pt x="382045" y="686156"/>
                      <a:pt x="380731" y="689517"/>
                      <a:pt x="378927" y="692320"/>
                    </a:cubicBezTo>
                    <a:lnTo>
                      <a:pt x="365641" y="711826"/>
                    </a:lnTo>
                    <a:cubicBezTo>
                      <a:pt x="365477" y="712220"/>
                      <a:pt x="365149" y="712630"/>
                      <a:pt x="364984" y="713072"/>
                    </a:cubicBezTo>
                    <a:lnTo>
                      <a:pt x="355142" y="732267"/>
                    </a:lnTo>
                    <a:close/>
                    <a:moveTo>
                      <a:pt x="499987" y="705122"/>
                    </a:moveTo>
                    <a:lnTo>
                      <a:pt x="497526" y="642504"/>
                    </a:lnTo>
                    <a:lnTo>
                      <a:pt x="477186" y="638390"/>
                    </a:lnTo>
                    <a:lnTo>
                      <a:pt x="471773" y="608638"/>
                    </a:lnTo>
                    <a:cubicBezTo>
                      <a:pt x="470462" y="600917"/>
                      <a:pt x="472592" y="593033"/>
                      <a:pt x="477678" y="588083"/>
                    </a:cubicBezTo>
                    <a:cubicBezTo>
                      <a:pt x="481287" y="584410"/>
                      <a:pt x="486209" y="582804"/>
                      <a:pt x="490966" y="583755"/>
                    </a:cubicBezTo>
                    <a:lnTo>
                      <a:pt x="504252" y="586263"/>
                    </a:lnTo>
                    <a:lnTo>
                      <a:pt x="504252" y="566461"/>
                    </a:lnTo>
                    <a:cubicBezTo>
                      <a:pt x="504252" y="563544"/>
                      <a:pt x="503431" y="560724"/>
                      <a:pt x="502120" y="558495"/>
                    </a:cubicBezTo>
                    <a:lnTo>
                      <a:pt x="482764" y="527268"/>
                    </a:lnTo>
                    <a:cubicBezTo>
                      <a:pt x="478335" y="520088"/>
                      <a:pt x="478171" y="510269"/>
                      <a:pt x="482436" y="502860"/>
                    </a:cubicBezTo>
                    <a:cubicBezTo>
                      <a:pt x="485552" y="497287"/>
                      <a:pt x="490638" y="494123"/>
                      <a:pt x="496215" y="494123"/>
                    </a:cubicBezTo>
                    <a:lnTo>
                      <a:pt x="496543" y="494123"/>
                    </a:lnTo>
                    <a:lnTo>
                      <a:pt x="525086" y="494779"/>
                    </a:lnTo>
                    <a:cubicBezTo>
                      <a:pt x="530662" y="494893"/>
                      <a:pt x="535913" y="498434"/>
                      <a:pt x="539028" y="504253"/>
                    </a:cubicBezTo>
                    <a:lnTo>
                      <a:pt x="550184" y="525612"/>
                    </a:lnTo>
                    <a:cubicBezTo>
                      <a:pt x="551167" y="527497"/>
                      <a:pt x="551824" y="529595"/>
                      <a:pt x="552316" y="531841"/>
                    </a:cubicBezTo>
                    <a:lnTo>
                      <a:pt x="552316" y="531841"/>
                    </a:lnTo>
                    <a:cubicBezTo>
                      <a:pt x="552316" y="531841"/>
                      <a:pt x="564291" y="591508"/>
                      <a:pt x="564291" y="591508"/>
                    </a:cubicBezTo>
                    <a:cubicBezTo>
                      <a:pt x="565931" y="600213"/>
                      <a:pt x="563141" y="608966"/>
                      <a:pt x="556908" y="613802"/>
                    </a:cubicBezTo>
                    <a:cubicBezTo>
                      <a:pt x="552316" y="617375"/>
                      <a:pt x="546902" y="618096"/>
                      <a:pt x="541654" y="615703"/>
                    </a:cubicBezTo>
                    <a:lnTo>
                      <a:pt x="521968" y="606573"/>
                    </a:lnTo>
                    <a:lnTo>
                      <a:pt x="521968" y="624620"/>
                    </a:lnTo>
                    <a:cubicBezTo>
                      <a:pt x="521968" y="626308"/>
                      <a:pt x="522296" y="627932"/>
                      <a:pt x="522625" y="629440"/>
                    </a:cubicBezTo>
                    <a:lnTo>
                      <a:pt x="533452" y="663912"/>
                    </a:lnTo>
                    <a:cubicBezTo>
                      <a:pt x="536567" y="673911"/>
                      <a:pt x="532959" y="684992"/>
                      <a:pt x="525250" y="689746"/>
                    </a:cubicBezTo>
                    <a:lnTo>
                      <a:pt x="499823" y="705138"/>
                    </a:lnTo>
                    <a:close/>
                    <a:moveTo>
                      <a:pt x="484733" y="631128"/>
                    </a:moveTo>
                    <a:lnTo>
                      <a:pt x="505892" y="635406"/>
                    </a:lnTo>
                    <a:lnTo>
                      <a:pt x="508025" y="690172"/>
                    </a:lnTo>
                    <a:lnTo>
                      <a:pt x="520820" y="682386"/>
                    </a:lnTo>
                    <a:cubicBezTo>
                      <a:pt x="525250" y="679730"/>
                      <a:pt x="527218" y="672567"/>
                      <a:pt x="525250" y="666469"/>
                    </a:cubicBezTo>
                    <a:lnTo>
                      <a:pt x="514587" y="631997"/>
                    </a:lnTo>
                    <a:cubicBezTo>
                      <a:pt x="513766" y="629669"/>
                      <a:pt x="513439" y="627177"/>
                      <a:pt x="513439" y="624620"/>
                    </a:cubicBezTo>
                    <a:lnTo>
                      <a:pt x="513439" y="593115"/>
                    </a:lnTo>
                    <a:lnTo>
                      <a:pt x="545426" y="607917"/>
                    </a:lnTo>
                    <a:cubicBezTo>
                      <a:pt x="547559" y="608917"/>
                      <a:pt x="549691" y="608622"/>
                      <a:pt x="551660" y="607064"/>
                    </a:cubicBezTo>
                    <a:cubicBezTo>
                      <a:pt x="554611" y="604720"/>
                      <a:pt x="557072" y="599524"/>
                      <a:pt x="555761" y="593213"/>
                    </a:cubicBezTo>
                    <a:lnTo>
                      <a:pt x="543950" y="533562"/>
                    </a:lnTo>
                    <a:cubicBezTo>
                      <a:pt x="543622" y="532120"/>
                      <a:pt x="543129" y="530808"/>
                      <a:pt x="542637" y="529628"/>
                    </a:cubicBezTo>
                    <a:lnTo>
                      <a:pt x="531483" y="508269"/>
                    </a:lnTo>
                    <a:cubicBezTo>
                      <a:pt x="529843" y="505270"/>
                      <a:pt x="527382" y="503450"/>
                      <a:pt x="524921" y="503401"/>
                    </a:cubicBezTo>
                    <a:lnTo>
                      <a:pt x="496379" y="502745"/>
                    </a:lnTo>
                    <a:cubicBezTo>
                      <a:pt x="492771" y="502876"/>
                      <a:pt x="490802" y="505450"/>
                      <a:pt x="489817" y="507122"/>
                    </a:cubicBezTo>
                    <a:cubicBezTo>
                      <a:pt x="487684" y="510974"/>
                      <a:pt x="486865" y="517482"/>
                      <a:pt x="490145" y="522743"/>
                    </a:cubicBezTo>
                    <a:lnTo>
                      <a:pt x="509501" y="553970"/>
                    </a:lnTo>
                    <a:cubicBezTo>
                      <a:pt x="511633" y="557528"/>
                      <a:pt x="512947" y="561970"/>
                      <a:pt x="512947" y="566461"/>
                    </a:cubicBezTo>
                    <a:lnTo>
                      <a:pt x="512947" y="596655"/>
                    </a:lnTo>
                    <a:lnTo>
                      <a:pt x="489324" y="592213"/>
                    </a:lnTo>
                    <a:cubicBezTo>
                      <a:pt x="486865" y="591623"/>
                      <a:pt x="484895" y="593017"/>
                      <a:pt x="483748" y="594197"/>
                    </a:cubicBezTo>
                    <a:cubicBezTo>
                      <a:pt x="480794" y="597147"/>
                      <a:pt x="479483" y="602229"/>
                      <a:pt x="480303" y="607113"/>
                    </a:cubicBezTo>
                    <a:lnTo>
                      <a:pt x="484733" y="631144"/>
                    </a:lnTo>
                    <a:close/>
                    <a:moveTo>
                      <a:pt x="320857" y="679894"/>
                    </a:moveTo>
                    <a:lnTo>
                      <a:pt x="318398" y="635390"/>
                    </a:lnTo>
                    <a:cubicBezTo>
                      <a:pt x="318234" y="633964"/>
                      <a:pt x="318234" y="632522"/>
                      <a:pt x="318398" y="631128"/>
                    </a:cubicBezTo>
                    <a:lnTo>
                      <a:pt x="322499" y="594557"/>
                    </a:lnTo>
                    <a:cubicBezTo>
                      <a:pt x="322663" y="592705"/>
                      <a:pt x="322499" y="590754"/>
                      <a:pt x="322171" y="588935"/>
                    </a:cubicBezTo>
                    <a:lnTo>
                      <a:pt x="311179" y="542496"/>
                    </a:lnTo>
                    <a:lnTo>
                      <a:pt x="354322" y="572035"/>
                    </a:lnTo>
                    <a:cubicBezTo>
                      <a:pt x="355471" y="572772"/>
                      <a:pt x="356618" y="573166"/>
                      <a:pt x="357766" y="573166"/>
                    </a:cubicBezTo>
                    <a:lnTo>
                      <a:pt x="383357" y="573166"/>
                    </a:lnTo>
                    <a:cubicBezTo>
                      <a:pt x="392706" y="573166"/>
                      <a:pt x="400253" y="582427"/>
                      <a:pt x="400253" y="593803"/>
                    </a:cubicBezTo>
                    <a:lnTo>
                      <a:pt x="400253" y="605163"/>
                    </a:lnTo>
                    <a:cubicBezTo>
                      <a:pt x="400253" y="610769"/>
                      <a:pt x="398449" y="616211"/>
                      <a:pt x="395167" y="620063"/>
                    </a:cubicBezTo>
                    <a:lnTo>
                      <a:pt x="370889" y="648503"/>
                    </a:lnTo>
                    <a:cubicBezTo>
                      <a:pt x="369578" y="649946"/>
                      <a:pt x="368264" y="651143"/>
                      <a:pt x="366624" y="652044"/>
                    </a:cubicBezTo>
                    <a:lnTo>
                      <a:pt x="320857" y="679894"/>
                    </a:lnTo>
                    <a:close/>
                    <a:moveTo>
                      <a:pt x="324632" y="562150"/>
                    </a:moveTo>
                    <a:lnTo>
                      <a:pt x="330537" y="587001"/>
                    </a:lnTo>
                    <a:cubicBezTo>
                      <a:pt x="331192" y="589820"/>
                      <a:pt x="331356" y="592672"/>
                      <a:pt x="331029" y="595508"/>
                    </a:cubicBezTo>
                    <a:lnTo>
                      <a:pt x="326928" y="632111"/>
                    </a:lnTo>
                    <a:cubicBezTo>
                      <a:pt x="326928" y="633046"/>
                      <a:pt x="326928" y="633997"/>
                      <a:pt x="326928" y="634915"/>
                    </a:cubicBezTo>
                    <a:lnTo>
                      <a:pt x="328733" y="665125"/>
                    </a:lnTo>
                    <a:lnTo>
                      <a:pt x="362195" y="644717"/>
                    </a:lnTo>
                    <a:cubicBezTo>
                      <a:pt x="363016" y="644274"/>
                      <a:pt x="363673" y="643668"/>
                      <a:pt x="364328" y="642914"/>
                    </a:cubicBezTo>
                    <a:lnTo>
                      <a:pt x="388605" y="614490"/>
                    </a:lnTo>
                    <a:cubicBezTo>
                      <a:pt x="390573" y="612178"/>
                      <a:pt x="391723" y="608769"/>
                      <a:pt x="391723" y="605163"/>
                    </a:cubicBezTo>
                    <a:lnTo>
                      <a:pt x="391723" y="593803"/>
                    </a:lnTo>
                    <a:cubicBezTo>
                      <a:pt x="391723" y="587263"/>
                      <a:pt x="387950" y="581755"/>
                      <a:pt x="383357" y="581755"/>
                    </a:cubicBezTo>
                    <a:lnTo>
                      <a:pt x="357766" y="581755"/>
                    </a:lnTo>
                    <a:cubicBezTo>
                      <a:pt x="354814" y="581755"/>
                      <a:pt x="352025" y="580854"/>
                      <a:pt x="349564" y="579116"/>
                    </a:cubicBezTo>
                    <a:lnTo>
                      <a:pt x="324632" y="562134"/>
                    </a:lnTo>
                    <a:close/>
                    <a:moveTo>
                      <a:pt x="273124" y="513334"/>
                    </a:moveTo>
                    <a:cubicBezTo>
                      <a:pt x="268037" y="513334"/>
                      <a:pt x="263444" y="510679"/>
                      <a:pt x="260164" y="505893"/>
                    </a:cubicBezTo>
                    <a:lnTo>
                      <a:pt x="248189" y="488304"/>
                    </a:lnTo>
                    <a:cubicBezTo>
                      <a:pt x="247861" y="487763"/>
                      <a:pt x="247533" y="487189"/>
                      <a:pt x="247040" y="486566"/>
                    </a:cubicBezTo>
                    <a:lnTo>
                      <a:pt x="227849" y="451471"/>
                    </a:lnTo>
                    <a:cubicBezTo>
                      <a:pt x="223912" y="444078"/>
                      <a:pt x="224076" y="434374"/>
                      <a:pt x="228506" y="427292"/>
                    </a:cubicBezTo>
                    <a:cubicBezTo>
                      <a:pt x="231950" y="421949"/>
                      <a:pt x="237034" y="419440"/>
                      <a:pt x="242777" y="419326"/>
                    </a:cubicBezTo>
                    <a:lnTo>
                      <a:pt x="267383" y="420571"/>
                    </a:lnTo>
                    <a:cubicBezTo>
                      <a:pt x="271646" y="420801"/>
                      <a:pt x="275747" y="423080"/>
                      <a:pt x="278864" y="426916"/>
                    </a:cubicBezTo>
                    <a:lnTo>
                      <a:pt x="292971" y="444980"/>
                    </a:lnTo>
                    <a:cubicBezTo>
                      <a:pt x="297072" y="450225"/>
                      <a:pt x="298548" y="457798"/>
                      <a:pt x="297072" y="464781"/>
                    </a:cubicBezTo>
                    <a:lnTo>
                      <a:pt x="289527" y="498172"/>
                    </a:lnTo>
                    <a:cubicBezTo>
                      <a:pt x="287723" y="506089"/>
                      <a:pt x="282473" y="511793"/>
                      <a:pt x="275747" y="513056"/>
                    </a:cubicBezTo>
                    <a:cubicBezTo>
                      <a:pt x="274928" y="513220"/>
                      <a:pt x="273943" y="513302"/>
                      <a:pt x="273124" y="513302"/>
                    </a:cubicBezTo>
                    <a:close/>
                    <a:moveTo>
                      <a:pt x="241956" y="427932"/>
                    </a:moveTo>
                    <a:cubicBezTo>
                      <a:pt x="238838" y="427932"/>
                      <a:pt x="236708" y="430390"/>
                      <a:pt x="235887" y="431882"/>
                    </a:cubicBezTo>
                    <a:cubicBezTo>
                      <a:pt x="233590" y="435521"/>
                      <a:pt x="232442" y="441914"/>
                      <a:pt x="235394" y="447356"/>
                    </a:cubicBezTo>
                    <a:lnTo>
                      <a:pt x="254751" y="482485"/>
                    </a:lnTo>
                    <a:cubicBezTo>
                      <a:pt x="254916" y="482845"/>
                      <a:pt x="255080" y="483140"/>
                      <a:pt x="255242" y="483435"/>
                    </a:cubicBezTo>
                    <a:lnTo>
                      <a:pt x="267218" y="501057"/>
                    </a:lnTo>
                    <a:cubicBezTo>
                      <a:pt x="269187" y="503844"/>
                      <a:pt x="271484" y="505089"/>
                      <a:pt x="274107" y="504630"/>
                    </a:cubicBezTo>
                    <a:cubicBezTo>
                      <a:pt x="277389" y="504007"/>
                      <a:pt x="280012" y="500811"/>
                      <a:pt x="281161" y="496319"/>
                    </a:cubicBezTo>
                    <a:lnTo>
                      <a:pt x="288542" y="462896"/>
                    </a:lnTo>
                    <a:cubicBezTo>
                      <a:pt x="289692" y="458437"/>
                      <a:pt x="288706" y="453503"/>
                      <a:pt x="286081" y="450307"/>
                    </a:cubicBezTo>
                    <a:lnTo>
                      <a:pt x="271974" y="432243"/>
                    </a:lnTo>
                    <a:cubicBezTo>
                      <a:pt x="270498" y="430358"/>
                      <a:pt x="268694" y="429292"/>
                      <a:pt x="266890" y="429194"/>
                    </a:cubicBezTo>
                    <a:lnTo>
                      <a:pt x="242284" y="427948"/>
                    </a:lnTo>
                    <a:cubicBezTo>
                      <a:pt x="242120" y="427932"/>
                      <a:pt x="241956" y="427932"/>
                      <a:pt x="241956" y="427932"/>
                    </a:cubicBezTo>
                    <a:close/>
                    <a:moveTo>
                      <a:pt x="460946" y="507056"/>
                    </a:moveTo>
                    <a:lnTo>
                      <a:pt x="406977" y="463847"/>
                    </a:lnTo>
                    <a:cubicBezTo>
                      <a:pt x="405173" y="462306"/>
                      <a:pt x="403533" y="460290"/>
                      <a:pt x="402221" y="457847"/>
                    </a:cubicBezTo>
                    <a:lnTo>
                      <a:pt x="384504" y="424587"/>
                    </a:lnTo>
                    <a:lnTo>
                      <a:pt x="369250" y="453831"/>
                    </a:lnTo>
                    <a:lnTo>
                      <a:pt x="328404" y="404065"/>
                    </a:lnTo>
                    <a:cubicBezTo>
                      <a:pt x="326436" y="401819"/>
                      <a:pt x="324139" y="400852"/>
                      <a:pt x="321842" y="401343"/>
                    </a:cubicBezTo>
                    <a:lnTo>
                      <a:pt x="274271" y="411736"/>
                    </a:lnTo>
                    <a:cubicBezTo>
                      <a:pt x="270827" y="412506"/>
                      <a:pt x="267218" y="411933"/>
                      <a:pt x="264101" y="410163"/>
                    </a:cubicBezTo>
                    <a:lnTo>
                      <a:pt x="243760" y="398623"/>
                    </a:lnTo>
                    <a:cubicBezTo>
                      <a:pt x="237362" y="395033"/>
                      <a:pt x="233426" y="386837"/>
                      <a:pt x="234082" y="378247"/>
                    </a:cubicBezTo>
                    <a:lnTo>
                      <a:pt x="235066" y="362068"/>
                    </a:lnTo>
                    <a:cubicBezTo>
                      <a:pt x="235394" y="356462"/>
                      <a:pt x="237527" y="351413"/>
                      <a:pt x="241135" y="347856"/>
                    </a:cubicBezTo>
                    <a:lnTo>
                      <a:pt x="254423" y="334349"/>
                    </a:lnTo>
                    <a:lnTo>
                      <a:pt x="244088" y="324153"/>
                    </a:lnTo>
                    <a:lnTo>
                      <a:pt x="234411" y="355282"/>
                    </a:lnTo>
                    <a:lnTo>
                      <a:pt x="198978" y="302876"/>
                    </a:lnTo>
                    <a:cubicBezTo>
                      <a:pt x="197502" y="300778"/>
                      <a:pt x="196517" y="298418"/>
                      <a:pt x="195860" y="295860"/>
                    </a:cubicBezTo>
                    <a:lnTo>
                      <a:pt x="187987" y="264847"/>
                    </a:lnTo>
                    <a:cubicBezTo>
                      <a:pt x="187496" y="263011"/>
                      <a:pt x="187332" y="261208"/>
                      <a:pt x="187168" y="259421"/>
                    </a:cubicBezTo>
                    <a:lnTo>
                      <a:pt x="184707" y="172248"/>
                    </a:lnTo>
                    <a:lnTo>
                      <a:pt x="210788" y="199705"/>
                    </a:lnTo>
                    <a:lnTo>
                      <a:pt x="217022" y="83337"/>
                    </a:lnTo>
                    <a:cubicBezTo>
                      <a:pt x="217186" y="81567"/>
                      <a:pt x="217350" y="79829"/>
                      <a:pt x="217843" y="78141"/>
                    </a:cubicBezTo>
                    <a:lnTo>
                      <a:pt x="234901" y="15622"/>
                    </a:lnTo>
                    <a:cubicBezTo>
                      <a:pt x="237198" y="7229"/>
                      <a:pt x="243760" y="1573"/>
                      <a:pt x="250979" y="1573"/>
                    </a:cubicBezTo>
                    <a:lnTo>
                      <a:pt x="278372" y="1573"/>
                    </a:lnTo>
                    <a:cubicBezTo>
                      <a:pt x="280997" y="1573"/>
                      <a:pt x="283622" y="2328"/>
                      <a:pt x="285919" y="3754"/>
                    </a:cubicBezTo>
                    <a:lnTo>
                      <a:pt x="315445" y="21670"/>
                    </a:lnTo>
                    <a:cubicBezTo>
                      <a:pt x="318070" y="23244"/>
                      <a:pt x="320857" y="22768"/>
                      <a:pt x="323318" y="20408"/>
                    </a:cubicBezTo>
                    <a:lnTo>
                      <a:pt x="343332" y="0"/>
                    </a:lnTo>
                    <a:lnTo>
                      <a:pt x="349892" y="29735"/>
                    </a:lnTo>
                    <a:lnTo>
                      <a:pt x="342183" y="58143"/>
                    </a:lnTo>
                    <a:cubicBezTo>
                      <a:pt x="341200" y="61241"/>
                      <a:pt x="341362" y="64716"/>
                      <a:pt x="342347" y="67715"/>
                    </a:cubicBezTo>
                    <a:lnTo>
                      <a:pt x="359079" y="116285"/>
                    </a:lnTo>
                    <a:cubicBezTo>
                      <a:pt x="360555" y="120629"/>
                      <a:pt x="360883" y="125514"/>
                      <a:pt x="359736" y="130055"/>
                    </a:cubicBezTo>
                    <a:lnTo>
                      <a:pt x="346612" y="186410"/>
                    </a:lnTo>
                    <a:cubicBezTo>
                      <a:pt x="345301" y="191492"/>
                      <a:pt x="342675" y="195754"/>
                      <a:pt x="338903" y="198426"/>
                    </a:cubicBezTo>
                    <a:lnTo>
                      <a:pt x="311672" y="218195"/>
                    </a:lnTo>
                    <a:cubicBezTo>
                      <a:pt x="309375" y="219801"/>
                      <a:pt x="307735" y="222719"/>
                      <a:pt x="307079" y="226162"/>
                    </a:cubicBezTo>
                    <a:lnTo>
                      <a:pt x="297565" y="281796"/>
                    </a:lnTo>
                    <a:cubicBezTo>
                      <a:pt x="297237" y="284026"/>
                      <a:pt x="297401" y="286353"/>
                      <a:pt x="297893" y="288517"/>
                    </a:cubicBezTo>
                    <a:lnTo>
                      <a:pt x="310687" y="341168"/>
                    </a:lnTo>
                    <a:cubicBezTo>
                      <a:pt x="311672" y="345152"/>
                      <a:pt x="314133" y="348168"/>
                      <a:pt x="316920" y="349037"/>
                    </a:cubicBezTo>
                    <a:lnTo>
                      <a:pt x="339067" y="355790"/>
                    </a:lnTo>
                    <a:cubicBezTo>
                      <a:pt x="340214" y="356134"/>
                      <a:pt x="341362" y="356134"/>
                      <a:pt x="342511" y="355757"/>
                    </a:cubicBezTo>
                    <a:lnTo>
                      <a:pt x="365149" y="348332"/>
                    </a:lnTo>
                    <a:cubicBezTo>
                      <a:pt x="369085" y="347070"/>
                      <a:pt x="373186" y="347512"/>
                      <a:pt x="376795" y="349594"/>
                    </a:cubicBezTo>
                    <a:lnTo>
                      <a:pt x="442246" y="387082"/>
                    </a:lnTo>
                    <a:cubicBezTo>
                      <a:pt x="448972" y="390885"/>
                      <a:pt x="452744" y="399410"/>
                      <a:pt x="451925" y="408327"/>
                    </a:cubicBezTo>
                    <a:lnTo>
                      <a:pt x="449464" y="431652"/>
                    </a:lnTo>
                    <a:cubicBezTo>
                      <a:pt x="448972" y="436128"/>
                      <a:pt x="450283" y="440554"/>
                      <a:pt x="452908" y="443209"/>
                    </a:cubicBezTo>
                    <a:lnTo>
                      <a:pt x="461603" y="451979"/>
                    </a:lnTo>
                    <a:cubicBezTo>
                      <a:pt x="466523" y="456929"/>
                      <a:pt x="468655" y="464765"/>
                      <a:pt x="467180" y="472387"/>
                    </a:cubicBezTo>
                    <a:lnTo>
                      <a:pt x="460946" y="507024"/>
                    </a:lnTo>
                    <a:close/>
                    <a:moveTo>
                      <a:pt x="384504" y="406114"/>
                    </a:moveTo>
                    <a:lnTo>
                      <a:pt x="409766" y="453815"/>
                    </a:lnTo>
                    <a:cubicBezTo>
                      <a:pt x="410423" y="455176"/>
                      <a:pt x="411406" y="456323"/>
                      <a:pt x="412392" y="457126"/>
                    </a:cubicBezTo>
                    <a:lnTo>
                      <a:pt x="455041" y="491320"/>
                    </a:lnTo>
                    <a:lnTo>
                      <a:pt x="458814" y="470863"/>
                    </a:lnTo>
                    <a:cubicBezTo>
                      <a:pt x="459635" y="466092"/>
                      <a:pt x="458321" y="460929"/>
                      <a:pt x="455534" y="458044"/>
                    </a:cubicBezTo>
                    <a:lnTo>
                      <a:pt x="446839" y="449274"/>
                    </a:lnTo>
                    <a:cubicBezTo>
                      <a:pt x="442410" y="444766"/>
                      <a:pt x="440113" y="437849"/>
                      <a:pt x="440934" y="430801"/>
                    </a:cubicBezTo>
                    <a:lnTo>
                      <a:pt x="443231" y="407475"/>
                    </a:lnTo>
                    <a:cubicBezTo>
                      <a:pt x="443886" y="401967"/>
                      <a:pt x="441755" y="396656"/>
                      <a:pt x="437980" y="394558"/>
                    </a:cubicBezTo>
                    <a:lnTo>
                      <a:pt x="372529" y="357069"/>
                    </a:lnTo>
                    <a:cubicBezTo>
                      <a:pt x="371054" y="356216"/>
                      <a:pt x="369414" y="356020"/>
                      <a:pt x="367774" y="356528"/>
                    </a:cubicBezTo>
                    <a:lnTo>
                      <a:pt x="345136" y="363954"/>
                    </a:lnTo>
                    <a:cubicBezTo>
                      <a:pt x="342347" y="364855"/>
                      <a:pt x="339393" y="364904"/>
                      <a:pt x="336606" y="364052"/>
                    </a:cubicBezTo>
                    <a:lnTo>
                      <a:pt x="314461" y="357298"/>
                    </a:lnTo>
                    <a:cubicBezTo>
                      <a:pt x="308554" y="355528"/>
                      <a:pt x="304127" y="350266"/>
                      <a:pt x="302323" y="343250"/>
                    </a:cubicBezTo>
                    <a:lnTo>
                      <a:pt x="289363" y="290599"/>
                    </a:lnTo>
                    <a:cubicBezTo>
                      <a:pt x="288542" y="287288"/>
                      <a:pt x="288542" y="283747"/>
                      <a:pt x="289035" y="280370"/>
                    </a:cubicBezTo>
                    <a:lnTo>
                      <a:pt x="298548" y="224752"/>
                    </a:lnTo>
                    <a:cubicBezTo>
                      <a:pt x="299533" y="219097"/>
                      <a:pt x="302485" y="214179"/>
                      <a:pt x="306424" y="211261"/>
                    </a:cubicBezTo>
                    <a:lnTo>
                      <a:pt x="333817" y="191492"/>
                    </a:lnTo>
                    <a:cubicBezTo>
                      <a:pt x="335785" y="190050"/>
                      <a:pt x="337425" y="187509"/>
                      <a:pt x="338082" y="184477"/>
                    </a:cubicBezTo>
                    <a:lnTo>
                      <a:pt x="351370" y="128137"/>
                    </a:lnTo>
                    <a:cubicBezTo>
                      <a:pt x="352025" y="125153"/>
                      <a:pt x="351861" y="121941"/>
                      <a:pt x="350877" y="119105"/>
                    </a:cubicBezTo>
                    <a:lnTo>
                      <a:pt x="334145" y="70551"/>
                    </a:lnTo>
                    <a:cubicBezTo>
                      <a:pt x="332669" y="65879"/>
                      <a:pt x="332505" y="60683"/>
                      <a:pt x="333653" y="55897"/>
                    </a:cubicBezTo>
                    <a:lnTo>
                      <a:pt x="341035" y="29522"/>
                    </a:lnTo>
                    <a:lnTo>
                      <a:pt x="338246" y="17359"/>
                    </a:lnTo>
                    <a:lnTo>
                      <a:pt x="329223" y="26457"/>
                    </a:lnTo>
                    <a:cubicBezTo>
                      <a:pt x="324139" y="31702"/>
                      <a:pt x="316920" y="32719"/>
                      <a:pt x="310851" y="29047"/>
                    </a:cubicBezTo>
                    <a:lnTo>
                      <a:pt x="281490" y="11113"/>
                    </a:lnTo>
                    <a:cubicBezTo>
                      <a:pt x="280340" y="10507"/>
                      <a:pt x="279357" y="10196"/>
                      <a:pt x="278208" y="10196"/>
                    </a:cubicBezTo>
                    <a:lnTo>
                      <a:pt x="250979" y="10196"/>
                    </a:lnTo>
                    <a:cubicBezTo>
                      <a:pt x="247533" y="10196"/>
                      <a:pt x="244417" y="13294"/>
                      <a:pt x="243268" y="17900"/>
                    </a:cubicBezTo>
                    <a:lnTo>
                      <a:pt x="226045" y="80387"/>
                    </a:lnTo>
                    <a:cubicBezTo>
                      <a:pt x="225881" y="81485"/>
                      <a:pt x="225552" y="82649"/>
                      <a:pt x="225552" y="83813"/>
                    </a:cubicBezTo>
                    <a:lnTo>
                      <a:pt x="218171" y="220113"/>
                    </a:lnTo>
                    <a:lnTo>
                      <a:pt x="193892" y="194475"/>
                    </a:lnTo>
                    <a:lnTo>
                      <a:pt x="195698" y="259208"/>
                    </a:lnTo>
                    <a:cubicBezTo>
                      <a:pt x="195698" y="260388"/>
                      <a:pt x="195860" y="261569"/>
                      <a:pt x="196189" y="262765"/>
                    </a:cubicBezTo>
                    <a:lnTo>
                      <a:pt x="204062" y="293730"/>
                    </a:lnTo>
                    <a:cubicBezTo>
                      <a:pt x="204391" y="295303"/>
                      <a:pt x="205212" y="296811"/>
                      <a:pt x="206031" y="298057"/>
                    </a:cubicBezTo>
                    <a:lnTo>
                      <a:pt x="231457" y="335661"/>
                    </a:lnTo>
                    <a:lnTo>
                      <a:pt x="239988" y="308089"/>
                    </a:lnTo>
                    <a:lnTo>
                      <a:pt x="266562" y="334234"/>
                    </a:lnTo>
                    <a:lnTo>
                      <a:pt x="247204" y="353856"/>
                    </a:lnTo>
                    <a:cubicBezTo>
                      <a:pt x="245072" y="355921"/>
                      <a:pt x="243760" y="359101"/>
                      <a:pt x="243596" y="362593"/>
                    </a:cubicBezTo>
                    <a:lnTo>
                      <a:pt x="242449" y="378772"/>
                    </a:lnTo>
                    <a:cubicBezTo>
                      <a:pt x="242120" y="384066"/>
                      <a:pt x="244417" y="389131"/>
                      <a:pt x="247861" y="391098"/>
                    </a:cubicBezTo>
                    <a:lnTo>
                      <a:pt x="268202" y="402639"/>
                    </a:lnTo>
                    <a:cubicBezTo>
                      <a:pt x="269515" y="403376"/>
                      <a:pt x="270991" y="403573"/>
                      <a:pt x="272303" y="403311"/>
                    </a:cubicBezTo>
                    <a:lnTo>
                      <a:pt x="319874" y="392918"/>
                    </a:lnTo>
                    <a:cubicBezTo>
                      <a:pt x="325451" y="391705"/>
                      <a:pt x="331029" y="393820"/>
                      <a:pt x="334966" y="398590"/>
                    </a:cubicBezTo>
                    <a:lnTo>
                      <a:pt x="367610" y="438308"/>
                    </a:lnTo>
                    <a:lnTo>
                      <a:pt x="384342" y="40606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5" name="Graphic 9">
              <a:extLst>
                <a:ext uri="{FF2B5EF4-FFF2-40B4-BE49-F238E27FC236}">
                  <a16:creationId xmlns:a16="http://schemas.microsoft.com/office/drawing/2014/main" id="{68F08AA7-8136-B2BC-32CD-BB1B0BAE4BE5}"/>
                </a:ext>
              </a:extLst>
            </p:cNvPr>
            <p:cNvGrpSpPr/>
            <p:nvPr/>
          </p:nvGrpSpPr>
          <p:grpSpPr>
            <a:xfrm>
              <a:off x="9028416" y="9653719"/>
              <a:ext cx="800061" cy="1123923"/>
              <a:chOff x="9028416" y="9653719"/>
              <a:chExt cx="800061" cy="1123923"/>
            </a:xfrm>
            <a:grpFill/>
          </p:grpSpPr>
          <p:sp>
            <p:nvSpPr>
              <p:cNvPr id="1575" name="Freeform 1574">
                <a:extLst>
                  <a:ext uri="{FF2B5EF4-FFF2-40B4-BE49-F238E27FC236}">
                    <a16:creationId xmlns:a16="http://schemas.microsoft.com/office/drawing/2014/main" id="{B0F7E123-26A1-1BED-929C-AA4FB7D9FA0E}"/>
                  </a:ext>
                </a:extLst>
              </p:cNvPr>
              <p:cNvSpPr/>
              <p:nvPr/>
            </p:nvSpPr>
            <p:spPr>
              <a:xfrm>
                <a:off x="9032759" y="9659620"/>
                <a:ext cx="791397" cy="1113687"/>
              </a:xfrm>
              <a:custGeom>
                <a:avLst/>
                <a:gdLst>
                  <a:gd name="connsiteX0" fmla="*/ 783097 w 791397"/>
                  <a:gd name="connsiteY0" fmla="*/ 535251 h 1113687"/>
                  <a:gd name="connsiteX1" fmla="*/ 788626 w 791397"/>
                  <a:gd name="connsiteY1" fmla="*/ 555429 h 1113687"/>
                  <a:gd name="connsiteX2" fmla="*/ 788839 w 791397"/>
                  <a:gd name="connsiteY2" fmla="*/ 565477 h 1113687"/>
                  <a:gd name="connsiteX3" fmla="*/ 781998 w 791397"/>
                  <a:gd name="connsiteY3" fmla="*/ 595672 h 1113687"/>
                  <a:gd name="connsiteX4" fmla="*/ 782310 w 791397"/>
                  <a:gd name="connsiteY4" fmla="*/ 606064 h 1113687"/>
                  <a:gd name="connsiteX5" fmla="*/ 790577 w 791397"/>
                  <a:gd name="connsiteY5" fmla="*/ 634209 h 1113687"/>
                  <a:gd name="connsiteX6" fmla="*/ 790544 w 791397"/>
                  <a:gd name="connsiteY6" fmla="*/ 645897 h 1113687"/>
                  <a:gd name="connsiteX7" fmla="*/ 784705 w 791397"/>
                  <a:gd name="connsiteY7" fmla="*/ 665437 h 1113687"/>
                  <a:gd name="connsiteX8" fmla="*/ 784459 w 791397"/>
                  <a:gd name="connsiteY8" fmla="*/ 676288 h 1113687"/>
                  <a:gd name="connsiteX9" fmla="*/ 790004 w 791397"/>
                  <a:gd name="connsiteY9" fmla="*/ 698745 h 1113687"/>
                  <a:gd name="connsiteX10" fmla="*/ 669206 w 791397"/>
                  <a:gd name="connsiteY10" fmla="*/ 697483 h 1113687"/>
                  <a:gd name="connsiteX11" fmla="*/ 656493 w 791397"/>
                  <a:gd name="connsiteY11" fmla="*/ 713449 h 1113687"/>
                  <a:gd name="connsiteX12" fmla="*/ 652293 w 791397"/>
                  <a:gd name="connsiteY12" fmla="*/ 954003 h 1113687"/>
                  <a:gd name="connsiteX13" fmla="*/ 655181 w 791397"/>
                  <a:gd name="connsiteY13" fmla="*/ 964756 h 1113687"/>
                  <a:gd name="connsiteX14" fmla="*/ 695386 w 791397"/>
                  <a:gd name="connsiteY14" fmla="*/ 1027833 h 1113687"/>
                  <a:gd name="connsiteX15" fmla="*/ 696355 w 791397"/>
                  <a:gd name="connsiteY15" fmla="*/ 1029193 h 1113687"/>
                  <a:gd name="connsiteX16" fmla="*/ 720304 w 791397"/>
                  <a:gd name="connsiteY16" fmla="*/ 1059141 h 1113687"/>
                  <a:gd name="connsiteX17" fmla="*/ 714267 w 791397"/>
                  <a:gd name="connsiteY17" fmla="*/ 1086828 h 1113687"/>
                  <a:gd name="connsiteX18" fmla="*/ 621799 w 791397"/>
                  <a:gd name="connsiteY18" fmla="*/ 1113301 h 1113687"/>
                  <a:gd name="connsiteX19" fmla="*/ 618272 w 791397"/>
                  <a:gd name="connsiteY19" fmla="*/ 1113662 h 1113687"/>
                  <a:gd name="connsiteX20" fmla="*/ 469654 w 791397"/>
                  <a:gd name="connsiteY20" fmla="*/ 1101515 h 1113687"/>
                  <a:gd name="connsiteX21" fmla="*/ 463256 w 791397"/>
                  <a:gd name="connsiteY21" fmla="*/ 1098646 h 1113687"/>
                  <a:gd name="connsiteX22" fmla="*/ 425823 w 791397"/>
                  <a:gd name="connsiteY22" fmla="*/ 1065075 h 1113687"/>
                  <a:gd name="connsiteX23" fmla="*/ 418474 w 791397"/>
                  <a:gd name="connsiteY23" fmla="*/ 1062174 h 1113687"/>
                  <a:gd name="connsiteX24" fmla="*/ 162936 w 791397"/>
                  <a:gd name="connsiteY24" fmla="*/ 1066305 h 1113687"/>
                  <a:gd name="connsiteX25" fmla="*/ 153750 w 791397"/>
                  <a:gd name="connsiteY25" fmla="*/ 1071895 h 1113687"/>
                  <a:gd name="connsiteX26" fmla="*/ 117777 w 791397"/>
                  <a:gd name="connsiteY26" fmla="*/ 1037127 h 1113687"/>
                  <a:gd name="connsiteX27" fmla="*/ 110886 w 791397"/>
                  <a:gd name="connsiteY27" fmla="*/ 1033898 h 1113687"/>
                  <a:gd name="connsiteX28" fmla="*/ 75520 w 791397"/>
                  <a:gd name="connsiteY28" fmla="*/ 1031504 h 1113687"/>
                  <a:gd name="connsiteX29" fmla="*/ 71305 w 791397"/>
                  <a:gd name="connsiteY29" fmla="*/ 1032144 h 1113687"/>
                  <a:gd name="connsiteX30" fmla="*/ 37217 w 791397"/>
                  <a:gd name="connsiteY30" fmla="*/ 1045110 h 1113687"/>
                  <a:gd name="connsiteX31" fmla="*/ 36052 w 791397"/>
                  <a:gd name="connsiteY31" fmla="*/ 1045635 h 1113687"/>
                  <a:gd name="connsiteX32" fmla="*/ 19878 w 791397"/>
                  <a:gd name="connsiteY32" fmla="*/ 1054076 h 1113687"/>
                  <a:gd name="connsiteX33" fmla="*/ 2622 w 791397"/>
                  <a:gd name="connsiteY33" fmla="*/ 1040750 h 1113687"/>
                  <a:gd name="connsiteX34" fmla="*/ 79 w 791397"/>
                  <a:gd name="connsiteY34" fmla="*/ 1011277 h 1113687"/>
                  <a:gd name="connsiteX35" fmla="*/ 178 w 791397"/>
                  <a:gd name="connsiteY35" fmla="*/ 1006769 h 1113687"/>
                  <a:gd name="connsiteX36" fmla="*/ 8904 w 791397"/>
                  <a:gd name="connsiteY36" fmla="*/ 939102 h 1113687"/>
                  <a:gd name="connsiteX37" fmla="*/ 9429 w 791397"/>
                  <a:gd name="connsiteY37" fmla="*/ 936414 h 1113687"/>
                  <a:gd name="connsiteX38" fmla="*/ 29409 w 791397"/>
                  <a:gd name="connsiteY38" fmla="*/ 862142 h 1113687"/>
                  <a:gd name="connsiteX39" fmla="*/ 29934 w 791397"/>
                  <a:gd name="connsiteY39" fmla="*/ 859519 h 1113687"/>
                  <a:gd name="connsiteX40" fmla="*/ 34166 w 791397"/>
                  <a:gd name="connsiteY40" fmla="*/ 827358 h 1113687"/>
                  <a:gd name="connsiteX41" fmla="*/ 34740 w 791397"/>
                  <a:gd name="connsiteY41" fmla="*/ 824554 h 1113687"/>
                  <a:gd name="connsiteX42" fmla="*/ 54720 w 791397"/>
                  <a:gd name="connsiteY42" fmla="*/ 752954 h 1113687"/>
                  <a:gd name="connsiteX43" fmla="*/ 55441 w 791397"/>
                  <a:gd name="connsiteY43" fmla="*/ 750839 h 1113687"/>
                  <a:gd name="connsiteX44" fmla="*/ 68122 w 791397"/>
                  <a:gd name="connsiteY44" fmla="*/ 719989 h 1113687"/>
                  <a:gd name="connsiteX45" fmla="*/ 69763 w 791397"/>
                  <a:gd name="connsiteY45" fmla="*/ 716924 h 1113687"/>
                  <a:gd name="connsiteX46" fmla="*/ 105210 w 791397"/>
                  <a:gd name="connsiteY46" fmla="*/ 664338 h 1113687"/>
                  <a:gd name="connsiteX47" fmla="*/ 105867 w 791397"/>
                  <a:gd name="connsiteY47" fmla="*/ 663289 h 1113687"/>
                  <a:gd name="connsiteX48" fmla="*/ 124354 w 791397"/>
                  <a:gd name="connsiteY48" fmla="*/ 630800 h 1113687"/>
                  <a:gd name="connsiteX49" fmla="*/ 126683 w 791397"/>
                  <a:gd name="connsiteY49" fmla="*/ 623457 h 1113687"/>
                  <a:gd name="connsiteX50" fmla="*/ 132933 w 791397"/>
                  <a:gd name="connsiteY50" fmla="*/ 567691 h 1113687"/>
                  <a:gd name="connsiteX51" fmla="*/ 133032 w 791397"/>
                  <a:gd name="connsiteY51" fmla="*/ 564330 h 1113687"/>
                  <a:gd name="connsiteX52" fmla="*/ 131096 w 791397"/>
                  <a:gd name="connsiteY52" fmla="*/ 524235 h 1113687"/>
                  <a:gd name="connsiteX53" fmla="*/ 127832 w 791397"/>
                  <a:gd name="connsiteY53" fmla="*/ 514252 h 1113687"/>
                  <a:gd name="connsiteX54" fmla="*/ 111641 w 791397"/>
                  <a:gd name="connsiteY54" fmla="*/ 491271 h 1113687"/>
                  <a:gd name="connsiteX55" fmla="*/ 109311 w 791397"/>
                  <a:gd name="connsiteY55" fmla="*/ 486517 h 1113687"/>
                  <a:gd name="connsiteX56" fmla="*/ 94073 w 791397"/>
                  <a:gd name="connsiteY56" fmla="*/ 438848 h 1113687"/>
                  <a:gd name="connsiteX57" fmla="*/ 77997 w 791397"/>
                  <a:gd name="connsiteY57" fmla="*/ 389935 h 1113687"/>
                  <a:gd name="connsiteX58" fmla="*/ 82590 w 791397"/>
                  <a:gd name="connsiteY58" fmla="*/ 373166 h 1113687"/>
                  <a:gd name="connsiteX59" fmla="*/ 97403 w 791397"/>
                  <a:gd name="connsiteY59" fmla="*/ 346119 h 1113687"/>
                  <a:gd name="connsiteX60" fmla="*/ 99207 w 791397"/>
                  <a:gd name="connsiteY60" fmla="*/ 332005 h 1113687"/>
                  <a:gd name="connsiteX61" fmla="*/ 82590 w 791397"/>
                  <a:gd name="connsiteY61" fmla="*/ 259978 h 1113687"/>
                  <a:gd name="connsiteX62" fmla="*/ 69499 w 791397"/>
                  <a:gd name="connsiteY62" fmla="*/ 208212 h 1113687"/>
                  <a:gd name="connsiteX63" fmla="*/ 67433 w 791397"/>
                  <a:gd name="connsiteY63" fmla="*/ 203212 h 1113687"/>
                  <a:gd name="connsiteX64" fmla="*/ 36643 w 791397"/>
                  <a:gd name="connsiteY64" fmla="*/ 152364 h 1113687"/>
                  <a:gd name="connsiteX65" fmla="*/ 43533 w 791397"/>
                  <a:gd name="connsiteY65" fmla="*/ 136989 h 1113687"/>
                  <a:gd name="connsiteX66" fmla="*/ 68794 w 791397"/>
                  <a:gd name="connsiteY66" fmla="*/ 125809 h 1113687"/>
                  <a:gd name="connsiteX67" fmla="*/ 87167 w 791397"/>
                  <a:gd name="connsiteY67" fmla="*/ 127202 h 1113687"/>
                  <a:gd name="connsiteX68" fmla="*/ 108180 w 791397"/>
                  <a:gd name="connsiteY68" fmla="*/ 118252 h 1113687"/>
                  <a:gd name="connsiteX69" fmla="*/ 112199 w 791397"/>
                  <a:gd name="connsiteY69" fmla="*/ 117433 h 1113687"/>
                  <a:gd name="connsiteX70" fmla="*/ 289491 w 791397"/>
                  <a:gd name="connsiteY70" fmla="*/ 118744 h 1113687"/>
                  <a:gd name="connsiteX71" fmla="*/ 301367 w 791397"/>
                  <a:gd name="connsiteY71" fmla="*/ 129842 h 1113687"/>
                  <a:gd name="connsiteX72" fmla="*/ 314310 w 791397"/>
                  <a:gd name="connsiteY72" fmla="*/ 179329 h 1113687"/>
                  <a:gd name="connsiteX73" fmla="*/ 314916 w 791397"/>
                  <a:gd name="connsiteY73" fmla="*/ 181231 h 1113687"/>
                  <a:gd name="connsiteX74" fmla="*/ 332551 w 791397"/>
                  <a:gd name="connsiteY74" fmla="*/ 228194 h 1113687"/>
                  <a:gd name="connsiteX75" fmla="*/ 333421 w 791397"/>
                  <a:gd name="connsiteY75" fmla="*/ 230161 h 1113687"/>
                  <a:gd name="connsiteX76" fmla="*/ 346527 w 791397"/>
                  <a:gd name="connsiteY76" fmla="*/ 255388 h 1113687"/>
                  <a:gd name="connsiteX77" fmla="*/ 346937 w 791397"/>
                  <a:gd name="connsiteY77" fmla="*/ 256126 h 1113687"/>
                  <a:gd name="connsiteX78" fmla="*/ 367573 w 791397"/>
                  <a:gd name="connsiteY78" fmla="*/ 291500 h 1113687"/>
                  <a:gd name="connsiteX79" fmla="*/ 379285 w 791397"/>
                  <a:gd name="connsiteY79" fmla="*/ 297860 h 1113687"/>
                  <a:gd name="connsiteX80" fmla="*/ 411666 w 791397"/>
                  <a:gd name="connsiteY80" fmla="*/ 292385 h 1113687"/>
                  <a:gd name="connsiteX81" fmla="*/ 414898 w 791397"/>
                  <a:gd name="connsiteY81" fmla="*/ 291254 h 1113687"/>
                  <a:gd name="connsiteX82" fmla="*/ 430236 w 791397"/>
                  <a:gd name="connsiteY82" fmla="*/ 282960 h 1113687"/>
                  <a:gd name="connsiteX83" fmla="*/ 437995 w 791397"/>
                  <a:gd name="connsiteY83" fmla="*/ 282124 h 1113687"/>
                  <a:gd name="connsiteX84" fmla="*/ 470769 w 791397"/>
                  <a:gd name="connsiteY84" fmla="*/ 292091 h 1113687"/>
                  <a:gd name="connsiteX85" fmla="*/ 479956 w 791397"/>
                  <a:gd name="connsiteY85" fmla="*/ 272518 h 1113687"/>
                  <a:gd name="connsiteX86" fmla="*/ 492963 w 791397"/>
                  <a:gd name="connsiteY86" fmla="*/ 232964 h 1113687"/>
                  <a:gd name="connsiteX87" fmla="*/ 503888 w 791397"/>
                  <a:gd name="connsiteY87" fmla="*/ 223047 h 1113687"/>
                  <a:gd name="connsiteX88" fmla="*/ 535088 w 791397"/>
                  <a:gd name="connsiteY88" fmla="*/ 220817 h 1113687"/>
                  <a:gd name="connsiteX89" fmla="*/ 539682 w 791397"/>
                  <a:gd name="connsiteY89" fmla="*/ 206852 h 1113687"/>
                  <a:gd name="connsiteX90" fmla="*/ 571833 w 791397"/>
                  <a:gd name="connsiteY90" fmla="*/ 205458 h 1113687"/>
                  <a:gd name="connsiteX91" fmla="*/ 564943 w 791397"/>
                  <a:gd name="connsiteY91" fmla="*/ 236210 h 1113687"/>
                  <a:gd name="connsiteX92" fmla="*/ 630953 w 791397"/>
                  <a:gd name="connsiteY92" fmla="*/ 235029 h 1113687"/>
                  <a:gd name="connsiteX93" fmla="*/ 643731 w 791397"/>
                  <a:gd name="connsiteY93" fmla="*/ 250422 h 1113687"/>
                  <a:gd name="connsiteX94" fmla="*/ 645191 w 791397"/>
                  <a:gd name="connsiteY94" fmla="*/ 283419 h 1113687"/>
                  <a:gd name="connsiteX95" fmla="*/ 646339 w 791397"/>
                  <a:gd name="connsiteY95" fmla="*/ 289337 h 1113687"/>
                  <a:gd name="connsiteX96" fmla="*/ 654984 w 791397"/>
                  <a:gd name="connsiteY96" fmla="*/ 313548 h 1113687"/>
                  <a:gd name="connsiteX97" fmla="*/ 655804 w 791397"/>
                  <a:gd name="connsiteY97" fmla="*/ 324153 h 1113687"/>
                  <a:gd name="connsiteX98" fmla="*/ 648127 w 791397"/>
                  <a:gd name="connsiteY98" fmla="*/ 366166 h 1113687"/>
                  <a:gd name="connsiteX99" fmla="*/ 647881 w 791397"/>
                  <a:gd name="connsiteY99" fmla="*/ 371838 h 1113687"/>
                  <a:gd name="connsiteX100" fmla="*/ 651752 w 791397"/>
                  <a:gd name="connsiteY100" fmla="*/ 414277 h 1113687"/>
                  <a:gd name="connsiteX101" fmla="*/ 654770 w 791397"/>
                  <a:gd name="connsiteY101" fmla="*/ 423080 h 1113687"/>
                  <a:gd name="connsiteX102" fmla="*/ 669648 w 791397"/>
                  <a:gd name="connsiteY102" fmla="*/ 445193 h 1113687"/>
                  <a:gd name="connsiteX103" fmla="*/ 672749 w 791397"/>
                  <a:gd name="connsiteY103" fmla="*/ 456405 h 1113687"/>
                  <a:gd name="connsiteX104" fmla="*/ 670601 w 791397"/>
                  <a:gd name="connsiteY104" fmla="*/ 547840 h 1113687"/>
                  <a:gd name="connsiteX105" fmla="*/ 686676 w 791397"/>
                  <a:gd name="connsiteY105" fmla="*/ 540857 h 1113687"/>
                  <a:gd name="connsiteX106" fmla="*/ 712610 w 791397"/>
                  <a:gd name="connsiteY106" fmla="*/ 542168 h 1113687"/>
                  <a:gd name="connsiteX107" fmla="*/ 715825 w 791397"/>
                  <a:gd name="connsiteY107" fmla="*/ 541791 h 1113687"/>
                  <a:gd name="connsiteX108" fmla="*/ 751258 w 791397"/>
                  <a:gd name="connsiteY108" fmla="*/ 531644 h 1113687"/>
                  <a:gd name="connsiteX109" fmla="*/ 755342 w 791397"/>
                  <a:gd name="connsiteY109" fmla="*/ 531349 h 1113687"/>
                  <a:gd name="connsiteX110" fmla="*/ 783146 w 791397"/>
                  <a:gd name="connsiteY110" fmla="*/ 535251 h 1113687"/>
                  <a:gd name="connsiteX111" fmla="*/ 34265 w 791397"/>
                  <a:gd name="connsiteY111" fmla="*/ 111810 h 1113687"/>
                  <a:gd name="connsiteX112" fmla="*/ 18812 w 791397"/>
                  <a:gd name="connsiteY112" fmla="*/ 58897 h 1113687"/>
                  <a:gd name="connsiteX113" fmla="*/ 21781 w 791397"/>
                  <a:gd name="connsiteY113" fmla="*/ 41455 h 1113687"/>
                  <a:gd name="connsiteX114" fmla="*/ 42352 w 791397"/>
                  <a:gd name="connsiteY114" fmla="*/ 15376 h 1113687"/>
                  <a:gd name="connsiteX115" fmla="*/ 44780 w 791397"/>
                  <a:gd name="connsiteY115" fmla="*/ 12966 h 1113687"/>
                  <a:gd name="connsiteX116" fmla="*/ 61823 w 791397"/>
                  <a:gd name="connsiteY116" fmla="*/ 0 h 1113687"/>
                  <a:gd name="connsiteX117" fmla="*/ 84788 w 791397"/>
                  <a:gd name="connsiteY117" fmla="*/ 27948 h 1113687"/>
                  <a:gd name="connsiteX118" fmla="*/ 61823 w 791397"/>
                  <a:gd name="connsiteY118" fmla="*/ 44718 h 1113687"/>
                  <a:gd name="connsiteX119" fmla="*/ 53850 w 791397"/>
                  <a:gd name="connsiteY119" fmla="*/ 64126 h 1113687"/>
                  <a:gd name="connsiteX120" fmla="*/ 52424 w 791397"/>
                  <a:gd name="connsiteY120" fmla="*/ 70404 h 1113687"/>
                  <a:gd name="connsiteX121" fmla="*/ 50340 w 791397"/>
                  <a:gd name="connsiteY121" fmla="*/ 102008 h 1113687"/>
                  <a:gd name="connsiteX122" fmla="*/ 34265 w 791397"/>
                  <a:gd name="connsiteY122" fmla="*/ 111794 h 111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791397" h="1113687">
                    <a:moveTo>
                      <a:pt x="783097" y="535251"/>
                    </a:moveTo>
                    <a:lnTo>
                      <a:pt x="788626" y="555429"/>
                    </a:lnTo>
                    <a:cubicBezTo>
                      <a:pt x="789511" y="558675"/>
                      <a:pt x="789593" y="562183"/>
                      <a:pt x="788839" y="565477"/>
                    </a:cubicBezTo>
                    <a:lnTo>
                      <a:pt x="781998" y="595672"/>
                    </a:lnTo>
                    <a:cubicBezTo>
                      <a:pt x="781227" y="599082"/>
                      <a:pt x="781326" y="602737"/>
                      <a:pt x="782310" y="606064"/>
                    </a:cubicBezTo>
                    <a:lnTo>
                      <a:pt x="790577" y="634209"/>
                    </a:lnTo>
                    <a:cubicBezTo>
                      <a:pt x="791677" y="637980"/>
                      <a:pt x="791677" y="642143"/>
                      <a:pt x="790544" y="645897"/>
                    </a:cubicBezTo>
                    <a:lnTo>
                      <a:pt x="784705" y="665437"/>
                    </a:lnTo>
                    <a:cubicBezTo>
                      <a:pt x="783672" y="668911"/>
                      <a:pt x="783573" y="672747"/>
                      <a:pt x="784459" y="676288"/>
                    </a:cubicBezTo>
                    <a:lnTo>
                      <a:pt x="790004" y="698745"/>
                    </a:lnTo>
                    <a:lnTo>
                      <a:pt x="669206" y="697483"/>
                    </a:lnTo>
                    <a:cubicBezTo>
                      <a:pt x="662317" y="697418"/>
                      <a:pt x="656641" y="704515"/>
                      <a:pt x="656493" y="713449"/>
                    </a:cubicBezTo>
                    <a:lnTo>
                      <a:pt x="652293" y="954003"/>
                    </a:lnTo>
                    <a:cubicBezTo>
                      <a:pt x="652228" y="957921"/>
                      <a:pt x="653245" y="961740"/>
                      <a:pt x="655181" y="964756"/>
                    </a:cubicBezTo>
                    <a:lnTo>
                      <a:pt x="695386" y="1027833"/>
                    </a:lnTo>
                    <a:cubicBezTo>
                      <a:pt x="695682" y="1028308"/>
                      <a:pt x="696010" y="1028767"/>
                      <a:pt x="696355" y="1029193"/>
                    </a:cubicBezTo>
                    <a:lnTo>
                      <a:pt x="720304" y="1059141"/>
                    </a:lnTo>
                    <a:cubicBezTo>
                      <a:pt x="727538" y="1068190"/>
                      <a:pt x="724077" y="1084025"/>
                      <a:pt x="714267" y="1086828"/>
                    </a:cubicBezTo>
                    <a:lnTo>
                      <a:pt x="621799" y="1113301"/>
                    </a:lnTo>
                    <a:cubicBezTo>
                      <a:pt x="620634" y="1113629"/>
                      <a:pt x="619453" y="1113744"/>
                      <a:pt x="618272" y="1113662"/>
                    </a:cubicBezTo>
                    <a:lnTo>
                      <a:pt x="469654" y="1101515"/>
                    </a:lnTo>
                    <a:cubicBezTo>
                      <a:pt x="467357" y="1101335"/>
                      <a:pt x="465143" y="1100335"/>
                      <a:pt x="463256" y="1098646"/>
                    </a:cubicBezTo>
                    <a:lnTo>
                      <a:pt x="425823" y="1065075"/>
                    </a:lnTo>
                    <a:cubicBezTo>
                      <a:pt x="423674" y="1063141"/>
                      <a:pt x="421099" y="1062125"/>
                      <a:pt x="418474" y="1062174"/>
                    </a:cubicBezTo>
                    <a:lnTo>
                      <a:pt x="162936" y="1066305"/>
                    </a:lnTo>
                    <a:lnTo>
                      <a:pt x="153750" y="1071895"/>
                    </a:lnTo>
                    <a:lnTo>
                      <a:pt x="117777" y="1037127"/>
                    </a:lnTo>
                    <a:cubicBezTo>
                      <a:pt x="115775" y="1035193"/>
                      <a:pt x="113380" y="1034078"/>
                      <a:pt x="110886" y="1033898"/>
                    </a:cubicBezTo>
                    <a:lnTo>
                      <a:pt x="75520" y="1031504"/>
                    </a:lnTo>
                    <a:cubicBezTo>
                      <a:pt x="74093" y="1031406"/>
                      <a:pt x="72666" y="1031619"/>
                      <a:pt x="71305" y="1032144"/>
                    </a:cubicBezTo>
                    <a:lnTo>
                      <a:pt x="37217" y="1045110"/>
                    </a:lnTo>
                    <a:cubicBezTo>
                      <a:pt x="36823" y="1045258"/>
                      <a:pt x="36429" y="1045438"/>
                      <a:pt x="36052" y="1045635"/>
                    </a:cubicBezTo>
                    <a:lnTo>
                      <a:pt x="19878" y="1054076"/>
                    </a:lnTo>
                    <a:cubicBezTo>
                      <a:pt x="12136" y="1058109"/>
                      <a:pt x="3540" y="1051487"/>
                      <a:pt x="2622" y="1040750"/>
                    </a:cubicBezTo>
                    <a:lnTo>
                      <a:pt x="79" y="1011277"/>
                    </a:lnTo>
                    <a:cubicBezTo>
                      <a:pt x="-53" y="1009769"/>
                      <a:pt x="-20" y="1008260"/>
                      <a:pt x="178" y="1006769"/>
                    </a:cubicBezTo>
                    <a:lnTo>
                      <a:pt x="8904" y="939102"/>
                    </a:lnTo>
                    <a:cubicBezTo>
                      <a:pt x="9019" y="938184"/>
                      <a:pt x="9200" y="937299"/>
                      <a:pt x="9429" y="936414"/>
                    </a:cubicBezTo>
                    <a:lnTo>
                      <a:pt x="29409" y="862142"/>
                    </a:lnTo>
                    <a:cubicBezTo>
                      <a:pt x="29638" y="861289"/>
                      <a:pt x="29818" y="860404"/>
                      <a:pt x="29934" y="859519"/>
                    </a:cubicBezTo>
                    <a:lnTo>
                      <a:pt x="34166" y="827358"/>
                    </a:lnTo>
                    <a:cubicBezTo>
                      <a:pt x="34297" y="826407"/>
                      <a:pt x="34478" y="825456"/>
                      <a:pt x="34740" y="824554"/>
                    </a:cubicBezTo>
                    <a:lnTo>
                      <a:pt x="54720" y="752954"/>
                    </a:lnTo>
                    <a:cubicBezTo>
                      <a:pt x="54917" y="752233"/>
                      <a:pt x="55163" y="751511"/>
                      <a:pt x="55441" y="750839"/>
                    </a:cubicBezTo>
                    <a:lnTo>
                      <a:pt x="68122" y="719989"/>
                    </a:lnTo>
                    <a:cubicBezTo>
                      <a:pt x="68565" y="718891"/>
                      <a:pt x="69123" y="717859"/>
                      <a:pt x="69763" y="716924"/>
                    </a:cubicBezTo>
                    <a:lnTo>
                      <a:pt x="105210" y="664338"/>
                    </a:lnTo>
                    <a:cubicBezTo>
                      <a:pt x="105441" y="663994"/>
                      <a:pt x="105654" y="663650"/>
                      <a:pt x="105867" y="663289"/>
                    </a:cubicBezTo>
                    <a:lnTo>
                      <a:pt x="124354" y="630800"/>
                    </a:lnTo>
                    <a:cubicBezTo>
                      <a:pt x="125584" y="628636"/>
                      <a:pt x="126388" y="626112"/>
                      <a:pt x="126683" y="623457"/>
                    </a:cubicBezTo>
                    <a:lnTo>
                      <a:pt x="132933" y="567691"/>
                    </a:lnTo>
                    <a:cubicBezTo>
                      <a:pt x="133064" y="566576"/>
                      <a:pt x="133097" y="565445"/>
                      <a:pt x="133032" y="564330"/>
                    </a:cubicBezTo>
                    <a:lnTo>
                      <a:pt x="131096" y="524235"/>
                    </a:lnTo>
                    <a:cubicBezTo>
                      <a:pt x="130915" y="520514"/>
                      <a:pt x="129767" y="517006"/>
                      <a:pt x="127832" y="514252"/>
                    </a:cubicBezTo>
                    <a:lnTo>
                      <a:pt x="111641" y="491271"/>
                    </a:lnTo>
                    <a:cubicBezTo>
                      <a:pt x="110657" y="489877"/>
                      <a:pt x="109869" y="488254"/>
                      <a:pt x="109311" y="486517"/>
                    </a:cubicBezTo>
                    <a:lnTo>
                      <a:pt x="94073" y="438848"/>
                    </a:lnTo>
                    <a:lnTo>
                      <a:pt x="77997" y="389935"/>
                    </a:lnTo>
                    <a:lnTo>
                      <a:pt x="82590" y="373166"/>
                    </a:lnTo>
                    <a:lnTo>
                      <a:pt x="97403" y="346119"/>
                    </a:lnTo>
                    <a:cubicBezTo>
                      <a:pt x="99650" y="342021"/>
                      <a:pt x="100307" y="336808"/>
                      <a:pt x="99207" y="332005"/>
                    </a:cubicBezTo>
                    <a:lnTo>
                      <a:pt x="82590" y="259978"/>
                    </a:lnTo>
                    <a:lnTo>
                      <a:pt x="69499" y="208212"/>
                    </a:lnTo>
                    <a:cubicBezTo>
                      <a:pt x="69041" y="206409"/>
                      <a:pt x="68352" y="204720"/>
                      <a:pt x="67433" y="203212"/>
                    </a:cubicBezTo>
                    <a:lnTo>
                      <a:pt x="36643" y="152364"/>
                    </a:lnTo>
                    <a:lnTo>
                      <a:pt x="43533" y="136989"/>
                    </a:lnTo>
                    <a:lnTo>
                      <a:pt x="68794" y="125809"/>
                    </a:lnTo>
                    <a:lnTo>
                      <a:pt x="87167" y="127202"/>
                    </a:lnTo>
                    <a:lnTo>
                      <a:pt x="108180" y="118252"/>
                    </a:lnTo>
                    <a:cubicBezTo>
                      <a:pt x="109476" y="117695"/>
                      <a:pt x="110837" y="117433"/>
                      <a:pt x="112199" y="117433"/>
                    </a:cubicBezTo>
                    <a:lnTo>
                      <a:pt x="289491" y="118744"/>
                    </a:lnTo>
                    <a:cubicBezTo>
                      <a:pt x="294871" y="118777"/>
                      <a:pt x="299645" y="123235"/>
                      <a:pt x="301367" y="129842"/>
                    </a:cubicBezTo>
                    <a:lnTo>
                      <a:pt x="314310" y="179329"/>
                    </a:lnTo>
                    <a:cubicBezTo>
                      <a:pt x="314474" y="179985"/>
                      <a:pt x="314687" y="180624"/>
                      <a:pt x="314916" y="181231"/>
                    </a:cubicBezTo>
                    <a:lnTo>
                      <a:pt x="332551" y="228194"/>
                    </a:lnTo>
                    <a:cubicBezTo>
                      <a:pt x="332813" y="228866"/>
                      <a:pt x="333092" y="229538"/>
                      <a:pt x="333421" y="230161"/>
                    </a:cubicBezTo>
                    <a:lnTo>
                      <a:pt x="346527" y="255388"/>
                    </a:lnTo>
                    <a:cubicBezTo>
                      <a:pt x="346658" y="255635"/>
                      <a:pt x="346790" y="255880"/>
                      <a:pt x="346937" y="256126"/>
                    </a:cubicBezTo>
                    <a:lnTo>
                      <a:pt x="367573" y="291500"/>
                    </a:lnTo>
                    <a:cubicBezTo>
                      <a:pt x="370312" y="296189"/>
                      <a:pt x="374775" y="298614"/>
                      <a:pt x="379285" y="297860"/>
                    </a:cubicBezTo>
                    <a:lnTo>
                      <a:pt x="411666" y="292385"/>
                    </a:lnTo>
                    <a:cubicBezTo>
                      <a:pt x="412782" y="292205"/>
                      <a:pt x="413865" y="291828"/>
                      <a:pt x="414898" y="291254"/>
                    </a:cubicBezTo>
                    <a:lnTo>
                      <a:pt x="430236" y="282960"/>
                    </a:lnTo>
                    <a:cubicBezTo>
                      <a:pt x="432697" y="281632"/>
                      <a:pt x="435403" y="281337"/>
                      <a:pt x="437995" y="282124"/>
                    </a:cubicBezTo>
                    <a:lnTo>
                      <a:pt x="470769" y="292091"/>
                    </a:lnTo>
                    <a:lnTo>
                      <a:pt x="479956" y="272518"/>
                    </a:lnTo>
                    <a:lnTo>
                      <a:pt x="492963" y="232964"/>
                    </a:lnTo>
                    <a:cubicBezTo>
                      <a:pt x="494851" y="227243"/>
                      <a:pt x="499083" y="223391"/>
                      <a:pt x="503888" y="223047"/>
                    </a:cubicBezTo>
                    <a:lnTo>
                      <a:pt x="535088" y="220817"/>
                    </a:lnTo>
                    <a:lnTo>
                      <a:pt x="539682" y="206852"/>
                    </a:lnTo>
                    <a:lnTo>
                      <a:pt x="571833" y="205458"/>
                    </a:lnTo>
                    <a:lnTo>
                      <a:pt x="564943" y="236210"/>
                    </a:lnTo>
                    <a:lnTo>
                      <a:pt x="630953" y="235029"/>
                    </a:lnTo>
                    <a:cubicBezTo>
                      <a:pt x="637711" y="234915"/>
                      <a:pt x="643337" y="241701"/>
                      <a:pt x="643731" y="250422"/>
                    </a:cubicBezTo>
                    <a:lnTo>
                      <a:pt x="645191" y="283419"/>
                    </a:lnTo>
                    <a:cubicBezTo>
                      <a:pt x="645289" y="285468"/>
                      <a:pt x="645667" y="287468"/>
                      <a:pt x="646339" y="289337"/>
                    </a:cubicBezTo>
                    <a:lnTo>
                      <a:pt x="654984" y="313548"/>
                    </a:lnTo>
                    <a:cubicBezTo>
                      <a:pt x="656165" y="316859"/>
                      <a:pt x="656461" y="320596"/>
                      <a:pt x="655804" y="324153"/>
                    </a:cubicBezTo>
                    <a:lnTo>
                      <a:pt x="648127" y="366166"/>
                    </a:lnTo>
                    <a:cubicBezTo>
                      <a:pt x="647783" y="368019"/>
                      <a:pt x="647701" y="369936"/>
                      <a:pt x="647881" y="371838"/>
                    </a:cubicBezTo>
                    <a:lnTo>
                      <a:pt x="651752" y="414277"/>
                    </a:lnTo>
                    <a:cubicBezTo>
                      <a:pt x="652047" y="417539"/>
                      <a:pt x="653097" y="420604"/>
                      <a:pt x="654770" y="423080"/>
                    </a:cubicBezTo>
                    <a:lnTo>
                      <a:pt x="669648" y="445193"/>
                    </a:lnTo>
                    <a:cubicBezTo>
                      <a:pt x="671732" y="448291"/>
                      <a:pt x="672831" y="452307"/>
                      <a:pt x="672749" y="456405"/>
                    </a:cubicBezTo>
                    <a:lnTo>
                      <a:pt x="670601" y="547840"/>
                    </a:lnTo>
                    <a:lnTo>
                      <a:pt x="686676" y="540857"/>
                    </a:lnTo>
                    <a:lnTo>
                      <a:pt x="712610" y="542168"/>
                    </a:lnTo>
                    <a:cubicBezTo>
                      <a:pt x="713693" y="542217"/>
                      <a:pt x="714776" y="542102"/>
                      <a:pt x="715825" y="541791"/>
                    </a:cubicBezTo>
                    <a:lnTo>
                      <a:pt x="751258" y="531644"/>
                    </a:lnTo>
                    <a:cubicBezTo>
                      <a:pt x="752603" y="531267"/>
                      <a:pt x="753981" y="531169"/>
                      <a:pt x="755342" y="531349"/>
                    </a:cubicBezTo>
                    <a:lnTo>
                      <a:pt x="783146" y="535251"/>
                    </a:lnTo>
                    <a:close/>
                    <a:moveTo>
                      <a:pt x="34265" y="111810"/>
                    </a:moveTo>
                    <a:lnTo>
                      <a:pt x="18812" y="58897"/>
                    </a:lnTo>
                    <a:cubicBezTo>
                      <a:pt x="17040" y="52832"/>
                      <a:pt x="18205" y="45996"/>
                      <a:pt x="21781" y="41455"/>
                    </a:cubicBezTo>
                    <a:lnTo>
                      <a:pt x="42352" y="15376"/>
                    </a:lnTo>
                    <a:cubicBezTo>
                      <a:pt x="43089" y="14441"/>
                      <a:pt x="43909" y="13638"/>
                      <a:pt x="44780" y="12966"/>
                    </a:cubicBezTo>
                    <a:lnTo>
                      <a:pt x="61823" y="0"/>
                    </a:lnTo>
                    <a:lnTo>
                      <a:pt x="84788" y="27948"/>
                    </a:lnTo>
                    <a:lnTo>
                      <a:pt x="61823" y="44718"/>
                    </a:lnTo>
                    <a:lnTo>
                      <a:pt x="53850" y="64126"/>
                    </a:lnTo>
                    <a:cubicBezTo>
                      <a:pt x="53046" y="66076"/>
                      <a:pt x="52571" y="68207"/>
                      <a:pt x="52424" y="70404"/>
                    </a:cubicBezTo>
                    <a:lnTo>
                      <a:pt x="50340" y="102008"/>
                    </a:lnTo>
                    <a:lnTo>
                      <a:pt x="34265" y="1117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76" name="Freeform 1575">
                <a:extLst>
                  <a:ext uri="{FF2B5EF4-FFF2-40B4-BE49-F238E27FC236}">
                    <a16:creationId xmlns:a16="http://schemas.microsoft.com/office/drawing/2014/main" id="{5F34E5AB-920F-F9E7-B0CD-70D53A01A99F}"/>
                  </a:ext>
                </a:extLst>
              </p:cNvPr>
              <p:cNvSpPr/>
              <p:nvPr/>
            </p:nvSpPr>
            <p:spPr>
              <a:xfrm>
                <a:off x="9028416" y="9653719"/>
                <a:ext cx="800061" cy="1123923"/>
              </a:xfrm>
              <a:custGeom>
                <a:avLst/>
                <a:gdLst>
                  <a:gd name="connsiteX0" fmla="*/ 623386 w 800061"/>
                  <a:gd name="connsiteY0" fmla="*/ 1123890 h 1123923"/>
                  <a:gd name="connsiteX1" fmla="*/ 622189 w 800061"/>
                  <a:gd name="connsiteY1" fmla="*/ 1123841 h 1123923"/>
                  <a:gd name="connsiteX2" fmla="*/ 473586 w 800061"/>
                  <a:gd name="connsiteY2" fmla="*/ 1111695 h 1123923"/>
                  <a:gd name="connsiteX3" fmla="*/ 464679 w 800061"/>
                  <a:gd name="connsiteY3" fmla="*/ 1107728 h 1123923"/>
                  <a:gd name="connsiteX4" fmla="*/ 427245 w 800061"/>
                  <a:gd name="connsiteY4" fmla="*/ 1074173 h 1123923"/>
                  <a:gd name="connsiteX5" fmla="*/ 422899 w 800061"/>
                  <a:gd name="connsiteY5" fmla="*/ 1072354 h 1123923"/>
                  <a:gd name="connsiteX6" fmla="*/ 422833 w 800061"/>
                  <a:gd name="connsiteY6" fmla="*/ 1072354 h 1123923"/>
                  <a:gd name="connsiteX7" fmla="*/ 168492 w 800061"/>
                  <a:gd name="connsiteY7" fmla="*/ 1076469 h 1123923"/>
                  <a:gd name="connsiteX8" fmla="*/ 157453 w 800061"/>
                  <a:gd name="connsiteY8" fmla="*/ 1083189 h 1123923"/>
                  <a:gd name="connsiteX9" fmla="*/ 119101 w 800061"/>
                  <a:gd name="connsiteY9" fmla="*/ 1046094 h 1123923"/>
                  <a:gd name="connsiteX10" fmla="*/ 114917 w 800061"/>
                  <a:gd name="connsiteY10" fmla="*/ 1044061 h 1123923"/>
                  <a:gd name="connsiteX11" fmla="*/ 79551 w 800061"/>
                  <a:gd name="connsiteY11" fmla="*/ 1041668 h 1123923"/>
                  <a:gd name="connsiteX12" fmla="*/ 77156 w 800061"/>
                  <a:gd name="connsiteY12" fmla="*/ 1042029 h 1123923"/>
                  <a:gd name="connsiteX13" fmla="*/ 43036 w 800061"/>
                  <a:gd name="connsiteY13" fmla="*/ 1054995 h 1123923"/>
                  <a:gd name="connsiteX14" fmla="*/ 26156 w 800061"/>
                  <a:gd name="connsiteY14" fmla="*/ 1063748 h 1123923"/>
                  <a:gd name="connsiteX15" fmla="*/ 12476 w 800061"/>
                  <a:gd name="connsiteY15" fmla="*/ 1063601 h 1123923"/>
                  <a:gd name="connsiteX16" fmla="*/ 2633 w 800061"/>
                  <a:gd name="connsiteY16" fmla="*/ 1046979 h 1123923"/>
                  <a:gd name="connsiteX17" fmla="*/ 91 w 800061"/>
                  <a:gd name="connsiteY17" fmla="*/ 1017506 h 1123923"/>
                  <a:gd name="connsiteX18" fmla="*/ 189 w 800061"/>
                  <a:gd name="connsiteY18" fmla="*/ 1012113 h 1123923"/>
                  <a:gd name="connsiteX19" fmla="*/ 8917 w 800061"/>
                  <a:gd name="connsiteY19" fmla="*/ 944414 h 1123923"/>
                  <a:gd name="connsiteX20" fmla="*/ 9555 w 800061"/>
                  <a:gd name="connsiteY20" fmla="*/ 941168 h 1123923"/>
                  <a:gd name="connsiteX21" fmla="*/ 29535 w 800061"/>
                  <a:gd name="connsiteY21" fmla="*/ 866928 h 1123923"/>
                  <a:gd name="connsiteX22" fmla="*/ 29946 w 800061"/>
                  <a:gd name="connsiteY22" fmla="*/ 864830 h 1123923"/>
                  <a:gd name="connsiteX23" fmla="*/ 34161 w 800061"/>
                  <a:gd name="connsiteY23" fmla="*/ 832702 h 1123923"/>
                  <a:gd name="connsiteX24" fmla="*/ 34851 w 800061"/>
                  <a:gd name="connsiteY24" fmla="*/ 829292 h 1123923"/>
                  <a:gd name="connsiteX25" fmla="*/ 54830 w 800061"/>
                  <a:gd name="connsiteY25" fmla="*/ 757691 h 1123923"/>
                  <a:gd name="connsiteX26" fmla="*/ 55749 w 800061"/>
                  <a:gd name="connsiteY26" fmla="*/ 755052 h 1123923"/>
                  <a:gd name="connsiteX27" fmla="*/ 68412 w 800061"/>
                  <a:gd name="connsiteY27" fmla="*/ 724252 h 1123923"/>
                  <a:gd name="connsiteX28" fmla="*/ 70463 w 800061"/>
                  <a:gd name="connsiteY28" fmla="*/ 720383 h 1123923"/>
                  <a:gd name="connsiteX29" fmla="*/ 105912 w 800061"/>
                  <a:gd name="connsiteY29" fmla="*/ 667830 h 1123923"/>
                  <a:gd name="connsiteX30" fmla="*/ 124874 w 800061"/>
                  <a:gd name="connsiteY30" fmla="*/ 634538 h 1123923"/>
                  <a:gd name="connsiteX31" fmla="*/ 126696 w 800061"/>
                  <a:gd name="connsiteY31" fmla="*/ 628866 h 1123923"/>
                  <a:gd name="connsiteX32" fmla="*/ 132929 w 800061"/>
                  <a:gd name="connsiteY32" fmla="*/ 573117 h 1123923"/>
                  <a:gd name="connsiteX33" fmla="*/ 133010 w 800061"/>
                  <a:gd name="connsiteY33" fmla="*/ 570395 h 1123923"/>
                  <a:gd name="connsiteX34" fmla="*/ 131059 w 800061"/>
                  <a:gd name="connsiteY34" fmla="*/ 530333 h 1123923"/>
                  <a:gd name="connsiteX35" fmla="*/ 128565 w 800061"/>
                  <a:gd name="connsiteY35" fmla="*/ 522612 h 1123923"/>
                  <a:gd name="connsiteX36" fmla="*/ 112391 w 800061"/>
                  <a:gd name="connsiteY36" fmla="*/ 499631 h 1123923"/>
                  <a:gd name="connsiteX37" fmla="*/ 109471 w 800061"/>
                  <a:gd name="connsiteY37" fmla="*/ 493697 h 1123923"/>
                  <a:gd name="connsiteX38" fmla="*/ 77763 w 800061"/>
                  <a:gd name="connsiteY38" fmla="*/ 395934 h 1123923"/>
                  <a:gd name="connsiteX39" fmla="*/ 82684 w 800061"/>
                  <a:gd name="connsiteY39" fmla="*/ 377919 h 1123923"/>
                  <a:gd name="connsiteX40" fmla="*/ 97874 w 800061"/>
                  <a:gd name="connsiteY40" fmla="*/ 349955 h 1123923"/>
                  <a:gd name="connsiteX41" fmla="*/ 99269 w 800061"/>
                  <a:gd name="connsiteY41" fmla="*/ 338857 h 1123923"/>
                  <a:gd name="connsiteX42" fmla="*/ 82652 w 800061"/>
                  <a:gd name="connsiteY42" fmla="*/ 266847 h 1123923"/>
                  <a:gd name="connsiteX43" fmla="*/ 69594 w 800061"/>
                  <a:gd name="connsiteY43" fmla="*/ 215163 h 1123923"/>
                  <a:gd name="connsiteX44" fmla="*/ 68019 w 800061"/>
                  <a:gd name="connsiteY44" fmla="*/ 211343 h 1123923"/>
                  <a:gd name="connsiteX45" fmla="*/ 36064 w 800061"/>
                  <a:gd name="connsiteY45" fmla="*/ 158561 h 1123923"/>
                  <a:gd name="connsiteX46" fmla="*/ 44546 w 800061"/>
                  <a:gd name="connsiteY46" fmla="*/ 139628 h 1123923"/>
                  <a:gd name="connsiteX47" fmla="*/ 72300 w 800061"/>
                  <a:gd name="connsiteY47" fmla="*/ 127334 h 1123923"/>
                  <a:gd name="connsiteX48" fmla="*/ 90722 w 800061"/>
                  <a:gd name="connsiteY48" fmla="*/ 128727 h 1123923"/>
                  <a:gd name="connsiteX49" fmla="*/ 110767 w 800061"/>
                  <a:gd name="connsiteY49" fmla="*/ 120187 h 1123923"/>
                  <a:gd name="connsiteX50" fmla="*/ 116344 w 800061"/>
                  <a:gd name="connsiteY50" fmla="*/ 119023 h 1123923"/>
                  <a:gd name="connsiteX51" fmla="*/ 116508 w 800061"/>
                  <a:gd name="connsiteY51" fmla="*/ 119023 h 1123923"/>
                  <a:gd name="connsiteX52" fmla="*/ 293784 w 800061"/>
                  <a:gd name="connsiteY52" fmla="*/ 120334 h 1123923"/>
                  <a:gd name="connsiteX53" fmla="*/ 309811 w 800061"/>
                  <a:gd name="connsiteY53" fmla="*/ 134644 h 1123923"/>
                  <a:gd name="connsiteX54" fmla="*/ 322753 w 800061"/>
                  <a:gd name="connsiteY54" fmla="*/ 184132 h 1123923"/>
                  <a:gd name="connsiteX55" fmla="*/ 323213 w 800061"/>
                  <a:gd name="connsiteY55" fmla="*/ 185591 h 1123923"/>
                  <a:gd name="connsiteX56" fmla="*/ 340863 w 800061"/>
                  <a:gd name="connsiteY56" fmla="*/ 232571 h 1123923"/>
                  <a:gd name="connsiteX57" fmla="*/ 341536 w 800061"/>
                  <a:gd name="connsiteY57" fmla="*/ 234079 h 1123923"/>
                  <a:gd name="connsiteX58" fmla="*/ 354626 w 800061"/>
                  <a:gd name="connsiteY58" fmla="*/ 259290 h 1123923"/>
                  <a:gd name="connsiteX59" fmla="*/ 375557 w 800061"/>
                  <a:gd name="connsiteY59" fmla="*/ 295222 h 1123923"/>
                  <a:gd name="connsiteX60" fmla="*/ 382824 w 800061"/>
                  <a:gd name="connsiteY60" fmla="*/ 299500 h 1123923"/>
                  <a:gd name="connsiteX61" fmla="*/ 415222 w 800061"/>
                  <a:gd name="connsiteY61" fmla="*/ 294025 h 1123923"/>
                  <a:gd name="connsiteX62" fmla="*/ 417124 w 800061"/>
                  <a:gd name="connsiteY62" fmla="*/ 293369 h 1123923"/>
                  <a:gd name="connsiteX63" fmla="*/ 432479 w 800061"/>
                  <a:gd name="connsiteY63" fmla="*/ 285059 h 1123923"/>
                  <a:gd name="connsiteX64" fmla="*/ 443551 w 800061"/>
                  <a:gd name="connsiteY64" fmla="*/ 283895 h 1123923"/>
                  <a:gd name="connsiteX65" fmla="*/ 472750 w 800061"/>
                  <a:gd name="connsiteY65" fmla="*/ 292779 h 1123923"/>
                  <a:gd name="connsiteX66" fmla="*/ 480344 w 800061"/>
                  <a:gd name="connsiteY66" fmla="*/ 276584 h 1123923"/>
                  <a:gd name="connsiteX67" fmla="*/ 493156 w 800061"/>
                  <a:gd name="connsiteY67" fmla="*/ 237521 h 1123923"/>
                  <a:gd name="connsiteX68" fmla="*/ 507871 w 800061"/>
                  <a:gd name="connsiteY68" fmla="*/ 224670 h 1123923"/>
                  <a:gd name="connsiteX69" fmla="*/ 536200 w 800061"/>
                  <a:gd name="connsiteY69" fmla="*/ 222637 h 1123923"/>
                  <a:gd name="connsiteX70" fmla="*/ 540825 w 800061"/>
                  <a:gd name="connsiteY70" fmla="*/ 208573 h 1123923"/>
                  <a:gd name="connsiteX71" fmla="*/ 581573 w 800061"/>
                  <a:gd name="connsiteY71" fmla="*/ 206786 h 1123923"/>
                  <a:gd name="connsiteX72" fmla="*/ 574650 w 800061"/>
                  <a:gd name="connsiteY72" fmla="*/ 237685 h 1123923"/>
                  <a:gd name="connsiteX73" fmla="*/ 635180 w 800061"/>
                  <a:gd name="connsiteY73" fmla="*/ 236587 h 1123923"/>
                  <a:gd name="connsiteX74" fmla="*/ 635426 w 800061"/>
                  <a:gd name="connsiteY74" fmla="*/ 236587 h 1123923"/>
                  <a:gd name="connsiteX75" fmla="*/ 652339 w 800061"/>
                  <a:gd name="connsiteY75" fmla="*/ 256110 h 1123923"/>
                  <a:gd name="connsiteX76" fmla="*/ 653799 w 800061"/>
                  <a:gd name="connsiteY76" fmla="*/ 289107 h 1123923"/>
                  <a:gd name="connsiteX77" fmla="*/ 654684 w 800061"/>
                  <a:gd name="connsiteY77" fmla="*/ 293762 h 1123923"/>
                  <a:gd name="connsiteX78" fmla="*/ 663345 w 800061"/>
                  <a:gd name="connsiteY78" fmla="*/ 317974 h 1123923"/>
                  <a:gd name="connsiteX79" fmla="*/ 664346 w 800061"/>
                  <a:gd name="connsiteY79" fmla="*/ 330809 h 1123923"/>
                  <a:gd name="connsiteX80" fmla="*/ 656685 w 800061"/>
                  <a:gd name="connsiteY80" fmla="*/ 372821 h 1123923"/>
                  <a:gd name="connsiteX81" fmla="*/ 656489 w 800061"/>
                  <a:gd name="connsiteY81" fmla="*/ 377313 h 1123923"/>
                  <a:gd name="connsiteX82" fmla="*/ 660360 w 800061"/>
                  <a:gd name="connsiteY82" fmla="*/ 419802 h 1123923"/>
                  <a:gd name="connsiteX83" fmla="*/ 662656 w 800061"/>
                  <a:gd name="connsiteY83" fmla="*/ 426588 h 1123923"/>
                  <a:gd name="connsiteX84" fmla="*/ 677534 w 800061"/>
                  <a:gd name="connsiteY84" fmla="*/ 448701 h 1123923"/>
                  <a:gd name="connsiteX85" fmla="*/ 681357 w 800061"/>
                  <a:gd name="connsiteY85" fmla="*/ 462421 h 1123923"/>
                  <a:gd name="connsiteX86" fmla="*/ 679372 w 800061"/>
                  <a:gd name="connsiteY86" fmla="*/ 547119 h 1123923"/>
                  <a:gd name="connsiteX87" fmla="*/ 690199 w 800061"/>
                  <a:gd name="connsiteY87" fmla="*/ 542414 h 1123923"/>
                  <a:gd name="connsiteX88" fmla="*/ 717150 w 800061"/>
                  <a:gd name="connsiteY88" fmla="*/ 543791 h 1123923"/>
                  <a:gd name="connsiteX89" fmla="*/ 718987 w 800061"/>
                  <a:gd name="connsiteY89" fmla="*/ 543578 h 1123923"/>
                  <a:gd name="connsiteX90" fmla="*/ 754419 w 800061"/>
                  <a:gd name="connsiteY90" fmla="*/ 533448 h 1123923"/>
                  <a:gd name="connsiteX91" fmla="*/ 760259 w 800061"/>
                  <a:gd name="connsiteY91" fmla="*/ 533005 h 1123923"/>
                  <a:gd name="connsiteX92" fmla="*/ 790901 w 800061"/>
                  <a:gd name="connsiteY92" fmla="*/ 537316 h 1123923"/>
                  <a:gd name="connsiteX93" fmla="*/ 797151 w 800061"/>
                  <a:gd name="connsiteY93" fmla="*/ 560232 h 1123923"/>
                  <a:gd name="connsiteX94" fmla="*/ 797414 w 800061"/>
                  <a:gd name="connsiteY94" fmla="*/ 572362 h 1123923"/>
                  <a:gd name="connsiteX95" fmla="*/ 790574 w 800061"/>
                  <a:gd name="connsiteY95" fmla="*/ 602540 h 1123923"/>
                  <a:gd name="connsiteX96" fmla="*/ 790803 w 800061"/>
                  <a:gd name="connsiteY96" fmla="*/ 610769 h 1123923"/>
                  <a:gd name="connsiteX97" fmla="*/ 799070 w 800061"/>
                  <a:gd name="connsiteY97" fmla="*/ 638931 h 1123923"/>
                  <a:gd name="connsiteX98" fmla="*/ 799021 w 800061"/>
                  <a:gd name="connsiteY98" fmla="*/ 653061 h 1123923"/>
                  <a:gd name="connsiteX99" fmla="*/ 793182 w 800061"/>
                  <a:gd name="connsiteY99" fmla="*/ 672600 h 1123923"/>
                  <a:gd name="connsiteX100" fmla="*/ 793001 w 800061"/>
                  <a:gd name="connsiteY100" fmla="*/ 681206 h 1123923"/>
                  <a:gd name="connsiteX101" fmla="*/ 799841 w 800061"/>
                  <a:gd name="connsiteY101" fmla="*/ 709056 h 1123923"/>
                  <a:gd name="connsiteX102" fmla="*/ 673515 w 800061"/>
                  <a:gd name="connsiteY102" fmla="*/ 707728 h 1123923"/>
                  <a:gd name="connsiteX103" fmla="*/ 673466 w 800061"/>
                  <a:gd name="connsiteY103" fmla="*/ 707728 h 1123923"/>
                  <a:gd name="connsiteX104" fmla="*/ 665149 w 800061"/>
                  <a:gd name="connsiteY104" fmla="*/ 719449 h 1123923"/>
                  <a:gd name="connsiteX105" fmla="*/ 660950 w 800061"/>
                  <a:gd name="connsiteY105" fmla="*/ 960003 h 1123923"/>
                  <a:gd name="connsiteX106" fmla="*/ 663149 w 800061"/>
                  <a:gd name="connsiteY106" fmla="*/ 968395 h 1123923"/>
                  <a:gd name="connsiteX107" fmla="*/ 703354 w 800061"/>
                  <a:gd name="connsiteY107" fmla="*/ 1031456 h 1123923"/>
                  <a:gd name="connsiteX108" fmla="*/ 704092 w 800061"/>
                  <a:gd name="connsiteY108" fmla="*/ 1032521 h 1123923"/>
                  <a:gd name="connsiteX109" fmla="*/ 727993 w 800061"/>
                  <a:gd name="connsiteY109" fmla="*/ 1062388 h 1123923"/>
                  <a:gd name="connsiteX110" fmla="*/ 731602 w 800061"/>
                  <a:gd name="connsiteY110" fmla="*/ 1084402 h 1123923"/>
                  <a:gd name="connsiteX111" fmla="*/ 719774 w 800061"/>
                  <a:gd name="connsiteY111" fmla="*/ 1096893 h 1123923"/>
                  <a:gd name="connsiteX112" fmla="*/ 627307 w 800061"/>
                  <a:gd name="connsiteY112" fmla="*/ 1123366 h 1123923"/>
                  <a:gd name="connsiteX113" fmla="*/ 623402 w 800061"/>
                  <a:gd name="connsiteY113" fmla="*/ 1123923 h 1123923"/>
                  <a:gd name="connsiteX114" fmla="*/ 422899 w 800061"/>
                  <a:gd name="connsiteY114" fmla="*/ 1063764 h 1123923"/>
                  <a:gd name="connsiteX115" fmla="*/ 432987 w 800061"/>
                  <a:gd name="connsiteY115" fmla="*/ 1067764 h 1123923"/>
                  <a:gd name="connsiteX116" fmla="*/ 470436 w 800061"/>
                  <a:gd name="connsiteY116" fmla="*/ 1101335 h 1123923"/>
                  <a:gd name="connsiteX117" fmla="*/ 474308 w 800061"/>
                  <a:gd name="connsiteY117" fmla="*/ 1103138 h 1123923"/>
                  <a:gd name="connsiteX118" fmla="*/ 622926 w 800061"/>
                  <a:gd name="connsiteY118" fmla="*/ 1115285 h 1123923"/>
                  <a:gd name="connsiteX119" fmla="*/ 624911 w 800061"/>
                  <a:gd name="connsiteY119" fmla="*/ 1115088 h 1123923"/>
                  <a:gd name="connsiteX120" fmla="*/ 717379 w 800061"/>
                  <a:gd name="connsiteY120" fmla="*/ 1088615 h 1123923"/>
                  <a:gd name="connsiteX121" fmla="*/ 723400 w 800061"/>
                  <a:gd name="connsiteY121" fmla="*/ 1081763 h 1123923"/>
                  <a:gd name="connsiteX122" fmla="*/ 721267 w 800061"/>
                  <a:gd name="connsiteY122" fmla="*/ 1067731 h 1123923"/>
                  <a:gd name="connsiteX123" fmla="*/ 697317 w 800061"/>
                  <a:gd name="connsiteY123" fmla="*/ 1037799 h 1123923"/>
                  <a:gd name="connsiteX124" fmla="*/ 696055 w 800061"/>
                  <a:gd name="connsiteY124" fmla="*/ 1036013 h 1123923"/>
                  <a:gd name="connsiteX125" fmla="*/ 655881 w 800061"/>
                  <a:gd name="connsiteY125" fmla="*/ 972985 h 1123923"/>
                  <a:gd name="connsiteX126" fmla="*/ 652339 w 800061"/>
                  <a:gd name="connsiteY126" fmla="*/ 959838 h 1123923"/>
                  <a:gd name="connsiteX127" fmla="*/ 656538 w 800061"/>
                  <a:gd name="connsiteY127" fmla="*/ 719285 h 1123923"/>
                  <a:gd name="connsiteX128" fmla="*/ 673466 w 800061"/>
                  <a:gd name="connsiteY128" fmla="*/ 699090 h 1123923"/>
                  <a:gd name="connsiteX129" fmla="*/ 673598 w 800061"/>
                  <a:gd name="connsiteY129" fmla="*/ 699090 h 1123923"/>
                  <a:gd name="connsiteX130" fmla="*/ 788851 w 800061"/>
                  <a:gd name="connsiteY130" fmla="*/ 700319 h 1123923"/>
                  <a:gd name="connsiteX131" fmla="*/ 784635 w 800061"/>
                  <a:gd name="connsiteY131" fmla="*/ 683222 h 1123923"/>
                  <a:gd name="connsiteX132" fmla="*/ 784947 w 800061"/>
                  <a:gd name="connsiteY132" fmla="*/ 670125 h 1123923"/>
                  <a:gd name="connsiteX133" fmla="*/ 790770 w 800061"/>
                  <a:gd name="connsiteY133" fmla="*/ 650585 h 1123923"/>
                  <a:gd name="connsiteX134" fmla="*/ 790786 w 800061"/>
                  <a:gd name="connsiteY134" fmla="*/ 641324 h 1123923"/>
                  <a:gd name="connsiteX135" fmla="*/ 782519 w 800061"/>
                  <a:gd name="connsiteY135" fmla="*/ 613179 h 1123923"/>
                  <a:gd name="connsiteX136" fmla="*/ 782159 w 800061"/>
                  <a:gd name="connsiteY136" fmla="*/ 600622 h 1123923"/>
                  <a:gd name="connsiteX137" fmla="*/ 788999 w 800061"/>
                  <a:gd name="connsiteY137" fmla="*/ 570428 h 1123923"/>
                  <a:gd name="connsiteX138" fmla="*/ 788835 w 800061"/>
                  <a:gd name="connsiteY138" fmla="*/ 562478 h 1123923"/>
                  <a:gd name="connsiteX139" fmla="*/ 784061 w 800061"/>
                  <a:gd name="connsiteY139" fmla="*/ 545020 h 1123923"/>
                  <a:gd name="connsiteX140" fmla="*/ 759062 w 800061"/>
                  <a:gd name="connsiteY140" fmla="*/ 541496 h 1123923"/>
                  <a:gd name="connsiteX141" fmla="*/ 756798 w 800061"/>
                  <a:gd name="connsiteY141" fmla="*/ 541677 h 1123923"/>
                  <a:gd name="connsiteX142" fmla="*/ 721333 w 800061"/>
                  <a:gd name="connsiteY142" fmla="*/ 551807 h 1123923"/>
                  <a:gd name="connsiteX143" fmla="*/ 716724 w 800061"/>
                  <a:gd name="connsiteY143" fmla="*/ 552364 h 1123923"/>
                  <a:gd name="connsiteX144" fmla="*/ 691773 w 800061"/>
                  <a:gd name="connsiteY144" fmla="*/ 551085 h 1123923"/>
                  <a:gd name="connsiteX145" fmla="*/ 670465 w 800061"/>
                  <a:gd name="connsiteY145" fmla="*/ 560363 h 1123923"/>
                  <a:gd name="connsiteX146" fmla="*/ 672745 w 800061"/>
                  <a:gd name="connsiteY146" fmla="*/ 462208 h 1123923"/>
                  <a:gd name="connsiteX147" fmla="*/ 670383 w 800061"/>
                  <a:gd name="connsiteY147" fmla="*/ 453487 h 1123923"/>
                  <a:gd name="connsiteX148" fmla="*/ 655521 w 800061"/>
                  <a:gd name="connsiteY148" fmla="*/ 431374 h 1123923"/>
                  <a:gd name="connsiteX149" fmla="*/ 651797 w 800061"/>
                  <a:gd name="connsiteY149" fmla="*/ 420572 h 1123923"/>
                  <a:gd name="connsiteX150" fmla="*/ 647926 w 800061"/>
                  <a:gd name="connsiteY150" fmla="*/ 378100 h 1123923"/>
                  <a:gd name="connsiteX151" fmla="*/ 648221 w 800061"/>
                  <a:gd name="connsiteY151" fmla="*/ 371281 h 1123923"/>
                  <a:gd name="connsiteX152" fmla="*/ 655881 w 800061"/>
                  <a:gd name="connsiteY152" fmla="*/ 329251 h 1123923"/>
                  <a:gd name="connsiteX153" fmla="*/ 655242 w 800061"/>
                  <a:gd name="connsiteY153" fmla="*/ 320842 h 1123923"/>
                  <a:gd name="connsiteX154" fmla="*/ 646581 w 800061"/>
                  <a:gd name="connsiteY154" fmla="*/ 296648 h 1123923"/>
                  <a:gd name="connsiteX155" fmla="*/ 645186 w 800061"/>
                  <a:gd name="connsiteY155" fmla="*/ 289517 h 1123923"/>
                  <a:gd name="connsiteX156" fmla="*/ 643727 w 800061"/>
                  <a:gd name="connsiteY156" fmla="*/ 256487 h 1123923"/>
                  <a:gd name="connsiteX157" fmla="*/ 635426 w 800061"/>
                  <a:gd name="connsiteY157" fmla="*/ 245193 h 1123923"/>
                  <a:gd name="connsiteX158" fmla="*/ 635327 w 800061"/>
                  <a:gd name="connsiteY158" fmla="*/ 245193 h 1123923"/>
                  <a:gd name="connsiteX159" fmla="*/ 563856 w 800061"/>
                  <a:gd name="connsiteY159" fmla="*/ 246488 h 1123923"/>
                  <a:gd name="connsiteX160" fmla="*/ 570713 w 800061"/>
                  <a:gd name="connsiteY160" fmla="*/ 215867 h 1123923"/>
                  <a:gd name="connsiteX161" fmla="*/ 547141 w 800061"/>
                  <a:gd name="connsiteY161" fmla="*/ 216917 h 1123923"/>
                  <a:gd name="connsiteX162" fmla="*/ 542547 w 800061"/>
                  <a:gd name="connsiteY162" fmla="*/ 230801 h 1123923"/>
                  <a:gd name="connsiteX163" fmla="*/ 508477 w 800061"/>
                  <a:gd name="connsiteY163" fmla="*/ 233243 h 1123923"/>
                  <a:gd name="connsiteX164" fmla="*/ 501342 w 800061"/>
                  <a:gd name="connsiteY164" fmla="*/ 240209 h 1123923"/>
                  <a:gd name="connsiteX165" fmla="*/ 488350 w 800061"/>
                  <a:gd name="connsiteY165" fmla="*/ 279764 h 1123923"/>
                  <a:gd name="connsiteX166" fmla="*/ 477376 w 800061"/>
                  <a:gd name="connsiteY166" fmla="*/ 303205 h 1123923"/>
                  <a:gd name="connsiteX167" fmla="*/ 441058 w 800061"/>
                  <a:gd name="connsiteY167" fmla="*/ 292140 h 1123923"/>
                  <a:gd name="connsiteX168" fmla="*/ 436596 w 800061"/>
                  <a:gd name="connsiteY168" fmla="*/ 292648 h 1123923"/>
                  <a:gd name="connsiteX169" fmla="*/ 421275 w 800061"/>
                  <a:gd name="connsiteY169" fmla="*/ 300926 h 1123923"/>
                  <a:gd name="connsiteX170" fmla="*/ 416682 w 800061"/>
                  <a:gd name="connsiteY170" fmla="*/ 302516 h 1123923"/>
                  <a:gd name="connsiteX171" fmla="*/ 384301 w 800061"/>
                  <a:gd name="connsiteY171" fmla="*/ 307974 h 1123923"/>
                  <a:gd name="connsiteX172" fmla="*/ 368159 w 800061"/>
                  <a:gd name="connsiteY172" fmla="*/ 299565 h 1123923"/>
                  <a:gd name="connsiteX173" fmla="*/ 346949 w 800061"/>
                  <a:gd name="connsiteY173" fmla="*/ 263093 h 1123923"/>
                  <a:gd name="connsiteX174" fmla="*/ 333925 w 800061"/>
                  <a:gd name="connsiteY174" fmla="*/ 238029 h 1123923"/>
                  <a:gd name="connsiteX175" fmla="*/ 332825 w 800061"/>
                  <a:gd name="connsiteY175" fmla="*/ 235587 h 1123923"/>
                  <a:gd name="connsiteX176" fmla="*/ 315191 w 800061"/>
                  <a:gd name="connsiteY176" fmla="*/ 188624 h 1123923"/>
                  <a:gd name="connsiteX177" fmla="*/ 314453 w 800061"/>
                  <a:gd name="connsiteY177" fmla="*/ 186312 h 1123923"/>
                  <a:gd name="connsiteX178" fmla="*/ 301511 w 800061"/>
                  <a:gd name="connsiteY178" fmla="*/ 136825 h 1123923"/>
                  <a:gd name="connsiteX179" fmla="*/ 293768 w 800061"/>
                  <a:gd name="connsiteY179" fmla="*/ 128924 h 1123923"/>
                  <a:gd name="connsiteX180" fmla="*/ 116475 w 800061"/>
                  <a:gd name="connsiteY180" fmla="*/ 127612 h 1123923"/>
                  <a:gd name="connsiteX181" fmla="*/ 114196 w 800061"/>
                  <a:gd name="connsiteY181" fmla="*/ 128088 h 1123923"/>
                  <a:gd name="connsiteX182" fmla="*/ 92214 w 800061"/>
                  <a:gd name="connsiteY182" fmla="*/ 137448 h 1123923"/>
                  <a:gd name="connsiteX183" fmla="*/ 73859 w 800061"/>
                  <a:gd name="connsiteY183" fmla="*/ 136054 h 1123923"/>
                  <a:gd name="connsiteX184" fmla="*/ 51090 w 800061"/>
                  <a:gd name="connsiteY184" fmla="*/ 146136 h 1123923"/>
                  <a:gd name="connsiteX185" fmla="*/ 45792 w 800061"/>
                  <a:gd name="connsiteY185" fmla="*/ 157938 h 1123923"/>
                  <a:gd name="connsiteX186" fmla="*/ 75434 w 800061"/>
                  <a:gd name="connsiteY186" fmla="*/ 206852 h 1123923"/>
                  <a:gd name="connsiteX187" fmla="*/ 77993 w 800061"/>
                  <a:gd name="connsiteY187" fmla="*/ 212999 h 1123923"/>
                  <a:gd name="connsiteX188" fmla="*/ 91067 w 800061"/>
                  <a:gd name="connsiteY188" fmla="*/ 264782 h 1123923"/>
                  <a:gd name="connsiteX189" fmla="*/ 107700 w 800061"/>
                  <a:gd name="connsiteY189" fmla="*/ 336890 h 1123923"/>
                  <a:gd name="connsiteX190" fmla="*/ 105502 w 800061"/>
                  <a:gd name="connsiteY190" fmla="*/ 354053 h 1123923"/>
                  <a:gd name="connsiteX191" fmla="*/ 90672 w 800061"/>
                  <a:gd name="connsiteY191" fmla="*/ 381099 h 1123923"/>
                  <a:gd name="connsiteX192" fmla="*/ 86785 w 800061"/>
                  <a:gd name="connsiteY192" fmla="*/ 395656 h 1123923"/>
                  <a:gd name="connsiteX193" fmla="*/ 117706 w 800061"/>
                  <a:gd name="connsiteY193" fmla="*/ 491058 h 1123923"/>
                  <a:gd name="connsiteX194" fmla="*/ 119445 w 800061"/>
                  <a:gd name="connsiteY194" fmla="*/ 494631 h 1123923"/>
                  <a:gd name="connsiteX195" fmla="*/ 135635 w 800061"/>
                  <a:gd name="connsiteY195" fmla="*/ 517629 h 1123923"/>
                  <a:gd name="connsiteX196" fmla="*/ 139687 w 800061"/>
                  <a:gd name="connsiteY196" fmla="*/ 529890 h 1123923"/>
                  <a:gd name="connsiteX197" fmla="*/ 141639 w 800061"/>
                  <a:gd name="connsiteY197" fmla="*/ 569969 h 1123923"/>
                  <a:gd name="connsiteX198" fmla="*/ 141492 w 800061"/>
                  <a:gd name="connsiteY198" fmla="*/ 574051 h 1123923"/>
                  <a:gd name="connsiteX199" fmla="*/ 135258 w 800061"/>
                  <a:gd name="connsiteY199" fmla="*/ 629784 h 1123923"/>
                  <a:gd name="connsiteX200" fmla="*/ 132388 w 800061"/>
                  <a:gd name="connsiteY200" fmla="*/ 638767 h 1123923"/>
                  <a:gd name="connsiteX201" fmla="*/ 113917 w 800061"/>
                  <a:gd name="connsiteY201" fmla="*/ 671272 h 1123923"/>
                  <a:gd name="connsiteX202" fmla="*/ 113047 w 800061"/>
                  <a:gd name="connsiteY202" fmla="*/ 672666 h 1123923"/>
                  <a:gd name="connsiteX203" fmla="*/ 77631 w 800061"/>
                  <a:gd name="connsiteY203" fmla="*/ 725170 h 1123923"/>
                  <a:gd name="connsiteX204" fmla="*/ 76418 w 800061"/>
                  <a:gd name="connsiteY204" fmla="*/ 727464 h 1123923"/>
                  <a:gd name="connsiteX205" fmla="*/ 63738 w 800061"/>
                  <a:gd name="connsiteY205" fmla="*/ 758315 h 1123923"/>
                  <a:gd name="connsiteX206" fmla="*/ 63163 w 800061"/>
                  <a:gd name="connsiteY206" fmla="*/ 759953 h 1123923"/>
                  <a:gd name="connsiteX207" fmla="*/ 43184 w 800061"/>
                  <a:gd name="connsiteY207" fmla="*/ 831554 h 1123923"/>
                  <a:gd name="connsiteX208" fmla="*/ 42724 w 800061"/>
                  <a:gd name="connsiteY208" fmla="*/ 833800 h 1123923"/>
                  <a:gd name="connsiteX209" fmla="*/ 38508 w 800061"/>
                  <a:gd name="connsiteY209" fmla="*/ 865896 h 1123923"/>
                  <a:gd name="connsiteX210" fmla="*/ 37886 w 800061"/>
                  <a:gd name="connsiteY210" fmla="*/ 869043 h 1123923"/>
                  <a:gd name="connsiteX211" fmla="*/ 17889 w 800061"/>
                  <a:gd name="connsiteY211" fmla="*/ 943348 h 1123923"/>
                  <a:gd name="connsiteX212" fmla="*/ 17479 w 800061"/>
                  <a:gd name="connsiteY212" fmla="*/ 945463 h 1123923"/>
                  <a:gd name="connsiteX213" fmla="*/ 8752 w 800061"/>
                  <a:gd name="connsiteY213" fmla="*/ 1013129 h 1123923"/>
                  <a:gd name="connsiteX214" fmla="*/ 8686 w 800061"/>
                  <a:gd name="connsiteY214" fmla="*/ 1016687 h 1123923"/>
                  <a:gd name="connsiteX215" fmla="*/ 11229 w 800061"/>
                  <a:gd name="connsiteY215" fmla="*/ 1046176 h 1123923"/>
                  <a:gd name="connsiteX216" fmla="*/ 16642 w 800061"/>
                  <a:gd name="connsiteY216" fmla="*/ 1056011 h 1123923"/>
                  <a:gd name="connsiteX217" fmla="*/ 22220 w 800061"/>
                  <a:gd name="connsiteY217" fmla="*/ 1056076 h 1123923"/>
                  <a:gd name="connsiteX218" fmla="*/ 38394 w 800061"/>
                  <a:gd name="connsiteY218" fmla="*/ 1047651 h 1123923"/>
                  <a:gd name="connsiteX219" fmla="*/ 39968 w 800061"/>
                  <a:gd name="connsiteY219" fmla="*/ 1046946 h 1123923"/>
                  <a:gd name="connsiteX220" fmla="*/ 74105 w 800061"/>
                  <a:gd name="connsiteY220" fmla="*/ 1033964 h 1123923"/>
                  <a:gd name="connsiteX221" fmla="*/ 80158 w 800061"/>
                  <a:gd name="connsiteY221" fmla="*/ 1033062 h 1123923"/>
                  <a:gd name="connsiteX222" fmla="*/ 115508 w 800061"/>
                  <a:gd name="connsiteY222" fmla="*/ 1035455 h 1123923"/>
                  <a:gd name="connsiteX223" fmla="*/ 125104 w 800061"/>
                  <a:gd name="connsiteY223" fmla="*/ 1039865 h 1123923"/>
                  <a:gd name="connsiteX224" fmla="*/ 158682 w 800061"/>
                  <a:gd name="connsiteY224" fmla="*/ 1072321 h 1123923"/>
                  <a:gd name="connsiteX225" fmla="*/ 166031 w 800061"/>
                  <a:gd name="connsiteY225" fmla="*/ 1067846 h 1123923"/>
                  <a:gd name="connsiteX226" fmla="*/ 422751 w 800061"/>
                  <a:gd name="connsiteY226" fmla="*/ 1063699 h 1123923"/>
                  <a:gd name="connsiteX227" fmla="*/ 422931 w 800061"/>
                  <a:gd name="connsiteY227" fmla="*/ 1063699 h 1123923"/>
                  <a:gd name="connsiteX228" fmla="*/ 36064 w 800061"/>
                  <a:gd name="connsiteY228" fmla="*/ 124301 h 1123923"/>
                  <a:gd name="connsiteX229" fmla="*/ 19021 w 800061"/>
                  <a:gd name="connsiteY229" fmla="*/ 66028 h 1123923"/>
                  <a:gd name="connsiteX230" fmla="*/ 22744 w 800061"/>
                  <a:gd name="connsiteY230" fmla="*/ 44701 h 1123923"/>
                  <a:gd name="connsiteX231" fmla="*/ 43315 w 800061"/>
                  <a:gd name="connsiteY231" fmla="*/ 18638 h 1123923"/>
                  <a:gd name="connsiteX232" fmla="*/ 46546 w 800061"/>
                  <a:gd name="connsiteY232" fmla="*/ 15458 h 1123923"/>
                  <a:gd name="connsiteX233" fmla="*/ 66854 w 800061"/>
                  <a:gd name="connsiteY233" fmla="*/ 0 h 1123923"/>
                  <a:gd name="connsiteX234" fmla="*/ 95364 w 800061"/>
                  <a:gd name="connsiteY234" fmla="*/ 34669 h 1123923"/>
                  <a:gd name="connsiteX235" fmla="*/ 69676 w 800061"/>
                  <a:gd name="connsiteY235" fmla="*/ 53389 h 1123923"/>
                  <a:gd name="connsiteX236" fmla="*/ 62179 w 800061"/>
                  <a:gd name="connsiteY236" fmla="*/ 71666 h 1123923"/>
                  <a:gd name="connsiteX237" fmla="*/ 61064 w 800061"/>
                  <a:gd name="connsiteY237" fmla="*/ 76584 h 1123923"/>
                  <a:gd name="connsiteX238" fmla="*/ 58833 w 800061"/>
                  <a:gd name="connsiteY238" fmla="*/ 110450 h 1123923"/>
                  <a:gd name="connsiteX239" fmla="*/ 36064 w 800061"/>
                  <a:gd name="connsiteY239" fmla="*/ 124285 h 1123923"/>
                  <a:gd name="connsiteX240" fmla="*/ 65477 w 800061"/>
                  <a:gd name="connsiteY240" fmla="*/ 11868 h 1123923"/>
                  <a:gd name="connsiteX241" fmla="*/ 51746 w 800061"/>
                  <a:gd name="connsiteY241" fmla="*/ 22310 h 1123923"/>
                  <a:gd name="connsiteX242" fmla="*/ 50106 w 800061"/>
                  <a:gd name="connsiteY242" fmla="*/ 23949 h 1123923"/>
                  <a:gd name="connsiteX243" fmla="*/ 29519 w 800061"/>
                  <a:gd name="connsiteY243" fmla="*/ 50029 h 1123923"/>
                  <a:gd name="connsiteX244" fmla="*/ 27305 w 800061"/>
                  <a:gd name="connsiteY244" fmla="*/ 63618 h 1123923"/>
                  <a:gd name="connsiteX245" fmla="*/ 41183 w 800061"/>
                  <a:gd name="connsiteY245" fmla="*/ 111122 h 1123923"/>
                  <a:gd name="connsiteX246" fmla="*/ 50549 w 800061"/>
                  <a:gd name="connsiteY246" fmla="*/ 105401 h 1123923"/>
                  <a:gd name="connsiteX247" fmla="*/ 52501 w 800061"/>
                  <a:gd name="connsiteY247" fmla="*/ 76027 h 1123923"/>
                  <a:gd name="connsiteX248" fmla="*/ 54223 w 800061"/>
                  <a:gd name="connsiteY248" fmla="*/ 68388 h 1123923"/>
                  <a:gd name="connsiteX249" fmla="*/ 62655 w 800061"/>
                  <a:gd name="connsiteY249" fmla="*/ 47881 h 1123923"/>
                  <a:gd name="connsiteX250" fmla="*/ 82930 w 800061"/>
                  <a:gd name="connsiteY250" fmla="*/ 33079 h 1123923"/>
                  <a:gd name="connsiteX251" fmla="*/ 65477 w 800061"/>
                  <a:gd name="connsiteY251" fmla="*/ 11851 h 112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800061" h="1123923">
                    <a:moveTo>
                      <a:pt x="623386" y="1123890"/>
                    </a:moveTo>
                    <a:cubicBezTo>
                      <a:pt x="622975" y="1123890"/>
                      <a:pt x="622598" y="1123874"/>
                      <a:pt x="622189" y="1123841"/>
                    </a:cubicBezTo>
                    <a:lnTo>
                      <a:pt x="473586" y="1111695"/>
                    </a:lnTo>
                    <a:cubicBezTo>
                      <a:pt x="470338" y="1111449"/>
                      <a:pt x="467255" y="1110072"/>
                      <a:pt x="464679" y="1107728"/>
                    </a:cubicBezTo>
                    <a:lnTo>
                      <a:pt x="427245" y="1074173"/>
                    </a:lnTo>
                    <a:cubicBezTo>
                      <a:pt x="425917" y="1072977"/>
                      <a:pt x="424424" y="1072354"/>
                      <a:pt x="422899" y="1072354"/>
                    </a:cubicBezTo>
                    <a:lnTo>
                      <a:pt x="422833" y="1072354"/>
                    </a:lnTo>
                    <a:lnTo>
                      <a:pt x="168492" y="1076469"/>
                    </a:lnTo>
                    <a:lnTo>
                      <a:pt x="157453" y="1083189"/>
                    </a:lnTo>
                    <a:lnTo>
                      <a:pt x="119101" y="1046094"/>
                    </a:lnTo>
                    <a:cubicBezTo>
                      <a:pt x="117837" y="1044864"/>
                      <a:pt x="116377" y="1044160"/>
                      <a:pt x="114917" y="1044061"/>
                    </a:cubicBezTo>
                    <a:lnTo>
                      <a:pt x="79551" y="1041668"/>
                    </a:lnTo>
                    <a:cubicBezTo>
                      <a:pt x="78583" y="1041619"/>
                      <a:pt x="77927" y="1041733"/>
                      <a:pt x="77156" y="1042029"/>
                    </a:cubicBezTo>
                    <a:lnTo>
                      <a:pt x="43036" y="1054995"/>
                    </a:lnTo>
                    <a:lnTo>
                      <a:pt x="26156" y="1063748"/>
                    </a:lnTo>
                    <a:cubicBezTo>
                      <a:pt x="21809" y="1066010"/>
                      <a:pt x="16790" y="1065961"/>
                      <a:pt x="12476" y="1063601"/>
                    </a:cubicBezTo>
                    <a:cubicBezTo>
                      <a:pt x="6947" y="1060568"/>
                      <a:pt x="3257" y="1054339"/>
                      <a:pt x="2633" y="1046979"/>
                    </a:cubicBezTo>
                    <a:lnTo>
                      <a:pt x="91" y="1017506"/>
                    </a:lnTo>
                    <a:cubicBezTo>
                      <a:pt x="-57" y="1015736"/>
                      <a:pt x="-24" y="1013933"/>
                      <a:pt x="189" y="1012113"/>
                    </a:cubicBezTo>
                    <a:lnTo>
                      <a:pt x="8917" y="944414"/>
                    </a:lnTo>
                    <a:cubicBezTo>
                      <a:pt x="9064" y="943315"/>
                      <a:pt x="9261" y="942233"/>
                      <a:pt x="9555" y="941168"/>
                    </a:cubicBezTo>
                    <a:lnTo>
                      <a:pt x="29535" y="866928"/>
                    </a:lnTo>
                    <a:cubicBezTo>
                      <a:pt x="29684" y="866273"/>
                      <a:pt x="29848" y="865551"/>
                      <a:pt x="29946" y="864830"/>
                    </a:cubicBezTo>
                    <a:lnTo>
                      <a:pt x="34161" y="832702"/>
                    </a:lnTo>
                    <a:cubicBezTo>
                      <a:pt x="34325" y="831505"/>
                      <a:pt x="34539" y="830390"/>
                      <a:pt x="34851" y="829292"/>
                    </a:cubicBezTo>
                    <a:lnTo>
                      <a:pt x="54830" y="757691"/>
                    </a:lnTo>
                    <a:cubicBezTo>
                      <a:pt x="55076" y="756790"/>
                      <a:pt x="55405" y="755888"/>
                      <a:pt x="55749" y="755052"/>
                    </a:cubicBezTo>
                    <a:lnTo>
                      <a:pt x="68412" y="724252"/>
                    </a:lnTo>
                    <a:cubicBezTo>
                      <a:pt x="68987" y="722858"/>
                      <a:pt x="69676" y="721547"/>
                      <a:pt x="70463" y="720383"/>
                    </a:cubicBezTo>
                    <a:lnTo>
                      <a:pt x="105912" y="667830"/>
                    </a:lnTo>
                    <a:lnTo>
                      <a:pt x="124874" y="634538"/>
                    </a:lnTo>
                    <a:cubicBezTo>
                      <a:pt x="125826" y="632899"/>
                      <a:pt x="126449" y="630931"/>
                      <a:pt x="126696" y="628866"/>
                    </a:cubicBezTo>
                    <a:lnTo>
                      <a:pt x="132929" y="573117"/>
                    </a:lnTo>
                    <a:cubicBezTo>
                      <a:pt x="133027" y="572199"/>
                      <a:pt x="133060" y="571297"/>
                      <a:pt x="133010" y="570395"/>
                    </a:cubicBezTo>
                    <a:lnTo>
                      <a:pt x="131059" y="530333"/>
                    </a:lnTo>
                    <a:cubicBezTo>
                      <a:pt x="130944" y="527448"/>
                      <a:pt x="130058" y="524711"/>
                      <a:pt x="128565" y="522612"/>
                    </a:cubicBezTo>
                    <a:lnTo>
                      <a:pt x="112391" y="499631"/>
                    </a:lnTo>
                    <a:cubicBezTo>
                      <a:pt x="111145" y="497893"/>
                      <a:pt x="110161" y="495894"/>
                      <a:pt x="109471" y="493697"/>
                    </a:cubicBezTo>
                    <a:lnTo>
                      <a:pt x="77763" y="395934"/>
                    </a:lnTo>
                    <a:lnTo>
                      <a:pt x="82684" y="377919"/>
                    </a:lnTo>
                    <a:lnTo>
                      <a:pt x="97874" y="349955"/>
                    </a:lnTo>
                    <a:cubicBezTo>
                      <a:pt x="99596" y="346775"/>
                      <a:pt x="100122" y="342628"/>
                      <a:pt x="99269" y="338857"/>
                    </a:cubicBezTo>
                    <a:lnTo>
                      <a:pt x="82652" y="266847"/>
                    </a:lnTo>
                    <a:lnTo>
                      <a:pt x="69594" y="215163"/>
                    </a:lnTo>
                    <a:cubicBezTo>
                      <a:pt x="69232" y="213753"/>
                      <a:pt x="68692" y="212458"/>
                      <a:pt x="68019" y="211343"/>
                    </a:cubicBezTo>
                    <a:lnTo>
                      <a:pt x="36064" y="158561"/>
                    </a:lnTo>
                    <a:lnTo>
                      <a:pt x="44546" y="139628"/>
                    </a:lnTo>
                    <a:lnTo>
                      <a:pt x="72300" y="127334"/>
                    </a:lnTo>
                    <a:lnTo>
                      <a:pt x="90722" y="128727"/>
                    </a:lnTo>
                    <a:lnTo>
                      <a:pt x="110767" y="120187"/>
                    </a:lnTo>
                    <a:cubicBezTo>
                      <a:pt x="112572" y="119416"/>
                      <a:pt x="114442" y="119023"/>
                      <a:pt x="116344" y="119023"/>
                    </a:cubicBezTo>
                    <a:lnTo>
                      <a:pt x="116508" y="119023"/>
                    </a:lnTo>
                    <a:lnTo>
                      <a:pt x="293784" y="120334"/>
                    </a:lnTo>
                    <a:cubicBezTo>
                      <a:pt x="301133" y="120400"/>
                      <a:pt x="307564" y="126170"/>
                      <a:pt x="309811" y="134644"/>
                    </a:cubicBezTo>
                    <a:lnTo>
                      <a:pt x="322753" y="184132"/>
                    </a:lnTo>
                    <a:cubicBezTo>
                      <a:pt x="322868" y="184624"/>
                      <a:pt x="323033" y="185116"/>
                      <a:pt x="323213" y="185591"/>
                    </a:cubicBezTo>
                    <a:lnTo>
                      <a:pt x="340863" y="232571"/>
                    </a:lnTo>
                    <a:cubicBezTo>
                      <a:pt x="341043" y="233095"/>
                      <a:pt x="341290" y="233620"/>
                      <a:pt x="341536" y="234079"/>
                    </a:cubicBezTo>
                    <a:lnTo>
                      <a:pt x="354626" y="259290"/>
                    </a:lnTo>
                    <a:lnTo>
                      <a:pt x="375557" y="295222"/>
                    </a:lnTo>
                    <a:cubicBezTo>
                      <a:pt x="377362" y="298303"/>
                      <a:pt x="379937" y="299926"/>
                      <a:pt x="382824" y="299500"/>
                    </a:cubicBezTo>
                    <a:lnTo>
                      <a:pt x="415222" y="294025"/>
                    </a:lnTo>
                    <a:cubicBezTo>
                      <a:pt x="415895" y="293910"/>
                      <a:pt x="416534" y="293681"/>
                      <a:pt x="417124" y="293369"/>
                    </a:cubicBezTo>
                    <a:lnTo>
                      <a:pt x="432479" y="285059"/>
                    </a:lnTo>
                    <a:cubicBezTo>
                      <a:pt x="435973" y="283190"/>
                      <a:pt x="439877" y="282813"/>
                      <a:pt x="443551" y="283895"/>
                    </a:cubicBezTo>
                    <a:lnTo>
                      <a:pt x="472750" y="292779"/>
                    </a:lnTo>
                    <a:lnTo>
                      <a:pt x="480344" y="276584"/>
                    </a:lnTo>
                    <a:lnTo>
                      <a:pt x="493156" y="237521"/>
                    </a:lnTo>
                    <a:cubicBezTo>
                      <a:pt x="495617" y="230046"/>
                      <a:pt x="501244" y="225129"/>
                      <a:pt x="507871" y="224670"/>
                    </a:cubicBezTo>
                    <a:lnTo>
                      <a:pt x="536200" y="222637"/>
                    </a:lnTo>
                    <a:lnTo>
                      <a:pt x="540825" y="208573"/>
                    </a:lnTo>
                    <a:lnTo>
                      <a:pt x="581573" y="206786"/>
                    </a:lnTo>
                    <a:lnTo>
                      <a:pt x="574650" y="237685"/>
                    </a:lnTo>
                    <a:lnTo>
                      <a:pt x="635180" y="236587"/>
                    </a:lnTo>
                    <a:lnTo>
                      <a:pt x="635426" y="236587"/>
                    </a:lnTo>
                    <a:cubicBezTo>
                      <a:pt x="644448" y="236587"/>
                      <a:pt x="651846" y="245094"/>
                      <a:pt x="652339" y="256110"/>
                    </a:cubicBezTo>
                    <a:lnTo>
                      <a:pt x="653799" y="289107"/>
                    </a:lnTo>
                    <a:cubicBezTo>
                      <a:pt x="653864" y="290714"/>
                      <a:pt x="654192" y="292337"/>
                      <a:pt x="654684" y="293762"/>
                    </a:cubicBezTo>
                    <a:lnTo>
                      <a:pt x="663345" y="317974"/>
                    </a:lnTo>
                    <a:cubicBezTo>
                      <a:pt x="664789" y="322072"/>
                      <a:pt x="665149" y="326514"/>
                      <a:pt x="664346" y="330809"/>
                    </a:cubicBezTo>
                    <a:lnTo>
                      <a:pt x="656685" y="372821"/>
                    </a:lnTo>
                    <a:cubicBezTo>
                      <a:pt x="656407" y="374346"/>
                      <a:pt x="656341" y="375854"/>
                      <a:pt x="656489" y="377313"/>
                    </a:cubicBezTo>
                    <a:lnTo>
                      <a:pt x="660360" y="419802"/>
                    </a:lnTo>
                    <a:cubicBezTo>
                      <a:pt x="660590" y="422358"/>
                      <a:pt x="661410" y="424703"/>
                      <a:pt x="662656" y="426588"/>
                    </a:cubicBezTo>
                    <a:lnTo>
                      <a:pt x="677534" y="448701"/>
                    </a:lnTo>
                    <a:cubicBezTo>
                      <a:pt x="680126" y="452569"/>
                      <a:pt x="681472" y="457438"/>
                      <a:pt x="681357" y="462421"/>
                    </a:cubicBezTo>
                    <a:lnTo>
                      <a:pt x="679372" y="547119"/>
                    </a:lnTo>
                    <a:lnTo>
                      <a:pt x="690199" y="542414"/>
                    </a:lnTo>
                    <a:lnTo>
                      <a:pt x="717150" y="543791"/>
                    </a:lnTo>
                    <a:cubicBezTo>
                      <a:pt x="717757" y="543922"/>
                      <a:pt x="718364" y="543758"/>
                      <a:pt x="718987" y="543578"/>
                    </a:cubicBezTo>
                    <a:lnTo>
                      <a:pt x="754419" y="533448"/>
                    </a:lnTo>
                    <a:cubicBezTo>
                      <a:pt x="756256" y="532890"/>
                      <a:pt x="758258" y="532726"/>
                      <a:pt x="760259" y="533005"/>
                    </a:cubicBezTo>
                    <a:lnTo>
                      <a:pt x="790901" y="537316"/>
                    </a:lnTo>
                    <a:lnTo>
                      <a:pt x="797151" y="560232"/>
                    </a:lnTo>
                    <a:cubicBezTo>
                      <a:pt x="798250" y="564166"/>
                      <a:pt x="798332" y="568363"/>
                      <a:pt x="797414" y="572362"/>
                    </a:cubicBezTo>
                    <a:lnTo>
                      <a:pt x="790574" y="602540"/>
                    </a:lnTo>
                    <a:cubicBezTo>
                      <a:pt x="789950" y="605245"/>
                      <a:pt x="790032" y="608163"/>
                      <a:pt x="790803" y="610769"/>
                    </a:cubicBezTo>
                    <a:lnTo>
                      <a:pt x="799070" y="638931"/>
                    </a:lnTo>
                    <a:cubicBezTo>
                      <a:pt x="800400" y="643488"/>
                      <a:pt x="800400" y="648504"/>
                      <a:pt x="799021" y="653061"/>
                    </a:cubicBezTo>
                    <a:lnTo>
                      <a:pt x="793182" y="672600"/>
                    </a:lnTo>
                    <a:cubicBezTo>
                      <a:pt x="792378" y="675338"/>
                      <a:pt x="792296" y="678403"/>
                      <a:pt x="793001" y="681206"/>
                    </a:cubicBezTo>
                    <a:lnTo>
                      <a:pt x="799841" y="709056"/>
                    </a:lnTo>
                    <a:lnTo>
                      <a:pt x="673515" y="707728"/>
                    </a:lnTo>
                    <a:lnTo>
                      <a:pt x="673466" y="707728"/>
                    </a:lnTo>
                    <a:cubicBezTo>
                      <a:pt x="669070" y="707728"/>
                      <a:pt x="665248" y="713089"/>
                      <a:pt x="665149" y="719449"/>
                    </a:cubicBezTo>
                    <a:lnTo>
                      <a:pt x="660950" y="960003"/>
                    </a:lnTo>
                    <a:cubicBezTo>
                      <a:pt x="660901" y="963101"/>
                      <a:pt x="661672" y="966068"/>
                      <a:pt x="663149" y="968395"/>
                    </a:cubicBezTo>
                    <a:lnTo>
                      <a:pt x="703354" y="1031456"/>
                    </a:lnTo>
                    <a:cubicBezTo>
                      <a:pt x="703601" y="1031866"/>
                      <a:pt x="703846" y="1032193"/>
                      <a:pt x="704092" y="1032521"/>
                    </a:cubicBezTo>
                    <a:lnTo>
                      <a:pt x="727993" y="1062388"/>
                    </a:lnTo>
                    <a:cubicBezTo>
                      <a:pt x="732684" y="1068272"/>
                      <a:pt x="734079" y="1076698"/>
                      <a:pt x="731602" y="1084402"/>
                    </a:cubicBezTo>
                    <a:cubicBezTo>
                      <a:pt x="729567" y="1090762"/>
                      <a:pt x="725253" y="1095319"/>
                      <a:pt x="719774" y="1096893"/>
                    </a:cubicBezTo>
                    <a:lnTo>
                      <a:pt x="627307" y="1123366"/>
                    </a:lnTo>
                    <a:cubicBezTo>
                      <a:pt x="626027" y="1123726"/>
                      <a:pt x="624715" y="1123923"/>
                      <a:pt x="623402" y="1123923"/>
                    </a:cubicBezTo>
                    <a:close/>
                    <a:moveTo>
                      <a:pt x="422899" y="1063764"/>
                    </a:moveTo>
                    <a:cubicBezTo>
                      <a:pt x="426574" y="1063764"/>
                      <a:pt x="430051" y="1065141"/>
                      <a:pt x="432987" y="1067764"/>
                    </a:cubicBezTo>
                    <a:lnTo>
                      <a:pt x="470436" y="1101335"/>
                    </a:lnTo>
                    <a:cubicBezTo>
                      <a:pt x="471618" y="1102417"/>
                      <a:pt x="472946" y="1103024"/>
                      <a:pt x="474308" y="1103138"/>
                    </a:cubicBezTo>
                    <a:lnTo>
                      <a:pt x="622926" y="1115285"/>
                    </a:lnTo>
                    <a:cubicBezTo>
                      <a:pt x="623566" y="1115367"/>
                      <a:pt x="624255" y="1115285"/>
                      <a:pt x="624911" y="1115088"/>
                    </a:cubicBezTo>
                    <a:lnTo>
                      <a:pt x="717379" y="1088615"/>
                    </a:lnTo>
                    <a:cubicBezTo>
                      <a:pt x="720070" y="1087845"/>
                      <a:pt x="722251" y="1085353"/>
                      <a:pt x="723400" y="1081763"/>
                    </a:cubicBezTo>
                    <a:cubicBezTo>
                      <a:pt x="724975" y="1076845"/>
                      <a:pt x="724138" y="1071338"/>
                      <a:pt x="721267" y="1067731"/>
                    </a:cubicBezTo>
                    <a:lnTo>
                      <a:pt x="697317" y="1037799"/>
                    </a:lnTo>
                    <a:cubicBezTo>
                      <a:pt x="696842" y="1037177"/>
                      <a:pt x="696448" y="1036635"/>
                      <a:pt x="696055" y="1036013"/>
                    </a:cubicBezTo>
                    <a:lnTo>
                      <a:pt x="655881" y="972985"/>
                    </a:lnTo>
                    <a:cubicBezTo>
                      <a:pt x="653519" y="969248"/>
                      <a:pt x="652257" y="964576"/>
                      <a:pt x="652339" y="959838"/>
                    </a:cubicBezTo>
                    <a:lnTo>
                      <a:pt x="656538" y="719285"/>
                    </a:lnTo>
                    <a:cubicBezTo>
                      <a:pt x="656718" y="707925"/>
                      <a:pt x="664149" y="699090"/>
                      <a:pt x="673466" y="699090"/>
                    </a:cubicBezTo>
                    <a:lnTo>
                      <a:pt x="673598" y="699090"/>
                    </a:lnTo>
                    <a:lnTo>
                      <a:pt x="788851" y="700319"/>
                    </a:lnTo>
                    <a:lnTo>
                      <a:pt x="784635" y="683222"/>
                    </a:lnTo>
                    <a:cubicBezTo>
                      <a:pt x="783601" y="678960"/>
                      <a:pt x="783700" y="674289"/>
                      <a:pt x="784947" y="670125"/>
                    </a:cubicBezTo>
                    <a:lnTo>
                      <a:pt x="790770" y="650585"/>
                    </a:lnTo>
                    <a:cubicBezTo>
                      <a:pt x="791656" y="647602"/>
                      <a:pt x="791672" y="644307"/>
                      <a:pt x="790786" y="641324"/>
                    </a:cubicBezTo>
                    <a:lnTo>
                      <a:pt x="782519" y="613179"/>
                    </a:lnTo>
                    <a:cubicBezTo>
                      <a:pt x="781338" y="609146"/>
                      <a:pt x="781206" y="604802"/>
                      <a:pt x="782159" y="600622"/>
                    </a:cubicBezTo>
                    <a:lnTo>
                      <a:pt x="788999" y="570428"/>
                    </a:lnTo>
                    <a:cubicBezTo>
                      <a:pt x="789606" y="567838"/>
                      <a:pt x="789539" y="565035"/>
                      <a:pt x="788835" y="562478"/>
                    </a:cubicBezTo>
                    <a:lnTo>
                      <a:pt x="784061" y="545020"/>
                    </a:lnTo>
                    <a:lnTo>
                      <a:pt x="759062" y="541496"/>
                    </a:lnTo>
                    <a:cubicBezTo>
                      <a:pt x="758340" y="541414"/>
                      <a:pt x="757536" y="541447"/>
                      <a:pt x="756798" y="541677"/>
                    </a:cubicBezTo>
                    <a:lnTo>
                      <a:pt x="721333" y="551807"/>
                    </a:lnTo>
                    <a:cubicBezTo>
                      <a:pt x="719807" y="552233"/>
                      <a:pt x="718298" y="552364"/>
                      <a:pt x="716724" y="552364"/>
                    </a:cubicBezTo>
                    <a:lnTo>
                      <a:pt x="691773" y="551085"/>
                    </a:lnTo>
                    <a:lnTo>
                      <a:pt x="670465" y="560363"/>
                    </a:lnTo>
                    <a:lnTo>
                      <a:pt x="672745" y="462208"/>
                    </a:lnTo>
                    <a:cubicBezTo>
                      <a:pt x="672827" y="459011"/>
                      <a:pt x="671958" y="455847"/>
                      <a:pt x="670383" y="453487"/>
                    </a:cubicBezTo>
                    <a:lnTo>
                      <a:pt x="655521" y="431374"/>
                    </a:lnTo>
                    <a:cubicBezTo>
                      <a:pt x="653454" y="428292"/>
                      <a:pt x="652158" y="424571"/>
                      <a:pt x="651797" y="420572"/>
                    </a:cubicBezTo>
                    <a:lnTo>
                      <a:pt x="647926" y="378100"/>
                    </a:lnTo>
                    <a:cubicBezTo>
                      <a:pt x="647712" y="375903"/>
                      <a:pt x="647811" y="373576"/>
                      <a:pt x="648221" y="371281"/>
                    </a:cubicBezTo>
                    <a:lnTo>
                      <a:pt x="655881" y="329251"/>
                    </a:lnTo>
                    <a:cubicBezTo>
                      <a:pt x="656407" y="326465"/>
                      <a:pt x="656161" y="323482"/>
                      <a:pt x="655242" y="320842"/>
                    </a:cubicBezTo>
                    <a:lnTo>
                      <a:pt x="646581" y="296648"/>
                    </a:lnTo>
                    <a:cubicBezTo>
                      <a:pt x="645777" y="294402"/>
                      <a:pt x="645317" y="291992"/>
                      <a:pt x="645186" y="289517"/>
                    </a:cubicBezTo>
                    <a:lnTo>
                      <a:pt x="643727" y="256487"/>
                    </a:lnTo>
                    <a:cubicBezTo>
                      <a:pt x="643464" y="250241"/>
                      <a:pt x="639741" y="245193"/>
                      <a:pt x="635426" y="245193"/>
                    </a:cubicBezTo>
                    <a:lnTo>
                      <a:pt x="635327" y="245193"/>
                    </a:lnTo>
                    <a:lnTo>
                      <a:pt x="563856" y="246488"/>
                    </a:lnTo>
                    <a:lnTo>
                      <a:pt x="570713" y="215867"/>
                    </a:lnTo>
                    <a:lnTo>
                      <a:pt x="547141" y="216917"/>
                    </a:lnTo>
                    <a:lnTo>
                      <a:pt x="542547" y="230801"/>
                    </a:lnTo>
                    <a:lnTo>
                      <a:pt x="508477" y="233243"/>
                    </a:lnTo>
                    <a:cubicBezTo>
                      <a:pt x="505459" y="233456"/>
                      <a:pt x="502654" y="236194"/>
                      <a:pt x="501342" y="240209"/>
                    </a:cubicBezTo>
                    <a:lnTo>
                      <a:pt x="488350" y="279764"/>
                    </a:lnTo>
                    <a:lnTo>
                      <a:pt x="477376" y="303205"/>
                    </a:lnTo>
                    <a:lnTo>
                      <a:pt x="441058" y="292140"/>
                    </a:lnTo>
                    <a:cubicBezTo>
                      <a:pt x="439581" y="291648"/>
                      <a:pt x="438023" y="291861"/>
                      <a:pt x="436596" y="292648"/>
                    </a:cubicBezTo>
                    <a:lnTo>
                      <a:pt x="421275" y="300926"/>
                    </a:lnTo>
                    <a:cubicBezTo>
                      <a:pt x="419847" y="301713"/>
                      <a:pt x="418306" y="302254"/>
                      <a:pt x="416682" y="302516"/>
                    </a:cubicBezTo>
                    <a:lnTo>
                      <a:pt x="384301" y="307974"/>
                    </a:lnTo>
                    <a:cubicBezTo>
                      <a:pt x="377920" y="309138"/>
                      <a:pt x="371833" y="305827"/>
                      <a:pt x="368159" y="299565"/>
                    </a:cubicBezTo>
                    <a:lnTo>
                      <a:pt x="346949" y="263093"/>
                    </a:lnTo>
                    <a:lnTo>
                      <a:pt x="333925" y="238029"/>
                    </a:lnTo>
                    <a:cubicBezTo>
                      <a:pt x="333514" y="237243"/>
                      <a:pt x="333154" y="236423"/>
                      <a:pt x="332825" y="235587"/>
                    </a:cubicBezTo>
                    <a:lnTo>
                      <a:pt x="315191" y="188624"/>
                    </a:lnTo>
                    <a:cubicBezTo>
                      <a:pt x="314913" y="187870"/>
                      <a:pt x="314666" y="187099"/>
                      <a:pt x="314453" y="186312"/>
                    </a:cubicBezTo>
                    <a:lnTo>
                      <a:pt x="301511" y="136825"/>
                    </a:lnTo>
                    <a:cubicBezTo>
                      <a:pt x="300280" y="132137"/>
                      <a:pt x="297180" y="128957"/>
                      <a:pt x="293768" y="128924"/>
                    </a:cubicBezTo>
                    <a:lnTo>
                      <a:pt x="116475" y="127612"/>
                    </a:lnTo>
                    <a:cubicBezTo>
                      <a:pt x="115787" y="127465"/>
                      <a:pt x="114951" y="127744"/>
                      <a:pt x="114196" y="128088"/>
                    </a:cubicBezTo>
                    <a:lnTo>
                      <a:pt x="92214" y="137448"/>
                    </a:lnTo>
                    <a:lnTo>
                      <a:pt x="73859" y="136054"/>
                    </a:lnTo>
                    <a:lnTo>
                      <a:pt x="51090" y="146136"/>
                    </a:lnTo>
                    <a:lnTo>
                      <a:pt x="45792" y="157938"/>
                    </a:lnTo>
                    <a:lnTo>
                      <a:pt x="75434" y="206852"/>
                    </a:lnTo>
                    <a:cubicBezTo>
                      <a:pt x="76549" y="208687"/>
                      <a:pt x="77402" y="210753"/>
                      <a:pt x="77993" y="212999"/>
                    </a:cubicBezTo>
                    <a:lnTo>
                      <a:pt x="91067" y="264782"/>
                    </a:lnTo>
                    <a:lnTo>
                      <a:pt x="107700" y="336890"/>
                    </a:lnTo>
                    <a:cubicBezTo>
                      <a:pt x="109061" y="342759"/>
                      <a:pt x="108257" y="349004"/>
                      <a:pt x="105502" y="354053"/>
                    </a:cubicBezTo>
                    <a:lnTo>
                      <a:pt x="90672" y="381099"/>
                    </a:lnTo>
                    <a:lnTo>
                      <a:pt x="86785" y="395656"/>
                    </a:lnTo>
                    <a:lnTo>
                      <a:pt x="117706" y="491058"/>
                    </a:lnTo>
                    <a:cubicBezTo>
                      <a:pt x="118132" y="492402"/>
                      <a:pt x="118707" y="493598"/>
                      <a:pt x="119445" y="494631"/>
                    </a:cubicBezTo>
                    <a:lnTo>
                      <a:pt x="135635" y="517629"/>
                    </a:lnTo>
                    <a:cubicBezTo>
                      <a:pt x="138030" y="521055"/>
                      <a:pt x="139490" y="525399"/>
                      <a:pt x="139687" y="529890"/>
                    </a:cubicBezTo>
                    <a:lnTo>
                      <a:pt x="141639" y="569969"/>
                    </a:lnTo>
                    <a:cubicBezTo>
                      <a:pt x="141689" y="571330"/>
                      <a:pt x="141639" y="572691"/>
                      <a:pt x="141492" y="574051"/>
                    </a:cubicBezTo>
                    <a:lnTo>
                      <a:pt x="135258" y="629784"/>
                    </a:lnTo>
                    <a:cubicBezTo>
                      <a:pt x="134914" y="633013"/>
                      <a:pt x="133896" y="636111"/>
                      <a:pt x="132388" y="638767"/>
                    </a:cubicBezTo>
                    <a:lnTo>
                      <a:pt x="113917" y="671272"/>
                    </a:lnTo>
                    <a:cubicBezTo>
                      <a:pt x="113671" y="671715"/>
                      <a:pt x="113359" y="672190"/>
                      <a:pt x="113047" y="672666"/>
                    </a:cubicBezTo>
                    <a:lnTo>
                      <a:pt x="77631" y="725170"/>
                    </a:lnTo>
                    <a:cubicBezTo>
                      <a:pt x="77156" y="725858"/>
                      <a:pt x="76778" y="726612"/>
                      <a:pt x="76418" y="727464"/>
                    </a:cubicBezTo>
                    <a:lnTo>
                      <a:pt x="63738" y="758315"/>
                    </a:lnTo>
                    <a:cubicBezTo>
                      <a:pt x="63507" y="758872"/>
                      <a:pt x="63311" y="759429"/>
                      <a:pt x="63163" y="759953"/>
                    </a:cubicBezTo>
                    <a:lnTo>
                      <a:pt x="43184" y="831554"/>
                    </a:lnTo>
                    <a:cubicBezTo>
                      <a:pt x="42987" y="832276"/>
                      <a:pt x="42840" y="833029"/>
                      <a:pt x="42724" y="833800"/>
                    </a:cubicBezTo>
                    <a:lnTo>
                      <a:pt x="38508" y="865896"/>
                    </a:lnTo>
                    <a:cubicBezTo>
                      <a:pt x="38361" y="866978"/>
                      <a:pt x="38164" y="868027"/>
                      <a:pt x="37886" y="869043"/>
                    </a:cubicBezTo>
                    <a:lnTo>
                      <a:pt x="17889" y="943348"/>
                    </a:lnTo>
                    <a:cubicBezTo>
                      <a:pt x="17708" y="944053"/>
                      <a:pt x="17561" y="944742"/>
                      <a:pt x="17479" y="945463"/>
                    </a:cubicBezTo>
                    <a:lnTo>
                      <a:pt x="8752" y="1013129"/>
                    </a:lnTo>
                    <a:cubicBezTo>
                      <a:pt x="8604" y="1014326"/>
                      <a:pt x="8588" y="1015522"/>
                      <a:pt x="8686" y="1016687"/>
                    </a:cubicBezTo>
                    <a:lnTo>
                      <a:pt x="11229" y="1046176"/>
                    </a:lnTo>
                    <a:cubicBezTo>
                      <a:pt x="11623" y="1050618"/>
                      <a:pt x="13689" y="1054372"/>
                      <a:pt x="16642" y="1056011"/>
                    </a:cubicBezTo>
                    <a:cubicBezTo>
                      <a:pt x="18479" y="1057011"/>
                      <a:pt x="20349" y="1057060"/>
                      <a:pt x="22220" y="1056076"/>
                    </a:cubicBezTo>
                    <a:lnTo>
                      <a:pt x="38394" y="1047651"/>
                    </a:lnTo>
                    <a:cubicBezTo>
                      <a:pt x="38919" y="1047389"/>
                      <a:pt x="39427" y="1047143"/>
                      <a:pt x="39968" y="1046946"/>
                    </a:cubicBezTo>
                    <a:lnTo>
                      <a:pt x="74105" y="1033964"/>
                    </a:lnTo>
                    <a:cubicBezTo>
                      <a:pt x="76057" y="1033193"/>
                      <a:pt x="78091" y="1032849"/>
                      <a:pt x="80158" y="1033062"/>
                    </a:cubicBezTo>
                    <a:lnTo>
                      <a:pt x="115508" y="1035455"/>
                    </a:lnTo>
                    <a:cubicBezTo>
                      <a:pt x="119034" y="1035685"/>
                      <a:pt x="122348" y="1037226"/>
                      <a:pt x="125104" y="1039865"/>
                    </a:cubicBezTo>
                    <a:lnTo>
                      <a:pt x="158682" y="1072321"/>
                    </a:lnTo>
                    <a:lnTo>
                      <a:pt x="166031" y="1067846"/>
                    </a:lnTo>
                    <a:lnTo>
                      <a:pt x="422751" y="1063699"/>
                    </a:lnTo>
                    <a:lnTo>
                      <a:pt x="422931" y="1063699"/>
                    </a:lnTo>
                    <a:close/>
                    <a:moveTo>
                      <a:pt x="36064" y="124301"/>
                    </a:moveTo>
                    <a:lnTo>
                      <a:pt x="19021" y="66028"/>
                    </a:lnTo>
                    <a:cubicBezTo>
                      <a:pt x="16888" y="58651"/>
                      <a:pt x="18348" y="50291"/>
                      <a:pt x="22744" y="44701"/>
                    </a:cubicBezTo>
                    <a:lnTo>
                      <a:pt x="43315" y="18638"/>
                    </a:lnTo>
                    <a:cubicBezTo>
                      <a:pt x="44266" y="17425"/>
                      <a:pt x="45366" y="16360"/>
                      <a:pt x="46546" y="15458"/>
                    </a:cubicBezTo>
                    <a:lnTo>
                      <a:pt x="66854" y="0"/>
                    </a:lnTo>
                    <a:lnTo>
                      <a:pt x="95364" y="34669"/>
                    </a:lnTo>
                    <a:lnTo>
                      <a:pt x="69676" y="53389"/>
                    </a:lnTo>
                    <a:lnTo>
                      <a:pt x="62179" y="71666"/>
                    </a:lnTo>
                    <a:cubicBezTo>
                      <a:pt x="61556" y="73174"/>
                      <a:pt x="61179" y="74879"/>
                      <a:pt x="61064" y="76584"/>
                    </a:cubicBezTo>
                    <a:lnTo>
                      <a:pt x="58833" y="110450"/>
                    </a:lnTo>
                    <a:lnTo>
                      <a:pt x="36064" y="124285"/>
                    </a:lnTo>
                    <a:close/>
                    <a:moveTo>
                      <a:pt x="65477" y="11868"/>
                    </a:moveTo>
                    <a:lnTo>
                      <a:pt x="51746" y="22310"/>
                    </a:lnTo>
                    <a:cubicBezTo>
                      <a:pt x="51156" y="22769"/>
                      <a:pt x="50598" y="23293"/>
                      <a:pt x="50106" y="23949"/>
                    </a:cubicBezTo>
                    <a:lnTo>
                      <a:pt x="29519" y="50029"/>
                    </a:lnTo>
                    <a:cubicBezTo>
                      <a:pt x="26812" y="53438"/>
                      <a:pt x="25927" y="58897"/>
                      <a:pt x="27305" y="63618"/>
                    </a:cubicBezTo>
                    <a:lnTo>
                      <a:pt x="41183" y="111122"/>
                    </a:lnTo>
                    <a:lnTo>
                      <a:pt x="50549" y="105401"/>
                    </a:lnTo>
                    <a:lnTo>
                      <a:pt x="52501" y="76027"/>
                    </a:lnTo>
                    <a:cubicBezTo>
                      <a:pt x="52648" y="73404"/>
                      <a:pt x="53255" y="70748"/>
                      <a:pt x="54223" y="68388"/>
                    </a:cubicBezTo>
                    <a:lnTo>
                      <a:pt x="62655" y="47881"/>
                    </a:lnTo>
                    <a:lnTo>
                      <a:pt x="82930" y="33079"/>
                    </a:lnTo>
                    <a:lnTo>
                      <a:pt x="65477" y="1185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6" name="Graphic 9">
              <a:extLst>
                <a:ext uri="{FF2B5EF4-FFF2-40B4-BE49-F238E27FC236}">
                  <a16:creationId xmlns:a16="http://schemas.microsoft.com/office/drawing/2014/main" id="{AC1B731C-C028-E2EC-5B6C-A612E8FFF2F0}"/>
                </a:ext>
              </a:extLst>
            </p:cNvPr>
            <p:cNvGrpSpPr/>
            <p:nvPr/>
          </p:nvGrpSpPr>
          <p:grpSpPr>
            <a:xfrm>
              <a:off x="10134959" y="9483351"/>
              <a:ext cx="121781" cy="183498"/>
              <a:chOff x="10134959" y="9483351"/>
              <a:chExt cx="121781" cy="183498"/>
            </a:xfrm>
            <a:grpFill/>
          </p:grpSpPr>
          <p:sp>
            <p:nvSpPr>
              <p:cNvPr id="1573" name="Freeform 1572">
                <a:extLst>
                  <a:ext uri="{FF2B5EF4-FFF2-40B4-BE49-F238E27FC236}">
                    <a16:creationId xmlns:a16="http://schemas.microsoft.com/office/drawing/2014/main" id="{BF30CD2E-973B-740D-285F-ED84A20C14FA}"/>
                  </a:ext>
                </a:extLst>
              </p:cNvPr>
              <p:cNvSpPr/>
              <p:nvPr/>
            </p:nvSpPr>
            <p:spPr>
              <a:xfrm>
                <a:off x="10142046" y="9487657"/>
                <a:ext cx="110232" cy="174881"/>
              </a:xfrm>
              <a:custGeom>
                <a:avLst/>
                <a:gdLst>
                  <a:gd name="connsiteX0" fmla="*/ 17962 w 110232"/>
                  <a:gd name="connsiteY0" fmla="*/ 159030 h 174881"/>
                  <a:gd name="connsiteX1" fmla="*/ 16157 w 110232"/>
                  <a:gd name="connsiteY1" fmla="*/ 80889 h 174881"/>
                  <a:gd name="connsiteX2" fmla="*/ 14600 w 110232"/>
                  <a:gd name="connsiteY2" fmla="*/ 73496 h 174881"/>
                  <a:gd name="connsiteX3" fmla="*/ 0 w 110232"/>
                  <a:gd name="connsiteY3" fmla="*/ 39220 h 174881"/>
                  <a:gd name="connsiteX4" fmla="*/ 30084 w 110232"/>
                  <a:gd name="connsiteY4" fmla="*/ 44597 h 174881"/>
                  <a:gd name="connsiteX5" fmla="*/ 43093 w 110232"/>
                  <a:gd name="connsiteY5" fmla="*/ 35729 h 174881"/>
                  <a:gd name="connsiteX6" fmla="*/ 53427 w 110232"/>
                  <a:gd name="connsiteY6" fmla="*/ 9026 h 174881"/>
                  <a:gd name="connsiteX7" fmla="*/ 66288 w 110232"/>
                  <a:gd name="connsiteY7" fmla="*/ 125 h 174881"/>
                  <a:gd name="connsiteX8" fmla="*/ 81822 w 110232"/>
                  <a:gd name="connsiteY8" fmla="*/ 2649 h 174881"/>
                  <a:gd name="connsiteX9" fmla="*/ 92813 w 110232"/>
                  <a:gd name="connsiteY9" fmla="*/ 17353 h 174881"/>
                  <a:gd name="connsiteX10" fmla="*/ 93780 w 110232"/>
                  <a:gd name="connsiteY10" fmla="*/ 30975 h 174881"/>
                  <a:gd name="connsiteX11" fmla="*/ 97012 w 110232"/>
                  <a:gd name="connsiteY11" fmla="*/ 40466 h 174881"/>
                  <a:gd name="connsiteX12" fmla="*/ 105181 w 110232"/>
                  <a:gd name="connsiteY12" fmla="*/ 52071 h 174881"/>
                  <a:gd name="connsiteX13" fmla="*/ 108396 w 110232"/>
                  <a:gd name="connsiteY13" fmla="*/ 61251 h 174881"/>
                  <a:gd name="connsiteX14" fmla="*/ 110233 w 110232"/>
                  <a:gd name="connsiteY14" fmla="*/ 82528 h 174881"/>
                  <a:gd name="connsiteX15" fmla="*/ 95372 w 110232"/>
                  <a:gd name="connsiteY15" fmla="*/ 98035 h 174881"/>
                  <a:gd name="connsiteX16" fmla="*/ 93222 w 110232"/>
                  <a:gd name="connsiteY16" fmla="*/ 100920 h 174881"/>
                  <a:gd name="connsiteX17" fmla="*/ 69356 w 110232"/>
                  <a:gd name="connsiteY17" fmla="*/ 141835 h 174881"/>
                  <a:gd name="connsiteX18" fmla="*/ 68354 w 110232"/>
                  <a:gd name="connsiteY18" fmla="*/ 143343 h 174881"/>
                  <a:gd name="connsiteX19" fmla="*/ 49244 w 110232"/>
                  <a:gd name="connsiteY19" fmla="*/ 168931 h 174881"/>
                  <a:gd name="connsiteX20" fmla="*/ 41157 w 110232"/>
                  <a:gd name="connsiteY20" fmla="*/ 173865 h 174881"/>
                  <a:gd name="connsiteX21" fmla="*/ 31561 w 110232"/>
                  <a:gd name="connsiteY21" fmla="*/ 174832 h 174881"/>
                  <a:gd name="connsiteX22" fmla="*/ 17962 w 110232"/>
                  <a:gd name="connsiteY22" fmla="*/ 159046 h 17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232" h="174881">
                    <a:moveTo>
                      <a:pt x="17962" y="159030"/>
                    </a:moveTo>
                    <a:lnTo>
                      <a:pt x="16157" y="80889"/>
                    </a:lnTo>
                    <a:cubicBezTo>
                      <a:pt x="16092" y="78299"/>
                      <a:pt x="15567" y="75758"/>
                      <a:pt x="14600" y="73496"/>
                    </a:cubicBezTo>
                    <a:lnTo>
                      <a:pt x="0" y="39220"/>
                    </a:lnTo>
                    <a:lnTo>
                      <a:pt x="30084" y="44597"/>
                    </a:lnTo>
                    <a:cubicBezTo>
                      <a:pt x="35449" y="45548"/>
                      <a:pt x="40681" y="41990"/>
                      <a:pt x="43093" y="35729"/>
                    </a:cubicBezTo>
                    <a:lnTo>
                      <a:pt x="53427" y="9026"/>
                    </a:lnTo>
                    <a:cubicBezTo>
                      <a:pt x="55822" y="2830"/>
                      <a:pt x="60973" y="-727"/>
                      <a:pt x="66288" y="125"/>
                    </a:cubicBezTo>
                    <a:lnTo>
                      <a:pt x="81822" y="2649"/>
                    </a:lnTo>
                    <a:cubicBezTo>
                      <a:pt x="87695" y="3600"/>
                      <a:pt x="92271" y="9714"/>
                      <a:pt x="92813" y="17353"/>
                    </a:cubicBezTo>
                    <a:lnTo>
                      <a:pt x="93780" y="30975"/>
                    </a:lnTo>
                    <a:cubicBezTo>
                      <a:pt x="94026" y="34516"/>
                      <a:pt x="95175" y="37843"/>
                      <a:pt x="97012" y="40466"/>
                    </a:cubicBezTo>
                    <a:lnTo>
                      <a:pt x="105181" y="52071"/>
                    </a:lnTo>
                    <a:cubicBezTo>
                      <a:pt x="106969" y="54612"/>
                      <a:pt x="108101" y="57842"/>
                      <a:pt x="108396" y="61251"/>
                    </a:cubicBezTo>
                    <a:lnTo>
                      <a:pt x="110233" y="82528"/>
                    </a:lnTo>
                    <a:lnTo>
                      <a:pt x="95372" y="98035"/>
                    </a:lnTo>
                    <a:cubicBezTo>
                      <a:pt x="94568" y="98871"/>
                      <a:pt x="93846" y="99838"/>
                      <a:pt x="93222" y="100920"/>
                    </a:cubicBezTo>
                    <a:lnTo>
                      <a:pt x="69356" y="141835"/>
                    </a:lnTo>
                    <a:cubicBezTo>
                      <a:pt x="69043" y="142359"/>
                      <a:pt x="68716" y="142867"/>
                      <a:pt x="68354" y="143343"/>
                    </a:cubicBezTo>
                    <a:lnTo>
                      <a:pt x="49244" y="168931"/>
                    </a:lnTo>
                    <a:cubicBezTo>
                      <a:pt x="47112" y="171799"/>
                      <a:pt x="44224" y="173553"/>
                      <a:pt x="41157" y="173865"/>
                    </a:cubicBezTo>
                    <a:lnTo>
                      <a:pt x="31561" y="174832"/>
                    </a:lnTo>
                    <a:cubicBezTo>
                      <a:pt x="24376" y="175553"/>
                      <a:pt x="18175" y="168357"/>
                      <a:pt x="17962" y="15904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74" name="Freeform 1573">
                <a:extLst>
                  <a:ext uri="{FF2B5EF4-FFF2-40B4-BE49-F238E27FC236}">
                    <a16:creationId xmlns:a16="http://schemas.microsoft.com/office/drawing/2014/main" id="{17FFFD4D-1E35-606A-625E-BE683F67951A}"/>
                  </a:ext>
                </a:extLst>
              </p:cNvPr>
              <p:cNvSpPr/>
              <p:nvPr/>
            </p:nvSpPr>
            <p:spPr>
              <a:xfrm>
                <a:off x="10134959" y="9483351"/>
                <a:ext cx="121781" cy="183498"/>
              </a:xfrm>
              <a:custGeom>
                <a:avLst/>
                <a:gdLst>
                  <a:gd name="connsiteX0" fmla="*/ 37696 w 121781"/>
                  <a:gd name="connsiteY0" fmla="*/ 183498 h 183498"/>
                  <a:gd name="connsiteX1" fmla="*/ 27722 w 121781"/>
                  <a:gd name="connsiteY1" fmla="*/ 179581 h 183498"/>
                  <a:gd name="connsiteX2" fmla="*/ 20751 w 121781"/>
                  <a:gd name="connsiteY2" fmla="*/ 163434 h 183498"/>
                  <a:gd name="connsiteX3" fmla="*/ 18947 w 121781"/>
                  <a:gd name="connsiteY3" fmla="*/ 85293 h 183498"/>
                  <a:gd name="connsiteX4" fmla="*/ 17716 w 121781"/>
                  <a:gd name="connsiteY4" fmla="*/ 79474 h 183498"/>
                  <a:gd name="connsiteX5" fmla="*/ 0 w 121781"/>
                  <a:gd name="connsiteY5" fmla="*/ 37871 h 183498"/>
                  <a:gd name="connsiteX6" fmla="*/ 37926 w 121781"/>
                  <a:gd name="connsiteY6" fmla="*/ 44674 h 183498"/>
                  <a:gd name="connsiteX7" fmla="*/ 46161 w 121781"/>
                  <a:gd name="connsiteY7" fmla="*/ 38494 h 183498"/>
                  <a:gd name="connsiteX8" fmla="*/ 56478 w 121781"/>
                  <a:gd name="connsiteY8" fmla="*/ 11791 h 183498"/>
                  <a:gd name="connsiteX9" fmla="*/ 74046 w 121781"/>
                  <a:gd name="connsiteY9" fmla="*/ 186 h 183498"/>
                  <a:gd name="connsiteX10" fmla="*/ 89581 w 121781"/>
                  <a:gd name="connsiteY10" fmla="*/ 2710 h 183498"/>
                  <a:gd name="connsiteX11" fmla="*/ 104165 w 121781"/>
                  <a:gd name="connsiteY11" fmla="*/ 21348 h 183498"/>
                  <a:gd name="connsiteX12" fmla="*/ 105132 w 121781"/>
                  <a:gd name="connsiteY12" fmla="*/ 34969 h 183498"/>
                  <a:gd name="connsiteX13" fmla="*/ 107626 w 121781"/>
                  <a:gd name="connsiteY13" fmla="*/ 42313 h 183498"/>
                  <a:gd name="connsiteX14" fmla="*/ 115778 w 121781"/>
                  <a:gd name="connsiteY14" fmla="*/ 53902 h 183498"/>
                  <a:gd name="connsiteX15" fmla="*/ 119781 w 121781"/>
                  <a:gd name="connsiteY15" fmla="*/ 65197 h 183498"/>
                  <a:gd name="connsiteX16" fmla="*/ 121782 w 121781"/>
                  <a:gd name="connsiteY16" fmla="*/ 88408 h 183498"/>
                  <a:gd name="connsiteX17" fmla="*/ 105575 w 121781"/>
                  <a:gd name="connsiteY17" fmla="*/ 105324 h 183498"/>
                  <a:gd name="connsiteX18" fmla="*/ 104033 w 121781"/>
                  <a:gd name="connsiteY18" fmla="*/ 107406 h 183498"/>
                  <a:gd name="connsiteX19" fmla="*/ 80166 w 121781"/>
                  <a:gd name="connsiteY19" fmla="*/ 148304 h 183498"/>
                  <a:gd name="connsiteX20" fmla="*/ 78820 w 121781"/>
                  <a:gd name="connsiteY20" fmla="*/ 150304 h 183498"/>
                  <a:gd name="connsiteX21" fmla="*/ 59792 w 121781"/>
                  <a:gd name="connsiteY21" fmla="*/ 175794 h 183498"/>
                  <a:gd name="connsiteX22" fmla="*/ 48687 w 121781"/>
                  <a:gd name="connsiteY22" fmla="*/ 182449 h 183498"/>
                  <a:gd name="connsiteX23" fmla="*/ 39107 w 121781"/>
                  <a:gd name="connsiteY23" fmla="*/ 183433 h 183498"/>
                  <a:gd name="connsiteX24" fmla="*/ 37696 w 121781"/>
                  <a:gd name="connsiteY24" fmla="*/ 183498 h 183498"/>
                  <a:gd name="connsiteX25" fmla="*/ 29362 w 121781"/>
                  <a:gd name="connsiteY25" fmla="*/ 163238 h 183498"/>
                  <a:gd name="connsiteX26" fmla="*/ 33431 w 121781"/>
                  <a:gd name="connsiteY26" fmla="*/ 173138 h 183498"/>
                  <a:gd name="connsiteX27" fmla="*/ 38237 w 121781"/>
                  <a:gd name="connsiteY27" fmla="*/ 174860 h 183498"/>
                  <a:gd name="connsiteX28" fmla="*/ 47817 w 121781"/>
                  <a:gd name="connsiteY28" fmla="*/ 173892 h 183498"/>
                  <a:gd name="connsiteX29" fmla="*/ 52903 w 121781"/>
                  <a:gd name="connsiteY29" fmla="*/ 170663 h 183498"/>
                  <a:gd name="connsiteX30" fmla="*/ 71996 w 121781"/>
                  <a:gd name="connsiteY30" fmla="*/ 145075 h 183498"/>
                  <a:gd name="connsiteX31" fmla="*/ 72702 w 121781"/>
                  <a:gd name="connsiteY31" fmla="*/ 144010 h 183498"/>
                  <a:gd name="connsiteX32" fmla="*/ 96602 w 121781"/>
                  <a:gd name="connsiteY32" fmla="*/ 103046 h 183498"/>
                  <a:gd name="connsiteX33" fmla="*/ 99358 w 121781"/>
                  <a:gd name="connsiteY33" fmla="*/ 99374 h 183498"/>
                  <a:gd name="connsiteX34" fmla="*/ 112874 w 121781"/>
                  <a:gd name="connsiteY34" fmla="*/ 85277 h 183498"/>
                  <a:gd name="connsiteX35" fmla="*/ 111201 w 121781"/>
                  <a:gd name="connsiteY35" fmla="*/ 65918 h 183498"/>
                  <a:gd name="connsiteX36" fmla="*/ 108741 w 121781"/>
                  <a:gd name="connsiteY36" fmla="*/ 58837 h 183498"/>
                  <a:gd name="connsiteX37" fmla="*/ 100571 w 121781"/>
                  <a:gd name="connsiteY37" fmla="*/ 47247 h 183498"/>
                  <a:gd name="connsiteX38" fmla="*/ 96552 w 121781"/>
                  <a:gd name="connsiteY38" fmla="*/ 35576 h 183498"/>
                  <a:gd name="connsiteX39" fmla="*/ 95568 w 121781"/>
                  <a:gd name="connsiteY39" fmla="*/ 21954 h 183498"/>
                  <a:gd name="connsiteX40" fmla="*/ 88170 w 121781"/>
                  <a:gd name="connsiteY40" fmla="*/ 11201 h 183498"/>
                  <a:gd name="connsiteX41" fmla="*/ 72636 w 121781"/>
                  <a:gd name="connsiteY41" fmla="*/ 8677 h 183498"/>
                  <a:gd name="connsiteX42" fmla="*/ 64484 w 121781"/>
                  <a:gd name="connsiteY42" fmla="*/ 14889 h 183498"/>
                  <a:gd name="connsiteX43" fmla="*/ 54165 w 121781"/>
                  <a:gd name="connsiteY43" fmla="*/ 41576 h 183498"/>
                  <a:gd name="connsiteX44" fmla="*/ 36384 w 121781"/>
                  <a:gd name="connsiteY44" fmla="*/ 53132 h 183498"/>
                  <a:gd name="connsiteX45" fmla="*/ 14124 w 121781"/>
                  <a:gd name="connsiteY45" fmla="*/ 49149 h 183498"/>
                  <a:gd name="connsiteX46" fmla="*/ 25623 w 121781"/>
                  <a:gd name="connsiteY46" fmla="*/ 76114 h 183498"/>
                  <a:gd name="connsiteX47" fmla="*/ 27525 w 121781"/>
                  <a:gd name="connsiteY47" fmla="*/ 85064 h 183498"/>
                  <a:gd name="connsiteX48" fmla="*/ 29330 w 121781"/>
                  <a:gd name="connsiteY48" fmla="*/ 163221 h 18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781" h="183498">
                    <a:moveTo>
                      <a:pt x="37696" y="183498"/>
                    </a:moveTo>
                    <a:cubicBezTo>
                      <a:pt x="34120" y="183498"/>
                      <a:pt x="30626" y="182138"/>
                      <a:pt x="27722" y="179581"/>
                    </a:cubicBezTo>
                    <a:cubicBezTo>
                      <a:pt x="23441" y="175794"/>
                      <a:pt x="20898" y="169925"/>
                      <a:pt x="20751" y="163434"/>
                    </a:cubicBezTo>
                    <a:lnTo>
                      <a:pt x="18947" y="85293"/>
                    </a:lnTo>
                    <a:cubicBezTo>
                      <a:pt x="18897" y="83261"/>
                      <a:pt x="18470" y="81244"/>
                      <a:pt x="17716" y="79474"/>
                    </a:cubicBezTo>
                    <a:lnTo>
                      <a:pt x="0" y="37871"/>
                    </a:lnTo>
                    <a:lnTo>
                      <a:pt x="37926" y="44674"/>
                    </a:lnTo>
                    <a:cubicBezTo>
                      <a:pt x="41125" y="45182"/>
                      <a:pt x="44504" y="42772"/>
                      <a:pt x="46161" y="38494"/>
                    </a:cubicBezTo>
                    <a:lnTo>
                      <a:pt x="56478" y="11791"/>
                    </a:lnTo>
                    <a:cubicBezTo>
                      <a:pt x="59628" y="3661"/>
                      <a:pt x="66501" y="-1011"/>
                      <a:pt x="74046" y="186"/>
                    </a:cubicBezTo>
                    <a:lnTo>
                      <a:pt x="89581" y="2710"/>
                    </a:lnTo>
                    <a:cubicBezTo>
                      <a:pt x="97505" y="4005"/>
                      <a:pt x="103492" y="11660"/>
                      <a:pt x="104165" y="21348"/>
                    </a:cubicBezTo>
                    <a:lnTo>
                      <a:pt x="105132" y="34969"/>
                    </a:lnTo>
                    <a:cubicBezTo>
                      <a:pt x="105329" y="37707"/>
                      <a:pt x="106215" y="40313"/>
                      <a:pt x="107626" y="42313"/>
                    </a:cubicBezTo>
                    <a:lnTo>
                      <a:pt x="115778" y="53902"/>
                    </a:lnTo>
                    <a:cubicBezTo>
                      <a:pt x="118025" y="57082"/>
                      <a:pt x="119403" y="61000"/>
                      <a:pt x="119781" y="65197"/>
                    </a:cubicBezTo>
                    <a:lnTo>
                      <a:pt x="121782" y="88408"/>
                    </a:lnTo>
                    <a:lnTo>
                      <a:pt x="105575" y="105324"/>
                    </a:lnTo>
                    <a:cubicBezTo>
                      <a:pt x="105001" y="105914"/>
                      <a:pt x="104476" y="106603"/>
                      <a:pt x="104033" y="107406"/>
                    </a:cubicBezTo>
                    <a:lnTo>
                      <a:pt x="80166" y="148304"/>
                    </a:lnTo>
                    <a:cubicBezTo>
                      <a:pt x="79804" y="148977"/>
                      <a:pt x="79329" y="149665"/>
                      <a:pt x="78820" y="150304"/>
                    </a:cubicBezTo>
                    <a:lnTo>
                      <a:pt x="59792" y="175794"/>
                    </a:lnTo>
                    <a:cubicBezTo>
                      <a:pt x="56922" y="179646"/>
                      <a:pt x="52968" y="181990"/>
                      <a:pt x="48687" y="182449"/>
                    </a:cubicBezTo>
                    <a:lnTo>
                      <a:pt x="39107" y="183433"/>
                    </a:lnTo>
                    <a:cubicBezTo>
                      <a:pt x="38631" y="183482"/>
                      <a:pt x="38172" y="183498"/>
                      <a:pt x="37696" y="183498"/>
                    </a:cubicBezTo>
                    <a:close/>
                    <a:moveTo>
                      <a:pt x="29362" y="163238"/>
                    </a:moveTo>
                    <a:cubicBezTo>
                      <a:pt x="29462" y="167270"/>
                      <a:pt x="30970" y="170958"/>
                      <a:pt x="33431" y="173138"/>
                    </a:cubicBezTo>
                    <a:cubicBezTo>
                      <a:pt x="34449" y="174023"/>
                      <a:pt x="36154" y="175023"/>
                      <a:pt x="38237" y="174860"/>
                    </a:cubicBezTo>
                    <a:lnTo>
                      <a:pt x="47817" y="173892"/>
                    </a:lnTo>
                    <a:cubicBezTo>
                      <a:pt x="49687" y="173712"/>
                      <a:pt x="51491" y="172548"/>
                      <a:pt x="52903" y="170663"/>
                    </a:cubicBezTo>
                    <a:lnTo>
                      <a:pt x="71996" y="145075"/>
                    </a:lnTo>
                    <a:cubicBezTo>
                      <a:pt x="72291" y="144682"/>
                      <a:pt x="72504" y="144370"/>
                      <a:pt x="72702" y="144010"/>
                    </a:cubicBezTo>
                    <a:lnTo>
                      <a:pt x="96602" y="103046"/>
                    </a:lnTo>
                    <a:cubicBezTo>
                      <a:pt x="97406" y="101669"/>
                      <a:pt x="98341" y="100423"/>
                      <a:pt x="99358" y="99374"/>
                    </a:cubicBezTo>
                    <a:lnTo>
                      <a:pt x="112874" y="85277"/>
                    </a:lnTo>
                    <a:lnTo>
                      <a:pt x="111201" y="65918"/>
                    </a:lnTo>
                    <a:cubicBezTo>
                      <a:pt x="110972" y="63279"/>
                      <a:pt x="110086" y="60754"/>
                      <a:pt x="108741" y="58837"/>
                    </a:cubicBezTo>
                    <a:lnTo>
                      <a:pt x="100571" y="47247"/>
                    </a:lnTo>
                    <a:cubicBezTo>
                      <a:pt x="98259" y="43936"/>
                      <a:pt x="96865" y="39904"/>
                      <a:pt x="96552" y="35576"/>
                    </a:cubicBezTo>
                    <a:lnTo>
                      <a:pt x="95568" y="21954"/>
                    </a:lnTo>
                    <a:cubicBezTo>
                      <a:pt x="95175" y="16365"/>
                      <a:pt x="92058" y="11824"/>
                      <a:pt x="88170" y="11201"/>
                    </a:cubicBezTo>
                    <a:lnTo>
                      <a:pt x="72636" y="8677"/>
                    </a:lnTo>
                    <a:cubicBezTo>
                      <a:pt x="69470" y="8169"/>
                      <a:pt x="66124" y="10644"/>
                      <a:pt x="64484" y="14889"/>
                    </a:cubicBezTo>
                    <a:lnTo>
                      <a:pt x="54165" y="41576"/>
                    </a:lnTo>
                    <a:cubicBezTo>
                      <a:pt x="50984" y="49804"/>
                      <a:pt x="43864" y="54492"/>
                      <a:pt x="36384" y="53132"/>
                    </a:cubicBezTo>
                    <a:lnTo>
                      <a:pt x="14124" y="49149"/>
                    </a:lnTo>
                    <a:lnTo>
                      <a:pt x="25623" y="76114"/>
                    </a:lnTo>
                    <a:cubicBezTo>
                      <a:pt x="26787" y="78867"/>
                      <a:pt x="27444" y="81982"/>
                      <a:pt x="27525" y="85064"/>
                    </a:cubicBezTo>
                    <a:lnTo>
                      <a:pt x="29330" y="16322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7" name="Graphic 9">
              <a:extLst>
                <a:ext uri="{FF2B5EF4-FFF2-40B4-BE49-F238E27FC236}">
                  <a16:creationId xmlns:a16="http://schemas.microsoft.com/office/drawing/2014/main" id="{C58BD60A-C643-EC14-9623-841CBF85AC69}"/>
                </a:ext>
              </a:extLst>
            </p:cNvPr>
            <p:cNvGrpSpPr/>
            <p:nvPr/>
          </p:nvGrpSpPr>
          <p:grpSpPr>
            <a:xfrm>
              <a:off x="10155480" y="9367382"/>
              <a:ext cx="711991" cy="897892"/>
              <a:chOff x="10155480" y="9367382"/>
              <a:chExt cx="711991" cy="897892"/>
            </a:xfrm>
            <a:grpFill/>
          </p:grpSpPr>
          <p:sp>
            <p:nvSpPr>
              <p:cNvPr id="1571" name="Freeform 1570">
                <a:extLst>
                  <a:ext uri="{FF2B5EF4-FFF2-40B4-BE49-F238E27FC236}">
                    <a16:creationId xmlns:a16="http://schemas.microsoft.com/office/drawing/2014/main" id="{33F8BB21-38CF-048F-FFFF-04E8B6606FA5}"/>
                  </a:ext>
                </a:extLst>
              </p:cNvPr>
              <p:cNvSpPr/>
              <p:nvPr/>
            </p:nvSpPr>
            <p:spPr>
              <a:xfrm>
                <a:off x="10160434" y="9371759"/>
                <a:ext cx="700573" cy="888794"/>
              </a:xfrm>
              <a:custGeom>
                <a:avLst/>
                <a:gdLst>
                  <a:gd name="connsiteX0" fmla="*/ 291693 w 700573"/>
                  <a:gd name="connsiteY0" fmla="*/ 0 h 888794"/>
                  <a:gd name="connsiteX1" fmla="*/ 303176 w 700573"/>
                  <a:gd name="connsiteY1" fmla="*/ 8393 h 888794"/>
                  <a:gd name="connsiteX2" fmla="*/ 529154 w 700573"/>
                  <a:gd name="connsiteY2" fmla="*/ 171740 h 888794"/>
                  <a:gd name="connsiteX3" fmla="*/ 535600 w 700573"/>
                  <a:gd name="connsiteY3" fmla="*/ 185001 h 888794"/>
                  <a:gd name="connsiteX4" fmla="*/ 537110 w 700573"/>
                  <a:gd name="connsiteY4" fmla="*/ 217080 h 888794"/>
                  <a:gd name="connsiteX5" fmla="*/ 542523 w 700573"/>
                  <a:gd name="connsiteY5" fmla="*/ 229505 h 888794"/>
                  <a:gd name="connsiteX6" fmla="*/ 621475 w 700573"/>
                  <a:gd name="connsiteY6" fmla="*/ 300352 h 888794"/>
                  <a:gd name="connsiteX7" fmla="*/ 626199 w 700573"/>
                  <a:gd name="connsiteY7" fmla="*/ 319170 h 888794"/>
                  <a:gd name="connsiteX8" fmla="*/ 602643 w 700573"/>
                  <a:gd name="connsiteY8" fmla="*/ 406327 h 888794"/>
                  <a:gd name="connsiteX9" fmla="*/ 601970 w 700573"/>
                  <a:gd name="connsiteY9" fmla="*/ 412769 h 888794"/>
                  <a:gd name="connsiteX10" fmla="*/ 603660 w 700573"/>
                  <a:gd name="connsiteY10" fmla="*/ 446832 h 888794"/>
                  <a:gd name="connsiteX11" fmla="*/ 609959 w 700573"/>
                  <a:gd name="connsiteY11" fmla="*/ 459945 h 888794"/>
                  <a:gd name="connsiteX12" fmla="*/ 645441 w 700573"/>
                  <a:gd name="connsiteY12" fmla="*/ 486320 h 888794"/>
                  <a:gd name="connsiteX13" fmla="*/ 647737 w 700573"/>
                  <a:gd name="connsiteY13" fmla="*/ 507286 h 888794"/>
                  <a:gd name="connsiteX14" fmla="*/ 629364 w 700573"/>
                  <a:gd name="connsiteY14" fmla="*/ 557593 h 888794"/>
                  <a:gd name="connsiteX15" fmla="*/ 633400 w 700573"/>
                  <a:gd name="connsiteY15" fmla="*/ 579673 h 888794"/>
                  <a:gd name="connsiteX16" fmla="*/ 633596 w 700573"/>
                  <a:gd name="connsiteY16" fmla="*/ 585886 h 888794"/>
                  <a:gd name="connsiteX17" fmla="*/ 630037 w 700573"/>
                  <a:gd name="connsiteY17" fmla="*/ 616244 h 888794"/>
                  <a:gd name="connsiteX18" fmla="*/ 631579 w 700573"/>
                  <a:gd name="connsiteY18" fmla="*/ 626833 h 888794"/>
                  <a:gd name="connsiteX19" fmla="*/ 651920 w 700573"/>
                  <a:gd name="connsiteY19" fmla="*/ 672616 h 888794"/>
                  <a:gd name="connsiteX20" fmla="*/ 652674 w 700573"/>
                  <a:gd name="connsiteY20" fmla="*/ 674649 h 888794"/>
                  <a:gd name="connsiteX21" fmla="*/ 676050 w 700573"/>
                  <a:gd name="connsiteY21" fmla="*/ 749643 h 888794"/>
                  <a:gd name="connsiteX22" fmla="*/ 681168 w 700573"/>
                  <a:gd name="connsiteY22" fmla="*/ 757462 h 888794"/>
                  <a:gd name="connsiteX23" fmla="*/ 700573 w 700573"/>
                  <a:gd name="connsiteY23" fmla="*/ 772805 h 888794"/>
                  <a:gd name="connsiteX24" fmla="*/ 651493 w 700573"/>
                  <a:gd name="connsiteY24" fmla="*/ 818948 h 888794"/>
                  <a:gd name="connsiteX25" fmla="*/ 648360 w 700573"/>
                  <a:gd name="connsiteY25" fmla="*/ 821096 h 888794"/>
                  <a:gd name="connsiteX26" fmla="*/ 583385 w 700573"/>
                  <a:gd name="connsiteY26" fmla="*/ 851405 h 888794"/>
                  <a:gd name="connsiteX27" fmla="*/ 578759 w 700573"/>
                  <a:gd name="connsiteY27" fmla="*/ 852372 h 888794"/>
                  <a:gd name="connsiteX28" fmla="*/ 546919 w 700573"/>
                  <a:gd name="connsiteY28" fmla="*/ 851241 h 888794"/>
                  <a:gd name="connsiteX29" fmla="*/ 538422 w 700573"/>
                  <a:gd name="connsiteY29" fmla="*/ 855093 h 888794"/>
                  <a:gd name="connsiteX30" fmla="*/ 522526 w 700573"/>
                  <a:gd name="connsiteY30" fmla="*/ 872501 h 888794"/>
                  <a:gd name="connsiteX31" fmla="*/ 514686 w 700573"/>
                  <a:gd name="connsiteY31" fmla="*/ 876370 h 888794"/>
                  <a:gd name="connsiteX32" fmla="*/ 475497 w 700573"/>
                  <a:gd name="connsiteY32" fmla="*/ 877616 h 888794"/>
                  <a:gd name="connsiteX33" fmla="*/ 459421 w 700573"/>
                  <a:gd name="connsiteY33" fmla="*/ 888795 h 888794"/>
                  <a:gd name="connsiteX34" fmla="*/ 383439 w 700573"/>
                  <a:gd name="connsiteY34" fmla="*/ 865683 h 888794"/>
                  <a:gd name="connsiteX35" fmla="*/ 379141 w 700573"/>
                  <a:gd name="connsiteY35" fmla="*/ 865354 h 888794"/>
                  <a:gd name="connsiteX36" fmla="*/ 344743 w 700573"/>
                  <a:gd name="connsiteY36" fmla="*/ 870338 h 888794"/>
                  <a:gd name="connsiteX37" fmla="*/ 330930 w 700573"/>
                  <a:gd name="connsiteY37" fmla="*/ 857093 h 888794"/>
                  <a:gd name="connsiteX38" fmla="*/ 317545 w 700573"/>
                  <a:gd name="connsiteY38" fmla="*/ 764035 h 888794"/>
                  <a:gd name="connsiteX39" fmla="*/ 315183 w 700573"/>
                  <a:gd name="connsiteY39" fmla="*/ 757150 h 888794"/>
                  <a:gd name="connsiteX40" fmla="*/ 294268 w 700573"/>
                  <a:gd name="connsiteY40" fmla="*/ 721514 h 888794"/>
                  <a:gd name="connsiteX41" fmla="*/ 293808 w 700573"/>
                  <a:gd name="connsiteY41" fmla="*/ 720678 h 888794"/>
                  <a:gd name="connsiteX42" fmla="*/ 285508 w 700573"/>
                  <a:gd name="connsiteY42" fmla="*/ 704516 h 888794"/>
                  <a:gd name="connsiteX43" fmla="*/ 277291 w 700573"/>
                  <a:gd name="connsiteY43" fmla="*/ 697500 h 888794"/>
                  <a:gd name="connsiteX44" fmla="*/ 220304 w 700573"/>
                  <a:gd name="connsiteY44" fmla="*/ 683878 h 888794"/>
                  <a:gd name="connsiteX45" fmla="*/ 216399 w 700573"/>
                  <a:gd name="connsiteY45" fmla="*/ 682042 h 888794"/>
                  <a:gd name="connsiteX46" fmla="*/ 185215 w 700573"/>
                  <a:gd name="connsiteY46" fmla="*/ 659273 h 888794"/>
                  <a:gd name="connsiteX47" fmla="*/ 182198 w 700573"/>
                  <a:gd name="connsiteY47" fmla="*/ 657699 h 888794"/>
                  <a:gd name="connsiteX48" fmla="*/ 143337 w 700573"/>
                  <a:gd name="connsiteY48" fmla="*/ 644569 h 888794"/>
                  <a:gd name="connsiteX49" fmla="*/ 141565 w 700573"/>
                  <a:gd name="connsiteY49" fmla="*/ 643783 h 888794"/>
                  <a:gd name="connsiteX50" fmla="*/ 117894 w 700573"/>
                  <a:gd name="connsiteY50" fmla="*/ 630702 h 888794"/>
                  <a:gd name="connsiteX51" fmla="*/ 116468 w 700573"/>
                  <a:gd name="connsiteY51" fmla="*/ 629768 h 888794"/>
                  <a:gd name="connsiteX52" fmla="*/ 93157 w 700573"/>
                  <a:gd name="connsiteY52" fmla="*/ 612031 h 888794"/>
                  <a:gd name="connsiteX53" fmla="*/ 87957 w 700573"/>
                  <a:gd name="connsiteY53" fmla="*/ 604409 h 888794"/>
                  <a:gd name="connsiteX54" fmla="*/ 56135 w 700573"/>
                  <a:gd name="connsiteY54" fmla="*/ 508892 h 888794"/>
                  <a:gd name="connsiteX55" fmla="*/ 53329 w 700573"/>
                  <a:gd name="connsiteY55" fmla="*/ 503630 h 888794"/>
                  <a:gd name="connsiteX56" fmla="*/ 20735 w 700573"/>
                  <a:gd name="connsiteY56" fmla="*/ 462716 h 888794"/>
                  <a:gd name="connsiteX57" fmla="*/ 17438 w 700573"/>
                  <a:gd name="connsiteY57" fmla="*/ 455733 h 888794"/>
                  <a:gd name="connsiteX58" fmla="*/ 7710 w 700573"/>
                  <a:gd name="connsiteY58" fmla="*/ 414326 h 888794"/>
                  <a:gd name="connsiteX59" fmla="*/ 7284 w 700573"/>
                  <a:gd name="connsiteY59" fmla="*/ 407294 h 888794"/>
                  <a:gd name="connsiteX60" fmla="*/ 11187 w 700573"/>
                  <a:gd name="connsiteY60" fmla="*/ 371658 h 888794"/>
                  <a:gd name="connsiteX61" fmla="*/ 11089 w 700573"/>
                  <a:gd name="connsiteY61" fmla="*/ 366265 h 888794"/>
                  <a:gd name="connsiteX62" fmla="*/ 0 w 700573"/>
                  <a:gd name="connsiteY62" fmla="*/ 292091 h 888794"/>
                  <a:gd name="connsiteX63" fmla="*/ 22802 w 700573"/>
                  <a:gd name="connsiteY63" fmla="*/ 289779 h 888794"/>
                  <a:gd name="connsiteX64" fmla="*/ 30889 w 700573"/>
                  <a:gd name="connsiteY64" fmla="*/ 284845 h 888794"/>
                  <a:gd name="connsiteX65" fmla="*/ 49999 w 700573"/>
                  <a:gd name="connsiteY65" fmla="*/ 259257 h 888794"/>
                  <a:gd name="connsiteX66" fmla="*/ 51000 w 700573"/>
                  <a:gd name="connsiteY66" fmla="*/ 257749 h 888794"/>
                  <a:gd name="connsiteX67" fmla="*/ 74867 w 700573"/>
                  <a:gd name="connsiteY67" fmla="*/ 216834 h 888794"/>
                  <a:gd name="connsiteX68" fmla="*/ 77016 w 700573"/>
                  <a:gd name="connsiteY68" fmla="*/ 213950 h 888794"/>
                  <a:gd name="connsiteX69" fmla="*/ 91878 w 700573"/>
                  <a:gd name="connsiteY69" fmla="*/ 198442 h 888794"/>
                  <a:gd name="connsiteX70" fmla="*/ 90041 w 700573"/>
                  <a:gd name="connsiteY70" fmla="*/ 177165 h 888794"/>
                  <a:gd name="connsiteX71" fmla="*/ 86826 w 700573"/>
                  <a:gd name="connsiteY71" fmla="*/ 167986 h 888794"/>
                  <a:gd name="connsiteX72" fmla="*/ 78657 w 700573"/>
                  <a:gd name="connsiteY72" fmla="*/ 156380 h 888794"/>
                  <a:gd name="connsiteX73" fmla="*/ 75425 w 700573"/>
                  <a:gd name="connsiteY73" fmla="*/ 146889 h 888794"/>
                  <a:gd name="connsiteX74" fmla="*/ 73523 w 700573"/>
                  <a:gd name="connsiteY74" fmla="*/ 120203 h 888794"/>
                  <a:gd name="connsiteX75" fmla="*/ 91895 w 700573"/>
                  <a:gd name="connsiteY75" fmla="*/ 110417 h 888794"/>
                  <a:gd name="connsiteX76" fmla="*/ 93928 w 700573"/>
                  <a:gd name="connsiteY76" fmla="*/ 67257 h 888794"/>
                  <a:gd name="connsiteX77" fmla="*/ 91632 w 700573"/>
                  <a:gd name="connsiteY77" fmla="*/ 56815 h 888794"/>
                  <a:gd name="connsiteX78" fmla="*/ 68945 w 700573"/>
                  <a:gd name="connsiteY78" fmla="*/ 15392 h 888794"/>
                  <a:gd name="connsiteX79" fmla="*/ 89680 w 700573"/>
                  <a:gd name="connsiteY79" fmla="*/ 5311 h 888794"/>
                  <a:gd name="connsiteX80" fmla="*/ 94306 w 700573"/>
                  <a:gd name="connsiteY80" fmla="*/ 4262 h 888794"/>
                  <a:gd name="connsiteX81" fmla="*/ 163120 w 700573"/>
                  <a:gd name="connsiteY81" fmla="*/ 5606 h 888794"/>
                  <a:gd name="connsiteX82" fmla="*/ 291758 w 700573"/>
                  <a:gd name="connsiteY82" fmla="*/ 16 h 88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0573" h="888794">
                    <a:moveTo>
                      <a:pt x="291693" y="0"/>
                    </a:moveTo>
                    <a:lnTo>
                      <a:pt x="303176" y="8393"/>
                    </a:lnTo>
                    <a:lnTo>
                      <a:pt x="529154" y="171740"/>
                    </a:lnTo>
                    <a:cubicBezTo>
                      <a:pt x="532910" y="174445"/>
                      <a:pt x="535338" y="179461"/>
                      <a:pt x="535600" y="185001"/>
                    </a:cubicBezTo>
                    <a:lnTo>
                      <a:pt x="537110" y="217080"/>
                    </a:lnTo>
                    <a:cubicBezTo>
                      <a:pt x="537339" y="222080"/>
                      <a:pt x="539341" y="226653"/>
                      <a:pt x="542523" y="229505"/>
                    </a:cubicBezTo>
                    <a:lnTo>
                      <a:pt x="621475" y="300352"/>
                    </a:lnTo>
                    <a:cubicBezTo>
                      <a:pt x="626133" y="304532"/>
                      <a:pt x="628069" y="312237"/>
                      <a:pt x="626199" y="319170"/>
                    </a:cubicBezTo>
                    <a:lnTo>
                      <a:pt x="602643" y="406327"/>
                    </a:lnTo>
                    <a:cubicBezTo>
                      <a:pt x="602085" y="408392"/>
                      <a:pt x="601855" y="410589"/>
                      <a:pt x="601970" y="412769"/>
                    </a:cubicBezTo>
                    <a:lnTo>
                      <a:pt x="603660" y="446832"/>
                    </a:lnTo>
                    <a:cubicBezTo>
                      <a:pt x="603939" y="452290"/>
                      <a:pt x="606301" y="457208"/>
                      <a:pt x="609959" y="459945"/>
                    </a:cubicBezTo>
                    <a:lnTo>
                      <a:pt x="645441" y="486320"/>
                    </a:lnTo>
                    <a:lnTo>
                      <a:pt x="647737" y="507286"/>
                    </a:lnTo>
                    <a:lnTo>
                      <a:pt x="629364" y="557593"/>
                    </a:lnTo>
                    <a:lnTo>
                      <a:pt x="633400" y="579673"/>
                    </a:lnTo>
                    <a:cubicBezTo>
                      <a:pt x="633778" y="581706"/>
                      <a:pt x="633843" y="583821"/>
                      <a:pt x="633596" y="585886"/>
                    </a:cubicBezTo>
                    <a:lnTo>
                      <a:pt x="630037" y="616244"/>
                    </a:lnTo>
                    <a:cubicBezTo>
                      <a:pt x="629611" y="619899"/>
                      <a:pt x="630152" y="623637"/>
                      <a:pt x="631579" y="626833"/>
                    </a:cubicBezTo>
                    <a:lnTo>
                      <a:pt x="651920" y="672616"/>
                    </a:lnTo>
                    <a:cubicBezTo>
                      <a:pt x="652215" y="673272"/>
                      <a:pt x="652461" y="673944"/>
                      <a:pt x="652674" y="674649"/>
                    </a:cubicBezTo>
                    <a:lnTo>
                      <a:pt x="676050" y="749643"/>
                    </a:lnTo>
                    <a:cubicBezTo>
                      <a:pt x="677067" y="752888"/>
                      <a:pt x="678855" y="755642"/>
                      <a:pt x="681168" y="757462"/>
                    </a:cubicBezTo>
                    <a:lnTo>
                      <a:pt x="700573" y="772805"/>
                    </a:lnTo>
                    <a:lnTo>
                      <a:pt x="651493" y="818948"/>
                    </a:lnTo>
                    <a:cubicBezTo>
                      <a:pt x="650526" y="819850"/>
                      <a:pt x="649476" y="820571"/>
                      <a:pt x="648360" y="821096"/>
                    </a:cubicBezTo>
                    <a:lnTo>
                      <a:pt x="583385" y="851405"/>
                    </a:lnTo>
                    <a:cubicBezTo>
                      <a:pt x="581908" y="852093"/>
                      <a:pt x="580334" y="852421"/>
                      <a:pt x="578759" y="852372"/>
                    </a:cubicBezTo>
                    <a:lnTo>
                      <a:pt x="546919" y="851241"/>
                    </a:lnTo>
                    <a:cubicBezTo>
                      <a:pt x="543819" y="851126"/>
                      <a:pt x="540784" y="852503"/>
                      <a:pt x="538422" y="855093"/>
                    </a:cubicBezTo>
                    <a:lnTo>
                      <a:pt x="522526" y="872501"/>
                    </a:lnTo>
                    <a:cubicBezTo>
                      <a:pt x="520329" y="874911"/>
                      <a:pt x="517556" y="876272"/>
                      <a:pt x="514686" y="876370"/>
                    </a:cubicBezTo>
                    <a:lnTo>
                      <a:pt x="475497" y="877616"/>
                    </a:lnTo>
                    <a:lnTo>
                      <a:pt x="459421" y="888795"/>
                    </a:lnTo>
                    <a:lnTo>
                      <a:pt x="383439" y="865683"/>
                    </a:lnTo>
                    <a:cubicBezTo>
                      <a:pt x="382028" y="865256"/>
                      <a:pt x="380585" y="865141"/>
                      <a:pt x="379141" y="865354"/>
                    </a:cubicBezTo>
                    <a:lnTo>
                      <a:pt x="344743" y="870338"/>
                    </a:lnTo>
                    <a:cubicBezTo>
                      <a:pt x="338165" y="871288"/>
                      <a:pt x="332145" y="865518"/>
                      <a:pt x="330930" y="857093"/>
                    </a:cubicBezTo>
                    <a:lnTo>
                      <a:pt x="317545" y="764035"/>
                    </a:lnTo>
                    <a:cubicBezTo>
                      <a:pt x="317184" y="761527"/>
                      <a:pt x="316381" y="759166"/>
                      <a:pt x="315183" y="757150"/>
                    </a:cubicBezTo>
                    <a:lnTo>
                      <a:pt x="294268" y="721514"/>
                    </a:lnTo>
                    <a:cubicBezTo>
                      <a:pt x="294104" y="721235"/>
                      <a:pt x="293957" y="720957"/>
                      <a:pt x="293808" y="720678"/>
                    </a:cubicBezTo>
                    <a:lnTo>
                      <a:pt x="285508" y="704516"/>
                    </a:lnTo>
                    <a:cubicBezTo>
                      <a:pt x="283622" y="700827"/>
                      <a:pt x="280653" y="698303"/>
                      <a:pt x="277291" y="697500"/>
                    </a:cubicBezTo>
                    <a:lnTo>
                      <a:pt x="220304" y="683878"/>
                    </a:lnTo>
                    <a:cubicBezTo>
                      <a:pt x="218925" y="683550"/>
                      <a:pt x="217614" y="682927"/>
                      <a:pt x="216399" y="682042"/>
                    </a:cubicBezTo>
                    <a:lnTo>
                      <a:pt x="185215" y="659273"/>
                    </a:lnTo>
                    <a:cubicBezTo>
                      <a:pt x="184264" y="658585"/>
                      <a:pt x="183264" y="658044"/>
                      <a:pt x="182198" y="657699"/>
                    </a:cubicBezTo>
                    <a:lnTo>
                      <a:pt x="143337" y="644569"/>
                    </a:lnTo>
                    <a:cubicBezTo>
                      <a:pt x="142730" y="644373"/>
                      <a:pt x="142139" y="644111"/>
                      <a:pt x="141565" y="643783"/>
                    </a:cubicBezTo>
                    <a:lnTo>
                      <a:pt x="117894" y="630702"/>
                    </a:lnTo>
                    <a:cubicBezTo>
                      <a:pt x="117403" y="630423"/>
                      <a:pt x="116927" y="630112"/>
                      <a:pt x="116468" y="629768"/>
                    </a:cubicBezTo>
                    <a:lnTo>
                      <a:pt x="93157" y="612031"/>
                    </a:lnTo>
                    <a:cubicBezTo>
                      <a:pt x="90845" y="610277"/>
                      <a:pt x="89023" y="607605"/>
                      <a:pt x="87957" y="604409"/>
                    </a:cubicBezTo>
                    <a:lnTo>
                      <a:pt x="56135" y="508892"/>
                    </a:lnTo>
                    <a:cubicBezTo>
                      <a:pt x="55478" y="506909"/>
                      <a:pt x="54527" y="505138"/>
                      <a:pt x="53329" y="503630"/>
                    </a:cubicBezTo>
                    <a:lnTo>
                      <a:pt x="20735" y="462716"/>
                    </a:lnTo>
                    <a:cubicBezTo>
                      <a:pt x="19193" y="460781"/>
                      <a:pt x="18061" y="458388"/>
                      <a:pt x="17438" y="455733"/>
                    </a:cubicBezTo>
                    <a:lnTo>
                      <a:pt x="7710" y="414326"/>
                    </a:lnTo>
                    <a:cubicBezTo>
                      <a:pt x="7169" y="412048"/>
                      <a:pt x="7037" y="409638"/>
                      <a:pt x="7284" y="407294"/>
                    </a:cubicBezTo>
                    <a:lnTo>
                      <a:pt x="11187" y="371658"/>
                    </a:lnTo>
                    <a:cubicBezTo>
                      <a:pt x="11385" y="369871"/>
                      <a:pt x="11352" y="368052"/>
                      <a:pt x="11089" y="366265"/>
                    </a:cubicBezTo>
                    <a:lnTo>
                      <a:pt x="0" y="292091"/>
                    </a:lnTo>
                    <a:lnTo>
                      <a:pt x="22802" y="289779"/>
                    </a:lnTo>
                    <a:cubicBezTo>
                      <a:pt x="25869" y="289468"/>
                      <a:pt x="28740" y="287714"/>
                      <a:pt x="30889" y="284845"/>
                    </a:cubicBezTo>
                    <a:lnTo>
                      <a:pt x="49999" y="259257"/>
                    </a:lnTo>
                    <a:cubicBezTo>
                      <a:pt x="50360" y="258782"/>
                      <a:pt x="50688" y="258273"/>
                      <a:pt x="51000" y="257749"/>
                    </a:cubicBezTo>
                    <a:lnTo>
                      <a:pt x="74867" y="216834"/>
                    </a:lnTo>
                    <a:cubicBezTo>
                      <a:pt x="75491" y="215769"/>
                      <a:pt x="76213" y="214802"/>
                      <a:pt x="77016" y="213950"/>
                    </a:cubicBezTo>
                    <a:lnTo>
                      <a:pt x="91878" y="198442"/>
                    </a:lnTo>
                    <a:lnTo>
                      <a:pt x="90041" y="177165"/>
                    </a:lnTo>
                    <a:cubicBezTo>
                      <a:pt x="89745" y="173740"/>
                      <a:pt x="88614" y="170527"/>
                      <a:pt x="86826" y="167986"/>
                    </a:cubicBezTo>
                    <a:lnTo>
                      <a:pt x="78657" y="156380"/>
                    </a:lnTo>
                    <a:cubicBezTo>
                      <a:pt x="76803" y="153758"/>
                      <a:pt x="75671" y="150414"/>
                      <a:pt x="75425" y="146889"/>
                    </a:cubicBezTo>
                    <a:lnTo>
                      <a:pt x="73523" y="120203"/>
                    </a:lnTo>
                    <a:lnTo>
                      <a:pt x="91895" y="110417"/>
                    </a:lnTo>
                    <a:lnTo>
                      <a:pt x="93928" y="67257"/>
                    </a:lnTo>
                    <a:cubicBezTo>
                      <a:pt x="94109" y="63535"/>
                      <a:pt x="93289" y="59864"/>
                      <a:pt x="91632" y="56815"/>
                    </a:cubicBezTo>
                    <a:lnTo>
                      <a:pt x="68945" y="15392"/>
                    </a:lnTo>
                    <a:lnTo>
                      <a:pt x="89680" y="5311"/>
                    </a:lnTo>
                    <a:cubicBezTo>
                      <a:pt x="91156" y="4590"/>
                      <a:pt x="92731" y="4229"/>
                      <a:pt x="94306" y="4262"/>
                    </a:cubicBezTo>
                    <a:lnTo>
                      <a:pt x="163120" y="5606"/>
                    </a:lnTo>
                    <a:lnTo>
                      <a:pt x="291758" y="1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72" name="Freeform 1571">
                <a:extLst>
                  <a:ext uri="{FF2B5EF4-FFF2-40B4-BE49-F238E27FC236}">
                    <a16:creationId xmlns:a16="http://schemas.microsoft.com/office/drawing/2014/main" id="{F953E825-6BDC-3221-A6E9-EF3C48BABC12}"/>
                  </a:ext>
                </a:extLst>
              </p:cNvPr>
              <p:cNvSpPr/>
              <p:nvPr/>
            </p:nvSpPr>
            <p:spPr>
              <a:xfrm>
                <a:off x="10155480" y="9367382"/>
                <a:ext cx="711991" cy="897892"/>
              </a:xfrm>
              <a:custGeom>
                <a:avLst/>
                <a:gdLst>
                  <a:gd name="connsiteX0" fmla="*/ 465081 w 711991"/>
                  <a:gd name="connsiteY0" fmla="*/ 897893 h 897892"/>
                  <a:gd name="connsiteX1" fmla="*/ 387097 w 711991"/>
                  <a:gd name="connsiteY1" fmla="*/ 874173 h 897892"/>
                  <a:gd name="connsiteX2" fmla="*/ 384686 w 711991"/>
                  <a:gd name="connsiteY2" fmla="*/ 873977 h 897892"/>
                  <a:gd name="connsiteX3" fmla="*/ 350287 w 711991"/>
                  <a:gd name="connsiteY3" fmla="*/ 878960 h 897892"/>
                  <a:gd name="connsiteX4" fmla="*/ 339394 w 711991"/>
                  <a:gd name="connsiteY4" fmla="*/ 876091 h 897892"/>
                  <a:gd name="connsiteX5" fmla="*/ 331619 w 711991"/>
                  <a:gd name="connsiteY5" fmla="*/ 862076 h 897892"/>
                  <a:gd name="connsiteX6" fmla="*/ 318218 w 711991"/>
                  <a:gd name="connsiteY6" fmla="*/ 769002 h 897892"/>
                  <a:gd name="connsiteX7" fmla="*/ 316397 w 711991"/>
                  <a:gd name="connsiteY7" fmla="*/ 763691 h 897892"/>
                  <a:gd name="connsiteX8" fmla="*/ 294924 w 711991"/>
                  <a:gd name="connsiteY8" fmla="*/ 727055 h 897892"/>
                  <a:gd name="connsiteX9" fmla="*/ 286591 w 711991"/>
                  <a:gd name="connsiteY9" fmla="*/ 710826 h 897892"/>
                  <a:gd name="connsiteX10" fmla="*/ 281194 w 711991"/>
                  <a:gd name="connsiteY10" fmla="*/ 706023 h 897892"/>
                  <a:gd name="connsiteX11" fmla="*/ 224224 w 711991"/>
                  <a:gd name="connsiteY11" fmla="*/ 692418 h 897892"/>
                  <a:gd name="connsiteX12" fmla="*/ 218762 w 711991"/>
                  <a:gd name="connsiteY12" fmla="*/ 689844 h 897892"/>
                  <a:gd name="connsiteX13" fmla="*/ 187578 w 711991"/>
                  <a:gd name="connsiteY13" fmla="*/ 667109 h 897892"/>
                  <a:gd name="connsiteX14" fmla="*/ 185724 w 711991"/>
                  <a:gd name="connsiteY14" fmla="*/ 666125 h 897892"/>
                  <a:gd name="connsiteX15" fmla="*/ 146863 w 711991"/>
                  <a:gd name="connsiteY15" fmla="*/ 653011 h 897892"/>
                  <a:gd name="connsiteX16" fmla="*/ 144370 w 711991"/>
                  <a:gd name="connsiteY16" fmla="*/ 651880 h 897892"/>
                  <a:gd name="connsiteX17" fmla="*/ 120716 w 711991"/>
                  <a:gd name="connsiteY17" fmla="*/ 638816 h 897892"/>
                  <a:gd name="connsiteX18" fmla="*/ 118731 w 711991"/>
                  <a:gd name="connsiteY18" fmla="*/ 637504 h 897892"/>
                  <a:gd name="connsiteX19" fmla="*/ 95454 w 711991"/>
                  <a:gd name="connsiteY19" fmla="*/ 619817 h 897892"/>
                  <a:gd name="connsiteX20" fmla="*/ 88778 w 711991"/>
                  <a:gd name="connsiteY20" fmla="*/ 610146 h 897892"/>
                  <a:gd name="connsiteX21" fmla="*/ 56955 w 711991"/>
                  <a:gd name="connsiteY21" fmla="*/ 514613 h 897892"/>
                  <a:gd name="connsiteX22" fmla="*/ 54871 w 711991"/>
                  <a:gd name="connsiteY22" fmla="*/ 510679 h 897892"/>
                  <a:gd name="connsiteX23" fmla="*/ 22277 w 711991"/>
                  <a:gd name="connsiteY23" fmla="*/ 469764 h 897892"/>
                  <a:gd name="connsiteX24" fmla="*/ 18160 w 711991"/>
                  <a:gd name="connsiteY24" fmla="*/ 461076 h 897892"/>
                  <a:gd name="connsiteX25" fmla="*/ 8432 w 711991"/>
                  <a:gd name="connsiteY25" fmla="*/ 419687 h 897892"/>
                  <a:gd name="connsiteX26" fmla="*/ 7908 w 711991"/>
                  <a:gd name="connsiteY26" fmla="*/ 411212 h 897892"/>
                  <a:gd name="connsiteX27" fmla="*/ 11844 w 711991"/>
                  <a:gd name="connsiteY27" fmla="*/ 375559 h 897892"/>
                  <a:gd name="connsiteX28" fmla="*/ 11745 w 711991"/>
                  <a:gd name="connsiteY28" fmla="*/ 371281 h 897892"/>
                  <a:gd name="connsiteX29" fmla="*/ 0 w 711991"/>
                  <a:gd name="connsiteY29" fmla="*/ 292631 h 897892"/>
                  <a:gd name="connsiteX30" fmla="*/ 27280 w 711991"/>
                  <a:gd name="connsiteY30" fmla="*/ 289877 h 897892"/>
                  <a:gd name="connsiteX31" fmla="*/ 32365 w 711991"/>
                  <a:gd name="connsiteY31" fmla="*/ 286648 h 897892"/>
                  <a:gd name="connsiteX32" fmla="*/ 51459 w 711991"/>
                  <a:gd name="connsiteY32" fmla="*/ 261060 h 897892"/>
                  <a:gd name="connsiteX33" fmla="*/ 52165 w 711991"/>
                  <a:gd name="connsiteY33" fmla="*/ 259995 h 897892"/>
                  <a:gd name="connsiteX34" fmla="*/ 76065 w 711991"/>
                  <a:gd name="connsiteY34" fmla="*/ 219031 h 897892"/>
                  <a:gd name="connsiteX35" fmla="*/ 78821 w 711991"/>
                  <a:gd name="connsiteY35" fmla="*/ 215359 h 897892"/>
                  <a:gd name="connsiteX36" fmla="*/ 92337 w 711991"/>
                  <a:gd name="connsiteY36" fmla="*/ 201262 h 897892"/>
                  <a:gd name="connsiteX37" fmla="*/ 90664 w 711991"/>
                  <a:gd name="connsiteY37" fmla="*/ 181903 h 897892"/>
                  <a:gd name="connsiteX38" fmla="*/ 88203 w 711991"/>
                  <a:gd name="connsiteY38" fmla="*/ 174821 h 897892"/>
                  <a:gd name="connsiteX39" fmla="*/ 80035 w 711991"/>
                  <a:gd name="connsiteY39" fmla="*/ 163232 h 897892"/>
                  <a:gd name="connsiteX40" fmla="*/ 76016 w 711991"/>
                  <a:gd name="connsiteY40" fmla="*/ 151561 h 897892"/>
                  <a:gd name="connsiteX41" fmla="*/ 73916 w 711991"/>
                  <a:gd name="connsiteY41" fmla="*/ 122072 h 897892"/>
                  <a:gd name="connsiteX42" fmla="*/ 92584 w 711991"/>
                  <a:gd name="connsiteY42" fmla="*/ 112122 h 897892"/>
                  <a:gd name="connsiteX43" fmla="*/ 94503 w 711991"/>
                  <a:gd name="connsiteY43" fmla="*/ 71404 h 897892"/>
                  <a:gd name="connsiteX44" fmla="*/ 92731 w 711991"/>
                  <a:gd name="connsiteY44" fmla="*/ 63241 h 897892"/>
                  <a:gd name="connsiteX45" fmla="*/ 67863 w 711991"/>
                  <a:gd name="connsiteY45" fmla="*/ 17851 h 897892"/>
                  <a:gd name="connsiteX46" fmla="*/ 92633 w 711991"/>
                  <a:gd name="connsiteY46" fmla="*/ 5786 h 897892"/>
                  <a:gd name="connsiteX47" fmla="*/ 99227 w 711991"/>
                  <a:gd name="connsiteY47" fmla="*/ 4311 h 897892"/>
                  <a:gd name="connsiteX48" fmla="*/ 168041 w 711991"/>
                  <a:gd name="connsiteY48" fmla="*/ 5655 h 897892"/>
                  <a:gd name="connsiteX49" fmla="*/ 297926 w 711991"/>
                  <a:gd name="connsiteY49" fmla="*/ 0 h 897892"/>
                  <a:gd name="connsiteX50" fmla="*/ 310623 w 711991"/>
                  <a:gd name="connsiteY50" fmla="*/ 9294 h 897892"/>
                  <a:gd name="connsiteX51" fmla="*/ 536568 w 711991"/>
                  <a:gd name="connsiteY51" fmla="*/ 172641 h 897892"/>
                  <a:gd name="connsiteX52" fmla="*/ 544787 w 711991"/>
                  <a:gd name="connsiteY52" fmla="*/ 189181 h 897892"/>
                  <a:gd name="connsiteX53" fmla="*/ 546296 w 711991"/>
                  <a:gd name="connsiteY53" fmla="*/ 221260 h 897892"/>
                  <a:gd name="connsiteX54" fmla="*/ 550282 w 711991"/>
                  <a:gd name="connsiteY54" fmla="*/ 230702 h 897892"/>
                  <a:gd name="connsiteX55" fmla="*/ 629233 w 711991"/>
                  <a:gd name="connsiteY55" fmla="*/ 301549 h 897892"/>
                  <a:gd name="connsiteX56" fmla="*/ 635237 w 711991"/>
                  <a:gd name="connsiteY56" fmla="*/ 324662 h 897892"/>
                  <a:gd name="connsiteX57" fmla="*/ 611681 w 711991"/>
                  <a:gd name="connsiteY57" fmla="*/ 411818 h 897892"/>
                  <a:gd name="connsiteX58" fmla="*/ 611140 w 711991"/>
                  <a:gd name="connsiteY58" fmla="*/ 416933 h 897892"/>
                  <a:gd name="connsiteX59" fmla="*/ 612829 w 711991"/>
                  <a:gd name="connsiteY59" fmla="*/ 450979 h 897892"/>
                  <a:gd name="connsiteX60" fmla="*/ 617406 w 711991"/>
                  <a:gd name="connsiteY60" fmla="*/ 460847 h 897892"/>
                  <a:gd name="connsiteX61" fmla="*/ 654381 w 711991"/>
                  <a:gd name="connsiteY61" fmla="*/ 488320 h 897892"/>
                  <a:gd name="connsiteX62" fmla="*/ 656989 w 711991"/>
                  <a:gd name="connsiteY62" fmla="*/ 512154 h 897892"/>
                  <a:gd name="connsiteX63" fmla="*/ 638666 w 711991"/>
                  <a:gd name="connsiteY63" fmla="*/ 562297 h 897892"/>
                  <a:gd name="connsiteX64" fmla="*/ 642504 w 711991"/>
                  <a:gd name="connsiteY64" fmla="*/ 583247 h 897892"/>
                  <a:gd name="connsiteX65" fmla="*/ 642733 w 711991"/>
                  <a:gd name="connsiteY65" fmla="*/ 590705 h 897892"/>
                  <a:gd name="connsiteX66" fmla="*/ 639174 w 711991"/>
                  <a:gd name="connsiteY66" fmla="*/ 621079 h 897892"/>
                  <a:gd name="connsiteX67" fmla="*/ 640372 w 711991"/>
                  <a:gd name="connsiteY67" fmla="*/ 629423 h 897892"/>
                  <a:gd name="connsiteX68" fmla="*/ 660712 w 711991"/>
                  <a:gd name="connsiteY68" fmla="*/ 675190 h 897892"/>
                  <a:gd name="connsiteX69" fmla="*/ 661647 w 711991"/>
                  <a:gd name="connsiteY69" fmla="*/ 677698 h 897892"/>
                  <a:gd name="connsiteX70" fmla="*/ 685006 w 711991"/>
                  <a:gd name="connsiteY70" fmla="*/ 752692 h 897892"/>
                  <a:gd name="connsiteX71" fmla="*/ 688697 w 711991"/>
                  <a:gd name="connsiteY71" fmla="*/ 758413 h 897892"/>
                  <a:gd name="connsiteX72" fmla="*/ 711991 w 711991"/>
                  <a:gd name="connsiteY72" fmla="*/ 776854 h 897892"/>
                  <a:gd name="connsiteX73" fmla="*/ 659285 w 711991"/>
                  <a:gd name="connsiteY73" fmla="*/ 826407 h 897892"/>
                  <a:gd name="connsiteX74" fmla="*/ 655053 w 711991"/>
                  <a:gd name="connsiteY74" fmla="*/ 829325 h 897892"/>
                  <a:gd name="connsiteX75" fmla="*/ 590045 w 711991"/>
                  <a:gd name="connsiteY75" fmla="*/ 859634 h 897892"/>
                  <a:gd name="connsiteX76" fmla="*/ 583467 w 711991"/>
                  <a:gd name="connsiteY76" fmla="*/ 861011 h 897892"/>
                  <a:gd name="connsiteX77" fmla="*/ 551595 w 711991"/>
                  <a:gd name="connsiteY77" fmla="*/ 859863 h 897892"/>
                  <a:gd name="connsiteX78" fmla="*/ 546411 w 711991"/>
                  <a:gd name="connsiteY78" fmla="*/ 862322 h 897892"/>
                  <a:gd name="connsiteX79" fmla="*/ 530532 w 711991"/>
                  <a:gd name="connsiteY79" fmla="*/ 879746 h 897892"/>
                  <a:gd name="connsiteX80" fmla="*/ 519656 w 711991"/>
                  <a:gd name="connsiteY80" fmla="*/ 885009 h 897892"/>
                  <a:gd name="connsiteX81" fmla="*/ 481730 w 711991"/>
                  <a:gd name="connsiteY81" fmla="*/ 886205 h 897892"/>
                  <a:gd name="connsiteX82" fmla="*/ 464966 w 711991"/>
                  <a:gd name="connsiteY82" fmla="*/ 897860 h 897892"/>
                  <a:gd name="connsiteX83" fmla="*/ 385506 w 711991"/>
                  <a:gd name="connsiteY83" fmla="*/ 865322 h 897892"/>
                  <a:gd name="connsiteX84" fmla="*/ 389656 w 711991"/>
                  <a:gd name="connsiteY84" fmla="*/ 865961 h 897892"/>
                  <a:gd name="connsiteX85" fmla="*/ 463604 w 711991"/>
                  <a:gd name="connsiteY85" fmla="*/ 888451 h 897892"/>
                  <a:gd name="connsiteX86" fmla="*/ 479024 w 711991"/>
                  <a:gd name="connsiteY86" fmla="*/ 877730 h 897892"/>
                  <a:gd name="connsiteX87" fmla="*/ 519476 w 711991"/>
                  <a:gd name="connsiteY87" fmla="*/ 876435 h 897892"/>
                  <a:gd name="connsiteX88" fmla="*/ 524283 w 711991"/>
                  <a:gd name="connsiteY88" fmla="*/ 873960 h 897892"/>
                  <a:gd name="connsiteX89" fmla="*/ 540161 w 711991"/>
                  <a:gd name="connsiteY89" fmla="*/ 856552 h 897892"/>
                  <a:gd name="connsiteX90" fmla="*/ 552004 w 711991"/>
                  <a:gd name="connsiteY90" fmla="*/ 851290 h 897892"/>
                  <a:gd name="connsiteX91" fmla="*/ 583844 w 711991"/>
                  <a:gd name="connsiteY91" fmla="*/ 852437 h 897892"/>
                  <a:gd name="connsiteX92" fmla="*/ 586469 w 711991"/>
                  <a:gd name="connsiteY92" fmla="*/ 851880 h 897892"/>
                  <a:gd name="connsiteX93" fmla="*/ 651493 w 711991"/>
                  <a:gd name="connsiteY93" fmla="*/ 821555 h 897892"/>
                  <a:gd name="connsiteX94" fmla="*/ 653478 w 711991"/>
                  <a:gd name="connsiteY94" fmla="*/ 820178 h 897892"/>
                  <a:gd name="connsiteX95" fmla="*/ 698949 w 711991"/>
                  <a:gd name="connsiteY95" fmla="*/ 777444 h 897892"/>
                  <a:gd name="connsiteX96" fmla="*/ 683448 w 711991"/>
                  <a:gd name="connsiteY96" fmla="*/ 765182 h 897892"/>
                  <a:gd name="connsiteX97" fmla="*/ 676887 w 711991"/>
                  <a:gd name="connsiteY97" fmla="*/ 755249 h 897892"/>
                  <a:gd name="connsiteX98" fmla="*/ 653511 w 711991"/>
                  <a:gd name="connsiteY98" fmla="*/ 680255 h 897892"/>
                  <a:gd name="connsiteX99" fmla="*/ 652904 w 711991"/>
                  <a:gd name="connsiteY99" fmla="*/ 678665 h 897892"/>
                  <a:gd name="connsiteX100" fmla="*/ 632580 w 711991"/>
                  <a:gd name="connsiteY100" fmla="*/ 632931 h 897892"/>
                  <a:gd name="connsiteX101" fmla="*/ 630710 w 711991"/>
                  <a:gd name="connsiteY101" fmla="*/ 620080 h 897892"/>
                  <a:gd name="connsiteX102" fmla="*/ 634269 w 711991"/>
                  <a:gd name="connsiteY102" fmla="*/ 589721 h 897892"/>
                  <a:gd name="connsiteX103" fmla="*/ 634105 w 711991"/>
                  <a:gd name="connsiteY103" fmla="*/ 584804 h 897892"/>
                  <a:gd name="connsiteX104" fmla="*/ 629873 w 711991"/>
                  <a:gd name="connsiteY104" fmla="*/ 561577 h 897892"/>
                  <a:gd name="connsiteX105" fmla="*/ 648295 w 711991"/>
                  <a:gd name="connsiteY105" fmla="*/ 511105 h 897892"/>
                  <a:gd name="connsiteX106" fmla="*/ 646326 w 711991"/>
                  <a:gd name="connsiteY106" fmla="*/ 493008 h 897892"/>
                  <a:gd name="connsiteX107" fmla="*/ 612338 w 711991"/>
                  <a:gd name="connsiteY107" fmla="*/ 467748 h 897892"/>
                  <a:gd name="connsiteX108" fmla="*/ 604300 w 711991"/>
                  <a:gd name="connsiteY108" fmla="*/ 451422 h 897892"/>
                  <a:gd name="connsiteX109" fmla="*/ 602610 w 711991"/>
                  <a:gd name="connsiteY109" fmla="*/ 417359 h 897892"/>
                  <a:gd name="connsiteX110" fmla="*/ 603447 w 711991"/>
                  <a:gd name="connsiteY110" fmla="*/ 409556 h 897892"/>
                  <a:gd name="connsiteX111" fmla="*/ 627003 w 711991"/>
                  <a:gd name="connsiteY111" fmla="*/ 322432 h 897892"/>
                  <a:gd name="connsiteX112" fmla="*/ 623557 w 711991"/>
                  <a:gd name="connsiteY112" fmla="*/ 307941 h 897892"/>
                  <a:gd name="connsiteX113" fmla="*/ 544606 w 711991"/>
                  <a:gd name="connsiteY113" fmla="*/ 237095 h 897892"/>
                  <a:gd name="connsiteX114" fmla="*/ 537766 w 711991"/>
                  <a:gd name="connsiteY114" fmla="*/ 221670 h 897892"/>
                  <a:gd name="connsiteX115" fmla="*/ 536257 w 711991"/>
                  <a:gd name="connsiteY115" fmla="*/ 189591 h 897892"/>
                  <a:gd name="connsiteX116" fmla="*/ 531598 w 711991"/>
                  <a:gd name="connsiteY116" fmla="*/ 179608 h 897892"/>
                  <a:gd name="connsiteX117" fmla="*/ 295334 w 711991"/>
                  <a:gd name="connsiteY117" fmla="*/ 8737 h 897892"/>
                  <a:gd name="connsiteX118" fmla="*/ 168205 w 711991"/>
                  <a:gd name="connsiteY118" fmla="*/ 14261 h 897892"/>
                  <a:gd name="connsiteX119" fmla="*/ 99113 w 711991"/>
                  <a:gd name="connsiteY119" fmla="*/ 12917 h 897892"/>
                  <a:gd name="connsiteX120" fmla="*/ 96454 w 711991"/>
                  <a:gd name="connsiteY120" fmla="*/ 13523 h 897892"/>
                  <a:gd name="connsiteX121" fmla="*/ 79772 w 711991"/>
                  <a:gd name="connsiteY121" fmla="*/ 21654 h 897892"/>
                  <a:gd name="connsiteX122" fmla="*/ 100310 w 711991"/>
                  <a:gd name="connsiteY122" fmla="*/ 59110 h 897892"/>
                  <a:gd name="connsiteX123" fmla="*/ 103131 w 711991"/>
                  <a:gd name="connsiteY123" fmla="*/ 71813 h 897892"/>
                  <a:gd name="connsiteX124" fmla="*/ 100982 w 711991"/>
                  <a:gd name="connsiteY124" fmla="*/ 117433 h 897892"/>
                  <a:gd name="connsiteX125" fmla="*/ 82905 w 711991"/>
                  <a:gd name="connsiteY125" fmla="*/ 127039 h 897892"/>
                  <a:gd name="connsiteX126" fmla="*/ 84595 w 711991"/>
                  <a:gd name="connsiteY126" fmla="*/ 150938 h 897892"/>
                  <a:gd name="connsiteX127" fmla="*/ 87088 w 711991"/>
                  <a:gd name="connsiteY127" fmla="*/ 158282 h 897892"/>
                  <a:gd name="connsiteX128" fmla="*/ 95241 w 711991"/>
                  <a:gd name="connsiteY128" fmla="*/ 169871 h 897892"/>
                  <a:gd name="connsiteX129" fmla="*/ 99244 w 711991"/>
                  <a:gd name="connsiteY129" fmla="*/ 181149 h 897892"/>
                  <a:gd name="connsiteX130" fmla="*/ 101245 w 711991"/>
                  <a:gd name="connsiteY130" fmla="*/ 204376 h 897892"/>
                  <a:gd name="connsiteX131" fmla="*/ 85038 w 711991"/>
                  <a:gd name="connsiteY131" fmla="*/ 221293 h 897892"/>
                  <a:gd name="connsiteX132" fmla="*/ 83496 w 711991"/>
                  <a:gd name="connsiteY132" fmla="*/ 223375 h 897892"/>
                  <a:gd name="connsiteX133" fmla="*/ 59628 w 711991"/>
                  <a:gd name="connsiteY133" fmla="*/ 264273 h 897892"/>
                  <a:gd name="connsiteX134" fmla="*/ 58283 w 711991"/>
                  <a:gd name="connsiteY134" fmla="*/ 266273 h 897892"/>
                  <a:gd name="connsiteX135" fmla="*/ 39254 w 711991"/>
                  <a:gd name="connsiteY135" fmla="*/ 291762 h 897892"/>
                  <a:gd name="connsiteX136" fmla="*/ 28149 w 711991"/>
                  <a:gd name="connsiteY136" fmla="*/ 298418 h 897892"/>
                  <a:gd name="connsiteX137" fmla="*/ 9843 w 711991"/>
                  <a:gd name="connsiteY137" fmla="*/ 300270 h 897892"/>
                  <a:gd name="connsiteX138" fmla="*/ 20242 w 711991"/>
                  <a:gd name="connsiteY138" fmla="*/ 369986 h 897892"/>
                  <a:gd name="connsiteX139" fmla="*/ 20391 w 711991"/>
                  <a:gd name="connsiteY139" fmla="*/ 376461 h 897892"/>
                  <a:gd name="connsiteX140" fmla="*/ 16454 w 711991"/>
                  <a:gd name="connsiteY140" fmla="*/ 412130 h 897892"/>
                  <a:gd name="connsiteX141" fmla="*/ 16798 w 711991"/>
                  <a:gd name="connsiteY141" fmla="*/ 417736 h 897892"/>
                  <a:gd name="connsiteX142" fmla="*/ 26509 w 711991"/>
                  <a:gd name="connsiteY142" fmla="*/ 459109 h 897892"/>
                  <a:gd name="connsiteX143" fmla="*/ 28986 w 711991"/>
                  <a:gd name="connsiteY143" fmla="*/ 464404 h 897892"/>
                  <a:gd name="connsiteX144" fmla="*/ 61580 w 711991"/>
                  <a:gd name="connsiteY144" fmla="*/ 505319 h 897892"/>
                  <a:gd name="connsiteX145" fmla="*/ 65108 w 711991"/>
                  <a:gd name="connsiteY145" fmla="*/ 511892 h 897892"/>
                  <a:gd name="connsiteX146" fmla="*/ 96931 w 711991"/>
                  <a:gd name="connsiteY146" fmla="*/ 607425 h 897892"/>
                  <a:gd name="connsiteX147" fmla="*/ 100654 w 711991"/>
                  <a:gd name="connsiteY147" fmla="*/ 612982 h 897892"/>
                  <a:gd name="connsiteX148" fmla="*/ 124867 w 711991"/>
                  <a:gd name="connsiteY148" fmla="*/ 631292 h 897892"/>
                  <a:gd name="connsiteX149" fmla="*/ 148537 w 711991"/>
                  <a:gd name="connsiteY149" fmla="*/ 644373 h 897892"/>
                  <a:gd name="connsiteX150" fmla="*/ 149570 w 711991"/>
                  <a:gd name="connsiteY150" fmla="*/ 644848 h 897892"/>
                  <a:gd name="connsiteX151" fmla="*/ 188447 w 711991"/>
                  <a:gd name="connsiteY151" fmla="*/ 657978 h 897892"/>
                  <a:gd name="connsiteX152" fmla="*/ 192663 w 711991"/>
                  <a:gd name="connsiteY152" fmla="*/ 660191 h 897892"/>
                  <a:gd name="connsiteX153" fmla="*/ 223814 w 711991"/>
                  <a:gd name="connsiteY153" fmla="*/ 682927 h 897892"/>
                  <a:gd name="connsiteX154" fmla="*/ 226209 w 711991"/>
                  <a:gd name="connsiteY154" fmla="*/ 684074 h 897892"/>
                  <a:gd name="connsiteX155" fmla="*/ 283163 w 711991"/>
                  <a:gd name="connsiteY155" fmla="*/ 697680 h 897892"/>
                  <a:gd name="connsiteX156" fmla="*/ 294219 w 711991"/>
                  <a:gd name="connsiteY156" fmla="*/ 706925 h 897892"/>
                  <a:gd name="connsiteX157" fmla="*/ 302519 w 711991"/>
                  <a:gd name="connsiteY157" fmla="*/ 723104 h 897892"/>
                  <a:gd name="connsiteX158" fmla="*/ 323779 w 711991"/>
                  <a:gd name="connsiteY158" fmla="*/ 759347 h 897892"/>
                  <a:gd name="connsiteX159" fmla="*/ 326665 w 711991"/>
                  <a:gd name="connsiteY159" fmla="*/ 767805 h 897892"/>
                  <a:gd name="connsiteX160" fmla="*/ 340067 w 711991"/>
                  <a:gd name="connsiteY160" fmla="*/ 860879 h 897892"/>
                  <a:gd name="connsiteX161" fmla="*/ 344497 w 711991"/>
                  <a:gd name="connsiteY161" fmla="*/ 869190 h 897892"/>
                  <a:gd name="connsiteX162" fmla="*/ 349007 w 711991"/>
                  <a:gd name="connsiteY162" fmla="*/ 870469 h 897892"/>
                  <a:gd name="connsiteX163" fmla="*/ 383423 w 711991"/>
                  <a:gd name="connsiteY163" fmla="*/ 865485 h 897892"/>
                  <a:gd name="connsiteX164" fmla="*/ 385473 w 711991"/>
                  <a:gd name="connsiteY164" fmla="*/ 865338 h 89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11991" h="897892">
                    <a:moveTo>
                      <a:pt x="465081" y="897893"/>
                    </a:moveTo>
                    <a:lnTo>
                      <a:pt x="387097" y="874173"/>
                    </a:lnTo>
                    <a:cubicBezTo>
                      <a:pt x="386326" y="873944"/>
                      <a:pt x="385506" y="873862"/>
                      <a:pt x="384686" y="873977"/>
                    </a:cubicBezTo>
                    <a:lnTo>
                      <a:pt x="350287" y="878960"/>
                    </a:lnTo>
                    <a:cubicBezTo>
                      <a:pt x="346498" y="879566"/>
                      <a:pt x="342626" y="878484"/>
                      <a:pt x="339394" y="876091"/>
                    </a:cubicBezTo>
                    <a:cubicBezTo>
                      <a:pt x="335278" y="873010"/>
                      <a:pt x="332440" y="867912"/>
                      <a:pt x="331619" y="862076"/>
                    </a:cubicBezTo>
                    <a:lnTo>
                      <a:pt x="318218" y="769002"/>
                    </a:lnTo>
                    <a:cubicBezTo>
                      <a:pt x="317939" y="767067"/>
                      <a:pt x="317316" y="765231"/>
                      <a:pt x="316397" y="763691"/>
                    </a:cubicBezTo>
                    <a:lnTo>
                      <a:pt x="294924" y="727055"/>
                    </a:lnTo>
                    <a:lnTo>
                      <a:pt x="286591" y="710826"/>
                    </a:lnTo>
                    <a:cubicBezTo>
                      <a:pt x="285295" y="708269"/>
                      <a:pt x="283327" y="706532"/>
                      <a:pt x="281194" y="706023"/>
                    </a:cubicBezTo>
                    <a:lnTo>
                      <a:pt x="224224" y="692418"/>
                    </a:lnTo>
                    <a:cubicBezTo>
                      <a:pt x="222255" y="691942"/>
                      <a:pt x="220435" y="691074"/>
                      <a:pt x="218762" y="689844"/>
                    </a:cubicBezTo>
                    <a:lnTo>
                      <a:pt x="187578" y="667109"/>
                    </a:lnTo>
                    <a:cubicBezTo>
                      <a:pt x="186988" y="666666"/>
                      <a:pt x="186381" y="666355"/>
                      <a:pt x="185724" y="666125"/>
                    </a:cubicBezTo>
                    <a:lnTo>
                      <a:pt x="146863" y="653011"/>
                    </a:lnTo>
                    <a:cubicBezTo>
                      <a:pt x="146027" y="652732"/>
                      <a:pt x="145190" y="652339"/>
                      <a:pt x="144370" y="651880"/>
                    </a:cubicBezTo>
                    <a:lnTo>
                      <a:pt x="120716" y="638816"/>
                    </a:lnTo>
                    <a:cubicBezTo>
                      <a:pt x="120044" y="638455"/>
                      <a:pt x="119354" y="637996"/>
                      <a:pt x="118731" y="637504"/>
                    </a:cubicBezTo>
                    <a:lnTo>
                      <a:pt x="95454" y="619817"/>
                    </a:lnTo>
                    <a:cubicBezTo>
                      <a:pt x="92469" y="617539"/>
                      <a:pt x="90107" y="614096"/>
                      <a:pt x="88778" y="610146"/>
                    </a:cubicBezTo>
                    <a:lnTo>
                      <a:pt x="56955" y="514613"/>
                    </a:lnTo>
                    <a:cubicBezTo>
                      <a:pt x="56462" y="513138"/>
                      <a:pt x="55740" y="511777"/>
                      <a:pt x="54871" y="510679"/>
                    </a:cubicBezTo>
                    <a:lnTo>
                      <a:pt x="22277" y="469764"/>
                    </a:lnTo>
                    <a:cubicBezTo>
                      <a:pt x="20342" y="467355"/>
                      <a:pt x="18914" y="464355"/>
                      <a:pt x="18160" y="461076"/>
                    </a:cubicBezTo>
                    <a:lnTo>
                      <a:pt x="8432" y="419687"/>
                    </a:lnTo>
                    <a:cubicBezTo>
                      <a:pt x="7792" y="416867"/>
                      <a:pt x="7612" y="414031"/>
                      <a:pt x="7908" y="411212"/>
                    </a:cubicBezTo>
                    <a:lnTo>
                      <a:pt x="11844" y="375559"/>
                    </a:lnTo>
                    <a:cubicBezTo>
                      <a:pt x="11975" y="374133"/>
                      <a:pt x="11942" y="372690"/>
                      <a:pt x="11745" y="371281"/>
                    </a:cubicBezTo>
                    <a:lnTo>
                      <a:pt x="0" y="292631"/>
                    </a:lnTo>
                    <a:lnTo>
                      <a:pt x="27280" y="289877"/>
                    </a:lnTo>
                    <a:cubicBezTo>
                      <a:pt x="29150" y="289697"/>
                      <a:pt x="30954" y="288533"/>
                      <a:pt x="32365" y="286648"/>
                    </a:cubicBezTo>
                    <a:lnTo>
                      <a:pt x="51459" y="261060"/>
                    </a:lnTo>
                    <a:cubicBezTo>
                      <a:pt x="51754" y="260667"/>
                      <a:pt x="51968" y="260355"/>
                      <a:pt x="52165" y="259995"/>
                    </a:cubicBezTo>
                    <a:lnTo>
                      <a:pt x="76065" y="219031"/>
                    </a:lnTo>
                    <a:cubicBezTo>
                      <a:pt x="76869" y="217654"/>
                      <a:pt x="77804" y="216408"/>
                      <a:pt x="78821" y="215359"/>
                    </a:cubicBezTo>
                    <a:lnTo>
                      <a:pt x="92337" y="201262"/>
                    </a:lnTo>
                    <a:lnTo>
                      <a:pt x="90664" y="181903"/>
                    </a:lnTo>
                    <a:cubicBezTo>
                      <a:pt x="90434" y="179264"/>
                      <a:pt x="89549" y="176739"/>
                      <a:pt x="88203" y="174821"/>
                    </a:cubicBezTo>
                    <a:lnTo>
                      <a:pt x="80035" y="163232"/>
                    </a:lnTo>
                    <a:cubicBezTo>
                      <a:pt x="77722" y="159921"/>
                      <a:pt x="76327" y="155888"/>
                      <a:pt x="76016" y="151561"/>
                    </a:cubicBezTo>
                    <a:lnTo>
                      <a:pt x="73916" y="122072"/>
                    </a:lnTo>
                    <a:lnTo>
                      <a:pt x="92584" y="112122"/>
                    </a:lnTo>
                    <a:lnTo>
                      <a:pt x="94503" y="71404"/>
                    </a:lnTo>
                    <a:cubicBezTo>
                      <a:pt x="94634" y="68470"/>
                      <a:pt x="94010" y="65584"/>
                      <a:pt x="92731" y="63241"/>
                    </a:cubicBezTo>
                    <a:lnTo>
                      <a:pt x="67863" y="17851"/>
                    </a:lnTo>
                    <a:lnTo>
                      <a:pt x="92633" y="5786"/>
                    </a:lnTo>
                    <a:cubicBezTo>
                      <a:pt x="94732" y="4737"/>
                      <a:pt x="96931" y="4262"/>
                      <a:pt x="99227" y="4311"/>
                    </a:cubicBezTo>
                    <a:lnTo>
                      <a:pt x="168041" y="5655"/>
                    </a:lnTo>
                    <a:lnTo>
                      <a:pt x="297926" y="0"/>
                    </a:lnTo>
                    <a:lnTo>
                      <a:pt x="310623" y="9294"/>
                    </a:lnTo>
                    <a:lnTo>
                      <a:pt x="536568" y="172641"/>
                    </a:lnTo>
                    <a:cubicBezTo>
                      <a:pt x="541391" y="176116"/>
                      <a:pt x="544475" y="182312"/>
                      <a:pt x="544787" y="189181"/>
                    </a:cubicBezTo>
                    <a:lnTo>
                      <a:pt x="546296" y="221260"/>
                    </a:lnTo>
                    <a:cubicBezTo>
                      <a:pt x="546460" y="225096"/>
                      <a:pt x="547953" y="228620"/>
                      <a:pt x="550282" y="230702"/>
                    </a:cubicBezTo>
                    <a:lnTo>
                      <a:pt x="629233" y="301549"/>
                    </a:lnTo>
                    <a:cubicBezTo>
                      <a:pt x="635122" y="306827"/>
                      <a:pt x="637534" y="316137"/>
                      <a:pt x="635237" y="324662"/>
                    </a:cubicBezTo>
                    <a:lnTo>
                      <a:pt x="611681" y="411818"/>
                    </a:lnTo>
                    <a:cubicBezTo>
                      <a:pt x="611238" y="413408"/>
                      <a:pt x="611058" y="415179"/>
                      <a:pt x="611140" y="416933"/>
                    </a:cubicBezTo>
                    <a:lnTo>
                      <a:pt x="612829" y="450979"/>
                    </a:lnTo>
                    <a:cubicBezTo>
                      <a:pt x="613027" y="455126"/>
                      <a:pt x="614782" y="458913"/>
                      <a:pt x="617406" y="460847"/>
                    </a:cubicBezTo>
                    <a:lnTo>
                      <a:pt x="654381" y="488320"/>
                    </a:lnTo>
                    <a:lnTo>
                      <a:pt x="656989" y="512154"/>
                    </a:lnTo>
                    <a:lnTo>
                      <a:pt x="638666" y="562297"/>
                    </a:lnTo>
                    <a:lnTo>
                      <a:pt x="642504" y="583247"/>
                    </a:lnTo>
                    <a:cubicBezTo>
                      <a:pt x="642947" y="585705"/>
                      <a:pt x="643029" y="588197"/>
                      <a:pt x="642733" y="590705"/>
                    </a:cubicBezTo>
                    <a:lnTo>
                      <a:pt x="639174" y="621079"/>
                    </a:lnTo>
                    <a:cubicBezTo>
                      <a:pt x="638846" y="623965"/>
                      <a:pt x="639256" y="626932"/>
                      <a:pt x="640372" y="629423"/>
                    </a:cubicBezTo>
                    <a:lnTo>
                      <a:pt x="660712" y="675190"/>
                    </a:lnTo>
                    <a:cubicBezTo>
                      <a:pt x="661057" y="676009"/>
                      <a:pt x="661385" y="676845"/>
                      <a:pt x="661647" y="677698"/>
                    </a:cubicBezTo>
                    <a:lnTo>
                      <a:pt x="685006" y="752692"/>
                    </a:lnTo>
                    <a:cubicBezTo>
                      <a:pt x="685761" y="755117"/>
                      <a:pt x="687073" y="757150"/>
                      <a:pt x="688697" y="758413"/>
                    </a:cubicBezTo>
                    <a:lnTo>
                      <a:pt x="711991" y="776854"/>
                    </a:lnTo>
                    <a:lnTo>
                      <a:pt x="659285" y="826407"/>
                    </a:lnTo>
                    <a:cubicBezTo>
                      <a:pt x="658022" y="827620"/>
                      <a:pt x="656595" y="828603"/>
                      <a:pt x="655053" y="829325"/>
                    </a:cubicBezTo>
                    <a:lnTo>
                      <a:pt x="590045" y="859634"/>
                    </a:lnTo>
                    <a:cubicBezTo>
                      <a:pt x="588044" y="860601"/>
                      <a:pt x="586026" y="861109"/>
                      <a:pt x="583467" y="861011"/>
                    </a:cubicBezTo>
                    <a:lnTo>
                      <a:pt x="551595" y="859863"/>
                    </a:lnTo>
                    <a:cubicBezTo>
                      <a:pt x="549855" y="859863"/>
                      <a:pt x="547936" y="860650"/>
                      <a:pt x="546411" y="862322"/>
                    </a:cubicBezTo>
                    <a:lnTo>
                      <a:pt x="530532" y="879746"/>
                    </a:lnTo>
                    <a:cubicBezTo>
                      <a:pt x="527563" y="882993"/>
                      <a:pt x="523692" y="884861"/>
                      <a:pt x="519656" y="885009"/>
                    </a:cubicBezTo>
                    <a:lnTo>
                      <a:pt x="481730" y="886205"/>
                    </a:lnTo>
                    <a:lnTo>
                      <a:pt x="464966" y="897860"/>
                    </a:lnTo>
                    <a:close/>
                    <a:moveTo>
                      <a:pt x="385506" y="865322"/>
                    </a:moveTo>
                    <a:cubicBezTo>
                      <a:pt x="386917" y="865322"/>
                      <a:pt x="388294" y="865535"/>
                      <a:pt x="389656" y="865961"/>
                    </a:cubicBezTo>
                    <a:lnTo>
                      <a:pt x="463604" y="888451"/>
                    </a:lnTo>
                    <a:lnTo>
                      <a:pt x="479024" y="877730"/>
                    </a:lnTo>
                    <a:lnTo>
                      <a:pt x="519476" y="876435"/>
                    </a:lnTo>
                    <a:cubicBezTo>
                      <a:pt x="521182" y="876386"/>
                      <a:pt x="522855" y="875534"/>
                      <a:pt x="524283" y="873960"/>
                    </a:cubicBezTo>
                    <a:lnTo>
                      <a:pt x="540161" y="856552"/>
                    </a:lnTo>
                    <a:cubicBezTo>
                      <a:pt x="543409" y="852995"/>
                      <a:pt x="547543" y="851306"/>
                      <a:pt x="552004" y="851290"/>
                    </a:cubicBezTo>
                    <a:lnTo>
                      <a:pt x="583844" y="852437"/>
                    </a:lnTo>
                    <a:cubicBezTo>
                      <a:pt x="584697" y="852470"/>
                      <a:pt x="585616" y="852290"/>
                      <a:pt x="586469" y="851880"/>
                    </a:cubicBezTo>
                    <a:lnTo>
                      <a:pt x="651493" y="821555"/>
                    </a:lnTo>
                    <a:cubicBezTo>
                      <a:pt x="652183" y="821227"/>
                      <a:pt x="652855" y="820768"/>
                      <a:pt x="653478" y="820178"/>
                    </a:cubicBezTo>
                    <a:lnTo>
                      <a:pt x="698949" y="777444"/>
                    </a:lnTo>
                    <a:lnTo>
                      <a:pt x="683448" y="765182"/>
                    </a:lnTo>
                    <a:cubicBezTo>
                      <a:pt x="680446" y="762789"/>
                      <a:pt x="678166" y="759380"/>
                      <a:pt x="676887" y="755249"/>
                    </a:cubicBezTo>
                    <a:lnTo>
                      <a:pt x="653511" y="680255"/>
                    </a:lnTo>
                    <a:cubicBezTo>
                      <a:pt x="653330" y="679698"/>
                      <a:pt x="653150" y="679173"/>
                      <a:pt x="652904" y="678665"/>
                    </a:cubicBezTo>
                    <a:lnTo>
                      <a:pt x="632580" y="632931"/>
                    </a:lnTo>
                    <a:cubicBezTo>
                      <a:pt x="630841" y="629046"/>
                      <a:pt x="630185" y="624489"/>
                      <a:pt x="630710" y="620080"/>
                    </a:cubicBezTo>
                    <a:lnTo>
                      <a:pt x="634269" y="589721"/>
                    </a:lnTo>
                    <a:cubicBezTo>
                      <a:pt x="634449" y="588082"/>
                      <a:pt x="634400" y="586410"/>
                      <a:pt x="634105" y="584804"/>
                    </a:cubicBezTo>
                    <a:lnTo>
                      <a:pt x="629873" y="561577"/>
                    </a:lnTo>
                    <a:lnTo>
                      <a:pt x="648295" y="511105"/>
                    </a:lnTo>
                    <a:lnTo>
                      <a:pt x="646326" y="493008"/>
                    </a:lnTo>
                    <a:lnTo>
                      <a:pt x="612338" y="467748"/>
                    </a:lnTo>
                    <a:cubicBezTo>
                      <a:pt x="607646" y="464273"/>
                      <a:pt x="604645" y="458159"/>
                      <a:pt x="604300" y="451422"/>
                    </a:cubicBezTo>
                    <a:lnTo>
                      <a:pt x="602610" y="417359"/>
                    </a:lnTo>
                    <a:cubicBezTo>
                      <a:pt x="602495" y="414638"/>
                      <a:pt x="602774" y="412015"/>
                      <a:pt x="603447" y="409556"/>
                    </a:cubicBezTo>
                    <a:lnTo>
                      <a:pt x="627003" y="322432"/>
                    </a:lnTo>
                    <a:cubicBezTo>
                      <a:pt x="628430" y="317121"/>
                      <a:pt x="627003" y="311023"/>
                      <a:pt x="623557" y="307941"/>
                    </a:cubicBezTo>
                    <a:lnTo>
                      <a:pt x="544606" y="237095"/>
                    </a:lnTo>
                    <a:cubicBezTo>
                      <a:pt x="540554" y="233472"/>
                      <a:pt x="538061" y="227833"/>
                      <a:pt x="537766" y="221670"/>
                    </a:cubicBezTo>
                    <a:lnTo>
                      <a:pt x="536257" y="189591"/>
                    </a:lnTo>
                    <a:cubicBezTo>
                      <a:pt x="536077" y="185361"/>
                      <a:pt x="534289" y="181542"/>
                      <a:pt x="531598" y="179608"/>
                    </a:cubicBezTo>
                    <a:lnTo>
                      <a:pt x="295334" y="8737"/>
                    </a:lnTo>
                    <a:lnTo>
                      <a:pt x="168205" y="14261"/>
                    </a:lnTo>
                    <a:lnTo>
                      <a:pt x="99113" y="12917"/>
                    </a:lnTo>
                    <a:cubicBezTo>
                      <a:pt x="98177" y="12753"/>
                      <a:pt x="97307" y="13097"/>
                      <a:pt x="96454" y="13523"/>
                    </a:cubicBezTo>
                    <a:lnTo>
                      <a:pt x="79772" y="21654"/>
                    </a:lnTo>
                    <a:lnTo>
                      <a:pt x="100310" y="59110"/>
                    </a:lnTo>
                    <a:cubicBezTo>
                      <a:pt x="102327" y="62798"/>
                      <a:pt x="103328" y="67306"/>
                      <a:pt x="103131" y="71813"/>
                    </a:cubicBezTo>
                    <a:lnTo>
                      <a:pt x="100982" y="117433"/>
                    </a:lnTo>
                    <a:lnTo>
                      <a:pt x="82905" y="127039"/>
                    </a:lnTo>
                    <a:lnTo>
                      <a:pt x="84595" y="150938"/>
                    </a:lnTo>
                    <a:cubicBezTo>
                      <a:pt x="84791" y="153676"/>
                      <a:pt x="85677" y="156282"/>
                      <a:pt x="87088" y="158282"/>
                    </a:cubicBezTo>
                    <a:lnTo>
                      <a:pt x="95241" y="169871"/>
                    </a:lnTo>
                    <a:cubicBezTo>
                      <a:pt x="97489" y="173051"/>
                      <a:pt x="98866" y="176969"/>
                      <a:pt x="99244" y="181149"/>
                    </a:cubicBezTo>
                    <a:lnTo>
                      <a:pt x="101245" y="204376"/>
                    </a:lnTo>
                    <a:lnTo>
                      <a:pt x="85038" y="221293"/>
                    </a:lnTo>
                    <a:cubicBezTo>
                      <a:pt x="84464" y="221883"/>
                      <a:pt x="83938" y="222572"/>
                      <a:pt x="83496" y="223375"/>
                    </a:cubicBezTo>
                    <a:lnTo>
                      <a:pt x="59628" y="264273"/>
                    </a:lnTo>
                    <a:cubicBezTo>
                      <a:pt x="59268" y="264945"/>
                      <a:pt x="58792" y="265634"/>
                      <a:pt x="58283" y="266273"/>
                    </a:cubicBezTo>
                    <a:lnTo>
                      <a:pt x="39254" y="291762"/>
                    </a:lnTo>
                    <a:cubicBezTo>
                      <a:pt x="36384" y="295615"/>
                      <a:pt x="32431" y="297959"/>
                      <a:pt x="28149" y="298418"/>
                    </a:cubicBezTo>
                    <a:lnTo>
                      <a:pt x="9843" y="300270"/>
                    </a:lnTo>
                    <a:lnTo>
                      <a:pt x="20242" y="369986"/>
                    </a:lnTo>
                    <a:cubicBezTo>
                      <a:pt x="20555" y="372100"/>
                      <a:pt x="20604" y="374280"/>
                      <a:pt x="20391" y="376461"/>
                    </a:cubicBezTo>
                    <a:lnTo>
                      <a:pt x="16454" y="412130"/>
                    </a:lnTo>
                    <a:cubicBezTo>
                      <a:pt x="16273" y="413966"/>
                      <a:pt x="16388" y="415916"/>
                      <a:pt x="16798" y="417736"/>
                    </a:cubicBezTo>
                    <a:lnTo>
                      <a:pt x="26509" y="459109"/>
                    </a:lnTo>
                    <a:cubicBezTo>
                      <a:pt x="27002" y="461158"/>
                      <a:pt x="27838" y="462994"/>
                      <a:pt x="28986" y="464404"/>
                    </a:cubicBezTo>
                    <a:lnTo>
                      <a:pt x="61580" y="505319"/>
                    </a:lnTo>
                    <a:cubicBezTo>
                      <a:pt x="63089" y="507204"/>
                      <a:pt x="64287" y="509417"/>
                      <a:pt x="65108" y="511892"/>
                    </a:cubicBezTo>
                    <a:lnTo>
                      <a:pt x="96931" y="607425"/>
                    </a:lnTo>
                    <a:cubicBezTo>
                      <a:pt x="97702" y="609753"/>
                      <a:pt x="99030" y="611736"/>
                      <a:pt x="100654" y="612982"/>
                    </a:cubicBezTo>
                    <a:lnTo>
                      <a:pt x="124867" y="631292"/>
                    </a:lnTo>
                    <a:lnTo>
                      <a:pt x="148537" y="644373"/>
                    </a:lnTo>
                    <a:cubicBezTo>
                      <a:pt x="148882" y="644569"/>
                      <a:pt x="149226" y="644734"/>
                      <a:pt x="149570" y="644848"/>
                    </a:cubicBezTo>
                    <a:lnTo>
                      <a:pt x="188447" y="657978"/>
                    </a:lnTo>
                    <a:cubicBezTo>
                      <a:pt x="189973" y="658503"/>
                      <a:pt x="191384" y="659257"/>
                      <a:pt x="192663" y="660191"/>
                    </a:cubicBezTo>
                    <a:lnTo>
                      <a:pt x="223814" y="682927"/>
                    </a:lnTo>
                    <a:cubicBezTo>
                      <a:pt x="224568" y="683501"/>
                      <a:pt x="225372" y="683861"/>
                      <a:pt x="226209" y="684074"/>
                    </a:cubicBezTo>
                    <a:lnTo>
                      <a:pt x="283163" y="697680"/>
                    </a:lnTo>
                    <a:cubicBezTo>
                      <a:pt x="287756" y="698778"/>
                      <a:pt x="291775" y="702155"/>
                      <a:pt x="294219" y="706925"/>
                    </a:cubicBezTo>
                    <a:lnTo>
                      <a:pt x="302519" y="723104"/>
                    </a:lnTo>
                    <a:lnTo>
                      <a:pt x="323779" y="759347"/>
                    </a:lnTo>
                    <a:cubicBezTo>
                      <a:pt x="325238" y="761871"/>
                      <a:pt x="326256" y="764789"/>
                      <a:pt x="326665" y="767805"/>
                    </a:cubicBezTo>
                    <a:lnTo>
                      <a:pt x="340067" y="860879"/>
                    </a:lnTo>
                    <a:cubicBezTo>
                      <a:pt x="340592" y="864453"/>
                      <a:pt x="342200" y="867502"/>
                      <a:pt x="344497" y="869190"/>
                    </a:cubicBezTo>
                    <a:cubicBezTo>
                      <a:pt x="345465" y="869928"/>
                      <a:pt x="347039" y="870699"/>
                      <a:pt x="349007" y="870469"/>
                    </a:cubicBezTo>
                    <a:lnTo>
                      <a:pt x="383423" y="865485"/>
                    </a:lnTo>
                    <a:cubicBezTo>
                      <a:pt x="384111" y="865387"/>
                      <a:pt x="384800" y="865338"/>
                      <a:pt x="385473" y="86533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8" name="Graphic 9">
              <a:extLst>
                <a:ext uri="{FF2B5EF4-FFF2-40B4-BE49-F238E27FC236}">
                  <a16:creationId xmlns:a16="http://schemas.microsoft.com/office/drawing/2014/main" id="{827A3CEA-DB40-EFB1-8433-4A5E6579AB1C}"/>
                </a:ext>
              </a:extLst>
            </p:cNvPr>
            <p:cNvGrpSpPr/>
            <p:nvPr/>
          </p:nvGrpSpPr>
          <p:grpSpPr>
            <a:xfrm>
              <a:off x="10139254" y="9387606"/>
              <a:ext cx="119382" cy="149106"/>
              <a:chOff x="10139254" y="9387606"/>
              <a:chExt cx="119382" cy="149106"/>
            </a:xfrm>
            <a:grpFill/>
          </p:grpSpPr>
          <p:sp>
            <p:nvSpPr>
              <p:cNvPr id="1569" name="Freeform 1568">
                <a:extLst>
                  <a:ext uri="{FF2B5EF4-FFF2-40B4-BE49-F238E27FC236}">
                    <a16:creationId xmlns:a16="http://schemas.microsoft.com/office/drawing/2014/main" id="{5FD9E250-907D-95E8-BD59-F4B55F3CBC9B}"/>
                  </a:ext>
                </a:extLst>
              </p:cNvPr>
              <p:cNvSpPr/>
              <p:nvPr/>
            </p:nvSpPr>
            <p:spPr>
              <a:xfrm>
                <a:off x="10143574" y="9391940"/>
                <a:ext cx="110764" cy="140470"/>
              </a:xfrm>
              <a:custGeom>
                <a:avLst/>
                <a:gdLst>
                  <a:gd name="connsiteX0" fmla="*/ 92154 w 110764"/>
                  <a:gd name="connsiteY0" fmla="*/ 6883 h 140470"/>
                  <a:gd name="connsiteX1" fmla="*/ 108443 w 110764"/>
                  <a:gd name="connsiteY1" fmla="*/ 36618 h 140470"/>
                  <a:gd name="connsiteX2" fmla="*/ 110740 w 110764"/>
                  <a:gd name="connsiteY2" fmla="*/ 47059 h 140470"/>
                  <a:gd name="connsiteX3" fmla="*/ 108705 w 110764"/>
                  <a:gd name="connsiteY3" fmla="*/ 90220 h 140470"/>
                  <a:gd name="connsiteX4" fmla="*/ 93401 w 110764"/>
                  <a:gd name="connsiteY4" fmla="*/ 98367 h 140470"/>
                  <a:gd name="connsiteX5" fmla="*/ 87036 w 110764"/>
                  <a:gd name="connsiteY5" fmla="*/ 99465 h 140470"/>
                  <a:gd name="connsiteX6" fmla="*/ 64743 w 110764"/>
                  <a:gd name="connsiteY6" fmla="*/ 95842 h 140470"/>
                  <a:gd name="connsiteX7" fmla="*/ 51883 w 110764"/>
                  <a:gd name="connsiteY7" fmla="*/ 104743 h 140470"/>
                  <a:gd name="connsiteX8" fmla="*/ 41548 w 110764"/>
                  <a:gd name="connsiteY8" fmla="*/ 131446 h 140470"/>
                  <a:gd name="connsiteX9" fmla="*/ 28540 w 110764"/>
                  <a:gd name="connsiteY9" fmla="*/ 140314 h 140470"/>
                  <a:gd name="connsiteX10" fmla="*/ 10890 w 110764"/>
                  <a:gd name="connsiteY10" fmla="*/ 137150 h 140470"/>
                  <a:gd name="connsiteX11" fmla="*/ 112 w 110764"/>
                  <a:gd name="connsiteY11" fmla="*/ 118824 h 140470"/>
                  <a:gd name="connsiteX12" fmla="*/ 3049 w 110764"/>
                  <a:gd name="connsiteY12" fmla="*/ 90203 h 140470"/>
                  <a:gd name="connsiteX13" fmla="*/ 12235 w 110764"/>
                  <a:gd name="connsiteY13" fmla="*/ 83220 h 140470"/>
                  <a:gd name="connsiteX14" fmla="*/ 14236 w 110764"/>
                  <a:gd name="connsiteY14" fmla="*/ 40781 h 140470"/>
                  <a:gd name="connsiteX15" fmla="*/ 18190 w 110764"/>
                  <a:gd name="connsiteY15" fmla="*/ 29880 h 140470"/>
                  <a:gd name="connsiteX16" fmla="*/ 32920 w 110764"/>
                  <a:gd name="connsiteY16" fmla="*/ 11964 h 140470"/>
                  <a:gd name="connsiteX17" fmla="*/ 48996 w 110764"/>
                  <a:gd name="connsiteY17" fmla="*/ 20357 h 140470"/>
                  <a:gd name="connsiteX18" fmla="*/ 75964 w 110764"/>
                  <a:gd name="connsiteY18" fmla="*/ 1899 h 140470"/>
                  <a:gd name="connsiteX19" fmla="*/ 92154 w 110764"/>
                  <a:gd name="connsiteY19" fmla="*/ 6883 h 14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764" h="140470">
                    <a:moveTo>
                      <a:pt x="92154" y="6883"/>
                    </a:moveTo>
                    <a:lnTo>
                      <a:pt x="108443" y="36618"/>
                    </a:lnTo>
                    <a:cubicBezTo>
                      <a:pt x="110100" y="39650"/>
                      <a:pt x="110920" y="43339"/>
                      <a:pt x="110740" y="47059"/>
                    </a:cubicBezTo>
                    <a:lnTo>
                      <a:pt x="108705" y="90220"/>
                    </a:lnTo>
                    <a:lnTo>
                      <a:pt x="93401" y="98367"/>
                    </a:lnTo>
                    <a:cubicBezTo>
                      <a:pt x="91383" y="99432"/>
                      <a:pt x="89186" y="99825"/>
                      <a:pt x="87036" y="99465"/>
                    </a:cubicBezTo>
                    <a:lnTo>
                      <a:pt x="64743" y="95842"/>
                    </a:lnTo>
                    <a:cubicBezTo>
                      <a:pt x="59429" y="94990"/>
                      <a:pt x="54277" y="98547"/>
                      <a:pt x="51883" y="104743"/>
                    </a:cubicBezTo>
                    <a:lnTo>
                      <a:pt x="41548" y="131446"/>
                    </a:lnTo>
                    <a:cubicBezTo>
                      <a:pt x="39121" y="137708"/>
                      <a:pt x="33888" y="141281"/>
                      <a:pt x="28540" y="140314"/>
                    </a:cubicBezTo>
                    <a:lnTo>
                      <a:pt x="10890" y="137150"/>
                    </a:lnTo>
                    <a:cubicBezTo>
                      <a:pt x="4017" y="135921"/>
                      <a:pt x="-806" y="127725"/>
                      <a:pt x="112" y="118824"/>
                    </a:cubicBezTo>
                    <a:lnTo>
                      <a:pt x="3049" y="90203"/>
                    </a:lnTo>
                    <a:lnTo>
                      <a:pt x="12235" y="83220"/>
                    </a:lnTo>
                    <a:lnTo>
                      <a:pt x="14236" y="40781"/>
                    </a:lnTo>
                    <a:cubicBezTo>
                      <a:pt x="14433" y="36634"/>
                      <a:pt x="15844" y="32716"/>
                      <a:pt x="18190" y="29880"/>
                    </a:cubicBezTo>
                    <a:lnTo>
                      <a:pt x="32920" y="11964"/>
                    </a:lnTo>
                    <a:lnTo>
                      <a:pt x="48996" y="20357"/>
                    </a:lnTo>
                    <a:lnTo>
                      <a:pt x="75964" y="1899"/>
                    </a:lnTo>
                    <a:cubicBezTo>
                      <a:pt x="81557" y="-1937"/>
                      <a:pt x="88496" y="194"/>
                      <a:pt x="92154" y="688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70" name="Freeform 1569">
                <a:extLst>
                  <a:ext uri="{FF2B5EF4-FFF2-40B4-BE49-F238E27FC236}">
                    <a16:creationId xmlns:a16="http://schemas.microsoft.com/office/drawing/2014/main" id="{5FA46A5A-0279-BBF8-372F-0B300265D8DC}"/>
                  </a:ext>
                </a:extLst>
              </p:cNvPr>
              <p:cNvSpPr/>
              <p:nvPr/>
            </p:nvSpPr>
            <p:spPr>
              <a:xfrm>
                <a:off x="10139254" y="9387606"/>
                <a:ext cx="119382" cy="149106"/>
              </a:xfrm>
              <a:custGeom>
                <a:avLst/>
                <a:gdLst>
                  <a:gd name="connsiteX0" fmla="*/ 34632 w 119382"/>
                  <a:gd name="connsiteY0" fmla="*/ 149106 h 149106"/>
                  <a:gd name="connsiteX1" fmla="*/ 32106 w 119382"/>
                  <a:gd name="connsiteY1" fmla="*/ 148893 h 149106"/>
                  <a:gd name="connsiteX2" fmla="*/ 14455 w 119382"/>
                  <a:gd name="connsiteY2" fmla="*/ 145730 h 149106"/>
                  <a:gd name="connsiteX3" fmla="*/ 135 w 119382"/>
                  <a:gd name="connsiteY3" fmla="*/ 122715 h 149106"/>
                  <a:gd name="connsiteX4" fmla="*/ 3285 w 119382"/>
                  <a:gd name="connsiteY4" fmla="*/ 92242 h 149106"/>
                  <a:gd name="connsiteX5" fmla="*/ 12356 w 119382"/>
                  <a:gd name="connsiteY5" fmla="*/ 85357 h 149106"/>
                  <a:gd name="connsiteX6" fmla="*/ 14242 w 119382"/>
                  <a:gd name="connsiteY6" fmla="*/ 44902 h 149106"/>
                  <a:gd name="connsiteX7" fmla="*/ 19163 w 119382"/>
                  <a:gd name="connsiteY7" fmla="*/ 31460 h 149106"/>
                  <a:gd name="connsiteX8" fmla="*/ 36124 w 119382"/>
                  <a:gd name="connsiteY8" fmla="*/ 10856 h 149106"/>
                  <a:gd name="connsiteX9" fmla="*/ 53004 w 119382"/>
                  <a:gd name="connsiteY9" fmla="*/ 19658 h 149106"/>
                  <a:gd name="connsiteX10" fmla="*/ 77823 w 119382"/>
                  <a:gd name="connsiteY10" fmla="*/ 2660 h 149106"/>
                  <a:gd name="connsiteX11" fmla="*/ 89454 w 119382"/>
                  <a:gd name="connsiteY11" fmla="*/ 414 h 149106"/>
                  <a:gd name="connsiteX12" fmla="*/ 100247 w 119382"/>
                  <a:gd name="connsiteY12" fmla="*/ 9151 h 149106"/>
                  <a:gd name="connsiteX13" fmla="*/ 116536 w 119382"/>
                  <a:gd name="connsiteY13" fmla="*/ 38886 h 149106"/>
                  <a:gd name="connsiteX14" fmla="*/ 119358 w 119382"/>
                  <a:gd name="connsiteY14" fmla="*/ 51590 h 149106"/>
                  <a:gd name="connsiteX15" fmla="*/ 117208 w 119382"/>
                  <a:gd name="connsiteY15" fmla="*/ 97193 h 149106"/>
                  <a:gd name="connsiteX16" fmla="*/ 99738 w 119382"/>
                  <a:gd name="connsiteY16" fmla="*/ 106503 h 149106"/>
                  <a:gd name="connsiteX17" fmla="*/ 90667 w 119382"/>
                  <a:gd name="connsiteY17" fmla="*/ 108044 h 149106"/>
                  <a:gd name="connsiteX18" fmla="*/ 68358 w 119382"/>
                  <a:gd name="connsiteY18" fmla="*/ 104438 h 149106"/>
                  <a:gd name="connsiteX19" fmla="*/ 60205 w 119382"/>
                  <a:gd name="connsiteY19" fmla="*/ 110650 h 149106"/>
                  <a:gd name="connsiteX20" fmla="*/ 49887 w 119382"/>
                  <a:gd name="connsiteY20" fmla="*/ 137337 h 149106"/>
                  <a:gd name="connsiteX21" fmla="*/ 34632 w 119382"/>
                  <a:gd name="connsiteY21" fmla="*/ 149106 h 149106"/>
                  <a:gd name="connsiteX22" fmla="*/ 11454 w 119382"/>
                  <a:gd name="connsiteY22" fmla="*/ 96849 h 149106"/>
                  <a:gd name="connsiteX23" fmla="*/ 8714 w 119382"/>
                  <a:gd name="connsiteY23" fmla="*/ 123584 h 149106"/>
                  <a:gd name="connsiteX24" fmla="*/ 15981 w 119382"/>
                  <a:gd name="connsiteY24" fmla="*/ 137255 h 149106"/>
                  <a:gd name="connsiteX25" fmla="*/ 33631 w 119382"/>
                  <a:gd name="connsiteY25" fmla="*/ 140419 h 149106"/>
                  <a:gd name="connsiteX26" fmla="*/ 41866 w 119382"/>
                  <a:gd name="connsiteY26" fmla="*/ 134239 h 149106"/>
                  <a:gd name="connsiteX27" fmla="*/ 52184 w 119382"/>
                  <a:gd name="connsiteY27" fmla="*/ 107536 h 149106"/>
                  <a:gd name="connsiteX28" fmla="*/ 69752 w 119382"/>
                  <a:gd name="connsiteY28" fmla="*/ 95931 h 149106"/>
                  <a:gd name="connsiteX29" fmla="*/ 92062 w 119382"/>
                  <a:gd name="connsiteY29" fmla="*/ 99537 h 149106"/>
                  <a:gd name="connsiteX30" fmla="*/ 95719 w 119382"/>
                  <a:gd name="connsiteY30" fmla="*/ 98898 h 149106"/>
                  <a:gd name="connsiteX31" fmla="*/ 108843 w 119382"/>
                  <a:gd name="connsiteY31" fmla="*/ 91915 h 149106"/>
                  <a:gd name="connsiteX32" fmla="*/ 110761 w 119382"/>
                  <a:gd name="connsiteY32" fmla="*/ 51180 h 149106"/>
                  <a:gd name="connsiteX33" fmla="*/ 108990 w 119382"/>
                  <a:gd name="connsiteY33" fmla="*/ 43017 h 149106"/>
                  <a:gd name="connsiteX34" fmla="*/ 92685 w 119382"/>
                  <a:gd name="connsiteY34" fmla="*/ 13281 h 149106"/>
                  <a:gd name="connsiteX35" fmla="*/ 87452 w 119382"/>
                  <a:gd name="connsiteY35" fmla="*/ 8774 h 149106"/>
                  <a:gd name="connsiteX36" fmla="*/ 82695 w 119382"/>
                  <a:gd name="connsiteY36" fmla="*/ 9757 h 149106"/>
                  <a:gd name="connsiteX37" fmla="*/ 53594 w 119382"/>
                  <a:gd name="connsiteY37" fmla="*/ 29673 h 149106"/>
                  <a:gd name="connsiteX38" fmla="*/ 38339 w 119382"/>
                  <a:gd name="connsiteY38" fmla="*/ 21707 h 149106"/>
                  <a:gd name="connsiteX39" fmla="*/ 25823 w 119382"/>
                  <a:gd name="connsiteY39" fmla="*/ 36935 h 149106"/>
                  <a:gd name="connsiteX40" fmla="*/ 22854 w 119382"/>
                  <a:gd name="connsiteY40" fmla="*/ 45295 h 149106"/>
                  <a:gd name="connsiteX41" fmla="*/ 20771 w 119382"/>
                  <a:gd name="connsiteY41" fmla="*/ 89734 h 149106"/>
                  <a:gd name="connsiteX42" fmla="*/ 11454 w 119382"/>
                  <a:gd name="connsiteY42" fmla="*/ 96816 h 14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9382" h="149106">
                    <a:moveTo>
                      <a:pt x="34632" y="149106"/>
                    </a:moveTo>
                    <a:cubicBezTo>
                      <a:pt x="33812" y="149106"/>
                      <a:pt x="32959" y="149041"/>
                      <a:pt x="32106" y="148893"/>
                    </a:cubicBezTo>
                    <a:lnTo>
                      <a:pt x="14455" y="145730"/>
                    </a:lnTo>
                    <a:cubicBezTo>
                      <a:pt x="5285" y="144074"/>
                      <a:pt x="-1013" y="133976"/>
                      <a:pt x="135" y="122715"/>
                    </a:cubicBezTo>
                    <a:lnTo>
                      <a:pt x="3285" y="92242"/>
                    </a:lnTo>
                    <a:lnTo>
                      <a:pt x="12356" y="85357"/>
                    </a:lnTo>
                    <a:lnTo>
                      <a:pt x="14242" y="44902"/>
                    </a:lnTo>
                    <a:cubicBezTo>
                      <a:pt x="14488" y="39804"/>
                      <a:pt x="16243" y="35034"/>
                      <a:pt x="19163" y="31460"/>
                    </a:cubicBezTo>
                    <a:lnTo>
                      <a:pt x="36124" y="10856"/>
                    </a:lnTo>
                    <a:lnTo>
                      <a:pt x="53004" y="19658"/>
                    </a:lnTo>
                    <a:lnTo>
                      <a:pt x="77823" y="2660"/>
                    </a:lnTo>
                    <a:cubicBezTo>
                      <a:pt x="81334" y="250"/>
                      <a:pt x="85451" y="-586"/>
                      <a:pt x="89454" y="414"/>
                    </a:cubicBezTo>
                    <a:cubicBezTo>
                      <a:pt x="93899" y="1479"/>
                      <a:pt x="97738" y="4578"/>
                      <a:pt x="100247" y="9151"/>
                    </a:cubicBezTo>
                    <a:lnTo>
                      <a:pt x="116536" y="38886"/>
                    </a:lnTo>
                    <a:cubicBezTo>
                      <a:pt x="118554" y="42574"/>
                      <a:pt x="119554" y="47082"/>
                      <a:pt x="119358" y="51590"/>
                    </a:cubicBezTo>
                    <a:lnTo>
                      <a:pt x="117208" y="97193"/>
                    </a:lnTo>
                    <a:lnTo>
                      <a:pt x="99738" y="106503"/>
                    </a:lnTo>
                    <a:cubicBezTo>
                      <a:pt x="96901" y="108028"/>
                      <a:pt x="93719" y="108536"/>
                      <a:pt x="90667" y="108044"/>
                    </a:cubicBezTo>
                    <a:lnTo>
                      <a:pt x="68358" y="104438"/>
                    </a:lnTo>
                    <a:cubicBezTo>
                      <a:pt x="65192" y="103930"/>
                      <a:pt x="61845" y="106405"/>
                      <a:pt x="60205" y="110650"/>
                    </a:cubicBezTo>
                    <a:lnTo>
                      <a:pt x="49887" y="137337"/>
                    </a:lnTo>
                    <a:cubicBezTo>
                      <a:pt x="47066" y="144648"/>
                      <a:pt x="41127" y="149106"/>
                      <a:pt x="34632" y="149106"/>
                    </a:cubicBezTo>
                    <a:close/>
                    <a:moveTo>
                      <a:pt x="11454" y="96849"/>
                    </a:moveTo>
                    <a:lnTo>
                      <a:pt x="8714" y="123584"/>
                    </a:lnTo>
                    <a:cubicBezTo>
                      <a:pt x="8042" y="130173"/>
                      <a:pt x="11372" y="136435"/>
                      <a:pt x="15981" y="137255"/>
                    </a:cubicBezTo>
                    <a:lnTo>
                      <a:pt x="33631" y="140419"/>
                    </a:lnTo>
                    <a:cubicBezTo>
                      <a:pt x="36830" y="140927"/>
                      <a:pt x="40209" y="138517"/>
                      <a:pt x="41866" y="134239"/>
                    </a:cubicBezTo>
                    <a:lnTo>
                      <a:pt x="52184" y="107536"/>
                    </a:lnTo>
                    <a:cubicBezTo>
                      <a:pt x="55334" y="99406"/>
                      <a:pt x="62207" y="94734"/>
                      <a:pt x="69752" y="95931"/>
                    </a:cubicBezTo>
                    <a:lnTo>
                      <a:pt x="92062" y="99537"/>
                    </a:lnTo>
                    <a:cubicBezTo>
                      <a:pt x="93210" y="99733"/>
                      <a:pt x="94555" y="99504"/>
                      <a:pt x="95719" y="98898"/>
                    </a:cubicBezTo>
                    <a:lnTo>
                      <a:pt x="108843" y="91915"/>
                    </a:lnTo>
                    <a:lnTo>
                      <a:pt x="110761" y="51180"/>
                    </a:lnTo>
                    <a:cubicBezTo>
                      <a:pt x="110894" y="48246"/>
                      <a:pt x="110270" y="45361"/>
                      <a:pt x="108990" y="43017"/>
                    </a:cubicBezTo>
                    <a:lnTo>
                      <a:pt x="92685" y="13281"/>
                    </a:lnTo>
                    <a:cubicBezTo>
                      <a:pt x="91373" y="10856"/>
                      <a:pt x="89503" y="9265"/>
                      <a:pt x="87452" y="8774"/>
                    </a:cubicBezTo>
                    <a:cubicBezTo>
                      <a:pt x="85844" y="8347"/>
                      <a:pt x="84204" y="8708"/>
                      <a:pt x="82695" y="9757"/>
                    </a:cubicBezTo>
                    <a:lnTo>
                      <a:pt x="53594" y="29673"/>
                    </a:lnTo>
                    <a:lnTo>
                      <a:pt x="38339" y="21707"/>
                    </a:lnTo>
                    <a:lnTo>
                      <a:pt x="25823" y="36935"/>
                    </a:lnTo>
                    <a:cubicBezTo>
                      <a:pt x="24101" y="39034"/>
                      <a:pt x="23002" y="42099"/>
                      <a:pt x="22854" y="45295"/>
                    </a:cubicBezTo>
                    <a:lnTo>
                      <a:pt x="20771" y="89734"/>
                    </a:lnTo>
                    <a:lnTo>
                      <a:pt x="11454" y="9681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09" name="Graphic 9">
              <a:extLst>
                <a:ext uri="{FF2B5EF4-FFF2-40B4-BE49-F238E27FC236}">
                  <a16:creationId xmlns:a16="http://schemas.microsoft.com/office/drawing/2014/main" id="{B6EC1B5A-6F8F-F279-9A97-C443330EE2A7}"/>
                </a:ext>
              </a:extLst>
            </p:cNvPr>
            <p:cNvGrpSpPr/>
            <p:nvPr/>
          </p:nvGrpSpPr>
          <p:grpSpPr>
            <a:xfrm>
              <a:off x="8998926" y="8982000"/>
              <a:ext cx="470587" cy="722501"/>
              <a:chOff x="8998926" y="8982000"/>
              <a:chExt cx="470587" cy="722501"/>
            </a:xfrm>
            <a:grpFill/>
          </p:grpSpPr>
          <p:sp>
            <p:nvSpPr>
              <p:cNvPr id="1567" name="Freeform 1566">
                <a:extLst>
                  <a:ext uri="{FF2B5EF4-FFF2-40B4-BE49-F238E27FC236}">
                    <a16:creationId xmlns:a16="http://schemas.microsoft.com/office/drawing/2014/main" id="{77879105-8F2F-C190-AB59-2EA2BA0AC7BB}"/>
                  </a:ext>
                </a:extLst>
              </p:cNvPr>
              <p:cNvSpPr/>
              <p:nvPr/>
            </p:nvSpPr>
            <p:spPr>
              <a:xfrm>
                <a:off x="9003273" y="8986289"/>
                <a:ext cx="461990" cy="713929"/>
              </a:xfrm>
              <a:custGeom>
                <a:avLst/>
                <a:gdLst>
                  <a:gd name="connsiteX0" fmla="*/ 116799 w 461990"/>
                  <a:gd name="connsiteY0" fmla="*/ 702444 h 713929"/>
                  <a:gd name="connsiteX1" fmla="*/ 112354 w 461990"/>
                  <a:gd name="connsiteY1" fmla="*/ 698936 h 713929"/>
                  <a:gd name="connsiteX2" fmla="*/ 91325 w 461990"/>
                  <a:gd name="connsiteY2" fmla="*/ 673347 h 713929"/>
                  <a:gd name="connsiteX3" fmla="*/ 74281 w 461990"/>
                  <a:gd name="connsiteY3" fmla="*/ 686314 h 713929"/>
                  <a:gd name="connsiteX4" fmla="*/ 71853 w 461990"/>
                  <a:gd name="connsiteY4" fmla="*/ 688724 h 713929"/>
                  <a:gd name="connsiteX5" fmla="*/ 55647 w 461990"/>
                  <a:gd name="connsiteY5" fmla="*/ 709263 h 713929"/>
                  <a:gd name="connsiteX6" fmla="*/ 36749 w 461990"/>
                  <a:gd name="connsiteY6" fmla="*/ 707427 h 713929"/>
                  <a:gd name="connsiteX7" fmla="*/ 2548 w 461990"/>
                  <a:gd name="connsiteY7" fmla="*/ 648776 h 713929"/>
                  <a:gd name="connsiteX8" fmla="*/ 5123 w 461990"/>
                  <a:gd name="connsiteY8" fmla="*/ 625794 h 713929"/>
                  <a:gd name="connsiteX9" fmla="*/ 33878 w 461990"/>
                  <a:gd name="connsiteY9" fmla="*/ 598304 h 713929"/>
                  <a:gd name="connsiteX10" fmla="*/ 37208 w 461990"/>
                  <a:gd name="connsiteY10" fmla="*/ 576765 h 713929"/>
                  <a:gd name="connsiteX11" fmla="*/ 23872 w 461990"/>
                  <a:gd name="connsiteY11" fmla="*/ 547997 h 713929"/>
                  <a:gd name="connsiteX12" fmla="*/ 27416 w 461990"/>
                  <a:gd name="connsiteY12" fmla="*/ 526245 h 713929"/>
                  <a:gd name="connsiteX13" fmla="*/ 38488 w 461990"/>
                  <a:gd name="connsiteY13" fmla="*/ 516147 h 713929"/>
                  <a:gd name="connsiteX14" fmla="*/ 43606 w 461990"/>
                  <a:gd name="connsiteY14" fmla="*/ 513410 h 713929"/>
                  <a:gd name="connsiteX15" fmla="*/ 75594 w 461990"/>
                  <a:gd name="connsiteY15" fmla="*/ 506231 h 713929"/>
                  <a:gd name="connsiteX16" fmla="*/ 85895 w 461990"/>
                  <a:gd name="connsiteY16" fmla="*/ 492772 h 713929"/>
                  <a:gd name="connsiteX17" fmla="*/ 89045 w 461990"/>
                  <a:gd name="connsiteY17" fmla="*/ 467906 h 713929"/>
                  <a:gd name="connsiteX18" fmla="*/ 120146 w 461990"/>
                  <a:gd name="connsiteY18" fmla="*/ 503214 h 713929"/>
                  <a:gd name="connsiteX19" fmla="*/ 127971 w 461990"/>
                  <a:gd name="connsiteY19" fmla="*/ 507263 h 713929"/>
                  <a:gd name="connsiteX20" fmla="*/ 171802 w 461990"/>
                  <a:gd name="connsiteY20" fmla="*/ 509492 h 713929"/>
                  <a:gd name="connsiteX21" fmla="*/ 182596 w 461990"/>
                  <a:gd name="connsiteY21" fmla="*/ 502624 h 713929"/>
                  <a:gd name="connsiteX22" fmla="*/ 197605 w 461990"/>
                  <a:gd name="connsiteY22" fmla="*/ 475217 h 713929"/>
                  <a:gd name="connsiteX23" fmla="*/ 199770 w 461990"/>
                  <a:gd name="connsiteY23" fmla="*/ 468348 h 713929"/>
                  <a:gd name="connsiteX24" fmla="*/ 205905 w 461990"/>
                  <a:gd name="connsiteY24" fmla="*/ 418615 h 713929"/>
                  <a:gd name="connsiteX25" fmla="*/ 205938 w 461990"/>
                  <a:gd name="connsiteY25" fmla="*/ 413795 h 713929"/>
                  <a:gd name="connsiteX26" fmla="*/ 199770 w 461990"/>
                  <a:gd name="connsiteY26" fmla="*/ 356325 h 713929"/>
                  <a:gd name="connsiteX27" fmla="*/ 197178 w 461990"/>
                  <a:gd name="connsiteY27" fmla="*/ 348440 h 713929"/>
                  <a:gd name="connsiteX28" fmla="*/ 173852 w 461990"/>
                  <a:gd name="connsiteY28" fmla="*/ 310246 h 713929"/>
                  <a:gd name="connsiteX29" fmla="*/ 171933 w 461990"/>
                  <a:gd name="connsiteY29" fmla="*/ 294379 h 713929"/>
                  <a:gd name="connsiteX30" fmla="*/ 196998 w 461990"/>
                  <a:gd name="connsiteY30" fmla="*/ 207976 h 713929"/>
                  <a:gd name="connsiteX31" fmla="*/ 185023 w 461990"/>
                  <a:gd name="connsiteY31" fmla="*/ 195486 h 713929"/>
                  <a:gd name="connsiteX32" fmla="*/ 175705 w 461990"/>
                  <a:gd name="connsiteY32" fmla="*/ 191978 h 713929"/>
                  <a:gd name="connsiteX33" fmla="*/ 141602 w 461990"/>
                  <a:gd name="connsiteY33" fmla="*/ 196911 h 713929"/>
                  <a:gd name="connsiteX34" fmla="*/ 128824 w 461990"/>
                  <a:gd name="connsiteY34" fmla="*/ 187748 h 713929"/>
                  <a:gd name="connsiteX35" fmla="*/ 118358 w 461990"/>
                  <a:gd name="connsiteY35" fmla="*/ 159571 h 713929"/>
                  <a:gd name="connsiteX36" fmla="*/ 117292 w 461990"/>
                  <a:gd name="connsiteY36" fmla="*/ 149752 h 713929"/>
                  <a:gd name="connsiteX37" fmla="*/ 119375 w 461990"/>
                  <a:gd name="connsiteY37" fmla="*/ 133900 h 713929"/>
                  <a:gd name="connsiteX38" fmla="*/ 132154 w 461990"/>
                  <a:gd name="connsiteY38" fmla="*/ 120312 h 713929"/>
                  <a:gd name="connsiteX39" fmla="*/ 199803 w 461990"/>
                  <a:gd name="connsiteY39" fmla="*/ 122672 h 713929"/>
                  <a:gd name="connsiteX40" fmla="*/ 203314 w 461990"/>
                  <a:gd name="connsiteY40" fmla="*/ 123442 h 713929"/>
                  <a:gd name="connsiteX41" fmla="*/ 252131 w 461990"/>
                  <a:gd name="connsiteY41" fmla="*/ 143687 h 713929"/>
                  <a:gd name="connsiteX42" fmla="*/ 288548 w 461990"/>
                  <a:gd name="connsiteY42" fmla="*/ 157784 h 713929"/>
                  <a:gd name="connsiteX43" fmla="*/ 304672 w 461990"/>
                  <a:gd name="connsiteY43" fmla="*/ 144359 h 713929"/>
                  <a:gd name="connsiteX44" fmla="*/ 306920 w 461990"/>
                  <a:gd name="connsiteY44" fmla="*/ 123115 h 713929"/>
                  <a:gd name="connsiteX45" fmla="*/ 308511 w 461990"/>
                  <a:gd name="connsiteY45" fmla="*/ 117148 h 713929"/>
                  <a:gd name="connsiteX46" fmla="*/ 340794 w 461990"/>
                  <a:gd name="connsiteY46" fmla="*/ 45137 h 713929"/>
                  <a:gd name="connsiteX47" fmla="*/ 343057 w 461990"/>
                  <a:gd name="connsiteY47" fmla="*/ 41433 h 713929"/>
                  <a:gd name="connsiteX48" fmla="*/ 373453 w 461990"/>
                  <a:gd name="connsiteY48" fmla="*/ 4436 h 713929"/>
                  <a:gd name="connsiteX49" fmla="*/ 385133 w 461990"/>
                  <a:gd name="connsiteY49" fmla="*/ 485 h 713929"/>
                  <a:gd name="connsiteX50" fmla="*/ 421091 w 461990"/>
                  <a:gd name="connsiteY50" fmla="*/ 11993 h 713929"/>
                  <a:gd name="connsiteX51" fmla="*/ 423141 w 461990"/>
                  <a:gd name="connsiteY51" fmla="*/ 12419 h 713929"/>
                  <a:gd name="connsiteX52" fmla="*/ 450355 w 461990"/>
                  <a:gd name="connsiteY52" fmla="*/ 15173 h 713929"/>
                  <a:gd name="connsiteX53" fmla="*/ 461903 w 461990"/>
                  <a:gd name="connsiteY53" fmla="*/ 33368 h 713929"/>
                  <a:gd name="connsiteX54" fmla="*/ 459130 w 461990"/>
                  <a:gd name="connsiteY54" fmla="*/ 63759 h 713929"/>
                  <a:gd name="connsiteX55" fmla="*/ 457736 w 461990"/>
                  <a:gd name="connsiteY55" fmla="*/ 69513 h 713929"/>
                  <a:gd name="connsiteX56" fmla="*/ 441087 w 461990"/>
                  <a:gd name="connsiteY56" fmla="*/ 110017 h 713929"/>
                  <a:gd name="connsiteX57" fmla="*/ 440102 w 461990"/>
                  <a:gd name="connsiteY57" fmla="*/ 113165 h 713929"/>
                  <a:gd name="connsiteX58" fmla="*/ 429193 w 461990"/>
                  <a:gd name="connsiteY58" fmla="*/ 162308 h 713929"/>
                  <a:gd name="connsiteX59" fmla="*/ 428866 w 461990"/>
                  <a:gd name="connsiteY59" fmla="*/ 164177 h 713929"/>
                  <a:gd name="connsiteX60" fmla="*/ 420089 w 461990"/>
                  <a:gd name="connsiteY60" fmla="*/ 233532 h 713929"/>
                  <a:gd name="connsiteX61" fmla="*/ 420024 w 461990"/>
                  <a:gd name="connsiteY61" fmla="*/ 238252 h 713929"/>
                  <a:gd name="connsiteX62" fmla="*/ 423879 w 461990"/>
                  <a:gd name="connsiteY62" fmla="*/ 277020 h 713929"/>
                  <a:gd name="connsiteX63" fmla="*/ 422615 w 461990"/>
                  <a:gd name="connsiteY63" fmla="*/ 286478 h 713929"/>
                  <a:gd name="connsiteX64" fmla="*/ 413955 w 461990"/>
                  <a:gd name="connsiteY64" fmla="*/ 308591 h 713929"/>
                  <a:gd name="connsiteX65" fmla="*/ 412658 w 461990"/>
                  <a:gd name="connsiteY65" fmla="*/ 314394 h 713929"/>
                  <a:gd name="connsiteX66" fmla="*/ 410739 w 461990"/>
                  <a:gd name="connsiteY66" fmla="*/ 340080 h 713929"/>
                  <a:gd name="connsiteX67" fmla="*/ 410067 w 461990"/>
                  <a:gd name="connsiteY67" fmla="*/ 343965 h 713929"/>
                  <a:gd name="connsiteX68" fmla="*/ 404965 w 461990"/>
                  <a:gd name="connsiteY68" fmla="*/ 362619 h 713929"/>
                  <a:gd name="connsiteX69" fmla="*/ 400684 w 461990"/>
                  <a:gd name="connsiteY69" fmla="*/ 370176 h 713929"/>
                  <a:gd name="connsiteX70" fmla="*/ 363251 w 461990"/>
                  <a:gd name="connsiteY70" fmla="*/ 406862 h 713929"/>
                  <a:gd name="connsiteX71" fmla="*/ 361594 w 461990"/>
                  <a:gd name="connsiteY71" fmla="*/ 408812 h 713929"/>
                  <a:gd name="connsiteX72" fmla="*/ 333920 w 461990"/>
                  <a:gd name="connsiteY72" fmla="*/ 447662 h 713929"/>
                  <a:gd name="connsiteX73" fmla="*/ 331657 w 461990"/>
                  <a:gd name="connsiteY73" fmla="*/ 452153 h 713929"/>
                  <a:gd name="connsiteX74" fmla="*/ 306133 w 461990"/>
                  <a:gd name="connsiteY74" fmla="*/ 527228 h 713929"/>
                  <a:gd name="connsiteX75" fmla="*/ 305083 w 461990"/>
                  <a:gd name="connsiteY75" fmla="*/ 534523 h 713929"/>
                  <a:gd name="connsiteX76" fmla="*/ 307035 w 461990"/>
                  <a:gd name="connsiteY76" fmla="*/ 591748 h 713929"/>
                  <a:gd name="connsiteX77" fmla="*/ 304361 w 461990"/>
                  <a:gd name="connsiteY77" fmla="*/ 602550 h 713929"/>
                  <a:gd name="connsiteX78" fmla="*/ 291943 w 461990"/>
                  <a:gd name="connsiteY78" fmla="*/ 623057 h 713929"/>
                  <a:gd name="connsiteX79" fmla="*/ 290188 w 461990"/>
                  <a:gd name="connsiteY79" fmla="*/ 625417 h 713929"/>
                  <a:gd name="connsiteX80" fmla="*/ 254985 w 461990"/>
                  <a:gd name="connsiteY80" fmla="*/ 664233 h 713929"/>
                  <a:gd name="connsiteX81" fmla="*/ 253887 w 461990"/>
                  <a:gd name="connsiteY81" fmla="*/ 665611 h 713929"/>
                  <a:gd name="connsiteX82" fmla="*/ 223687 w 461990"/>
                  <a:gd name="connsiteY82" fmla="*/ 708083 h 713929"/>
                  <a:gd name="connsiteX83" fmla="*/ 209432 w 461990"/>
                  <a:gd name="connsiteY83" fmla="*/ 712050 h 713929"/>
                  <a:gd name="connsiteX84" fmla="*/ 192373 w 461990"/>
                  <a:gd name="connsiteY84" fmla="*/ 702607 h 713929"/>
                  <a:gd name="connsiteX85" fmla="*/ 187779 w 461990"/>
                  <a:gd name="connsiteY85" fmla="*/ 678855 h 713929"/>
                  <a:gd name="connsiteX86" fmla="*/ 159483 w 461990"/>
                  <a:gd name="connsiteY86" fmla="*/ 677708 h 713929"/>
                  <a:gd name="connsiteX87" fmla="*/ 149394 w 461990"/>
                  <a:gd name="connsiteY87" fmla="*/ 683593 h 713929"/>
                  <a:gd name="connsiteX88" fmla="*/ 132663 w 461990"/>
                  <a:gd name="connsiteY88" fmla="*/ 709607 h 713929"/>
                  <a:gd name="connsiteX89" fmla="*/ 116799 w 461990"/>
                  <a:gd name="connsiteY89" fmla="*/ 702362 h 71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1990" h="713929">
                    <a:moveTo>
                      <a:pt x="116799" y="702444"/>
                    </a:moveTo>
                    <a:cubicBezTo>
                      <a:pt x="115143" y="701689"/>
                      <a:pt x="113634" y="700493"/>
                      <a:pt x="112354" y="698936"/>
                    </a:cubicBezTo>
                    <a:lnTo>
                      <a:pt x="91325" y="673347"/>
                    </a:lnTo>
                    <a:lnTo>
                      <a:pt x="74281" y="686314"/>
                    </a:lnTo>
                    <a:cubicBezTo>
                      <a:pt x="73395" y="686986"/>
                      <a:pt x="72575" y="687806"/>
                      <a:pt x="71853" y="688724"/>
                    </a:cubicBezTo>
                    <a:lnTo>
                      <a:pt x="55647" y="709263"/>
                    </a:lnTo>
                    <a:cubicBezTo>
                      <a:pt x="50217" y="716164"/>
                      <a:pt x="41326" y="715295"/>
                      <a:pt x="36749" y="707427"/>
                    </a:cubicBezTo>
                    <a:lnTo>
                      <a:pt x="2548" y="648776"/>
                    </a:lnTo>
                    <a:cubicBezTo>
                      <a:pt x="-1685" y="641531"/>
                      <a:pt x="-520" y="631204"/>
                      <a:pt x="5123" y="625794"/>
                    </a:cubicBezTo>
                    <a:lnTo>
                      <a:pt x="33878" y="598304"/>
                    </a:lnTo>
                    <a:cubicBezTo>
                      <a:pt x="39112" y="593305"/>
                      <a:pt x="40538" y="583978"/>
                      <a:pt x="37208" y="576765"/>
                    </a:cubicBezTo>
                    <a:lnTo>
                      <a:pt x="23872" y="547997"/>
                    </a:lnTo>
                    <a:cubicBezTo>
                      <a:pt x="20477" y="540670"/>
                      <a:pt x="22019" y="531179"/>
                      <a:pt x="27416" y="526245"/>
                    </a:cubicBezTo>
                    <a:lnTo>
                      <a:pt x="38488" y="516147"/>
                    </a:lnTo>
                    <a:cubicBezTo>
                      <a:pt x="40014" y="514754"/>
                      <a:pt x="41769" y="513820"/>
                      <a:pt x="43606" y="513410"/>
                    </a:cubicBezTo>
                    <a:lnTo>
                      <a:pt x="75594" y="506231"/>
                    </a:lnTo>
                    <a:cubicBezTo>
                      <a:pt x="80892" y="505034"/>
                      <a:pt x="85026" y="499641"/>
                      <a:pt x="85895" y="492772"/>
                    </a:cubicBezTo>
                    <a:lnTo>
                      <a:pt x="89045" y="467906"/>
                    </a:lnTo>
                    <a:lnTo>
                      <a:pt x="120146" y="503214"/>
                    </a:lnTo>
                    <a:cubicBezTo>
                      <a:pt x="122328" y="505689"/>
                      <a:pt x="125083" y="507115"/>
                      <a:pt x="127971" y="507263"/>
                    </a:cubicBezTo>
                    <a:lnTo>
                      <a:pt x="171802" y="509492"/>
                    </a:lnTo>
                    <a:cubicBezTo>
                      <a:pt x="176067" y="509705"/>
                      <a:pt x="180119" y="507115"/>
                      <a:pt x="182596" y="502624"/>
                    </a:cubicBezTo>
                    <a:lnTo>
                      <a:pt x="197605" y="475217"/>
                    </a:lnTo>
                    <a:cubicBezTo>
                      <a:pt x="198720" y="473168"/>
                      <a:pt x="199458" y="470824"/>
                      <a:pt x="199770" y="468348"/>
                    </a:cubicBezTo>
                    <a:lnTo>
                      <a:pt x="205905" y="418615"/>
                    </a:lnTo>
                    <a:cubicBezTo>
                      <a:pt x="206102" y="417025"/>
                      <a:pt x="206118" y="415402"/>
                      <a:pt x="205938" y="413795"/>
                    </a:cubicBezTo>
                    <a:lnTo>
                      <a:pt x="199770" y="356325"/>
                    </a:lnTo>
                    <a:cubicBezTo>
                      <a:pt x="199458" y="353440"/>
                      <a:pt x="198573" y="350719"/>
                      <a:pt x="197178" y="348440"/>
                    </a:cubicBezTo>
                    <a:lnTo>
                      <a:pt x="173852" y="310246"/>
                    </a:lnTo>
                    <a:cubicBezTo>
                      <a:pt x="171113" y="305755"/>
                      <a:pt x="170391" y="299739"/>
                      <a:pt x="171933" y="294379"/>
                    </a:cubicBezTo>
                    <a:lnTo>
                      <a:pt x="196998" y="207976"/>
                    </a:lnTo>
                    <a:lnTo>
                      <a:pt x="185023" y="195486"/>
                    </a:lnTo>
                    <a:cubicBezTo>
                      <a:pt x="182399" y="192748"/>
                      <a:pt x="179052" y="191486"/>
                      <a:pt x="175705" y="191978"/>
                    </a:cubicBezTo>
                    <a:lnTo>
                      <a:pt x="141602" y="196911"/>
                    </a:lnTo>
                    <a:cubicBezTo>
                      <a:pt x="136271" y="197682"/>
                      <a:pt x="131137" y="194010"/>
                      <a:pt x="128824" y="187748"/>
                    </a:cubicBezTo>
                    <a:lnTo>
                      <a:pt x="118358" y="159571"/>
                    </a:lnTo>
                    <a:cubicBezTo>
                      <a:pt x="117226" y="156522"/>
                      <a:pt x="116849" y="153096"/>
                      <a:pt x="117292" y="149752"/>
                    </a:cubicBezTo>
                    <a:lnTo>
                      <a:pt x="119375" y="133900"/>
                    </a:lnTo>
                    <a:cubicBezTo>
                      <a:pt x="120425" y="125885"/>
                      <a:pt x="125871" y="120099"/>
                      <a:pt x="132154" y="120312"/>
                    </a:cubicBezTo>
                    <a:lnTo>
                      <a:pt x="199803" y="122672"/>
                    </a:lnTo>
                    <a:cubicBezTo>
                      <a:pt x="201000" y="122721"/>
                      <a:pt x="202181" y="122967"/>
                      <a:pt x="203314" y="123442"/>
                    </a:cubicBezTo>
                    <a:lnTo>
                      <a:pt x="252131" y="143687"/>
                    </a:lnTo>
                    <a:lnTo>
                      <a:pt x="288548" y="157784"/>
                    </a:lnTo>
                    <a:cubicBezTo>
                      <a:pt x="295962" y="160653"/>
                      <a:pt x="303623" y="154292"/>
                      <a:pt x="304672" y="144359"/>
                    </a:cubicBezTo>
                    <a:lnTo>
                      <a:pt x="306920" y="123115"/>
                    </a:lnTo>
                    <a:cubicBezTo>
                      <a:pt x="307149" y="121017"/>
                      <a:pt x="307675" y="118984"/>
                      <a:pt x="308511" y="117148"/>
                    </a:cubicBezTo>
                    <a:lnTo>
                      <a:pt x="340794" y="45137"/>
                    </a:lnTo>
                    <a:cubicBezTo>
                      <a:pt x="341400" y="43760"/>
                      <a:pt x="342171" y="42515"/>
                      <a:pt x="343057" y="41433"/>
                    </a:cubicBezTo>
                    <a:lnTo>
                      <a:pt x="373453" y="4436"/>
                    </a:lnTo>
                    <a:cubicBezTo>
                      <a:pt x="376570" y="633"/>
                      <a:pt x="380966" y="-859"/>
                      <a:pt x="385133" y="485"/>
                    </a:cubicBezTo>
                    <a:lnTo>
                      <a:pt x="421091" y="11993"/>
                    </a:lnTo>
                    <a:cubicBezTo>
                      <a:pt x="421762" y="12206"/>
                      <a:pt x="422451" y="12353"/>
                      <a:pt x="423141" y="12419"/>
                    </a:cubicBezTo>
                    <a:lnTo>
                      <a:pt x="450355" y="15173"/>
                    </a:lnTo>
                    <a:cubicBezTo>
                      <a:pt x="457506" y="15894"/>
                      <a:pt x="462740" y="24155"/>
                      <a:pt x="461903" y="33368"/>
                    </a:cubicBezTo>
                    <a:lnTo>
                      <a:pt x="459130" y="63759"/>
                    </a:lnTo>
                    <a:cubicBezTo>
                      <a:pt x="458950" y="65775"/>
                      <a:pt x="458475" y="67726"/>
                      <a:pt x="457736" y="69513"/>
                    </a:cubicBezTo>
                    <a:lnTo>
                      <a:pt x="441087" y="110017"/>
                    </a:lnTo>
                    <a:cubicBezTo>
                      <a:pt x="440676" y="111017"/>
                      <a:pt x="440348" y="112083"/>
                      <a:pt x="440102" y="113165"/>
                    </a:cubicBezTo>
                    <a:lnTo>
                      <a:pt x="429193" y="162308"/>
                    </a:lnTo>
                    <a:cubicBezTo>
                      <a:pt x="429062" y="162931"/>
                      <a:pt x="428948" y="163554"/>
                      <a:pt x="428866" y="164177"/>
                    </a:cubicBezTo>
                    <a:lnTo>
                      <a:pt x="420089" y="233532"/>
                    </a:lnTo>
                    <a:cubicBezTo>
                      <a:pt x="419893" y="235089"/>
                      <a:pt x="419876" y="236695"/>
                      <a:pt x="420024" y="238252"/>
                    </a:cubicBezTo>
                    <a:lnTo>
                      <a:pt x="423879" y="277020"/>
                    </a:lnTo>
                    <a:cubicBezTo>
                      <a:pt x="424207" y="280266"/>
                      <a:pt x="423764" y="283560"/>
                      <a:pt x="422615" y="286478"/>
                    </a:cubicBezTo>
                    <a:lnTo>
                      <a:pt x="413955" y="308591"/>
                    </a:lnTo>
                    <a:cubicBezTo>
                      <a:pt x="413249" y="310410"/>
                      <a:pt x="412807" y="312377"/>
                      <a:pt x="412658" y="314394"/>
                    </a:cubicBezTo>
                    <a:lnTo>
                      <a:pt x="410739" y="340080"/>
                    </a:lnTo>
                    <a:cubicBezTo>
                      <a:pt x="410641" y="341408"/>
                      <a:pt x="410412" y="342703"/>
                      <a:pt x="410067" y="343965"/>
                    </a:cubicBezTo>
                    <a:lnTo>
                      <a:pt x="404965" y="362619"/>
                    </a:lnTo>
                    <a:cubicBezTo>
                      <a:pt x="404145" y="365619"/>
                      <a:pt x="402652" y="368258"/>
                      <a:pt x="400684" y="370176"/>
                    </a:cubicBezTo>
                    <a:lnTo>
                      <a:pt x="363251" y="406862"/>
                    </a:lnTo>
                    <a:cubicBezTo>
                      <a:pt x="362660" y="407452"/>
                      <a:pt x="362102" y="408091"/>
                      <a:pt x="361594" y="408812"/>
                    </a:cubicBezTo>
                    <a:lnTo>
                      <a:pt x="333920" y="447662"/>
                    </a:lnTo>
                    <a:cubicBezTo>
                      <a:pt x="332985" y="448989"/>
                      <a:pt x="332214" y="450497"/>
                      <a:pt x="331657" y="452153"/>
                    </a:cubicBezTo>
                    <a:lnTo>
                      <a:pt x="306133" y="527228"/>
                    </a:lnTo>
                    <a:cubicBezTo>
                      <a:pt x="305345" y="529524"/>
                      <a:pt x="304984" y="532031"/>
                      <a:pt x="305083" y="534523"/>
                    </a:cubicBezTo>
                    <a:lnTo>
                      <a:pt x="307035" y="591748"/>
                    </a:lnTo>
                    <a:cubicBezTo>
                      <a:pt x="307166" y="595649"/>
                      <a:pt x="306214" y="599469"/>
                      <a:pt x="304361" y="602550"/>
                    </a:cubicBezTo>
                    <a:lnTo>
                      <a:pt x="291943" y="623057"/>
                    </a:lnTo>
                    <a:cubicBezTo>
                      <a:pt x="291418" y="623909"/>
                      <a:pt x="290844" y="624712"/>
                      <a:pt x="290188" y="625417"/>
                    </a:cubicBezTo>
                    <a:lnTo>
                      <a:pt x="254985" y="664233"/>
                    </a:lnTo>
                    <a:cubicBezTo>
                      <a:pt x="254592" y="664660"/>
                      <a:pt x="254231" y="665119"/>
                      <a:pt x="253887" y="665611"/>
                    </a:cubicBezTo>
                    <a:lnTo>
                      <a:pt x="223687" y="708083"/>
                    </a:lnTo>
                    <a:cubicBezTo>
                      <a:pt x="220062" y="713181"/>
                      <a:pt x="214353" y="714770"/>
                      <a:pt x="209432" y="712050"/>
                    </a:cubicBezTo>
                    <a:lnTo>
                      <a:pt x="192373" y="702607"/>
                    </a:lnTo>
                    <a:lnTo>
                      <a:pt x="187779" y="678855"/>
                    </a:lnTo>
                    <a:lnTo>
                      <a:pt x="159483" y="677708"/>
                    </a:lnTo>
                    <a:cubicBezTo>
                      <a:pt x="155595" y="677544"/>
                      <a:pt x="151871" y="679724"/>
                      <a:pt x="149394" y="683593"/>
                    </a:cubicBezTo>
                    <a:lnTo>
                      <a:pt x="132663" y="709607"/>
                    </a:lnTo>
                    <a:lnTo>
                      <a:pt x="116799" y="70236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68" name="Freeform 1567">
                <a:extLst>
                  <a:ext uri="{FF2B5EF4-FFF2-40B4-BE49-F238E27FC236}">
                    <a16:creationId xmlns:a16="http://schemas.microsoft.com/office/drawing/2014/main" id="{1CBCFF99-4A09-AA77-7C2A-991F187DFC42}"/>
                  </a:ext>
                </a:extLst>
              </p:cNvPr>
              <p:cNvSpPr/>
              <p:nvPr/>
            </p:nvSpPr>
            <p:spPr>
              <a:xfrm>
                <a:off x="8998926" y="8982000"/>
                <a:ext cx="470587" cy="722501"/>
              </a:xfrm>
              <a:custGeom>
                <a:avLst/>
                <a:gdLst>
                  <a:gd name="connsiteX0" fmla="*/ 51168 w 470587"/>
                  <a:gd name="connsiteY0" fmla="*/ 722501 h 722501"/>
                  <a:gd name="connsiteX1" fmla="*/ 50184 w 470587"/>
                  <a:gd name="connsiteY1" fmla="*/ 722469 h 722501"/>
                  <a:gd name="connsiteX2" fmla="*/ 37373 w 470587"/>
                  <a:gd name="connsiteY2" fmla="*/ 713879 h 722501"/>
                  <a:gd name="connsiteX3" fmla="*/ 3171 w 470587"/>
                  <a:gd name="connsiteY3" fmla="*/ 655228 h 722501"/>
                  <a:gd name="connsiteX4" fmla="*/ 6484 w 470587"/>
                  <a:gd name="connsiteY4" fmla="*/ 626984 h 722501"/>
                  <a:gd name="connsiteX5" fmla="*/ 35240 w 470587"/>
                  <a:gd name="connsiteY5" fmla="*/ 599495 h 722501"/>
                  <a:gd name="connsiteX6" fmla="*/ 37635 w 470587"/>
                  <a:gd name="connsiteY6" fmla="*/ 582874 h 722501"/>
                  <a:gd name="connsiteX7" fmla="*/ 24283 w 470587"/>
                  <a:gd name="connsiteY7" fmla="*/ 554106 h 722501"/>
                  <a:gd name="connsiteX8" fmla="*/ 28859 w 470587"/>
                  <a:gd name="connsiteY8" fmla="*/ 527370 h 722501"/>
                  <a:gd name="connsiteX9" fmla="*/ 39899 w 470587"/>
                  <a:gd name="connsiteY9" fmla="*/ 517256 h 722501"/>
                  <a:gd name="connsiteX10" fmla="*/ 46969 w 470587"/>
                  <a:gd name="connsiteY10" fmla="*/ 513486 h 722501"/>
                  <a:gd name="connsiteX11" fmla="*/ 78973 w 470587"/>
                  <a:gd name="connsiteY11" fmla="*/ 506306 h 722501"/>
                  <a:gd name="connsiteX12" fmla="*/ 85944 w 470587"/>
                  <a:gd name="connsiteY12" fmla="*/ 496520 h 722501"/>
                  <a:gd name="connsiteX13" fmla="*/ 90275 w 470587"/>
                  <a:gd name="connsiteY13" fmla="*/ 462195 h 722501"/>
                  <a:gd name="connsiteX14" fmla="*/ 127676 w 470587"/>
                  <a:gd name="connsiteY14" fmla="*/ 504667 h 722501"/>
                  <a:gd name="connsiteX15" fmla="*/ 132482 w 470587"/>
                  <a:gd name="connsiteY15" fmla="*/ 507257 h 722501"/>
                  <a:gd name="connsiteX16" fmla="*/ 176313 w 470587"/>
                  <a:gd name="connsiteY16" fmla="*/ 509469 h 722501"/>
                  <a:gd name="connsiteX17" fmla="*/ 183087 w 470587"/>
                  <a:gd name="connsiteY17" fmla="*/ 504847 h 722501"/>
                  <a:gd name="connsiteX18" fmla="*/ 198131 w 470587"/>
                  <a:gd name="connsiteY18" fmla="*/ 477440 h 722501"/>
                  <a:gd name="connsiteX19" fmla="*/ 199787 w 470587"/>
                  <a:gd name="connsiteY19" fmla="*/ 472063 h 722501"/>
                  <a:gd name="connsiteX20" fmla="*/ 205906 w 470587"/>
                  <a:gd name="connsiteY20" fmla="*/ 422379 h 722501"/>
                  <a:gd name="connsiteX21" fmla="*/ 205938 w 470587"/>
                  <a:gd name="connsiteY21" fmla="*/ 418527 h 722501"/>
                  <a:gd name="connsiteX22" fmla="*/ 199770 w 470587"/>
                  <a:gd name="connsiteY22" fmla="*/ 361039 h 722501"/>
                  <a:gd name="connsiteX23" fmla="*/ 197785 w 470587"/>
                  <a:gd name="connsiteY23" fmla="*/ 354925 h 722501"/>
                  <a:gd name="connsiteX24" fmla="*/ 174459 w 470587"/>
                  <a:gd name="connsiteY24" fmla="*/ 316748 h 722501"/>
                  <a:gd name="connsiteX25" fmla="*/ 172097 w 470587"/>
                  <a:gd name="connsiteY25" fmla="*/ 297471 h 722501"/>
                  <a:gd name="connsiteX26" fmla="*/ 196474 w 470587"/>
                  <a:gd name="connsiteY26" fmla="*/ 213445 h 722501"/>
                  <a:gd name="connsiteX27" fmla="*/ 186204 w 470587"/>
                  <a:gd name="connsiteY27" fmla="*/ 202725 h 722501"/>
                  <a:gd name="connsiteX28" fmla="*/ 180627 w 470587"/>
                  <a:gd name="connsiteY28" fmla="*/ 200495 h 722501"/>
                  <a:gd name="connsiteX29" fmla="*/ 146523 w 470587"/>
                  <a:gd name="connsiteY29" fmla="*/ 205430 h 722501"/>
                  <a:gd name="connsiteX30" fmla="*/ 129070 w 470587"/>
                  <a:gd name="connsiteY30" fmla="*/ 193512 h 722501"/>
                  <a:gd name="connsiteX31" fmla="*/ 118621 w 470587"/>
                  <a:gd name="connsiteY31" fmla="*/ 165334 h 722501"/>
                  <a:gd name="connsiteX32" fmla="*/ 117325 w 470587"/>
                  <a:gd name="connsiteY32" fmla="*/ 153483 h 722501"/>
                  <a:gd name="connsiteX33" fmla="*/ 119409 w 470587"/>
                  <a:gd name="connsiteY33" fmla="*/ 137648 h 722501"/>
                  <a:gd name="connsiteX34" fmla="*/ 136599 w 470587"/>
                  <a:gd name="connsiteY34" fmla="*/ 120322 h 722501"/>
                  <a:gd name="connsiteX35" fmla="*/ 204249 w 470587"/>
                  <a:gd name="connsiteY35" fmla="*/ 122666 h 722501"/>
                  <a:gd name="connsiteX36" fmla="*/ 209235 w 470587"/>
                  <a:gd name="connsiteY36" fmla="*/ 123764 h 722501"/>
                  <a:gd name="connsiteX37" fmla="*/ 258070 w 470587"/>
                  <a:gd name="connsiteY37" fmla="*/ 144041 h 722501"/>
                  <a:gd name="connsiteX38" fmla="*/ 294371 w 470587"/>
                  <a:gd name="connsiteY38" fmla="*/ 158089 h 722501"/>
                  <a:gd name="connsiteX39" fmla="*/ 299588 w 470587"/>
                  <a:gd name="connsiteY39" fmla="*/ 157564 h 722501"/>
                  <a:gd name="connsiteX40" fmla="*/ 304656 w 470587"/>
                  <a:gd name="connsiteY40" fmla="*/ 148221 h 722501"/>
                  <a:gd name="connsiteX41" fmla="*/ 306904 w 470587"/>
                  <a:gd name="connsiteY41" fmla="*/ 126977 h 722501"/>
                  <a:gd name="connsiteX42" fmla="*/ 308856 w 470587"/>
                  <a:gd name="connsiteY42" fmla="*/ 119699 h 722501"/>
                  <a:gd name="connsiteX43" fmla="*/ 341122 w 470587"/>
                  <a:gd name="connsiteY43" fmla="*/ 47672 h 722501"/>
                  <a:gd name="connsiteX44" fmla="*/ 343992 w 470587"/>
                  <a:gd name="connsiteY44" fmla="*/ 43016 h 722501"/>
                  <a:gd name="connsiteX45" fmla="*/ 374405 w 470587"/>
                  <a:gd name="connsiteY45" fmla="*/ 6003 h 722501"/>
                  <a:gd name="connsiteX46" fmla="*/ 390727 w 470587"/>
                  <a:gd name="connsiteY46" fmla="*/ 676 h 722501"/>
                  <a:gd name="connsiteX47" fmla="*/ 426684 w 470587"/>
                  <a:gd name="connsiteY47" fmla="*/ 12199 h 722501"/>
                  <a:gd name="connsiteX48" fmla="*/ 427849 w 470587"/>
                  <a:gd name="connsiteY48" fmla="*/ 12429 h 722501"/>
                  <a:gd name="connsiteX49" fmla="*/ 455080 w 470587"/>
                  <a:gd name="connsiteY49" fmla="*/ 15199 h 722501"/>
                  <a:gd name="connsiteX50" fmla="*/ 470482 w 470587"/>
                  <a:gd name="connsiteY50" fmla="*/ 38066 h 722501"/>
                  <a:gd name="connsiteX51" fmla="*/ 467710 w 470587"/>
                  <a:gd name="connsiteY51" fmla="*/ 68473 h 722501"/>
                  <a:gd name="connsiteX52" fmla="*/ 466021 w 470587"/>
                  <a:gd name="connsiteY52" fmla="*/ 75456 h 722501"/>
                  <a:gd name="connsiteX53" fmla="*/ 449387 w 470587"/>
                  <a:gd name="connsiteY53" fmla="*/ 115961 h 722501"/>
                  <a:gd name="connsiteX54" fmla="*/ 448600 w 470587"/>
                  <a:gd name="connsiteY54" fmla="*/ 118469 h 722501"/>
                  <a:gd name="connsiteX55" fmla="*/ 437708 w 470587"/>
                  <a:gd name="connsiteY55" fmla="*/ 167547 h 722501"/>
                  <a:gd name="connsiteX56" fmla="*/ 437461 w 470587"/>
                  <a:gd name="connsiteY56" fmla="*/ 169055 h 722501"/>
                  <a:gd name="connsiteX57" fmla="*/ 428686 w 470587"/>
                  <a:gd name="connsiteY57" fmla="*/ 238394 h 722501"/>
                  <a:gd name="connsiteX58" fmla="*/ 428636 w 470587"/>
                  <a:gd name="connsiteY58" fmla="*/ 242164 h 722501"/>
                  <a:gd name="connsiteX59" fmla="*/ 432507 w 470587"/>
                  <a:gd name="connsiteY59" fmla="*/ 280931 h 722501"/>
                  <a:gd name="connsiteX60" fmla="*/ 430965 w 470587"/>
                  <a:gd name="connsiteY60" fmla="*/ 292389 h 722501"/>
                  <a:gd name="connsiteX61" fmla="*/ 422304 w 470587"/>
                  <a:gd name="connsiteY61" fmla="*/ 314519 h 722501"/>
                  <a:gd name="connsiteX62" fmla="*/ 421304 w 470587"/>
                  <a:gd name="connsiteY62" fmla="*/ 319076 h 722501"/>
                  <a:gd name="connsiteX63" fmla="*/ 419384 w 470587"/>
                  <a:gd name="connsiteY63" fmla="*/ 344762 h 722501"/>
                  <a:gd name="connsiteX64" fmla="*/ 418580 w 470587"/>
                  <a:gd name="connsiteY64" fmla="*/ 349450 h 722501"/>
                  <a:gd name="connsiteX65" fmla="*/ 413479 w 470587"/>
                  <a:gd name="connsiteY65" fmla="*/ 368121 h 722501"/>
                  <a:gd name="connsiteX66" fmla="*/ 408066 w 470587"/>
                  <a:gd name="connsiteY66" fmla="*/ 377628 h 722501"/>
                  <a:gd name="connsiteX67" fmla="*/ 370616 w 470587"/>
                  <a:gd name="connsiteY67" fmla="*/ 414314 h 722501"/>
                  <a:gd name="connsiteX68" fmla="*/ 369451 w 470587"/>
                  <a:gd name="connsiteY68" fmla="*/ 415691 h 722501"/>
                  <a:gd name="connsiteX69" fmla="*/ 341778 w 470587"/>
                  <a:gd name="connsiteY69" fmla="*/ 454523 h 722501"/>
                  <a:gd name="connsiteX70" fmla="*/ 340072 w 470587"/>
                  <a:gd name="connsiteY70" fmla="*/ 457933 h 722501"/>
                  <a:gd name="connsiteX71" fmla="*/ 314564 w 470587"/>
                  <a:gd name="connsiteY71" fmla="*/ 532976 h 722501"/>
                  <a:gd name="connsiteX72" fmla="*/ 313744 w 470587"/>
                  <a:gd name="connsiteY72" fmla="*/ 538762 h 722501"/>
                  <a:gd name="connsiteX73" fmla="*/ 315696 w 470587"/>
                  <a:gd name="connsiteY73" fmla="*/ 595987 h 722501"/>
                  <a:gd name="connsiteX74" fmla="*/ 312398 w 470587"/>
                  <a:gd name="connsiteY74" fmla="*/ 609150 h 722501"/>
                  <a:gd name="connsiteX75" fmla="*/ 299997 w 470587"/>
                  <a:gd name="connsiteY75" fmla="*/ 629640 h 722501"/>
                  <a:gd name="connsiteX76" fmla="*/ 297767 w 470587"/>
                  <a:gd name="connsiteY76" fmla="*/ 632656 h 722501"/>
                  <a:gd name="connsiteX77" fmla="*/ 262547 w 470587"/>
                  <a:gd name="connsiteY77" fmla="*/ 671473 h 722501"/>
                  <a:gd name="connsiteX78" fmla="*/ 261809 w 470587"/>
                  <a:gd name="connsiteY78" fmla="*/ 672391 h 722501"/>
                  <a:gd name="connsiteX79" fmla="*/ 231594 w 470587"/>
                  <a:gd name="connsiteY79" fmla="*/ 714928 h 722501"/>
                  <a:gd name="connsiteX80" fmla="*/ 211762 w 470587"/>
                  <a:gd name="connsiteY80" fmla="*/ 720173 h 722501"/>
                  <a:gd name="connsiteX81" fmla="*/ 192913 w 470587"/>
                  <a:gd name="connsiteY81" fmla="*/ 709765 h 722501"/>
                  <a:gd name="connsiteX82" fmla="*/ 188599 w 470587"/>
                  <a:gd name="connsiteY82" fmla="*/ 687373 h 722501"/>
                  <a:gd name="connsiteX83" fmla="*/ 163699 w 470587"/>
                  <a:gd name="connsiteY83" fmla="*/ 686373 h 722501"/>
                  <a:gd name="connsiteX84" fmla="*/ 163486 w 470587"/>
                  <a:gd name="connsiteY84" fmla="*/ 686373 h 722501"/>
                  <a:gd name="connsiteX85" fmla="*/ 157399 w 470587"/>
                  <a:gd name="connsiteY85" fmla="*/ 690291 h 722501"/>
                  <a:gd name="connsiteX86" fmla="*/ 138634 w 470587"/>
                  <a:gd name="connsiteY86" fmla="*/ 719436 h 722501"/>
                  <a:gd name="connsiteX87" fmla="*/ 119375 w 470587"/>
                  <a:gd name="connsiteY87" fmla="*/ 710650 h 722501"/>
                  <a:gd name="connsiteX88" fmla="*/ 113404 w 470587"/>
                  <a:gd name="connsiteY88" fmla="*/ 705945 h 722501"/>
                  <a:gd name="connsiteX89" fmla="*/ 94999 w 470587"/>
                  <a:gd name="connsiteY89" fmla="*/ 683570 h 722501"/>
                  <a:gd name="connsiteX90" fmla="*/ 81270 w 470587"/>
                  <a:gd name="connsiteY90" fmla="*/ 694012 h 722501"/>
                  <a:gd name="connsiteX91" fmla="*/ 79630 w 470587"/>
                  <a:gd name="connsiteY91" fmla="*/ 695651 h 722501"/>
                  <a:gd name="connsiteX92" fmla="*/ 63406 w 470587"/>
                  <a:gd name="connsiteY92" fmla="*/ 716190 h 722501"/>
                  <a:gd name="connsiteX93" fmla="*/ 51201 w 470587"/>
                  <a:gd name="connsiteY93" fmla="*/ 722485 h 722501"/>
                  <a:gd name="connsiteX94" fmla="*/ 96459 w 470587"/>
                  <a:gd name="connsiteY94" fmla="*/ 482193 h 722501"/>
                  <a:gd name="connsiteX95" fmla="*/ 94507 w 470587"/>
                  <a:gd name="connsiteY95" fmla="*/ 497602 h 722501"/>
                  <a:gd name="connsiteX96" fmla="*/ 80876 w 470587"/>
                  <a:gd name="connsiteY96" fmla="*/ 514715 h 722501"/>
                  <a:gd name="connsiteX97" fmla="*/ 48888 w 470587"/>
                  <a:gd name="connsiteY97" fmla="*/ 521895 h 722501"/>
                  <a:gd name="connsiteX98" fmla="*/ 45723 w 470587"/>
                  <a:gd name="connsiteY98" fmla="*/ 523599 h 722501"/>
                  <a:gd name="connsiteX99" fmla="*/ 34666 w 470587"/>
                  <a:gd name="connsiteY99" fmla="*/ 533713 h 722501"/>
                  <a:gd name="connsiteX100" fmla="*/ 32091 w 470587"/>
                  <a:gd name="connsiteY100" fmla="*/ 550499 h 722501"/>
                  <a:gd name="connsiteX101" fmla="*/ 45443 w 470587"/>
                  <a:gd name="connsiteY101" fmla="*/ 579251 h 722501"/>
                  <a:gd name="connsiteX102" fmla="*/ 41195 w 470587"/>
                  <a:gd name="connsiteY102" fmla="*/ 605707 h 722501"/>
                  <a:gd name="connsiteX103" fmla="*/ 12439 w 470587"/>
                  <a:gd name="connsiteY103" fmla="*/ 633197 h 722501"/>
                  <a:gd name="connsiteX104" fmla="*/ 10602 w 470587"/>
                  <a:gd name="connsiteY104" fmla="*/ 650884 h 722501"/>
                  <a:gd name="connsiteX105" fmla="*/ 44804 w 470587"/>
                  <a:gd name="connsiteY105" fmla="*/ 709535 h 722501"/>
                  <a:gd name="connsiteX106" fmla="*/ 50791 w 470587"/>
                  <a:gd name="connsiteY106" fmla="*/ 713879 h 722501"/>
                  <a:gd name="connsiteX107" fmla="*/ 56631 w 470587"/>
                  <a:gd name="connsiteY107" fmla="*/ 710863 h 722501"/>
                  <a:gd name="connsiteX108" fmla="*/ 72838 w 470587"/>
                  <a:gd name="connsiteY108" fmla="*/ 690340 h 722501"/>
                  <a:gd name="connsiteX109" fmla="*/ 76069 w 470587"/>
                  <a:gd name="connsiteY109" fmla="*/ 687144 h 722501"/>
                  <a:gd name="connsiteX110" fmla="*/ 96378 w 470587"/>
                  <a:gd name="connsiteY110" fmla="*/ 671686 h 722501"/>
                  <a:gd name="connsiteX111" fmla="*/ 120064 w 470587"/>
                  <a:gd name="connsiteY111" fmla="*/ 700454 h 722501"/>
                  <a:gd name="connsiteX112" fmla="*/ 122952 w 470587"/>
                  <a:gd name="connsiteY112" fmla="*/ 702781 h 722501"/>
                  <a:gd name="connsiteX113" fmla="*/ 135435 w 470587"/>
                  <a:gd name="connsiteY113" fmla="*/ 708470 h 722501"/>
                  <a:gd name="connsiteX114" fmla="*/ 150166 w 470587"/>
                  <a:gd name="connsiteY114" fmla="*/ 685586 h 722501"/>
                  <a:gd name="connsiteX115" fmla="*/ 164026 w 470587"/>
                  <a:gd name="connsiteY115" fmla="*/ 677718 h 722501"/>
                  <a:gd name="connsiteX116" fmla="*/ 195752 w 470587"/>
                  <a:gd name="connsiteY116" fmla="*/ 678997 h 722501"/>
                  <a:gd name="connsiteX117" fmla="*/ 200607 w 470587"/>
                  <a:gd name="connsiteY117" fmla="*/ 704142 h 722501"/>
                  <a:gd name="connsiteX118" fmla="*/ 215912 w 470587"/>
                  <a:gd name="connsiteY118" fmla="*/ 712600 h 722501"/>
                  <a:gd name="connsiteX119" fmla="*/ 224589 w 470587"/>
                  <a:gd name="connsiteY119" fmla="*/ 709896 h 722501"/>
                  <a:gd name="connsiteX120" fmla="*/ 254756 w 470587"/>
                  <a:gd name="connsiteY120" fmla="*/ 667424 h 722501"/>
                  <a:gd name="connsiteX121" fmla="*/ 256133 w 470587"/>
                  <a:gd name="connsiteY121" fmla="*/ 665670 h 722501"/>
                  <a:gd name="connsiteX122" fmla="*/ 291386 w 470587"/>
                  <a:gd name="connsiteY122" fmla="*/ 626821 h 722501"/>
                  <a:gd name="connsiteX123" fmla="*/ 292649 w 470587"/>
                  <a:gd name="connsiteY123" fmla="*/ 625116 h 722501"/>
                  <a:gd name="connsiteX124" fmla="*/ 305050 w 470587"/>
                  <a:gd name="connsiteY124" fmla="*/ 604626 h 722501"/>
                  <a:gd name="connsiteX125" fmla="*/ 307100 w 470587"/>
                  <a:gd name="connsiteY125" fmla="*/ 596217 h 722501"/>
                  <a:gd name="connsiteX126" fmla="*/ 305149 w 470587"/>
                  <a:gd name="connsiteY126" fmla="*/ 538992 h 722501"/>
                  <a:gd name="connsiteX127" fmla="*/ 306444 w 470587"/>
                  <a:gd name="connsiteY127" fmla="*/ 530140 h 722501"/>
                  <a:gd name="connsiteX128" fmla="*/ 331952 w 470587"/>
                  <a:gd name="connsiteY128" fmla="*/ 455097 h 722501"/>
                  <a:gd name="connsiteX129" fmla="*/ 334773 w 470587"/>
                  <a:gd name="connsiteY129" fmla="*/ 449491 h 722501"/>
                  <a:gd name="connsiteX130" fmla="*/ 362463 w 470587"/>
                  <a:gd name="connsiteY130" fmla="*/ 410642 h 722501"/>
                  <a:gd name="connsiteX131" fmla="*/ 364579 w 470587"/>
                  <a:gd name="connsiteY131" fmla="*/ 408134 h 722501"/>
                  <a:gd name="connsiteX132" fmla="*/ 402062 w 470587"/>
                  <a:gd name="connsiteY132" fmla="*/ 371415 h 722501"/>
                  <a:gd name="connsiteX133" fmla="*/ 405195 w 470587"/>
                  <a:gd name="connsiteY133" fmla="*/ 365777 h 722501"/>
                  <a:gd name="connsiteX134" fmla="*/ 410314 w 470587"/>
                  <a:gd name="connsiteY134" fmla="*/ 347139 h 722501"/>
                  <a:gd name="connsiteX135" fmla="*/ 410854 w 470587"/>
                  <a:gd name="connsiteY135" fmla="*/ 344057 h 722501"/>
                  <a:gd name="connsiteX136" fmla="*/ 412773 w 470587"/>
                  <a:gd name="connsiteY136" fmla="*/ 318371 h 722501"/>
                  <a:gd name="connsiteX137" fmla="*/ 414332 w 470587"/>
                  <a:gd name="connsiteY137" fmla="*/ 311339 h 722501"/>
                  <a:gd name="connsiteX138" fmla="*/ 423010 w 470587"/>
                  <a:gd name="connsiteY138" fmla="*/ 289209 h 722501"/>
                  <a:gd name="connsiteX139" fmla="*/ 423977 w 470587"/>
                  <a:gd name="connsiteY139" fmla="*/ 281718 h 722501"/>
                  <a:gd name="connsiteX140" fmla="*/ 420106 w 470587"/>
                  <a:gd name="connsiteY140" fmla="*/ 242951 h 722501"/>
                  <a:gd name="connsiteX141" fmla="*/ 420188 w 470587"/>
                  <a:gd name="connsiteY141" fmla="*/ 237263 h 722501"/>
                  <a:gd name="connsiteX142" fmla="*/ 428964 w 470587"/>
                  <a:gd name="connsiteY142" fmla="*/ 167924 h 722501"/>
                  <a:gd name="connsiteX143" fmla="*/ 429357 w 470587"/>
                  <a:gd name="connsiteY143" fmla="*/ 165678 h 722501"/>
                  <a:gd name="connsiteX144" fmla="*/ 440267 w 470587"/>
                  <a:gd name="connsiteY144" fmla="*/ 116535 h 722501"/>
                  <a:gd name="connsiteX145" fmla="*/ 441464 w 470587"/>
                  <a:gd name="connsiteY145" fmla="*/ 112699 h 722501"/>
                  <a:gd name="connsiteX146" fmla="*/ 458114 w 470587"/>
                  <a:gd name="connsiteY146" fmla="*/ 72162 h 722501"/>
                  <a:gd name="connsiteX147" fmla="*/ 459213 w 470587"/>
                  <a:gd name="connsiteY147" fmla="*/ 67638 h 722501"/>
                  <a:gd name="connsiteX148" fmla="*/ 461985 w 470587"/>
                  <a:gd name="connsiteY148" fmla="*/ 37247 h 722501"/>
                  <a:gd name="connsiteX149" fmla="*/ 454292 w 470587"/>
                  <a:gd name="connsiteY149" fmla="*/ 23723 h 722501"/>
                  <a:gd name="connsiteX150" fmla="*/ 427078 w 470587"/>
                  <a:gd name="connsiteY150" fmla="*/ 20953 h 722501"/>
                  <a:gd name="connsiteX151" fmla="*/ 424141 w 470587"/>
                  <a:gd name="connsiteY151" fmla="*/ 20330 h 722501"/>
                  <a:gd name="connsiteX152" fmla="*/ 388201 w 470587"/>
                  <a:gd name="connsiteY152" fmla="*/ 8823 h 722501"/>
                  <a:gd name="connsiteX153" fmla="*/ 381163 w 470587"/>
                  <a:gd name="connsiteY153" fmla="*/ 11429 h 722501"/>
                  <a:gd name="connsiteX154" fmla="*/ 350751 w 470587"/>
                  <a:gd name="connsiteY154" fmla="*/ 48410 h 722501"/>
                  <a:gd name="connsiteX155" fmla="*/ 349078 w 470587"/>
                  <a:gd name="connsiteY155" fmla="*/ 51147 h 722501"/>
                  <a:gd name="connsiteX156" fmla="*/ 316828 w 470587"/>
                  <a:gd name="connsiteY156" fmla="*/ 123141 h 722501"/>
                  <a:gd name="connsiteX157" fmla="*/ 315565 w 470587"/>
                  <a:gd name="connsiteY157" fmla="*/ 127829 h 722501"/>
                  <a:gd name="connsiteX158" fmla="*/ 313334 w 470587"/>
                  <a:gd name="connsiteY158" fmla="*/ 149057 h 722501"/>
                  <a:gd name="connsiteX159" fmla="*/ 304180 w 470587"/>
                  <a:gd name="connsiteY159" fmla="*/ 164826 h 722501"/>
                  <a:gd name="connsiteX160" fmla="*/ 291386 w 470587"/>
                  <a:gd name="connsiteY160" fmla="*/ 166039 h 722501"/>
                  <a:gd name="connsiteX161" fmla="*/ 254969 w 470587"/>
                  <a:gd name="connsiteY161" fmla="*/ 151942 h 722501"/>
                  <a:gd name="connsiteX162" fmla="*/ 206053 w 470587"/>
                  <a:gd name="connsiteY162" fmla="*/ 131632 h 722501"/>
                  <a:gd name="connsiteX163" fmla="*/ 204069 w 470587"/>
                  <a:gd name="connsiteY163" fmla="*/ 131189 h 722501"/>
                  <a:gd name="connsiteX164" fmla="*/ 136370 w 470587"/>
                  <a:gd name="connsiteY164" fmla="*/ 128845 h 722501"/>
                  <a:gd name="connsiteX165" fmla="*/ 136190 w 470587"/>
                  <a:gd name="connsiteY165" fmla="*/ 128845 h 722501"/>
                  <a:gd name="connsiteX166" fmla="*/ 128020 w 470587"/>
                  <a:gd name="connsiteY166" fmla="*/ 138681 h 722501"/>
                  <a:gd name="connsiteX167" fmla="*/ 125937 w 470587"/>
                  <a:gd name="connsiteY167" fmla="*/ 154515 h 722501"/>
                  <a:gd name="connsiteX168" fmla="*/ 126757 w 470587"/>
                  <a:gd name="connsiteY168" fmla="*/ 162269 h 722501"/>
                  <a:gd name="connsiteX169" fmla="*/ 137206 w 470587"/>
                  <a:gd name="connsiteY169" fmla="*/ 190447 h 722501"/>
                  <a:gd name="connsiteX170" fmla="*/ 145343 w 470587"/>
                  <a:gd name="connsiteY170" fmla="*/ 196840 h 722501"/>
                  <a:gd name="connsiteX171" fmla="*/ 179446 w 470587"/>
                  <a:gd name="connsiteY171" fmla="*/ 191906 h 722501"/>
                  <a:gd name="connsiteX172" fmla="*/ 192487 w 470587"/>
                  <a:gd name="connsiteY172" fmla="*/ 196692 h 722501"/>
                  <a:gd name="connsiteX173" fmla="*/ 206184 w 470587"/>
                  <a:gd name="connsiteY173" fmla="*/ 211003 h 722501"/>
                  <a:gd name="connsiteX174" fmla="*/ 180430 w 470587"/>
                  <a:gd name="connsiteY174" fmla="*/ 299766 h 722501"/>
                  <a:gd name="connsiteX175" fmla="*/ 181874 w 470587"/>
                  <a:gd name="connsiteY175" fmla="*/ 312191 h 722501"/>
                  <a:gd name="connsiteX176" fmla="*/ 205216 w 470587"/>
                  <a:gd name="connsiteY176" fmla="*/ 350385 h 722501"/>
                  <a:gd name="connsiteX177" fmla="*/ 208415 w 470587"/>
                  <a:gd name="connsiteY177" fmla="*/ 360039 h 722501"/>
                  <a:gd name="connsiteX178" fmla="*/ 214583 w 470587"/>
                  <a:gd name="connsiteY178" fmla="*/ 417527 h 722501"/>
                  <a:gd name="connsiteX179" fmla="*/ 214517 w 470587"/>
                  <a:gd name="connsiteY179" fmla="*/ 423346 h 722501"/>
                  <a:gd name="connsiteX180" fmla="*/ 208399 w 470587"/>
                  <a:gd name="connsiteY180" fmla="*/ 473047 h 722501"/>
                  <a:gd name="connsiteX181" fmla="*/ 205742 w 470587"/>
                  <a:gd name="connsiteY181" fmla="*/ 481456 h 722501"/>
                  <a:gd name="connsiteX182" fmla="*/ 190700 w 470587"/>
                  <a:gd name="connsiteY182" fmla="*/ 508863 h 722501"/>
                  <a:gd name="connsiteX183" fmla="*/ 175936 w 470587"/>
                  <a:gd name="connsiteY183" fmla="*/ 517961 h 722501"/>
                  <a:gd name="connsiteX184" fmla="*/ 132105 w 470587"/>
                  <a:gd name="connsiteY184" fmla="*/ 515748 h 722501"/>
                  <a:gd name="connsiteX185" fmla="*/ 121278 w 470587"/>
                  <a:gd name="connsiteY185" fmla="*/ 510240 h 722501"/>
                  <a:gd name="connsiteX186" fmla="*/ 96492 w 470587"/>
                  <a:gd name="connsiteY186" fmla="*/ 482095 h 7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470587" h="722501">
                    <a:moveTo>
                      <a:pt x="51168" y="722501"/>
                    </a:moveTo>
                    <a:cubicBezTo>
                      <a:pt x="50841" y="722501"/>
                      <a:pt x="50496" y="722501"/>
                      <a:pt x="50184" y="722469"/>
                    </a:cubicBezTo>
                    <a:cubicBezTo>
                      <a:pt x="45017" y="722108"/>
                      <a:pt x="40358" y="718977"/>
                      <a:pt x="37373" y="713879"/>
                    </a:cubicBezTo>
                    <a:lnTo>
                      <a:pt x="3171" y="655228"/>
                    </a:lnTo>
                    <a:cubicBezTo>
                      <a:pt x="-2111" y="646212"/>
                      <a:pt x="-651" y="633804"/>
                      <a:pt x="6484" y="626984"/>
                    </a:cubicBezTo>
                    <a:lnTo>
                      <a:pt x="35240" y="599495"/>
                    </a:lnTo>
                    <a:cubicBezTo>
                      <a:pt x="39178" y="595725"/>
                      <a:pt x="40211" y="588447"/>
                      <a:pt x="37635" y="582874"/>
                    </a:cubicBezTo>
                    <a:lnTo>
                      <a:pt x="24283" y="554106"/>
                    </a:lnTo>
                    <a:cubicBezTo>
                      <a:pt x="20084" y="545041"/>
                      <a:pt x="22052" y="533550"/>
                      <a:pt x="28859" y="527370"/>
                    </a:cubicBezTo>
                    <a:lnTo>
                      <a:pt x="39899" y="517256"/>
                    </a:lnTo>
                    <a:cubicBezTo>
                      <a:pt x="41966" y="515371"/>
                      <a:pt x="44410" y="514076"/>
                      <a:pt x="46969" y="513486"/>
                    </a:cubicBezTo>
                    <a:lnTo>
                      <a:pt x="78973" y="506306"/>
                    </a:lnTo>
                    <a:cubicBezTo>
                      <a:pt x="82434" y="505536"/>
                      <a:pt x="85304" y="501503"/>
                      <a:pt x="85944" y="496520"/>
                    </a:cubicBezTo>
                    <a:lnTo>
                      <a:pt x="90275" y="462195"/>
                    </a:lnTo>
                    <a:lnTo>
                      <a:pt x="127676" y="504667"/>
                    </a:lnTo>
                    <a:cubicBezTo>
                      <a:pt x="129070" y="506240"/>
                      <a:pt x="130792" y="507175"/>
                      <a:pt x="132482" y="507257"/>
                    </a:cubicBezTo>
                    <a:lnTo>
                      <a:pt x="176313" y="509469"/>
                    </a:lnTo>
                    <a:cubicBezTo>
                      <a:pt x="178544" y="509945"/>
                      <a:pt x="181414" y="507896"/>
                      <a:pt x="183087" y="504847"/>
                    </a:cubicBezTo>
                    <a:lnTo>
                      <a:pt x="198131" y="477440"/>
                    </a:lnTo>
                    <a:cubicBezTo>
                      <a:pt x="198950" y="475899"/>
                      <a:pt x="199541" y="474030"/>
                      <a:pt x="199787" y="472063"/>
                    </a:cubicBezTo>
                    <a:lnTo>
                      <a:pt x="205906" y="422379"/>
                    </a:lnTo>
                    <a:cubicBezTo>
                      <a:pt x="206069" y="421083"/>
                      <a:pt x="206069" y="419805"/>
                      <a:pt x="205938" y="418527"/>
                    </a:cubicBezTo>
                    <a:lnTo>
                      <a:pt x="199770" y="361039"/>
                    </a:lnTo>
                    <a:cubicBezTo>
                      <a:pt x="199541" y="358826"/>
                      <a:pt x="198851" y="356712"/>
                      <a:pt x="197785" y="354925"/>
                    </a:cubicBezTo>
                    <a:lnTo>
                      <a:pt x="174459" y="316748"/>
                    </a:lnTo>
                    <a:cubicBezTo>
                      <a:pt x="171080" y="311224"/>
                      <a:pt x="170211" y="304011"/>
                      <a:pt x="172097" y="297471"/>
                    </a:cubicBezTo>
                    <a:lnTo>
                      <a:pt x="196474" y="213445"/>
                    </a:lnTo>
                    <a:lnTo>
                      <a:pt x="186204" y="202725"/>
                    </a:lnTo>
                    <a:cubicBezTo>
                      <a:pt x="184580" y="201020"/>
                      <a:pt x="182612" y="200249"/>
                      <a:pt x="180627" y="200495"/>
                    </a:cubicBezTo>
                    <a:lnTo>
                      <a:pt x="146523" y="205430"/>
                    </a:lnTo>
                    <a:cubicBezTo>
                      <a:pt x="138994" y="206479"/>
                      <a:pt x="132138" y="201725"/>
                      <a:pt x="129070" y="193512"/>
                    </a:cubicBezTo>
                    <a:lnTo>
                      <a:pt x="118621" y="165334"/>
                    </a:lnTo>
                    <a:cubicBezTo>
                      <a:pt x="117243" y="161629"/>
                      <a:pt x="116800" y="157515"/>
                      <a:pt x="117325" y="153483"/>
                    </a:cubicBezTo>
                    <a:lnTo>
                      <a:pt x="119409" y="137648"/>
                    </a:lnTo>
                    <a:cubicBezTo>
                      <a:pt x="120720" y="127469"/>
                      <a:pt x="127938" y="120157"/>
                      <a:pt x="136599" y="120322"/>
                    </a:cubicBezTo>
                    <a:lnTo>
                      <a:pt x="204249" y="122666"/>
                    </a:lnTo>
                    <a:cubicBezTo>
                      <a:pt x="205906" y="122715"/>
                      <a:pt x="207595" y="123092"/>
                      <a:pt x="209235" y="123764"/>
                    </a:cubicBezTo>
                    <a:lnTo>
                      <a:pt x="258070" y="144041"/>
                    </a:lnTo>
                    <a:lnTo>
                      <a:pt x="294371" y="158089"/>
                    </a:lnTo>
                    <a:cubicBezTo>
                      <a:pt x="296159" y="158778"/>
                      <a:pt x="297898" y="158597"/>
                      <a:pt x="299588" y="157564"/>
                    </a:cubicBezTo>
                    <a:cubicBezTo>
                      <a:pt x="302327" y="155893"/>
                      <a:pt x="304230" y="152384"/>
                      <a:pt x="304656" y="148221"/>
                    </a:cubicBezTo>
                    <a:lnTo>
                      <a:pt x="306904" y="126977"/>
                    </a:lnTo>
                    <a:cubicBezTo>
                      <a:pt x="307199" y="124387"/>
                      <a:pt x="307855" y="121961"/>
                      <a:pt x="308856" y="119699"/>
                    </a:cubicBezTo>
                    <a:lnTo>
                      <a:pt x="341122" y="47672"/>
                    </a:lnTo>
                    <a:cubicBezTo>
                      <a:pt x="341926" y="45951"/>
                      <a:pt x="342893" y="44377"/>
                      <a:pt x="343992" y="43016"/>
                    </a:cubicBezTo>
                    <a:lnTo>
                      <a:pt x="374405" y="6003"/>
                    </a:lnTo>
                    <a:cubicBezTo>
                      <a:pt x="378653" y="889"/>
                      <a:pt x="384838" y="-1193"/>
                      <a:pt x="390727" y="676"/>
                    </a:cubicBezTo>
                    <a:lnTo>
                      <a:pt x="426684" y="12199"/>
                    </a:lnTo>
                    <a:cubicBezTo>
                      <a:pt x="427062" y="12314"/>
                      <a:pt x="427438" y="12396"/>
                      <a:pt x="427849" y="12429"/>
                    </a:cubicBezTo>
                    <a:lnTo>
                      <a:pt x="455080" y="15199"/>
                    </a:lnTo>
                    <a:cubicBezTo>
                      <a:pt x="464626" y="16166"/>
                      <a:pt x="471532" y="26411"/>
                      <a:pt x="470482" y="38066"/>
                    </a:cubicBezTo>
                    <a:lnTo>
                      <a:pt x="467710" y="68473"/>
                    </a:lnTo>
                    <a:cubicBezTo>
                      <a:pt x="467480" y="70932"/>
                      <a:pt x="466906" y="73276"/>
                      <a:pt x="466021" y="75456"/>
                    </a:cubicBezTo>
                    <a:lnTo>
                      <a:pt x="449387" y="115961"/>
                    </a:lnTo>
                    <a:cubicBezTo>
                      <a:pt x="449075" y="116732"/>
                      <a:pt x="448796" y="117584"/>
                      <a:pt x="448600" y="118469"/>
                    </a:cubicBezTo>
                    <a:lnTo>
                      <a:pt x="437708" y="167547"/>
                    </a:lnTo>
                    <a:cubicBezTo>
                      <a:pt x="437609" y="168039"/>
                      <a:pt x="437527" y="168531"/>
                      <a:pt x="437461" y="169055"/>
                    </a:cubicBezTo>
                    <a:lnTo>
                      <a:pt x="428686" y="238394"/>
                    </a:lnTo>
                    <a:cubicBezTo>
                      <a:pt x="428537" y="239623"/>
                      <a:pt x="428504" y="240902"/>
                      <a:pt x="428636" y="242164"/>
                    </a:cubicBezTo>
                    <a:lnTo>
                      <a:pt x="432507" y="280931"/>
                    </a:lnTo>
                    <a:cubicBezTo>
                      <a:pt x="432901" y="284882"/>
                      <a:pt x="432360" y="288832"/>
                      <a:pt x="430965" y="292389"/>
                    </a:cubicBezTo>
                    <a:lnTo>
                      <a:pt x="422304" y="314519"/>
                    </a:lnTo>
                    <a:cubicBezTo>
                      <a:pt x="421763" y="315929"/>
                      <a:pt x="421419" y="317469"/>
                      <a:pt x="421304" y="319076"/>
                    </a:cubicBezTo>
                    <a:lnTo>
                      <a:pt x="419384" y="344762"/>
                    </a:lnTo>
                    <a:cubicBezTo>
                      <a:pt x="419269" y="346352"/>
                      <a:pt x="418974" y="347942"/>
                      <a:pt x="418580" y="349450"/>
                    </a:cubicBezTo>
                    <a:lnTo>
                      <a:pt x="413479" y="368121"/>
                    </a:lnTo>
                    <a:cubicBezTo>
                      <a:pt x="412462" y="371858"/>
                      <a:pt x="410592" y="375153"/>
                      <a:pt x="408066" y="377628"/>
                    </a:cubicBezTo>
                    <a:lnTo>
                      <a:pt x="370616" y="414314"/>
                    </a:lnTo>
                    <a:cubicBezTo>
                      <a:pt x="370222" y="414707"/>
                      <a:pt x="369829" y="415166"/>
                      <a:pt x="369451" y="415691"/>
                    </a:cubicBezTo>
                    <a:lnTo>
                      <a:pt x="341778" y="454523"/>
                    </a:lnTo>
                    <a:cubicBezTo>
                      <a:pt x="341089" y="455490"/>
                      <a:pt x="340498" y="456638"/>
                      <a:pt x="340072" y="457933"/>
                    </a:cubicBezTo>
                    <a:lnTo>
                      <a:pt x="314564" y="532976"/>
                    </a:lnTo>
                    <a:cubicBezTo>
                      <a:pt x="313941" y="534796"/>
                      <a:pt x="313678" y="536746"/>
                      <a:pt x="313744" y="538762"/>
                    </a:cubicBezTo>
                    <a:lnTo>
                      <a:pt x="315696" y="595987"/>
                    </a:lnTo>
                    <a:cubicBezTo>
                      <a:pt x="315860" y="600725"/>
                      <a:pt x="314695" y="605413"/>
                      <a:pt x="312398" y="609150"/>
                    </a:cubicBezTo>
                    <a:lnTo>
                      <a:pt x="299997" y="629640"/>
                    </a:lnTo>
                    <a:cubicBezTo>
                      <a:pt x="299325" y="630755"/>
                      <a:pt x="298571" y="631755"/>
                      <a:pt x="297767" y="632656"/>
                    </a:cubicBezTo>
                    <a:lnTo>
                      <a:pt x="262547" y="671473"/>
                    </a:lnTo>
                    <a:cubicBezTo>
                      <a:pt x="262318" y="671735"/>
                      <a:pt x="262040" y="672063"/>
                      <a:pt x="261809" y="672391"/>
                    </a:cubicBezTo>
                    <a:lnTo>
                      <a:pt x="231594" y="714928"/>
                    </a:lnTo>
                    <a:cubicBezTo>
                      <a:pt x="226705" y="721764"/>
                      <a:pt x="218536" y="723878"/>
                      <a:pt x="211762" y="720173"/>
                    </a:cubicBezTo>
                    <a:lnTo>
                      <a:pt x="192913" y="709765"/>
                    </a:lnTo>
                    <a:lnTo>
                      <a:pt x="188599" y="687373"/>
                    </a:lnTo>
                    <a:lnTo>
                      <a:pt x="163699" y="686373"/>
                    </a:lnTo>
                    <a:lnTo>
                      <a:pt x="163486" y="686373"/>
                    </a:lnTo>
                    <a:cubicBezTo>
                      <a:pt x="161222" y="686373"/>
                      <a:pt x="159023" y="687783"/>
                      <a:pt x="157399" y="690291"/>
                    </a:cubicBezTo>
                    <a:lnTo>
                      <a:pt x="138634" y="719436"/>
                    </a:lnTo>
                    <a:lnTo>
                      <a:pt x="119375" y="710650"/>
                    </a:lnTo>
                    <a:cubicBezTo>
                      <a:pt x="117112" y="709601"/>
                      <a:pt x="115110" y="708027"/>
                      <a:pt x="113404" y="705945"/>
                    </a:cubicBezTo>
                    <a:lnTo>
                      <a:pt x="94999" y="683570"/>
                    </a:lnTo>
                    <a:lnTo>
                      <a:pt x="81270" y="694012"/>
                    </a:lnTo>
                    <a:cubicBezTo>
                      <a:pt x="80679" y="694471"/>
                      <a:pt x="80121" y="694996"/>
                      <a:pt x="79630" y="695651"/>
                    </a:cubicBezTo>
                    <a:lnTo>
                      <a:pt x="63406" y="716190"/>
                    </a:lnTo>
                    <a:cubicBezTo>
                      <a:pt x="60207" y="720239"/>
                      <a:pt x="55811" y="722485"/>
                      <a:pt x="51201" y="722485"/>
                    </a:cubicBezTo>
                    <a:close/>
                    <a:moveTo>
                      <a:pt x="96459" y="482193"/>
                    </a:moveTo>
                    <a:lnTo>
                      <a:pt x="94507" y="497602"/>
                    </a:lnTo>
                    <a:cubicBezTo>
                      <a:pt x="93408" y="506257"/>
                      <a:pt x="87930" y="513125"/>
                      <a:pt x="80876" y="514715"/>
                    </a:cubicBezTo>
                    <a:lnTo>
                      <a:pt x="48888" y="521895"/>
                    </a:lnTo>
                    <a:cubicBezTo>
                      <a:pt x="47756" y="522141"/>
                      <a:pt x="46690" y="522731"/>
                      <a:pt x="45723" y="523599"/>
                    </a:cubicBezTo>
                    <a:lnTo>
                      <a:pt x="34666" y="533713"/>
                    </a:lnTo>
                    <a:cubicBezTo>
                      <a:pt x="30647" y="537353"/>
                      <a:pt x="29499" y="544876"/>
                      <a:pt x="32091" y="550499"/>
                    </a:cubicBezTo>
                    <a:lnTo>
                      <a:pt x="45443" y="579251"/>
                    </a:lnTo>
                    <a:cubicBezTo>
                      <a:pt x="49544" y="588086"/>
                      <a:pt x="47707" y="599462"/>
                      <a:pt x="41195" y="605707"/>
                    </a:cubicBezTo>
                    <a:lnTo>
                      <a:pt x="12439" y="633197"/>
                    </a:lnTo>
                    <a:cubicBezTo>
                      <a:pt x="8207" y="637246"/>
                      <a:pt x="7370" y="645344"/>
                      <a:pt x="10602" y="650884"/>
                    </a:cubicBezTo>
                    <a:lnTo>
                      <a:pt x="44804" y="709535"/>
                    </a:lnTo>
                    <a:cubicBezTo>
                      <a:pt x="46313" y="712141"/>
                      <a:pt x="48495" y="713715"/>
                      <a:pt x="50791" y="713879"/>
                    </a:cubicBezTo>
                    <a:cubicBezTo>
                      <a:pt x="52645" y="713912"/>
                      <a:pt x="54974" y="712961"/>
                      <a:pt x="56631" y="710863"/>
                    </a:cubicBezTo>
                    <a:lnTo>
                      <a:pt x="72838" y="690340"/>
                    </a:lnTo>
                    <a:cubicBezTo>
                      <a:pt x="73789" y="689111"/>
                      <a:pt x="74889" y="688045"/>
                      <a:pt x="76069" y="687144"/>
                    </a:cubicBezTo>
                    <a:lnTo>
                      <a:pt x="96378" y="671686"/>
                    </a:lnTo>
                    <a:lnTo>
                      <a:pt x="120064" y="700454"/>
                    </a:lnTo>
                    <a:cubicBezTo>
                      <a:pt x="120917" y="701503"/>
                      <a:pt x="121918" y="702306"/>
                      <a:pt x="122952" y="702781"/>
                    </a:cubicBezTo>
                    <a:lnTo>
                      <a:pt x="135435" y="708470"/>
                    </a:lnTo>
                    <a:lnTo>
                      <a:pt x="150166" y="685586"/>
                    </a:lnTo>
                    <a:cubicBezTo>
                      <a:pt x="153463" y="680472"/>
                      <a:pt x="158646" y="677784"/>
                      <a:pt x="164026" y="677718"/>
                    </a:cubicBezTo>
                    <a:lnTo>
                      <a:pt x="195752" y="678997"/>
                    </a:lnTo>
                    <a:lnTo>
                      <a:pt x="200607" y="704142"/>
                    </a:lnTo>
                    <a:lnTo>
                      <a:pt x="215912" y="712600"/>
                    </a:lnTo>
                    <a:cubicBezTo>
                      <a:pt x="218930" y="714289"/>
                      <a:pt x="222228" y="713207"/>
                      <a:pt x="224589" y="709896"/>
                    </a:cubicBezTo>
                    <a:lnTo>
                      <a:pt x="254756" y="667424"/>
                    </a:lnTo>
                    <a:cubicBezTo>
                      <a:pt x="255166" y="666834"/>
                      <a:pt x="255625" y="666244"/>
                      <a:pt x="256133" y="665670"/>
                    </a:cubicBezTo>
                    <a:lnTo>
                      <a:pt x="291386" y="626821"/>
                    </a:lnTo>
                    <a:cubicBezTo>
                      <a:pt x="291862" y="626313"/>
                      <a:pt x="292271" y="625739"/>
                      <a:pt x="292649" y="625116"/>
                    </a:cubicBezTo>
                    <a:lnTo>
                      <a:pt x="305050" y="604626"/>
                    </a:lnTo>
                    <a:cubicBezTo>
                      <a:pt x="306477" y="602265"/>
                      <a:pt x="307199" y="599282"/>
                      <a:pt x="307100" y="596217"/>
                    </a:cubicBezTo>
                    <a:lnTo>
                      <a:pt x="305149" y="538992"/>
                    </a:lnTo>
                    <a:cubicBezTo>
                      <a:pt x="305050" y="535894"/>
                      <a:pt x="305476" y="532927"/>
                      <a:pt x="306444" y="530140"/>
                    </a:cubicBezTo>
                    <a:lnTo>
                      <a:pt x="331952" y="455097"/>
                    </a:lnTo>
                    <a:cubicBezTo>
                      <a:pt x="332658" y="453015"/>
                      <a:pt x="333609" y="451130"/>
                      <a:pt x="334773" y="449491"/>
                    </a:cubicBezTo>
                    <a:lnTo>
                      <a:pt x="362463" y="410642"/>
                    </a:lnTo>
                    <a:cubicBezTo>
                      <a:pt x="363120" y="409740"/>
                      <a:pt x="363824" y="408888"/>
                      <a:pt x="364579" y="408134"/>
                    </a:cubicBezTo>
                    <a:lnTo>
                      <a:pt x="402062" y="371415"/>
                    </a:lnTo>
                    <a:cubicBezTo>
                      <a:pt x="403472" y="370022"/>
                      <a:pt x="404572" y="368072"/>
                      <a:pt x="405195" y="365777"/>
                    </a:cubicBezTo>
                    <a:lnTo>
                      <a:pt x="410314" y="347139"/>
                    </a:lnTo>
                    <a:cubicBezTo>
                      <a:pt x="410576" y="346172"/>
                      <a:pt x="410772" y="345122"/>
                      <a:pt x="410854" y="344057"/>
                    </a:cubicBezTo>
                    <a:lnTo>
                      <a:pt x="412773" y="318371"/>
                    </a:lnTo>
                    <a:cubicBezTo>
                      <a:pt x="412954" y="315912"/>
                      <a:pt x="413479" y="313551"/>
                      <a:pt x="414332" y="311339"/>
                    </a:cubicBezTo>
                    <a:lnTo>
                      <a:pt x="423010" y="289209"/>
                    </a:lnTo>
                    <a:cubicBezTo>
                      <a:pt x="423896" y="286914"/>
                      <a:pt x="424240" y="284324"/>
                      <a:pt x="423977" y="281718"/>
                    </a:cubicBezTo>
                    <a:lnTo>
                      <a:pt x="420106" y="242951"/>
                    </a:lnTo>
                    <a:cubicBezTo>
                      <a:pt x="419926" y="241033"/>
                      <a:pt x="419958" y="239115"/>
                      <a:pt x="420188" y="237263"/>
                    </a:cubicBezTo>
                    <a:lnTo>
                      <a:pt x="428964" y="167924"/>
                    </a:lnTo>
                    <a:cubicBezTo>
                      <a:pt x="429062" y="167154"/>
                      <a:pt x="429177" y="166416"/>
                      <a:pt x="429357" y="165678"/>
                    </a:cubicBezTo>
                    <a:lnTo>
                      <a:pt x="440267" y="116535"/>
                    </a:lnTo>
                    <a:cubicBezTo>
                      <a:pt x="440578" y="115174"/>
                      <a:pt x="440989" y="113912"/>
                      <a:pt x="441464" y="112699"/>
                    </a:cubicBezTo>
                    <a:lnTo>
                      <a:pt x="458114" y="72162"/>
                    </a:lnTo>
                    <a:cubicBezTo>
                      <a:pt x="458704" y="70752"/>
                      <a:pt x="459048" y="69244"/>
                      <a:pt x="459213" y="67638"/>
                    </a:cubicBezTo>
                    <a:lnTo>
                      <a:pt x="461985" y="37247"/>
                    </a:lnTo>
                    <a:cubicBezTo>
                      <a:pt x="462609" y="30509"/>
                      <a:pt x="459016" y="24199"/>
                      <a:pt x="454292" y="23723"/>
                    </a:cubicBezTo>
                    <a:lnTo>
                      <a:pt x="427078" y="20953"/>
                    </a:lnTo>
                    <a:cubicBezTo>
                      <a:pt x="426078" y="20854"/>
                      <a:pt x="425076" y="20641"/>
                      <a:pt x="424141" y="20330"/>
                    </a:cubicBezTo>
                    <a:lnTo>
                      <a:pt x="388201" y="8823"/>
                    </a:lnTo>
                    <a:cubicBezTo>
                      <a:pt x="385708" y="8003"/>
                      <a:pt x="383165" y="8970"/>
                      <a:pt x="381163" y="11429"/>
                    </a:cubicBezTo>
                    <a:lnTo>
                      <a:pt x="350751" y="48410"/>
                    </a:lnTo>
                    <a:cubicBezTo>
                      <a:pt x="350111" y="49180"/>
                      <a:pt x="349537" y="50114"/>
                      <a:pt x="349078" y="51147"/>
                    </a:cubicBezTo>
                    <a:lnTo>
                      <a:pt x="316828" y="123141"/>
                    </a:lnTo>
                    <a:cubicBezTo>
                      <a:pt x="316188" y="124567"/>
                      <a:pt x="315778" y="126141"/>
                      <a:pt x="315565" y="127829"/>
                    </a:cubicBezTo>
                    <a:lnTo>
                      <a:pt x="313334" y="149057"/>
                    </a:lnTo>
                    <a:cubicBezTo>
                      <a:pt x="312612" y="155860"/>
                      <a:pt x="309183" y="161761"/>
                      <a:pt x="304180" y="164826"/>
                    </a:cubicBezTo>
                    <a:cubicBezTo>
                      <a:pt x="300195" y="167252"/>
                      <a:pt x="295634" y="167662"/>
                      <a:pt x="291386" y="166039"/>
                    </a:cubicBezTo>
                    <a:lnTo>
                      <a:pt x="254969" y="151942"/>
                    </a:lnTo>
                    <a:lnTo>
                      <a:pt x="206053" y="131632"/>
                    </a:lnTo>
                    <a:cubicBezTo>
                      <a:pt x="205380" y="131370"/>
                      <a:pt x="204708" y="131206"/>
                      <a:pt x="204069" y="131189"/>
                    </a:cubicBezTo>
                    <a:lnTo>
                      <a:pt x="136370" y="128845"/>
                    </a:lnTo>
                    <a:lnTo>
                      <a:pt x="136190" y="128845"/>
                    </a:lnTo>
                    <a:cubicBezTo>
                      <a:pt x="132236" y="128845"/>
                      <a:pt x="128759" y="133025"/>
                      <a:pt x="128020" y="138681"/>
                    </a:cubicBezTo>
                    <a:lnTo>
                      <a:pt x="125937" y="154515"/>
                    </a:lnTo>
                    <a:cubicBezTo>
                      <a:pt x="125576" y="157155"/>
                      <a:pt x="125887" y="159909"/>
                      <a:pt x="126757" y="162269"/>
                    </a:cubicBezTo>
                    <a:lnTo>
                      <a:pt x="137206" y="190447"/>
                    </a:lnTo>
                    <a:cubicBezTo>
                      <a:pt x="138814" y="194742"/>
                      <a:pt x="142291" y="197315"/>
                      <a:pt x="145343" y="196840"/>
                    </a:cubicBezTo>
                    <a:lnTo>
                      <a:pt x="179446" y="191906"/>
                    </a:lnTo>
                    <a:cubicBezTo>
                      <a:pt x="184171" y="191184"/>
                      <a:pt x="188911" y="192971"/>
                      <a:pt x="192487" y="196692"/>
                    </a:cubicBezTo>
                    <a:lnTo>
                      <a:pt x="206184" y="211003"/>
                    </a:lnTo>
                    <a:lnTo>
                      <a:pt x="180430" y="299766"/>
                    </a:lnTo>
                    <a:cubicBezTo>
                      <a:pt x="179217" y="303962"/>
                      <a:pt x="179774" y="308732"/>
                      <a:pt x="181874" y="312191"/>
                    </a:cubicBezTo>
                    <a:lnTo>
                      <a:pt x="205216" y="350385"/>
                    </a:lnTo>
                    <a:cubicBezTo>
                      <a:pt x="206939" y="353237"/>
                      <a:pt x="208037" y="356581"/>
                      <a:pt x="208415" y="360039"/>
                    </a:cubicBezTo>
                    <a:lnTo>
                      <a:pt x="214583" y="417527"/>
                    </a:lnTo>
                    <a:cubicBezTo>
                      <a:pt x="214780" y="419461"/>
                      <a:pt x="214748" y="421412"/>
                      <a:pt x="214517" y="423346"/>
                    </a:cubicBezTo>
                    <a:lnTo>
                      <a:pt x="208399" y="473047"/>
                    </a:lnTo>
                    <a:cubicBezTo>
                      <a:pt x="208021" y="476096"/>
                      <a:pt x="207119" y="478931"/>
                      <a:pt x="205742" y="481456"/>
                    </a:cubicBezTo>
                    <a:lnTo>
                      <a:pt x="190700" y="508863"/>
                    </a:lnTo>
                    <a:cubicBezTo>
                      <a:pt x="187484" y="514781"/>
                      <a:pt x="181677" y="517895"/>
                      <a:pt x="175936" y="517961"/>
                    </a:cubicBezTo>
                    <a:lnTo>
                      <a:pt x="132105" y="515748"/>
                    </a:lnTo>
                    <a:cubicBezTo>
                      <a:pt x="128053" y="515535"/>
                      <a:pt x="124198" y="513584"/>
                      <a:pt x="121278" y="510240"/>
                    </a:cubicBezTo>
                    <a:lnTo>
                      <a:pt x="96492" y="48209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0" name="Graphic 9">
              <a:extLst>
                <a:ext uri="{FF2B5EF4-FFF2-40B4-BE49-F238E27FC236}">
                  <a16:creationId xmlns:a16="http://schemas.microsoft.com/office/drawing/2014/main" id="{9BD0E5C4-4342-7146-FF34-5FAA429E38B0}"/>
                </a:ext>
              </a:extLst>
            </p:cNvPr>
            <p:cNvGrpSpPr/>
            <p:nvPr/>
          </p:nvGrpSpPr>
          <p:grpSpPr>
            <a:xfrm>
              <a:off x="8825888" y="8226394"/>
              <a:ext cx="488560" cy="922694"/>
              <a:chOff x="8825888" y="8226394"/>
              <a:chExt cx="488560" cy="922694"/>
            </a:xfrm>
            <a:grpFill/>
          </p:grpSpPr>
          <p:sp>
            <p:nvSpPr>
              <p:cNvPr id="1565" name="Freeform 1564">
                <a:extLst>
                  <a:ext uri="{FF2B5EF4-FFF2-40B4-BE49-F238E27FC236}">
                    <a16:creationId xmlns:a16="http://schemas.microsoft.com/office/drawing/2014/main" id="{E6FCF9A6-0EAB-2CF8-DB71-06DAFE0A1C2F}"/>
                  </a:ext>
                </a:extLst>
              </p:cNvPr>
              <p:cNvSpPr/>
              <p:nvPr/>
            </p:nvSpPr>
            <p:spPr>
              <a:xfrm>
                <a:off x="8830431" y="8231427"/>
                <a:ext cx="479717" cy="913353"/>
              </a:xfrm>
              <a:custGeom>
                <a:avLst/>
                <a:gdLst>
                  <a:gd name="connsiteX0" fmla="*/ 294022 w 479717"/>
                  <a:gd name="connsiteY0" fmla="*/ 874813 h 913353"/>
                  <a:gd name="connsiteX1" fmla="*/ 284836 w 479717"/>
                  <a:gd name="connsiteY1" fmla="*/ 869223 h 913353"/>
                  <a:gd name="connsiteX2" fmla="*/ 250880 w 479717"/>
                  <a:gd name="connsiteY2" fmla="*/ 879550 h 913353"/>
                  <a:gd name="connsiteX3" fmla="*/ 245270 w 479717"/>
                  <a:gd name="connsiteY3" fmla="*/ 879599 h 913353"/>
                  <a:gd name="connsiteX4" fmla="*/ 211281 w 479717"/>
                  <a:gd name="connsiteY4" fmla="*/ 869863 h 913353"/>
                  <a:gd name="connsiteX5" fmla="*/ 206753 w 479717"/>
                  <a:gd name="connsiteY5" fmla="*/ 869649 h 913353"/>
                  <a:gd name="connsiteX6" fmla="*/ 180146 w 479717"/>
                  <a:gd name="connsiteY6" fmla="*/ 874632 h 913353"/>
                  <a:gd name="connsiteX7" fmla="*/ 178211 w 479717"/>
                  <a:gd name="connsiteY7" fmla="*/ 874797 h 913353"/>
                  <a:gd name="connsiteX8" fmla="*/ 90763 w 479717"/>
                  <a:gd name="connsiteY8" fmla="*/ 873616 h 913353"/>
                  <a:gd name="connsiteX9" fmla="*/ 78476 w 479717"/>
                  <a:gd name="connsiteY9" fmla="*/ 854372 h 913353"/>
                  <a:gd name="connsiteX10" fmla="*/ 84152 w 479717"/>
                  <a:gd name="connsiteY10" fmla="*/ 813769 h 913353"/>
                  <a:gd name="connsiteX11" fmla="*/ 82561 w 479717"/>
                  <a:gd name="connsiteY11" fmla="*/ 802458 h 913353"/>
                  <a:gd name="connsiteX12" fmla="*/ 62039 w 479717"/>
                  <a:gd name="connsiteY12" fmla="*/ 758200 h 913353"/>
                  <a:gd name="connsiteX13" fmla="*/ 55511 w 479717"/>
                  <a:gd name="connsiteY13" fmla="*/ 751249 h 913353"/>
                  <a:gd name="connsiteX14" fmla="*/ 34760 w 479717"/>
                  <a:gd name="connsiteY14" fmla="*/ 741545 h 913353"/>
                  <a:gd name="connsiteX15" fmla="*/ 27640 w 479717"/>
                  <a:gd name="connsiteY15" fmla="*/ 733169 h 913353"/>
                  <a:gd name="connsiteX16" fmla="*/ 16075 w 479717"/>
                  <a:gd name="connsiteY16" fmla="*/ 701532 h 913353"/>
                  <a:gd name="connsiteX17" fmla="*/ 0 w 479717"/>
                  <a:gd name="connsiteY17" fmla="*/ 690353 h 913353"/>
                  <a:gd name="connsiteX18" fmla="*/ 2297 w 479717"/>
                  <a:gd name="connsiteY18" fmla="*/ 667994 h 913353"/>
                  <a:gd name="connsiteX19" fmla="*/ 18143 w 479717"/>
                  <a:gd name="connsiteY19" fmla="*/ 610146 h 913353"/>
                  <a:gd name="connsiteX20" fmla="*/ 18685 w 479717"/>
                  <a:gd name="connsiteY20" fmla="*/ 608474 h 913353"/>
                  <a:gd name="connsiteX21" fmla="*/ 48243 w 479717"/>
                  <a:gd name="connsiteY21" fmla="*/ 529628 h 913353"/>
                  <a:gd name="connsiteX22" fmla="*/ 66616 w 479717"/>
                  <a:gd name="connsiteY22" fmla="*/ 528235 h 913353"/>
                  <a:gd name="connsiteX23" fmla="*/ 102261 w 479717"/>
                  <a:gd name="connsiteY23" fmla="*/ 484862 h 913353"/>
                  <a:gd name="connsiteX24" fmla="*/ 110316 w 479717"/>
                  <a:gd name="connsiteY24" fmla="*/ 480452 h 913353"/>
                  <a:gd name="connsiteX25" fmla="*/ 124308 w 479717"/>
                  <a:gd name="connsiteY25" fmla="*/ 479600 h 913353"/>
                  <a:gd name="connsiteX26" fmla="*/ 132181 w 479717"/>
                  <a:gd name="connsiteY26" fmla="*/ 482567 h 913353"/>
                  <a:gd name="connsiteX27" fmla="*/ 159248 w 479717"/>
                  <a:gd name="connsiteY27" fmla="*/ 507270 h 913353"/>
                  <a:gd name="connsiteX28" fmla="*/ 172125 w 479717"/>
                  <a:gd name="connsiteY28" fmla="*/ 508564 h 913353"/>
                  <a:gd name="connsiteX29" fmla="*/ 203276 w 479717"/>
                  <a:gd name="connsiteY29" fmla="*/ 488616 h 913353"/>
                  <a:gd name="connsiteX30" fmla="*/ 210117 w 479717"/>
                  <a:gd name="connsiteY30" fmla="*/ 476715 h 913353"/>
                  <a:gd name="connsiteX31" fmla="*/ 213200 w 479717"/>
                  <a:gd name="connsiteY31" fmla="*/ 453291 h 913353"/>
                  <a:gd name="connsiteX32" fmla="*/ 215053 w 479717"/>
                  <a:gd name="connsiteY32" fmla="*/ 447160 h 913353"/>
                  <a:gd name="connsiteX33" fmla="*/ 228685 w 479717"/>
                  <a:gd name="connsiteY33" fmla="*/ 419900 h 913353"/>
                  <a:gd name="connsiteX34" fmla="*/ 230228 w 479717"/>
                  <a:gd name="connsiteY34" fmla="*/ 415474 h 913353"/>
                  <a:gd name="connsiteX35" fmla="*/ 237773 w 479717"/>
                  <a:gd name="connsiteY35" fmla="*/ 381034 h 913353"/>
                  <a:gd name="connsiteX36" fmla="*/ 242136 w 479717"/>
                  <a:gd name="connsiteY36" fmla="*/ 372641 h 913353"/>
                  <a:gd name="connsiteX37" fmla="*/ 269990 w 479717"/>
                  <a:gd name="connsiteY37" fmla="*/ 344398 h 913353"/>
                  <a:gd name="connsiteX38" fmla="*/ 274419 w 479717"/>
                  <a:gd name="connsiteY38" fmla="*/ 335645 h 913353"/>
                  <a:gd name="connsiteX39" fmla="*/ 283983 w 479717"/>
                  <a:gd name="connsiteY39" fmla="*/ 287927 h 913353"/>
                  <a:gd name="connsiteX40" fmla="*/ 287198 w 479717"/>
                  <a:gd name="connsiteY40" fmla="*/ 280583 h 913353"/>
                  <a:gd name="connsiteX41" fmla="*/ 296319 w 479717"/>
                  <a:gd name="connsiteY41" fmla="*/ 268551 h 913353"/>
                  <a:gd name="connsiteX42" fmla="*/ 299484 w 479717"/>
                  <a:gd name="connsiteY42" fmla="*/ 261437 h 913353"/>
                  <a:gd name="connsiteX43" fmla="*/ 307604 w 479717"/>
                  <a:gd name="connsiteY43" fmla="*/ 223113 h 913353"/>
                  <a:gd name="connsiteX44" fmla="*/ 308064 w 479717"/>
                  <a:gd name="connsiteY44" fmla="*/ 221342 h 913353"/>
                  <a:gd name="connsiteX45" fmla="*/ 322777 w 479717"/>
                  <a:gd name="connsiteY45" fmla="*/ 174018 h 913353"/>
                  <a:gd name="connsiteX46" fmla="*/ 326042 w 479717"/>
                  <a:gd name="connsiteY46" fmla="*/ 167986 h 913353"/>
                  <a:gd name="connsiteX47" fmla="*/ 375417 w 479717"/>
                  <a:gd name="connsiteY47" fmla="*/ 110417 h 913353"/>
                  <a:gd name="connsiteX48" fmla="*/ 379518 w 479717"/>
                  <a:gd name="connsiteY48" fmla="*/ 100008 h 913353"/>
                  <a:gd name="connsiteX49" fmla="*/ 381306 w 479717"/>
                  <a:gd name="connsiteY49" fmla="*/ 78272 h 913353"/>
                  <a:gd name="connsiteX50" fmla="*/ 388195 w 479717"/>
                  <a:gd name="connsiteY50" fmla="*/ 64290 h 913353"/>
                  <a:gd name="connsiteX51" fmla="*/ 362934 w 479717"/>
                  <a:gd name="connsiteY51" fmla="*/ 30752 h 913353"/>
                  <a:gd name="connsiteX52" fmla="*/ 365231 w 479717"/>
                  <a:gd name="connsiteY52" fmla="*/ 4197 h 913353"/>
                  <a:gd name="connsiteX53" fmla="*/ 383603 w 479717"/>
                  <a:gd name="connsiteY53" fmla="*/ 0 h 913353"/>
                  <a:gd name="connsiteX54" fmla="*/ 407372 w 479717"/>
                  <a:gd name="connsiteY54" fmla="*/ 49963 h 913353"/>
                  <a:gd name="connsiteX55" fmla="*/ 409177 w 479717"/>
                  <a:gd name="connsiteY55" fmla="*/ 56749 h 913353"/>
                  <a:gd name="connsiteX56" fmla="*/ 413343 w 479717"/>
                  <a:gd name="connsiteY56" fmla="*/ 106270 h 913353"/>
                  <a:gd name="connsiteX57" fmla="*/ 413392 w 479717"/>
                  <a:gd name="connsiteY57" fmla="*/ 108925 h 913353"/>
                  <a:gd name="connsiteX58" fmla="*/ 411358 w 479717"/>
                  <a:gd name="connsiteY58" fmla="*/ 157151 h 913353"/>
                  <a:gd name="connsiteX59" fmla="*/ 413096 w 479717"/>
                  <a:gd name="connsiteY59" fmla="*/ 166347 h 913353"/>
                  <a:gd name="connsiteX60" fmla="*/ 445609 w 479717"/>
                  <a:gd name="connsiteY60" fmla="*/ 237554 h 913353"/>
                  <a:gd name="connsiteX61" fmla="*/ 411161 w 479717"/>
                  <a:gd name="connsiteY61" fmla="*/ 236161 h 913353"/>
                  <a:gd name="connsiteX62" fmla="*/ 392789 w 479717"/>
                  <a:gd name="connsiteY62" fmla="*/ 241750 h 913353"/>
                  <a:gd name="connsiteX63" fmla="*/ 372875 w 479717"/>
                  <a:gd name="connsiteY63" fmla="*/ 236161 h 913353"/>
                  <a:gd name="connsiteX64" fmla="*/ 358718 w 479717"/>
                  <a:gd name="connsiteY64" fmla="*/ 245357 h 913353"/>
                  <a:gd name="connsiteX65" fmla="*/ 352731 w 479717"/>
                  <a:gd name="connsiteY65" fmla="*/ 262355 h 913353"/>
                  <a:gd name="connsiteX66" fmla="*/ 355159 w 479717"/>
                  <a:gd name="connsiteY66" fmla="*/ 280518 h 913353"/>
                  <a:gd name="connsiteX67" fmla="*/ 383865 w 479717"/>
                  <a:gd name="connsiteY67" fmla="*/ 318728 h 913353"/>
                  <a:gd name="connsiteX68" fmla="*/ 388622 w 479717"/>
                  <a:gd name="connsiteY68" fmla="*/ 322695 h 913353"/>
                  <a:gd name="connsiteX69" fmla="*/ 409537 w 479717"/>
                  <a:gd name="connsiteY69" fmla="*/ 332481 h 913353"/>
                  <a:gd name="connsiteX70" fmla="*/ 417444 w 479717"/>
                  <a:gd name="connsiteY70" fmla="*/ 343644 h 913353"/>
                  <a:gd name="connsiteX71" fmla="*/ 422349 w 479717"/>
                  <a:gd name="connsiteY71" fmla="*/ 367527 h 913353"/>
                  <a:gd name="connsiteX72" fmla="*/ 423103 w 479717"/>
                  <a:gd name="connsiteY72" fmla="*/ 370248 h 913353"/>
                  <a:gd name="connsiteX73" fmla="*/ 443296 w 479717"/>
                  <a:gd name="connsiteY73" fmla="*/ 426227 h 913353"/>
                  <a:gd name="connsiteX74" fmla="*/ 434110 w 479717"/>
                  <a:gd name="connsiteY74" fmla="*/ 448586 h 913353"/>
                  <a:gd name="connsiteX75" fmla="*/ 403304 w 479717"/>
                  <a:gd name="connsiteY75" fmla="*/ 528907 h 913353"/>
                  <a:gd name="connsiteX76" fmla="*/ 399498 w 479717"/>
                  <a:gd name="connsiteY76" fmla="*/ 534792 h 913353"/>
                  <a:gd name="connsiteX77" fmla="*/ 385867 w 479717"/>
                  <a:gd name="connsiteY77" fmla="*/ 547824 h 913353"/>
                  <a:gd name="connsiteX78" fmla="*/ 381486 w 479717"/>
                  <a:gd name="connsiteY78" fmla="*/ 607884 h 913353"/>
                  <a:gd name="connsiteX79" fmla="*/ 381815 w 479717"/>
                  <a:gd name="connsiteY79" fmla="*/ 613458 h 913353"/>
                  <a:gd name="connsiteX80" fmla="*/ 387392 w 479717"/>
                  <a:gd name="connsiteY80" fmla="*/ 641750 h 913353"/>
                  <a:gd name="connsiteX81" fmla="*/ 387441 w 479717"/>
                  <a:gd name="connsiteY81" fmla="*/ 649553 h 913353"/>
                  <a:gd name="connsiteX82" fmla="*/ 383554 w 479717"/>
                  <a:gd name="connsiteY82" fmla="*/ 670797 h 913353"/>
                  <a:gd name="connsiteX83" fmla="*/ 411145 w 479717"/>
                  <a:gd name="connsiteY83" fmla="*/ 710827 h 913353"/>
                  <a:gd name="connsiteX84" fmla="*/ 414098 w 479717"/>
                  <a:gd name="connsiteY84" fmla="*/ 718449 h 913353"/>
                  <a:gd name="connsiteX85" fmla="*/ 417477 w 479717"/>
                  <a:gd name="connsiteY85" fmla="*/ 740086 h 913353"/>
                  <a:gd name="connsiteX86" fmla="*/ 419543 w 479717"/>
                  <a:gd name="connsiteY86" fmla="*/ 746283 h 913353"/>
                  <a:gd name="connsiteX87" fmla="*/ 439670 w 479717"/>
                  <a:gd name="connsiteY87" fmla="*/ 783017 h 913353"/>
                  <a:gd name="connsiteX88" fmla="*/ 442820 w 479717"/>
                  <a:gd name="connsiteY88" fmla="*/ 787033 h 913353"/>
                  <a:gd name="connsiteX89" fmla="*/ 465868 w 479717"/>
                  <a:gd name="connsiteY89" fmla="*/ 807523 h 913353"/>
                  <a:gd name="connsiteX90" fmla="*/ 471298 w 479717"/>
                  <a:gd name="connsiteY90" fmla="*/ 819703 h 913353"/>
                  <a:gd name="connsiteX91" fmla="*/ 472987 w 479717"/>
                  <a:gd name="connsiteY91" fmla="*/ 847520 h 913353"/>
                  <a:gd name="connsiteX92" fmla="*/ 473677 w 479717"/>
                  <a:gd name="connsiteY92" fmla="*/ 851700 h 913353"/>
                  <a:gd name="connsiteX93" fmla="*/ 478991 w 479717"/>
                  <a:gd name="connsiteY93" fmla="*/ 871076 h 913353"/>
                  <a:gd name="connsiteX94" fmla="*/ 479598 w 479717"/>
                  <a:gd name="connsiteY94" fmla="*/ 878747 h 913353"/>
                  <a:gd name="connsiteX95" fmla="*/ 477432 w 479717"/>
                  <a:gd name="connsiteY95" fmla="*/ 899237 h 913353"/>
                  <a:gd name="connsiteX96" fmla="*/ 461308 w 479717"/>
                  <a:gd name="connsiteY96" fmla="*/ 912662 h 913353"/>
                  <a:gd name="connsiteX97" fmla="*/ 424891 w 479717"/>
                  <a:gd name="connsiteY97" fmla="*/ 898565 h 913353"/>
                  <a:gd name="connsiteX98" fmla="*/ 376074 w 479717"/>
                  <a:gd name="connsiteY98" fmla="*/ 878321 h 913353"/>
                  <a:gd name="connsiteX99" fmla="*/ 372564 w 479717"/>
                  <a:gd name="connsiteY99" fmla="*/ 877550 h 913353"/>
                  <a:gd name="connsiteX100" fmla="*/ 293973 w 479717"/>
                  <a:gd name="connsiteY100" fmla="*/ 874813 h 9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9717" h="913353">
                    <a:moveTo>
                      <a:pt x="294022" y="874813"/>
                    </a:moveTo>
                    <a:lnTo>
                      <a:pt x="284836" y="869223"/>
                    </a:lnTo>
                    <a:lnTo>
                      <a:pt x="250880" y="879550"/>
                    </a:lnTo>
                    <a:cubicBezTo>
                      <a:pt x="249042" y="880108"/>
                      <a:pt x="247123" y="880124"/>
                      <a:pt x="245270" y="879599"/>
                    </a:cubicBezTo>
                    <a:lnTo>
                      <a:pt x="211281" y="869863"/>
                    </a:lnTo>
                    <a:cubicBezTo>
                      <a:pt x="209788" y="869436"/>
                      <a:pt x="208262" y="869354"/>
                      <a:pt x="206753" y="869649"/>
                    </a:cubicBezTo>
                    <a:lnTo>
                      <a:pt x="180146" y="874632"/>
                    </a:lnTo>
                    <a:cubicBezTo>
                      <a:pt x="179507" y="874748"/>
                      <a:pt x="178851" y="874813"/>
                      <a:pt x="178211" y="874797"/>
                    </a:cubicBezTo>
                    <a:lnTo>
                      <a:pt x="90763" y="873616"/>
                    </a:lnTo>
                    <a:cubicBezTo>
                      <a:pt x="82954" y="873518"/>
                      <a:pt x="77082" y="864322"/>
                      <a:pt x="78476" y="854372"/>
                    </a:cubicBezTo>
                    <a:lnTo>
                      <a:pt x="84152" y="813769"/>
                    </a:lnTo>
                    <a:cubicBezTo>
                      <a:pt x="84693" y="809868"/>
                      <a:pt x="84136" y="805852"/>
                      <a:pt x="82561" y="802458"/>
                    </a:cubicBezTo>
                    <a:lnTo>
                      <a:pt x="62039" y="758200"/>
                    </a:lnTo>
                    <a:cubicBezTo>
                      <a:pt x="60546" y="754970"/>
                      <a:pt x="58233" y="752528"/>
                      <a:pt x="55511" y="751249"/>
                    </a:cubicBezTo>
                    <a:lnTo>
                      <a:pt x="34760" y="741545"/>
                    </a:lnTo>
                    <a:cubicBezTo>
                      <a:pt x="31626" y="740070"/>
                      <a:pt x="29068" y="737070"/>
                      <a:pt x="27640" y="733169"/>
                    </a:cubicBezTo>
                    <a:lnTo>
                      <a:pt x="16075" y="701532"/>
                    </a:lnTo>
                    <a:lnTo>
                      <a:pt x="0" y="690353"/>
                    </a:lnTo>
                    <a:lnTo>
                      <a:pt x="2297" y="667994"/>
                    </a:lnTo>
                    <a:lnTo>
                      <a:pt x="18143" y="610146"/>
                    </a:lnTo>
                    <a:cubicBezTo>
                      <a:pt x="18307" y="609573"/>
                      <a:pt x="18487" y="609015"/>
                      <a:pt x="18685" y="608474"/>
                    </a:cubicBezTo>
                    <a:lnTo>
                      <a:pt x="48243" y="529628"/>
                    </a:lnTo>
                    <a:lnTo>
                      <a:pt x="66616" y="528235"/>
                    </a:lnTo>
                    <a:lnTo>
                      <a:pt x="102261" y="484862"/>
                    </a:lnTo>
                    <a:cubicBezTo>
                      <a:pt x="104459" y="482190"/>
                      <a:pt x="107313" y="480633"/>
                      <a:pt x="110316" y="480452"/>
                    </a:cubicBezTo>
                    <a:lnTo>
                      <a:pt x="124308" y="479600"/>
                    </a:lnTo>
                    <a:cubicBezTo>
                      <a:pt x="127113" y="479435"/>
                      <a:pt x="129886" y="480469"/>
                      <a:pt x="132181" y="482567"/>
                    </a:cubicBezTo>
                    <a:lnTo>
                      <a:pt x="159248" y="507270"/>
                    </a:lnTo>
                    <a:cubicBezTo>
                      <a:pt x="163038" y="510728"/>
                      <a:pt x="167975" y="511220"/>
                      <a:pt x="172125" y="508564"/>
                    </a:cubicBezTo>
                    <a:lnTo>
                      <a:pt x="203276" y="488616"/>
                    </a:lnTo>
                    <a:cubicBezTo>
                      <a:pt x="206902" y="486304"/>
                      <a:pt x="209444" y="481878"/>
                      <a:pt x="210117" y="476715"/>
                    </a:cubicBezTo>
                    <a:lnTo>
                      <a:pt x="213200" y="453291"/>
                    </a:lnTo>
                    <a:cubicBezTo>
                      <a:pt x="213480" y="451110"/>
                      <a:pt x="214118" y="449012"/>
                      <a:pt x="215053" y="447160"/>
                    </a:cubicBezTo>
                    <a:lnTo>
                      <a:pt x="228685" y="419900"/>
                    </a:lnTo>
                    <a:cubicBezTo>
                      <a:pt x="229375" y="418539"/>
                      <a:pt x="229883" y="417047"/>
                      <a:pt x="230228" y="415474"/>
                    </a:cubicBezTo>
                    <a:lnTo>
                      <a:pt x="237773" y="381034"/>
                    </a:lnTo>
                    <a:cubicBezTo>
                      <a:pt x="238495" y="377706"/>
                      <a:pt x="240021" y="374772"/>
                      <a:pt x="242136" y="372641"/>
                    </a:cubicBezTo>
                    <a:lnTo>
                      <a:pt x="269990" y="344398"/>
                    </a:lnTo>
                    <a:cubicBezTo>
                      <a:pt x="272171" y="342185"/>
                      <a:pt x="273730" y="339103"/>
                      <a:pt x="274419" y="335645"/>
                    </a:cubicBezTo>
                    <a:lnTo>
                      <a:pt x="283983" y="287927"/>
                    </a:lnTo>
                    <a:cubicBezTo>
                      <a:pt x="284540" y="285157"/>
                      <a:pt x="285640" y="282632"/>
                      <a:pt x="287198" y="280583"/>
                    </a:cubicBezTo>
                    <a:lnTo>
                      <a:pt x="296319" y="268551"/>
                    </a:lnTo>
                    <a:cubicBezTo>
                      <a:pt x="297827" y="266568"/>
                      <a:pt x="298910" y="264109"/>
                      <a:pt x="299484" y="261437"/>
                    </a:cubicBezTo>
                    <a:lnTo>
                      <a:pt x="307604" y="223113"/>
                    </a:lnTo>
                    <a:cubicBezTo>
                      <a:pt x="307735" y="222506"/>
                      <a:pt x="307882" y="221916"/>
                      <a:pt x="308064" y="221342"/>
                    </a:cubicBezTo>
                    <a:lnTo>
                      <a:pt x="322777" y="174018"/>
                    </a:lnTo>
                    <a:cubicBezTo>
                      <a:pt x="323499" y="171707"/>
                      <a:pt x="324615" y="169642"/>
                      <a:pt x="326042" y="167986"/>
                    </a:cubicBezTo>
                    <a:lnTo>
                      <a:pt x="375417" y="110417"/>
                    </a:lnTo>
                    <a:cubicBezTo>
                      <a:pt x="377730" y="107729"/>
                      <a:pt x="379191" y="104024"/>
                      <a:pt x="379518" y="100008"/>
                    </a:cubicBezTo>
                    <a:lnTo>
                      <a:pt x="381306" y="78272"/>
                    </a:lnTo>
                    <a:lnTo>
                      <a:pt x="388195" y="64290"/>
                    </a:lnTo>
                    <a:lnTo>
                      <a:pt x="362934" y="30752"/>
                    </a:lnTo>
                    <a:lnTo>
                      <a:pt x="365231" y="4197"/>
                    </a:lnTo>
                    <a:lnTo>
                      <a:pt x="383603" y="0"/>
                    </a:lnTo>
                    <a:lnTo>
                      <a:pt x="407372" y="49963"/>
                    </a:lnTo>
                    <a:cubicBezTo>
                      <a:pt x="408356" y="52029"/>
                      <a:pt x="408963" y="54340"/>
                      <a:pt x="409177" y="56749"/>
                    </a:cubicBezTo>
                    <a:lnTo>
                      <a:pt x="413343" y="106270"/>
                    </a:lnTo>
                    <a:cubicBezTo>
                      <a:pt x="413409" y="107155"/>
                      <a:pt x="413441" y="108040"/>
                      <a:pt x="413392" y="108925"/>
                    </a:cubicBezTo>
                    <a:lnTo>
                      <a:pt x="411358" y="157151"/>
                    </a:lnTo>
                    <a:cubicBezTo>
                      <a:pt x="411227" y="160380"/>
                      <a:pt x="411817" y="163577"/>
                      <a:pt x="413096" y="166347"/>
                    </a:cubicBezTo>
                    <a:lnTo>
                      <a:pt x="445609" y="237554"/>
                    </a:lnTo>
                    <a:lnTo>
                      <a:pt x="411161" y="236161"/>
                    </a:lnTo>
                    <a:lnTo>
                      <a:pt x="392789" y="241750"/>
                    </a:lnTo>
                    <a:lnTo>
                      <a:pt x="372875" y="236161"/>
                    </a:lnTo>
                    <a:cubicBezTo>
                      <a:pt x="367068" y="234538"/>
                      <a:pt x="361179" y="238358"/>
                      <a:pt x="358718" y="245357"/>
                    </a:cubicBezTo>
                    <a:lnTo>
                      <a:pt x="352731" y="262355"/>
                    </a:lnTo>
                    <a:cubicBezTo>
                      <a:pt x="350582" y="268486"/>
                      <a:pt x="351550" y="275699"/>
                      <a:pt x="355159" y="280518"/>
                    </a:cubicBezTo>
                    <a:lnTo>
                      <a:pt x="383865" y="318728"/>
                    </a:lnTo>
                    <a:cubicBezTo>
                      <a:pt x="385194" y="320498"/>
                      <a:pt x="386818" y="321859"/>
                      <a:pt x="388622" y="322695"/>
                    </a:cubicBezTo>
                    <a:lnTo>
                      <a:pt x="409537" y="332481"/>
                    </a:lnTo>
                    <a:cubicBezTo>
                      <a:pt x="413425" y="334300"/>
                      <a:pt x="416377" y="338464"/>
                      <a:pt x="417444" y="343644"/>
                    </a:cubicBezTo>
                    <a:lnTo>
                      <a:pt x="422349" y="367527"/>
                    </a:lnTo>
                    <a:cubicBezTo>
                      <a:pt x="422546" y="368461"/>
                      <a:pt x="422791" y="369363"/>
                      <a:pt x="423103" y="370248"/>
                    </a:cubicBezTo>
                    <a:lnTo>
                      <a:pt x="443296" y="426227"/>
                    </a:lnTo>
                    <a:lnTo>
                      <a:pt x="434110" y="448586"/>
                    </a:lnTo>
                    <a:lnTo>
                      <a:pt x="403304" y="528907"/>
                    </a:lnTo>
                    <a:cubicBezTo>
                      <a:pt x="402418" y="531235"/>
                      <a:pt x="401106" y="533235"/>
                      <a:pt x="399498" y="534792"/>
                    </a:cubicBezTo>
                    <a:lnTo>
                      <a:pt x="385867" y="547824"/>
                    </a:lnTo>
                    <a:lnTo>
                      <a:pt x="381486" y="607884"/>
                    </a:lnTo>
                    <a:cubicBezTo>
                      <a:pt x="381355" y="609753"/>
                      <a:pt x="381470" y="611638"/>
                      <a:pt x="381815" y="613458"/>
                    </a:cubicBezTo>
                    <a:lnTo>
                      <a:pt x="387392" y="641750"/>
                    </a:lnTo>
                    <a:cubicBezTo>
                      <a:pt x="387901" y="644307"/>
                      <a:pt x="387917" y="646979"/>
                      <a:pt x="387441" y="649553"/>
                    </a:cubicBezTo>
                    <a:lnTo>
                      <a:pt x="383554" y="670797"/>
                    </a:lnTo>
                    <a:lnTo>
                      <a:pt x="411145" y="710827"/>
                    </a:lnTo>
                    <a:cubicBezTo>
                      <a:pt x="412638" y="712990"/>
                      <a:pt x="413654" y="715613"/>
                      <a:pt x="414098" y="718449"/>
                    </a:cubicBezTo>
                    <a:lnTo>
                      <a:pt x="417477" y="740086"/>
                    </a:lnTo>
                    <a:cubicBezTo>
                      <a:pt x="417821" y="742316"/>
                      <a:pt x="418527" y="744430"/>
                      <a:pt x="419543" y="746283"/>
                    </a:cubicBezTo>
                    <a:lnTo>
                      <a:pt x="439670" y="783017"/>
                    </a:lnTo>
                    <a:cubicBezTo>
                      <a:pt x="440524" y="784591"/>
                      <a:pt x="441590" y="785951"/>
                      <a:pt x="442820" y="787033"/>
                    </a:cubicBezTo>
                    <a:lnTo>
                      <a:pt x="465868" y="807523"/>
                    </a:lnTo>
                    <a:cubicBezTo>
                      <a:pt x="469001" y="810310"/>
                      <a:pt x="471002" y="814785"/>
                      <a:pt x="471298" y="819703"/>
                    </a:cubicBezTo>
                    <a:lnTo>
                      <a:pt x="472987" y="847520"/>
                    </a:lnTo>
                    <a:cubicBezTo>
                      <a:pt x="473069" y="848946"/>
                      <a:pt x="473299" y="850356"/>
                      <a:pt x="473677" y="851700"/>
                    </a:cubicBezTo>
                    <a:lnTo>
                      <a:pt x="478991" y="871076"/>
                    </a:lnTo>
                    <a:cubicBezTo>
                      <a:pt x="479664" y="873534"/>
                      <a:pt x="479877" y="876173"/>
                      <a:pt x="479598" y="878747"/>
                    </a:cubicBezTo>
                    <a:lnTo>
                      <a:pt x="477432" y="899237"/>
                    </a:lnTo>
                    <a:cubicBezTo>
                      <a:pt x="476383" y="909170"/>
                      <a:pt x="468739" y="915531"/>
                      <a:pt x="461308" y="912662"/>
                    </a:cubicBezTo>
                    <a:lnTo>
                      <a:pt x="424891" y="898565"/>
                    </a:lnTo>
                    <a:lnTo>
                      <a:pt x="376074" y="878321"/>
                    </a:lnTo>
                    <a:cubicBezTo>
                      <a:pt x="374941" y="877846"/>
                      <a:pt x="373761" y="877583"/>
                      <a:pt x="372564" y="877550"/>
                    </a:cubicBezTo>
                    <a:lnTo>
                      <a:pt x="293973" y="87481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66" name="Freeform 1565">
                <a:extLst>
                  <a:ext uri="{FF2B5EF4-FFF2-40B4-BE49-F238E27FC236}">
                    <a16:creationId xmlns:a16="http://schemas.microsoft.com/office/drawing/2014/main" id="{C383747A-F607-8690-923D-EC13298D98B3}"/>
                  </a:ext>
                </a:extLst>
              </p:cNvPr>
              <p:cNvSpPr/>
              <p:nvPr/>
            </p:nvSpPr>
            <p:spPr>
              <a:xfrm>
                <a:off x="8825888" y="8226394"/>
                <a:ext cx="488560" cy="922694"/>
              </a:xfrm>
              <a:custGeom>
                <a:avLst/>
                <a:gdLst>
                  <a:gd name="connsiteX0" fmla="*/ 469559 w 488560"/>
                  <a:gd name="connsiteY0" fmla="*/ 922694 h 922694"/>
                  <a:gd name="connsiteX1" fmla="*/ 464358 w 488560"/>
                  <a:gd name="connsiteY1" fmla="*/ 921694 h 922694"/>
                  <a:gd name="connsiteX2" fmla="*/ 427942 w 488560"/>
                  <a:gd name="connsiteY2" fmla="*/ 907597 h 922694"/>
                  <a:gd name="connsiteX3" fmla="*/ 379025 w 488560"/>
                  <a:gd name="connsiteY3" fmla="*/ 887287 h 922694"/>
                  <a:gd name="connsiteX4" fmla="*/ 377041 w 488560"/>
                  <a:gd name="connsiteY4" fmla="*/ 886845 h 922694"/>
                  <a:gd name="connsiteX5" fmla="*/ 297286 w 488560"/>
                  <a:gd name="connsiteY5" fmla="*/ 884075 h 922694"/>
                  <a:gd name="connsiteX6" fmla="*/ 288772 w 488560"/>
                  <a:gd name="connsiteY6" fmla="*/ 878878 h 922694"/>
                  <a:gd name="connsiteX7" fmla="*/ 256687 w 488560"/>
                  <a:gd name="connsiteY7" fmla="*/ 888648 h 922694"/>
                  <a:gd name="connsiteX8" fmla="*/ 248599 w 488560"/>
                  <a:gd name="connsiteY8" fmla="*/ 888713 h 922694"/>
                  <a:gd name="connsiteX9" fmla="*/ 214643 w 488560"/>
                  <a:gd name="connsiteY9" fmla="*/ 878993 h 922694"/>
                  <a:gd name="connsiteX10" fmla="*/ 212084 w 488560"/>
                  <a:gd name="connsiteY10" fmla="*/ 878878 h 922694"/>
                  <a:gd name="connsiteX11" fmla="*/ 185461 w 488560"/>
                  <a:gd name="connsiteY11" fmla="*/ 883845 h 922694"/>
                  <a:gd name="connsiteX12" fmla="*/ 182606 w 488560"/>
                  <a:gd name="connsiteY12" fmla="*/ 884075 h 922694"/>
                  <a:gd name="connsiteX13" fmla="*/ 95257 w 488560"/>
                  <a:gd name="connsiteY13" fmla="*/ 882894 h 922694"/>
                  <a:gd name="connsiteX14" fmla="*/ 83741 w 488560"/>
                  <a:gd name="connsiteY14" fmla="*/ 877223 h 922694"/>
                  <a:gd name="connsiteX15" fmla="*/ 78754 w 488560"/>
                  <a:gd name="connsiteY15" fmla="*/ 858765 h 922694"/>
                  <a:gd name="connsiteX16" fmla="*/ 84414 w 488560"/>
                  <a:gd name="connsiteY16" fmla="*/ 818178 h 922694"/>
                  <a:gd name="connsiteX17" fmla="*/ 83183 w 488560"/>
                  <a:gd name="connsiteY17" fmla="*/ 809261 h 922694"/>
                  <a:gd name="connsiteX18" fmla="*/ 62679 w 488560"/>
                  <a:gd name="connsiteY18" fmla="*/ 765019 h 922694"/>
                  <a:gd name="connsiteX19" fmla="*/ 58217 w 488560"/>
                  <a:gd name="connsiteY19" fmla="*/ 760150 h 922694"/>
                  <a:gd name="connsiteX20" fmla="*/ 37482 w 488560"/>
                  <a:gd name="connsiteY20" fmla="*/ 750446 h 922694"/>
                  <a:gd name="connsiteX21" fmla="*/ 28149 w 488560"/>
                  <a:gd name="connsiteY21" fmla="*/ 739644 h 922694"/>
                  <a:gd name="connsiteX22" fmla="*/ 17060 w 488560"/>
                  <a:gd name="connsiteY22" fmla="*/ 709269 h 922694"/>
                  <a:gd name="connsiteX23" fmla="*/ 0 w 488560"/>
                  <a:gd name="connsiteY23" fmla="*/ 697402 h 922694"/>
                  <a:gd name="connsiteX24" fmla="*/ 2559 w 488560"/>
                  <a:gd name="connsiteY24" fmla="*/ 672518 h 922694"/>
                  <a:gd name="connsiteX25" fmla="*/ 18536 w 488560"/>
                  <a:gd name="connsiteY25" fmla="*/ 613982 h 922694"/>
                  <a:gd name="connsiteX26" fmla="*/ 19176 w 488560"/>
                  <a:gd name="connsiteY26" fmla="*/ 611982 h 922694"/>
                  <a:gd name="connsiteX27" fmla="*/ 49703 w 488560"/>
                  <a:gd name="connsiteY27" fmla="*/ 530530 h 922694"/>
                  <a:gd name="connsiteX28" fmla="*/ 68994 w 488560"/>
                  <a:gd name="connsiteY28" fmla="*/ 529071 h 922694"/>
                  <a:gd name="connsiteX29" fmla="*/ 103475 w 488560"/>
                  <a:gd name="connsiteY29" fmla="*/ 487107 h 922694"/>
                  <a:gd name="connsiteX30" fmla="*/ 114580 w 488560"/>
                  <a:gd name="connsiteY30" fmla="*/ 481108 h 922694"/>
                  <a:gd name="connsiteX31" fmla="*/ 128589 w 488560"/>
                  <a:gd name="connsiteY31" fmla="*/ 480272 h 922694"/>
                  <a:gd name="connsiteX32" fmla="*/ 139596 w 488560"/>
                  <a:gd name="connsiteY32" fmla="*/ 484337 h 922694"/>
                  <a:gd name="connsiteX33" fmla="*/ 166679 w 488560"/>
                  <a:gd name="connsiteY33" fmla="*/ 509056 h 922694"/>
                  <a:gd name="connsiteX34" fmla="*/ 174323 w 488560"/>
                  <a:gd name="connsiteY34" fmla="*/ 509893 h 922694"/>
                  <a:gd name="connsiteX35" fmla="*/ 205474 w 488560"/>
                  <a:gd name="connsiteY35" fmla="*/ 489943 h 922694"/>
                  <a:gd name="connsiteX36" fmla="*/ 210362 w 488560"/>
                  <a:gd name="connsiteY36" fmla="*/ 481124 h 922694"/>
                  <a:gd name="connsiteX37" fmla="*/ 213430 w 488560"/>
                  <a:gd name="connsiteY37" fmla="*/ 457716 h 922694"/>
                  <a:gd name="connsiteX38" fmla="*/ 215693 w 488560"/>
                  <a:gd name="connsiteY38" fmla="*/ 450225 h 922694"/>
                  <a:gd name="connsiteX39" fmla="*/ 229325 w 488560"/>
                  <a:gd name="connsiteY39" fmla="*/ 422965 h 922694"/>
                  <a:gd name="connsiteX40" fmla="*/ 230522 w 488560"/>
                  <a:gd name="connsiteY40" fmla="*/ 419555 h 922694"/>
                  <a:gd name="connsiteX41" fmla="*/ 238084 w 488560"/>
                  <a:gd name="connsiteY41" fmla="*/ 385083 h 922694"/>
                  <a:gd name="connsiteX42" fmla="*/ 243580 w 488560"/>
                  <a:gd name="connsiteY42" fmla="*/ 374576 h 922694"/>
                  <a:gd name="connsiteX43" fmla="*/ 271433 w 488560"/>
                  <a:gd name="connsiteY43" fmla="*/ 346316 h 922694"/>
                  <a:gd name="connsiteX44" fmla="*/ 274714 w 488560"/>
                  <a:gd name="connsiteY44" fmla="*/ 339726 h 922694"/>
                  <a:gd name="connsiteX45" fmla="*/ 284277 w 488560"/>
                  <a:gd name="connsiteY45" fmla="*/ 292025 h 922694"/>
                  <a:gd name="connsiteX46" fmla="*/ 288280 w 488560"/>
                  <a:gd name="connsiteY46" fmla="*/ 282911 h 922694"/>
                  <a:gd name="connsiteX47" fmla="*/ 297401 w 488560"/>
                  <a:gd name="connsiteY47" fmla="*/ 270879 h 922694"/>
                  <a:gd name="connsiteX48" fmla="*/ 299779 w 488560"/>
                  <a:gd name="connsiteY48" fmla="*/ 265470 h 922694"/>
                  <a:gd name="connsiteX49" fmla="*/ 307898 w 488560"/>
                  <a:gd name="connsiteY49" fmla="*/ 227162 h 922694"/>
                  <a:gd name="connsiteX50" fmla="*/ 308473 w 488560"/>
                  <a:gd name="connsiteY50" fmla="*/ 224981 h 922694"/>
                  <a:gd name="connsiteX51" fmla="*/ 323187 w 488560"/>
                  <a:gd name="connsiteY51" fmla="*/ 177658 h 922694"/>
                  <a:gd name="connsiteX52" fmla="*/ 327288 w 488560"/>
                  <a:gd name="connsiteY52" fmla="*/ 170101 h 922694"/>
                  <a:gd name="connsiteX53" fmla="*/ 376663 w 488560"/>
                  <a:gd name="connsiteY53" fmla="*/ 112532 h 922694"/>
                  <a:gd name="connsiteX54" fmla="*/ 379731 w 488560"/>
                  <a:gd name="connsiteY54" fmla="*/ 104582 h 922694"/>
                  <a:gd name="connsiteX55" fmla="*/ 381946 w 488560"/>
                  <a:gd name="connsiteY55" fmla="*/ 81305 h 922694"/>
                  <a:gd name="connsiteX56" fmla="*/ 387671 w 488560"/>
                  <a:gd name="connsiteY56" fmla="*/ 69699 h 922694"/>
                  <a:gd name="connsiteX57" fmla="*/ 362983 w 488560"/>
                  <a:gd name="connsiteY57" fmla="*/ 36964 h 922694"/>
                  <a:gd name="connsiteX58" fmla="*/ 365706 w 488560"/>
                  <a:gd name="connsiteY58" fmla="*/ 5639 h 922694"/>
                  <a:gd name="connsiteX59" fmla="*/ 390492 w 488560"/>
                  <a:gd name="connsiteY59" fmla="*/ 0 h 922694"/>
                  <a:gd name="connsiteX60" fmla="*/ 415754 w 488560"/>
                  <a:gd name="connsiteY60" fmla="*/ 53078 h 922694"/>
                  <a:gd name="connsiteX61" fmla="*/ 417952 w 488560"/>
                  <a:gd name="connsiteY61" fmla="*/ 61356 h 922694"/>
                  <a:gd name="connsiteX62" fmla="*/ 422118 w 488560"/>
                  <a:gd name="connsiteY62" fmla="*/ 110876 h 922694"/>
                  <a:gd name="connsiteX63" fmla="*/ 422184 w 488560"/>
                  <a:gd name="connsiteY63" fmla="*/ 114122 h 922694"/>
                  <a:gd name="connsiteX64" fmla="*/ 420150 w 488560"/>
                  <a:gd name="connsiteY64" fmla="*/ 162298 h 922694"/>
                  <a:gd name="connsiteX65" fmla="*/ 421512 w 488560"/>
                  <a:gd name="connsiteY65" fmla="*/ 169527 h 922694"/>
                  <a:gd name="connsiteX66" fmla="*/ 456927 w 488560"/>
                  <a:gd name="connsiteY66" fmla="*/ 247111 h 922694"/>
                  <a:gd name="connsiteX67" fmla="*/ 416197 w 488560"/>
                  <a:gd name="connsiteY67" fmla="*/ 245472 h 922694"/>
                  <a:gd name="connsiteX68" fmla="*/ 397316 w 488560"/>
                  <a:gd name="connsiteY68" fmla="*/ 251225 h 922694"/>
                  <a:gd name="connsiteX69" fmla="*/ 376188 w 488560"/>
                  <a:gd name="connsiteY69" fmla="*/ 245275 h 922694"/>
                  <a:gd name="connsiteX70" fmla="*/ 367231 w 488560"/>
                  <a:gd name="connsiteY70" fmla="*/ 251766 h 922694"/>
                  <a:gd name="connsiteX71" fmla="*/ 361244 w 488560"/>
                  <a:gd name="connsiteY71" fmla="*/ 268749 h 922694"/>
                  <a:gd name="connsiteX72" fmla="*/ 363081 w 488560"/>
                  <a:gd name="connsiteY72" fmla="*/ 282911 h 922694"/>
                  <a:gd name="connsiteX73" fmla="*/ 391788 w 488560"/>
                  <a:gd name="connsiteY73" fmla="*/ 321105 h 922694"/>
                  <a:gd name="connsiteX74" fmla="*/ 394921 w 488560"/>
                  <a:gd name="connsiteY74" fmla="*/ 323777 h 922694"/>
                  <a:gd name="connsiteX75" fmla="*/ 415869 w 488560"/>
                  <a:gd name="connsiteY75" fmla="*/ 333563 h 922694"/>
                  <a:gd name="connsiteX76" fmla="*/ 426154 w 488560"/>
                  <a:gd name="connsiteY76" fmla="*/ 347758 h 922694"/>
                  <a:gd name="connsiteX77" fmla="*/ 431059 w 488560"/>
                  <a:gd name="connsiteY77" fmla="*/ 371641 h 922694"/>
                  <a:gd name="connsiteX78" fmla="*/ 431666 w 488560"/>
                  <a:gd name="connsiteY78" fmla="*/ 373805 h 922694"/>
                  <a:gd name="connsiteX79" fmla="*/ 452400 w 488560"/>
                  <a:gd name="connsiteY79" fmla="*/ 431292 h 922694"/>
                  <a:gd name="connsiteX80" fmla="*/ 442607 w 488560"/>
                  <a:gd name="connsiteY80" fmla="*/ 455192 h 922694"/>
                  <a:gd name="connsiteX81" fmla="*/ 411833 w 488560"/>
                  <a:gd name="connsiteY81" fmla="*/ 535415 h 922694"/>
                  <a:gd name="connsiteX82" fmla="*/ 407011 w 488560"/>
                  <a:gd name="connsiteY82" fmla="*/ 542840 h 922694"/>
                  <a:gd name="connsiteX83" fmla="*/ 394560 w 488560"/>
                  <a:gd name="connsiteY83" fmla="*/ 554741 h 922694"/>
                  <a:gd name="connsiteX84" fmla="*/ 390295 w 488560"/>
                  <a:gd name="connsiteY84" fmla="*/ 613162 h 922694"/>
                  <a:gd name="connsiteX85" fmla="*/ 390557 w 488560"/>
                  <a:gd name="connsiteY85" fmla="*/ 617572 h 922694"/>
                  <a:gd name="connsiteX86" fmla="*/ 396135 w 488560"/>
                  <a:gd name="connsiteY86" fmla="*/ 645914 h 922694"/>
                  <a:gd name="connsiteX87" fmla="*/ 396201 w 488560"/>
                  <a:gd name="connsiteY87" fmla="*/ 655307 h 922694"/>
                  <a:gd name="connsiteX88" fmla="*/ 392641 w 488560"/>
                  <a:gd name="connsiteY88" fmla="*/ 674813 h 922694"/>
                  <a:gd name="connsiteX89" fmla="*/ 419215 w 488560"/>
                  <a:gd name="connsiteY89" fmla="*/ 713367 h 922694"/>
                  <a:gd name="connsiteX90" fmla="*/ 422873 w 488560"/>
                  <a:gd name="connsiteY90" fmla="*/ 722793 h 922694"/>
                  <a:gd name="connsiteX91" fmla="*/ 426252 w 488560"/>
                  <a:gd name="connsiteY91" fmla="*/ 744414 h 922694"/>
                  <a:gd name="connsiteX92" fmla="*/ 427843 w 488560"/>
                  <a:gd name="connsiteY92" fmla="*/ 749217 h 922694"/>
                  <a:gd name="connsiteX93" fmla="*/ 447988 w 488560"/>
                  <a:gd name="connsiteY93" fmla="*/ 785952 h 922694"/>
                  <a:gd name="connsiteX94" fmla="*/ 450218 w 488560"/>
                  <a:gd name="connsiteY94" fmla="*/ 788820 h 922694"/>
                  <a:gd name="connsiteX95" fmla="*/ 473266 w 488560"/>
                  <a:gd name="connsiteY95" fmla="*/ 809310 h 922694"/>
                  <a:gd name="connsiteX96" fmla="*/ 480138 w 488560"/>
                  <a:gd name="connsiteY96" fmla="*/ 824424 h 922694"/>
                  <a:gd name="connsiteX97" fmla="*/ 481828 w 488560"/>
                  <a:gd name="connsiteY97" fmla="*/ 852241 h 922694"/>
                  <a:gd name="connsiteX98" fmla="*/ 482370 w 488560"/>
                  <a:gd name="connsiteY98" fmla="*/ 855536 h 922694"/>
                  <a:gd name="connsiteX99" fmla="*/ 487684 w 488560"/>
                  <a:gd name="connsiteY99" fmla="*/ 874928 h 922694"/>
                  <a:gd name="connsiteX100" fmla="*/ 488422 w 488560"/>
                  <a:gd name="connsiteY100" fmla="*/ 884206 h 922694"/>
                  <a:gd name="connsiteX101" fmla="*/ 486241 w 488560"/>
                  <a:gd name="connsiteY101" fmla="*/ 904712 h 922694"/>
                  <a:gd name="connsiteX102" fmla="*/ 477088 w 488560"/>
                  <a:gd name="connsiteY102" fmla="*/ 920482 h 922694"/>
                  <a:gd name="connsiteX103" fmla="*/ 469492 w 488560"/>
                  <a:gd name="connsiteY103" fmla="*/ 922678 h 922694"/>
                  <a:gd name="connsiteX104" fmla="*/ 299845 w 488560"/>
                  <a:gd name="connsiteY104" fmla="*/ 875567 h 922694"/>
                  <a:gd name="connsiteX105" fmla="*/ 377320 w 488560"/>
                  <a:gd name="connsiteY105" fmla="*/ 878272 h 922694"/>
                  <a:gd name="connsiteX106" fmla="*/ 382306 w 488560"/>
                  <a:gd name="connsiteY106" fmla="*/ 879370 h 922694"/>
                  <a:gd name="connsiteX107" fmla="*/ 431140 w 488560"/>
                  <a:gd name="connsiteY107" fmla="*/ 899647 h 922694"/>
                  <a:gd name="connsiteX108" fmla="*/ 467442 w 488560"/>
                  <a:gd name="connsiteY108" fmla="*/ 913695 h 922694"/>
                  <a:gd name="connsiteX109" fmla="*/ 472658 w 488560"/>
                  <a:gd name="connsiteY109" fmla="*/ 913170 h 922694"/>
                  <a:gd name="connsiteX110" fmla="*/ 477727 w 488560"/>
                  <a:gd name="connsiteY110" fmla="*/ 903827 h 922694"/>
                  <a:gd name="connsiteX111" fmla="*/ 479909 w 488560"/>
                  <a:gd name="connsiteY111" fmla="*/ 883320 h 922694"/>
                  <a:gd name="connsiteX112" fmla="*/ 479433 w 488560"/>
                  <a:gd name="connsiteY112" fmla="*/ 877223 h 922694"/>
                  <a:gd name="connsiteX113" fmla="*/ 474119 w 488560"/>
                  <a:gd name="connsiteY113" fmla="*/ 857864 h 922694"/>
                  <a:gd name="connsiteX114" fmla="*/ 473282 w 488560"/>
                  <a:gd name="connsiteY114" fmla="*/ 852815 h 922694"/>
                  <a:gd name="connsiteX115" fmla="*/ 471592 w 488560"/>
                  <a:gd name="connsiteY115" fmla="*/ 825014 h 922694"/>
                  <a:gd name="connsiteX116" fmla="*/ 467606 w 488560"/>
                  <a:gd name="connsiteY116" fmla="*/ 815769 h 922694"/>
                  <a:gd name="connsiteX117" fmla="*/ 444559 w 488560"/>
                  <a:gd name="connsiteY117" fmla="*/ 795279 h 922694"/>
                  <a:gd name="connsiteX118" fmla="*/ 440490 w 488560"/>
                  <a:gd name="connsiteY118" fmla="*/ 790131 h 922694"/>
                  <a:gd name="connsiteX119" fmla="*/ 420347 w 488560"/>
                  <a:gd name="connsiteY119" fmla="*/ 753397 h 922694"/>
                  <a:gd name="connsiteX120" fmla="*/ 417788 w 488560"/>
                  <a:gd name="connsiteY120" fmla="*/ 745791 h 922694"/>
                  <a:gd name="connsiteX121" fmla="*/ 414409 w 488560"/>
                  <a:gd name="connsiteY121" fmla="*/ 724153 h 922694"/>
                  <a:gd name="connsiteX122" fmla="*/ 412161 w 488560"/>
                  <a:gd name="connsiteY122" fmla="*/ 718285 h 922694"/>
                  <a:gd name="connsiteX123" fmla="*/ 383570 w 488560"/>
                  <a:gd name="connsiteY123" fmla="*/ 676813 h 922694"/>
                  <a:gd name="connsiteX124" fmla="*/ 387769 w 488560"/>
                  <a:gd name="connsiteY124" fmla="*/ 653815 h 922694"/>
                  <a:gd name="connsiteX125" fmla="*/ 387736 w 488560"/>
                  <a:gd name="connsiteY125" fmla="*/ 647635 h 922694"/>
                  <a:gd name="connsiteX126" fmla="*/ 382159 w 488560"/>
                  <a:gd name="connsiteY126" fmla="*/ 619310 h 922694"/>
                  <a:gd name="connsiteX127" fmla="*/ 381749 w 488560"/>
                  <a:gd name="connsiteY127" fmla="*/ 612605 h 922694"/>
                  <a:gd name="connsiteX128" fmla="*/ 386260 w 488560"/>
                  <a:gd name="connsiteY128" fmla="*/ 550873 h 922694"/>
                  <a:gd name="connsiteX129" fmla="*/ 401089 w 488560"/>
                  <a:gd name="connsiteY129" fmla="*/ 536710 h 922694"/>
                  <a:gd name="connsiteX130" fmla="*/ 403844 w 488560"/>
                  <a:gd name="connsiteY130" fmla="*/ 532399 h 922694"/>
                  <a:gd name="connsiteX131" fmla="*/ 443247 w 488560"/>
                  <a:gd name="connsiteY131" fmla="*/ 431161 h 922694"/>
                  <a:gd name="connsiteX132" fmla="*/ 423595 w 488560"/>
                  <a:gd name="connsiteY132" fmla="*/ 376756 h 922694"/>
                  <a:gd name="connsiteX133" fmla="*/ 422693 w 488560"/>
                  <a:gd name="connsiteY133" fmla="*/ 373477 h 922694"/>
                  <a:gd name="connsiteX134" fmla="*/ 417771 w 488560"/>
                  <a:gd name="connsiteY134" fmla="*/ 349545 h 922694"/>
                  <a:gd name="connsiteX135" fmla="*/ 412276 w 488560"/>
                  <a:gd name="connsiteY135" fmla="*/ 341431 h 922694"/>
                  <a:gd name="connsiteX136" fmla="*/ 391328 w 488560"/>
                  <a:gd name="connsiteY136" fmla="*/ 331645 h 922694"/>
                  <a:gd name="connsiteX137" fmla="*/ 384980 w 488560"/>
                  <a:gd name="connsiteY137" fmla="*/ 326350 h 922694"/>
                  <a:gd name="connsiteX138" fmla="*/ 356257 w 488560"/>
                  <a:gd name="connsiteY138" fmla="*/ 288140 h 922694"/>
                  <a:gd name="connsiteX139" fmla="*/ 353206 w 488560"/>
                  <a:gd name="connsiteY139" fmla="*/ 265962 h 922694"/>
                  <a:gd name="connsiteX140" fmla="*/ 359210 w 488560"/>
                  <a:gd name="connsiteY140" fmla="*/ 248979 h 922694"/>
                  <a:gd name="connsiteX141" fmla="*/ 378583 w 488560"/>
                  <a:gd name="connsiteY141" fmla="*/ 237079 h 922694"/>
                  <a:gd name="connsiteX142" fmla="*/ 397283 w 488560"/>
                  <a:gd name="connsiteY142" fmla="*/ 242325 h 922694"/>
                  <a:gd name="connsiteX143" fmla="*/ 415147 w 488560"/>
                  <a:gd name="connsiteY143" fmla="*/ 236882 h 922694"/>
                  <a:gd name="connsiteX144" fmla="*/ 443329 w 488560"/>
                  <a:gd name="connsiteY144" fmla="*/ 238029 h 922694"/>
                  <a:gd name="connsiteX145" fmla="*/ 413720 w 488560"/>
                  <a:gd name="connsiteY145" fmla="*/ 173182 h 922694"/>
                  <a:gd name="connsiteX146" fmla="*/ 411588 w 488560"/>
                  <a:gd name="connsiteY146" fmla="*/ 162019 h 922694"/>
                  <a:gd name="connsiteX147" fmla="*/ 413621 w 488560"/>
                  <a:gd name="connsiteY147" fmla="*/ 113794 h 922694"/>
                  <a:gd name="connsiteX148" fmla="*/ 413589 w 488560"/>
                  <a:gd name="connsiteY148" fmla="*/ 111663 h 922694"/>
                  <a:gd name="connsiteX149" fmla="*/ 409422 w 488560"/>
                  <a:gd name="connsiteY149" fmla="*/ 62159 h 922694"/>
                  <a:gd name="connsiteX150" fmla="*/ 408027 w 488560"/>
                  <a:gd name="connsiteY150" fmla="*/ 56864 h 922694"/>
                  <a:gd name="connsiteX151" fmla="*/ 385718 w 488560"/>
                  <a:gd name="connsiteY151" fmla="*/ 9999 h 922694"/>
                  <a:gd name="connsiteX152" fmla="*/ 373760 w 488560"/>
                  <a:gd name="connsiteY152" fmla="*/ 12720 h 922694"/>
                  <a:gd name="connsiteX153" fmla="*/ 371874 w 488560"/>
                  <a:gd name="connsiteY153" fmla="*/ 34506 h 922694"/>
                  <a:gd name="connsiteX154" fmla="*/ 397743 w 488560"/>
                  <a:gd name="connsiteY154" fmla="*/ 68863 h 922694"/>
                  <a:gd name="connsiteX155" fmla="*/ 390050 w 488560"/>
                  <a:gd name="connsiteY155" fmla="*/ 84485 h 922694"/>
                  <a:gd name="connsiteX156" fmla="*/ 388311 w 488560"/>
                  <a:gd name="connsiteY156" fmla="*/ 105385 h 922694"/>
                  <a:gd name="connsiteX157" fmla="*/ 383192 w 488560"/>
                  <a:gd name="connsiteY157" fmla="*/ 118253 h 922694"/>
                  <a:gd name="connsiteX158" fmla="*/ 333817 w 488560"/>
                  <a:gd name="connsiteY158" fmla="*/ 175822 h 922694"/>
                  <a:gd name="connsiteX159" fmla="*/ 331389 w 488560"/>
                  <a:gd name="connsiteY159" fmla="*/ 180346 h 922694"/>
                  <a:gd name="connsiteX160" fmla="*/ 316675 w 488560"/>
                  <a:gd name="connsiteY160" fmla="*/ 227670 h 922694"/>
                  <a:gd name="connsiteX161" fmla="*/ 316298 w 488560"/>
                  <a:gd name="connsiteY161" fmla="*/ 229113 h 922694"/>
                  <a:gd name="connsiteX162" fmla="*/ 308178 w 488560"/>
                  <a:gd name="connsiteY162" fmla="*/ 267371 h 922694"/>
                  <a:gd name="connsiteX163" fmla="*/ 304241 w 488560"/>
                  <a:gd name="connsiteY163" fmla="*/ 276190 h 922694"/>
                  <a:gd name="connsiteX164" fmla="*/ 295120 w 488560"/>
                  <a:gd name="connsiteY164" fmla="*/ 288239 h 922694"/>
                  <a:gd name="connsiteX165" fmla="*/ 292692 w 488560"/>
                  <a:gd name="connsiteY165" fmla="*/ 293812 h 922694"/>
                  <a:gd name="connsiteX166" fmla="*/ 283130 w 488560"/>
                  <a:gd name="connsiteY166" fmla="*/ 341529 h 922694"/>
                  <a:gd name="connsiteX167" fmla="*/ 277536 w 488560"/>
                  <a:gd name="connsiteY167" fmla="*/ 352463 h 922694"/>
                  <a:gd name="connsiteX168" fmla="*/ 249682 w 488560"/>
                  <a:gd name="connsiteY168" fmla="*/ 380723 h 922694"/>
                  <a:gd name="connsiteX169" fmla="*/ 246466 w 488560"/>
                  <a:gd name="connsiteY169" fmla="*/ 387001 h 922694"/>
                  <a:gd name="connsiteX170" fmla="*/ 238904 w 488560"/>
                  <a:gd name="connsiteY170" fmla="*/ 421473 h 922694"/>
                  <a:gd name="connsiteX171" fmla="*/ 236985 w 488560"/>
                  <a:gd name="connsiteY171" fmla="*/ 426916 h 922694"/>
                  <a:gd name="connsiteX172" fmla="*/ 223371 w 488560"/>
                  <a:gd name="connsiteY172" fmla="*/ 454143 h 922694"/>
                  <a:gd name="connsiteX173" fmla="*/ 221943 w 488560"/>
                  <a:gd name="connsiteY173" fmla="*/ 458913 h 922694"/>
                  <a:gd name="connsiteX174" fmla="*/ 218875 w 488560"/>
                  <a:gd name="connsiteY174" fmla="*/ 482321 h 922694"/>
                  <a:gd name="connsiteX175" fmla="*/ 210083 w 488560"/>
                  <a:gd name="connsiteY175" fmla="*/ 497270 h 922694"/>
                  <a:gd name="connsiteX176" fmla="*/ 178932 w 488560"/>
                  <a:gd name="connsiteY176" fmla="*/ 517236 h 922694"/>
                  <a:gd name="connsiteX177" fmla="*/ 160822 w 488560"/>
                  <a:gd name="connsiteY177" fmla="*/ 515498 h 922694"/>
                  <a:gd name="connsiteX178" fmla="*/ 133756 w 488560"/>
                  <a:gd name="connsiteY178" fmla="*/ 490796 h 922694"/>
                  <a:gd name="connsiteX179" fmla="*/ 129081 w 488560"/>
                  <a:gd name="connsiteY179" fmla="*/ 488943 h 922694"/>
                  <a:gd name="connsiteX180" fmla="*/ 115056 w 488560"/>
                  <a:gd name="connsiteY180" fmla="*/ 489796 h 922694"/>
                  <a:gd name="connsiteX181" fmla="*/ 110086 w 488560"/>
                  <a:gd name="connsiteY181" fmla="*/ 492632 h 922694"/>
                  <a:gd name="connsiteX182" fmla="*/ 73259 w 488560"/>
                  <a:gd name="connsiteY182" fmla="*/ 537448 h 922694"/>
                  <a:gd name="connsiteX183" fmla="*/ 55789 w 488560"/>
                  <a:gd name="connsiteY183" fmla="*/ 538775 h 922694"/>
                  <a:gd name="connsiteX184" fmla="*/ 27181 w 488560"/>
                  <a:gd name="connsiteY184" fmla="*/ 615031 h 922694"/>
                  <a:gd name="connsiteX185" fmla="*/ 26770 w 488560"/>
                  <a:gd name="connsiteY185" fmla="*/ 616310 h 922694"/>
                  <a:gd name="connsiteX186" fmla="*/ 10925 w 488560"/>
                  <a:gd name="connsiteY186" fmla="*/ 674174 h 922694"/>
                  <a:gd name="connsiteX187" fmla="*/ 9006 w 488560"/>
                  <a:gd name="connsiteY187" fmla="*/ 693304 h 922694"/>
                  <a:gd name="connsiteX188" fmla="*/ 24130 w 488560"/>
                  <a:gd name="connsiteY188" fmla="*/ 703811 h 922694"/>
                  <a:gd name="connsiteX189" fmla="*/ 36154 w 488560"/>
                  <a:gd name="connsiteY189" fmla="*/ 736726 h 922694"/>
                  <a:gd name="connsiteX190" fmla="*/ 41059 w 488560"/>
                  <a:gd name="connsiteY190" fmla="*/ 742693 h 922694"/>
                  <a:gd name="connsiteX191" fmla="*/ 61793 w 488560"/>
                  <a:gd name="connsiteY191" fmla="*/ 752397 h 922694"/>
                  <a:gd name="connsiteX192" fmla="*/ 70405 w 488560"/>
                  <a:gd name="connsiteY192" fmla="*/ 761429 h 922694"/>
                  <a:gd name="connsiteX193" fmla="*/ 90910 w 488560"/>
                  <a:gd name="connsiteY193" fmla="*/ 805671 h 922694"/>
                  <a:gd name="connsiteX194" fmla="*/ 92862 w 488560"/>
                  <a:gd name="connsiteY194" fmla="*/ 819408 h 922694"/>
                  <a:gd name="connsiteX195" fmla="*/ 87218 w 488560"/>
                  <a:gd name="connsiteY195" fmla="*/ 859995 h 922694"/>
                  <a:gd name="connsiteX196" fmla="*/ 90188 w 488560"/>
                  <a:gd name="connsiteY196" fmla="*/ 871665 h 922694"/>
                  <a:gd name="connsiteX197" fmla="*/ 95289 w 488560"/>
                  <a:gd name="connsiteY197" fmla="*/ 874338 h 922694"/>
                  <a:gd name="connsiteX198" fmla="*/ 182721 w 488560"/>
                  <a:gd name="connsiteY198" fmla="*/ 875518 h 922694"/>
                  <a:gd name="connsiteX199" fmla="*/ 183837 w 488560"/>
                  <a:gd name="connsiteY199" fmla="*/ 875419 h 922694"/>
                  <a:gd name="connsiteX200" fmla="*/ 210444 w 488560"/>
                  <a:gd name="connsiteY200" fmla="*/ 870453 h 922694"/>
                  <a:gd name="connsiteX201" fmla="*/ 216989 w 488560"/>
                  <a:gd name="connsiteY201" fmla="*/ 870764 h 922694"/>
                  <a:gd name="connsiteX202" fmla="*/ 250945 w 488560"/>
                  <a:gd name="connsiteY202" fmla="*/ 880485 h 922694"/>
                  <a:gd name="connsiteX203" fmla="*/ 254111 w 488560"/>
                  <a:gd name="connsiteY203" fmla="*/ 880452 h 922694"/>
                  <a:gd name="connsiteX204" fmla="*/ 289921 w 488560"/>
                  <a:gd name="connsiteY204" fmla="*/ 869567 h 922694"/>
                  <a:gd name="connsiteX205" fmla="*/ 299796 w 488560"/>
                  <a:gd name="connsiteY205" fmla="*/ 875567 h 9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488560" h="922694">
                    <a:moveTo>
                      <a:pt x="469559" y="922694"/>
                    </a:moveTo>
                    <a:cubicBezTo>
                      <a:pt x="467819" y="922694"/>
                      <a:pt x="466064" y="922350"/>
                      <a:pt x="464358" y="921694"/>
                    </a:cubicBezTo>
                    <a:lnTo>
                      <a:pt x="427942" y="907597"/>
                    </a:lnTo>
                    <a:lnTo>
                      <a:pt x="379025" y="887287"/>
                    </a:lnTo>
                    <a:cubicBezTo>
                      <a:pt x="378353" y="887025"/>
                      <a:pt x="377681" y="886861"/>
                      <a:pt x="377041" y="886845"/>
                    </a:cubicBezTo>
                    <a:lnTo>
                      <a:pt x="297286" y="884075"/>
                    </a:lnTo>
                    <a:lnTo>
                      <a:pt x="288772" y="878878"/>
                    </a:lnTo>
                    <a:lnTo>
                      <a:pt x="256687" y="888648"/>
                    </a:lnTo>
                    <a:cubicBezTo>
                      <a:pt x="254028" y="889435"/>
                      <a:pt x="251256" y="889467"/>
                      <a:pt x="248599" y="888713"/>
                    </a:cubicBezTo>
                    <a:lnTo>
                      <a:pt x="214643" y="878993"/>
                    </a:lnTo>
                    <a:cubicBezTo>
                      <a:pt x="213790" y="878730"/>
                      <a:pt x="212954" y="878681"/>
                      <a:pt x="212084" y="878878"/>
                    </a:cubicBezTo>
                    <a:lnTo>
                      <a:pt x="185461" y="883845"/>
                    </a:lnTo>
                    <a:cubicBezTo>
                      <a:pt x="184641" y="884009"/>
                      <a:pt x="183624" y="884107"/>
                      <a:pt x="182606" y="884075"/>
                    </a:cubicBezTo>
                    <a:lnTo>
                      <a:pt x="95257" y="882894"/>
                    </a:lnTo>
                    <a:cubicBezTo>
                      <a:pt x="90926" y="882845"/>
                      <a:pt x="86842" y="880829"/>
                      <a:pt x="83741" y="877223"/>
                    </a:cubicBezTo>
                    <a:cubicBezTo>
                      <a:pt x="79656" y="872485"/>
                      <a:pt x="77803" y="865584"/>
                      <a:pt x="78754" y="858765"/>
                    </a:cubicBezTo>
                    <a:lnTo>
                      <a:pt x="84414" y="818178"/>
                    </a:lnTo>
                    <a:cubicBezTo>
                      <a:pt x="84873" y="815064"/>
                      <a:pt x="84430" y="811917"/>
                      <a:pt x="83183" y="809261"/>
                    </a:cubicBezTo>
                    <a:lnTo>
                      <a:pt x="62679" y="765019"/>
                    </a:lnTo>
                    <a:cubicBezTo>
                      <a:pt x="61596" y="762724"/>
                      <a:pt x="60021" y="760986"/>
                      <a:pt x="58217" y="760150"/>
                    </a:cubicBezTo>
                    <a:lnTo>
                      <a:pt x="37482" y="750446"/>
                    </a:lnTo>
                    <a:cubicBezTo>
                      <a:pt x="33267" y="748463"/>
                      <a:pt x="29953" y="744611"/>
                      <a:pt x="28149" y="739644"/>
                    </a:cubicBezTo>
                    <a:lnTo>
                      <a:pt x="17060" y="709269"/>
                    </a:lnTo>
                    <a:lnTo>
                      <a:pt x="0" y="697402"/>
                    </a:lnTo>
                    <a:lnTo>
                      <a:pt x="2559" y="672518"/>
                    </a:lnTo>
                    <a:lnTo>
                      <a:pt x="18536" y="613982"/>
                    </a:lnTo>
                    <a:cubicBezTo>
                      <a:pt x="18717" y="613327"/>
                      <a:pt x="18946" y="612654"/>
                      <a:pt x="19176" y="611982"/>
                    </a:cubicBezTo>
                    <a:lnTo>
                      <a:pt x="49703" y="530530"/>
                    </a:lnTo>
                    <a:lnTo>
                      <a:pt x="68994" y="529071"/>
                    </a:lnTo>
                    <a:lnTo>
                      <a:pt x="103475" y="487107"/>
                    </a:lnTo>
                    <a:cubicBezTo>
                      <a:pt x="106411" y="483518"/>
                      <a:pt x="110364" y="481370"/>
                      <a:pt x="114580" y="481108"/>
                    </a:cubicBezTo>
                    <a:lnTo>
                      <a:pt x="128589" y="480272"/>
                    </a:lnTo>
                    <a:cubicBezTo>
                      <a:pt x="132280" y="480042"/>
                      <a:pt x="136398" y="481469"/>
                      <a:pt x="139596" y="484337"/>
                    </a:cubicBezTo>
                    <a:lnTo>
                      <a:pt x="166679" y="509056"/>
                    </a:lnTo>
                    <a:cubicBezTo>
                      <a:pt x="169008" y="511204"/>
                      <a:pt x="171829" y="511531"/>
                      <a:pt x="174323" y="509893"/>
                    </a:cubicBezTo>
                    <a:lnTo>
                      <a:pt x="205474" y="489943"/>
                    </a:lnTo>
                    <a:cubicBezTo>
                      <a:pt x="208033" y="488320"/>
                      <a:pt x="209853" y="485009"/>
                      <a:pt x="210362" y="481124"/>
                    </a:cubicBezTo>
                    <a:lnTo>
                      <a:pt x="213430" y="457716"/>
                    </a:lnTo>
                    <a:cubicBezTo>
                      <a:pt x="213774" y="455077"/>
                      <a:pt x="214545" y="452553"/>
                      <a:pt x="215693" y="450225"/>
                    </a:cubicBezTo>
                    <a:lnTo>
                      <a:pt x="229325" y="422965"/>
                    </a:lnTo>
                    <a:cubicBezTo>
                      <a:pt x="229866" y="421916"/>
                      <a:pt x="230244" y="420769"/>
                      <a:pt x="230522" y="419555"/>
                    </a:cubicBezTo>
                    <a:lnTo>
                      <a:pt x="238084" y="385083"/>
                    </a:lnTo>
                    <a:cubicBezTo>
                      <a:pt x="238970" y="380952"/>
                      <a:pt x="240873" y="377313"/>
                      <a:pt x="243580" y="374576"/>
                    </a:cubicBezTo>
                    <a:lnTo>
                      <a:pt x="271433" y="346316"/>
                    </a:lnTo>
                    <a:cubicBezTo>
                      <a:pt x="273008" y="344726"/>
                      <a:pt x="274173" y="342381"/>
                      <a:pt x="274714" y="339726"/>
                    </a:cubicBezTo>
                    <a:lnTo>
                      <a:pt x="284277" y="292025"/>
                    </a:lnTo>
                    <a:cubicBezTo>
                      <a:pt x="284967" y="288615"/>
                      <a:pt x="286344" y="285468"/>
                      <a:pt x="288280" y="282911"/>
                    </a:cubicBezTo>
                    <a:lnTo>
                      <a:pt x="297401" y="270879"/>
                    </a:lnTo>
                    <a:cubicBezTo>
                      <a:pt x="298516" y="269404"/>
                      <a:pt x="299336" y="267535"/>
                      <a:pt x="299779" y="265470"/>
                    </a:cubicBezTo>
                    <a:lnTo>
                      <a:pt x="307898" y="227162"/>
                    </a:lnTo>
                    <a:cubicBezTo>
                      <a:pt x="308063" y="226391"/>
                      <a:pt x="308260" y="225686"/>
                      <a:pt x="308473" y="224981"/>
                    </a:cubicBezTo>
                    <a:lnTo>
                      <a:pt x="323187" y="177658"/>
                    </a:lnTo>
                    <a:cubicBezTo>
                      <a:pt x="324073" y="174789"/>
                      <a:pt x="325500" y="172182"/>
                      <a:pt x="327288" y="170101"/>
                    </a:cubicBezTo>
                    <a:lnTo>
                      <a:pt x="376663" y="112532"/>
                    </a:lnTo>
                    <a:cubicBezTo>
                      <a:pt x="378386" y="110516"/>
                      <a:pt x="379485" y="107696"/>
                      <a:pt x="379731" y="104582"/>
                    </a:cubicBezTo>
                    <a:lnTo>
                      <a:pt x="381946" y="81305"/>
                    </a:lnTo>
                    <a:lnTo>
                      <a:pt x="387671" y="69699"/>
                    </a:lnTo>
                    <a:lnTo>
                      <a:pt x="362983" y="36964"/>
                    </a:lnTo>
                    <a:lnTo>
                      <a:pt x="365706" y="5639"/>
                    </a:lnTo>
                    <a:lnTo>
                      <a:pt x="390492" y="0"/>
                    </a:lnTo>
                    <a:lnTo>
                      <a:pt x="415754" y="53078"/>
                    </a:lnTo>
                    <a:cubicBezTo>
                      <a:pt x="416951" y="55602"/>
                      <a:pt x="417722" y="58454"/>
                      <a:pt x="417952" y="61356"/>
                    </a:cubicBezTo>
                    <a:lnTo>
                      <a:pt x="422118" y="110876"/>
                    </a:lnTo>
                    <a:cubicBezTo>
                      <a:pt x="422200" y="111974"/>
                      <a:pt x="422233" y="113040"/>
                      <a:pt x="422184" y="114122"/>
                    </a:cubicBezTo>
                    <a:lnTo>
                      <a:pt x="420150" y="162298"/>
                    </a:lnTo>
                    <a:cubicBezTo>
                      <a:pt x="420035" y="164872"/>
                      <a:pt x="420511" y="167364"/>
                      <a:pt x="421512" y="169527"/>
                    </a:cubicBezTo>
                    <a:lnTo>
                      <a:pt x="456927" y="247111"/>
                    </a:lnTo>
                    <a:lnTo>
                      <a:pt x="416197" y="245472"/>
                    </a:lnTo>
                    <a:lnTo>
                      <a:pt x="397316" y="251225"/>
                    </a:lnTo>
                    <a:lnTo>
                      <a:pt x="376188" y="245275"/>
                    </a:lnTo>
                    <a:cubicBezTo>
                      <a:pt x="372612" y="244341"/>
                      <a:pt x="368921" y="246930"/>
                      <a:pt x="367231" y="251766"/>
                    </a:cubicBezTo>
                    <a:lnTo>
                      <a:pt x="361244" y="268749"/>
                    </a:lnTo>
                    <a:cubicBezTo>
                      <a:pt x="359587" y="273518"/>
                      <a:pt x="360309" y="279207"/>
                      <a:pt x="363081" y="282911"/>
                    </a:cubicBezTo>
                    <a:lnTo>
                      <a:pt x="391788" y="321105"/>
                    </a:lnTo>
                    <a:cubicBezTo>
                      <a:pt x="392707" y="322334"/>
                      <a:pt x="393773" y="323235"/>
                      <a:pt x="394921" y="323777"/>
                    </a:cubicBezTo>
                    <a:lnTo>
                      <a:pt x="415869" y="333563"/>
                    </a:lnTo>
                    <a:cubicBezTo>
                      <a:pt x="420970" y="335956"/>
                      <a:pt x="424826" y="341250"/>
                      <a:pt x="426154" y="347758"/>
                    </a:cubicBezTo>
                    <a:lnTo>
                      <a:pt x="431059" y="371641"/>
                    </a:lnTo>
                    <a:cubicBezTo>
                      <a:pt x="431206" y="372363"/>
                      <a:pt x="431404" y="373101"/>
                      <a:pt x="431666" y="373805"/>
                    </a:cubicBezTo>
                    <a:lnTo>
                      <a:pt x="452400" y="431292"/>
                    </a:lnTo>
                    <a:lnTo>
                      <a:pt x="442607" y="455192"/>
                    </a:lnTo>
                    <a:lnTo>
                      <a:pt x="411833" y="535415"/>
                    </a:lnTo>
                    <a:cubicBezTo>
                      <a:pt x="410718" y="538284"/>
                      <a:pt x="409062" y="540857"/>
                      <a:pt x="407011" y="542840"/>
                    </a:cubicBezTo>
                    <a:lnTo>
                      <a:pt x="394560" y="554741"/>
                    </a:lnTo>
                    <a:lnTo>
                      <a:pt x="390295" y="613162"/>
                    </a:lnTo>
                    <a:cubicBezTo>
                      <a:pt x="390197" y="614687"/>
                      <a:pt x="390295" y="616162"/>
                      <a:pt x="390557" y="617572"/>
                    </a:cubicBezTo>
                    <a:lnTo>
                      <a:pt x="396135" y="645914"/>
                    </a:lnTo>
                    <a:cubicBezTo>
                      <a:pt x="396742" y="648979"/>
                      <a:pt x="396759" y="652208"/>
                      <a:pt x="396201" y="655307"/>
                    </a:cubicBezTo>
                    <a:lnTo>
                      <a:pt x="392641" y="674813"/>
                    </a:lnTo>
                    <a:lnTo>
                      <a:pt x="419215" y="713367"/>
                    </a:lnTo>
                    <a:cubicBezTo>
                      <a:pt x="421085" y="716072"/>
                      <a:pt x="422349" y="719334"/>
                      <a:pt x="422873" y="722793"/>
                    </a:cubicBezTo>
                    <a:lnTo>
                      <a:pt x="426252" y="744414"/>
                    </a:lnTo>
                    <a:cubicBezTo>
                      <a:pt x="426515" y="746168"/>
                      <a:pt x="427072" y="747791"/>
                      <a:pt x="427843" y="749217"/>
                    </a:cubicBezTo>
                    <a:lnTo>
                      <a:pt x="447988" y="785952"/>
                    </a:lnTo>
                    <a:cubicBezTo>
                      <a:pt x="448594" y="787083"/>
                      <a:pt x="449349" y="788050"/>
                      <a:pt x="450218" y="788820"/>
                    </a:cubicBezTo>
                    <a:lnTo>
                      <a:pt x="473266" y="809310"/>
                    </a:lnTo>
                    <a:cubicBezTo>
                      <a:pt x="477268" y="812867"/>
                      <a:pt x="479745" y="818375"/>
                      <a:pt x="480138" y="824424"/>
                    </a:cubicBezTo>
                    <a:lnTo>
                      <a:pt x="481828" y="852241"/>
                    </a:lnTo>
                    <a:cubicBezTo>
                      <a:pt x="481877" y="853372"/>
                      <a:pt x="482058" y="854454"/>
                      <a:pt x="482370" y="855536"/>
                    </a:cubicBezTo>
                    <a:lnTo>
                      <a:pt x="487684" y="874928"/>
                    </a:lnTo>
                    <a:cubicBezTo>
                      <a:pt x="488488" y="877895"/>
                      <a:pt x="488751" y="881091"/>
                      <a:pt x="488422" y="884206"/>
                    </a:cubicBezTo>
                    <a:lnTo>
                      <a:pt x="486241" y="904712"/>
                    </a:lnTo>
                    <a:cubicBezTo>
                      <a:pt x="485519" y="911515"/>
                      <a:pt x="482091" y="917416"/>
                      <a:pt x="477088" y="920482"/>
                    </a:cubicBezTo>
                    <a:cubicBezTo>
                      <a:pt x="474709" y="921940"/>
                      <a:pt x="472118" y="922678"/>
                      <a:pt x="469492" y="922678"/>
                    </a:cubicBezTo>
                    <a:close/>
                    <a:moveTo>
                      <a:pt x="299845" y="875567"/>
                    </a:moveTo>
                    <a:lnTo>
                      <a:pt x="377320" y="878272"/>
                    </a:lnTo>
                    <a:cubicBezTo>
                      <a:pt x="378976" y="878321"/>
                      <a:pt x="380666" y="878698"/>
                      <a:pt x="382306" y="879370"/>
                    </a:cubicBezTo>
                    <a:lnTo>
                      <a:pt x="431140" y="899647"/>
                    </a:lnTo>
                    <a:lnTo>
                      <a:pt x="467442" y="913695"/>
                    </a:lnTo>
                    <a:cubicBezTo>
                      <a:pt x="469230" y="914384"/>
                      <a:pt x="470969" y="914203"/>
                      <a:pt x="472658" y="913170"/>
                    </a:cubicBezTo>
                    <a:cubicBezTo>
                      <a:pt x="475398" y="911499"/>
                      <a:pt x="477301" y="907990"/>
                      <a:pt x="477727" y="903827"/>
                    </a:cubicBezTo>
                    <a:lnTo>
                      <a:pt x="479909" y="883320"/>
                    </a:lnTo>
                    <a:cubicBezTo>
                      <a:pt x="480122" y="881271"/>
                      <a:pt x="479958" y="879173"/>
                      <a:pt x="479433" y="877223"/>
                    </a:cubicBezTo>
                    <a:lnTo>
                      <a:pt x="474119" y="857864"/>
                    </a:lnTo>
                    <a:cubicBezTo>
                      <a:pt x="473659" y="856224"/>
                      <a:pt x="473380" y="854503"/>
                      <a:pt x="473282" y="852815"/>
                    </a:cubicBezTo>
                    <a:lnTo>
                      <a:pt x="471592" y="825014"/>
                    </a:lnTo>
                    <a:cubicBezTo>
                      <a:pt x="471379" y="821260"/>
                      <a:pt x="469886" y="817801"/>
                      <a:pt x="467606" y="815769"/>
                    </a:cubicBezTo>
                    <a:lnTo>
                      <a:pt x="444559" y="795279"/>
                    </a:lnTo>
                    <a:cubicBezTo>
                      <a:pt x="442951" y="793853"/>
                      <a:pt x="441590" y="792115"/>
                      <a:pt x="440490" y="790131"/>
                    </a:cubicBezTo>
                    <a:lnTo>
                      <a:pt x="420347" y="753397"/>
                    </a:lnTo>
                    <a:cubicBezTo>
                      <a:pt x="419084" y="751102"/>
                      <a:pt x="418231" y="748545"/>
                      <a:pt x="417788" y="745791"/>
                    </a:cubicBezTo>
                    <a:lnTo>
                      <a:pt x="414409" y="724153"/>
                    </a:lnTo>
                    <a:cubicBezTo>
                      <a:pt x="414081" y="721973"/>
                      <a:pt x="413294" y="719941"/>
                      <a:pt x="412161" y="718285"/>
                    </a:cubicBezTo>
                    <a:lnTo>
                      <a:pt x="383570" y="676813"/>
                    </a:lnTo>
                    <a:lnTo>
                      <a:pt x="387769" y="653815"/>
                    </a:lnTo>
                    <a:cubicBezTo>
                      <a:pt x="388146" y="651782"/>
                      <a:pt x="388146" y="649651"/>
                      <a:pt x="387736" y="647635"/>
                    </a:cubicBezTo>
                    <a:lnTo>
                      <a:pt x="382159" y="619310"/>
                    </a:lnTo>
                    <a:cubicBezTo>
                      <a:pt x="381716" y="617195"/>
                      <a:pt x="381584" y="614916"/>
                      <a:pt x="381749" y="612605"/>
                    </a:cubicBezTo>
                    <a:lnTo>
                      <a:pt x="386260" y="550873"/>
                    </a:lnTo>
                    <a:lnTo>
                      <a:pt x="401089" y="536710"/>
                    </a:lnTo>
                    <a:cubicBezTo>
                      <a:pt x="402237" y="535595"/>
                      <a:pt x="403188" y="534103"/>
                      <a:pt x="403844" y="532399"/>
                    </a:cubicBezTo>
                    <a:lnTo>
                      <a:pt x="443247" y="431161"/>
                    </a:lnTo>
                    <a:lnTo>
                      <a:pt x="423595" y="376756"/>
                    </a:lnTo>
                    <a:cubicBezTo>
                      <a:pt x="423218" y="375658"/>
                      <a:pt x="422922" y="374592"/>
                      <a:pt x="422693" y="373477"/>
                    </a:cubicBezTo>
                    <a:lnTo>
                      <a:pt x="417771" y="349545"/>
                    </a:lnTo>
                    <a:cubicBezTo>
                      <a:pt x="417000" y="345775"/>
                      <a:pt x="414901" y="342661"/>
                      <a:pt x="412276" y="341431"/>
                    </a:cubicBezTo>
                    <a:lnTo>
                      <a:pt x="391328" y="331645"/>
                    </a:lnTo>
                    <a:cubicBezTo>
                      <a:pt x="388917" y="330498"/>
                      <a:pt x="386752" y="328727"/>
                      <a:pt x="384980" y="326350"/>
                    </a:cubicBezTo>
                    <a:lnTo>
                      <a:pt x="356257" y="288140"/>
                    </a:lnTo>
                    <a:cubicBezTo>
                      <a:pt x="351779" y="282157"/>
                      <a:pt x="350582" y="273453"/>
                      <a:pt x="353206" y="265962"/>
                    </a:cubicBezTo>
                    <a:lnTo>
                      <a:pt x="359210" y="248979"/>
                    </a:lnTo>
                    <a:cubicBezTo>
                      <a:pt x="362441" y="239833"/>
                      <a:pt x="370692" y="234800"/>
                      <a:pt x="378583" y="237079"/>
                    </a:cubicBezTo>
                    <a:lnTo>
                      <a:pt x="397283" y="242325"/>
                    </a:lnTo>
                    <a:lnTo>
                      <a:pt x="415147" y="236882"/>
                    </a:lnTo>
                    <a:lnTo>
                      <a:pt x="443329" y="238029"/>
                    </a:lnTo>
                    <a:lnTo>
                      <a:pt x="413720" y="173182"/>
                    </a:lnTo>
                    <a:cubicBezTo>
                      <a:pt x="412161" y="169806"/>
                      <a:pt x="411423" y="165937"/>
                      <a:pt x="411588" y="162019"/>
                    </a:cubicBezTo>
                    <a:lnTo>
                      <a:pt x="413621" y="113794"/>
                    </a:lnTo>
                    <a:cubicBezTo>
                      <a:pt x="413670" y="113040"/>
                      <a:pt x="413621" y="112335"/>
                      <a:pt x="413589" y="111663"/>
                    </a:cubicBezTo>
                    <a:lnTo>
                      <a:pt x="409422" y="62159"/>
                    </a:lnTo>
                    <a:cubicBezTo>
                      <a:pt x="409275" y="60290"/>
                      <a:pt x="408782" y="58454"/>
                      <a:pt x="408027" y="56864"/>
                    </a:cubicBezTo>
                    <a:lnTo>
                      <a:pt x="385718" y="9999"/>
                    </a:lnTo>
                    <a:lnTo>
                      <a:pt x="373760" y="12720"/>
                    </a:lnTo>
                    <a:lnTo>
                      <a:pt x="371874" y="34506"/>
                    </a:lnTo>
                    <a:lnTo>
                      <a:pt x="397743" y="68863"/>
                    </a:lnTo>
                    <a:lnTo>
                      <a:pt x="390050" y="84485"/>
                    </a:lnTo>
                    <a:lnTo>
                      <a:pt x="388311" y="105385"/>
                    </a:lnTo>
                    <a:cubicBezTo>
                      <a:pt x="387933" y="110270"/>
                      <a:pt x="386112" y="114843"/>
                      <a:pt x="383192" y="118253"/>
                    </a:cubicBezTo>
                    <a:lnTo>
                      <a:pt x="333817" y="175822"/>
                    </a:lnTo>
                    <a:cubicBezTo>
                      <a:pt x="332784" y="177018"/>
                      <a:pt x="331947" y="178576"/>
                      <a:pt x="331389" y="180346"/>
                    </a:cubicBezTo>
                    <a:lnTo>
                      <a:pt x="316675" y="227670"/>
                    </a:lnTo>
                    <a:cubicBezTo>
                      <a:pt x="316527" y="228162"/>
                      <a:pt x="316413" y="228621"/>
                      <a:pt x="316298" y="229113"/>
                    </a:cubicBezTo>
                    <a:lnTo>
                      <a:pt x="308178" y="267371"/>
                    </a:lnTo>
                    <a:cubicBezTo>
                      <a:pt x="307489" y="270666"/>
                      <a:pt x="306127" y="273699"/>
                      <a:pt x="304241" y="276190"/>
                    </a:cubicBezTo>
                    <a:lnTo>
                      <a:pt x="295120" y="288239"/>
                    </a:lnTo>
                    <a:cubicBezTo>
                      <a:pt x="293956" y="289746"/>
                      <a:pt x="293119" y="291681"/>
                      <a:pt x="292692" y="293812"/>
                    </a:cubicBezTo>
                    <a:lnTo>
                      <a:pt x="283130" y="341529"/>
                    </a:lnTo>
                    <a:cubicBezTo>
                      <a:pt x="282244" y="345890"/>
                      <a:pt x="280308" y="349676"/>
                      <a:pt x="277536" y="352463"/>
                    </a:cubicBezTo>
                    <a:lnTo>
                      <a:pt x="249682" y="380723"/>
                    </a:lnTo>
                    <a:cubicBezTo>
                      <a:pt x="248172" y="382264"/>
                      <a:pt x="247024" y="384509"/>
                      <a:pt x="246466" y="387001"/>
                    </a:cubicBezTo>
                    <a:lnTo>
                      <a:pt x="238904" y="421473"/>
                    </a:lnTo>
                    <a:cubicBezTo>
                      <a:pt x="238495" y="423391"/>
                      <a:pt x="237855" y="425211"/>
                      <a:pt x="236985" y="426916"/>
                    </a:cubicBezTo>
                    <a:lnTo>
                      <a:pt x="223371" y="454143"/>
                    </a:lnTo>
                    <a:cubicBezTo>
                      <a:pt x="222649" y="455618"/>
                      <a:pt x="222156" y="457225"/>
                      <a:pt x="221943" y="458913"/>
                    </a:cubicBezTo>
                    <a:lnTo>
                      <a:pt x="218875" y="482321"/>
                    </a:lnTo>
                    <a:cubicBezTo>
                      <a:pt x="218039" y="488681"/>
                      <a:pt x="214758" y="494287"/>
                      <a:pt x="210083" y="497270"/>
                    </a:cubicBezTo>
                    <a:lnTo>
                      <a:pt x="178932" y="517236"/>
                    </a:lnTo>
                    <a:cubicBezTo>
                      <a:pt x="173109" y="520924"/>
                      <a:pt x="166039" y="520236"/>
                      <a:pt x="160822" y="515498"/>
                    </a:cubicBezTo>
                    <a:lnTo>
                      <a:pt x="133756" y="490796"/>
                    </a:lnTo>
                    <a:cubicBezTo>
                      <a:pt x="132755" y="489878"/>
                      <a:pt x="130968" y="488878"/>
                      <a:pt x="129081" y="488943"/>
                    </a:cubicBezTo>
                    <a:lnTo>
                      <a:pt x="115056" y="489796"/>
                    </a:lnTo>
                    <a:cubicBezTo>
                      <a:pt x="113252" y="489894"/>
                      <a:pt x="111497" y="490910"/>
                      <a:pt x="110086" y="492632"/>
                    </a:cubicBezTo>
                    <a:lnTo>
                      <a:pt x="73259" y="537448"/>
                    </a:lnTo>
                    <a:lnTo>
                      <a:pt x="55789" y="538775"/>
                    </a:lnTo>
                    <a:lnTo>
                      <a:pt x="27181" y="615031"/>
                    </a:lnTo>
                    <a:cubicBezTo>
                      <a:pt x="27034" y="615425"/>
                      <a:pt x="26902" y="615851"/>
                      <a:pt x="26770" y="616310"/>
                    </a:cubicBezTo>
                    <a:lnTo>
                      <a:pt x="10925" y="674174"/>
                    </a:lnTo>
                    <a:lnTo>
                      <a:pt x="9006" y="693304"/>
                    </a:lnTo>
                    <a:lnTo>
                      <a:pt x="24130" y="703811"/>
                    </a:lnTo>
                    <a:lnTo>
                      <a:pt x="36154" y="736726"/>
                    </a:lnTo>
                    <a:cubicBezTo>
                      <a:pt x="37187" y="739529"/>
                      <a:pt x="38975" y="741709"/>
                      <a:pt x="41059" y="742693"/>
                    </a:cubicBezTo>
                    <a:lnTo>
                      <a:pt x="61793" y="752397"/>
                    </a:lnTo>
                    <a:cubicBezTo>
                      <a:pt x="65418" y="754085"/>
                      <a:pt x="68486" y="757298"/>
                      <a:pt x="70405" y="761429"/>
                    </a:cubicBezTo>
                    <a:lnTo>
                      <a:pt x="90910" y="805671"/>
                    </a:lnTo>
                    <a:cubicBezTo>
                      <a:pt x="92845" y="809818"/>
                      <a:pt x="93534" y="814703"/>
                      <a:pt x="92862" y="819408"/>
                    </a:cubicBezTo>
                    <a:lnTo>
                      <a:pt x="87218" y="859995"/>
                    </a:lnTo>
                    <a:cubicBezTo>
                      <a:pt x="86595" y="864338"/>
                      <a:pt x="87744" y="868814"/>
                      <a:pt x="90188" y="871665"/>
                    </a:cubicBezTo>
                    <a:cubicBezTo>
                      <a:pt x="91238" y="872862"/>
                      <a:pt x="92944" y="874305"/>
                      <a:pt x="95289" y="874338"/>
                    </a:cubicBezTo>
                    <a:lnTo>
                      <a:pt x="182721" y="875518"/>
                    </a:lnTo>
                    <a:lnTo>
                      <a:pt x="183837" y="875419"/>
                    </a:lnTo>
                    <a:lnTo>
                      <a:pt x="210444" y="870453"/>
                    </a:lnTo>
                    <a:cubicBezTo>
                      <a:pt x="212610" y="870059"/>
                      <a:pt x="214807" y="870125"/>
                      <a:pt x="216989" y="870764"/>
                    </a:cubicBezTo>
                    <a:lnTo>
                      <a:pt x="250945" y="880485"/>
                    </a:lnTo>
                    <a:cubicBezTo>
                      <a:pt x="252044" y="880812"/>
                      <a:pt x="253110" y="880763"/>
                      <a:pt x="254111" y="880452"/>
                    </a:cubicBezTo>
                    <a:lnTo>
                      <a:pt x="289921" y="869567"/>
                    </a:lnTo>
                    <a:lnTo>
                      <a:pt x="299796" y="87556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1" name="Graphic 9">
              <a:extLst>
                <a:ext uri="{FF2B5EF4-FFF2-40B4-BE49-F238E27FC236}">
                  <a16:creationId xmlns:a16="http://schemas.microsoft.com/office/drawing/2014/main" id="{8FEB5AC9-7B6C-F073-19E3-1EEC7805A6E3}"/>
                </a:ext>
              </a:extLst>
            </p:cNvPr>
            <p:cNvGrpSpPr/>
            <p:nvPr/>
          </p:nvGrpSpPr>
          <p:grpSpPr>
            <a:xfrm>
              <a:off x="7740066" y="8418247"/>
              <a:ext cx="388964" cy="520514"/>
              <a:chOff x="7740066" y="8418247"/>
              <a:chExt cx="388964" cy="520514"/>
            </a:xfrm>
            <a:grpFill/>
          </p:grpSpPr>
          <p:sp>
            <p:nvSpPr>
              <p:cNvPr id="1563" name="Freeform 1562">
                <a:extLst>
                  <a:ext uri="{FF2B5EF4-FFF2-40B4-BE49-F238E27FC236}">
                    <a16:creationId xmlns:a16="http://schemas.microsoft.com/office/drawing/2014/main" id="{507FDF09-10DD-5A75-B9BF-90F039E70620}"/>
                  </a:ext>
                </a:extLst>
              </p:cNvPr>
              <p:cNvSpPr/>
              <p:nvPr/>
            </p:nvSpPr>
            <p:spPr>
              <a:xfrm>
                <a:off x="7744358" y="8424312"/>
                <a:ext cx="380396" cy="510056"/>
              </a:xfrm>
              <a:custGeom>
                <a:avLst/>
                <a:gdLst>
                  <a:gd name="connsiteX0" fmla="*/ 362518 w 380396"/>
                  <a:gd name="connsiteY0" fmla="*/ 455536 h 510056"/>
                  <a:gd name="connsiteX1" fmla="*/ 336946 w 380396"/>
                  <a:gd name="connsiteY1" fmla="*/ 456831 h 510056"/>
                  <a:gd name="connsiteX2" fmla="*/ 333025 w 380396"/>
                  <a:gd name="connsiteY2" fmla="*/ 456225 h 510056"/>
                  <a:gd name="connsiteX3" fmla="*/ 290851 w 380396"/>
                  <a:gd name="connsiteY3" fmla="*/ 440832 h 510056"/>
                  <a:gd name="connsiteX4" fmla="*/ 287094 w 380396"/>
                  <a:gd name="connsiteY4" fmla="*/ 440226 h 510056"/>
                  <a:gd name="connsiteX5" fmla="*/ 248398 w 380396"/>
                  <a:gd name="connsiteY5" fmla="*/ 441537 h 510056"/>
                  <a:gd name="connsiteX6" fmla="*/ 246954 w 380396"/>
                  <a:gd name="connsiteY6" fmla="*/ 441701 h 510056"/>
                  <a:gd name="connsiteX7" fmla="*/ 173613 w 380396"/>
                  <a:gd name="connsiteY7" fmla="*/ 455225 h 510056"/>
                  <a:gd name="connsiteX8" fmla="*/ 170267 w 380396"/>
                  <a:gd name="connsiteY8" fmla="*/ 456471 h 510056"/>
                  <a:gd name="connsiteX9" fmla="*/ 128633 w 380396"/>
                  <a:gd name="connsiteY9" fmla="*/ 480469 h 510056"/>
                  <a:gd name="connsiteX10" fmla="*/ 127829 w 380396"/>
                  <a:gd name="connsiteY10" fmla="*/ 480895 h 510056"/>
                  <a:gd name="connsiteX11" fmla="*/ 66217 w 380396"/>
                  <a:gd name="connsiteY11" fmla="*/ 510056 h 510056"/>
                  <a:gd name="connsiteX12" fmla="*/ 52438 w 380396"/>
                  <a:gd name="connsiteY12" fmla="*/ 508663 h 510056"/>
                  <a:gd name="connsiteX13" fmla="*/ 57031 w 380396"/>
                  <a:gd name="connsiteY13" fmla="*/ 440193 h 510056"/>
                  <a:gd name="connsiteX14" fmla="*/ 63920 w 380396"/>
                  <a:gd name="connsiteY14" fmla="*/ 430407 h 510056"/>
                  <a:gd name="connsiteX15" fmla="*/ 62051 w 380396"/>
                  <a:gd name="connsiteY15" fmla="*/ 403065 h 510056"/>
                  <a:gd name="connsiteX16" fmla="*/ 58130 w 380396"/>
                  <a:gd name="connsiteY16" fmla="*/ 392607 h 510056"/>
                  <a:gd name="connsiteX17" fmla="*/ 34065 w 380396"/>
                  <a:gd name="connsiteY17" fmla="*/ 363331 h 510056"/>
                  <a:gd name="connsiteX18" fmla="*/ 15693 w 380396"/>
                  <a:gd name="connsiteY18" fmla="*/ 357741 h 510056"/>
                  <a:gd name="connsiteX19" fmla="*/ 3703 w 380396"/>
                  <a:gd name="connsiteY19" fmla="*/ 342250 h 510056"/>
                  <a:gd name="connsiteX20" fmla="*/ 1291 w 380396"/>
                  <a:gd name="connsiteY20" fmla="*/ 323498 h 510056"/>
                  <a:gd name="connsiteX21" fmla="*/ 9132 w 380396"/>
                  <a:gd name="connsiteY21" fmla="*/ 302844 h 510056"/>
                  <a:gd name="connsiteX22" fmla="*/ 10099 w 380396"/>
                  <a:gd name="connsiteY22" fmla="*/ 292025 h 510056"/>
                  <a:gd name="connsiteX23" fmla="*/ 4687 w 380396"/>
                  <a:gd name="connsiteY23" fmla="*/ 261273 h 510056"/>
                  <a:gd name="connsiteX24" fmla="*/ 4456 w 380396"/>
                  <a:gd name="connsiteY24" fmla="*/ 255733 h 510056"/>
                  <a:gd name="connsiteX25" fmla="*/ 6491 w 380396"/>
                  <a:gd name="connsiteY25" fmla="*/ 233374 h 510056"/>
                  <a:gd name="connsiteX26" fmla="*/ 17974 w 380396"/>
                  <a:gd name="connsiteY26" fmla="*/ 233374 h 510056"/>
                  <a:gd name="connsiteX27" fmla="*/ 20270 w 380396"/>
                  <a:gd name="connsiteY27" fmla="*/ 198442 h 510056"/>
                  <a:gd name="connsiteX28" fmla="*/ 15677 w 380396"/>
                  <a:gd name="connsiteY28" fmla="*/ 181674 h 510056"/>
                  <a:gd name="connsiteX29" fmla="*/ 22566 w 380396"/>
                  <a:gd name="connsiteY29" fmla="*/ 170494 h 510056"/>
                  <a:gd name="connsiteX30" fmla="*/ 45532 w 380396"/>
                  <a:gd name="connsiteY30" fmla="*/ 160708 h 510056"/>
                  <a:gd name="connsiteX31" fmla="*/ 29768 w 380396"/>
                  <a:gd name="connsiteY31" fmla="*/ 96320 h 510056"/>
                  <a:gd name="connsiteX32" fmla="*/ 28980 w 380396"/>
                  <a:gd name="connsiteY32" fmla="*/ 93828 h 510056"/>
                  <a:gd name="connsiteX33" fmla="*/ 17711 w 380396"/>
                  <a:gd name="connsiteY33" fmla="*/ 65257 h 510056"/>
                  <a:gd name="connsiteX34" fmla="*/ 16612 w 380396"/>
                  <a:gd name="connsiteY34" fmla="*/ 54438 h 510056"/>
                  <a:gd name="connsiteX35" fmla="*/ 20270 w 380396"/>
                  <a:gd name="connsiteY35" fmla="*/ 32161 h 510056"/>
                  <a:gd name="connsiteX36" fmla="*/ 31752 w 380396"/>
                  <a:gd name="connsiteY36" fmla="*/ 26572 h 510056"/>
                  <a:gd name="connsiteX37" fmla="*/ 40938 w 380396"/>
                  <a:gd name="connsiteY37" fmla="*/ 18179 h 510056"/>
                  <a:gd name="connsiteX38" fmla="*/ 56686 w 380396"/>
                  <a:gd name="connsiteY38" fmla="*/ 28948 h 510056"/>
                  <a:gd name="connsiteX39" fmla="*/ 62313 w 380396"/>
                  <a:gd name="connsiteY39" fmla="*/ 30834 h 510056"/>
                  <a:gd name="connsiteX40" fmla="*/ 100173 w 380396"/>
                  <a:gd name="connsiteY40" fmla="*/ 31932 h 510056"/>
                  <a:gd name="connsiteX41" fmla="*/ 111327 w 380396"/>
                  <a:gd name="connsiteY41" fmla="*/ 23916 h 510056"/>
                  <a:gd name="connsiteX42" fmla="*/ 119054 w 380396"/>
                  <a:gd name="connsiteY42" fmla="*/ 6999 h 510056"/>
                  <a:gd name="connsiteX43" fmla="*/ 130537 w 380396"/>
                  <a:gd name="connsiteY43" fmla="*/ 8393 h 510056"/>
                  <a:gd name="connsiteX44" fmla="*/ 148909 w 380396"/>
                  <a:gd name="connsiteY44" fmla="*/ 0 h 510056"/>
                  <a:gd name="connsiteX45" fmla="*/ 158095 w 380396"/>
                  <a:gd name="connsiteY45" fmla="*/ 34932 h 510056"/>
                  <a:gd name="connsiteX46" fmla="*/ 174170 w 380396"/>
                  <a:gd name="connsiteY46" fmla="*/ 25145 h 510056"/>
                  <a:gd name="connsiteX47" fmla="*/ 194413 w 380396"/>
                  <a:gd name="connsiteY47" fmla="*/ 15064 h 510056"/>
                  <a:gd name="connsiteX48" fmla="*/ 204321 w 380396"/>
                  <a:gd name="connsiteY48" fmla="*/ 15523 h 510056"/>
                  <a:gd name="connsiteX49" fmla="*/ 225645 w 380396"/>
                  <a:gd name="connsiteY49" fmla="*/ 28490 h 510056"/>
                  <a:gd name="connsiteX50" fmla="*/ 231288 w 380396"/>
                  <a:gd name="connsiteY50" fmla="*/ 35292 h 510056"/>
                  <a:gd name="connsiteX51" fmla="*/ 238916 w 380396"/>
                  <a:gd name="connsiteY51" fmla="*/ 52947 h 510056"/>
                  <a:gd name="connsiteX52" fmla="*/ 244198 w 380396"/>
                  <a:gd name="connsiteY52" fmla="*/ 59520 h 510056"/>
                  <a:gd name="connsiteX53" fmla="*/ 261570 w 380396"/>
                  <a:gd name="connsiteY53" fmla="*/ 70962 h 510056"/>
                  <a:gd name="connsiteX54" fmla="*/ 274578 w 380396"/>
                  <a:gd name="connsiteY54" fmla="*/ 69748 h 510056"/>
                  <a:gd name="connsiteX55" fmla="*/ 288456 w 380396"/>
                  <a:gd name="connsiteY55" fmla="*/ 57077 h 510056"/>
                  <a:gd name="connsiteX56" fmla="*/ 294821 w 380396"/>
                  <a:gd name="connsiteY56" fmla="*/ 54127 h 510056"/>
                  <a:gd name="connsiteX57" fmla="*/ 318441 w 380396"/>
                  <a:gd name="connsiteY57" fmla="*/ 51914 h 510056"/>
                  <a:gd name="connsiteX58" fmla="*/ 323740 w 380396"/>
                  <a:gd name="connsiteY58" fmla="*/ 52897 h 510056"/>
                  <a:gd name="connsiteX59" fmla="*/ 358040 w 380396"/>
                  <a:gd name="connsiteY59" fmla="*/ 69371 h 510056"/>
                  <a:gd name="connsiteX60" fmla="*/ 366079 w 380396"/>
                  <a:gd name="connsiteY60" fmla="*/ 81829 h 510056"/>
                  <a:gd name="connsiteX61" fmla="*/ 380202 w 380396"/>
                  <a:gd name="connsiteY61" fmla="*/ 184919 h 510056"/>
                  <a:gd name="connsiteX62" fmla="*/ 379202 w 380396"/>
                  <a:gd name="connsiteY62" fmla="*/ 194689 h 510056"/>
                  <a:gd name="connsiteX63" fmla="*/ 356122 w 380396"/>
                  <a:gd name="connsiteY63" fmla="*/ 258503 h 510056"/>
                  <a:gd name="connsiteX64" fmla="*/ 355334 w 380396"/>
                  <a:gd name="connsiteY64" fmla="*/ 261355 h 510056"/>
                  <a:gd name="connsiteX65" fmla="*/ 338438 w 380396"/>
                  <a:gd name="connsiteY65" fmla="*/ 346201 h 510056"/>
                  <a:gd name="connsiteX66" fmla="*/ 339373 w 380396"/>
                  <a:gd name="connsiteY66" fmla="*/ 357593 h 510056"/>
                  <a:gd name="connsiteX67" fmla="*/ 363207 w 380396"/>
                  <a:gd name="connsiteY67" fmla="*/ 419228 h 510056"/>
                  <a:gd name="connsiteX68" fmla="*/ 364487 w 380396"/>
                  <a:gd name="connsiteY68" fmla="*/ 428047 h 510056"/>
                  <a:gd name="connsiteX69" fmla="*/ 362518 w 380396"/>
                  <a:gd name="connsiteY69" fmla="*/ 455553 h 51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80396" h="510056">
                    <a:moveTo>
                      <a:pt x="362518" y="455536"/>
                    </a:moveTo>
                    <a:lnTo>
                      <a:pt x="336946" y="456831"/>
                    </a:lnTo>
                    <a:cubicBezTo>
                      <a:pt x="335617" y="456897"/>
                      <a:pt x="334304" y="456700"/>
                      <a:pt x="333025" y="456225"/>
                    </a:cubicBezTo>
                    <a:lnTo>
                      <a:pt x="290851" y="440832"/>
                    </a:lnTo>
                    <a:cubicBezTo>
                      <a:pt x="289637" y="440390"/>
                      <a:pt x="288357" y="440177"/>
                      <a:pt x="287094" y="440226"/>
                    </a:cubicBezTo>
                    <a:lnTo>
                      <a:pt x="248398" y="441537"/>
                    </a:lnTo>
                    <a:cubicBezTo>
                      <a:pt x="247905" y="441554"/>
                      <a:pt x="247430" y="441603"/>
                      <a:pt x="246954" y="441701"/>
                    </a:cubicBezTo>
                    <a:lnTo>
                      <a:pt x="173613" y="455225"/>
                    </a:lnTo>
                    <a:cubicBezTo>
                      <a:pt x="172448" y="455438"/>
                      <a:pt x="171333" y="455864"/>
                      <a:pt x="170267" y="456471"/>
                    </a:cubicBezTo>
                    <a:lnTo>
                      <a:pt x="128633" y="480469"/>
                    </a:lnTo>
                    <a:cubicBezTo>
                      <a:pt x="128371" y="480616"/>
                      <a:pt x="128109" y="480764"/>
                      <a:pt x="127829" y="480895"/>
                    </a:cubicBezTo>
                    <a:lnTo>
                      <a:pt x="66217" y="510056"/>
                    </a:lnTo>
                    <a:lnTo>
                      <a:pt x="52438" y="508663"/>
                    </a:lnTo>
                    <a:lnTo>
                      <a:pt x="57031" y="440193"/>
                    </a:lnTo>
                    <a:lnTo>
                      <a:pt x="63920" y="430407"/>
                    </a:lnTo>
                    <a:lnTo>
                      <a:pt x="62051" y="403065"/>
                    </a:lnTo>
                    <a:cubicBezTo>
                      <a:pt x="61772" y="399082"/>
                      <a:pt x="60377" y="395345"/>
                      <a:pt x="58130" y="392607"/>
                    </a:cubicBezTo>
                    <a:lnTo>
                      <a:pt x="34065" y="363331"/>
                    </a:lnTo>
                    <a:lnTo>
                      <a:pt x="15693" y="357741"/>
                    </a:lnTo>
                    <a:lnTo>
                      <a:pt x="3703" y="342250"/>
                    </a:lnTo>
                    <a:cubicBezTo>
                      <a:pt x="-120" y="337316"/>
                      <a:pt x="-1087" y="329776"/>
                      <a:pt x="1291" y="323498"/>
                    </a:cubicBezTo>
                    <a:lnTo>
                      <a:pt x="9132" y="302844"/>
                    </a:lnTo>
                    <a:cubicBezTo>
                      <a:pt x="10412" y="299483"/>
                      <a:pt x="10756" y="295664"/>
                      <a:pt x="10099" y="292025"/>
                    </a:cubicBezTo>
                    <a:lnTo>
                      <a:pt x="4687" y="261273"/>
                    </a:lnTo>
                    <a:cubicBezTo>
                      <a:pt x="4374" y="259454"/>
                      <a:pt x="4292" y="257585"/>
                      <a:pt x="4456" y="255733"/>
                    </a:cubicBezTo>
                    <a:lnTo>
                      <a:pt x="6491" y="233374"/>
                    </a:lnTo>
                    <a:lnTo>
                      <a:pt x="17974" y="233374"/>
                    </a:lnTo>
                    <a:lnTo>
                      <a:pt x="20270" y="198442"/>
                    </a:lnTo>
                    <a:lnTo>
                      <a:pt x="15677" y="181674"/>
                    </a:lnTo>
                    <a:lnTo>
                      <a:pt x="22566" y="170494"/>
                    </a:lnTo>
                    <a:lnTo>
                      <a:pt x="45532" y="160708"/>
                    </a:lnTo>
                    <a:lnTo>
                      <a:pt x="29768" y="96320"/>
                    </a:lnTo>
                    <a:cubicBezTo>
                      <a:pt x="29555" y="95468"/>
                      <a:pt x="29292" y="94632"/>
                      <a:pt x="28980" y="93828"/>
                    </a:cubicBezTo>
                    <a:lnTo>
                      <a:pt x="17711" y="65257"/>
                    </a:lnTo>
                    <a:cubicBezTo>
                      <a:pt x="16399" y="61913"/>
                      <a:pt x="16005" y="58094"/>
                      <a:pt x="16612" y="54438"/>
                    </a:cubicBezTo>
                    <a:lnTo>
                      <a:pt x="20270" y="32161"/>
                    </a:lnTo>
                    <a:lnTo>
                      <a:pt x="31752" y="26572"/>
                    </a:lnTo>
                    <a:lnTo>
                      <a:pt x="40938" y="18179"/>
                    </a:lnTo>
                    <a:lnTo>
                      <a:pt x="56686" y="28948"/>
                    </a:lnTo>
                    <a:cubicBezTo>
                      <a:pt x="58426" y="30129"/>
                      <a:pt x="60345" y="30784"/>
                      <a:pt x="62313" y="30834"/>
                    </a:cubicBezTo>
                    <a:lnTo>
                      <a:pt x="100173" y="31932"/>
                    </a:lnTo>
                    <a:cubicBezTo>
                      <a:pt x="104733" y="32063"/>
                      <a:pt x="108999" y="28998"/>
                      <a:pt x="111327" y="23916"/>
                    </a:cubicBezTo>
                    <a:lnTo>
                      <a:pt x="119054" y="6999"/>
                    </a:lnTo>
                    <a:lnTo>
                      <a:pt x="130537" y="8393"/>
                    </a:lnTo>
                    <a:lnTo>
                      <a:pt x="148909" y="0"/>
                    </a:lnTo>
                    <a:lnTo>
                      <a:pt x="158095" y="34932"/>
                    </a:lnTo>
                    <a:lnTo>
                      <a:pt x="174170" y="25145"/>
                    </a:lnTo>
                    <a:lnTo>
                      <a:pt x="194413" y="15064"/>
                    </a:lnTo>
                    <a:cubicBezTo>
                      <a:pt x="197628" y="13458"/>
                      <a:pt x="201204" y="13638"/>
                      <a:pt x="204321" y="15523"/>
                    </a:cubicBezTo>
                    <a:lnTo>
                      <a:pt x="225645" y="28490"/>
                    </a:lnTo>
                    <a:cubicBezTo>
                      <a:pt x="228024" y="29932"/>
                      <a:pt x="230009" y="32325"/>
                      <a:pt x="231288" y="35292"/>
                    </a:cubicBezTo>
                    <a:lnTo>
                      <a:pt x="238916" y="52947"/>
                    </a:lnTo>
                    <a:cubicBezTo>
                      <a:pt x="240130" y="55766"/>
                      <a:pt x="241967" y="58061"/>
                      <a:pt x="244198" y="59520"/>
                    </a:cubicBezTo>
                    <a:lnTo>
                      <a:pt x="261570" y="70962"/>
                    </a:lnTo>
                    <a:cubicBezTo>
                      <a:pt x="265737" y="73715"/>
                      <a:pt x="270740" y="73240"/>
                      <a:pt x="274578" y="69748"/>
                    </a:cubicBezTo>
                    <a:lnTo>
                      <a:pt x="288456" y="57077"/>
                    </a:lnTo>
                    <a:cubicBezTo>
                      <a:pt x="290325" y="55372"/>
                      <a:pt x="292524" y="54356"/>
                      <a:pt x="294821" y="54127"/>
                    </a:cubicBezTo>
                    <a:lnTo>
                      <a:pt x="318441" y="51914"/>
                    </a:lnTo>
                    <a:cubicBezTo>
                      <a:pt x="320246" y="51750"/>
                      <a:pt x="322051" y="52078"/>
                      <a:pt x="323740" y="52897"/>
                    </a:cubicBezTo>
                    <a:lnTo>
                      <a:pt x="358040" y="69371"/>
                    </a:lnTo>
                    <a:cubicBezTo>
                      <a:pt x="362240" y="71388"/>
                      <a:pt x="365291" y="76125"/>
                      <a:pt x="366079" y="81829"/>
                    </a:cubicBezTo>
                    <a:lnTo>
                      <a:pt x="380202" y="184919"/>
                    </a:lnTo>
                    <a:cubicBezTo>
                      <a:pt x="380661" y="188230"/>
                      <a:pt x="380301" y="191640"/>
                      <a:pt x="379202" y="194689"/>
                    </a:cubicBezTo>
                    <a:lnTo>
                      <a:pt x="356122" y="258503"/>
                    </a:lnTo>
                    <a:cubicBezTo>
                      <a:pt x="355793" y="259421"/>
                      <a:pt x="355531" y="260372"/>
                      <a:pt x="355334" y="261355"/>
                    </a:cubicBezTo>
                    <a:lnTo>
                      <a:pt x="338438" y="346201"/>
                    </a:lnTo>
                    <a:cubicBezTo>
                      <a:pt x="337684" y="350020"/>
                      <a:pt x="338012" y="354069"/>
                      <a:pt x="339373" y="357593"/>
                    </a:cubicBezTo>
                    <a:lnTo>
                      <a:pt x="363207" y="419228"/>
                    </a:lnTo>
                    <a:cubicBezTo>
                      <a:pt x="364258" y="421949"/>
                      <a:pt x="364700" y="424998"/>
                      <a:pt x="364487" y="428047"/>
                    </a:cubicBezTo>
                    <a:lnTo>
                      <a:pt x="362518" y="45555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64" name="Freeform 1563">
                <a:extLst>
                  <a:ext uri="{FF2B5EF4-FFF2-40B4-BE49-F238E27FC236}">
                    <a16:creationId xmlns:a16="http://schemas.microsoft.com/office/drawing/2014/main" id="{EF7FBCC6-FDBF-BCE1-CEF0-017C5AA4859B}"/>
                  </a:ext>
                </a:extLst>
              </p:cNvPr>
              <p:cNvSpPr/>
              <p:nvPr/>
            </p:nvSpPr>
            <p:spPr>
              <a:xfrm>
                <a:off x="7740066" y="8418247"/>
                <a:ext cx="388964" cy="520514"/>
              </a:xfrm>
              <a:custGeom>
                <a:avLst/>
                <a:gdLst>
                  <a:gd name="connsiteX0" fmla="*/ 71247 w 388964"/>
                  <a:gd name="connsiteY0" fmla="*/ 520498 h 520514"/>
                  <a:gd name="connsiteX1" fmla="*/ 52137 w 388964"/>
                  <a:gd name="connsiteY1" fmla="*/ 518564 h 520514"/>
                  <a:gd name="connsiteX2" fmla="*/ 57091 w 388964"/>
                  <a:gd name="connsiteY2" fmla="*/ 444717 h 520514"/>
                  <a:gd name="connsiteX3" fmla="*/ 63800 w 388964"/>
                  <a:gd name="connsiteY3" fmla="*/ 435210 h 520514"/>
                  <a:gd name="connsiteX4" fmla="*/ 62029 w 388964"/>
                  <a:gd name="connsiteY4" fmla="*/ 409376 h 520514"/>
                  <a:gd name="connsiteX5" fmla="*/ 59075 w 388964"/>
                  <a:gd name="connsiteY5" fmla="*/ 401376 h 520514"/>
                  <a:gd name="connsiteX6" fmla="*/ 35848 w 388964"/>
                  <a:gd name="connsiteY6" fmla="*/ 373084 h 520514"/>
                  <a:gd name="connsiteX7" fmla="*/ 17410 w 388964"/>
                  <a:gd name="connsiteY7" fmla="*/ 367478 h 520514"/>
                  <a:gd name="connsiteX8" fmla="*/ 4583 w 388964"/>
                  <a:gd name="connsiteY8" fmla="*/ 350905 h 520514"/>
                  <a:gd name="connsiteX9" fmla="*/ 1564 w 388964"/>
                  <a:gd name="connsiteY9" fmla="*/ 327989 h 520514"/>
                  <a:gd name="connsiteX10" fmla="*/ 9388 w 388964"/>
                  <a:gd name="connsiteY10" fmla="*/ 307335 h 520514"/>
                  <a:gd name="connsiteX11" fmla="*/ 10159 w 388964"/>
                  <a:gd name="connsiteY11" fmla="*/ 298778 h 520514"/>
                  <a:gd name="connsiteX12" fmla="*/ 4747 w 388964"/>
                  <a:gd name="connsiteY12" fmla="*/ 268043 h 520514"/>
                  <a:gd name="connsiteX13" fmla="*/ 4467 w 388964"/>
                  <a:gd name="connsiteY13" fmla="*/ 261355 h 520514"/>
                  <a:gd name="connsiteX14" fmla="*/ 6862 w 388964"/>
                  <a:gd name="connsiteY14" fmla="*/ 235079 h 520514"/>
                  <a:gd name="connsiteX15" fmla="*/ 18247 w 388964"/>
                  <a:gd name="connsiteY15" fmla="*/ 235079 h 520514"/>
                  <a:gd name="connsiteX16" fmla="*/ 20215 w 388964"/>
                  <a:gd name="connsiteY16" fmla="*/ 204901 h 520514"/>
                  <a:gd name="connsiteX17" fmla="*/ 15327 w 388964"/>
                  <a:gd name="connsiteY17" fmla="*/ 187017 h 520514"/>
                  <a:gd name="connsiteX18" fmla="*/ 23906 w 388964"/>
                  <a:gd name="connsiteY18" fmla="*/ 173084 h 520514"/>
                  <a:gd name="connsiteX19" fmla="*/ 44772 w 388964"/>
                  <a:gd name="connsiteY19" fmla="*/ 164199 h 520514"/>
                  <a:gd name="connsiteX20" fmla="*/ 29893 w 388964"/>
                  <a:gd name="connsiteY20" fmla="*/ 103352 h 520514"/>
                  <a:gd name="connsiteX21" fmla="*/ 29270 w 388964"/>
                  <a:gd name="connsiteY21" fmla="*/ 101369 h 520514"/>
                  <a:gd name="connsiteX22" fmla="*/ 18017 w 388964"/>
                  <a:gd name="connsiteY22" fmla="*/ 72830 h 520514"/>
                  <a:gd name="connsiteX23" fmla="*/ 16672 w 388964"/>
                  <a:gd name="connsiteY23" fmla="*/ 59749 h 520514"/>
                  <a:gd name="connsiteX24" fmla="*/ 20691 w 388964"/>
                  <a:gd name="connsiteY24" fmla="*/ 35259 h 520514"/>
                  <a:gd name="connsiteX25" fmla="*/ 33617 w 388964"/>
                  <a:gd name="connsiteY25" fmla="*/ 28965 h 520514"/>
                  <a:gd name="connsiteX26" fmla="*/ 44870 w 388964"/>
                  <a:gd name="connsiteY26" fmla="*/ 18703 h 520514"/>
                  <a:gd name="connsiteX27" fmla="*/ 63423 w 388964"/>
                  <a:gd name="connsiteY27" fmla="*/ 31424 h 520514"/>
                  <a:gd name="connsiteX28" fmla="*/ 66720 w 388964"/>
                  <a:gd name="connsiteY28" fmla="*/ 32555 h 520514"/>
                  <a:gd name="connsiteX29" fmla="*/ 104596 w 388964"/>
                  <a:gd name="connsiteY29" fmla="*/ 33653 h 520514"/>
                  <a:gd name="connsiteX30" fmla="*/ 111699 w 388964"/>
                  <a:gd name="connsiteY30" fmla="*/ 28161 h 520514"/>
                  <a:gd name="connsiteX31" fmla="*/ 120738 w 388964"/>
                  <a:gd name="connsiteY31" fmla="*/ 8376 h 520514"/>
                  <a:gd name="connsiteX32" fmla="*/ 134156 w 388964"/>
                  <a:gd name="connsiteY32" fmla="*/ 9999 h 520514"/>
                  <a:gd name="connsiteX33" fmla="*/ 156071 w 388964"/>
                  <a:gd name="connsiteY33" fmla="*/ 0 h 520514"/>
                  <a:gd name="connsiteX34" fmla="*/ 165093 w 388964"/>
                  <a:gd name="connsiteY34" fmla="*/ 34308 h 520514"/>
                  <a:gd name="connsiteX35" fmla="*/ 176232 w 388964"/>
                  <a:gd name="connsiteY35" fmla="*/ 27506 h 520514"/>
                  <a:gd name="connsiteX36" fmla="*/ 196785 w 388964"/>
                  <a:gd name="connsiteY36" fmla="*/ 17261 h 520514"/>
                  <a:gd name="connsiteX37" fmla="*/ 210843 w 388964"/>
                  <a:gd name="connsiteY37" fmla="*/ 17916 h 520514"/>
                  <a:gd name="connsiteX38" fmla="*/ 232152 w 388964"/>
                  <a:gd name="connsiteY38" fmla="*/ 30866 h 520514"/>
                  <a:gd name="connsiteX39" fmla="*/ 239517 w 388964"/>
                  <a:gd name="connsiteY39" fmla="*/ 39636 h 520514"/>
                  <a:gd name="connsiteX40" fmla="*/ 247145 w 388964"/>
                  <a:gd name="connsiteY40" fmla="*/ 57290 h 520514"/>
                  <a:gd name="connsiteX41" fmla="*/ 250853 w 388964"/>
                  <a:gd name="connsiteY41" fmla="*/ 62011 h 520514"/>
                  <a:gd name="connsiteX42" fmla="*/ 268208 w 388964"/>
                  <a:gd name="connsiteY42" fmla="*/ 73437 h 520514"/>
                  <a:gd name="connsiteX43" fmla="*/ 275934 w 388964"/>
                  <a:gd name="connsiteY43" fmla="*/ 72650 h 520514"/>
                  <a:gd name="connsiteX44" fmla="*/ 289812 w 388964"/>
                  <a:gd name="connsiteY44" fmla="*/ 59979 h 520514"/>
                  <a:gd name="connsiteX45" fmla="*/ 298669 w 388964"/>
                  <a:gd name="connsiteY45" fmla="*/ 55930 h 520514"/>
                  <a:gd name="connsiteX46" fmla="*/ 322307 w 388964"/>
                  <a:gd name="connsiteY46" fmla="*/ 53717 h 520514"/>
                  <a:gd name="connsiteX47" fmla="*/ 329870 w 388964"/>
                  <a:gd name="connsiteY47" fmla="*/ 55094 h 520514"/>
                  <a:gd name="connsiteX48" fmla="*/ 364169 w 388964"/>
                  <a:gd name="connsiteY48" fmla="*/ 71568 h 520514"/>
                  <a:gd name="connsiteX49" fmla="*/ 374603 w 388964"/>
                  <a:gd name="connsiteY49" fmla="*/ 87321 h 520514"/>
                  <a:gd name="connsiteX50" fmla="*/ 388726 w 388964"/>
                  <a:gd name="connsiteY50" fmla="*/ 190410 h 520514"/>
                  <a:gd name="connsiteX51" fmla="*/ 387513 w 388964"/>
                  <a:gd name="connsiteY51" fmla="*/ 202229 h 520514"/>
                  <a:gd name="connsiteX52" fmla="*/ 364449 w 388964"/>
                  <a:gd name="connsiteY52" fmla="*/ 266044 h 520514"/>
                  <a:gd name="connsiteX53" fmla="*/ 363842 w 388964"/>
                  <a:gd name="connsiteY53" fmla="*/ 268256 h 520514"/>
                  <a:gd name="connsiteX54" fmla="*/ 346930 w 388964"/>
                  <a:gd name="connsiteY54" fmla="*/ 353118 h 520514"/>
                  <a:gd name="connsiteX55" fmla="*/ 347668 w 388964"/>
                  <a:gd name="connsiteY55" fmla="*/ 362118 h 520514"/>
                  <a:gd name="connsiteX56" fmla="*/ 371502 w 388964"/>
                  <a:gd name="connsiteY56" fmla="*/ 423752 h 520514"/>
                  <a:gd name="connsiteX57" fmla="*/ 373061 w 388964"/>
                  <a:gd name="connsiteY57" fmla="*/ 434407 h 520514"/>
                  <a:gd name="connsiteX58" fmla="*/ 370813 w 388964"/>
                  <a:gd name="connsiteY58" fmla="*/ 465716 h 520514"/>
                  <a:gd name="connsiteX59" fmla="*/ 341451 w 388964"/>
                  <a:gd name="connsiteY59" fmla="*/ 467207 h 520514"/>
                  <a:gd name="connsiteX60" fmla="*/ 335824 w 388964"/>
                  <a:gd name="connsiteY60" fmla="*/ 466339 h 520514"/>
                  <a:gd name="connsiteX61" fmla="*/ 293650 w 388964"/>
                  <a:gd name="connsiteY61" fmla="*/ 450930 h 520514"/>
                  <a:gd name="connsiteX62" fmla="*/ 291501 w 388964"/>
                  <a:gd name="connsiteY62" fmla="*/ 450602 h 520514"/>
                  <a:gd name="connsiteX63" fmla="*/ 252821 w 388964"/>
                  <a:gd name="connsiteY63" fmla="*/ 451913 h 520514"/>
                  <a:gd name="connsiteX64" fmla="*/ 178676 w 388964"/>
                  <a:gd name="connsiteY64" fmla="*/ 465519 h 520514"/>
                  <a:gd name="connsiteX65" fmla="*/ 176707 w 388964"/>
                  <a:gd name="connsiteY65" fmla="*/ 466256 h 520514"/>
                  <a:gd name="connsiteX66" fmla="*/ 133828 w 388964"/>
                  <a:gd name="connsiteY66" fmla="*/ 490894 h 520514"/>
                  <a:gd name="connsiteX67" fmla="*/ 71247 w 388964"/>
                  <a:gd name="connsiteY67" fmla="*/ 520514 h 520514"/>
                  <a:gd name="connsiteX68" fmla="*/ 61274 w 388964"/>
                  <a:gd name="connsiteY68" fmla="*/ 510843 h 520514"/>
                  <a:gd name="connsiteX69" fmla="*/ 69722 w 388964"/>
                  <a:gd name="connsiteY69" fmla="*/ 511695 h 520514"/>
                  <a:gd name="connsiteX70" fmla="*/ 130252 w 388964"/>
                  <a:gd name="connsiteY70" fmla="*/ 483058 h 520514"/>
                  <a:gd name="connsiteX71" fmla="*/ 172377 w 388964"/>
                  <a:gd name="connsiteY71" fmla="*/ 458798 h 520514"/>
                  <a:gd name="connsiteX72" fmla="*/ 177085 w 388964"/>
                  <a:gd name="connsiteY72" fmla="*/ 457028 h 520514"/>
                  <a:gd name="connsiteX73" fmla="*/ 250426 w 388964"/>
                  <a:gd name="connsiteY73" fmla="*/ 443521 h 520514"/>
                  <a:gd name="connsiteX74" fmla="*/ 252510 w 388964"/>
                  <a:gd name="connsiteY74" fmla="*/ 443291 h 520514"/>
                  <a:gd name="connsiteX75" fmla="*/ 291222 w 388964"/>
                  <a:gd name="connsiteY75" fmla="*/ 441980 h 520514"/>
                  <a:gd name="connsiteX76" fmla="*/ 296570 w 388964"/>
                  <a:gd name="connsiteY76" fmla="*/ 442832 h 520514"/>
                  <a:gd name="connsiteX77" fmla="*/ 338777 w 388964"/>
                  <a:gd name="connsiteY77" fmla="*/ 458257 h 520514"/>
                  <a:gd name="connsiteX78" fmla="*/ 341007 w 388964"/>
                  <a:gd name="connsiteY78" fmla="*/ 458601 h 520514"/>
                  <a:gd name="connsiteX79" fmla="*/ 362776 w 388964"/>
                  <a:gd name="connsiteY79" fmla="*/ 457503 h 520514"/>
                  <a:gd name="connsiteX80" fmla="*/ 364465 w 388964"/>
                  <a:gd name="connsiteY80" fmla="*/ 433784 h 520514"/>
                  <a:gd name="connsiteX81" fmla="*/ 363465 w 388964"/>
                  <a:gd name="connsiteY81" fmla="*/ 426850 h 520514"/>
                  <a:gd name="connsiteX82" fmla="*/ 339614 w 388964"/>
                  <a:gd name="connsiteY82" fmla="*/ 365199 h 520514"/>
                  <a:gd name="connsiteX83" fmla="*/ 338481 w 388964"/>
                  <a:gd name="connsiteY83" fmla="*/ 351430 h 520514"/>
                  <a:gd name="connsiteX84" fmla="*/ 355378 w 388964"/>
                  <a:gd name="connsiteY84" fmla="*/ 266585 h 520514"/>
                  <a:gd name="connsiteX85" fmla="*/ 356329 w 388964"/>
                  <a:gd name="connsiteY85" fmla="*/ 263126 h 520514"/>
                  <a:gd name="connsiteX86" fmla="*/ 379409 w 388964"/>
                  <a:gd name="connsiteY86" fmla="*/ 199295 h 520514"/>
                  <a:gd name="connsiteX87" fmla="*/ 380197 w 388964"/>
                  <a:gd name="connsiteY87" fmla="*/ 191575 h 520514"/>
                  <a:gd name="connsiteX88" fmla="*/ 366073 w 388964"/>
                  <a:gd name="connsiteY88" fmla="*/ 88485 h 520514"/>
                  <a:gd name="connsiteX89" fmla="*/ 360430 w 388964"/>
                  <a:gd name="connsiteY89" fmla="*/ 79321 h 520514"/>
                  <a:gd name="connsiteX90" fmla="*/ 326130 w 388964"/>
                  <a:gd name="connsiteY90" fmla="*/ 62847 h 520514"/>
                  <a:gd name="connsiteX91" fmla="*/ 323079 w 388964"/>
                  <a:gd name="connsiteY91" fmla="*/ 62274 h 520514"/>
                  <a:gd name="connsiteX92" fmla="*/ 299457 w 388964"/>
                  <a:gd name="connsiteY92" fmla="*/ 64486 h 520514"/>
                  <a:gd name="connsiteX93" fmla="*/ 295602 w 388964"/>
                  <a:gd name="connsiteY93" fmla="*/ 66322 h 520514"/>
                  <a:gd name="connsiteX94" fmla="*/ 281708 w 388964"/>
                  <a:gd name="connsiteY94" fmla="*/ 78993 h 520514"/>
                  <a:gd name="connsiteX95" fmla="*/ 263434 w 388964"/>
                  <a:gd name="connsiteY95" fmla="*/ 80616 h 520514"/>
                  <a:gd name="connsiteX96" fmla="*/ 246063 w 388964"/>
                  <a:gd name="connsiteY96" fmla="*/ 69175 h 520514"/>
                  <a:gd name="connsiteX97" fmla="*/ 239190 w 388964"/>
                  <a:gd name="connsiteY97" fmla="*/ 60700 h 520514"/>
                  <a:gd name="connsiteX98" fmla="*/ 231561 w 388964"/>
                  <a:gd name="connsiteY98" fmla="*/ 43062 h 520514"/>
                  <a:gd name="connsiteX99" fmla="*/ 227625 w 388964"/>
                  <a:gd name="connsiteY99" fmla="*/ 38210 h 520514"/>
                  <a:gd name="connsiteX100" fmla="*/ 206316 w 388964"/>
                  <a:gd name="connsiteY100" fmla="*/ 25260 h 520514"/>
                  <a:gd name="connsiteX101" fmla="*/ 200575 w 388964"/>
                  <a:gd name="connsiteY101" fmla="*/ 24965 h 520514"/>
                  <a:gd name="connsiteX102" fmla="*/ 180333 w 388964"/>
                  <a:gd name="connsiteY102" fmla="*/ 35046 h 520514"/>
                  <a:gd name="connsiteX103" fmla="*/ 159648 w 388964"/>
                  <a:gd name="connsiteY103" fmla="*/ 47668 h 520514"/>
                  <a:gd name="connsiteX104" fmla="*/ 150297 w 388964"/>
                  <a:gd name="connsiteY104" fmla="*/ 12097 h 520514"/>
                  <a:gd name="connsiteX105" fmla="*/ 135469 w 388964"/>
                  <a:gd name="connsiteY105" fmla="*/ 18867 h 520514"/>
                  <a:gd name="connsiteX106" fmla="*/ 125905 w 388964"/>
                  <a:gd name="connsiteY106" fmla="*/ 17703 h 520514"/>
                  <a:gd name="connsiteX107" fmla="*/ 119491 w 388964"/>
                  <a:gd name="connsiteY107" fmla="*/ 31752 h 520514"/>
                  <a:gd name="connsiteX108" fmla="*/ 104301 w 388964"/>
                  <a:gd name="connsiteY108" fmla="*/ 42291 h 520514"/>
                  <a:gd name="connsiteX109" fmla="*/ 66441 w 388964"/>
                  <a:gd name="connsiteY109" fmla="*/ 41193 h 520514"/>
                  <a:gd name="connsiteX110" fmla="*/ 58535 w 388964"/>
                  <a:gd name="connsiteY110" fmla="*/ 38571 h 520514"/>
                  <a:gd name="connsiteX111" fmla="*/ 45592 w 388964"/>
                  <a:gd name="connsiteY111" fmla="*/ 29703 h 520514"/>
                  <a:gd name="connsiteX112" fmla="*/ 37915 w 388964"/>
                  <a:gd name="connsiteY112" fmla="*/ 36472 h 520514"/>
                  <a:gd name="connsiteX113" fmla="*/ 28433 w 388964"/>
                  <a:gd name="connsiteY113" fmla="*/ 41095 h 520514"/>
                  <a:gd name="connsiteX114" fmla="*/ 25136 w 388964"/>
                  <a:gd name="connsiteY114" fmla="*/ 61192 h 520514"/>
                  <a:gd name="connsiteX115" fmla="*/ 26005 w 388964"/>
                  <a:gd name="connsiteY115" fmla="*/ 69748 h 520514"/>
                  <a:gd name="connsiteX116" fmla="*/ 37275 w 388964"/>
                  <a:gd name="connsiteY116" fmla="*/ 98320 h 520514"/>
                  <a:gd name="connsiteX117" fmla="*/ 38243 w 388964"/>
                  <a:gd name="connsiteY117" fmla="*/ 101369 h 520514"/>
                  <a:gd name="connsiteX118" fmla="*/ 54876 w 388964"/>
                  <a:gd name="connsiteY118" fmla="*/ 169298 h 520514"/>
                  <a:gd name="connsiteX119" fmla="*/ 29811 w 388964"/>
                  <a:gd name="connsiteY119" fmla="*/ 180001 h 520514"/>
                  <a:gd name="connsiteX120" fmla="*/ 24612 w 388964"/>
                  <a:gd name="connsiteY120" fmla="*/ 188410 h 520514"/>
                  <a:gd name="connsiteX121" fmla="*/ 28909 w 388964"/>
                  <a:gd name="connsiteY121" fmla="*/ 204082 h 520514"/>
                  <a:gd name="connsiteX122" fmla="*/ 26301 w 388964"/>
                  <a:gd name="connsiteY122" fmla="*/ 243734 h 520514"/>
                  <a:gd name="connsiteX123" fmla="*/ 14720 w 388964"/>
                  <a:gd name="connsiteY123" fmla="*/ 243734 h 520514"/>
                  <a:gd name="connsiteX124" fmla="*/ 13047 w 388964"/>
                  <a:gd name="connsiteY124" fmla="*/ 262175 h 520514"/>
                  <a:gd name="connsiteX125" fmla="*/ 13227 w 388964"/>
                  <a:gd name="connsiteY125" fmla="*/ 266601 h 520514"/>
                  <a:gd name="connsiteX126" fmla="*/ 18641 w 388964"/>
                  <a:gd name="connsiteY126" fmla="*/ 297352 h 520514"/>
                  <a:gd name="connsiteX127" fmla="*/ 17459 w 388964"/>
                  <a:gd name="connsiteY127" fmla="*/ 310417 h 520514"/>
                  <a:gd name="connsiteX128" fmla="*/ 9635 w 388964"/>
                  <a:gd name="connsiteY128" fmla="*/ 331087 h 520514"/>
                  <a:gd name="connsiteX129" fmla="*/ 11423 w 388964"/>
                  <a:gd name="connsiteY129" fmla="*/ 345693 h 520514"/>
                  <a:gd name="connsiteX130" fmla="*/ 22577 w 388964"/>
                  <a:gd name="connsiteY130" fmla="*/ 360101 h 520514"/>
                  <a:gd name="connsiteX131" fmla="*/ 40884 w 388964"/>
                  <a:gd name="connsiteY131" fmla="*/ 365674 h 520514"/>
                  <a:gd name="connsiteX132" fmla="*/ 65784 w 388964"/>
                  <a:gd name="connsiteY132" fmla="*/ 395967 h 520514"/>
                  <a:gd name="connsiteX133" fmla="*/ 70673 w 388964"/>
                  <a:gd name="connsiteY133" fmla="*/ 408851 h 520514"/>
                  <a:gd name="connsiteX134" fmla="*/ 72642 w 388964"/>
                  <a:gd name="connsiteY134" fmla="*/ 437718 h 520514"/>
                  <a:gd name="connsiteX135" fmla="*/ 65571 w 388964"/>
                  <a:gd name="connsiteY135" fmla="*/ 447766 h 520514"/>
                  <a:gd name="connsiteX136" fmla="*/ 61339 w 388964"/>
                  <a:gd name="connsiteY136" fmla="*/ 510892 h 52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88964" h="520514">
                    <a:moveTo>
                      <a:pt x="71247" y="520498"/>
                    </a:moveTo>
                    <a:lnTo>
                      <a:pt x="52137" y="518564"/>
                    </a:lnTo>
                    <a:lnTo>
                      <a:pt x="57091" y="444717"/>
                    </a:lnTo>
                    <a:lnTo>
                      <a:pt x="63800" y="435210"/>
                    </a:lnTo>
                    <a:lnTo>
                      <a:pt x="62029" y="409376"/>
                    </a:lnTo>
                    <a:cubicBezTo>
                      <a:pt x="61832" y="406327"/>
                      <a:pt x="60749" y="403409"/>
                      <a:pt x="59075" y="401376"/>
                    </a:cubicBezTo>
                    <a:lnTo>
                      <a:pt x="35848" y="373084"/>
                    </a:lnTo>
                    <a:lnTo>
                      <a:pt x="17410" y="367478"/>
                    </a:lnTo>
                    <a:lnTo>
                      <a:pt x="4583" y="350905"/>
                    </a:lnTo>
                    <a:cubicBezTo>
                      <a:pt x="-125" y="344808"/>
                      <a:pt x="-1340" y="335595"/>
                      <a:pt x="1564" y="327989"/>
                    </a:cubicBezTo>
                    <a:lnTo>
                      <a:pt x="9388" y="307335"/>
                    </a:lnTo>
                    <a:cubicBezTo>
                      <a:pt x="10390" y="304712"/>
                      <a:pt x="10652" y="301680"/>
                      <a:pt x="10159" y="298778"/>
                    </a:cubicBezTo>
                    <a:lnTo>
                      <a:pt x="4747" y="268043"/>
                    </a:lnTo>
                    <a:cubicBezTo>
                      <a:pt x="4352" y="265880"/>
                      <a:pt x="4254" y="263601"/>
                      <a:pt x="4467" y="261355"/>
                    </a:cubicBezTo>
                    <a:lnTo>
                      <a:pt x="6862" y="235079"/>
                    </a:lnTo>
                    <a:lnTo>
                      <a:pt x="18247" y="235079"/>
                    </a:lnTo>
                    <a:lnTo>
                      <a:pt x="20215" y="204901"/>
                    </a:lnTo>
                    <a:lnTo>
                      <a:pt x="15327" y="187017"/>
                    </a:lnTo>
                    <a:lnTo>
                      <a:pt x="23906" y="173084"/>
                    </a:lnTo>
                    <a:lnTo>
                      <a:pt x="44772" y="164199"/>
                    </a:lnTo>
                    <a:lnTo>
                      <a:pt x="29893" y="103352"/>
                    </a:lnTo>
                    <a:cubicBezTo>
                      <a:pt x="29729" y="102680"/>
                      <a:pt x="29516" y="102008"/>
                      <a:pt x="29270" y="101369"/>
                    </a:cubicBezTo>
                    <a:lnTo>
                      <a:pt x="18017" y="72830"/>
                    </a:lnTo>
                    <a:cubicBezTo>
                      <a:pt x="16426" y="68814"/>
                      <a:pt x="15950" y="64159"/>
                      <a:pt x="16672" y="59749"/>
                    </a:cubicBezTo>
                    <a:lnTo>
                      <a:pt x="20691" y="35259"/>
                    </a:lnTo>
                    <a:lnTo>
                      <a:pt x="33617" y="28965"/>
                    </a:lnTo>
                    <a:lnTo>
                      <a:pt x="44870" y="18703"/>
                    </a:lnTo>
                    <a:lnTo>
                      <a:pt x="63423" y="31424"/>
                    </a:lnTo>
                    <a:cubicBezTo>
                      <a:pt x="64473" y="32128"/>
                      <a:pt x="65604" y="32522"/>
                      <a:pt x="66720" y="32555"/>
                    </a:cubicBezTo>
                    <a:lnTo>
                      <a:pt x="104596" y="33653"/>
                    </a:lnTo>
                    <a:cubicBezTo>
                      <a:pt x="106958" y="33407"/>
                      <a:pt x="110124" y="31637"/>
                      <a:pt x="111699" y="28161"/>
                    </a:cubicBezTo>
                    <a:lnTo>
                      <a:pt x="120738" y="8376"/>
                    </a:lnTo>
                    <a:lnTo>
                      <a:pt x="134156" y="9999"/>
                    </a:lnTo>
                    <a:lnTo>
                      <a:pt x="156071" y="0"/>
                    </a:lnTo>
                    <a:lnTo>
                      <a:pt x="165093" y="34308"/>
                    </a:lnTo>
                    <a:lnTo>
                      <a:pt x="176232" y="27506"/>
                    </a:lnTo>
                    <a:lnTo>
                      <a:pt x="196785" y="17261"/>
                    </a:lnTo>
                    <a:cubicBezTo>
                      <a:pt x="201346" y="14999"/>
                      <a:pt x="206464" y="15228"/>
                      <a:pt x="210843" y="17916"/>
                    </a:cubicBezTo>
                    <a:lnTo>
                      <a:pt x="232152" y="30866"/>
                    </a:lnTo>
                    <a:cubicBezTo>
                      <a:pt x="235335" y="32817"/>
                      <a:pt x="237877" y="35850"/>
                      <a:pt x="239517" y="39636"/>
                    </a:cubicBezTo>
                    <a:lnTo>
                      <a:pt x="247145" y="57290"/>
                    </a:lnTo>
                    <a:cubicBezTo>
                      <a:pt x="248031" y="59356"/>
                      <a:pt x="249327" y="60979"/>
                      <a:pt x="250853" y="62011"/>
                    </a:cubicBezTo>
                    <a:lnTo>
                      <a:pt x="268208" y="73437"/>
                    </a:lnTo>
                    <a:cubicBezTo>
                      <a:pt x="270734" y="75109"/>
                      <a:pt x="273555" y="74830"/>
                      <a:pt x="275934" y="72650"/>
                    </a:cubicBezTo>
                    <a:lnTo>
                      <a:pt x="289812" y="59979"/>
                    </a:lnTo>
                    <a:cubicBezTo>
                      <a:pt x="292371" y="57651"/>
                      <a:pt x="295421" y="56225"/>
                      <a:pt x="298669" y="55930"/>
                    </a:cubicBezTo>
                    <a:lnTo>
                      <a:pt x="322307" y="53717"/>
                    </a:lnTo>
                    <a:cubicBezTo>
                      <a:pt x="324866" y="53520"/>
                      <a:pt x="327491" y="53963"/>
                      <a:pt x="329870" y="55094"/>
                    </a:cubicBezTo>
                    <a:lnTo>
                      <a:pt x="364169" y="71568"/>
                    </a:lnTo>
                    <a:cubicBezTo>
                      <a:pt x="369714" y="74240"/>
                      <a:pt x="373619" y="80141"/>
                      <a:pt x="374603" y="87321"/>
                    </a:cubicBezTo>
                    <a:lnTo>
                      <a:pt x="388726" y="190410"/>
                    </a:lnTo>
                    <a:cubicBezTo>
                      <a:pt x="389284" y="194443"/>
                      <a:pt x="388857" y="198541"/>
                      <a:pt x="387513" y="202229"/>
                    </a:cubicBezTo>
                    <a:lnTo>
                      <a:pt x="364449" y="266044"/>
                    </a:lnTo>
                    <a:cubicBezTo>
                      <a:pt x="364202" y="266749"/>
                      <a:pt x="363989" y="267486"/>
                      <a:pt x="363842" y="268256"/>
                    </a:cubicBezTo>
                    <a:lnTo>
                      <a:pt x="346930" y="353118"/>
                    </a:lnTo>
                    <a:cubicBezTo>
                      <a:pt x="346323" y="356134"/>
                      <a:pt x="346585" y="359331"/>
                      <a:pt x="347668" y="362118"/>
                    </a:cubicBezTo>
                    <a:lnTo>
                      <a:pt x="371502" y="423752"/>
                    </a:lnTo>
                    <a:cubicBezTo>
                      <a:pt x="372782" y="427030"/>
                      <a:pt x="373323" y="430718"/>
                      <a:pt x="373061" y="434407"/>
                    </a:cubicBezTo>
                    <a:lnTo>
                      <a:pt x="370813" y="465716"/>
                    </a:lnTo>
                    <a:lnTo>
                      <a:pt x="341451" y="467207"/>
                    </a:lnTo>
                    <a:cubicBezTo>
                      <a:pt x="339450" y="467174"/>
                      <a:pt x="337628" y="467010"/>
                      <a:pt x="335824" y="466339"/>
                    </a:cubicBezTo>
                    <a:lnTo>
                      <a:pt x="293650" y="450930"/>
                    </a:lnTo>
                    <a:cubicBezTo>
                      <a:pt x="292978" y="450700"/>
                      <a:pt x="292190" y="450602"/>
                      <a:pt x="291501" y="450602"/>
                    </a:cubicBezTo>
                    <a:lnTo>
                      <a:pt x="252821" y="451913"/>
                    </a:lnTo>
                    <a:lnTo>
                      <a:pt x="178676" y="465519"/>
                    </a:lnTo>
                    <a:cubicBezTo>
                      <a:pt x="178003" y="465634"/>
                      <a:pt x="177331" y="465879"/>
                      <a:pt x="176707" y="466256"/>
                    </a:cubicBezTo>
                    <a:lnTo>
                      <a:pt x="133828" y="490894"/>
                    </a:lnTo>
                    <a:lnTo>
                      <a:pt x="71247" y="520514"/>
                    </a:lnTo>
                    <a:close/>
                    <a:moveTo>
                      <a:pt x="61274" y="510843"/>
                    </a:moveTo>
                    <a:lnTo>
                      <a:pt x="69722" y="511695"/>
                    </a:lnTo>
                    <a:lnTo>
                      <a:pt x="130252" y="483058"/>
                    </a:lnTo>
                    <a:lnTo>
                      <a:pt x="172377" y="458798"/>
                    </a:lnTo>
                    <a:cubicBezTo>
                      <a:pt x="173837" y="457946"/>
                      <a:pt x="175428" y="457356"/>
                      <a:pt x="177085" y="457028"/>
                    </a:cubicBezTo>
                    <a:lnTo>
                      <a:pt x="250426" y="443521"/>
                    </a:lnTo>
                    <a:cubicBezTo>
                      <a:pt x="251033" y="443390"/>
                      <a:pt x="251771" y="443324"/>
                      <a:pt x="252510" y="443291"/>
                    </a:cubicBezTo>
                    <a:lnTo>
                      <a:pt x="291222" y="441980"/>
                    </a:lnTo>
                    <a:cubicBezTo>
                      <a:pt x="293011" y="441914"/>
                      <a:pt x="294848" y="442209"/>
                      <a:pt x="296570" y="442832"/>
                    </a:cubicBezTo>
                    <a:lnTo>
                      <a:pt x="338777" y="458257"/>
                    </a:lnTo>
                    <a:cubicBezTo>
                      <a:pt x="339499" y="458519"/>
                      <a:pt x="340270" y="458749"/>
                      <a:pt x="341007" y="458601"/>
                    </a:cubicBezTo>
                    <a:lnTo>
                      <a:pt x="362776" y="457503"/>
                    </a:lnTo>
                    <a:lnTo>
                      <a:pt x="364465" y="433784"/>
                    </a:lnTo>
                    <a:cubicBezTo>
                      <a:pt x="364629" y="431358"/>
                      <a:pt x="364285" y="428965"/>
                      <a:pt x="363465" y="426850"/>
                    </a:cubicBezTo>
                    <a:lnTo>
                      <a:pt x="339614" y="365199"/>
                    </a:lnTo>
                    <a:cubicBezTo>
                      <a:pt x="337957" y="360921"/>
                      <a:pt x="337563" y="356020"/>
                      <a:pt x="338481" y="351430"/>
                    </a:cubicBezTo>
                    <a:lnTo>
                      <a:pt x="355378" y="266585"/>
                    </a:lnTo>
                    <a:cubicBezTo>
                      <a:pt x="355607" y="265388"/>
                      <a:pt x="355936" y="264257"/>
                      <a:pt x="356329" y="263126"/>
                    </a:cubicBezTo>
                    <a:lnTo>
                      <a:pt x="379409" y="199295"/>
                    </a:lnTo>
                    <a:cubicBezTo>
                      <a:pt x="380279" y="196885"/>
                      <a:pt x="380557" y="194213"/>
                      <a:pt x="380197" y="191575"/>
                    </a:cubicBezTo>
                    <a:lnTo>
                      <a:pt x="366073" y="88485"/>
                    </a:lnTo>
                    <a:cubicBezTo>
                      <a:pt x="365482" y="84223"/>
                      <a:pt x="363333" y="80698"/>
                      <a:pt x="360430" y="79321"/>
                    </a:cubicBezTo>
                    <a:lnTo>
                      <a:pt x="326130" y="62847"/>
                    </a:lnTo>
                    <a:cubicBezTo>
                      <a:pt x="325145" y="62355"/>
                      <a:pt x="324177" y="62192"/>
                      <a:pt x="323079" y="62274"/>
                    </a:cubicBezTo>
                    <a:lnTo>
                      <a:pt x="299457" y="64486"/>
                    </a:lnTo>
                    <a:cubicBezTo>
                      <a:pt x="298112" y="64617"/>
                      <a:pt x="296767" y="65241"/>
                      <a:pt x="295602" y="66322"/>
                    </a:cubicBezTo>
                    <a:lnTo>
                      <a:pt x="281708" y="78993"/>
                    </a:lnTo>
                    <a:cubicBezTo>
                      <a:pt x="276426" y="83813"/>
                      <a:pt x="269241" y="84468"/>
                      <a:pt x="263434" y="80616"/>
                    </a:cubicBezTo>
                    <a:lnTo>
                      <a:pt x="246063" y="69175"/>
                    </a:lnTo>
                    <a:cubicBezTo>
                      <a:pt x="243110" y="67208"/>
                      <a:pt x="240748" y="64290"/>
                      <a:pt x="239190" y="60700"/>
                    </a:cubicBezTo>
                    <a:lnTo>
                      <a:pt x="231561" y="43062"/>
                    </a:lnTo>
                    <a:cubicBezTo>
                      <a:pt x="230643" y="40931"/>
                      <a:pt x="229249" y="39193"/>
                      <a:pt x="227625" y="38210"/>
                    </a:cubicBezTo>
                    <a:lnTo>
                      <a:pt x="206316" y="25260"/>
                    </a:lnTo>
                    <a:cubicBezTo>
                      <a:pt x="204463" y="24129"/>
                      <a:pt x="202461" y="24031"/>
                      <a:pt x="200575" y="24965"/>
                    </a:cubicBezTo>
                    <a:lnTo>
                      <a:pt x="180333" y="35046"/>
                    </a:lnTo>
                    <a:lnTo>
                      <a:pt x="159648" y="47668"/>
                    </a:lnTo>
                    <a:lnTo>
                      <a:pt x="150297" y="12097"/>
                    </a:lnTo>
                    <a:lnTo>
                      <a:pt x="135469" y="18867"/>
                    </a:lnTo>
                    <a:lnTo>
                      <a:pt x="125905" y="17703"/>
                    </a:lnTo>
                    <a:lnTo>
                      <a:pt x="119491" y="31752"/>
                    </a:lnTo>
                    <a:cubicBezTo>
                      <a:pt x="116440" y="38439"/>
                      <a:pt x="110567" y="41997"/>
                      <a:pt x="104301" y="42291"/>
                    </a:cubicBezTo>
                    <a:lnTo>
                      <a:pt x="66441" y="41193"/>
                    </a:lnTo>
                    <a:cubicBezTo>
                      <a:pt x="63702" y="41128"/>
                      <a:pt x="60963" y="40226"/>
                      <a:pt x="58535" y="38571"/>
                    </a:cubicBezTo>
                    <a:lnTo>
                      <a:pt x="45592" y="29703"/>
                    </a:lnTo>
                    <a:lnTo>
                      <a:pt x="37915" y="36472"/>
                    </a:lnTo>
                    <a:lnTo>
                      <a:pt x="28433" y="41095"/>
                    </a:lnTo>
                    <a:lnTo>
                      <a:pt x="25136" y="61192"/>
                    </a:lnTo>
                    <a:cubicBezTo>
                      <a:pt x="24661" y="64093"/>
                      <a:pt x="24972" y="67142"/>
                      <a:pt x="26005" y="69748"/>
                    </a:cubicBezTo>
                    <a:lnTo>
                      <a:pt x="37275" y="98320"/>
                    </a:lnTo>
                    <a:cubicBezTo>
                      <a:pt x="37669" y="99319"/>
                      <a:pt x="37981" y="100336"/>
                      <a:pt x="38243" y="101369"/>
                    </a:cubicBezTo>
                    <a:lnTo>
                      <a:pt x="54876" y="169298"/>
                    </a:lnTo>
                    <a:lnTo>
                      <a:pt x="29811" y="180001"/>
                    </a:lnTo>
                    <a:lnTo>
                      <a:pt x="24612" y="188410"/>
                    </a:lnTo>
                    <a:lnTo>
                      <a:pt x="28909" y="204082"/>
                    </a:lnTo>
                    <a:lnTo>
                      <a:pt x="26301" y="243734"/>
                    </a:lnTo>
                    <a:lnTo>
                      <a:pt x="14720" y="243734"/>
                    </a:lnTo>
                    <a:lnTo>
                      <a:pt x="13047" y="262175"/>
                    </a:lnTo>
                    <a:cubicBezTo>
                      <a:pt x="12916" y="263667"/>
                      <a:pt x="12965" y="265142"/>
                      <a:pt x="13227" y="266601"/>
                    </a:cubicBezTo>
                    <a:lnTo>
                      <a:pt x="18641" y="297352"/>
                    </a:lnTo>
                    <a:cubicBezTo>
                      <a:pt x="19411" y="301713"/>
                      <a:pt x="18985" y="306368"/>
                      <a:pt x="17459" y="310417"/>
                    </a:cubicBezTo>
                    <a:lnTo>
                      <a:pt x="9635" y="331087"/>
                    </a:lnTo>
                    <a:cubicBezTo>
                      <a:pt x="7781" y="335923"/>
                      <a:pt x="8519" y="341923"/>
                      <a:pt x="11423" y="345693"/>
                    </a:cubicBezTo>
                    <a:lnTo>
                      <a:pt x="22577" y="360101"/>
                    </a:lnTo>
                    <a:lnTo>
                      <a:pt x="40884" y="365674"/>
                    </a:lnTo>
                    <a:lnTo>
                      <a:pt x="65784" y="395967"/>
                    </a:lnTo>
                    <a:cubicBezTo>
                      <a:pt x="68607" y="399393"/>
                      <a:pt x="70345" y="403967"/>
                      <a:pt x="70673" y="408851"/>
                    </a:cubicBezTo>
                    <a:lnTo>
                      <a:pt x="72642" y="437718"/>
                    </a:lnTo>
                    <a:lnTo>
                      <a:pt x="65571" y="447766"/>
                    </a:lnTo>
                    <a:lnTo>
                      <a:pt x="61339" y="51089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2" name="Graphic 9">
              <a:extLst>
                <a:ext uri="{FF2B5EF4-FFF2-40B4-BE49-F238E27FC236}">
                  <a16:creationId xmlns:a16="http://schemas.microsoft.com/office/drawing/2014/main" id="{F6617A57-78C2-C450-4904-2FCC4CBF18A7}"/>
                </a:ext>
              </a:extLst>
            </p:cNvPr>
            <p:cNvGrpSpPr/>
            <p:nvPr/>
          </p:nvGrpSpPr>
          <p:grpSpPr>
            <a:xfrm>
              <a:off x="8078096" y="8373132"/>
              <a:ext cx="284860" cy="533943"/>
              <a:chOff x="8078096" y="8373132"/>
              <a:chExt cx="284860" cy="533943"/>
            </a:xfrm>
            <a:grpFill/>
          </p:grpSpPr>
          <p:sp>
            <p:nvSpPr>
              <p:cNvPr id="1561" name="Freeform 1560">
                <a:extLst>
                  <a:ext uri="{FF2B5EF4-FFF2-40B4-BE49-F238E27FC236}">
                    <a16:creationId xmlns:a16="http://schemas.microsoft.com/office/drawing/2014/main" id="{412E3D66-AE71-43DD-838A-D3180533BA40}"/>
                  </a:ext>
                </a:extLst>
              </p:cNvPr>
              <p:cNvSpPr/>
              <p:nvPr/>
            </p:nvSpPr>
            <p:spPr>
              <a:xfrm>
                <a:off x="8082400" y="8377383"/>
                <a:ext cx="274847" cy="525418"/>
              </a:xfrm>
              <a:custGeom>
                <a:avLst/>
                <a:gdLst>
                  <a:gd name="connsiteX0" fmla="*/ 274848 w 274847"/>
                  <a:gd name="connsiteY0" fmla="*/ 425603 h 525418"/>
                  <a:gd name="connsiteX1" fmla="*/ 174981 w 274847"/>
                  <a:gd name="connsiteY1" fmla="*/ 473943 h 525418"/>
                  <a:gd name="connsiteX2" fmla="*/ 172702 w 274847"/>
                  <a:gd name="connsiteY2" fmla="*/ 475402 h 525418"/>
                  <a:gd name="connsiteX3" fmla="*/ 140682 w 274847"/>
                  <a:gd name="connsiteY3" fmla="*/ 501383 h 525418"/>
                  <a:gd name="connsiteX4" fmla="*/ 137828 w 274847"/>
                  <a:gd name="connsiteY4" fmla="*/ 503105 h 525418"/>
                  <a:gd name="connsiteX5" fmla="*/ 85762 w 274847"/>
                  <a:gd name="connsiteY5" fmla="*/ 524644 h 525418"/>
                  <a:gd name="connsiteX6" fmla="*/ 78068 w 274847"/>
                  <a:gd name="connsiteY6" fmla="*/ 524644 h 525418"/>
                  <a:gd name="connsiteX7" fmla="*/ 34138 w 274847"/>
                  <a:gd name="connsiteY7" fmla="*/ 506465 h 525418"/>
                  <a:gd name="connsiteX8" fmla="*/ 25412 w 274847"/>
                  <a:gd name="connsiteY8" fmla="*/ 489401 h 525418"/>
                  <a:gd name="connsiteX9" fmla="*/ 26445 w 274847"/>
                  <a:gd name="connsiteY9" fmla="*/ 474959 h 525418"/>
                  <a:gd name="connsiteX10" fmla="*/ 25166 w 274847"/>
                  <a:gd name="connsiteY10" fmla="*/ 466140 h 525418"/>
                  <a:gd name="connsiteX11" fmla="*/ 1331 w 274847"/>
                  <a:gd name="connsiteY11" fmla="*/ 404506 h 525418"/>
                  <a:gd name="connsiteX12" fmla="*/ 397 w 274847"/>
                  <a:gd name="connsiteY12" fmla="*/ 393113 h 525418"/>
                  <a:gd name="connsiteX13" fmla="*/ 17292 w 274847"/>
                  <a:gd name="connsiteY13" fmla="*/ 308268 h 525418"/>
                  <a:gd name="connsiteX14" fmla="*/ 18080 w 274847"/>
                  <a:gd name="connsiteY14" fmla="*/ 305416 h 525418"/>
                  <a:gd name="connsiteX15" fmla="*/ 41160 w 274847"/>
                  <a:gd name="connsiteY15" fmla="*/ 241602 h 525418"/>
                  <a:gd name="connsiteX16" fmla="*/ 42160 w 274847"/>
                  <a:gd name="connsiteY16" fmla="*/ 231832 h 525418"/>
                  <a:gd name="connsiteX17" fmla="*/ 26774 w 274847"/>
                  <a:gd name="connsiteY17" fmla="*/ 119530 h 525418"/>
                  <a:gd name="connsiteX18" fmla="*/ 17883 w 274847"/>
                  <a:gd name="connsiteY18" fmla="*/ 58666 h 525418"/>
                  <a:gd name="connsiteX19" fmla="*/ 17686 w 274847"/>
                  <a:gd name="connsiteY19" fmla="*/ 54584 h 525418"/>
                  <a:gd name="connsiteX20" fmla="*/ 19145 w 274847"/>
                  <a:gd name="connsiteY20" fmla="*/ 25357 h 525418"/>
                  <a:gd name="connsiteX21" fmla="*/ 31367 w 274847"/>
                  <a:gd name="connsiteY21" fmla="*/ 10080 h 525418"/>
                  <a:gd name="connsiteX22" fmla="*/ 128969 w 274847"/>
                  <a:gd name="connsiteY22" fmla="*/ 6375 h 525418"/>
                  <a:gd name="connsiteX23" fmla="*/ 131299 w 274847"/>
                  <a:gd name="connsiteY23" fmla="*/ 6572 h 525418"/>
                  <a:gd name="connsiteX24" fmla="*/ 153887 w 274847"/>
                  <a:gd name="connsiteY24" fmla="*/ 11145 h 525418"/>
                  <a:gd name="connsiteX25" fmla="*/ 161203 w 274847"/>
                  <a:gd name="connsiteY25" fmla="*/ 9785 h 525418"/>
                  <a:gd name="connsiteX26" fmla="*/ 174719 w 274847"/>
                  <a:gd name="connsiteY26" fmla="*/ 1556 h 525418"/>
                  <a:gd name="connsiteX27" fmla="*/ 182331 w 274847"/>
                  <a:gd name="connsiteY27" fmla="*/ 261 h 525418"/>
                  <a:gd name="connsiteX28" fmla="*/ 208215 w 274847"/>
                  <a:gd name="connsiteY28" fmla="*/ 6326 h 525418"/>
                  <a:gd name="connsiteX29" fmla="*/ 203623 w 274847"/>
                  <a:gd name="connsiteY29" fmla="*/ 31471 h 525418"/>
                  <a:gd name="connsiteX30" fmla="*/ 228180 w 274847"/>
                  <a:gd name="connsiteY30" fmla="*/ 68812 h 525418"/>
                  <a:gd name="connsiteX31" fmla="*/ 231181 w 274847"/>
                  <a:gd name="connsiteY31" fmla="*/ 79402 h 525418"/>
                  <a:gd name="connsiteX32" fmla="*/ 231181 w 274847"/>
                  <a:gd name="connsiteY32" fmla="*/ 132742 h 525418"/>
                  <a:gd name="connsiteX33" fmla="*/ 231230 w 274847"/>
                  <a:gd name="connsiteY33" fmla="*/ 134217 h 525418"/>
                  <a:gd name="connsiteX34" fmla="*/ 235462 w 274847"/>
                  <a:gd name="connsiteY34" fmla="*/ 194785 h 525418"/>
                  <a:gd name="connsiteX35" fmla="*/ 237743 w 274847"/>
                  <a:gd name="connsiteY35" fmla="*/ 202752 h 525418"/>
                  <a:gd name="connsiteX36" fmla="*/ 248553 w 274847"/>
                  <a:gd name="connsiteY36" fmla="*/ 222488 h 525418"/>
                  <a:gd name="connsiteX37" fmla="*/ 250538 w 274847"/>
                  <a:gd name="connsiteY37" fmla="*/ 235684 h 525418"/>
                  <a:gd name="connsiteX38" fmla="*/ 238628 w 274847"/>
                  <a:gd name="connsiteY38" fmla="*/ 300924 h 525418"/>
                  <a:gd name="connsiteX39" fmla="*/ 238432 w 274847"/>
                  <a:gd name="connsiteY39" fmla="*/ 307055 h 525418"/>
                  <a:gd name="connsiteX40" fmla="*/ 242418 w 274847"/>
                  <a:gd name="connsiteY40" fmla="*/ 342167 h 525418"/>
                  <a:gd name="connsiteX41" fmla="*/ 243435 w 274847"/>
                  <a:gd name="connsiteY41" fmla="*/ 346625 h 525418"/>
                  <a:gd name="connsiteX42" fmla="*/ 260757 w 274847"/>
                  <a:gd name="connsiteY42" fmla="*/ 395343 h 525418"/>
                  <a:gd name="connsiteX43" fmla="*/ 261430 w 274847"/>
                  <a:gd name="connsiteY43" fmla="*/ 396998 h 525418"/>
                  <a:gd name="connsiteX44" fmla="*/ 274832 w 274847"/>
                  <a:gd name="connsiteY44" fmla="*/ 425537 h 52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847" h="525418">
                    <a:moveTo>
                      <a:pt x="274848" y="425603"/>
                    </a:moveTo>
                    <a:lnTo>
                      <a:pt x="174981" y="473943"/>
                    </a:lnTo>
                    <a:cubicBezTo>
                      <a:pt x="174178" y="474336"/>
                      <a:pt x="173423" y="474812"/>
                      <a:pt x="172702" y="475402"/>
                    </a:cubicBezTo>
                    <a:lnTo>
                      <a:pt x="140682" y="501383"/>
                    </a:lnTo>
                    <a:cubicBezTo>
                      <a:pt x="139796" y="502105"/>
                      <a:pt x="138828" y="502678"/>
                      <a:pt x="137828" y="503105"/>
                    </a:cubicBezTo>
                    <a:lnTo>
                      <a:pt x="85762" y="524644"/>
                    </a:lnTo>
                    <a:cubicBezTo>
                      <a:pt x="83269" y="525676"/>
                      <a:pt x="80578" y="525676"/>
                      <a:pt x="78068" y="524644"/>
                    </a:cubicBezTo>
                    <a:lnTo>
                      <a:pt x="34138" y="506465"/>
                    </a:lnTo>
                    <a:cubicBezTo>
                      <a:pt x="28496" y="504137"/>
                      <a:pt x="24870" y="497040"/>
                      <a:pt x="25412" y="489401"/>
                    </a:cubicBezTo>
                    <a:lnTo>
                      <a:pt x="26445" y="474959"/>
                    </a:lnTo>
                    <a:cubicBezTo>
                      <a:pt x="26658" y="471927"/>
                      <a:pt x="26216" y="468878"/>
                      <a:pt x="25166" y="466140"/>
                    </a:cubicBezTo>
                    <a:lnTo>
                      <a:pt x="1331" y="404506"/>
                    </a:lnTo>
                    <a:cubicBezTo>
                      <a:pt x="-30" y="400982"/>
                      <a:pt x="-358" y="396933"/>
                      <a:pt x="397" y="393113"/>
                    </a:cubicBezTo>
                    <a:lnTo>
                      <a:pt x="17292" y="308268"/>
                    </a:lnTo>
                    <a:cubicBezTo>
                      <a:pt x="17489" y="307284"/>
                      <a:pt x="17752" y="306334"/>
                      <a:pt x="18080" y="305416"/>
                    </a:cubicBezTo>
                    <a:lnTo>
                      <a:pt x="41160" y="241602"/>
                    </a:lnTo>
                    <a:cubicBezTo>
                      <a:pt x="42259" y="238553"/>
                      <a:pt x="42604" y="235143"/>
                      <a:pt x="42160" y="231832"/>
                    </a:cubicBezTo>
                    <a:lnTo>
                      <a:pt x="26774" y="119530"/>
                    </a:lnTo>
                    <a:lnTo>
                      <a:pt x="17883" y="58666"/>
                    </a:lnTo>
                    <a:cubicBezTo>
                      <a:pt x="17686" y="57322"/>
                      <a:pt x="17621" y="55944"/>
                      <a:pt x="17686" y="54584"/>
                    </a:cubicBezTo>
                    <a:lnTo>
                      <a:pt x="19145" y="25357"/>
                    </a:lnTo>
                    <a:cubicBezTo>
                      <a:pt x="19556" y="16948"/>
                      <a:pt x="24854" y="10325"/>
                      <a:pt x="31367" y="10080"/>
                    </a:cubicBezTo>
                    <a:lnTo>
                      <a:pt x="128969" y="6375"/>
                    </a:lnTo>
                    <a:cubicBezTo>
                      <a:pt x="129740" y="6342"/>
                      <a:pt x="130528" y="6408"/>
                      <a:pt x="131299" y="6572"/>
                    </a:cubicBezTo>
                    <a:lnTo>
                      <a:pt x="153887" y="11145"/>
                    </a:lnTo>
                    <a:cubicBezTo>
                      <a:pt x="156380" y="11653"/>
                      <a:pt x="158923" y="11178"/>
                      <a:pt x="161203" y="9785"/>
                    </a:cubicBezTo>
                    <a:lnTo>
                      <a:pt x="174719" y="1556"/>
                    </a:lnTo>
                    <a:cubicBezTo>
                      <a:pt x="177098" y="113"/>
                      <a:pt x="179755" y="-346"/>
                      <a:pt x="182331" y="261"/>
                    </a:cubicBezTo>
                    <a:lnTo>
                      <a:pt x="208215" y="6326"/>
                    </a:lnTo>
                    <a:lnTo>
                      <a:pt x="203623" y="31471"/>
                    </a:lnTo>
                    <a:lnTo>
                      <a:pt x="228180" y="68812"/>
                    </a:lnTo>
                    <a:cubicBezTo>
                      <a:pt x="230115" y="71763"/>
                      <a:pt x="231181" y="75517"/>
                      <a:pt x="231181" y="79402"/>
                    </a:cubicBezTo>
                    <a:lnTo>
                      <a:pt x="231181" y="132742"/>
                    </a:lnTo>
                    <a:cubicBezTo>
                      <a:pt x="231181" y="133234"/>
                      <a:pt x="231181" y="133725"/>
                      <a:pt x="231230" y="134217"/>
                    </a:cubicBezTo>
                    <a:lnTo>
                      <a:pt x="235462" y="194785"/>
                    </a:lnTo>
                    <a:cubicBezTo>
                      <a:pt x="235660" y="197654"/>
                      <a:pt x="236447" y="200408"/>
                      <a:pt x="237743" y="202752"/>
                    </a:cubicBezTo>
                    <a:lnTo>
                      <a:pt x="248553" y="222488"/>
                    </a:lnTo>
                    <a:cubicBezTo>
                      <a:pt x="250653" y="226324"/>
                      <a:pt x="251375" y="231127"/>
                      <a:pt x="250538" y="235684"/>
                    </a:cubicBezTo>
                    <a:lnTo>
                      <a:pt x="238628" y="300924"/>
                    </a:lnTo>
                    <a:cubicBezTo>
                      <a:pt x="238268" y="302924"/>
                      <a:pt x="238186" y="305006"/>
                      <a:pt x="238432" y="307055"/>
                    </a:cubicBezTo>
                    <a:lnTo>
                      <a:pt x="242418" y="342167"/>
                    </a:lnTo>
                    <a:cubicBezTo>
                      <a:pt x="242598" y="343708"/>
                      <a:pt x="242942" y="345200"/>
                      <a:pt x="243435" y="346625"/>
                    </a:cubicBezTo>
                    <a:lnTo>
                      <a:pt x="260757" y="395343"/>
                    </a:lnTo>
                    <a:cubicBezTo>
                      <a:pt x="260954" y="395917"/>
                      <a:pt x="261183" y="396457"/>
                      <a:pt x="261430" y="396998"/>
                    </a:cubicBezTo>
                    <a:lnTo>
                      <a:pt x="274832" y="42553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62" name="Freeform 1561">
                <a:extLst>
                  <a:ext uri="{FF2B5EF4-FFF2-40B4-BE49-F238E27FC236}">
                    <a16:creationId xmlns:a16="http://schemas.microsoft.com/office/drawing/2014/main" id="{896B7D78-DE9B-E22D-E4FE-E526BC963875}"/>
                  </a:ext>
                </a:extLst>
              </p:cNvPr>
              <p:cNvSpPr/>
              <p:nvPr/>
            </p:nvSpPr>
            <p:spPr>
              <a:xfrm>
                <a:off x="8078096" y="8373132"/>
                <a:ext cx="284860" cy="533943"/>
              </a:xfrm>
              <a:custGeom>
                <a:avLst/>
                <a:gdLst>
                  <a:gd name="connsiteX0" fmla="*/ 86211 w 284860"/>
                  <a:gd name="connsiteY0" fmla="*/ 533944 h 533943"/>
                  <a:gd name="connsiteX1" fmla="*/ 80715 w 284860"/>
                  <a:gd name="connsiteY1" fmla="*/ 532829 h 533943"/>
                  <a:gd name="connsiteX2" fmla="*/ 36802 w 284860"/>
                  <a:gd name="connsiteY2" fmla="*/ 514667 h 533943"/>
                  <a:gd name="connsiteX3" fmla="*/ 25435 w 284860"/>
                  <a:gd name="connsiteY3" fmla="*/ 493341 h 533943"/>
                  <a:gd name="connsiteX4" fmla="*/ 26468 w 284860"/>
                  <a:gd name="connsiteY4" fmla="*/ 478900 h 533943"/>
                  <a:gd name="connsiteX5" fmla="*/ 25468 w 284860"/>
                  <a:gd name="connsiteY5" fmla="*/ 471966 h 533943"/>
                  <a:gd name="connsiteX6" fmla="*/ 1616 w 284860"/>
                  <a:gd name="connsiteY6" fmla="*/ 410315 h 533943"/>
                  <a:gd name="connsiteX7" fmla="*/ 485 w 284860"/>
                  <a:gd name="connsiteY7" fmla="*/ 396546 h 533943"/>
                  <a:gd name="connsiteX8" fmla="*/ 17380 w 284860"/>
                  <a:gd name="connsiteY8" fmla="*/ 311700 h 533943"/>
                  <a:gd name="connsiteX9" fmla="*/ 18332 w 284860"/>
                  <a:gd name="connsiteY9" fmla="*/ 308241 h 533943"/>
                  <a:gd name="connsiteX10" fmla="*/ 41412 w 284860"/>
                  <a:gd name="connsiteY10" fmla="*/ 244410 h 533943"/>
                  <a:gd name="connsiteX11" fmla="*/ 42199 w 284860"/>
                  <a:gd name="connsiteY11" fmla="*/ 236690 h 533943"/>
                  <a:gd name="connsiteX12" fmla="*/ 26812 w 284860"/>
                  <a:gd name="connsiteY12" fmla="*/ 124404 h 533943"/>
                  <a:gd name="connsiteX13" fmla="*/ 17922 w 284860"/>
                  <a:gd name="connsiteY13" fmla="*/ 63573 h 533943"/>
                  <a:gd name="connsiteX14" fmla="*/ 17692 w 284860"/>
                  <a:gd name="connsiteY14" fmla="*/ 58655 h 533943"/>
                  <a:gd name="connsiteX15" fmla="*/ 19152 w 284860"/>
                  <a:gd name="connsiteY15" fmla="*/ 29428 h 533943"/>
                  <a:gd name="connsiteX16" fmla="*/ 35523 w 284860"/>
                  <a:gd name="connsiteY16" fmla="*/ 10086 h 533943"/>
                  <a:gd name="connsiteX17" fmla="*/ 133126 w 284860"/>
                  <a:gd name="connsiteY17" fmla="*/ 6365 h 533943"/>
                  <a:gd name="connsiteX18" fmla="*/ 136439 w 284860"/>
                  <a:gd name="connsiteY18" fmla="*/ 6627 h 533943"/>
                  <a:gd name="connsiteX19" fmla="*/ 159044 w 284860"/>
                  <a:gd name="connsiteY19" fmla="*/ 11217 h 533943"/>
                  <a:gd name="connsiteX20" fmla="*/ 163276 w 284860"/>
                  <a:gd name="connsiteY20" fmla="*/ 10397 h 533943"/>
                  <a:gd name="connsiteX21" fmla="*/ 176808 w 284860"/>
                  <a:gd name="connsiteY21" fmla="*/ 2169 h 533943"/>
                  <a:gd name="connsiteX22" fmla="*/ 187635 w 284860"/>
                  <a:gd name="connsiteY22" fmla="*/ 365 h 533943"/>
                  <a:gd name="connsiteX23" fmla="*/ 217523 w 284860"/>
                  <a:gd name="connsiteY23" fmla="*/ 7348 h 533943"/>
                  <a:gd name="connsiteX24" fmla="*/ 212503 w 284860"/>
                  <a:gd name="connsiteY24" fmla="*/ 34838 h 533943"/>
                  <a:gd name="connsiteX25" fmla="*/ 236109 w 284860"/>
                  <a:gd name="connsiteY25" fmla="*/ 70736 h 533943"/>
                  <a:gd name="connsiteX26" fmla="*/ 239815 w 284860"/>
                  <a:gd name="connsiteY26" fmla="*/ 83686 h 533943"/>
                  <a:gd name="connsiteX27" fmla="*/ 239865 w 284860"/>
                  <a:gd name="connsiteY27" fmla="*/ 138223 h 533943"/>
                  <a:gd name="connsiteX28" fmla="*/ 244097 w 284860"/>
                  <a:gd name="connsiteY28" fmla="*/ 198758 h 533943"/>
                  <a:gd name="connsiteX29" fmla="*/ 245853 w 284860"/>
                  <a:gd name="connsiteY29" fmla="*/ 204971 h 533943"/>
                  <a:gd name="connsiteX30" fmla="*/ 256663 w 284860"/>
                  <a:gd name="connsiteY30" fmla="*/ 224707 h 533943"/>
                  <a:gd name="connsiteX31" fmla="*/ 259107 w 284860"/>
                  <a:gd name="connsiteY31" fmla="*/ 240755 h 533943"/>
                  <a:gd name="connsiteX32" fmla="*/ 247197 w 284860"/>
                  <a:gd name="connsiteY32" fmla="*/ 305996 h 533943"/>
                  <a:gd name="connsiteX33" fmla="*/ 247033 w 284860"/>
                  <a:gd name="connsiteY33" fmla="*/ 310881 h 533943"/>
                  <a:gd name="connsiteX34" fmla="*/ 251020 w 284860"/>
                  <a:gd name="connsiteY34" fmla="*/ 345976 h 533943"/>
                  <a:gd name="connsiteX35" fmla="*/ 251824 w 284860"/>
                  <a:gd name="connsiteY35" fmla="*/ 349484 h 533943"/>
                  <a:gd name="connsiteX36" fmla="*/ 269130 w 284860"/>
                  <a:gd name="connsiteY36" fmla="*/ 398201 h 533943"/>
                  <a:gd name="connsiteX37" fmla="*/ 269638 w 284860"/>
                  <a:gd name="connsiteY37" fmla="*/ 399414 h 533943"/>
                  <a:gd name="connsiteX38" fmla="*/ 284861 w 284860"/>
                  <a:gd name="connsiteY38" fmla="*/ 431870 h 533943"/>
                  <a:gd name="connsiteX39" fmla="*/ 181156 w 284860"/>
                  <a:gd name="connsiteY39" fmla="*/ 482047 h 533943"/>
                  <a:gd name="connsiteX40" fmla="*/ 179712 w 284860"/>
                  <a:gd name="connsiteY40" fmla="*/ 482981 h 533943"/>
                  <a:gd name="connsiteX41" fmla="*/ 147692 w 284860"/>
                  <a:gd name="connsiteY41" fmla="*/ 508962 h 533943"/>
                  <a:gd name="connsiteX42" fmla="*/ 143787 w 284860"/>
                  <a:gd name="connsiteY42" fmla="*/ 511290 h 533943"/>
                  <a:gd name="connsiteX43" fmla="*/ 91706 w 284860"/>
                  <a:gd name="connsiteY43" fmla="*/ 532846 h 533943"/>
                  <a:gd name="connsiteX44" fmla="*/ 86211 w 284860"/>
                  <a:gd name="connsiteY44" fmla="*/ 533944 h 533943"/>
                  <a:gd name="connsiteX45" fmla="*/ 133683 w 284860"/>
                  <a:gd name="connsiteY45" fmla="*/ 14938 h 533943"/>
                  <a:gd name="connsiteX46" fmla="*/ 133470 w 284860"/>
                  <a:gd name="connsiteY46" fmla="*/ 14954 h 533943"/>
                  <a:gd name="connsiteX47" fmla="*/ 35834 w 284860"/>
                  <a:gd name="connsiteY47" fmla="*/ 18659 h 533943"/>
                  <a:gd name="connsiteX48" fmla="*/ 27747 w 284860"/>
                  <a:gd name="connsiteY48" fmla="*/ 29855 h 533943"/>
                  <a:gd name="connsiteX49" fmla="*/ 26288 w 284860"/>
                  <a:gd name="connsiteY49" fmla="*/ 59082 h 533943"/>
                  <a:gd name="connsiteX50" fmla="*/ 26452 w 284860"/>
                  <a:gd name="connsiteY50" fmla="*/ 62344 h 533943"/>
                  <a:gd name="connsiteX51" fmla="*/ 35343 w 284860"/>
                  <a:gd name="connsiteY51" fmla="*/ 123191 h 533943"/>
                  <a:gd name="connsiteX52" fmla="*/ 50729 w 284860"/>
                  <a:gd name="connsiteY52" fmla="*/ 235510 h 533943"/>
                  <a:gd name="connsiteX53" fmla="*/ 49516 w 284860"/>
                  <a:gd name="connsiteY53" fmla="*/ 247328 h 533943"/>
                  <a:gd name="connsiteX54" fmla="*/ 26452 w 284860"/>
                  <a:gd name="connsiteY54" fmla="*/ 311143 h 533943"/>
                  <a:gd name="connsiteX55" fmla="*/ 25845 w 284860"/>
                  <a:gd name="connsiteY55" fmla="*/ 313356 h 533943"/>
                  <a:gd name="connsiteX56" fmla="*/ 8933 w 284860"/>
                  <a:gd name="connsiteY56" fmla="*/ 398217 h 533943"/>
                  <a:gd name="connsiteX57" fmla="*/ 9671 w 284860"/>
                  <a:gd name="connsiteY57" fmla="*/ 407217 h 533943"/>
                  <a:gd name="connsiteX58" fmla="*/ 33505 w 284860"/>
                  <a:gd name="connsiteY58" fmla="*/ 468851 h 533943"/>
                  <a:gd name="connsiteX59" fmla="*/ 35063 w 284860"/>
                  <a:gd name="connsiteY59" fmla="*/ 479506 h 533943"/>
                  <a:gd name="connsiteX60" fmla="*/ 34030 w 284860"/>
                  <a:gd name="connsiteY60" fmla="*/ 493948 h 533943"/>
                  <a:gd name="connsiteX61" fmla="*/ 40099 w 284860"/>
                  <a:gd name="connsiteY61" fmla="*/ 506717 h 533943"/>
                  <a:gd name="connsiteX62" fmla="*/ 84029 w 284860"/>
                  <a:gd name="connsiteY62" fmla="*/ 524896 h 533943"/>
                  <a:gd name="connsiteX63" fmla="*/ 88425 w 284860"/>
                  <a:gd name="connsiteY63" fmla="*/ 524912 h 533943"/>
                  <a:gd name="connsiteX64" fmla="*/ 140508 w 284860"/>
                  <a:gd name="connsiteY64" fmla="*/ 503356 h 533943"/>
                  <a:gd name="connsiteX65" fmla="*/ 142296 w 284860"/>
                  <a:gd name="connsiteY65" fmla="*/ 502275 h 533943"/>
                  <a:gd name="connsiteX66" fmla="*/ 174315 w 284860"/>
                  <a:gd name="connsiteY66" fmla="*/ 476293 h 533943"/>
                  <a:gd name="connsiteX67" fmla="*/ 177448 w 284860"/>
                  <a:gd name="connsiteY67" fmla="*/ 474309 h 533943"/>
                  <a:gd name="connsiteX68" fmla="*/ 273493 w 284860"/>
                  <a:gd name="connsiteY68" fmla="*/ 427838 h 533943"/>
                  <a:gd name="connsiteX69" fmla="*/ 261879 w 284860"/>
                  <a:gd name="connsiteY69" fmla="*/ 403135 h 533943"/>
                  <a:gd name="connsiteX70" fmla="*/ 261042 w 284860"/>
                  <a:gd name="connsiteY70" fmla="*/ 401086 h 533943"/>
                  <a:gd name="connsiteX71" fmla="*/ 243720 w 284860"/>
                  <a:gd name="connsiteY71" fmla="*/ 352369 h 533943"/>
                  <a:gd name="connsiteX72" fmla="*/ 242474 w 284860"/>
                  <a:gd name="connsiteY72" fmla="*/ 346960 h 533943"/>
                  <a:gd name="connsiteX73" fmla="*/ 238487 w 284860"/>
                  <a:gd name="connsiteY73" fmla="*/ 311848 h 533943"/>
                  <a:gd name="connsiteX74" fmla="*/ 238749 w 284860"/>
                  <a:gd name="connsiteY74" fmla="*/ 304439 h 533943"/>
                  <a:gd name="connsiteX75" fmla="*/ 250642 w 284860"/>
                  <a:gd name="connsiteY75" fmla="*/ 239214 h 533943"/>
                  <a:gd name="connsiteX76" fmla="*/ 249117 w 284860"/>
                  <a:gd name="connsiteY76" fmla="*/ 228854 h 533943"/>
                  <a:gd name="connsiteX77" fmla="*/ 238307 w 284860"/>
                  <a:gd name="connsiteY77" fmla="*/ 209119 h 533943"/>
                  <a:gd name="connsiteX78" fmla="*/ 235501 w 284860"/>
                  <a:gd name="connsiteY78" fmla="*/ 199382 h 533943"/>
                  <a:gd name="connsiteX79" fmla="*/ 231269 w 284860"/>
                  <a:gd name="connsiteY79" fmla="*/ 138829 h 533943"/>
                  <a:gd name="connsiteX80" fmla="*/ 231204 w 284860"/>
                  <a:gd name="connsiteY80" fmla="*/ 137043 h 533943"/>
                  <a:gd name="connsiteX81" fmla="*/ 231204 w 284860"/>
                  <a:gd name="connsiteY81" fmla="*/ 83686 h 533943"/>
                  <a:gd name="connsiteX82" fmla="*/ 228907 w 284860"/>
                  <a:gd name="connsiteY82" fmla="*/ 75457 h 533943"/>
                  <a:gd name="connsiteX83" fmla="*/ 203399 w 284860"/>
                  <a:gd name="connsiteY83" fmla="*/ 36690 h 533943"/>
                  <a:gd name="connsiteX84" fmla="*/ 207582 w 284860"/>
                  <a:gd name="connsiteY84" fmla="*/ 13856 h 533943"/>
                  <a:gd name="connsiteX85" fmla="*/ 185667 w 284860"/>
                  <a:gd name="connsiteY85" fmla="*/ 8709 h 533943"/>
                  <a:gd name="connsiteX86" fmla="*/ 181287 w 284860"/>
                  <a:gd name="connsiteY86" fmla="*/ 9496 h 533943"/>
                  <a:gd name="connsiteX87" fmla="*/ 167754 w 284860"/>
                  <a:gd name="connsiteY87" fmla="*/ 17725 h 533943"/>
                  <a:gd name="connsiteX88" fmla="*/ 157338 w 284860"/>
                  <a:gd name="connsiteY88" fmla="*/ 19626 h 533943"/>
                  <a:gd name="connsiteX89" fmla="*/ 134750 w 284860"/>
                  <a:gd name="connsiteY89" fmla="*/ 15036 h 533943"/>
                  <a:gd name="connsiteX90" fmla="*/ 133683 w 284860"/>
                  <a:gd name="connsiteY90" fmla="*/ 14921 h 53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84860" h="533943">
                    <a:moveTo>
                      <a:pt x="86211" y="533944"/>
                    </a:moveTo>
                    <a:cubicBezTo>
                      <a:pt x="84357" y="533944"/>
                      <a:pt x="82487" y="533567"/>
                      <a:pt x="80715" y="532829"/>
                    </a:cubicBezTo>
                    <a:lnTo>
                      <a:pt x="36802" y="514667"/>
                    </a:lnTo>
                    <a:cubicBezTo>
                      <a:pt x="29438" y="511618"/>
                      <a:pt x="24746" y="502848"/>
                      <a:pt x="25435" y="493341"/>
                    </a:cubicBezTo>
                    <a:lnTo>
                      <a:pt x="26468" y="478900"/>
                    </a:lnTo>
                    <a:cubicBezTo>
                      <a:pt x="26632" y="476473"/>
                      <a:pt x="26288" y="474080"/>
                      <a:pt x="25468" y="471966"/>
                    </a:cubicBezTo>
                    <a:lnTo>
                      <a:pt x="1616" y="410315"/>
                    </a:lnTo>
                    <a:cubicBezTo>
                      <a:pt x="-40" y="406037"/>
                      <a:pt x="-435" y="401135"/>
                      <a:pt x="485" y="396546"/>
                    </a:cubicBezTo>
                    <a:lnTo>
                      <a:pt x="17380" y="311700"/>
                    </a:lnTo>
                    <a:cubicBezTo>
                      <a:pt x="17610" y="310504"/>
                      <a:pt x="17938" y="309373"/>
                      <a:pt x="18332" y="308241"/>
                    </a:cubicBezTo>
                    <a:lnTo>
                      <a:pt x="41412" y="244410"/>
                    </a:lnTo>
                    <a:cubicBezTo>
                      <a:pt x="42281" y="242001"/>
                      <a:pt x="42560" y="239329"/>
                      <a:pt x="42199" y="236690"/>
                    </a:cubicBezTo>
                    <a:lnTo>
                      <a:pt x="26812" y="124404"/>
                    </a:lnTo>
                    <a:lnTo>
                      <a:pt x="17922" y="63573"/>
                    </a:lnTo>
                    <a:cubicBezTo>
                      <a:pt x="17692" y="61950"/>
                      <a:pt x="17610" y="60295"/>
                      <a:pt x="17692" y="58655"/>
                    </a:cubicBezTo>
                    <a:lnTo>
                      <a:pt x="19152" y="29428"/>
                    </a:lnTo>
                    <a:cubicBezTo>
                      <a:pt x="19677" y="18708"/>
                      <a:pt x="26730" y="10397"/>
                      <a:pt x="35523" y="10086"/>
                    </a:cubicBezTo>
                    <a:lnTo>
                      <a:pt x="133126" y="6365"/>
                    </a:lnTo>
                    <a:cubicBezTo>
                      <a:pt x="134208" y="6365"/>
                      <a:pt x="135323" y="6414"/>
                      <a:pt x="136439" y="6627"/>
                    </a:cubicBezTo>
                    <a:lnTo>
                      <a:pt x="159044" y="11217"/>
                    </a:lnTo>
                    <a:cubicBezTo>
                      <a:pt x="160455" y="11545"/>
                      <a:pt x="161897" y="11233"/>
                      <a:pt x="163276" y="10397"/>
                    </a:cubicBezTo>
                    <a:lnTo>
                      <a:pt x="176808" y="2169"/>
                    </a:lnTo>
                    <a:cubicBezTo>
                      <a:pt x="180122" y="169"/>
                      <a:pt x="184010" y="-487"/>
                      <a:pt x="187635" y="365"/>
                    </a:cubicBezTo>
                    <a:lnTo>
                      <a:pt x="217523" y="7348"/>
                    </a:lnTo>
                    <a:lnTo>
                      <a:pt x="212503" y="34838"/>
                    </a:lnTo>
                    <a:lnTo>
                      <a:pt x="236109" y="70736"/>
                    </a:lnTo>
                    <a:cubicBezTo>
                      <a:pt x="238504" y="74392"/>
                      <a:pt x="239815" y="78982"/>
                      <a:pt x="239815" y="83686"/>
                    </a:cubicBezTo>
                    <a:lnTo>
                      <a:pt x="239865" y="138223"/>
                    </a:lnTo>
                    <a:lnTo>
                      <a:pt x="244097" y="198758"/>
                    </a:lnTo>
                    <a:cubicBezTo>
                      <a:pt x="244261" y="201021"/>
                      <a:pt x="244868" y="203168"/>
                      <a:pt x="245853" y="204971"/>
                    </a:cubicBezTo>
                    <a:lnTo>
                      <a:pt x="256663" y="224707"/>
                    </a:lnTo>
                    <a:cubicBezTo>
                      <a:pt x="259222" y="229396"/>
                      <a:pt x="260124" y="235231"/>
                      <a:pt x="259107" y="240755"/>
                    </a:cubicBezTo>
                    <a:lnTo>
                      <a:pt x="247197" y="305996"/>
                    </a:lnTo>
                    <a:cubicBezTo>
                      <a:pt x="246902" y="307586"/>
                      <a:pt x="246853" y="309225"/>
                      <a:pt x="247033" y="310881"/>
                    </a:cubicBezTo>
                    <a:lnTo>
                      <a:pt x="251020" y="345976"/>
                    </a:lnTo>
                    <a:cubicBezTo>
                      <a:pt x="251151" y="347189"/>
                      <a:pt x="251429" y="348386"/>
                      <a:pt x="251824" y="349484"/>
                    </a:cubicBezTo>
                    <a:lnTo>
                      <a:pt x="269130" y="398201"/>
                    </a:lnTo>
                    <a:cubicBezTo>
                      <a:pt x="269277" y="398644"/>
                      <a:pt x="269441" y="399037"/>
                      <a:pt x="269638" y="399414"/>
                    </a:cubicBezTo>
                    <a:lnTo>
                      <a:pt x="284861" y="431870"/>
                    </a:lnTo>
                    <a:lnTo>
                      <a:pt x="181156" y="482047"/>
                    </a:lnTo>
                    <a:cubicBezTo>
                      <a:pt x="180647" y="482292"/>
                      <a:pt x="180171" y="482604"/>
                      <a:pt x="179712" y="482981"/>
                    </a:cubicBezTo>
                    <a:lnTo>
                      <a:pt x="147692" y="508962"/>
                    </a:lnTo>
                    <a:cubicBezTo>
                      <a:pt x="146495" y="509913"/>
                      <a:pt x="145182" y="510700"/>
                      <a:pt x="143787" y="511290"/>
                    </a:cubicBezTo>
                    <a:lnTo>
                      <a:pt x="91706" y="532846"/>
                    </a:lnTo>
                    <a:cubicBezTo>
                      <a:pt x="89934" y="533567"/>
                      <a:pt x="88080" y="533944"/>
                      <a:pt x="86211" y="533944"/>
                    </a:cubicBezTo>
                    <a:close/>
                    <a:moveTo>
                      <a:pt x="133683" y="14938"/>
                    </a:moveTo>
                    <a:cubicBezTo>
                      <a:pt x="133683" y="14938"/>
                      <a:pt x="133535" y="14954"/>
                      <a:pt x="133470" y="14954"/>
                    </a:cubicBezTo>
                    <a:lnTo>
                      <a:pt x="35834" y="18659"/>
                    </a:lnTo>
                    <a:cubicBezTo>
                      <a:pt x="31602" y="18806"/>
                      <a:pt x="28059" y="23724"/>
                      <a:pt x="27747" y="29855"/>
                    </a:cubicBezTo>
                    <a:lnTo>
                      <a:pt x="26288" y="59082"/>
                    </a:lnTo>
                    <a:cubicBezTo>
                      <a:pt x="26239" y="60164"/>
                      <a:pt x="26288" y="61262"/>
                      <a:pt x="26452" y="62344"/>
                    </a:cubicBezTo>
                    <a:lnTo>
                      <a:pt x="35343" y="123191"/>
                    </a:lnTo>
                    <a:lnTo>
                      <a:pt x="50729" y="235510"/>
                    </a:lnTo>
                    <a:cubicBezTo>
                      <a:pt x="51287" y="239542"/>
                      <a:pt x="50860" y="243640"/>
                      <a:pt x="49516" y="247328"/>
                    </a:cubicBezTo>
                    <a:lnTo>
                      <a:pt x="26452" y="311143"/>
                    </a:lnTo>
                    <a:cubicBezTo>
                      <a:pt x="26206" y="311848"/>
                      <a:pt x="25992" y="312585"/>
                      <a:pt x="25845" y="313356"/>
                    </a:cubicBezTo>
                    <a:lnTo>
                      <a:pt x="8933" y="398217"/>
                    </a:lnTo>
                    <a:cubicBezTo>
                      <a:pt x="8325" y="401234"/>
                      <a:pt x="8588" y="404430"/>
                      <a:pt x="9671" y="407217"/>
                    </a:cubicBezTo>
                    <a:lnTo>
                      <a:pt x="33505" y="468851"/>
                    </a:lnTo>
                    <a:cubicBezTo>
                      <a:pt x="34785" y="472129"/>
                      <a:pt x="35326" y="475818"/>
                      <a:pt x="35063" y="479506"/>
                    </a:cubicBezTo>
                    <a:lnTo>
                      <a:pt x="34030" y="493948"/>
                    </a:lnTo>
                    <a:cubicBezTo>
                      <a:pt x="33621" y="499619"/>
                      <a:pt x="36229" y="505127"/>
                      <a:pt x="40099" y="506717"/>
                    </a:cubicBezTo>
                    <a:lnTo>
                      <a:pt x="84029" y="524896"/>
                    </a:lnTo>
                    <a:cubicBezTo>
                      <a:pt x="85472" y="525486"/>
                      <a:pt x="86982" y="525486"/>
                      <a:pt x="88425" y="524912"/>
                    </a:cubicBezTo>
                    <a:lnTo>
                      <a:pt x="140508" y="503356"/>
                    </a:lnTo>
                    <a:cubicBezTo>
                      <a:pt x="141130" y="503111"/>
                      <a:pt x="141737" y="502733"/>
                      <a:pt x="142296" y="502275"/>
                    </a:cubicBezTo>
                    <a:lnTo>
                      <a:pt x="174315" y="476293"/>
                    </a:lnTo>
                    <a:cubicBezTo>
                      <a:pt x="175283" y="475506"/>
                      <a:pt x="176333" y="474834"/>
                      <a:pt x="177448" y="474309"/>
                    </a:cubicBezTo>
                    <a:lnTo>
                      <a:pt x="273493" y="427838"/>
                    </a:lnTo>
                    <a:lnTo>
                      <a:pt x="261879" y="403135"/>
                    </a:lnTo>
                    <a:cubicBezTo>
                      <a:pt x="261584" y="402512"/>
                      <a:pt x="261304" y="401808"/>
                      <a:pt x="261042" y="401086"/>
                    </a:cubicBezTo>
                    <a:lnTo>
                      <a:pt x="243720" y="352369"/>
                    </a:lnTo>
                    <a:cubicBezTo>
                      <a:pt x="243113" y="350615"/>
                      <a:pt x="242687" y="348812"/>
                      <a:pt x="242474" y="346960"/>
                    </a:cubicBezTo>
                    <a:lnTo>
                      <a:pt x="238487" y="311848"/>
                    </a:lnTo>
                    <a:cubicBezTo>
                      <a:pt x="238208" y="309340"/>
                      <a:pt x="238307" y="306864"/>
                      <a:pt x="238749" y="304439"/>
                    </a:cubicBezTo>
                    <a:lnTo>
                      <a:pt x="250642" y="239214"/>
                    </a:lnTo>
                    <a:cubicBezTo>
                      <a:pt x="251298" y="235608"/>
                      <a:pt x="250758" y="231821"/>
                      <a:pt x="249117" y="228854"/>
                    </a:cubicBezTo>
                    <a:lnTo>
                      <a:pt x="238307" y="209119"/>
                    </a:lnTo>
                    <a:cubicBezTo>
                      <a:pt x="236732" y="206250"/>
                      <a:pt x="235747" y="202873"/>
                      <a:pt x="235501" y="199382"/>
                    </a:cubicBezTo>
                    <a:lnTo>
                      <a:pt x="231269" y="138829"/>
                    </a:lnTo>
                    <a:cubicBezTo>
                      <a:pt x="231237" y="138206"/>
                      <a:pt x="231204" y="137633"/>
                      <a:pt x="231204" y="137043"/>
                    </a:cubicBezTo>
                    <a:lnTo>
                      <a:pt x="231204" y="83686"/>
                    </a:lnTo>
                    <a:cubicBezTo>
                      <a:pt x="231204" y="80654"/>
                      <a:pt x="230384" y="77719"/>
                      <a:pt x="228907" y="75457"/>
                    </a:cubicBezTo>
                    <a:lnTo>
                      <a:pt x="203399" y="36690"/>
                    </a:lnTo>
                    <a:lnTo>
                      <a:pt x="207582" y="13856"/>
                    </a:lnTo>
                    <a:lnTo>
                      <a:pt x="185667" y="8709"/>
                    </a:lnTo>
                    <a:cubicBezTo>
                      <a:pt x="184190" y="8348"/>
                      <a:pt x="182665" y="8627"/>
                      <a:pt x="181287" y="9496"/>
                    </a:cubicBezTo>
                    <a:lnTo>
                      <a:pt x="167754" y="17725"/>
                    </a:lnTo>
                    <a:cubicBezTo>
                      <a:pt x="164539" y="19692"/>
                      <a:pt x="160897" y="20331"/>
                      <a:pt x="157338" y="19626"/>
                    </a:cubicBezTo>
                    <a:lnTo>
                      <a:pt x="134750" y="15036"/>
                    </a:lnTo>
                    <a:cubicBezTo>
                      <a:pt x="134405" y="14971"/>
                      <a:pt x="134028" y="14921"/>
                      <a:pt x="133683" y="1492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3" name="Graphic 9">
              <a:extLst>
                <a:ext uri="{FF2B5EF4-FFF2-40B4-BE49-F238E27FC236}">
                  <a16:creationId xmlns:a16="http://schemas.microsoft.com/office/drawing/2014/main" id="{540F9D61-5BA9-57DA-785E-34CA52B655DF}"/>
                </a:ext>
              </a:extLst>
            </p:cNvPr>
            <p:cNvGrpSpPr/>
            <p:nvPr/>
          </p:nvGrpSpPr>
          <p:grpSpPr>
            <a:xfrm>
              <a:off x="8878543" y="9100664"/>
              <a:ext cx="135364" cy="113795"/>
              <a:chOff x="8878543" y="9100664"/>
              <a:chExt cx="135364" cy="113795"/>
            </a:xfrm>
            <a:grpFill/>
          </p:grpSpPr>
          <p:sp>
            <p:nvSpPr>
              <p:cNvPr id="1559" name="Freeform 1558">
                <a:extLst>
                  <a:ext uri="{FF2B5EF4-FFF2-40B4-BE49-F238E27FC236}">
                    <a16:creationId xmlns:a16="http://schemas.microsoft.com/office/drawing/2014/main" id="{FAB3439F-791D-8B9A-1A4C-8C18C1736BE6}"/>
                  </a:ext>
                </a:extLst>
              </p:cNvPr>
              <p:cNvSpPr/>
              <p:nvPr/>
            </p:nvSpPr>
            <p:spPr>
              <a:xfrm>
                <a:off x="8883268" y="9104961"/>
                <a:ext cx="126309" cy="104680"/>
              </a:xfrm>
              <a:custGeom>
                <a:avLst/>
                <a:gdLst>
                  <a:gd name="connsiteX0" fmla="*/ 11483 w 126309"/>
                  <a:gd name="connsiteY0" fmla="*/ 104680 h 104680"/>
                  <a:gd name="connsiteX1" fmla="*/ 0 w 126309"/>
                  <a:gd name="connsiteY1" fmla="*/ 92108 h 104680"/>
                  <a:gd name="connsiteX2" fmla="*/ 20111 w 126309"/>
                  <a:gd name="connsiteY2" fmla="*/ 11327 h 104680"/>
                  <a:gd name="connsiteX3" fmla="*/ 32250 w 126309"/>
                  <a:gd name="connsiteY3" fmla="*/ 1 h 104680"/>
                  <a:gd name="connsiteX4" fmla="*/ 113826 w 126309"/>
                  <a:gd name="connsiteY4" fmla="*/ 1099 h 104680"/>
                  <a:gd name="connsiteX5" fmla="*/ 126309 w 126309"/>
                  <a:gd name="connsiteY5" fmla="*/ 17425 h 104680"/>
                  <a:gd name="connsiteX6" fmla="*/ 126309 w 126309"/>
                  <a:gd name="connsiteY6" fmla="*/ 83961 h 104680"/>
                  <a:gd name="connsiteX7" fmla="*/ 113547 w 126309"/>
                  <a:gd name="connsiteY7" fmla="*/ 100287 h 104680"/>
                  <a:gd name="connsiteX8" fmla="*/ 35695 w 126309"/>
                  <a:gd name="connsiteY8" fmla="*/ 99107 h 104680"/>
                  <a:gd name="connsiteX9" fmla="*/ 33218 w 126309"/>
                  <a:gd name="connsiteY9" fmla="*/ 99386 h 104680"/>
                  <a:gd name="connsiteX10" fmla="*/ 11483 w 126309"/>
                  <a:gd name="connsiteY10" fmla="*/ 104680 h 1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309" h="104680">
                    <a:moveTo>
                      <a:pt x="11483" y="104680"/>
                    </a:moveTo>
                    <a:lnTo>
                      <a:pt x="0" y="92108"/>
                    </a:lnTo>
                    <a:lnTo>
                      <a:pt x="20111" y="11327"/>
                    </a:lnTo>
                    <a:cubicBezTo>
                      <a:pt x="21800" y="4525"/>
                      <a:pt x="26722" y="-65"/>
                      <a:pt x="32250" y="1"/>
                    </a:cubicBezTo>
                    <a:lnTo>
                      <a:pt x="113826" y="1099"/>
                    </a:lnTo>
                    <a:cubicBezTo>
                      <a:pt x="120749" y="1197"/>
                      <a:pt x="126309" y="8475"/>
                      <a:pt x="126309" y="17425"/>
                    </a:cubicBezTo>
                    <a:lnTo>
                      <a:pt x="126309" y="83961"/>
                    </a:lnTo>
                    <a:cubicBezTo>
                      <a:pt x="126309" y="93059"/>
                      <a:pt x="120567" y="100402"/>
                      <a:pt x="113547" y="100287"/>
                    </a:cubicBezTo>
                    <a:lnTo>
                      <a:pt x="35695" y="99107"/>
                    </a:lnTo>
                    <a:cubicBezTo>
                      <a:pt x="34858" y="99107"/>
                      <a:pt x="34038" y="99189"/>
                      <a:pt x="33218" y="99386"/>
                    </a:cubicBezTo>
                    <a:lnTo>
                      <a:pt x="11483" y="10468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60" name="Freeform 1559">
                <a:extLst>
                  <a:ext uri="{FF2B5EF4-FFF2-40B4-BE49-F238E27FC236}">
                    <a16:creationId xmlns:a16="http://schemas.microsoft.com/office/drawing/2014/main" id="{0210D72D-C2DB-859B-C3F8-D319B403102B}"/>
                  </a:ext>
                </a:extLst>
              </p:cNvPr>
              <p:cNvSpPr/>
              <p:nvPr/>
            </p:nvSpPr>
            <p:spPr>
              <a:xfrm>
                <a:off x="8878543" y="9100664"/>
                <a:ext cx="135364" cy="113795"/>
              </a:xfrm>
              <a:custGeom>
                <a:avLst/>
                <a:gdLst>
                  <a:gd name="connsiteX0" fmla="*/ 14748 w 135364"/>
                  <a:gd name="connsiteY0" fmla="*/ 113779 h 113795"/>
                  <a:gd name="connsiteX1" fmla="*/ 0 w 135364"/>
                  <a:gd name="connsiteY1" fmla="*/ 97600 h 113795"/>
                  <a:gd name="connsiteX2" fmla="*/ 20686 w 135364"/>
                  <a:gd name="connsiteY2" fmla="*/ 14574 h 113795"/>
                  <a:gd name="connsiteX3" fmla="*/ 37040 w 135364"/>
                  <a:gd name="connsiteY3" fmla="*/ 2 h 113795"/>
                  <a:gd name="connsiteX4" fmla="*/ 118616 w 135364"/>
                  <a:gd name="connsiteY4" fmla="*/ 1117 h 113795"/>
                  <a:gd name="connsiteX5" fmla="*/ 135364 w 135364"/>
                  <a:gd name="connsiteY5" fmla="*/ 21738 h 113795"/>
                  <a:gd name="connsiteX6" fmla="*/ 135364 w 135364"/>
                  <a:gd name="connsiteY6" fmla="*/ 88273 h 113795"/>
                  <a:gd name="connsiteX7" fmla="*/ 129098 w 135364"/>
                  <a:gd name="connsiteY7" fmla="*/ 104354 h 113795"/>
                  <a:gd name="connsiteX8" fmla="*/ 118239 w 135364"/>
                  <a:gd name="connsiteY8" fmla="*/ 108927 h 113795"/>
                  <a:gd name="connsiteX9" fmla="*/ 40370 w 135364"/>
                  <a:gd name="connsiteY9" fmla="*/ 107731 h 113795"/>
                  <a:gd name="connsiteX10" fmla="*/ 38976 w 135364"/>
                  <a:gd name="connsiteY10" fmla="*/ 107895 h 113795"/>
                  <a:gd name="connsiteX11" fmla="*/ 14748 w 135364"/>
                  <a:gd name="connsiteY11" fmla="*/ 113796 h 113795"/>
                  <a:gd name="connsiteX12" fmla="*/ 9465 w 135364"/>
                  <a:gd name="connsiteY12" fmla="*/ 95224 h 113795"/>
                  <a:gd name="connsiteX13" fmla="*/ 17667 w 135364"/>
                  <a:gd name="connsiteY13" fmla="*/ 104207 h 113795"/>
                  <a:gd name="connsiteX14" fmla="*/ 36909 w 135364"/>
                  <a:gd name="connsiteY14" fmla="*/ 99518 h 113795"/>
                  <a:gd name="connsiteX15" fmla="*/ 40501 w 135364"/>
                  <a:gd name="connsiteY15" fmla="*/ 99109 h 113795"/>
                  <a:gd name="connsiteX16" fmla="*/ 118354 w 135364"/>
                  <a:gd name="connsiteY16" fmla="*/ 100305 h 113795"/>
                  <a:gd name="connsiteX17" fmla="*/ 123045 w 135364"/>
                  <a:gd name="connsiteY17" fmla="*/ 98223 h 113795"/>
                  <a:gd name="connsiteX18" fmla="*/ 126736 w 135364"/>
                  <a:gd name="connsiteY18" fmla="*/ 88257 h 113795"/>
                  <a:gd name="connsiteX19" fmla="*/ 126736 w 135364"/>
                  <a:gd name="connsiteY19" fmla="*/ 21721 h 113795"/>
                  <a:gd name="connsiteX20" fmla="*/ 118485 w 135364"/>
                  <a:gd name="connsiteY20" fmla="*/ 9689 h 113795"/>
                  <a:gd name="connsiteX21" fmla="*/ 36926 w 135364"/>
                  <a:gd name="connsiteY21" fmla="*/ 8575 h 113795"/>
                  <a:gd name="connsiteX22" fmla="*/ 36859 w 135364"/>
                  <a:gd name="connsiteY22" fmla="*/ 8575 h 113795"/>
                  <a:gd name="connsiteX23" fmla="*/ 29019 w 135364"/>
                  <a:gd name="connsiteY23" fmla="*/ 16623 h 113795"/>
                  <a:gd name="connsiteX24" fmla="*/ 9449 w 135364"/>
                  <a:gd name="connsiteY24" fmla="*/ 95207 h 11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364" h="113795">
                    <a:moveTo>
                      <a:pt x="14748" y="113779"/>
                    </a:moveTo>
                    <a:lnTo>
                      <a:pt x="0" y="97600"/>
                    </a:lnTo>
                    <a:lnTo>
                      <a:pt x="20686" y="14574"/>
                    </a:lnTo>
                    <a:cubicBezTo>
                      <a:pt x="22851" y="5772"/>
                      <a:pt x="29035" y="-129"/>
                      <a:pt x="37040" y="2"/>
                    </a:cubicBezTo>
                    <a:lnTo>
                      <a:pt x="118616" y="1117"/>
                    </a:lnTo>
                    <a:cubicBezTo>
                      <a:pt x="128015" y="1248"/>
                      <a:pt x="135364" y="10329"/>
                      <a:pt x="135364" y="21738"/>
                    </a:cubicBezTo>
                    <a:lnTo>
                      <a:pt x="135364" y="88273"/>
                    </a:lnTo>
                    <a:cubicBezTo>
                      <a:pt x="135364" y="94568"/>
                      <a:pt x="133085" y="100436"/>
                      <a:pt x="129098" y="104354"/>
                    </a:cubicBezTo>
                    <a:cubicBezTo>
                      <a:pt x="126063" y="107354"/>
                      <a:pt x="122275" y="109124"/>
                      <a:pt x="118239" y="108927"/>
                    </a:cubicBezTo>
                    <a:lnTo>
                      <a:pt x="40370" y="107731"/>
                    </a:lnTo>
                    <a:cubicBezTo>
                      <a:pt x="39927" y="107763"/>
                      <a:pt x="39468" y="107780"/>
                      <a:pt x="38976" y="107895"/>
                    </a:cubicBezTo>
                    <a:lnTo>
                      <a:pt x="14748" y="113796"/>
                    </a:lnTo>
                    <a:close/>
                    <a:moveTo>
                      <a:pt x="9465" y="95224"/>
                    </a:moveTo>
                    <a:lnTo>
                      <a:pt x="17667" y="104207"/>
                    </a:lnTo>
                    <a:lnTo>
                      <a:pt x="36909" y="99518"/>
                    </a:lnTo>
                    <a:cubicBezTo>
                      <a:pt x="38106" y="99240"/>
                      <a:pt x="39303" y="99158"/>
                      <a:pt x="40501" y="99109"/>
                    </a:cubicBezTo>
                    <a:lnTo>
                      <a:pt x="118354" y="100305"/>
                    </a:lnTo>
                    <a:cubicBezTo>
                      <a:pt x="120404" y="100207"/>
                      <a:pt x="122044" y="99191"/>
                      <a:pt x="123045" y="98223"/>
                    </a:cubicBezTo>
                    <a:cubicBezTo>
                      <a:pt x="125358" y="95945"/>
                      <a:pt x="126736" y="92208"/>
                      <a:pt x="126736" y="88257"/>
                    </a:cubicBezTo>
                    <a:lnTo>
                      <a:pt x="126736" y="21721"/>
                    </a:lnTo>
                    <a:cubicBezTo>
                      <a:pt x="126736" y="15263"/>
                      <a:pt x="122946" y="9755"/>
                      <a:pt x="118485" y="9689"/>
                    </a:cubicBezTo>
                    <a:lnTo>
                      <a:pt x="36926" y="8575"/>
                    </a:lnTo>
                    <a:lnTo>
                      <a:pt x="36859" y="8575"/>
                    </a:lnTo>
                    <a:cubicBezTo>
                      <a:pt x="33415" y="8575"/>
                      <a:pt x="30183" y="11870"/>
                      <a:pt x="29019" y="16623"/>
                    </a:cubicBezTo>
                    <a:lnTo>
                      <a:pt x="9449" y="9520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4" name="Graphic 9">
              <a:extLst>
                <a:ext uri="{FF2B5EF4-FFF2-40B4-BE49-F238E27FC236}">
                  <a16:creationId xmlns:a16="http://schemas.microsoft.com/office/drawing/2014/main" id="{E3EA6CDA-5B66-55A7-F67E-7909F96D9C09}"/>
                </a:ext>
              </a:extLst>
            </p:cNvPr>
            <p:cNvGrpSpPr/>
            <p:nvPr/>
          </p:nvGrpSpPr>
          <p:grpSpPr>
            <a:xfrm>
              <a:off x="8847219" y="9095978"/>
              <a:ext cx="366386" cy="525186"/>
              <a:chOff x="8847219" y="9095978"/>
              <a:chExt cx="366386" cy="525186"/>
            </a:xfrm>
            <a:grpFill/>
          </p:grpSpPr>
          <p:sp>
            <p:nvSpPr>
              <p:cNvPr id="1557" name="Freeform 1556">
                <a:extLst>
                  <a:ext uri="{FF2B5EF4-FFF2-40B4-BE49-F238E27FC236}">
                    <a16:creationId xmlns:a16="http://schemas.microsoft.com/office/drawing/2014/main" id="{69CE296E-B33D-6B4D-BBDC-3BCFCF9EC5BC}"/>
                  </a:ext>
                </a:extLst>
              </p:cNvPr>
              <p:cNvSpPr/>
              <p:nvPr/>
            </p:nvSpPr>
            <p:spPr>
              <a:xfrm>
                <a:off x="8851486" y="9100650"/>
                <a:ext cx="357746" cy="516220"/>
              </a:xfrm>
              <a:custGeom>
                <a:avLst/>
                <a:gdLst>
                  <a:gd name="connsiteX0" fmla="*/ 138949 w 357746"/>
                  <a:gd name="connsiteY0" fmla="*/ 511580 h 516220"/>
                  <a:gd name="connsiteX1" fmla="*/ 80633 w 357746"/>
                  <a:gd name="connsiteY1" fmla="*/ 438177 h 516220"/>
                  <a:gd name="connsiteX2" fmla="*/ 79485 w 357746"/>
                  <a:gd name="connsiteY2" fmla="*/ 436521 h 516220"/>
                  <a:gd name="connsiteX3" fmla="*/ 39164 w 357746"/>
                  <a:gd name="connsiteY3" fmla="*/ 369740 h 516220"/>
                  <a:gd name="connsiteX4" fmla="*/ 38245 w 357746"/>
                  <a:gd name="connsiteY4" fmla="*/ 368019 h 516220"/>
                  <a:gd name="connsiteX5" fmla="*/ 1763 w 357746"/>
                  <a:gd name="connsiteY5" fmla="*/ 288386 h 516220"/>
                  <a:gd name="connsiteX6" fmla="*/ 74 w 357746"/>
                  <a:gd name="connsiteY6" fmla="*/ 278239 h 516220"/>
                  <a:gd name="connsiteX7" fmla="*/ 1550 w 357746"/>
                  <a:gd name="connsiteY7" fmla="*/ 261093 h 516220"/>
                  <a:gd name="connsiteX8" fmla="*/ 3618 w 357746"/>
                  <a:gd name="connsiteY8" fmla="*/ 253799 h 516220"/>
                  <a:gd name="connsiteX9" fmla="*/ 14755 w 357746"/>
                  <a:gd name="connsiteY9" fmla="*/ 232325 h 516220"/>
                  <a:gd name="connsiteX10" fmla="*/ 16199 w 357746"/>
                  <a:gd name="connsiteY10" fmla="*/ 228571 h 516220"/>
                  <a:gd name="connsiteX11" fmla="*/ 31536 w 357746"/>
                  <a:gd name="connsiteY11" fmla="*/ 171231 h 516220"/>
                  <a:gd name="connsiteX12" fmla="*/ 31881 w 357746"/>
                  <a:gd name="connsiteY12" fmla="*/ 169724 h 516220"/>
                  <a:gd name="connsiteX13" fmla="*/ 41313 w 357746"/>
                  <a:gd name="connsiteY13" fmla="*/ 119269 h 516220"/>
                  <a:gd name="connsiteX14" fmla="*/ 51254 w 357746"/>
                  <a:gd name="connsiteY14" fmla="*/ 107057 h 516220"/>
                  <a:gd name="connsiteX15" fmla="*/ 64968 w 357746"/>
                  <a:gd name="connsiteY15" fmla="*/ 103713 h 516220"/>
                  <a:gd name="connsiteX16" fmla="*/ 67445 w 357746"/>
                  <a:gd name="connsiteY16" fmla="*/ 103434 h 516220"/>
                  <a:gd name="connsiteX17" fmla="*/ 145296 w 357746"/>
                  <a:gd name="connsiteY17" fmla="*/ 104614 h 516220"/>
                  <a:gd name="connsiteX18" fmla="*/ 158059 w 357746"/>
                  <a:gd name="connsiteY18" fmla="*/ 88288 h 516220"/>
                  <a:gd name="connsiteX19" fmla="*/ 158059 w 357746"/>
                  <a:gd name="connsiteY19" fmla="*/ 19736 h 516220"/>
                  <a:gd name="connsiteX20" fmla="*/ 168869 w 357746"/>
                  <a:gd name="connsiteY20" fmla="*/ 3573 h 516220"/>
                  <a:gd name="connsiteX21" fmla="*/ 185634 w 357746"/>
                  <a:gd name="connsiteY21" fmla="*/ 426 h 516220"/>
                  <a:gd name="connsiteX22" fmla="*/ 190162 w 357746"/>
                  <a:gd name="connsiteY22" fmla="*/ 639 h 516220"/>
                  <a:gd name="connsiteX23" fmla="*/ 224150 w 357746"/>
                  <a:gd name="connsiteY23" fmla="*/ 10376 h 516220"/>
                  <a:gd name="connsiteX24" fmla="*/ 229759 w 357746"/>
                  <a:gd name="connsiteY24" fmla="*/ 10327 h 516220"/>
                  <a:gd name="connsiteX25" fmla="*/ 263715 w 357746"/>
                  <a:gd name="connsiteY25" fmla="*/ 0 h 516220"/>
                  <a:gd name="connsiteX26" fmla="*/ 272901 w 357746"/>
                  <a:gd name="connsiteY26" fmla="*/ 5590 h 516220"/>
                  <a:gd name="connsiteX27" fmla="*/ 268982 w 357746"/>
                  <a:gd name="connsiteY27" fmla="*/ 35407 h 516220"/>
                  <a:gd name="connsiteX28" fmla="*/ 270048 w 357746"/>
                  <a:gd name="connsiteY28" fmla="*/ 45226 h 516220"/>
                  <a:gd name="connsiteX29" fmla="*/ 280514 w 357746"/>
                  <a:gd name="connsiteY29" fmla="*/ 73404 h 516220"/>
                  <a:gd name="connsiteX30" fmla="*/ 293292 w 357746"/>
                  <a:gd name="connsiteY30" fmla="*/ 82567 h 516220"/>
                  <a:gd name="connsiteX31" fmla="*/ 327395 w 357746"/>
                  <a:gd name="connsiteY31" fmla="*/ 77633 h 516220"/>
                  <a:gd name="connsiteX32" fmla="*/ 336712 w 357746"/>
                  <a:gd name="connsiteY32" fmla="*/ 81141 h 516220"/>
                  <a:gd name="connsiteX33" fmla="*/ 348687 w 357746"/>
                  <a:gd name="connsiteY33" fmla="*/ 93632 h 516220"/>
                  <a:gd name="connsiteX34" fmla="*/ 323623 w 357746"/>
                  <a:gd name="connsiteY34" fmla="*/ 180034 h 516220"/>
                  <a:gd name="connsiteX35" fmla="*/ 325542 w 357746"/>
                  <a:gd name="connsiteY35" fmla="*/ 195902 h 516220"/>
                  <a:gd name="connsiteX36" fmla="*/ 348868 w 357746"/>
                  <a:gd name="connsiteY36" fmla="*/ 234095 h 516220"/>
                  <a:gd name="connsiteX37" fmla="*/ 351459 w 357746"/>
                  <a:gd name="connsiteY37" fmla="*/ 241980 h 516220"/>
                  <a:gd name="connsiteX38" fmla="*/ 357628 w 357746"/>
                  <a:gd name="connsiteY38" fmla="*/ 299451 h 516220"/>
                  <a:gd name="connsiteX39" fmla="*/ 357595 w 357746"/>
                  <a:gd name="connsiteY39" fmla="*/ 304270 h 516220"/>
                  <a:gd name="connsiteX40" fmla="*/ 351459 w 357746"/>
                  <a:gd name="connsiteY40" fmla="*/ 354003 h 516220"/>
                  <a:gd name="connsiteX41" fmla="*/ 349295 w 357746"/>
                  <a:gd name="connsiteY41" fmla="*/ 360872 h 516220"/>
                  <a:gd name="connsiteX42" fmla="*/ 334284 w 357746"/>
                  <a:gd name="connsiteY42" fmla="*/ 388279 h 516220"/>
                  <a:gd name="connsiteX43" fmla="*/ 323491 w 357746"/>
                  <a:gd name="connsiteY43" fmla="*/ 395147 h 516220"/>
                  <a:gd name="connsiteX44" fmla="*/ 279661 w 357746"/>
                  <a:gd name="connsiteY44" fmla="*/ 392918 h 516220"/>
                  <a:gd name="connsiteX45" fmla="*/ 271835 w 357746"/>
                  <a:gd name="connsiteY45" fmla="*/ 388869 h 516220"/>
                  <a:gd name="connsiteX46" fmla="*/ 240734 w 357746"/>
                  <a:gd name="connsiteY46" fmla="*/ 353561 h 516220"/>
                  <a:gd name="connsiteX47" fmla="*/ 237585 w 357746"/>
                  <a:gd name="connsiteY47" fmla="*/ 378428 h 516220"/>
                  <a:gd name="connsiteX48" fmla="*/ 227283 w 357746"/>
                  <a:gd name="connsiteY48" fmla="*/ 391885 h 516220"/>
                  <a:gd name="connsiteX49" fmla="*/ 195296 w 357746"/>
                  <a:gd name="connsiteY49" fmla="*/ 399065 h 516220"/>
                  <a:gd name="connsiteX50" fmla="*/ 190178 w 357746"/>
                  <a:gd name="connsiteY50" fmla="*/ 401803 h 516220"/>
                  <a:gd name="connsiteX51" fmla="*/ 179105 w 357746"/>
                  <a:gd name="connsiteY51" fmla="*/ 411900 h 516220"/>
                  <a:gd name="connsiteX52" fmla="*/ 175562 w 357746"/>
                  <a:gd name="connsiteY52" fmla="*/ 433652 h 516220"/>
                  <a:gd name="connsiteX53" fmla="*/ 188898 w 357746"/>
                  <a:gd name="connsiteY53" fmla="*/ 462421 h 516220"/>
                  <a:gd name="connsiteX54" fmla="*/ 185568 w 357746"/>
                  <a:gd name="connsiteY54" fmla="*/ 483960 h 516220"/>
                  <a:gd name="connsiteX55" fmla="*/ 155171 w 357746"/>
                  <a:gd name="connsiteY55" fmla="*/ 513023 h 516220"/>
                  <a:gd name="connsiteX56" fmla="*/ 138867 w 357746"/>
                  <a:gd name="connsiteY56" fmla="*/ 511597 h 51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57746" h="516220">
                    <a:moveTo>
                      <a:pt x="138949" y="511580"/>
                    </a:moveTo>
                    <a:lnTo>
                      <a:pt x="80633" y="438177"/>
                    </a:lnTo>
                    <a:cubicBezTo>
                      <a:pt x="80223" y="437668"/>
                      <a:pt x="79845" y="437111"/>
                      <a:pt x="79485" y="436521"/>
                    </a:cubicBezTo>
                    <a:lnTo>
                      <a:pt x="39164" y="369740"/>
                    </a:lnTo>
                    <a:cubicBezTo>
                      <a:pt x="38836" y="369199"/>
                      <a:pt x="38525" y="368609"/>
                      <a:pt x="38245" y="368019"/>
                    </a:cubicBezTo>
                    <a:lnTo>
                      <a:pt x="1763" y="288386"/>
                    </a:lnTo>
                    <a:cubicBezTo>
                      <a:pt x="370" y="285337"/>
                      <a:pt x="-221" y="281763"/>
                      <a:pt x="74" y="278239"/>
                    </a:cubicBezTo>
                    <a:lnTo>
                      <a:pt x="1550" y="261093"/>
                    </a:lnTo>
                    <a:cubicBezTo>
                      <a:pt x="1780" y="258487"/>
                      <a:pt x="2485" y="255979"/>
                      <a:pt x="3618" y="253799"/>
                    </a:cubicBezTo>
                    <a:lnTo>
                      <a:pt x="14755" y="232325"/>
                    </a:lnTo>
                    <a:cubicBezTo>
                      <a:pt x="15363" y="231161"/>
                      <a:pt x="15854" y="229899"/>
                      <a:pt x="16199" y="228571"/>
                    </a:cubicBezTo>
                    <a:lnTo>
                      <a:pt x="31536" y="171231"/>
                    </a:lnTo>
                    <a:cubicBezTo>
                      <a:pt x="31667" y="170740"/>
                      <a:pt x="31782" y="170231"/>
                      <a:pt x="31881" y="169724"/>
                    </a:cubicBezTo>
                    <a:lnTo>
                      <a:pt x="41313" y="119269"/>
                    </a:lnTo>
                    <a:cubicBezTo>
                      <a:pt x="42477" y="113023"/>
                      <a:pt x="46365" y="108237"/>
                      <a:pt x="51254" y="107057"/>
                    </a:cubicBezTo>
                    <a:lnTo>
                      <a:pt x="64968" y="103713"/>
                    </a:lnTo>
                    <a:cubicBezTo>
                      <a:pt x="65788" y="103516"/>
                      <a:pt x="66608" y="103418"/>
                      <a:pt x="67445" y="103434"/>
                    </a:cubicBezTo>
                    <a:lnTo>
                      <a:pt x="145296" y="104614"/>
                    </a:lnTo>
                    <a:cubicBezTo>
                      <a:pt x="152318" y="104713"/>
                      <a:pt x="158059" y="97385"/>
                      <a:pt x="158059" y="88288"/>
                    </a:cubicBezTo>
                    <a:lnTo>
                      <a:pt x="158059" y="19736"/>
                    </a:lnTo>
                    <a:cubicBezTo>
                      <a:pt x="158059" y="11622"/>
                      <a:pt x="162668" y="4737"/>
                      <a:pt x="168869" y="3573"/>
                    </a:cubicBezTo>
                    <a:lnTo>
                      <a:pt x="185634" y="426"/>
                    </a:lnTo>
                    <a:cubicBezTo>
                      <a:pt x="187143" y="148"/>
                      <a:pt x="188685" y="213"/>
                      <a:pt x="190162" y="639"/>
                    </a:cubicBezTo>
                    <a:lnTo>
                      <a:pt x="224150" y="10376"/>
                    </a:lnTo>
                    <a:cubicBezTo>
                      <a:pt x="226004" y="10900"/>
                      <a:pt x="227922" y="10884"/>
                      <a:pt x="229759" y="10327"/>
                    </a:cubicBezTo>
                    <a:lnTo>
                      <a:pt x="263715" y="0"/>
                    </a:lnTo>
                    <a:lnTo>
                      <a:pt x="272901" y="5590"/>
                    </a:lnTo>
                    <a:lnTo>
                      <a:pt x="268982" y="35407"/>
                    </a:lnTo>
                    <a:cubicBezTo>
                      <a:pt x="268538" y="38735"/>
                      <a:pt x="268916" y="42177"/>
                      <a:pt x="270048" y="45226"/>
                    </a:cubicBezTo>
                    <a:lnTo>
                      <a:pt x="280514" y="73404"/>
                    </a:lnTo>
                    <a:cubicBezTo>
                      <a:pt x="282842" y="79665"/>
                      <a:pt x="287961" y="83337"/>
                      <a:pt x="293292" y="82567"/>
                    </a:cubicBezTo>
                    <a:lnTo>
                      <a:pt x="327395" y="77633"/>
                    </a:lnTo>
                    <a:cubicBezTo>
                      <a:pt x="330741" y="77141"/>
                      <a:pt x="334104" y="78420"/>
                      <a:pt x="336712" y="81141"/>
                    </a:cubicBezTo>
                    <a:lnTo>
                      <a:pt x="348687" y="93632"/>
                    </a:lnTo>
                    <a:lnTo>
                      <a:pt x="323623" y="180034"/>
                    </a:lnTo>
                    <a:cubicBezTo>
                      <a:pt x="322064" y="185394"/>
                      <a:pt x="322803" y="191410"/>
                      <a:pt x="325542" y="195902"/>
                    </a:cubicBezTo>
                    <a:lnTo>
                      <a:pt x="348868" y="234095"/>
                    </a:lnTo>
                    <a:cubicBezTo>
                      <a:pt x="350262" y="236374"/>
                      <a:pt x="351164" y="239095"/>
                      <a:pt x="351459" y="241980"/>
                    </a:cubicBezTo>
                    <a:lnTo>
                      <a:pt x="357628" y="299451"/>
                    </a:lnTo>
                    <a:cubicBezTo>
                      <a:pt x="357792" y="301041"/>
                      <a:pt x="357792" y="302680"/>
                      <a:pt x="357595" y="304270"/>
                    </a:cubicBezTo>
                    <a:lnTo>
                      <a:pt x="351459" y="354003"/>
                    </a:lnTo>
                    <a:cubicBezTo>
                      <a:pt x="351148" y="356478"/>
                      <a:pt x="350410" y="358839"/>
                      <a:pt x="349295" y="360872"/>
                    </a:cubicBezTo>
                    <a:lnTo>
                      <a:pt x="334284" y="388279"/>
                    </a:lnTo>
                    <a:cubicBezTo>
                      <a:pt x="331824" y="392787"/>
                      <a:pt x="327757" y="395361"/>
                      <a:pt x="323491" y="395147"/>
                    </a:cubicBezTo>
                    <a:lnTo>
                      <a:pt x="279661" y="392918"/>
                    </a:lnTo>
                    <a:cubicBezTo>
                      <a:pt x="276773" y="392771"/>
                      <a:pt x="274001" y="391345"/>
                      <a:pt x="271835" y="388869"/>
                    </a:cubicBezTo>
                    <a:lnTo>
                      <a:pt x="240734" y="353561"/>
                    </a:lnTo>
                    <a:lnTo>
                      <a:pt x="237585" y="378428"/>
                    </a:lnTo>
                    <a:cubicBezTo>
                      <a:pt x="236715" y="385296"/>
                      <a:pt x="232582" y="390689"/>
                      <a:pt x="227283" y="391885"/>
                    </a:cubicBezTo>
                    <a:lnTo>
                      <a:pt x="195296" y="399065"/>
                    </a:lnTo>
                    <a:cubicBezTo>
                      <a:pt x="193459" y="399475"/>
                      <a:pt x="191703" y="400410"/>
                      <a:pt x="190178" y="401803"/>
                    </a:cubicBezTo>
                    <a:lnTo>
                      <a:pt x="179105" y="411900"/>
                    </a:lnTo>
                    <a:cubicBezTo>
                      <a:pt x="173708" y="416834"/>
                      <a:pt x="172150" y="426309"/>
                      <a:pt x="175562" y="433652"/>
                    </a:cubicBezTo>
                    <a:lnTo>
                      <a:pt x="188898" y="462421"/>
                    </a:lnTo>
                    <a:cubicBezTo>
                      <a:pt x="192244" y="469633"/>
                      <a:pt x="190800" y="478960"/>
                      <a:pt x="185568" y="483960"/>
                    </a:cubicBezTo>
                    <a:lnTo>
                      <a:pt x="155171" y="513023"/>
                    </a:lnTo>
                    <a:cubicBezTo>
                      <a:pt x="150201" y="517777"/>
                      <a:pt x="143295" y="517170"/>
                      <a:pt x="138867" y="51159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58" name="Freeform 1557">
                <a:extLst>
                  <a:ext uri="{FF2B5EF4-FFF2-40B4-BE49-F238E27FC236}">
                    <a16:creationId xmlns:a16="http://schemas.microsoft.com/office/drawing/2014/main" id="{D373A686-161F-8E3F-6918-A4F76560E619}"/>
                  </a:ext>
                </a:extLst>
              </p:cNvPr>
              <p:cNvSpPr/>
              <p:nvPr/>
            </p:nvSpPr>
            <p:spPr>
              <a:xfrm>
                <a:off x="8847219" y="9095978"/>
                <a:ext cx="366386" cy="525186"/>
              </a:xfrm>
              <a:custGeom>
                <a:avLst/>
                <a:gdLst>
                  <a:gd name="connsiteX0" fmla="*/ 152024 w 366386"/>
                  <a:gd name="connsiteY0" fmla="*/ 525186 h 525186"/>
                  <a:gd name="connsiteX1" fmla="*/ 151073 w 366386"/>
                  <a:gd name="connsiteY1" fmla="*/ 525153 h 525186"/>
                  <a:gd name="connsiteX2" fmla="*/ 139868 w 366386"/>
                  <a:gd name="connsiteY2" fmla="*/ 518940 h 525186"/>
                  <a:gd name="connsiteX3" fmla="*/ 139868 w 366386"/>
                  <a:gd name="connsiteY3" fmla="*/ 518940 h 525186"/>
                  <a:gd name="connsiteX4" fmla="*/ 81553 w 366386"/>
                  <a:gd name="connsiteY4" fmla="*/ 445537 h 525186"/>
                  <a:gd name="connsiteX5" fmla="*/ 80126 w 366386"/>
                  <a:gd name="connsiteY5" fmla="*/ 443488 h 525186"/>
                  <a:gd name="connsiteX6" fmla="*/ 39790 w 366386"/>
                  <a:gd name="connsiteY6" fmla="*/ 376657 h 525186"/>
                  <a:gd name="connsiteX7" fmla="*/ 38624 w 366386"/>
                  <a:gd name="connsiteY7" fmla="*/ 374461 h 525186"/>
                  <a:gd name="connsiteX8" fmla="*/ 2159 w 366386"/>
                  <a:gd name="connsiteY8" fmla="*/ 294877 h 525186"/>
                  <a:gd name="connsiteX9" fmla="*/ 92 w 366386"/>
                  <a:gd name="connsiteY9" fmla="*/ 282567 h 525186"/>
                  <a:gd name="connsiteX10" fmla="*/ 1584 w 366386"/>
                  <a:gd name="connsiteY10" fmla="*/ 265437 h 525186"/>
                  <a:gd name="connsiteX11" fmla="*/ 4111 w 366386"/>
                  <a:gd name="connsiteY11" fmla="*/ 256553 h 525186"/>
                  <a:gd name="connsiteX12" fmla="*/ 15265 w 366386"/>
                  <a:gd name="connsiteY12" fmla="*/ 235046 h 525186"/>
                  <a:gd name="connsiteX13" fmla="*/ 16364 w 366386"/>
                  <a:gd name="connsiteY13" fmla="*/ 232178 h 525186"/>
                  <a:gd name="connsiteX14" fmla="*/ 31981 w 366386"/>
                  <a:gd name="connsiteY14" fmla="*/ 173592 h 525186"/>
                  <a:gd name="connsiteX15" fmla="*/ 41397 w 366386"/>
                  <a:gd name="connsiteY15" fmla="*/ 123186 h 525186"/>
                  <a:gd name="connsiteX16" fmla="*/ 54552 w 366386"/>
                  <a:gd name="connsiteY16" fmla="*/ 107581 h 525186"/>
                  <a:gd name="connsiteX17" fmla="*/ 68250 w 366386"/>
                  <a:gd name="connsiteY17" fmla="*/ 104237 h 525186"/>
                  <a:gd name="connsiteX18" fmla="*/ 71842 w 366386"/>
                  <a:gd name="connsiteY18" fmla="*/ 103827 h 525186"/>
                  <a:gd name="connsiteX19" fmla="*/ 149694 w 366386"/>
                  <a:gd name="connsiteY19" fmla="*/ 105024 h 525186"/>
                  <a:gd name="connsiteX20" fmla="*/ 154386 w 366386"/>
                  <a:gd name="connsiteY20" fmla="*/ 102942 h 525186"/>
                  <a:gd name="connsiteX21" fmla="*/ 158077 w 366386"/>
                  <a:gd name="connsiteY21" fmla="*/ 92976 h 525186"/>
                  <a:gd name="connsiteX22" fmla="*/ 158077 w 366386"/>
                  <a:gd name="connsiteY22" fmla="*/ 24424 h 525186"/>
                  <a:gd name="connsiteX23" fmla="*/ 172414 w 366386"/>
                  <a:gd name="connsiteY23" fmla="*/ 4032 h 525186"/>
                  <a:gd name="connsiteX24" fmla="*/ 189179 w 366386"/>
                  <a:gd name="connsiteY24" fmla="*/ 885 h 525186"/>
                  <a:gd name="connsiteX25" fmla="*/ 195724 w 366386"/>
                  <a:gd name="connsiteY25" fmla="*/ 1197 h 525186"/>
                  <a:gd name="connsiteX26" fmla="*/ 229680 w 366386"/>
                  <a:gd name="connsiteY26" fmla="*/ 10917 h 525186"/>
                  <a:gd name="connsiteX27" fmla="*/ 232846 w 366386"/>
                  <a:gd name="connsiteY27" fmla="*/ 10884 h 525186"/>
                  <a:gd name="connsiteX28" fmla="*/ 268655 w 366386"/>
                  <a:gd name="connsiteY28" fmla="*/ 0 h 525186"/>
                  <a:gd name="connsiteX29" fmla="*/ 281893 w 366386"/>
                  <a:gd name="connsiteY29" fmla="*/ 8048 h 525186"/>
                  <a:gd name="connsiteX30" fmla="*/ 277612 w 366386"/>
                  <a:gd name="connsiteY30" fmla="*/ 40636 h 525186"/>
                  <a:gd name="connsiteX31" fmla="*/ 278432 w 366386"/>
                  <a:gd name="connsiteY31" fmla="*/ 48389 h 525186"/>
                  <a:gd name="connsiteX32" fmla="*/ 288881 w 366386"/>
                  <a:gd name="connsiteY32" fmla="*/ 76567 h 525186"/>
                  <a:gd name="connsiteX33" fmla="*/ 297017 w 366386"/>
                  <a:gd name="connsiteY33" fmla="*/ 82960 h 525186"/>
                  <a:gd name="connsiteX34" fmla="*/ 331120 w 366386"/>
                  <a:gd name="connsiteY34" fmla="*/ 78026 h 525186"/>
                  <a:gd name="connsiteX35" fmla="*/ 344162 w 366386"/>
                  <a:gd name="connsiteY35" fmla="*/ 82813 h 525186"/>
                  <a:gd name="connsiteX36" fmla="*/ 357858 w 366386"/>
                  <a:gd name="connsiteY36" fmla="*/ 97123 h 525186"/>
                  <a:gd name="connsiteX37" fmla="*/ 332104 w 366386"/>
                  <a:gd name="connsiteY37" fmla="*/ 185886 h 525186"/>
                  <a:gd name="connsiteX38" fmla="*/ 333548 w 366386"/>
                  <a:gd name="connsiteY38" fmla="*/ 198311 h 525186"/>
                  <a:gd name="connsiteX39" fmla="*/ 356891 w 366386"/>
                  <a:gd name="connsiteY39" fmla="*/ 236505 h 525186"/>
                  <a:gd name="connsiteX40" fmla="*/ 360090 w 366386"/>
                  <a:gd name="connsiteY40" fmla="*/ 246160 h 525186"/>
                  <a:gd name="connsiteX41" fmla="*/ 366257 w 366386"/>
                  <a:gd name="connsiteY41" fmla="*/ 303647 h 525186"/>
                  <a:gd name="connsiteX42" fmla="*/ 366191 w 366386"/>
                  <a:gd name="connsiteY42" fmla="*/ 309466 h 525186"/>
                  <a:gd name="connsiteX43" fmla="*/ 360073 w 366386"/>
                  <a:gd name="connsiteY43" fmla="*/ 359167 h 525186"/>
                  <a:gd name="connsiteX44" fmla="*/ 357416 w 366386"/>
                  <a:gd name="connsiteY44" fmla="*/ 367576 h 525186"/>
                  <a:gd name="connsiteX45" fmla="*/ 342374 w 366386"/>
                  <a:gd name="connsiteY45" fmla="*/ 394984 h 525186"/>
                  <a:gd name="connsiteX46" fmla="*/ 327610 w 366386"/>
                  <a:gd name="connsiteY46" fmla="*/ 404081 h 525186"/>
                  <a:gd name="connsiteX47" fmla="*/ 283779 w 366386"/>
                  <a:gd name="connsiteY47" fmla="*/ 401868 h 525186"/>
                  <a:gd name="connsiteX48" fmla="*/ 272953 w 366386"/>
                  <a:gd name="connsiteY48" fmla="*/ 396361 h 525186"/>
                  <a:gd name="connsiteX49" fmla="*/ 248166 w 366386"/>
                  <a:gd name="connsiteY49" fmla="*/ 368215 h 525186"/>
                  <a:gd name="connsiteX50" fmla="*/ 246215 w 366386"/>
                  <a:gd name="connsiteY50" fmla="*/ 383624 h 525186"/>
                  <a:gd name="connsiteX51" fmla="*/ 232583 w 366386"/>
                  <a:gd name="connsiteY51" fmla="*/ 400737 h 525186"/>
                  <a:gd name="connsiteX52" fmla="*/ 200596 w 366386"/>
                  <a:gd name="connsiteY52" fmla="*/ 407917 h 525186"/>
                  <a:gd name="connsiteX53" fmla="*/ 197430 w 366386"/>
                  <a:gd name="connsiteY53" fmla="*/ 409622 h 525186"/>
                  <a:gd name="connsiteX54" fmla="*/ 186373 w 366386"/>
                  <a:gd name="connsiteY54" fmla="*/ 419736 h 525186"/>
                  <a:gd name="connsiteX55" fmla="*/ 183798 w 366386"/>
                  <a:gd name="connsiteY55" fmla="*/ 436521 h 525186"/>
                  <a:gd name="connsiteX56" fmla="*/ 197150 w 366386"/>
                  <a:gd name="connsiteY56" fmla="*/ 465273 h 525186"/>
                  <a:gd name="connsiteX57" fmla="*/ 192902 w 366386"/>
                  <a:gd name="connsiteY57" fmla="*/ 491730 h 525186"/>
                  <a:gd name="connsiteX58" fmla="*/ 162506 w 366386"/>
                  <a:gd name="connsiteY58" fmla="*/ 520793 h 525186"/>
                  <a:gd name="connsiteX59" fmla="*/ 152040 w 366386"/>
                  <a:gd name="connsiteY59" fmla="*/ 525186 h 525186"/>
                  <a:gd name="connsiteX60" fmla="*/ 146577 w 366386"/>
                  <a:gd name="connsiteY60" fmla="*/ 513597 h 525186"/>
                  <a:gd name="connsiteX61" fmla="*/ 151647 w 366386"/>
                  <a:gd name="connsiteY61" fmla="*/ 516580 h 525186"/>
                  <a:gd name="connsiteX62" fmla="*/ 156534 w 366386"/>
                  <a:gd name="connsiteY62" fmla="*/ 514580 h 525186"/>
                  <a:gd name="connsiteX63" fmla="*/ 186931 w 366386"/>
                  <a:gd name="connsiteY63" fmla="*/ 485517 h 525186"/>
                  <a:gd name="connsiteX64" fmla="*/ 189326 w 366386"/>
                  <a:gd name="connsiteY64" fmla="*/ 468896 h 525186"/>
                  <a:gd name="connsiteX65" fmla="*/ 175974 w 366386"/>
                  <a:gd name="connsiteY65" fmla="*/ 440128 h 525186"/>
                  <a:gd name="connsiteX66" fmla="*/ 180550 w 366386"/>
                  <a:gd name="connsiteY66" fmla="*/ 413392 h 525186"/>
                  <a:gd name="connsiteX67" fmla="*/ 191590 w 366386"/>
                  <a:gd name="connsiteY67" fmla="*/ 403278 h 525186"/>
                  <a:gd name="connsiteX68" fmla="*/ 198660 w 366386"/>
                  <a:gd name="connsiteY68" fmla="*/ 399508 h 525186"/>
                  <a:gd name="connsiteX69" fmla="*/ 230664 w 366386"/>
                  <a:gd name="connsiteY69" fmla="*/ 392328 h 525186"/>
                  <a:gd name="connsiteX70" fmla="*/ 237635 w 366386"/>
                  <a:gd name="connsiteY70" fmla="*/ 382542 h 525186"/>
                  <a:gd name="connsiteX71" fmla="*/ 241966 w 366386"/>
                  <a:gd name="connsiteY71" fmla="*/ 348217 h 525186"/>
                  <a:gd name="connsiteX72" fmla="*/ 279367 w 366386"/>
                  <a:gd name="connsiteY72" fmla="*/ 390689 h 525186"/>
                  <a:gd name="connsiteX73" fmla="*/ 284172 w 366386"/>
                  <a:gd name="connsiteY73" fmla="*/ 393279 h 525186"/>
                  <a:gd name="connsiteX74" fmla="*/ 328003 w 366386"/>
                  <a:gd name="connsiteY74" fmla="*/ 395492 h 525186"/>
                  <a:gd name="connsiteX75" fmla="*/ 334779 w 366386"/>
                  <a:gd name="connsiteY75" fmla="*/ 390869 h 525186"/>
                  <a:gd name="connsiteX76" fmla="*/ 349821 w 366386"/>
                  <a:gd name="connsiteY76" fmla="*/ 363462 h 525186"/>
                  <a:gd name="connsiteX77" fmla="*/ 351478 w 366386"/>
                  <a:gd name="connsiteY77" fmla="*/ 358085 h 525186"/>
                  <a:gd name="connsiteX78" fmla="*/ 357596 w 366386"/>
                  <a:gd name="connsiteY78" fmla="*/ 308401 h 525186"/>
                  <a:gd name="connsiteX79" fmla="*/ 357629 w 366386"/>
                  <a:gd name="connsiteY79" fmla="*/ 304549 h 525186"/>
                  <a:gd name="connsiteX80" fmla="*/ 351462 w 366386"/>
                  <a:gd name="connsiteY80" fmla="*/ 247061 h 525186"/>
                  <a:gd name="connsiteX81" fmla="*/ 349476 w 366386"/>
                  <a:gd name="connsiteY81" fmla="*/ 240947 h 525186"/>
                  <a:gd name="connsiteX82" fmla="*/ 326150 w 366386"/>
                  <a:gd name="connsiteY82" fmla="*/ 202770 h 525186"/>
                  <a:gd name="connsiteX83" fmla="*/ 323788 w 366386"/>
                  <a:gd name="connsiteY83" fmla="*/ 183493 h 525186"/>
                  <a:gd name="connsiteX84" fmla="*/ 348164 w 366386"/>
                  <a:gd name="connsiteY84" fmla="*/ 99467 h 525186"/>
                  <a:gd name="connsiteX85" fmla="*/ 337895 w 366386"/>
                  <a:gd name="connsiteY85" fmla="*/ 88747 h 525186"/>
                  <a:gd name="connsiteX86" fmla="*/ 332318 w 366386"/>
                  <a:gd name="connsiteY86" fmla="*/ 86517 h 525186"/>
                  <a:gd name="connsiteX87" fmla="*/ 298214 w 366386"/>
                  <a:gd name="connsiteY87" fmla="*/ 91452 h 525186"/>
                  <a:gd name="connsiteX88" fmla="*/ 280761 w 366386"/>
                  <a:gd name="connsiteY88" fmla="*/ 79534 h 525186"/>
                  <a:gd name="connsiteX89" fmla="*/ 270312 w 366386"/>
                  <a:gd name="connsiteY89" fmla="*/ 51356 h 525186"/>
                  <a:gd name="connsiteX90" fmla="*/ 269016 w 366386"/>
                  <a:gd name="connsiteY90" fmla="*/ 39505 h 525186"/>
                  <a:gd name="connsiteX91" fmla="*/ 272559 w 366386"/>
                  <a:gd name="connsiteY91" fmla="*/ 12458 h 525186"/>
                  <a:gd name="connsiteX92" fmla="*/ 267408 w 366386"/>
                  <a:gd name="connsiteY92" fmla="*/ 9311 h 525186"/>
                  <a:gd name="connsiteX93" fmla="*/ 235323 w 366386"/>
                  <a:gd name="connsiteY93" fmla="*/ 19080 h 525186"/>
                  <a:gd name="connsiteX94" fmla="*/ 227236 w 366386"/>
                  <a:gd name="connsiteY94" fmla="*/ 19146 h 525186"/>
                  <a:gd name="connsiteX95" fmla="*/ 193280 w 366386"/>
                  <a:gd name="connsiteY95" fmla="*/ 9425 h 525186"/>
                  <a:gd name="connsiteX96" fmla="*/ 190721 w 366386"/>
                  <a:gd name="connsiteY96" fmla="*/ 9311 h 525186"/>
                  <a:gd name="connsiteX97" fmla="*/ 173939 w 366386"/>
                  <a:gd name="connsiteY97" fmla="*/ 12458 h 525186"/>
                  <a:gd name="connsiteX98" fmla="*/ 166624 w 366386"/>
                  <a:gd name="connsiteY98" fmla="*/ 24392 h 525186"/>
                  <a:gd name="connsiteX99" fmla="*/ 166624 w 366386"/>
                  <a:gd name="connsiteY99" fmla="*/ 92943 h 525186"/>
                  <a:gd name="connsiteX100" fmla="*/ 160357 w 366386"/>
                  <a:gd name="connsiteY100" fmla="*/ 109024 h 525186"/>
                  <a:gd name="connsiteX101" fmla="*/ 149498 w 366386"/>
                  <a:gd name="connsiteY101" fmla="*/ 113597 h 525186"/>
                  <a:gd name="connsiteX102" fmla="*/ 71629 w 366386"/>
                  <a:gd name="connsiteY102" fmla="*/ 112400 h 525186"/>
                  <a:gd name="connsiteX103" fmla="*/ 70234 w 366386"/>
                  <a:gd name="connsiteY103" fmla="*/ 112565 h 525186"/>
                  <a:gd name="connsiteX104" fmla="*/ 56521 w 366386"/>
                  <a:gd name="connsiteY104" fmla="*/ 115908 h 525186"/>
                  <a:gd name="connsiteX105" fmla="*/ 49796 w 366386"/>
                  <a:gd name="connsiteY105" fmla="*/ 124728 h 525186"/>
                  <a:gd name="connsiteX106" fmla="*/ 40363 w 366386"/>
                  <a:gd name="connsiteY106" fmla="*/ 175182 h 525186"/>
                  <a:gd name="connsiteX107" fmla="*/ 39937 w 366386"/>
                  <a:gd name="connsiteY107" fmla="*/ 177018 h 525186"/>
                  <a:gd name="connsiteX108" fmla="*/ 24599 w 366386"/>
                  <a:gd name="connsiteY108" fmla="*/ 234341 h 525186"/>
                  <a:gd name="connsiteX109" fmla="*/ 22811 w 366386"/>
                  <a:gd name="connsiteY109" fmla="*/ 238980 h 525186"/>
                  <a:gd name="connsiteX110" fmla="*/ 11657 w 366386"/>
                  <a:gd name="connsiteY110" fmla="*/ 260470 h 525186"/>
                  <a:gd name="connsiteX111" fmla="*/ 10066 w 366386"/>
                  <a:gd name="connsiteY111" fmla="*/ 266125 h 525186"/>
                  <a:gd name="connsiteX112" fmla="*/ 8573 w 366386"/>
                  <a:gd name="connsiteY112" fmla="*/ 283272 h 525186"/>
                  <a:gd name="connsiteX113" fmla="*/ 9886 w 366386"/>
                  <a:gd name="connsiteY113" fmla="*/ 291255 h 525186"/>
                  <a:gd name="connsiteX114" fmla="*/ 46368 w 366386"/>
                  <a:gd name="connsiteY114" fmla="*/ 370887 h 525186"/>
                  <a:gd name="connsiteX115" fmla="*/ 47039 w 366386"/>
                  <a:gd name="connsiteY115" fmla="*/ 372182 h 525186"/>
                  <a:gd name="connsiteX116" fmla="*/ 87360 w 366386"/>
                  <a:gd name="connsiteY116" fmla="*/ 438980 h 525186"/>
                  <a:gd name="connsiteX117" fmla="*/ 88213 w 366386"/>
                  <a:gd name="connsiteY117" fmla="*/ 440210 h 525186"/>
                  <a:gd name="connsiteX118" fmla="*/ 146495 w 366386"/>
                  <a:gd name="connsiteY118" fmla="*/ 513580 h 52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66386" h="525186">
                    <a:moveTo>
                      <a:pt x="152024" y="525186"/>
                    </a:moveTo>
                    <a:cubicBezTo>
                      <a:pt x="151713" y="525186"/>
                      <a:pt x="151384" y="525186"/>
                      <a:pt x="151073" y="525153"/>
                    </a:cubicBezTo>
                    <a:cubicBezTo>
                      <a:pt x="146808" y="524874"/>
                      <a:pt x="142821" y="522662"/>
                      <a:pt x="139868" y="518940"/>
                    </a:cubicBezTo>
                    <a:lnTo>
                      <a:pt x="139868" y="518940"/>
                    </a:lnTo>
                    <a:lnTo>
                      <a:pt x="81553" y="445537"/>
                    </a:lnTo>
                    <a:cubicBezTo>
                      <a:pt x="81028" y="444865"/>
                      <a:pt x="80569" y="444176"/>
                      <a:pt x="80126" y="443488"/>
                    </a:cubicBezTo>
                    <a:lnTo>
                      <a:pt x="39790" y="376657"/>
                    </a:lnTo>
                    <a:cubicBezTo>
                      <a:pt x="39346" y="375952"/>
                      <a:pt x="38986" y="375231"/>
                      <a:pt x="38624" y="374461"/>
                    </a:cubicBezTo>
                    <a:lnTo>
                      <a:pt x="2159" y="294877"/>
                    </a:lnTo>
                    <a:cubicBezTo>
                      <a:pt x="436" y="291140"/>
                      <a:pt x="-269" y="286862"/>
                      <a:pt x="92" y="282567"/>
                    </a:cubicBezTo>
                    <a:lnTo>
                      <a:pt x="1584" y="265437"/>
                    </a:lnTo>
                    <a:cubicBezTo>
                      <a:pt x="1847" y="262306"/>
                      <a:pt x="2717" y="259241"/>
                      <a:pt x="4111" y="256553"/>
                    </a:cubicBezTo>
                    <a:lnTo>
                      <a:pt x="15265" y="235046"/>
                    </a:lnTo>
                    <a:cubicBezTo>
                      <a:pt x="15725" y="234161"/>
                      <a:pt x="16102" y="233194"/>
                      <a:pt x="16364" y="232178"/>
                    </a:cubicBezTo>
                    <a:lnTo>
                      <a:pt x="31981" y="173592"/>
                    </a:lnTo>
                    <a:lnTo>
                      <a:pt x="41397" y="123186"/>
                    </a:lnTo>
                    <a:cubicBezTo>
                      <a:pt x="42873" y="115285"/>
                      <a:pt x="48041" y="109155"/>
                      <a:pt x="54552" y="107581"/>
                    </a:cubicBezTo>
                    <a:lnTo>
                      <a:pt x="68250" y="104237"/>
                    </a:lnTo>
                    <a:cubicBezTo>
                      <a:pt x="69447" y="103959"/>
                      <a:pt x="70645" y="103877"/>
                      <a:pt x="71842" y="103827"/>
                    </a:cubicBezTo>
                    <a:lnTo>
                      <a:pt x="149694" y="105024"/>
                    </a:lnTo>
                    <a:cubicBezTo>
                      <a:pt x="151745" y="104926"/>
                      <a:pt x="153386" y="103909"/>
                      <a:pt x="154386" y="102942"/>
                    </a:cubicBezTo>
                    <a:cubicBezTo>
                      <a:pt x="156699" y="100664"/>
                      <a:pt x="158077" y="96926"/>
                      <a:pt x="158077" y="92976"/>
                    </a:cubicBezTo>
                    <a:lnTo>
                      <a:pt x="158077" y="24424"/>
                    </a:lnTo>
                    <a:cubicBezTo>
                      <a:pt x="158077" y="14162"/>
                      <a:pt x="164114" y="5590"/>
                      <a:pt x="172414" y="4032"/>
                    </a:cubicBezTo>
                    <a:lnTo>
                      <a:pt x="189179" y="885"/>
                    </a:lnTo>
                    <a:cubicBezTo>
                      <a:pt x="191343" y="492"/>
                      <a:pt x="193542" y="557"/>
                      <a:pt x="195724" y="1197"/>
                    </a:cubicBezTo>
                    <a:lnTo>
                      <a:pt x="229680" y="10917"/>
                    </a:lnTo>
                    <a:cubicBezTo>
                      <a:pt x="230778" y="11245"/>
                      <a:pt x="231812" y="11196"/>
                      <a:pt x="232846" y="10884"/>
                    </a:cubicBezTo>
                    <a:lnTo>
                      <a:pt x="268655" y="0"/>
                    </a:lnTo>
                    <a:lnTo>
                      <a:pt x="281893" y="8048"/>
                    </a:lnTo>
                    <a:lnTo>
                      <a:pt x="277612" y="40636"/>
                    </a:lnTo>
                    <a:cubicBezTo>
                      <a:pt x="277250" y="43275"/>
                      <a:pt x="277562" y="46029"/>
                      <a:pt x="278432" y="48389"/>
                    </a:cubicBezTo>
                    <a:lnTo>
                      <a:pt x="288881" y="76567"/>
                    </a:lnTo>
                    <a:cubicBezTo>
                      <a:pt x="290488" y="80862"/>
                      <a:pt x="293966" y="83436"/>
                      <a:pt x="297017" y="82960"/>
                    </a:cubicBezTo>
                    <a:lnTo>
                      <a:pt x="331120" y="78026"/>
                    </a:lnTo>
                    <a:cubicBezTo>
                      <a:pt x="335845" y="77305"/>
                      <a:pt x="340586" y="79092"/>
                      <a:pt x="344162" y="82813"/>
                    </a:cubicBezTo>
                    <a:lnTo>
                      <a:pt x="357858" y="97123"/>
                    </a:lnTo>
                    <a:lnTo>
                      <a:pt x="332104" y="185886"/>
                    </a:lnTo>
                    <a:cubicBezTo>
                      <a:pt x="330891" y="190083"/>
                      <a:pt x="331448" y="194853"/>
                      <a:pt x="333548" y="198311"/>
                    </a:cubicBezTo>
                    <a:lnTo>
                      <a:pt x="356891" y="236505"/>
                    </a:lnTo>
                    <a:cubicBezTo>
                      <a:pt x="358613" y="239357"/>
                      <a:pt x="359713" y="242701"/>
                      <a:pt x="360090" y="246160"/>
                    </a:cubicBezTo>
                    <a:lnTo>
                      <a:pt x="366257" y="303647"/>
                    </a:lnTo>
                    <a:cubicBezTo>
                      <a:pt x="366455" y="305581"/>
                      <a:pt x="366422" y="307532"/>
                      <a:pt x="366191" y="309466"/>
                    </a:cubicBezTo>
                    <a:lnTo>
                      <a:pt x="360073" y="359167"/>
                    </a:lnTo>
                    <a:cubicBezTo>
                      <a:pt x="359696" y="362216"/>
                      <a:pt x="358793" y="365052"/>
                      <a:pt x="357416" y="367576"/>
                    </a:cubicBezTo>
                    <a:lnTo>
                      <a:pt x="342374" y="394984"/>
                    </a:lnTo>
                    <a:cubicBezTo>
                      <a:pt x="339159" y="400901"/>
                      <a:pt x="333352" y="404016"/>
                      <a:pt x="327610" y="404081"/>
                    </a:cubicBezTo>
                    <a:lnTo>
                      <a:pt x="283779" y="401868"/>
                    </a:lnTo>
                    <a:cubicBezTo>
                      <a:pt x="279727" y="401655"/>
                      <a:pt x="275872" y="399705"/>
                      <a:pt x="272953" y="396361"/>
                    </a:cubicBezTo>
                    <a:lnTo>
                      <a:pt x="248166" y="368215"/>
                    </a:lnTo>
                    <a:lnTo>
                      <a:pt x="246215" y="383624"/>
                    </a:lnTo>
                    <a:cubicBezTo>
                      <a:pt x="245115" y="392279"/>
                      <a:pt x="239637" y="399147"/>
                      <a:pt x="232583" y="400737"/>
                    </a:cubicBezTo>
                    <a:lnTo>
                      <a:pt x="200596" y="407917"/>
                    </a:lnTo>
                    <a:cubicBezTo>
                      <a:pt x="199463" y="408163"/>
                      <a:pt x="198397" y="408753"/>
                      <a:pt x="197430" y="409622"/>
                    </a:cubicBezTo>
                    <a:lnTo>
                      <a:pt x="186373" y="419736"/>
                    </a:lnTo>
                    <a:cubicBezTo>
                      <a:pt x="182355" y="423375"/>
                      <a:pt x="181206" y="430899"/>
                      <a:pt x="183798" y="436521"/>
                    </a:cubicBezTo>
                    <a:lnTo>
                      <a:pt x="197150" y="465273"/>
                    </a:lnTo>
                    <a:cubicBezTo>
                      <a:pt x="201251" y="474108"/>
                      <a:pt x="199414" y="485484"/>
                      <a:pt x="192902" y="491730"/>
                    </a:cubicBezTo>
                    <a:lnTo>
                      <a:pt x="162506" y="520793"/>
                    </a:lnTo>
                    <a:cubicBezTo>
                      <a:pt x="159520" y="523645"/>
                      <a:pt x="155830" y="525186"/>
                      <a:pt x="152040" y="525186"/>
                    </a:cubicBezTo>
                    <a:close/>
                    <a:moveTo>
                      <a:pt x="146577" y="513597"/>
                    </a:moveTo>
                    <a:cubicBezTo>
                      <a:pt x="148021" y="515400"/>
                      <a:pt x="149825" y="516449"/>
                      <a:pt x="151647" y="516580"/>
                    </a:cubicBezTo>
                    <a:cubicBezTo>
                      <a:pt x="153271" y="516531"/>
                      <a:pt x="155059" y="515990"/>
                      <a:pt x="156534" y="514580"/>
                    </a:cubicBezTo>
                    <a:lnTo>
                      <a:pt x="186931" y="485517"/>
                    </a:lnTo>
                    <a:cubicBezTo>
                      <a:pt x="190868" y="481747"/>
                      <a:pt x="191901" y="474469"/>
                      <a:pt x="189326" y="468896"/>
                    </a:cubicBezTo>
                    <a:lnTo>
                      <a:pt x="175974" y="440128"/>
                    </a:lnTo>
                    <a:cubicBezTo>
                      <a:pt x="171774" y="431063"/>
                      <a:pt x="173742" y="419572"/>
                      <a:pt x="180550" y="413392"/>
                    </a:cubicBezTo>
                    <a:lnTo>
                      <a:pt x="191590" y="403278"/>
                    </a:lnTo>
                    <a:cubicBezTo>
                      <a:pt x="193656" y="401393"/>
                      <a:pt x="196101" y="400098"/>
                      <a:pt x="198660" y="399508"/>
                    </a:cubicBezTo>
                    <a:lnTo>
                      <a:pt x="230664" y="392328"/>
                    </a:lnTo>
                    <a:cubicBezTo>
                      <a:pt x="234125" y="391558"/>
                      <a:pt x="236996" y="387525"/>
                      <a:pt x="237635" y="382542"/>
                    </a:cubicBezTo>
                    <a:lnTo>
                      <a:pt x="241966" y="348217"/>
                    </a:lnTo>
                    <a:lnTo>
                      <a:pt x="279367" y="390689"/>
                    </a:lnTo>
                    <a:cubicBezTo>
                      <a:pt x="280761" y="392263"/>
                      <a:pt x="282483" y="393197"/>
                      <a:pt x="284172" y="393279"/>
                    </a:cubicBezTo>
                    <a:lnTo>
                      <a:pt x="328003" y="395492"/>
                    </a:lnTo>
                    <a:cubicBezTo>
                      <a:pt x="330235" y="395967"/>
                      <a:pt x="333105" y="393918"/>
                      <a:pt x="334779" y="390869"/>
                    </a:cubicBezTo>
                    <a:lnTo>
                      <a:pt x="349821" y="363462"/>
                    </a:lnTo>
                    <a:cubicBezTo>
                      <a:pt x="350658" y="361921"/>
                      <a:pt x="351231" y="360052"/>
                      <a:pt x="351478" y="358085"/>
                    </a:cubicBezTo>
                    <a:lnTo>
                      <a:pt x="357596" y="308401"/>
                    </a:lnTo>
                    <a:cubicBezTo>
                      <a:pt x="357760" y="307105"/>
                      <a:pt x="357760" y="305827"/>
                      <a:pt x="357629" y="304549"/>
                    </a:cubicBezTo>
                    <a:lnTo>
                      <a:pt x="351462" y="247061"/>
                    </a:lnTo>
                    <a:cubicBezTo>
                      <a:pt x="351231" y="244848"/>
                      <a:pt x="350543" y="242734"/>
                      <a:pt x="349476" y="240947"/>
                    </a:cubicBezTo>
                    <a:lnTo>
                      <a:pt x="326150" y="202770"/>
                    </a:lnTo>
                    <a:cubicBezTo>
                      <a:pt x="322771" y="197246"/>
                      <a:pt x="321902" y="190033"/>
                      <a:pt x="323788" y="183493"/>
                    </a:cubicBezTo>
                    <a:lnTo>
                      <a:pt x="348164" y="99467"/>
                    </a:lnTo>
                    <a:lnTo>
                      <a:pt x="337895" y="88747"/>
                    </a:lnTo>
                    <a:cubicBezTo>
                      <a:pt x="336271" y="87042"/>
                      <a:pt x="334303" y="86272"/>
                      <a:pt x="332318" y="86517"/>
                    </a:cubicBezTo>
                    <a:lnTo>
                      <a:pt x="298214" y="91452"/>
                    </a:lnTo>
                    <a:cubicBezTo>
                      <a:pt x="290685" y="92501"/>
                      <a:pt x="283828" y="87747"/>
                      <a:pt x="280761" y="79534"/>
                    </a:cubicBezTo>
                    <a:lnTo>
                      <a:pt x="270312" y="51356"/>
                    </a:lnTo>
                    <a:cubicBezTo>
                      <a:pt x="268934" y="47652"/>
                      <a:pt x="268491" y="43537"/>
                      <a:pt x="269016" y="39505"/>
                    </a:cubicBezTo>
                    <a:lnTo>
                      <a:pt x="272559" y="12458"/>
                    </a:lnTo>
                    <a:lnTo>
                      <a:pt x="267408" y="9311"/>
                    </a:lnTo>
                    <a:lnTo>
                      <a:pt x="235323" y="19080"/>
                    </a:lnTo>
                    <a:cubicBezTo>
                      <a:pt x="232665" y="19867"/>
                      <a:pt x="229893" y="19900"/>
                      <a:pt x="227236" y="19146"/>
                    </a:cubicBezTo>
                    <a:lnTo>
                      <a:pt x="193280" y="9425"/>
                    </a:lnTo>
                    <a:cubicBezTo>
                      <a:pt x="192427" y="9163"/>
                      <a:pt x="191590" y="9114"/>
                      <a:pt x="190721" y="9311"/>
                    </a:cubicBezTo>
                    <a:lnTo>
                      <a:pt x="173939" y="12458"/>
                    </a:lnTo>
                    <a:cubicBezTo>
                      <a:pt x="169838" y="13212"/>
                      <a:pt x="166624" y="18458"/>
                      <a:pt x="166624" y="24392"/>
                    </a:cubicBezTo>
                    <a:lnTo>
                      <a:pt x="166624" y="92943"/>
                    </a:lnTo>
                    <a:cubicBezTo>
                      <a:pt x="166624" y="99237"/>
                      <a:pt x="164343" y="105106"/>
                      <a:pt x="160357" y="109024"/>
                    </a:cubicBezTo>
                    <a:cubicBezTo>
                      <a:pt x="157322" y="112023"/>
                      <a:pt x="153533" y="113794"/>
                      <a:pt x="149498" y="113597"/>
                    </a:cubicBezTo>
                    <a:lnTo>
                      <a:pt x="71629" y="112400"/>
                    </a:lnTo>
                    <a:cubicBezTo>
                      <a:pt x="71186" y="112433"/>
                      <a:pt x="70727" y="112449"/>
                      <a:pt x="70234" y="112565"/>
                    </a:cubicBezTo>
                    <a:lnTo>
                      <a:pt x="56521" y="115908"/>
                    </a:lnTo>
                    <a:cubicBezTo>
                      <a:pt x="53322" y="116679"/>
                      <a:pt x="50616" y="120203"/>
                      <a:pt x="49796" y="124728"/>
                    </a:cubicBezTo>
                    <a:lnTo>
                      <a:pt x="40363" y="175182"/>
                    </a:lnTo>
                    <a:cubicBezTo>
                      <a:pt x="40232" y="175821"/>
                      <a:pt x="40117" y="176428"/>
                      <a:pt x="39937" y="177018"/>
                    </a:cubicBezTo>
                    <a:lnTo>
                      <a:pt x="24599" y="234341"/>
                    </a:lnTo>
                    <a:cubicBezTo>
                      <a:pt x="24173" y="235964"/>
                      <a:pt x="23566" y="237538"/>
                      <a:pt x="22811" y="238980"/>
                    </a:cubicBezTo>
                    <a:lnTo>
                      <a:pt x="11657" y="260470"/>
                    </a:lnTo>
                    <a:cubicBezTo>
                      <a:pt x="10788" y="262142"/>
                      <a:pt x="10230" y="264109"/>
                      <a:pt x="10066" y="266125"/>
                    </a:cubicBezTo>
                    <a:lnTo>
                      <a:pt x="8573" y="283272"/>
                    </a:lnTo>
                    <a:cubicBezTo>
                      <a:pt x="8343" y="286058"/>
                      <a:pt x="8802" y="288878"/>
                      <a:pt x="9886" y="291255"/>
                    </a:cubicBezTo>
                    <a:lnTo>
                      <a:pt x="46368" y="370887"/>
                    </a:lnTo>
                    <a:cubicBezTo>
                      <a:pt x="46564" y="371379"/>
                      <a:pt x="46810" y="371789"/>
                      <a:pt x="47039" y="372182"/>
                    </a:cubicBezTo>
                    <a:lnTo>
                      <a:pt x="87360" y="438980"/>
                    </a:lnTo>
                    <a:cubicBezTo>
                      <a:pt x="87606" y="439390"/>
                      <a:pt x="87918" y="439799"/>
                      <a:pt x="88213" y="440210"/>
                    </a:cubicBezTo>
                    <a:lnTo>
                      <a:pt x="146495" y="51358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5" name="Graphic 9">
              <a:extLst>
                <a:ext uri="{FF2B5EF4-FFF2-40B4-BE49-F238E27FC236}">
                  <a16:creationId xmlns:a16="http://schemas.microsoft.com/office/drawing/2014/main" id="{1224B274-DA9D-EA14-4E4F-DA0BC530DF45}"/>
                </a:ext>
              </a:extLst>
            </p:cNvPr>
            <p:cNvGrpSpPr/>
            <p:nvPr/>
          </p:nvGrpSpPr>
          <p:grpSpPr>
            <a:xfrm>
              <a:off x="9554315" y="10746251"/>
              <a:ext cx="605712" cy="763855"/>
              <a:chOff x="9554315" y="10746251"/>
              <a:chExt cx="605712" cy="763855"/>
            </a:xfrm>
            <a:grpFill/>
          </p:grpSpPr>
          <p:sp>
            <p:nvSpPr>
              <p:cNvPr id="1555" name="Freeform 1554">
                <a:extLst>
                  <a:ext uri="{FF2B5EF4-FFF2-40B4-BE49-F238E27FC236}">
                    <a16:creationId xmlns:a16="http://schemas.microsoft.com/office/drawing/2014/main" id="{DA76A706-3C34-1AFB-EF8E-10D12B3892FD}"/>
                  </a:ext>
                </a:extLst>
              </p:cNvPr>
              <p:cNvSpPr/>
              <p:nvPr/>
            </p:nvSpPr>
            <p:spPr>
              <a:xfrm>
                <a:off x="9558563" y="10751038"/>
                <a:ext cx="597064" cy="754751"/>
              </a:xfrm>
              <a:custGeom>
                <a:avLst/>
                <a:gdLst>
                  <a:gd name="connsiteX0" fmla="*/ 590307 w 597064"/>
                  <a:gd name="connsiteY0" fmla="*/ 378526 h 754751"/>
                  <a:gd name="connsiteX1" fmla="*/ 520361 w 597064"/>
                  <a:gd name="connsiteY1" fmla="*/ 425456 h 754751"/>
                  <a:gd name="connsiteX2" fmla="*/ 518130 w 597064"/>
                  <a:gd name="connsiteY2" fmla="*/ 427374 h 754751"/>
                  <a:gd name="connsiteX3" fmla="*/ 463669 w 597064"/>
                  <a:gd name="connsiteY3" fmla="*/ 485681 h 754751"/>
                  <a:gd name="connsiteX4" fmla="*/ 460570 w 597064"/>
                  <a:gd name="connsiteY4" fmla="*/ 490599 h 754751"/>
                  <a:gd name="connsiteX5" fmla="*/ 439277 w 597064"/>
                  <a:gd name="connsiteY5" fmla="*/ 542414 h 754751"/>
                  <a:gd name="connsiteX6" fmla="*/ 438113 w 597064"/>
                  <a:gd name="connsiteY6" fmla="*/ 544742 h 754751"/>
                  <a:gd name="connsiteX7" fmla="*/ 423595 w 597064"/>
                  <a:gd name="connsiteY7" fmla="*/ 569019 h 754751"/>
                  <a:gd name="connsiteX8" fmla="*/ 415180 w 597064"/>
                  <a:gd name="connsiteY8" fmla="*/ 575231 h 754751"/>
                  <a:gd name="connsiteX9" fmla="*/ 393560 w 597064"/>
                  <a:gd name="connsiteY9" fmla="*/ 578738 h 754751"/>
                  <a:gd name="connsiteX10" fmla="*/ 383274 w 597064"/>
                  <a:gd name="connsiteY10" fmla="*/ 589328 h 754751"/>
                  <a:gd name="connsiteX11" fmla="*/ 374433 w 597064"/>
                  <a:gd name="connsiteY11" fmla="*/ 620506 h 754751"/>
                  <a:gd name="connsiteX12" fmla="*/ 367543 w 597064"/>
                  <a:gd name="connsiteY12" fmla="*/ 645668 h 754751"/>
                  <a:gd name="connsiteX13" fmla="*/ 331061 w 597064"/>
                  <a:gd name="connsiteY13" fmla="*/ 663945 h 754751"/>
                  <a:gd name="connsiteX14" fmla="*/ 325730 w 597064"/>
                  <a:gd name="connsiteY14" fmla="*/ 665010 h 754751"/>
                  <a:gd name="connsiteX15" fmla="*/ 278799 w 597064"/>
                  <a:gd name="connsiteY15" fmla="*/ 661289 h 754751"/>
                  <a:gd name="connsiteX16" fmla="*/ 272959 w 597064"/>
                  <a:gd name="connsiteY16" fmla="*/ 658896 h 754751"/>
                  <a:gd name="connsiteX17" fmla="*/ 247320 w 597064"/>
                  <a:gd name="connsiteY17" fmla="*/ 638504 h 754751"/>
                  <a:gd name="connsiteX18" fmla="*/ 244055 w 597064"/>
                  <a:gd name="connsiteY18" fmla="*/ 636668 h 754751"/>
                  <a:gd name="connsiteX19" fmla="*/ 222715 w 597064"/>
                  <a:gd name="connsiteY19" fmla="*/ 629095 h 754751"/>
                  <a:gd name="connsiteX20" fmla="*/ 214004 w 597064"/>
                  <a:gd name="connsiteY20" fmla="*/ 630063 h 754751"/>
                  <a:gd name="connsiteX21" fmla="*/ 190252 w 597064"/>
                  <a:gd name="connsiteY21" fmla="*/ 644504 h 754751"/>
                  <a:gd name="connsiteX22" fmla="*/ 184133 w 597064"/>
                  <a:gd name="connsiteY22" fmla="*/ 652503 h 754751"/>
                  <a:gd name="connsiteX23" fmla="*/ 173897 w 597064"/>
                  <a:gd name="connsiteY23" fmla="*/ 681582 h 754751"/>
                  <a:gd name="connsiteX24" fmla="*/ 168943 w 597064"/>
                  <a:gd name="connsiteY24" fmla="*/ 688779 h 754751"/>
                  <a:gd name="connsiteX25" fmla="*/ 141269 w 597064"/>
                  <a:gd name="connsiteY25" fmla="*/ 710432 h 754751"/>
                  <a:gd name="connsiteX26" fmla="*/ 139154 w 597064"/>
                  <a:gd name="connsiteY26" fmla="*/ 712514 h 754751"/>
                  <a:gd name="connsiteX27" fmla="*/ 113187 w 597064"/>
                  <a:gd name="connsiteY27" fmla="*/ 744118 h 754751"/>
                  <a:gd name="connsiteX28" fmla="*/ 106296 w 597064"/>
                  <a:gd name="connsiteY28" fmla="*/ 748397 h 754751"/>
                  <a:gd name="connsiteX29" fmla="*/ 72357 w 597064"/>
                  <a:gd name="connsiteY29" fmla="*/ 754593 h 754751"/>
                  <a:gd name="connsiteX30" fmla="*/ 59956 w 597064"/>
                  <a:gd name="connsiteY30" fmla="*/ 747201 h 754751"/>
                  <a:gd name="connsiteX31" fmla="*/ 52968 w 597064"/>
                  <a:gd name="connsiteY31" fmla="*/ 733021 h 754751"/>
                  <a:gd name="connsiteX32" fmla="*/ 51082 w 597064"/>
                  <a:gd name="connsiteY32" fmla="*/ 722317 h 754751"/>
                  <a:gd name="connsiteX33" fmla="*/ 54641 w 597064"/>
                  <a:gd name="connsiteY33" fmla="*/ 683386 h 754751"/>
                  <a:gd name="connsiteX34" fmla="*/ 52886 w 597064"/>
                  <a:gd name="connsiteY34" fmla="*/ 672993 h 754751"/>
                  <a:gd name="connsiteX35" fmla="*/ 20193 w 597064"/>
                  <a:gd name="connsiteY35" fmla="*/ 603393 h 754751"/>
                  <a:gd name="connsiteX36" fmla="*/ 15304 w 597064"/>
                  <a:gd name="connsiteY36" fmla="*/ 597442 h 754751"/>
                  <a:gd name="connsiteX37" fmla="*/ 0 w 597064"/>
                  <a:gd name="connsiteY37" fmla="*/ 586968 h 754751"/>
                  <a:gd name="connsiteX38" fmla="*/ 0 w 597064"/>
                  <a:gd name="connsiteY38" fmla="*/ 360970 h 754751"/>
                  <a:gd name="connsiteX39" fmla="*/ 12188 w 597064"/>
                  <a:gd name="connsiteY39" fmla="*/ 344643 h 754751"/>
                  <a:gd name="connsiteX40" fmla="*/ 49966 w 597064"/>
                  <a:gd name="connsiteY40" fmla="*/ 342938 h 754751"/>
                  <a:gd name="connsiteX41" fmla="*/ 62154 w 597064"/>
                  <a:gd name="connsiteY41" fmla="*/ 326776 h 754751"/>
                  <a:gd name="connsiteX42" fmla="*/ 64204 w 597064"/>
                  <a:gd name="connsiteY42" fmla="*/ 64372 h 754751"/>
                  <a:gd name="connsiteX43" fmla="*/ 76261 w 597064"/>
                  <a:gd name="connsiteY43" fmla="*/ 48225 h 754751"/>
                  <a:gd name="connsiteX44" fmla="*/ 111414 w 597064"/>
                  <a:gd name="connsiteY44" fmla="*/ 46193 h 754751"/>
                  <a:gd name="connsiteX45" fmla="*/ 113678 w 597064"/>
                  <a:gd name="connsiteY45" fmla="*/ 45800 h 754751"/>
                  <a:gd name="connsiteX46" fmla="*/ 204030 w 597064"/>
                  <a:gd name="connsiteY46" fmla="*/ 18949 h 754751"/>
                  <a:gd name="connsiteX47" fmla="*/ 216301 w 597064"/>
                  <a:gd name="connsiteY47" fmla="*/ 24030 h 754751"/>
                  <a:gd name="connsiteX48" fmla="*/ 227340 w 597064"/>
                  <a:gd name="connsiteY48" fmla="*/ 40161 h 754751"/>
                  <a:gd name="connsiteX49" fmla="*/ 243285 w 597064"/>
                  <a:gd name="connsiteY49" fmla="*/ 43324 h 754751"/>
                  <a:gd name="connsiteX50" fmla="*/ 272648 w 597064"/>
                  <a:gd name="connsiteY50" fmla="*/ 20506 h 754751"/>
                  <a:gd name="connsiteX51" fmla="*/ 279144 w 597064"/>
                  <a:gd name="connsiteY51" fmla="*/ 18178 h 754751"/>
                  <a:gd name="connsiteX52" fmla="*/ 293842 w 597064"/>
                  <a:gd name="connsiteY52" fmla="*/ 18178 h 754751"/>
                  <a:gd name="connsiteX53" fmla="*/ 298598 w 597064"/>
                  <a:gd name="connsiteY53" fmla="*/ 16965 h 754751"/>
                  <a:gd name="connsiteX54" fmla="*/ 330766 w 597064"/>
                  <a:gd name="connsiteY54" fmla="*/ 0 h 754751"/>
                  <a:gd name="connsiteX55" fmla="*/ 342249 w 597064"/>
                  <a:gd name="connsiteY55" fmla="*/ 5589 h 754751"/>
                  <a:gd name="connsiteX56" fmla="*/ 367510 w 597064"/>
                  <a:gd name="connsiteY56" fmla="*/ 72666 h 754751"/>
                  <a:gd name="connsiteX57" fmla="*/ 378993 w 597064"/>
                  <a:gd name="connsiteY57" fmla="*/ 86632 h 754751"/>
                  <a:gd name="connsiteX58" fmla="*/ 398743 w 597064"/>
                  <a:gd name="connsiteY58" fmla="*/ 132022 h 754751"/>
                  <a:gd name="connsiteX59" fmla="*/ 401024 w 597064"/>
                  <a:gd name="connsiteY59" fmla="*/ 135825 h 754751"/>
                  <a:gd name="connsiteX60" fmla="*/ 470871 w 597064"/>
                  <a:gd name="connsiteY60" fmla="*/ 222129 h 754751"/>
                  <a:gd name="connsiteX61" fmla="*/ 476252 w 597064"/>
                  <a:gd name="connsiteY61" fmla="*/ 226064 h 754751"/>
                  <a:gd name="connsiteX62" fmla="*/ 500742 w 597064"/>
                  <a:gd name="connsiteY62" fmla="*/ 234751 h 754751"/>
                  <a:gd name="connsiteX63" fmla="*/ 500742 w 597064"/>
                  <a:gd name="connsiteY63" fmla="*/ 259208 h 754751"/>
                  <a:gd name="connsiteX64" fmla="*/ 501841 w 597064"/>
                  <a:gd name="connsiteY64" fmla="*/ 265879 h 754751"/>
                  <a:gd name="connsiteX65" fmla="*/ 516457 w 597064"/>
                  <a:gd name="connsiteY65" fmla="*/ 308122 h 754751"/>
                  <a:gd name="connsiteX66" fmla="*/ 525479 w 597064"/>
                  <a:gd name="connsiteY66" fmla="*/ 317449 h 754751"/>
                  <a:gd name="connsiteX67" fmla="*/ 564733 w 597064"/>
                  <a:gd name="connsiteY67" fmla="*/ 327678 h 754751"/>
                  <a:gd name="connsiteX68" fmla="*/ 569507 w 597064"/>
                  <a:gd name="connsiteY68" fmla="*/ 330350 h 754751"/>
                  <a:gd name="connsiteX69" fmla="*/ 591718 w 597064"/>
                  <a:gd name="connsiteY69" fmla="*/ 350610 h 754751"/>
                  <a:gd name="connsiteX70" fmla="*/ 590258 w 597064"/>
                  <a:gd name="connsiteY70" fmla="*/ 378461 h 7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97064" h="754751">
                    <a:moveTo>
                      <a:pt x="590307" y="378526"/>
                    </a:moveTo>
                    <a:lnTo>
                      <a:pt x="520361" y="425456"/>
                    </a:lnTo>
                    <a:cubicBezTo>
                      <a:pt x="519558" y="425997"/>
                      <a:pt x="518819" y="426636"/>
                      <a:pt x="518130" y="427374"/>
                    </a:cubicBezTo>
                    <a:lnTo>
                      <a:pt x="463669" y="485681"/>
                    </a:lnTo>
                    <a:cubicBezTo>
                      <a:pt x="462407" y="487041"/>
                      <a:pt x="461341" y="488713"/>
                      <a:pt x="460570" y="490599"/>
                    </a:cubicBezTo>
                    <a:lnTo>
                      <a:pt x="439277" y="542414"/>
                    </a:lnTo>
                    <a:cubicBezTo>
                      <a:pt x="438950" y="543234"/>
                      <a:pt x="438555" y="544004"/>
                      <a:pt x="438113" y="544742"/>
                    </a:cubicBezTo>
                    <a:lnTo>
                      <a:pt x="423595" y="569019"/>
                    </a:lnTo>
                    <a:cubicBezTo>
                      <a:pt x="421545" y="572460"/>
                      <a:pt x="418510" y="574689"/>
                      <a:pt x="415180" y="575231"/>
                    </a:cubicBezTo>
                    <a:lnTo>
                      <a:pt x="393560" y="578738"/>
                    </a:lnTo>
                    <a:cubicBezTo>
                      <a:pt x="388868" y="579493"/>
                      <a:pt x="384915" y="583591"/>
                      <a:pt x="383274" y="589328"/>
                    </a:cubicBezTo>
                    <a:lnTo>
                      <a:pt x="374433" y="620506"/>
                    </a:lnTo>
                    <a:lnTo>
                      <a:pt x="367543" y="645668"/>
                    </a:lnTo>
                    <a:lnTo>
                      <a:pt x="331061" y="663945"/>
                    </a:lnTo>
                    <a:cubicBezTo>
                      <a:pt x="329371" y="664797"/>
                      <a:pt x="327551" y="665158"/>
                      <a:pt x="325730" y="665010"/>
                    </a:cubicBezTo>
                    <a:lnTo>
                      <a:pt x="278799" y="661289"/>
                    </a:lnTo>
                    <a:cubicBezTo>
                      <a:pt x="276732" y="661125"/>
                      <a:pt x="274730" y="660306"/>
                      <a:pt x="272959" y="658896"/>
                    </a:cubicBezTo>
                    <a:lnTo>
                      <a:pt x="247320" y="638504"/>
                    </a:lnTo>
                    <a:cubicBezTo>
                      <a:pt x="246303" y="637702"/>
                      <a:pt x="245204" y="637078"/>
                      <a:pt x="244055" y="636668"/>
                    </a:cubicBezTo>
                    <a:lnTo>
                      <a:pt x="222715" y="629095"/>
                    </a:lnTo>
                    <a:cubicBezTo>
                      <a:pt x="219811" y="628063"/>
                      <a:pt x="216727" y="628407"/>
                      <a:pt x="214004" y="630063"/>
                    </a:cubicBezTo>
                    <a:lnTo>
                      <a:pt x="190252" y="644504"/>
                    </a:lnTo>
                    <a:cubicBezTo>
                      <a:pt x="187544" y="646160"/>
                      <a:pt x="185380" y="648995"/>
                      <a:pt x="184133" y="652503"/>
                    </a:cubicBezTo>
                    <a:lnTo>
                      <a:pt x="173897" y="681582"/>
                    </a:lnTo>
                    <a:cubicBezTo>
                      <a:pt x="172847" y="684566"/>
                      <a:pt x="171124" y="687091"/>
                      <a:pt x="168943" y="688779"/>
                    </a:cubicBezTo>
                    <a:lnTo>
                      <a:pt x="141269" y="710432"/>
                    </a:lnTo>
                    <a:cubicBezTo>
                      <a:pt x="140515" y="711023"/>
                      <a:pt x="139794" y="711728"/>
                      <a:pt x="139154" y="712514"/>
                    </a:cubicBezTo>
                    <a:lnTo>
                      <a:pt x="113187" y="744118"/>
                    </a:lnTo>
                    <a:cubicBezTo>
                      <a:pt x="111283" y="746430"/>
                      <a:pt x="108888" y="747922"/>
                      <a:pt x="106296" y="748397"/>
                    </a:cubicBezTo>
                    <a:lnTo>
                      <a:pt x="72357" y="754593"/>
                    </a:lnTo>
                    <a:cubicBezTo>
                      <a:pt x="67469" y="755479"/>
                      <a:pt x="62614" y="752593"/>
                      <a:pt x="59956" y="747201"/>
                    </a:cubicBezTo>
                    <a:lnTo>
                      <a:pt x="52968" y="733021"/>
                    </a:lnTo>
                    <a:cubicBezTo>
                      <a:pt x="51410" y="729841"/>
                      <a:pt x="50737" y="726071"/>
                      <a:pt x="51082" y="722317"/>
                    </a:cubicBezTo>
                    <a:lnTo>
                      <a:pt x="54641" y="683386"/>
                    </a:lnTo>
                    <a:cubicBezTo>
                      <a:pt x="54969" y="679763"/>
                      <a:pt x="54363" y="676108"/>
                      <a:pt x="52886" y="672993"/>
                    </a:cubicBezTo>
                    <a:lnTo>
                      <a:pt x="20193" y="603393"/>
                    </a:lnTo>
                    <a:cubicBezTo>
                      <a:pt x="19012" y="600868"/>
                      <a:pt x="17323" y="598819"/>
                      <a:pt x="15304" y="597442"/>
                    </a:cubicBezTo>
                    <a:lnTo>
                      <a:pt x="0" y="586968"/>
                    </a:lnTo>
                    <a:lnTo>
                      <a:pt x="0" y="360970"/>
                    </a:lnTo>
                    <a:cubicBezTo>
                      <a:pt x="0" y="352168"/>
                      <a:pt x="5380" y="344955"/>
                      <a:pt x="12188" y="344643"/>
                    </a:cubicBezTo>
                    <a:lnTo>
                      <a:pt x="49966" y="342938"/>
                    </a:lnTo>
                    <a:cubicBezTo>
                      <a:pt x="56708" y="342644"/>
                      <a:pt x="62072" y="335513"/>
                      <a:pt x="62154" y="326776"/>
                    </a:cubicBezTo>
                    <a:lnTo>
                      <a:pt x="64204" y="64372"/>
                    </a:lnTo>
                    <a:cubicBezTo>
                      <a:pt x="64271" y="55700"/>
                      <a:pt x="69569" y="48602"/>
                      <a:pt x="76261" y="48225"/>
                    </a:cubicBezTo>
                    <a:lnTo>
                      <a:pt x="111414" y="46193"/>
                    </a:lnTo>
                    <a:cubicBezTo>
                      <a:pt x="112169" y="46144"/>
                      <a:pt x="112924" y="46013"/>
                      <a:pt x="113678" y="45800"/>
                    </a:cubicBezTo>
                    <a:lnTo>
                      <a:pt x="204030" y="18949"/>
                    </a:lnTo>
                    <a:cubicBezTo>
                      <a:pt x="208526" y="17605"/>
                      <a:pt x="213233" y="19556"/>
                      <a:pt x="216301" y="24030"/>
                    </a:cubicBezTo>
                    <a:lnTo>
                      <a:pt x="227340" y="40161"/>
                    </a:lnTo>
                    <a:cubicBezTo>
                      <a:pt x="231375" y="46045"/>
                      <a:pt x="238068" y="47373"/>
                      <a:pt x="243285" y="43324"/>
                    </a:cubicBezTo>
                    <a:lnTo>
                      <a:pt x="272648" y="20506"/>
                    </a:lnTo>
                    <a:cubicBezTo>
                      <a:pt x="274616" y="18982"/>
                      <a:pt x="276863" y="18178"/>
                      <a:pt x="279144" y="18178"/>
                    </a:cubicBezTo>
                    <a:lnTo>
                      <a:pt x="293842" y="18178"/>
                    </a:lnTo>
                    <a:cubicBezTo>
                      <a:pt x="295465" y="18178"/>
                      <a:pt x="297089" y="17769"/>
                      <a:pt x="298598" y="16965"/>
                    </a:cubicBezTo>
                    <a:lnTo>
                      <a:pt x="330766" y="0"/>
                    </a:lnTo>
                    <a:lnTo>
                      <a:pt x="342249" y="5589"/>
                    </a:lnTo>
                    <a:lnTo>
                      <a:pt x="367510" y="72666"/>
                    </a:lnTo>
                    <a:lnTo>
                      <a:pt x="378993" y="86632"/>
                    </a:lnTo>
                    <a:lnTo>
                      <a:pt x="398743" y="132022"/>
                    </a:lnTo>
                    <a:cubicBezTo>
                      <a:pt x="399351" y="133432"/>
                      <a:pt x="400122" y="134709"/>
                      <a:pt x="401024" y="135825"/>
                    </a:cubicBezTo>
                    <a:lnTo>
                      <a:pt x="470871" y="222129"/>
                    </a:lnTo>
                    <a:cubicBezTo>
                      <a:pt x="472380" y="223997"/>
                      <a:pt x="474234" y="225358"/>
                      <a:pt x="476252" y="226064"/>
                    </a:cubicBezTo>
                    <a:lnTo>
                      <a:pt x="500742" y="234751"/>
                    </a:lnTo>
                    <a:lnTo>
                      <a:pt x="500742" y="259208"/>
                    </a:lnTo>
                    <a:cubicBezTo>
                      <a:pt x="500742" y="261503"/>
                      <a:pt x="501120" y="263781"/>
                      <a:pt x="501841" y="265879"/>
                    </a:cubicBezTo>
                    <a:lnTo>
                      <a:pt x="516457" y="308122"/>
                    </a:lnTo>
                    <a:cubicBezTo>
                      <a:pt x="518130" y="312941"/>
                      <a:pt x="521493" y="316416"/>
                      <a:pt x="525479" y="317449"/>
                    </a:cubicBezTo>
                    <a:lnTo>
                      <a:pt x="564733" y="327678"/>
                    </a:lnTo>
                    <a:cubicBezTo>
                      <a:pt x="566455" y="328120"/>
                      <a:pt x="568079" y="329038"/>
                      <a:pt x="569507" y="330350"/>
                    </a:cubicBezTo>
                    <a:lnTo>
                      <a:pt x="591718" y="350610"/>
                    </a:lnTo>
                    <a:cubicBezTo>
                      <a:pt x="599444" y="357675"/>
                      <a:pt x="598656" y="372821"/>
                      <a:pt x="590258" y="37846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56" name="Freeform 1555">
                <a:extLst>
                  <a:ext uri="{FF2B5EF4-FFF2-40B4-BE49-F238E27FC236}">
                    <a16:creationId xmlns:a16="http://schemas.microsoft.com/office/drawing/2014/main" id="{B7B49CCD-BA42-76B1-9438-F850ECC84E82}"/>
                  </a:ext>
                </a:extLst>
              </p:cNvPr>
              <p:cNvSpPr/>
              <p:nvPr/>
            </p:nvSpPr>
            <p:spPr>
              <a:xfrm>
                <a:off x="9554315" y="10746251"/>
                <a:ext cx="605712" cy="763855"/>
              </a:xfrm>
              <a:custGeom>
                <a:avLst/>
                <a:gdLst>
                  <a:gd name="connsiteX0" fmla="*/ 74850 w 605712"/>
                  <a:gd name="connsiteY0" fmla="*/ 763855 h 763855"/>
                  <a:gd name="connsiteX1" fmla="*/ 60366 w 605712"/>
                  <a:gd name="connsiteY1" fmla="*/ 753888 h 763855"/>
                  <a:gd name="connsiteX2" fmla="*/ 53377 w 605712"/>
                  <a:gd name="connsiteY2" fmla="*/ 739709 h 763855"/>
                  <a:gd name="connsiteX3" fmla="*/ 51081 w 605712"/>
                  <a:gd name="connsiteY3" fmla="*/ 726711 h 763855"/>
                  <a:gd name="connsiteX4" fmla="*/ 54624 w 605712"/>
                  <a:gd name="connsiteY4" fmla="*/ 687796 h 763855"/>
                  <a:gd name="connsiteX5" fmla="*/ 53263 w 605712"/>
                  <a:gd name="connsiteY5" fmla="*/ 679600 h 763855"/>
                  <a:gd name="connsiteX6" fmla="*/ 20570 w 605712"/>
                  <a:gd name="connsiteY6" fmla="*/ 610015 h 763855"/>
                  <a:gd name="connsiteX7" fmla="*/ 17175 w 605712"/>
                  <a:gd name="connsiteY7" fmla="*/ 605769 h 763855"/>
                  <a:gd name="connsiteX8" fmla="*/ 0 w 605712"/>
                  <a:gd name="connsiteY8" fmla="*/ 594033 h 763855"/>
                  <a:gd name="connsiteX9" fmla="*/ 0 w 605712"/>
                  <a:gd name="connsiteY9" fmla="*/ 365773 h 763855"/>
                  <a:gd name="connsiteX10" fmla="*/ 16289 w 605712"/>
                  <a:gd name="connsiteY10" fmla="*/ 345152 h 763855"/>
                  <a:gd name="connsiteX11" fmla="*/ 54083 w 605712"/>
                  <a:gd name="connsiteY11" fmla="*/ 343464 h 763855"/>
                  <a:gd name="connsiteX12" fmla="*/ 62154 w 605712"/>
                  <a:gd name="connsiteY12" fmla="*/ 331563 h 763855"/>
                  <a:gd name="connsiteX13" fmla="*/ 64204 w 605712"/>
                  <a:gd name="connsiteY13" fmla="*/ 69175 h 763855"/>
                  <a:gd name="connsiteX14" fmla="*/ 80313 w 605712"/>
                  <a:gd name="connsiteY14" fmla="*/ 48751 h 763855"/>
                  <a:gd name="connsiteX15" fmla="*/ 115482 w 605712"/>
                  <a:gd name="connsiteY15" fmla="*/ 46718 h 763855"/>
                  <a:gd name="connsiteX16" fmla="*/ 116762 w 605712"/>
                  <a:gd name="connsiteY16" fmla="*/ 46488 h 763855"/>
                  <a:gd name="connsiteX17" fmla="*/ 207114 w 605712"/>
                  <a:gd name="connsiteY17" fmla="*/ 19654 h 763855"/>
                  <a:gd name="connsiteX18" fmla="*/ 224173 w 605712"/>
                  <a:gd name="connsiteY18" fmla="*/ 26441 h 763855"/>
                  <a:gd name="connsiteX19" fmla="*/ 235197 w 605712"/>
                  <a:gd name="connsiteY19" fmla="*/ 42554 h 763855"/>
                  <a:gd name="connsiteX20" fmla="*/ 240266 w 605712"/>
                  <a:gd name="connsiteY20" fmla="*/ 46111 h 763855"/>
                  <a:gd name="connsiteX21" fmla="*/ 244958 w 605712"/>
                  <a:gd name="connsiteY21" fmla="*/ 44751 h 763855"/>
                  <a:gd name="connsiteX22" fmla="*/ 274320 w 605712"/>
                  <a:gd name="connsiteY22" fmla="*/ 21933 h 763855"/>
                  <a:gd name="connsiteX23" fmla="*/ 283457 w 605712"/>
                  <a:gd name="connsiteY23" fmla="*/ 18687 h 763855"/>
                  <a:gd name="connsiteX24" fmla="*/ 298172 w 605712"/>
                  <a:gd name="connsiteY24" fmla="*/ 18687 h 763855"/>
                  <a:gd name="connsiteX25" fmla="*/ 300911 w 605712"/>
                  <a:gd name="connsiteY25" fmla="*/ 17982 h 763855"/>
                  <a:gd name="connsiteX26" fmla="*/ 334998 w 605712"/>
                  <a:gd name="connsiteY26" fmla="*/ 0 h 763855"/>
                  <a:gd name="connsiteX27" fmla="*/ 350007 w 605712"/>
                  <a:gd name="connsiteY27" fmla="*/ 7295 h 763855"/>
                  <a:gd name="connsiteX28" fmla="*/ 375630 w 605712"/>
                  <a:gd name="connsiteY28" fmla="*/ 75322 h 763855"/>
                  <a:gd name="connsiteX29" fmla="*/ 387277 w 605712"/>
                  <a:gd name="connsiteY29" fmla="*/ 89763 h 763855"/>
                  <a:gd name="connsiteX30" fmla="*/ 407027 w 605712"/>
                  <a:gd name="connsiteY30" fmla="*/ 135153 h 763855"/>
                  <a:gd name="connsiteX31" fmla="*/ 408684 w 605712"/>
                  <a:gd name="connsiteY31" fmla="*/ 137940 h 763855"/>
                  <a:gd name="connsiteX32" fmla="*/ 478547 w 605712"/>
                  <a:gd name="connsiteY32" fmla="*/ 224260 h 763855"/>
                  <a:gd name="connsiteX33" fmla="*/ 482026 w 605712"/>
                  <a:gd name="connsiteY33" fmla="*/ 226866 h 763855"/>
                  <a:gd name="connsiteX34" fmla="*/ 509354 w 605712"/>
                  <a:gd name="connsiteY34" fmla="*/ 236554 h 763855"/>
                  <a:gd name="connsiteX35" fmla="*/ 509354 w 605712"/>
                  <a:gd name="connsiteY35" fmla="*/ 264044 h 763855"/>
                  <a:gd name="connsiteX36" fmla="*/ 510224 w 605712"/>
                  <a:gd name="connsiteY36" fmla="*/ 269338 h 763855"/>
                  <a:gd name="connsiteX37" fmla="*/ 524839 w 605712"/>
                  <a:gd name="connsiteY37" fmla="*/ 311564 h 763855"/>
                  <a:gd name="connsiteX38" fmla="*/ 530909 w 605712"/>
                  <a:gd name="connsiteY38" fmla="*/ 318170 h 763855"/>
                  <a:gd name="connsiteX39" fmla="*/ 570146 w 605712"/>
                  <a:gd name="connsiteY39" fmla="*/ 328382 h 763855"/>
                  <a:gd name="connsiteX40" fmla="*/ 576724 w 605712"/>
                  <a:gd name="connsiteY40" fmla="*/ 331989 h 763855"/>
                  <a:gd name="connsiteX41" fmla="*/ 598968 w 605712"/>
                  <a:gd name="connsiteY41" fmla="*/ 352299 h 763855"/>
                  <a:gd name="connsiteX42" fmla="*/ 605644 w 605712"/>
                  <a:gd name="connsiteY42" fmla="*/ 370690 h 763855"/>
                  <a:gd name="connsiteX43" fmla="*/ 596999 w 605712"/>
                  <a:gd name="connsiteY43" fmla="*/ 386886 h 763855"/>
                  <a:gd name="connsiteX44" fmla="*/ 596999 w 605712"/>
                  <a:gd name="connsiteY44" fmla="*/ 386886 h 763855"/>
                  <a:gd name="connsiteX45" fmla="*/ 527037 w 605712"/>
                  <a:gd name="connsiteY45" fmla="*/ 433816 h 763855"/>
                  <a:gd name="connsiteX46" fmla="*/ 525544 w 605712"/>
                  <a:gd name="connsiteY46" fmla="*/ 435095 h 763855"/>
                  <a:gd name="connsiteX47" fmla="*/ 471083 w 605712"/>
                  <a:gd name="connsiteY47" fmla="*/ 493418 h 763855"/>
                  <a:gd name="connsiteX48" fmla="*/ 468837 w 605712"/>
                  <a:gd name="connsiteY48" fmla="*/ 497025 h 763855"/>
                  <a:gd name="connsiteX49" fmla="*/ 447544 w 605712"/>
                  <a:gd name="connsiteY49" fmla="*/ 548840 h 763855"/>
                  <a:gd name="connsiteX50" fmla="*/ 446101 w 605712"/>
                  <a:gd name="connsiteY50" fmla="*/ 551709 h 763855"/>
                  <a:gd name="connsiteX51" fmla="*/ 431600 w 605712"/>
                  <a:gd name="connsiteY51" fmla="*/ 576002 h 763855"/>
                  <a:gd name="connsiteX52" fmla="*/ 420166 w 605712"/>
                  <a:gd name="connsiteY52" fmla="*/ 584264 h 763855"/>
                  <a:gd name="connsiteX53" fmla="*/ 398546 w 605712"/>
                  <a:gd name="connsiteY53" fmla="*/ 587771 h 763855"/>
                  <a:gd name="connsiteX54" fmla="*/ 391706 w 605712"/>
                  <a:gd name="connsiteY54" fmla="*/ 595279 h 763855"/>
                  <a:gd name="connsiteX55" fmla="*/ 375499 w 605712"/>
                  <a:gd name="connsiteY55" fmla="*/ 653438 h 763855"/>
                  <a:gd name="connsiteX56" fmla="*/ 337311 w 605712"/>
                  <a:gd name="connsiteY56" fmla="*/ 672567 h 763855"/>
                  <a:gd name="connsiteX57" fmla="*/ 329732 w 605712"/>
                  <a:gd name="connsiteY57" fmla="*/ 674075 h 763855"/>
                  <a:gd name="connsiteX58" fmla="*/ 282784 w 605712"/>
                  <a:gd name="connsiteY58" fmla="*/ 670354 h 763855"/>
                  <a:gd name="connsiteX59" fmla="*/ 274615 w 605712"/>
                  <a:gd name="connsiteY59" fmla="*/ 667060 h 763855"/>
                  <a:gd name="connsiteX60" fmla="*/ 248960 w 605712"/>
                  <a:gd name="connsiteY60" fmla="*/ 646635 h 763855"/>
                  <a:gd name="connsiteX61" fmla="*/ 246959 w 605712"/>
                  <a:gd name="connsiteY61" fmla="*/ 645504 h 763855"/>
                  <a:gd name="connsiteX62" fmla="*/ 225601 w 605712"/>
                  <a:gd name="connsiteY62" fmla="*/ 637914 h 763855"/>
                  <a:gd name="connsiteX63" fmla="*/ 220581 w 605712"/>
                  <a:gd name="connsiteY63" fmla="*/ 638504 h 763855"/>
                  <a:gd name="connsiteX64" fmla="*/ 196828 w 605712"/>
                  <a:gd name="connsiteY64" fmla="*/ 652963 h 763855"/>
                  <a:gd name="connsiteX65" fmla="*/ 192531 w 605712"/>
                  <a:gd name="connsiteY65" fmla="*/ 658732 h 763855"/>
                  <a:gd name="connsiteX66" fmla="*/ 182295 w 605712"/>
                  <a:gd name="connsiteY66" fmla="*/ 687812 h 763855"/>
                  <a:gd name="connsiteX67" fmla="*/ 175946 w 605712"/>
                  <a:gd name="connsiteY67" fmla="*/ 696991 h 763855"/>
                  <a:gd name="connsiteX68" fmla="*/ 148257 w 605712"/>
                  <a:gd name="connsiteY68" fmla="*/ 718646 h 763855"/>
                  <a:gd name="connsiteX69" fmla="*/ 146764 w 605712"/>
                  <a:gd name="connsiteY69" fmla="*/ 720105 h 763855"/>
                  <a:gd name="connsiteX70" fmla="*/ 120863 w 605712"/>
                  <a:gd name="connsiteY70" fmla="*/ 751643 h 763855"/>
                  <a:gd name="connsiteX71" fmla="*/ 111414 w 605712"/>
                  <a:gd name="connsiteY71" fmla="*/ 757429 h 763855"/>
                  <a:gd name="connsiteX72" fmla="*/ 77474 w 605712"/>
                  <a:gd name="connsiteY72" fmla="*/ 763625 h 763855"/>
                  <a:gd name="connsiteX73" fmla="*/ 74915 w 605712"/>
                  <a:gd name="connsiteY73" fmla="*/ 763855 h 763855"/>
                  <a:gd name="connsiteX74" fmla="*/ 8595 w 605712"/>
                  <a:gd name="connsiteY74" fmla="*/ 589492 h 763855"/>
                  <a:gd name="connsiteX75" fmla="*/ 22030 w 605712"/>
                  <a:gd name="connsiteY75" fmla="*/ 598688 h 763855"/>
                  <a:gd name="connsiteX76" fmla="*/ 28362 w 605712"/>
                  <a:gd name="connsiteY76" fmla="*/ 606377 h 763855"/>
                  <a:gd name="connsiteX77" fmla="*/ 61055 w 605712"/>
                  <a:gd name="connsiteY77" fmla="*/ 675944 h 763855"/>
                  <a:gd name="connsiteX78" fmla="*/ 63187 w 605712"/>
                  <a:gd name="connsiteY78" fmla="*/ 688582 h 763855"/>
                  <a:gd name="connsiteX79" fmla="*/ 59644 w 605712"/>
                  <a:gd name="connsiteY79" fmla="*/ 727497 h 763855"/>
                  <a:gd name="connsiteX80" fmla="*/ 61104 w 605712"/>
                  <a:gd name="connsiteY80" fmla="*/ 735907 h 763855"/>
                  <a:gd name="connsiteX81" fmla="*/ 68092 w 605712"/>
                  <a:gd name="connsiteY81" fmla="*/ 750086 h 763855"/>
                  <a:gd name="connsiteX82" fmla="*/ 75851 w 605712"/>
                  <a:gd name="connsiteY82" fmla="*/ 755134 h 763855"/>
                  <a:gd name="connsiteX83" fmla="*/ 109790 w 605712"/>
                  <a:gd name="connsiteY83" fmla="*/ 748938 h 763855"/>
                  <a:gd name="connsiteX84" fmla="*/ 114138 w 605712"/>
                  <a:gd name="connsiteY84" fmla="*/ 746168 h 763855"/>
                  <a:gd name="connsiteX85" fmla="*/ 140072 w 605712"/>
                  <a:gd name="connsiteY85" fmla="*/ 714580 h 763855"/>
                  <a:gd name="connsiteX86" fmla="*/ 142876 w 605712"/>
                  <a:gd name="connsiteY86" fmla="*/ 711843 h 763855"/>
                  <a:gd name="connsiteX87" fmla="*/ 170550 w 605712"/>
                  <a:gd name="connsiteY87" fmla="*/ 690189 h 763855"/>
                  <a:gd name="connsiteX88" fmla="*/ 174109 w 605712"/>
                  <a:gd name="connsiteY88" fmla="*/ 684943 h 763855"/>
                  <a:gd name="connsiteX89" fmla="*/ 184345 w 605712"/>
                  <a:gd name="connsiteY89" fmla="*/ 655864 h 763855"/>
                  <a:gd name="connsiteX90" fmla="*/ 192285 w 605712"/>
                  <a:gd name="connsiteY90" fmla="*/ 645602 h 763855"/>
                  <a:gd name="connsiteX91" fmla="*/ 216038 w 605712"/>
                  <a:gd name="connsiteY91" fmla="*/ 631161 h 763855"/>
                  <a:gd name="connsiteX92" fmla="*/ 228406 w 605712"/>
                  <a:gd name="connsiteY92" fmla="*/ 629817 h 763855"/>
                  <a:gd name="connsiteX93" fmla="*/ 249747 w 605712"/>
                  <a:gd name="connsiteY93" fmla="*/ 637390 h 763855"/>
                  <a:gd name="connsiteX94" fmla="*/ 254242 w 605712"/>
                  <a:gd name="connsiteY94" fmla="*/ 639898 h 763855"/>
                  <a:gd name="connsiteX95" fmla="*/ 279914 w 605712"/>
                  <a:gd name="connsiteY95" fmla="*/ 660322 h 763855"/>
                  <a:gd name="connsiteX96" fmla="*/ 283408 w 605712"/>
                  <a:gd name="connsiteY96" fmla="*/ 661781 h 763855"/>
                  <a:gd name="connsiteX97" fmla="*/ 330323 w 605712"/>
                  <a:gd name="connsiteY97" fmla="*/ 665503 h 763855"/>
                  <a:gd name="connsiteX98" fmla="*/ 333390 w 605712"/>
                  <a:gd name="connsiteY98" fmla="*/ 664863 h 763855"/>
                  <a:gd name="connsiteX99" fmla="*/ 368133 w 605712"/>
                  <a:gd name="connsiteY99" fmla="*/ 647438 h 763855"/>
                  <a:gd name="connsiteX100" fmla="*/ 383357 w 605712"/>
                  <a:gd name="connsiteY100" fmla="*/ 592918 h 763855"/>
                  <a:gd name="connsiteX101" fmla="*/ 397086 w 605712"/>
                  <a:gd name="connsiteY101" fmla="*/ 579263 h 763855"/>
                  <a:gd name="connsiteX102" fmla="*/ 418706 w 605712"/>
                  <a:gd name="connsiteY102" fmla="*/ 575756 h 763855"/>
                  <a:gd name="connsiteX103" fmla="*/ 424120 w 605712"/>
                  <a:gd name="connsiteY103" fmla="*/ 571575 h 763855"/>
                  <a:gd name="connsiteX104" fmla="*/ 438620 w 605712"/>
                  <a:gd name="connsiteY104" fmla="*/ 547315 h 763855"/>
                  <a:gd name="connsiteX105" fmla="*/ 439506 w 605712"/>
                  <a:gd name="connsiteY105" fmla="*/ 545546 h 763855"/>
                  <a:gd name="connsiteX106" fmla="*/ 460782 w 605712"/>
                  <a:gd name="connsiteY106" fmla="*/ 493746 h 763855"/>
                  <a:gd name="connsiteX107" fmla="*/ 464719 w 605712"/>
                  <a:gd name="connsiteY107" fmla="*/ 487517 h 763855"/>
                  <a:gd name="connsiteX108" fmla="*/ 519179 w 605712"/>
                  <a:gd name="connsiteY108" fmla="*/ 429194 h 763855"/>
                  <a:gd name="connsiteX109" fmla="*/ 522132 w 605712"/>
                  <a:gd name="connsiteY109" fmla="*/ 426653 h 763855"/>
                  <a:gd name="connsiteX110" fmla="*/ 592111 w 605712"/>
                  <a:gd name="connsiteY110" fmla="*/ 379739 h 763855"/>
                  <a:gd name="connsiteX111" fmla="*/ 596966 w 605712"/>
                  <a:gd name="connsiteY111" fmla="*/ 370035 h 763855"/>
                  <a:gd name="connsiteX112" fmla="*/ 593063 w 605712"/>
                  <a:gd name="connsiteY112" fmla="*/ 358626 h 763855"/>
                  <a:gd name="connsiteX113" fmla="*/ 570852 w 605712"/>
                  <a:gd name="connsiteY113" fmla="*/ 338349 h 763855"/>
                  <a:gd name="connsiteX114" fmla="*/ 567866 w 605712"/>
                  <a:gd name="connsiteY114" fmla="*/ 336661 h 763855"/>
                  <a:gd name="connsiteX115" fmla="*/ 528628 w 605712"/>
                  <a:gd name="connsiteY115" fmla="*/ 326449 h 763855"/>
                  <a:gd name="connsiteX116" fmla="*/ 516620 w 605712"/>
                  <a:gd name="connsiteY116" fmla="*/ 314352 h 763855"/>
                  <a:gd name="connsiteX117" fmla="*/ 502005 w 605712"/>
                  <a:gd name="connsiteY117" fmla="*/ 272109 h 763855"/>
                  <a:gd name="connsiteX118" fmla="*/ 500660 w 605712"/>
                  <a:gd name="connsiteY118" fmla="*/ 264011 h 763855"/>
                  <a:gd name="connsiteX119" fmla="*/ 500660 w 605712"/>
                  <a:gd name="connsiteY119" fmla="*/ 242586 h 763855"/>
                  <a:gd name="connsiteX120" fmla="*/ 479040 w 605712"/>
                  <a:gd name="connsiteY120" fmla="*/ 234915 h 763855"/>
                  <a:gd name="connsiteX121" fmla="*/ 471740 w 605712"/>
                  <a:gd name="connsiteY121" fmla="*/ 229604 h 763855"/>
                  <a:gd name="connsiteX122" fmla="*/ 401909 w 605712"/>
                  <a:gd name="connsiteY122" fmla="*/ 143316 h 763855"/>
                  <a:gd name="connsiteX123" fmla="*/ 399021 w 605712"/>
                  <a:gd name="connsiteY123" fmla="*/ 138513 h 763855"/>
                  <a:gd name="connsiteX124" fmla="*/ 379502 w 605712"/>
                  <a:gd name="connsiteY124" fmla="*/ 93698 h 763855"/>
                  <a:gd name="connsiteX125" fmla="*/ 367707 w 605712"/>
                  <a:gd name="connsiteY125" fmla="*/ 78960 h 763855"/>
                  <a:gd name="connsiteX126" fmla="*/ 343052 w 605712"/>
                  <a:gd name="connsiteY126" fmla="*/ 13491 h 763855"/>
                  <a:gd name="connsiteX127" fmla="*/ 335063 w 605712"/>
                  <a:gd name="connsiteY127" fmla="*/ 9590 h 763855"/>
                  <a:gd name="connsiteX128" fmla="*/ 304848 w 605712"/>
                  <a:gd name="connsiteY128" fmla="*/ 25523 h 763855"/>
                  <a:gd name="connsiteX129" fmla="*/ 298073 w 605712"/>
                  <a:gd name="connsiteY129" fmla="*/ 27227 h 763855"/>
                  <a:gd name="connsiteX130" fmla="*/ 283359 w 605712"/>
                  <a:gd name="connsiteY130" fmla="*/ 27227 h 763855"/>
                  <a:gd name="connsiteX131" fmla="*/ 279487 w 605712"/>
                  <a:gd name="connsiteY131" fmla="*/ 28654 h 763855"/>
                  <a:gd name="connsiteX132" fmla="*/ 250141 w 605712"/>
                  <a:gd name="connsiteY132" fmla="*/ 51471 h 763855"/>
                  <a:gd name="connsiteX133" fmla="*/ 238839 w 605712"/>
                  <a:gd name="connsiteY133" fmla="*/ 54553 h 763855"/>
                  <a:gd name="connsiteX134" fmla="*/ 227996 w 605712"/>
                  <a:gd name="connsiteY134" fmla="*/ 47357 h 763855"/>
                  <a:gd name="connsiteX135" fmla="*/ 216956 w 605712"/>
                  <a:gd name="connsiteY135" fmla="*/ 31227 h 763855"/>
                  <a:gd name="connsiteX136" fmla="*/ 209460 w 605712"/>
                  <a:gd name="connsiteY136" fmla="*/ 27818 h 763855"/>
                  <a:gd name="connsiteX137" fmla="*/ 119108 w 605712"/>
                  <a:gd name="connsiteY137" fmla="*/ 54651 h 763855"/>
                  <a:gd name="connsiteX138" fmla="*/ 115909 w 605712"/>
                  <a:gd name="connsiteY138" fmla="*/ 55225 h 763855"/>
                  <a:gd name="connsiteX139" fmla="*/ 80706 w 605712"/>
                  <a:gd name="connsiteY139" fmla="*/ 57274 h 763855"/>
                  <a:gd name="connsiteX140" fmla="*/ 72702 w 605712"/>
                  <a:gd name="connsiteY140" fmla="*/ 69175 h 763855"/>
                  <a:gd name="connsiteX141" fmla="*/ 70651 w 605712"/>
                  <a:gd name="connsiteY141" fmla="*/ 331563 h 763855"/>
                  <a:gd name="connsiteX142" fmla="*/ 54346 w 605712"/>
                  <a:gd name="connsiteY142" fmla="*/ 351987 h 763855"/>
                  <a:gd name="connsiteX143" fmla="*/ 16551 w 605712"/>
                  <a:gd name="connsiteY143" fmla="*/ 353676 h 763855"/>
                  <a:gd name="connsiteX144" fmla="*/ 8497 w 605712"/>
                  <a:gd name="connsiteY144" fmla="*/ 365708 h 763855"/>
                  <a:gd name="connsiteX145" fmla="*/ 8497 w 605712"/>
                  <a:gd name="connsiteY145" fmla="*/ 589427 h 76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605712" h="763855">
                    <a:moveTo>
                      <a:pt x="74850" y="763855"/>
                    </a:moveTo>
                    <a:cubicBezTo>
                      <a:pt x="68945" y="763855"/>
                      <a:pt x="63434" y="760133"/>
                      <a:pt x="60366" y="753888"/>
                    </a:cubicBezTo>
                    <a:lnTo>
                      <a:pt x="53377" y="739709"/>
                    </a:lnTo>
                    <a:cubicBezTo>
                      <a:pt x="51475" y="735824"/>
                      <a:pt x="50654" y="731202"/>
                      <a:pt x="51081" y="726711"/>
                    </a:cubicBezTo>
                    <a:lnTo>
                      <a:pt x="54624" y="687796"/>
                    </a:lnTo>
                    <a:cubicBezTo>
                      <a:pt x="54887" y="684943"/>
                      <a:pt x="54411" y="682058"/>
                      <a:pt x="53263" y="679600"/>
                    </a:cubicBezTo>
                    <a:lnTo>
                      <a:pt x="20570" y="610015"/>
                    </a:lnTo>
                    <a:cubicBezTo>
                      <a:pt x="19717" y="608163"/>
                      <a:pt x="18536" y="606704"/>
                      <a:pt x="17175" y="605769"/>
                    </a:cubicBezTo>
                    <a:lnTo>
                      <a:pt x="0" y="594033"/>
                    </a:lnTo>
                    <a:lnTo>
                      <a:pt x="0" y="365773"/>
                    </a:lnTo>
                    <a:cubicBezTo>
                      <a:pt x="0" y="354626"/>
                      <a:pt x="7152" y="345545"/>
                      <a:pt x="16289" y="345152"/>
                    </a:cubicBezTo>
                    <a:lnTo>
                      <a:pt x="54083" y="343464"/>
                    </a:lnTo>
                    <a:cubicBezTo>
                      <a:pt x="58463" y="343283"/>
                      <a:pt x="62088" y="337939"/>
                      <a:pt x="62154" y="331563"/>
                    </a:cubicBezTo>
                    <a:lnTo>
                      <a:pt x="64204" y="69175"/>
                    </a:lnTo>
                    <a:cubicBezTo>
                      <a:pt x="64287" y="58241"/>
                      <a:pt x="71356" y="49275"/>
                      <a:pt x="80313" y="48751"/>
                    </a:cubicBezTo>
                    <a:lnTo>
                      <a:pt x="115482" y="46718"/>
                    </a:lnTo>
                    <a:cubicBezTo>
                      <a:pt x="115893" y="46702"/>
                      <a:pt x="116335" y="46619"/>
                      <a:pt x="116762" y="46488"/>
                    </a:cubicBezTo>
                    <a:lnTo>
                      <a:pt x="207114" y="19654"/>
                    </a:lnTo>
                    <a:cubicBezTo>
                      <a:pt x="213314" y="17736"/>
                      <a:pt x="220073" y="20441"/>
                      <a:pt x="224173" y="26441"/>
                    </a:cubicBezTo>
                    <a:lnTo>
                      <a:pt x="235197" y="42554"/>
                    </a:lnTo>
                    <a:cubicBezTo>
                      <a:pt x="236575" y="44570"/>
                      <a:pt x="238380" y="45832"/>
                      <a:pt x="240266" y="46111"/>
                    </a:cubicBezTo>
                    <a:cubicBezTo>
                      <a:pt x="241939" y="46357"/>
                      <a:pt x="243514" y="45881"/>
                      <a:pt x="244958" y="44751"/>
                    </a:cubicBezTo>
                    <a:lnTo>
                      <a:pt x="274320" y="21933"/>
                    </a:lnTo>
                    <a:cubicBezTo>
                      <a:pt x="277043" y="19818"/>
                      <a:pt x="280209" y="18687"/>
                      <a:pt x="283457" y="18687"/>
                    </a:cubicBezTo>
                    <a:lnTo>
                      <a:pt x="298172" y="18687"/>
                    </a:lnTo>
                    <a:cubicBezTo>
                      <a:pt x="299107" y="18687"/>
                      <a:pt x="300025" y="18458"/>
                      <a:pt x="300911" y="17982"/>
                    </a:cubicBezTo>
                    <a:lnTo>
                      <a:pt x="334998" y="0"/>
                    </a:lnTo>
                    <a:lnTo>
                      <a:pt x="350007" y="7295"/>
                    </a:lnTo>
                    <a:lnTo>
                      <a:pt x="375630" y="75322"/>
                    </a:lnTo>
                    <a:lnTo>
                      <a:pt x="387277" y="89763"/>
                    </a:lnTo>
                    <a:lnTo>
                      <a:pt x="407027" y="135153"/>
                    </a:lnTo>
                    <a:cubicBezTo>
                      <a:pt x="407487" y="136202"/>
                      <a:pt x="408027" y="137136"/>
                      <a:pt x="408684" y="137940"/>
                    </a:cubicBezTo>
                    <a:lnTo>
                      <a:pt x="478547" y="224260"/>
                    </a:lnTo>
                    <a:cubicBezTo>
                      <a:pt x="479565" y="225539"/>
                      <a:pt x="480729" y="226407"/>
                      <a:pt x="482026" y="226866"/>
                    </a:cubicBezTo>
                    <a:lnTo>
                      <a:pt x="509354" y="236554"/>
                    </a:lnTo>
                    <a:lnTo>
                      <a:pt x="509354" y="264044"/>
                    </a:lnTo>
                    <a:cubicBezTo>
                      <a:pt x="509354" y="265847"/>
                      <a:pt x="509649" y="267667"/>
                      <a:pt x="510224" y="269338"/>
                    </a:cubicBezTo>
                    <a:lnTo>
                      <a:pt x="524839" y="311564"/>
                    </a:lnTo>
                    <a:cubicBezTo>
                      <a:pt x="526037" y="315007"/>
                      <a:pt x="528300" y="317482"/>
                      <a:pt x="530909" y="318170"/>
                    </a:cubicBezTo>
                    <a:lnTo>
                      <a:pt x="570146" y="328382"/>
                    </a:lnTo>
                    <a:cubicBezTo>
                      <a:pt x="572525" y="329022"/>
                      <a:pt x="574739" y="330235"/>
                      <a:pt x="576724" y="331989"/>
                    </a:cubicBezTo>
                    <a:lnTo>
                      <a:pt x="598968" y="352299"/>
                    </a:lnTo>
                    <a:cubicBezTo>
                      <a:pt x="603675" y="356593"/>
                      <a:pt x="606169" y="363462"/>
                      <a:pt x="605644" y="370690"/>
                    </a:cubicBezTo>
                    <a:cubicBezTo>
                      <a:pt x="605119" y="377641"/>
                      <a:pt x="601986" y="383542"/>
                      <a:pt x="596999" y="386886"/>
                    </a:cubicBezTo>
                    <a:lnTo>
                      <a:pt x="596999" y="386886"/>
                    </a:lnTo>
                    <a:cubicBezTo>
                      <a:pt x="596999" y="386886"/>
                      <a:pt x="527037" y="433816"/>
                      <a:pt x="527037" y="433816"/>
                    </a:cubicBezTo>
                    <a:cubicBezTo>
                      <a:pt x="526496" y="434161"/>
                      <a:pt x="525988" y="434604"/>
                      <a:pt x="525544" y="435095"/>
                    </a:cubicBezTo>
                    <a:lnTo>
                      <a:pt x="471083" y="493418"/>
                    </a:lnTo>
                    <a:cubicBezTo>
                      <a:pt x="470165" y="494401"/>
                      <a:pt x="469410" y="495598"/>
                      <a:pt x="468837" y="497025"/>
                    </a:cubicBezTo>
                    <a:lnTo>
                      <a:pt x="447544" y="548840"/>
                    </a:lnTo>
                    <a:cubicBezTo>
                      <a:pt x="447117" y="549857"/>
                      <a:pt x="446642" y="550807"/>
                      <a:pt x="446101" y="551709"/>
                    </a:cubicBezTo>
                    <a:lnTo>
                      <a:pt x="431600" y="576002"/>
                    </a:lnTo>
                    <a:cubicBezTo>
                      <a:pt x="428893" y="580526"/>
                      <a:pt x="424726" y="583525"/>
                      <a:pt x="420166" y="584264"/>
                    </a:cubicBezTo>
                    <a:lnTo>
                      <a:pt x="398546" y="587771"/>
                    </a:lnTo>
                    <a:cubicBezTo>
                      <a:pt x="395560" y="588247"/>
                      <a:pt x="392870" y="591197"/>
                      <a:pt x="391706" y="595279"/>
                    </a:cubicBezTo>
                    <a:lnTo>
                      <a:pt x="375499" y="653438"/>
                    </a:lnTo>
                    <a:lnTo>
                      <a:pt x="337311" y="672567"/>
                    </a:lnTo>
                    <a:cubicBezTo>
                      <a:pt x="334899" y="673748"/>
                      <a:pt x="332406" y="674272"/>
                      <a:pt x="329732" y="674075"/>
                    </a:cubicBezTo>
                    <a:lnTo>
                      <a:pt x="282784" y="670354"/>
                    </a:lnTo>
                    <a:cubicBezTo>
                      <a:pt x="279881" y="670125"/>
                      <a:pt x="277059" y="668978"/>
                      <a:pt x="274615" y="667060"/>
                    </a:cubicBezTo>
                    <a:lnTo>
                      <a:pt x="248960" y="646635"/>
                    </a:lnTo>
                    <a:cubicBezTo>
                      <a:pt x="248321" y="646127"/>
                      <a:pt x="247632" y="645750"/>
                      <a:pt x="246959" y="645504"/>
                    </a:cubicBezTo>
                    <a:lnTo>
                      <a:pt x="225601" y="637914"/>
                    </a:lnTo>
                    <a:cubicBezTo>
                      <a:pt x="223977" y="637341"/>
                      <a:pt x="222189" y="637538"/>
                      <a:pt x="220581" y="638504"/>
                    </a:cubicBezTo>
                    <a:lnTo>
                      <a:pt x="196828" y="652963"/>
                    </a:lnTo>
                    <a:cubicBezTo>
                      <a:pt x="194975" y="654093"/>
                      <a:pt x="193449" y="656142"/>
                      <a:pt x="192531" y="658732"/>
                    </a:cubicBezTo>
                    <a:lnTo>
                      <a:pt x="182295" y="687812"/>
                    </a:lnTo>
                    <a:cubicBezTo>
                      <a:pt x="180966" y="691615"/>
                      <a:pt x="178768" y="694762"/>
                      <a:pt x="175946" y="696991"/>
                    </a:cubicBezTo>
                    <a:lnTo>
                      <a:pt x="148257" y="718646"/>
                    </a:lnTo>
                    <a:cubicBezTo>
                      <a:pt x="147765" y="719022"/>
                      <a:pt x="147273" y="719498"/>
                      <a:pt x="146764" y="720105"/>
                    </a:cubicBezTo>
                    <a:lnTo>
                      <a:pt x="120863" y="751643"/>
                    </a:lnTo>
                    <a:cubicBezTo>
                      <a:pt x="118288" y="754774"/>
                      <a:pt x="115007" y="756757"/>
                      <a:pt x="111414" y="757429"/>
                    </a:cubicBezTo>
                    <a:lnTo>
                      <a:pt x="77474" y="763625"/>
                    </a:lnTo>
                    <a:cubicBezTo>
                      <a:pt x="76621" y="763773"/>
                      <a:pt x="75768" y="763855"/>
                      <a:pt x="74915" y="763855"/>
                    </a:cubicBezTo>
                    <a:close/>
                    <a:moveTo>
                      <a:pt x="8595" y="589492"/>
                    </a:moveTo>
                    <a:lnTo>
                      <a:pt x="22030" y="598688"/>
                    </a:lnTo>
                    <a:cubicBezTo>
                      <a:pt x="24671" y="600492"/>
                      <a:pt x="26852" y="603163"/>
                      <a:pt x="28362" y="606377"/>
                    </a:cubicBezTo>
                    <a:lnTo>
                      <a:pt x="61055" y="675944"/>
                    </a:lnTo>
                    <a:cubicBezTo>
                      <a:pt x="62859" y="679813"/>
                      <a:pt x="63597" y="684173"/>
                      <a:pt x="63187" y="688582"/>
                    </a:cubicBezTo>
                    <a:lnTo>
                      <a:pt x="59644" y="727497"/>
                    </a:lnTo>
                    <a:cubicBezTo>
                      <a:pt x="59365" y="730448"/>
                      <a:pt x="59873" y="733447"/>
                      <a:pt x="61104" y="735907"/>
                    </a:cubicBezTo>
                    <a:lnTo>
                      <a:pt x="68092" y="750086"/>
                    </a:lnTo>
                    <a:cubicBezTo>
                      <a:pt x="69863" y="753692"/>
                      <a:pt x="72915" y="755741"/>
                      <a:pt x="75851" y="755134"/>
                    </a:cubicBezTo>
                    <a:lnTo>
                      <a:pt x="109790" y="748938"/>
                    </a:lnTo>
                    <a:cubicBezTo>
                      <a:pt x="111365" y="748660"/>
                      <a:pt x="112874" y="747692"/>
                      <a:pt x="114138" y="746168"/>
                    </a:cubicBezTo>
                    <a:lnTo>
                      <a:pt x="140072" y="714580"/>
                    </a:lnTo>
                    <a:cubicBezTo>
                      <a:pt x="140990" y="713465"/>
                      <a:pt x="141941" y="712581"/>
                      <a:pt x="142876" y="711843"/>
                    </a:cubicBezTo>
                    <a:lnTo>
                      <a:pt x="170550" y="690189"/>
                    </a:lnTo>
                    <a:cubicBezTo>
                      <a:pt x="172059" y="689008"/>
                      <a:pt x="173322" y="687156"/>
                      <a:pt x="174109" y="684943"/>
                    </a:cubicBezTo>
                    <a:lnTo>
                      <a:pt x="184345" y="655864"/>
                    </a:lnTo>
                    <a:cubicBezTo>
                      <a:pt x="185904" y="651405"/>
                      <a:pt x="188726" y="647766"/>
                      <a:pt x="192285" y="645602"/>
                    </a:cubicBezTo>
                    <a:lnTo>
                      <a:pt x="216038" y="631161"/>
                    </a:lnTo>
                    <a:cubicBezTo>
                      <a:pt x="219876" y="628834"/>
                      <a:pt x="224273" y="628374"/>
                      <a:pt x="228406" y="629817"/>
                    </a:cubicBezTo>
                    <a:lnTo>
                      <a:pt x="249747" y="637390"/>
                    </a:lnTo>
                    <a:cubicBezTo>
                      <a:pt x="251289" y="637931"/>
                      <a:pt x="252831" y="638767"/>
                      <a:pt x="254242" y="639898"/>
                    </a:cubicBezTo>
                    <a:lnTo>
                      <a:pt x="279914" y="660322"/>
                    </a:lnTo>
                    <a:cubicBezTo>
                      <a:pt x="280997" y="661175"/>
                      <a:pt x="282194" y="661683"/>
                      <a:pt x="283408" y="661781"/>
                    </a:cubicBezTo>
                    <a:lnTo>
                      <a:pt x="330323" y="665503"/>
                    </a:lnTo>
                    <a:cubicBezTo>
                      <a:pt x="331340" y="665486"/>
                      <a:pt x="332390" y="665372"/>
                      <a:pt x="333390" y="664863"/>
                    </a:cubicBezTo>
                    <a:lnTo>
                      <a:pt x="368133" y="647438"/>
                    </a:lnTo>
                    <a:lnTo>
                      <a:pt x="383357" y="592918"/>
                    </a:lnTo>
                    <a:cubicBezTo>
                      <a:pt x="385456" y="585525"/>
                      <a:pt x="390721" y="580280"/>
                      <a:pt x="397086" y="579263"/>
                    </a:cubicBezTo>
                    <a:lnTo>
                      <a:pt x="418706" y="575756"/>
                    </a:lnTo>
                    <a:cubicBezTo>
                      <a:pt x="420757" y="575428"/>
                      <a:pt x="422725" y="573904"/>
                      <a:pt x="424120" y="571575"/>
                    </a:cubicBezTo>
                    <a:lnTo>
                      <a:pt x="438620" y="547315"/>
                    </a:lnTo>
                    <a:cubicBezTo>
                      <a:pt x="438949" y="546758"/>
                      <a:pt x="439244" y="546152"/>
                      <a:pt x="439506" y="545546"/>
                    </a:cubicBezTo>
                    <a:lnTo>
                      <a:pt x="460782" y="493746"/>
                    </a:lnTo>
                    <a:cubicBezTo>
                      <a:pt x="461750" y="491369"/>
                      <a:pt x="463079" y="489255"/>
                      <a:pt x="464719" y="487517"/>
                    </a:cubicBezTo>
                    <a:lnTo>
                      <a:pt x="519179" y="429194"/>
                    </a:lnTo>
                    <a:cubicBezTo>
                      <a:pt x="520049" y="428260"/>
                      <a:pt x="521066" y="427391"/>
                      <a:pt x="522132" y="426653"/>
                    </a:cubicBezTo>
                    <a:lnTo>
                      <a:pt x="592111" y="379739"/>
                    </a:lnTo>
                    <a:cubicBezTo>
                      <a:pt x="594834" y="377887"/>
                      <a:pt x="596671" y="374281"/>
                      <a:pt x="596966" y="370035"/>
                    </a:cubicBezTo>
                    <a:cubicBezTo>
                      <a:pt x="597295" y="365495"/>
                      <a:pt x="595802" y="361135"/>
                      <a:pt x="593063" y="358626"/>
                    </a:cubicBezTo>
                    <a:lnTo>
                      <a:pt x="570852" y="338349"/>
                    </a:lnTo>
                    <a:cubicBezTo>
                      <a:pt x="569950" y="337530"/>
                      <a:pt x="568916" y="336956"/>
                      <a:pt x="567866" y="336661"/>
                    </a:cubicBezTo>
                    <a:lnTo>
                      <a:pt x="528628" y="326449"/>
                    </a:lnTo>
                    <a:cubicBezTo>
                      <a:pt x="523231" y="325023"/>
                      <a:pt x="518770" y="320499"/>
                      <a:pt x="516620" y="314352"/>
                    </a:cubicBezTo>
                    <a:lnTo>
                      <a:pt x="502005" y="272109"/>
                    </a:lnTo>
                    <a:cubicBezTo>
                      <a:pt x="501136" y="269535"/>
                      <a:pt x="500660" y="266748"/>
                      <a:pt x="500660" y="264011"/>
                    </a:cubicBezTo>
                    <a:lnTo>
                      <a:pt x="500660" y="242586"/>
                    </a:lnTo>
                    <a:lnTo>
                      <a:pt x="479040" y="234915"/>
                    </a:lnTo>
                    <a:cubicBezTo>
                      <a:pt x="476268" y="233948"/>
                      <a:pt x="473742" y="232096"/>
                      <a:pt x="471740" y="229604"/>
                    </a:cubicBezTo>
                    <a:lnTo>
                      <a:pt x="401909" y="143316"/>
                    </a:lnTo>
                    <a:cubicBezTo>
                      <a:pt x="400745" y="141907"/>
                      <a:pt x="399776" y="140268"/>
                      <a:pt x="399021" y="138513"/>
                    </a:cubicBezTo>
                    <a:lnTo>
                      <a:pt x="379502" y="93698"/>
                    </a:lnTo>
                    <a:lnTo>
                      <a:pt x="367707" y="78960"/>
                    </a:lnTo>
                    <a:lnTo>
                      <a:pt x="343052" y="13491"/>
                    </a:lnTo>
                    <a:lnTo>
                      <a:pt x="335063" y="9590"/>
                    </a:lnTo>
                    <a:lnTo>
                      <a:pt x="304848" y="25523"/>
                    </a:lnTo>
                    <a:cubicBezTo>
                      <a:pt x="302715" y="26670"/>
                      <a:pt x="300452" y="27227"/>
                      <a:pt x="298073" y="27227"/>
                    </a:cubicBezTo>
                    <a:lnTo>
                      <a:pt x="283359" y="27227"/>
                    </a:lnTo>
                    <a:cubicBezTo>
                      <a:pt x="282030" y="27227"/>
                      <a:pt x="280702" y="27719"/>
                      <a:pt x="279487" y="28654"/>
                    </a:cubicBezTo>
                    <a:lnTo>
                      <a:pt x="250141" y="51471"/>
                    </a:lnTo>
                    <a:cubicBezTo>
                      <a:pt x="246811" y="54094"/>
                      <a:pt x="242841" y="55176"/>
                      <a:pt x="238839" y="54553"/>
                    </a:cubicBezTo>
                    <a:cubicBezTo>
                      <a:pt x="234590" y="53897"/>
                      <a:pt x="230735" y="51340"/>
                      <a:pt x="227996" y="47357"/>
                    </a:cubicBezTo>
                    <a:lnTo>
                      <a:pt x="216956" y="31227"/>
                    </a:lnTo>
                    <a:cubicBezTo>
                      <a:pt x="214955" y="28309"/>
                      <a:pt x="212199" y="26998"/>
                      <a:pt x="209460" y="27818"/>
                    </a:cubicBezTo>
                    <a:lnTo>
                      <a:pt x="119108" y="54651"/>
                    </a:lnTo>
                    <a:cubicBezTo>
                      <a:pt x="118057" y="54980"/>
                      <a:pt x="116991" y="55160"/>
                      <a:pt x="115909" y="55225"/>
                    </a:cubicBezTo>
                    <a:lnTo>
                      <a:pt x="80706" y="57274"/>
                    </a:lnTo>
                    <a:cubicBezTo>
                      <a:pt x="76343" y="57520"/>
                      <a:pt x="72751" y="62848"/>
                      <a:pt x="72702" y="69175"/>
                    </a:cubicBezTo>
                    <a:lnTo>
                      <a:pt x="70651" y="331563"/>
                    </a:lnTo>
                    <a:cubicBezTo>
                      <a:pt x="70552" y="342612"/>
                      <a:pt x="63383" y="351578"/>
                      <a:pt x="54346" y="351987"/>
                    </a:cubicBezTo>
                    <a:lnTo>
                      <a:pt x="16551" y="353676"/>
                    </a:lnTo>
                    <a:cubicBezTo>
                      <a:pt x="12106" y="353872"/>
                      <a:pt x="8497" y="359266"/>
                      <a:pt x="8497" y="365708"/>
                    </a:cubicBezTo>
                    <a:lnTo>
                      <a:pt x="8497" y="58942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6" name="Graphic 9">
              <a:extLst>
                <a:ext uri="{FF2B5EF4-FFF2-40B4-BE49-F238E27FC236}">
                  <a16:creationId xmlns:a16="http://schemas.microsoft.com/office/drawing/2014/main" id="{664237C4-8BC3-5842-5B61-FA4195DA83F7}"/>
                </a:ext>
              </a:extLst>
            </p:cNvPr>
            <p:cNvGrpSpPr/>
            <p:nvPr/>
          </p:nvGrpSpPr>
          <p:grpSpPr>
            <a:xfrm>
              <a:off x="10011325" y="11656029"/>
              <a:ext cx="149310" cy="169199"/>
              <a:chOff x="10011325" y="11656029"/>
              <a:chExt cx="149310" cy="169199"/>
            </a:xfrm>
            <a:grpFill/>
          </p:grpSpPr>
          <p:sp>
            <p:nvSpPr>
              <p:cNvPr id="1553" name="Freeform 1552">
                <a:extLst>
                  <a:ext uri="{FF2B5EF4-FFF2-40B4-BE49-F238E27FC236}">
                    <a16:creationId xmlns:a16="http://schemas.microsoft.com/office/drawing/2014/main" id="{262793B9-7B14-0027-EBFE-F791AB92E17A}"/>
                  </a:ext>
                </a:extLst>
              </p:cNvPr>
              <p:cNvSpPr/>
              <p:nvPr/>
            </p:nvSpPr>
            <p:spPr>
              <a:xfrm>
                <a:off x="10015596" y="11660318"/>
                <a:ext cx="140727" cy="160587"/>
              </a:xfrm>
              <a:custGeom>
                <a:avLst/>
                <a:gdLst>
                  <a:gd name="connsiteX0" fmla="*/ 122267 w 140727"/>
                  <a:gd name="connsiteY0" fmla="*/ 23331 h 160587"/>
                  <a:gd name="connsiteX1" fmla="*/ 136260 w 140727"/>
                  <a:gd name="connsiteY1" fmla="*/ 38658 h 160587"/>
                  <a:gd name="connsiteX2" fmla="*/ 138638 w 140727"/>
                  <a:gd name="connsiteY2" fmla="*/ 60115 h 160587"/>
                  <a:gd name="connsiteX3" fmla="*/ 124711 w 140727"/>
                  <a:gd name="connsiteY3" fmla="*/ 87441 h 160587"/>
                  <a:gd name="connsiteX4" fmla="*/ 123727 w 140727"/>
                  <a:gd name="connsiteY4" fmla="*/ 89768 h 160587"/>
                  <a:gd name="connsiteX5" fmla="*/ 117428 w 140727"/>
                  <a:gd name="connsiteY5" fmla="*/ 107980 h 160587"/>
                  <a:gd name="connsiteX6" fmla="*/ 109144 w 140727"/>
                  <a:gd name="connsiteY6" fmla="*/ 117094 h 160587"/>
                  <a:gd name="connsiteX7" fmla="*/ 83390 w 140727"/>
                  <a:gd name="connsiteY7" fmla="*/ 125913 h 160587"/>
                  <a:gd name="connsiteX8" fmla="*/ 75598 w 140727"/>
                  <a:gd name="connsiteY8" fmla="*/ 133731 h 160587"/>
                  <a:gd name="connsiteX9" fmla="*/ 69283 w 140727"/>
                  <a:gd name="connsiteY9" fmla="*/ 148337 h 160587"/>
                  <a:gd name="connsiteX10" fmla="*/ 61704 w 140727"/>
                  <a:gd name="connsiteY10" fmla="*/ 156074 h 160587"/>
                  <a:gd name="connsiteX11" fmla="*/ 51009 w 140727"/>
                  <a:gd name="connsiteY11" fmla="*/ 159975 h 160587"/>
                  <a:gd name="connsiteX12" fmla="*/ 38526 w 140727"/>
                  <a:gd name="connsiteY12" fmla="*/ 155631 h 160587"/>
                  <a:gd name="connsiteX13" fmla="*/ 3569 w 140727"/>
                  <a:gd name="connsiteY13" fmla="*/ 109045 h 160587"/>
                  <a:gd name="connsiteX14" fmla="*/ 3061 w 140727"/>
                  <a:gd name="connsiteY14" fmla="*/ 86998 h 160587"/>
                  <a:gd name="connsiteX15" fmla="*/ 28995 w 140727"/>
                  <a:gd name="connsiteY15" fmla="*/ 48067 h 160587"/>
                  <a:gd name="connsiteX16" fmla="*/ 31177 w 140727"/>
                  <a:gd name="connsiteY16" fmla="*/ 45477 h 160587"/>
                  <a:gd name="connsiteX17" fmla="*/ 63328 w 140727"/>
                  <a:gd name="connsiteY17" fmla="*/ 15496 h 160587"/>
                  <a:gd name="connsiteX18" fmla="*/ 65691 w 140727"/>
                  <a:gd name="connsiteY18" fmla="*/ 13758 h 160587"/>
                  <a:gd name="connsiteX19" fmla="*/ 87802 w 140727"/>
                  <a:gd name="connsiteY19" fmla="*/ 1349 h 160587"/>
                  <a:gd name="connsiteX20" fmla="*/ 100105 w 140727"/>
                  <a:gd name="connsiteY20" fmla="*/ 2989 h 160587"/>
                  <a:gd name="connsiteX21" fmla="*/ 121414 w 140727"/>
                  <a:gd name="connsiteY21" fmla="*/ 22446 h 160587"/>
                  <a:gd name="connsiteX22" fmla="*/ 122300 w 140727"/>
                  <a:gd name="connsiteY22" fmla="*/ 23331 h 16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0727" h="160587">
                    <a:moveTo>
                      <a:pt x="122267" y="23331"/>
                    </a:moveTo>
                    <a:lnTo>
                      <a:pt x="136260" y="38658"/>
                    </a:lnTo>
                    <a:cubicBezTo>
                      <a:pt x="141132" y="44001"/>
                      <a:pt x="142165" y="53214"/>
                      <a:pt x="138638" y="60115"/>
                    </a:cubicBezTo>
                    <a:lnTo>
                      <a:pt x="124711" y="87441"/>
                    </a:lnTo>
                    <a:cubicBezTo>
                      <a:pt x="124333" y="88178"/>
                      <a:pt x="124006" y="88948"/>
                      <a:pt x="123727" y="89768"/>
                    </a:cubicBezTo>
                    <a:lnTo>
                      <a:pt x="117428" y="107980"/>
                    </a:lnTo>
                    <a:cubicBezTo>
                      <a:pt x="115869" y="112488"/>
                      <a:pt x="112818" y="115832"/>
                      <a:pt x="109144" y="117094"/>
                    </a:cubicBezTo>
                    <a:lnTo>
                      <a:pt x="83390" y="125913"/>
                    </a:lnTo>
                    <a:cubicBezTo>
                      <a:pt x="80076" y="127044"/>
                      <a:pt x="77271" y="129864"/>
                      <a:pt x="75598" y="133731"/>
                    </a:cubicBezTo>
                    <a:lnTo>
                      <a:pt x="69283" y="148337"/>
                    </a:lnTo>
                    <a:cubicBezTo>
                      <a:pt x="67642" y="152124"/>
                      <a:pt x="64920" y="154894"/>
                      <a:pt x="61704" y="156074"/>
                    </a:cubicBezTo>
                    <a:lnTo>
                      <a:pt x="51009" y="159975"/>
                    </a:lnTo>
                    <a:cubicBezTo>
                      <a:pt x="46547" y="161598"/>
                      <a:pt x="41757" y="159942"/>
                      <a:pt x="38526" y="155631"/>
                    </a:cubicBezTo>
                    <a:lnTo>
                      <a:pt x="3569" y="109045"/>
                    </a:lnTo>
                    <a:cubicBezTo>
                      <a:pt x="-991" y="102980"/>
                      <a:pt x="-1204" y="93408"/>
                      <a:pt x="3061" y="86998"/>
                    </a:cubicBezTo>
                    <a:lnTo>
                      <a:pt x="28995" y="48067"/>
                    </a:lnTo>
                    <a:cubicBezTo>
                      <a:pt x="29635" y="47100"/>
                      <a:pt x="30373" y="46231"/>
                      <a:pt x="31177" y="45477"/>
                    </a:cubicBezTo>
                    <a:lnTo>
                      <a:pt x="63328" y="15496"/>
                    </a:lnTo>
                    <a:cubicBezTo>
                      <a:pt x="64067" y="14807"/>
                      <a:pt x="64854" y="14234"/>
                      <a:pt x="65691" y="13758"/>
                    </a:cubicBezTo>
                    <a:lnTo>
                      <a:pt x="87802" y="1349"/>
                    </a:lnTo>
                    <a:cubicBezTo>
                      <a:pt x="91838" y="-913"/>
                      <a:pt x="96497" y="-307"/>
                      <a:pt x="100105" y="2989"/>
                    </a:cubicBezTo>
                    <a:lnTo>
                      <a:pt x="121414" y="22446"/>
                    </a:lnTo>
                    <a:cubicBezTo>
                      <a:pt x="121709" y="22725"/>
                      <a:pt x="122004" y="23020"/>
                      <a:pt x="122300" y="2333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54" name="Freeform 1553">
                <a:extLst>
                  <a:ext uri="{FF2B5EF4-FFF2-40B4-BE49-F238E27FC236}">
                    <a16:creationId xmlns:a16="http://schemas.microsoft.com/office/drawing/2014/main" id="{5E5532AD-D50B-D392-4D7E-B9A0FC7219B5}"/>
                  </a:ext>
                </a:extLst>
              </p:cNvPr>
              <p:cNvSpPr/>
              <p:nvPr/>
            </p:nvSpPr>
            <p:spPr>
              <a:xfrm>
                <a:off x="10011325" y="11656029"/>
                <a:ext cx="149310" cy="169199"/>
              </a:xfrm>
              <a:custGeom>
                <a:avLst/>
                <a:gdLst>
                  <a:gd name="connsiteX0" fmla="*/ 51868 w 149310"/>
                  <a:gd name="connsiteY0" fmla="*/ 169166 h 169199"/>
                  <a:gd name="connsiteX1" fmla="*/ 39352 w 149310"/>
                  <a:gd name="connsiteY1" fmla="*/ 162511 h 169199"/>
                  <a:gd name="connsiteX2" fmla="*/ 4412 w 149310"/>
                  <a:gd name="connsiteY2" fmla="*/ 115925 h 169199"/>
                  <a:gd name="connsiteX3" fmla="*/ 3772 w 149310"/>
                  <a:gd name="connsiteY3" fmla="*/ 88911 h 169199"/>
                  <a:gd name="connsiteX4" fmla="*/ 29706 w 149310"/>
                  <a:gd name="connsiteY4" fmla="*/ 49980 h 169199"/>
                  <a:gd name="connsiteX5" fmla="*/ 32479 w 149310"/>
                  <a:gd name="connsiteY5" fmla="*/ 46668 h 169199"/>
                  <a:gd name="connsiteX6" fmla="*/ 64663 w 149310"/>
                  <a:gd name="connsiteY6" fmla="*/ 16654 h 169199"/>
                  <a:gd name="connsiteX7" fmla="*/ 67862 w 149310"/>
                  <a:gd name="connsiteY7" fmla="*/ 14327 h 169199"/>
                  <a:gd name="connsiteX8" fmla="*/ 89958 w 149310"/>
                  <a:gd name="connsiteY8" fmla="*/ 1918 h 169199"/>
                  <a:gd name="connsiteX9" fmla="*/ 107231 w 149310"/>
                  <a:gd name="connsiteY9" fmla="*/ 4114 h 169199"/>
                  <a:gd name="connsiteX10" fmla="*/ 128555 w 149310"/>
                  <a:gd name="connsiteY10" fmla="*/ 23571 h 169199"/>
                  <a:gd name="connsiteX11" fmla="*/ 129737 w 149310"/>
                  <a:gd name="connsiteY11" fmla="*/ 24752 h 169199"/>
                  <a:gd name="connsiteX12" fmla="*/ 143697 w 149310"/>
                  <a:gd name="connsiteY12" fmla="*/ 40063 h 169199"/>
                  <a:gd name="connsiteX13" fmla="*/ 146731 w 149310"/>
                  <a:gd name="connsiteY13" fmla="*/ 66388 h 169199"/>
                  <a:gd name="connsiteX14" fmla="*/ 132805 w 149310"/>
                  <a:gd name="connsiteY14" fmla="*/ 93697 h 169199"/>
                  <a:gd name="connsiteX15" fmla="*/ 132034 w 149310"/>
                  <a:gd name="connsiteY15" fmla="*/ 95500 h 169199"/>
                  <a:gd name="connsiteX16" fmla="*/ 125751 w 149310"/>
                  <a:gd name="connsiteY16" fmla="*/ 113712 h 169199"/>
                  <a:gd name="connsiteX17" fmla="*/ 114810 w 149310"/>
                  <a:gd name="connsiteY17" fmla="*/ 125482 h 169199"/>
                  <a:gd name="connsiteX18" fmla="*/ 89039 w 149310"/>
                  <a:gd name="connsiteY18" fmla="*/ 134284 h 169199"/>
                  <a:gd name="connsiteX19" fmla="*/ 83806 w 149310"/>
                  <a:gd name="connsiteY19" fmla="*/ 139726 h 169199"/>
                  <a:gd name="connsiteX20" fmla="*/ 77491 w 149310"/>
                  <a:gd name="connsiteY20" fmla="*/ 154364 h 169199"/>
                  <a:gd name="connsiteX21" fmla="*/ 67436 w 149310"/>
                  <a:gd name="connsiteY21" fmla="*/ 164429 h 169199"/>
                  <a:gd name="connsiteX22" fmla="*/ 56724 w 149310"/>
                  <a:gd name="connsiteY22" fmla="*/ 168347 h 169199"/>
                  <a:gd name="connsiteX23" fmla="*/ 51852 w 149310"/>
                  <a:gd name="connsiteY23" fmla="*/ 169199 h 169199"/>
                  <a:gd name="connsiteX24" fmla="*/ 97076 w 149310"/>
                  <a:gd name="connsiteY24" fmla="*/ 8622 h 169199"/>
                  <a:gd name="connsiteX25" fmla="*/ 94173 w 149310"/>
                  <a:gd name="connsiteY25" fmla="*/ 9409 h 169199"/>
                  <a:gd name="connsiteX26" fmla="*/ 72061 w 149310"/>
                  <a:gd name="connsiteY26" fmla="*/ 21818 h 169199"/>
                  <a:gd name="connsiteX27" fmla="*/ 70585 w 149310"/>
                  <a:gd name="connsiteY27" fmla="*/ 22916 h 169199"/>
                  <a:gd name="connsiteX28" fmla="*/ 38401 w 149310"/>
                  <a:gd name="connsiteY28" fmla="*/ 52930 h 169199"/>
                  <a:gd name="connsiteX29" fmla="*/ 36892 w 149310"/>
                  <a:gd name="connsiteY29" fmla="*/ 54733 h 169199"/>
                  <a:gd name="connsiteX30" fmla="*/ 10941 w 149310"/>
                  <a:gd name="connsiteY30" fmla="*/ 93697 h 169199"/>
                  <a:gd name="connsiteX31" fmla="*/ 11318 w 149310"/>
                  <a:gd name="connsiteY31" fmla="*/ 110778 h 169199"/>
                  <a:gd name="connsiteX32" fmla="*/ 46258 w 149310"/>
                  <a:gd name="connsiteY32" fmla="*/ 157347 h 169199"/>
                  <a:gd name="connsiteX33" fmla="*/ 53803 w 149310"/>
                  <a:gd name="connsiteY33" fmla="*/ 160233 h 169199"/>
                  <a:gd name="connsiteX34" fmla="*/ 64515 w 149310"/>
                  <a:gd name="connsiteY34" fmla="*/ 156315 h 169199"/>
                  <a:gd name="connsiteX35" fmla="*/ 69617 w 149310"/>
                  <a:gd name="connsiteY35" fmla="*/ 150922 h 169199"/>
                  <a:gd name="connsiteX36" fmla="*/ 75932 w 149310"/>
                  <a:gd name="connsiteY36" fmla="*/ 136300 h 169199"/>
                  <a:gd name="connsiteX37" fmla="*/ 86250 w 149310"/>
                  <a:gd name="connsiteY37" fmla="*/ 126137 h 169199"/>
                  <a:gd name="connsiteX38" fmla="*/ 112021 w 149310"/>
                  <a:gd name="connsiteY38" fmla="*/ 117335 h 169199"/>
                  <a:gd name="connsiteX39" fmla="*/ 117631 w 149310"/>
                  <a:gd name="connsiteY39" fmla="*/ 110876 h 169199"/>
                  <a:gd name="connsiteX40" fmla="*/ 123930 w 149310"/>
                  <a:gd name="connsiteY40" fmla="*/ 92648 h 169199"/>
                  <a:gd name="connsiteX41" fmla="*/ 125176 w 149310"/>
                  <a:gd name="connsiteY41" fmla="*/ 89746 h 169199"/>
                  <a:gd name="connsiteX42" fmla="*/ 139087 w 149310"/>
                  <a:gd name="connsiteY42" fmla="*/ 62487 h 169199"/>
                  <a:gd name="connsiteX43" fmla="*/ 137365 w 149310"/>
                  <a:gd name="connsiteY43" fmla="*/ 45881 h 169199"/>
                  <a:gd name="connsiteX44" fmla="*/ 122799 w 149310"/>
                  <a:gd name="connsiteY44" fmla="*/ 29981 h 169199"/>
                  <a:gd name="connsiteX45" fmla="*/ 101457 w 149310"/>
                  <a:gd name="connsiteY45" fmla="*/ 10491 h 169199"/>
                  <a:gd name="connsiteX46" fmla="*/ 97110 w 149310"/>
                  <a:gd name="connsiteY46" fmla="*/ 8638 h 16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9310" h="169199">
                    <a:moveTo>
                      <a:pt x="51868" y="169166"/>
                    </a:moveTo>
                    <a:cubicBezTo>
                      <a:pt x="47176" y="169166"/>
                      <a:pt x="42567" y="166822"/>
                      <a:pt x="39352" y="162511"/>
                    </a:cubicBezTo>
                    <a:lnTo>
                      <a:pt x="4412" y="115925"/>
                    </a:lnTo>
                    <a:cubicBezTo>
                      <a:pt x="-1215" y="108400"/>
                      <a:pt x="-1493" y="96796"/>
                      <a:pt x="3772" y="88911"/>
                    </a:cubicBezTo>
                    <a:lnTo>
                      <a:pt x="29706" y="49980"/>
                    </a:lnTo>
                    <a:cubicBezTo>
                      <a:pt x="30461" y="48816"/>
                      <a:pt x="31396" y="47700"/>
                      <a:pt x="32479" y="46668"/>
                    </a:cubicBezTo>
                    <a:lnTo>
                      <a:pt x="64663" y="16654"/>
                    </a:lnTo>
                    <a:cubicBezTo>
                      <a:pt x="65581" y="15769"/>
                      <a:pt x="66681" y="14982"/>
                      <a:pt x="67862" y="14327"/>
                    </a:cubicBezTo>
                    <a:lnTo>
                      <a:pt x="89958" y="1918"/>
                    </a:lnTo>
                    <a:cubicBezTo>
                      <a:pt x="95601" y="-1295"/>
                      <a:pt x="102261" y="-410"/>
                      <a:pt x="107231" y="4114"/>
                    </a:cubicBezTo>
                    <a:lnTo>
                      <a:pt x="128555" y="23571"/>
                    </a:lnTo>
                    <a:cubicBezTo>
                      <a:pt x="128966" y="23916"/>
                      <a:pt x="129343" y="24326"/>
                      <a:pt x="129737" y="24752"/>
                    </a:cubicBezTo>
                    <a:lnTo>
                      <a:pt x="143697" y="40063"/>
                    </a:lnTo>
                    <a:cubicBezTo>
                      <a:pt x="149815" y="46750"/>
                      <a:pt x="151095" y="57814"/>
                      <a:pt x="146731" y="66388"/>
                    </a:cubicBezTo>
                    <a:lnTo>
                      <a:pt x="132805" y="93697"/>
                    </a:lnTo>
                    <a:cubicBezTo>
                      <a:pt x="132492" y="94303"/>
                      <a:pt x="132247" y="94894"/>
                      <a:pt x="132034" y="95500"/>
                    </a:cubicBezTo>
                    <a:lnTo>
                      <a:pt x="125751" y="113712"/>
                    </a:lnTo>
                    <a:cubicBezTo>
                      <a:pt x="123750" y="119466"/>
                      <a:pt x="119747" y="123777"/>
                      <a:pt x="114810" y="125482"/>
                    </a:cubicBezTo>
                    <a:lnTo>
                      <a:pt x="89039" y="134284"/>
                    </a:lnTo>
                    <a:cubicBezTo>
                      <a:pt x="86890" y="135021"/>
                      <a:pt x="84987" y="137004"/>
                      <a:pt x="83806" y="139726"/>
                    </a:cubicBezTo>
                    <a:lnTo>
                      <a:pt x="77491" y="154364"/>
                    </a:lnTo>
                    <a:cubicBezTo>
                      <a:pt x="75407" y="159183"/>
                      <a:pt x="71733" y="162871"/>
                      <a:pt x="67436" y="164429"/>
                    </a:cubicBezTo>
                    <a:lnTo>
                      <a:pt x="56724" y="168347"/>
                    </a:lnTo>
                    <a:cubicBezTo>
                      <a:pt x="55116" y="168920"/>
                      <a:pt x="53476" y="169199"/>
                      <a:pt x="51852" y="169199"/>
                    </a:cubicBezTo>
                    <a:close/>
                    <a:moveTo>
                      <a:pt x="97076" y="8622"/>
                    </a:moveTo>
                    <a:cubicBezTo>
                      <a:pt x="96092" y="8622"/>
                      <a:pt x="95108" y="8868"/>
                      <a:pt x="94173" y="9409"/>
                    </a:cubicBezTo>
                    <a:lnTo>
                      <a:pt x="72061" y="21818"/>
                    </a:lnTo>
                    <a:cubicBezTo>
                      <a:pt x="71504" y="22146"/>
                      <a:pt x="71011" y="22506"/>
                      <a:pt x="70585" y="22916"/>
                    </a:cubicBezTo>
                    <a:lnTo>
                      <a:pt x="38401" y="52930"/>
                    </a:lnTo>
                    <a:cubicBezTo>
                      <a:pt x="37826" y="53471"/>
                      <a:pt x="37301" y="54094"/>
                      <a:pt x="36892" y="54733"/>
                    </a:cubicBezTo>
                    <a:lnTo>
                      <a:pt x="10941" y="93697"/>
                    </a:lnTo>
                    <a:cubicBezTo>
                      <a:pt x="7660" y="98615"/>
                      <a:pt x="7808" y="106106"/>
                      <a:pt x="11318" y="110778"/>
                    </a:cubicBezTo>
                    <a:lnTo>
                      <a:pt x="46258" y="157347"/>
                    </a:lnTo>
                    <a:cubicBezTo>
                      <a:pt x="48342" y="160102"/>
                      <a:pt x="51146" y="161216"/>
                      <a:pt x="53803" y="160233"/>
                    </a:cubicBezTo>
                    <a:lnTo>
                      <a:pt x="64515" y="156315"/>
                    </a:lnTo>
                    <a:cubicBezTo>
                      <a:pt x="66615" y="155561"/>
                      <a:pt x="68469" y="153594"/>
                      <a:pt x="69617" y="150922"/>
                    </a:cubicBezTo>
                    <a:lnTo>
                      <a:pt x="75932" y="136300"/>
                    </a:lnTo>
                    <a:cubicBezTo>
                      <a:pt x="78082" y="131317"/>
                      <a:pt x="81739" y="127694"/>
                      <a:pt x="86250" y="126137"/>
                    </a:cubicBezTo>
                    <a:lnTo>
                      <a:pt x="112021" y="117335"/>
                    </a:lnTo>
                    <a:cubicBezTo>
                      <a:pt x="114399" y="116498"/>
                      <a:pt x="116532" y="114072"/>
                      <a:pt x="117631" y="110876"/>
                    </a:cubicBezTo>
                    <a:lnTo>
                      <a:pt x="123930" y="92648"/>
                    </a:lnTo>
                    <a:cubicBezTo>
                      <a:pt x="124307" y="91632"/>
                      <a:pt x="124701" y="90665"/>
                      <a:pt x="125176" y="89746"/>
                    </a:cubicBezTo>
                    <a:lnTo>
                      <a:pt x="139087" y="62487"/>
                    </a:lnTo>
                    <a:cubicBezTo>
                      <a:pt x="141793" y="57175"/>
                      <a:pt x="141023" y="49864"/>
                      <a:pt x="137365" y="45881"/>
                    </a:cubicBezTo>
                    <a:lnTo>
                      <a:pt x="122799" y="29981"/>
                    </a:lnTo>
                    <a:lnTo>
                      <a:pt x="101457" y="10491"/>
                    </a:lnTo>
                    <a:cubicBezTo>
                      <a:pt x="100111" y="9261"/>
                      <a:pt x="98619" y="8638"/>
                      <a:pt x="97110" y="863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7" name="Graphic 9">
              <a:extLst>
                <a:ext uri="{FF2B5EF4-FFF2-40B4-BE49-F238E27FC236}">
                  <a16:creationId xmlns:a16="http://schemas.microsoft.com/office/drawing/2014/main" id="{E8AAF50D-904C-2019-472F-D0BBAAF52F2B}"/>
                </a:ext>
              </a:extLst>
            </p:cNvPr>
            <p:cNvGrpSpPr/>
            <p:nvPr/>
          </p:nvGrpSpPr>
          <p:grpSpPr>
            <a:xfrm>
              <a:off x="9329934" y="11112844"/>
              <a:ext cx="1052374" cy="1057945"/>
              <a:chOff x="9329934" y="11112844"/>
              <a:chExt cx="1052374" cy="1057945"/>
            </a:xfrm>
            <a:grpFill/>
          </p:grpSpPr>
          <p:sp>
            <p:nvSpPr>
              <p:cNvPr id="1551" name="Freeform 1550">
                <a:extLst>
                  <a:ext uri="{FF2B5EF4-FFF2-40B4-BE49-F238E27FC236}">
                    <a16:creationId xmlns:a16="http://schemas.microsoft.com/office/drawing/2014/main" id="{2262D909-B209-56DA-BF68-5D6E65B52460}"/>
                  </a:ext>
                </a:extLst>
              </p:cNvPr>
              <p:cNvSpPr/>
              <p:nvPr/>
            </p:nvSpPr>
            <p:spPr>
              <a:xfrm>
                <a:off x="9334252" y="11117205"/>
                <a:ext cx="1043826" cy="1049266"/>
              </a:xfrm>
              <a:custGeom>
                <a:avLst/>
                <a:gdLst>
                  <a:gd name="connsiteX0" fmla="*/ 3630 w 1043826"/>
                  <a:gd name="connsiteY0" fmla="*/ 526497 h 1049266"/>
                  <a:gd name="connsiteX1" fmla="*/ 21462 w 1043826"/>
                  <a:gd name="connsiteY1" fmla="*/ 503253 h 1049266"/>
                  <a:gd name="connsiteX2" fmla="*/ 37832 w 1043826"/>
                  <a:gd name="connsiteY2" fmla="*/ 501548 h 1049266"/>
                  <a:gd name="connsiteX3" fmla="*/ 51102 w 1043826"/>
                  <a:gd name="connsiteY3" fmla="*/ 514023 h 1049266"/>
                  <a:gd name="connsiteX4" fmla="*/ 55630 w 1043826"/>
                  <a:gd name="connsiteY4" fmla="*/ 521972 h 1049266"/>
                  <a:gd name="connsiteX5" fmla="*/ 61043 w 1043826"/>
                  <a:gd name="connsiteY5" fmla="*/ 542529 h 1049266"/>
                  <a:gd name="connsiteX6" fmla="*/ 71181 w 1043826"/>
                  <a:gd name="connsiteY6" fmla="*/ 553429 h 1049266"/>
                  <a:gd name="connsiteX7" fmla="*/ 92440 w 1043826"/>
                  <a:gd name="connsiteY7" fmla="*/ 557412 h 1049266"/>
                  <a:gd name="connsiteX8" fmla="*/ 94311 w 1043826"/>
                  <a:gd name="connsiteY8" fmla="*/ 557953 h 1049266"/>
                  <a:gd name="connsiteX9" fmla="*/ 129873 w 1043826"/>
                  <a:gd name="connsiteY9" fmla="*/ 571952 h 1049266"/>
                  <a:gd name="connsiteX10" fmla="*/ 135123 w 1043826"/>
                  <a:gd name="connsiteY10" fmla="*/ 572526 h 1049266"/>
                  <a:gd name="connsiteX11" fmla="*/ 164437 w 1043826"/>
                  <a:gd name="connsiteY11" fmla="*/ 567772 h 1049266"/>
                  <a:gd name="connsiteX12" fmla="*/ 169063 w 1043826"/>
                  <a:gd name="connsiteY12" fmla="*/ 565789 h 1049266"/>
                  <a:gd name="connsiteX13" fmla="*/ 217897 w 1043826"/>
                  <a:gd name="connsiteY13" fmla="*/ 530137 h 1049266"/>
                  <a:gd name="connsiteX14" fmla="*/ 224310 w 1043826"/>
                  <a:gd name="connsiteY14" fmla="*/ 515907 h 1049266"/>
                  <a:gd name="connsiteX15" fmla="*/ 224310 w 1043826"/>
                  <a:gd name="connsiteY15" fmla="*/ 220801 h 1049266"/>
                  <a:gd name="connsiteX16" fmla="*/ 239615 w 1043826"/>
                  <a:gd name="connsiteY16" fmla="*/ 231275 h 1049266"/>
                  <a:gd name="connsiteX17" fmla="*/ 244504 w 1043826"/>
                  <a:gd name="connsiteY17" fmla="*/ 237226 h 1049266"/>
                  <a:gd name="connsiteX18" fmla="*/ 277196 w 1043826"/>
                  <a:gd name="connsiteY18" fmla="*/ 306826 h 1049266"/>
                  <a:gd name="connsiteX19" fmla="*/ 278951 w 1043826"/>
                  <a:gd name="connsiteY19" fmla="*/ 317219 h 1049266"/>
                  <a:gd name="connsiteX20" fmla="*/ 275392 w 1043826"/>
                  <a:gd name="connsiteY20" fmla="*/ 356151 h 1049266"/>
                  <a:gd name="connsiteX21" fmla="*/ 277278 w 1043826"/>
                  <a:gd name="connsiteY21" fmla="*/ 366854 h 1049266"/>
                  <a:gd name="connsiteX22" fmla="*/ 284267 w 1043826"/>
                  <a:gd name="connsiteY22" fmla="*/ 381034 h 1049266"/>
                  <a:gd name="connsiteX23" fmla="*/ 296668 w 1043826"/>
                  <a:gd name="connsiteY23" fmla="*/ 388427 h 1049266"/>
                  <a:gd name="connsiteX24" fmla="*/ 330607 w 1043826"/>
                  <a:gd name="connsiteY24" fmla="*/ 382231 h 1049266"/>
                  <a:gd name="connsiteX25" fmla="*/ 337497 w 1043826"/>
                  <a:gd name="connsiteY25" fmla="*/ 377951 h 1049266"/>
                  <a:gd name="connsiteX26" fmla="*/ 363464 w 1043826"/>
                  <a:gd name="connsiteY26" fmla="*/ 346348 h 1049266"/>
                  <a:gd name="connsiteX27" fmla="*/ 365580 w 1043826"/>
                  <a:gd name="connsiteY27" fmla="*/ 344266 h 1049266"/>
                  <a:gd name="connsiteX28" fmla="*/ 393253 w 1043826"/>
                  <a:gd name="connsiteY28" fmla="*/ 322612 h 1049266"/>
                  <a:gd name="connsiteX29" fmla="*/ 398207 w 1043826"/>
                  <a:gd name="connsiteY29" fmla="*/ 315416 h 1049266"/>
                  <a:gd name="connsiteX30" fmla="*/ 408444 w 1043826"/>
                  <a:gd name="connsiteY30" fmla="*/ 286336 h 1049266"/>
                  <a:gd name="connsiteX31" fmla="*/ 414562 w 1043826"/>
                  <a:gd name="connsiteY31" fmla="*/ 278337 h 1049266"/>
                  <a:gd name="connsiteX32" fmla="*/ 438315 w 1043826"/>
                  <a:gd name="connsiteY32" fmla="*/ 263896 h 1049266"/>
                  <a:gd name="connsiteX33" fmla="*/ 447025 w 1043826"/>
                  <a:gd name="connsiteY33" fmla="*/ 262929 h 1049266"/>
                  <a:gd name="connsiteX34" fmla="*/ 468366 w 1043826"/>
                  <a:gd name="connsiteY34" fmla="*/ 270501 h 1049266"/>
                  <a:gd name="connsiteX35" fmla="*/ 471631 w 1043826"/>
                  <a:gd name="connsiteY35" fmla="*/ 272337 h 1049266"/>
                  <a:gd name="connsiteX36" fmla="*/ 497270 w 1043826"/>
                  <a:gd name="connsiteY36" fmla="*/ 292729 h 1049266"/>
                  <a:gd name="connsiteX37" fmla="*/ 503110 w 1043826"/>
                  <a:gd name="connsiteY37" fmla="*/ 295123 h 1049266"/>
                  <a:gd name="connsiteX38" fmla="*/ 550040 w 1043826"/>
                  <a:gd name="connsiteY38" fmla="*/ 298843 h 1049266"/>
                  <a:gd name="connsiteX39" fmla="*/ 555372 w 1043826"/>
                  <a:gd name="connsiteY39" fmla="*/ 297778 h 1049266"/>
                  <a:gd name="connsiteX40" fmla="*/ 591854 w 1043826"/>
                  <a:gd name="connsiteY40" fmla="*/ 279501 h 1049266"/>
                  <a:gd name="connsiteX41" fmla="*/ 598743 w 1043826"/>
                  <a:gd name="connsiteY41" fmla="*/ 254339 h 1049266"/>
                  <a:gd name="connsiteX42" fmla="*/ 607585 w 1043826"/>
                  <a:gd name="connsiteY42" fmla="*/ 223161 h 1049266"/>
                  <a:gd name="connsiteX43" fmla="*/ 617870 w 1043826"/>
                  <a:gd name="connsiteY43" fmla="*/ 212572 h 1049266"/>
                  <a:gd name="connsiteX44" fmla="*/ 639490 w 1043826"/>
                  <a:gd name="connsiteY44" fmla="*/ 209064 h 1049266"/>
                  <a:gd name="connsiteX45" fmla="*/ 647905 w 1043826"/>
                  <a:gd name="connsiteY45" fmla="*/ 202852 h 1049266"/>
                  <a:gd name="connsiteX46" fmla="*/ 662423 w 1043826"/>
                  <a:gd name="connsiteY46" fmla="*/ 178575 h 1049266"/>
                  <a:gd name="connsiteX47" fmla="*/ 663587 w 1043826"/>
                  <a:gd name="connsiteY47" fmla="*/ 176247 h 1049266"/>
                  <a:gd name="connsiteX48" fmla="*/ 684880 w 1043826"/>
                  <a:gd name="connsiteY48" fmla="*/ 124432 h 1049266"/>
                  <a:gd name="connsiteX49" fmla="*/ 687980 w 1043826"/>
                  <a:gd name="connsiteY49" fmla="*/ 119514 h 1049266"/>
                  <a:gd name="connsiteX50" fmla="*/ 742441 w 1043826"/>
                  <a:gd name="connsiteY50" fmla="*/ 61207 h 1049266"/>
                  <a:gd name="connsiteX51" fmla="*/ 744671 w 1043826"/>
                  <a:gd name="connsiteY51" fmla="*/ 59289 h 1049266"/>
                  <a:gd name="connsiteX52" fmla="*/ 830333 w 1043826"/>
                  <a:gd name="connsiteY52" fmla="*/ 1836 h 1049266"/>
                  <a:gd name="connsiteX53" fmla="*/ 836140 w 1043826"/>
                  <a:gd name="connsiteY53" fmla="*/ 0 h 1049266"/>
                  <a:gd name="connsiteX54" fmla="*/ 856267 w 1043826"/>
                  <a:gd name="connsiteY54" fmla="*/ 0 h 1049266"/>
                  <a:gd name="connsiteX55" fmla="*/ 860286 w 1043826"/>
                  <a:gd name="connsiteY55" fmla="*/ 852 h 1049266"/>
                  <a:gd name="connsiteX56" fmla="*/ 886285 w 1043826"/>
                  <a:gd name="connsiteY56" fmla="*/ 12162 h 1049266"/>
                  <a:gd name="connsiteX57" fmla="*/ 894635 w 1043826"/>
                  <a:gd name="connsiteY57" fmla="*/ 12015 h 1049266"/>
                  <a:gd name="connsiteX58" fmla="*/ 907889 w 1043826"/>
                  <a:gd name="connsiteY58" fmla="*/ 5737 h 1049266"/>
                  <a:gd name="connsiteX59" fmla="*/ 914549 w 1043826"/>
                  <a:gd name="connsiteY59" fmla="*/ 5031 h 1049266"/>
                  <a:gd name="connsiteX60" fmla="*/ 938302 w 1043826"/>
                  <a:gd name="connsiteY60" fmla="*/ 10818 h 1049266"/>
                  <a:gd name="connsiteX61" fmla="*/ 947947 w 1043826"/>
                  <a:gd name="connsiteY61" fmla="*/ 21703 h 1049266"/>
                  <a:gd name="connsiteX62" fmla="*/ 975457 w 1043826"/>
                  <a:gd name="connsiteY62" fmla="*/ 128579 h 1049266"/>
                  <a:gd name="connsiteX63" fmla="*/ 990450 w 1043826"/>
                  <a:gd name="connsiteY63" fmla="*/ 183345 h 1049266"/>
                  <a:gd name="connsiteX64" fmla="*/ 991007 w 1043826"/>
                  <a:gd name="connsiteY64" fmla="*/ 191393 h 1049266"/>
                  <a:gd name="connsiteX65" fmla="*/ 980493 w 1043826"/>
                  <a:gd name="connsiteY65" fmla="*/ 275780 h 1049266"/>
                  <a:gd name="connsiteX66" fmla="*/ 980870 w 1043826"/>
                  <a:gd name="connsiteY66" fmla="*/ 283124 h 1049266"/>
                  <a:gd name="connsiteX67" fmla="*/ 986906 w 1043826"/>
                  <a:gd name="connsiteY67" fmla="*/ 308859 h 1049266"/>
                  <a:gd name="connsiteX68" fmla="*/ 954755 w 1043826"/>
                  <a:gd name="connsiteY68" fmla="*/ 293484 h 1049266"/>
                  <a:gd name="connsiteX69" fmla="*/ 936383 w 1043826"/>
                  <a:gd name="connsiteY69" fmla="*/ 300466 h 1049266"/>
                  <a:gd name="connsiteX70" fmla="*/ 930018 w 1043826"/>
                  <a:gd name="connsiteY70" fmla="*/ 322415 h 1049266"/>
                  <a:gd name="connsiteX71" fmla="*/ 928656 w 1043826"/>
                  <a:gd name="connsiteY71" fmla="*/ 325825 h 1049266"/>
                  <a:gd name="connsiteX72" fmla="*/ 915582 w 1043826"/>
                  <a:gd name="connsiteY72" fmla="*/ 350823 h 1049266"/>
                  <a:gd name="connsiteX73" fmla="*/ 913418 w 1043826"/>
                  <a:gd name="connsiteY73" fmla="*/ 359970 h 1049266"/>
                  <a:gd name="connsiteX74" fmla="*/ 913418 w 1043826"/>
                  <a:gd name="connsiteY74" fmla="*/ 375853 h 1049266"/>
                  <a:gd name="connsiteX75" fmla="*/ 917388 w 1043826"/>
                  <a:gd name="connsiteY75" fmla="*/ 387754 h 1049266"/>
                  <a:gd name="connsiteX76" fmla="*/ 945618 w 1043826"/>
                  <a:gd name="connsiteY76" fmla="*/ 422096 h 1049266"/>
                  <a:gd name="connsiteX77" fmla="*/ 956330 w 1043826"/>
                  <a:gd name="connsiteY77" fmla="*/ 426308 h 1049266"/>
                  <a:gd name="connsiteX78" fmla="*/ 982264 w 1043826"/>
                  <a:gd name="connsiteY78" fmla="*/ 420736 h 1049266"/>
                  <a:gd name="connsiteX79" fmla="*/ 991876 w 1043826"/>
                  <a:gd name="connsiteY79" fmla="*/ 410802 h 1049266"/>
                  <a:gd name="connsiteX80" fmla="*/ 997487 w 1043826"/>
                  <a:gd name="connsiteY80" fmla="*/ 393049 h 1049266"/>
                  <a:gd name="connsiteX81" fmla="*/ 1009166 w 1043826"/>
                  <a:gd name="connsiteY81" fmla="*/ 382902 h 1049266"/>
                  <a:gd name="connsiteX82" fmla="*/ 1031197 w 1043826"/>
                  <a:gd name="connsiteY82" fmla="*/ 382902 h 1049266"/>
                  <a:gd name="connsiteX83" fmla="*/ 1043122 w 1043826"/>
                  <a:gd name="connsiteY83" fmla="*/ 404573 h 1049266"/>
                  <a:gd name="connsiteX84" fmla="*/ 1033263 w 1043826"/>
                  <a:gd name="connsiteY84" fmla="*/ 441406 h 1049266"/>
                  <a:gd name="connsiteX85" fmla="*/ 1032673 w 1043826"/>
                  <a:gd name="connsiteY85" fmla="*/ 444635 h 1049266"/>
                  <a:gd name="connsiteX86" fmla="*/ 1026259 w 1043826"/>
                  <a:gd name="connsiteY86" fmla="*/ 508384 h 1049266"/>
                  <a:gd name="connsiteX87" fmla="*/ 1024799 w 1043826"/>
                  <a:gd name="connsiteY87" fmla="*/ 514154 h 1049266"/>
                  <a:gd name="connsiteX88" fmla="*/ 1011201 w 1043826"/>
                  <a:gd name="connsiteY88" fmla="*/ 546069 h 1049266"/>
                  <a:gd name="connsiteX89" fmla="*/ 1007674 w 1043826"/>
                  <a:gd name="connsiteY89" fmla="*/ 551298 h 1049266"/>
                  <a:gd name="connsiteX90" fmla="*/ 966238 w 1043826"/>
                  <a:gd name="connsiteY90" fmla="*/ 591099 h 1049266"/>
                  <a:gd name="connsiteX91" fmla="*/ 954755 w 1043826"/>
                  <a:gd name="connsiteY91" fmla="*/ 602277 h 1049266"/>
                  <a:gd name="connsiteX92" fmla="*/ 928016 w 1043826"/>
                  <a:gd name="connsiteY92" fmla="*/ 642930 h 1049266"/>
                  <a:gd name="connsiteX93" fmla="*/ 926574 w 1043826"/>
                  <a:gd name="connsiteY93" fmla="*/ 645652 h 1049266"/>
                  <a:gd name="connsiteX94" fmla="*/ 909366 w 1043826"/>
                  <a:gd name="connsiteY94" fmla="*/ 686238 h 1049266"/>
                  <a:gd name="connsiteX95" fmla="*/ 908102 w 1043826"/>
                  <a:gd name="connsiteY95" fmla="*/ 688664 h 1049266"/>
                  <a:gd name="connsiteX96" fmla="*/ 872638 w 1043826"/>
                  <a:gd name="connsiteY96" fmla="*/ 745315 h 1049266"/>
                  <a:gd name="connsiteX97" fmla="*/ 871407 w 1043826"/>
                  <a:gd name="connsiteY97" fmla="*/ 747020 h 1049266"/>
                  <a:gd name="connsiteX98" fmla="*/ 800871 w 1043826"/>
                  <a:gd name="connsiteY98" fmla="*/ 831472 h 1049266"/>
                  <a:gd name="connsiteX99" fmla="*/ 755777 w 1043826"/>
                  <a:gd name="connsiteY99" fmla="*/ 880862 h 1049266"/>
                  <a:gd name="connsiteX100" fmla="*/ 753972 w 1043826"/>
                  <a:gd name="connsiteY100" fmla="*/ 882516 h 1049266"/>
                  <a:gd name="connsiteX101" fmla="*/ 707632 w 1043826"/>
                  <a:gd name="connsiteY101" fmla="*/ 917432 h 1049266"/>
                  <a:gd name="connsiteX102" fmla="*/ 705696 w 1043826"/>
                  <a:gd name="connsiteY102" fmla="*/ 918628 h 1049266"/>
                  <a:gd name="connsiteX103" fmla="*/ 641623 w 1043826"/>
                  <a:gd name="connsiteY103" fmla="*/ 949544 h 1049266"/>
                  <a:gd name="connsiteX104" fmla="*/ 638473 w 1043826"/>
                  <a:gd name="connsiteY104" fmla="*/ 950495 h 1049266"/>
                  <a:gd name="connsiteX105" fmla="*/ 607929 w 1043826"/>
                  <a:gd name="connsiteY105" fmla="*/ 954478 h 1049266"/>
                  <a:gd name="connsiteX106" fmla="*/ 601040 w 1043826"/>
                  <a:gd name="connsiteY106" fmla="*/ 978231 h 1049266"/>
                  <a:gd name="connsiteX107" fmla="*/ 565771 w 1043826"/>
                  <a:gd name="connsiteY107" fmla="*/ 966870 h 1049266"/>
                  <a:gd name="connsiteX108" fmla="*/ 558357 w 1043826"/>
                  <a:gd name="connsiteY108" fmla="*/ 967395 h 1049266"/>
                  <a:gd name="connsiteX109" fmla="*/ 533030 w 1043826"/>
                  <a:gd name="connsiteY109" fmla="*/ 979508 h 1049266"/>
                  <a:gd name="connsiteX110" fmla="*/ 526518 w 1043826"/>
                  <a:gd name="connsiteY110" fmla="*/ 980280 h 1049266"/>
                  <a:gd name="connsiteX111" fmla="*/ 463216 w 1043826"/>
                  <a:gd name="connsiteY111" fmla="*/ 966166 h 1049266"/>
                  <a:gd name="connsiteX112" fmla="*/ 458671 w 1043826"/>
                  <a:gd name="connsiteY112" fmla="*/ 966231 h 1049266"/>
                  <a:gd name="connsiteX113" fmla="*/ 423813 w 1043826"/>
                  <a:gd name="connsiteY113" fmla="*/ 974968 h 1049266"/>
                  <a:gd name="connsiteX114" fmla="*/ 419942 w 1043826"/>
                  <a:gd name="connsiteY114" fmla="*/ 975148 h 1049266"/>
                  <a:gd name="connsiteX115" fmla="*/ 397436 w 1043826"/>
                  <a:gd name="connsiteY115" fmla="*/ 971722 h 1049266"/>
                  <a:gd name="connsiteX116" fmla="*/ 391416 w 1043826"/>
                  <a:gd name="connsiteY116" fmla="*/ 972706 h 1049266"/>
                  <a:gd name="connsiteX117" fmla="*/ 331050 w 1043826"/>
                  <a:gd name="connsiteY117" fmla="*/ 1002868 h 1049266"/>
                  <a:gd name="connsiteX118" fmla="*/ 328934 w 1043826"/>
                  <a:gd name="connsiteY118" fmla="*/ 1003654 h 1049266"/>
                  <a:gd name="connsiteX119" fmla="*/ 277098 w 1043826"/>
                  <a:gd name="connsiteY119" fmla="*/ 1016785 h 1049266"/>
                  <a:gd name="connsiteX120" fmla="*/ 272964 w 1043826"/>
                  <a:gd name="connsiteY120" fmla="*/ 1018866 h 1049266"/>
                  <a:gd name="connsiteX121" fmla="*/ 238648 w 1043826"/>
                  <a:gd name="connsiteY121" fmla="*/ 1045880 h 1049266"/>
                  <a:gd name="connsiteX122" fmla="*/ 232545 w 1043826"/>
                  <a:gd name="connsiteY122" fmla="*/ 1048257 h 1049266"/>
                  <a:gd name="connsiteX123" fmla="*/ 211072 w 1043826"/>
                  <a:gd name="connsiteY123" fmla="*/ 1049257 h 1049266"/>
                  <a:gd name="connsiteX124" fmla="*/ 202182 w 1043826"/>
                  <a:gd name="connsiteY124" fmla="*/ 1045094 h 1049266"/>
                  <a:gd name="connsiteX125" fmla="*/ 184056 w 1043826"/>
                  <a:gd name="connsiteY125" fmla="*/ 1024046 h 1049266"/>
                  <a:gd name="connsiteX126" fmla="*/ 176214 w 1043826"/>
                  <a:gd name="connsiteY126" fmla="*/ 1019882 h 1049266"/>
                  <a:gd name="connsiteX127" fmla="*/ 162681 w 1043826"/>
                  <a:gd name="connsiteY127" fmla="*/ 1019063 h 1049266"/>
                  <a:gd name="connsiteX128" fmla="*/ 154266 w 1043826"/>
                  <a:gd name="connsiteY128" fmla="*/ 1014194 h 1049266"/>
                  <a:gd name="connsiteX129" fmla="*/ 130169 w 1043826"/>
                  <a:gd name="connsiteY129" fmla="*/ 982427 h 1049266"/>
                  <a:gd name="connsiteX130" fmla="*/ 127873 w 1043826"/>
                  <a:gd name="connsiteY130" fmla="*/ 993606 h 1049266"/>
                  <a:gd name="connsiteX131" fmla="*/ 120163 w 1043826"/>
                  <a:gd name="connsiteY131" fmla="*/ 974837 h 1049266"/>
                  <a:gd name="connsiteX132" fmla="*/ 118687 w 1043826"/>
                  <a:gd name="connsiteY132" fmla="*/ 967165 h 1049266"/>
                  <a:gd name="connsiteX133" fmla="*/ 118687 w 1043826"/>
                  <a:gd name="connsiteY133" fmla="*/ 927431 h 1049266"/>
                  <a:gd name="connsiteX134" fmla="*/ 117456 w 1043826"/>
                  <a:gd name="connsiteY134" fmla="*/ 920382 h 1049266"/>
                  <a:gd name="connsiteX135" fmla="*/ 98018 w 1043826"/>
                  <a:gd name="connsiteY135" fmla="*/ 867829 h 1049266"/>
                  <a:gd name="connsiteX136" fmla="*/ 112354 w 1043826"/>
                  <a:gd name="connsiteY136" fmla="*/ 857158 h 1049266"/>
                  <a:gd name="connsiteX137" fmla="*/ 118687 w 1043826"/>
                  <a:gd name="connsiteY137" fmla="*/ 842996 h 1049266"/>
                  <a:gd name="connsiteX138" fmla="*/ 118687 w 1043826"/>
                  <a:gd name="connsiteY138" fmla="*/ 794917 h 1049266"/>
                  <a:gd name="connsiteX139" fmla="*/ 116242 w 1043826"/>
                  <a:gd name="connsiteY139" fmla="*/ 785246 h 1049266"/>
                  <a:gd name="connsiteX140" fmla="*/ 75414 w 1043826"/>
                  <a:gd name="connsiteY140" fmla="*/ 713334 h 1049266"/>
                  <a:gd name="connsiteX141" fmla="*/ 74741 w 1043826"/>
                  <a:gd name="connsiteY141" fmla="*/ 712022 h 1049266"/>
                  <a:gd name="connsiteX142" fmla="*/ 42901 w 1043826"/>
                  <a:gd name="connsiteY142" fmla="*/ 642832 h 1049266"/>
                  <a:gd name="connsiteX143" fmla="*/ 42901 w 1043826"/>
                  <a:gd name="connsiteY143" fmla="*/ 641438 h 1049266"/>
                  <a:gd name="connsiteX144" fmla="*/ 1613 w 1043826"/>
                  <a:gd name="connsiteY144" fmla="*/ 545970 h 1049266"/>
                  <a:gd name="connsiteX145" fmla="*/ 3663 w 1043826"/>
                  <a:gd name="connsiteY145" fmla="*/ 526481 h 1049266"/>
                  <a:gd name="connsiteX146" fmla="*/ 802724 w 1043826"/>
                  <a:gd name="connsiteY146" fmla="*/ 565559 h 1049266"/>
                  <a:gd name="connsiteX147" fmla="*/ 781417 w 1043826"/>
                  <a:gd name="connsiteY147" fmla="*/ 546102 h 1049266"/>
                  <a:gd name="connsiteX148" fmla="*/ 769114 w 1043826"/>
                  <a:gd name="connsiteY148" fmla="*/ 544463 h 1049266"/>
                  <a:gd name="connsiteX149" fmla="*/ 747001 w 1043826"/>
                  <a:gd name="connsiteY149" fmla="*/ 556872 h 1049266"/>
                  <a:gd name="connsiteX150" fmla="*/ 744639 w 1043826"/>
                  <a:gd name="connsiteY150" fmla="*/ 558610 h 1049266"/>
                  <a:gd name="connsiteX151" fmla="*/ 712487 w 1043826"/>
                  <a:gd name="connsiteY151" fmla="*/ 588590 h 1049266"/>
                  <a:gd name="connsiteX152" fmla="*/ 710306 w 1043826"/>
                  <a:gd name="connsiteY152" fmla="*/ 591181 h 1049266"/>
                  <a:gd name="connsiteX153" fmla="*/ 684371 w 1043826"/>
                  <a:gd name="connsiteY153" fmla="*/ 630112 h 1049266"/>
                  <a:gd name="connsiteX154" fmla="*/ 684880 w 1043826"/>
                  <a:gd name="connsiteY154" fmla="*/ 652159 h 1049266"/>
                  <a:gd name="connsiteX155" fmla="*/ 719836 w 1043826"/>
                  <a:gd name="connsiteY155" fmla="*/ 698745 h 1049266"/>
                  <a:gd name="connsiteX156" fmla="*/ 732319 w 1043826"/>
                  <a:gd name="connsiteY156" fmla="*/ 703089 h 1049266"/>
                  <a:gd name="connsiteX157" fmla="*/ 743015 w 1043826"/>
                  <a:gd name="connsiteY157" fmla="*/ 699188 h 1049266"/>
                  <a:gd name="connsiteX158" fmla="*/ 750593 w 1043826"/>
                  <a:gd name="connsiteY158" fmla="*/ 691450 h 1049266"/>
                  <a:gd name="connsiteX159" fmla="*/ 756909 w 1043826"/>
                  <a:gd name="connsiteY159" fmla="*/ 676845 h 1049266"/>
                  <a:gd name="connsiteX160" fmla="*/ 764700 w 1043826"/>
                  <a:gd name="connsiteY160" fmla="*/ 669026 h 1049266"/>
                  <a:gd name="connsiteX161" fmla="*/ 790454 w 1043826"/>
                  <a:gd name="connsiteY161" fmla="*/ 660208 h 1049266"/>
                  <a:gd name="connsiteX162" fmla="*/ 798738 w 1043826"/>
                  <a:gd name="connsiteY162" fmla="*/ 651093 h 1049266"/>
                  <a:gd name="connsiteX163" fmla="*/ 805037 w 1043826"/>
                  <a:gd name="connsiteY163" fmla="*/ 632881 h 1049266"/>
                  <a:gd name="connsiteX164" fmla="*/ 806022 w 1043826"/>
                  <a:gd name="connsiteY164" fmla="*/ 630554 h 1049266"/>
                  <a:gd name="connsiteX165" fmla="*/ 819949 w 1043826"/>
                  <a:gd name="connsiteY165" fmla="*/ 603229 h 1049266"/>
                  <a:gd name="connsiteX166" fmla="*/ 817570 w 1043826"/>
                  <a:gd name="connsiteY166" fmla="*/ 581771 h 1049266"/>
                  <a:gd name="connsiteX167" fmla="*/ 803577 w 1043826"/>
                  <a:gd name="connsiteY167" fmla="*/ 566444 h 1049266"/>
                  <a:gd name="connsiteX168" fmla="*/ 802692 w 1043826"/>
                  <a:gd name="connsiteY168" fmla="*/ 565559 h 104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043826" h="1049266">
                    <a:moveTo>
                      <a:pt x="3630" y="526497"/>
                    </a:moveTo>
                    <a:lnTo>
                      <a:pt x="21462" y="503253"/>
                    </a:lnTo>
                    <a:cubicBezTo>
                      <a:pt x="25841" y="497532"/>
                      <a:pt x="32796" y="496811"/>
                      <a:pt x="37832" y="501548"/>
                    </a:cubicBezTo>
                    <a:lnTo>
                      <a:pt x="51102" y="514023"/>
                    </a:lnTo>
                    <a:cubicBezTo>
                      <a:pt x="53203" y="516006"/>
                      <a:pt x="54794" y="518776"/>
                      <a:pt x="55630" y="521972"/>
                    </a:cubicBezTo>
                    <a:lnTo>
                      <a:pt x="61043" y="542529"/>
                    </a:lnTo>
                    <a:cubicBezTo>
                      <a:pt x="62569" y="548348"/>
                      <a:pt x="66490" y="552544"/>
                      <a:pt x="71181" y="553429"/>
                    </a:cubicBezTo>
                    <a:lnTo>
                      <a:pt x="92440" y="557412"/>
                    </a:lnTo>
                    <a:cubicBezTo>
                      <a:pt x="93064" y="557527"/>
                      <a:pt x="93687" y="557707"/>
                      <a:pt x="94311" y="557953"/>
                    </a:cubicBezTo>
                    <a:lnTo>
                      <a:pt x="129873" y="571952"/>
                    </a:lnTo>
                    <a:cubicBezTo>
                      <a:pt x="131563" y="572624"/>
                      <a:pt x="133352" y="572821"/>
                      <a:pt x="135123" y="572526"/>
                    </a:cubicBezTo>
                    <a:lnTo>
                      <a:pt x="164437" y="567772"/>
                    </a:lnTo>
                    <a:cubicBezTo>
                      <a:pt x="166061" y="567510"/>
                      <a:pt x="167635" y="566838"/>
                      <a:pt x="169063" y="565789"/>
                    </a:cubicBezTo>
                    <a:lnTo>
                      <a:pt x="217897" y="530137"/>
                    </a:lnTo>
                    <a:cubicBezTo>
                      <a:pt x="221866" y="527235"/>
                      <a:pt x="224310" y="521808"/>
                      <a:pt x="224310" y="515907"/>
                    </a:cubicBezTo>
                    <a:lnTo>
                      <a:pt x="224310" y="220801"/>
                    </a:lnTo>
                    <a:lnTo>
                      <a:pt x="239615" y="231275"/>
                    </a:lnTo>
                    <a:cubicBezTo>
                      <a:pt x="241633" y="232653"/>
                      <a:pt x="243322" y="234718"/>
                      <a:pt x="244504" y="237226"/>
                    </a:cubicBezTo>
                    <a:lnTo>
                      <a:pt x="277196" y="306826"/>
                    </a:lnTo>
                    <a:cubicBezTo>
                      <a:pt x="278656" y="309941"/>
                      <a:pt x="279280" y="313597"/>
                      <a:pt x="278951" y="317219"/>
                    </a:cubicBezTo>
                    <a:lnTo>
                      <a:pt x="275392" y="356151"/>
                    </a:lnTo>
                    <a:cubicBezTo>
                      <a:pt x="275048" y="359888"/>
                      <a:pt x="275720" y="363674"/>
                      <a:pt x="277278" y="366854"/>
                    </a:cubicBezTo>
                    <a:lnTo>
                      <a:pt x="284267" y="381034"/>
                    </a:lnTo>
                    <a:cubicBezTo>
                      <a:pt x="286924" y="386427"/>
                      <a:pt x="291780" y="389312"/>
                      <a:pt x="296668" y="388427"/>
                    </a:cubicBezTo>
                    <a:lnTo>
                      <a:pt x="330607" y="382231"/>
                    </a:lnTo>
                    <a:cubicBezTo>
                      <a:pt x="333183" y="381755"/>
                      <a:pt x="335594" y="380264"/>
                      <a:pt x="337497" y="377951"/>
                    </a:cubicBezTo>
                    <a:lnTo>
                      <a:pt x="363464" y="346348"/>
                    </a:lnTo>
                    <a:cubicBezTo>
                      <a:pt x="364104" y="345561"/>
                      <a:pt x="364825" y="344856"/>
                      <a:pt x="365580" y="344266"/>
                    </a:cubicBezTo>
                    <a:lnTo>
                      <a:pt x="393253" y="322612"/>
                    </a:lnTo>
                    <a:cubicBezTo>
                      <a:pt x="395435" y="320907"/>
                      <a:pt x="397157" y="318399"/>
                      <a:pt x="398207" y="315416"/>
                    </a:cubicBezTo>
                    <a:lnTo>
                      <a:pt x="408444" y="286336"/>
                    </a:lnTo>
                    <a:cubicBezTo>
                      <a:pt x="409690" y="282813"/>
                      <a:pt x="411855" y="279976"/>
                      <a:pt x="414562" y="278337"/>
                    </a:cubicBezTo>
                    <a:lnTo>
                      <a:pt x="438315" y="263896"/>
                    </a:lnTo>
                    <a:cubicBezTo>
                      <a:pt x="441038" y="262240"/>
                      <a:pt x="444122" y="261896"/>
                      <a:pt x="447025" y="262929"/>
                    </a:cubicBezTo>
                    <a:lnTo>
                      <a:pt x="468366" y="270501"/>
                    </a:lnTo>
                    <a:cubicBezTo>
                      <a:pt x="469514" y="270912"/>
                      <a:pt x="470614" y="271535"/>
                      <a:pt x="471631" y="272337"/>
                    </a:cubicBezTo>
                    <a:lnTo>
                      <a:pt x="497270" y="292729"/>
                    </a:lnTo>
                    <a:cubicBezTo>
                      <a:pt x="499041" y="294139"/>
                      <a:pt x="501042" y="294959"/>
                      <a:pt x="503110" y="295123"/>
                    </a:cubicBezTo>
                    <a:lnTo>
                      <a:pt x="550040" y="298843"/>
                    </a:lnTo>
                    <a:cubicBezTo>
                      <a:pt x="551862" y="298991"/>
                      <a:pt x="553666" y="298630"/>
                      <a:pt x="555372" y="297778"/>
                    </a:cubicBezTo>
                    <a:lnTo>
                      <a:pt x="591854" y="279501"/>
                    </a:lnTo>
                    <a:lnTo>
                      <a:pt x="598743" y="254339"/>
                    </a:lnTo>
                    <a:lnTo>
                      <a:pt x="607585" y="223161"/>
                    </a:lnTo>
                    <a:cubicBezTo>
                      <a:pt x="609209" y="217424"/>
                      <a:pt x="613179" y="213342"/>
                      <a:pt x="617870" y="212572"/>
                    </a:cubicBezTo>
                    <a:lnTo>
                      <a:pt x="639490" y="209064"/>
                    </a:lnTo>
                    <a:cubicBezTo>
                      <a:pt x="642820" y="208523"/>
                      <a:pt x="645855" y="206294"/>
                      <a:pt x="647905" y="202852"/>
                    </a:cubicBezTo>
                    <a:lnTo>
                      <a:pt x="662423" y="178575"/>
                    </a:lnTo>
                    <a:cubicBezTo>
                      <a:pt x="662866" y="177838"/>
                      <a:pt x="663243" y="177067"/>
                      <a:pt x="663587" y="176247"/>
                    </a:cubicBezTo>
                    <a:lnTo>
                      <a:pt x="684880" y="124432"/>
                    </a:lnTo>
                    <a:cubicBezTo>
                      <a:pt x="685651" y="122546"/>
                      <a:pt x="686700" y="120875"/>
                      <a:pt x="687980" y="119514"/>
                    </a:cubicBezTo>
                    <a:lnTo>
                      <a:pt x="742441" y="61207"/>
                    </a:lnTo>
                    <a:cubicBezTo>
                      <a:pt x="743129" y="60470"/>
                      <a:pt x="743884" y="59831"/>
                      <a:pt x="744671" y="59289"/>
                    </a:cubicBezTo>
                    <a:lnTo>
                      <a:pt x="830333" y="1836"/>
                    </a:lnTo>
                    <a:cubicBezTo>
                      <a:pt x="832120" y="639"/>
                      <a:pt x="834121" y="0"/>
                      <a:pt x="836140" y="0"/>
                    </a:cubicBezTo>
                    <a:lnTo>
                      <a:pt x="856267" y="0"/>
                    </a:lnTo>
                    <a:cubicBezTo>
                      <a:pt x="857629" y="0"/>
                      <a:pt x="858989" y="278"/>
                      <a:pt x="860286" y="852"/>
                    </a:cubicBezTo>
                    <a:lnTo>
                      <a:pt x="886285" y="12162"/>
                    </a:lnTo>
                    <a:cubicBezTo>
                      <a:pt x="889008" y="13343"/>
                      <a:pt x="891945" y="13294"/>
                      <a:pt x="894635" y="12015"/>
                    </a:cubicBezTo>
                    <a:lnTo>
                      <a:pt x="907889" y="5737"/>
                    </a:lnTo>
                    <a:cubicBezTo>
                      <a:pt x="910022" y="4737"/>
                      <a:pt x="912318" y="4474"/>
                      <a:pt x="914549" y="5031"/>
                    </a:cubicBezTo>
                    <a:lnTo>
                      <a:pt x="938302" y="10818"/>
                    </a:lnTo>
                    <a:cubicBezTo>
                      <a:pt x="942796" y="11917"/>
                      <a:pt x="946488" y="16080"/>
                      <a:pt x="947947" y="21703"/>
                    </a:cubicBezTo>
                    <a:lnTo>
                      <a:pt x="975457" y="128579"/>
                    </a:lnTo>
                    <a:lnTo>
                      <a:pt x="990450" y="183345"/>
                    </a:lnTo>
                    <a:cubicBezTo>
                      <a:pt x="991155" y="185919"/>
                      <a:pt x="991352" y="188689"/>
                      <a:pt x="991007" y="191393"/>
                    </a:cubicBezTo>
                    <a:lnTo>
                      <a:pt x="980493" y="275780"/>
                    </a:lnTo>
                    <a:cubicBezTo>
                      <a:pt x="980180" y="278239"/>
                      <a:pt x="980313" y="280746"/>
                      <a:pt x="980870" y="283124"/>
                    </a:cubicBezTo>
                    <a:lnTo>
                      <a:pt x="986906" y="308859"/>
                    </a:lnTo>
                    <a:lnTo>
                      <a:pt x="954755" y="293484"/>
                    </a:lnTo>
                    <a:lnTo>
                      <a:pt x="936383" y="300466"/>
                    </a:lnTo>
                    <a:lnTo>
                      <a:pt x="930018" y="322415"/>
                    </a:lnTo>
                    <a:cubicBezTo>
                      <a:pt x="929673" y="323612"/>
                      <a:pt x="929214" y="324759"/>
                      <a:pt x="928656" y="325825"/>
                    </a:cubicBezTo>
                    <a:lnTo>
                      <a:pt x="915582" y="350823"/>
                    </a:lnTo>
                    <a:cubicBezTo>
                      <a:pt x="914172" y="353527"/>
                      <a:pt x="913418" y="356708"/>
                      <a:pt x="913418" y="359970"/>
                    </a:cubicBezTo>
                    <a:lnTo>
                      <a:pt x="913418" y="375853"/>
                    </a:lnTo>
                    <a:cubicBezTo>
                      <a:pt x="913418" y="380362"/>
                      <a:pt x="914861" y="384673"/>
                      <a:pt x="917388" y="387754"/>
                    </a:cubicBezTo>
                    <a:lnTo>
                      <a:pt x="945618" y="422096"/>
                    </a:lnTo>
                    <a:cubicBezTo>
                      <a:pt x="948489" y="425587"/>
                      <a:pt x="952442" y="427145"/>
                      <a:pt x="956330" y="426308"/>
                    </a:cubicBezTo>
                    <a:lnTo>
                      <a:pt x="982264" y="420736"/>
                    </a:lnTo>
                    <a:cubicBezTo>
                      <a:pt x="986578" y="419801"/>
                      <a:pt x="990219" y="416047"/>
                      <a:pt x="991876" y="410802"/>
                    </a:cubicBezTo>
                    <a:lnTo>
                      <a:pt x="997487" y="393049"/>
                    </a:lnTo>
                    <a:cubicBezTo>
                      <a:pt x="999423" y="386918"/>
                      <a:pt x="1004048" y="382902"/>
                      <a:pt x="1009166" y="382902"/>
                    </a:cubicBezTo>
                    <a:lnTo>
                      <a:pt x="1031197" y="382902"/>
                    </a:lnTo>
                    <a:cubicBezTo>
                      <a:pt x="1039874" y="382902"/>
                      <a:pt x="1045960" y="393967"/>
                      <a:pt x="1043122" y="404573"/>
                    </a:cubicBezTo>
                    <a:lnTo>
                      <a:pt x="1033263" y="441406"/>
                    </a:lnTo>
                    <a:cubicBezTo>
                      <a:pt x="1032985" y="442454"/>
                      <a:pt x="1032788" y="443537"/>
                      <a:pt x="1032673" y="444635"/>
                    </a:cubicBezTo>
                    <a:lnTo>
                      <a:pt x="1026259" y="508384"/>
                    </a:lnTo>
                    <a:cubicBezTo>
                      <a:pt x="1026063" y="510417"/>
                      <a:pt x="1025554" y="512367"/>
                      <a:pt x="1024799" y="514154"/>
                    </a:cubicBezTo>
                    <a:lnTo>
                      <a:pt x="1011201" y="546069"/>
                    </a:lnTo>
                    <a:cubicBezTo>
                      <a:pt x="1010331" y="548118"/>
                      <a:pt x="1009117" y="549905"/>
                      <a:pt x="1007674" y="551298"/>
                    </a:cubicBezTo>
                    <a:lnTo>
                      <a:pt x="966238" y="591099"/>
                    </a:lnTo>
                    <a:lnTo>
                      <a:pt x="954755" y="602277"/>
                    </a:lnTo>
                    <a:lnTo>
                      <a:pt x="928016" y="642930"/>
                    </a:lnTo>
                    <a:cubicBezTo>
                      <a:pt x="927459" y="643766"/>
                      <a:pt x="926983" y="644684"/>
                      <a:pt x="926574" y="645652"/>
                    </a:cubicBezTo>
                    <a:lnTo>
                      <a:pt x="909366" y="686238"/>
                    </a:lnTo>
                    <a:cubicBezTo>
                      <a:pt x="909004" y="687090"/>
                      <a:pt x="908578" y="687910"/>
                      <a:pt x="908102" y="688664"/>
                    </a:cubicBezTo>
                    <a:lnTo>
                      <a:pt x="872638" y="745315"/>
                    </a:lnTo>
                    <a:cubicBezTo>
                      <a:pt x="872260" y="745921"/>
                      <a:pt x="871851" y="746495"/>
                      <a:pt x="871407" y="747020"/>
                    </a:cubicBezTo>
                    <a:lnTo>
                      <a:pt x="800871" y="831472"/>
                    </a:lnTo>
                    <a:lnTo>
                      <a:pt x="755777" y="880862"/>
                    </a:lnTo>
                    <a:cubicBezTo>
                      <a:pt x="755219" y="881484"/>
                      <a:pt x="754612" y="882025"/>
                      <a:pt x="753972" y="882516"/>
                    </a:cubicBezTo>
                    <a:lnTo>
                      <a:pt x="707632" y="917432"/>
                    </a:lnTo>
                    <a:cubicBezTo>
                      <a:pt x="707009" y="917891"/>
                      <a:pt x="706369" y="918301"/>
                      <a:pt x="705696" y="918628"/>
                    </a:cubicBezTo>
                    <a:lnTo>
                      <a:pt x="641623" y="949544"/>
                    </a:lnTo>
                    <a:cubicBezTo>
                      <a:pt x="640606" y="950036"/>
                      <a:pt x="639556" y="950347"/>
                      <a:pt x="638473" y="950495"/>
                    </a:cubicBezTo>
                    <a:lnTo>
                      <a:pt x="607929" y="954478"/>
                    </a:lnTo>
                    <a:lnTo>
                      <a:pt x="601040" y="978231"/>
                    </a:lnTo>
                    <a:lnTo>
                      <a:pt x="565771" y="966870"/>
                    </a:lnTo>
                    <a:cubicBezTo>
                      <a:pt x="563311" y="966084"/>
                      <a:pt x="560719" y="966264"/>
                      <a:pt x="558357" y="967395"/>
                    </a:cubicBezTo>
                    <a:lnTo>
                      <a:pt x="533030" y="979508"/>
                    </a:lnTo>
                    <a:cubicBezTo>
                      <a:pt x="530946" y="980509"/>
                      <a:pt x="528700" y="980771"/>
                      <a:pt x="526518" y="980280"/>
                    </a:cubicBezTo>
                    <a:lnTo>
                      <a:pt x="463216" y="966166"/>
                    </a:lnTo>
                    <a:cubicBezTo>
                      <a:pt x="461706" y="965837"/>
                      <a:pt x="460164" y="965854"/>
                      <a:pt x="458671" y="966231"/>
                    </a:cubicBezTo>
                    <a:lnTo>
                      <a:pt x="423813" y="974968"/>
                    </a:lnTo>
                    <a:cubicBezTo>
                      <a:pt x="422534" y="975296"/>
                      <a:pt x="421238" y="975345"/>
                      <a:pt x="419942" y="975148"/>
                    </a:cubicBezTo>
                    <a:lnTo>
                      <a:pt x="397436" y="971722"/>
                    </a:lnTo>
                    <a:cubicBezTo>
                      <a:pt x="395402" y="971411"/>
                      <a:pt x="393335" y="971755"/>
                      <a:pt x="391416" y="972706"/>
                    </a:cubicBezTo>
                    <a:lnTo>
                      <a:pt x="331050" y="1002868"/>
                    </a:lnTo>
                    <a:cubicBezTo>
                      <a:pt x="330361" y="1003212"/>
                      <a:pt x="329656" y="1003474"/>
                      <a:pt x="328934" y="1003654"/>
                    </a:cubicBezTo>
                    <a:lnTo>
                      <a:pt x="277098" y="1016785"/>
                    </a:lnTo>
                    <a:cubicBezTo>
                      <a:pt x="275638" y="1017162"/>
                      <a:pt x="274228" y="1017866"/>
                      <a:pt x="272964" y="1018866"/>
                    </a:cubicBezTo>
                    <a:lnTo>
                      <a:pt x="238648" y="1045880"/>
                    </a:lnTo>
                    <a:cubicBezTo>
                      <a:pt x="236810" y="1047339"/>
                      <a:pt x="234711" y="1048142"/>
                      <a:pt x="232545" y="1048257"/>
                    </a:cubicBezTo>
                    <a:lnTo>
                      <a:pt x="211072" y="1049257"/>
                    </a:lnTo>
                    <a:cubicBezTo>
                      <a:pt x="207808" y="1049405"/>
                      <a:pt x="204626" y="1047913"/>
                      <a:pt x="202182" y="1045094"/>
                    </a:cubicBezTo>
                    <a:lnTo>
                      <a:pt x="184056" y="1024046"/>
                    </a:lnTo>
                    <a:cubicBezTo>
                      <a:pt x="181890" y="1021538"/>
                      <a:pt x="179118" y="1020062"/>
                      <a:pt x="176214" y="1019882"/>
                    </a:cubicBezTo>
                    <a:lnTo>
                      <a:pt x="162681" y="1019063"/>
                    </a:lnTo>
                    <a:cubicBezTo>
                      <a:pt x="159499" y="1018866"/>
                      <a:pt x="156498" y="1017129"/>
                      <a:pt x="154266" y="1014194"/>
                    </a:cubicBezTo>
                    <a:lnTo>
                      <a:pt x="130169" y="982427"/>
                    </a:lnTo>
                    <a:lnTo>
                      <a:pt x="127873" y="993606"/>
                    </a:lnTo>
                    <a:lnTo>
                      <a:pt x="120163" y="974837"/>
                    </a:lnTo>
                    <a:cubicBezTo>
                      <a:pt x="119195" y="972477"/>
                      <a:pt x="118687" y="969837"/>
                      <a:pt x="118687" y="967165"/>
                    </a:cubicBezTo>
                    <a:lnTo>
                      <a:pt x="118687" y="927431"/>
                    </a:lnTo>
                    <a:cubicBezTo>
                      <a:pt x="118687" y="924988"/>
                      <a:pt x="118260" y="922579"/>
                      <a:pt x="117456" y="920382"/>
                    </a:cubicBezTo>
                    <a:lnTo>
                      <a:pt x="98018" y="867829"/>
                    </a:lnTo>
                    <a:lnTo>
                      <a:pt x="112354" y="857158"/>
                    </a:lnTo>
                    <a:cubicBezTo>
                      <a:pt x="116275" y="854240"/>
                      <a:pt x="118687" y="848848"/>
                      <a:pt x="118687" y="842996"/>
                    </a:cubicBezTo>
                    <a:lnTo>
                      <a:pt x="118687" y="794917"/>
                    </a:lnTo>
                    <a:cubicBezTo>
                      <a:pt x="118687" y="791442"/>
                      <a:pt x="117834" y="788049"/>
                      <a:pt x="116242" y="785246"/>
                    </a:cubicBezTo>
                    <a:lnTo>
                      <a:pt x="75414" y="713334"/>
                    </a:lnTo>
                    <a:cubicBezTo>
                      <a:pt x="75167" y="712908"/>
                      <a:pt x="74954" y="712465"/>
                      <a:pt x="74741" y="712022"/>
                    </a:cubicBezTo>
                    <a:lnTo>
                      <a:pt x="42901" y="642832"/>
                    </a:lnTo>
                    <a:lnTo>
                      <a:pt x="42901" y="641438"/>
                    </a:lnTo>
                    <a:lnTo>
                      <a:pt x="1613" y="545970"/>
                    </a:lnTo>
                    <a:cubicBezTo>
                      <a:pt x="-1144" y="539610"/>
                      <a:pt x="-307" y="531660"/>
                      <a:pt x="3663" y="526481"/>
                    </a:cubicBezTo>
                    <a:close/>
                    <a:moveTo>
                      <a:pt x="802724" y="565559"/>
                    </a:moveTo>
                    <a:lnTo>
                      <a:pt x="781417" y="546102"/>
                    </a:lnTo>
                    <a:cubicBezTo>
                      <a:pt x="777823" y="542824"/>
                      <a:pt x="773149" y="542200"/>
                      <a:pt x="769114" y="544463"/>
                    </a:cubicBezTo>
                    <a:lnTo>
                      <a:pt x="747001" y="556872"/>
                    </a:lnTo>
                    <a:cubicBezTo>
                      <a:pt x="746164" y="557347"/>
                      <a:pt x="745377" y="557920"/>
                      <a:pt x="744639" y="558610"/>
                    </a:cubicBezTo>
                    <a:lnTo>
                      <a:pt x="712487" y="588590"/>
                    </a:lnTo>
                    <a:cubicBezTo>
                      <a:pt x="711683" y="589345"/>
                      <a:pt x="710962" y="590213"/>
                      <a:pt x="710306" y="591181"/>
                    </a:cubicBezTo>
                    <a:lnTo>
                      <a:pt x="684371" y="630112"/>
                    </a:lnTo>
                    <a:cubicBezTo>
                      <a:pt x="680106" y="636521"/>
                      <a:pt x="680320" y="646094"/>
                      <a:pt x="684880" y="652159"/>
                    </a:cubicBezTo>
                    <a:lnTo>
                      <a:pt x="719836" y="698745"/>
                    </a:lnTo>
                    <a:cubicBezTo>
                      <a:pt x="723068" y="703056"/>
                      <a:pt x="727858" y="704712"/>
                      <a:pt x="732319" y="703089"/>
                    </a:cubicBezTo>
                    <a:lnTo>
                      <a:pt x="743015" y="699188"/>
                    </a:lnTo>
                    <a:cubicBezTo>
                      <a:pt x="746230" y="698007"/>
                      <a:pt x="748969" y="695221"/>
                      <a:pt x="750593" y="691450"/>
                    </a:cubicBezTo>
                    <a:lnTo>
                      <a:pt x="756909" y="676845"/>
                    </a:lnTo>
                    <a:cubicBezTo>
                      <a:pt x="758582" y="672977"/>
                      <a:pt x="761387" y="670174"/>
                      <a:pt x="764700" y="669026"/>
                    </a:cubicBezTo>
                    <a:lnTo>
                      <a:pt x="790454" y="660208"/>
                    </a:lnTo>
                    <a:cubicBezTo>
                      <a:pt x="794146" y="658945"/>
                      <a:pt x="797181" y="655601"/>
                      <a:pt x="798738" y="651093"/>
                    </a:cubicBezTo>
                    <a:lnTo>
                      <a:pt x="805037" y="632881"/>
                    </a:lnTo>
                    <a:cubicBezTo>
                      <a:pt x="805316" y="632079"/>
                      <a:pt x="805645" y="631291"/>
                      <a:pt x="806022" y="630554"/>
                    </a:cubicBezTo>
                    <a:lnTo>
                      <a:pt x="819949" y="603229"/>
                    </a:lnTo>
                    <a:cubicBezTo>
                      <a:pt x="823475" y="596327"/>
                      <a:pt x="822442" y="587099"/>
                      <a:pt x="817570" y="581771"/>
                    </a:cubicBezTo>
                    <a:lnTo>
                      <a:pt x="803577" y="566444"/>
                    </a:lnTo>
                    <a:cubicBezTo>
                      <a:pt x="803299" y="566133"/>
                      <a:pt x="803004" y="565838"/>
                      <a:pt x="802692" y="56555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52" name="Freeform 1551">
                <a:extLst>
                  <a:ext uri="{FF2B5EF4-FFF2-40B4-BE49-F238E27FC236}">
                    <a16:creationId xmlns:a16="http://schemas.microsoft.com/office/drawing/2014/main" id="{CAA51263-AC03-FCBF-77A9-76FDA40F1B10}"/>
                  </a:ext>
                </a:extLst>
              </p:cNvPr>
              <p:cNvSpPr/>
              <p:nvPr/>
            </p:nvSpPr>
            <p:spPr>
              <a:xfrm>
                <a:off x="9329934" y="11112844"/>
                <a:ext cx="1052374" cy="1057945"/>
              </a:xfrm>
              <a:custGeom>
                <a:avLst/>
                <a:gdLst>
                  <a:gd name="connsiteX0" fmla="*/ 214882 w 1052374"/>
                  <a:gd name="connsiteY0" fmla="*/ 1057946 h 1057945"/>
                  <a:gd name="connsiteX1" fmla="*/ 203236 w 1052374"/>
                  <a:gd name="connsiteY1" fmla="*/ 1052274 h 1057945"/>
                  <a:gd name="connsiteX2" fmla="*/ 185093 w 1052374"/>
                  <a:gd name="connsiteY2" fmla="*/ 1031227 h 1057945"/>
                  <a:gd name="connsiteX3" fmla="*/ 180254 w 1052374"/>
                  <a:gd name="connsiteY3" fmla="*/ 1028538 h 1057945"/>
                  <a:gd name="connsiteX4" fmla="*/ 166721 w 1052374"/>
                  <a:gd name="connsiteY4" fmla="*/ 1027735 h 1057945"/>
                  <a:gd name="connsiteX5" fmla="*/ 155156 w 1052374"/>
                  <a:gd name="connsiteY5" fmla="*/ 1021146 h 1057945"/>
                  <a:gd name="connsiteX6" fmla="*/ 136784 w 1052374"/>
                  <a:gd name="connsiteY6" fmla="*/ 996935 h 1057945"/>
                  <a:gd name="connsiteX7" fmla="*/ 133552 w 1052374"/>
                  <a:gd name="connsiteY7" fmla="*/ 1012655 h 1057945"/>
                  <a:gd name="connsiteX8" fmla="*/ 120495 w 1052374"/>
                  <a:gd name="connsiteY8" fmla="*/ 980837 h 1057945"/>
                  <a:gd name="connsiteX9" fmla="*/ 118691 w 1052374"/>
                  <a:gd name="connsiteY9" fmla="*/ 971526 h 1057945"/>
                  <a:gd name="connsiteX10" fmla="*/ 118691 w 1052374"/>
                  <a:gd name="connsiteY10" fmla="*/ 931793 h 1057945"/>
                  <a:gd name="connsiteX11" fmla="*/ 117723 w 1052374"/>
                  <a:gd name="connsiteY11" fmla="*/ 926252 h 1057945"/>
                  <a:gd name="connsiteX12" fmla="*/ 97169 w 1052374"/>
                  <a:gd name="connsiteY12" fmla="*/ 870649 h 1057945"/>
                  <a:gd name="connsiteX13" fmla="*/ 114098 w 1052374"/>
                  <a:gd name="connsiteY13" fmla="*/ 858077 h 1057945"/>
                  <a:gd name="connsiteX14" fmla="*/ 118707 w 1052374"/>
                  <a:gd name="connsiteY14" fmla="*/ 847357 h 1057945"/>
                  <a:gd name="connsiteX15" fmla="*/ 118707 w 1052374"/>
                  <a:gd name="connsiteY15" fmla="*/ 799278 h 1057945"/>
                  <a:gd name="connsiteX16" fmla="*/ 116804 w 1052374"/>
                  <a:gd name="connsiteY16" fmla="*/ 791739 h 1057945"/>
                  <a:gd name="connsiteX17" fmla="*/ 75976 w 1052374"/>
                  <a:gd name="connsiteY17" fmla="*/ 719810 h 1057945"/>
                  <a:gd name="connsiteX18" fmla="*/ 75123 w 1052374"/>
                  <a:gd name="connsiteY18" fmla="*/ 718137 h 1057945"/>
                  <a:gd name="connsiteX19" fmla="*/ 42905 w 1052374"/>
                  <a:gd name="connsiteY19" fmla="*/ 646685 h 1057945"/>
                  <a:gd name="connsiteX20" fmla="*/ 1977 w 1052374"/>
                  <a:gd name="connsiteY20" fmla="*/ 552053 h 1057945"/>
                  <a:gd name="connsiteX21" fmla="*/ 4569 w 1052374"/>
                  <a:gd name="connsiteY21" fmla="*/ 528236 h 1057945"/>
                  <a:gd name="connsiteX22" fmla="*/ 22400 w 1052374"/>
                  <a:gd name="connsiteY22" fmla="*/ 504991 h 1057945"/>
                  <a:gd name="connsiteX23" fmla="*/ 33637 w 1052374"/>
                  <a:gd name="connsiteY23" fmla="*/ 498533 h 1057945"/>
                  <a:gd name="connsiteX24" fmla="*/ 45136 w 1052374"/>
                  <a:gd name="connsiteY24" fmla="*/ 502778 h 1057945"/>
                  <a:gd name="connsiteX25" fmla="*/ 58390 w 1052374"/>
                  <a:gd name="connsiteY25" fmla="*/ 515253 h 1057945"/>
                  <a:gd name="connsiteX26" fmla="*/ 64131 w 1052374"/>
                  <a:gd name="connsiteY26" fmla="*/ 525236 h 1057945"/>
                  <a:gd name="connsiteX27" fmla="*/ 69545 w 1052374"/>
                  <a:gd name="connsiteY27" fmla="*/ 545791 h 1057945"/>
                  <a:gd name="connsiteX28" fmla="*/ 76303 w 1052374"/>
                  <a:gd name="connsiteY28" fmla="*/ 553545 h 1057945"/>
                  <a:gd name="connsiteX29" fmla="*/ 97563 w 1052374"/>
                  <a:gd name="connsiteY29" fmla="*/ 557528 h 1057945"/>
                  <a:gd name="connsiteX30" fmla="*/ 100204 w 1052374"/>
                  <a:gd name="connsiteY30" fmla="*/ 558282 h 1057945"/>
                  <a:gd name="connsiteX31" fmla="*/ 135784 w 1052374"/>
                  <a:gd name="connsiteY31" fmla="*/ 572313 h 1057945"/>
                  <a:gd name="connsiteX32" fmla="*/ 138752 w 1052374"/>
                  <a:gd name="connsiteY32" fmla="*/ 572641 h 1057945"/>
                  <a:gd name="connsiteX33" fmla="*/ 168066 w 1052374"/>
                  <a:gd name="connsiteY33" fmla="*/ 567888 h 1057945"/>
                  <a:gd name="connsiteX34" fmla="*/ 170838 w 1052374"/>
                  <a:gd name="connsiteY34" fmla="*/ 566675 h 1057945"/>
                  <a:gd name="connsiteX35" fmla="*/ 219689 w 1052374"/>
                  <a:gd name="connsiteY35" fmla="*/ 531006 h 1057945"/>
                  <a:gd name="connsiteX36" fmla="*/ 224348 w 1052374"/>
                  <a:gd name="connsiteY36" fmla="*/ 520253 h 1057945"/>
                  <a:gd name="connsiteX37" fmla="*/ 224348 w 1052374"/>
                  <a:gd name="connsiteY37" fmla="*/ 216982 h 1057945"/>
                  <a:gd name="connsiteX38" fmla="*/ 246378 w 1052374"/>
                  <a:gd name="connsiteY38" fmla="*/ 232063 h 1057945"/>
                  <a:gd name="connsiteX39" fmla="*/ 252710 w 1052374"/>
                  <a:gd name="connsiteY39" fmla="*/ 239751 h 1057945"/>
                  <a:gd name="connsiteX40" fmla="*/ 285402 w 1052374"/>
                  <a:gd name="connsiteY40" fmla="*/ 309319 h 1057945"/>
                  <a:gd name="connsiteX41" fmla="*/ 287535 w 1052374"/>
                  <a:gd name="connsiteY41" fmla="*/ 321958 h 1057945"/>
                  <a:gd name="connsiteX42" fmla="*/ 283992 w 1052374"/>
                  <a:gd name="connsiteY42" fmla="*/ 360872 h 1057945"/>
                  <a:gd name="connsiteX43" fmla="*/ 285451 w 1052374"/>
                  <a:gd name="connsiteY43" fmla="*/ 369281 h 1057945"/>
                  <a:gd name="connsiteX44" fmla="*/ 292440 w 1052374"/>
                  <a:gd name="connsiteY44" fmla="*/ 383460 h 1057945"/>
                  <a:gd name="connsiteX45" fmla="*/ 300199 w 1052374"/>
                  <a:gd name="connsiteY45" fmla="*/ 388510 h 1057945"/>
                  <a:gd name="connsiteX46" fmla="*/ 334138 w 1052374"/>
                  <a:gd name="connsiteY46" fmla="*/ 382313 h 1057945"/>
                  <a:gd name="connsiteX47" fmla="*/ 338485 w 1052374"/>
                  <a:gd name="connsiteY47" fmla="*/ 379543 h 1057945"/>
                  <a:gd name="connsiteX48" fmla="*/ 364420 w 1052374"/>
                  <a:gd name="connsiteY48" fmla="*/ 347956 h 1057945"/>
                  <a:gd name="connsiteX49" fmla="*/ 367225 w 1052374"/>
                  <a:gd name="connsiteY49" fmla="*/ 345217 h 1057945"/>
                  <a:gd name="connsiteX50" fmla="*/ 394897 w 1052374"/>
                  <a:gd name="connsiteY50" fmla="*/ 323564 h 1057945"/>
                  <a:gd name="connsiteX51" fmla="*/ 398458 w 1052374"/>
                  <a:gd name="connsiteY51" fmla="*/ 318318 h 1057945"/>
                  <a:gd name="connsiteX52" fmla="*/ 408693 w 1052374"/>
                  <a:gd name="connsiteY52" fmla="*/ 289239 h 1057945"/>
                  <a:gd name="connsiteX53" fmla="*/ 416633 w 1052374"/>
                  <a:gd name="connsiteY53" fmla="*/ 278978 h 1057945"/>
                  <a:gd name="connsiteX54" fmla="*/ 440385 w 1052374"/>
                  <a:gd name="connsiteY54" fmla="*/ 264535 h 1057945"/>
                  <a:gd name="connsiteX55" fmla="*/ 452754 w 1052374"/>
                  <a:gd name="connsiteY55" fmla="*/ 263192 h 1057945"/>
                  <a:gd name="connsiteX56" fmla="*/ 474095 w 1052374"/>
                  <a:gd name="connsiteY56" fmla="*/ 270765 h 1057945"/>
                  <a:gd name="connsiteX57" fmla="*/ 478590 w 1052374"/>
                  <a:gd name="connsiteY57" fmla="*/ 273273 h 1057945"/>
                  <a:gd name="connsiteX58" fmla="*/ 504261 w 1052374"/>
                  <a:gd name="connsiteY58" fmla="*/ 293698 h 1057945"/>
                  <a:gd name="connsiteX59" fmla="*/ 507756 w 1052374"/>
                  <a:gd name="connsiteY59" fmla="*/ 295157 h 1057945"/>
                  <a:gd name="connsiteX60" fmla="*/ 554671 w 1052374"/>
                  <a:gd name="connsiteY60" fmla="*/ 298877 h 1057945"/>
                  <a:gd name="connsiteX61" fmla="*/ 557738 w 1052374"/>
                  <a:gd name="connsiteY61" fmla="*/ 298238 h 1057945"/>
                  <a:gd name="connsiteX62" fmla="*/ 592482 w 1052374"/>
                  <a:gd name="connsiteY62" fmla="*/ 280814 h 1057945"/>
                  <a:gd name="connsiteX63" fmla="*/ 607704 w 1052374"/>
                  <a:gd name="connsiteY63" fmla="*/ 226294 h 1057945"/>
                  <a:gd name="connsiteX64" fmla="*/ 621434 w 1052374"/>
                  <a:gd name="connsiteY64" fmla="*/ 212639 h 1057945"/>
                  <a:gd name="connsiteX65" fmla="*/ 643054 w 1052374"/>
                  <a:gd name="connsiteY65" fmla="*/ 209130 h 1057945"/>
                  <a:gd name="connsiteX66" fmla="*/ 648467 w 1052374"/>
                  <a:gd name="connsiteY66" fmla="*/ 204951 h 1057945"/>
                  <a:gd name="connsiteX67" fmla="*/ 662969 w 1052374"/>
                  <a:gd name="connsiteY67" fmla="*/ 180690 h 1057945"/>
                  <a:gd name="connsiteX68" fmla="*/ 663854 w 1052374"/>
                  <a:gd name="connsiteY68" fmla="*/ 178920 h 1057945"/>
                  <a:gd name="connsiteX69" fmla="*/ 685130 w 1052374"/>
                  <a:gd name="connsiteY69" fmla="*/ 127121 h 1057945"/>
                  <a:gd name="connsiteX70" fmla="*/ 689067 w 1052374"/>
                  <a:gd name="connsiteY70" fmla="*/ 120892 h 1057945"/>
                  <a:gd name="connsiteX71" fmla="*/ 743527 w 1052374"/>
                  <a:gd name="connsiteY71" fmla="*/ 62569 h 1057945"/>
                  <a:gd name="connsiteX72" fmla="*/ 746481 w 1052374"/>
                  <a:gd name="connsiteY72" fmla="*/ 60029 h 1057945"/>
                  <a:gd name="connsiteX73" fmla="*/ 832157 w 1052374"/>
                  <a:gd name="connsiteY73" fmla="*/ 2557 h 1057945"/>
                  <a:gd name="connsiteX74" fmla="*/ 840359 w 1052374"/>
                  <a:gd name="connsiteY74" fmla="*/ 0 h 1057945"/>
                  <a:gd name="connsiteX75" fmla="*/ 860486 w 1052374"/>
                  <a:gd name="connsiteY75" fmla="*/ 0 h 1057945"/>
                  <a:gd name="connsiteX76" fmla="*/ 866195 w 1052374"/>
                  <a:gd name="connsiteY76" fmla="*/ 1197 h 1057945"/>
                  <a:gd name="connsiteX77" fmla="*/ 892227 w 1052374"/>
                  <a:gd name="connsiteY77" fmla="*/ 12507 h 1057945"/>
                  <a:gd name="connsiteX78" fmla="*/ 897050 w 1052374"/>
                  <a:gd name="connsiteY78" fmla="*/ 12425 h 1057945"/>
                  <a:gd name="connsiteX79" fmla="*/ 910255 w 1052374"/>
                  <a:gd name="connsiteY79" fmla="*/ 6164 h 1057945"/>
                  <a:gd name="connsiteX80" fmla="*/ 919819 w 1052374"/>
                  <a:gd name="connsiteY80" fmla="*/ 5181 h 1057945"/>
                  <a:gd name="connsiteX81" fmla="*/ 943555 w 1052374"/>
                  <a:gd name="connsiteY81" fmla="*/ 10950 h 1057945"/>
                  <a:gd name="connsiteX82" fmla="*/ 956334 w 1052374"/>
                  <a:gd name="connsiteY82" fmla="*/ 24949 h 1057945"/>
                  <a:gd name="connsiteX83" fmla="*/ 983843 w 1052374"/>
                  <a:gd name="connsiteY83" fmla="*/ 131826 h 1057945"/>
                  <a:gd name="connsiteX84" fmla="*/ 998836 w 1052374"/>
                  <a:gd name="connsiteY84" fmla="*/ 186510 h 1057945"/>
                  <a:gd name="connsiteX85" fmla="*/ 999509 w 1052374"/>
                  <a:gd name="connsiteY85" fmla="*/ 196230 h 1057945"/>
                  <a:gd name="connsiteX86" fmla="*/ 989010 w 1052374"/>
                  <a:gd name="connsiteY86" fmla="*/ 280616 h 1057945"/>
                  <a:gd name="connsiteX87" fmla="*/ 989306 w 1052374"/>
                  <a:gd name="connsiteY87" fmla="*/ 286452 h 1057945"/>
                  <a:gd name="connsiteX88" fmla="*/ 997409 w 1052374"/>
                  <a:gd name="connsiteY88" fmla="*/ 320908 h 1057945"/>
                  <a:gd name="connsiteX89" fmla="*/ 958811 w 1052374"/>
                  <a:gd name="connsiteY89" fmla="*/ 302467 h 1057945"/>
                  <a:gd name="connsiteX90" fmla="*/ 944162 w 1052374"/>
                  <a:gd name="connsiteY90" fmla="*/ 308041 h 1057945"/>
                  <a:gd name="connsiteX91" fmla="*/ 938421 w 1052374"/>
                  <a:gd name="connsiteY91" fmla="*/ 327908 h 1057945"/>
                  <a:gd name="connsiteX92" fmla="*/ 936682 w 1052374"/>
                  <a:gd name="connsiteY92" fmla="*/ 332170 h 1057945"/>
                  <a:gd name="connsiteX93" fmla="*/ 923657 w 1052374"/>
                  <a:gd name="connsiteY93" fmla="*/ 357102 h 1057945"/>
                  <a:gd name="connsiteX94" fmla="*/ 921984 w 1052374"/>
                  <a:gd name="connsiteY94" fmla="*/ 364282 h 1057945"/>
                  <a:gd name="connsiteX95" fmla="*/ 921984 w 1052374"/>
                  <a:gd name="connsiteY95" fmla="*/ 380166 h 1057945"/>
                  <a:gd name="connsiteX96" fmla="*/ 924970 w 1052374"/>
                  <a:gd name="connsiteY96" fmla="*/ 389345 h 1057945"/>
                  <a:gd name="connsiteX97" fmla="*/ 953201 w 1052374"/>
                  <a:gd name="connsiteY97" fmla="*/ 423687 h 1057945"/>
                  <a:gd name="connsiteX98" fmla="*/ 959713 w 1052374"/>
                  <a:gd name="connsiteY98" fmla="*/ 426424 h 1057945"/>
                  <a:gd name="connsiteX99" fmla="*/ 985631 w 1052374"/>
                  <a:gd name="connsiteY99" fmla="*/ 420851 h 1057945"/>
                  <a:gd name="connsiteX100" fmla="*/ 992045 w 1052374"/>
                  <a:gd name="connsiteY100" fmla="*/ 413835 h 1057945"/>
                  <a:gd name="connsiteX101" fmla="*/ 997655 w 1052374"/>
                  <a:gd name="connsiteY101" fmla="*/ 396082 h 1057945"/>
                  <a:gd name="connsiteX102" fmla="*/ 1013436 w 1052374"/>
                  <a:gd name="connsiteY102" fmla="*/ 382936 h 1057945"/>
                  <a:gd name="connsiteX103" fmla="*/ 1035466 w 1052374"/>
                  <a:gd name="connsiteY103" fmla="*/ 382936 h 1057945"/>
                  <a:gd name="connsiteX104" fmla="*/ 1047801 w 1052374"/>
                  <a:gd name="connsiteY104" fmla="*/ 389411 h 1057945"/>
                  <a:gd name="connsiteX105" fmla="*/ 1051525 w 1052374"/>
                  <a:gd name="connsiteY105" fmla="*/ 410032 h 1057945"/>
                  <a:gd name="connsiteX106" fmla="*/ 1041683 w 1052374"/>
                  <a:gd name="connsiteY106" fmla="*/ 446865 h 1057945"/>
                  <a:gd name="connsiteX107" fmla="*/ 1041223 w 1052374"/>
                  <a:gd name="connsiteY107" fmla="*/ 449390 h 1057945"/>
                  <a:gd name="connsiteX108" fmla="*/ 1034809 w 1052374"/>
                  <a:gd name="connsiteY108" fmla="*/ 513187 h 1057945"/>
                  <a:gd name="connsiteX109" fmla="*/ 1033021 w 1052374"/>
                  <a:gd name="connsiteY109" fmla="*/ 520187 h 1057945"/>
                  <a:gd name="connsiteX110" fmla="*/ 1019423 w 1052374"/>
                  <a:gd name="connsiteY110" fmla="*/ 552102 h 1057945"/>
                  <a:gd name="connsiteX111" fmla="*/ 1014911 w 1052374"/>
                  <a:gd name="connsiteY111" fmla="*/ 558758 h 1057945"/>
                  <a:gd name="connsiteX112" fmla="*/ 961994 w 1052374"/>
                  <a:gd name="connsiteY112" fmla="*/ 609721 h 1057945"/>
                  <a:gd name="connsiteX113" fmla="*/ 935862 w 1052374"/>
                  <a:gd name="connsiteY113" fmla="*/ 649667 h 1057945"/>
                  <a:gd name="connsiteX114" fmla="*/ 934796 w 1052374"/>
                  <a:gd name="connsiteY114" fmla="*/ 651684 h 1057945"/>
                  <a:gd name="connsiteX115" fmla="*/ 917572 w 1052374"/>
                  <a:gd name="connsiteY115" fmla="*/ 692288 h 1057945"/>
                  <a:gd name="connsiteX116" fmla="*/ 915997 w 1052374"/>
                  <a:gd name="connsiteY116" fmla="*/ 695304 h 1057945"/>
                  <a:gd name="connsiteX117" fmla="*/ 880532 w 1052374"/>
                  <a:gd name="connsiteY117" fmla="*/ 751971 h 1057945"/>
                  <a:gd name="connsiteX118" fmla="*/ 878940 w 1052374"/>
                  <a:gd name="connsiteY118" fmla="*/ 754167 h 1057945"/>
                  <a:gd name="connsiteX119" fmla="*/ 808421 w 1052374"/>
                  <a:gd name="connsiteY119" fmla="*/ 838587 h 1057945"/>
                  <a:gd name="connsiteX120" fmla="*/ 763180 w 1052374"/>
                  <a:gd name="connsiteY120" fmla="*/ 888124 h 1057945"/>
                  <a:gd name="connsiteX121" fmla="*/ 760817 w 1052374"/>
                  <a:gd name="connsiteY121" fmla="*/ 890287 h 1057945"/>
                  <a:gd name="connsiteX122" fmla="*/ 714460 w 1052374"/>
                  <a:gd name="connsiteY122" fmla="*/ 925186 h 1057945"/>
                  <a:gd name="connsiteX123" fmla="*/ 711770 w 1052374"/>
                  <a:gd name="connsiteY123" fmla="*/ 926825 h 1057945"/>
                  <a:gd name="connsiteX124" fmla="*/ 647713 w 1052374"/>
                  <a:gd name="connsiteY124" fmla="*/ 957757 h 1057945"/>
                  <a:gd name="connsiteX125" fmla="*/ 643235 w 1052374"/>
                  <a:gd name="connsiteY125" fmla="*/ 959085 h 1057945"/>
                  <a:gd name="connsiteX126" fmla="*/ 615496 w 1052374"/>
                  <a:gd name="connsiteY126" fmla="*/ 962691 h 1057945"/>
                  <a:gd name="connsiteX127" fmla="*/ 608147 w 1052374"/>
                  <a:gd name="connsiteY127" fmla="*/ 988017 h 1057945"/>
                  <a:gd name="connsiteX128" fmla="*/ 568663 w 1052374"/>
                  <a:gd name="connsiteY128" fmla="*/ 975280 h 1057945"/>
                  <a:gd name="connsiteX129" fmla="*/ 564431 w 1052374"/>
                  <a:gd name="connsiteY129" fmla="*/ 975608 h 1057945"/>
                  <a:gd name="connsiteX130" fmla="*/ 539087 w 1052374"/>
                  <a:gd name="connsiteY130" fmla="*/ 987722 h 1057945"/>
                  <a:gd name="connsiteX131" fmla="*/ 529786 w 1052374"/>
                  <a:gd name="connsiteY131" fmla="*/ 988820 h 1057945"/>
                  <a:gd name="connsiteX132" fmla="*/ 466484 w 1052374"/>
                  <a:gd name="connsiteY132" fmla="*/ 974690 h 1057945"/>
                  <a:gd name="connsiteX133" fmla="*/ 463958 w 1052374"/>
                  <a:gd name="connsiteY133" fmla="*/ 974723 h 1057945"/>
                  <a:gd name="connsiteX134" fmla="*/ 429067 w 1052374"/>
                  <a:gd name="connsiteY134" fmla="*/ 983443 h 1057945"/>
                  <a:gd name="connsiteX135" fmla="*/ 423555 w 1052374"/>
                  <a:gd name="connsiteY135" fmla="*/ 983722 h 1057945"/>
                  <a:gd name="connsiteX136" fmla="*/ 401000 w 1052374"/>
                  <a:gd name="connsiteY136" fmla="*/ 980297 h 1057945"/>
                  <a:gd name="connsiteX137" fmla="*/ 397539 w 1052374"/>
                  <a:gd name="connsiteY137" fmla="*/ 980870 h 1057945"/>
                  <a:gd name="connsiteX138" fmla="*/ 337189 w 1052374"/>
                  <a:gd name="connsiteY138" fmla="*/ 1011048 h 1057945"/>
                  <a:gd name="connsiteX139" fmla="*/ 334204 w 1052374"/>
                  <a:gd name="connsiteY139" fmla="*/ 1012179 h 1057945"/>
                  <a:gd name="connsiteX140" fmla="*/ 282384 w 1052374"/>
                  <a:gd name="connsiteY140" fmla="*/ 1025309 h 1057945"/>
                  <a:gd name="connsiteX141" fmla="*/ 279842 w 1052374"/>
                  <a:gd name="connsiteY141" fmla="*/ 1026587 h 1057945"/>
                  <a:gd name="connsiteX142" fmla="*/ 245525 w 1052374"/>
                  <a:gd name="connsiteY142" fmla="*/ 1053618 h 1057945"/>
                  <a:gd name="connsiteX143" fmla="*/ 236962 w 1052374"/>
                  <a:gd name="connsiteY143" fmla="*/ 1056913 h 1057945"/>
                  <a:gd name="connsiteX144" fmla="*/ 215490 w 1052374"/>
                  <a:gd name="connsiteY144" fmla="*/ 1057897 h 1057945"/>
                  <a:gd name="connsiteX145" fmla="*/ 214784 w 1052374"/>
                  <a:gd name="connsiteY145" fmla="*/ 1057913 h 1057945"/>
                  <a:gd name="connsiteX146" fmla="*/ 132174 w 1052374"/>
                  <a:gd name="connsiteY146" fmla="*/ 976641 h 1057945"/>
                  <a:gd name="connsiteX147" fmla="*/ 162013 w 1052374"/>
                  <a:gd name="connsiteY147" fmla="*/ 1015949 h 1057945"/>
                  <a:gd name="connsiteX148" fmla="*/ 167246 w 1052374"/>
                  <a:gd name="connsiteY148" fmla="*/ 1019129 h 1057945"/>
                  <a:gd name="connsiteX149" fmla="*/ 180795 w 1052374"/>
                  <a:gd name="connsiteY149" fmla="*/ 1019949 h 1057945"/>
                  <a:gd name="connsiteX150" fmla="*/ 191638 w 1052374"/>
                  <a:gd name="connsiteY150" fmla="*/ 1025621 h 1057945"/>
                  <a:gd name="connsiteX151" fmla="*/ 209765 w 1052374"/>
                  <a:gd name="connsiteY151" fmla="*/ 1046651 h 1057945"/>
                  <a:gd name="connsiteX152" fmla="*/ 215178 w 1052374"/>
                  <a:gd name="connsiteY152" fmla="*/ 1049324 h 1057945"/>
                  <a:gd name="connsiteX153" fmla="*/ 236666 w 1052374"/>
                  <a:gd name="connsiteY153" fmla="*/ 1048340 h 1057945"/>
                  <a:gd name="connsiteX154" fmla="*/ 240292 w 1052374"/>
                  <a:gd name="connsiteY154" fmla="*/ 1046897 h 1057945"/>
                  <a:gd name="connsiteX155" fmla="*/ 274625 w 1052374"/>
                  <a:gd name="connsiteY155" fmla="*/ 1019867 h 1057945"/>
                  <a:gd name="connsiteX156" fmla="*/ 280350 w 1052374"/>
                  <a:gd name="connsiteY156" fmla="*/ 1017015 h 1057945"/>
                  <a:gd name="connsiteX157" fmla="*/ 332170 w 1052374"/>
                  <a:gd name="connsiteY157" fmla="*/ 1003884 h 1057945"/>
                  <a:gd name="connsiteX158" fmla="*/ 333383 w 1052374"/>
                  <a:gd name="connsiteY158" fmla="*/ 1003409 h 1057945"/>
                  <a:gd name="connsiteX159" fmla="*/ 393782 w 1052374"/>
                  <a:gd name="connsiteY159" fmla="*/ 973231 h 1057945"/>
                  <a:gd name="connsiteX160" fmla="*/ 402410 w 1052374"/>
                  <a:gd name="connsiteY160" fmla="*/ 971854 h 1057945"/>
                  <a:gd name="connsiteX161" fmla="*/ 424917 w 1052374"/>
                  <a:gd name="connsiteY161" fmla="*/ 975280 h 1057945"/>
                  <a:gd name="connsiteX162" fmla="*/ 427033 w 1052374"/>
                  <a:gd name="connsiteY162" fmla="*/ 975166 h 1057945"/>
                  <a:gd name="connsiteX163" fmla="*/ 461940 w 1052374"/>
                  <a:gd name="connsiteY163" fmla="*/ 966445 h 1057945"/>
                  <a:gd name="connsiteX164" fmla="*/ 468469 w 1052374"/>
                  <a:gd name="connsiteY164" fmla="*/ 966347 h 1057945"/>
                  <a:gd name="connsiteX165" fmla="*/ 531771 w 1052374"/>
                  <a:gd name="connsiteY165" fmla="*/ 980477 h 1057945"/>
                  <a:gd name="connsiteX166" fmla="*/ 535478 w 1052374"/>
                  <a:gd name="connsiteY166" fmla="*/ 980017 h 1057945"/>
                  <a:gd name="connsiteX167" fmla="*/ 560806 w 1052374"/>
                  <a:gd name="connsiteY167" fmla="*/ 967903 h 1057945"/>
                  <a:gd name="connsiteX168" fmla="*/ 571386 w 1052374"/>
                  <a:gd name="connsiteY168" fmla="*/ 967150 h 1057945"/>
                  <a:gd name="connsiteX169" fmla="*/ 602455 w 1052374"/>
                  <a:gd name="connsiteY169" fmla="*/ 977165 h 1057945"/>
                  <a:gd name="connsiteX170" fmla="*/ 608886 w 1052374"/>
                  <a:gd name="connsiteY170" fmla="*/ 954954 h 1057945"/>
                  <a:gd name="connsiteX171" fmla="*/ 642218 w 1052374"/>
                  <a:gd name="connsiteY171" fmla="*/ 950610 h 1057945"/>
                  <a:gd name="connsiteX172" fmla="*/ 644055 w 1052374"/>
                  <a:gd name="connsiteY172" fmla="*/ 950070 h 1057945"/>
                  <a:gd name="connsiteX173" fmla="*/ 708128 w 1052374"/>
                  <a:gd name="connsiteY173" fmla="*/ 919121 h 1057945"/>
                  <a:gd name="connsiteX174" fmla="*/ 709359 w 1052374"/>
                  <a:gd name="connsiteY174" fmla="*/ 918383 h 1057945"/>
                  <a:gd name="connsiteX175" fmla="*/ 755699 w 1052374"/>
                  <a:gd name="connsiteY175" fmla="*/ 883485 h 1057945"/>
                  <a:gd name="connsiteX176" fmla="*/ 756880 w 1052374"/>
                  <a:gd name="connsiteY176" fmla="*/ 882403 h 1057945"/>
                  <a:gd name="connsiteX177" fmla="*/ 802007 w 1052374"/>
                  <a:gd name="connsiteY177" fmla="*/ 832964 h 1057945"/>
                  <a:gd name="connsiteX178" fmla="*/ 872412 w 1052374"/>
                  <a:gd name="connsiteY178" fmla="*/ 748676 h 1057945"/>
                  <a:gd name="connsiteX179" fmla="*/ 873331 w 1052374"/>
                  <a:gd name="connsiteY179" fmla="*/ 747398 h 1057945"/>
                  <a:gd name="connsiteX180" fmla="*/ 908779 w 1052374"/>
                  <a:gd name="connsiteY180" fmla="*/ 690796 h 1057945"/>
                  <a:gd name="connsiteX181" fmla="*/ 909731 w 1052374"/>
                  <a:gd name="connsiteY181" fmla="*/ 688944 h 1057945"/>
                  <a:gd name="connsiteX182" fmla="*/ 926922 w 1052374"/>
                  <a:gd name="connsiteY182" fmla="*/ 648390 h 1057945"/>
                  <a:gd name="connsiteX183" fmla="*/ 928726 w 1052374"/>
                  <a:gd name="connsiteY183" fmla="*/ 644996 h 1057945"/>
                  <a:gd name="connsiteX184" fmla="*/ 955465 w 1052374"/>
                  <a:gd name="connsiteY184" fmla="*/ 604311 h 1057945"/>
                  <a:gd name="connsiteX185" fmla="*/ 967554 w 1052374"/>
                  <a:gd name="connsiteY185" fmla="*/ 592427 h 1057945"/>
                  <a:gd name="connsiteX186" fmla="*/ 1009023 w 1052374"/>
                  <a:gd name="connsiteY186" fmla="*/ 552594 h 1057945"/>
                  <a:gd name="connsiteX187" fmla="*/ 1011565 w 1052374"/>
                  <a:gd name="connsiteY187" fmla="*/ 548775 h 1057945"/>
                  <a:gd name="connsiteX188" fmla="*/ 1025164 w 1052374"/>
                  <a:gd name="connsiteY188" fmla="*/ 516876 h 1057945"/>
                  <a:gd name="connsiteX189" fmla="*/ 1026312 w 1052374"/>
                  <a:gd name="connsiteY189" fmla="*/ 512352 h 1057945"/>
                  <a:gd name="connsiteX190" fmla="*/ 1032743 w 1052374"/>
                  <a:gd name="connsiteY190" fmla="*/ 448570 h 1057945"/>
                  <a:gd name="connsiteX191" fmla="*/ 1033465 w 1052374"/>
                  <a:gd name="connsiteY191" fmla="*/ 444635 h 1057945"/>
                  <a:gd name="connsiteX192" fmla="*/ 1043307 w 1052374"/>
                  <a:gd name="connsiteY192" fmla="*/ 407835 h 1057945"/>
                  <a:gd name="connsiteX193" fmla="*/ 1041059 w 1052374"/>
                  <a:gd name="connsiteY193" fmla="*/ 394673 h 1057945"/>
                  <a:gd name="connsiteX194" fmla="*/ 1035547 w 1052374"/>
                  <a:gd name="connsiteY194" fmla="*/ 391558 h 1057945"/>
                  <a:gd name="connsiteX195" fmla="*/ 1013518 w 1052374"/>
                  <a:gd name="connsiteY195" fmla="*/ 391558 h 1057945"/>
                  <a:gd name="connsiteX196" fmla="*/ 1005939 w 1052374"/>
                  <a:gd name="connsiteY196" fmla="*/ 398689 h 1057945"/>
                  <a:gd name="connsiteX197" fmla="*/ 1000329 w 1052374"/>
                  <a:gd name="connsiteY197" fmla="*/ 416441 h 1057945"/>
                  <a:gd name="connsiteX198" fmla="*/ 987517 w 1052374"/>
                  <a:gd name="connsiteY198" fmla="*/ 429277 h 1057945"/>
                  <a:gd name="connsiteX199" fmla="*/ 961583 w 1052374"/>
                  <a:gd name="connsiteY199" fmla="*/ 434850 h 1057945"/>
                  <a:gd name="connsiteX200" fmla="*/ 946623 w 1052374"/>
                  <a:gd name="connsiteY200" fmla="*/ 429178 h 1057945"/>
                  <a:gd name="connsiteX201" fmla="*/ 918408 w 1052374"/>
                  <a:gd name="connsiteY201" fmla="*/ 394804 h 1057945"/>
                  <a:gd name="connsiteX202" fmla="*/ 913471 w 1052374"/>
                  <a:gd name="connsiteY202" fmla="*/ 380183 h 1057945"/>
                  <a:gd name="connsiteX203" fmla="*/ 913471 w 1052374"/>
                  <a:gd name="connsiteY203" fmla="*/ 364298 h 1057945"/>
                  <a:gd name="connsiteX204" fmla="*/ 916128 w 1052374"/>
                  <a:gd name="connsiteY204" fmla="*/ 353168 h 1057945"/>
                  <a:gd name="connsiteX205" fmla="*/ 929186 w 1052374"/>
                  <a:gd name="connsiteY205" fmla="*/ 328170 h 1057945"/>
                  <a:gd name="connsiteX206" fmla="*/ 930235 w 1052374"/>
                  <a:gd name="connsiteY206" fmla="*/ 325531 h 1057945"/>
                  <a:gd name="connsiteX207" fmla="*/ 937191 w 1052374"/>
                  <a:gd name="connsiteY207" fmla="*/ 301549 h 1057945"/>
                  <a:gd name="connsiteX208" fmla="*/ 959270 w 1052374"/>
                  <a:gd name="connsiteY208" fmla="*/ 293157 h 1057945"/>
                  <a:gd name="connsiteX209" fmla="*/ 985024 w 1052374"/>
                  <a:gd name="connsiteY209" fmla="*/ 305451 h 1057945"/>
                  <a:gd name="connsiteX210" fmla="*/ 981022 w 1052374"/>
                  <a:gd name="connsiteY210" fmla="*/ 288452 h 1057945"/>
                  <a:gd name="connsiteX211" fmla="*/ 980546 w 1052374"/>
                  <a:gd name="connsiteY211" fmla="*/ 279600 h 1057945"/>
                  <a:gd name="connsiteX212" fmla="*/ 991045 w 1052374"/>
                  <a:gd name="connsiteY212" fmla="*/ 195197 h 1057945"/>
                  <a:gd name="connsiteX213" fmla="*/ 990601 w 1052374"/>
                  <a:gd name="connsiteY213" fmla="*/ 188837 h 1057945"/>
                  <a:gd name="connsiteX214" fmla="*/ 975592 w 1052374"/>
                  <a:gd name="connsiteY214" fmla="*/ 134071 h 1057945"/>
                  <a:gd name="connsiteX215" fmla="*/ 948067 w 1052374"/>
                  <a:gd name="connsiteY215" fmla="*/ 27129 h 1057945"/>
                  <a:gd name="connsiteX216" fmla="*/ 941603 w 1052374"/>
                  <a:gd name="connsiteY216" fmla="*/ 19344 h 1057945"/>
                  <a:gd name="connsiteX217" fmla="*/ 917834 w 1052374"/>
                  <a:gd name="connsiteY217" fmla="*/ 13557 h 1057945"/>
                  <a:gd name="connsiteX218" fmla="*/ 914012 w 1052374"/>
                  <a:gd name="connsiteY218" fmla="*/ 13967 h 1057945"/>
                  <a:gd name="connsiteX219" fmla="*/ 900791 w 1052374"/>
                  <a:gd name="connsiteY219" fmla="*/ 20245 h 1057945"/>
                  <a:gd name="connsiteX220" fmla="*/ 888881 w 1052374"/>
                  <a:gd name="connsiteY220" fmla="*/ 20441 h 1057945"/>
                  <a:gd name="connsiteX221" fmla="*/ 862865 w 1052374"/>
                  <a:gd name="connsiteY221" fmla="*/ 9131 h 1057945"/>
                  <a:gd name="connsiteX222" fmla="*/ 860568 w 1052374"/>
                  <a:gd name="connsiteY222" fmla="*/ 8639 h 1057945"/>
                  <a:gd name="connsiteX223" fmla="*/ 840441 w 1052374"/>
                  <a:gd name="connsiteY223" fmla="*/ 8639 h 1057945"/>
                  <a:gd name="connsiteX224" fmla="*/ 837062 w 1052374"/>
                  <a:gd name="connsiteY224" fmla="*/ 9738 h 1057945"/>
                  <a:gd name="connsiteX225" fmla="*/ 751384 w 1052374"/>
                  <a:gd name="connsiteY225" fmla="*/ 67208 h 1057945"/>
                  <a:gd name="connsiteX226" fmla="*/ 749892 w 1052374"/>
                  <a:gd name="connsiteY226" fmla="*/ 68487 h 1057945"/>
                  <a:gd name="connsiteX227" fmla="*/ 695432 w 1052374"/>
                  <a:gd name="connsiteY227" fmla="*/ 126810 h 1057945"/>
                  <a:gd name="connsiteX228" fmla="*/ 693184 w 1052374"/>
                  <a:gd name="connsiteY228" fmla="*/ 130416 h 1057945"/>
                  <a:gd name="connsiteX229" fmla="*/ 671893 w 1052374"/>
                  <a:gd name="connsiteY229" fmla="*/ 182231 h 1057945"/>
                  <a:gd name="connsiteX230" fmla="*/ 670449 w 1052374"/>
                  <a:gd name="connsiteY230" fmla="*/ 185100 h 1057945"/>
                  <a:gd name="connsiteX231" fmla="*/ 655947 w 1052374"/>
                  <a:gd name="connsiteY231" fmla="*/ 209393 h 1057945"/>
                  <a:gd name="connsiteX232" fmla="*/ 644515 w 1052374"/>
                  <a:gd name="connsiteY232" fmla="*/ 217654 h 1057945"/>
                  <a:gd name="connsiteX233" fmla="*/ 622894 w 1052374"/>
                  <a:gd name="connsiteY233" fmla="*/ 221162 h 1057945"/>
                  <a:gd name="connsiteX234" fmla="*/ 616053 w 1052374"/>
                  <a:gd name="connsiteY234" fmla="*/ 228670 h 1057945"/>
                  <a:gd name="connsiteX235" fmla="*/ 599847 w 1052374"/>
                  <a:gd name="connsiteY235" fmla="*/ 286829 h 1057945"/>
                  <a:gd name="connsiteX236" fmla="*/ 561659 w 1052374"/>
                  <a:gd name="connsiteY236" fmla="*/ 305959 h 1057945"/>
                  <a:gd name="connsiteX237" fmla="*/ 554080 w 1052374"/>
                  <a:gd name="connsiteY237" fmla="*/ 307467 h 1057945"/>
                  <a:gd name="connsiteX238" fmla="*/ 507133 w 1052374"/>
                  <a:gd name="connsiteY238" fmla="*/ 303746 h 1057945"/>
                  <a:gd name="connsiteX239" fmla="*/ 498963 w 1052374"/>
                  <a:gd name="connsiteY239" fmla="*/ 300451 h 1057945"/>
                  <a:gd name="connsiteX240" fmla="*/ 473308 w 1052374"/>
                  <a:gd name="connsiteY240" fmla="*/ 280026 h 1057945"/>
                  <a:gd name="connsiteX241" fmla="*/ 471307 w 1052374"/>
                  <a:gd name="connsiteY241" fmla="*/ 278896 h 1057945"/>
                  <a:gd name="connsiteX242" fmla="*/ 449949 w 1052374"/>
                  <a:gd name="connsiteY242" fmla="*/ 271306 h 1057945"/>
                  <a:gd name="connsiteX243" fmla="*/ 444930 w 1052374"/>
                  <a:gd name="connsiteY243" fmla="*/ 271896 h 1057945"/>
                  <a:gd name="connsiteX244" fmla="*/ 421177 w 1052374"/>
                  <a:gd name="connsiteY244" fmla="*/ 286354 h 1057945"/>
                  <a:gd name="connsiteX245" fmla="*/ 416879 w 1052374"/>
                  <a:gd name="connsiteY245" fmla="*/ 292124 h 1057945"/>
                  <a:gd name="connsiteX246" fmla="*/ 406643 w 1052374"/>
                  <a:gd name="connsiteY246" fmla="*/ 321203 h 1057945"/>
                  <a:gd name="connsiteX247" fmla="*/ 400295 w 1052374"/>
                  <a:gd name="connsiteY247" fmla="*/ 330383 h 1057945"/>
                  <a:gd name="connsiteX248" fmla="*/ 372604 w 1052374"/>
                  <a:gd name="connsiteY248" fmla="*/ 352037 h 1057945"/>
                  <a:gd name="connsiteX249" fmla="*/ 371113 w 1052374"/>
                  <a:gd name="connsiteY249" fmla="*/ 353495 h 1057945"/>
                  <a:gd name="connsiteX250" fmla="*/ 345210 w 1052374"/>
                  <a:gd name="connsiteY250" fmla="*/ 385034 h 1057945"/>
                  <a:gd name="connsiteX251" fmla="*/ 335762 w 1052374"/>
                  <a:gd name="connsiteY251" fmla="*/ 390821 h 1057945"/>
                  <a:gd name="connsiteX252" fmla="*/ 301823 w 1052374"/>
                  <a:gd name="connsiteY252" fmla="*/ 397017 h 1057945"/>
                  <a:gd name="connsiteX253" fmla="*/ 284780 w 1052374"/>
                  <a:gd name="connsiteY253" fmla="*/ 387296 h 1057945"/>
                  <a:gd name="connsiteX254" fmla="*/ 277791 w 1052374"/>
                  <a:gd name="connsiteY254" fmla="*/ 373117 h 1057945"/>
                  <a:gd name="connsiteX255" fmla="*/ 275494 w 1052374"/>
                  <a:gd name="connsiteY255" fmla="*/ 360119 h 1057945"/>
                  <a:gd name="connsiteX256" fmla="*/ 279038 w 1052374"/>
                  <a:gd name="connsiteY256" fmla="*/ 321203 h 1057945"/>
                  <a:gd name="connsiteX257" fmla="*/ 277676 w 1052374"/>
                  <a:gd name="connsiteY257" fmla="*/ 313007 h 1057945"/>
                  <a:gd name="connsiteX258" fmla="*/ 244983 w 1052374"/>
                  <a:gd name="connsiteY258" fmla="*/ 243423 h 1057945"/>
                  <a:gd name="connsiteX259" fmla="*/ 241587 w 1052374"/>
                  <a:gd name="connsiteY259" fmla="*/ 239177 h 1057945"/>
                  <a:gd name="connsiteX260" fmla="*/ 233009 w 1052374"/>
                  <a:gd name="connsiteY260" fmla="*/ 233309 h 1057945"/>
                  <a:gd name="connsiteX261" fmla="*/ 233009 w 1052374"/>
                  <a:gd name="connsiteY261" fmla="*/ 520269 h 1057945"/>
                  <a:gd name="connsiteX262" fmla="*/ 224823 w 1052374"/>
                  <a:gd name="connsiteY262" fmla="*/ 537972 h 1057945"/>
                  <a:gd name="connsiteX263" fmla="*/ 175972 w 1052374"/>
                  <a:gd name="connsiteY263" fmla="*/ 573641 h 1057945"/>
                  <a:gd name="connsiteX264" fmla="*/ 169526 w 1052374"/>
                  <a:gd name="connsiteY264" fmla="*/ 576395 h 1057945"/>
                  <a:gd name="connsiteX265" fmla="*/ 140196 w 1052374"/>
                  <a:gd name="connsiteY265" fmla="*/ 581149 h 1057945"/>
                  <a:gd name="connsiteX266" fmla="*/ 132716 w 1052374"/>
                  <a:gd name="connsiteY266" fmla="*/ 580346 h 1057945"/>
                  <a:gd name="connsiteX267" fmla="*/ 97120 w 1052374"/>
                  <a:gd name="connsiteY267" fmla="*/ 566314 h 1057945"/>
                  <a:gd name="connsiteX268" fmla="*/ 96054 w 1052374"/>
                  <a:gd name="connsiteY268" fmla="*/ 566003 h 1057945"/>
                  <a:gd name="connsiteX269" fmla="*/ 74778 w 1052374"/>
                  <a:gd name="connsiteY269" fmla="*/ 562019 h 1057945"/>
                  <a:gd name="connsiteX270" fmla="*/ 61261 w 1052374"/>
                  <a:gd name="connsiteY270" fmla="*/ 547971 h 1057945"/>
                  <a:gd name="connsiteX271" fmla="*/ 55847 w 1052374"/>
                  <a:gd name="connsiteY271" fmla="*/ 527416 h 1057945"/>
                  <a:gd name="connsiteX272" fmla="*/ 52534 w 1052374"/>
                  <a:gd name="connsiteY272" fmla="*/ 521498 h 1057945"/>
                  <a:gd name="connsiteX273" fmla="*/ 39280 w 1052374"/>
                  <a:gd name="connsiteY273" fmla="*/ 509024 h 1057945"/>
                  <a:gd name="connsiteX274" fmla="*/ 34375 w 1052374"/>
                  <a:gd name="connsiteY274" fmla="*/ 507089 h 1057945"/>
                  <a:gd name="connsiteX275" fmla="*/ 29257 w 1052374"/>
                  <a:gd name="connsiteY275" fmla="*/ 510221 h 1057945"/>
                  <a:gd name="connsiteX276" fmla="*/ 11427 w 1052374"/>
                  <a:gd name="connsiteY276" fmla="*/ 533464 h 1057945"/>
                  <a:gd name="connsiteX277" fmla="*/ 9917 w 1052374"/>
                  <a:gd name="connsiteY277" fmla="*/ 548611 h 1057945"/>
                  <a:gd name="connsiteX278" fmla="*/ 51550 w 1052374"/>
                  <a:gd name="connsiteY278" fmla="*/ 646259 h 1057945"/>
                  <a:gd name="connsiteX279" fmla="*/ 83521 w 1052374"/>
                  <a:gd name="connsiteY279" fmla="*/ 715597 h 1057945"/>
                  <a:gd name="connsiteX280" fmla="*/ 124350 w 1052374"/>
                  <a:gd name="connsiteY280" fmla="*/ 787492 h 1057945"/>
                  <a:gd name="connsiteX281" fmla="*/ 127352 w 1052374"/>
                  <a:gd name="connsiteY281" fmla="*/ 799278 h 1057945"/>
                  <a:gd name="connsiteX282" fmla="*/ 127352 w 1052374"/>
                  <a:gd name="connsiteY282" fmla="*/ 847357 h 1057945"/>
                  <a:gd name="connsiteX283" fmla="*/ 119281 w 1052374"/>
                  <a:gd name="connsiteY283" fmla="*/ 864978 h 1057945"/>
                  <a:gd name="connsiteX284" fmla="*/ 107536 w 1052374"/>
                  <a:gd name="connsiteY284" fmla="*/ 873715 h 1057945"/>
                  <a:gd name="connsiteX285" fmla="*/ 125843 w 1052374"/>
                  <a:gd name="connsiteY285" fmla="*/ 923251 h 1057945"/>
                  <a:gd name="connsiteX286" fmla="*/ 127352 w 1052374"/>
                  <a:gd name="connsiteY286" fmla="*/ 931793 h 1057945"/>
                  <a:gd name="connsiteX287" fmla="*/ 127352 w 1052374"/>
                  <a:gd name="connsiteY287" fmla="*/ 971526 h 1057945"/>
                  <a:gd name="connsiteX288" fmla="*/ 128517 w 1052374"/>
                  <a:gd name="connsiteY288" fmla="*/ 977575 h 1057945"/>
                  <a:gd name="connsiteX289" fmla="*/ 130846 w 1052374"/>
                  <a:gd name="connsiteY289" fmla="*/ 983296 h 1057945"/>
                  <a:gd name="connsiteX290" fmla="*/ 132223 w 1052374"/>
                  <a:gd name="connsiteY290" fmla="*/ 976641 h 1057945"/>
                  <a:gd name="connsiteX291" fmla="*/ 733243 w 1052374"/>
                  <a:gd name="connsiteY291" fmla="*/ 712351 h 1057945"/>
                  <a:gd name="connsiteX292" fmla="*/ 720726 w 1052374"/>
                  <a:gd name="connsiteY292" fmla="*/ 705696 h 1057945"/>
                  <a:gd name="connsiteX293" fmla="*/ 685786 w 1052374"/>
                  <a:gd name="connsiteY293" fmla="*/ 659110 h 1057945"/>
                  <a:gd name="connsiteX294" fmla="*/ 685147 w 1052374"/>
                  <a:gd name="connsiteY294" fmla="*/ 632096 h 1057945"/>
                  <a:gd name="connsiteX295" fmla="*/ 711081 w 1052374"/>
                  <a:gd name="connsiteY295" fmla="*/ 593165 h 1057945"/>
                  <a:gd name="connsiteX296" fmla="*/ 713853 w 1052374"/>
                  <a:gd name="connsiteY296" fmla="*/ 589853 h 1057945"/>
                  <a:gd name="connsiteX297" fmla="*/ 746037 w 1052374"/>
                  <a:gd name="connsiteY297" fmla="*/ 559839 h 1057945"/>
                  <a:gd name="connsiteX298" fmla="*/ 749236 w 1052374"/>
                  <a:gd name="connsiteY298" fmla="*/ 557512 h 1057945"/>
                  <a:gd name="connsiteX299" fmla="*/ 771332 w 1052374"/>
                  <a:gd name="connsiteY299" fmla="*/ 545103 h 1057945"/>
                  <a:gd name="connsiteX300" fmla="*/ 788605 w 1052374"/>
                  <a:gd name="connsiteY300" fmla="*/ 547299 h 1057945"/>
                  <a:gd name="connsiteX301" fmla="*/ 809914 w 1052374"/>
                  <a:gd name="connsiteY301" fmla="*/ 566741 h 1057945"/>
                  <a:gd name="connsiteX302" fmla="*/ 811128 w 1052374"/>
                  <a:gd name="connsiteY302" fmla="*/ 567953 h 1057945"/>
                  <a:gd name="connsiteX303" fmla="*/ 825070 w 1052374"/>
                  <a:gd name="connsiteY303" fmla="*/ 583231 h 1057945"/>
                  <a:gd name="connsiteX304" fmla="*/ 828105 w 1052374"/>
                  <a:gd name="connsiteY304" fmla="*/ 609557 h 1057945"/>
                  <a:gd name="connsiteX305" fmla="*/ 814178 w 1052374"/>
                  <a:gd name="connsiteY305" fmla="*/ 636866 h 1057945"/>
                  <a:gd name="connsiteX306" fmla="*/ 813407 w 1052374"/>
                  <a:gd name="connsiteY306" fmla="*/ 638669 h 1057945"/>
                  <a:gd name="connsiteX307" fmla="*/ 807125 w 1052374"/>
                  <a:gd name="connsiteY307" fmla="*/ 656880 h 1057945"/>
                  <a:gd name="connsiteX308" fmla="*/ 796184 w 1052374"/>
                  <a:gd name="connsiteY308" fmla="*/ 668650 h 1057945"/>
                  <a:gd name="connsiteX309" fmla="*/ 770413 w 1052374"/>
                  <a:gd name="connsiteY309" fmla="*/ 677452 h 1057945"/>
                  <a:gd name="connsiteX310" fmla="*/ 765180 w 1052374"/>
                  <a:gd name="connsiteY310" fmla="*/ 682895 h 1057945"/>
                  <a:gd name="connsiteX311" fmla="*/ 758866 w 1052374"/>
                  <a:gd name="connsiteY311" fmla="*/ 697533 h 1057945"/>
                  <a:gd name="connsiteX312" fmla="*/ 748809 w 1052374"/>
                  <a:gd name="connsiteY312" fmla="*/ 707598 h 1057945"/>
                  <a:gd name="connsiteX313" fmla="*/ 738097 w 1052374"/>
                  <a:gd name="connsiteY313" fmla="*/ 711515 h 1057945"/>
                  <a:gd name="connsiteX314" fmla="*/ 733226 w 1052374"/>
                  <a:gd name="connsiteY314" fmla="*/ 712367 h 1057945"/>
                  <a:gd name="connsiteX315" fmla="*/ 778451 w 1052374"/>
                  <a:gd name="connsiteY315" fmla="*/ 551807 h 1057945"/>
                  <a:gd name="connsiteX316" fmla="*/ 775548 w 1052374"/>
                  <a:gd name="connsiteY316" fmla="*/ 552594 h 1057945"/>
                  <a:gd name="connsiteX317" fmla="*/ 753435 w 1052374"/>
                  <a:gd name="connsiteY317" fmla="*/ 565003 h 1057945"/>
                  <a:gd name="connsiteX318" fmla="*/ 751959 w 1052374"/>
                  <a:gd name="connsiteY318" fmla="*/ 566101 h 1057945"/>
                  <a:gd name="connsiteX319" fmla="*/ 719774 w 1052374"/>
                  <a:gd name="connsiteY319" fmla="*/ 596115 h 1057945"/>
                  <a:gd name="connsiteX320" fmla="*/ 718266 w 1052374"/>
                  <a:gd name="connsiteY320" fmla="*/ 597918 h 1057945"/>
                  <a:gd name="connsiteX321" fmla="*/ 692315 w 1052374"/>
                  <a:gd name="connsiteY321" fmla="*/ 636882 h 1057945"/>
                  <a:gd name="connsiteX322" fmla="*/ 692692 w 1052374"/>
                  <a:gd name="connsiteY322" fmla="*/ 653963 h 1057945"/>
                  <a:gd name="connsiteX323" fmla="*/ 727632 w 1052374"/>
                  <a:gd name="connsiteY323" fmla="*/ 700533 h 1057945"/>
                  <a:gd name="connsiteX324" fmla="*/ 735178 w 1052374"/>
                  <a:gd name="connsiteY324" fmla="*/ 703418 h 1057945"/>
                  <a:gd name="connsiteX325" fmla="*/ 745890 w 1052374"/>
                  <a:gd name="connsiteY325" fmla="*/ 699500 h 1057945"/>
                  <a:gd name="connsiteX326" fmla="*/ 750991 w 1052374"/>
                  <a:gd name="connsiteY326" fmla="*/ 694107 h 1057945"/>
                  <a:gd name="connsiteX327" fmla="*/ 757307 w 1052374"/>
                  <a:gd name="connsiteY327" fmla="*/ 679485 h 1057945"/>
                  <a:gd name="connsiteX328" fmla="*/ 767625 w 1052374"/>
                  <a:gd name="connsiteY328" fmla="*/ 669322 h 1057945"/>
                  <a:gd name="connsiteX329" fmla="*/ 793395 w 1052374"/>
                  <a:gd name="connsiteY329" fmla="*/ 660520 h 1057945"/>
                  <a:gd name="connsiteX330" fmla="*/ 799005 w 1052374"/>
                  <a:gd name="connsiteY330" fmla="*/ 654061 h 1057945"/>
                  <a:gd name="connsiteX331" fmla="*/ 805305 w 1052374"/>
                  <a:gd name="connsiteY331" fmla="*/ 635833 h 1057945"/>
                  <a:gd name="connsiteX332" fmla="*/ 806551 w 1052374"/>
                  <a:gd name="connsiteY332" fmla="*/ 632931 h 1057945"/>
                  <a:gd name="connsiteX333" fmla="*/ 820461 w 1052374"/>
                  <a:gd name="connsiteY333" fmla="*/ 605672 h 1057945"/>
                  <a:gd name="connsiteX334" fmla="*/ 818739 w 1052374"/>
                  <a:gd name="connsiteY334" fmla="*/ 589067 h 1057945"/>
                  <a:gd name="connsiteX335" fmla="*/ 804139 w 1052374"/>
                  <a:gd name="connsiteY335" fmla="*/ 573134 h 1057945"/>
                  <a:gd name="connsiteX336" fmla="*/ 782831 w 1052374"/>
                  <a:gd name="connsiteY336" fmla="*/ 553676 h 1057945"/>
                  <a:gd name="connsiteX337" fmla="*/ 778484 w 1052374"/>
                  <a:gd name="connsiteY337" fmla="*/ 551823 h 105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Lst>
                <a:rect l="l" t="t" r="r" b="b"/>
                <a:pathLst>
                  <a:path w="1052374" h="1057945">
                    <a:moveTo>
                      <a:pt x="214882" y="1057946"/>
                    </a:moveTo>
                    <a:cubicBezTo>
                      <a:pt x="210585" y="1057946"/>
                      <a:pt x="206353" y="1055897"/>
                      <a:pt x="203236" y="1052274"/>
                    </a:cubicBezTo>
                    <a:lnTo>
                      <a:pt x="185093" y="1031227"/>
                    </a:lnTo>
                    <a:cubicBezTo>
                      <a:pt x="183716" y="1029604"/>
                      <a:pt x="181976" y="1028653"/>
                      <a:pt x="180254" y="1028538"/>
                    </a:cubicBezTo>
                    <a:lnTo>
                      <a:pt x="166721" y="1027735"/>
                    </a:lnTo>
                    <a:cubicBezTo>
                      <a:pt x="162259" y="1027473"/>
                      <a:pt x="158142" y="1025129"/>
                      <a:pt x="155156" y="1021146"/>
                    </a:cubicBezTo>
                    <a:lnTo>
                      <a:pt x="136784" y="996935"/>
                    </a:lnTo>
                    <a:lnTo>
                      <a:pt x="133552" y="1012655"/>
                    </a:lnTo>
                    <a:lnTo>
                      <a:pt x="120495" y="980837"/>
                    </a:lnTo>
                    <a:cubicBezTo>
                      <a:pt x="119314" y="977985"/>
                      <a:pt x="118691" y="974756"/>
                      <a:pt x="118691" y="971526"/>
                    </a:cubicBezTo>
                    <a:lnTo>
                      <a:pt x="118691" y="931793"/>
                    </a:lnTo>
                    <a:cubicBezTo>
                      <a:pt x="118691" y="929825"/>
                      <a:pt x="118379" y="927957"/>
                      <a:pt x="117723" y="926252"/>
                    </a:cubicBezTo>
                    <a:lnTo>
                      <a:pt x="97169" y="870649"/>
                    </a:lnTo>
                    <a:lnTo>
                      <a:pt x="114098" y="858077"/>
                    </a:lnTo>
                    <a:cubicBezTo>
                      <a:pt x="116903" y="855995"/>
                      <a:pt x="118707" y="851799"/>
                      <a:pt x="118707" y="847357"/>
                    </a:cubicBezTo>
                    <a:lnTo>
                      <a:pt x="118707" y="799278"/>
                    </a:lnTo>
                    <a:cubicBezTo>
                      <a:pt x="118707" y="796558"/>
                      <a:pt x="118034" y="793870"/>
                      <a:pt x="116804" y="791739"/>
                    </a:cubicBezTo>
                    <a:lnTo>
                      <a:pt x="75976" y="719810"/>
                    </a:lnTo>
                    <a:cubicBezTo>
                      <a:pt x="75680" y="719253"/>
                      <a:pt x="75368" y="718696"/>
                      <a:pt x="75123" y="718137"/>
                    </a:cubicBezTo>
                    <a:lnTo>
                      <a:pt x="42905" y="646685"/>
                    </a:lnTo>
                    <a:lnTo>
                      <a:pt x="1977" y="552053"/>
                    </a:lnTo>
                    <a:cubicBezTo>
                      <a:pt x="-1418" y="544234"/>
                      <a:pt x="-369" y="534661"/>
                      <a:pt x="4569" y="528236"/>
                    </a:cubicBezTo>
                    <a:lnTo>
                      <a:pt x="22400" y="504991"/>
                    </a:lnTo>
                    <a:cubicBezTo>
                      <a:pt x="25320" y="501172"/>
                      <a:pt x="29323" y="498877"/>
                      <a:pt x="33637" y="498533"/>
                    </a:cubicBezTo>
                    <a:cubicBezTo>
                      <a:pt x="37754" y="498074"/>
                      <a:pt x="41855" y="499696"/>
                      <a:pt x="45136" y="502778"/>
                    </a:cubicBezTo>
                    <a:lnTo>
                      <a:pt x="58390" y="515253"/>
                    </a:lnTo>
                    <a:cubicBezTo>
                      <a:pt x="61097" y="517793"/>
                      <a:pt x="63082" y="521252"/>
                      <a:pt x="64131" y="525236"/>
                    </a:cubicBezTo>
                    <a:lnTo>
                      <a:pt x="69545" y="545791"/>
                    </a:lnTo>
                    <a:cubicBezTo>
                      <a:pt x="70644" y="549938"/>
                      <a:pt x="73285" y="553004"/>
                      <a:pt x="76303" y="553545"/>
                    </a:cubicBezTo>
                    <a:lnTo>
                      <a:pt x="97563" y="557528"/>
                    </a:lnTo>
                    <a:cubicBezTo>
                      <a:pt x="98449" y="557692"/>
                      <a:pt x="99351" y="557970"/>
                      <a:pt x="100204" y="558282"/>
                    </a:cubicBezTo>
                    <a:lnTo>
                      <a:pt x="135784" y="572313"/>
                    </a:lnTo>
                    <a:cubicBezTo>
                      <a:pt x="136768" y="572708"/>
                      <a:pt x="137834" y="572839"/>
                      <a:pt x="138752" y="572641"/>
                    </a:cubicBezTo>
                    <a:lnTo>
                      <a:pt x="168066" y="567888"/>
                    </a:lnTo>
                    <a:cubicBezTo>
                      <a:pt x="169018" y="567740"/>
                      <a:pt x="169953" y="567331"/>
                      <a:pt x="170838" y="566675"/>
                    </a:cubicBezTo>
                    <a:lnTo>
                      <a:pt x="219689" y="531006"/>
                    </a:lnTo>
                    <a:cubicBezTo>
                      <a:pt x="222510" y="528957"/>
                      <a:pt x="224348" y="524728"/>
                      <a:pt x="224348" y="520253"/>
                    </a:cubicBezTo>
                    <a:lnTo>
                      <a:pt x="224348" y="216982"/>
                    </a:lnTo>
                    <a:lnTo>
                      <a:pt x="246378" y="232063"/>
                    </a:lnTo>
                    <a:cubicBezTo>
                      <a:pt x="249018" y="233866"/>
                      <a:pt x="251201" y="236539"/>
                      <a:pt x="252710" y="239751"/>
                    </a:cubicBezTo>
                    <a:lnTo>
                      <a:pt x="285402" y="309319"/>
                    </a:lnTo>
                    <a:cubicBezTo>
                      <a:pt x="287206" y="313187"/>
                      <a:pt x="287945" y="317548"/>
                      <a:pt x="287535" y="321958"/>
                    </a:cubicBezTo>
                    <a:lnTo>
                      <a:pt x="283992" y="360872"/>
                    </a:lnTo>
                    <a:cubicBezTo>
                      <a:pt x="283713" y="363822"/>
                      <a:pt x="284221" y="366823"/>
                      <a:pt x="285451" y="369281"/>
                    </a:cubicBezTo>
                    <a:lnTo>
                      <a:pt x="292440" y="383460"/>
                    </a:lnTo>
                    <a:cubicBezTo>
                      <a:pt x="294211" y="387067"/>
                      <a:pt x="297263" y="389116"/>
                      <a:pt x="300199" y="388510"/>
                    </a:cubicBezTo>
                    <a:lnTo>
                      <a:pt x="334138" y="382313"/>
                    </a:lnTo>
                    <a:cubicBezTo>
                      <a:pt x="335713" y="382034"/>
                      <a:pt x="337222" y="381067"/>
                      <a:pt x="338485" y="379543"/>
                    </a:cubicBezTo>
                    <a:lnTo>
                      <a:pt x="364420" y="347956"/>
                    </a:lnTo>
                    <a:cubicBezTo>
                      <a:pt x="365338" y="346840"/>
                      <a:pt x="366290" y="345956"/>
                      <a:pt x="367225" y="345217"/>
                    </a:cubicBezTo>
                    <a:lnTo>
                      <a:pt x="394897" y="323564"/>
                    </a:lnTo>
                    <a:cubicBezTo>
                      <a:pt x="396407" y="322384"/>
                      <a:pt x="397670" y="320531"/>
                      <a:pt x="398458" y="318318"/>
                    </a:cubicBezTo>
                    <a:lnTo>
                      <a:pt x="408693" y="289239"/>
                    </a:lnTo>
                    <a:cubicBezTo>
                      <a:pt x="410252" y="284780"/>
                      <a:pt x="413073" y="281141"/>
                      <a:pt x="416633" y="278978"/>
                    </a:cubicBezTo>
                    <a:lnTo>
                      <a:pt x="440385" y="264535"/>
                    </a:lnTo>
                    <a:cubicBezTo>
                      <a:pt x="444224" y="262208"/>
                      <a:pt x="448620" y="261749"/>
                      <a:pt x="452754" y="263192"/>
                    </a:cubicBezTo>
                    <a:lnTo>
                      <a:pt x="474095" y="270765"/>
                    </a:lnTo>
                    <a:cubicBezTo>
                      <a:pt x="475637" y="271306"/>
                      <a:pt x="477179" y="272142"/>
                      <a:pt x="478590" y="273273"/>
                    </a:cubicBezTo>
                    <a:lnTo>
                      <a:pt x="504261" y="293698"/>
                    </a:lnTo>
                    <a:cubicBezTo>
                      <a:pt x="505345" y="294550"/>
                      <a:pt x="506542" y="295058"/>
                      <a:pt x="507756" y="295157"/>
                    </a:cubicBezTo>
                    <a:lnTo>
                      <a:pt x="554671" y="298877"/>
                    </a:lnTo>
                    <a:cubicBezTo>
                      <a:pt x="555687" y="298861"/>
                      <a:pt x="556738" y="298746"/>
                      <a:pt x="557738" y="298238"/>
                    </a:cubicBezTo>
                    <a:lnTo>
                      <a:pt x="592482" y="280814"/>
                    </a:lnTo>
                    <a:lnTo>
                      <a:pt x="607704" y="226294"/>
                    </a:lnTo>
                    <a:cubicBezTo>
                      <a:pt x="609804" y="218900"/>
                      <a:pt x="615069" y="213654"/>
                      <a:pt x="621434" y="212639"/>
                    </a:cubicBezTo>
                    <a:lnTo>
                      <a:pt x="643054" y="209130"/>
                    </a:lnTo>
                    <a:cubicBezTo>
                      <a:pt x="645104" y="208803"/>
                      <a:pt x="647074" y="207278"/>
                      <a:pt x="648467" y="204951"/>
                    </a:cubicBezTo>
                    <a:lnTo>
                      <a:pt x="662969" y="180690"/>
                    </a:lnTo>
                    <a:cubicBezTo>
                      <a:pt x="663296" y="180133"/>
                      <a:pt x="663592" y="179527"/>
                      <a:pt x="663854" y="178920"/>
                    </a:cubicBezTo>
                    <a:lnTo>
                      <a:pt x="685130" y="127121"/>
                    </a:lnTo>
                    <a:cubicBezTo>
                      <a:pt x="686098" y="124745"/>
                      <a:pt x="687426" y="122629"/>
                      <a:pt x="689067" y="120892"/>
                    </a:cubicBezTo>
                    <a:lnTo>
                      <a:pt x="743527" y="62569"/>
                    </a:lnTo>
                    <a:cubicBezTo>
                      <a:pt x="744397" y="61634"/>
                      <a:pt x="745414" y="60766"/>
                      <a:pt x="746481" y="60029"/>
                    </a:cubicBezTo>
                    <a:lnTo>
                      <a:pt x="832157" y="2557"/>
                    </a:lnTo>
                    <a:cubicBezTo>
                      <a:pt x="834634" y="885"/>
                      <a:pt x="837472" y="0"/>
                      <a:pt x="840359" y="0"/>
                    </a:cubicBezTo>
                    <a:lnTo>
                      <a:pt x="860486" y="0"/>
                    </a:lnTo>
                    <a:cubicBezTo>
                      <a:pt x="862438" y="0"/>
                      <a:pt x="864358" y="410"/>
                      <a:pt x="866195" y="1197"/>
                    </a:cubicBezTo>
                    <a:lnTo>
                      <a:pt x="892227" y="12507"/>
                    </a:lnTo>
                    <a:cubicBezTo>
                      <a:pt x="893802" y="13213"/>
                      <a:pt x="895475" y="13180"/>
                      <a:pt x="897050" y="12425"/>
                    </a:cubicBezTo>
                    <a:lnTo>
                      <a:pt x="910255" y="6164"/>
                    </a:lnTo>
                    <a:cubicBezTo>
                      <a:pt x="913323" y="4721"/>
                      <a:pt x="916637" y="4377"/>
                      <a:pt x="919819" y="5181"/>
                    </a:cubicBezTo>
                    <a:lnTo>
                      <a:pt x="943555" y="10950"/>
                    </a:lnTo>
                    <a:cubicBezTo>
                      <a:pt x="949592" y="12409"/>
                      <a:pt x="954481" y="17786"/>
                      <a:pt x="956334" y="24949"/>
                    </a:cubicBezTo>
                    <a:lnTo>
                      <a:pt x="983843" y="131826"/>
                    </a:lnTo>
                    <a:lnTo>
                      <a:pt x="998836" y="186510"/>
                    </a:lnTo>
                    <a:cubicBezTo>
                      <a:pt x="999673" y="189608"/>
                      <a:pt x="999918" y="192968"/>
                      <a:pt x="999509" y="196230"/>
                    </a:cubicBezTo>
                    <a:lnTo>
                      <a:pt x="989010" y="280616"/>
                    </a:lnTo>
                    <a:cubicBezTo>
                      <a:pt x="988781" y="282534"/>
                      <a:pt x="988879" y="284567"/>
                      <a:pt x="989306" y="286452"/>
                    </a:cubicBezTo>
                    <a:lnTo>
                      <a:pt x="997409" y="320908"/>
                    </a:lnTo>
                    <a:lnTo>
                      <a:pt x="958811" y="302467"/>
                    </a:lnTo>
                    <a:lnTo>
                      <a:pt x="944162" y="308041"/>
                    </a:lnTo>
                    <a:lnTo>
                      <a:pt x="938421" y="327908"/>
                    </a:lnTo>
                    <a:cubicBezTo>
                      <a:pt x="937962" y="329449"/>
                      <a:pt x="937404" y="330874"/>
                      <a:pt x="936682" y="332170"/>
                    </a:cubicBezTo>
                    <a:lnTo>
                      <a:pt x="923657" y="357102"/>
                    </a:lnTo>
                    <a:cubicBezTo>
                      <a:pt x="922558" y="359216"/>
                      <a:pt x="921984" y="361691"/>
                      <a:pt x="921984" y="364282"/>
                    </a:cubicBezTo>
                    <a:lnTo>
                      <a:pt x="921984" y="380166"/>
                    </a:lnTo>
                    <a:cubicBezTo>
                      <a:pt x="921984" y="383673"/>
                      <a:pt x="923084" y="387018"/>
                      <a:pt x="924970" y="389345"/>
                    </a:cubicBezTo>
                    <a:lnTo>
                      <a:pt x="953201" y="423687"/>
                    </a:lnTo>
                    <a:cubicBezTo>
                      <a:pt x="955038" y="425900"/>
                      <a:pt x="957416" y="426851"/>
                      <a:pt x="959713" y="426424"/>
                    </a:cubicBezTo>
                    <a:lnTo>
                      <a:pt x="985631" y="420851"/>
                    </a:lnTo>
                    <a:cubicBezTo>
                      <a:pt x="988403" y="420244"/>
                      <a:pt x="990863" y="417556"/>
                      <a:pt x="992045" y="413835"/>
                    </a:cubicBezTo>
                    <a:lnTo>
                      <a:pt x="997655" y="396082"/>
                    </a:lnTo>
                    <a:cubicBezTo>
                      <a:pt x="1000182" y="388083"/>
                      <a:pt x="1006365" y="382936"/>
                      <a:pt x="1013436" y="382936"/>
                    </a:cubicBezTo>
                    <a:lnTo>
                      <a:pt x="1035466" y="382936"/>
                    </a:lnTo>
                    <a:cubicBezTo>
                      <a:pt x="1040223" y="382936"/>
                      <a:pt x="1044586" y="385231"/>
                      <a:pt x="1047801" y="389411"/>
                    </a:cubicBezTo>
                    <a:cubicBezTo>
                      <a:pt x="1052033" y="394919"/>
                      <a:pt x="1053461" y="402836"/>
                      <a:pt x="1051525" y="410032"/>
                    </a:cubicBezTo>
                    <a:lnTo>
                      <a:pt x="1041683" y="446865"/>
                    </a:lnTo>
                    <a:cubicBezTo>
                      <a:pt x="1041469" y="447685"/>
                      <a:pt x="1041305" y="448520"/>
                      <a:pt x="1041223" y="449390"/>
                    </a:cubicBezTo>
                    <a:lnTo>
                      <a:pt x="1034809" y="513187"/>
                    </a:lnTo>
                    <a:cubicBezTo>
                      <a:pt x="1034563" y="515613"/>
                      <a:pt x="1033973" y="517974"/>
                      <a:pt x="1033021" y="520187"/>
                    </a:cubicBezTo>
                    <a:lnTo>
                      <a:pt x="1019423" y="552102"/>
                    </a:lnTo>
                    <a:cubicBezTo>
                      <a:pt x="1018308" y="554676"/>
                      <a:pt x="1016766" y="556971"/>
                      <a:pt x="1014911" y="558758"/>
                    </a:cubicBezTo>
                    <a:lnTo>
                      <a:pt x="961994" y="609721"/>
                    </a:lnTo>
                    <a:lnTo>
                      <a:pt x="935862" y="649667"/>
                    </a:lnTo>
                    <a:cubicBezTo>
                      <a:pt x="935452" y="650275"/>
                      <a:pt x="935091" y="650963"/>
                      <a:pt x="934796" y="651684"/>
                    </a:cubicBezTo>
                    <a:lnTo>
                      <a:pt x="917572" y="692288"/>
                    </a:lnTo>
                    <a:cubicBezTo>
                      <a:pt x="917096" y="693369"/>
                      <a:pt x="916588" y="694386"/>
                      <a:pt x="915997" y="695304"/>
                    </a:cubicBezTo>
                    <a:lnTo>
                      <a:pt x="880532" y="751971"/>
                    </a:lnTo>
                    <a:cubicBezTo>
                      <a:pt x="880024" y="752757"/>
                      <a:pt x="879515" y="753479"/>
                      <a:pt x="878940" y="754167"/>
                    </a:cubicBezTo>
                    <a:lnTo>
                      <a:pt x="808421" y="838587"/>
                    </a:lnTo>
                    <a:lnTo>
                      <a:pt x="763180" y="888124"/>
                    </a:lnTo>
                    <a:cubicBezTo>
                      <a:pt x="762474" y="888910"/>
                      <a:pt x="761670" y="889632"/>
                      <a:pt x="760817" y="890287"/>
                    </a:cubicBezTo>
                    <a:lnTo>
                      <a:pt x="714460" y="925186"/>
                    </a:lnTo>
                    <a:cubicBezTo>
                      <a:pt x="713607" y="925842"/>
                      <a:pt x="712689" y="926399"/>
                      <a:pt x="711770" y="926825"/>
                    </a:cubicBezTo>
                    <a:lnTo>
                      <a:pt x="647713" y="957757"/>
                    </a:lnTo>
                    <a:cubicBezTo>
                      <a:pt x="646286" y="958446"/>
                      <a:pt x="644777" y="958905"/>
                      <a:pt x="643235" y="959085"/>
                    </a:cubicBezTo>
                    <a:lnTo>
                      <a:pt x="615496" y="962691"/>
                    </a:lnTo>
                    <a:lnTo>
                      <a:pt x="608147" y="988017"/>
                    </a:lnTo>
                    <a:lnTo>
                      <a:pt x="568663" y="975280"/>
                    </a:lnTo>
                    <a:cubicBezTo>
                      <a:pt x="567268" y="974805"/>
                      <a:pt x="565809" y="974920"/>
                      <a:pt x="564431" y="975608"/>
                    </a:cubicBezTo>
                    <a:lnTo>
                      <a:pt x="539087" y="987722"/>
                    </a:lnTo>
                    <a:cubicBezTo>
                      <a:pt x="536151" y="989132"/>
                      <a:pt x="532952" y="989509"/>
                      <a:pt x="529786" y="988820"/>
                    </a:cubicBezTo>
                    <a:lnTo>
                      <a:pt x="466484" y="974690"/>
                    </a:lnTo>
                    <a:cubicBezTo>
                      <a:pt x="465598" y="974461"/>
                      <a:pt x="464778" y="974494"/>
                      <a:pt x="463958" y="974723"/>
                    </a:cubicBezTo>
                    <a:lnTo>
                      <a:pt x="429067" y="983443"/>
                    </a:lnTo>
                    <a:cubicBezTo>
                      <a:pt x="427361" y="983935"/>
                      <a:pt x="425441" y="984033"/>
                      <a:pt x="423555" y="983722"/>
                    </a:cubicBezTo>
                    <a:lnTo>
                      <a:pt x="401000" y="980297"/>
                    </a:lnTo>
                    <a:cubicBezTo>
                      <a:pt x="399835" y="980099"/>
                      <a:pt x="398671" y="980313"/>
                      <a:pt x="397539" y="980870"/>
                    </a:cubicBezTo>
                    <a:lnTo>
                      <a:pt x="337189" y="1011048"/>
                    </a:lnTo>
                    <a:cubicBezTo>
                      <a:pt x="336255" y="1011523"/>
                      <a:pt x="335237" y="1011900"/>
                      <a:pt x="334204" y="1012179"/>
                    </a:cubicBezTo>
                    <a:lnTo>
                      <a:pt x="282384" y="1025309"/>
                    </a:lnTo>
                    <a:cubicBezTo>
                      <a:pt x="281515" y="1025522"/>
                      <a:pt x="280628" y="1025981"/>
                      <a:pt x="279842" y="1026587"/>
                    </a:cubicBezTo>
                    <a:lnTo>
                      <a:pt x="245525" y="1053618"/>
                    </a:lnTo>
                    <a:cubicBezTo>
                      <a:pt x="242982" y="1055635"/>
                      <a:pt x="240030" y="1056765"/>
                      <a:pt x="236962" y="1056913"/>
                    </a:cubicBezTo>
                    <a:lnTo>
                      <a:pt x="215490" y="1057897"/>
                    </a:lnTo>
                    <a:cubicBezTo>
                      <a:pt x="215260" y="1057897"/>
                      <a:pt x="215013" y="1057913"/>
                      <a:pt x="214784" y="1057913"/>
                    </a:cubicBezTo>
                    <a:close/>
                    <a:moveTo>
                      <a:pt x="132174" y="976641"/>
                    </a:moveTo>
                    <a:lnTo>
                      <a:pt x="162013" y="1015949"/>
                    </a:lnTo>
                    <a:cubicBezTo>
                      <a:pt x="163473" y="1017900"/>
                      <a:pt x="165326" y="1019031"/>
                      <a:pt x="167246" y="1019129"/>
                    </a:cubicBezTo>
                    <a:lnTo>
                      <a:pt x="180795" y="1019949"/>
                    </a:lnTo>
                    <a:cubicBezTo>
                      <a:pt x="184880" y="1020211"/>
                      <a:pt x="188735" y="1022227"/>
                      <a:pt x="191638" y="1025621"/>
                    </a:cubicBezTo>
                    <a:lnTo>
                      <a:pt x="209765" y="1046651"/>
                    </a:lnTo>
                    <a:cubicBezTo>
                      <a:pt x="211323" y="1048487"/>
                      <a:pt x="212898" y="1049799"/>
                      <a:pt x="215178" y="1049324"/>
                    </a:cubicBezTo>
                    <a:lnTo>
                      <a:pt x="236666" y="1048340"/>
                    </a:lnTo>
                    <a:cubicBezTo>
                      <a:pt x="237913" y="1048291"/>
                      <a:pt x="239176" y="1047783"/>
                      <a:pt x="240292" y="1046897"/>
                    </a:cubicBezTo>
                    <a:lnTo>
                      <a:pt x="274625" y="1019867"/>
                    </a:lnTo>
                    <a:cubicBezTo>
                      <a:pt x="276380" y="1018489"/>
                      <a:pt x="278300" y="1017539"/>
                      <a:pt x="280350" y="1017015"/>
                    </a:cubicBezTo>
                    <a:lnTo>
                      <a:pt x="332170" y="1003884"/>
                    </a:lnTo>
                    <a:cubicBezTo>
                      <a:pt x="332580" y="1003786"/>
                      <a:pt x="332974" y="1003622"/>
                      <a:pt x="333383" y="1003409"/>
                    </a:cubicBezTo>
                    <a:lnTo>
                      <a:pt x="393782" y="973231"/>
                    </a:lnTo>
                    <a:cubicBezTo>
                      <a:pt x="396489" y="971854"/>
                      <a:pt x="399507" y="971362"/>
                      <a:pt x="402410" y="971854"/>
                    </a:cubicBezTo>
                    <a:lnTo>
                      <a:pt x="424917" y="975280"/>
                    </a:lnTo>
                    <a:cubicBezTo>
                      <a:pt x="425605" y="975362"/>
                      <a:pt x="426327" y="975346"/>
                      <a:pt x="427033" y="975166"/>
                    </a:cubicBezTo>
                    <a:lnTo>
                      <a:pt x="461940" y="966445"/>
                    </a:lnTo>
                    <a:cubicBezTo>
                      <a:pt x="464024" y="965920"/>
                      <a:pt x="466287" y="965887"/>
                      <a:pt x="468469" y="966347"/>
                    </a:cubicBezTo>
                    <a:lnTo>
                      <a:pt x="531771" y="980477"/>
                    </a:lnTo>
                    <a:cubicBezTo>
                      <a:pt x="533001" y="980723"/>
                      <a:pt x="534265" y="980592"/>
                      <a:pt x="535478" y="980017"/>
                    </a:cubicBezTo>
                    <a:lnTo>
                      <a:pt x="560806" y="967903"/>
                    </a:lnTo>
                    <a:cubicBezTo>
                      <a:pt x="564152" y="966298"/>
                      <a:pt x="567925" y="966036"/>
                      <a:pt x="571386" y="967150"/>
                    </a:cubicBezTo>
                    <a:lnTo>
                      <a:pt x="602455" y="977165"/>
                    </a:lnTo>
                    <a:lnTo>
                      <a:pt x="608886" y="954954"/>
                    </a:lnTo>
                    <a:lnTo>
                      <a:pt x="642218" y="950610"/>
                    </a:lnTo>
                    <a:cubicBezTo>
                      <a:pt x="642842" y="950528"/>
                      <a:pt x="643448" y="950365"/>
                      <a:pt x="644055" y="950070"/>
                    </a:cubicBezTo>
                    <a:lnTo>
                      <a:pt x="708128" y="919121"/>
                    </a:lnTo>
                    <a:cubicBezTo>
                      <a:pt x="708555" y="918924"/>
                      <a:pt x="708948" y="918678"/>
                      <a:pt x="709359" y="918383"/>
                    </a:cubicBezTo>
                    <a:lnTo>
                      <a:pt x="755699" y="883485"/>
                    </a:lnTo>
                    <a:cubicBezTo>
                      <a:pt x="756109" y="883157"/>
                      <a:pt x="756503" y="882812"/>
                      <a:pt x="756880" y="882403"/>
                    </a:cubicBezTo>
                    <a:lnTo>
                      <a:pt x="802007" y="832964"/>
                    </a:lnTo>
                    <a:lnTo>
                      <a:pt x="872412" y="748676"/>
                    </a:lnTo>
                    <a:cubicBezTo>
                      <a:pt x="872757" y="748266"/>
                      <a:pt x="873052" y="747857"/>
                      <a:pt x="873331" y="747398"/>
                    </a:cubicBezTo>
                    <a:lnTo>
                      <a:pt x="908779" y="690796"/>
                    </a:lnTo>
                    <a:cubicBezTo>
                      <a:pt x="909124" y="690222"/>
                      <a:pt x="909452" y="689599"/>
                      <a:pt x="909731" y="688944"/>
                    </a:cubicBezTo>
                    <a:lnTo>
                      <a:pt x="926922" y="648390"/>
                    </a:lnTo>
                    <a:cubicBezTo>
                      <a:pt x="927431" y="647193"/>
                      <a:pt x="928038" y="646078"/>
                      <a:pt x="928726" y="644996"/>
                    </a:cubicBezTo>
                    <a:lnTo>
                      <a:pt x="955465" y="604311"/>
                    </a:lnTo>
                    <a:lnTo>
                      <a:pt x="967554" y="592427"/>
                    </a:lnTo>
                    <a:lnTo>
                      <a:pt x="1009023" y="552594"/>
                    </a:lnTo>
                    <a:cubicBezTo>
                      <a:pt x="1010024" y="551627"/>
                      <a:pt x="1010926" y="550299"/>
                      <a:pt x="1011565" y="548775"/>
                    </a:cubicBezTo>
                    <a:lnTo>
                      <a:pt x="1025164" y="516876"/>
                    </a:lnTo>
                    <a:cubicBezTo>
                      <a:pt x="1025755" y="515482"/>
                      <a:pt x="1026148" y="513909"/>
                      <a:pt x="1026312" y="512352"/>
                    </a:cubicBezTo>
                    <a:lnTo>
                      <a:pt x="1032743" y="448570"/>
                    </a:lnTo>
                    <a:cubicBezTo>
                      <a:pt x="1032857" y="447275"/>
                      <a:pt x="1033103" y="445931"/>
                      <a:pt x="1033465" y="444635"/>
                    </a:cubicBezTo>
                    <a:lnTo>
                      <a:pt x="1043307" y="407835"/>
                    </a:lnTo>
                    <a:cubicBezTo>
                      <a:pt x="1044537" y="403213"/>
                      <a:pt x="1043668" y="398049"/>
                      <a:pt x="1041059" y="394673"/>
                    </a:cubicBezTo>
                    <a:cubicBezTo>
                      <a:pt x="1039961" y="393263"/>
                      <a:pt x="1038139" y="391558"/>
                      <a:pt x="1035547" y="391558"/>
                    </a:cubicBezTo>
                    <a:lnTo>
                      <a:pt x="1013518" y="391558"/>
                    </a:lnTo>
                    <a:cubicBezTo>
                      <a:pt x="1010319" y="391558"/>
                      <a:pt x="1007284" y="394427"/>
                      <a:pt x="1005939" y="398689"/>
                    </a:cubicBezTo>
                    <a:lnTo>
                      <a:pt x="1000329" y="416441"/>
                    </a:lnTo>
                    <a:cubicBezTo>
                      <a:pt x="998180" y="423228"/>
                      <a:pt x="993390" y="428030"/>
                      <a:pt x="987517" y="429277"/>
                    </a:cubicBezTo>
                    <a:lnTo>
                      <a:pt x="961583" y="434850"/>
                    </a:lnTo>
                    <a:cubicBezTo>
                      <a:pt x="956055" y="436079"/>
                      <a:pt x="950511" y="433883"/>
                      <a:pt x="946623" y="429178"/>
                    </a:cubicBezTo>
                    <a:lnTo>
                      <a:pt x="918408" y="394804"/>
                    </a:lnTo>
                    <a:cubicBezTo>
                      <a:pt x="915209" y="390919"/>
                      <a:pt x="913471" y="385739"/>
                      <a:pt x="913471" y="380183"/>
                    </a:cubicBezTo>
                    <a:lnTo>
                      <a:pt x="913471" y="364298"/>
                    </a:lnTo>
                    <a:cubicBezTo>
                      <a:pt x="913471" y="360332"/>
                      <a:pt x="914389" y="356479"/>
                      <a:pt x="916128" y="353168"/>
                    </a:cubicBezTo>
                    <a:lnTo>
                      <a:pt x="929186" y="328170"/>
                    </a:lnTo>
                    <a:cubicBezTo>
                      <a:pt x="929629" y="327350"/>
                      <a:pt x="929973" y="326498"/>
                      <a:pt x="930235" y="325531"/>
                    </a:cubicBezTo>
                    <a:lnTo>
                      <a:pt x="937191" y="301549"/>
                    </a:lnTo>
                    <a:lnTo>
                      <a:pt x="959270" y="293157"/>
                    </a:lnTo>
                    <a:lnTo>
                      <a:pt x="985024" y="305451"/>
                    </a:lnTo>
                    <a:lnTo>
                      <a:pt x="981022" y="288452"/>
                    </a:lnTo>
                    <a:cubicBezTo>
                      <a:pt x="980333" y="285534"/>
                      <a:pt x="980185" y="282550"/>
                      <a:pt x="980546" y="279600"/>
                    </a:cubicBezTo>
                    <a:lnTo>
                      <a:pt x="991045" y="195197"/>
                    </a:lnTo>
                    <a:cubicBezTo>
                      <a:pt x="991307" y="193050"/>
                      <a:pt x="991159" y="190853"/>
                      <a:pt x="990601" y="188837"/>
                    </a:cubicBezTo>
                    <a:lnTo>
                      <a:pt x="975592" y="134071"/>
                    </a:lnTo>
                    <a:lnTo>
                      <a:pt x="948067" y="27129"/>
                    </a:lnTo>
                    <a:cubicBezTo>
                      <a:pt x="947050" y="23096"/>
                      <a:pt x="944490" y="20048"/>
                      <a:pt x="941603" y="19344"/>
                    </a:cubicBezTo>
                    <a:lnTo>
                      <a:pt x="917834" y="13557"/>
                    </a:lnTo>
                    <a:cubicBezTo>
                      <a:pt x="916555" y="13213"/>
                      <a:pt x="915275" y="13377"/>
                      <a:pt x="914012" y="13967"/>
                    </a:cubicBezTo>
                    <a:lnTo>
                      <a:pt x="900791" y="20245"/>
                    </a:lnTo>
                    <a:cubicBezTo>
                      <a:pt x="896919" y="22064"/>
                      <a:pt x="892704" y="22113"/>
                      <a:pt x="888881" y="20441"/>
                    </a:cubicBezTo>
                    <a:lnTo>
                      <a:pt x="862865" y="9131"/>
                    </a:lnTo>
                    <a:cubicBezTo>
                      <a:pt x="862110" y="8803"/>
                      <a:pt x="861356" y="8639"/>
                      <a:pt x="860568" y="8639"/>
                    </a:cubicBezTo>
                    <a:lnTo>
                      <a:pt x="840441" y="8639"/>
                    </a:lnTo>
                    <a:cubicBezTo>
                      <a:pt x="839277" y="8639"/>
                      <a:pt x="838112" y="9016"/>
                      <a:pt x="837062" y="9738"/>
                    </a:cubicBezTo>
                    <a:lnTo>
                      <a:pt x="751384" y="67208"/>
                    </a:lnTo>
                    <a:cubicBezTo>
                      <a:pt x="750844" y="67552"/>
                      <a:pt x="750335" y="67995"/>
                      <a:pt x="749892" y="68487"/>
                    </a:cubicBezTo>
                    <a:lnTo>
                      <a:pt x="695432" y="126810"/>
                    </a:lnTo>
                    <a:cubicBezTo>
                      <a:pt x="694513" y="127793"/>
                      <a:pt x="693758" y="128990"/>
                      <a:pt x="693184" y="130416"/>
                    </a:cubicBezTo>
                    <a:lnTo>
                      <a:pt x="671893" y="182231"/>
                    </a:lnTo>
                    <a:cubicBezTo>
                      <a:pt x="671466" y="183247"/>
                      <a:pt x="670989" y="184198"/>
                      <a:pt x="670449" y="185100"/>
                    </a:cubicBezTo>
                    <a:lnTo>
                      <a:pt x="655947" y="209393"/>
                    </a:lnTo>
                    <a:cubicBezTo>
                      <a:pt x="653241" y="213918"/>
                      <a:pt x="649074" y="216917"/>
                      <a:pt x="644515" y="217654"/>
                    </a:cubicBezTo>
                    <a:lnTo>
                      <a:pt x="622894" y="221162"/>
                    </a:lnTo>
                    <a:cubicBezTo>
                      <a:pt x="619909" y="221637"/>
                      <a:pt x="617219" y="224589"/>
                      <a:pt x="616053" y="228670"/>
                    </a:cubicBezTo>
                    <a:lnTo>
                      <a:pt x="599847" y="286829"/>
                    </a:lnTo>
                    <a:lnTo>
                      <a:pt x="561659" y="305959"/>
                    </a:lnTo>
                    <a:cubicBezTo>
                      <a:pt x="559248" y="307139"/>
                      <a:pt x="556754" y="307664"/>
                      <a:pt x="554080" y="307467"/>
                    </a:cubicBezTo>
                    <a:lnTo>
                      <a:pt x="507133" y="303746"/>
                    </a:lnTo>
                    <a:cubicBezTo>
                      <a:pt x="504229" y="303517"/>
                      <a:pt x="501408" y="302369"/>
                      <a:pt x="498963" y="300451"/>
                    </a:cubicBezTo>
                    <a:lnTo>
                      <a:pt x="473308" y="280026"/>
                    </a:lnTo>
                    <a:cubicBezTo>
                      <a:pt x="472668" y="279518"/>
                      <a:pt x="471979" y="279142"/>
                      <a:pt x="471307" y="278896"/>
                    </a:cubicBezTo>
                    <a:lnTo>
                      <a:pt x="449949" y="271306"/>
                    </a:lnTo>
                    <a:cubicBezTo>
                      <a:pt x="448325" y="270733"/>
                      <a:pt x="446537" y="270929"/>
                      <a:pt x="444930" y="271896"/>
                    </a:cubicBezTo>
                    <a:lnTo>
                      <a:pt x="421177" y="286354"/>
                    </a:lnTo>
                    <a:cubicBezTo>
                      <a:pt x="419323" y="287485"/>
                      <a:pt x="417797" y="289534"/>
                      <a:pt x="416879" y="292124"/>
                    </a:cubicBezTo>
                    <a:lnTo>
                      <a:pt x="406643" y="321203"/>
                    </a:lnTo>
                    <a:cubicBezTo>
                      <a:pt x="405314" y="325006"/>
                      <a:pt x="403116" y="328154"/>
                      <a:pt x="400295" y="330383"/>
                    </a:cubicBezTo>
                    <a:lnTo>
                      <a:pt x="372604" y="352037"/>
                    </a:lnTo>
                    <a:cubicBezTo>
                      <a:pt x="372113" y="352414"/>
                      <a:pt x="371620" y="352889"/>
                      <a:pt x="371113" y="353495"/>
                    </a:cubicBezTo>
                    <a:lnTo>
                      <a:pt x="345210" y="385034"/>
                    </a:lnTo>
                    <a:cubicBezTo>
                      <a:pt x="342635" y="388165"/>
                      <a:pt x="339354" y="390148"/>
                      <a:pt x="335762" y="390821"/>
                    </a:cubicBezTo>
                    <a:lnTo>
                      <a:pt x="301823" y="397017"/>
                    </a:lnTo>
                    <a:cubicBezTo>
                      <a:pt x="294966" y="398197"/>
                      <a:pt x="288290" y="394427"/>
                      <a:pt x="284780" y="387296"/>
                    </a:cubicBezTo>
                    <a:lnTo>
                      <a:pt x="277791" y="373117"/>
                    </a:lnTo>
                    <a:cubicBezTo>
                      <a:pt x="275888" y="369232"/>
                      <a:pt x="275068" y="364610"/>
                      <a:pt x="275494" y="360119"/>
                    </a:cubicBezTo>
                    <a:lnTo>
                      <a:pt x="279038" y="321203"/>
                    </a:lnTo>
                    <a:cubicBezTo>
                      <a:pt x="279300" y="318351"/>
                      <a:pt x="278824" y="315466"/>
                      <a:pt x="277676" y="313007"/>
                    </a:cubicBezTo>
                    <a:lnTo>
                      <a:pt x="244983" y="243423"/>
                    </a:lnTo>
                    <a:cubicBezTo>
                      <a:pt x="244130" y="241570"/>
                      <a:pt x="242949" y="240111"/>
                      <a:pt x="241587" y="239177"/>
                    </a:cubicBezTo>
                    <a:lnTo>
                      <a:pt x="233009" y="233309"/>
                    </a:lnTo>
                    <a:lnTo>
                      <a:pt x="233009" y="520269"/>
                    </a:lnTo>
                    <a:cubicBezTo>
                      <a:pt x="233009" y="527514"/>
                      <a:pt x="229859" y="534301"/>
                      <a:pt x="224823" y="537972"/>
                    </a:cubicBezTo>
                    <a:lnTo>
                      <a:pt x="175972" y="573641"/>
                    </a:lnTo>
                    <a:cubicBezTo>
                      <a:pt x="173988" y="575084"/>
                      <a:pt x="171822" y="576002"/>
                      <a:pt x="169526" y="576395"/>
                    </a:cubicBezTo>
                    <a:lnTo>
                      <a:pt x="140196" y="581149"/>
                    </a:lnTo>
                    <a:cubicBezTo>
                      <a:pt x="137703" y="581559"/>
                      <a:pt x="135111" y="581264"/>
                      <a:pt x="132716" y="580346"/>
                    </a:cubicBezTo>
                    <a:lnTo>
                      <a:pt x="97120" y="566314"/>
                    </a:lnTo>
                    <a:cubicBezTo>
                      <a:pt x="96792" y="566183"/>
                      <a:pt x="96430" y="566084"/>
                      <a:pt x="96054" y="566003"/>
                    </a:cubicBezTo>
                    <a:lnTo>
                      <a:pt x="74778" y="562019"/>
                    </a:lnTo>
                    <a:cubicBezTo>
                      <a:pt x="68413" y="560823"/>
                      <a:pt x="63229" y="555446"/>
                      <a:pt x="61261" y="547971"/>
                    </a:cubicBezTo>
                    <a:lnTo>
                      <a:pt x="55847" y="527416"/>
                    </a:lnTo>
                    <a:cubicBezTo>
                      <a:pt x="55225" y="525023"/>
                      <a:pt x="54043" y="522924"/>
                      <a:pt x="52534" y="521498"/>
                    </a:cubicBezTo>
                    <a:lnTo>
                      <a:pt x="39280" y="509024"/>
                    </a:lnTo>
                    <a:cubicBezTo>
                      <a:pt x="37770" y="507630"/>
                      <a:pt x="36081" y="506909"/>
                      <a:pt x="34375" y="507089"/>
                    </a:cubicBezTo>
                    <a:cubicBezTo>
                      <a:pt x="32505" y="507237"/>
                      <a:pt x="30701" y="508352"/>
                      <a:pt x="29257" y="510221"/>
                    </a:cubicBezTo>
                    <a:lnTo>
                      <a:pt x="11427" y="533464"/>
                    </a:lnTo>
                    <a:cubicBezTo>
                      <a:pt x="8441" y="537366"/>
                      <a:pt x="7801" y="543742"/>
                      <a:pt x="9917" y="548611"/>
                    </a:cubicBezTo>
                    <a:lnTo>
                      <a:pt x="51550" y="646259"/>
                    </a:lnTo>
                    <a:lnTo>
                      <a:pt x="83521" y="715597"/>
                    </a:lnTo>
                    <a:lnTo>
                      <a:pt x="124350" y="787492"/>
                    </a:lnTo>
                    <a:cubicBezTo>
                      <a:pt x="126318" y="790951"/>
                      <a:pt x="127352" y="795033"/>
                      <a:pt x="127352" y="799278"/>
                    </a:cubicBezTo>
                    <a:lnTo>
                      <a:pt x="127352" y="847357"/>
                    </a:lnTo>
                    <a:cubicBezTo>
                      <a:pt x="127352" y="854537"/>
                      <a:pt x="124252" y="861290"/>
                      <a:pt x="119281" y="864978"/>
                    </a:cubicBezTo>
                    <a:lnTo>
                      <a:pt x="107536" y="873715"/>
                    </a:lnTo>
                    <a:lnTo>
                      <a:pt x="125843" y="923251"/>
                    </a:lnTo>
                    <a:cubicBezTo>
                      <a:pt x="126843" y="925924"/>
                      <a:pt x="127352" y="928809"/>
                      <a:pt x="127352" y="931793"/>
                    </a:cubicBezTo>
                    <a:lnTo>
                      <a:pt x="127352" y="971526"/>
                    </a:lnTo>
                    <a:cubicBezTo>
                      <a:pt x="127352" y="973641"/>
                      <a:pt x="127762" y="975723"/>
                      <a:pt x="128517" y="977575"/>
                    </a:cubicBezTo>
                    <a:lnTo>
                      <a:pt x="130846" y="983296"/>
                    </a:lnTo>
                    <a:lnTo>
                      <a:pt x="132223" y="976641"/>
                    </a:lnTo>
                    <a:close/>
                    <a:moveTo>
                      <a:pt x="733243" y="712351"/>
                    </a:moveTo>
                    <a:cubicBezTo>
                      <a:pt x="728551" y="712351"/>
                      <a:pt x="723941" y="710007"/>
                      <a:pt x="720726" y="705696"/>
                    </a:cubicBezTo>
                    <a:lnTo>
                      <a:pt x="685786" y="659110"/>
                    </a:lnTo>
                    <a:cubicBezTo>
                      <a:pt x="680160" y="651585"/>
                      <a:pt x="679881" y="639981"/>
                      <a:pt x="685147" y="632096"/>
                    </a:cubicBezTo>
                    <a:lnTo>
                      <a:pt x="711081" y="593165"/>
                    </a:lnTo>
                    <a:cubicBezTo>
                      <a:pt x="711836" y="592001"/>
                      <a:pt x="712770" y="590885"/>
                      <a:pt x="713853" y="589853"/>
                    </a:cubicBezTo>
                    <a:lnTo>
                      <a:pt x="746037" y="559839"/>
                    </a:lnTo>
                    <a:cubicBezTo>
                      <a:pt x="746956" y="558954"/>
                      <a:pt x="748054" y="558167"/>
                      <a:pt x="749236" y="557512"/>
                    </a:cubicBezTo>
                    <a:lnTo>
                      <a:pt x="771332" y="545103"/>
                    </a:lnTo>
                    <a:cubicBezTo>
                      <a:pt x="776974" y="541890"/>
                      <a:pt x="783634" y="542775"/>
                      <a:pt x="788605" y="547299"/>
                    </a:cubicBezTo>
                    <a:lnTo>
                      <a:pt x="809914" y="566741"/>
                    </a:lnTo>
                    <a:cubicBezTo>
                      <a:pt x="810341" y="567134"/>
                      <a:pt x="810734" y="567511"/>
                      <a:pt x="811128" y="567953"/>
                    </a:cubicBezTo>
                    <a:lnTo>
                      <a:pt x="825070" y="583231"/>
                    </a:lnTo>
                    <a:cubicBezTo>
                      <a:pt x="831190" y="589919"/>
                      <a:pt x="832469" y="600983"/>
                      <a:pt x="828105" y="609557"/>
                    </a:cubicBezTo>
                    <a:lnTo>
                      <a:pt x="814178" y="636866"/>
                    </a:lnTo>
                    <a:cubicBezTo>
                      <a:pt x="813867" y="637472"/>
                      <a:pt x="813621" y="638063"/>
                      <a:pt x="813407" y="638669"/>
                    </a:cubicBezTo>
                    <a:lnTo>
                      <a:pt x="807125" y="656880"/>
                    </a:lnTo>
                    <a:cubicBezTo>
                      <a:pt x="805123" y="662634"/>
                      <a:pt x="801121" y="666945"/>
                      <a:pt x="796184" y="668650"/>
                    </a:cubicBezTo>
                    <a:lnTo>
                      <a:pt x="770413" y="677452"/>
                    </a:lnTo>
                    <a:cubicBezTo>
                      <a:pt x="768265" y="678191"/>
                      <a:pt x="766362" y="680174"/>
                      <a:pt x="765180" y="682895"/>
                    </a:cubicBezTo>
                    <a:lnTo>
                      <a:pt x="758866" y="697533"/>
                    </a:lnTo>
                    <a:cubicBezTo>
                      <a:pt x="756782" y="702352"/>
                      <a:pt x="753108" y="706040"/>
                      <a:pt x="748809" y="707598"/>
                    </a:cubicBezTo>
                    <a:lnTo>
                      <a:pt x="738097" y="711515"/>
                    </a:lnTo>
                    <a:cubicBezTo>
                      <a:pt x="736491" y="712089"/>
                      <a:pt x="734850" y="712367"/>
                      <a:pt x="733226" y="712367"/>
                    </a:cubicBezTo>
                    <a:close/>
                    <a:moveTo>
                      <a:pt x="778451" y="551807"/>
                    </a:moveTo>
                    <a:cubicBezTo>
                      <a:pt x="777467" y="551807"/>
                      <a:pt x="776483" y="552053"/>
                      <a:pt x="775548" y="552594"/>
                    </a:cubicBezTo>
                    <a:lnTo>
                      <a:pt x="753435" y="565003"/>
                    </a:lnTo>
                    <a:cubicBezTo>
                      <a:pt x="752877" y="565331"/>
                      <a:pt x="752386" y="565691"/>
                      <a:pt x="751959" y="566101"/>
                    </a:cubicBezTo>
                    <a:lnTo>
                      <a:pt x="719774" y="596115"/>
                    </a:lnTo>
                    <a:cubicBezTo>
                      <a:pt x="719201" y="596656"/>
                      <a:pt x="718676" y="597279"/>
                      <a:pt x="718266" y="597918"/>
                    </a:cubicBezTo>
                    <a:lnTo>
                      <a:pt x="692315" y="636882"/>
                    </a:lnTo>
                    <a:cubicBezTo>
                      <a:pt x="689034" y="641800"/>
                      <a:pt x="689181" y="649291"/>
                      <a:pt x="692692" y="653963"/>
                    </a:cubicBezTo>
                    <a:lnTo>
                      <a:pt x="727632" y="700533"/>
                    </a:lnTo>
                    <a:cubicBezTo>
                      <a:pt x="729715" y="703287"/>
                      <a:pt x="732521" y="704401"/>
                      <a:pt x="735178" y="703418"/>
                    </a:cubicBezTo>
                    <a:lnTo>
                      <a:pt x="745890" y="699500"/>
                    </a:lnTo>
                    <a:cubicBezTo>
                      <a:pt x="747989" y="698746"/>
                      <a:pt x="749843" y="696779"/>
                      <a:pt x="750991" y="694107"/>
                    </a:cubicBezTo>
                    <a:lnTo>
                      <a:pt x="757307" y="679485"/>
                    </a:lnTo>
                    <a:cubicBezTo>
                      <a:pt x="759455" y="674502"/>
                      <a:pt x="763114" y="670879"/>
                      <a:pt x="767625" y="669322"/>
                    </a:cubicBezTo>
                    <a:lnTo>
                      <a:pt x="793395" y="660520"/>
                    </a:lnTo>
                    <a:cubicBezTo>
                      <a:pt x="795774" y="659683"/>
                      <a:pt x="797906" y="657257"/>
                      <a:pt x="799005" y="654061"/>
                    </a:cubicBezTo>
                    <a:lnTo>
                      <a:pt x="805305" y="635833"/>
                    </a:lnTo>
                    <a:cubicBezTo>
                      <a:pt x="805681" y="634817"/>
                      <a:pt x="806075" y="633850"/>
                      <a:pt x="806551" y="632931"/>
                    </a:cubicBezTo>
                    <a:lnTo>
                      <a:pt x="820461" y="605672"/>
                    </a:lnTo>
                    <a:cubicBezTo>
                      <a:pt x="823168" y="600360"/>
                      <a:pt x="822397" y="593050"/>
                      <a:pt x="818739" y="589067"/>
                    </a:cubicBezTo>
                    <a:lnTo>
                      <a:pt x="804139" y="573134"/>
                    </a:lnTo>
                    <a:lnTo>
                      <a:pt x="782831" y="553676"/>
                    </a:lnTo>
                    <a:cubicBezTo>
                      <a:pt x="781486" y="552447"/>
                      <a:pt x="779993" y="551823"/>
                      <a:pt x="778484" y="55182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8" name="Graphic 9">
              <a:extLst>
                <a:ext uri="{FF2B5EF4-FFF2-40B4-BE49-F238E27FC236}">
                  <a16:creationId xmlns:a16="http://schemas.microsoft.com/office/drawing/2014/main" id="{32EE38CF-060D-8391-84ED-7B5B332038F8}"/>
                </a:ext>
              </a:extLst>
            </p:cNvPr>
            <p:cNvGrpSpPr/>
            <p:nvPr/>
          </p:nvGrpSpPr>
          <p:grpSpPr>
            <a:xfrm>
              <a:off x="9905262" y="10568316"/>
              <a:ext cx="484562" cy="566182"/>
              <a:chOff x="9905262" y="10568316"/>
              <a:chExt cx="484562" cy="566182"/>
            </a:xfrm>
            <a:grpFill/>
          </p:grpSpPr>
          <p:sp>
            <p:nvSpPr>
              <p:cNvPr id="1549" name="Freeform 1548">
                <a:extLst>
                  <a:ext uri="{FF2B5EF4-FFF2-40B4-BE49-F238E27FC236}">
                    <a16:creationId xmlns:a16="http://schemas.microsoft.com/office/drawing/2014/main" id="{417E5FC0-77F4-5642-6F7A-6523866F58C9}"/>
                  </a:ext>
                </a:extLst>
              </p:cNvPr>
              <p:cNvSpPr/>
              <p:nvPr/>
            </p:nvSpPr>
            <p:spPr>
              <a:xfrm>
                <a:off x="9909569" y="10573594"/>
                <a:ext cx="475990" cy="556607"/>
              </a:xfrm>
              <a:custGeom>
                <a:avLst/>
                <a:gdLst>
                  <a:gd name="connsiteX0" fmla="*/ 363411 w 475990"/>
                  <a:gd name="connsiteY0" fmla="*/ 554512 h 556607"/>
                  <a:gd name="connsiteX1" fmla="*/ 339248 w 475990"/>
                  <a:gd name="connsiteY1" fmla="*/ 548627 h 556607"/>
                  <a:gd name="connsiteX2" fmla="*/ 332589 w 475990"/>
                  <a:gd name="connsiteY2" fmla="*/ 549332 h 556607"/>
                  <a:gd name="connsiteX3" fmla="*/ 319334 w 475990"/>
                  <a:gd name="connsiteY3" fmla="*/ 555610 h 556607"/>
                  <a:gd name="connsiteX4" fmla="*/ 310985 w 475990"/>
                  <a:gd name="connsiteY4" fmla="*/ 555757 h 556607"/>
                  <a:gd name="connsiteX5" fmla="*/ 284985 w 475990"/>
                  <a:gd name="connsiteY5" fmla="*/ 544447 h 556607"/>
                  <a:gd name="connsiteX6" fmla="*/ 280966 w 475990"/>
                  <a:gd name="connsiteY6" fmla="*/ 543594 h 556607"/>
                  <a:gd name="connsiteX7" fmla="*/ 261757 w 475990"/>
                  <a:gd name="connsiteY7" fmla="*/ 543594 h 556607"/>
                  <a:gd name="connsiteX8" fmla="*/ 254490 w 475990"/>
                  <a:gd name="connsiteY8" fmla="*/ 540611 h 556607"/>
                  <a:gd name="connsiteX9" fmla="*/ 218582 w 475990"/>
                  <a:gd name="connsiteY9" fmla="*/ 507844 h 556607"/>
                  <a:gd name="connsiteX10" fmla="*/ 213809 w 475990"/>
                  <a:gd name="connsiteY10" fmla="*/ 505171 h 556607"/>
                  <a:gd name="connsiteX11" fmla="*/ 174554 w 475990"/>
                  <a:gd name="connsiteY11" fmla="*/ 494942 h 556607"/>
                  <a:gd name="connsiteX12" fmla="*/ 165532 w 475990"/>
                  <a:gd name="connsiteY12" fmla="*/ 485616 h 556607"/>
                  <a:gd name="connsiteX13" fmla="*/ 150917 w 475990"/>
                  <a:gd name="connsiteY13" fmla="*/ 443373 h 556607"/>
                  <a:gd name="connsiteX14" fmla="*/ 149818 w 475990"/>
                  <a:gd name="connsiteY14" fmla="*/ 436701 h 556607"/>
                  <a:gd name="connsiteX15" fmla="*/ 149818 w 475990"/>
                  <a:gd name="connsiteY15" fmla="*/ 412244 h 556607"/>
                  <a:gd name="connsiteX16" fmla="*/ 125327 w 475990"/>
                  <a:gd name="connsiteY16" fmla="*/ 403557 h 556607"/>
                  <a:gd name="connsiteX17" fmla="*/ 119946 w 475990"/>
                  <a:gd name="connsiteY17" fmla="*/ 399623 h 556607"/>
                  <a:gd name="connsiteX18" fmla="*/ 50099 w 475990"/>
                  <a:gd name="connsiteY18" fmla="*/ 313319 h 556607"/>
                  <a:gd name="connsiteX19" fmla="*/ 47818 w 475990"/>
                  <a:gd name="connsiteY19" fmla="*/ 309516 h 556607"/>
                  <a:gd name="connsiteX20" fmla="*/ 28069 w 475990"/>
                  <a:gd name="connsiteY20" fmla="*/ 264125 h 556607"/>
                  <a:gd name="connsiteX21" fmla="*/ 16586 w 475990"/>
                  <a:gd name="connsiteY21" fmla="*/ 250159 h 556607"/>
                  <a:gd name="connsiteX22" fmla="*/ 1297 w 475990"/>
                  <a:gd name="connsiteY22" fmla="*/ 209589 h 556607"/>
                  <a:gd name="connsiteX23" fmla="*/ 13978 w 475990"/>
                  <a:gd name="connsiteY23" fmla="*/ 186198 h 556607"/>
                  <a:gd name="connsiteX24" fmla="*/ 60974 w 475990"/>
                  <a:gd name="connsiteY24" fmla="*/ 192656 h 556607"/>
                  <a:gd name="connsiteX25" fmla="*/ 63977 w 475990"/>
                  <a:gd name="connsiteY25" fmla="*/ 193557 h 556607"/>
                  <a:gd name="connsiteX26" fmla="*/ 80512 w 475990"/>
                  <a:gd name="connsiteY26" fmla="*/ 201377 h 556607"/>
                  <a:gd name="connsiteX27" fmla="*/ 86024 w 475990"/>
                  <a:gd name="connsiteY27" fmla="*/ 202295 h 556607"/>
                  <a:gd name="connsiteX28" fmla="*/ 101000 w 475990"/>
                  <a:gd name="connsiteY28" fmla="*/ 200475 h 556607"/>
                  <a:gd name="connsiteX29" fmla="*/ 109481 w 475990"/>
                  <a:gd name="connsiteY29" fmla="*/ 194722 h 556607"/>
                  <a:gd name="connsiteX30" fmla="*/ 140172 w 475990"/>
                  <a:gd name="connsiteY30" fmla="*/ 147414 h 556607"/>
                  <a:gd name="connsiteX31" fmla="*/ 141091 w 475990"/>
                  <a:gd name="connsiteY31" fmla="*/ 146136 h 556607"/>
                  <a:gd name="connsiteX32" fmla="*/ 193025 w 475990"/>
                  <a:gd name="connsiteY32" fmla="*/ 81633 h 556607"/>
                  <a:gd name="connsiteX33" fmla="*/ 199439 w 475990"/>
                  <a:gd name="connsiteY33" fmla="*/ 77371 h 556607"/>
                  <a:gd name="connsiteX34" fmla="*/ 211938 w 475990"/>
                  <a:gd name="connsiteY34" fmla="*/ 74322 h 556607"/>
                  <a:gd name="connsiteX35" fmla="*/ 221305 w 475990"/>
                  <a:gd name="connsiteY35" fmla="*/ 64404 h 556607"/>
                  <a:gd name="connsiteX36" fmla="*/ 226538 w 475990"/>
                  <a:gd name="connsiteY36" fmla="*/ 47685 h 556607"/>
                  <a:gd name="connsiteX37" fmla="*/ 230852 w 475990"/>
                  <a:gd name="connsiteY37" fmla="*/ 40571 h 556607"/>
                  <a:gd name="connsiteX38" fmla="*/ 260035 w 475990"/>
                  <a:gd name="connsiteY38" fmla="*/ 13360 h 556607"/>
                  <a:gd name="connsiteX39" fmla="*/ 265186 w 475990"/>
                  <a:gd name="connsiteY39" fmla="*/ 10524 h 556607"/>
                  <a:gd name="connsiteX40" fmla="*/ 310592 w 475990"/>
                  <a:gd name="connsiteY40" fmla="*/ 0 h 556607"/>
                  <a:gd name="connsiteX41" fmla="*/ 315184 w 475990"/>
                  <a:gd name="connsiteY41" fmla="*/ 30752 h 556607"/>
                  <a:gd name="connsiteX42" fmla="*/ 365264 w 475990"/>
                  <a:gd name="connsiteY42" fmla="*/ 29424 h 556607"/>
                  <a:gd name="connsiteX43" fmla="*/ 370547 w 475990"/>
                  <a:gd name="connsiteY43" fmla="*/ 30768 h 556607"/>
                  <a:gd name="connsiteX44" fmla="*/ 395186 w 475990"/>
                  <a:gd name="connsiteY44" fmla="*/ 44603 h 556607"/>
                  <a:gd name="connsiteX45" fmla="*/ 399778 w 475990"/>
                  <a:gd name="connsiteY45" fmla="*/ 48996 h 556607"/>
                  <a:gd name="connsiteX46" fmla="*/ 408571 w 475990"/>
                  <a:gd name="connsiteY46" fmla="*/ 62372 h 556607"/>
                  <a:gd name="connsiteX47" fmla="*/ 416379 w 475990"/>
                  <a:gd name="connsiteY47" fmla="*/ 67945 h 556607"/>
                  <a:gd name="connsiteX48" fmla="*/ 439032 w 475990"/>
                  <a:gd name="connsiteY48" fmla="*/ 72191 h 556607"/>
                  <a:gd name="connsiteX49" fmla="*/ 443691 w 475990"/>
                  <a:gd name="connsiteY49" fmla="*/ 74322 h 556607"/>
                  <a:gd name="connsiteX50" fmla="*/ 469823 w 475990"/>
                  <a:gd name="connsiteY50" fmla="*/ 94451 h 556607"/>
                  <a:gd name="connsiteX51" fmla="*/ 475990 w 475990"/>
                  <a:gd name="connsiteY51" fmla="*/ 108483 h 556607"/>
                  <a:gd name="connsiteX52" fmla="*/ 475990 w 475990"/>
                  <a:gd name="connsiteY52" fmla="*/ 201524 h 556607"/>
                  <a:gd name="connsiteX53" fmla="*/ 475416 w 475990"/>
                  <a:gd name="connsiteY53" fmla="*/ 206377 h 556607"/>
                  <a:gd name="connsiteX54" fmla="*/ 462687 w 475990"/>
                  <a:gd name="connsiteY54" fmla="*/ 259306 h 556607"/>
                  <a:gd name="connsiteX55" fmla="*/ 462129 w 475990"/>
                  <a:gd name="connsiteY55" fmla="*/ 263372 h 556607"/>
                  <a:gd name="connsiteX56" fmla="*/ 460095 w 475990"/>
                  <a:gd name="connsiteY56" fmla="*/ 317663 h 556607"/>
                  <a:gd name="connsiteX57" fmla="*/ 461998 w 475990"/>
                  <a:gd name="connsiteY57" fmla="*/ 327104 h 556607"/>
                  <a:gd name="connsiteX58" fmla="*/ 468789 w 475990"/>
                  <a:gd name="connsiteY58" fmla="*/ 341152 h 556607"/>
                  <a:gd name="connsiteX59" fmla="*/ 470511 w 475990"/>
                  <a:gd name="connsiteY59" fmla="*/ 352741 h 556607"/>
                  <a:gd name="connsiteX60" fmla="*/ 464491 w 475990"/>
                  <a:gd name="connsiteY60" fmla="*/ 395426 h 556607"/>
                  <a:gd name="connsiteX61" fmla="*/ 453008 w 475990"/>
                  <a:gd name="connsiteY61" fmla="*/ 402410 h 556607"/>
                  <a:gd name="connsiteX62" fmla="*/ 437786 w 475990"/>
                  <a:gd name="connsiteY62" fmla="*/ 459290 h 556607"/>
                  <a:gd name="connsiteX63" fmla="*/ 435145 w 475990"/>
                  <a:gd name="connsiteY63" fmla="*/ 465010 h 556607"/>
                  <a:gd name="connsiteX64" fmla="*/ 375058 w 475990"/>
                  <a:gd name="connsiteY64" fmla="*/ 549479 h 556607"/>
                  <a:gd name="connsiteX65" fmla="*/ 363444 w 475990"/>
                  <a:gd name="connsiteY65" fmla="*/ 554463 h 5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75990" h="556607">
                    <a:moveTo>
                      <a:pt x="363411" y="554512"/>
                    </a:moveTo>
                    <a:lnTo>
                      <a:pt x="339248" y="548627"/>
                    </a:lnTo>
                    <a:cubicBezTo>
                      <a:pt x="337017" y="548085"/>
                      <a:pt x="334721" y="548331"/>
                      <a:pt x="332589" y="549332"/>
                    </a:cubicBezTo>
                    <a:lnTo>
                      <a:pt x="319334" y="555610"/>
                    </a:lnTo>
                    <a:cubicBezTo>
                      <a:pt x="316644" y="556889"/>
                      <a:pt x="313691" y="556938"/>
                      <a:pt x="310985" y="555757"/>
                    </a:cubicBezTo>
                    <a:lnTo>
                      <a:pt x="284985" y="544447"/>
                    </a:lnTo>
                    <a:cubicBezTo>
                      <a:pt x="283689" y="543889"/>
                      <a:pt x="282327" y="543594"/>
                      <a:pt x="280966" y="543594"/>
                    </a:cubicBezTo>
                    <a:lnTo>
                      <a:pt x="261757" y="543594"/>
                    </a:lnTo>
                    <a:cubicBezTo>
                      <a:pt x="259148" y="543594"/>
                      <a:pt x="256606" y="542546"/>
                      <a:pt x="254490" y="540611"/>
                    </a:cubicBezTo>
                    <a:lnTo>
                      <a:pt x="218582" y="507844"/>
                    </a:lnTo>
                    <a:cubicBezTo>
                      <a:pt x="217155" y="506532"/>
                      <a:pt x="215515" y="505630"/>
                      <a:pt x="213809" y="505171"/>
                    </a:cubicBezTo>
                    <a:lnTo>
                      <a:pt x="174554" y="494942"/>
                    </a:lnTo>
                    <a:cubicBezTo>
                      <a:pt x="170552" y="493894"/>
                      <a:pt x="167189" y="490418"/>
                      <a:pt x="165532" y="485616"/>
                    </a:cubicBezTo>
                    <a:lnTo>
                      <a:pt x="150917" y="443373"/>
                    </a:lnTo>
                    <a:cubicBezTo>
                      <a:pt x="150195" y="441275"/>
                      <a:pt x="149818" y="438997"/>
                      <a:pt x="149818" y="436701"/>
                    </a:cubicBezTo>
                    <a:lnTo>
                      <a:pt x="149818" y="412244"/>
                    </a:lnTo>
                    <a:lnTo>
                      <a:pt x="125327" y="403557"/>
                    </a:lnTo>
                    <a:cubicBezTo>
                      <a:pt x="123309" y="402836"/>
                      <a:pt x="121455" y="401491"/>
                      <a:pt x="119946" y="399623"/>
                    </a:cubicBezTo>
                    <a:lnTo>
                      <a:pt x="50099" y="313319"/>
                    </a:lnTo>
                    <a:cubicBezTo>
                      <a:pt x="49197" y="312204"/>
                      <a:pt x="48426" y="310925"/>
                      <a:pt x="47818" y="309516"/>
                    </a:cubicBezTo>
                    <a:lnTo>
                      <a:pt x="28069" y="264125"/>
                    </a:lnTo>
                    <a:lnTo>
                      <a:pt x="16586" y="250159"/>
                    </a:lnTo>
                    <a:lnTo>
                      <a:pt x="1297" y="209589"/>
                    </a:lnTo>
                    <a:cubicBezTo>
                      <a:pt x="-3049" y="198049"/>
                      <a:pt x="4119" y="184837"/>
                      <a:pt x="13978" y="186198"/>
                    </a:cubicBezTo>
                    <a:lnTo>
                      <a:pt x="60974" y="192656"/>
                    </a:lnTo>
                    <a:cubicBezTo>
                      <a:pt x="62008" y="192804"/>
                      <a:pt x="63009" y="193099"/>
                      <a:pt x="63977" y="193557"/>
                    </a:cubicBezTo>
                    <a:lnTo>
                      <a:pt x="80512" y="201377"/>
                    </a:lnTo>
                    <a:cubicBezTo>
                      <a:pt x="82267" y="202213"/>
                      <a:pt x="84153" y="202524"/>
                      <a:pt x="86024" y="202295"/>
                    </a:cubicBezTo>
                    <a:lnTo>
                      <a:pt x="101000" y="200475"/>
                    </a:lnTo>
                    <a:cubicBezTo>
                      <a:pt x="104297" y="200065"/>
                      <a:pt x="107348" y="198000"/>
                      <a:pt x="109481" y="194722"/>
                    </a:cubicBezTo>
                    <a:lnTo>
                      <a:pt x="140172" y="147414"/>
                    </a:lnTo>
                    <a:cubicBezTo>
                      <a:pt x="140467" y="146972"/>
                      <a:pt x="140763" y="146545"/>
                      <a:pt x="141091" y="146136"/>
                    </a:cubicBezTo>
                    <a:lnTo>
                      <a:pt x="193025" y="81633"/>
                    </a:lnTo>
                    <a:cubicBezTo>
                      <a:pt x="194797" y="79436"/>
                      <a:pt x="197027" y="77944"/>
                      <a:pt x="199439" y="77371"/>
                    </a:cubicBezTo>
                    <a:lnTo>
                      <a:pt x="211938" y="74322"/>
                    </a:lnTo>
                    <a:cubicBezTo>
                      <a:pt x="216155" y="73289"/>
                      <a:pt x="219698" y="69552"/>
                      <a:pt x="221305" y="64404"/>
                    </a:cubicBezTo>
                    <a:lnTo>
                      <a:pt x="226538" y="47685"/>
                    </a:lnTo>
                    <a:cubicBezTo>
                      <a:pt x="227424" y="44832"/>
                      <a:pt x="228933" y="42373"/>
                      <a:pt x="230852" y="40571"/>
                    </a:cubicBezTo>
                    <a:lnTo>
                      <a:pt x="260035" y="13360"/>
                    </a:lnTo>
                    <a:cubicBezTo>
                      <a:pt x="261560" y="11933"/>
                      <a:pt x="263331" y="10966"/>
                      <a:pt x="265186" y="10524"/>
                    </a:cubicBezTo>
                    <a:lnTo>
                      <a:pt x="310592" y="0"/>
                    </a:lnTo>
                    <a:lnTo>
                      <a:pt x="315184" y="30752"/>
                    </a:lnTo>
                    <a:lnTo>
                      <a:pt x="365264" y="29424"/>
                    </a:lnTo>
                    <a:cubicBezTo>
                      <a:pt x="367086" y="29374"/>
                      <a:pt x="368874" y="29834"/>
                      <a:pt x="370547" y="30768"/>
                    </a:cubicBezTo>
                    <a:lnTo>
                      <a:pt x="395186" y="44603"/>
                    </a:lnTo>
                    <a:cubicBezTo>
                      <a:pt x="396957" y="45603"/>
                      <a:pt x="398516" y="47094"/>
                      <a:pt x="399778" y="48996"/>
                    </a:cubicBezTo>
                    <a:lnTo>
                      <a:pt x="408571" y="62372"/>
                    </a:lnTo>
                    <a:cubicBezTo>
                      <a:pt x="410556" y="65404"/>
                      <a:pt x="413344" y="67388"/>
                      <a:pt x="416379" y="67945"/>
                    </a:cubicBezTo>
                    <a:lnTo>
                      <a:pt x="439032" y="72191"/>
                    </a:lnTo>
                    <a:cubicBezTo>
                      <a:pt x="440673" y="72502"/>
                      <a:pt x="442264" y="73224"/>
                      <a:pt x="443691" y="74322"/>
                    </a:cubicBezTo>
                    <a:lnTo>
                      <a:pt x="469823" y="94451"/>
                    </a:lnTo>
                    <a:cubicBezTo>
                      <a:pt x="473645" y="97402"/>
                      <a:pt x="475990" y="102729"/>
                      <a:pt x="475990" y="108483"/>
                    </a:cubicBezTo>
                    <a:lnTo>
                      <a:pt x="475990" y="201524"/>
                    </a:lnTo>
                    <a:cubicBezTo>
                      <a:pt x="475990" y="203163"/>
                      <a:pt x="475794" y="204803"/>
                      <a:pt x="475416" y="206377"/>
                    </a:cubicBezTo>
                    <a:lnTo>
                      <a:pt x="462687" y="259306"/>
                    </a:lnTo>
                    <a:cubicBezTo>
                      <a:pt x="462376" y="260635"/>
                      <a:pt x="462178" y="261994"/>
                      <a:pt x="462129" y="263372"/>
                    </a:cubicBezTo>
                    <a:lnTo>
                      <a:pt x="460095" y="317663"/>
                    </a:lnTo>
                    <a:cubicBezTo>
                      <a:pt x="459981" y="320989"/>
                      <a:pt x="460637" y="324285"/>
                      <a:pt x="461998" y="327104"/>
                    </a:cubicBezTo>
                    <a:lnTo>
                      <a:pt x="468789" y="341152"/>
                    </a:lnTo>
                    <a:cubicBezTo>
                      <a:pt x="470462" y="344611"/>
                      <a:pt x="471069" y="348742"/>
                      <a:pt x="470511" y="352741"/>
                    </a:cubicBezTo>
                    <a:lnTo>
                      <a:pt x="464491" y="395426"/>
                    </a:lnTo>
                    <a:lnTo>
                      <a:pt x="453008" y="402410"/>
                    </a:lnTo>
                    <a:lnTo>
                      <a:pt x="437786" y="459290"/>
                    </a:lnTo>
                    <a:cubicBezTo>
                      <a:pt x="437228" y="461405"/>
                      <a:pt x="436326" y="463355"/>
                      <a:pt x="435145" y="465010"/>
                    </a:cubicBezTo>
                    <a:lnTo>
                      <a:pt x="375058" y="549479"/>
                    </a:lnTo>
                    <a:cubicBezTo>
                      <a:pt x="372106" y="553626"/>
                      <a:pt x="367725" y="555511"/>
                      <a:pt x="363444" y="55446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50" name="Freeform 1549">
                <a:extLst>
                  <a:ext uri="{FF2B5EF4-FFF2-40B4-BE49-F238E27FC236}">
                    <a16:creationId xmlns:a16="http://schemas.microsoft.com/office/drawing/2014/main" id="{BE86CB05-47BD-3DD5-B1D0-F8B39BF1685F}"/>
                  </a:ext>
                </a:extLst>
              </p:cNvPr>
              <p:cNvSpPr/>
              <p:nvPr/>
            </p:nvSpPr>
            <p:spPr>
              <a:xfrm>
                <a:off x="9905262" y="10568316"/>
                <a:ext cx="484562" cy="566182"/>
              </a:xfrm>
              <a:custGeom>
                <a:avLst/>
                <a:gdLst>
                  <a:gd name="connsiteX0" fmla="*/ 319279 w 484562"/>
                  <a:gd name="connsiteY0" fmla="*/ 566183 h 566182"/>
                  <a:gd name="connsiteX1" fmla="*/ 313571 w 484562"/>
                  <a:gd name="connsiteY1" fmla="*/ 564986 h 566182"/>
                  <a:gd name="connsiteX2" fmla="*/ 287553 w 484562"/>
                  <a:gd name="connsiteY2" fmla="*/ 553676 h 566182"/>
                  <a:gd name="connsiteX3" fmla="*/ 285257 w 484562"/>
                  <a:gd name="connsiteY3" fmla="*/ 553183 h 566182"/>
                  <a:gd name="connsiteX4" fmla="*/ 266064 w 484562"/>
                  <a:gd name="connsiteY4" fmla="*/ 553183 h 566182"/>
                  <a:gd name="connsiteX5" fmla="*/ 255878 w 484562"/>
                  <a:gd name="connsiteY5" fmla="*/ 549069 h 566182"/>
                  <a:gd name="connsiteX6" fmla="*/ 219987 w 484562"/>
                  <a:gd name="connsiteY6" fmla="*/ 516301 h 566182"/>
                  <a:gd name="connsiteX7" fmla="*/ 217001 w 484562"/>
                  <a:gd name="connsiteY7" fmla="*/ 514613 h 566182"/>
                  <a:gd name="connsiteX8" fmla="*/ 177763 w 484562"/>
                  <a:gd name="connsiteY8" fmla="*/ 504400 h 566182"/>
                  <a:gd name="connsiteX9" fmla="*/ 165755 w 484562"/>
                  <a:gd name="connsiteY9" fmla="*/ 492303 h 566182"/>
                  <a:gd name="connsiteX10" fmla="*/ 151140 w 484562"/>
                  <a:gd name="connsiteY10" fmla="*/ 450061 h 566182"/>
                  <a:gd name="connsiteX11" fmla="*/ 149795 w 484562"/>
                  <a:gd name="connsiteY11" fmla="*/ 441964 h 566182"/>
                  <a:gd name="connsiteX12" fmla="*/ 149795 w 484562"/>
                  <a:gd name="connsiteY12" fmla="*/ 420539 h 566182"/>
                  <a:gd name="connsiteX13" fmla="*/ 128175 w 484562"/>
                  <a:gd name="connsiteY13" fmla="*/ 412867 h 566182"/>
                  <a:gd name="connsiteX14" fmla="*/ 120875 w 484562"/>
                  <a:gd name="connsiteY14" fmla="*/ 407557 h 566182"/>
                  <a:gd name="connsiteX15" fmla="*/ 51044 w 484562"/>
                  <a:gd name="connsiteY15" fmla="*/ 321268 h 566182"/>
                  <a:gd name="connsiteX16" fmla="*/ 48156 w 484562"/>
                  <a:gd name="connsiteY16" fmla="*/ 316466 h 566182"/>
                  <a:gd name="connsiteX17" fmla="*/ 28636 w 484562"/>
                  <a:gd name="connsiteY17" fmla="*/ 271650 h 566182"/>
                  <a:gd name="connsiteX18" fmla="*/ 16842 w 484562"/>
                  <a:gd name="connsiteY18" fmla="*/ 256913 h 566182"/>
                  <a:gd name="connsiteX19" fmla="*/ 1570 w 484562"/>
                  <a:gd name="connsiteY19" fmla="*/ 216326 h 566182"/>
                  <a:gd name="connsiteX20" fmla="*/ 4834 w 484562"/>
                  <a:gd name="connsiteY20" fmla="*/ 193213 h 566182"/>
                  <a:gd name="connsiteX21" fmla="*/ 18876 w 484562"/>
                  <a:gd name="connsiteY21" fmla="*/ 187165 h 566182"/>
                  <a:gd name="connsiteX22" fmla="*/ 65873 w 484562"/>
                  <a:gd name="connsiteY22" fmla="*/ 193623 h 566182"/>
                  <a:gd name="connsiteX23" fmla="*/ 70154 w 484562"/>
                  <a:gd name="connsiteY23" fmla="*/ 194918 h 566182"/>
                  <a:gd name="connsiteX24" fmla="*/ 86657 w 484562"/>
                  <a:gd name="connsiteY24" fmla="*/ 202737 h 566182"/>
                  <a:gd name="connsiteX25" fmla="*/ 89790 w 484562"/>
                  <a:gd name="connsiteY25" fmla="*/ 203262 h 566182"/>
                  <a:gd name="connsiteX26" fmla="*/ 104783 w 484562"/>
                  <a:gd name="connsiteY26" fmla="*/ 201442 h 566182"/>
                  <a:gd name="connsiteX27" fmla="*/ 110179 w 484562"/>
                  <a:gd name="connsiteY27" fmla="*/ 197606 h 566182"/>
                  <a:gd name="connsiteX28" fmla="*/ 140871 w 484562"/>
                  <a:gd name="connsiteY28" fmla="*/ 150299 h 566182"/>
                  <a:gd name="connsiteX29" fmla="*/ 142036 w 484562"/>
                  <a:gd name="connsiteY29" fmla="*/ 148692 h 566182"/>
                  <a:gd name="connsiteX30" fmla="*/ 193986 w 484562"/>
                  <a:gd name="connsiteY30" fmla="*/ 84173 h 566182"/>
                  <a:gd name="connsiteX31" fmla="*/ 202713 w 484562"/>
                  <a:gd name="connsiteY31" fmla="*/ 78403 h 566182"/>
                  <a:gd name="connsiteX32" fmla="*/ 215213 w 484562"/>
                  <a:gd name="connsiteY32" fmla="*/ 75371 h 566182"/>
                  <a:gd name="connsiteX33" fmla="*/ 221496 w 484562"/>
                  <a:gd name="connsiteY33" fmla="*/ 68355 h 566182"/>
                  <a:gd name="connsiteX34" fmla="*/ 226729 w 484562"/>
                  <a:gd name="connsiteY34" fmla="*/ 51635 h 566182"/>
                  <a:gd name="connsiteX35" fmla="*/ 232224 w 484562"/>
                  <a:gd name="connsiteY35" fmla="*/ 42669 h 566182"/>
                  <a:gd name="connsiteX36" fmla="*/ 261390 w 484562"/>
                  <a:gd name="connsiteY36" fmla="*/ 15458 h 566182"/>
                  <a:gd name="connsiteX37" fmla="*/ 268476 w 484562"/>
                  <a:gd name="connsiteY37" fmla="*/ 11573 h 566182"/>
                  <a:gd name="connsiteX38" fmla="*/ 318459 w 484562"/>
                  <a:gd name="connsiteY38" fmla="*/ 0 h 566182"/>
                  <a:gd name="connsiteX39" fmla="*/ 323183 w 484562"/>
                  <a:gd name="connsiteY39" fmla="*/ 31571 h 566182"/>
                  <a:gd name="connsiteX40" fmla="*/ 369441 w 484562"/>
                  <a:gd name="connsiteY40" fmla="*/ 30341 h 566182"/>
                  <a:gd name="connsiteX41" fmla="*/ 376922 w 484562"/>
                  <a:gd name="connsiteY41" fmla="*/ 32227 h 566182"/>
                  <a:gd name="connsiteX42" fmla="*/ 401593 w 484562"/>
                  <a:gd name="connsiteY42" fmla="*/ 46078 h 566182"/>
                  <a:gd name="connsiteX43" fmla="*/ 407662 w 484562"/>
                  <a:gd name="connsiteY43" fmla="*/ 51832 h 566182"/>
                  <a:gd name="connsiteX44" fmla="*/ 416471 w 484562"/>
                  <a:gd name="connsiteY44" fmla="*/ 65224 h 566182"/>
                  <a:gd name="connsiteX45" fmla="*/ 421458 w 484562"/>
                  <a:gd name="connsiteY45" fmla="*/ 68945 h 566182"/>
                  <a:gd name="connsiteX46" fmla="*/ 444111 w 484562"/>
                  <a:gd name="connsiteY46" fmla="*/ 73174 h 566182"/>
                  <a:gd name="connsiteX47" fmla="*/ 450607 w 484562"/>
                  <a:gd name="connsiteY47" fmla="*/ 76141 h 566182"/>
                  <a:gd name="connsiteX48" fmla="*/ 476705 w 484562"/>
                  <a:gd name="connsiteY48" fmla="*/ 96270 h 566182"/>
                  <a:gd name="connsiteX49" fmla="*/ 484563 w 484562"/>
                  <a:gd name="connsiteY49" fmla="*/ 113712 h 566182"/>
                  <a:gd name="connsiteX50" fmla="*/ 484563 w 484562"/>
                  <a:gd name="connsiteY50" fmla="*/ 206753 h 566182"/>
                  <a:gd name="connsiteX51" fmla="*/ 483874 w 484562"/>
                  <a:gd name="connsiteY51" fmla="*/ 212605 h 566182"/>
                  <a:gd name="connsiteX52" fmla="*/ 471129 w 484562"/>
                  <a:gd name="connsiteY52" fmla="*/ 265569 h 566182"/>
                  <a:gd name="connsiteX53" fmla="*/ 470685 w 484562"/>
                  <a:gd name="connsiteY53" fmla="*/ 268781 h 566182"/>
                  <a:gd name="connsiteX54" fmla="*/ 468668 w 484562"/>
                  <a:gd name="connsiteY54" fmla="*/ 323072 h 566182"/>
                  <a:gd name="connsiteX55" fmla="*/ 470145 w 484562"/>
                  <a:gd name="connsiteY55" fmla="*/ 330514 h 566182"/>
                  <a:gd name="connsiteX56" fmla="*/ 476936 w 484562"/>
                  <a:gd name="connsiteY56" fmla="*/ 344577 h 566182"/>
                  <a:gd name="connsiteX57" fmla="*/ 479019 w 484562"/>
                  <a:gd name="connsiteY57" fmla="*/ 358642 h 566182"/>
                  <a:gd name="connsiteX58" fmla="*/ 472753 w 484562"/>
                  <a:gd name="connsiteY58" fmla="*/ 403343 h 566182"/>
                  <a:gd name="connsiteX59" fmla="*/ 460992 w 484562"/>
                  <a:gd name="connsiteY59" fmla="*/ 410474 h 566182"/>
                  <a:gd name="connsiteX60" fmla="*/ 446212 w 484562"/>
                  <a:gd name="connsiteY60" fmla="*/ 465682 h 566182"/>
                  <a:gd name="connsiteX61" fmla="*/ 442914 w 484562"/>
                  <a:gd name="connsiteY61" fmla="*/ 472781 h 566182"/>
                  <a:gd name="connsiteX62" fmla="*/ 382843 w 484562"/>
                  <a:gd name="connsiteY62" fmla="*/ 557232 h 566182"/>
                  <a:gd name="connsiteX63" fmla="*/ 366686 w 484562"/>
                  <a:gd name="connsiteY63" fmla="*/ 563921 h 566182"/>
                  <a:gd name="connsiteX64" fmla="*/ 342507 w 484562"/>
                  <a:gd name="connsiteY64" fmla="*/ 558036 h 566182"/>
                  <a:gd name="connsiteX65" fmla="*/ 338684 w 484562"/>
                  <a:gd name="connsiteY65" fmla="*/ 558445 h 566182"/>
                  <a:gd name="connsiteX66" fmla="*/ 325463 w 484562"/>
                  <a:gd name="connsiteY66" fmla="*/ 564724 h 566182"/>
                  <a:gd name="connsiteX67" fmla="*/ 319263 w 484562"/>
                  <a:gd name="connsiteY67" fmla="*/ 566117 h 566182"/>
                  <a:gd name="connsiteX68" fmla="*/ 24650 w 484562"/>
                  <a:gd name="connsiteY68" fmla="*/ 253241 h 566182"/>
                  <a:gd name="connsiteX69" fmla="*/ 36297 w 484562"/>
                  <a:gd name="connsiteY69" fmla="*/ 267683 h 566182"/>
                  <a:gd name="connsiteX70" fmla="*/ 56047 w 484562"/>
                  <a:gd name="connsiteY70" fmla="*/ 313072 h 566182"/>
                  <a:gd name="connsiteX71" fmla="*/ 57704 w 484562"/>
                  <a:gd name="connsiteY71" fmla="*/ 315859 h 566182"/>
                  <a:gd name="connsiteX72" fmla="*/ 127567 w 484562"/>
                  <a:gd name="connsiteY72" fmla="*/ 402180 h 566182"/>
                  <a:gd name="connsiteX73" fmla="*/ 131045 w 484562"/>
                  <a:gd name="connsiteY73" fmla="*/ 404786 h 566182"/>
                  <a:gd name="connsiteX74" fmla="*/ 158373 w 484562"/>
                  <a:gd name="connsiteY74" fmla="*/ 414474 h 566182"/>
                  <a:gd name="connsiteX75" fmla="*/ 158373 w 484562"/>
                  <a:gd name="connsiteY75" fmla="*/ 441964 h 566182"/>
                  <a:gd name="connsiteX76" fmla="*/ 159243 w 484562"/>
                  <a:gd name="connsiteY76" fmla="*/ 447258 h 566182"/>
                  <a:gd name="connsiteX77" fmla="*/ 173859 w 484562"/>
                  <a:gd name="connsiteY77" fmla="*/ 489484 h 566182"/>
                  <a:gd name="connsiteX78" fmla="*/ 179928 w 484562"/>
                  <a:gd name="connsiteY78" fmla="*/ 496090 h 566182"/>
                  <a:gd name="connsiteX79" fmla="*/ 219167 w 484562"/>
                  <a:gd name="connsiteY79" fmla="*/ 506302 h 566182"/>
                  <a:gd name="connsiteX80" fmla="*/ 225745 w 484562"/>
                  <a:gd name="connsiteY80" fmla="*/ 509908 h 566182"/>
                  <a:gd name="connsiteX81" fmla="*/ 261669 w 484562"/>
                  <a:gd name="connsiteY81" fmla="*/ 542709 h 566182"/>
                  <a:gd name="connsiteX82" fmla="*/ 266032 w 484562"/>
                  <a:gd name="connsiteY82" fmla="*/ 544578 h 566182"/>
                  <a:gd name="connsiteX83" fmla="*/ 285224 w 484562"/>
                  <a:gd name="connsiteY83" fmla="*/ 544578 h 566182"/>
                  <a:gd name="connsiteX84" fmla="*/ 290933 w 484562"/>
                  <a:gd name="connsiteY84" fmla="*/ 545775 h 566182"/>
                  <a:gd name="connsiteX85" fmla="*/ 316966 w 484562"/>
                  <a:gd name="connsiteY85" fmla="*/ 557085 h 566182"/>
                  <a:gd name="connsiteX86" fmla="*/ 321789 w 484562"/>
                  <a:gd name="connsiteY86" fmla="*/ 557003 h 566182"/>
                  <a:gd name="connsiteX87" fmla="*/ 334994 w 484562"/>
                  <a:gd name="connsiteY87" fmla="*/ 550741 h 566182"/>
                  <a:gd name="connsiteX88" fmla="*/ 344557 w 484562"/>
                  <a:gd name="connsiteY88" fmla="*/ 549758 h 566182"/>
                  <a:gd name="connsiteX89" fmla="*/ 368720 w 484562"/>
                  <a:gd name="connsiteY89" fmla="*/ 555626 h 566182"/>
                  <a:gd name="connsiteX90" fmla="*/ 375806 w 484562"/>
                  <a:gd name="connsiteY90" fmla="*/ 552315 h 566182"/>
                  <a:gd name="connsiteX91" fmla="*/ 435877 w 484562"/>
                  <a:gd name="connsiteY91" fmla="*/ 467862 h 566182"/>
                  <a:gd name="connsiteX92" fmla="*/ 437878 w 484562"/>
                  <a:gd name="connsiteY92" fmla="*/ 463519 h 566182"/>
                  <a:gd name="connsiteX93" fmla="*/ 453528 w 484562"/>
                  <a:gd name="connsiteY93" fmla="*/ 404999 h 566182"/>
                  <a:gd name="connsiteX94" fmla="*/ 464747 w 484562"/>
                  <a:gd name="connsiteY94" fmla="*/ 398164 h 566182"/>
                  <a:gd name="connsiteX95" fmla="*/ 470456 w 484562"/>
                  <a:gd name="connsiteY95" fmla="*/ 357495 h 566182"/>
                  <a:gd name="connsiteX96" fmla="*/ 469127 w 484562"/>
                  <a:gd name="connsiteY96" fmla="*/ 348364 h 566182"/>
                  <a:gd name="connsiteX97" fmla="*/ 462336 w 484562"/>
                  <a:gd name="connsiteY97" fmla="*/ 334300 h 566182"/>
                  <a:gd name="connsiteX98" fmla="*/ 460023 w 484562"/>
                  <a:gd name="connsiteY98" fmla="*/ 322809 h 566182"/>
                  <a:gd name="connsiteX99" fmla="*/ 462041 w 484562"/>
                  <a:gd name="connsiteY99" fmla="*/ 268535 h 566182"/>
                  <a:gd name="connsiteX100" fmla="*/ 462714 w 484562"/>
                  <a:gd name="connsiteY100" fmla="*/ 263601 h 566182"/>
                  <a:gd name="connsiteX101" fmla="*/ 475459 w 484562"/>
                  <a:gd name="connsiteY101" fmla="*/ 210670 h 566182"/>
                  <a:gd name="connsiteX102" fmla="*/ 475919 w 484562"/>
                  <a:gd name="connsiteY102" fmla="*/ 206819 h 566182"/>
                  <a:gd name="connsiteX103" fmla="*/ 475919 w 484562"/>
                  <a:gd name="connsiteY103" fmla="*/ 113777 h 566182"/>
                  <a:gd name="connsiteX104" fmla="*/ 471424 w 484562"/>
                  <a:gd name="connsiteY104" fmla="*/ 103155 h 566182"/>
                  <a:gd name="connsiteX105" fmla="*/ 445309 w 484562"/>
                  <a:gd name="connsiteY105" fmla="*/ 83009 h 566182"/>
                  <a:gd name="connsiteX106" fmla="*/ 442504 w 484562"/>
                  <a:gd name="connsiteY106" fmla="*/ 81698 h 566182"/>
                  <a:gd name="connsiteX107" fmla="*/ 419834 w 484562"/>
                  <a:gd name="connsiteY107" fmla="*/ 77469 h 566182"/>
                  <a:gd name="connsiteX108" fmla="*/ 409221 w 484562"/>
                  <a:gd name="connsiteY108" fmla="*/ 69994 h 566182"/>
                  <a:gd name="connsiteX109" fmla="*/ 400428 w 484562"/>
                  <a:gd name="connsiteY109" fmla="*/ 56634 h 566182"/>
                  <a:gd name="connsiteX110" fmla="*/ 397328 w 484562"/>
                  <a:gd name="connsiteY110" fmla="*/ 53618 h 566182"/>
                  <a:gd name="connsiteX111" fmla="*/ 372689 w 484562"/>
                  <a:gd name="connsiteY111" fmla="*/ 39784 h 566182"/>
                  <a:gd name="connsiteX112" fmla="*/ 369622 w 484562"/>
                  <a:gd name="connsiteY112" fmla="*/ 38997 h 566182"/>
                  <a:gd name="connsiteX113" fmla="*/ 315735 w 484562"/>
                  <a:gd name="connsiteY113" fmla="*/ 40423 h 566182"/>
                  <a:gd name="connsiteX114" fmla="*/ 311290 w 484562"/>
                  <a:gd name="connsiteY114" fmla="*/ 10524 h 566182"/>
                  <a:gd name="connsiteX115" fmla="*/ 270412 w 484562"/>
                  <a:gd name="connsiteY115" fmla="*/ 19982 h 566182"/>
                  <a:gd name="connsiteX116" fmla="*/ 267246 w 484562"/>
                  <a:gd name="connsiteY116" fmla="*/ 21769 h 566182"/>
                  <a:gd name="connsiteX117" fmla="*/ 238048 w 484562"/>
                  <a:gd name="connsiteY117" fmla="*/ 48996 h 566182"/>
                  <a:gd name="connsiteX118" fmla="*/ 234881 w 484562"/>
                  <a:gd name="connsiteY118" fmla="*/ 54258 h 566182"/>
                  <a:gd name="connsiteX119" fmla="*/ 229648 w 484562"/>
                  <a:gd name="connsiteY119" fmla="*/ 70961 h 566182"/>
                  <a:gd name="connsiteX120" fmla="*/ 217198 w 484562"/>
                  <a:gd name="connsiteY120" fmla="*/ 83796 h 566182"/>
                  <a:gd name="connsiteX121" fmla="*/ 204714 w 484562"/>
                  <a:gd name="connsiteY121" fmla="*/ 86829 h 566182"/>
                  <a:gd name="connsiteX122" fmla="*/ 200646 w 484562"/>
                  <a:gd name="connsiteY122" fmla="*/ 89599 h 566182"/>
                  <a:gd name="connsiteX123" fmla="*/ 148040 w 484562"/>
                  <a:gd name="connsiteY123" fmla="*/ 155036 h 566182"/>
                  <a:gd name="connsiteX124" fmla="*/ 117364 w 484562"/>
                  <a:gd name="connsiteY124" fmla="*/ 202327 h 566182"/>
                  <a:gd name="connsiteX125" fmla="*/ 105783 w 484562"/>
                  <a:gd name="connsiteY125" fmla="*/ 210015 h 566182"/>
                  <a:gd name="connsiteX126" fmla="*/ 90807 w 484562"/>
                  <a:gd name="connsiteY126" fmla="*/ 211835 h 566182"/>
                  <a:gd name="connsiteX127" fmla="*/ 82965 w 484562"/>
                  <a:gd name="connsiteY127" fmla="*/ 210556 h 566182"/>
                  <a:gd name="connsiteX128" fmla="*/ 66414 w 484562"/>
                  <a:gd name="connsiteY128" fmla="*/ 202704 h 566182"/>
                  <a:gd name="connsiteX129" fmla="*/ 64708 w 484562"/>
                  <a:gd name="connsiteY129" fmla="*/ 202180 h 566182"/>
                  <a:gd name="connsiteX130" fmla="*/ 17679 w 484562"/>
                  <a:gd name="connsiteY130" fmla="*/ 195722 h 566182"/>
                  <a:gd name="connsiteX131" fmla="*/ 11543 w 484562"/>
                  <a:gd name="connsiteY131" fmla="*/ 198590 h 566182"/>
                  <a:gd name="connsiteX132" fmla="*/ 9624 w 484562"/>
                  <a:gd name="connsiteY132" fmla="*/ 213327 h 566182"/>
                  <a:gd name="connsiteX133" fmla="*/ 24650 w 484562"/>
                  <a:gd name="connsiteY133" fmla="*/ 253241 h 56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84562" h="566182">
                    <a:moveTo>
                      <a:pt x="319279" y="566183"/>
                    </a:moveTo>
                    <a:cubicBezTo>
                      <a:pt x="317343" y="566183"/>
                      <a:pt x="315408" y="565789"/>
                      <a:pt x="313571" y="564986"/>
                    </a:cubicBezTo>
                    <a:lnTo>
                      <a:pt x="287553" y="553676"/>
                    </a:lnTo>
                    <a:cubicBezTo>
                      <a:pt x="286799" y="553347"/>
                      <a:pt x="286044" y="553183"/>
                      <a:pt x="285257" y="553183"/>
                    </a:cubicBezTo>
                    <a:lnTo>
                      <a:pt x="266064" y="553183"/>
                    </a:lnTo>
                    <a:cubicBezTo>
                      <a:pt x="262407" y="553183"/>
                      <a:pt x="258782" y="551725"/>
                      <a:pt x="255878" y="549069"/>
                    </a:cubicBezTo>
                    <a:lnTo>
                      <a:pt x="219987" y="516301"/>
                    </a:lnTo>
                    <a:cubicBezTo>
                      <a:pt x="219085" y="515482"/>
                      <a:pt x="218050" y="514908"/>
                      <a:pt x="217001" y="514613"/>
                    </a:cubicBezTo>
                    <a:lnTo>
                      <a:pt x="177763" y="504400"/>
                    </a:lnTo>
                    <a:cubicBezTo>
                      <a:pt x="172366" y="502975"/>
                      <a:pt x="167905" y="498450"/>
                      <a:pt x="165755" y="492303"/>
                    </a:cubicBezTo>
                    <a:lnTo>
                      <a:pt x="151140" y="450061"/>
                    </a:lnTo>
                    <a:cubicBezTo>
                      <a:pt x="150271" y="447487"/>
                      <a:pt x="149795" y="444701"/>
                      <a:pt x="149795" y="441964"/>
                    </a:cubicBezTo>
                    <a:lnTo>
                      <a:pt x="149795" y="420539"/>
                    </a:lnTo>
                    <a:lnTo>
                      <a:pt x="128175" y="412867"/>
                    </a:lnTo>
                    <a:cubicBezTo>
                      <a:pt x="125403" y="411900"/>
                      <a:pt x="122877" y="410048"/>
                      <a:pt x="120875" y="407557"/>
                    </a:cubicBezTo>
                    <a:lnTo>
                      <a:pt x="51044" y="321268"/>
                    </a:lnTo>
                    <a:cubicBezTo>
                      <a:pt x="49879" y="319858"/>
                      <a:pt x="48911" y="318219"/>
                      <a:pt x="48156" y="316466"/>
                    </a:cubicBezTo>
                    <a:lnTo>
                      <a:pt x="28636" y="271650"/>
                    </a:lnTo>
                    <a:lnTo>
                      <a:pt x="16842" y="256913"/>
                    </a:lnTo>
                    <a:lnTo>
                      <a:pt x="1570" y="216326"/>
                    </a:lnTo>
                    <a:cubicBezTo>
                      <a:pt x="-1382" y="208474"/>
                      <a:pt x="-103" y="199393"/>
                      <a:pt x="4834" y="193213"/>
                    </a:cubicBezTo>
                    <a:cubicBezTo>
                      <a:pt x="8460" y="188624"/>
                      <a:pt x="13496" y="186509"/>
                      <a:pt x="18876" y="187165"/>
                    </a:cubicBezTo>
                    <a:lnTo>
                      <a:pt x="65873" y="193623"/>
                    </a:lnTo>
                    <a:cubicBezTo>
                      <a:pt x="67333" y="193820"/>
                      <a:pt x="68776" y="194262"/>
                      <a:pt x="70154" y="194918"/>
                    </a:cubicBezTo>
                    <a:lnTo>
                      <a:pt x="86657" y="202737"/>
                    </a:lnTo>
                    <a:cubicBezTo>
                      <a:pt x="87690" y="203213"/>
                      <a:pt x="88805" y="203393"/>
                      <a:pt x="89790" y="203262"/>
                    </a:cubicBezTo>
                    <a:lnTo>
                      <a:pt x="104783" y="201442"/>
                    </a:lnTo>
                    <a:cubicBezTo>
                      <a:pt x="106817" y="201196"/>
                      <a:pt x="108736" y="199836"/>
                      <a:pt x="110179" y="197606"/>
                    </a:cubicBezTo>
                    <a:lnTo>
                      <a:pt x="140871" y="150299"/>
                    </a:lnTo>
                    <a:cubicBezTo>
                      <a:pt x="141249" y="149725"/>
                      <a:pt x="141642" y="149184"/>
                      <a:pt x="142036" y="148692"/>
                    </a:cubicBezTo>
                    <a:lnTo>
                      <a:pt x="193986" y="84173"/>
                    </a:lnTo>
                    <a:cubicBezTo>
                      <a:pt x="196332" y="81239"/>
                      <a:pt x="199351" y="79239"/>
                      <a:pt x="202713" y="78403"/>
                    </a:cubicBezTo>
                    <a:lnTo>
                      <a:pt x="215213" y="75371"/>
                    </a:lnTo>
                    <a:cubicBezTo>
                      <a:pt x="217936" y="74715"/>
                      <a:pt x="220347" y="72027"/>
                      <a:pt x="221496" y="68355"/>
                    </a:cubicBezTo>
                    <a:lnTo>
                      <a:pt x="226729" y="51635"/>
                    </a:lnTo>
                    <a:cubicBezTo>
                      <a:pt x="227844" y="48061"/>
                      <a:pt x="229730" y="44963"/>
                      <a:pt x="232224" y="42669"/>
                    </a:cubicBezTo>
                    <a:lnTo>
                      <a:pt x="261390" y="15458"/>
                    </a:lnTo>
                    <a:cubicBezTo>
                      <a:pt x="263424" y="13540"/>
                      <a:pt x="265884" y="12179"/>
                      <a:pt x="268476" y="11573"/>
                    </a:cubicBezTo>
                    <a:lnTo>
                      <a:pt x="318459" y="0"/>
                    </a:lnTo>
                    <a:lnTo>
                      <a:pt x="323183" y="31571"/>
                    </a:lnTo>
                    <a:lnTo>
                      <a:pt x="369441" y="30341"/>
                    </a:lnTo>
                    <a:cubicBezTo>
                      <a:pt x="372411" y="30309"/>
                      <a:pt x="374592" y="30915"/>
                      <a:pt x="376922" y="32227"/>
                    </a:cubicBezTo>
                    <a:lnTo>
                      <a:pt x="401593" y="46078"/>
                    </a:lnTo>
                    <a:cubicBezTo>
                      <a:pt x="403923" y="47389"/>
                      <a:pt x="406022" y="49389"/>
                      <a:pt x="407662" y="51832"/>
                    </a:cubicBezTo>
                    <a:lnTo>
                      <a:pt x="416471" y="65224"/>
                    </a:lnTo>
                    <a:cubicBezTo>
                      <a:pt x="417816" y="67289"/>
                      <a:pt x="419588" y="68601"/>
                      <a:pt x="421458" y="68945"/>
                    </a:cubicBezTo>
                    <a:lnTo>
                      <a:pt x="444111" y="73174"/>
                    </a:lnTo>
                    <a:cubicBezTo>
                      <a:pt x="446441" y="73617"/>
                      <a:pt x="448639" y="74600"/>
                      <a:pt x="450607" y="76141"/>
                    </a:cubicBezTo>
                    <a:lnTo>
                      <a:pt x="476705" y="96270"/>
                    </a:lnTo>
                    <a:cubicBezTo>
                      <a:pt x="481627" y="100073"/>
                      <a:pt x="484563" y="106565"/>
                      <a:pt x="484563" y="113712"/>
                    </a:cubicBezTo>
                    <a:lnTo>
                      <a:pt x="484563" y="206753"/>
                    </a:lnTo>
                    <a:cubicBezTo>
                      <a:pt x="484563" y="208703"/>
                      <a:pt x="484334" y="210670"/>
                      <a:pt x="483874" y="212605"/>
                    </a:cubicBezTo>
                    <a:lnTo>
                      <a:pt x="471129" y="265569"/>
                    </a:lnTo>
                    <a:cubicBezTo>
                      <a:pt x="470882" y="266584"/>
                      <a:pt x="470718" y="267667"/>
                      <a:pt x="470685" y="268781"/>
                    </a:cubicBezTo>
                    <a:lnTo>
                      <a:pt x="468668" y="323072"/>
                    </a:lnTo>
                    <a:cubicBezTo>
                      <a:pt x="468570" y="325727"/>
                      <a:pt x="469078" y="328300"/>
                      <a:pt x="470145" y="330514"/>
                    </a:cubicBezTo>
                    <a:lnTo>
                      <a:pt x="476936" y="344577"/>
                    </a:lnTo>
                    <a:cubicBezTo>
                      <a:pt x="478969" y="348791"/>
                      <a:pt x="479708" y="353790"/>
                      <a:pt x="479019" y="358642"/>
                    </a:cubicBezTo>
                    <a:lnTo>
                      <a:pt x="472753" y="403343"/>
                    </a:lnTo>
                    <a:lnTo>
                      <a:pt x="460992" y="410474"/>
                    </a:lnTo>
                    <a:lnTo>
                      <a:pt x="446212" y="465682"/>
                    </a:lnTo>
                    <a:cubicBezTo>
                      <a:pt x="445506" y="468339"/>
                      <a:pt x="444390" y="470715"/>
                      <a:pt x="442914" y="472781"/>
                    </a:cubicBezTo>
                    <a:lnTo>
                      <a:pt x="382843" y="557232"/>
                    </a:lnTo>
                    <a:cubicBezTo>
                      <a:pt x="378857" y="562822"/>
                      <a:pt x="372771" y="565395"/>
                      <a:pt x="366686" y="563921"/>
                    </a:cubicBezTo>
                    <a:lnTo>
                      <a:pt x="342507" y="558036"/>
                    </a:lnTo>
                    <a:cubicBezTo>
                      <a:pt x="341227" y="557692"/>
                      <a:pt x="339947" y="557856"/>
                      <a:pt x="338684" y="558445"/>
                    </a:cubicBezTo>
                    <a:lnTo>
                      <a:pt x="325463" y="564724"/>
                    </a:lnTo>
                    <a:cubicBezTo>
                      <a:pt x="323462" y="565658"/>
                      <a:pt x="321362" y="566117"/>
                      <a:pt x="319263" y="566117"/>
                    </a:cubicBezTo>
                    <a:close/>
                    <a:moveTo>
                      <a:pt x="24650" y="253241"/>
                    </a:moveTo>
                    <a:lnTo>
                      <a:pt x="36297" y="267683"/>
                    </a:lnTo>
                    <a:lnTo>
                      <a:pt x="56047" y="313072"/>
                    </a:lnTo>
                    <a:cubicBezTo>
                      <a:pt x="56506" y="314121"/>
                      <a:pt x="57048" y="315056"/>
                      <a:pt x="57704" y="315859"/>
                    </a:cubicBezTo>
                    <a:lnTo>
                      <a:pt x="127567" y="402180"/>
                    </a:lnTo>
                    <a:cubicBezTo>
                      <a:pt x="128584" y="403459"/>
                      <a:pt x="129749" y="404327"/>
                      <a:pt x="131045" y="404786"/>
                    </a:cubicBezTo>
                    <a:lnTo>
                      <a:pt x="158373" y="414474"/>
                    </a:lnTo>
                    <a:lnTo>
                      <a:pt x="158373" y="441964"/>
                    </a:lnTo>
                    <a:cubicBezTo>
                      <a:pt x="158373" y="443766"/>
                      <a:pt x="158669" y="445586"/>
                      <a:pt x="159243" y="447258"/>
                    </a:cubicBezTo>
                    <a:lnTo>
                      <a:pt x="173859" y="489484"/>
                    </a:lnTo>
                    <a:cubicBezTo>
                      <a:pt x="175057" y="492927"/>
                      <a:pt x="177320" y="495402"/>
                      <a:pt x="179928" y="496090"/>
                    </a:cubicBezTo>
                    <a:lnTo>
                      <a:pt x="219167" y="506302"/>
                    </a:lnTo>
                    <a:cubicBezTo>
                      <a:pt x="221545" y="506942"/>
                      <a:pt x="223759" y="508154"/>
                      <a:pt x="225745" y="509908"/>
                    </a:cubicBezTo>
                    <a:lnTo>
                      <a:pt x="261669" y="542709"/>
                    </a:lnTo>
                    <a:cubicBezTo>
                      <a:pt x="262998" y="543939"/>
                      <a:pt x="264506" y="544578"/>
                      <a:pt x="266032" y="544578"/>
                    </a:cubicBezTo>
                    <a:lnTo>
                      <a:pt x="285224" y="544578"/>
                    </a:lnTo>
                    <a:cubicBezTo>
                      <a:pt x="287177" y="544578"/>
                      <a:pt x="289096" y="544987"/>
                      <a:pt x="290933" y="545775"/>
                    </a:cubicBezTo>
                    <a:lnTo>
                      <a:pt x="316966" y="557085"/>
                    </a:lnTo>
                    <a:cubicBezTo>
                      <a:pt x="318541" y="557790"/>
                      <a:pt x="320214" y="557757"/>
                      <a:pt x="321789" y="557003"/>
                    </a:cubicBezTo>
                    <a:lnTo>
                      <a:pt x="334994" y="550741"/>
                    </a:lnTo>
                    <a:cubicBezTo>
                      <a:pt x="338061" y="549298"/>
                      <a:pt x="341374" y="548954"/>
                      <a:pt x="344557" y="549758"/>
                    </a:cubicBezTo>
                    <a:lnTo>
                      <a:pt x="368720" y="555626"/>
                    </a:lnTo>
                    <a:cubicBezTo>
                      <a:pt x="371278" y="556364"/>
                      <a:pt x="373903" y="555003"/>
                      <a:pt x="375806" y="552315"/>
                    </a:cubicBezTo>
                    <a:lnTo>
                      <a:pt x="435877" y="467862"/>
                    </a:lnTo>
                    <a:cubicBezTo>
                      <a:pt x="436746" y="466650"/>
                      <a:pt x="437435" y="465158"/>
                      <a:pt x="437878" y="463519"/>
                    </a:cubicBezTo>
                    <a:lnTo>
                      <a:pt x="453528" y="404999"/>
                    </a:lnTo>
                    <a:lnTo>
                      <a:pt x="464747" y="398164"/>
                    </a:lnTo>
                    <a:lnTo>
                      <a:pt x="470456" y="357495"/>
                    </a:lnTo>
                    <a:cubicBezTo>
                      <a:pt x="470915" y="354314"/>
                      <a:pt x="470456" y="351102"/>
                      <a:pt x="469127" y="348364"/>
                    </a:cubicBezTo>
                    <a:lnTo>
                      <a:pt x="462336" y="334300"/>
                    </a:lnTo>
                    <a:cubicBezTo>
                      <a:pt x="460663" y="330825"/>
                      <a:pt x="459859" y="326842"/>
                      <a:pt x="460023" y="322809"/>
                    </a:cubicBezTo>
                    <a:lnTo>
                      <a:pt x="462041" y="268535"/>
                    </a:lnTo>
                    <a:cubicBezTo>
                      <a:pt x="462107" y="266846"/>
                      <a:pt x="462320" y="265191"/>
                      <a:pt x="462714" y="263601"/>
                    </a:cubicBezTo>
                    <a:lnTo>
                      <a:pt x="475459" y="210670"/>
                    </a:lnTo>
                    <a:cubicBezTo>
                      <a:pt x="475754" y="209409"/>
                      <a:pt x="475919" y="208114"/>
                      <a:pt x="475919" y="206819"/>
                    </a:cubicBezTo>
                    <a:lnTo>
                      <a:pt x="475919" y="113777"/>
                    </a:lnTo>
                    <a:cubicBezTo>
                      <a:pt x="475919" y="109351"/>
                      <a:pt x="474212" y="105302"/>
                      <a:pt x="471424" y="103155"/>
                    </a:cubicBezTo>
                    <a:lnTo>
                      <a:pt x="445309" y="83009"/>
                    </a:lnTo>
                    <a:cubicBezTo>
                      <a:pt x="444424" y="82305"/>
                      <a:pt x="443471" y="81862"/>
                      <a:pt x="442504" y="81698"/>
                    </a:cubicBezTo>
                    <a:lnTo>
                      <a:pt x="419834" y="77469"/>
                    </a:lnTo>
                    <a:cubicBezTo>
                      <a:pt x="415618" y="76666"/>
                      <a:pt x="411845" y="74027"/>
                      <a:pt x="409221" y="69994"/>
                    </a:cubicBezTo>
                    <a:lnTo>
                      <a:pt x="400428" y="56634"/>
                    </a:lnTo>
                    <a:cubicBezTo>
                      <a:pt x="399558" y="55307"/>
                      <a:pt x="398476" y="54258"/>
                      <a:pt x="397328" y="53618"/>
                    </a:cubicBezTo>
                    <a:lnTo>
                      <a:pt x="372689" y="39784"/>
                    </a:lnTo>
                    <a:cubicBezTo>
                      <a:pt x="371689" y="39226"/>
                      <a:pt x="370672" y="39013"/>
                      <a:pt x="369622" y="38997"/>
                    </a:cubicBezTo>
                    <a:lnTo>
                      <a:pt x="315735" y="40423"/>
                    </a:lnTo>
                    <a:lnTo>
                      <a:pt x="311290" y="10524"/>
                    </a:lnTo>
                    <a:lnTo>
                      <a:pt x="270412" y="19982"/>
                    </a:lnTo>
                    <a:cubicBezTo>
                      <a:pt x="269296" y="20244"/>
                      <a:pt x="268197" y="20867"/>
                      <a:pt x="267246" y="21769"/>
                    </a:cubicBezTo>
                    <a:lnTo>
                      <a:pt x="238048" y="48996"/>
                    </a:lnTo>
                    <a:cubicBezTo>
                      <a:pt x="236653" y="50291"/>
                      <a:pt x="235554" y="52110"/>
                      <a:pt x="234881" y="54258"/>
                    </a:cubicBezTo>
                    <a:lnTo>
                      <a:pt x="229648" y="70961"/>
                    </a:lnTo>
                    <a:cubicBezTo>
                      <a:pt x="227582" y="77616"/>
                      <a:pt x="222923" y="82403"/>
                      <a:pt x="217198" y="83796"/>
                    </a:cubicBezTo>
                    <a:lnTo>
                      <a:pt x="204714" y="86829"/>
                    </a:lnTo>
                    <a:cubicBezTo>
                      <a:pt x="203222" y="87190"/>
                      <a:pt x="201811" y="88156"/>
                      <a:pt x="200646" y="89599"/>
                    </a:cubicBezTo>
                    <a:lnTo>
                      <a:pt x="148040" y="155036"/>
                    </a:lnTo>
                    <a:lnTo>
                      <a:pt x="117364" y="202327"/>
                    </a:lnTo>
                    <a:cubicBezTo>
                      <a:pt x="114510" y="206737"/>
                      <a:pt x="110410" y="209458"/>
                      <a:pt x="105783" y="210015"/>
                    </a:cubicBezTo>
                    <a:lnTo>
                      <a:pt x="90807" y="211835"/>
                    </a:lnTo>
                    <a:cubicBezTo>
                      <a:pt x="88166" y="212146"/>
                      <a:pt x="85459" y="211736"/>
                      <a:pt x="82965" y="210556"/>
                    </a:cubicBezTo>
                    <a:lnTo>
                      <a:pt x="66414" y="202704"/>
                    </a:lnTo>
                    <a:cubicBezTo>
                      <a:pt x="65840" y="202442"/>
                      <a:pt x="65266" y="202245"/>
                      <a:pt x="64708" y="202180"/>
                    </a:cubicBezTo>
                    <a:lnTo>
                      <a:pt x="17679" y="195722"/>
                    </a:lnTo>
                    <a:cubicBezTo>
                      <a:pt x="14824" y="195197"/>
                      <a:pt x="12774" y="197066"/>
                      <a:pt x="11543" y="198590"/>
                    </a:cubicBezTo>
                    <a:cubicBezTo>
                      <a:pt x="9017" y="201770"/>
                      <a:pt x="7442" y="207540"/>
                      <a:pt x="9624" y="213327"/>
                    </a:cubicBezTo>
                    <a:lnTo>
                      <a:pt x="24650" y="25324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19" name="Graphic 9">
              <a:extLst>
                <a:ext uri="{FF2B5EF4-FFF2-40B4-BE49-F238E27FC236}">
                  <a16:creationId xmlns:a16="http://schemas.microsoft.com/office/drawing/2014/main" id="{E3D405E4-54C5-AC48-4246-77EDDE7488DF}"/>
                </a:ext>
              </a:extLst>
            </p:cNvPr>
            <p:cNvGrpSpPr/>
            <p:nvPr/>
          </p:nvGrpSpPr>
          <p:grpSpPr>
            <a:xfrm>
              <a:off x="10212275" y="10136712"/>
              <a:ext cx="681985" cy="1367706"/>
              <a:chOff x="10212275" y="10136712"/>
              <a:chExt cx="681985" cy="1367706"/>
            </a:xfrm>
            <a:grpFill/>
          </p:grpSpPr>
          <p:sp>
            <p:nvSpPr>
              <p:cNvPr id="1547" name="Freeform 1546">
                <a:extLst>
                  <a:ext uri="{FF2B5EF4-FFF2-40B4-BE49-F238E27FC236}">
                    <a16:creationId xmlns:a16="http://schemas.microsoft.com/office/drawing/2014/main" id="{52674649-3FFB-998D-7B8B-4A59B615EC14}"/>
                  </a:ext>
                </a:extLst>
              </p:cNvPr>
              <p:cNvSpPr/>
              <p:nvPr/>
            </p:nvSpPr>
            <p:spPr>
              <a:xfrm>
                <a:off x="10216552" y="10144564"/>
                <a:ext cx="673394" cy="1355576"/>
              </a:xfrm>
              <a:custGeom>
                <a:avLst/>
                <a:gdLst>
                  <a:gd name="connsiteX0" fmla="*/ 284966 w 673394"/>
                  <a:gd name="connsiteY0" fmla="*/ 98057 h 1355576"/>
                  <a:gd name="connsiteX1" fmla="*/ 322990 w 673394"/>
                  <a:gd name="connsiteY1" fmla="*/ 92550 h 1355576"/>
                  <a:gd name="connsiteX2" fmla="*/ 327288 w 673394"/>
                  <a:gd name="connsiteY2" fmla="*/ 92878 h 1355576"/>
                  <a:gd name="connsiteX3" fmla="*/ 403270 w 673394"/>
                  <a:gd name="connsiteY3" fmla="*/ 115990 h 1355576"/>
                  <a:gd name="connsiteX4" fmla="*/ 419346 w 673394"/>
                  <a:gd name="connsiteY4" fmla="*/ 104811 h 1355576"/>
                  <a:gd name="connsiteX5" fmla="*/ 458534 w 673394"/>
                  <a:gd name="connsiteY5" fmla="*/ 103565 h 1355576"/>
                  <a:gd name="connsiteX6" fmla="*/ 466376 w 673394"/>
                  <a:gd name="connsiteY6" fmla="*/ 99697 h 1355576"/>
                  <a:gd name="connsiteX7" fmla="*/ 482271 w 673394"/>
                  <a:gd name="connsiteY7" fmla="*/ 82288 h 1355576"/>
                  <a:gd name="connsiteX8" fmla="*/ 490768 w 673394"/>
                  <a:gd name="connsiteY8" fmla="*/ 78436 h 1355576"/>
                  <a:gd name="connsiteX9" fmla="*/ 522608 w 673394"/>
                  <a:gd name="connsiteY9" fmla="*/ 79567 h 1355576"/>
                  <a:gd name="connsiteX10" fmla="*/ 527233 w 673394"/>
                  <a:gd name="connsiteY10" fmla="*/ 78600 h 1355576"/>
                  <a:gd name="connsiteX11" fmla="*/ 592209 w 673394"/>
                  <a:gd name="connsiteY11" fmla="*/ 48291 h 1355576"/>
                  <a:gd name="connsiteX12" fmla="*/ 595343 w 673394"/>
                  <a:gd name="connsiteY12" fmla="*/ 46144 h 1355576"/>
                  <a:gd name="connsiteX13" fmla="*/ 644423 w 673394"/>
                  <a:gd name="connsiteY13" fmla="*/ 0 h 1355576"/>
                  <a:gd name="connsiteX14" fmla="*/ 654871 w 673394"/>
                  <a:gd name="connsiteY14" fmla="*/ 33079 h 1355576"/>
                  <a:gd name="connsiteX15" fmla="*/ 655806 w 673394"/>
                  <a:gd name="connsiteY15" fmla="*/ 39849 h 1355576"/>
                  <a:gd name="connsiteX16" fmla="*/ 653641 w 673394"/>
                  <a:gd name="connsiteY16" fmla="*/ 117498 h 1355576"/>
                  <a:gd name="connsiteX17" fmla="*/ 653723 w 673394"/>
                  <a:gd name="connsiteY17" fmla="*/ 120072 h 1355576"/>
                  <a:gd name="connsiteX18" fmla="*/ 660416 w 673394"/>
                  <a:gd name="connsiteY18" fmla="*/ 190657 h 1355576"/>
                  <a:gd name="connsiteX19" fmla="*/ 660514 w 673394"/>
                  <a:gd name="connsiteY19" fmla="*/ 192263 h 1355576"/>
                  <a:gd name="connsiteX20" fmla="*/ 662745 w 673394"/>
                  <a:gd name="connsiteY20" fmla="*/ 317318 h 1355576"/>
                  <a:gd name="connsiteX21" fmla="*/ 663517 w 673394"/>
                  <a:gd name="connsiteY21" fmla="*/ 322564 h 1355576"/>
                  <a:gd name="connsiteX22" fmla="*/ 672621 w 673394"/>
                  <a:gd name="connsiteY22" fmla="*/ 354708 h 1355576"/>
                  <a:gd name="connsiteX23" fmla="*/ 672506 w 673394"/>
                  <a:gd name="connsiteY23" fmla="*/ 366347 h 1355576"/>
                  <a:gd name="connsiteX24" fmla="*/ 656233 w 673394"/>
                  <a:gd name="connsiteY24" fmla="*/ 419572 h 1355576"/>
                  <a:gd name="connsiteX25" fmla="*/ 655462 w 673394"/>
                  <a:gd name="connsiteY25" fmla="*/ 421653 h 1355576"/>
                  <a:gd name="connsiteX26" fmla="*/ 631578 w 673394"/>
                  <a:gd name="connsiteY26" fmla="*/ 475813 h 1355576"/>
                  <a:gd name="connsiteX27" fmla="*/ 629265 w 673394"/>
                  <a:gd name="connsiteY27" fmla="*/ 479616 h 1355576"/>
                  <a:gd name="connsiteX28" fmla="*/ 590913 w 673394"/>
                  <a:gd name="connsiteY28" fmla="*/ 526284 h 1355576"/>
                  <a:gd name="connsiteX29" fmla="*/ 587272 w 673394"/>
                  <a:gd name="connsiteY29" fmla="*/ 529383 h 1355576"/>
                  <a:gd name="connsiteX30" fmla="*/ 531876 w 673394"/>
                  <a:gd name="connsiteY30" fmla="*/ 560396 h 1355576"/>
                  <a:gd name="connsiteX31" fmla="*/ 462734 w 673394"/>
                  <a:gd name="connsiteY31" fmla="*/ 598393 h 1355576"/>
                  <a:gd name="connsiteX32" fmla="*/ 459027 w 673394"/>
                  <a:gd name="connsiteY32" fmla="*/ 601524 h 1355576"/>
                  <a:gd name="connsiteX33" fmla="*/ 388441 w 673394"/>
                  <a:gd name="connsiteY33" fmla="*/ 687403 h 1355576"/>
                  <a:gd name="connsiteX34" fmla="*/ 385586 w 673394"/>
                  <a:gd name="connsiteY34" fmla="*/ 690009 h 1355576"/>
                  <a:gd name="connsiteX35" fmla="*/ 365886 w 673394"/>
                  <a:gd name="connsiteY35" fmla="*/ 703187 h 1355576"/>
                  <a:gd name="connsiteX36" fmla="*/ 362818 w 673394"/>
                  <a:gd name="connsiteY36" fmla="*/ 706073 h 1355576"/>
                  <a:gd name="connsiteX37" fmla="*/ 319480 w 673394"/>
                  <a:gd name="connsiteY37" fmla="*/ 761461 h 1355576"/>
                  <a:gd name="connsiteX38" fmla="*/ 316740 w 673394"/>
                  <a:gd name="connsiteY38" fmla="*/ 764117 h 1355576"/>
                  <a:gd name="connsiteX39" fmla="*/ 298400 w 673394"/>
                  <a:gd name="connsiteY39" fmla="*/ 777313 h 1355576"/>
                  <a:gd name="connsiteX40" fmla="*/ 292053 w 673394"/>
                  <a:gd name="connsiteY40" fmla="*/ 789132 h 1355576"/>
                  <a:gd name="connsiteX41" fmla="*/ 286819 w 673394"/>
                  <a:gd name="connsiteY41" fmla="*/ 833669 h 1355576"/>
                  <a:gd name="connsiteX42" fmla="*/ 288772 w 673394"/>
                  <a:gd name="connsiteY42" fmla="*/ 845143 h 1355576"/>
                  <a:gd name="connsiteX43" fmla="*/ 317232 w 673394"/>
                  <a:gd name="connsiteY43" fmla="*/ 900794 h 1355576"/>
                  <a:gd name="connsiteX44" fmla="*/ 318774 w 673394"/>
                  <a:gd name="connsiteY44" fmla="*/ 905056 h 1355576"/>
                  <a:gd name="connsiteX45" fmla="*/ 329716 w 673394"/>
                  <a:gd name="connsiteY45" fmla="*/ 951692 h 1355576"/>
                  <a:gd name="connsiteX46" fmla="*/ 329716 w 673394"/>
                  <a:gd name="connsiteY46" fmla="*/ 975444 h 1355576"/>
                  <a:gd name="connsiteX47" fmla="*/ 341198 w 673394"/>
                  <a:gd name="connsiteY47" fmla="*/ 971248 h 1355576"/>
                  <a:gd name="connsiteX48" fmla="*/ 338967 w 673394"/>
                  <a:gd name="connsiteY48" fmla="*/ 1050176 h 1355576"/>
                  <a:gd name="connsiteX49" fmla="*/ 338426 w 673394"/>
                  <a:gd name="connsiteY49" fmla="*/ 1054323 h 1355576"/>
                  <a:gd name="connsiteX50" fmla="*/ 329716 w 673394"/>
                  <a:gd name="connsiteY50" fmla="*/ 1091418 h 1355576"/>
                  <a:gd name="connsiteX51" fmla="*/ 343495 w 673394"/>
                  <a:gd name="connsiteY51" fmla="*/ 1105401 h 1355576"/>
                  <a:gd name="connsiteX52" fmla="*/ 335375 w 673394"/>
                  <a:gd name="connsiteY52" fmla="*/ 1136299 h 1355576"/>
                  <a:gd name="connsiteX53" fmla="*/ 331865 w 673394"/>
                  <a:gd name="connsiteY53" fmla="*/ 1143200 h 1355576"/>
                  <a:gd name="connsiteX54" fmla="*/ 310687 w 673394"/>
                  <a:gd name="connsiteY54" fmla="*/ 1167805 h 1355576"/>
                  <a:gd name="connsiteX55" fmla="*/ 307029 w 673394"/>
                  <a:gd name="connsiteY55" fmla="*/ 1170772 h 1355576"/>
                  <a:gd name="connsiteX56" fmla="*/ 256226 w 673394"/>
                  <a:gd name="connsiteY56" fmla="*/ 1197655 h 1355576"/>
                  <a:gd name="connsiteX57" fmla="*/ 179703 w 673394"/>
                  <a:gd name="connsiteY57" fmla="*/ 1241471 h 1355576"/>
                  <a:gd name="connsiteX58" fmla="*/ 176800 w 673394"/>
                  <a:gd name="connsiteY58" fmla="*/ 1243799 h 1355576"/>
                  <a:gd name="connsiteX59" fmla="*/ 156770 w 673394"/>
                  <a:gd name="connsiteY59" fmla="*/ 1265125 h 1355576"/>
                  <a:gd name="connsiteX60" fmla="*/ 152554 w 673394"/>
                  <a:gd name="connsiteY60" fmla="*/ 1281779 h 1355576"/>
                  <a:gd name="connsiteX61" fmla="*/ 157459 w 673394"/>
                  <a:gd name="connsiteY61" fmla="*/ 1306662 h 1355576"/>
                  <a:gd name="connsiteX62" fmla="*/ 173535 w 673394"/>
                  <a:gd name="connsiteY62" fmla="*/ 1312252 h 1355576"/>
                  <a:gd name="connsiteX63" fmla="*/ 168713 w 673394"/>
                  <a:gd name="connsiteY63" fmla="*/ 1342529 h 1355576"/>
                  <a:gd name="connsiteX64" fmla="*/ 156344 w 673394"/>
                  <a:gd name="connsiteY64" fmla="*/ 1355576 h 1355576"/>
                  <a:gd name="connsiteX65" fmla="*/ 129114 w 673394"/>
                  <a:gd name="connsiteY65" fmla="*/ 1355576 h 1355576"/>
                  <a:gd name="connsiteX66" fmla="*/ 116663 w 673394"/>
                  <a:gd name="connsiteY66" fmla="*/ 1341889 h 1355576"/>
                  <a:gd name="connsiteX67" fmla="*/ 113940 w 673394"/>
                  <a:gd name="connsiteY67" fmla="*/ 1320399 h 1355576"/>
                  <a:gd name="connsiteX68" fmla="*/ 113530 w 673394"/>
                  <a:gd name="connsiteY68" fmla="*/ 1318137 h 1355576"/>
                  <a:gd name="connsiteX69" fmla="*/ 104606 w 673394"/>
                  <a:gd name="connsiteY69" fmla="*/ 1281517 h 1355576"/>
                  <a:gd name="connsiteX70" fmla="*/ 98570 w 673394"/>
                  <a:gd name="connsiteY70" fmla="*/ 1255781 h 1355576"/>
                  <a:gd name="connsiteX71" fmla="*/ 98193 w 673394"/>
                  <a:gd name="connsiteY71" fmla="*/ 1248437 h 1355576"/>
                  <a:gd name="connsiteX72" fmla="*/ 108707 w 673394"/>
                  <a:gd name="connsiteY72" fmla="*/ 1164052 h 1355576"/>
                  <a:gd name="connsiteX73" fmla="*/ 108150 w 673394"/>
                  <a:gd name="connsiteY73" fmla="*/ 1156003 h 1355576"/>
                  <a:gd name="connsiteX74" fmla="*/ 93157 w 673394"/>
                  <a:gd name="connsiteY74" fmla="*/ 1101237 h 1355576"/>
                  <a:gd name="connsiteX75" fmla="*/ 65647 w 673394"/>
                  <a:gd name="connsiteY75" fmla="*/ 994393 h 1355576"/>
                  <a:gd name="connsiteX76" fmla="*/ 68338 w 673394"/>
                  <a:gd name="connsiteY76" fmla="*/ 978165 h 1355576"/>
                  <a:gd name="connsiteX77" fmla="*/ 128130 w 673394"/>
                  <a:gd name="connsiteY77" fmla="*/ 894123 h 1355576"/>
                  <a:gd name="connsiteX78" fmla="*/ 130770 w 673394"/>
                  <a:gd name="connsiteY78" fmla="*/ 888402 h 1355576"/>
                  <a:gd name="connsiteX79" fmla="*/ 145993 w 673394"/>
                  <a:gd name="connsiteY79" fmla="*/ 831522 h 1355576"/>
                  <a:gd name="connsiteX80" fmla="*/ 157476 w 673394"/>
                  <a:gd name="connsiteY80" fmla="*/ 824538 h 1355576"/>
                  <a:gd name="connsiteX81" fmla="*/ 163495 w 673394"/>
                  <a:gd name="connsiteY81" fmla="*/ 781853 h 1355576"/>
                  <a:gd name="connsiteX82" fmla="*/ 161773 w 673394"/>
                  <a:gd name="connsiteY82" fmla="*/ 770264 h 1355576"/>
                  <a:gd name="connsiteX83" fmla="*/ 154982 w 673394"/>
                  <a:gd name="connsiteY83" fmla="*/ 756217 h 1355576"/>
                  <a:gd name="connsiteX84" fmla="*/ 153080 w 673394"/>
                  <a:gd name="connsiteY84" fmla="*/ 746774 h 1355576"/>
                  <a:gd name="connsiteX85" fmla="*/ 155113 w 673394"/>
                  <a:gd name="connsiteY85" fmla="*/ 692484 h 1355576"/>
                  <a:gd name="connsiteX86" fmla="*/ 155671 w 673394"/>
                  <a:gd name="connsiteY86" fmla="*/ 688418 h 1355576"/>
                  <a:gd name="connsiteX87" fmla="*/ 168400 w 673394"/>
                  <a:gd name="connsiteY87" fmla="*/ 635488 h 1355576"/>
                  <a:gd name="connsiteX88" fmla="*/ 168975 w 673394"/>
                  <a:gd name="connsiteY88" fmla="*/ 630637 h 1355576"/>
                  <a:gd name="connsiteX89" fmla="*/ 168975 w 673394"/>
                  <a:gd name="connsiteY89" fmla="*/ 537595 h 1355576"/>
                  <a:gd name="connsiteX90" fmla="*/ 162807 w 673394"/>
                  <a:gd name="connsiteY90" fmla="*/ 523563 h 1355576"/>
                  <a:gd name="connsiteX91" fmla="*/ 136676 w 673394"/>
                  <a:gd name="connsiteY91" fmla="*/ 503434 h 1355576"/>
                  <a:gd name="connsiteX92" fmla="*/ 132017 w 673394"/>
                  <a:gd name="connsiteY92" fmla="*/ 501303 h 1355576"/>
                  <a:gd name="connsiteX93" fmla="*/ 109363 w 673394"/>
                  <a:gd name="connsiteY93" fmla="*/ 497057 h 1355576"/>
                  <a:gd name="connsiteX94" fmla="*/ 101555 w 673394"/>
                  <a:gd name="connsiteY94" fmla="*/ 491484 h 1355576"/>
                  <a:gd name="connsiteX95" fmla="*/ 92763 w 673394"/>
                  <a:gd name="connsiteY95" fmla="*/ 478108 h 1355576"/>
                  <a:gd name="connsiteX96" fmla="*/ 88170 w 673394"/>
                  <a:gd name="connsiteY96" fmla="*/ 473715 h 1355576"/>
                  <a:gd name="connsiteX97" fmla="*/ 63531 w 673394"/>
                  <a:gd name="connsiteY97" fmla="*/ 459880 h 1355576"/>
                  <a:gd name="connsiteX98" fmla="*/ 58249 w 673394"/>
                  <a:gd name="connsiteY98" fmla="*/ 458536 h 1355576"/>
                  <a:gd name="connsiteX99" fmla="*/ 8168 w 673394"/>
                  <a:gd name="connsiteY99" fmla="*/ 459864 h 1355576"/>
                  <a:gd name="connsiteX100" fmla="*/ 3691 w 673394"/>
                  <a:gd name="connsiteY100" fmla="*/ 429834 h 1355576"/>
                  <a:gd name="connsiteX101" fmla="*/ 3526 w 673394"/>
                  <a:gd name="connsiteY101" fmla="*/ 428374 h 1355576"/>
                  <a:gd name="connsiteX102" fmla="*/ 65 w 673394"/>
                  <a:gd name="connsiteY102" fmla="*/ 384148 h 1355576"/>
                  <a:gd name="connsiteX103" fmla="*/ 9283 w 673394"/>
                  <a:gd name="connsiteY103" fmla="*/ 366756 h 1355576"/>
                  <a:gd name="connsiteX104" fmla="*/ 185624 w 673394"/>
                  <a:gd name="connsiteY104" fmla="*/ 304172 h 1355576"/>
                  <a:gd name="connsiteX105" fmla="*/ 196976 w 673394"/>
                  <a:gd name="connsiteY105" fmla="*/ 307303 h 1355576"/>
                  <a:gd name="connsiteX106" fmla="*/ 228684 w 673394"/>
                  <a:gd name="connsiteY106" fmla="*/ 341054 h 1355576"/>
                  <a:gd name="connsiteX107" fmla="*/ 247057 w 673394"/>
                  <a:gd name="connsiteY107" fmla="*/ 334071 h 1355576"/>
                  <a:gd name="connsiteX108" fmla="*/ 267136 w 673394"/>
                  <a:gd name="connsiteY108" fmla="*/ 350725 h 1355576"/>
                  <a:gd name="connsiteX109" fmla="*/ 272892 w 673394"/>
                  <a:gd name="connsiteY109" fmla="*/ 362970 h 1355576"/>
                  <a:gd name="connsiteX110" fmla="*/ 274320 w 673394"/>
                  <a:gd name="connsiteY110" fmla="*/ 382837 h 1355576"/>
                  <a:gd name="connsiteX111" fmla="*/ 273237 w 673394"/>
                  <a:gd name="connsiteY111" fmla="*/ 391115 h 1355576"/>
                  <a:gd name="connsiteX112" fmla="*/ 262264 w 673394"/>
                  <a:gd name="connsiteY112" fmla="*/ 422277 h 1355576"/>
                  <a:gd name="connsiteX113" fmla="*/ 261197 w 673394"/>
                  <a:gd name="connsiteY113" fmla="*/ 430702 h 1355576"/>
                  <a:gd name="connsiteX114" fmla="*/ 264953 w 673394"/>
                  <a:gd name="connsiteY114" fmla="*/ 478682 h 1355576"/>
                  <a:gd name="connsiteX115" fmla="*/ 269120 w 673394"/>
                  <a:gd name="connsiteY115" fmla="*/ 489238 h 1355576"/>
                  <a:gd name="connsiteX116" fmla="*/ 295842 w 673394"/>
                  <a:gd name="connsiteY116" fmla="*/ 520039 h 1355576"/>
                  <a:gd name="connsiteX117" fmla="*/ 315887 w 673394"/>
                  <a:gd name="connsiteY117" fmla="*/ 514105 h 1355576"/>
                  <a:gd name="connsiteX118" fmla="*/ 325598 w 673394"/>
                  <a:gd name="connsiteY118" fmla="*/ 483845 h 1355576"/>
                  <a:gd name="connsiteX119" fmla="*/ 331881 w 673394"/>
                  <a:gd name="connsiteY119" fmla="*/ 475321 h 1355576"/>
                  <a:gd name="connsiteX120" fmla="*/ 347317 w 673394"/>
                  <a:gd name="connsiteY120" fmla="*/ 465929 h 1355576"/>
                  <a:gd name="connsiteX121" fmla="*/ 354551 w 673394"/>
                  <a:gd name="connsiteY121" fmla="*/ 450242 h 1355576"/>
                  <a:gd name="connsiteX122" fmla="*/ 350614 w 673394"/>
                  <a:gd name="connsiteY122" fmla="*/ 359020 h 1355576"/>
                  <a:gd name="connsiteX123" fmla="*/ 348859 w 673394"/>
                  <a:gd name="connsiteY123" fmla="*/ 351594 h 1355576"/>
                  <a:gd name="connsiteX124" fmla="*/ 323859 w 673394"/>
                  <a:gd name="connsiteY124" fmla="*/ 297107 h 1355576"/>
                  <a:gd name="connsiteX125" fmla="*/ 321415 w 673394"/>
                  <a:gd name="connsiteY125" fmla="*/ 293255 h 1355576"/>
                  <a:gd name="connsiteX126" fmla="*/ 303749 w 673394"/>
                  <a:gd name="connsiteY126" fmla="*/ 272830 h 1355576"/>
                  <a:gd name="connsiteX127" fmla="*/ 294743 w 673394"/>
                  <a:gd name="connsiteY127" fmla="*/ 268699 h 1355576"/>
                  <a:gd name="connsiteX128" fmla="*/ 276928 w 673394"/>
                  <a:gd name="connsiteY128" fmla="*/ 269781 h 1355576"/>
                  <a:gd name="connsiteX129" fmla="*/ 261476 w 673394"/>
                  <a:gd name="connsiteY129" fmla="*/ 166364 h 1355576"/>
                  <a:gd name="connsiteX130" fmla="*/ 261886 w 673394"/>
                  <a:gd name="connsiteY130" fmla="*/ 158135 h 1355576"/>
                  <a:gd name="connsiteX131" fmla="*/ 274385 w 673394"/>
                  <a:gd name="connsiteY131" fmla="*/ 109237 h 1355576"/>
                  <a:gd name="connsiteX132" fmla="*/ 284966 w 673394"/>
                  <a:gd name="connsiteY132" fmla="*/ 98139 h 135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673394" h="1355576">
                    <a:moveTo>
                      <a:pt x="284966" y="98057"/>
                    </a:moveTo>
                    <a:lnTo>
                      <a:pt x="322990" y="92550"/>
                    </a:lnTo>
                    <a:cubicBezTo>
                      <a:pt x="324417" y="92337"/>
                      <a:pt x="325877" y="92452"/>
                      <a:pt x="327288" y="92878"/>
                    </a:cubicBezTo>
                    <a:lnTo>
                      <a:pt x="403270" y="115990"/>
                    </a:lnTo>
                    <a:lnTo>
                      <a:pt x="419346" y="104811"/>
                    </a:lnTo>
                    <a:lnTo>
                      <a:pt x="458534" y="103565"/>
                    </a:lnTo>
                    <a:cubicBezTo>
                      <a:pt x="461405" y="103467"/>
                      <a:pt x="464177" y="102106"/>
                      <a:pt x="466376" y="99697"/>
                    </a:cubicBezTo>
                    <a:lnTo>
                      <a:pt x="482271" y="82288"/>
                    </a:lnTo>
                    <a:cubicBezTo>
                      <a:pt x="484633" y="79698"/>
                      <a:pt x="487668" y="78322"/>
                      <a:pt x="490768" y="78436"/>
                    </a:cubicBezTo>
                    <a:lnTo>
                      <a:pt x="522608" y="79567"/>
                    </a:lnTo>
                    <a:cubicBezTo>
                      <a:pt x="524183" y="79616"/>
                      <a:pt x="525758" y="79305"/>
                      <a:pt x="527233" y="78600"/>
                    </a:cubicBezTo>
                    <a:lnTo>
                      <a:pt x="592209" y="48291"/>
                    </a:lnTo>
                    <a:cubicBezTo>
                      <a:pt x="593324" y="47767"/>
                      <a:pt x="594390" y="47045"/>
                      <a:pt x="595343" y="46144"/>
                    </a:cubicBezTo>
                    <a:lnTo>
                      <a:pt x="644423" y="0"/>
                    </a:lnTo>
                    <a:lnTo>
                      <a:pt x="654871" y="33079"/>
                    </a:lnTo>
                    <a:cubicBezTo>
                      <a:pt x="655544" y="35227"/>
                      <a:pt x="655873" y="37538"/>
                      <a:pt x="655806" y="39849"/>
                    </a:cubicBezTo>
                    <a:lnTo>
                      <a:pt x="653641" y="117498"/>
                    </a:lnTo>
                    <a:cubicBezTo>
                      <a:pt x="653625" y="118367"/>
                      <a:pt x="653641" y="119220"/>
                      <a:pt x="653723" y="120072"/>
                    </a:cubicBezTo>
                    <a:lnTo>
                      <a:pt x="660416" y="190657"/>
                    </a:lnTo>
                    <a:cubicBezTo>
                      <a:pt x="660465" y="191197"/>
                      <a:pt x="660498" y="191738"/>
                      <a:pt x="660514" y="192263"/>
                    </a:cubicBezTo>
                    <a:lnTo>
                      <a:pt x="662745" y="317318"/>
                    </a:lnTo>
                    <a:cubicBezTo>
                      <a:pt x="662778" y="319105"/>
                      <a:pt x="663040" y="320875"/>
                      <a:pt x="663517" y="322564"/>
                    </a:cubicBezTo>
                    <a:lnTo>
                      <a:pt x="672621" y="354708"/>
                    </a:lnTo>
                    <a:cubicBezTo>
                      <a:pt x="673687" y="358478"/>
                      <a:pt x="673654" y="362609"/>
                      <a:pt x="672506" y="366347"/>
                    </a:cubicBezTo>
                    <a:lnTo>
                      <a:pt x="656233" y="419572"/>
                    </a:lnTo>
                    <a:cubicBezTo>
                      <a:pt x="656020" y="420293"/>
                      <a:pt x="655757" y="420982"/>
                      <a:pt x="655462" y="421653"/>
                    </a:cubicBezTo>
                    <a:lnTo>
                      <a:pt x="631578" y="475813"/>
                    </a:lnTo>
                    <a:cubicBezTo>
                      <a:pt x="630954" y="477223"/>
                      <a:pt x="630184" y="478502"/>
                      <a:pt x="629265" y="479616"/>
                    </a:cubicBezTo>
                    <a:lnTo>
                      <a:pt x="590913" y="526284"/>
                    </a:lnTo>
                    <a:cubicBezTo>
                      <a:pt x="589847" y="527579"/>
                      <a:pt x="588616" y="528628"/>
                      <a:pt x="587272" y="529383"/>
                    </a:cubicBezTo>
                    <a:lnTo>
                      <a:pt x="531876" y="560396"/>
                    </a:lnTo>
                    <a:lnTo>
                      <a:pt x="462734" y="598393"/>
                    </a:lnTo>
                    <a:cubicBezTo>
                      <a:pt x="461373" y="599147"/>
                      <a:pt x="460109" y="600213"/>
                      <a:pt x="459027" y="601524"/>
                    </a:cubicBezTo>
                    <a:lnTo>
                      <a:pt x="388441" y="687403"/>
                    </a:lnTo>
                    <a:cubicBezTo>
                      <a:pt x="387588" y="688435"/>
                      <a:pt x="386637" y="689321"/>
                      <a:pt x="385586" y="690009"/>
                    </a:cubicBezTo>
                    <a:lnTo>
                      <a:pt x="365886" y="703187"/>
                    </a:lnTo>
                    <a:cubicBezTo>
                      <a:pt x="364754" y="703942"/>
                      <a:pt x="363721" y="704909"/>
                      <a:pt x="362818" y="706073"/>
                    </a:cubicBezTo>
                    <a:lnTo>
                      <a:pt x="319480" y="761461"/>
                    </a:lnTo>
                    <a:cubicBezTo>
                      <a:pt x="318660" y="762511"/>
                      <a:pt x="317741" y="763396"/>
                      <a:pt x="316740" y="764117"/>
                    </a:cubicBezTo>
                    <a:lnTo>
                      <a:pt x="298400" y="777313"/>
                    </a:lnTo>
                    <a:cubicBezTo>
                      <a:pt x="294989" y="779771"/>
                      <a:pt x="292643" y="784132"/>
                      <a:pt x="292053" y="789132"/>
                    </a:cubicBezTo>
                    <a:lnTo>
                      <a:pt x="286819" y="833669"/>
                    </a:lnTo>
                    <a:cubicBezTo>
                      <a:pt x="286344" y="837669"/>
                      <a:pt x="287050" y="841767"/>
                      <a:pt x="288772" y="845143"/>
                    </a:cubicBezTo>
                    <a:lnTo>
                      <a:pt x="317232" y="900794"/>
                    </a:lnTo>
                    <a:cubicBezTo>
                      <a:pt x="317905" y="902105"/>
                      <a:pt x="318429" y="903548"/>
                      <a:pt x="318774" y="905056"/>
                    </a:cubicBezTo>
                    <a:lnTo>
                      <a:pt x="329716" y="951692"/>
                    </a:lnTo>
                    <a:lnTo>
                      <a:pt x="329716" y="975444"/>
                    </a:lnTo>
                    <a:lnTo>
                      <a:pt x="341198" y="971248"/>
                    </a:lnTo>
                    <a:lnTo>
                      <a:pt x="338967" y="1050176"/>
                    </a:lnTo>
                    <a:cubicBezTo>
                      <a:pt x="338934" y="1051585"/>
                      <a:pt x="338754" y="1052979"/>
                      <a:pt x="338426" y="1054323"/>
                    </a:cubicBezTo>
                    <a:lnTo>
                      <a:pt x="329716" y="1091418"/>
                    </a:lnTo>
                    <a:lnTo>
                      <a:pt x="343495" y="1105401"/>
                    </a:lnTo>
                    <a:lnTo>
                      <a:pt x="335375" y="1136299"/>
                    </a:lnTo>
                    <a:cubicBezTo>
                      <a:pt x="334686" y="1138955"/>
                      <a:pt x="333472" y="1141316"/>
                      <a:pt x="331865" y="1143200"/>
                    </a:cubicBezTo>
                    <a:lnTo>
                      <a:pt x="310687" y="1167805"/>
                    </a:lnTo>
                    <a:cubicBezTo>
                      <a:pt x="309605" y="1169051"/>
                      <a:pt x="308374" y="1170051"/>
                      <a:pt x="307029" y="1170772"/>
                    </a:cubicBezTo>
                    <a:lnTo>
                      <a:pt x="256226" y="1197655"/>
                    </a:lnTo>
                    <a:lnTo>
                      <a:pt x="179703" y="1241471"/>
                    </a:lnTo>
                    <a:cubicBezTo>
                      <a:pt x="178653" y="1242077"/>
                      <a:pt x="177669" y="1242848"/>
                      <a:pt x="176800" y="1243799"/>
                    </a:cubicBezTo>
                    <a:lnTo>
                      <a:pt x="156770" y="1265125"/>
                    </a:lnTo>
                    <a:cubicBezTo>
                      <a:pt x="152998" y="1269158"/>
                      <a:pt x="151357" y="1275632"/>
                      <a:pt x="152554" y="1281779"/>
                    </a:cubicBezTo>
                    <a:lnTo>
                      <a:pt x="157459" y="1306662"/>
                    </a:lnTo>
                    <a:lnTo>
                      <a:pt x="173535" y="1312252"/>
                    </a:lnTo>
                    <a:lnTo>
                      <a:pt x="168713" y="1342529"/>
                    </a:lnTo>
                    <a:cubicBezTo>
                      <a:pt x="167498" y="1350118"/>
                      <a:pt x="162348" y="1355576"/>
                      <a:pt x="156344" y="1355576"/>
                    </a:cubicBezTo>
                    <a:lnTo>
                      <a:pt x="129114" y="1355576"/>
                    </a:lnTo>
                    <a:cubicBezTo>
                      <a:pt x="122930" y="1355576"/>
                      <a:pt x="117664" y="1349773"/>
                      <a:pt x="116663" y="1341889"/>
                    </a:cubicBezTo>
                    <a:lnTo>
                      <a:pt x="113940" y="1320399"/>
                    </a:lnTo>
                    <a:cubicBezTo>
                      <a:pt x="113842" y="1319628"/>
                      <a:pt x="113710" y="1318874"/>
                      <a:pt x="113530" y="1318137"/>
                    </a:cubicBezTo>
                    <a:lnTo>
                      <a:pt x="104606" y="1281517"/>
                    </a:lnTo>
                    <a:lnTo>
                      <a:pt x="98570" y="1255781"/>
                    </a:lnTo>
                    <a:cubicBezTo>
                      <a:pt x="98012" y="1253405"/>
                      <a:pt x="97880" y="1250897"/>
                      <a:pt x="98193" y="1248437"/>
                    </a:cubicBezTo>
                    <a:lnTo>
                      <a:pt x="108707" y="1164052"/>
                    </a:lnTo>
                    <a:cubicBezTo>
                      <a:pt x="109036" y="1161346"/>
                      <a:pt x="108855" y="1158576"/>
                      <a:pt x="108150" y="1156003"/>
                    </a:cubicBezTo>
                    <a:lnTo>
                      <a:pt x="93157" y="1101237"/>
                    </a:lnTo>
                    <a:lnTo>
                      <a:pt x="65647" y="994393"/>
                    </a:lnTo>
                    <a:cubicBezTo>
                      <a:pt x="64204" y="988754"/>
                      <a:pt x="65221" y="982541"/>
                      <a:pt x="68338" y="978165"/>
                    </a:cubicBezTo>
                    <a:lnTo>
                      <a:pt x="128130" y="894123"/>
                    </a:lnTo>
                    <a:cubicBezTo>
                      <a:pt x="129310" y="892467"/>
                      <a:pt x="130196" y="890533"/>
                      <a:pt x="130770" y="888402"/>
                    </a:cubicBezTo>
                    <a:lnTo>
                      <a:pt x="145993" y="831522"/>
                    </a:lnTo>
                    <a:lnTo>
                      <a:pt x="157476" y="824538"/>
                    </a:lnTo>
                    <a:lnTo>
                      <a:pt x="163495" y="781853"/>
                    </a:lnTo>
                    <a:cubicBezTo>
                      <a:pt x="164054" y="777853"/>
                      <a:pt x="163446" y="773706"/>
                      <a:pt x="161773" y="770264"/>
                    </a:cubicBezTo>
                    <a:lnTo>
                      <a:pt x="154982" y="756217"/>
                    </a:lnTo>
                    <a:cubicBezTo>
                      <a:pt x="153621" y="753397"/>
                      <a:pt x="152949" y="750102"/>
                      <a:pt x="153080" y="746774"/>
                    </a:cubicBezTo>
                    <a:lnTo>
                      <a:pt x="155113" y="692484"/>
                    </a:lnTo>
                    <a:cubicBezTo>
                      <a:pt x="155162" y="691106"/>
                      <a:pt x="155344" y="689730"/>
                      <a:pt x="155671" y="688418"/>
                    </a:cubicBezTo>
                    <a:lnTo>
                      <a:pt x="168400" y="635488"/>
                    </a:lnTo>
                    <a:cubicBezTo>
                      <a:pt x="168778" y="633915"/>
                      <a:pt x="168975" y="632275"/>
                      <a:pt x="168975" y="630637"/>
                    </a:cubicBezTo>
                    <a:lnTo>
                      <a:pt x="168975" y="537595"/>
                    </a:lnTo>
                    <a:cubicBezTo>
                      <a:pt x="168975" y="531841"/>
                      <a:pt x="166629" y="526514"/>
                      <a:pt x="162807" y="523563"/>
                    </a:cubicBezTo>
                    <a:lnTo>
                      <a:pt x="136676" y="503434"/>
                    </a:lnTo>
                    <a:cubicBezTo>
                      <a:pt x="135248" y="502335"/>
                      <a:pt x="133673" y="501614"/>
                      <a:pt x="132017" y="501303"/>
                    </a:cubicBezTo>
                    <a:lnTo>
                      <a:pt x="109363" y="497057"/>
                    </a:lnTo>
                    <a:cubicBezTo>
                      <a:pt x="106328" y="496483"/>
                      <a:pt x="103556" y="494500"/>
                      <a:pt x="101555" y="491484"/>
                    </a:cubicBezTo>
                    <a:lnTo>
                      <a:pt x="92763" y="478108"/>
                    </a:lnTo>
                    <a:cubicBezTo>
                      <a:pt x="91516" y="476206"/>
                      <a:pt x="89942" y="474699"/>
                      <a:pt x="88170" y="473715"/>
                    </a:cubicBezTo>
                    <a:lnTo>
                      <a:pt x="63531" y="459880"/>
                    </a:lnTo>
                    <a:cubicBezTo>
                      <a:pt x="61858" y="458946"/>
                      <a:pt x="60070" y="458487"/>
                      <a:pt x="58249" y="458536"/>
                    </a:cubicBezTo>
                    <a:lnTo>
                      <a:pt x="8168" y="459864"/>
                    </a:lnTo>
                    <a:lnTo>
                      <a:pt x="3691" y="429834"/>
                    </a:lnTo>
                    <a:cubicBezTo>
                      <a:pt x="3625" y="429358"/>
                      <a:pt x="3559" y="428866"/>
                      <a:pt x="3526" y="428374"/>
                    </a:cubicBezTo>
                    <a:lnTo>
                      <a:pt x="65" y="384148"/>
                    </a:lnTo>
                    <a:cubicBezTo>
                      <a:pt x="-558" y="376215"/>
                      <a:pt x="3345" y="368855"/>
                      <a:pt x="9283" y="366756"/>
                    </a:cubicBezTo>
                    <a:lnTo>
                      <a:pt x="185624" y="304172"/>
                    </a:lnTo>
                    <a:cubicBezTo>
                      <a:pt x="189578" y="302762"/>
                      <a:pt x="193810" y="303942"/>
                      <a:pt x="196976" y="307303"/>
                    </a:cubicBezTo>
                    <a:lnTo>
                      <a:pt x="228684" y="341054"/>
                    </a:lnTo>
                    <a:lnTo>
                      <a:pt x="247057" y="334071"/>
                    </a:lnTo>
                    <a:lnTo>
                      <a:pt x="267136" y="350725"/>
                    </a:lnTo>
                    <a:cubicBezTo>
                      <a:pt x="270415" y="353446"/>
                      <a:pt x="272532" y="357954"/>
                      <a:pt x="272892" y="362970"/>
                    </a:cubicBezTo>
                    <a:lnTo>
                      <a:pt x="274320" y="382837"/>
                    </a:lnTo>
                    <a:cubicBezTo>
                      <a:pt x="274516" y="385673"/>
                      <a:pt x="274156" y="388525"/>
                      <a:pt x="273237" y="391115"/>
                    </a:cubicBezTo>
                    <a:lnTo>
                      <a:pt x="262264" y="422277"/>
                    </a:lnTo>
                    <a:cubicBezTo>
                      <a:pt x="261329" y="424916"/>
                      <a:pt x="260967" y="427817"/>
                      <a:pt x="261197" y="430702"/>
                    </a:cubicBezTo>
                    <a:lnTo>
                      <a:pt x="264953" y="478682"/>
                    </a:lnTo>
                    <a:cubicBezTo>
                      <a:pt x="265265" y="482747"/>
                      <a:pt x="266758" y="486517"/>
                      <a:pt x="269120" y="489238"/>
                    </a:cubicBezTo>
                    <a:lnTo>
                      <a:pt x="295842" y="520039"/>
                    </a:lnTo>
                    <a:cubicBezTo>
                      <a:pt x="302321" y="527514"/>
                      <a:pt x="312557" y="524481"/>
                      <a:pt x="315887" y="514105"/>
                    </a:cubicBezTo>
                    <a:lnTo>
                      <a:pt x="325598" y="483845"/>
                    </a:lnTo>
                    <a:cubicBezTo>
                      <a:pt x="326796" y="480091"/>
                      <a:pt x="329043" y="477059"/>
                      <a:pt x="331881" y="475321"/>
                    </a:cubicBezTo>
                    <a:lnTo>
                      <a:pt x="347317" y="465929"/>
                    </a:lnTo>
                    <a:cubicBezTo>
                      <a:pt x="351976" y="463093"/>
                      <a:pt x="354829" y="456880"/>
                      <a:pt x="354551" y="450242"/>
                    </a:cubicBezTo>
                    <a:lnTo>
                      <a:pt x="350614" y="359020"/>
                    </a:lnTo>
                    <a:cubicBezTo>
                      <a:pt x="350499" y="356397"/>
                      <a:pt x="349908" y="353856"/>
                      <a:pt x="348859" y="351594"/>
                    </a:cubicBezTo>
                    <a:lnTo>
                      <a:pt x="323859" y="297107"/>
                    </a:lnTo>
                    <a:cubicBezTo>
                      <a:pt x="323203" y="295664"/>
                      <a:pt x="322383" y="294369"/>
                      <a:pt x="321415" y="293255"/>
                    </a:cubicBezTo>
                    <a:lnTo>
                      <a:pt x="303749" y="272830"/>
                    </a:lnTo>
                    <a:cubicBezTo>
                      <a:pt x="301288" y="269978"/>
                      <a:pt x="298056" y="268502"/>
                      <a:pt x="294743" y="268699"/>
                    </a:cubicBezTo>
                    <a:lnTo>
                      <a:pt x="276928" y="269781"/>
                    </a:lnTo>
                    <a:lnTo>
                      <a:pt x="261476" y="166364"/>
                    </a:lnTo>
                    <a:cubicBezTo>
                      <a:pt x="261065" y="163626"/>
                      <a:pt x="261213" y="160790"/>
                      <a:pt x="261886" y="158135"/>
                    </a:cubicBezTo>
                    <a:lnTo>
                      <a:pt x="274385" y="109237"/>
                    </a:lnTo>
                    <a:cubicBezTo>
                      <a:pt x="275927" y="103188"/>
                      <a:pt x="280061" y="98844"/>
                      <a:pt x="284966" y="9813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48" name="Freeform 1547">
                <a:extLst>
                  <a:ext uri="{FF2B5EF4-FFF2-40B4-BE49-F238E27FC236}">
                    <a16:creationId xmlns:a16="http://schemas.microsoft.com/office/drawing/2014/main" id="{4211E6EE-462D-FF2F-3F0D-199FD1A58163}"/>
                  </a:ext>
                </a:extLst>
              </p:cNvPr>
              <p:cNvSpPr/>
              <p:nvPr/>
            </p:nvSpPr>
            <p:spPr>
              <a:xfrm>
                <a:off x="10212275" y="10136712"/>
                <a:ext cx="681985" cy="1367706"/>
              </a:xfrm>
              <a:custGeom>
                <a:avLst/>
                <a:gdLst>
                  <a:gd name="connsiteX0" fmla="*/ 160654 w 681985"/>
                  <a:gd name="connsiteY0" fmla="*/ 1367706 h 1367706"/>
                  <a:gd name="connsiteX1" fmla="*/ 133423 w 681985"/>
                  <a:gd name="connsiteY1" fmla="*/ 1367706 h 1367706"/>
                  <a:gd name="connsiteX2" fmla="*/ 116692 w 681985"/>
                  <a:gd name="connsiteY2" fmla="*/ 1350249 h 1367706"/>
                  <a:gd name="connsiteX3" fmla="*/ 113985 w 681985"/>
                  <a:gd name="connsiteY3" fmla="*/ 1328759 h 1367706"/>
                  <a:gd name="connsiteX4" fmla="*/ 113673 w 681985"/>
                  <a:gd name="connsiteY4" fmla="*/ 1326989 h 1367706"/>
                  <a:gd name="connsiteX5" fmla="*/ 98696 w 681985"/>
                  <a:gd name="connsiteY5" fmla="*/ 1264584 h 1367706"/>
                  <a:gd name="connsiteX6" fmla="*/ 98221 w 681985"/>
                  <a:gd name="connsiteY6" fmla="*/ 1255732 h 1367706"/>
                  <a:gd name="connsiteX7" fmla="*/ 108719 w 681985"/>
                  <a:gd name="connsiteY7" fmla="*/ 1171329 h 1367706"/>
                  <a:gd name="connsiteX8" fmla="*/ 108277 w 681985"/>
                  <a:gd name="connsiteY8" fmla="*/ 1164969 h 1367706"/>
                  <a:gd name="connsiteX9" fmla="*/ 93267 w 681985"/>
                  <a:gd name="connsiteY9" fmla="*/ 1110203 h 1367706"/>
                  <a:gd name="connsiteX10" fmla="*/ 65758 w 681985"/>
                  <a:gd name="connsiteY10" fmla="*/ 1003277 h 1367706"/>
                  <a:gd name="connsiteX11" fmla="*/ 69105 w 681985"/>
                  <a:gd name="connsiteY11" fmla="*/ 983509 h 1367706"/>
                  <a:gd name="connsiteX12" fmla="*/ 128896 w 681985"/>
                  <a:gd name="connsiteY12" fmla="*/ 899450 h 1367706"/>
                  <a:gd name="connsiteX13" fmla="*/ 130897 w 681985"/>
                  <a:gd name="connsiteY13" fmla="*/ 895106 h 1367706"/>
                  <a:gd name="connsiteX14" fmla="*/ 146547 w 681985"/>
                  <a:gd name="connsiteY14" fmla="*/ 836586 h 1367706"/>
                  <a:gd name="connsiteX15" fmla="*/ 157767 w 681985"/>
                  <a:gd name="connsiteY15" fmla="*/ 829751 h 1367706"/>
                  <a:gd name="connsiteX16" fmla="*/ 163475 w 681985"/>
                  <a:gd name="connsiteY16" fmla="*/ 789083 h 1367706"/>
                  <a:gd name="connsiteX17" fmla="*/ 162147 w 681985"/>
                  <a:gd name="connsiteY17" fmla="*/ 779952 h 1367706"/>
                  <a:gd name="connsiteX18" fmla="*/ 155356 w 681985"/>
                  <a:gd name="connsiteY18" fmla="*/ 765887 h 1367706"/>
                  <a:gd name="connsiteX19" fmla="*/ 153043 w 681985"/>
                  <a:gd name="connsiteY19" fmla="*/ 754397 h 1367706"/>
                  <a:gd name="connsiteX20" fmla="*/ 155060 w 681985"/>
                  <a:gd name="connsiteY20" fmla="*/ 700123 h 1367706"/>
                  <a:gd name="connsiteX21" fmla="*/ 155733 w 681985"/>
                  <a:gd name="connsiteY21" fmla="*/ 695188 h 1367706"/>
                  <a:gd name="connsiteX22" fmla="*/ 168478 w 681985"/>
                  <a:gd name="connsiteY22" fmla="*/ 642258 h 1367706"/>
                  <a:gd name="connsiteX23" fmla="*/ 168938 w 681985"/>
                  <a:gd name="connsiteY23" fmla="*/ 638406 h 1367706"/>
                  <a:gd name="connsiteX24" fmla="*/ 168938 w 681985"/>
                  <a:gd name="connsiteY24" fmla="*/ 545365 h 1367706"/>
                  <a:gd name="connsiteX25" fmla="*/ 164444 w 681985"/>
                  <a:gd name="connsiteY25" fmla="*/ 534743 h 1367706"/>
                  <a:gd name="connsiteX26" fmla="*/ 138328 w 681985"/>
                  <a:gd name="connsiteY26" fmla="*/ 514597 h 1367706"/>
                  <a:gd name="connsiteX27" fmla="*/ 135524 w 681985"/>
                  <a:gd name="connsiteY27" fmla="*/ 513286 h 1367706"/>
                  <a:gd name="connsiteX28" fmla="*/ 112853 w 681985"/>
                  <a:gd name="connsiteY28" fmla="*/ 509056 h 1367706"/>
                  <a:gd name="connsiteX29" fmla="*/ 102240 w 681985"/>
                  <a:gd name="connsiteY29" fmla="*/ 501581 h 1367706"/>
                  <a:gd name="connsiteX30" fmla="*/ 93448 w 681985"/>
                  <a:gd name="connsiteY30" fmla="*/ 488222 h 1367706"/>
                  <a:gd name="connsiteX31" fmla="*/ 90347 w 681985"/>
                  <a:gd name="connsiteY31" fmla="*/ 485206 h 1367706"/>
                  <a:gd name="connsiteX32" fmla="*/ 65708 w 681985"/>
                  <a:gd name="connsiteY32" fmla="*/ 471371 h 1367706"/>
                  <a:gd name="connsiteX33" fmla="*/ 62641 w 681985"/>
                  <a:gd name="connsiteY33" fmla="*/ 470584 h 1367706"/>
                  <a:gd name="connsiteX34" fmla="*/ 8755 w 681985"/>
                  <a:gd name="connsiteY34" fmla="*/ 472010 h 1367706"/>
                  <a:gd name="connsiteX35" fmla="*/ 3719 w 681985"/>
                  <a:gd name="connsiteY35" fmla="*/ 438226 h 1367706"/>
                  <a:gd name="connsiteX36" fmla="*/ 3538 w 681985"/>
                  <a:gd name="connsiteY36" fmla="*/ 436423 h 1367706"/>
                  <a:gd name="connsiteX37" fmla="*/ 77 w 681985"/>
                  <a:gd name="connsiteY37" fmla="*/ 392246 h 1367706"/>
                  <a:gd name="connsiteX38" fmla="*/ 12150 w 681985"/>
                  <a:gd name="connsiteY38" fmla="*/ 370461 h 1367706"/>
                  <a:gd name="connsiteX39" fmla="*/ 188475 w 681985"/>
                  <a:gd name="connsiteY39" fmla="*/ 307876 h 1367706"/>
                  <a:gd name="connsiteX40" fmla="*/ 204419 w 681985"/>
                  <a:gd name="connsiteY40" fmla="*/ 312122 h 1367706"/>
                  <a:gd name="connsiteX41" fmla="*/ 234143 w 681985"/>
                  <a:gd name="connsiteY41" fmla="*/ 343775 h 1367706"/>
                  <a:gd name="connsiteX42" fmla="*/ 252187 w 681985"/>
                  <a:gd name="connsiteY42" fmla="*/ 336923 h 1367706"/>
                  <a:gd name="connsiteX43" fmla="*/ 274184 w 681985"/>
                  <a:gd name="connsiteY43" fmla="*/ 355184 h 1367706"/>
                  <a:gd name="connsiteX44" fmla="*/ 281484 w 681985"/>
                  <a:gd name="connsiteY44" fmla="*/ 370412 h 1367706"/>
                  <a:gd name="connsiteX45" fmla="*/ 282894 w 681985"/>
                  <a:gd name="connsiteY45" fmla="*/ 390296 h 1367706"/>
                  <a:gd name="connsiteX46" fmla="*/ 281599 w 681985"/>
                  <a:gd name="connsiteY46" fmla="*/ 400311 h 1367706"/>
                  <a:gd name="connsiteX47" fmla="*/ 270609 w 681985"/>
                  <a:gd name="connsiteY47" fmla="*/ 431472 h 1367706"/>
                  <a:gd name="connsiteX48" fmla="*/ 269772 w 681985"/>
                  <a:gd name="connsiteY48" fmla="*/ 438144 h 1367706"/>
                  <a:gd name="connsiteX49" fmla="*/ 273528 w 681985"/>
                  <a:gd name="connsiteY49" fmla="*/ 486107 h 1367706"/>
                  <a:gd name="connsiteX50" fmla="*/ 276661 w 681985"/>
                  <a:gd name="connsiteY50" fmla="*/ 494189 h 1367706"/>
                  <a:gd name="connsiteX51" fmla="*/ 303367 w 681985"/>
                  <a:gd name="connsiteY51" fmla="*/ 524973 h 1367706"/>
                  <a:gd name="connsiteX52" fmla="*/ 309617 w 681985"/>
                  <a:gd name="connsiteY52" fmla="*/ 527530 h 1367706"/>
                  <a:gd name="connsiteX53" fmla="*/ 316064 w 681985"/>
                  <a:gd name="connsiteY53" fmla="*/ 520564 h 1367706"/>
                  <a:gd name="connsiteX54" fmla="*/ 325758 w 681985"/>
                  <a:gd name="connsiteY54" fmla="*/ 490304 h 1367706"/>
                  <a:gd name="connsiteX55" fmla="*/ 333911 w 681985"/>
                  <a:gd name="connsiteY55" fmla="*/ 479403 h 1367706"/>
                  <a:gd name="connsiteX56" fmla="*/ 349363 w 681985"/>
                  <a:gd name="connsiteY56" fmla="*/ 470010 h 1367706"/>
                  <a:gd name="connsiteX57" fmla="*/ 354530 w 681985"/>
                  <a:gd name="connsiteY57" fmla="*/ 458192 h 1367706"/>
                  <a:gd name="connsiteX58" fmla="*/ 350577 w 681985"/>
                  <a:gd name="connsiteY58" fmla="*/ 366986 h 1367706"/>
                  <a:gd name="connsiteX59" fmla="*/ 349232 w 681985"/>
                  <a:gd name="connsiteY59" fmla="*/ 361183 h 1367706"/>
                  <a:gd name="connsiteX60" fmla="*/ 324216 w 681985"/>
                  <a:gd name="connsiteY60" fmla="*/ 306680 h 1367706"/>
                  <a:gd name="connsiteX61" fmla="*/ 322428 w 681985"/>
                  <a:gd name="connsiteY61" fmla="*/ 303844 h 1367706"/>
                  <a:gd name="connsiteX62" fmla="*/ 304761 w 681985"/>
                  <a:gd name="connsiteY62" fmla="*/ 283419 h 1367706"/>
                  <a:gd name="connsiteX63" fmla="*/ 299282 w 681985"/>
                  <a:gd name="connsiteY63" fmla="*/ 280780 h 1367706"/>
                  <a:gd name="connsiteX64" fmla="*/ 277514 w 681985"/>
                  <a:gd name="connsiteY64" fmla="*/ 282092 h 1367706"/>
                  <a:gd name="connsiteX65" fmla="*/ 261488 w 681985"/>
                  <a:gd name="connsiteY65" fmla="*/ 174773 h 1367706"/>
                  <a:gd name="connsiteX66" fmla="*/ 261980 w 681985"/>
                  <a:gd name="connsiteY66" fmla="*/ 164839 h 1367706"/>
                  <a:gd name="connsiteX67" fmla="*/ 274479 w 681985"/>
                  <a:gd name="connsiteY67" fmla="*/ 115941 h 1367706"/>
                  <a:gd name="connsiteX68" fmla="*/ 288603 w 681985"/>
                  <a:gd name="connsiteY68" fmla="*/ 101648 h 1367706"/>
                  <a:gd name="connsiteX69" fmla="*/ 326643 w 681985"/>
                  <a:gd name="connsiteY69" fmla="*/ 96140 h 1367706"/>
                  <a:gd name="connsiteX70" fmla="*/ 332845 w 681985"/>
                  <a:gd name="connsiteY70" fmla="*/ 96632 h 1367706"/>
                  <a:gd name="connsiteX71" fmla="*/ 406793 w 681985"/>
                  <a:gd name="connsiteY71" fmla="*/ 119121 h 1367706"/>
                  <a:gd name="connsiteX72" fmla="*/ 422213 w 681985"/>
                  <a:gd name="connsiteY72" fmla="*/ 108401 h 1367706"/>
                  <a:gd name="connsiteX73" fmla="*/ 462664 w 681985"/>
                  <a:gd name="connsiteY73" fmla="*/ 107106 h 1367706"/>
                  <a:gd name="connsiteX74" fmla="*/ 467470 w 681985"/>
                  <a:gd name="connsiteY74" fmla="*/ 104631 h 1367706"/>
                  <a:gd name="connsiteX75" fmla="*/ 483349 w 681985"/>
                  <a:gd name="connsiteY75" fmla="*/ 87223 h 1367706"/>
                  <a:gd name="connsiteX76" fmla="*/ 495193 w 681985"/>
                  <a:gd name="connsiteY76" fmla="*/ 81960 h 1367706"/>
                  <a:gd name="connsiteX77" fmla="*/ 527032 w 681985"/>
                  <a:gd name="connsiteY77" fmla="*/ 83108 h 1367706"/>
                  <a:gd name="connsiteX78" fmla="*/ 529657 w 681985"/>
                  <a:gd name="connsiteY78" fmla="*/ 82551 h 1367706"/>
                  <a:gd name="connsiteX79" fmla="*/ 594682 w 681985"/>
                  <a:gd name="connsiteY79" fmla="*/ 52225 h 1367706"/>
                  <a:gd name="connsiteX80" fmla="*/ 596667 w 681985"/>
                  <a:gd name="connsiteY80" fmla="*/ 50849 h 1367706"/>
                  <a:gd name="connsiteX81" fmla="*/ 650750 w 681985"/>
                  <a:gd name="connsiteY81" fmla="*/ 0 h 1367706"/>
                  <a:gd name="connsiteX82" fmla="*/ 663266 w 681985"/>
                  <a:gd name="connsiteY82" fmla="*/ 39604 h 1367706"/>
                  <a:gd name="connsiteX83" fmla="*/ 664414 w 681985"/>
                  <a:gd name="connsiteY83" fmla="*/ 47783 h 1367706"/>
                  <a:gd name="connsiteX84" fmla="*/ 662249 w 681985"/>
                  <a:gd name="connsiteY84" fmla="*/ 125416 h 1367706"/>
                  <a:gd name="connsiteX85" fmla="*/ 662314 w 681985"/>
                  <a:gd name="connsiteY85" fmla="*/ 127465 h 1367706"/>
                  <a:gd name="connsiteX86" fmla="*/ 669007 w 681985"/>
                  <a:gd name="connsiteY86" fmla="*/ 198066 h 1367706"/>
                  <a:gd name="connsiteX87" fmla="*/ 669122 w 681985"/>
                  <a:gd name="connsiteY87" fmla="*/ 199934 h 1367706"/>
                  <a:gd name="connsiteX88" fmla="*/ 671353 w 681985"/>
                  <a:gd name="connsiteY88" fmla="*/ 325039 h 1367706"/>
                  <a:gd name="connsiteX89" fmla="*/ 671960 w 681985"/>
                  <a:gd name="connsiteY89" fmla="*/ 329235 h 1367706"/>
                  <a:gd name="connsiteX90" fmla="*/ 681048 w 681985"/>
                  <a:gd name="connsiteY90" fmla="*/ 361331 h 1367706"/>
                  <a:gd name="connsiteX91" fmla="*/ 680917 w 681985"/>
                  <a:gd name="connsiteY91" fmla="*/ 375412 h 1367706"/>
                  <a:gd name="connsiteX92" fmla="*/ 664644 w 681985"/>
                  <a:gd name="connsiteY92" fmla="*/ 428620 h 1367706"/>
                  <a:gd name="connsiteX93" fmla="*/ 663676 w 681985"/>
                  <a:gd name="connsiteY93" fmla="*/ 431210 h 1367706"/>
                  <a:gd name="connsiteX94" fmla="*/ 639808 w 681985"/>
                  <a:gd name="connsiteY94" fmla="*/ 485353 h 1367706"/>
                  <a:gd name="connsiteX95" fmla="*/ 636873 w 681985"/>
                  <a:gd name="connsiteY95" fmla="*/ 490173 h 1367706"/>
                  <a:gd name="connsiteX96" fmla="*/ 598536 w 681985"/>
                  <a:gd name="connsiteY96" fmla="*/ 536824 h 1367706"/>
                  <a:gd name="connsiteX97" fmla="*/ 593697 w 681985"/>
                  <a:gd name="connsiteY97" fmla="*/ 540939 h 1367706"/>
                  <a:gd name="connsiteX98" fmla="*/ 538286 w 681985"/>
                  <a:gd name="connsiteY98" fmla="*/ 571953 h 1367706"/>
                  <a:gd name="connsiteX99" fmla="*/ 469127 w 681985"/>
                  <a:gd name="connsiteY99" fmla="*/ 609966 h 1367706"/>
                  <a:gd name="connsiteX100" fmla="*/ 466666 w 681985"/>
                  <a:gd name="connsiteY100" fmla="*/ 612048 h 1367706"/>
                  <a:gd name="connsiteX101" fmla="*/ 396081 w 681985"/>
                  <a:gd name="connsiteY101" fmla="*/ 697926 h 1367706"/>
                  <a:gd name="connsiteX102" fmla="*/ 392258 w 681985"/>
                  <a:gd name="connsiteY102" fmla="*/ 701402 h 1367706"/>
                  <a:gd name="connsiteX103" fmla="*/ 372575 w 681985"/>
                  <a:gd name="connsiteY103" fmla="*/ 714564 h 1367706"/>
                  <a:gd name="connsiteX104" fmla="*/ 370524 w 681985"/>
                  <a:gd name="connsiteY104" fmla="*/ 716531 h 1367706"/>
                  <a:gd name="connsiteX105" fmla="*/ 327169 w 681985"/>
                  <a:gd name="connsiteY105" fmla="*/ 771920 h 1367706"/>
                  <a:gd name="connsiteX106" fmla="*/ 323544 w 681985"/>
                  <a:gd name="connsiteY106" fmla="*/ 775411 h 1367706"/>
                  <a:gd name="connsiteX107" fmla="*/ 305220 w 681985"/>
                  <a:gd name="connsiteY107" fmla="*/ 788591 h 1367706"/>
                  <a:gd name="connsiteX108" fmla="*/ 300611 w 681985"/>
                  <a:gd name="connsiteY108" fmla="*/ 797426 h 1367706"/>
                  <a:gd name="connsiteX109" fmla="*/ 295379 w 681985"/>
                  <a:gd name="connsiteY109" fmla="*/ 841980 h 1367706"/>
                  <a:gd name="connsiteX110" fmla="*/ 296903 w 681985"/>
                  <a:gd name="connsiteY110" fmla="*/ 850962 h 1367706"/>
                  <a:gd name="connsiteX111" fmla="*/ 325365 w 681985"/>
                  <a:gd name="connsiteY111" fmla="*/ 906647 h 1367706"/>
                  <a:gd name="connsiteX112" fmla="*/ 327267 w 681985"/>
                  <a:gd name="connsiteY112" fmla="*/ 911892 h 1367706"/>
                  <a:gd name="connsiteX113" fmla="*/ 338208 w 681985"/>
                  <a:gd name="connsiteY113" fmla="*/ 958527 h 1367706"/>
                  <a:gd name="connsiteX114" fmla="*/ 338290 w 681985"/>
                  <a:gd name="connsiteY114" fmla="*/ 977115 h 1367706"/>
                  <a:gd name="connsiteX115" fmla="*/ 350002 w 681985"/>
                  <a:gd name="connsiteY115" fmla="*/ 972854 h 1367706"/>
                  <a:gd name="connsiteX116" fmla="*/ 347559 w 681985"/>
                  <a:gd name="connsiteY116" fmla="*/ 1058125 h 1367706"/>
                  <a:gd name="connsiteX117" fmla="*/ 346936 w 681985"/>
                  <a:gd name="connsiteY117" fmla="*/ 1063093 h 1367706"/>
                  <a:gd name="connsiteX118" fmla="*/ 338750 w 681985"/>
                  <a:gd name="connsiteY118" fmla="*/ 1097909 h 1367706"/>
                  <a:gd name="connsiteX119" fmla="*/ 352579 w 681985"/>
                  <a:gd name="connsiteY119" fmla="*/ 1111941 h 1367706"/>
                  <a:gd name="connsiteX120" fmla="*/ 343835 w 681985"/>
                  <a:gd name="connsiteY120" fmla="*/ 1145216 h 1367706"/>
                  <a:gd name="connsiteX121" fmla="*/ 339423 w 681985"/>
                  <a:gd name="connsiteY121" fmla="*/ 1153807 h 1367706"/>
                  <a:gd name="connsiteX122" fmla="*/ 318229 w 681985"/>
                  <a:gd name="connsiteY122" fmla="*/ 1178427 h 1367706"/>
                  <a:gd name="connsiteX123" fmla="*/ 313324 w 681985"/>
                  <a:gd name="connsiteY123" fmla="*/ 1182394 h 1367706"/>
                  <a:gd name="connsiteX124" fmla="*/ 262521 w 681985"/>
                  <a:gd name="connsiteY124" fmla="*/ 1209244 h 1367706"/>
                  <a:gd name="connsiteX125" fmla="*/ 186129 w 681985"/>
                  <a:gd name="connsiteY125" fmla="*/ 1252995 h 1367706"/>
                  <a:gd name="connsiteX126" fmla="*/ 184209 w 681985"/>
                  <a:gd name="connsiteY126" fmla="*/ 1254535 h 1367706"/>
                  <a:gd name="connsiteX127" fmla="*/ 164197 w 681985"/>
                  <a:gd name="connsiteY127" fmla="*/ 1275845 h 1367706"/>
                  <a:gd name="connsiteX128" fmla="*/ 161064 w 681985"/>
                  <a:gd name="connsiteY128" fmla="*/ 1288713 h 1367706"/>
                  <a:gd name="connsiteX129" fmla="*/ 165493 w 681985"/>
                  <a:gd name="connsiteY129" fmla="*/ 1311186 h 1367706"/>
                  <a:gd name="connsiteX130" fmla="*/ 182619 w 681985"/>
                  <a:gd name="connsiteY130" fmla="*/ 1317153 h 1367706"/>
                  <a:gd name="connsiteX131" fmla="*/ 177254 w 681985"/>
                  <a:gd name="connsiteY131" fmla="*/ 1350987 h 1367706"/>
                  <a:gd name="connsiteX132" fmla="*/ 160637 w 681985"/>
                  <a:gd name="connsiteY132" fmla="*/ 1367657 h 1367706"/>
                  <a:gd name="connsiteX133" fmla="*/ 153978 w 681985"/>
                  <a:gd name="connsiteY133" fmla="*/ 842127 h 1367706"/>
                  <a:gd name="connsiteX134" fmla="*/ 139198 w 681985"/>
                  <a:gd name="connsiteY134" fmla="*/ 897336 h 1367706"/>
                  <a:gd name="connsiteX135" fmla="*/ 135900 w 681985"/>
                  <a:gd name="connsiteY135" fmla="*/ 904434 h 1367706"/>
                  <a:gd name="connsiteX136" fmla="*/ 76125 w 681985"/>
                  <a:gd name="connsiteY136" fmla="*/ 988476 h 1367706"/>
                  <a:gd name="connsiteX137" fmla="*/ 74091 w 681985"/>
                  <a:gd name="connsiteY137" fmla="*/ 1001130 h 1367706"/>
                  <a:gd name="connsiteX138" fmla="*/ 101584 w 681985"/>
                  <a:gd name="connsiteY138" fmla="*/ 1107990 h 1367706"/>
                  <a:gd name="connsiteX139" fmla="*/ 116577 w 681985"/>
                  <a:gd name="connsiteY139" fmla="*/ 1162674 h 1367706"/>
                  <a:gd name="connsiteX140" fmla="*/ 117250 w 681985"/>
                  <a:gd name="connsiteY140" fmla="*/ 1172395 h 1367706"/>
                  <a:gd name="connsiteX141" fmla="*/ 106751 w 681985"/>
                  <a:gd name="connsiteY141" fmla="*/ 1256781 h 1367706"/>
                  <a:gd name="connsiteX142" fmla="*/ 107046 w 681985"/>
                  <a:gd name="connsiteY142" fmla="*/ 1262617 h 1367706"/>
                  <a:gd name="connsiteX143" fmla="*/ 122006 w 681985"/>
                  <a:gd name="connsiteY143" fmla="*/ 1324940 h 1367706"/>
                  <a:gd name="connsiteX144" fmla="*/ 122515 w 681985"/>
                  <a:gd name="connsiteY144" fmla="*/ 1327660 h 1367706"/>
                  <a:gd name="connsiteX145" fmla="*/ 125221 w 681985"/>
                  <a:gd name="connsiteY145" fmla="*/ 1349167 h 1367706"/>
                  <a:gd name="connsiteX146" fmla="*/ 133407 w 681985"/>
                  <a:gd name="connsiteY146" fmla="*/ 1359101 h 1367706"/>
                  <a:gd name="connsiteX147" fmla="*/ 160637 w 681985"/>
                  <a:gd name="connsiteY147" fmla="*/ 1359101 h 1367706"/>
                  <a:gd name="connsiteX148" fmla="*/ 168757 w 681985"/>
                  <a:gd name="connsiteY148" fmla="*/ 1349691 h 1367706"/>
                  <a:gd name="connsiteX149" fmla="*/ 173006 w 681985"/>
                  <a:gd name="connsiteY149" fmla="*/ 1322956 h 1367706"/>
                  <a:gd name="connsiteX150" fmla="*/ 157997 w 681985"/>
                  <a:gd name="connsiteY150" fmla="*/ 1317728 h 1367706"/>
                  <a:gd name="connsiteX151" fmla="*/ 152616 w 681985"/>
                  <a:gd name="connsiteY151" fmla="*/ 1290451 h 1367706"/>
                  <a:gd name="connsiteX152" fmla="*/ 157898 w 681985"/>
                  <a:gd name="connsiteY152" fmla="*/ 1270026 h 1367706"/>
                  <a:gd name="connsiteX153" fmla="*/ 177927 w 681985"/>
                  <a:gd name="connsiteY153" fmla="*/ 1248700 h 1367706"/>
                  <a:gd name="connsiteX154" fmla="*/ 181864 w 681985"/>
                  <a:gd name="connsiteY154" fmla="*/ 1245569 h 1367706"/>
                  <a:gd name="connsiteX155" fmla="*/ 258355 w 681985"/>
                  <a:gd name="connsiteY155" fmla="*/ 1201753 h 1367706"/>
                  <a:gd name="connsiteX156" fmla="*/ 309288 w 681985"/>
                  <a:gd name="connsiteY156" fmla="*/ 1174804 h 1367706"/>
                  <a:gd name="connsiteX157" fmla="*/ 311683 w 681985"/>
                  <a:gd name="connsiteY157" fmla="*/ 1172837 h 1367706"/>
                  <a:gd name="connsiteX158" fmla="*/ 332877 w 681985"/>
                  <a:gd name="connsiteY158" fmla="*/ 1148233 h 1367706"/>
                  <a:gd name="connsiteX159" fmla="*/ 335502 w 681985"/>
                  <a:gd name="connsiteY159" fmla="*/ 1143036 h 1367706"/>
                  <a:gd name="connsiteX160" fmla="*/ 342982 w 681985"/>
                  <a:gd name="connsiteY160" fmla="*/ 1114514 h 1367706"/>
                  <a:gd name="connsiteX161" fmla="*/ 329252 w 681985"/>
                  <a:gd name="connsiteY161" fmla="*/ 1100581 h 1367706"/>
                  <a:gd name="connsiteX162" fmla="*/ 338537 w 681985"/>
                  <a:gd name="connsiteY162" fmla="*/ 1061175 h 1367706"/>
                  <a:gd name="connsiteX163" fmla="*/ 338946 w 681985"/>
                  <a:gd name="connsiteY163" fmla="*/ 1057912 h 1367706"/>
                  <a:gd name="connsiteX164" fmla="*/ 341014 w 681985"/>
                  <a:gd name="connsiteY164" fmla="*/ 985296 h 1367706"/>
                  <a:gd name="connsiteX165" fmla="*/ 329695 w 681985"/>
                  <a:gd name="connsiteY165" fmla="*/ 989410 h 1367706"/>
                  <a:gd name="connsiteX166" fmla="*/ 329695 w 681985"/>
                  <a:gd name="connsiteY166" fmla="*/ 959511 h 1367706"/>
                  <a:gd name="connsiteX167" fmla="*/ 318868 w 681985"/>
                  <a:gd name="connsiteY167" fmla="*/ 913859 h 1367706"/>
                  <a:gd name="connsiteX168" fmla="*/ 317670 w 681985"/>
                  <a:gd name="connsiteY168" fmla="*/ 910581 h 1367706"/>
                  <a:gd name="connsiteX169" fmla="*/ 289210 w 681985"/>
                  <a:gd name="connsiteY169" fmla="*/ 854896 h 1367706"/>
                  <a:gd name="connsiteX170" fmla="*/ 286799 w 681985"/>
                  <a:gd name="connsiteY170" fmla="*/ 840996 h 1367706"/>
                  <a:gd name="connsiteX171" fmla="*/ 292032 w 681985"/>
                  <a:gd name="connsiteY171" fmla="*/ 796442 h 1367706"/>
                  <a:gd name="connsiteX172" fmla="*/ 300151 w 681985"/>
                  <a:gd name="connsiteY172" fmla="*/ 781624 h 1367706"/>
                  <a:gd name="connsiteX173" fmla="*/ 318474 w 681985"/>
                  <a:gd name="connsiteY173" fmla="*/ 768445 h 1367706"/>
                  <a:gd name="connsiteX174" fmla="*/ 320345 w 681985"/>
                  <a:gd name="connsiteY174" fmla="*/ 766642 h 1367706"/>
                  <a:gd name="connsiteX175" fmla="*/ 363700 w 681985"/>
                  <a:gd name="connsiteY175" fmla="*/ 711236 h 1367706"/>
                  <a:gd name="connsiteX176" fmla="*/ 367752 w 681985"/>
                  <a:gd name="connsiteY176" fmla="*/ 707417 h 1367706"/>
                  <a:gd name="connsiteX177" fmla="*/ 387469 w 681985"/>
                  <a:gd name="connsiteY177" fmla="*/ 694238 h 1367706"/>
                  <a:gd name="connsiteX178" fmla="*/ 389388 w 681985"/>
                  <a:gd name="connsiteY178" fmla="*/ 692467 h 1367706"/>
                  <a:gd name="connsiteX179" fmla="*/ 459974 w 681985"/>
                  <a:gd name="connsiteY179" fmla="*/ 606589 h 1367706"/>
                  <a:gd name="connsiteX180" fmla="*/ 464944 w 681985"/>
                  <a:gd name="connsiteY180" fmla="*/ 602426 h 1367706"/>
                  <a:gd name="connsiteX181" fmla="*/ 589432 w 681985"/>
                  <a:gd name="connsiteY181" fmla="*/ 533431 h 1367706"/>
                  <a:gd name="connsiteX182" fmla="*/ 591827 w 681985"/>
                  <a:gd name="connsiteY182" fmla="*/ 531366 h 1367706"/>
                  <a:gd name="connsiteX183" fmla="*/ 630196 w 681985"/>
                  <a:gd name="connsiteY183" fmla="*/ 484681 h 1367706"/>
                  <a:gd name="connsiteX184" fmla="*/ 631902 w 681985"/>
                  <a:gd name="connsiteY184" fmla="*/ 481878 h 1367706"/>
                  <a:gd name="connsiteX185" fmla="*/ 655785 w 681985"/>
                  <a:gd name="connsiteY185" fmla="*/ 427702 h 1367706"/>
                  <a:gd name="connsiteX186" fmla="*/ 656376 w 681985"/>
                  <a:gd name="connsiteY186" fmla="*/ 426112 h 1367706"/>
                  <a:gd name="connsiteX187" fmla="*/ 672649 w 681985"/>
                  <a:gd name="connsiteY187" fmla="*/ 372887 h 1367706"/>
                  <a:gd name="connsiteX188" fmla="*/ 672748 w 681985"/>
                  <a:gd name="connsiteY188" fmla="*/ 363691 h 1367706"/>
                  <a:gd name="connsiteX189" fmla="*/ 663643 w 681985"/>
                  <a:gd name="connsiteY189" fmla="*/ 331563 h 1367706"/>
                  <a:gd name="connsiteX190" fmla="*/ 662725 w 681985"/>
                  <a:gd name="connsiteY190" fmla="*/ 325219 h 1367706"/>
                  <a:gd name="connsiteX191" fmla="*/ 660412 w 681985"/>
                  <a:gd name="connsiteY191" fmla="*/ 198902 h 1367706"/>
                  <a:gd name="connsiteX192" fmla="*/ 653719 w 681985"/>
                  <a:gd name="connsiteY192" fmla="*/ 128301 h 1367706"/>
                  <a:gd name="connsiteX193" fmla="*/ 653621 w 681985"/>
                  <a:gd name="connsiteY193" fmla="*/ 125219 h 1367706"/>
                  <a:gd name="connsiteX194" fmla="*/ 655785 w 681985"/>
                  <a:gd name="connsiteY194" fmla="*/ 47553 h 1367706"/>
                  <a:gd name="connsiteX195" fmla="*/ 655048 w 681985"/>
                  <a:gd name="connsiteY195" fmla="*/ 42210 h 1367706"/>
                  <a:gd name="connsiteX196" fmla="*/ 646665 w 681985"/>
                  <a:gd name="connsiteY196" fmla="*/ 15655 h 1367706"/>
                  <a:gd name="connsiteX197" fmla="*/ 602555 w 681985"/>
                  <a:gd name="connsiteY197" fmla="*/ 57094 h 1367706"/>
                  <a:gd name="connsiteX198" fmla="*/ 598323 w 681985"/>
                  <a:gd name="connsiteY198" fmla="*/ 60012 h 1367706"/>
                  <a:gd name="connsiteX199" fmla="*/ 533316 w 681985"/>
                  <a:gd name="connsiteY199" fmla="*/ 90321 h 1367706"/>
                  <a:gd name="connsiteX200" fmla="*/ 526738 w 681985"/>
                  <a:gd name="connsiteY200" fmla="*/ 91697 h 1367706"/>
                  <a:gd name="connsiteX201" fmla="*/ 494864 w 681985"/>
                  <a:gd name="connsiteY201" fmla="*/ 90550 h 1367706"/>
                  <a:gd name="connsiteX202" fmla="*/ 489681 w 681985"/>
                  <a:gd name="connsiteY202" fmla="*/ 93009 h 1367706"/>
                  <a:gd name="connsiteX203" fmla="*/ 473802 w 681985"/>
                  <a:gd name="connsiteY203" fmla="*/ 110433 h 1367706"/>
                  <a:gd name="connsiteX204" fmla="*/ 462927 w 681985"/>
                  <a:gd name="connsiteY204" fmla="*/ 115696 h 1367706"/>
                  <a:gd name="connsiteX205" fmla="*/ 425001 w 681985"/>
                  <a:gd name="connsiteY205" fmla="*/ 116892 h 1367706"/>
                  <a:gd name="connsiteX206" fmla="*/ 408237 w 681985"/>
                  <a:gd name="connsiteY206" fmla="*/ 128547 h 1367706"/>
                  <a:gd name="connsiteX207" fmla="*/ 330253 w 681985"/>
                  <a:gd name="connsiteY207" fmla="*/ 104828 h 1367706"/>
                  <a:gd name="connsiteX208" fmla="*/ 327842 w 681985"/>
                  <a:gd name="connsiteY208" fmla="*/ 104631 h 1367706"/>
                  <a:gd name="connsiteX209" fmla="*/ 289817 w 681985"/>
                  <a:gd name="connsiteY209" fmla="*/ 110138 h 1367706"/>
                  <a:gd name="connsiteX210" fmla="*/ 282796 w 681985"/>
                  <a:gd name="connsiteY210" fmla="*/ 118056 h 1367706"/>
                  <a:gd name="connsiteX211" fmla="*/ 270296 w 681985"/>
                  <a:gd name="connsiteY211" fmla="*/ 166953 h 1367706"/>
                  <a:gd name="connsiteX212" fmla="*/ 269985 w 681985"/>
                  <a:gd name="connsiteY212" fmla="*/ 173510 h 1367706"/>
                  <a:gd name="connsiteX213" fmla="*/ 284863 w 681985"/>
                  <a:gd name="connsiteY213" fmla="*/ 273010 h 1367706"/>
                  <a:gd name="connsiteX214" fmla="*/ 298741 w 681985"/>
                  <a:gd name="connsiteY214" fmla="*/ 272174 h 1367706"/>
                  <a:gd name="connsiteX215" fmla="*/ 311257 w 681985"/>
                  <a:gd name="connsiteY215" fmla="*/ 277797 h 1367706"/>
                  <a:gd name="connsiteX216" fmla="*/ 328924 w 681985"/>
                  <a:gd name="connsiteY216" fmla="*/ 298221 h 1367706"/>
                  <a:gd name="connsiteX217" fmla="*/ 332008 w 681985"/>
                  <a:gd name="connsiteY217" fmla="*/ 303090 h 1367706"/>
                  <a:gd name="connsiteX218" fmla="*/ 357007 w 681985"/>
                  <a:gd name="connsiteY218" fmla="*/ 357561 h 1367706"/>
                  <a:gd name="connsiteX219" fmla="*/ 359139 w 681985"/>
                  <a:gd name="connsiteY219" fmla="*/ 366609 h 1367706"/>
                  <a:gd name="connsiteX220" fmla="*/ 363093 w 681985"/>
                  <a:gd name="connsiteY220" fmla="*/ 457798 h 1367706"/>
                  <a:gd name="connsiteX221" fmla="*/ 353792 w 681985"/>
                  <a:gd name="connsiteY221" fmla="*/ 477354 h 1367706"/>
                  <a:gd name="connsiteX222" fmla="*/ 338339 w 681985"/>
                  <a:gd name="connsiteY222" fmla="*/ 486747 h 1367706"/>
                  <a:gd name="connsiteX223" fmla="*/ 333927 w 681985"/>
                  <a:gd name="connsiteY223" fmla="*/ 492910 h 1367706"/>
                  <a:gd name="connsiteX224" fmla="*/ 324232 w 681985"/>
                  <a:gd name="connsiteY224" fmla="*/ 523170 h 1367706"/>
                  <a:gd name="connsiteX225" fmla="*/ 311306 w 681985"/>
                  <a:gd name="connsiteY225" fmla="*/ 535956 h 1367706"/>
                  <a:gd name="connsiteX226" fmla="*/ 296838 w 681985"/>
                  <a:gd name="connsiteY226" fmla="*/ 530612 h 1367706"/>
                  <a:gd name="connsiteX227" fmla="*/ 270116 w 681985"/>
                  <a:gd name="connsiteY227" fmla="*/ 499811 h 1367706"/>
                  <a:gd name="connsiteX228" fmla="*/ 264917 w 681985"/>
                  <a:gd name="connsiteY228" fmla="*/ 486780 h 1367706"/>
                  <a:gd name="connsiteX229" fmla="*/ 261143 w 681985"/>
                  <a:gd name="connsiteY229" fmla="*/ 438800 h 1367706"/>
                  <a:gd name="connsiteX230" fmla="*/ 262440 w 681985"/>
                  <a:gd name="connsiteY230" fmla="*/ 428620 h 1367706"/>
                  <a:gd name="connsiteX231" fmla="*/ 273430 w 681985"/>
                  <a:gd name="connsiteY231" fmla="*/ 397459 h 1367706"/>
                  <a:gd name="connsiteX232" fmla="*/ 274266 w 681985"/>
                  <a:gd name="connsiteY232" fmla="*/ 390902 h 1367706"/>
                  <a:gd name="connsiteX233" fmla="*/ 272855 w 681985"/>
                  <a:gd name="connsiteY233" fmla="*/ 371035 h 1367706"/>
                  <a:gd name="connsiteX234" fmla="*/ 268623 w 681985"/>
                  <a:gd name="connsiteY234" fmla="*/ 361790 h 1367706"/>
                  <a:gd name="connsiteX235" fmla="*/ 250481 w 681985"/>
                  <a:gd name="connsiteY235" fmla="*/ 346726 h 1367706"/>
                  <a:gd name="connsiteX236" fmla="*/ 231764 w 681985"/>
                  <a:gd name="connsiteY236" fmla="*/ 353840 h 1367706"/>
                  <a:gd name="connsiteX237" fmla="*/ 198087 w 681985"/>
                  <a:gd name="connsiteY237" fmla="*/ 317990 h 1367706"/>
                  <a:gd name="connsiteX238" fmla="*/ 191312 w 681985"/>
                  <a:gd name="connsiteY238" fmla="*/ 315957 h 1367706"/>
                  <a:gd name="connsiteX239" fmla="*/ 14971 w 681985"/>
                  <a:gd name="connsiteY239" fmla="*/ 378543 h 1367706"/>
                  <a:gd name="connsiteX240" fmla="*/ 8608 w 681985"/>
                  <a:gd name="connsiteY240" fmla="*/ 391558 h 1367706"/>
                  <a:gd name="connsiteX241" fmla="*/ 12200 w 681985"/>
                  <a:gd name="connsiteY241" fmla="*/ 436981 h 1367706"/>
                  <a:gd name="connsiteX242" fmla="*/ 16120 w 681985"/>
                  <a:gd name="connsiteY242" fmla="*/ 463191 h 1367706"/>
                  <a:gd name="connsiteX243" fmla="*/ 62378 w 681985"/>
                  <a:gd name="connsiteY243" fmla="*/ 461962 h 1367706"/>
                  <a:gd name="connsiteX244" fmla="*/ 69858 w 681985"/>
                  <a:gd name="connsiteY244" fmla="*/ 463847 h 1367706"/>
                  <a:gd name="connsiteX245" fmla="*/ 94530 w 681985"/>
                  <a:gd name="connsiteY245" fmla="*/ 477698 h 1367706"/>
                  <a:gd name="connsiteX246" fmla="*/ 100600 w 681985"/>
                  <a:gd name="connsiteY246" fmla="*/ 483452 h 1367706"/>
                  <a:gd name="connsiteX247" fmla="*/ 109408 w 681985"/>
                  <a:gd name="connsiteY247" fmla="*/ 496844 h 1367706"/>
                  <a:gd name="connsiteX248" fmla="*/ 114395 w 681985"/>
                  <a:gd name="connsiteY248" fmla="*/ 500565 h 1367706"/>
                  <a:gd name="connsiteX249" fmla="*/ 137049 w 681985"/>
                  <a:gd name="connsiteY249" fmla="*/ 504795 h 1367706"/>
                  <a:gd name="connsiteX250" fmla="*/ 143544 w 681985"/>
                  <a:gd name="connsiteY250" fmla="*/ 507761 h 1367706"/>
                  <a:gd name="connsiteX251" fmla="*/ 169643 w 681985"/>
                  <a:gd name="connsiteY251" fmla="*/ 527891 h 1367706"/>
                  <a:gd name="connsiteX252" fmla="*/ 177500 w 681985"/>
                  <a:gd name="connsiteY252" fmla="*/ 545332 h 1367706"/>
                  <a:gd name="connsiteX253" fmla="*/ 177500 w 681985"/>
                  <a:gd name="connsiteY253" fmla="*/ 638373 h 1367706"/>
                  <a:gd name="connsiteX254" fmla="*/ 176812 w 681985"/>
                  <a:gd name="connsiteY254" fmla="*/ 644225 h 1367706"/>
                  <a:gd name="connsiteX255" fmla="*/ 164066 w 681985"/>
                  <a:gd name="connsiteY255" fmla="*/ 697188 h 1367706"/>
                  <a:gd name="connsiteX256" fmla="*/ 163623 w 681985"/>
                  <a:gd name="connsiteY256" fmla="*/ 700401 h 1367706"/>
                  <a:gd name="connsiteX257" fmla="*/ 161605 w 681985"/>
                  <a:gd name="connsiteY257" fmla="*/ 754692 h 1367706"/>
                  <a:gd name="connsiteX258" fmla="*/ 163082 w 681985"/>
                  <a:gd name="connsiteY258" fmla="*/ 762133 h 1367706"/>
                  <a:gd name="connsiteX259" fmla="*/ 169873 w 681985"/>
                  <a:gd name="connsiteY259" fmla="*/ 776198 h 1367706"/>
                  <a:gd name="connsiteX260" fmla="*/ 171956 w 681985"/>
                  <a:gd name="connsiteY260" fmla="*/ 790262 h 1367706"/>
                  <a:gd name="connsiteX261" fmla="*/ 165690 w 681985"/>
                  <a:gd name="connsiteY261" fmla="*/ 834963 h 1367706"/>
                  <a:gd name="connsiteX262" fmla="*/ 153928 w 681985"/>
                  <a:gd name="connsiteY262" fmla="*/ 842094 h 136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681985" h="1367706">
                    <a:moveTo>
                      <a:pt x="160654" y="1367706"/>
                    </a:moveTo>
                    <a:lnTo>
                      <a:pt x="133423" y="1367706"/>
                    </a:lnTo>
                    <a:cubicBezTo>
                      <a:pt x="125025" y="1367706"/>
                      <a:pt x="117988" y="1360363"/>
                      <a:pt x="116692" y="1350249"/>
                    </a:cubicBezTo>
                    <a:lnTo>
                      <a:pt x="113985" y="1328759"/>
                    </a:lnTo>
                    <a:cubicBezTo>
                      <a:pt x="113903" y="1328169"/>
                      <a:pt x="113804" y="1327578"/>
                      <a:pt x="113673" y="1326989"/>
                    </a:cubicBezTo>
                    <a:lnTo>
                      <a:pt x="98696" y="1264584"/>
                    </a:lnTo>
                    <a:cubicBezTo>
                      <a:pt x="98007" y="1261666"/>
                      <a:pt x="97860" y="1258682"/>
                      <a:pt x="98221" y="1255732"/>
                    </a:cubicBezTo>
                    <a:lnTo>
                      <a:pt x="108719" y="1171329"/>
                    </a:lnTo>
                    <a:cubicBezTo>
                      <a:pt x="108982" y="1169182"/>
                      <a:pt x="108834" y="1166985"/>
                      <a:pt x="108277" y="1164969"/>
                    </a:cubicBezTo>
                    <a:lnTo>
                      <a:pt x="93267" y="1110203"/>
                    </a:lnTo>
                    <a:lnTo>
                      <a:pt x="65758" y="1003277"/>
                    </a:lnTo>
                    <a:cubicBezTo>
                      <a:pt x="63986" y="996475"/>
                      <a:pt x="65266" y="988885"/>
                      <a:pt x="69105" y="983509"/>
                    </a:cubicBezTo>
                    <a:lnTo>
                      <a:pt x="128896" y="899450"/>
                    </a:lnTo>
                    <a:cubicBezTo>
                      <a:pt x="129766" y="898238"/>
                      <a:pt x="130455" y="896746"/>
                      <a:pt x="130897" y="895106"/>
                    </a:cubicBezTo>
                    <a:lnTo>
                      <a:pt x="146547" y="836586"/>
                    </a:lnTo>
                    <a:lnTo>
                      <a:pt x="157767" y="829751"/>
                    </a:lnTo>
                    <a:lnTo>
                      <a:pt x="163475" y="789083"/>
                    </a:lnTo>
                    <a:cubicBezTo>
                      <a:pt x="163935" y="785902"/>
                      <a:pt x="163475" y="782690"/>
                      <a:pt x="162147" y="779952"/>
                    </a:cubicBezTo>
                    <a:lnTo>
                      <a:pt x="155356" y="765887"/>
                    </a:lnTo>
                    <a:cubicBezTo>
                      <a:pt x="153683" y="762413"/>
                      <a:pt x="152879" y="758430"/>
                      <a:pt x="153043" y="754397"/>
                    </a:cubicBezTo>
                    <a:lnTo>
                      <a:pt x="155060" y="700123"/>
                    </a:lnTo>
                    <a:cubicBezTo>
                      <a:pt x="155125" y="698434"/>
                      <a:pt x="155339" y="696778"/>
                      <a:pt x="155733" y="695188"/>
                    </a:cubicBezTo>
                    <a:lnTo>
                      <a:pt x="168478" y="642258"/>
                    </a:lnTo>
                    <a:cubicBezTo>
                      <a:pt x="168774" y="640997"/>
                      <a:pt x="168938" y="639701"/>
                      <a:pt x="168938" y="638406"/>
                    </a:cubicBezTo>
                    <a:lnTo>
                      <a:pt x="168938" y="545365"/>
                    </a:lnTo>
                    <a:cubicBezTo>
                      <a:pt x="168938" y="540939"/>
                      <a:pt x="167232" y="536890"/>
                      <a:pt x="164444" y="534743"/>
                    </a:cubicBezTo>
                    <a:lnTo>
                      <a:pt x="138328" y="514597"/>
                    </a:lnTo>
                    <a:cubicBezTo>
                      <a:pt x="137442" y="513892"/>
                      <a:pt x="136491" y="513449"/>
                      <a:pt x="135524" y="513286"/>
                    </a:cubicBezTo>
                    <a:lnTo>
                      <a:pt x="112853" y="509056"/>
                    </a:lnTo>
                    <a:cubicBezTo>
                      <a:pt x="108637" y="508270"/>
                      <a:pt x="104865" y="505614"/>
                      <a:pt x="102240" y="501581"/>
                    </a:cubicBezTo>
                    <a:lnTo>
                      <a:pt x="93448" y="488222"/>
                    </a:lnTo>
                    <a:cubicBezTo>
                      <a:pt x="92578" y="486894"/>
                      <a:pt x="91496" y="485845"/>
                      <a:pt x="90347" y="485206"/>
                    </a:cubicBezTo>
                    <a:lnTo>
                      <a:pt x="65708" y="471371"/>
                    </a:lnTo>
                    <a:cubicBezTo>
                      <a:pt x="64708" y="470814"/>
                      <a:pt x="63691" y="470601"/>
                      <a:pt x="62641" y="470584"/>
                    </a:cubicBezTo>
                    <a:lnTo>
                      <a:pt x="8755" y="472010"/>
                    </a:lnTo>
                    <a:lnTo>
                      <a:pt x="3719" y="438226"/>
                    </a:lnTo>
                    <a:cubicBezTo>
                      <a:pt x="3637" y="437587"/>
                      <a:pt x="3571" y="436997"/>
                      <a:pt x="3538" y="436423"/>
                    </a:cubicBezTo>
                    <a:lnTo>
                      <a:pt x="77" y="392246"/>
                    </a:lnTo>
                    <a:cubicBezTo>
                      <a:pt x="-694" y="382362"/>
                      <a:pt x="4374" y="373199"/>
                      <a:pt x="12150" y="370461"/>
                    </a:cubicBezTo>
                    <a:lnTo>
                      <a:pt x="188475" y="307876"/>
                    </a:lnTo>
                    <a:cubicBezTo>
                      <a:pt x="194068" y="305893"/>
                      <a:pt x="200023" y="307434"/>
                      <a:pt x="204419" y="312122"/>
                    </a:cubicBezTo>
                    <a:lnTo>
                      <a:pt x="234143" y="343775"/>
                    </a:lnTo>
                    <a:lnTo>
                      <a:pt x="252187" y="336923"/>
                    </a:lnTo>
                    <a:lnTo>
                      <a:pt x="274184" y="355184"/>
                    </a:lnTo>
                    <a:cubicBezTo>
                      <a:pt x="278367" y="358659"/>
                      <a:pt x="281025" y="364216"/>
                      <a:pt x="281484" y="370412"/>
                    </a:cubicBezTo>
                    <a:lnTo>
                      <a:pt x="282894" y="390296"/>
                    </a:lnTo>
                    <a:cubicBezTo>
                      <a:pt x="283141" y="393705"/>
                      <a:pt x="282698" y="397164"/>
                      <a:pt x="281599" y="400311"/>
                    </a:cubicBezTo>
                    <a:lnTo>
                      <a:pt x="270609" y="431472"/>
                    </a:lnTo>
                    <a:cubicBezTo>
                      <a:pt x="269887" y="433538"/>
                      <a:pt x="269607" y="435833"/>
                      <a:pt x="269772" y="438144"/>
                    </a:cubicBezTo>
                    <a:lnTo>
                      <a:pt x="273528" y="486107"/>
                    </a:lnTo>
                    <a:cubicBezTo>
                      <a:pt x="273774" y="489287"/>
                      <a:pt x="274890" y="492140"/>
                      <a:pt x="276661" y="494189"/>
                    </a:cubicBezTo>
                    <a:lnTo>
                      <a:pt x="303367" y="524973"/>
                    </a:lnTo>
                    <a:cubicBezTo>
                      <a:pt x="305187" y="527071"/>
                      <a:pt x="307402" y="527874"/>
                      <a:pt x="309617" y="527530"/>
                    </a:cubicBezTo>
                    <a:cubicBezTo>
                      <a:pt x="312438" y="526940"/>
                      <a:pt x="314866" y="524334"/>
                      <a:pt x="316064" y="520564"/>
                    </a:cubicBezTo>
                    <a:lnTo>
                      <a:pt x="325758" y="490304"/>
                    </a:lnTo>
                    <a:cubicBezTo>
                      <a:pt x="327283" y="485550"/>
                      <a:pt x="330171" y="481665"/>
                      <a:pt x="333911" y="479403"/>
                    </a:cubicBezTo>
                    <a:lnTo>
                      <a:pt x="349363" y="470010"/>
                    </a:lnTo>
                    <a:cubicBezTo>
                      <a:pt x="352677" y="468010"/>
                      <a:pt x="354743" y="463257"/>
                      <a:pt x="354530" y="458192"/>
                    </a:cubicBezTo>
                    <a:lnTo>
                      <a:pt x="350577" y="366986"/>
                    </a:lnTo>
                    <a:cubicBezTo>
                      <a:pt x="350511" y="364921"/>
                      <a:pt x="350036" y="362921"/>
                      <a:pt x="349232" y="361183"/>
                    </a:cubicBezTo>
                    <a:lnTo>
                      <a:pt x="324216" y="306680"/>
                    </a:lnTo>
                    <a:cubicBezTo>
                      <a:pt x="323724" y="305598"/>
                      <a:pt x="323133" y="304647"/>
                      <a:pt x="322428" y="303844"/>
                    </a:cubicBezTo>
                    <a:lnTo>
                      <a:pt x="304761" y="283419"/>
                    </a:lnTo>
                    <a:cubicBezTo>
                      <a:pt x="303186" y="281600"/>
                      <a:pt x="301136" y="280370"/>
                      <a:pt x="299282" y="280780"/>
                    </a:cubicBezTo>
                    <a:lnTo>
                      <a:pt x="277514" y="282092"/>
                    </a:lnTo>
                    <a:lnTo>
                      <a:pt x="261488" y="174773"/>
                    </a:lnTo>
                    <a:cubicBezTo>
                      <a:pt x="260996" y="171461"/>
                      <a:pt x="261176" y="168035"/>
                      <a:pt x="261980" y="164839"/>
                    </a:cubicBezTo>
                    <a:lnTo>
                      <a:pt x="274479" y="115941"/>
                    </a:lnTo>
                    <a:cubicBezTo>
                      <a:pt x="276448" y="108204"/>
                      <a:pt x="281992" y="102582"/>
                      <a:pt x="288603" y="101648"/>
                    </a:cubicBezTo>
                    <a:lnTo>
                      <a:pt x="326643" y="96140"/>
                    </a:lnTo>
                    <a:cubicBezTo>
                      <a:pt x="328776" y="95828"/>
                      <a:pt x="330826" y="96008"/>
                      <a:pt x="332845" y="96632"/>
                    </a:cubicBezTo>
                    <a:lnTo>
                      <a:pt x="406793" y="119121"/>
                    </a:lnTo>
                    <a:lnTo>
                      <a:pt x="422213" y="108401"/>
                    </a:lnTo>
                    <a:lnTo>
                      <a:pt x="462664" y="107106"/>
                    </a:lnTo>
                    <a:cubicBezTo>
                      <a:pt x="464370" y="107057"/>
                      <a:pt x="466043" y="106204"/>
                      <a:pt x="467470" y="104631"/>
                    </a:cubicBezTo>
                    <a:lnTo>
                      <a:pt x="483349" y="87223"/>
                    </a:lnTo>
                    <a:cubicBezTo>
                      <a:pt x="486597" y="83665"/>
                      <a:pt x="490731" y="81977"/>
                      <a:pt x="495193" y="81960"/>
                    </a:cubicBezTo>
                    <a:lnTo>
                      <a:pt x="527032" y="83108"/>
                    </a:lnTo>
                    <a:cubicBezTo>
                      <a:pt x="527885" y="83141"/>
                      <a:pt x="528804" y="82960"/>
                      <a:pt x="529657" y="82551"/>
                    </a:cubicBezTo>
                    <a:lnTo>
                      <a:pt x="594682" y="52225"/>
                    </a:lnTo>
                    <a:cubicBezTo>
                      <a:pt x="595371" y="51898"/>
                      <a:pt x="596043" y="51438"/>
                      <a:pt x="596667" y="50849"/>
                    </a:cubicBezTo>
                    <a:lnTo>
                      <a:pt x="650750" y="0"/>
                    </a:lnTo>
                    <a:lnTo>
                      <a:pt x="663266" y="39604"/>
                    </a:lnTo>
                    <a:cubicBezTo>
                      <a:pt x="664102" y="42210"/>
                      <a:pt x="664496" y="44980"/>
                      <a:pt x="664414" y="47783"/>
                    </a:cubicBezTo>
                    <a:lnTo>
                      <a:pt x="662249" y="125416"/>
                    </a:lnTo>
                    <a:cubicBezTo>
                      <a:pt x="662249" y="126072"/>
                      <a:pt x="662249" y="126777"/>
                      <a:pt x="662314" y="127465"/>
                    </a:cubicBezTo>
                    <a:lnTo>
                      <a:pt x="669007" y="198066"/>
                    </a:lnTo>
                    <a:cubicBezTo>
                      <a:pt x="669056" y="198672"/>
                      <a:pt x="669105" y="199295"/>
                      <a:pt x="669122" y="199934"/>
                    </a:cubicBezTo>
                    <a:lnTo>
                      <a:pt x="671353" y="325039"/>
                    </a:lnTo>
                    <a:cubicBezTo>
                      <a:pt x="671386" y="326481"/>
                      <a:pt x="671582" y="327891"/>
                      <a:pt x="671960" y="329235"/>
                    </a:cubicBezTo>
                    <a:lnTo>
                      <a:pt x="681048" y="361331"/>
                    </a:lnTo>
                    <a:cubicBezTo>
                      <a:pt x="682343" y="365871"/>
                      <a:pt x="682294" y="370871"/>
                      <a:pt x="680917" y="375412"/>
                    </a:cubicBezTo>
                    <a:lnTo>
                      <a:pt x="664644" y="428620"/>
                    </a:lnTo>
                    <a:cubicBezTo>
                      <a:pt x="664382" y="429505"/>
                      <a:pt x="664053" y="430374"/>
                      <a:pt x="663676" y="431210"/>
                    </a:cubicBezTo>
                    <a:lnTo>
                      <a:pt x="639808" y="485353"/>
                    </a:lnTo>
                    <a:cubicBezTo>
                      <a:pt x="639021" y="487156"/>
                      <a:pt x="638021" y="488779"/>
                      <a:pt x="636873" y="490173"/>
                    </a:cubicBezTo>
                    <a:lnTo>
                      <a:pt x="598536" y="536824"/>
                    </a:lnTo>
                    <a:cubicBezTo>
                      <a:pt x="597143" y="538529"/>
                      <a:pt x="595519" y="539923"/>
                      <a:pt x="593697" y="540939"/>
                    </a:cubicBezTo>
                    <a:lnTo>
                      <a:pt x="538286" y="571953"/>
                    </a:lnTo>
                    <a:lnTo>
                      <a:pt x="469127" y="609966"/>
                    </a:lnTo>
                    <a:cubicBezTo>
                      <a:pt x="468225" y="610474"/>
                      <a:pt x="467405" y="611179"/>
                      <a:pt x="466666" y="612048"/>
                    </a:cubicBezTo>
                    <a:lnTo>
                      <a:pt x="396081" y="697926"/>
                    </a:lnTo>
                    <a:cubicBezTo>
                      <a:pt x="394949" y="699302"/>
                      <a:pt x="393670" y="700483"/>
                      <a:pt x="392258" y="701402"/>
                    </a:cubicBezTo>
                    <a:lnTo>
                      <a:pt x="372575" y="714564"/>
                    </a:lnTo>
                    <a:cubicBezTo>
                      <a:pt x="371853" y="715055"/>
                      <a:pt x="371147" y="715712"/>
                      <a:pt x="370524" y="716531"/>
                    </a:cubicBezTo>
                    <a:lnTo>
                      <a:pt x="327169" y="771920"/>
                    </a:lnTo>
                    <a:cubicBezTo>
                      <a:pt x="326119" y="773264"/>
                      <a:pt x="324905" y="774445"/>
                      <a:pt x="323544" y="775411"/>
                    </a:cubicBezTo>
                    <a:lnTo>
                      <a:pt x="305220" y="788591"/>
                    </a:lnTo>
                    <a:cubicBezTo>
                      <a:pt x="302793" y="790344"/>
                      <a:pt x="301070" y="793623"/>
                      <a:pt x="300611" y="797426"/>
                    </a:cubicBezTo>
                    <a:lnTo>
                      <a:pt x="295379" y="841980"/>
                    </a:lnTo>
                    <a:cubicBezTo>
                      <a:pt x="295001" y="845143"/>
                      <a:pt x="295542" y="848323"/>
                      <a:pt x="296903" y="850962"/>
                    </a:cubicBezTo>
                    <a:lnTo>
                      <a:pt x="325365" y="906647"/>
                    </a:lnTo>
                    <a:cubicBezTo>
                      <a:pt x="326185" y="908237"/>
                      <a:pt x="326824" y="910023"/>
                      <a:pt x="327267" y="911892"/>
                    </a:cubicBezTo>
                    <a:lnTo>
                      <a:pt x="338208" y="958527"/>
                    </a:lnTo>
                    <a:lnTo>
                      <a:pt x="338290" y="977115"/>
                    </a:lnTo>
                    <a:lnTo>
                      <a:pt x="350002" y="972854"/>
                    </a:lnTo>
                    <a:lnTo>
                      <a:pt x="347559" y="1058125"/>
                    </a:lnTo>
                    <a:cubicBezTo>
                      <a:pt x="347525" y="1059781"/>
                      <a:pt x="347296" y="1061453"/>
                      <a:pt x="346936" y="1063093"/>
                    </a:cubicBezTo>
                    <a:lnTo>
                      <a:pt x="338750" y="1097909"/>
                    </a:lnTo>
                    <a:lnTo>
                      <a:pt x="352579" y="1111941"/>
                    </a:lnTo>
                    <a:lnTo>
                      <a:pt x="343835" y="1145216"/>
                    </a:lnTo>
                    <a:cubicBezTo>
                      <a:pt x="342949" y="1148512"/>
                      <a:pt x="341440" y="1151463"/>
                      <a:pt x="339423" y="1153807"/>
                    </a:cubicBezTo>
                    <a:lnTo>
                      <a:pt x="318229" y="1178427"/>
                    </a:lnTo>
                    <a:cubicBezTo>
                      <a:pt x="316768" y="1180116"/>
                      <a:pt x="315112" y="1181427"/>
                      <a:pt x="313324" y="1182394"/>
                    </a:cubicBezTo>
                    <a:lnTo>
                      <a:pt x="262521" y="1209244"/>
                    </a:lnTo>
                    <a:lnTo>
                      <a:pt x="186129" y="1252995"/>
                    </a:lnTo>
                    <a:cubicBezTo>
                      <a:pt x="185473" y="1253372"/>
                      <a:pt x="184833" y="1253880"/>
                      <a:pt x="184209" y="1254535"/>
                    </a:cubicBezTo>
                    <a:lnTo>
                      <a:pt x="164197" y="1275845"/>
                    </a:lnTo>
                    <a:cubicBezTo>
                      <a:pt x="161359" y="1278878"/>
                      <a:pt x="160129" y="1283927"/>
                      <a:pt x="161064" y="1288713"/>
                    </a:cubicBezTo>
                    <a:lnTo>
                      <a:pt x="165493" y="1311186"/>
                    </a:lnTo>
                    <a:lnTo>
                      <a:pt x="182619" y="1317153"/>
                    </a:lnTo>
                    <a:lnTo>
                      <a:pt x="177254" y="1350987"/>
                    </a:lnTo>
                    <a:cubicBezTo>
                      <a:pt x="175712" y="1360642"/>
                      <a:pt x="168708" y="1367657"/>
                      <a:pt x="160637" y="1367657"/>
                    </a:cubicBezTo>
                    <a:close/>
                    <a:moveTo>
                      <a:pt x="153978" y="842127"/>
                    </a:moveTo>
                    <a:lnTo>
                      <a:pt x="139198" y="897336"/>
                    </a:lnTo>
                    <a:cubicBezTo>
                      <a:pt x="138492" y="899991"/>
                      <a:pt x="137377" y="902368"/>
                      <a:pt x="135900" y="904434"/>
                    </a:cubicBezTo>
                    <a:lnTo>
                      <a:pt x="76125" y="988476"/>
                    </a:lnTo>
                    <a:cubicBezTo>
                      <a:pt x="73763" y="991804"/>
                      <a:pt x="72943" y="996753"/>
                      <a:pt x="74091" y="1001130"/>
                    </a:cubicBezTo>
                    <a:lnTo>
                      <a:pt x="101584" y="1107990"/>
                    </a:lnTo>
                    <a:lnTo>
                      <a:pt x="116577" y="1162674"/>
                    </a:lnTo>
                    <a:cubicBezTo>
                      <a:pt x="117414" y="1165773"/>
                      <a:pt x="117659" y="1169133"/>
                      <a:pt x="117250" y="1172395"/>
                    </a:cubicBezTo>
                    <a:lnTo>
                      <a:pt x="106751" y="1256781"/>
                    </a:lnTo>
                    <a:cubicBezTo>
                      <a:pt x="106522" y="1258699"/>
                      <a:pt x="106620" y="1260731"/>
                      <a:pt x="107046" y="1262617"/>
                    </a:cubicBezTo>
                    <a:lnTo>
                      <a:pt x="122006" y="1324940"/>
                    </a:lnTo>
                    <a:cubicBezTo>
                      <a:pt x="122220" y="1325793"/>
                      <a:pt x="122400" y="1326726"/>
                      <a:pt x="122515" y="1327660"/>
                    </a:cubicBezTo>
                    <a:lnTo>
                      <a:pt x="125221" y="1349167"/>
                    </a:lnTo>
                    <a:cubicBezTo>
                      <a:pt x="125943" y="1354823"/>
                      <a:pt x="129453" y="1359101"/>
                      <a:pt x="133407" y="1359101"/>
                    </a:cubicBezTo>
                    <a:lnTo>
                      <a:pt x="160637" y="1359101"/>
                    </a:lnTo>
                    <a:cubicBezTo>
                      <a:pt x="164476" y="1359101"/>
                      <a:pt x="167888" y="1355134"/>
                      <a:pt x="168757" y="1349691"/>
                    </a:cubicBezTo>
                    <a:lnTo>
                      <a:pt x="173006" y="1322956"/>
                    </a:lnTo>
                    <a:lnTo>
                      <a:pt x="157997" y="1317728"/>
                    </a:lnTo>
                    <a:lnTo>
                      <a:pt x="152616" y="1290451"/>
                    </a:lnTo>
                    <a:cubicBezTo>
                      <a:pt x="151124" y="1282910"/>
                      <a:pt x="153157" y="1275074"/>
                      <a:pt x="157898" y="1270026"/>
                    </a:cubicBezTo>
                    <a:lnTo>
                      <a:pt x="177927" y="1248700"/>
                    </a:lnTo>
                    <a:cubicBezTo>
                      <a:pt x="179157" y="1247405"/>
                      <a:pt x="180470" y="1246372"/>
                      <a:pt x="181864" y="1245569"/>
                    </a:cubicBezTo>
                    <a:lnTo>
                      <a:pt x="258355" y="1201753"/>
                    </a:lnTo>
                    <a:lnTo>
                      <a:pt x="309288" y="1174804"/>
                    </a:lnTo>
                    <a:cubicBezTo>
                      <a:pt x="310141" y="1174346"/>
                      <a:pt x="310945" y="1173689"/>
                      <a:pt x="311683" y="1172837"/>
                    </a:cubicBezTo>
                    <a:lnTo>
                      <a:pt x="332877" y="1148233"/>
                    </a:lnTo>
                    <a:cubicBezTo>
                      <a:pt x="334042" y="1146872"/>
                      <a:pt x="334944" y="1145069"/>
                      <a:pt x="335502" y="1143036"/>
                    </a:cubicBezTo>
                    <a:lnTo>
                      <a:pt x="342982" y="1114514"/>
                    </a:lnTo>
                    <a:lnTo>
                      <a:pt x="329252" y="1100581"/>
                    </a:lnTo>
                    <a:lnTo>
                      <a:pt x="338537" y="1061175"/>
                    </a:lnTo>
                    <a:cubicBezTo>
                      <a:pt x="338766" y="1060141"/>
                      <a:pt x="338914" y="1059027"/>
                      <a:pt x="338946" y="1057912"/>
                    </a:cubicBezTo>
                    <a:lnTo>
                      <a:pt x="341014" y="985296"/>
                    </a:lnTo>
                    <a:lnTo>
                      <a:pt x="329695" y="989410"/>
                    </a:lnTo>
                    <a:lnTo>
                      <a:pt x="329695" y="959511"/>
                    </a:lnTo>
                    <a:lnTo>
                      <a:pt x="318868" y="913859"/>
                    </a:lnTo>
                    <a:cubicBezTo>
                      <a:pt x="318590" y="912679"/>
                      <a:pt x="318196" y="911580"/>
                      <a:pt x="317670" y="910581"/>
                    </a:cubicBezTo>
                    <a:lnTo>
                      <a:pt x="289210" y="854896"/>
                    </a:lnTo>
                    <a:cubicBezTo>
                      <a:pt x="287095" y="850766"/>
                      <a:pt x="286242" y="845832"/>
                      <a:pt x="286799" y="840996"/>
                    </a:cubicBezTo>
                    <a:lnTo>
                      <a:pt x="292032" y="796442"/>
                    </a:lnTo>
                    <a:cubicBezTo>
                      <a:pt x="292753" y="790213"/>
                      <a:pt x="295706" y="784804"/>
                      <a:pt x="300151" y="781624"/>
                    </a:cubicBezTo>
                    <a:lnTo>
                      <a:pt x="318474" y="768445"/>
                    </a:lnTo>
                    <a:cubicBezTo>
                      <a:pt x="319163" y="767953"/>
                      <a:pt x="319787" y="767346"/>
                      <a:pt x="320345" y="766642"/>
                    </a:cubicBezTo>
                    <a:lnTo>
                      <a:pt x="363700" y="711236"/>
                    </a:lnTo>
                    <a:cubicBezTo>
                      <a:pt x="364913" y="709712"/>
                      <a:pt x="366275" y="708433"/>
                      <a:pt x="367752" y="707417"/>
                    </a:cubicBezTo>
                    <a:lnTo>
                      <a:pt x="387469" y="694238"/>
                    </a:lnTo>
                    <a:cubicBezTo>
                      <a:pt x="388157" y="693779"/>
                      <a:pt x="388814" y="693188"/>
                      <a:pt x="389388" y="692467"/>
                    </a:cubicBezTo>
                    <a:lnTo>
                      <a:pt x="459974" y="606589"/>
                    </a:lnTo>
                    <a:cubicBezTo>
                      <a:pt x="461401" y="604852"/>
                      <a:pt x="463091" y="603442"/>
                      <a:pt x="464944" y="602426"/>
                    </a:cubicBezTo>
                    <a:lnTo>
                      <a:pt x="589432" y="533431"/>
                    </a:lnTo>
                    <a:cubicBezTo>
                      <a:pt x="590302" y="532923"/>
                      <a:pt x="591105" y="532235"/>
                      <a:pt x="591827" y="531366"/>
                    </a:cubicBezTo>
                    <a:lnTo>
                      <a:pt x="630196" y="484681"/>
                    </a:lnTo>
                    <a:cubicBezTo>
                      <a:pt x="630868" y="483878"/>
                      <a:pt x="631443" y="482927"/>
                      <a:pt x="631902" y="481878"/>
                    </a:cubicBezTo>
                    <a:lnTo>
                      <a:pt x="655785" y="427702"/>
                    </a:lnTo>
                    <a:cubicBezTo>
                      <a:pt x="656016" y="427162"/>
                      <a:pt x="656212" y="426637"/>
                      <a:pt x="656376" y="426112"/>
                    </a:cubicBezTo>
                    <a:lnTo>
                      <a:pt x="672649" y="372887"/>
                    </a:lnTo>
                    <a:cubicBezTo>
                      <a:pt x="673551" y="369920"/>
                      <a:pt x="673584" y="366658"/>
                      <a:pt x="672748" y="363691"/>
                    </a:cubicBezTo>
                    <a:lnTo>
                      <a:pt x="663643" y="331563"/>
                    </a:lnTo>
                    <a:cubicBezTo>
                      <a:pt x="663069" y="329498"/>
                      <a:pt x="662758" y="327366"/>
                      <a:pt x="662725" y="325219"/>
                    </a:cubicBezTo>
                    <a:lnTo>
                      <a:pt x="660412" y="198902"/>
                    </a:lnTo>
                    <a:lnTo>
                      <a:pt x="653719" y="128301"/>
                    </a:lnTo>
                    <a:cubicBezTo>
                      <a:pt x="653621" y="127285"/>
                      <a:pt x="653604" y="126252"/>
                      <a:pt x="653621" y="125219"/>
                    </a:cubicBezTo>
                    <a:lnTo>
                      <a:pt x="655785" y="47553"/>
                    </a:lnTo>
                    <a:cubicBezTo>
                      <a:pt x="655835" y="45701"/>
                      <a:pt x="655605" y="43915"/>
                      <a:pt x="655048" y="42210"/>
                    </a:cubicBezTo>
                    <a:lnTo>
                      <a:pt x="646665" y="15655"/>
                    </a:lnTo>
                    <a:lnTo>
                      <a:pt x="602555" y="57094"/>
                    </a:lnTo>
                    <a:cubicBezTo>
                      <a:pt x="601293" y="58307"/>
                      <a:pt x="599865" y="59290"/>
                      <a:pt x="598323" y="60012"/>
                    </a:cubicBezTo>
                    <a:lnTo>
                      <a:pt x="533316" y="90321"/>
                    </a:lnTo>
                    <a:cubicBezTo>
                      <a:pt x="531297" y="91288"/>
                      <a:pt x="529001" y="91681"/>
                      <a:pt x="526738" y="91697"/>
                    </a:cubicBezTo>
                    <a:lnTo>
                      <a:pt x="494864" y="90550"/>
                    </a:lnTo>
                    <a:cubicBezTo>
                      <a:pt x="493126" y="90550"/>
                      <a:pt x="491207" y="91337"/>
                      <a:pt x="489681" y="93009"/>
                    </a:cubicBezTo>
                    <a:lnTo>
                      <a:pt x="473802" y="110433"/>
                    </a:lnTo>
                    <a:cubicBezTo>
                      <a:pt x="470833" y="113679"/>
                      <a:pt x="466962" y="115548"/>
                      <a:pt x="462927" y="115696"/>
                    </a:cubicBezTo>
                    <a:lnTo>
                      <a:pt x="425001" y="116892"/>
                    </a:lnTo>
                    <a:lnTo>
                      <a:pt x="408237" y="128547"/>
                    </a:lnTo>
                    <a:lnTo>
                      <a:pt x="330253" y="104828"/>
                    </a:lnTo>
                    <a:cubicBezTo>
                      <a:pt x="329482" y="104598"/>
                      <a:pt x="328662" y="104516"/>
                      <a:pt x="327842" y="104631"/>
                    </a:cubicBezTo>
                    <a:lnTo>
                      <a:pt x="289817" y="110138"/>
                    </a:lnTo>
                    <a:cubicBezTo>
                      <a:pt x="286651" y="110598"/>
                      <a:pt x="283896" y="113696"/>
                      <a:pt x="282796" y="118056"/>
                    </a:cubicBezTo>
                    <a:lnTo>
                      <a:pt x="270296" y="166953"/>
                    </a:lnTo>
                    <a:cubicBezTo>
                      <a:pt x="269772" y="169052"/>
                      <a:pt x="269657" y="171298"/>
                      <a:pt x="269985" y="173510"/>
                    </a:cubicBezTo>
                    <a:lnTo>
                      <a:pt x="284863" y="273010"/>
                    </a:lnTo>
                    <a:lnTo>
                      <a:pt x="298741" y="272174"/>
                    </a:lnTo>
                    <a:cubicBezTo>
                      <a:pt x="303039" y="271929"/>
                      <a:pt x="307944" y="273945"/>
                      <a:pt x="311257" y="277797"/>
                    </a:cubicBezTo>
                    <a:lnTo>
                      <a:pt x="328924" y="298221"/>
                    </a:lnTo>
                    <a:cubicBezTo>
                      <a:pt x="330155" y="299647"/>
                      <a:pt x="331188" y="301303"/>
                      <a:pt x="332008" y="303090"/>
                    </a:cubicBezTo>
                    <a:lnTo>
                      <a:pt x="357007" y="357561"/>
                    </a:lnTo>
                    <a:cubicBezTo>
                      <a:pt x="358270" y="360315"/>
                      <a:pt x="359025" y="363462"/>
                      <a:pt x="359139" y="366609"/>
                    </a:cubicBezTo>
                    <a:lnTo>
                      <a:pt x="363093" y="457798"/>
                    </a:lnTo>
                    <a:cubicBezTo>
                      <a:pt x="363438" y="466043"/>
                      <a:pt x="359796" y="473699"/>
                      <a:pt x="353792" y="477354"/>
                    </a:cubicBezTo>
                    <a:lnTo>
                      <a:pt x="338339" y="486747"/>
                    </a:lnTo>
                    <a:cubicBezTo>
                      <a:pt x="336388" y="487943"/>
                      <a:pt x="334813" y="490123"/>
                      <a:pt x="333927" y="492910"/>
                    </a:cubicBezTo>
                    <a:lnTo>
                      <a:pt x="324232" y="523170"/>
                    </a:lnTo>
                    <a:cubicBezTo>
                      <a:pt x="322051" y="529956"/>
                      <a:pt x="317228" y="534726"/>
                      <a:pt x="311306" y="535956"/>
                    </a:cubicBezTo>
                    <a:cubicBezTo>
                      <a:pt x="305958" y="536956"/>
                      <a:pt x="300709" y="535103"/>
                      <a:pt x="296838" y="530612"/>
                    </a:cubicBezTo>
                    <a:lnTo>
                      <a:pt x="270116" y="499811"/>
                    </a:lnTo>
                    <a:cubicBezTo>
                      <a:pt x="267164" y="496385"/>
                      <a:pt x="265310" y="491763"/>
                      <a:pt x="264917" y="486780"/>
                    </a:cubicBezTo>
                    <a:lnTo>
                      <a:pt x="261143" y="438800"/>
                    </a:lnTo>
                    <a:cubicBezTo>
                      <a:pt x="260881" y="435325"/>
                      <a:pt x="261323" y="431817"/>
                      <a:pt x="262440" y="428620"/>
                    </a:cubicBezTo>
                    <a:lnTo>
                      <a:pt x="273430" y="397459"/>
                    </a:lnTo>
                    <a:cubicBezTo>
                      <a:pt x="274135" y="395427"/>
                      <a:pt x="274414" y="393164"/>
                      <a:pt x="274266" y="390902"/>
                    </a:cubicBezTo>
                    <a:lnTo>
                      <a:pt x="272855" y="371035"/>
                    </a:lnTo>
                    <a:cubicBezTo>
                      <a:pt x="272577" y="367216"/>
                      <a:pt x="270986" y="363757"/>
                      <a:pt x="268623" y="361790"/>
                    </a:cubicBezTo>
                    <a:lnTo>
                      <a:pt x="250481" y="346726"/>
                    </a:lnTo>
                    <a:lnTo>
                      <a:pt x="231764" y="353840"/>
                    </a:lnTo>
                    <a:lnTo>
                      <a:pt x="198087" y="317990"/>
                    </a:lnTo>
                    <a:cubicBezTo>
                      <a:pt x="196119" y="315892"/>
                      <a:pt x="193609" y="315138"/>
                      <a:pt x="191312" y="315957"/>
                    </a:cubicBezTo>
                    <a:lnTo>
                      <a:pt x="14971" y="378543"/>
                    </a:lnTo>
                    <a:cubicBezTo>
                      <a:pt x="10870" y="380001"/>
                      <a:pt x="8131" y="385591"/>
                      <a:pt x="8608" y="391558"/>
                    </a:cubicBezTo>
                    <a:lnTo>
                      <a:pt x="12200" y="436981"/>
                    </a:lnTo>
                    <a:lnTo>
                      <a:pt x="16120" y="463191"/>
                    </a:lnTo>
                    <a:lnTo>
                      <a:pt x="62378" y="461962"/>
                    </a:lnTo>
                    <a:cubicBezTo>
                      <a:pt x="65348" y="461929"/>
                      <a:pt x="67530" y="462536"/>
                      <a:pt x="69858" y="463847"/>
                    </a:cubicBezTo>
                    <a:lnTo>
                      <a:pt x="94530" y="477698"/>
                    </a:lnTo>
                    <a:cubicBezTo>
                      <a:pt x="96859" y="479010"/>
                      <a:pt x="98960" y="481009"/>
                      <a:pt x="100600" y="483452"/>
                    </a:cubicBezTo>
                    <a:lnTo>
                      <a:pt x="109408" y="496844"/>
                    </a:lnTo>
                    <a:cubicBezTo>
                      <a:pt x="110754" y="498910"/>
                      <a:pt x="112525" y="500221"/>
                      <a:pt x="114395" y="500565"/>
                    </a:cubicBezTo>
                    <a:lnTo>
                      <a:pt x="137049" y="504795"/>
                    </a:lnTo>
                    <a:cubicBezTo>
                      <a:pt x="139378" y="505237"/>
                      <a:pt x="141576" y="506221"/>
                      <a:pt x="143544" y="507761"/>
                    </a:cubicBezTo>
                    <a:lnTo>
                      <a:pt x="169643" y="527891"/>
                    </a:lnTo>
                    <a:cubicBezTo>
                      <a:pt x="174564" y="531694"/>
                      <a:pt x="177500" y="538185"/>
                      <a:pt x="177500" y="545332"/>
                    </a:cubicBezTo>
                    <a:lnTo>
                      <a:pt x="177500" y="638373"/>
                    </a:lnTo>
                    <a:cubicBezTo>
                      <a:pt x="177500" y="640324"/>
                      <a:pt x="177271" y="642291"/>
                      <a:pt x="176812" y="644225"/>
                    </a:cubicBezTo>
                    <a:lnTo>
                      <a:pt x="164066" y="697188"/>
                    </a:lnTo>
                    <a:cubicBezTo>
                      <a:pt x="163820" y="698205"/>
                      <a:pt x="163656" y="699286"/>
                      <a:pt x="163623" y="700401"/>
                    </a:cubicBezTo>
                    <a:lnTo>
                      <a:pt x="161605" y="754692"/>
                    </a:lnTo>
                    <a:cubicBezTo>
                      <a:pt x="161490" y="757347"/>
                      <a:pt x="162016" y="759920"/>
                      <a:pt x="163082" y="762133"/>
                    </a:cubicBezTo>
                    <a:lnTo>
                      <a:pt x="169873" y="776198"/>
                    </a:lnTo>
                    <a:cubicBezTo>
                      <a:pt x="171907" y="780410"/>
                      <a:pt x="172645" y="785411"/>
                      <a:pt x="171956" y="790262"/>
                    </a:cubicBezTo>
                    <a:lnTo>
                      <a:pt x="165690" y="834963"/>
                    </a:lnTo>
                    <a:lnTo>
                      <a:pt x="153928" y="8420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0" name="Graphic 9">
              <a:extLst>
                <a:ext uri="{FF2B5EF4-FFF2-40B4-BE49-F238E27FC236}">
                  <a16:creationId xmlns:a16="http://schemas.microsoft.com/office/drawing/2014/main" id="{3E51B17F-FE19-B0C0-2702-5982F37EB763}"/>
                </a:ext>
              </a:extLst>
            </p:cNvPr>
            <p:cNvGrpSpPr/>
            <p:nvPr/>
          </p:nvGrpSpPr>
          <p:grpSpPr>
            <a:xfrm>
              <a:off x="9680783" y="9968604"/>
              <a:ext cx="750658" cy="811628"/>
              <a:chOff x="9680783" y="9968604"/>
              <a:chExt cx="750658" cy="811628"/>
            </a:xfrm>
            <a:grpFill/>
          </p:grpSpPr>
          <p:sp>
            <p:nvSpPr>
              <p:cNvPr id="1545" name="Freeform 1544">
                <a:extLst>
                  <a:ext uri="{FF2B5EF4-FFF2-40B4-BE49-F238E27FC236}">
                    <a16:creationId xmlns:a16="http://schemas.microsoft.com/office/drawing/2014/main" id="{BB431539-C13F-DA03-B07C-EF06B7570F4D}"/>
                  </a:ext>
                </a:extLst>
              </p:cNvPr>
              <p:cNvSpPr/>
              <p:nvPr/>
            </p:nvSpPr>
            <p:spPr>
              <a:xfrm>
                <a:off x="9685016" y="9972954"/>
                <a:ext cx="741847" cy="802991"/>
              </a:xfrm>
              <a:custGeom>
                <a:avLst/>
                <a:gdLst>
                  <a:gd name="connsiteX0" fmla="*/ 694589 w 741847"/>
                  <a:gd name="connsiteY0" fmla="*/ 83272 h 802991"/>
                  <a:gd name="connsiteX1" fmla="*/ 723017 w 741847"/>
                  <a:gd name="connsiteY1" fmla="*/ 115401 h 802991"/>
                  <a:gd name="connsiteX2" fmla="*/ 726806 w 741847"/>
                  <a:gd name="connsiteY2" fmla="*/ 123039 h 802991"/>
                  <a:gd name="connsiteX3" fmla="*/ 741848 w 741847"/>
                  <a:gd name="connsiteY3" fmla="*/ 188379 h 802991"/>
                  <a:gd name="connsiteX4" fmla="*/ 731513 w 741847"/>
                  <a:gd name="connsiteY4" fmla="*/ 208491 h 802991"/>
                  <a:gd name="connsiteX5" fmla="*/ 729824 w 741847"/>
                  <a:gd name="connsiteY5" fmla="*/ 213343 h 802991"/>
                  <a:gd name="connsiteX6" fmla="*/ 717440 w 741847"/>
                  <a:gd name="connsiteY6" fmla="*/ 273667 h 802991"/>
                  <a:gd name="connsiteX7" fmla="*/ 717440 w 741847"/>
                  <a:gd name="connsiteY7" fmla="*/ 281977 h 802991"/>
                  <a:gd name="connsiteX8" fmla="*/ 728660 w 741847"/>
                  <a:gd name="connsiteY8" fmla="*/ 337727 h 802991"/>
                  <a:gd name="connsiteX9" fmla="*/ 725773 w 741847"/>
                  <a:gd name="connsiteY9" fmla="*/ 352840 h 802991"/>
                  <a:gd name="connsiteX10" fmla="*/ 711452 w 741847"/>
                  <a:gd name="connsiteY10" fmla="*/ 373166 h 802991"/>
                  <a:gd name="connsiteX11" fmla="*/ 708860 w 741847"/>
                  <a:gd name="connsiteY11" fmla="*/ 378805 h 802991"/>
                  <a:gd name="connsiteX12" fmla="*/ 692768 w 741847"/>
                  <a:gd name="connsiteY12" fmla="*/ 438620 h 802991"/>
                  <a:gd name="connsiteX13" fmla="*/ 699314 w 741847"/>
                  <a:gd name="connsiteY13" fmla="*/ 458766 h 802991"/>
                  <a:gd name="connsiteX14" fmla="*/ 723476 w 741847"/>
                  <a:gd name="connsiteY14" fmla="*/ 473470 h 802991"/>
                  <a:gd name="connsiteX15" fmla="*/ 540819 w 741847"/>
                  <a:gd name="connsiteY15" fmla="*/ 538284 h 802991"/>
                  <a:gd name="connsiteX16" fmla="*/ 531601 w 741847"/>
                  <a:gd name="connsiteY16" fmla="*/ 555676 h 802991"/>
                  <a:gd name="connsiteX17" fmla="*/ 533947 w 741847"/>
                  <a:gd name="connsiteY17" fmla="*/ 585575 h 802991"/>
                  <a:gd name="connsiteX18" fmla="*/ 523613 w 741847"/>
                  <a:gd name="connsiteY18" fmla="*/ 603295 h 802991"/>
                  <a:gd name="connsiteX19" fmla="*/ 489706 w 741847"/>
                  <a:gd name="connsiteY19" fmla="*/ 611147 h 802991"/>
                  <a:gd name="connsiteX20" fmla="*/ 484555 w 741847"/>
                  <a:gd name="connsiteY20" fmla="*/ 613982 h 802991"/>
                  <a:gd name="connsiteX21" fmla="*/ 455372 w 741847"/>
                  <a:gd name="connsiteY21" fmla="*/ 641193 h 802991"/>
                  <a:gd name="connsiteX22" fmla="*/ 451058 w 741847"/>
                  <a:gd name="connsiteY22" fmla="*/ 648307 h 802991"/>
                  <a:gd name="connsiteX23" fmla="*/ 445826 w 741847"/>
                  <a:gd name="connsiteY23" fmla="*/ 665028 h 802991"/>
                  <a:gd name="connsiteX24" fmla="*/ 436458 w 741847"/>
                  <a:gd name="connsiteY24" fmla="*/ 674945 h 802991"/>
                  <a:gd name="connsiteX25" fmla="*/ 423959 w 741847"/>
                  <a:gd name="connsiteY25" fmla="*/ 677994 h 802991"/>
                  <a:gd name="connsiteX26" fmla="*/ 417546 w 741847"/>
                  <a:gd name="connsiteY26" fmla="*/ 682256 h 802991"/>
                  <a:gd name="connsiteX27" fmla="*/ 365611 w 741847"/>
                  <a:gd name="connsiteY27" fmla="*/ 746758 h 802991"/>
                  <a:gd name="connsiteX28" fmla="*/ 364692 w 741847"/>
                  <a:gd name="connsiteY28" fmla="*/ 748037 h 802991"/>
                  <a:gd name="connsiteX29" fmla="*/ 334001 w 741847"/>
                  <a:gd name="connsiteY29" fmla="*/ 795344 h 802991"/>
                  <a:gd name="connsiteX30" fmla="*/ 325520 w 741847"/>
                  <a:gd name="connsiteY30" fmla="*/ 801098 h 802991"/>
                  <a:gd name="connsiteX31" fmla="*/ 310544 w 741847"/>
                  <a:gd name="connsiteY31" fmla="*/ 802918 h 802991"/>
                  <a:gd name="connsiteX32" fmla="*/ 305032 w 741847"/>
                  <a:gd name="connsiteY32" fmla="*/ 802000 h 802991"/>
                  <a:gd name="connsiteX33" fmla="*/ 288497 w 741847"/>
                  <a:gd name="connsiteY33" fmla="*/ 794181 h 802991"/>
                  <a:gd name="connsiteX34" fmla="*/ 285495 w 741847"/>
                  <a:gd name="connsiteY34" fmla="*/ 793279 h 802991"/>
                  <a:gd name="connsiteX35" fmla="*/ 215828 w 741847"/>
                  <a:gd name="connsiteY35" fmla="*/ 783706 h 802991"/>
                  <a:gd name="connsiteX36" fmla="*/ 204345 w 741847"/>
                  <a:gd name="connsiteY36" fmla="*/ 778116 h 802991"/>
                  <a:gd name="connsiteX37" fmla="*/ 204345 w 741847"/>
                  <a:gd name="connsiteY37" fmla="*/ 771133 h 802991"/>
                  <a:gd name="connsiteX38" fmla="*/ 181331 w 741847"/>
                  <a:gd name="connsiteY38" fmla="*/ 754594 h 802991"/>
                  <a:gd name="connsiteX39" fmla="*/ 176508 w 741847"/>
                  <a:gd name="connsiteY39" fmla="*/ 752627 h 802991"/>
                  <a:gd name="connsiteX40" fmla="*/ 140157 w 741847"/>
                  <a:gd name="connsiteY40" fmla="*/ 747709 h 802991"/>
                  <a:gd name="connsiteX41" fmla="*/ 135367 w 741847"/>
                  <a:gd name="connsiteY41" fmla="*/ 748250 h 802991"/>
                  <a:gd name="connsiteX42" fmla="*/ 91898 w 741847"/>
                  <a:gd name="connsiteY42" fmla="*/ 764347 h 802991"/>
                  <a:gd name="connsiteX43" fmla="*/ 79660 w 741847"/>
                  <a:gd name="connsiteY43" fmla="*/ 760397 h 802991"/>
                  <a:gd name="connsiteX44" fmla="*/ 44064 w 741847"/>
                  <a:gd name="connsiteY44" fmla="*/ 715876 h 802991"/>
                  <a:gd name="connsiteX45" fmla="*/ 43096 w 741847"/>
                  <a:gd name="connsiteY45" fmla="*/ 714515 h 802991"/>
                  <a:gd name="connsiteX46" fmla="*/ 2890 w 741847"/>
                  <a:gd name="connsiteY46" fmla="*/ 651438 h 802991"/>
                  <a:gd name="connsiteX47" fmla="*/ 3 w 741847"/>
                  <a:gd name="connsiteY47" fmla="*/ 640685 h 802991"/>
                  <a:gd name="connsiteX48" fmla="*/ 4203 w 741847"/>
                  <a:gd name="connsiteY48" fmla="*/ 400131 h 802991"/>
                  <a:gd name="connsiteX49" fmla="*/ 16915 w 741847"/>
                  <a:gd name="connsiteY49" fmla="*/ 384166 h 802991"/>
                  <a:gd name="connsiteX50" fmla="*/ 137713 w 741847"/>
                  <a:gd name="connsiteY50" fmla="*/ 385428 h 802991"/>
                  <a:gd name="connsiteX51" fmla="*/ 132168 w 741847"/>
                  <a:gd name="connsiteY51" fmla="*/ 362971 h 802991"/>
                  <a:gd name="connsiteX52" fmla="*/ 132415 w 741847"/>
                  <a:gd name="connsiteY52" fmla="*/ 352119 h 802991"/>
                  <a:gd name="connsiteX53" fmla="*/ 138255 w 741847"/>
                  <a:gd name="connsiteY53" fmla="*/ 332580 h 802991"/>
                  <a:gd name="connsiteX54" fmla="*/ 138287 w 741847"/>
                  <a:gd name="connsiteY54" fmla="*/ 320892 h 802991"/>
                  <a:gd name="connsiteX55" fmla="*/ 130020 w 741847"/>
                  <a:gd name="connsiteY55" fmla="*/ 292747 h 802991"/>
                  <a:gd name="connsiteX56" fmla="*/ 129708 w 741847"/>
                  <a:gd name="connsiteY56" fmla="*/ 282354 h 802991"/>
                  <a:gd name="connsiteX57" fmla="*/ 136549 w 741847"/>
                  <a:gd name="connsiteY57" fmla="*/ 252160 h 802991"/>
                  <a:gd name="connsiteX58" fmla="*/ 136335 w 741847"/>
                  <a:gd name="connsiteY58" fmla="*/ 242112 h 802991"/>
                  <a:gd name="connsiteX59" fmla="*/ 130807 w 741847"/>
                  <a:gd name="connsiteY59" fmla="*/ 221933 h 802991"/>
                  <a:gd name="connsiteX60" fmla="*/ 151476 w 741847"/>
                  <a:gd name="connsiteY60" fmla="*/ 223326 h 802991"/>
                  <a:gd name="connsiteX61" fmla="*/ 156069 w 741847"/>
                  <a:gd name="connsiteY61" fmla="*/ 249881 h 802991"/>
                  <a:gd name="connsiteX62" fmla="*/ 184431 w 741847"/>
                  <a:gd name="connsiteY62" fmla="*/ 247226 h 802991"/>
                  <a:gd name="connsiteX63" fmla="*/ 187400 w 741847"/>
                  <a:gd name="connsiteY63" fmla="*/ 247406 h 802991"/>
                  <a:gd name="connsiteX64" fmla="*/ 220143 w 741847"/>
                  <a:gd name="connsiteY64" fmla="*/ 254439 h 802991"/>
                  <a:gd name="connsiteX65" fmla="*/ 227983 w 741847"/>
                  <a:gd name="connsiteY65" fmla="*/ 260438 h 802991"/>
                  <a:gd name="connsiteX66" fmla="*/ 244928 w 741847"/>
                  <a:gd name="connsiteY66" fmla="*/ 288272 h 802991"/>
                  <a:gd name="connsiteX67" fmla="*/ 252720 w 741847"/>
                  <a:gd name="connsiteY67" fmla="*/ 294271 h 802991"/>
                  <a:gd name="connsiteX68" fmla="*/ 294255 w 741847"/>
                  <a:gd name="connsiteY68" fmla="*/ 303467 h 802991"/>
                  <a:gd name="connsiteX69" fmla="*/ 302260 w 741847"/>
                  <a:gd name="connsiteY69" fmla="*/ 301828 h 802991"/>
                  <a:gd name="connsiteX70" fmla="*/ 325257 w 741847"/>
                  <a:gd name="connsiteY70" fmla="*/ 286190 h 802991"/>
                  <a:gd name="connsiteX71" fmla="*/ 342793 w 741847"/>
                  <a:gd name="connsiteY71" fmla="*/ 294435 h 802991"/>
                  <a:gd name="connsiteX72" fmla="*/ 348699 w 741847"/>
                  <a:gd name="connsiteY72" fmla="*/ 313024 h 802991"/>
                  <a:gd name="connsiteX73" fmla="*/ 357983 w 741847"/>
                  <a:gd name="connsiteY73" fmla="*/ 322843 h 802991"/>
                  <a:gd name="connsiteX74" fmla="*/ 397467 w 741847"/>
                  <a:gd name="connsiteY74" fmla="*/ 332678 h 802991"/>
                  <a:gd name="connsiteX75" fmla="*/ 404701 w 741847"/>
                  <a:gd name="connsiteY75" fmla="*/ 338136 h 802991"/>
                  <a:gd name="connsiteX76" fmla="*/ 424501 w 741847"/>
                  <a:gd name="connsiteY76" fmla="*/ 368249 h 802991"/>
                  <a:gd name="connsiteX77" fmla="*/ 425075 w 741847"/>
                  <a:gd name="connsiteY77" fmla="*/ 369200 h 802991"/>
                  <a:gd name="connsiteX78" fmla="*/ 446383 w 741847"/>
                  <a:gd name="connsiteY78" fmla="*/ 406918 h 802991"/>
                  <a:gd name="connsiteX79" fmla="*/ 456291 w 741847"/>
                  <a:gd name="connsiteY79" fmla="*/ 413606 h 802991"/>
                  <a:gd name="connsiteX80" fmla="*/ 484505 w 741847"/>
                  <a:gd name="connsiteY80" fmla="*/ 414425 h 802991"/>
                  <a:gd name="connsiteX81" fmla="*/ 497383 w 741847"/>
                  <a:gd name="connsiteY81" fmla="*/ 397017 h 802991"/>
                  <a:gd name="connsiteX82" fmla="*/ 493709 w 741847"/>
                  <a:gd name="connsiteY82" fmla="*/ 325384 h 802991"/>
                  <a:gd name="connsiteX83" fmla="*/ 475336 w 741847"/>
                  <a:gd name="connsiteY83" fmla="*/ 340759 h 802991"/>
                  <a:gd name="connsiteX84" fmla="*/ 432342 w 741847"/>
                  <a:gd name="connsiteY84" fmla="*/ 309090 h 802991"/>
                  <a:gd name="connsiteX85" fmla="*/ 431079 w 741847"/>
                  <a:gd name="connsiteY85" fmla="*/ 308024 h 802991"/>
                  <a:gd name="connsiteX86" fmla="*/ 415609 w 741847"/>
                  <a:gd name="connsiteY86" fmla="*/ 293222 h 802991"/>
                  <a:gd name="connsiteX87" fmla="*/ 422500 w 741847"/>
                  <a:gd name="connsiteY87" fmla="*/ 210770 h 802991"/>
                  <a:gd name="connsiteX88" fmla="*/ 433392 w 741847"/>
                  <a:gd name="connsiteY88" fmla="*/ 118007 h 802991"/>
                  <a:gd name="connsiteX89" fmla="*/ 432243 w 741847"/>
                  <a:gd name="connsiteY89" fmla="*/ 108352 h 802991"/>
                  <a:gd name="connsiteX90" fmla="*/ 422811 w 741847"/>
                  <a:gd name="connsiteY90" fmla="*/ 83485 h 802991"/>
                  <a:gd name="connsiteX91" fmla="*/ 422631 w 741847"/>
                  <a:gd name="connsiteY91" fmla="*/ 69618 h 802991"/>
                  <a:gd name="connsiteX92" fmla="*/ 438591 w 741847"/>
                  <a:gd name="connsiteY92" fmla="*/ 23507 h 802991"/>
                  <a:gd name="connsiteX93" fmla="*/ 454667 w 741847"/>
                  <a:gd name="connsiteY93" fmla="*/ 13721 h 802991"/>
                  <a:gd name="connsiteX94" fmla="*/ 537260 w 741847"/>
                  <a:gd name="connsiteY94" fmla="*/ 132 h 802991"/>
                  <a:gd name="connsiteX95" fmla="*/ 541985 w 741847"/>
                  <a:gd name="connsiteY95" fmla="*/ 509 h 802991"/>
                  <a:gd name="connsiteX96" fmla="*/ 563194 w 741847"/>
                  <a:gd name="connsiteY96" fmla="*/ 7541 h 802991"/>
                  <a:gd name="connsiteX97" fmla="*/ 566459 w 741847"/>
                  <a:gd name="connsiteY97" fmla="*/ 9279 h 802991"/>
                  <a:gd name="connsiteX98" fmla="*/ 591787 w 741847"/>
                  <a:gd name="connsiteY98" fmla="*/ 28539 h 802991"/>
                  <a:gd name="connsiteX99" fmla="*/ 593214 w 741847"/>
                  <a:gd name="connsiteY99" fmla="*/ 29474 h 802991"/>
                  <a:gd name="connsiteX100" fmla="*/ 616884 w 741847"/>
                  <a:gd name="connsiteY100" fmla="*/ 42555 h 802991"/>
                  <a:gd name="connsiteX101" fmla="*/ 618656 w 741847"/>
                  <a:gd name="connsiteY101" fmla="*/ 43341 h 802991"/>
                  <a:gd name="connsiteX102" fmla="*/ 657516 w 741847"/>
                  <a:gd name="connsiteY102" fmla="*/ 56471 h 802991"/>
                  <a:gd name="connsiteX103" fmla="*/ 660535 w 741847"/>
                  <a:gd name="connsiteY103" fmla="*/ 58045 h 802991"/>
                  <a:gd name="connsiteX104" fmla="*/ 692440 w 741847"/>
                  <a:gd name="connsiteY104" fmla="*/ 81338 h 802991"/>
                  <a:gd name="connsiteX105" fmla="*/ 694540 w 741847"/>
                  <a:gd name="connsiteY105" fmla="*/ 83256 h 80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41847" h="802991">
                    <a:moveTo>
                      <a:pt x="694589" y="83272"/>
                    </a:moveTo>
                    <a:lnTo>
                      <a:pt x="723017" y="115401"/>
                    </a:lnTo>
                    <a:cubicBezTo>
                      <a:pt x="724821" y="117434"/>
                      <a:pt x="726134" y="120072"/>
                      <a:pt x="726806" y="123039"/>
                    </a:cubicBezTo>
                    <a:lnTo>
                      <a:pt x="741848" y="188379"/>
                    </a:lnTo>
                    <a:lnTo>
                      <a:pt x="731513" y="208491"/>
                    </a:lnTo>
                    <a:cubicBezTo>
                      <a:pt x="730760" y="209983"/>
                      <a:pt x="730185" y="211606"/>
                      <a:pt x="729824" y="213343"/>
                    </a:cubicBezTo>
                    <a:lnTo>
                      <a:pt x="717440" y="273667"/>
                    </a:lnTo>
                    <a:cubicBezTo>
                      <a:pt x="716882" y="276387"/>
                      <a:pt x="716882" y="279256"/>
                      <a:pt x="717440" y="281977"/>
                    </a:cubicBezTo>
                    <a:lnTo>
                      <a:pt x="728660" y="337727"/>
                    </a:lnTo>
                    <a:cubicBezTo>
                      <a:pt x="729742" y="343070"/>
                      <a:pt x="728660" y="348759"/>
                      <a:pt x="725773" y="352840"/>
                    </a:cubicBezTo>
                    <a:lnTo>
                      <a:pt x="711452" y="373166"/>
                    </a:lnTo>
                    <a:cubicBezTo>
                      <a:pt x="710304" y="374805"/>
                      <a:pt x="709418" y="376723"/>
                      <a:pt x="708860" y="378805"/>
                    </a:cubicBezTo>
                    <a:lnTo>
                      <a:pt x="692768" y="438620"/>
                    </a:lnTo>
                    <a:cubicBezTo>
                      <a:pt x="690652" y="446521"/>
                      <a:pt x="693474" y="455209"/>
                      <a:pt x="699314" y="458766"/>
                    </a:cubicBezTo>
                    <a:lnTo>
                      <a:pt x="723476" y="473470"/>
                    </a:lnTo>
                    <a:lnTo>
                      <a:pt x="540819" y="538284"/>
                    </a:lnTo>
                    <a:cubicBezTo>
                      <a:pt x="534881" y="540399"/>
                      <a:pt x="530978" y="547742"/>
                      <a:pt x="531601" y="555676"/>
                    </a:cubicBezTo>
                    <a:lnTo>
                      <a:pt x="533947" y="585575"/>
                    </a:lnTo>
                    <a:cubicBezTo>
                      <a:pt x="534603" y="594066"/>
                      <a:pt x="530108" y="601787"/>
                      <a:pt x="523613" y="603295"/>
                    </a:cubicBezTo>
                    <a:lnTo>
                      <a:pt x="489706" y="611147"/>
                    </a:lnTo>
                    <a:cubicBezTo>
                      <a:pt x="487852" y="611573"/>
                      <a:pt x="486080" y="612540"/>
                      <a:pt x="484555" y="613982"/>
                    </a:cubicBezTo>
                    <a:lnTo>
                      <a:pt x="455372" y="641193"/>
                    </a:lnTo>
                    <a:cubicBezTo>
                      <a:pt x="453437" y="642996"/>
                      <a:pt x="451944" y="645456"/>
                      <a:pt x="451058" y="648307"/>
                    </a:cubicBezTo>
                    <a:lnTo>
                      <a:pt x="445826" y="665028"/>
                    </a:lnTo>
                    <a:cubicBezTo>
                      <a:pt x="444218" y="670175"/>
                      <a:pt x="440692" y="673912"/>
                      <a:pt x="436458" y="674945"/>
                    </a:cubicBezTo>
                    <a:lnTo>
                      <a:pt x="423959" y="677994"/>
                    </a:lnTo>
                    <a:cubicBezTo>
                      <a:pt x="421548" y="678584"/>
                      <a:pt x="419317" y="680059"/>
                      <a:pt x="417546" y="682256"/>
                    </a:cubicBezTo>
                    <a:lnTo>
                      <a:pt x="365611" y="746758"/>
                    </a:lnTo>
                    <a:cubicBezTo>
                      <a:pt x="365283" y="747168"/>
                      <a:pt x="364971" y="747594"/>
                      <a:pt x="364692" y="748037"/>
                    </a:cubicBezTo>
                    <a:lnTo>
                      <a:pt x="334001" y="795344"/>
                    </a:lnTo>
                    <a:cubicBezTo>
                      <a:pt x="331868" y="798640"/>
                      <a:pt x="328818" y="800705"/>
                      <a:pt x="325520" y="801098"/>
                    </a:cubicBezTo>
                    <a:lnTo>
                      <a:pt x="310544" y="802918"/>
                    </a:lnTo>
                    <a:cubicBezTo>
                      <a:pt x="308673" y="803147"/>
                      <a:pt x="306787" y="802836"/>
                      <a:pt x="305032" y="802000"/>
                    </a:cubicBezTo>
                    <a:lnTo>
                      <a:pt x="288497" y="794181"/>
                    </a:lnTo>
                    <a:cubicBezTo>
                      <a:pt x="287529" y="793722"/>
                      <a:pt x="286529" y="793426"/>
                      <a:pt x="285495" y="793279"/>
                    </a:cubicBezTo>
                    <a:lnTo>
                      <a:pt x="215828" y="783706"/>
                    </a:lnTo>
                    <a:lnTo>
                      <a:pt x="204345" y="778116"/>
                    </a:lnTo>
                    <a:lnTo>
                      <a:pt x="204345" y="771133"/>
                    </a:lnTo>
                    <a:lnTo>
                      <a:pt x="181331" y="754594"/>
                    </a:lnTo>
                    <a:cubicBezTo>
                      <a:pt x="179838" y="753528"/>
                      <a:pt x="178198" y="752856"/>
                      <a:pt x="176508" y="752627"/>
                    </a:cubicBezTo>
                    <a:lnTo>
                      <a:pt x="140157" y="747709"/>
                    </a:lnTo>
                    <a:cubicBezTo>
                      <a:pt x="138550" y="747496"/>
                      <a:pt x="136926" y="747676"/>
                      <a:pt x="135367" y="748250"/>
                    </a:cubicBezTo>
                    <a:lnTo>
                      <a:pt x="91898" y="764347"/>
                    </a:lnTo>
                    <a:cubicBezTo>
                      <a:pt x="87567" y="765953"/>
                      <a:pt x="82892" y="764446"/>
                      <a:pt x="79660" y="760397"/>
                    </a:cubicBezTo>
                    <a:lnTo>
                      <a:pt x="44064" y="715876"/>
                    </a:lnTo>
                    <a:cubicBezTo>
                      <a:pt x="43720" y="715450"/>
                      <a:pt x="43391" y="714991"/>
                      <a:pt x="43096" y="714515"/>
                    </a:cubicBezTo>
                    <a:lnTo>
                      <a:pt x="2890" y="651438"/>
                    </a:lnTo>
                    <a:cubicBezTo>
                      <a:pt x="971" y="648422"/>
                      <a:pt x="-62" y="644603"/>
                      <a:pt x="3" y="640685"/>
                    </a:cubicBezTo>
                    <a:lnTo>
                      <a:pt x="4203" y="400131"/>
                    </a:lnTo>
                    <a:cubicBezTo>
                      <a:pt x="4350" y="391214"/>
                      <a:pt x="10026" y="384100"/>
                      <a:pt x="16915" y="384166"/>
                    </a:cubicBezTo>
                    <a:lnTo>
                      <a:pt x="137713" y="385428"/>
                    </a:lnTo>
                    <a:lnTo>
                      <a:pt x="132168" y="362971"/>
                    </a:lnTo>
                    <a:cubicBezTo>
                      <a:pt x="131299" y="359413"/>
                      <a:pt x="131381" y="355594"/>
                      <a:pt x="132415" y="352119"/>
                    </a:cubicBezTo>
                    <a:lnTo>
                      <a:pt x="138255" y="332580"/>
                    </a:lnTo>
                    <a:cubicBezTo>
                      <a:pt x="139370" y="328826"/>
                      <a:pt x="139386" y="324662"/>
                      <a:pt x="138287" y="320892"/>
                    </a:cubicBezTo>
                    <a:lnTo>
                      <a:pt x="130020" y="292747"/>
                    </a:lnTo>
                    <a:cubicBezTo>
                      <a:pt x="129036" y="289419"/>
                      <a:pt x="128937" y="285764"/>
                      <a:pt x="129708" y="282354"/>
                    </a:cubicBezTo>
                    <a:lnTo>
                      <a:pt x="136549" y="252160"/>
                    </a:lnTo>
                    <a:cubicBezTo>
                      <a:pt x="137303" y="248865"/>
                      <a:pt x="137221" y="245341"/>
                      <a:pt x="136335" y="242112"/>
                    </a:cubicBezTo>
                    <a:lnTo>
                      <a:pt x="130807" y="221933"/>
                    </a:lnTo>
                    <a:lnTo>
                      <a:pt x="151476" y="223326"/>
                    </a:lnTo>
                    <a:lnTo>
                      <a:pt x="156069" y="249881"/>
                    </a:lnTo>
                    <a:lnTo>
                      <a:pt x="184431" y="247226"/>
                    </a:lnTo>
                    <a:cubicBezTo>
                      <a:pt x="185432" y="247128"/>
                      <a:pt x="186416" y="247193"/>
                      <a:pt x="187400" y="247406"/>
                    </a:cubicBezTo>
                    <a:lnTo>
                      <a:pt x="220143" y="254439"/>
                    </a:lnTo>
                    <a:cubicBezTo>
                      <a:pt x="223242" y="255110"/>
                      <a:pt x="226048" y="257241"/>
                      <a:pt x="227983" y="260438"/>
                    </a:cubicBezTo>
                    <a:lnTo>
                      <a:pt x="244928" y="288272"/>
                    </a:lnTo>
                    <a:cubicBezTo>
                      <a:pt x="246864" y="291452"/>
                      <a:pt x="249636" y="293583"/>
                      <a:pt x="252720" y="294271"/>
                    </a:cubicBezTo>
                    <a:lnTo>
                      <a:pt x="294255" y="303467"/>
                    </a:lnTo>
                    <a:cubicBezTo>
                      <a:pt x="296994" y="304074"/>
                      <a:pt x="299799" y="303500"/>
                      <a:pt x="302260" y="301828"/>
                    </a:cubicBezTo>
                    <a:lnTo>
                      <a:pt x="325257" y="286190"/>
                    </a:lnTo>
                    <a:cubicBezTo>
                      <a:pt x="331835" y="281715"/>
                      <a:pt x="339972" y="285534"/>
                      <a:pt x="342793" y="294435"/>
                    </a:cubicBezTo>
                    <a:lnTo>
                      <a:pt x="348699" y="313024"/>
                    </a:lnTo>
                    <a:cubicBezTo>
                      <a:pt x="350323" y="318106"/>
                      <a:pt x="353800" y="321810"/>
                      <a:pt x="357983" y="322843"/>
                    </a:cubicBezTo>
                    <a:lnTo>
                      <a:pt x="397467" y="332678"/>
                    </a:lnTo>
                    <a:cubicBezTo>
                      <a:pt x="400289" y="333383"/>
                      <a:pt x="402831" y="335301"/>
                      <a:pt x="404701" y="338136"/>
                    </a:cubicBezTo>
                    <a:lnTo>
                      <a:pt x="424501" y="368249"/>
                    </a:lnTo>
                    <a:cubicBezTo>
                      <a:pt x="424697" y="368560"/>
                      <a:pt x="424895" y="368872"/>
                      <a:pt x="425075" y="369200"/>
                    </a:cubicBezTo>
                    <a:lnTo>
                      <a:pt x="446383" y="406918"/>
                    </a:lnTo>
                    <a:cubicBezTo>
                      <a:pt x="448696" y="411016"/>
                      <a:pt x="452355" y="413491"/>
                      <a:pt x="456291" y="413606"/>
                    </a:cubicBezTo>
                    <a:lnTo>
                      <a:pt x="484505" y="414425"/>
                    </a:lnTo>
                    <a:cubicBezTo>
                      <a:pt x="491920" y="414638"/>
                      <a:pt x="497875" y="406590"/>
                      <a:pt x="497383" y="397017"/>
                    </a:cubicBezTo>
                    <a:lnTo>
                      <a:pt x="493709" y="325384"/>
                    </a:lnTo>
                    <a:lnTo>
                      <a:pt x="475336" y="340759"/>
                    </a:lnTo>
                    <a:lnTo>
                      <a:pt x="432342" y="309090"/>
                    </a:lnTo>
                    <a:cubicBezTo>
                      <a:pt x="431915" y="308762"/>
                      <a:pt x="431488" y="308418"/>
                      <a:pt x="431079" y="308024"/>
                    </a:cubicBezTo>
                    <a:lnTo>
                      <a:pt x="415609" y="293222"/>
                    </a:lnTo>
                    <a:lnTo>
                      <a:pt x="422500" y="210770"/>
                    </a:lnTo>
                    <a:lnTo>
                      <a:pt x="433392" y="118007"/>
                    </a:lnTo>
                    <a:cubicBezTo>
                      <a:pt x="433768" y="114712"/>
                      <a:pt x="433392" y="111352"/>
                      <a:pt x="432243" y="108352"/>
                    </a:cubicBezTo>
                    <a:lnTo>
                      <a:pt x="422811" y="83485"/>
                    </a:lnTo>
                    <a:cubicBezTo>
                      <a:pt x="421154" y="79125"/>
                      <a:pt x="421089" y="74044"/>
                      <a:pt x="422631" y="69618"/>
                    </a:cubicBezTo>
                    <a:lnTo>
                      <a:pt x="438591" y="23507"/>
                    </a:lnTo>
                    <a:lnTo>
                      <a:pt x="454667" y="13721"/>
                    </a:lnTo>
                    <a:lnTo>
                      <a:pt x="537260" y="132"/>
                    </a:lnTo>
                    <a:cubicBezTo>
                      <a:pt x="538835" y="-130"/>
                      <a:pt x="540443" y="1"/>
                      <a:pt x="541985" y="509"/>
                    </a:cubicBezTo>
                    <a:lnTo>
                      <a:pt x="563194" y="7541"/>
                    </a:lnTo>
                    <a:cubicBezTo>
                      <a:pt x="564343" y="7918"/>
                      <a:pt x="565442" y="8508"/>
                      <a:pt x="566459" y="9279"/>
                    </a:cubicBezTo>
                    <a:lnTo>
                      <a:pt x="591787" y="28539"/>
                    </a:lnTo>
                    <a:cubicBezTo>
                      <a:pt x="592245" y="28883"/>
                      <a:pt x="592721" y="29195"/>
                      <a:pt x="593214" y="29474"/>
                    </a:cubicBezTo>
                    <a:lnTo>
                      <a:pt x="616884" y="42555"/>
                    </a:lnTo>
                    <a:cubicBezTo>
                      <a:pt x="617459" y="42866"/>
                      <a:pt x="618049" y="43128"/>
                      <a:pt x="618656" y="43341"/>
                    </a:cubicBezTo>
                    <a:lnTo>
                      <a:pt x="657516" y="56471"/>
                    </a:lnTo>
                    <a:cubicBezTo>
                      <a:pt x="658566" y="56832"/>
                      <a:pt x="659584" y="57356"/>
                      <a:pt x="660535" y="58045"/>
                    </a:cubicBezTo>
                    <a:lnTo>
                      <a:pt x="692440" y="81338"/>
                    </a:lnTo>
                    <a:cubicBezTo>
                      <a:pt x="693194" y="81879"/>
                      <a:pt x="693884" y="82535"/>
                      <a:pt x="694540" y="8325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46" name="Freeform 1545">
                <a:extLst>
                  <a:ext uri="{FF2B5EF4-FFF2-40B4-BE49-F238E27FC236}">
                    <a16:creationId xmlns:a16="http://schemas.microsoft.com/office/drawing/2014/main" id="{936CA1BE-1D2C-D606-D484-6EB0BDEFA75B}"/>
                  </a:ext>
                </a:extLst>
              </p:cNvPr>
              <p:cNvSpPr/>
              <p:nvPr/>
            </p:nvSpPr>
            <p:spPr>
              <a:xfrm>
                <a:off x="9680783" y="9968604"/>
                <a:ext cx="750658" cy="811628"/>
              </a:xfrm>
              <a:custGeom>
                <a:avLst/>
                <a:gdLst>
                  <a:gd name="connsiteX0" fmla="*/ 313579 w 750658"/>
                  <a:gd name="connsiteY0" fmla="*/ 811628 h 811628"/>
                  <a:gd name="connsiteX1" fmla="*/ 307444 w 750658"/>
                  <a:gd name="connsiteY1" fmla="*/ 810251 h 811628"/>
                  <a:gd name="connsiteX2" fmla="*/ 290893 w 750658"/>
                  <a:gd name="connsiteY2" fmla="*/ 802399 h 811628"/>
                  <a:gd name="connsiteX3" fmla="*/ 289187 w 750658"/>
                  <a:gd name="connsiteY3" fmla="*/ 801875 h 811628"/>
                  <a:gd name="connsiteX4" fmla="*/ 218207 w 750658"/>
                  <a:gd name="connsiteY4" fmla="*/ 791892 h 811628"/>
                  <a:gd name="connsiteX5" fmla="*/ 204297 w 750658"/>
                  <a:gd name="connsiteY5" fmla="*/ 785122 h 811628"/>
                  <a:gd name="connsiteX6" fmla="*/ 204297 w 750658"/>
                  <a:gd name="connsiteY6" fmla="*/ 777647 h 811628"/>
                  <a:gd name="connsiteX7" fmla="*/ 183071 w 750658"/>
                  <a:gd name="connsiteY7" fmla="*/ 762386 h 811628"/>
                  <a:gd name="connsiteX8" fmla="*/ 180200 w 750658"/>
                  <a:gd name="connsiteY8" fmla="*/ 761190 h 811628"/>
                  <a:gd name="connsiteX9" fmla="*/ 143865 w 750658"/>
                  <a:gd name="connsiteY9" fmla="*/ 756289 h 811628"/>
                  <a:gd name="connsiteX10" fmla="*/ 141159 w 750658"/>
                  <a:gd name="connsiteY10" fmla="*/ 756600 h 811628"/>
                  <a:gd name="connsiteX11" fmla="*/ 97673 w 750658"/>
                  <a:gd name="connsiteY11" fmla="*/ 772697 h 811628"/>
                  <a:gd name="connsiteX12" fmla="*/ 80580 w 750658"/>
                  <a:gd name="connsiteY12" fmla="*/ 767402 h 811628"/>
                  <a:gd name="connsiteX13" fmla="*/ 44983 w 750658"/>
                  <a:gd name="connsiteY13" fmla="*/ 722881 h 811628"/>
                  <a:gd name="connsiteX14" fmla="*/ 43721 w 750658"/>
                  <a:gd name="connsiteY14" fmla="*/ 721095 h 811628"/>
                  <a:gd name="connsiteX15" fmla="*/ 3547 w 750658"/>
                  <a:gd name="connsiteY15" fmla="*/ 658067 h 811628"/>
                  <a:gd name="connsiteX16" fmla="*/ 4 w 750658"/>
                  <a:gd name="connsiteY16" fmla="*/ 644921 h 811628"/>
                  <a:gd name="connsiteX17" fmla="*/ 4204 w 750658"/>
                  <a:gd name="connsiteY17" fmla="*/ 404367 h 811628"/>
                  <a:gd name="connsiteX18" fmla="*/ 21132 w 750658"/>
                  <a:gd name="connsiteY18" fmla="*/ 384172 h 811628"/>
                  <a:gd name="connsiteX19" fmla="*/ 21263 w 750658"/>
                  <a:gd name="connsiteY19" fmla="*/ 384172 h 811628"/>
                  <a:gd name="connsiteX20" fmla="*/ 136516 w 750658"/>
                  <a:gd name="connsiteY20" fmla="*/ 385401 h 811628"/>
                  <a:gd name="connsiteX21" fmla="*/ 132300 w 750658"/>
                  <a:gd name="connsiteY21" fmla="*/ 368304 h 811628"/>
                  <a:gd name="connsiteX22" fmla="*/ 132613 w 750658"/>
                  <a:gd name="connsiteY22" fmla="*/ 355207 h 811628"/>
                  <a:gd name="connsiteX23" fmla="*/ 138436 w 750658"/>
                  <a:gd name="connsiteY23" fmla="*/ 335668 h 811628"/>
                  <a:gd name="connsiteX24" fmla="*/ 138452 w 750658"/>
                  <a:gd name="connsiteY24" fmla="*/ 326406 h 811628"/>
                  <a:gd name="connsiteX25" fmla="*/ 130185 w 750658"/>
                  <a:gd name="connsiteY25" fmla="*/ 298261 h 811628"/>
                  <a:gd name="connsiteX26" fmla="*/ 129823 w 750658"/>
                  <a:gd name="connsiteY26" fmla="*/ 285704 h 811628"/>
                  <a:gd name="connsiteX27" fmla="*/ 136664 w 750658"/>
                  <a:gd name="connsiteY27" fmla="*/ 255510 h 811628"/>
                  <a:gd name="connsiteX28" fmla="*/ 136500 w 750658"/>
                  <a:gd name="connsiteY28" fmla="*/ 247560 h 811628"/>
                  <a:gd name="connsiteX29" fmla="*/ 129397 w 750658"/>
                  <a:gd name="connsiteY29" fmla="*/ 221546 h 811628"/>
                  <a:gd name="connsiteX30" fmla="*/ 159465 w 750658"/>
                  <a:gd name="connsiteY30" fmla="*/ 223578 h 811628"/>
                  <a:gd name="connsiteX31" fmla="*/ 163977 w 750658"/>
                  <a:gd name="connsiteY31" fmla="*/ 249544 h 811628"/>
                  <a:gd name="connsiteX32" fmla="*/ 188369 w 750658"/>
                  <a:gd name="connsiteY32" fmla="*/ 247249 h 811628"/>
                  <a:gd name="connsiteX33" fmla="*/ 192683 w 750658"/>
                  <a:gd name="connsiteY33" fmla="*/ 247511 h 811628"/>
                  <a:gd name="connsiteX34" fmla="*/ 225392 w 750658"/>
                  <a:gd name="connsiteY34" fmla="*/ 254543 h 811628"/>
                  <a:gd name="connsiteX35" fmla="*/ 236006 w 750658"/>
                  <a:gd name="connsiteY35" fmla="*/ 262510 h 811628"/>
                  <a:gd name="connsiteX36" fmla="*/ 252967 w 750658"/>
                  <a:gd name="connsiteY36" fmla="*/ 290343 h 811628"/>
                  <a:gd name="connsiteX37" fmla="*/ 258003 w 750658"/>
                  <a:gd name="connsiteY37" fmla="*/ 294376 h 811628"/>
                  <a:gd name="connsiteX38" fmla="*/ 299521 w 750658"/>
                  <a:gd name="connsiteY38" fmla="*/ 303572 h 811628"/>
                  <a:gd name="connsiteX39" fmla="*/ 304180 w 750658"/>
                  <a:gd name="connsiteY39" fmla="*/ 302572 h 811628"/>
                  <a:gd name="connsiteX40" fmla="*/ 327178 w 750658"/>
                  <a:gd name="connsiteY40" fmla="*/ 286934 h 811628"/>
                  <a:gd name="connsiteX41" fmla="*/ 340120 w 750658"/>
                  <a:gd name="connsiteY41" fmla="*/ 285098 h 811628"/>
                  <a:gd name="connsiteX42" fmla="*/ 351243 w 750658"/>
                  <a:gd name="connsiteY42" fmla="*/ 297425 h 811628"/>
                  <a:gd name="connsiteX43" fmla="*/ 357164 w 750658"/>
                  <a:gd name="connsiteY43" fmla="*/ 315997 h 811628"/>
                  <a:gd name="connsiteX44" fmla="*/ 363381 w 750658"/>
                  <a:gd name="connsiteY44" fmla="*/ 322963 h 811628"/>
                  <a:gd name="connsiteX45" fmla="*/ 402865 w 750658"/>
                  <a:gd name="connsiteY45" fmla="*/ 332783 h 811628"/>
                  <a:gd name="connsiteX46" fmla="*/ 412642 w 750658"/>
                  <a:gd name="connsiteY46" fmla="*/ 340044 h 811628"/>
                  <a:gd name="connsiteX47" fmla="*/ 433146 w 750658"/>
                  <a:gd name="connsiteY47" fmla="*/ 371304 h 811628"/>
                  <a:gd name="connsiteX48" fmla="*/ 454471 w 750658"/>
                  <a:gd name="connsiteY48" fmla="*/ 409071 h 811628"/>
                  <a:gd name="connsiteX49" fmla="*/ 460754 w 750658"/>
                  <a:gd name="connsiteY49" fmla="*/ 413579 h 811628"/>
                  <a:gd name="connsiteX50" fmla="*/ 488969 w 750658"/>
                  <a:gd name="connsiteY50" fmla="*/ 414398 h 811628"/>
                  <a:gd name="connsiteX51" fmla="*/ 489132 w 750658"/>
                  <a:gd name="connsiteY51" fmla="*/ 414398 h 811628"/>
                  <a:gd name="connsiteX52" fmla="*/ 493857 w 750658"/>
                  <a:gd name="connsiteY52" fmla="*/ 412202 h 811628"/>
                  <a:gd name="connsiteX53" fmla="*/ 497416 w 750658"/>
                  <a:gd name="connsiteY53" fmla="*/ 401498 h 811628"/>
                  <a:gd name="connsiteX54" fmla="*/ 494185 w 750658"/>
                  <a:gd name="connsiteY54" fmla="*/ 338487 h 811628"/>
                  <a:gd name="connsiteX55" fmla="*/ 479832 w 750658"/>
                  <a:gd name="connsiteY55" fmla="*/ 350486 h 811628"/>
                  <a:gd name="connsiteX56" fmla="*/ 434131 w 750658"/>
                  <a:gd name="connsiteY56" fmla="*/ 316816 h 811628"/>
                  <a:gd name="connsiteX57" fmla="*/ 432458 w 750658"/>
                  <a:gd name="connsiteY57" fmla="*/ 315407 h 811628"/>
                  <a:gd name="connsiteX58" fmla="*/ 415496 w 750658"/>
                  <a:gd name="connsiteY58" fmla="*/ 299212 h 811628"/>
                  <a:gd name="connsiteX59" fmla="*/ 422550 w 750658"/>
                  <a:gd name="connsiteY59" fmla="*/ 214710 h 811628"/>
                  <a:gd name="connsiteX60" fmla="*/ 433458 w 750658"/>
                  <a:gd name="connsiteY60" fmla="*/ 121784 h 811628"/>
                  <a:gd name="connsiteX61" fmla="*/ 432556 w 750658"/>
                  <a:gd name="connsiteY61" fmla="*/ 114161 h 811628"/>
                  <a:gd name="connsiteX62" fmla="*/ 423140 w 750658"/>
                  <a:gd name="connsiteY62" fmla="*/ 89311 h 811628"/>
                  <a:gd name="connsiteX63" fmla="*/ 422894 w 750658"/>
                  <a:gd name="connsiteY63" fmla="*/ 72509 h 811628"/>
                  <a:gd name="connsiteX64" fmla="*/ 439363 w 750658"/>
                  <a:gd name="connsiteY64" fmla="*/ 24923 h 811628"/>
                  <a:gd name="connsiteX65" fmla="*/ 458293 w 750658"/>
                  <a:gd name="connsiteY65" fmla="*/ 13760 h 811628"/>
                  <a:gd name="connsiteX66" fmla="*/ 540886 w 750658"/>
                  <a:gd name="connsiteY66" fmla="*/ 187 h 811628"/>
                  <a:gd name="connsiteX67" fmla="*/ 547694 w 750658"/>
                  <a:gd name="connsiteY67" fmla="*/ 744 h 811628"/>
                  <a:gd name="connsiteX68" fmla="*/ 568887 w 750658"/>
                  <a:gd name="connsiteY68" fmla="*/ 7776 h 811628"/>
                  <a:gd name="connsiteX69" fmla="*/ 573383 w 750658"/>
                  <a:gd name="connsiteY69" fmla="*/ 10154 h 811628"/>
                  <a:gd name="connsiteX70" fmla="*/ 599644 w 750658"/>
                  <a:gd name="connsiteY70" fmla="*/ 30021 h 811628"/>
                  <a:gd name="connsiteX71" fmla="*/ 623316 w 750658"/>
                  <a:gd name="connsiteY71" fmla="*/ 43101 h 811628"/>
                  <a:gd name="connsiteX72" fmla="*/ 624349 w 750658"/>
                  <a:gd name="connsiteY72" fmla="*/ 43577 h 811628"/>
                  <a:gd name="connsiteX73" fmla="*/ 663226 w 750658"/>
                  <a:gd name="connsiteY73" fmla="*/ 56724 h 811628"/>
                  <a:gd name="connsiteX74" fmla="*/ 667441 w 750658"/>
                  <a:gd name="connsiteY74" fmla="*/ 58920 h 811628"/>
                  <a:gd name="connsiteX75" fmla="*/ 699297 w 750658"/>
                  <a:gd name="connsiteY75" fmla="*/ 82164 h 811628"/>
                  <a:gd name="connsiteX76" fmla="*/ 702087 w 750658"/>
                  <a:gd name="connsiteY76" fmla="*/ 84721 h 811628"/>
                  <a:gd name="connsiteX77" fmla="*/ 730514 w 750658"/>
                  <a:gd name="connsiteY77" fmla="*/ 116833 h 811628"/>
                  <a:gd name="connsiteX78" fmla="*/ 735271 w 750658"/>
                  <a:gd name="connsiteY78" fmla="*/ 126357 h 811628"/>
                  <a:gd name="connsiteX79" fmla="*/ 750658 w 750658"/>
                  <a:gd name="connsiteY79" fmla="*/ 193253 h 811628"/>
                  <a:gd name="connsiteX80" fmla="*/ 739634 w 750658"/>
                  <a:gd name="connsiteY80" fmla="*/ 214776 h 811628"/>
                  <a:gd name="connsiteX81" fmla="*/ 738323 w 750658"/>
                  <a:gd name="connsiteY81" fmla="*/ 218513 h 811628"/>
                  <a:gd name="connsiteX82" fmla="*/ 725938 w 750658"/>
                  <a:gd name="connsiteY82" fmla="*/ 278836 h 811628"/>
                  <a:gd name="connsiteX83" fmla="*/ 725938 w 750658"/>
                  <a:gd name="connsiteY83" fmla="*/ 285442 h 811628"/>
                  <a:gd name="connsiteX84" fmla="*/ 737157 w 750658"/>
                  <a:gd name="connsiteY84" fmla="*/ 341192 h 811628"/>
                  <a:gd name="connsiteX85" fmla="*/ 733565 w 750658"/>
                  <a:gd name="connsiteY85" fmla="*/ 359633 h 811628"/>
                  <a:gd name="connsiteX86" fmla="*/ 719245 w 750658"/>
                  <a:gd name="connsiteY86" fmla="*/ 379959 h 811628"/>
                  <a:gd name="connsiteX87" fmla="*/ 717292 w 750658"/>
                  <a:gd name="connsiteY87" fmla="*/ 384221 h 811628"/>
                  <a:gd name="connsiteX88" fmla="*/ 701201 w 750658"/>
                  <a:gd name="connsiteY88" fmla="*/ 444036 h 811628"/>
                  <a:gd name="connsiteX89" fmla="*/ 705826 w 750658"/>
                  <a:gd name="connsiteY89" fmla="*/ 459395 h 811628"/>
                  <a:gd name="connsiteX90" fmla="*/ 737732 w 750658"/>
                  <a:gd name="connsiteY90" fmla="*/ 478803 h 811628"/>
                  <a:gd name="connsiteX91" fmla="*/ 546562 w 750658"/>
                  <a:gd name="connsiteY91" fmla="*/ 546650 h 811628"/>
                  <a:gd name="connsiteX92" fmla="*/ 540198 w 750658"/>
                  <a:gd name="connsiteY92" fmla="*/ 559665 h 811628"/>
                  <a:gd name="connsiteX93" fmla="*/ 542526 w 750658"/>
                  <a:gd name="connsiteY93" fmla="*/ 589548 h 811628"/>
                  <a:gd name="connsiteX94" fmla="*/ 528862 w 750658"/>
                  <a:gd name="connsiteY94" fmla="*/ 611792 h 811628"/>
                  <a:gd name="connsiteX95" fmla="*/ 494972 w 750658"/>
                  <a:gd name="connsiteY95" fmla="*/ 619660 h 811628"/>
                  <a:gd name="connsiteX96" fmla="*/ 491806 w 750658"/>
                  <a:gd name="connsiteY96" fmla="*/ 621447 h 811628"/>
                  <a:gd name="connsiteX97" fmla="*/ 462607 w 750658"/>
                  <a:gd name="connsiteY97" fmla="*/ 648675 h 811628"/>
                  <a:gd name="connsiteX98" fmla="*/ 459441 w 750658"/>
                  <a:gd name="connsiteY98" fmla="*/ 653936 h 811628"/>
                  <a:gd name="connsiteX99" fmla="*/ 454209 w 750658"/>
                  <a:gd name="connsiteY99" fmla="*/ 670640 h 811628"/>
                  <a:gd name="connsiteX100" fmla="*/ 441758 w 750658"/>
                  <a:gd name="connsiteY100" fmla="*/ 683475 h 811628"/>
                  <a:gd name="connsiteX101" fmla="*/ 429275 w 750658"/>
                  <a:gd name="connsiteY101" fmla="*/ 686507 h 811628"/>
                  <a:gd name="connsiteX102" fmla="*/ 425207 w 750658"/>
                  <a:gd name="connsiteY102" fmla="*/ 689278 h 811628"/>
                  <a:gd name="connsiteX103" fmla="*/ 372599 w 750658"/>
                  <a:gd name="connsiteY103" fmla="*/ 754715 h 811628"/>
                  <a:gd name="connsiteX104" fmla="*/ 341924 w 750658"/>
                  <a:gd name="connsiteY104" fmla="*/ 802006 h 811628"/>
                  <a:gd name="connsiteX105" fmla="*/ 330343 w 750658"/>
                  <a:gd name="connsiteY105" fmla="*/ 809693 h 811628"/>
                  <a:gd name="connsiteX106" fmla="*/ 315367 w 750658"/>
                  <a:gd name="connsiteY106" fmla="*/ 811513 h 811628"/>
                  <a:gd name="connsiteX107" fmla="*/ 313661 w 750658"/>
                  <a:gd name="connsiteY107" fmla="*/ 811611 h 811628"/>
                  <a:gd name="connsiteX108" fmla="*/ 221324 w 750658"/>
                  <a:gd name="connsiteY108" fmla="*/ 783876 h 811628"/>
                  <a:gd name="connsiteX109" fmla="*/ 290302 w 750658"/>
                  <a:gd name="connsiteY109" fmla="*/ 793351 h 811628"/>
                  <a:gd name="connsiteX110" fmla="*/ 294583 w 750658"/>
                  <a:gd name="connsiteY110" fmla="*/ 794646 h 811628"/>
                  <a:gd name="connsiteX111" fmla="*/ 311085 w 750658"/>
                  <a:gd name="connsiteY111" fmla="*/ 802465 h 811628"/>
                  <a:gd name="connsiteX112" fmla="*/ 314219 w 750658"/>
                  <a:gd name="connsiteY112" fmla="*/ 802990 h 811628"/>
                  <a:gd name="connsiteX113" fmla="*/ 329212 w 750658"/>
                  <a:gd name="connsiteY113" fmla="*/ 801170 h 811628"/>
                  <a:gd name="connsiteX114" fmla="*/ 334608 w 750658"/>
                  <a:gd name="connsiteY114" fmla="*/ 797334 h 811628"/>
                  <a:gd name="connsiteX115" fmla="*/ 365301 w 750658"/>
                  <a:gd name="connsiteY115" fmla="*/ 750027 h 811628"/>
                  <a:gd name="connsiteX116" fmla="*/ 366465 w 750658"/>
                  <a:gd name="connsiteY116" fmla="*/ 748420 h 811628"/>
                  <a:gd name="connsiteX117" fmla="*/ 418416 w 750658"/>
                  <a:gd name="connsiteY117" fmla="*/ 683901 h 811628"/>
                  <a:gd name="connsiteX118" fmla="*/ 427142 w 750658"/>
                  <a:gd name="connsiteY118" fmla="*/ 678131 h 811628"/>
                  <a:gd name="connsiteX119" fmla="*/ 439642 w 750658"/>
                  <a:gd name="connsiteY119" fmla="*/ 675099 h 811628"/>
                  <a:gd name="connsiteX120" fmla="*/ 445925 w 750658"/>
                  <a:gd name="connsiteY120" fmla="*/ 668083 h 811628"/>
                  <a:gd name="connsiteX121" fmla="*/ 451157 w 750658"/>
                  <a:gd name="connsiteY121" fmla="*/ 651363 h 811628"/>
                  <a:gd name="connsiteX122" fmla="*/ 456653 w 750658"/>
                  <a:gd name="connsiteY122" fmla="*/ 642396 h 811628"/>
                  <a:gd name="connsiteX123" fmla="*/ 485819 w 750658"/>
                  <a:gd name="connsiteY123" fmla="*/ 615186 h 811628"/>
                  <a:gd name="connsiteX124" fmla="*/ 492905 w 750658"/>
                  <a:gd name="connsiteY124" fmla="*/ 611301 h 811628"/>
                  <a:gd name="connsiteX125" fmla="*/ 526828 w 750658"/>
                  <a:gd name="connsiteY125" fmla="*/ 603432 h 811628"/>
                  <a:gd name="connsiteX126" fmla="*/ 533849 w 750658"/>
                  <a:gd name="connsiteY126" fmla="*/ 590237 h 811628"/>
                  <a:gd name="connsiteX127" fmla="*/ 531520 w 750658"/>
                  <a:gd name="connsiteY127" fmla="*/ 560354 h 811628"/>
                  <a:gd name="connsiteX128" fmla="*/ 543593 w 750658"/>
                  <a:gd name="connsiteY128" fmla="*/ 538569 h 811628"/>
                  <a:gd name="connsiteX129" fmla="*/ 717703 w 750658"/>
                  <a:gd name="connsiteY129" fmla="*/ 476771 h 811628"/>
                  <a:gd name="connsiteX130" fmla="*/ 701266 w 750658"/>
                  <a:gd name="connsiteY130" fmla="*/ 466755 h 811628"/>
                  <a:gd name="connsiteX131" fmla="*/ 692819 w 750658"/>
                  <a:gd name="connsiteY131" fmla="*/ 441806 h 811628"/>
                  <a:gd name="connsiteX132" fmla="*/ 708910 w 750658"/>
                  <a:gd name="connsiteY132" fmla="*/ 382008 h 811628"/>
                  <a:gd name="connsiteX133" fmla="*/ 712126 w 750658"/>
                  <a:gd name="connsiteY133" fmla="*/ 375025 h 811628"/>
                  <a:gd name="connsiteX134" fmla="*/ 726462 w 750658"/>
                  <a:gd name="connsiteY134" fmla="*/ 354699 h 811628"/>
                  <a:gd name="connsiteX135" fmla="*/ 728644 w 750658"/>
                  <a:gd name="connsiteY135" fmla="*/ 342913 h 811628"/>
                  <a:gd name="connsiteX136" fmla="*/ 717407 w 750658"/>
                  <a:gd name="connsiteY136" fmla="*/ 287163 h 811628"/>
                  <a:gd name="connsiteX137" fmla="*/ 717424 w 750658"/>
                  <a:gd name="connsiteY137" fmla="*/ 277131 h 811628"/>
                  <a:gd name="connsiteX138" fmla="*/ 729808 w 750658"/>
                  <a:gd name="connsiteY138" fmla="*/ 216808 h 811628"/>
                  <a:gd name="connsiteX139" fmla="*/ 731909 w 750658"/>
                  <a:gd name="connsiteY139" fmla="*/ 210826 h 811628"/>
                  <a:gd name="connsiteX140" fmla="*/ 741504 w 750658"/>
                  <a:gd name="connsiteY140" fmla="*/ 192138 h 811628"/>
                  <a:gd name="connsiteX141" fmla="*/ 726824 w 750658"/>
                  <a:gd name="connsiteY141" fmla="*/ 128324 h 811628"/>
                  <a:gd name="connsiteX142" fmla="*/ 723985 w 750658"/>
                  <a:gd name="connsiteY142" fmla="*/ 122571 h 811628"/>
                  <a:gd name="connsiteX143" fmla="*/ 695558 w 750658"/>
                  <a:gd name="connsiteY143" fmla="*/ 90458 h 811628"/>
                  <a:gd name="connsiteX144" fmla="*/ 694097 w 750658"/>
                  <a:gd name="connsiteY144" fmla="*/ 89114 h 811628"/>
                  <a:gd name="connsiteX145" fmla="*/ 662242 w 750658"/>
                  <a:gd name="connsiteY145" fmla="*/ 65870 h 811628"/>
                  <a:gd name="connsiteX146" fmla="*/ 660388 w 750658"/>
                  <a:gd name="connsiteY146" fmla="*/ 64887 h 811628"/>
                  <a:gd name="connsiteX147" fmla="*/ 621528 w 750658"/>
                  <a:gd name="connsiteY147" fmla="*/ 51757 h 811628"/>
                  <a:gd name="connsiteX148" fmla="*/ 619034 w 750658"/>
                  <a:gd name="connsiteY148" fmla="*/ 50642 h 811628"/>
                  <a:gd name="connsiteX149" fmla="*/ 595380 w 750658"/>
                  <a:gd name="connsiteY149" fmla="*/ 37578 h 811628"/>
                  <a:gd name="connsiteX150" fmla="*/ 593395 w 750658"/>
                  <a:gd name="connsiteY150" fmla="*/ 36266 h 811628"/>
                  <a:gd name="connsiteX151" fmla="*/ 568100 w 750658"/>
                  <a:gd name="connsiteY151" fmla="*/ 17038 h 811628"/>
                  <a:gd name="connsiteX152" fmla="*/ 566116 w 750658"/>
                  <a:gd name="connsiteY152" fmla="*/ 15972 h 811628"/>
                  <a:gd name="connsiteX153" fmla="*/ 544872 w 750658"/>
                  <a:gd name="connsiteY153" fmla="*/ 8924 h 811628"/>
                  <a:gd name="connsiteX154" fmla="*/ 542231 w 750658"/>
                  <a:gd name="connsiteY154" fmla="*/ 8694 h 811628"/>
                  <a:gd name="connsiteX155" fmla="*/ 460442 w 750658"/>
                  <a:gd name="connsiteY155" fmla="*/ 22152 h 811628"/>
                  <a:gd name="connsiteX156" fmla="*/ 446400 w 750658"/>
                  <a:gd name="connsiteY156" fmla="*/ 30709 h 811628"/>
                  <a:gd name="connsiteX157" fmla="*/ 430932 w 750658"/>
                  <a:gd name="connsiteY157" fmla="*/ 75361 h 811628"/>
                  <a:gd name="connsiteX158" fmla="*/ 431079 w 750658"/>
                  <a:gd name="connsiteY158" fmla="*/ 86295 h 811628"/>
                  <a:gd name="connsiteX159" fmla="*/ 440511 w 750658"/>
                  <a:gd name="connsiteY159" fmla="*/ 111161 h 811628"/>
                  <a:gd name="connsiteX160" fmla="*/ 441906 w 750658"/>
                  <a:gd name="connsiteY160" fmla="*/ 122833 h 811628"/>
                  <a:gd name="connsiteX161" fmla="*/ 431014 w 750658"/>
                  <a:gd name="connsiteY161" fmla="*/ 215612 h 811628"/>
                  <a:gd name="connsiteX162" fmla="*/ 424305 w 750658"/>
                  <a:gd name="connsiteY162" fmla="*/ 295867 h 811628"/>
                  <a:gd name="connsiteX163" fmla="*/ 439150 w 750658"/>
                  <a:gd name="connsiteY163" fmla="*/ 309948 h 811628"/>
                  <a:gd name="connsiteX164" fmla="*/ 479405 w 750658"/>
                  <a:gd name="connsiteY164" fmla="*/ 339618 h 811628"/>
                  <a:gd name="connsiteX165" fmla="*/ 501796 w 750658"/>
                  <a:gd name="connsiteY165" fmla="*/ 320865 h 811628"/>
                  <a:gd name="connsiteX166" fmla="*/ 505930 w 750658"/>
                  <a:gd name="connsiteY166" fmla="*/ 401105 h 811628"/>
                  <a:gd name="connsiteX167" fmla="*/ 499910 w 750658"/>
                  <a:gd name="connsiteY167" fmla="*/ 418251 h 811628"/>
                  <a:gd name="connsiteX168" fmla="*/ 488607 w 750658"/>
                  <a:gd name="connsiteY168" fmla="*/ 423037 h 811628"/>
                  <a:gd name="connsiteX169" fmla="*/ 460409 w 750658"/>
                  <a:gd name="connsiteY169" fmla="*/ 422218 h 811628"/>
                  <a:gd name="connsiteX170" fmla="*/ 446876 w 750658"/>
                  <a:gd name="connsiteY170" fmla="*/ 413349 h 811628"/>
                  <a:gd name="connsiteX171" fmla="*/ 425567 w 750658"/>
                  <a:gd name="connsiteY171" fmla="*/ 375615 h 811628"/>
                  <a:gd name="connsiteX172" fmla="*/ 405342 w 750658"/>
                  <a:gd name="connsiteY172" fmla="*/ 344814 h 811628"/>
                  <a:gd name="connsiteX173" fmla="*/ 400667 w 750658"/>
                  <a:gd name="connsiteY173" fmla="*/ 341175 h 811628"/>
                  <a:gd name="connsiteX174" fmla="*/ 361183 w 750658"/>
                  <a:gd name="connsiteY174" fmla="*/ 331340 h 811628"/>
                  <a:gd name="connsiteX175" fmla="*/ 348847 w 750658"/>
                  <a:gd name="connsiteY175" fmla="*/ 318636 h 811628"/>
                  <a:gd name="connsiteX176" fmla="*/ 342926 w 750658"/>
                  <a:gd name="connsiteY176" fmla="*/ 300080 h 811628"/>
                  <a:gd name="connsiteX177" fmla="*/ 337201 w 750658"/>
                  <a:gd name="connsiteY177" fmla="*/ 293261 h 811628"/>
                  <a:gd name="connsiteX178" fmla="*/ 331902 w 750658"/>
                  <a:gd name="connsiteY178" fmla="*/ 294081 h 811628"/>
                  <a:gd name="connsiteX179" fmla="*/ 308903 w 750658"/>
                  <a:gd name="connsiteY179" fmla="*/ 309719 h 811628"/>
                  <a:gd name="connsiteX180" fmla="*/ 297553 w 750658"/>
                  <a:gd name="connsiteY180" fmla="*/ 311997 h 811628"/>
                  <a:gd name="connsiteX181" fmla="*/ 256018 w 750658"/>
                  <a:gd name="connsiteY181" fmla="*/ 302801 h 811628"/>
                  <a:gd name="connsiteX182" fmla="*/ 245487 w 750658"/>
                  <a:gd name="connsiteY182" fmla="*/ 294835 h 811628"/>
                  <a:gd name="connsiteX183" fmla="*/ 228542 w 750658"/>
                  <a:gd name="connsiteY183" fmla="*/ 267001 h 811628"/>
                  <a:gd name="connsiteX184" fmla="*/ 223473 w 750658"/>
                  <a:gd name="connsiteY184" fmla="*/ 262969 h 811628"/>
                  <a:gd name="connsiteX185" fmla="*/ 190715 w 750658"/>
                  <a:gd name="connsiteY185" fmla="*/ 255936 h 811628"/>
                  <a:gd name="connsiteX186" fmla="*/ 189025 w 750658"/>
                  <a:gd name="connsiteY186" fmla="*/ 255838 h 811628"/>
                  <a:gd name="connsiteX187" fmla="*/ 156742 w 750658"/>
                  <a:gd name="connsiteY187" fmla="*/ 258871 h 811628"/>
                  <a:gd name="connsiteX188" fmla="*/ 152034 w 750658"/>
                  <a:gd name="connsiteY188" fmla="*/ 231725 h 811628"/>
                  <a:gd name="connsiteX189" fmla="*/ 140782 w 750658"/>
                  <a:gd name="connsiteY189" fmla="*/ 230971 h 811628"/>
                  <a:gd name="connsiteX190" fmla="*/ 144702 w 750658"/>
                  <a:gd name="connsiteY190" fmla="*/ 245314 h 811628"/>
                  <a:gd name="connsiteX191" fmla="*/ 144965 w 750658"/>
                  <a:gd name="connsiteY191" fmla="*/ 257445 h 811628"/>
                  <a:gd name="connsiteX192" fmla="*/ 138124 w 750658"/>
                  <a:gd name="connsiteY192" fmla="*/ 287622 h 811628"/>
                  <a:gd name="connsiteX193" fmla="*/ 138354 w 750658"/>
                  <a:gd name="connsiteY193" fmla="*/ 295851 h 811628"/>
                  <a:gd name="connsiteX194" fmla="*/ 146621 w 750658"/>
                  <a:gd name="connsiteY194" fmla="*/ 324013 h 811628"/>
                  <a:gd name="connsiteX195" fmla="*/ 146572 w 750658"/>
                  <a:gd name="connsiteY195" fmla="*/ 338143 h 811628"/>
                  <a:gd name="connsiteX196" fmla="*/ 140733 w 750658"/>
                  <a:gd name="connsiteY196" fmla="*/ 357682 h 811628"/>
                  <a:gd name="connsiteX197" fmla="*/ 140551 w 750658"/>
                  <a:gd name="connsiteY197" fmla="*/ 366288 h 811628"/>
                  <a:gd name="connsiteX198" fmla="*/ 147393 w 750658"/>
                  <a:gd name="connsiteY198" fmla="*/ 394138 h 811628"/>
                  <a:gd name="connsiteX199" fmla="*/ 21066 w 750658"/>
                  <a:gd name="connsiteY199" fmla="*/ 392810 h 811628"/>
                  <a:gd name="connsiteX200" fmla="*/ 21017 w 750658"/>
                  <a:gd name="connsiteY200" fmla="*/ 392810 h 811628"/>
                  <a:gd name="connsiteX201" fmla="*/ 12701 w 750658"/>
                  <a:gd name="connsiteY201" fmla="*/ 404531 h 811628"/>
                  <a:gd name="connsiteX202" fmla="*/ 8501 w 750658"/>
                  <a:gd name="connsiteY202" fmla="*/ 645084 h 811628"/>
                  <a:gd name="connsiteX203" fmla="*/ 10700 w 750658"/>
                  <a:gd name="connsiteY203" fmla="*/ 653477 h 811628"/>
                  <a:gd name="connsiteX204" fmla="*/ 50905 w 750658"/>
                  <a:gd name="connsiteY204" fmla="*/ 716538 h 811628"/>
                  <a:gd name="connsiteX205" fmla="*/ 51643 w 750658"/>
                  <a:gd name="connsiteY205" fmla="*/ 717603 h 811628"/>
                  <a:gd name="connsiteX206" fmla="*/ 87190 w 750658"/>
                  <a:gd name="connsiteY206" fmla="*/ 762042 h 811628"/>
                  <a:gd name="connsiteX207" fmla="*/ 94572 w 750658"/>
                  <a:gd name="connsiteY207" fmla="*/ 764648 h 811628"/>
                  <a:gd name="connsiteX208" fmla="*/ 138058 w 750658"/>
                  <a:gd name="connsiteY208" fmla="*/ 748551 h 811628"/>
                  <a:gd name="connsiteX209" fmla="*/ 144916 w 750658"/>
                  <a:gd name="connsiteY209" fmla="*/ 747781 h 811628"/>
                  <a:gd name="connsiteX210" fmla="*/ 181249 w 750658"/>
                  <a:gd name="connsiteY210" fmla="*/ 752682 h 811628"/>
                  <a:gd name="connsiteX211" fmla="*/ 187992 w 750658"/>
                  <a:gd name="connsiteY211" fmla="*/ 755420 h 811628"/>
                  <a:gd name="connsiteX212" fmla="*/ 212795 w 750658"/>
                  <a:gd name="connsiteY212" fmla="*/ 773254 h 811628"/>
                  <a:gd name="connsiteX213" fmla="*/ 212795 w 750658"/>
                  <a:gd name="connsiteY213" fmla="*/ 779762 h 811628"/>
                  <a:gd name="connsiteX214" fmla="*/ 221242 w 750658"/>
                  <a:gd name="connsiteY214" fmla="*/ 783876 h 81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750658" h="811628">
                    <a:moveTo>
                      <a:pt x="313579" y="811628"/>
                    </a:moveTo>
                    <a:cubicBezTo>
                      <a:pt x="311512" y="811628"/>
                      <a:pt x="309412" y="811169"/>
                      <a:pt x="307444" y="810251"/>
                    </a:cubicBezTo>
                    <a:lnTo>
                      <a:pt x="290893" y="802399"/>
                    </a:lnTo>
                    <a:cubicBezTo>
                      <a:pt x="290318" y="802137"/>
                      <a:pt x="289744" y="801940"/>
                      <a:pt x="289187" y="801875"/>
                    </a:cubicBezTo>
                    <a:lnTo>
                      <a:pt x="218207" y="791892"/>
                    </a:lnTo>
                    <a:lnTo>
                      <a:pt x="204297" y="785122"/>
                    </a:lnTo>
                    <a:lnTo>
                      <a:pt x="204297" y="777647"/>
                    </a:lnTo>
                    <a:lnTo>
                      <a:pt x="183071" y="762386"/>
                    </a:lnTo>
                    <a:cubicBezTo>
                      <a:pt x="182185" y="761747"/>
                      <a:pt x="181167" y="761321"/>
                      <a:pt x="180200" y="761190"/>
                    </a:cubicBezTo>
                    <a:lnTo>
                      <a:pt x="143865" y="756289"/>
                    </a:lnTo>
                    <a:cubicBezTo>
                      <a:pt x="142897" y="756190"/>
                      <a:pt x="142028" y="756289"/>
                      <a:pt x="141159" y="756600"/>
                    </a:cubicBezTo>
                    <a:lnTo>
                      <a:pt x="97673" y="772697"/>
                    </a:lnTo>
                    <a:cubicBezTo>
                      <a:pt x="91553" y="774959"/>
                      <a:pt x="85008" y="772926"/>
                      <a:pt x="80580" y="767402"/>
                    </a:cubicBezTo>
                    <a:lnTo>
                      <a:pt x="44983" y="722881"/>
                    </a:lnTo>
                    <a:cubicBezTo>
                      <a:pt x="44507" y="722258"/>
                      <a:pt x="44114" y="721718"/>
                      <a:pt x="43721" y="721095"/>
                    </a:cubicBezTo>
                    <a:lnTo>
                      <a:pt x="3547" y="658067"/>
                    </a:lnTo>
                    <a:cubicBezTo>
                      <a:pt x="1185" y="654330"/>
                      <a:pt x="-78" y="649658"/>
                      <a:pt x="4" y="644921"/>
                    </a:cubicBezTo>
                    <a:lnTo>
                      <a:pt x="4204" y="404367"/>
                    </a:lnTo>
                    <a:cubicBezTo>
                      <a:pt x="4384" y="393007"/>
                      <a:pt x="11815" y="384172"/>
                      <a:pt x="21132" y="384172"/>
                    </a:cubicBezTo>
                    <a:lnTo>
                      <a:pt x="21263" y="384172"/>
                    </a:lnTo>
                    <a:lnTo>
                      <a:pt x="136516" y="385401"/>
                    </a:lnTo>
                    <a:lnTo>
                      <a:pt x="132300" y="368304"/>
                    </a:lnTo>
                    <a:cubicBezTo>
                      <a:pt x="131267" y="364042"/>
                      <a:pt x="131365" y="359370"/>
                      <a:pt x="132613" y="355207"/>
                    </a:cubicBezTo>
                    <a:lnTo>
                      <a:pt x="138436" y="335668"/>
                    </a:lnTo>
                    <a:cubicBezTo>
                      <a:pt x="139322" y="332684"/>
                      <a:pt x="139338" y="329390"/>
                      <a:pt x="138452" y="326406"/>
                    </a:cubicBezTo>
                    <a:lnTo>
                      <a:pt x="130185" y="298261"/>
                    </a:lnTo>
                    <a:cubicBezTo>
                      <a:pt x="129003" y="294212"/>
                      <a:pt x="128872" y="289885"/>
                      <a:pt x="129823" y="285704"/>
                    </a:cubicBezTo>
                    <a:lnTo>
                      <a:pt x="136664" y="255510"/>
                    </a:lnTo>
                    <a:cubicBezTo>
                      <a:pt x="137271" y="252920"/>
                      <a:pt x="137205" y="250117"/>
                      <a:pt x="136500" y="247560"/>
                    </a:cubicBezTo>
                    <a:lnTo>
                      <a:pt x="129397" y="221546"/>
                    </a:lnTo>
                    <a:lnTo>
                      <a:pt x="159465" y="223578"/>
                    </a:lnTo>
                    <a:lnTo>
                      <a:pt x="163977" y="249544"/>
                    </a:lnTo>
                    <a:lnTo>
                      <a:pt x="188369" y="247249"/>
                    </a:lnTo>
                    <a:cubicBezTo>
                      <a:pt x="189862" y="247150"/>
                      <a:pt x="191306" y="247216"/>
                      <a:pt x="192683" y="247511"/>
                    </a:cubicBezTo>
                    <a:lnTo>
                      <a:pt x="225392" y="254543"/>
                    </a:lnTo>
                    <a:cubicBezTo>
                      <a:pt x="229641" y="255428"/>
                      <a:pt x="233430" y="258247"/>
                      <a:pt x="236006" y="262510"/>
                    </a:cubicBezTo>
                    <a:lnTo>
                      <a:pt x="252967" y="290343"/>
                    </a:lnTo>
                    <a:cubicBezTo>
                      <a:pt x="254280" y="292507"/>
                      <a:pt x="256084" y="293933"/>
                      <a:pt x="258003" y="294376"/>
                    </a:cubicBezTo>
                    <a:lnTo>
                      <a:pt x="299521" y="303572"/>
                    </a:lnTo>
                    <a:cubicBezTo>
                      <a:pt x="301096" y="303899"/>
                      <a:pt x="302703" y="303588"/>
                      <a:pt x="304180" y="302572"/>
                    </a:cubicBezTo>
                    <a:lnTo>
                      <a:pt x="327178" y="286934"/>
                    </a:lnTo>
                    <a:cubicBezTo>
                      <a:pt x="331147" y="284278"/>
                      <a:pt x="335757" y="283622"/>
                      <a:pt x="340120" y="285098"/>
                    </a:cubicBezTo>
                    <a:cubicBezTo>
                      <a:pt x="345254" y="286885"/>
                      <a:pt x="349306" y="291376"/>
                      <a:pt x="351243" y="297425"/>
                    </a:cubicBezTo>
                    <a:lnTo>
                      <a:pt x="357164" y="315997"/>
                    </a:lnTo>
                    <a:cubicBezTo>
                      <a:pt x="358312" y="319620"/>
                      <a:pt x="360691" y="322292"/>
                      <a:pt x="363381" y="322963"/>
                    </a:cubicBezTo>
                    <a:lnTo>
                      <a:pt x="402865" y="332783"/>
                    </a:lnTo>
                    <a:cubicBezTo>
                      <a:pt x="406753" y="333733"/>
                      <a:pt x="410214" y="336323"/>
                      <a:pt x="412642" y="340044"/>
                    </a:cubicBezTo>
                    <a:lnTo>
                      <a:pt x="433146" y="371304"/>
                    </a:lnTo>
                    <a:lnTo>
                      <a:pt x="454471" y="409071"/>
                    </a:lnTo>
                    <a:cubicBezTo>
                      <a:pt x="456013" y="411825"/>
                      <a:pt x="458375" y="413514"/>
                      <a:pt x="460754" y="413579"/>
                    </a:cubicBezTo>
                    <a:lnTo>
                      <a:pt x="488969" y="414398"/>
                    </a:lnTo>
                    <a:lnTo>
                      <a:pt x="489132" y="414398"/>
                    </a:lnTo>
                    <a:cubicBezTo>
                      <a:pt x="491248" y="414398"/>
                      <a:pt x="492856" y="413202"/>
                      <a:pt x="493857" y="412202"/>
                    </a:cubicBezTo>
                    <a:cubicBezTo>
                      <a:pt x="496318" y="409694"/>
                      <a:pt x="497646" y="405695"/>
                      <a:pt x="497416" y="401498"/>
                    </a:cubicBezTo>
                    <a:lnTo>
                      <a:pt x="494185" y="338487"/>
                    </a:lnTo>
                    <a:lnTo>
                      <a:pt x="479832" y="350486"/>
                    </a:lnTo>
                    <a:lnTo>
                      <a:pt x="434131" y="316816"/>
                    </a:lnTo>
                    <a:cubicBezTo>
                      <a:pt x="433556" y="316391"/>
                      <a:pt x="432982" y="315931"/>
                      <a:pt x="432458" y="315407"/>
                    </a:cubicBezTo>
                    <a:lnTo>
                      <a:pt x="415496" y="299212"/>
                    </a:lnTo>
                    <a:lnTo>
                      <a:pt x="422550" y="214710"/>
                    </a:lnTo>
                    <a:lnTo>
                      <a:pt x="433458" y="121784"/>
                    </a:lnTo>
                    <a:cubicBezTo>
                      <a:pt x="433753" y="119161"/>
                      <a:pt x="433458" y="116522"/>
                      <a:pt x="432556" y="114161"/>
                    </a:cubicBezTo>
                    <a:lnTo>
                      <a:pt x="423140" y="89311"/>
                    </a:lnTo>
                    <a:cubicBezTo>
                      <a:pt x="421122" y="84016"/>
                      <a:pt x="421024" y="77885"/>
                      <a:pt x="422894" y="72509"/>
                    </a:cubicBezTo>
                    <a:lnTo>
                      <a:pt x="439363" y="24923"/>
                    </a:lnTo>
                    <a:lnTo>
                      <a:pt x="458293" y="13760"/>
                    </a:lnTo>
                    <a:lnTo>
                      <a:pt x="540886" y="187"/>
                    </a:lnTo>
                    <a:cubicBezTo>
                      <a:pt x="543199" y="-190"/>
                      <a:pt x="545479" y="7"/>
                      <a:pt x="547694" y="744"/>
                    </a:cubicBezTo>
                    <a:lnTo>
                      <a:pt x="568887" y="7776"/>
                    </a:lnTo>
                    <a:cubicBezTo>
                      <a:pt x="570430" y="8285"/>
                      <a:pt x="571939" y="9088"/>
                      <a:pt x="573383" y="10154"/>
                    </a:cubicBezTo>
                    <a:lnTo>
                      <a:pt x="599644" y="30021"/>
                    </a:lnTo>
                    <a:lnTo>
                      <a:pt x="623316" y="43101"/>
                    </a:lnTo>
                    <a:cubicBezTo>
                      <a:pt x="623660" y="43298"/>
                      <a:pt x="624005" y="43462"/>
                      <a:pt x="624349" y="43577"/>
                    </a:cubicBezTo>
                    <a:lnTo>
                      <a:pt x="663226" y="56724"/>
                    </a:lnTo>
                    <a:cubicBezTo>
                      <a:pt x="664752" y="57231"/>
                      <a:pt x="666163" y="57986"/>
                      <a:pt x="667441" y="58920"/>
                    </a:cubicBezTo>
                    <a:lnTo>
                      <a:pt x="699297" y="82164"/>
                    </a:lnTo>
                    <a:cubicBezTo>
                      <a:pt x="700348" y="82950"/>
                      <a:pt x="701266" y="83787"/>
                      <a:pt x="702087" y="84721"/>
                    </a:cubicBezTo>
                    <a:lnTo>
                      <a:pt x="730514" y="116833"/>
                    </a:lnTo>
                    <a:cubicBezTo>
                      <a:pt x="732762" y="119406"/>
                      <a:pt x="734418" y="122702"/>
                      <a:pt x="735271" y="126357"/>
                    </a:cubicBezTo>
                    <a:lnTo>
                      <a:pt x="750658" y="193253"/>
                    </a:lnTo>
                    <a:lnTo>
                      <a:pt x="739634" y="214776"/>
                    </a:lnTo>
                    <a:cubicBezTo>
                      <a:pt x="739027" y="215923"/>
                      <a:pt x="738601" y="217186"/>
                      <a:pt x="738323" y="218513"/>
                    </a:cubicBezTo>
                    <a:lnTo>
                      <a:pt x="725938" y="278836"/>
                    </a:lnTo>
                    <a:cubicBezTo>
                      <a:pt x="725478" y="281016"/>
                      <a:pt x="725478" y="283311"/>
                      <a:pt x="725938" y="285442"/>
                    </a:cubicBezTo>
                    <a:lnTo>
                      <a:pt x="737157" y="341192"/>
                    </a:lnTo>
                    <a:cubicBezTo>
                      <a:pt x="738470" y="347699"/>
                      <a:pt x="737125" y="354600"/>
                      <a:pt x="733565" y="359633"/>
                    </a:cubicBezTo>
                    <a:lnTo>
                      <a:pt x="719245" y="379959"/>
                    </a:lnTo>
                    <a:cubicBezTo>
                      <a:pt x="718392" y="381188"/>
                      <a:pt x="717719" y="382664"/>
                      <a:pt x="717292" y="384221"/>
                    </a:cubicBezTo>
                    <a:lnTo>
                      <a:pt x="701201" y="444036"/>
                    </a:lnTo>
                    <a:cubicBezTo>
                      <a:pt x="699577" y="450084"/>
                      <a:pt x="701610" y="456821"/>
                      <a:pt x="705826" y="459395"/>
                    </a:cubicBezTo>
                    <a:lnTo>
                      <a:pt x="737732" y="478803"/>
                    </a:lnTo>
                    <a:lnTo>
                      <a:pt x="546562" y="546650"/>
                    </a:lnTo>
                    <a:cubicBezTo>
                      <a:pt x="542461" y="548109"/>
                      <a:pt x="539722" y="553699"/>
                      <a:pt x="540198" y="559665"/>
                    </a:cubicBezTo>
                    <a:lnTo>
                      <a:pt x="542526" y="589548"/>
                    </a:lnTo>
                    <a:cubicBezTo>
                      <a:pt x="543347" y="600252"/>
                      <a:pt x="537490" y="609825"/>
                      <a:pt x="528862" y="611792"/>
                    </a:cubicBezTo>
                    <a:lnTo>
                      <a:pt x="494972" y="619660"/>
                    </a:lnTo>
                    <a:cubicBezTo>
                      <a:pt x="493857" y="619923"/>
                      <a:pt x="492757" y="620546"/>
                      <a:pt x="491806" y="621447"/>
                    </a:cubicBezTo>
                    <a:lnTo>
                      <a:pt x="462607" y="648675"/>
                    </a:lnTo>
                    <a:cubicBezTo>
                      <a:pt x="461213" y="649969"/>
                      <a:pt x="460114" y="651789"/>
                      <a:pt x="459441" y="653936"/>
                    </a:cubicBezTo>
                    <a:lnTo>
                      <a:pt x="454209" y="670640"/>
                    </a:lnTo>
                    <a:cubicBezTo>
                      <a:pt x="452141" y="677295"/>
                      <a:pt x="447483" y="682082"/>
                      <a:pt x="441758" y="683475"/>
                    </a:cubicBezTo>
                    <a:lnTo>
                      <a:pt x="429275" y="686507"/>
                    </a:lnTo>
                    <a:cubicBezTo>
                      <a:pt x="427782" y="686868"/>
                      <a:pt x="426371" y="687835"/>
                      <a:pt x="425207" y="689278"/>
                    </a:cubicBezTo>
                    <a:lnTo>
                      <a:pt x="372599" y="754715"/>
                    </a:lnTo>
                    <a:lnTo>
                      <a:pt x="341924" y="802006"/>
                    </a:lnTo>
                    <a:cubicBezTo>
                      <a:pt x="339071" y="806415"/>
                      <a:pt x="334970" y="809136"/>
                      <a:pt x="330343" y="809693"/>
                    </a:cubicBezTo>
                    <a:lnTo>
                      <a:pt x="315367" y="811513"/>
                    </a:lnTo>
                    <a:cubicBezTo>
                      <a:pt x="314793" y="811579"/>
                      <a:pt x="314219" y="811611"/>
                      <a:pt x="313661" y="811611"/>
                    </a:cubicBezTo>
                    <a:close/>
                    <a:moveTo>
                      <a:pt x="221324" y="783876"/>
                    </a:moveTo>
                    <a:lnTo>
                      <a:pt x="290302" y="793351"/>
                    </a:lnTo>
                    <a:cubicBezTo>
                      <a:pt x="291762" y="793547"/>
                      <a:pt x="293206" y="793990"/>
                      <a:pt x="294583" y="794646"/>
                    </a:cubicBezTo>
                    <a:lnTo>
                      <a:pt x="311085" y="802465"/>
                    </a:lnTo>
                    <a:cubicBezTo>
                      <a:pt x="312119" y="802940"/>
                      <a:pt x="313235" y="803121"/>
                      <a:pt x="314219" y="802990"/>
                    </a:cubicBezTo>
                    <a:lnTo>
                      <a:pt x="329212" y="801170"/>
                    </a:lnTo>
                    <a:cubicBezTo>
                      <a:pt x="331245" y="800924"/>
                      <a:pt x="333165" y="799563"/>
                      <a:pt x="334608" y="797334"/>
                    </a:cubicBezTo>
                    <a:lnTo>
                      <a:pt x="365301" y="750027"/>
                    </a:lnTo>
                    <a:cubicBezTo>
                      <a:pt x="365677" y="749453"/>
                      <a:pt x="366071" y="748912"/>
                      <a:pt x="366465" y="748420"/>
                    </a:cubicBezTo>
                    <a:lnTo>
                      <a:pt x="418416" y="683901"/>
                    </a:lnTo>
                    <a:cubicBezTo>
                      <a:pt x="420761" y="680967"/>
                      <a:pt x="423780" y="678967"/>
                      <a:pt x="427142" y="678131"/>
                    </a:cubicBezTo>
                    <a:lnTo>
                      <a:pt x="439642" y="675099"/>
                    </a:lnTo>
                    <a:cubicBezTo>
                      <a:pt x="442365" y="674443"/>
                      <a:pt x="444776" y="671754"/>
                      <a:pt x="445925" y="668083"/>
                    </a:cubicBezTo>
                    <a:lnTo>
                      <a:pt x="451157" y="651363"/>
                    </a:lnTo>
                    <a:cubicBezTo>
                      <a:pt x="452273" y="647789"/>
                      <a:pt x="454160" y="644691"/>
                      <a:pt x="456653" y="642396"/>
                    </a:cubicBezTo>
                    <a:lnTo>
                      <a:pt x="485819" y="615186"/>
                    </a:lnTo>
                    <a:cubicBezTo>
                      <a:pt x="487852" y="613268"/>
                      <a:pt x="490313" y="611907"/>
                      <a:pt x="492905" y="611301"/>
                    </a:cubicBezTo>
                    <a:lnTo>
                      <a:pt x="526828" y="603432"/>
                    </a:lnTo>
                    <a:cubicBezTo>
                      <a:pt x="531176" y="602432"/>
                      <a:pt x="534341" y="596498"/>
                      <a:pt x="533849" y="590237"/>
                    </a:cubicBezTo>
                    <a:lnTo>
                      <a:pt x="531520" y="560354"/>
                    </a:lnTo>
                    <a:cubicBezTo>
                      <a:pt x="530749" y="550470"/>
                      <a:pt x="535817" y="541306"/>
                      <a:pt x="543593" y="538569"/>
                    </a:cubicBezTo>
                    <a:lnTo>
                      <a:pt x="717703" y="476771"/>
                    </a:lnTo>
                    <a:lnTo>
                      <a:pt x="701266" y="466755"/>
                    </a:lnTo>
                    <a:cubicBezTo>
                      <a:pt x="693819" y="462231"/>
                      <a:pt x="690194" y="451494"/>
                      <a:pt x="692819" y="441806"/>
                    </a:cubicBezTo>
                    <a:lnTo>
                      <a:pt x="708910" y="382008"/>
                    </a:lnTo>
                    <a:cubicBezTo>
                      <a:pt x="709583" y="379451"/>
                      <a:pt x="710682" y="377107"/>
                      <a:pt x="712126" y="375025"/>
                    </a:cubicBezTo>
                    <a:lnTo>
                      <a:pt x="726462" y="354699"/>
                    </a:lnTo>
                    <a:cubicBezTo>
                      <a:pt x="728644" y="351568"/>
                      <a:pt x="729497" y="347060"/>
                      <a:pt x="728644" y="342913"/>
                    </a:cubicBezTo>
                    <a:lnTo>
                      <a:pt x="717407" y="287163"/>
                    </a:lnTo>
                    <a:cubicBezTo>
                      <a:pt x="716752" y="283901"/>
                      <a:pt x="716752" y="280442"/>
                      <a:pt x="717424" y="277131"/>
                    </a:cubicBezTo>
                    <a:lnTo>
                      <a:pt x="729808" y="216808"/>
                    </a:lnTo>
                    <a:cubicBezTo>
                      <a:pt x="730252" y="214677"/>
                      <a:pt x="730957" y="212677"/>
                      <a:pt x="731909" y="210826"/>
                    </a:cubicBezTo>
                    <a:lnTo>
                      <a:pt x="741504" y="192138"/>
                    </a:lnTo>
                    <a:lnTo>
                      <a:pt x="726824" y="128324"/>
                    </a:lnTo>
                    <a:cubicBezTo>
                      <a:pt x="726282" y="126062"/>
                      <a:pt x="725314" y="124062"/>
                      <a:pt x="723985" y="122571"/>
                    </a:cubicBezTo>
                    <a:lnTo>
                      <a:pt x="695558" y="90458"/>
                    </a:lnTo>
                    <a:cubicBezTo>
                      <a:pt x="695114" y="89966"/>
                      <a:pt x="694639" y="89524"/>
                      <a:pt x="694097" y="89114"/>
                    </a:cubicBezTo>
                    <a:lnTo>
                      <a:pt x="662242" y="65870"/>
                    </a:lnTo>
                    <a:cubicBezTo>
                      <a:pt x="661651" y="65427"/>
                      <a:pt x="661044" y="65116"/>
                      <a:pt x="660388" y="64887"/>
                    </a:cubicBezTo>
                    <a:lnTo>
                      <a:pt x="621528" y="51757"/>
                    </a:lnTo>
                    <a:cubicBezTo>
                      <a:pt x="620691" y="51494"/>
                      <a:pt x="619855" y="51101"/>
                      <a:pt x="619034" y="50642"/>
                    </a:cubicBezTo>
                    <a:lnTo>
                      <a:pt x="595380" y="37578"/>
                    </a:lnTo>
                    <a:cubicBezTo>
                      <a:pt x="594707" y="37217"/>
                      <a:pt x="594018" y="36758"/>
                      <a:pt x="593395" y="36266"/>
                    </a:cubicBezTo>
                    <a:lnTo>
                      <a:pt x="568100" y="17038"/>
                    </a:lnTo>
                    <a:cubicBezTo>
                      <a:pt x="567460" y="16546"/>
                      <a:pt x="566788" y="16186"/>
                      <a:pt x="566116" y="15972"/>
                    </a:cubicBezTo>
                    <a:lnTo>
                      <a:pt x="544872" y="8924"/>
                    </a:lnTo>
                    <a:cubicBezTo>
                      <a:pt x="544003" y="8629"/>
                      <a:pt x="543101" y="8514"/>
                      <a:pt x="542231" y="8694"/>
                    </a:cubicBezTo>
                    <a:lnTo>
                      <a:pt x="460442" y="22152"/>
                    </a:lnTo>
                    <a:lnTo>
                      <a:pt x="446400" y="30709"/>
                    </a:lnTo>
                    <a:lnTo>
                      <a:pt x="430932" y="75361"/>
                    </a:lnTo>
                    <a:cubicBezTo>
                      <a:pt x="429718" y="78869"/>
                      <a:pt x="429767" y="82852"/>
                      <a:pt x="431079" y="86295"/>
                    </a:cubicBezTo>
                    <a:lnTo>
                      <a:pt x="440511" y="111161"/>
                    </a:lnTo>
                    <a:cubicBezTo>
                      <a:pt x="441889" y="114817"/>
                      <a:pt x="442382" y="118849"/>
                      <a:pt x="441906" y="122833"/>
                    </a:cubicBezTo>
                    <a:lnTo>
                      <a:pt x="431014" y="215612"/>
                    </a:lnTo>
                    <a:lnTo>
                      <a:pt x="424305" y="295867"/>
                    </a:lnTo>
                    <a:lnTo>
                      <a:pt x="439150" y="309948"/>
                    </a:lnTo>
                    <a:lnTo>
                      <a:pt x="479405" y="339618"/>
                    </a:lnTo>
                    <a:lnTo>
                      <a:pt x="501796" y="320865"/>
                    </a:lnTo>
                    <a:lnTo>
                      <a:pt x="505930" y="401105"/>
                    </a:lnTo>
                    <a:cubicBezTo>
                      <a:pt x="506258" y="407662"/>
                      <a:pt x="504011" y="414071"/>
                      <a:pt x="499910" y="418251"/>
                    </a:cubicBezTo>
                    <a:cubicBezTo>
                      <a:pt x="496776" y="421463"/>
                      <a:pt x="493332" y="423185"/>
                      <a:pt x="488607" y="423037"/>
                    </a:cubicBezTo>
                    <a:lnTo>
                      <a:pt x="460409" y="422218"/>
                    </a:lnTo>
                    <a:cubicBezTo>
                      <a:pt x="454980" y="422054"/>
                      <a:pt x="449944" y="418743"/>
                      <a:pt x="446876" y="413349"/>
                    </a:cubicBezTo>
                    <a:lnTo>
                      <a:pt x="425567" y="375615"/>
                    </a:lnTo>
                    <a:lnTo>
                      <a:pt x="405342" y="344814"/>
                    </a:lnTo>
                    <a:cubicBezTo>
                      <a:pt x="404095" y="342896"/>
                      <a:pt x="402438" y="341618"/>
                      <a:pt x="400667" y="341175"/>
                    </a:cubicBezTo>
                    <a:lnTo>
                      <a:pt x="361183" y="331340"/>
                    </a:lnTo>
                    <a:cubicBezTo>
                      <a:pt x="355540" y="329930"/>
                      <a:pt x="350914" y="325193"/>
                      <a:pt x="348847" y="318636"/>
                    </a:cubicBezTo>
                    <a:lnTo>
                      <a:pt x="342926" y="300080"/>
                    </a:lnTo>
                    <a:cubicBezTo>
                      <a:pt x="341842" y="296671"/>
                      <a:pt x="339694" y="294130"/>
                      <a:pt x="337201" y="293261"/>
                    </a:cubicBezTo>
                    <a:cubicBezTo>
                      <a:pt x="335462" y="292671"/>
                      <a:pt x="333591" y="292917"/>
                      <a:pt x="331902" y="294081"/>
                    </a:cubicBezTo>
                    <a:lnTo>
                      <a:pt x="308903" y="309719"/>
                    </a:lnTo>
                    <a:cubicBezTo>
                      <a:pt x="305459" y="312046"/>
                      <a:pt x="301456" y="312850"/>
                      <a:pt x="297553" y="311997"/>
                    </a:cubicBezTo>
                    <a:lnTo>
                      <a:pt x="256018" y="302801"/>
                    </a:lnTo>
                    <a:cubicBezTo>
                      <a:pt x="251770" y="301850"/>
                      <a:pt x="248029" y="299031"/>
                      <a:pt x="245487" y="294835"/>
                    </a:cubicBezTo>
                    <a:lnTo>
                      <a:pt x="228542" y="267001"/>
                    </a:lnTo>
                    <a:cubicBezTo>
                      <a:pt x="227213" y="264821"/>
                      <a:pt x="225409" y="263395"/>
                      <a:pt x="223473" y="262969"/>
                    </a:cubicBezTo>
                    <a:lnTo>
                      <a:pt x="190715" y="255936"/>
                    </a:lnTo>
                    <a:cubicBezTo>
                      <a:pt x="190157" y="255822"/>
                      <a:pt x="189582" y="255772"/>
                      <a:pt x="189025" y="255838"/>
                    </a:cubicBezTo>
                    <a:lnTo>
                      <a:pt x="156742" y="258871"/>
                    </a:lnTo>
                    <a:lnTo>
                      <a:pt x="152034" y="231725"/>
                    </a:lnTo>
                    <a:lnTo>
                      <a:pt x="140782" y="230971"/>
                    </a:lnTo>
                    <a:lnTo>
                      <a:pt x="144702" y="245314"/>
                    </a:lnTo>
                    <a:cubicBezTo>
                      <a:pt x="145801" y="249248"/>
                      <a:pt x="145883" y="253445"/>
                      <a:pt x="144965" y="257445"/>
                    </a:cubicBezTo>
                    <a:lnTo>
                      <a:pt x="138124" y="287622"/>
                    </a:lnTo>
                    <a:cubicBezTo>
                      <a:pt x="137501" y="290327"/>
                      <a:pt x="137583" y="293245"/>
                      <a:pt x="138354" y="295851"/>
                    </a:cubicBezTo>
                    <a:lnTo>
                      <a:pt x="146621" y="324013"/>
                    </a:lnTo>
                    <a:cubicBezTo>
                      <a:pt x="147950" y="328570"/>
                      <a:pt x="147950" y="333586"/>
                      <a:pt x="146572" y="338143"/>
                    </a:cubicBezTo>
                    <a:lnTo>
                      <a:pt x="140733" y="357682"/>
                    </a:lnTo>
                    <a:cubicBezTo>
                      <a:pt x="139929" y="360419"/>
                      <a:pt x="139846" y="363485"/>
                      <a:pt x="140551" y="366288"/>
                    </a:cubicBezTo>
                    <a:lnTo>
                      <a:pt x="147393" y="394138"/>
                    </a:lnTo>
                    <a:lnTo>
                      <a:pt x="21066" y="392810"/>
                    </a:lnTo>
                    <a:lnTo>
                      <a:pt x="21017" y="392810"/>
                    </a:lnTo>
                    <a:cubicBezTo>
                      <a:pt x="16621" y="392810"/>
                      <a:pt x="12799" y="398170"/>
                      <a:pt x="12701" y="404531"/>
                    </a:cubicBezTo>
                    <a:lnTo>
                      <a:pt x="8501" y="645084"/>
                    </a:lnTo>
                    <a:cubicBezTo>
                      <a:pt x="8452" y="648183"/>
                      <a:pt x="9223" y="651150"/>
                      <a:pt x="10700" y="653477"/>
                    </a:cubicBezTo>
                    <a:lnTo>
                      <a:pt x="50905" y="716538"/>
                    </a:lnTo>
                    <a:cubicBezTo>
                      <a:pt x="51151" y="716947"/>
                      <a:pt x="51397" y="717275"/>
                      <a:pt x="51643" y="717603"/>
                    </a:cubicBezTo>
                    <a:lnTo>
                      <a:pt x="87190" y="762042"/>
                    </a:lnTo>
                    <a:cubicBezTo>
                      <a:pt x="89289" y="764648"/>
                      <a:pt x="91898" y="765648"/>
                      <a:pt x="94572" y="764648"/>
                    </a:cubicBezTo>
                    <a:lnTo>
                      <a:pt x="138058" y="748551"/>
                    </a:lnTo>
                    <a:cubicBezTo>
                      <a:pt x="140257" y="747748"/>
                      <a:pt x="142619" y="747469"/>
                      <a:pt x="144916" y="747781"/>
                    </a:cubicBezTo>
                    <a:lnTo>
                      <a:pt x="181249" y="752682"/>
                    </a:lnTo>
                    <a:cubicBezTo>
                      <a:pt x="183628" y="753027"/>
                      <a:pt x="185957" y="753961"/>
                      <a:pt x="187992" y="755420"/>
                    </a:cubicBezTo>
                    <a:lnTo>
                      <a:pt x="212795" y="773254"/>
                    </a:lnTo>
                    <a:lnTo>
                      <a:pt x="212795" y="779762"/>
                    </a:lnTo>
                    <a:lnTo>
                      <a:pt x="221242" y="78387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1" name="Graphic 9">
              <a:extLst>
                <a:ext uri="{FF2B5EF4-FFF2-40B4-BE49-F238E27FC236}">
                  <a16:creationId xmlns:a16="http://schemas.microsoft.com/office/drawing/2014/main" id="{E1D3192A-7CB2-4D60-9A9C-810ABE2D69EB}"/>
                </a:ext>
              </a:extLst>
            </p:cNvPr>
            <p:cNvGrpSpPr/>
            <p:nvPr/>
          </p:nvGrpSpPr>
          <p:grpSpPr>
            <a:xfrm>
              <a:off x="9061823" y="8854703"/>
              <a:ext cx="1222278" cy="1536954"/>
              <a:chOff x="9061823" y="8854703"/>
              <a:chExt cx="1222278" cy="1536954"/>
            </a:xfrm>
            <a:grpFill/>
          </p:grpSpPr>
          <p:sp>
            <p:nvSpPr>
              <p:cNvPr id="1543" name="Freeform 1542">
                <a:extLst>
                  <a:ext uri="{FF2B5EF4-FFF2-40B4-BE49-F238E27FC236}">
                    <a16:creationId xmlns:a16="http://schemas.microsoft.com/office/drawing/2014/main" id="{71F59C58-DAE0-4278-7808-B8971EBF86D3}"/>
                  </a:ext>
                </a:extLst>
              </p:cNvPr>
              <p:cNvSpPr/>
              <p:nvPr/>
            </p:nvSpPr>
            <p:spPr>
              <a:xfrm>
                <a:off x="9067122" y="8859117"/>
                <a:ext cx="1210435" cy="1528184"/>
              </a:xfrm>
              <a:custGeom>
                <a:avLst/>
                <a:gdLst>
                  <a:gd name="connsiteX0" fmla="*/ 1189340 w 1210435"/>
                  <a:gd name="connsiteY0" fmla="*/ 152606 h 1528184"/>
                  <a:gd name="connsiteX1" fmla="*/ 1185765 w 1210435"/>
                  <a:gd name="connsiteY1" fmla="*/ 227698 h 1528184"/>
                  <a:gd name="connsiteX2" fmla="*/ 1194278 w 1210435"/>
                  <a:gd name="connsiteY2" fmla="*/ 244156 h 1528184"/>
                  <a:gd name="connsiteX3" fmla="*/ 1210435 w 1210435"/>
                  <a:gd name="connsiteY3" fmla="*/ 251302 h 1528184"/>
                  <a:gd name="connsiteX4" fmla="*/ 1190554 w 1210435"/>
                  <a:gd name="connsiteY4" fmla="*/ 279513 h 1528184"/>
                  <a:gd name="connsiteX5" fmla="*/ 1188815 w 1210435"/>
                  <a:gd name="connsiteY5" fmla="*/ 281562 h 1528184"/>
                  <a:gd name="connsiteX6" fmla="*/ 1168213 w 1210435"/>
                  <a:gd name="connsiteY6" fmla="*/ 301626 h 1528184"/>
                  <a:gd name="connsiteX7" fmla="*/ 1165718 w 1210435"/>
                  <a:gd name="connsiteY7" fmla="*/ 304839 h 1528184"/>
                  <a:gd name="connsiteX8" fmla="*/ 1142310 w 1210435"/>
                  <a:gd name="connsiteY8" fmla="*/ 344984 h 1528184"/>
                  <a:gd name="connsiteX9" fmla="*/ 1140982 w 1210435"/>
                  <a:gd name="connsiteY9" fmla="*/ 347835 h 1528184"/>
                  <a:gd name="connsiteX10" fmla="*/ 1128843 w 1210435"/>
                  <a:gd name="connsiteY10" fmla="*/ 381079 h 1528184"/>
                  <a:gd name="connsiteX11" fmla="*/ 1127646 w 1210435"/>
                  <a:gd name="connsiteY11" fmla="*/ 387340 h 1528184"/>
                  <a:gd name="connsiteX12" fmla="*/ 1125612 w 1210435"/>
                  <a:gd name="connsiteY12" fmla="*/ 446532 h 1528184"/>
                  <a:gd name="connsiteX13" fmla="*/ 1123463 w 1210435"/>
                  <a:gd name="connsiteY13" fmla="*/ 454958 h 1528184"/>
                  <a:gd name="connsiteX14" fmla="*/ 1111553 w 1210435"/>
                  <a:gd name="connsiteY14" fmla="*/ 477726 h 1528184"/>
                  <a:gd name="connsiteX15" fmla="*/ 1109389 w 1210435"/>
                  <a:gd name="connsiteY15" fmla="*/ 486873 h 1528184"/>
                  <a:gd name="connsiteX16" fmla="*/ 1109389 w 1210435"/>
                  <a:gd name="connsiteY16" fmla="*/ 537689 h 1528184"/>
                  <a:gd name="connsiteX17" fmla="*/ 1105419 w 1210435"/>
                  <a:gd name="connsiteY17" fmla="*/ 549589 h 1528184"/>
                  <a:gd name="connsiteX18" fmla="*/ 1094674 w 1210435"/>
                  <a:gd name="connsiteY18" fmla="*/ 562670 h 1528184"/>
                  <a:gd name="connsiteX19" fmla="*/ 1090721 w 1210435"/>
                  <a:gd name="connsiteY19" fmla="*/ 573571 h 1528184"/>
                  <a:gd name="connsiteX20" fmla="*/ 1088720 w 1210435"/>
                  <a:gd name="connsiteY20" fmla="*/ 616010 h 1528184"/>
                  <a:gd name="connsiteX21" fmla="*/ 1079534 w 1210435"/>
                  <a:gd name="connsiteY21" fmla="*/ 622993 h 1528184"/>
                  <a:gd name="connsiteX22" fmla="*/ 1075482 w 1210435"/>
                  <a:gd name="connsiteY22" fmla="*/ 662383 h 1528184"/>
                  <a:gd name="connsiteX23" fmla="*/ 1076941 w 1210435"/>
                  <a:gd name="connsiteY23" fmla="*/ 672415 h 1528184"/>
                  <a:gd name="connsiteX24" fmla="*/ 1089540 w 1210435"/>
                  <a:gd name="connsiteY24" fmla="*/ 701987 h 1528184"/>
                  <a:gd name="connsiteX25" fmla="*/ 1091098 w 1210435"/>
                  <a:gd name="connsiteY25" fmla="*/ 709379 h 1528184"/>
                  <a:gd name="connsiteX26" fmla="*/ 1093280 w 1210435"/>
                  <a:gd name="connsiteY26" fmla="*/ 803339 h 1528184"/>
                  <a:gd name="connsiteX27" fmla="*/ 1093509 w 1210435"/>
                  <a:gd name="connsiteY27" fmla="*/ 805945 h 1528184"/>
                  <a:gd name="connsiteX28" fmla="*/ 1104402 w 1210435"/>
                  <a:gd name="connsiteY28" fmla="*/ 878824 h 1528184"/>
                  <a:gd name="connsiteX29" fmla="*/ 1104500 w 1210435"/>
                  <a:gd name="connsiteY29" fmla="*/ 884218 h 1528184"/>
                  <a:gd name="connsiteX30" fmla="*/ 1100596 w 1210435"/>
                  <a:gd name="connsiteY30" fmla="*/ 919854 h 1528184"/>
                  <a:gd name="connsiteX31" fmla="*/ 1101022 w 1210435"/>
                  <a:gd name="connsiteY31" fmla="*/ 926886 h 1528184"/>
                  <a:gd name="connsiteX32" fmla="*/ 1110750 w 1210435"/>
                  <a:gd name="connsiteY32" fmla="*/ 968292 h 1528184"/>
                  <a:gd name="connsiteX33" fmla="*/ 1114047 w 1210435"/>
                  <a:gd name="connsiteY33" fmla="*/ 975275 h 1528184"/>
                  <a:gd name="connsiteX34" fmla="*/ 1146641 w 1210435"/>
                  <a:gd name="connsiteY34" fmla="*/ 1016190 h 1528184"/>
                  <a:gd name="connsiteX35" fmla="*/ 1149447 w 1210435"/>
                  <a:gd name="connsiteY35" fmla="*/ 1021452 h 1528184"/>
                  <a:gd name="connsiteX36" fmla="*/ 1182910 w 1210435"/>
                  <a:gd name="connsiteY36" fmla="*/ 1121870 h 1528184"/>
                  <a:gd name="connsiteX37" fmla="*/ 1159978 w 1210435"/>
                  <a:gd name="connsiteY37" fmla="*/ 1114264 h 1528184"/>
                  <a:gd name="connsiteX38" fmla="*/ 1155253 w 1210435"/>
                  <a:gd name="connsiteY38" fmla="*/ 1113887 h 1528184"/>
                  <a:gd name="connsiteX39" fmla="*/ 1072660 w 1210435"/>
                  <a:gd name="connsiteY39" fmla="*/ 1127476 h 1528184"/>
                  <a:gd name="connsiteX40" fmla="*/ 1056585 w 1210435"/>
                  <a:gd name="connsiteY40" fmla="*/ 1137262 h 1528184"/>
                  <a:gd name="connsiteX41" fmla="*/ 1040624 w 1210435"/>
                  <a:gd name="connsiteY41" fmla="*/ 1183373 h 1528184"/>
                  <a:gd name="connsiteX42" fmla="*/ 1040804 w 1210435"/>
                  <a:gd name="connsiteY42" fmla="*/ 1197240 h 1528184"/>
                  <a:gd name="connsiteX43" fmla="*/ 1050236 w 1210435"/>
                  <a:gd name="connsiteY43" fmla="*/ 1222108 h 1528184"/>
                  <a:gd name="connsiteX44" fmla="*/ 1051385 w 1210435"/>
                  <a:gd name="connsiteY44" fmla="*/ 1231762 h 1528184"/>
                  <a:gd name="connsiteX45" fmla="*/ 1040492 w 1210435"/>
                  <a:gd name="connsiteY45" fmla="*/ 1324525 h 1528184"/>
                  <a:gd name="connsiteX46" fmla="*/ 1033603 w 1210435"/>
                  <a:gd name="connsiteY46" fmla="*/ 1406977 h 1528184"/>
                  <a:gd name="connsiteX47" fmla="*/ 1049072 w 1210435"/>
                  <a:gd name="connsiteY47" fmla="*/ 1421780 h 1528184"/>
                  <a:gd name="connsiteX48" fmla="*/ 1050334 w 1210435"/>
                  <a:gd name="connsiteY48" fmla="*/ 1422845 h 1528184"/>
                  <a:gd name="connsiteX49" fmla="*/ 1093329 w 1210435"/>
                  <a:gd name="connsiteY49" fmla="*/ 1454514 h 1528184"/>
                  <a:gd name="connsiteX50" fmla="*/ 1111701 w 1210435"/>
                  <a:gd name="connsiteY50" fmla="*/ 1439139 h 1528184"/>
                  <a:gd name="connsiteX51" fmla="*/ 1115376 w 1210435"/>
                  <a:gd name="connsiteY51" fmla="*/ 1510772 h 1528184"/>
                  <a:gd name="connsiteX52" fmla="*/ 1102499 w 1210435"/>
                  <a:gd name="connsiteY52" fmla="*/ 1528181 h 1528184"/>
                  <a:gd name="connsiteX53" fmla="*/ 1074284 w 1210435"/>
                  <a:gd name="connsiteY53" fmla="*/ 1527361 h 1528184"/>
                  <a:gd name="connsiteX54" fmla="*/ 1064376 w 1210435"/>
                  <a:gd name="connsiteY54" fmla="*/ 1520673 h 1528184"/>
                  <a:gd name="connsiteX55" fmla="*/ 1043067 w 1210435"/>
                  <a:gd name="connsiteY55" fmla="*/ 1482955 h 1528184"/>
                  <a:gd name="connsiteX56" fmla="*/ 1042494 w 1210435"/>
                  <a:gd name="connsiteY56" fmla="*/ 1482004 h 1528184"/>
                  <a:gd name="connsiteX57" fmla="*/ 1022694 w 1210435"/>
                  <a:gd name="connsiteY57" fmla="*/ 1451892 h 1528184"/>
                  <a:gd name="connsiteX58" fmla="*/ 1015460 w 1210435"/>
                  <a:gd name="connsiteY58" fmla="*/ 1446433 h 1528184"/>
                  <a:gd name="connsiteX59" fmla="*/ 975977 w 1210435"/>
                  <a:gd name="connsiteY59" fmla="*/ 1436598 h 1528184"/>
                  <a:gd name="connsiteX60" fmla="*/ 966691 w 1210435"/>
                  <a:gd name="connsiteY60" fmla="*/ 1426779 h 1528184"/>
                  <a:gd name="connsiteX61" fmla="*/ 960786 w 1210435"/>
                  <a:gd name="connsiteY61" fmla="*/ 1408190 h 1528184"/>
                  <a:gd name="connsiteX62" fmla="*/ 943251 w 1210435"/>
                  <a:gd name="connsiteY62" fmla="*/ 1399945 h 1528184"/>
                  <a:gd name="connsiteX63" fmla="*/ 920252 w 1210435"/>
                  <a:gd name="connsiteY63" fmla="*/ 1415583 h 1528184"/>
                  <a:gd name="connsiteX64" fmla="*/ 912248 w 1210435"/>
                  <a:gd name="connsiteY64" fmla="*/ 1417222 h 1528184"/>
                  <a:gd name="connsiteX65" fmla="*/ 870714 w 1210435"/>
                  <a:gd name="connsiteY65" fmla="*/ 1408026 h 1528184"/>
                  <a:gd name="connsiteX66" fmla="*/ 862921 w 1210435"/>
                  <a:gd name="connsiteY66" fmla="*/ 1402027 h 1528184"/>
                  <a:gd name="connsiteX67" fmla="*/ 845977 w 1210435"/>
                  <a:gd name="connsiteY67" fmla="*/ 1374193 h 1528184"/>
                  <a:gd name="connsiteX68" fmla="*/ 838135 w 1210435"/>
                  <a:gd name="connsiteY68" fmla="*/ 1368194 h 1528184"/>
                  <a:gd name="connsiteX69" fmla="*/ 805393 w 1210435"/>
                  <a:gd name="connsiteY69" fmla="*/ 1361161 h 1528184"/>
                  <a:gd name="connsiteX70" fmla="*/ 802424 w 1210435"/>
                  <a:gd name="connsiteY70" fmla="*/ 1360981 h 1528184"/>
                  <a:gd name="connsiteX71" fmla="*/ 774062 w 1210435"/>
                  <a:gd name="connsiteY71" fmla="*/ 1363637 h 1528184"/>
                  <a:gd name="connsiteX72" fmla="*/ 769469 w 1210435"/>
                  <a:gd name="connsiteY72" fmla="*/ 1337081 h 1528184"/>
                  <a:gd name="connsiteX73" fmla="*/ 749145 w 1210435"/>
                  <a:gd name="connsiteY73" fmla="*/ 1335705 h 1528184"/>
                  <a:gd name="connsiteX74" fmla="*/ 748439 w 1210435"/>
                  <a:gd name="connsiteY74" fmla="*/ 1335623 h 1528184"/>
                  <a:gd name="connsiteX75" fmla="*/ 720996 w 1210435"/>
                  <a:gd name="connsiteY75" fmla="*/ 1331770 h 1528184"/>
                  <a:gd name="connsiteX76" fmla="*/ 716911 w 1210435"/>
                  <a:gd name="connsiteY76" fmla="*/ 1332065 h 1528184"/>
                  <a:gd name="connsiteX77" fmla="*/ 681479 w 1210435"/>
                  <a:gd name="connsiteY77" fmla="*/ 1342212 h 1528184"/>
                  <a:gd name="connsiteX78" fmla="*/ 678263 w 1210435"/>
                  <a:gd name="connsiteY78" fmla="*/ 1342589 h 1528184"/>
                  <a:gd name="connsiteX79" fmla="*/ 652329 w 1210435"/>
                  <a:gd name="connsiteY79" fmla="*/ 1341278 h 1528184"/>
                  <a:gd name="connsiteX80" fmla="*/ 636254 w 1210435"/>
                  <a:gd name="connsiteY80" fmla="*/ 1348261 h 1528184"/>
                  <a:gd name="connsiteX81" fmla="*/ 638402 w 1210435"/>
                  <a:gd name="connsiteY81" fmla="*/ 1256826 h 1528184"/>
                  <a:gd name="connsiteX82" fmla="*/ 635303 w 1210435"/>
                  <a:gd name="connsiteY82" fmla="*/ 1245614 h 1528184"/>
                  <a:gd name="connsiteX83" fmla="*/ 620425 w 1210435"/>
                  <a:gd name="connsiteY83" fmla="*/ 1223501 h 1528184"/>
                  <a:gd name="connsiteX84" fmla="*/ 617406 w 1210435"/>
                  <a:gd name="connsiteY84" fmla="*/ 1214698 h 1528184"/>
                  <a:gd name="connsiteX85" fmla="*/ 613534 w 1210435"/>
                  <a:gd name="connsiteY85" fmla="*/ 1172259 h 1528184"/>
                  <a:gd name="connsiteX86" fmla="*/ 613781 w 1210435"/>
                  <a:gd name="connsiteY86" fmla="*/ 1166587 h 1528184"/>
                  <a:gd name="connsiteX87" fmla="*/ 621458 w 1210435"/>
                  <a:gd name="connsiteY87" fmla="*/ 1124575 h 1528184"/>
                  <a:gd name="connsiteX88" fmla="*/ 620638 w 1210435"/>
                  <a:gd name="connsiteY88" fmla="*/ 1113969 h 1528184"/>
                  <a:gd name="connsiteX89" fmla="*/ 611992 w 1210435"/>
                  <a:gd name="connsiteY89" fmla="*/ 1089758 h 1528184"/>
                  <a:gd name="connsiteX90" fmla="*/ 610844 w 1210435"/>
                  <a:gd name="connsiteY90" fmla="*/ 1083840 h 1528184"/>
                  <a:gd name="connsiteX91" fmla="*/ 609384 w 1210435"/>
                  <a:gd name="connsiteY91" fmla="*/ 1050843 h 1528184"/>
                  <a:gd name="connsiteX92" fmla="*/ 596606 w 1210435"/>
                  <a:gd name="connsiteY92" fmla="*/ 1035451 h 1528184"/>
                  <a:gd name="connsiteX93" fmla="*/ 530597 w 1210435"/>
                  <a:gd name="connsiteY93" fmla="*/ 1036631 h 1528184"/>
                  <a:gd name="connsiteX94" fmla="*/ 537487 w 1210435"/>
                  <a:gd name="connsiteY94" fmla="*/ 1005880 h 1528184"/>
                  <a:gd name="connsiteX95" fmla="*/ 505335 w 1210435"/>
                  <a:gd name="connsiteY95" fmla="*/ 1007273 h 1528184"/>
                  <a:gd name="connsiteX96" fmla="*/ 500742 w 1210435"/>
                  <a:gd name="connsiteY96" fmla="*/ 1021239 h 1528184"/>
                  <a:gd name="connsiteX97" fmla="*/ 469542 w 1210435"/>
                  <a:gd name="connsiteY97" fmla="*/ 1023468 h 1528184"/>
                  <a:gd name="connsiteX98" fmla="*/ 458617 w 1210435"/>
                  <a:gd name="connsiteY98" fmla="*/ 1033386 h 1528184"/>
                  <a:gd name="connsiteX99" fmla="*/ 445609 w 1210435"/>
                  <a:gd name="connsiteY99" fmla="*/ 1072940 h 1528184"/>
                  <a:gd name="connsiteX100" fmla="*/ 436423 w 1210435"/>
                  <a:gd name="connsiteY100" fmla="*/ 1092512 h 1528184"/>
                  <a:gd name="connsiteX101" fmla="*/ 403648 w 1210435"/>
                  <a:gd name="connsiteY101" fmla="*/ 1082545 h 1528184"/>
                  <a:gd name="connsiteX102" fmla="*/ 395889 w 1210435"/>
                  <a:gd name="connsiteY102" fmla="*/ 1083381 h 1528184"/>
                  <a:gd name="connsiteX103" fmla="*/ 380551 w 1210435"/>
                  <a:gd name="connsiteY103" fmla="*/ 1091676 h 1528184"/>
                  <a:gd name="connsiteX104" fmla="*/ 377320 w 1210435"/>
                  <a:gd name="connsiteY104" fmla="*/ 1092807 h 1528184"/>
                  <a:gd name="connsiteX105" fmla="*/ 344939 w 1210435"/>
                  <a:gd name="connsiteY105" fmla="*/ 1098282 h 1528184"/>
                  <a:gd name="connsiteX106" fmla="*/ 333226 w 1210435"/>
                  <a:gd name="connsiteY106" fmla="*/ 1091921 h 1528184"/>
                  <a:gd name="connsiteX107" fmla="*/ 312590 w 1210435"/>
                  <a:gd name="connsiteY107" fmla="*/ 1056548 h 1528184"/>
                  <a:gd name="connsiteX108" fmla="*/ 312181 w 1210435"/>
                  <a:gd name="connsiteY108" fmla="*/ 1055810 h 1528184"/>
                  <a:gd name="connsiteX109" fmla="*/ 299074 w 1210435"/>
                  <a:gd name="connsiteY109" fmla="*/ 1030582 h 1528184"/>
                  <a:gd name="connsiteX110" fmla="*/ 298205 w 1210435"/>
                  <a:gd name="connsiteY110" fmla="*/ 1028615 h 1528184"/>
                  <a:gd name="connsiteX111" fmla="*/ 280571 w 1210435"/>
                  <a:gd name="connsiteY111" fmla="*/ 981652 h 1528184"/>
                  <a:gd name="connsiteX112" fmla="*/ 279964 w 1210435"/>
                  <a:gd name="connsiteY112" fmla="*/ 979751 h 1528184"/>
                  <a:gd name="connsiteX113" fmla="*/ 267021 w 1210435"/>
                  <a:gd name="connsiteY113" fmla="*/ 930263 h 1528184"/>
                  <a:gd name="connsiteX114" fmla="*/ 255145 w 1210435"/>
                  <a:gd name="connsiteY114" fmla="*/ 919165 h 1528184"/>
                  <a:gd name="connsiteX115" fmla="*/ 77852 w 1210435"/>
                  <a:gd name="connsiteY115" fmla="*/ 917854 h 1528184"/>
                  <a:gd name="connsiteX116" fmla="*/ 73833 w 1210435"/>
                  <a:gd name="connsiteY116" fmla="*/ 918674 h 1528184"/>
                  <a:gd name="connsiteX117" fmla="*/ 52820 w 1210435"/>
                  <a:gd name="connsiteY117" fmla="*/ 927623 h 1528184"/>
                  <a:gd name="connsiteX118" fmla="*/ 34448 w 1210435"/>
                  <a:gd name="connsiteY118" fmla="*/ 926230 h 1528184"/>
                  <a:gd name="connsiteX119" fmla="*/ 9186 w 1210435"/>
                  <a:gd name="connsiteY119" fmla="*/ 937410 h 1528184"/>
                  <a:gd name="connsiteX120" fmla="*/ 0 w 1210435"/>
                  <a:gd name="connsiteY120" fmla="*/ 912248 h 1528184"/>
                  <a:gd name="connsiteX121" fmla="*/ 16075 w 1210435"/>
                  <a:gd name="connsiteY121" fmla="*/ 902462 h 1528184"/>
                  <a:gd name="connsiteX122" fmla="*/ 18159 w 1210435"/>
                  <a:gd name="connsiteY122" fmla="*/ 870858 h 1528184"/>
                  <a:gd name="connsiteX123" fmla="*/ 19586 w 1210435"/>
                  <a:gd name="connsiteY123" fmla="*/ 864580 h 1528184"/>
                  <a:gd name="connsiteX124" fmla="*/ 27558 w 1210435"/>
                  <a:gd name="connsiteY124" fmla="*/ 845171 h 1528184"/>
                  <a:gd name="connsiteX125" fmla="*/ 50524 w 1210435"/>
                  <a:gd name="connsiteY125" fmla="*/ 828402 h 1528184"/>
                  <a:gd name="connsiteX126" fmla="*/ 68896 w 1210435"/>
                  <a:gd name="connsiteY126" fmla="*/ 836795 h 1528184"/>
                  <a:gd name="connsiteX127" fmla="*/ 85627 w 1210435"/>
                  <a:gd name="connsiteY127" fmla="*/ 810781 h 1528184"/>
                  <a:gd name="connsiteX128" fmla="*/ 95716 w 1210435"/>
                  <a:gd name="connsiteY128" fmla="*/ 804896 h 1528184"/>
                  <a:gd name="connsiteX129" fmla="*/ 124013 w 1210435"/>
                  <a:gd name="connsiteY129" fmla="*/ 806043 h 1528184"/>
                  <a:gd name="connsiteX130" fmla="*/ 128605 w 1210435"/>
                  <a:gd name="connsiteY130" fmla="*/ 829796 h 1528184"/>
                  <a:gd name="connsiteX131" fmla="*/ 145666 w 1210435"/>
                  <a:gd name="connsiteY131" fmla="*/ 839237 h 1528184"/>
                  <a:gd name="connsiteX132" fmla="*/ 159920 w 1210435"/>
                  <a:gd name="connsiteY132" fmla="*/ 835270 h 1528184"/>
                  <a:gd name="connsiteX133" fmla="*/ 190119 w 1210435"/>
                  <a:gd name="connsiteY133" fmla="*/ 792799 h 1528184"/>
                  <a:gd name="connsiteX134" fmla="*/ 191219 w 1210435"/>
                  <a:gd name="connsiteY134" fmla="*/ 791422 h 1528184"/>
                  <a:gd name="connsiteX135" fmla="*/ 226421 w 1210435"/>
                  <a:gd name="connsiteY135" fmla="*/ 752605 h 1528184"/>
                  <a:gd name="connsiteX136" fmla="*/ 228176 w 1210435"/>
                  <a:gd name="connsiteY136" fmla="*/ 750245 h 1528184"/>
                  <a:gd name="connsiteX137" fmla="*/ 240594 w 1210435"/>
                  <a:gd name="connsiteY137" fmla="*/ 729738 h 1528184"/>
                  <a:gd name="connsiteX138" fmla="*/ 243269 w 1210435"/>
                  <a:gd name="connsiteY138" fmla="*/ 718936 h 1528184"/>
                  <a:gd name="connsiteX139" fmla="*/ 241316 w 1210435"/>
                  <a:gd name="connsiteY139" fmla="*/ 661711 h 1528184"/>
                  <a:gd name="connsiteX140" fmla="*/ 242365 w 1210435"/>
                  <a:gd name="connsiteY140" fmla="*/ 654417 h 1528184"/>
                  <a:gd name="connsiteX141" fmla="*/ 267890 w 1210435"/>
                  <a:gd name="connsiteY141" fmla="*/ 579341 h 1528184"/>
                  <a:gd name="connsiteX142" fmla="*/ 270154 w 1210435"/>
                  <a:gd name="connsiteY142" fmla="*/ 574849 h 1528184"/>
                  <a:gd name="connsiteX143" fmla="*/ 297827 w 1210435"/>
                  <a:gd name="connsiteY143" fmla="*/ 536000 h 1528184"/>
                  <a:gd name="connsiteX144" fmla="*/ 299484 w 1210435"/>
                  <a:gd name="connsiteY144" fmla="*/ 534050 h 1528184"/>
                  <a:gd name="connsiteX145" fmla="*/ 336918 w 1210435"/>
                  <a:gd name="connsiteY145" fmla="*/ 497364 h 1528184"/>
                  <a:gd name="connsiteX146" fmla="*/ 341199 w 1210435"/>
                  <a:gd name="connsiteY146" fmla="*/ 489807 h 1528184"/>
                  <a:gd name="connsiteX147" fmla="*/ 346300 w 1210435"/>
                  <a:gd name="connsiteY147" fmla="*/ 471153 h 1528184"/>
                  <a:gd name="connsiteX148" fmla="*/ 346973 w 1210435"/>
                  <a:gd name="connsiteY148" fmla="*/ 467268 h 1528184"/>
                  <a:gd name="connsiteX149" fmla="*/ 348892 w 1210435"/>
                  <a:gd name="connsiteY149" fmla="*/ 441582 h 1528184"/>
                  <a:gd name="connsiteX150" fmla="*/ 350188 w 1210435"/>
                  <a:gd name="connsiteY150" fmla="*/ 435779 h 1528184"/>
                  <a:gd name="connsiteX151" fmla="*/ 358849 w 1210435"/>
                  <a:gd name="connsiteY151" fmla="*/ 413666 h 1528184"/>
                  <a:gd name="connsiteX152" fmla="*/ 360112 w 1210435"/>
                  <a:gd name="connsiteY152" fmla="*/ 404208 h 1528184"/>
                  <a:gd name="connsiteX153" fmla="*/ 356258 w 1210435"/>
                  <a:gd name="connsiteY153" fmla="*/ 365441 h 1528184"/>
                  <a:gd name="connsiteX154" fmla="*/ 356323 w 1210435"/>
                  <a:gd name="connsiteY154" fmla="*/ 360720 h 1528184"/>
                  <a:gd name="connsiteX155" fmla="*/ 365100 w 1210435"/>
                  <a:gd name="connsiteY155" fmla="*/ 291365 h 1528184"/>
                  <a:gd name="connsiteX156" fmla="*/ 365427 w 1210435"/>
                  <a:gd name="connsiteY156" fmla="*/ 289496 h 1528184"/>
                  <a:gd name="connsiteX157" fmla="*/ 376336 w 1210435"/>
                  <a:gd name="connsiteY157" fmla="*/ 240352 h 1528184"/>
                  <a:gd name="connsiteX158" fmla="*/ 377320 w 1210435"/>
                  <a:gd name="connsiteY158" fmla="*/ 237205 h 1528184"/>
                  <a:gd name="connsiteX159" fmla="*/ 393969 w 1210435"/>
                  <a:gd name="connsiteY159" fmla="*/ 196700 h 1528184"/>
                  <a:gd name="connsiteX160" fmla="*/ 395364 w 1210435"/>
                  <a:gd name="connsiteY160" fmla="*/ 190947 h 1528184"/>
                  <a:gd name="connsiteX161" fmla="*/ 399678 w 1210435"/>
                  <a:gd name="connsiteY161" fmla="*/ 143689 h 1528184"/>
                  <a:gd name="connsiteX162" fmla="*/ 406109 w 1210435"/>
                  <a:gd name="connsiteY162" fmla="*/ 90185 h 1528184"/>
                  <a:gd name="connsiteX163" fmla="*/ 408291 w 1210435"/>
                  <a:gd name="connsiteY163" fmla="*/ 83251 h 1528184"/>
                  <a:gd name="connsiteX164" fmla="*/ 427991 w 1210435"/>
                  <a:gd name="connsiteY164" fmla="*/ 47287 h 1528184"/>
                  <a:gd name="connsiteX165" fmla="*/ 431830 w 1210435"/>
                  <a:gd name="connsiteY165" fmla="*/ 42697 h 1528184"/>
                  <a:gd name="connsiteX166" fmla="*/ 458584 w 1210435"/>
                  <a:gd name="connsiteY166" fmla="*/ 22076 h 1528184"/>
                  <a:gd name="connsiteX167" fmla="*/ 469821 w 1210435"/>
                  <a:gd name="connsiteY167" fmla="*/ 20994 h 1528184"/>
                  <a:gd name="connsiteX168" fmla="*/ 516047 w 1210435"/>
                  <a:gd name="connsiteY168" fmla="*/ 45451 h 1528184"/>
                  <a:gd name="connsiteX169" fmla="*/ 517555 w 1210435"/>
                  <a:gd name="connsiteY169" fmla="*/ 46401 h 1528184"/>
                  <a:gd name="connsiteX170" fmla="*/ 556056 w 1210435"/>
                  <a:gd name="connsiteY170" fmla="*/ 75022 h 1528184"/>
                  <a:gd name="connsiteX171" fmla="*/ 560583 w 1210435"/>
                  <a:gd name="connsiteY171" fmla="*/ 77038 h 1528184"/>
                  <a:gd name="connsiteX172" fmla="*/ 603479 w 1210435"/>
                  <a:gd name="connsiteY172" fmla="*/ 84874 h 1528184"/>
                  <a:gd name="connsiteX173" fmla="*/ 604726 w 1210435"/>
                  <a:gd name="connsiteY173" fmla="*/ 85185 h 1528184"/>
                  <a:gd name="connsiteX174" fmla="*/ 642438 w 1210435"/>
                  <a:gd name="connsiteY174" fmla="*/ 97201 h 1528184"/>
                  <a:gd name="connsiteX175" fmla="*/ 656807 w 1210435"/>
                  <a:gd name="connsiteY175" fmla="*/ 88480 h 1528184"/>
                  <a:gd name="connsiteX176" fmla="*/ 670718 w 1210435"/>
                  <a:gd name="connsiteY176" fmla="*/ 51450 h 1528184"/>
                  <a:gd name="connsiteX177" fmla="*/ 679904 w 1210435"/>
                  <a:gd name="connsiteY177" fmla="*/ 44467 h 1528184"/>
                  <a:gd name="connsiteX178" fmla="*/ 705757 w 1210435"/>
                  <a:gd name="connsiteY178" fmla="*/ 51729 h 1528184"/>
                  <a:gd name="connsiteX179" fmla="*/ 713516 w 1210435"/>
                  <a:gd name="connsiteY179" fmla="*/ 50712 h 1528184"/>
                  <a:gd name="connsiteX180" fmla="*/ 775194 w 1210435"/>
                  <a:gd name="connsiteY180" fmla="*/ 15617 h 1528184"/>
                  <a:gd name="connsiteX181" fmla="*/ 786480 w 1210435"/>
                  <a:gd name="connsiteY181" fmla="*/ 16338 h 1528184"/>
                  <a:gd name="connsiteX182" fmla="*/ 800440 w 1210435"/>
                  <a:gd name="connsiteY182" fmla="*/ 26534 h 1528184"/>
                  <a:gd name="connsiteX183" fmla="*/ 807952 w 1210435"/>
                  <a:gd name="connsiteY183" fmla="*/ 28550 h 1528184"/>
                  <a:gd name="connsiteX184" fmla="*/ 824619 w 1210435"/>
                  <a:gd name="connsiteY184" fmla="*/ 26305 h 1528184"/>
                  <a:gd name="connsiteX185" fmla="*/ 836101 w 1210435"/>
                  <a:gd name="connsiteY185" fmla="*/ 6733 h 1528184"/>
                  <a:gd name="connsiteX186" fmla="*/ 856803 w 1210435"/>
                  <a:gd name="connsiteY186" fmla="*/ 438 h 1528184"/>
                  <a:gd name="connsiteX187" fmla="*/ 861363 w 1210435"/>
                  <a:gd name="connsiteY187" fmla="*/ 143 h 1528184"/>
                  <a:gd name="connsiteX188" fmla="*/ 906785 w 1210435"/>
                  <a:gd name="connsiteY188" fmla="*/ 8044 h 1528184"/>
                  <a:gd name="connsiteX189" fmla="*/ 907802 w 1210435"/>
                  <a:gd name="connsiteY189" fmla="*/ 8175 h 1528184"/>
                  <a:gd name="connsiteX190" fmla="*/ 946055 w 1210435"/>
                  <a:gd name="connsiteY190" fmla="*/ 10765 h 1528184"/>
                  <a:gd name="connsiteX191" fmla="*/ 951042 w 1210435"/>
                  <a:gd name="connsiteY191" fmla="*/ 9798 h 1528184"/>
                  <a:gd name="connsiteX192" fmla="*/ 969299 w 1210435"/>
                  <a:gd name="connsiteY192" fmla="*/ 1159 h 1528184"/>
                  <a:gd name="connsiteX193" fmla="*/ 1005749 w 1210435"/>
                  <a:gd name="connsiteY193" fmla="*/ 65072 h 1528184"/>
                  <a:gd name="connsiteX194" fmla="*/ 1012573 w 1210435"/>
                  <a:gd name="connsiteY194" fmla="*/ 71121 h 1528184"/>
                  <a:gd name="connsiteX195" fmla="*/ 1030782 w 1210435"/>
                  <a:gd name="connsiteY195" fmla="*/ 77579 h 1528184"/>
                  <a:gd name="connsiteX196" fmla="*/ 1040508 w 1210435"/>
                  <a:gd name="connsiteY196" fmla="*/ 75907 h 1528184"/>
                  <a:gd name="connsiteX197" fmla="*/ 1050400 w 1210435"/>
                  <a:gd name="connsiteY197" fmla="*/ 68383 h 1528184"/>
                  <a:gd name="connsiteX198" fmla="*/ 1058749 w 1210435"/>
                  <a:gd name="connsiteY198" fmla="*/ 66334 h 1528184"/>
                  <a:gd name="connsiteX199" fmla="*/ 1078714 w 1210435"/>
                  <a:gd name="connsiteY199" fmla="*/ 70383 h 1528184"/>
                  <a:gd name="connsiteX200" fmla="*/ 1084865 w 1210435"/>
                  <a:gd name="connsiteY200" fmla="*/ 69646 h 1528184"/>
                  <a:gd name="connsiteX201" fmla="*/ 1108191 w 1210435"/>
                  <a:gd name="connsiteY201" fmla="*/ 59007 h 1528184"/>
                  <a:gd name="connsiteX202" fmla="*/ 1123627 w 1210435"/>
                  <a:gd name="connsiteY202" fmla="*/ 66990 h 1528184"/>
                  <a:gd name="connsiteX203" fmla="*/ 1131025 w 1210435"/>
                  <a:gd name="connsiteY203" fmla="*/ 85743 h 1528184"/>
                  <a:gd name="connsiteX204" fmla="*/ 1134798 w 1210435"/>
                  <a:gd name="connsiteY204" fmla="*/ 91479 h 1528184"/>
                  <a:gd name="connsiteX205" fmla="*/ 1184255 w 1210435"/>
                  <a:gd name="connsiteY205" fmla="*/ 138410 h 1528184"/>
                  <a:gd name="connsiteX206" fmla="*/ 1189390 w 1210435"/>
                  <a:gd name="connsiteY206" fmla="*/ 152590 h 152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1210435" h="1528184">
                    <a:moveTo>
                      <a:pt x="1189340" y="152606"/>
                    </a:moveTo>
                    <a:lnTo>
                      <a:pt x="1185765" y="227698"/>
                    </a:lnTo>
                    <a:cubicBezTo>
                      <a:pt x="1185420" y="235042"/>
                      <a:pt x="1188897" y="241779"/>
                      <a:pt x="1194278" y="244156"/>
                    </a:cubicBezTo>
                    <a:lnTo>
                      <a:pt x="1210435" y="251302"/>
                    </a:lnTo>
                    <a:lnTo>
                      <a:pt x="1190554" y="279513"/>
                    </a:lnTo>
                    <a:cubicBezTo>
                      <a:pt x="1190030" y="280268"/>
                      <a:pt x="1189439" y="280956"/>
                      <a:pt x="1188815" y="281562"/>
                    </a:cubicBezTo>
                    <a:lnTo>
                      <a:pt x="1168213" y="301626"/>
                    </a:lnTo>
                    <a:cubicBezTo>
                      <a:pt x="1167277" y="302544"/>
                      <a:pt x="1166440" y="303626"/>
                      <a:pt x="1165718" y="304839"/>
                    </a:cubicBezTo>
                    <a:lnTo>
                      <a:pt x="1142310" y="344984"/>
                    </a:lnTo>
                    <a:cubicBezTo>
                      <a:pt x="1141786" y="345868"/>
                      <a:pt x="1141343" y="346835"/>
                      <a:pt x="1140982" y="347835"/>
                    </a:cubicBezTo>
                    <a:lnTo>
                      <a:pt x="1128843" y="381079"/>
                    </a:lnTo>
                    <a:cubicBezTo>
                      <a:pt x="1128121" y="383046"/>
                      <a:pt x="1127712" y="385160"/>
                      <a:pt x="1127646" y="387340"/>
                    </a:cubicBezTo>
                    <a:lnTo>
                      <a:pt x="1125612" y="446532"/>
                    </a:lnTo>
                    <a:cubicBezTo>
                      <a:pt x="1125513" y="449549"/>
                      <a:pt x="1124759" y="452466"/>
                      <a:pt x="1123463" y="454958"/>
                    </a:cubicBezTo>
                    <a:lnTo>
                      <a:pt x="1111553" y="477726"/>
                    </a:lnTo>
                    <a:cubicBezTo>
                      <a:pt x="1110142" y="480431"/>
                      <a:pt x="1109389" y="483611"/>
                      <a:pt x="1109389" y="486873"/>
                    </a:cubicBezTo>
                    <a:lnTo>
                      <a:pt x="1109389" y="537689"/>
                    </a:lnTo>
                    <a:cubicBezTo>
                      <a:pt x="1109389" y="542196"/>
                      <a:pt x="1107945" y="546507"/>
                      <a:pt x="1105419" y="549589"/>
                    </a:cubicBezTo>
                    <a:lnTo>
                      <a:pt x="1094674" y="562670"/>
                    </a:lnTo>
                    <a:cubicBezTo>
                      <a:pt x="1092328" y="565522"/>
                      <a:pt x="1090917" y="569424"/>
                      <a:pt x="1090721" y="573571"/>
                    </a:cubicBezTo>
                    <a:lnTo>
                      <a:pt x="1088720" y="616010"/>
                    </a:lnTo>
                    <a:lnTo>
                      <a:pt x="1079534" y="622993"/>
                    </a:lnTo>
                    <a:lnTo>
                      <a:pt x="1075482" y="662383"/>
                    </a:lnTo>
                    <a:cubicBezTo>
                      <a:pt x="1075121" y="665842"/>
                      <a:pt x="1075646" y="669367"/>
                      <a:pt x="1076941" y="672415"/>
                    </a:cubicBezTo>
                    <a:lnTo>
                      <a:pt x="1089540" y="701987"/>
                    </a:lnTo>
                    <a:cubicBezTo>
                      <a:pt x="1090508" y="704249"/>
                      <a:pt x="1091048" y="706789"/>
                      <a:pt x="1091098" y="709379"/>
                    </a:cubicBezTo>
                    <a:lnTo>
                      <a:pt x="1093280" y="803339"/>
                    </a:lnTo>
                    <a:cubicBezTo>
                      <a:pt x="1093296" y="804208"/>
                      <a:pt x="1093378" y="805093"/>
                      <a:pt x="1093509" y="805945"/>
                    </a:cubicBezTo>
                    <a:lnTo>
                      <a:pt x="1104402" y="878824"/>
                    </a:lnTo>
                    <a:cubicBezTo>
                      <a:pt x="1104664" y="880611"/>
                      <a:pt x="1104697" y="882431"/>
                      <a:pt x="1104500" y="884218"/>
                    </a:cubicBezTo>
                    <a:lnTo>
                      <a:pt x="1100596" y="919854"/>
                    </a:lnTo>
                    <a:cubicBezTo>
                      <a:pt x="1100334" y="922214"/>
                      <a:pt x="1100481" y="924607"/>
                      <a:pt x="1101022" y="926886"/>
                    </a:cubicBezTo>
                    <a:lnTo>
                      <a:pt x="1110750" y="968292"/>
                    </a:lnTo>
                    <a:cubicBezTo>
                      <a:pt x="1111373" y="970948"/>
                      <a:pt x="1112505" y="973341"/>
                      <a:pt x="1114047" y="975275"/>
                    </a:cubicBezTo>
                    <a:lnTo>
                      <a:pt x="1146641" y="1016190"/>
                    </a:lnTo>
                    <a:cubicBezTo>
                      <a:pt x="1147839" y="1017682"/>
                      <a:pt x="1148790" y="1019469"/>
                      <a:pt x="1149447" y="1021452"/>
                    </a:cubicBezTo>
                    <a:lnTo>
                      <a:pt x="1182910" y="1121870"/>
                    </a:lnTo>
                    <a:lnTo>
                      <a:pt x="1159978" y="1114264"/>
                    </a:lnTo>
                    <a:cubicBezTo>
                      <a:pt x="1158436" y="1113756"/>
                      <a:pt x="1156828" y="1113625"/>
                      <a:pt x="1155253" y="1113887"/>
                    </a:cubicBezTo>
                    <a:lnTo>
                      <a:pt x="1072660" y="1127476"/>
                    </a:lnTo>
                    <a:lnTo>
                      <a:pt x="1056585" y="1137262"/>
                    </a:lnTo>
                    <a:lnTo>
                      <a:pt x="1040624" y="1183373"/>
                    </a:lnTo>
                    <a:cubicBezTo>
                      <a:pt x="1039098" y="1187799"/>
                      <a:pt x="1039164" y="1192880"/>
                      <a:pt x="1040804" y="1197240"/>
                    </a:cubicBezTo>
                    <a:lnTo>
                      <a:pt x="1050236" y="1222108"/>
                    </a:lnTo>
                    <a:cubicBezTo>
                      <a:pt x="1051369" y="1225091"/>
                      <a:pt x="1051762" y="1228468"/>
                      <a:pt x="1051385" y="1231762"/>
                    </a:cubicBezTo>
                    <a:lnTo>
                      <a:pt x="1040492" y="1324525"/>
                    </a:lnTo>
                    <a:lnTo>
                      <a:pt x="1033603" y="1406977"/>
                    </a:lnTo>
                    <a:lnTo>
                      <a:pt x="1049072" y="1421780"/>
                    </a:lnTo>
                    <a:cubicBezTo>
                      <a:pt x="1049465" y="1422156"/>
                      <a:pt x="1049892" y="1422517"/>
                      <a:pt x="1050334" y="1422845"/>
                    </a:cubicBezTo>
                    <a:lnTo>
                      <a:pt x="1093329" y="1454514"/>
                    </a:lnTo>
                    <a:lnTo>
                      <a:pt x="1111701" y="1439139"/>
                    </a:lnTo>
                    <a:lnTo>
                      <a:pt x="1115376" y="1510772"/>
                    </a:lnTo>
                    <a:cubicBezTo>
                      <a:pt x="1115867" y="1520345"/>
                      <a:pt x="1109913" y="1528394"/>
                      <a:pt x="1102499" y="1528181"/>
                    </a:cubicBezTo>
                    <a:lnTo>
                      <a:pt x="1074284" y="1527361"/>
                    </a:lnTo>
                    <a:cubicBezTo>
                      <a:pt x="1070363" y="1527246"/>
                      <a:pt x="1066689" y="1524771"/>
                      <a:pt x="1064376" y="1520673"/>
                    </a:cubicBezTo>
                    <a:lnTo>
                      <a:pt x="1043067" y="1482955"/>
                    </a:lnTo>
                    <a:cubicBezTo>
                      <a:pt x="1042887" y="1482627"/>
                      <a:pt x="1042690" y="1482316"/>
                      <a:pt x="1042494" y="1482004"/>
                    </a:cubicBezTo>
                    <a:lnTo>
                      <a:pt x="1022694" y="1451892"/>
                    </a:lnTo>
                    <a:cubicBezTo>
                      <a:pt x="1020841" y="1449056"/>
                      <a:pt x="1018282" y="1447138"/>
                      <a:pt x="1015460" y="1446433"/>
                    </a:cubicBezTo>
                    <a:lnTo>
                      <a:pt x="975977" y="1436598"/>
                    </a:lnTo>
                    <a:cubicBezTo>
                      <a:pt x="971793" y="1435565"/>
                      <a:pt x="968315" y="1431861"/>
                      <a:pt x="966691" y="1426779"/>
                    </a:cubicBezTo>
                    <a:lnTo>
                      <a:pt x="960786" y="1408190"/>
                    </a:lnTo>
                    <a:cubicBezTo>
                      <a:pt x="957949" y="1399290"/>
                      <a:pt x="949829" y="1395470"/>
                      <a:pt x="943251" y="1399945"/>
                    </a:cubicBezTo>
                    <a:lnTo>
                      <a:pt x="920252" y="1415583"/>
                    </a:lnTo>
                    <a:cubicBezTo>
                      <a:pt x="917792" y="1417255"/>
                      <a:pt x="914987" y="1417829"/>
                      <a:pt x="912248" y="1417222"/>
                    </a:cubicBezTo>
                    <a:lnTo>
                      <a:pt x="870714" y="1408026"/>
                    </a:lnTo>
                    <a:cubicBezTo>
                      <a:pt x="867629" y="1407338"/>
                      <a:pt x="864856" y="1405207"/>
                      <a:pt x="862921" y="1402027"/>
                    </a:cubicBezTo>
                    <a:lnTo>
                      <a:pt x="845977" y="1374193"/>
                    </a:lnTo>
                    <a:cubicBezTo>
                      <a:pt x="844024" y="1370997"/>
                      <a:pt x="841236" y="1368850"/>
                      <a:pt x="838135" y="1368194"/>
                    </a:cubicBezTo>
                    <a:lnTo>
                      <a:pt x="805393" y="1361161"/>
                    </a:lnTo>
                    <a:cubicBezTo>
                      <a:pt x="804409" y="1360948"/>
                      <a:pt x="803408" y="1360899"/>
                      <a:pt x="802424" y="1360981"/>
                    </a:cubicBezTo>
                    <a:lnTo>
                      <a:pt x="774062" y="1363637"/>
                    </a:lnTo>
                    <a:lnTo>
                      <a:pt x="769469" y="1337081"/>
                    </a:lnTo>
                    <a:lnTo>
                      <a:pt x="749145" y="1335705"/>
                    </a:lnTo>
                    <a:cubicBezTo>
                      <a:pt x="748915" y="1335688"/>
                      <a:pt x="748669" y="1335655"/>
                      <a:pt x="748439" y="1335623"/>
                    </a:cubicBezTo>
                    <a:lnTo>
                      <a:pt x="720996" y="1331770"/>
                    </a:lnTo>
                    <a:cubicBezTo>
                      <a:pt x="719634" y="1331574"/>
                      <a:pt x="718257" y="1331672"/>
                      <a:pt x="716911" y="1332065"/>
                    </a:cubicBezTo>
                    <a:lnTo>
                      <a:pt x="681479" y="1342212"/>
                    </a:lnTo>
                    <a:cubicBezTo>
                      <a:pt x="680429" y="1342524"/>
                      <a:pt x="679347" y="1342639"/>
                      <a:pt x="678263" y="1342589"/>
                    </a:cubicBezTo>
                    <a:lnTo>
                      <a:pt x="652329" y="1341278"/>
                    </a:lnTo>
                    <a:lnTo>
                      <a:pt x="636254" y="1348261"/>
                    </a:lnTo>
                    <a:lnTo>
                      <a:pt x="638402" y="1256826"/>
                    </a:lnTo>
                    <a:cubicBezTo>
                      <a:pt x="638501" y="1252711"/>
                      <a:pt x="637402" y="1248712"/>
                      <a:pt x="635303" y="1245614"/>
                    </a:cubicBezTo>
                    <a:lnTo>
                      <a:pt x="620425" y="1223501"/>
                    </a:lnTo>
                    <a:cubicBezTo>
                      <a:pt x="618751" y="1221026"/>
                      <a:pt x="617701" y="1217960"/>
                      <a:pt x="617406" y="1214698"/>
                    </a:cubicBezTo>
                    <a:lnTo>
                      <a:pt x="613534" y="1172259"/>
                    </a:lnTo>
                    <a:cubicBezTo>
                      <a:pt x="613370" y="1170358"/>
                      <a:pt x="613452" y="1168440"/>
                      <a:pt x="613781" y="1166587"/>
                    </a:cubicBezTo>
                    <a:lnTo>
                      <a:pt x="621458" y="1124575"/>
                    </a:lnTo>
                    <a:cubicBezTo>
                      <a:pt x="622114" y="1121017"/>
                      <a:pt x="621818" y="1117280"/>
                      <a:pt x="620638" y="1113969"/>
                    </a:cubicBezTo>
                    <a:lnTo>
                      <a:pt x="611992" y="1089758"/>
                    </a:lnTo>
                    <a:cubicBezTo>
                      <a:pt x="611337" y="1087889"/>
                      <a:pt x="610943" y="1085889"/>
                      <a:pt x="610844" y="1083840"/>
                    </a:cubicBezTo>
                    <a:lnTo>
                      <a:pt x="609384" y="1050843"/>
                    </a:lnTo>
                    <a:cubicBezTo>
                      <a:pt x="608991" y="1042122"/>
                      <a:pt x="603364" y="1035336"/>
                      <a:pt x="596606" y="1035451"/>
                    </a:cubicBezTo>
                    <a:lnTo>
                      <a:pt x="530597" y="1036631"/>
                    </a:lnTo>
                    <a:lnTo>
                      <a:pt x="537487" y="1005880"/>
                    </a:lnTo>
                    <a:lnTo>
                      <a:pt x="505335" y="1007273"/>
                    </a:lnTo>
                    <a:lnTo>
                      <a:pt x="500742" y="1021239"/>
                    </a:lnTo>
                    <a:lnTo>
                      <a:pt x="469542" y="1023468"/>
                    </a:lnTo>
                    <a:cubicBezTo>
                      <a:pt x="464736" y="1023812"/>
                      <a:pt x="460504" y="1027665"/>
                      <a:pt x="458617" y="1033386"/>
                    </a:cubicBezTo>
                    <a:lnTo>
                      <a:pt x="445609" y="1072940"/>
                    </a:lnTo>
                    <a:lnTo>
                      <a:pt x="436423" y="1092512"/>
                    </a:lnTo>
                    <a:lnTo>
                      <a:pt x="403648" y="1082545"/>
                    </a:lnTo>
                    <a:cubicBezTo>
                      <a:pt x="401056" y="1081758"/>
                      <a:pt x="398350" y="1082054"/>
                      <a:pt x="395889" y="1083381"/>
                    </a:cubicBezTo>
                    <a:lnTo>
                      <a:pt x="380551" y="1091676"/>
                    </a:lnTo>
                    <a:cubicBezTo>
                      <a:pt x="379518" y="1092233"/>
                      <a:pt x="378436" y="1092610"/>
                      <a:pt x="377320" y="1092807"/>
                    </a:cubicBezTo>
                    <a:lnTo>
                      <a:pt x="344939" y="1098282"/>
                    </a:lnTo>
                    <a:cubicBezTo>
                      <a:pt x="340444" y="1099036"/>
                      <a:pt x="335966" y="1096610"/>
                      <a:pt x="333226" y="1091921"/>
                    </a:cubicBezTo>
                    <a:lnTo>
                      <a:pt x="312590" y="1056548"/>
                    </a:lnTo>
                    <a:cubicBezTo>
                      <a:pt x="312443" y="1056301"/>
                      <a:pt x="312312" y="1056072"/>
                      <a:pt x="312181" y="1055810"/>
                    </a:cubicBezTo>
                    <a:lnTo>
                      <a:pt x="299074" y="1030582"/>
                    </a:lnTo>
                    <a:cubicBezTo>
                      <a:pt x="298745" y="1029959"/>
                      <a:pt x="298450" y="1029304"/>
                      <a:pt x="298205" y="1028615"/>
                    </a:cubicBezTo>
                    <a:lnTo>
                      <a:pt x="280571" y="981652"/>
                    </a:lnTo>
                    <a:cubicBezTo>
                      <a:pt x="280340" y="981029"/>
                      <a:pt x="280144" y="980390"/>
                      <a:pt x="279964" y="979751"/>
                    </a:cubicBezTo>
                    <a:lnTo>
                      <a:pt x="267021" y="930263"/>
                    </a:lnTo>
                    <a:cubicBezTo>
                      <a:pt x="265298" y="923657"/>
                      <a:pt x="260525" y="919214"/>
                      <a:pt x="255145" y="919165"/>
                    </a:cubicBezTo>
                    <a:lnTo>
                      <a:pt x="77852" y="917854"/>
                    </a:lnTo>
                    <a:cubicBezTo>
                      <a:pt x="76490" y="917854"/>
                      <a:pt x="75130" y="918116"/>
                      <a:pt x="73833" y="918674"/>
                    </a:cubicBezTo>
                    <a:lnTo>
                      <a:pt x="52820" y="927623"/>
                    </a:lnTo>
                    <a:lnTo>
                      <a:pt x="34448" y="926230"/>
                    </a:lnTo>
                    <a:lnTo>
                      <a:pt x="9186" y="937410"/>
                    </a:lnTo>
                    <a:lnTo>
                      <a:pt x="0" y="912248"/>
                    </a:lnTo>
                    <a:lnTo>
                      <a:pt x="16075" y="902462"/>
                    </a:lnTo>
                    <a:lnTo>
                      <a:pt x="18159" y="870858"/>
                    </a:lnTo>
                    <a:cubicBezTo>
                      <a:pt x="18306" y="868661"/>
                      <a:pt x="18783" y="866530"/>
                      <a:pt x="19586" y="864580"/>
                    </a:cubicBezTo>
                    <a:lnTo>
                      <a:pt x="27558" y="845171"/>
                    </a:lnTo>
                    <a:lnTo>
                      <a:pt x="50524" y="828402"/>
                    </a:lnTo>
                    <a:lnTo>
                      <a:pt x="68896" y="836795"/>
                    </a:lnTo>
                    <a:lnTo>
                      <a:pt x="85627" y="810781"/>
                    </a:lnTo>
                    <a:cubicBezTo>
                      <a:pt x="88121" y="806912"/>
                      <a:pt x="91845" y="804748"/>
                      <a:pt x="95716" y="804896"/>
                    </a:cubicBezTo>
                    <a:lnTo>
                      <a:pt x="124013" y="806043"/>
                    </a:lnTo>
                    <a:lnTo>
                      <a:pt x="128605" y="829796"/>
                    </a:lnTo>
                    <a:lnTo>
                      <a:pt x="145666" y="839237"/>
                    </a:lnTo>
                    <a:cubicBezTo>
                      <a:pt x="150587" y="841959"/>
                      <a:pt x="156296" y="840368"/>
                      <a:pt x="159920" y="835270"/>
                    </a:cubicBezTo>
                    <a:lnTo>
                      <a:pt x="190119" y="792799"/>
                    </a:lnTo>
                    <a:cubicBezTo>
                      <a:pt x="190464" y="792307"/>
                      <a:pt x="190825" y="791848"/>
                      <a:pt x="191219" y="791422"/>
                    </a:cubicBezTo>
                    <a:lnTo>
                      <a:pt x="226421" y="752605"/>
                    </a:lnTo>
                    <a:cubicBezTo>
                      <a:pt x="227061" y="751900"/>
                      <a:pt x="227652" y="751114"/>
                      <a:pt x="228176" y="750245"/>
                    </a:cubicBezTo>
                    <a:lnTo>
                      <a:pt x="240594" y="729738"/>
                    </a:lnTo>
                    <a:cubicBezTo>
                      <a:pt x="242448" y="726673"/>
                      <a:pt x="243400" y="722837"/>
                      <a:pt x="243269" y="718936"/>
                    </a:cubicBezTo>
                    <a:lnTo>
                      <a:pt x="241316" y="661711"/>
                    </a:lnTo>
                    <a:cubicBezTo>
                      <a:pt x="241234" y="659203"/>
                      <a:pt x="241594" y="656712"/>
                      <a:pt x="242365" y="654417"/>
                    </a:cubicBezTo>
                    <a:lnTo>
                      <a:pt x="267890" y="579341"/>
                    </a:lnTo>
                    <a:cubicBezTo>
                      <a:pt x="268448" y="577685"/>
                      <a:pt x="269219" y="576177"/>
                      <a:pt x="270154" y="574849"/>
                    </a:cubicBezTo>
                    <a:lnTo>
                      <a:pt x="297827" y="536000"/>
                    </a:lnTo>
                    <a:cubicBezTo>
                      <a:pt x="298336" y="535295"/>
                      <a:pt x="298894" y="534640"/>
                      <a:pt x="299484" y="534050"/>
                    </a:cubicBezTo>
                    <a:lnTo>
                      <a:pt x="336918" y="497364"/>
                    </a:lnTo>
                    <a:cubicBezTo>
                      <a:pt x="338886" y="495430"/>
                      <a:pt x="340362" y="492807"/>
                      <a:pt x="341199" y="489807"/>
                    </a:cubicBezTo>
                    <a:lnTo>
                      <a:pt x="346300" y="471153"/>
                    </a:lnTo>
                    <a:cubicBezTo>
                      <a:pt x="346645" y="469891"/>
                      <a:pt x="346875" y="468596"/>
                      <a:pt x="346973" y="467268"/>
                    </a:cubicBezTo>
                    <a:lnTo>
                      <a:pt x="348892" y="441582"/>
                    </a:lnTo>
                    <a:cubicBezTo>
                      <a:pt x="349040" y="439566"/>
                      <a:pt x="349483" y="437582"/>
                      <a:pt x="350188" y="435779"/>
                    </a:cubicBezTo>
                    <a:lnTo>
                      <a:pt x="358849" y="413666"/>
                    </a:lnTo>
                    <a:cubicBezTo>
                      <a:pt x="359997" y="410748"/>
                      <a:pt x="360424" y="407453"/>
                      <a:pt x="360112" y="404208"/>
                    </a:cubicBezTo>
                    <a:lnTo>
                      <a:pt x="356258" y="365441"/>
                    </a:lnTo>
                    <a:cubicBezTo>
                      <a:pt x="356110" y="363867"/>
                      <a:pt x="356127" y="362277"/>
                      <a:pt x="356323" y="360720"/>
                    </a:cubicBezTo>
                    <a:lnTo>
                      <a:pt x="365100" y="291365"/>
                    </a:lnTo>
                    <a:cubicBezTo>
                      <a:pt x="365181" y="290726"/>
                      <a:pt x="365280" y="290102"/>
                      <a:pt x="365427" y="289496"/>
                    </a:cubicBezTo>
                    <a:lnTo>
                      <a:pt x="376336" y="240352"/>
                    </a:lnTo>
                    <a:cubicBezTo>
                      <a:pt x="376581" y="239254"/>
                      <a:pt x="376910" y="238205"/>
                      <a:pt x="377320" y="237205"/>
                    </a:cubicBezTo>
                    <a:lnTo>
                      <a:pt x="393969" y="196700"/>
                    </a:lnTo>
                    <a:cubicBezTo>
                      <a:pt x="394708" y="194914"/>
                      <a:pt x="395184" y="192963"/>
                      <a:pt x="395364" y="190947"/>
                    </a:cubicBezTo>
                    <a:lnTo>
                      <a:pt x="399678" y="143689"/>
                    </a:lnTo>
                    <a:lnTo>
                      <a:pt x="406109" y="90185"/>
                    </a:lnTo>
                    <a:cubicBezTo>
                      <a:pt x="406403" y="87693"/>
                      <a:pt x="407158" y="85316"/>
                      <a:pt x="408291" y="83251"/>
                    </a:cubicBezTo>
                    <a:lnTo>
                      <a:pt x="427991" y="47287"/>
                    </a:lnTo>
                    <a:cubicBezTo>
                      <a:pt x="429009" y="45434"/>
                      <a:pt x="430320" y="43860"/>
                      <a:pt x="431830" y="42697"/>
                    </a:cubicBezTo>
                    <a:lnTo>
                      <a:pt x="458584" y="22076"/>
                    </a:lnTo>
                    <a:cubicBezTo>
                      <a:pt x="461996" y="19453"/>
                      <a:pt x="466146" y="19043"/>
                      <a:pt x="469821" y="20994"/>
                    </a:cubicBezTo>
                    <a:lnTo>
                      <a:pt x="516047" y="45451"/>
                    </a:lnTo>
                    <a:cubicBezTo>
                      <a:pt x="516571" y="45729"/>
                      <a:pt x="517064" y="46041"/>
                      <a:pt x="517555" y="46401"/>
                    </a:cubicBezTo>
                    <a:lnTo>
                      <a:pt x="556056" y="75022"/>
                    </a:lnTo>
                    <a:cubicBezTo>
                      <a:pt x="557450" y="76055"/>
                      <a:pt x="558991" y="76743"/>
                      <a:pt x="560583" y="77038"/>
                    </a:cubicBezTo>
                    <a:lnTo>
                      <a:pt x="603479" y="84874"/>
                    </a:lnTo>
                    <a:cubicBezTo>
                      <a:pt x="603906" y="84956"/>
                      <a:pt x="604315" y="85054"/>
                      <a:pt x="604726" y="85185"/>
                    </a:cubicBezTo>
                    <a:lnTo>
                      <a:pt x="642438" y="97201"/>
                    </a:lnTo>
                    <a:cubicBezTo>
                      <a:pt x="648212" y="99037"/>
                      <a:pt x="654199" y="95414"/>
                      <a:pt x="656807" y="88480"/>
                    </a:cubicBezTo>
                    <a:lnTo>
                      <a:pt x="670718" y="51450"/>
                    </a:lnTo>
                    <a:lnTo>
                      <a:pt x="679904" y="44467"/>
                    </a:lnTo>
                    <a:lnTo>
                      <a:pt x="705757" y="51729"/>
                    </a:lnTo>
                    <a:cubicBezTo>
                      <a:pt x="708365" y="52450"/>
                      <a:pt x="711071" y="52106"/>
                      <a:pt x="713516" y="50712"/>
                    </a:cubicBezTo>
                    <a:lnTo>
                      <a:pt x="775194" y="15617"/>
                    </a:lnTo>
                    <a:cubicBezTo>
                      <a:pt x="778836" y="13552"/>
                      <a:pt x="783019" y="13814"/>
                      <a:pt x="786480" y="16338"/>
                    </a:cubicBezTo>
                    <a:lnTo>
                      <a:pt x="800440" y="26534"/>
                    </a:lnTo>
                    <a:cubicBezTo>
                      <a:pt x="802720" y="28206"/>
                      <a:pt x="805344" y="28911"/>
                      <a:pt x="807952" y="28550"/>
                    </a:cubicBezTo>
                    <a:lnTo>
                      <a:pt x="824619" y="26305"/>
                    </a:lnTo>
                    <a:lnTo>
                      <a:pt x="836101" y="6733"/>
                    </a:lnTo>
                    <a:lnTo>
                      <a:pt x="856803" y="438"/>
                    </a:lnTo>
                    <a:cubicBezTo>
                      <a:pt x="858296" y="-21"/>
                      <a:pt x="859853" y="-119"/>
                      <a:pt x="861363" y="143"/>
                    </a:cubicBezTo>
                    <a:lnTo>
                      <a:pt x="906785" y="8044"/>
                    </a:lnTo>
                    <a:cubicBezTo>
                      <a:pt x="907129" y="8109"/>
                      <a:pt x="907458" y="8142"/>
                      <a:pt x="907802" y="8175"/>
                    </a:cubicBezTo>
                    <a:lnTo>
                      <a:pt x="946055" y="10765"/>
                    </a:lnTo>
                    <a:cubicBezTo>
                      <a:pt x="947745" y="10880"/>
                      <a:pt x="949452" y="10552"/>
                      <a:pt x="951042" y="9798"/>
                    </a:cubicBezTo>
                    <a:lnTo>
                      <a:pt x="969299" y="1159"/>
                    </a:lnTo>
                    <a:lnTo>
                      <a:pt x="1005749" y="65072"/>
                    </a:lnTo>
                    <a:cubicBezTo>
                      <a:pt x="1007438" y="68022"/>
                      <a:pt x="1009833" y="70153"/>
                      <a:pt x="1012573" y="71121"/>
                    </a:cubicBezTo>
                    <a:lnTo>
                      <a:pt x="1030782" y="77579"/>
                    </a:lnTo>
                    <a:cubicBezTo>
                      <a:pt x="1034062" y="78743"/>
                      <a:pt x="1037573" y="78136"/>
                      <a:pt x="1040508" y="75907"/>
                    </a:cubicBezTo>
                    <a:lnTo>
                      <a:pt x="1050400" y="68383"/>
                    </a:lnTo>
                    <a:cubicBezTo>
                      <a:pt x="1052910" y="66466"/>
                      <a:pt x="1055863" y="65744"/>
                      <a:pt x="1058749" y="66334"/>
                    </a:cubicBezTo>
                    <a:lnTo>
                      <a:pt x="1078714" y="70383"/>
                    </a:lnTo>
                    <a:cubicBezTo>
                      <a:pt x="1080780" y="70809"/>
                      <a:pt x="1082897" y="70547"/>
                      <a:pt x="1084865" y="69646"/>
                    </a:cubicBezTo>
                    <a:lnTo>
                      <a:pt x="1108191" y="59007"/>
                    </a:lnTo>
                    <a:cubicBezTo>
                      <a:pt x="1114162" y="56286"/>
                      <a:pt x="1120756" y="59695"/>
                      <a:pt x="1123627" y="66990"/>
                    </a:cubicBezTo>
                    <a:lnTo>
                      <a:pt x="1131025" y="85743"/>
                    </a:lnTo>
                    <a:cubicBezTo>
                      <a:pt x="1131927" y="88005"/>
                      <a:pt x="1133206" y="89972"/>
                      <a:pt x="1134798" y="91479"/>
                    </a:cubicBezTo>
                    <a:lnTo>
                      <a:pt x="1184255" y="138410"/>
                    </a:lnTo>
                    <a:cubicBezTo>
                      <a:pt x="1187716" y="141705"/>
                      <a:pt x="1189652" y="147032"/>
                      <a:pt x="1189390" y="15259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44" name="Freeform 1543">
                <a:extLst>
                  <a:ext uri="{FF2B5EF4-FFF2-40B4-BE49-F238E27FC236}">
                    <a16:creationId xmlns:a16="http://schemas.microsoft.com/office/drawing/2014/main" id="{0388FDFC-8E30-B977-2D21-C605578B6D2E}"/>
                  </a:ext>
                </a:extLst>
              </p:cNvPr>
              <p:cNvSpPr/>
              <p:nvPr/>
            </p:nvSpPr>
            <p:spPr>
              <a:xfrm>
                <a:off x="9061823" y="8854703"/>
                <a:ext cx="1222278" cy="1536954"/>
              </a:xfrm>
              <a:custGeom>
                <a:avLst/>
                <a:gdLst>
                  <a:gd name="connsiteX0" fmla="*/ 1108060 w 1222278"/>
                  <a:gd name="connsiteY0" fmla="*/ 1536922 h 1536954"/>
                  <a:gd name="connsiteX1" fmla="*/ 1107633 w 1222278"/>
                  <a:gd name="connsiteY1" fmla="*/ 1536922 h 1536954"/>
                  <a:gd name="connsiteX2" fmla="*/ 1079435 w 1222278"/>
                  <a:gd name="connsiteY2" fmla="*/ 1536102 h 1536954"/>
                  <a:gd name="connsiteX3" fmla="*/ 1065902 w 1222278"/>
                  <a:gd name="connsiteY3" fmla="*/ 1527234 h 1536954"/>
                  <a:gd name="connsiteX4" fmla="*/ 1044593 w 1222278"/>
                  <a:gd name="connsiteY4" fmla="*/ 1489500 h 1536954"/>
                  <a:gd name="connsiteX5" fmla="*/ 1024367 w 1222278"/>
                  <a:gd name="connsiteY5" fmla="*/ 1458699 h 1536954"/>
                  <a:gd name="connsiteX6" fmla="*/ 1019692 w 1222278"/>
                  <a:gd name="connsiteY6" fmla="*/ 1455060 h 1536954"/>
                  <a:gd name="connsiteX7" fmla="*/ 980209 w 1222278"/>
                  <a:gd name="connsiteY7" fmla="*/ 1445224 h 1536954"/>
                  <a:gd name="connsiteX8" fmla="*/ 967873 w 1222278"/>
                  <a:gd name="connsiteY8" fmla="*/ 1432521 h 1536954"/>
                  <a:gd name="connsiteX9" fmla="*/ 961951 w 1222278"/>
                  <a:gd name="connsiteY9" fmla="*/ 1413965 h 1536954"/>
                  <a:gd name="connsiteX10" fmla="*/ 956226 w 1222278"/>
                  <a:gd name="connsiteY10" fmla="*/ 1407146 h 1536954"/>
                  <a:gd name="connsiteX11" fmla="*/ 950927 w 1222278"/>
                  <a:gd name="connsiteY11" fmla="*/ 1407966 h 1536954"/>
                  <a:gd name="connsiteX12" fmla="*/ 927930 w 1222278"/>
                  <a:gd name="connsiteY12" fmla="*/ 1423603 h 1536954"/>
                  <a:gd name="connsiteX13" fmla="*/ 916578 w 1222278"/>
                  <a:gd name="connsiteY13" fmla="*/ 1425882 h 1536954"/>
                  <a:gd name="connsiteX14" fmla="*/ 875044 w 1222278"/>
                  <a:gd name="connsiteY14" fmla="*/ 1416686 h 1536954"/>
                  <a:gd name="connsiteX15" fmla="*/ 864512 w 1222278"/>
                  <a:gd name="connsiteY15" fmla="*/ 1408719 h 1536954"/>
                  <a:gd name="connsiteX16" fmla="*/ 847568 w 1222278"/>
                  <a:gd name="connsiteY16" fmla="*/ 1380886 h 1536954"/>
                  <a:gd name="connsiteX17" fmla="*/ 842498 w 1222278"/>
                  <a:gd name="connsiteY17" fmla="*/ 1376853 h 1536954"/>
                  <a:gd name="connsiteX18" fmla="*/ 809740 w 1222278"/>
                  <a:gd name="connsiteY18" fmla="*/ 1369821 h 1536954"/>
                  <a:gd name="connsiteX19" fmla="*/ 808051 w 1222278"/>
                  <a:gd name="connsiteY19" fmla="*/ 1369723 h 1536954"/>
                  <a:gd name="connsiteX20" fmla="*/ 775768 w 1222278"/>
                  <a:gd name="connsiteY20" fmla="*/ 1372755 h 1536954"/>
                  <a:gd name="connsiteX21" fmla="*/ 771060 w 1222278"/>
                  <a:gd name="connsiteY21" fmla="*/ 1345610 h 1536954"/>
                  <a:gd name="connsiteX22" fmla="*/ 754131 w 1222278"/>
                  <a:gd name="connsiteY22" fmla="*/ 1344446 h 1536954"/>
                  <a:gd name="connsiteX23" fmla="*/ 725655 w 1222278"/>
                  <a:gd name="connsiteY23" fmla="*/ 1340479 h 1536954"/>
                  <a:gd name="connsiteX24" fmla="*/ 723391 w 1222278"/>
                  <a:gd name="connsiteY24" fmla="*/ 1340659 h 1536954"/>
                  <a:gd name="connsiteX25" fmla="*/ 687926 w 1222278"/>
                  <a:gd name="connsiteY25" fmla="*/ 1350790 h 1536954"/>
                  <a:gd name="connsiteX26" fmla="*/ 683316 w 1222278"/>
                  <a:gd name="connsiteY26" fmla="*/ 1351347 h 1536954"/>
                  <a:gd name="connsiteX27" fmla="*/ 658366 w 1222278"/>
                  <a:gd name="connsiteY27" fmla="*/ 1350068 h 1536954"/>
                  <a:gd name="connsiteX28" fmla="*/ 637058 w 1222278"/>
                  <a:gd name="connsiteY28" fmla="*/ 1359347 h 1536954"/>
                  <a:gd name="connsiteX29" fmla="*/ 639337 w 1222278"/>
                  <a:gd name="connsiteY29" fmla="*/ 1261191 h 1536954"/>
                  <a:gd name="connsiteX30" fmla="*/ 636976 w 1222278"/>
                  <a:gd name="connsiteY30" fmla="*/ 1252470 h 1536954"/>
                  <a:gd name="connsiteX31" fmla="*/ 622114 w 1222278"/>
                  <a:gd name="connsiteY31" fmla="*/ 1230357 h 1536954"/>
                  <a:gd name="connsiteX32" fmla="*/ 618390 w 1222278"/>
                  <a:gd name="connsiteY32" fmla="*/ 1219555 h 1536954"/>
                  <a:gd name="connsiteX33" fmla="*/ 614518 w 1222278"/>
                  <a:gd name="connsiteY33" fmla="*/ 1177083 h 1536954"/>
                  <a:gd name="connsiteX34" fmla="*/ 614814 w 1222278"/>
                  <a:gd name="connsiteY34" fmla="*/ 1170264 h 1536954"/>
                  <a:gd name="connsiteX35" fmla="*/ 622474 w 1222278"/>
                  <a:gd name="connsiteY35" fmla="*/ 1128235 h 1536954"/>
                  <a:gd name="connsiteX36" fmla="*/ 621835 w 1222278"/>
                  <a:gd name="connsiteY36" fmla="*/ 1119825 h 1536954"/>
                  <a:gd name="connsiteX37" fmla="*/ 613174 w 1222278"/>
                  <a:gd name="connsiteY37" fmla="*/ 1095630 h 1536954"/>
                  <a:gd name="connsiteX38" fmla="*/ 611779 w 1222278"/>
                  <a:gd name="connsiteY38" fmla="*/ 1088500 h 1536954"/>
                  <a:gd name="connsiteX39" fmla="*/ 610319 w 1222278"/>
                  <a:gd name="connsiteY39" fmla="*/ 1055470 h 1536954"/>
                  <a:gd name="connsiteX40" fmla="*/ 602019 w 1222278"/>
                  <a:gd name="connsiteY40" fmla="*/ 1044176 h 1536954"/>
                  <a:gd name="connsiteX41" fmla="*/ 601920 w 1222278"/>
                  <a:gd name="connsiteY41" fmla="*/ 1044176 h 1536954"/>
                  <a:gd name="connsiteX42" fmla="*/ 530449 w 1222278"/>
                  <a:gd name="connsiteY42" fmla="*/ 1045471 h 1536954"/>
                  <a:gd name="connsiteX43" fmla="*/ 537306 w 1222278"/>
                  <a:gd name="connsiteY43" fmla="*/ 1014850 h 1536954"/>
                  <a:gd name="connsiteX44" fmla="*/ 513734 w 1222278"/>
                  <a:gd name="connsiteY44" fmla="*/ 1015899 h 1536954"/>
                  <a:gd name="connsiteX45" fmla="*/ 509140 w 1222278"/>
                  <a:gd name="connsiteY45" fmla="*/ 1029783 h 1536954"/>
                  <a:gd name="connsiteX46" fmla="*/ 475070 w 1222278"/>
                  <a:gd name="connsiteY46" fmla="*/ 1032226 h 1536954"/>
                  <a:gd name="connsiteX47" fmla="*/ 467935 w 1222278"/>
                  <a:gd name="connsiteY47" fmla="*/ 1039193 h 1536954"/>
                  <a:gd name="connsiteX48" fmla="*/ 454943 w 1222278"/>
                  <a:gd name="connsiteY48" fmla="*/ 1078747 h 1536954"/>
                  <a:gd name="connsiteX49" fmla="*/ 443969 w 1222278"/>
                  <a:gd name="connsiteY49" fmla="*/ 1102187 h 1536954"/>
                  <a:gd name="connsiteX50" fmla="*/ 407651 w 1222278"/>
                  <a:gd name="connsiteY50" fmla="*/ 1091123 h 1536954"/>
                  <a:gd name="connsiteX51" fmla="*/ 403188 w 1222278"/>
                  <a:gd name="connsiteY51" fmla="*/ 1091631 h 1536954"/>
                  <a:gd name="connsiteX52" fmla="*/ 387868 w 1222278"/>
                  <a:gd name="connsiteY52" fmla="*/ 1099909 h 1536954"/>
                  <a:gd name="connsiteX53" fmla="*/ 383274 w 1222278"/>
                  <a:gd name="connsiteY53" fmla="*/ 1101499 h 1536954"/>
                  <a:gd name="connsiteX54" fmla="*/ 350893 w 1222278"/>
                  <a:gd name="connsiteY54" fmla="*/ 1106958 h 1536954"/>
                  <a:gd name="connsiteX55" fmla="*/ 334752 w 1222278"/>
                  <a:gd name="connsiteY55" fmla="*/ 1098548 h 1536954"/>
                  <a:gd name="connsiteX56" fmla="*/ 313542 w 1222278"/>
                  <a:gd name="connsiteY56" fmla="*/ 1062076 h 1536954"/>
                  <a:gd name="connsiteX57" fmla="*/ 300518 w 1222278"/>
                  <a:gd name="connsiteY57" fmla="*/ 1037013 h 1536954"/>
                  <a:gd name="connsiteX58" fmla="*/ 299418 w 1222278"/>
                  <a:gd name="connsiteY58" fmla="*/ 1034570 h 1536954"/>
                  <a:gd name="connsiteX59" fmla="*/ 281784 w 1222278"/>
                  <a:gd name="connsiteY59" fmla="*/ 987607 h 1536954"/>
                  <a:gd name="connsiteX60" fmla="*/ 281046 w 1222278"/>
                  <a:gd name="connsiteY60" fmla="*/ 985296 h 1536954"/>
                  <a:gd name="connsiteX61" fmla="*/ 268103 w 1222278"/>
                  <a:gd name="connsiteY61" fmla="*/ 935808 h 1536954"/>
                  <a:gd name="connsiteX62" fmla="*/ 260361 w 1222278"/>
                  <a:gd name="connsiteY62" fmla="*/ 927907 h 1536954"/>
                  <a:gd name="connsiteX63" fmla="*/ 83068 w 1222278"/>
                  <a:gd name="connsiteY63" fmla="*/ 926595 h 1536954"/>
                  <a:gd name="connsiteX64" fmla="*/ 80788 w 1222278"/>
                  <a:gd name="connsiteY64" fmla="*/ 927071 h 1536954"/>
                  <a:gd name="connsiteX65" fmla="*/ 58807 w 1222278"/>
                  <a:gd name="connsiteY65" fmla="*/ 936430 h 1536954"/>
                  <a:gd name="connsiteX66" fmla="*/ 40452 w 1222278"/>
                  <a:gd name="connsiteY66" fmla="*/ 935037 h 1536954"/>
                  <a:gd name="connsiteX67" fmla="*/ 11958 w 1222278"/>
                  <a:gd name="connsiteY67" fmla="*/ 947643 h 1536954"/>
                  <a:gd name="connsiteX68" fmla="*/ 0 w 1222278"/>
                  <a:gd name="connsiteY68" fmla="*/ 914842 h 1536954"/>
                  <a:gd name="connsiteX69" fmla="*/ 17158 w 1222278"/>
                  <a:gd name="connsiteY69" fmla="*/ 904401 h 1536954"/>
                  <a:gd name="connsiteX70" fmla="*/ 19110 w 1222278"/>
                  <a:gd name="connsiteY70" fmla="*/ 875026 h 1536954"/>
                  <a:gd name="connsiteX71" fmla="*/ 20833 w 1222278"/>
                  <a:gd name="connsiteY71" fmla="*/ 867387 h 1536954"/>
                  <a:gd name="connsiteX72" fmla="*/ 29264 w 1222278"/>
                  <a:gd name="connsiteY72" fmla="*/ 846881 h 1536954"/>
                  <a:gd name="connsiteX73" fmla="*/ 55248 w 1222278"/>
                  <a:gd name="connsiteY73" fmla="*/ 827915 h 1536954"/>
                  <a:gd name="connsiteX74" fmla="*/ 72520 w 1222278"/>
                  <a:gd name="connsiteY74" fmla="*/ 835799 h 1536954"/>
                  <a:gd name="connsiteX75" fmla="*/ 87251 w 1222278"/>
                  <a:gd name="connsiteY75" fmla="*/ 812916 h 1536954"/>
                  <a:gd name="connsiteX76" fmla="*/ 101113 w 1222278"/>
                  <a:gd name="connsiteY76" fmla="*/ 805048 h 1536954"/>
                  <a:gd name="connsiteX77" fmla="*/ 132837 w 1222278"/>
                  <a:gd name="connsiteY77" fmla="*/ 806327 h 1536954"/>
                  <a:gd name="connsiteX78" fmla="*/ 137693 w 1222278"/>
                  <a:gd name="connsiteY78" fmla="*/ 831472 h 1536954"/>
                  <a:gd name="connsiteX79" fmla="*/ 152998 w 1222278"/>
                  <a:gd name="connsiteY79" fmla="*/ 839930 h 1536954"/>
                  <a:gd name="connsiteX80" fmla="*/ 161676 w 1222278"/>
                  <a:gd name="connsiteY80" fmla="*/ 837225 h 1536954"/>
                  <a:gd name="connsiteX81" fmla="*/ 191842 w 1222278"/>
                  <a:gd name="connsiteY81" fmla="*/ 794754 h 1536954"/>
                  <a:gd name="connsiteX82" fmla="*/ 193220 w 1222278"/>
                  <a:gd name="connsiteY82" fmla="*/ 793000 h 1536954"/>
                  <a:gd name="connsiteX83" fmla="*/ 228472 w 1222278"/>
                  <a:gd name="connsiteY83" fmla="*/ 754151 h 1536954"/>
                  <a:gd name="connsiteX84" fmla="*/ 229735 w 1222278"/>
                  <a:gd name="connsiteY84" fmla="*/ 752446 h 1536954"/>
                  <a:gd name="connsiteX85" fmla="*/ 242136 w 1222278"/>
                  <a:gd name="connsiteY85" fmla="*/ 731956 h 1536954"/>
                  <a:gd name="connsiteX86" fmla="*/ 244187 w 1222278"/>
                  <a:gd name="connsiteY86" fmla="*/ 723546 h 1536954"/>
                  <a:gd name="connsiteX87" fmla="*/ 242234 w 1222278"/>
                  <a:gd name="connsiteY87" fmla="*/ 666322 h 1536954"/>
                  <a:gd name="connsiteX88" fmla="*/ 243531 w 1222278"/>
                  <a:gd name="connsiteY88" fmla="*/ 657470 h 1536954"/>
                  <a:gd name="connsiteX89" fmla="*/ 269039 w 1222278"/>
                  <a:gd name="connsiteY89" fmla="*/ 582427 h 1536954"/>
                  <a:gd name="connsiteX90" fmla="*/ 271860 w 1222278"/>
                  <a:gd name="connsiteY90" fmla="*/ 576821 h 1536954"/>
                  <a:gd name="connsiteX91" fmla="*/ 299549 w 1222278"/>
                  <a:gd name="connsiteY91" fmla="*/ 537972 h 1536954"/>
                  <a:gd name="connsiteX92" fmla="*/ 301666 w 1222278"/>
                  <a:gd name="connsiteY92" fmla="*/ 535464 h 1536954"/>
                  <a:gd name="connsiteX93" fmla="*/ 339148 w 1222278"/>
                  <a:gd name="connsiteY93" fmla="*/ 498746 h 1536954"/>
                  <a:gd name="connsiteX94" fmla="*/ 342281 w 1222278"/>
                  <a:gd name="connsiteY94" fmla="*/ 493107 h 1536954"/>
                  <a:gd name="connsiteX95" fmla="*/ 347399 w 1222278"/>
                  <a:gd name="connsiteY95" fmla="*/ 474469 h 1536954"/>
                  <a:gd name="connsiteX96" fmla="*/ 347941 w 1222278"/>
                  <a:gd name="connsiteY96" fmla="*/ 471387 h 1536954"/>
                  <a:gd name="connsiteX97" fmla="*/ 349860 w 1222278"/>
                  <a:gd name="connsiteY97" fmla="*/ 445701 h 1536954"/>
                  <a:gd name="connsiteX98" fmla="*/ 351418 w 1222278"/>
                  <a:gd name="connsiteY98" fmla="*/ 438668 h 1536954"/>
                  <a:gd name="connsiteX99" fmla="*/ 360095 w 1222278"/>
                  <a:gd name="connsiteY99" fmla="*/ 416539 h 1536954"/>
                  <a:gd name="connsiteX100" fmla="*/ 361064 w 1222278"/>
                  <a:gd name="connsiteY100" fmla="*/ 409048 h 1536954"/>
                  <a:gd name="connsiteX101" fmla="*/ 357192 w 1222278"/>
                  <a:gd name="connsiteY101" fmla="*/ 370281 h 1536954"/>
                  <a:gd name="connsiteX102" fmla="*/ 357274 w 1222278"/>
                  <a:gd name="connsiteY102" fmla="*/ 364593 h 1536954"/>
                  <a:gd name="connsiteX103" fmla="*/ 366051 w 1222278"/>
                  <a:gd name="connsiteY103" fmla="*/ 295254 h 1536954"/>
                  <a:gd name="connsiteX104" fmla="*/ 366444 w 1222278"/>
                  <a:gd name="connsiteY104" fmla="*/ 293009 h 1536954"/>
                  <a:gd name="connsiteX105" fmla="*/ 377352 w 1222278"/>
                  <a:gd name="connsiteY105" fmla="*/ 243865 h 1536954"/>
                  <a:gd name="connsiteX106" fmla="*/ 378550 w 1222278"/>
                  <a:gd name="connsiteY106" fmla="*/ 240029 h 1536954"/>
                  <a:gd name="connsiteX107" fmla="*/ 395200 w 1222278"/>
                  <a:gd name="connsiteY107" fmla="*/ 199491 h 1536954"/>
                  <a:gd name="connsiteX108" fmla="*/ 396299 w 1222278"/>
                  <a:gd name="connsiteY108" fmla="*/ 194967 h 1536954"/>
                  <a:gd name="connsiteX109" fmla="*/ 400613 w 1222278"/>
                  <a:gd name="connsiteY109" fmla="*/ 147709 h 1536954"/>
                  <a:gd name="connsiteX110" fmla="*/ 407043 w 1222278"/>
                  <a:gd name="connsiteY110" fmla="*/ 94090 h 1536954"/>
                  <a:gd name="connsiteX111" fmla="*/ 409717 w 1222278"/>
                  <a:gd name="connsiteY111" fmla="*/ 85616 h 1536954"/>
                  <a:gd name="connsiteX112" fmla="*/ 429418 w 1222278"/>
                  <a:gd name="connsiteY112" fmla="*/ 49635 h 1536954"/>
                  <a:gd name="connsiteX113" fmla="*/ 434421 w 1222278"/>
                  <a:gd name="connsiteY113" fmla="*/ 43701 h 1536954"/>
                  <a:gd name="connsiteX114" fmla="*/ 461159 w 1222278"/>
                  <a:gd name="connsiteY114" fmla="*/ 23080 h 1536954"/>
                  <a:gd name="connsiteX115" fmla="*/ 477039 w 1222278"/>
                  <a:gd name="connsiteY115" fmla="*/ 21621 h 1536954"/>
                  <a:gd name="connsiteX116" fmla="*/ 523248 w 1222278"/>
                  <a:gd name="connsiteY116" fmla="*/ 46062 h 1536954"/>
                  <a:gd name="connsiteX117" fmla="*/ 525266 w 1222278"/>
                  <a:gd name="connsiteY117" fmla="*/ 47340 h 1536954"/>
                  <a:gd name="connsiteX118" fmla="*/ 563831 w 1222278"/>
                  <a:gd name="connsiteY118" fmla="*/ 76010 h 1536954"/>
                  <a:gd name="connsiteX119" fmla="*/ 566587 w 1222278"/>
                  <a:gd name="connsiteY119" fmla="*/ 77240 h 1536954"/>
                  <a:gd name="connsiteX120" fmla="*/ 609450 w 1222278"/>
                  <a:gd name="connsiteY120" fmla="*/ 85075 h 1536954"/>
                  <a:gd name="connsiteX121" fmla="*/ 611255 w 1222278"/>
                  <a:gd name="connsiteY121" fmla="*/ 85517 h 1536954"/>
                  <a:gd name="connsiteX122" fmla="*/ 648950 w 1222278"/>
                  <a:gd name="connsiteY122" fmla="*/ 97549 h 1536954"/>
                  <a:gd name="connsiteX123" fmla="*/ 657972 w 1222278"/>
                  <a:gd name="connsiteY123" fmla="*/ 91419 h 1536954"/>
                  <a:gd name="connsiteX124" fmla="*/ 672309 w 1222278"/>
                  <a:gd name="connsiteY124" fmla="*/ 53225 h 1536954"/>
                  <a:gd name="connsiteX125" fmla="*/ 684219 w 1222278"/>
                  <a:gd name="connsiteY125" fmla="*/ 44193 h 1536954"/>
                  <a:gd name="connsiteX126" fmla="*/ 712121 w 1222278"/>
                  <a:gd name="connsiteY126" fmla="*/ 52028 h 1536954"/>
                  <a:gd name="connsiteX127" fmla="*/ 716600 w 1222278"/>
                  <a:gd name="connsiteY127" fmla="*/ 51422 h 1536954"/>
                  <a:gd name="connsiteX128" fmla="*/ 778278 w 1222278"/>
                  <a:gd name="connsiteY128" fmla="*/ 16310 h 1536954"/>
                  <a:gd name="connsiteX129" fmla="*/ 794222 w 1222278"/>
                  <a:gd name="connsiteY129" fmla="*/ 17294 h 1536954"/>
                  <a:gd name="connsiteX130" fmla="*/ 808182 w 1222278"/>
                  <a:gd name="connsiteY130" fmla="*/ 27490 h 1536954"/>
                  <a:gd name="connsiteX131" fmla="*/ 812578 w 1222278"/>
                  <a:gd name="connsiteY131" fmla="*/ 28719 h 1536954"/>
                  <a:gd name="connsiteX132" fmla="*/ 827177 w 1222278"/>
                  <a:gd name="connsiteY132" fmla="*/ 26752 h 1536954"/>
                  <a:gd name="connsiteX133" fmla="*/ 838464 w 1222278"/>
                  <a:gd name="connsiteY133" fmla="*/ 7557 h 1536954"/>
                  <a:gd name="connsiteX134" fmla="*/ 860773 w 1222278"/>
                  <a:gd name="connsiteY134" fmla="*/ 770 h 1536954"/>
                  <a:gd name="connsiteX135" fmla="*/ 867317 w 1222278"/>
                  <a:gd name="connsiteY135" fmla="*/ 328 h 1536954"/>
                  <a:gd name="connsiteX136" fmla="*/ 912772 w 1222278"/>
                  <a:gd name="connsiteY136" fmla="*/ 8245 h 1536954"/>
                  <a:gd name="connsiteX137" fmla="*/ 951600 w 1222278"/>
                  <a:gd name="connsiteY137" fmla="*/ 10917 h 1536954"/>
                  <a:gd name="connsiteX138" fmla="*/ 954455 w 1222278"/>
                  <a:gd name="connsiteY138" fmla="*/ 10343 h 1536954"/>
                  <a:gd name="connsiteX139" fmla="*/ 976321 w 1222278"/>
                  <a:gd name="connsiteY139" fmla="*/ 0 h 1536954"/>
                  <a:gd name="connsiteX140" fmla="*/ 1014722 w 1222278"/>
                  <a:gd name="connsiteY140" fmla="*/ 67371 h 1536954"/>
                  <a:gd name="connsiteX141" fmla="*/ 1019250 w 1222278"/>
                  <a:gd name="connsiteY141" fmla="*/ 71486 h 1536954"/>
                  <a:gd name="connsiteX142" fmla="*/ 1037474 w 1222278"/>
                  <a:gd name="connsiteY142" fmla="*/ 77960 h 1536954"/>
                  <a:gd name="connsiteX143" fmla="*/ 1043150 w 1222278"/>
                  <a:gd name="connsiteY143" fmla="*/ 76928 h 1536954"/>
                  <a:gd name="connsiteX144" fmla="*/ 1053042 w 1222278"/>
                  <a:gd name="connsiteY144" fmla="*/ 69404 h 1536954"/>
                  <a:gd name="connsiteX145" fmla="*/ 1064836 w 1222278"/>
                  <a:gd name="connsiteY145" fmla="*/ 66568 h 1536954"/>
                  <a:gd name="connsiteX146" fmla="*/ 1084799 w 1222278"/>
                  <a:gd name="connsiteY146" fmla="*/ 70617 h 1536954"/>
                  <a:gd name="connsiteX147" fmla="*/ 1088293 w 1222278"/>
                  <a:gd name="connsiteY147" fmla="*/ 70174 h 1536954"/>
                  <a:gd name="connsiteX148" fmla="*/ 1111635 w 1222278"/>
                  <a:gd name="connsiteY148" fmla="*/ 59519 h 1536954"/>
                  <a:gd name="connsiteX149" fmla="*/ 1122971 w 1222278"/>
                  <a:gd name="connsiteY149" fmla="*/ 59257 h 1536954"/>
                  <a:gd name="connsiteX150" fmla="*/ 1132862 w 1222278"/>
                  <a:gd name="connsiteY150" fmla="*/ 69846 h 1536954"/>
                  <a:gd name="connsiteX151" fmla="*/ 1140260 w 1222278"/>
                  <a:gd name="connsiteY151" fmla="*/ 88615 h 1536954"/>
                  <a:gd name="connsiteX152" fmla="*/ 1143000 w 1222278"/>
                  <a:gd name="connsiteY152" fmla="*/ 92812 h 1536954"/>
                  <a:gd name="connsiteX153" fmla="*/ 1192457 w 1222278"/>
                  <a:gd name="connsiteY153" fmla="*/ 139742 h 1536954"/>
                  <a:gd name="connsiteX154" fmla="*/ 1198937 w 1222278"/>
                  <a:gd name="connsiteY154" fmla="*/ 157249 h 1536954"/>
                  <a:gd name="connsiteX155" fmla="*/ 1195360 w 1222278"/>
                  <a:gd name="connsiteY155" fmla="*/ 232341 h 1536954"/>
                  <a:gd name="connsiteX156" fmla="*/ 1201331 w 1222278"/>
                  <a:gd name="connsiteY156" fmla="*/ 244668 h 1536954"/>
                  <a:gd name="connsiteX157" fmla="*/ 1222279 w 1222278"/>
                  <a:gd name="connsiteY157" fmla="*/ 253946 h 1536954"/>
                  <a:gd name="connsiteX158" fmla="*/ 1199379 w 1222278"/>
                  <a:gd name="connsiteY158" fmla="*/ 286451 h 1536954"/>
                  <a:gd name="connsiteX159" fmla="*/ 1197132 w 1222278"/>
                  <a:gd name="connsiteY159" fmla="*/ 289107 h 1536954"/>
                  <a:gd name="connsiteX160" fmla="*/ 1176529 w 1222278"/>
                  <a:gd name="connsiteY160" fmla="*/ 309171 h 1536954"/>
                  <a:gd name="connsiteX161" fmla="*/ 1174741 w 1222278"/>
                  <a:gd name="connsiteY161" fmla="*/ 311466 h 1536954"/>
                  <a:gd name="connsiteX162" fmla="*/ 1151333 w 1222278"/>
                  <a:gd name="connsiteY162" fmla="*/ 351610 h 1536954"/>
                  <a:gd name="connsiteX163" fmla="*/ 1150349 w 1222278"/>
                  <a:gd name="connsiteY163" fmla="*/ 353774 h 1536954"/>
                  <a:gd name="connsiteX164" fmla="*/ 1138177 w 1222278"/>
                  <a:gd name="connsiteY164" fmla="*/ 387017 h 1536954"/>
                  <a:gd name="connsiteX165" fmla="*/ 1137258 w 1222278"/>
                  <a:gd name="connsiteY165" fmla="*/ 391967 h 1536954"/>
                  <a:gd name="connsiteX166" fmla="*/ 1135241 w 1222278"/>
                  <a:gd name="connsiteY166" fmla="*/ 451127 h 1536954"/>
                  <a:gd name="connsiteX167" fmla="*/ 1132566 w 1222278"/>
                  <a:gd name="connsiteY167" fmla="*/ 461404 h 1536954"/>
                  <a:gd name="connsiteX168" fmla="*/ 1120690 w 1222278"/>
                  <a:gd name="connsiteY168" fmla="*/ 484173 h 1536954"/>
                  <a:gd name="connsiteX169" fmla="*/ 1119017 w 1222278"/>
                  <a:gd name="connsiteY169" fmla="*/ 491352 h 1536954"/>
                  <a:gd name="connsiteX170" fmla="*/ 1119017 w 1222278"/>
                  <a:gd name="connsiteY170" fmla="*/ 542168 h 1536954"/>
                  <a:gd name="connsiteX171" fmla="*/ 1114063 w 1222278"/>
                  <a:gd name="connsiteY171" fmla="*/ 556790 h 1536954"/>
                  <a:gd name="connsiteX172" fmla="*/ 1103302 w 1222278"/>
                  <a:gd name="connsiteY172" fmla="*/ 569887 h 1536954"/>
                  <a:gd name="connsiteX173" fmla="*/ 1100334 w 1222278"/>
                  <a:gd name="connsiteY173" fmla="*/ 578247 h 1536954"/>
                  <a:gd name="connsiteX174" fmla="*/ 1098250 w 1222278"/>
                  <a:gd name="connsiteY174" fmla="*/ 622686 h 1536954"/>
                  <a:gd name="connsiteX175" fmla="*/ 1088933 w 1222278"/>
                  <a:gd name="connsiteY175" fmla="*/ 629767 h 1536954"/>
                  <a:gd name="connsiteX176" fmla="*/ 1085078 w 1222278"/>
                  <a:gd name="connsiteY176" fmla="*/ 667289 h 1536954"/>
                  <a:gd name="connsiteX177" fmla="*/ 1086227 w 1222278"/>
                  <a:gd name="connsiteY177" fmla="*/ 675206 h 1536954"/>
                  <a:gd name="connsiteX178" fmla="*/ 1098824 w 1222278"/>
                  <a:gd name="connsiteY178" fmla="*/ 704794 h 1536954"/>
                  <a:gd name="connsiteX179" fmla="*/ 1100727 w 1222278"/>
                  <a:gd name="connsiteY179" fmla="*/ 713744 h 1536954"/>
                  <a:gd name="connsiteX180" fmla="*/ 1102893 w 1222278"/>
                  <a:gd name="connsiteY180" fmla="*/ 807720 h 1536954"/>
                  <a:gd name="connsiteX181" fmla="*/ 1103073 w 1222278"/>
                  <a:gd name="connsiteY181" fmla="*/ 809752 h 1536954"/>
                  <a:gd name="connsiteX182" fmla="*/ 1113949 w 1222278"/>
                  <a:gd name="connsiteY182" fmla="*/ 882664 h 1536954"/>
                  <a:gd name="connsiteX183" fmla="*/ 1114096 w 1222278"/>
                  <a:gd name="connsiteY183" fmla="*/ 889140 h 1536954"/>
                  <a:gd name="connsiteX184" fmla="*/ 1110159 w 1222278"/>
                  <a:gd name="connsiteY184" fmla="*/ 924809 h 1536954"/>
                  <a:gd name="connsiteX185" fmla="*/ 1110504 w 1222278"/>
                  <a:gd name="connsiteY185" fmla="*/ 930414 h 1536954"/>
                  <a:gd name="connsiteX186" fmla="*/ 1120215 w 1222278"/>
                  <a:gd name="connsiteY186" fmla="*/ 971788 h 1536954"/>
                  <a:gd name="connsiteX187" fmla="*/ 1122692 w 1222278"/>
                  <a:gd name="connsiteY187" fmla="*/ 977083 h 1536954"/>
                  <a:gd name="connsiteX188" fmla="*/ 1155286 w 1222278"/>
                  <a:gd name="connsiteY188" fmla="*/ 1017998 h 1536954"/>
                  <a:gd name="connsiteX189" fmla="*/ 1158813 w 1222278"/>
                  <a:gd name="connsiteY189" fmla="*/ 1024571 h 1536954"/>
                  <a:gd name="connsiteX190" fmla="*/ 1194967 w 1222278"/>
                  <a:gd name="connsiteY190" fmla="*/ 1133152 h 1536954"/>
                  <a:gd name="connsiteX191" fmla="*/ 1163881 w 1222278"/>
                  <a:gd name="connsiteY191" fmla="*/ 1122841 h 1536954"/>
                  <a:gd name="connsiteX192" fmla="*/ 1161241 w 1222278"/>
                  <a:gd name="connsiteY192" fmla="*/ 1122612 h 1536954"/>
                  <a:gd name="connsiteX193" fmla="*/ 1079451 w 1222278"/>
                  <a:gd name="connsiteY193" fmla="*/ 1136070 h 1536954"/>
                  <a:gd name="connsiteX194" fmla="*/ 1065409 w 1222278"/>
                  <a:gd name="connsiteY194" fmla="*/ 1144627 h 1536954"/>
                  <a:gd name="connsiteX195" fmla="*/ 1049941 w 1222278"/>
                  <a:gd name="connsiteY195" fmla="*/ 1189279 h 1536954"/>
                  <a:gd name="connsiteX196" fmla="*/ 1050089 w 1222278"/>
                  <a:gd name="connsiteY196" fmla="*/ 1200212 h 1536954"/>
                  <a:gd name="connsiteX197" fmla="*/ 1059520 w 1222278"/>
                  <a:gd name="connsiteY197" fmla="*/ 1225079 h 1536954"/>
                  <a:gd name="connsiteX198" fmla="*/ 1060915 w 1222278"/>
                  <a:gd name="connsiteY198" fmla="*/ 1236750 h 1536954"/>
                  <a:gd name="connsiteX199" fmla="*/ 1050023 w 1222278"/>
                  <a:gd name="connsiteY199" fmla="*/ 1329529 h 1536954"/>
                  <a:gd name="connsiteX200" fmla="*/ 1043314 w 1222278"/>
                  <a:gd name="connsiteY200" fmla="*/ 1409785 h 1536954"/>
                  <a:gd name="connsiteX201" fmla="*/ 1058160 w 1222278"/>
                  <a:gd name="connsiteY201" fmla="*/ 1423865 h 1536954"/>
                  <a:gd name="connsiteX202" fmla="*/ 1098414 w 1222278"/>
                  <a:gd name="connsiteY202" fmla="*/ 1453536 h 1536954"/>
                  <a:gd name="connsiteX203" fmla="*/ 1120805 w 1222278"/>
                  <a:gd name="connsiteY203" fmla="*/ 1434783 h 1536954"/>
                  <a:gd name="connsiteX204" fmla="*/ 1124939 w 1222278"/>
                  <a:gd name="connsiteY204" fmla="*/ 1515022 h 1536954"/>
                  <a:gd name="connsiteX205" fmla="*/ 1118919 w 1222278"/>
                  <a:gd name="connsiteY205" fmla="*/ 1532168 h 1536954"/>
                  <a:gd name="connsiteX206" fmla="*/ 1108043 w 1222278"/>
                  <a:gd name="connsiteY206" fmla="*/ 1536955 h 1536954"/>
                  <a:gd name="connsiteX207" fmla="*/ 954356 w 1222278"/>
                  <a:gd name="connsiteY207" fmla="*/ 1398228 h 1536954"/>
                  <a:gd name="connsiteX208" fmla="*/ 959031 w 1222278"/>
                  <a:gd name="connsiteY208" fmla="*/ 1399015 h 1536954"/>
                  <a:gd name="connsiteX209" fmla="*/ 970153 w 1222278"/>
                  <a:gd name="connsiteY209" fmla="*/ 1411342 h 1536954"/>
                  <a:gd name="connsiteX210" fmla="*/ 976075 w 1222278"/>
                  <a:gd name="connsiteY210" fmla="*/ 1429914 h 1536954"/>
                  <a:gd name="connsiteX211" fmla="*/ 982292 w 1222278"/>
                  <a:gd name="connsiteY211" fmla="*/ 1436881 h 1536954"/>
                  <a:gd name="connsiteX212" fmla="*/ 1021776 w 1222278"/>
                  <a:gd name="connsiteY212" fmla="*/ 1446700 h 1536954"/>
                  <a:gd name="connsiteX213" fmla="*/ 1031553 w 1222278"/>
                  <a:gd name="connsiteY213" fmla="*/ 1453962 h 1536954"/>
                  <a:gd name="connsiteX214" fmla="*/ 1052057 w 1222278"/>
                  <a:gd name="connsiteY214" fmla="*/ 1485221 h 1536954"/>
                  <a:gd name="connsiteX215" fmla="*/ 1073382 w 1222278"/>
                  <a:gd name="connsiteY215" fmla="*/ 1522989 h 1536954"/>
                  <a:gd name="connsiteX216" fmla="*/ 1079665 w 1222278"/>
                  <a:gd name="connsiteY216" fmla="*/ 1527497 h 1536954"/>
                  <a:gd name="connsiteX217" fmla="*/ 1107879 w 1222278"/>
                  <a:gd name="connsiteY217" fmla="*/ 1528316 h 1536954"/>
                  <a:gd name="connsiteX218" fmla="*/ 1108043 w 1222278"/>
                  <a:gd name="connsiteY218" fmla="*/ 1528316 h 1536954"/>
                  <a:gd name="connsiteX219" fmla="*/ 1112768 w 1222278"/>
                  <a:gd name="connsiteY219" fmla="*/ 1526119 h 1536954"/>
                  <a:gd name="connsiteX220" fmla="*/ 1116327 w 1222278"/>
                  <a:gd name="connsiteY220" fmla="*/ 1515416 h 1536954"/>
                  <a:gd name="connsiteX221" fmla="*/ 1113096 w 1222278"/>
                  <a:gd name="connsiteY221" fmla="*/ 1452404 h 1536954"/>
                  <a:gd name="connsiteX222" fmla="*/ 1098743 w 1222278"/>
                  <a:gd name="connsiteY222" fmla="*/ 1464403 h 1536954"/>
                  <a:gd name="connsiteX223" fmla="*/ 1053042 w 1222278"/>
                  <a:gd name="connsiteY223" fmla="*/ 1430734 h 1536954"/>
                  <a:gd name="connsiteX224" fmla="*/ 1051369 w 1222278"/>
                  <a:gd name="connsiteY224" fmla="*/ 1429324 h 1536954"/>
                  <a:gd name="connsiteX225" fmla="*/ 1034406 w 1222278"/>
                  <a:gd name="connsiteY225" fmla="*/ 1413129 h 1536954"/>
                  <a:gd name="connsiteX226" fmla="*/ 1041461 w 1222278"/>
                  <a:gd name="connsiteY226" fmla="*/ 1328627 h 1536954"/>
                  <a:gd name="connsiteX227" fmla="*/ 1052369 w 1222278"/>
                  <a:gd name="connsiteY227" fmla="*/ 1235701 h 1536954"/>
                  <a:gd name="connsiteX228" fmla="*/ 1051467 w 1222278"/>
                  <a:gd name="connsiteY228" fmla="*/ 1228078 h 1536954"/>
                  <a:gd name="connsiteX229" fmla="*/ 1042050 w 1222278"/>
                  <a:gd name="connsiteY229" fmla="*/ 1203228 h 1536954"/>
                  <a:gd name="connsiteX230" fmla="*/ 1041805 w 1222278"/>
                  <a:gd name="connsiteY230" fmla="*/ 1186426 h 1536954"/>
                  <a:gd name="connsiteX231" fmla="*/ 1058274 w 1222278"/>
                  <a:gd name="connsiteY231" fmla="*/ 1138840 h 1536954"/>
                  <a:gd name="connsiteX232" fmla="*/ 1077204 w 1222278"/>
                  <a:gd name="connsiteY232" fmla="*/ 1127677 h 1536954"/>
                  <a:gd name="connsiteX233" fmla="*/ 1159797 w 1222278"/>
                  <a:gd name="connsiteY233" fmla="*/ 1114105 h 1536954"/>
                  <a:gd name="connsiteX234" fmla="*/ 1166605 w 1222278"/>
                  <a:gd name="connsiteY234" fmla="*/ 1114662 h 1536954"/>
                  <a:gd name="connsiteX235" fmla="*/ 1181368 w 1222278"/>
                  <a:gd name="connsiteY235" fmla="*/ 1119563 h 1536954"/>
                  <a:gd name="connsiteX236" fmla="*/ 1150627 w 1222278"/>
                  <a:gd name="connsiteY236" fmla="*/ 1027275 h 1536954"/>
                  <a:gd name="connsiteX237" fmla="*/ 1148544 w 1222278"/>
                  <a:gd name="connsiteY237" fmla="*/ 1023341 h 1536954"/>
                  <a:gd name="connsiteX238" fmla="*/ 1115949 w 1222278"/>
                  <a:gd name="connsiteY238" fmla="*/ 982427 h 1536954"/>
                  <a:gd name="connsiteX239" fmla="*/ 1111832 w 1222278"/>
                  <a:gd name="connsiteY239" fmla="*/ 973739 h 1536954"/>
                  <a:gd name="connsiteX240" fmla="*/ 1102105 w 1222278"/>
                  <a:gd name="connsiteY240" fmla="*/ 932349 h 1536954"/>
                  <a:gd name="connsiteX241" fmla="*/ 1101580 w 1222278"/>
                  <a:gd name="connsiteY241" fmla="*/ 923874 h 1536954"/>
                  <a:gd name="connsiteX242" fmla="*/ 1105517 w 1222278"/>
                  <a:gd name="connsiteY242" fmla="*/ 888222 h 1536954"/>
                  <a:gd name="connsiteX243" fmla="*/ 1105419 w 1222278"/>
                  <a:gd name="connsiteY243" fmla="*/ 883943 h 1536954"/>
                  <a:gd name="connsiteX244" fmla="*/ 1094543 w 1222278"/>
                  <a:gd name="connsiteY244" fmla="*/ 811064 h 1536954"/>
                  <a:gd name="connsiteX245" fmla="*/ 1094264 w 1222278"/>
                  <a:gd name="connsiteY245" fmla="*/ 807900 h 1536954"/>
                  <a:gd name="connsiteX246" fmla="*/ 1092099 w 1222278"/>
                  <a:gd name="connsiteY246" fmla="*/ 713957 h 1536954"/>
                  <a:gd name="connsiteX247" fmla="*/ 1090868 w 1222278"/>
                  <a:gd name="connsiteY247" fmla="*/ 708138 h 1536954"/>
                  <a:gd name="connsiteX248" fmla="*/ 1078254 w 1222278"/>
                  <a:gd name="connsiteY248" fmla="*/ 678550 h 1536954"/>
                  <a:gd name="connsiteX249" fmla="*/ 1076466 w 1222278"/>
                  <a:gd name="connsiteY249" fmla="*/ 666404 h 1536954"/>
                  <a:gd name="connsiteX250" fmla="*/ 1080715 w 1222278"/>
                  <a:gd name="connsiteY250" fmla="*/ 625145 h 1536954"/>
                  <a:gd name="connsiteX251" fmla="*/ 1089786 w 1222278"/>
                  <a:gd name="connsiteY251" fmla="*/ 618260 h 1536954"/>
                  <a:gd name="connsiteX252" fmla="*/ 1091672 w 1222278"/>
                  <a:gd name="connsiteY252" fmla="*/ 577805 h 1536954"/>
                  <a:gd name="connsiteX253" fmla="*/ 1096593 w 1222278"/>
                  <a:gd name="connsiteY253" fmla="*/ 564363 h 1536954"/>
                  <a:gd name="connsiteX254" fmla="*/ 1107354 w 1222278"/>
                  <a:gd name="connsiteY254" fmla="*/ 551282 h 1536954"/>
                  <a:gd name="connsiteX255" fmla="*/ 1110356 w 1222278"/>
                  <a:gd name="connsiteY255" fmla="*/ 542119 h 1536954"/>
                  <a:gd name="connsiteX256" fmla="*/ 1110356 w 1222278"/>
                  <a:gd name="connsiteY256" fmla="*/ 491303 h 1536954"/>
                  <a:gd name="connsiteX257" fmla="*/ 1113014 w 1222278"/>
                  <a:gd name="connsiteY257" fmla="*/ 480173 h 1536954"/>
                  <a:gd name="connsiteX258" fmla="*/ 1124906 w 1222278"/>
                  <a:gd name="connsiteY258" fmla="*/ 457405 h 1536954"/>
                  <a:gd name="connsiteX259" fmla="*/ 1126579 w 1222278"/>
                  <a:gd name="connsiteY259" fmla="*/ 450782 h 1536954"/>
                  <a:gd name="connsiteX260" fmla="*/ 1128597 w 1222278"/>
                  <a:gd name="connsiteY260" fmla="*/ 391623 h 1536954"/>
                  <a:gd name="connsiteX261" fmla="*/ 1130040 w 1222278"/>
                  <a:gd name="connsiteY261" fmla="*/ 384066 h 1536954"/>
                  <a:gd name="connsiteX262" fmla="*/ 1142212 w 1222278"/>
                  <a:gd name="connsiteY262" fmla="*/ 350807 h 1536954"/>
                  <a:gd name="connsiteX263" fmla="*/ 1143853 w 1222278"/>
                  <a:gd name="connsiteY263" fmla="*/ 347250 h 1536954"/>
                  <a:gd name="connsiteX264" fmla="*/ 1167261 w 1222278"/>
                  <a:gd name="connsiteY264" fmla="*/ 307105 h 1536954"/>
                  <a:gd name="connsiteX265" fmla="*/ 1170476 w 1222278"/>
                  <a:gd name="connsiteY265" fmla="*/ 302975 h 1536954"/>
                  <a:gd name="connsiteX266" fmla="*/ 1191063 w 1222278"/>
                  <a:gd name="connsiteY266" fmla="*/ 282944 h 1536954"/>
                  <a:gd name="connsiteX267" fmla="*/ 1192343 w 1222278"/>
                  <a:gd name="connsiteY267" fmla="*/ 281435 h 1536954"/>
                  <a:gd name="connsiteX268" fmla="*/ 1209156 w 1222278"/>
                  <a:gd name="connsiteY268" fmla="*/ 257569 h 1536954"/>
                  <a:gd name="connsiteX269" fmla="*/ 1197788 w 1222278"/>
                  <a:gd name="connsiteY269" fmla="*/ 252536 h 1536954"/>
                  <a:gd name="connsiteX270" fmla="*/ 1186716 w 1222278"/>
                  <a:gd name="connsiteY270" fmla="*/ 231948 h 1536954"/>
                  <a:gd name="connsiteX271" fmla="*/ 1190292 w 1222278"/>
                  <a:gd name="connsiteY271" fmla="*/ 156856 h 1536954"/>
                  <a:gd name="connsiteX272" fmla="*/ 1186519 w 1222278"/>
                  <a:gd name="connsiteY272" fmla="*/ 146004 h 1536954"/>
                  <a:gd name="connsiteX273" fmla="*/ 1137062 w 1222278"/>
                  <a:gd name="connsiteY273" fmla="*/ 99073 h 1536954"/>
                  <a:gd name="connsiteX274" fmla="*/ 1132239 w 1222278"/>
                  <a:gd name="connsiteY274" fmla="*/ 91779 h 1536954"/>
                  <a:gd name="connsiteX275" fmla="*/ 1124840 w 1222278"/>
                  <a:gd name="connsiteY275" fmla="*/ 73010 h 1536954"/>
                  <a:gd name="connsiteX276" fmla="*/ 1119723 w 1222278"/>
                  <a:gd name="connsiteY276" fmla="*/ 67257 h 1536954"/>
                  <a:gd name="connsiteX277" fmla="*/ 1115196 w 1222278"/>
                  <a:gd name="connsiteY277" fmla="*/ 67371 h 1536954"/>
                  <a:gd name="connsiteX278" fmla="*/ 1091852 w 1222278"/>
                  <a:gd name="connsiteY278" fmla="*/ 78026 h 1536954"/>
                  <a:gd name="connsiteX279" fmla="*/ 1083060 w 1222278"/>
                  <a:gd name="connsiteY279" fmla="*/ 79076 h 1536954"/>
                  <a:gd name="connsiteX280" fmla="*/ 1063097 w 1222278"/>
                  <a:gd name="connsiteY280" fmla="*/ 75027 h 1536954"/>
                  <a:gd name="connsiteX281" fmla="*/ 1058241 w 1222278"/>
                  <a:gd name="connsiteY281" fmla="*/ 76272 h 1536954"/>
                  <a:gd name="connsiteX282" fmla="*/ 1048317 w 1222278"/>
                  <a:gd name="connsiteY282" fmla="*/ 83812 h 1536954"/>
                  <a:gd name="connsiteX283" fmla="*/ 1034538 w 1222278"/>
                  <a:gd name="connsiteY283" fmla="*/ 86091 h 1536954"/>
                  <a:gd name="connsiteX284" fmla="*/ 1016329 w 1222278"/>
                  <a:gd name="connsiteY284" fmla="*/ 79616 h 1536954"/>
                  <a:gd name="connsiteX285" fmla="*/ 1007225 w 1222278"/>
                  <a:gd name="connsiteY285" fmla="*/ 71650 h 1536954"/>
                  <a:gd name="connsiteX286" fmla="*/ 972745 w 1222278"/>
                  <a:gd name="connsiteY286" fmla="*/ 11196 h 1536954"/>
                  <a:gd name="connsiteX287" fmla="*/ 958113 w 1222278"/>
                  <a:gd name="connsiteY287" fmla="*/ 18113 h 1536954"/>
                  <a:gd name="connsiteX288" fmla="*/ 950976 w 1222278"/>
                  <a:gd name="connsiteY288" fmla="*/ 19490 h 1536954"/>
                  <a:gd name="connsiteX289" fmla="*/ 911148 w 1222278"/>
                  <a:gd name="connsiteY289" fmla="*/ 16703 h 1536954"/>
                  <a:gd name="connsiteX290" fmla="*/ 865825 w 1222278"/>
                  <a:gd name="connsiteY290" fmla="*/ 8819 h 1536954"/>
                  <a:gd name="connsiteX291" fmla="*/ 863233 w 1222278"/>
                  <a:gd name="connsiteY291" fmla="*/ 8999 h 1536954"/>
                  <a:gd name="connsiteX292" fmla="*/ 844138 w 1222278"/>
                  <a:gd name="connsiteY292" fmla="*/ 14802 h 1536954"/>
                  <a:gd name="connsiteX293" fmla="*/ 832459 w 1222278"/>
                  <a:gd name="connsiteY293" fmla="*/ 34702 h 1536954"/>
                  <a:gd name="connsiteX294" fmla="*/ 813694 w 1222278"/>
                  <a:gd name="connsiteY294" fmla="*/ 37243 h 1536954"/>
                  <a:gd name="connsiteX295" fmla="*/ 803064 w 1222278"/>
                  <a:gd name="connsiteY295" fmla="*/ 34439 h 1536954"/>
                  <a:gd name="connsiteX296" fmla="*/ 789104 w 1222278"/>
                  <a:gd name="connsiteY296" fmla="*/ 24244 h 1536954"/>
                  <a:gd name="connsiteX297" fmla="*/ 782493 w 1222278"/>
                  <a:gd name="connsiteY297" fmla="*/ 23768 h 1536954"/>
                  <a:gd name="connsiteX298" fmla="*/ 720816 w 1222278"/>
                  <a:gd name="connsiteY298" fmla="*/ 58880 h 1536954"/>
                  <a:gd name="connsiteX299" fmla="*/ 709742 w 1222278"/>
                  <a:gd name="connsiteY299" fmla="*/ 60290 h 1536954"/>
                  <a:gd name="connsiteX300" fmla="*/ 685958 w 1222278"/>
                  <a:gd name="connsiteY300" fmla="*/ 53618 h 1536954"/>
                  <a:gd name="connsiteX301" fmla="*/ 679461 w 1222278"/>
                  <a:gd name="connsiteY301" fmla="*/ 58552 h 1536954"/>
                  <a:gd name="connsiteX302" fmla="*/ 665994 w 1222278"/>
                  <a:gd name="connsiteY302" fmla="*/ 94435 h 1536954"/>
                  <a:gd name="connsiteX303" fmla="*/ 646293 w 1222278"/>
                  <a:gd name="connsiteY303" fmla="*/ 105745 h 1536954"/>
                  <a:gd name="connsiteX304" fmla="*/ 608580 w 1222278"/>
                  <a:gd name="connsiteY304" fmla="*/ 93713 h 1536954"/>
                  <a:gd name="connsiteX305" fmla="*/ 564963 w 1222278"/>
                  <a:gd name="connsiteY305" fmla="*/ 85714 h 1536954"/>
                  <a:gd name="connsiteX306" fmla="*/ 558647 w 1222278"/>
                  <a:gd name="connsiteY306" fmla="*/ 82911 h 1536954"/>
                  <a:gd name="connsiteX307" fmla="*/ 520132 w 1222278"/>
                  <a:gd name="connsiteY307" fmla="*/ 54274 h 1536954"/>
                  <a:gd name="connsiteX308" fmla="*/ 519130 w 1222278"/>
                  <a:gd name="connsiteY308" fmla="*/ 53635 h 1536954"/>
                  <a:gd name="connsiteX309" fmla="*/ 472971 w 1222278"/>
                  <a:gd name="connsiteY309" fmla="*/ 29227 h 1536954"/>
                  <a:gd name="connsiteX310" fmla="*/ 466360 w 1222278"/>
                  <a:gd name="connsiteY310" fmla="*/ 29915 h 1536954"/>
                  <a:gd name="connsiteX311" fmla="*/ 439621 w 1222278"/>
                  <a:gd name="connsiteY311" fmla="*/ 50536 h 1536954"/>
                  <a:gd name="connsiteX312" fmla="*/ 436915 w 1222278"/>
                  <a:gd name="connsiteY312" fmla="*/ 53782 h 1536954"/>
                  <a:gd name="connsiteX313" fmla="*/ 417230 w 1222278"/>
                  <a:gd name="connsiteY313" fmla="*/ 89746 h 1536954"/>
                  <a:gd name="connsiteX314" fmla="*/ 415540 w 1222278"/>
                  <a:gd name="connsiteY314" fmla="*/ 95139 h 1536954"/>
                  <a:gd name="connsiteX315" fmla="*/ 409127 w 1222278"/>
                  <a:gd name="connsiteY315" fmla="*/ 148627 h 1536954"/>
                  <a:gd name="connsiteX316" fmla="*/ 404829 w 1222278"/>
                  <a:gd name="connsiteY316" fmla="*/ 195771 h 1536954"/>
                  <a:gd name="connsiteX317" fmla="*/ 403139 w 1222278"/>
                  <a:gd name="connsiteY317" fmla="*/ 202754 h 1536954"/>
                  <a:gd name="connsiteX318" fmla="*/ 386506 w 1222278"/>
                  <a:gd name="connsiteY318" fmla="*/ 243258 h 1536954"/>
                  <a:gd name="connsiteX319" fmla="*/ 385718 w 1222278"/>
                  <a:gd name="connsiteY319" fmla="*/ 245766 h 1536954"/>
                  <a:gd name="connsiteX320" fmla="*/ 374826 w 1222278"/>
                  <a:gd name="connsiteY320" fmla="*/ 294844 h 1536954"/>
                  <a:gd name="connsiteX321" fmla="*/ 374580 w 1222278"/>
                  <a:gd name="connsiteY321" fmla="*/ 296352 h 1536954"/>
                  <a:gd name="connsiteX322" fmla="*/ 365804 w 1222278"/>
                  <a:gd name="connsiteY322" fmla="*/ 365691 h 1536954"/>
                  <a:gd name="connsiteX323" fmla="*/ 365755 w 1222278"/>
                  <a:gd name="connsiteY323" fmla="*/ 369461 h 1536954"/>
                  <a:gd name="connsiteX324" fmla="*/ 369627 w 1222278"/>
                  <a:gd name="connsiteY324" fmla="*/ 408228 h 1536954"/>
                  <a:gd name="connsiteX325" fmla="*/ 368084 w 1222278"/>
                  <a:gd name="connsiteY325" fmla="*/ 419687 h 1536954"/>
                  <a:gd name="connsiteX326" fmla="*/ 359424 w 1222278"/>
                  <a:gd name="connsiteY326" fmla="*/ 441816 h 1536954"/>
                  <a:gd name="connsiteX327" fmla="*/ 358422 w 1222278"/>
                  <a:gd name="connsiteY327" fmla="*/ 446373 h 1536954"/>
                  <a:gd name="connsiteX328" fmla="*/ 356503 w 1222278"/>
                  <a:gd name="connsiteY328" fmla="*/ 472059 h 1536954"/>
                  <a:gd name="connsiteX329" fmla="*/ 355699 w 1222278"/>
                  <a:gd name="connsiteY329" fmla="*/ 476747 h 1536954"/>
                  <a:gd name="connsiteX330" fmla="*/ 350598 w 1222278"/>
                  <a:gd name="connsiteY330" fmla="*/ 495418 h 1536954"/>
                  <a:gd name="connsiteX331" fmla="*/ 345184 w 1222278"/>
                  <a:gd name="connsiteY331" fmla="*/ 504925 h 1536954"/>
                  <a:gd name="connsiteX332" fmla="*/ 307735 w 1222278"/>
                  <a:gd name="connsiteY332" fmla="*/ 541611 h 1536954"/>
                  <a:gd name="connsiteX333" fmla="*/ 306570 w 1222278"/>
                  <a:gd name="connsiteY333" fmla="*/ 542988 h 1536954"/>
                  <a:gd name="connsiteX334" fmla="*/ 278898 w 1222278"/>
                  <a:gd name="connsiteY334" fmla="*/ 581821 h 1536954"/>
                  <a:gd name="connsiteX335" fmla="*/ 277191 w 1222278"/>
                  <a:gd name="connsiteY335" fmla="*/ 585230 h 1536954"/>
                  <a:gd name="connsiteX336" fmla="*/ 251684 w 1222278"/>
                  <a:gd name="connsiteY336" fmla="*/ 660273 h 1536954"/>
                  <a:gd name="connsiteX337" fmla="*/ 250863 w 1222278"/>
                  <a:gd name="connsiteY337" fmla="*/ 666060 h 1536954"/>
                  <a:gd name="connsiteX338" fmla="*/ 252815 w 1222278"/>
                  <a:gd name="connsiteY338" fmla="*/ 723284 h 1536954"/>
                  <a:gd name="connsiteX339" fmla="*/ 249518 w 1222278"/>
                  <a:gd name="connsiteY339" fmla="*/ 736447 h 1536954"/>
                  <a:gd name="connsiteX340" fmla="*/ 237117 w 1222278"/>
                  <a:gd name="connsiteY340" fmla="*/ 756937 h 1536954"/>
                  <a:gd name="connsiteX341" fmla="*/ 234885 w 1222278"/>
                  <a:gd name="connsiteY341" fmla="*/ 759953 h 1536954"/>
                  <a:gd name="connsiteX342" fmla="*/ 199667 w 1222278"/>
                  <a:gd name="connsiteY342" fmla="*/ 798770 h 1536954"/>
                  <a:gd name="connsiteX343" fmla="*/ 198929 w 1222278"/>
                  <a:gd name="connsiteY343" fmla="*/ 799688 h 1536954"/>
                  <a:gd name="connsiteX344" fmla="*/ 168713 w 1222278"/>
                  <a:gd name="connsiteY344" fmla="*/ 842225 h 1536954"/>
                  <a:gd name="connsiteX345" fmla="*/ 148881 w 1222278"/>
                  <a:gd name="connsiteY345" fmla="*/ 847471 h 1536954"/>
                  <a:gd name="connsiteX346" fmla="*/ 130033 w 1222278"/>
                  <a:gd name="connsiteY346" fmla="*/ 837062 h 1536954"/>
                  <a:gd name="connsiteX347" fmla="*/ 125719 w 1222278"/>
                  <a:gd name="connsiteY347" fmla="*/ 814670 h 1536954"/>
                  <a:gd name="connsiteX348" fmla="*/ 100818 w 1222278"/>
                  <a:gd name="connsiteY348" fmla="*/ 813670 h 1536954"/>
                  <a:gd name="connsiteX349" fmla="*/ 100604 w 1222278"/>
                  <a:gd name="connsiteY349" fmla="*/ 813670 h 1536954"/>
                  <a:gd name="connsiteX350" fmla="*/ 94518 w 1222278"/>
                  <a:gd name="connsiteY350" fmla="*/ 817588 h 1536954"/>
                  <a:gd name="connsiteX351" fmla="*/ 75752 w 1222278"/>
                  <a:gd name="connsiteY351" fmla="*/ 846733 h 1536954"/>
                  <a:gd name="connsiteX352" fmla="*/ 56281 w 1222278"/>
                  <a:gd name="connsiteY352" fmla="*/ 837848 h 1536954"/>
                  <a:gd name="connsiteX353" fmla="*/ 36318 w 1222278"/>
                  <a:gd name="connsiteY353" fmla="*/ 852404 h 1536954"/>
                  <a:gd name="connsiteX354" fmla="*/ 28822 w 1222278"/>
                  <a:gd name="connsiteY354" fmla="*/ 870682 h 1536954"/>
                  <a:gd name="connsiteX355" fmla="*/ 27705 w 1222278"/>
                  <a:gd name="connsiteY355" fmla="*/ 875599 h 1536954"/>
                  <a:gd name="connsiteX356" fmla="*/ 25475 w 1222278"/>
                  <a:gd name="connsiteY356" fmla="*/ 909466 h 1536954"/>
                  <a:gd name="connsiteX357" fmla="*/ 10499 w 1222278"/>
                  <a:gd name="connsiteY357" fmla="*/ 918563 h 1536954"/>
                  <a:gd name="connsiteX358" fmla="*/ 16895 w 1222278"/>
                  <a:gd name="connsiteY358" fmla="*/ 936086 h 1536954"/>
                  <a:gd name="connsiteX359" fmla="*/ 38926 w 1222278"/>
                  <a:gd name="connsiteY359" fmla="*/ 926333 h 1536954"/>
                  <a:gd name="connsiteX360" fmla="*/ 57347 w 1222278"/>
                  <a:gd name="connsiteY360" fmla="*/ 927726 h 1536954"/>
                  <a:gd name="connsiteX361" fmla="*/ 77393 w 1222278"/>
                  <a:gd name="connsiteY361" fmla="*/ 919186 h 1536954"/>
                  <a:gd name="connsiteX362" fmla="*/ 83134 w 1222278"/>
                  <a:gd name="connsiteY362" fmla="*/ 918022 h 1536954"/>
                  <a:gd name="connsiteX363" fmla="*/ 260410 w 1222278"/>
                  <a:gd name="connsiteY363" fmla="*/ 919333 h 1536954"/>
                  <a:gd name="connsiteX364" fmla="*/ 276437 w 1222278"/>
                  <a:gd name="connsiteY364" fmla="*/ 933644 h 1536954"/>
                  <a:gd name="connsiteX365" fmla="*/ 289379 w 1222278"/>
                  <a:gd name="connsiteY365" fmla="*/ 983131 h 1536954"/>
                  <a:gd name="connsiteX366" fmla="*/ 289839 w 1222278"/>
                  <a:gd name="connsiteY366" fmla="*/ 984591 h 1536954"/>
                  <a:gd name="connsiteX367" fmla="*/ 307489 w 1222278"/>
                  <a:gd name="connsiteY367" fmla="*/ 1031570 h 1536954"/>
                  <a:gd name="connsiteX368" fmla="*/ 308162 w 1222278"/>
                  <a:gd name="connsiteY368" fmla="*/ 1033078 h 1536954"/>
                  <a:gd name="connsiteX369" fmla="*/ 321252 w 1222278"/>
                  <a:gd name="connsiteY369" fmla="*/ 1058290 h 1536954"/>
                  <a:gd name="connsiteX370" fmla="*/ 342183 w 1222278"/>
                  <a:gd name="connsiteY370" fmla="*/ 1094221 h 1536954"/>
                  <a:gd name="connsiteX371" fmla="*/ 349450 w 1222278"/>
                  <a:gd name="connsiteY371" fmla="*/ 1098499 h 1536954"/>
                  <a:gd name="connsiteX372" fmla="*/ 381848 w 1222278"/>
                  <a:gd name="connsiteY372" fmla="*/ 1093024 h 1536954"/>
                  <a:gd name="connsiteX373" fmla="*/ 383750 w 1222278"/>
                  <a:gd name="connsiteY373" fmla="*/ 1092368 h 1536954"/>
                  <a:gd name="connsiteX374" fmla="*/ 399105 w 1222278"/>
                  <a:gd name="connsiteY374" fmla="*/ 1084058 h 1536954"/>
                  <a:gd name="connsiteX375" fmla="*/ 410177 w 1222278"/>
                  <a:gd name="connsiteY375" fmla="*/ 1082894 h 1536954"/>
                  <a:gd name="connsiteX376" fmla="*/ 439375 w 1222278"/>
                  <a:gd name="connsiteY376" fmla="*/ 1091779 h 1536954"/>
                  <a:gd name="connsiteX377" fmla="*/ 446970 w 1222278"/>
                  <a:gd name="connsiteY377" fmla="*/ 1075583 h 1536954"/>
                  <a:gd name="connsiteX378" fmla="*/ 459782 w 1222278"/>
                  <a:gd name="connsiteY378" fmla="*/ 1036521 h 1536954"/>
                  <a:gd name="connsiteX379" fmla="*/ 474495 w 1222278"/>
                  <a:gd name="connsiteY379" fmla="*/ 1023669 h 1536954"/>
                  <a:gd name="connsiteX380" fmla="*/ 502826 w 1222278"/>
                  <a:gd name="connsiteY380" fmla="*/ 1021636 h 1536954"/>
                  <a:gd name="connsiteX381" fmla="*/ 507451 w 1222278"/>
                  <a:gd name="connsiteY381" fmla="*/ 1007572 h 1536954"/>
                  <a:gd name="connsiteX382" fmla="*/ 548198 w 1222278"/>
                  <a:gd name="connsiteY382" fmla="*/ 1005786 h 1536954"/>
                  <a:gd name="connsiteX383" fmla="*/ 541276 w 1222278"/>
                  <a:gd name="connsiteY383" fmla="*/ 1036684 h 1536954"/>
                  <a:gd name="connsiteX384" fmla="*/ 601806 w 1222278"/>
                  <a:gd name="connsiteY384" fmla="*/ 1035586 h 1536954"/>
                  <a:gd name="connsiteX385" fmla="*/ 602051 w 1222278"/>
                  <a:gd name="connsiteY385" fmla="*/ 1035586 h 1536954"/>
                  <a:gd name="connsiteX386" fmla="*/ 618964 w 1222278"/>
                  <a:gd name="connsiteY386" fmla="*/ 1055109 h 1536954"/>
                  <a:gd name="connsiteX387" fmla="*/ 620424 w 1222278"/>
                  <a:gd name="connsiteY387" fmla="*/ 1088107 h 1536954"/>
                  <a:gd name="connsiteX388" fmla="*/ 621310 w 1222278"/>
                  <a:gd name="connsiteY388" fmla="*/ 1092762 h 1536954"/>
                  <a:gd name="connsiteX389" fmla="*/ 629971 w 1222278"/>
                  <a:gd name="connsiteY389" fmla="*/ 1116973 h 1536954"/>
                  <a:gd name="connsiteX390" fmla="*/ 630971 w 1222278"/>
                  <a:gd name="connsiteY390" fmla="*/ 1129808 h 1536954"/>
                  <a:gd name="connsiteX391" fmla="*/ 623311 w 1222278"/>
                  <a:gd name="connsiteY391" fmla="*/ 1171821 h 1536954"/>
                  <a:gd name="connsiteX392" fmla="*/ 623114 w 1222278"/>
                  <a:gd name="connsiteY392" fmla="*/ 1176312 h 1536954"/>
                  <a:gd name="connsiteX393" fmla="*/ 626985 w 1222278"/>
                  <a:gd name="connsiteY393" fmla="*/ 1218801 h 1536954"/>
                  <a:gd name="connsiteX394" fmla="*/ 629282 w 1222278"/>
                  <a:gd name="connsiteY394" fmla="*/ 1225587 h 1536954"/>
                  <a:gd name="connsiteX395" fmla="*/ 644160 w 1222278"/>
                  <a:gd name="connsiteY395" fmla="*/ 1247700 h 1536954"/>
                  <a:gd name="connsiteX396" fmla="*/ 647983 w 1222278"/>
                  <a:gd name="connsiteY396" fmla="*/ 1261420 h 1536954"/>
                  <a:gd name="connsiteX397" fmla="*/ 645997 w 1222278"/>
                  <a:gd name="connsiteY397" fmla="*/ 1346118 h 1536954"/>
                  <a:gd name="connsiteX398" fmla="*/ 656824 w 1222278"/>
                  <a:gd name="connsiteY398" fmla="*/ 1341413 h 1536954"/>
                  <a:gd name="connsiteX399" fmla="*/ 683775 w 1222278"/>
                  <a:gd name="connsiteY399" fmla="*/ 1342790 h 1536954"/>
                  <a:gd name="connsiteX400" fmla="*/ 685612 w 1222278"/>
                  <a:gd name="connsiteY400" fmla="*/ 1342577 h 1536954"/>
                  <a:gd name="connsiteX401" fmla="*/ 721045 w 1222278"/>
                  <a:gd name="connsiteY401" fmla="*/ 1332447 h 1536954"/>
                  <a:gd name="connsiteX402" fmla="*/ 726885 w 1222278"/>
                  <a:gd name="connsiteY402" fmla="*/ 1332005 h 1536954"/>
                  <a:gd name="connsiteX403" fmla="*/ 754361 w 1222278"/>
                  <a:gd name="connsiteY403" fmla="*/ 1335889 h 1536954"/>
                  <a:gd name="connsiteX404" fmla="*/ 778425 w 1222278"/>
                  <a:gd name="connsiteY404" fmla="*/ 1337512 h 1536954"/>
                  <a:gd name="connsiteX405" fmla="*/ 782937 w 1222278"/>
                  <a:gd name="connsiteY405" fmla="*/ 1363477 h 1536954"/>
                  <a:gd name="connsiteX406" fmla="*/ 807329 w 1222278"/>
                  <a:gd name="connsiteY406" fmla="*/ 1361182 h 1536954"/>
                  <a:gd name="connsiteX407" fmla="*/ 811643 w 1222278"/>
                  <a:gd name="connsiteY407" fmla="*/ 1361445 h 1536954"/>
                  <a:gd name="connsiteX408" fmla="*/ 844352 w 1222278"/>
                  <a:gd name="connsiteY408" fmla="*/ 1368477 h 1536954"/>
                  <a:gd name="connsiteX409" fmla="*/ 854966 w 1222278"/>
                  <a:gd name="connsiteY409" fmla="*/ 1376443 h 1536954"/>
                  <a:gd name="connsiteX410" fmla="*/ 871927 w 1222278"/>
                  <a:gd name="connsiteY410" fmla="*/ 1404277 h 1536954"/>
                  <a:gd name="connsiteX411" fmla="*/ 876963 w 1222278"/>
                  <a:gd name="connsiteY411" fmla="*/ 1408310 h 1536954"/>
                  <a:gd name="connsiteX412" fmla="*/ 918481 w 1222278"/>
                  <a:gd name="connsiteY412" fmla="*/ 1417505 h 1536954"/>
                  <a:gd name="connsiteX413" fmla="*/ 923140 w 1222278"/>
                  <a:gd name="connsiteY413" fmla="*/ 1416506 h 1536954"/>
                  <a:gd name="connsiteX414" fmla="*/ 946138 w 1222278"/>
                  <a:gd name="connsiteY414" fmla="*/ 1400868 h 1536954"/>
                  <a:gd name="connsiteX415" fmla="*/ 954406 w 1222278"/>
                  <a:gd name="connsiteY415" fmla="*/ 1398245 h 15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1222278" h="1536954">
                    <a:moveTo>
                      <a:pt x="1108060" y="1536922"/>
                    </a:moveTo>
                    <a:lnTo>
                      <a:pt x="1107633" y="1536922"/>
                    </a:lnTo>
                    <a:lnTo>
                      <a:pt x="1079435" y="1536102"/>
                    </a:lnTo>
                    <a:cubicBezTo>
                      <a:pt x="1074005" y="1535938"/>
                      <a:pt x="1068970" y="1532627"/>
                      <a:pt x="1065902" y="1527234"/>
                    </a:cubicBezTo>
                    <a:lnTo>
                      <a:pt x="1044593" y="1489500"/>
                    </a:lnTo>
                    <a:lnTo>
                      <a:pt x="1024367" y="1458699"/>
                    </a:lnTo>
                    <a:cubicBezTo>
                      <a:pt x="1023120" y="1456781"/>
                      <a:pt x="1021464" y="1455502"/>
                      <a:pt x="1019692" y="1455060"/>
                    </a:cubicBezTo>
                    <a:lnTo>
                      <a:pt x="980209" y="1445224"/>
                    </a:lnTo>
                    <a:cubicBezTo>
                      <a:pt x="974566" y="1443815"/>
                      <a:pt x="969939" y="1439077"/>
                      <a:pt x="967873" y="1432521"/>
                    </a:cubicBezTo>
                    <a:lnTo>
                      <a:pt x="961951" y="1413965"/>
                    </a:lnTo>
                    <a:cubicBezTo>
                      <a:pt x="960868" y="1410555"/>
                      <a:pt x="958720" y="1408015"/>
                      <a:pt x="956226" y="1407146"/>
                    </a:cubicBezTo>
                    <a:cubicBezTo>
                      <a:pt x="954488" y="1406555"/>
                      <a:pt x="952617" y="1406801"/>
                      <a:pt x="950927" y="1407966"/>
                    </a:cubicBezTo>
                    <a:lnTo>
                      <a:pt x="927930" y="1423603"/>
                    </a:lnTo>
                    <a:cubicBezTo>
                      <a:pt x="924484" y="1425931"/>
                      <a:pt x="920483" y="1426734"/>
                      <a:pt x="916578" y="1425882"/>
                    </a:cubicBezTo>
                    <a:lnTo>
                      <a:pt x="875044" y="1416686"/>
                    </a:lnTo>
                    <a:cubicBezTo>
                      <a:pt x="870795" y="1415735"/>
                      <a:pt x="867055" y="1412915"/>
                      <a:pt x="864512" y="1408719"/>
                    </a:cubicBezTo>
                    <a:lnTo>
                      <a:pt x="847568" y="1380886"/>
                    </a:lnTo>
                    <a:cubicBezTo>
                      <a:pt x="846239" y="1378706"/>
                      <a:pt x="844434" y="1377279"/>
                      <a:pt x="842498" y="1376853"/>
                    </a:cubicBezTo>
                    <a:lnTo>
                      <a:pt x="809740" y="1369821"/>
                    </a:lnTo>
                    <a:cubicBezTo>
                      <a:pt x="809182" y="1369706"/>
                      <a:pt x="808609" y="1369657"/>
                      <a:pt x="808051" y="1369723"/>
                    </a:cubicBezTo>
                    <a:lnTo>
                      <a:pt x="775768" y="1372755"/>
                    </a:lnTo>
                    <a:lnTo>
                      <a:pt x="771060" y="1345610"/>
                    </a:lnTo>
                    <a:lnTo>
                      <a:pt x="754131" y="1344446"/>
                    </a:lnTo>
                    <a:lnTo>
                      <a:pt x="725655" y="1340479"/>
                    </a:lnTo>
                    <a:cubicBezTo>
                      <a:pt x="724933" y="1340397"/>
                      <a:pt x="724129" y="1340430"/>
                      <a:pt x="723391" y="1340659"/>
                    </a:cubicBezTo>
                    <a:lnTo>
                      <a:pt x="687926" y="1350790"/>
                    </a:lnTo>
                    <a:cubicBezTo>
                      <a:pt x="686400" y="1351216"/>
                      <a:pt x="684891" y="1351347"/>
                      <a:pt x="683316" y="1351347"/>
                    </a:cubicBezTo>
                    <a:lnTo>
                      <a:pt x="658366" y="1350068"/>
                    </a:lnTo>
                    <a:lnTo>
                      <a:pt x="637058" y="1359347"/>
                    </a:lnTo>
                    <a:lnTo>
                      <a:pt x="639337" y="1261191"/>
                    </a:lnTo>
                    <a:cubicBezTo>
                      <a:pt x="639419" y="1257994"/>
                      <a:pt x="638550" y="1254831"/>
                      <a:pt x="636976" y="1252470"/>
                    </a:cubicBezTo>
                    <a:lnTo>
                      <a:pt x="622114" y="1230357"/>
                    </a:lnTo>
                    <a:cubicBezTo>
                      <a:pt x="620047" y="1227275"/>
                      <a:pt x="618751" y="1223555"/>
                      <a:pt x="618390" y="1219555"/>
                    </a:cubicBezTo>
                    <a:lnTo>
                      <a:pt x="614518" y="1177083"/>
                    </a:lnTo>
                    <a:cubicBezTo>
                      <a:pt x="614305" y="1174886"/>
                      <a:pt x="614404" y="1172558"/>
                      <a:pt x="614814" y="1170264"/>
                    </a:cubicBezTo>
                    <a:lnTo>
                      <a:pt x="622474" y="1128235"/>
                    </a:lnTo>
                    <a:cubicBezTo>
                      <a:pt x="623000" y="1125448"/>
                      <a:pt x="622753" y="1122464"/>
                      <a:pt x="621835" y="1119825"/>
                    </a:cubicBezTo>
                    <a:lnTo>
                      <a:pt x="613174" y="1095630"/>
                    </a:lnTo>
                    <a:cubicBezTo>
                      <a:pt x="612370" y="1093385"/>
                      <a:pt x="611910" y="1090975"/>
                      <a:pt x="611779" y="1088500"/>
                    </a:cubicBezTo>
                    <a:lnTo>
                      <a:pt x="610319" y="1055470"/>
                    </a:lnTo>
                    <a:cubicBezTo>
                      <a:pt x="610057" y="1049225"/>
                      <a:pt x="606334" y="1044176"/>
                      <a:pt x="602019" y="1044176"/>
                    </a:cubicBezTo>
                    <a:lnTo>
                      <a:pt x="601920" y="1044176"/>
                    </a:lnTo>
                    <a:lnTo>
                      <a:pt x="530449" y="1045471"/>
                    </a:lnTo>
                    <a:lnTo>
                      <a:pt x="537306" y="1014850"/>
                    </a:lnTo>
                    <a:lnTo>
                      <a:pt x="513734" y="1015899"/>
                    </a:lnTo>
                    <a:lnTo>
                      <a:pt x="509140" y="1029783"/>
                    </a:lnTo>
                    <a:lnTo>
                      <a:pt x="475070" y="1032226"/>
                    </a:lnTo>
                    <a:cubicBezTo>
                      <a:pt x="472052" y="1032439"/>
                      <a:pt x="469247" y="1035177"/>
                      <a:pt x="467935" y="1039193"/>
                    </a:cubicBezTo>
                    <a:lnTo>
                      <a:pt x="454943" y="1078747"/>
                    </a:lnTo>
                    <a:lnTo>
                      <a:pt x="443969" y="1102187"/>
                    </a:lnTo>
                    <a:lnTo>
                      <a:pt x="407651" y="1091123"/>
                    </a:lnTo>
                    <a:cubicBezTo>
                      <a:pt x="406174" y="1090631"/>
                      <a:pt x="404616" y="1090844"/>
                      <a:pt x="403188" y="1091631"/>
                    </a:cubicBezTo>
                    <a:lnTo>
                      <a:pt x="387868" y="1099909"/>
                    </a:lnTo>
                    <a:cubicBezTo>
                      <a:pt x="386440" y="1100695"/>
                      <a:pt x="384898" y="1101237"/>
                      <a:pt x="383274" y="1101499"/>
                    </a:cubicBezTo>
                    <a:lnTo>
                      <a:pt x="350893" y="1106958"/>
                    </a:lnTo>
                    <a:cubicBezTo>
                      <a:pt x="344513" y="1108121"/>
                      <a:pt x="338426" y="1104810"/>
                      <a:pt x="334752" y="1098548"/>
                    </a:cubicBezTo>
                    <a:lnTo>
                      <a:pt x="313542" y="1062076"/>
                    </a:lnTo>
                    <a:lnTo>
                      <a:pt x="300518" y="1037013"/>
                    </a:lnTo>
                    <a:cubicBezTo>
                      <a:pt x="300107" y="1036226"/>
                      <a:pt x="299747" y="1035406"/>
                      <a:pt x="299418" y="1034570"/>
                    </a:cubicBezTo>
                    <a:lnTo>
                      <a:pt x="281784" y="987607"/>
                    </a:lnTo>
                    <a:cubicBezTo>
                      <a:pt x="281506" y="986853"/>
                      <a:pt x="281259" y="986082"/>
                      <a:pt x="281046" y="985296"/>
                    </a:cubicBezTo>
                    <a:lnTo>
                      <a:pt x="268103" y="935808"/>
                    </a:lnTo>
                    <a:cubicBezTo>
                      <a:pt x="266873" y="931119"/>
                      <a:pt x="263773" y="927939"/>
                      <a:pt x="260361" y="927907"/>
                    </a:cubicBezTo>
                    <a:lnTo>
                      <a:pt x="83068" y="926595"/>
                    </a:lnTo>
                    <a:cubicBezTo>
                      <a:pt x="82379" y="926448"/>
                      <a:pt x="81543" y="926727"/>
                      <a:pt x="80788" y="927071"/>
                    </a:cubicBezTo>
                    <a:lnTo>
                      <a:pt x="58807" y="936430"/>
                    </a:lnTo>
                    <a:lnTo>
                      <a:pt x="40452" y="935037"/>
                    </a:lnTo>
                    <a:lnTo>
                      <a:pt x="11958" y="947643"/>
                    </a:lnTo>
                    <a:lnTo>
                      <a:pt x="0" y="914842"/>
                    </a:lnTo>
                    <a:lnTo>
                      <a:pt x="17158" y="904401"/>
                    </a:lnTo>
                    <a:lnTo>
                      <a:pt x="19110" y="875026"/>
                    </a:lnTo>
                    <a:cubicBezTo>
                      <a:pt x="19258" y="872403"/>
                      <a:pt x="19865" y="869748"/>
                      <a:pt x="20833" y="867387"/>
                    </a:cubicBezTo>
                    <a:lnTo>
                      <a:pt x="29264" y="846881"/>
                    </a:lnTo>
                    <a:lnTo>
                      <a:pt x="55248" y="827915"/>
                    </a:lnTo>
                    <a:lnTo>
                      <a:pt x="72520" y="835799"/>
                    </a:lnTo>
                    <a:lnTo>
                      <a:pt x="87251" y="812916"/>
                    </a:lnTo>
                    <a:cubicBezTo>
                      <a:pt x="90549" y="807802"/>
                      <a:pt x="95733" y="805114"/>
                      <a:pt x="101113" y="805048"/>
                    </a:cubicBezTo>
                    <a:lnTo>
                      <a:pt x="132837" y="806327"/>
                    </a:lnTo>
                    <a:lnTo>
                      <a:pt x="137693" y="831472"/>
                    </a:lnTo>
                    <a:lnTo>
                      <a:pt x="152998" y="839930"/>
                    </a:lnTo>
                    <a:cubicBezTo>
                      <a:pt x="156016" y="841619"/>
                      <a:pt x="159313" y="840537"/>
                      <a:pt x="161676" y="837225"/>
                    </a:cubicBezTo>
                    <a:lnTo>
                      <a:pt x="191842" y="794754"/>
                    </a:lnTo>
                    <a:cubicBezTo>
                      <a:pt x="192252" y="794164"/>
                      <a:pt x="192712" y="793573"/>
                      <a:pt x="193220" y="793000"/>
                    </a:cubicBezTo>
                    <a:lnTo>
                      <a:pt x="228472" y="754151"/>
                    </a:lnTo>
                    <a:cubicBezTo>
                      <a:pt x="228947" y="753642"/>
                      <a:pt x="229358" y="753068"/>
                      <a:pt x="229735" y="752446"/>
                    </a:cubicBezTo>
                    <a:lnTo>
                      <a:pt x="242136" y="731956"/>
                    </a:lnTo>
                    <a:cubicBezTo>
                      <a:pt x="243563" y="729595"/>
                      <a:pt x="244285" y="726612"/>
                      <a:pt x="244187" y="723546"/>
                    </a:cubicBezTo>
                    <a:lnTo>
                      <a:pt x="242234" y="666322"/>
                    </a:lnTo>
                    <a:cubicBezTo>
                      <a:pt x="242136" y="663224"/>
                      <a:pt x="242563" y="660257"/>
                      <a:pt x="243531" y="657470"/>
                    </a:cubicBezTo>
                    <a:lnTo>
                      <a:pt x="269039" y="582427"/>
                    </a:lnTo>
                    <a:cubicBezTo>
                      <a:pt x="269743" y="580345"/>
                      <a:pt x="270696" y="578460"/>
                      <a:pt x="271860" y="576821"/>
                    </a:cubicBezTo>
                    <a:lnTo>
                      <a:pt x="299549" y="537972"/>
                    </a:lnTo>
                    <a:cubicBezTo>
                      <a:pt x="300205" y="537070"/>
                      <a:pt x="300911" y="536218"/>
                      <a:pt x="301666" y="535464"/>
                    </a:cubicBezTo>
                    <a:lnTo>
                      <a:pt x="339148" y="498746"/>
                    </a:lnTo>
                    <a:cubicBezTo>
                      <a:pt x="340559" y="497352"/>
                      <a:pt x="341658" y="495401"/>
                      <a:pt x="342281" y="493107"/>
                    </a:cubicBezTo>
                    <a:lnTo>
                      <a:pt x="347399" y="474469"/>
                    </a:lnTo>
                    <a:cubicBezTo>
                      <a:pt x="347661" y="473502"/>
                      <a:pt x="347859" y="472453"/>
                      <a:pt x="347941" y="471387"/>
                    </a:cubicBezTo>
                    <a:lnTo>
                      <a:pt x="349860" y="445701"/>
                    </a:lnTo>
                    <a:cubicBezTo>
                      <a:pt x="350040" y="443242"/>
                      <a:pt x="350565" y="440881"/>
                      <a:pt x="351418" y="438668"/>
                    </a:cubicBezTo>
                    <a:lnTo>
                      <a:pt x="360095" y="416539"/>
                    </a:lnTo>
                    <a:cubicBezTo>
                      <a:pt x="360982" y="414244"/>
                      <a:pt x="361326" y="411654"/>
                      <a:pt x="361064" y="409048"/>
                    </a:cubicBezTo>
                    <a:lnTo>
                      <a:pt x="357192" y="370281"/>
                    </a:lnTo>
                    <a:cubicBezTo>
                      <a:pt x="357012" y="368363"/>
                      <a:pt x="357045" y="366445"/>
                      <a:pt x="357274" y="364593"/>
                    </a:cubicBezTo>
                    <a:lnTo>
                      <a:pt x="366051" y="295254"/>
                    </a:lnTo>
                    <a:cubicBezTo>
                      <a:pt x="366149" y="294484"/>
                      <a:pt x="366264" y="293746"/>
                      <a:pt x="366444" y="293009"/>
                    </a:cubicBezTo>
                    <a:lnTo>
                      <a:pt x="377352" y="243865"/>
                    </a:lnTo>
                    <a:cubicBezTo>
                      <a:pt x="377665" y="242504"/>
                      <a:pt x="378074" y="241242"/>
                      <a:pt x="378550" y="240029"/>
                    </a:cubicBezTo>
                    <a:lnTo>
                      <a:pt x="395200" y="199491"/>
                    </a:lnTo>
                    <a:cubicBezTo>
                      <a:pt x="395791" y="198082"/>
                      <a:pt x="396135" y="196574"/>
                      <a:pt x="396299" y="194967"/>
                    </a:cubicBezTo>
                    <a:lnTo>
                      <a:pt x="400613" y="147709"/>
                    </a:lnTo>
                    <a:lnTo>
                      <a:pt x="407043" y="94090"/>
                    </a:lnTo>
                    <a:cubicBezTo>
                      <a:pt x="407388" y="91090"/>
                      <a:pt x="408340" y="88140"/>
                      <a:pt x="409717" y="85616"/>
                    </a:cubicBezTo>
                    <a:lnTo>
                      <a:pt x="429418" y="49635"/>
                    </a:lnTo>
                    <a:cubicBezTo>
                      <a:pt x="430747" y="47242"/>
                      <a:pt x="432420" y="45242"/>
                      <a:pt x="434421" y="43701"/>
                    </a:cubicBezTo>
                    <a:lnTo>
                      <a:pt x="461159" y="23080"/>
                    </a:lnTo>
                    <a:cubicBezTo>
                      <a:pt x="465917" y="19425"/>
                      <a:pt x="471838" y="18867"/>
                      <a:pt x="477039" y="21621"/>
                    </a:cubicBezTo>
                    <a:lnTo>
                      <a:pt x="523248" y="46062"/>
                    </a:lnTo>
                    <a:cubicBezTo>
                      <a:pt x="523970" y="46471"/>
                      <a:pt x="524626" y="46865"/>
                      <a:pt x="525266" y="47340"/>
                    </a:cubicBezTo>
                    <a:lnTo>
                      <a:pt x="563831" y="76010"/>
                    </a:lnTo>
                    <a:cubicBezTo>
                      <a:pt x="564684" y="76649"/>
                      <a:pt x="565619" y="77076"/>
                      <a:pt x="566587" y="77240"/>
                    </a:cubicBezTo>
                    <a:lnTo>
                      <a:pt x="609450" y="85075"/>
                    </a:lnTo>
                    <a:cubicBezTo>
                      <a:pt x="609991" y="85157"/>
                      <a:pt x="610631" y="85304"/>
                      <a:pt x="611255" y="85517"/>
                    </a:cubicBezTo>
                    <a:lnTo>
                      <a:pt x="648950" y="97549"/>
                    </a:lnTo>
                    <a:cubicBezTo>
                      <a:pt x="652510" y="98729"/>
                      <a:pt x="656217" y="96139"/>
                      <a:pt x="657972" y="91419"/>
                    </a:cubicBezTo>
                    <a:lnTo>
                      <a:pt x="672309" y="53225"/>
                    </a:lnTo>
                    <a:lnTo>
                      <a:pt x="684219" y="44193"/>
                    </a:lnTo>
                    <a:lnTo>
                      <a:pt x="712121" y="52028"/>
                    </a:lnTo>
                    <a:cubicBezTo>
                      <a:pt x="713598" y="52422"/>
                      <a:pt x="715156" y="52225"/>
                      <a:pt x="716600" y="51422"/>
                    </a:cubicBezTo>
                    <a:lnTo>
                      <a:pt x="778278" y="16310"/>
                    </a:lnTo>
                    <a:cubicBezTo>
                      <a:pt x="783445" y="13376"/>
                      <a:pt x="789366" y="13769"/>
                      <a:pt x="794222" y="17294"/>
                    </a:cubicBezTo>
                    <a:lnTo>
                      <a:pt x="808182" y="27490"/>
                    </a:lnTo>
                    <a:cubicBezTo>
                      <a:pt x="809576" y="28489"/>
                      <a:pt x="811118" y="28948"/>
                      <a:pt x="812578" y="28719"/>
                    </a:cubicBezTo>
                    <a:lnTo>
                      <a:pt x="827177" y="26752"/>
                    </a:lnTo>
                    <a:lnTo>
                      <a:pt x="838464" y="7557"/>
                    </a:lnTo>
                    <a:lnTo>
                      <a:pt x="860773" y="770"/>
                    </a:lnTo>
                    <a:cubicBezTo>
                      <a:pt x="862905" y="115"/>
                      <a:pt x="865070" y="16"/>
                      <a:pt x="867317" y="328"/>
                    </a:cubicBezTo>
                    <a:lnTo>
                      <a:pt x="912772" y="8245"/>
                    </a:lnTo>
                    <a:lnTo>
                      <a:pt x="951600" y="10917"/>
                    </a:lnTo>
                    <a:cubicBezTo>
                      <a:pt x="952682" y="10933"/>
                      <a:pt x="953535" y="10802"/>
                      <a:pt x="954455" y="10343"/>
                    </a:cubicBezTo>
                    <a:lnTo>
                      <a:pt x="976321" y="0"/>
                    </a:lnTo>
                    <a:lnTo>
                      <a:pt x="1014722" y="67371"/>
                    </a:lnTo>
                    <a:cubicBezTo>
                      <a:pt x="1015903" y="69420"/>
                      <a:pt x="1017511" y="70879"/>
                      <a:pt x="1019250" y="71486"/>
                    </a:cubicBezTo>
                    <a:lnTo>
                      <a:pt x="1037474" y="77960"/>
                    </a:lnTo>
                    <a:cubicBezTo>
                      <a:pt x="1039869" y="78796"/>
                      <a:pt x="1041887" y="77878"/>
                      <a:pt x="1043150" y="76928"/>
                    </a:cubicBezTo>
                    <a:lnTo>
                      <a:pt x="1053042" y="69404"/>
                    </a:lnTo>
                    <a:cubicBezTo>
                      <a:pt x="1056536" y="66748"/>
                      <a:pt x="1060735" y="65797"/>
                      <a:pt x="1064836" y="66568"/>
                    </a:cubicBezTo>
                    <a:lnTo>
                      <a:pt x="1084799" y="70617"/>
                    </a:lnTo>
                    <a:cubicBezTo>
                      <a:pt x="1085980" y="70863"/>
                      <a:pt x="1087129" y="70715"/>
                      <a:pt x="1088293" y="70174"/>
                    </a:cubicBezTo>
                    <a:lnTo>
                      <a:pt x="1111635" y="59519"/>
                    </a:lnTo>
                    <a:cubicBezTo>
                      <a:pt x="1115261" y="57864"/>
                      <a:pt x="1119313" y="57749"/>
                      <a:pt x="1122971" y="59257"/>
                    </a:cubicBezTo>
                    <a:cubicBezTo>
                      <a:pt x="1127350" y="61028"/>
                      <a:pt x="1130860" y="64781"/>
                      <a:pt x="1132862" y="69846"/>
                    </a:cubicBezTo>
                    <a:lnTo>
                      <a:pt x="1140260" y="88615"/>
                    </a:lnTo>
                    <a:cubicBezTo>
                      <a:pt x="1140917" y="90288"/>
                      <a:pt x="1141868" y="91746"/>
                      <a:pt x="1143000" y="92812"/>
                    </a:cubicBezTo>
                    <a:lnTo>
                      <a:pt x="1192457" y="139742"/>
                    </a:lnTo>
                    <a:cubicBezTo>
                      <a:pt x="1196837" y="143889"/>
                      <a:pt x="1199248" y="150430"/>
                      <a:pt x="1198937" y="157249"/>
                    </a:cubicBezTo>
                    <a:lnTo>
                      <a:pt x="1195360" y="232341"/>
                    </a:lnTo>
                    <a:cubicBezTo>
                      <a:pt x="1195115" y="237833"/>
                      <a:pt x="1197608" y="243029"/>
                      <a:pt x="1201331" y="244668"/>
                    </a:cubicBezTo>
                    <a:lnTo>
                      <a:pt x="1222279" y="253946"/>
                    </a:lnTo>
                    <a:lnTo>
                      <a:pt x="1199379" y="286451"/>
                    </a:lnTo>
                    <a:cubicBezTo>
                      <a:pt x="1198657" y="287435"/>
                      <a:pt x="1197936" y="288320"/>
                      <a:pt x="1197132" y="289107"/>
                    </a:cubicBezTo>
                    <a:lnTo>
                      <a:pt x="1176529" y="309171"/>
                    </a:lnTo>
                    <a:cubicBezTo>
                      <a:pt x="1175857" y="309810"/>
                      <a:pt x="1175266" y="310581"/>
                      <a:pt x="1174741" y="311466"/>
                    </a:cubicBezTo>
                    <a:lnTo>
                      <a:pt x="1151333" y="351610"/>
                    </a:lnTo>
                    <a:cubicBezTo>
                      <a:pt x="1150956" y="352282"/>
                      <a:pt x="1150611" y="353004"/>
                      <a:pt x="1150349" y="353774"/>
                    </a:cubicBezTo>
                    <a:lnTo>
                      <a:pt x="1138177" y="387017"/>
                    </a:lnTo>
                    <a:cubicBezTo>
                      <a:pt x="1137636" y="388525"/>
                      <a:pt x="1137324" y="390246"/>
                      <a:pt x="1137258" y="391967"/>
                    </a:cubicBezTo>
                    <a:lnTo>
                      <a:pt x="1135241" y="451127"/>
                    </a:lnTo>
                    <a:cubicBezTo>
                      <a:pt x="1135093" y="454831"/>
                      <a:pt x="1134190" y="458388"/>
                      <a:pt x="1132566" y="461404"/>
                    </a:cubicBezTo>
                    <a:lnTo>
                      <a:pt x="1120690" y="484173"/>
                    </a:lnTo>
                    <a:cubicBezTo>
                      <a:pt x="1119592" y="486287"/>
                      <a:pt x="1119017" y="488763"/>
                      <a:pt x="1119017" y="491352"/>
                    </a:cubicBezTo>
                    <a:lnTo>
                      <a:pt x="1119017" y="542168"/>
                    </a:lnTo>
                    <a:cubicBezTo>
                      <a:pt x="1119017" y="547709"/>
                      <a:pt x="1117246" y="552921"/>
                      <a:pt x="1114063" y="556790"/>
                    </a:cubicBezTo>
                    <a:lnTo>
                      <a:pt x="1103302" y="569887"/>
                    </a:lnTo>
                    <a:cubicBezTo>
                      <a:pt x="1101580" y="571985"/>
                      <a:pt x="1100481" y="575051"/>
                      <a:pt x="1100334" y="578247"/>
                    </a:cubicBezTo>
                    <a:lnTo>
                      <a:pt x="1098250" y="622686"/>
                    </a:lnTo>
                    <a:lnTo>
                      <a:pt x="1088933" y="629767"/>
                    </a:lnTo>
                    <a:lnTo>
                      <a:pt x="1085078" y="667289"/>
                    </a:lnTo>
                    <a:cubicBezTo>
                      <a:pt x="1084799" y="669994"/>
                      <a:pt x="1085192" y="672813"/>
                      <a:pt x="1086227" y="675206"/>
                    </a:cubicBezTo>
                    <a:lnTo>
                      <a:pt x="1098824" y="704794"/>
                    </a:lnTo>
                    <a:cubicBezTo>
                      <a:pt x="1099989" y="707548"/>
                      <a:pt x="1100645" y="710663"/>
                      <a:pt x="1100727" y="713744"/>
                    </a:cubicBezTo>
                    <a:lnTo>
                      <a:pt x="1102893" y="807720"/>
                    </a:lnTo>
                    <a:cubicBezTo>
                      <a:pt x="1102893" y="808408"/>
                      <a:pt x="1102975" y="809097"/>
                      <a:pt x="1103073" y="809752"/>
                    </a:cubicBezTo>
                    <a:lnTo>
                      <a:pt x="1113949" y="882664"/>
                    </a:lnTo>
                    <a:cubicBezTo>
                      <a:pt x="1114260" y="884779"/>
                      <a:pt x="1114309" y="886959"/>
                      <a:pt x="1114096" y="889140"/>
                    </a:cubicBezTo>
                    <a:lnTo>
                      <a:pt x="1110159" y="924809"/>
                    </a:lnTo>
                    <a:cubicBezTo>
                      <a:pt x="1109979" y="926645"/>
                      <a:pt x="1110093" y="928595"/>
                      <a:pt x="1110504" y="930414"/>
                    </a:cubicBezTo>
                    <a:lnTo>
                      <a:pt x="1120215" y="971788"/>
                    </a:lnTo>
                    <a:cubicBezTo>
                      <a:pt x="1120707" y="973837"/>
                      <a:pt x="1121543" y="975673"/>
                      <a:pt x="1122692" y="977083"/>
                    </a:cubicBezTo>
                    <a:lnTo>
                      <a:pt x="1155286" y="1017998"/>
                    </a:lnTo>
                    <a:cubicBezTo>
                      <a:pt x="1156796" y="1019883"/>
                      <a:pt x="1157993" y="1022096"/>
                      <a:pt x="1158813" y="1024571"/>
                    </a:cubicBezTo>
                    <a:lnTo>
                      <a:pt x="1194967" y="1133152"/>
                    </a:lnTo>
                    <a:lnTo>
                      <a:pt x="1163881" y="1122841"/>
                    </a:lnTo>
                    <a:cubicBezTo>
                      <a:pt x="1163012" y="1122546"/>
                      <a:pt x="1162110" y="1122432"/>
                      <a:pt x="1161241" y="1122612"/>
                    </a:cubicBezTo>
                    <a:lnTo>
                      <a:pt x="1079451" y="1136070"/>
                    </a:lnTo>
                    <a:lnTo>
                      <a:pt x="1065409" y="1144627"/>
                    </a:lnTo>
                    <a:lnTo>
                      <a:pt x="1049941" y="1189279"/>
                    </a:lnTo>
                    <a:cubicBezTo>
                      <a:pt x="1048727" y="1192786"/>
                      <a:pt x="1048776" y="1196770"/>
                      <a:pt x="1050089" y="1200212"/>
                    </a:cubicBezTo>
                    <a:lnTo>
                      <a:pt x="1059520" y="1225079"/>
                    </a:lnTo>
                    <a:cubicBezTo>
                      <a:pt x="1060899" y="1228734"/>
                      <a:pt x="1061391" y="1232767"/>
                      <a:pt x="1060915" y="1236750"/>
                    </a:cubicBezTo>
                    <a:lnTo>
                      <a:pt x="1050023" y="1329529"/>
                    </a:lnTo>
                    <a:lnTo>
                      <a:pt x="1043314" y="1409785"/>
                    </a:lnTo>
                    <a:lnTo>
                      <a:pt x="1058160" y="1423865"/>
                    </a:lnTo>
                    <a:lnTo>
                      <a:pt x="1098414" y="1453536"/>
                    </a:lnTo>
                    <a:lnTo>
                      <a:pt x="1120805" y="1434783"/>
                    </a:lnTo>
                    <a:lnTo>
                      <a:pt x="1124939" y="1515022"/>
                    </a:lnTo>
                    <a:cubicBezTo>
                      <a:pt x="1125267" y="1521579"/>
                      <a:pt x="1123020" y="1527988"/>
                      <a:pt x="1118919" y="1532168"/>
                    </a:cubicBezTo>
                    <a:cubicBezTo>
                      <a:pt x="1115900" y="1535283"/>
                      <a:pt x="1112046" y="1536955"/>
                      <a:pt x="1108043" y="1536955"/>
                    </a:cubicBezTo>
                    <a:close/>
                    <a:moveTo>
                      <a:pt x="954356" y="1398228"/>
                    </a:moveTo>
                    <a:cubicBezTo>
                      <a:pt x="955914" y="1398228"/>
                      <a:pt x="957489" y="1398491"/>
                      <a:pt x="959031" y="1399015"/>
                    </a:cubicBezTo>
                    <a:cubicBezTo>
                      <a:pt x="964165" y="1400802"/>
                      <a:pt x="968217" y="1405293"/>
                      <a:pt x="970153" y="1411342"/>
                    </a:cubicBezTo>
                    <a:lnTo>
                      <a:pt x="976075" y="1429914"/>
                    </a:lnTo>
                    <a:cubicBezTo>
                      <a:pt x="977223" y="1433537"/>
                      <a:pt x="979602" y="1436209"/>
                      <a:pt x="982292" y="1436881"/>
                    </a:cubicBezTo>
                    <a:lnTo>
                      <a:pt x="1021776" y="1446700"/>
                    </a:lnTo>
                    <a:cubicBezTo>
                      <a:pt x="1025663" y="1447651"/>
                      <a:pt x="1029125" y="1450240"/>
                      <a:pt x="1031553" y="1453962"/>
                    </a:cubicBezTo>
                    <a:lnTo>
                      <a:pt x="1052057" y="1485221"/>
                    </a:lnTo>
                    <a:lnTo>
                      <a:pt x="1073382" y="1522989"/>
                    </a:lnTo>
                    <a:cubicBezTo>
                      <a:pt x="1074924" y="1525743"/>
                      <a:pt x="1077286" y="1527431"/>
                      <a:pt x="1079665" y="1527497"/>
                    </a:cubicBezTo>
                    <a:lnTo>
                      <a:pt x="1107879" y="1528316"/>
                    </a:lnTo>
                    <a:lnTo>
                      <a:pt x="1108043" y="1528316"/>
                    </a:lnTo>
                    <a:cubicBezTo>
                      <a:pt x="1110159" y="1528316"/>
                      <a:pt x="1111766" y="1527119"/>
                      <a:pt x="1112768" y="1526119"/>
                    </a:cubicBezTo>
                    <a:cubicBezTo>
                      <a:pt x="1115228" y="1523612"/>
                      <a:pt x="1116557" y="1519612"/>
                      <a:pt x="1116327" y="1515416"/>
                    </a:cubicBezTo>
                    <a:lnTo>
                      <a:pt x="1113096" y="1452404"/>
                    </a:lnTo>
                    <a:lnTo>
                      <a:pt x="1098743" y="1464403"/>
                    </a:lnTo>
                    <a:lnTo>
                      <a:pt x="1053042" y="1430734"/>
                    </a:lnTo>
                    <a:cubicBezTo>
                      <a:pt x="1052467" y="1430308"/>
                      <a:pt x="1051893" y="1429849"/>
                      <a:pt x="1051369" y="1429324"/>
                    </a:cubicBezTo>
                    <a:lnTo>
                      <a:pt x="1034406" y="1413129"/>
                    </a:lnTo>
                    <a:lnTo>
                      <a:pt x="1041461" y="1328627"/>
                    </a:lnTo>
                    <a:lnTo>
                      <a:pt x="1052369" y="1235701"/>
                    </a:lnTo>
                    <a:cubicBezTo>
                      <a:pt x="1052664" y="1233078"/>
                      <a:pt x="1052369" y="1230439"/>
                      <a:pt x="1051467" y="1228078"/>
                    </a:cubicBezTo>
                    <a:lnTo>
                      <a:pt x="1042050" y="1203228"/>
                    </a:lnTo>
                    <a:cubicBezTo>
                      <a:pt x="1040033" y="1197933"/>
                      <a:pt x="1039935" y="1191803"/>
                      <a:pt x="1041805" y="1186426"/>
                    </a:cubicBezTo>
                    <a:lnTo>
                      <a:pt x="1058274" y="1138840"/>
                    </a:lnTo>
                    <a:lnTo>
                      <a:pt x="1077204" y="1127677"/>
                    </a:lnTo>
                    <a:lnTo>
                      <a:pt x="1159797" y="1114105"/>
                    </a:lnTo>
                    <a:cubicBezTo>
                      <a:pt x="1162110" y="1113727"/>
                      <a:pt x="1164358" y="1113924"/>
                      <a:pt x="1166605" y="1114662"/>
                    </a:cubicBezTo>
                    <a:lnTo>
                      <a:pt x="1181368" y="1119563"/>
                    </a:lnTo>
                    <a:lnTo>
                      <a:pt x="1150627" y="1027275"/>
                    </a:lnTo>
                    <a:cubicBezTo>
                      <a:pt x="1150136" y="1025800"/>
                      <a:pt x="1149414" y="1024440"/>
                      <a:pt x="1148544" y="1023341"/>
                    </a:cubicBezTo>
                    <a:lnTo>
                      <a:pt x="1115949" y="982427"/>
                    </a:lnTo>
                    <a:cubicBezTo>
                      <a:pt x="1114014" y="980017"/>
                      <a:pt x="1112587" y="977017"/>
                      <a:pt x="1111832" y="973739"/>
                    </a:cubicBezTo>
                    <a:lnTo>
                      <a:pt x="1102105" y="932349"/>
                    </a:lnTo>
                    <a:cubicBezTo>
                      <a:pt x="1101465" y="929530"/>
                      <a:pt x="1101285" y="926694"/>
                      <a:pt x="1101580" y="923874"/>
                    </a:cubicBezTo>
                    <a:lnTo>
                      <a:pt x="1105517" y="888222"/>
                    </a:lnTo>
                    <a:cubicBezTo>
                      <a:pt x="1105648" y="886795"/>
                      <a:pt x="1105615" y="885353"/>
                      <a:pt x="1105419" y="883943"/>
                    </a:cubicBezTo>
                    <a:lnTo>
                      <a:pt x="1094543" y="811064"/>
                    </a:lnTo>
                    <a:cubicBezTo>
                      <a:pt x="1094378" y="810048"/>
                      <a:pt x="1094280" y="808982"/>
                      <a:pt x="1094264" y="807900"/>
                    </a:cubicBezTo>
                    <a:lnTo>
                      <a:pt x="1092099" y="713957"/>
                    </a:lnTo>
                    <a:cubicBezTo>
                      <a:pt x="1092050" y="711925"/>
                      <a:pt x="1091623" y="709908"/>
                      <a:pt x="1090868" y="708138"/>
                    </a:cubicBezTo>
                    <a:lnTo>
                      <a:pt x="1078254" y="678550"/>
                    </a:lnTo>
                    <a:cubicBezTo>
                      <a:pt x="1076679" y="674780"/>
                      <a:pt x="1076055" y="670584"/>
                      <a:pt x="1076466" y="666404"/>
                    </a:cubicBezTo>
                    <a:lnTo>
                      <a:pt x="1080715" y="625145"/>
                    </a:lnTo>
                    <a:lnTo>
                      <a:pt x="1089786" y="618260"/>
                    </a:lnTo>
                    <a:lnTo>
                      <a:pt x="1091672" y="577805"/>
                    </a:lnTo>
                    <a:cubicBezTo>
                      <a:pt x="1091918" y="572707"/>
                      <a:pt x="1093674" y="567937"/>
                      <a:pt x="1096593" y="564363"/>
                    </a:cubicBezTo>
                    <a:lnTo>
                      <a:pt x="1107354" y="551282"/>
                    </a:lnTo>
                    <a:cubicBezTo>
                      <a:pt x="1109273" y="548971"/>
                      <a:pt x="1110356" y="545627"/>
                      <a:pt x="1110356" y="542119"/>
                    </a:cubicBezTo>
                    <a:lnTo>
                      <a:pt x="1110356" y="491303"/>
                    </a:lnTo>
                    <a:cubicBezTo>
                      <a:pt x="1110356" y="487336"/>
                      <a:pt x="1111275" y="483484"/>
                      <a:pt x="1113014" y="480173"/>
                    </a:cubicBezTo>
                    <a:lnTo>
                      <a:pt x="1124906" y="457405"/>
                    </a:lnTo>
                    <a:cubicBezTo>
                      <a:pt x="1125906" y="455487"/>
                      <a:pt x="1126497" y="453208"/>
                      <a:pt x="1126579" y="450782"/>
                    </a:cubicBezTo>
                    <a:lnTo>
                      <a:pt x="1128597" y="391623"/>
                    </a:lnTo>
                    <a:cubicBezTo>
                      <a:pt x="1128696" y="388984"/>
                      <a:pt x="1129187" y="386427"/>
                      <a:pt x="1130040" y="384066"/>
                    </a:cubicBezTo>
                    <a:lnTo>
                      <a:pt x="1142212" y="350807"/>
                    </a:lnTo>
                    <a:cubicBezTo>
                      <a:pt x="1142672" y="349545"/>
                      <a:pt x="1143196" y="348348"/>
                      <a:pt x="1143853" y="347250"/>
                    </a:cubicBezTo>
                    <a:lnTo>
                      <a:pt x="1167261" y="307105"/>
                    </a:lnTo>
                    <a:cubicBezTo>
                      <a:pt x="1168163" y="305532"/>
                      <a:pt x="1169262" y="304155"/>
                      <a:pt x="1170476" y="302975"/>
                    </a:cubicBezTo>
                    <a:lnTo>
                      <a:pt x="1191063" y="282944"/>
                    </a:lnTo>
                    <a:cubicBezTo>
                      <a:pt x="1191539" y="282485"/>
                      <a:pt x="1191948" y="281977"/>
                      <a:pt x="1192343" y="281435"/>
                    </a:cubicBezTo>
                    <a:lnTo>
                      <a:pt x="1209156" y="257569"/>
                    </a:lnTo>
                    <a:lnTo>
                      <a:pt x="1197788" y="252536"/>
                    </a:lnTo>
                    <a:cubicBezTo>
                      <a:pt x="1190751" y="249406"/>
                      <a:pt x="1186289" y="241127"/>
                      <a:pt x="1186716" y="231948"/>
                    </a:cubicBezTo>
                    <a:lnTo>
                      <a:pt x="1190292" y="156856"/>
                    </a:lnTo>
                    <a:cubicBezTo>
                      <a:pt x="1190505" y="152577"/>
                      <a:pt x="1189045" y="148414"/>
                      <a:pt x="1186519" y="146004"/>
                    </a:cubicBezTo>
                    <a:lnTo>
                      <a:pt x="1137062" y="99073"/>
                    </a:lnTo>
                    <a:cubicBezTo>
                      <a:pt x="1135011" y="97139"/>
                      <a:pt x="1133337" y="94615"/>
                      <a:pt x="1132239" y="91779"/>
                    </a:cubicBezTo>
                    <a:lnTo>
                      <a:pt x="1124840" y="73010"/>
                    </a:lnTo>
                    <a:cubicBezTo>
                      <a:pt x="1123725" y="70207"/>
                      <a:pt x="1121888" y="68109"/>
                      <a:pt x="1119723" y="67257"/>
                    </a:cubicBezTo>
                    <a:cubicBezTo>
                      <a:pt x="1118246" y="66650"/>
                      <a:pt x="1116720" y="66683"/>
                      <a:pt x="1115196" y="67371"/>
                    </a:cubicBezTo>
                    <a:lnTo>
                      <a:pt x="1091852" y="78026"/>
                    </a:lnTo>
                    <a:cubicBezTo>
                      <a:pt x="1089048" y="79305"/>
                      <a:pt x="1085963" y="79649"/>
                      <a:pt x="1083060" y="79076"/>
                    </a:cubicBezTo>
                    <a:lnTo>
                      <a:pt x="1063097" y="75027"/>
                    </a:lnTo>
                    <a:cubicBezTo>
                      <a:pt x="1061424" y="74649"/>
                      <a:pt x="1059751" y="75125"/>
                      <a:pt x="1058241" y="76272"/>
                    </a:cubicBezTo>
                    <a:lnTo>
                      <a:pt x="1048317" y="83812"/>
                    </a:lnTo>
                    <a:cubicBezTo>
                      <a:pt x="1044200" y="86943"/>
                      <a:pt x="1039180" y="87812"/>
                      <a:pt x="1034538" y="86091"/>
                    </a:cubicBezTo>
                    <a:lnTo>
                      <a:pt x="1016329" y="79616"/>
                    </a:lnTo>
                    <a:cubicBezTo>
                      <a:pt x="1012688" y="78338"/>
                      <a:pt x="1009440" y="75518"/>
                      <a:pt x="1007225" y="71650"/>
                    </a:cubicBezTo>
                    <a:lnTo>
                      <a:pt x="972745" y="11196"/>
                    </a:lnTo>
                    <a:lnTo>
                      <a:pt x="958113" y="18113"/>
                    </a:lnTo>
                    <a:cubicBezTo>
                      <a:pt x="955865" y="19195"/>
                      <a:pt x="953552" y="19720"/>
                      <a:pt x="950976" y="19490"/>
                    </a:cubicBezTo>
                    <a:lnTo>
                      <a:pt x="911148" y="16703"/>
                    </a:lnTo>
                    <a:lnTo>
                      <a:pt x="865825" y="8819"/>
                    </a:lnTo>
                    <a:cubicBezTo>
                      <a:pt x="865005" y="8671"/>
                      <a:pt x="864119" y="8753"/>
                      <a:pt x="863233" y="8999"/>
                    </a:cubicBezTo>
                    <a:lnTo>
                      <a:pt x="844138" y="14802"/>
                    </a:lnTo>
                    <a:lnTo>
                      <a:pt x="832459" y="34702"/>
                    </a:lnTo>
                    <a:lnTo>
                      <a:pt x="813694" y="37243"/>
                    </a:lnTo>
                    <a:cubicBezTo>
                      <a:pt x="810019" y="37767"/>
                      <a:pt x="806246" y="36735"/>
                      <a:pt x="803064" y="34439"/>
                    </a:cubicBezTo>
                    <a:lnTo>
                      <a:pt x="789104" y="24244"/>
                    </a:lnTo>
                    <a:cubicBezTo>
                      <a:pt x="787038" y="22719"/>
                      <a:pt x="784659" y="22572"/>
                      <a:pt x="782493" y="23768"/>
                    </a:cubicBezTo>
                    <a:lnTo>
                      <a:pt x="720816" y="58880"/>
                    </a:lnTo>
                    <a:cubicBezTo>
                      <a:pt x="717387" y="60848"/>
                      <a:pt x="713483" y="61372"/>
                      <a:pt x="709742" y="60290"/>
                    </a:cubicBezTo>
                    <a:lnTo>
                      <a:pt x="685958" y="53618"/>
                    </a:lnTo>
                    <a:lnTo>
                      <a:pt x="679461" y="58552"/>
                    </a:lnTo>
                    <a:lnTo>
                      <a:pt x="665994" y="94435"/>
                    </a:lnTo>
                    <a:cubicBezTo>
                      <a:pt x="662581" y="103500"/>
                      <a:pt x="654216" y="108269"/>
                      <a:pt x="646293" y="105745"/>
                    </a:cubicBezTo>
                    <a:lnTo>
                      <a:pt x="608580" y="93713"/>
                    </a:lnTo>
                    <a:lnTo>
                      <a:pt x="564963" y="85714"/>
                    </a:lnTo>
                    <a:cubicBezTo>
                      <a:pt x="562666" y="85272"/>
                      <a:pt x="560550" y="84337"/>
                      <a:pt x="558647" y="82911"/>
                    </a:cubicBezTo>
                    <a:lnTo>
                      <a:pt x="520132" y="54274"/>
                    </a:lnTo>
                    <a:cubicBezTo>
                      <a:pt x="519852" y="54077"/>
                      <a:pt x="519492" y="53832"/>
                      <a:pt x="519130" y="53635"/>
                    </a:cubicBezTo>
                    <a:lnTo>
                      <a:pt x="472971" y="29227"/>
                    </a:lnTo>
                    <a:cubicBezTo>
                      <a:pt x="470772" y="28079"/>
                      <a:pt x="468410" y="28309"/>
                      <a:pt x="466360" y="29915"/>
                    </a:cubicBezTo>
                    <a:lnTo>
                      <a:pt x="439621" y="50536"/>
                    </a:lnTo>
                    <a:cubicBezTo>
                      <a:pt x="438588" y="51323"/>
                      <a:pt x="437653" y="52454"/>
                      <a:pt x="436915" y="53782"/>
                    </a:cubicBezTo>
                    <a:lnTo>
                      <a:pt x="417230" y="89746"/>
                    </a:lnTo>
                    <a:cubicBezTo>
                      <a:pt x="416361" y="91337"/>
                      <a:pt x="415771" y="93205"/>
                      <a:pt x="415540" y="95139"/>
                    </a:cubicBezTo>
                    <a:lnTo>
                      <a:pt x="409127" y="148627"/>
                    </a:lnTo>
                    <a:lnTo>
                      <a:pt x="404829" y="195771"/>
                    </a:lnTo>
                    <a:cubicBezTo>
                      <a:pt x="404599" y="198229"/>
                      <a:pt x="404025" y="200573"/>
                      <a:pt x="403139" y="202754"/>
                    </a:cubicBezTo>
                    <a:lnTo>
                      <a:pt x="386506" y="243258"/>
                    </a:lnTo>
                    <a:cubicBezTo>
                      <a:pt x="386194" y="244029"/>
                      <a:pt x="385916" y="244881"/>
                      <a:pt x="385718" y="245766"/>
                    </a:cubicBezTo>
                    <a:lnTo>
                      <a:pt x="374826" y="294844"/>
                    </a:lnTo>
                    <a:cubicBezTo>
                      <a:pt x="374728" y="295336"/>
                      <a:pt x="374646" y="295828"/>
                      <a:pt x="374580" y="296352"/>
                    </a:cubicBezTo>
                    <a:lnTo>
                      <a:pt x="365804" y="365691"/>
                    </a:lnTo>
                    <a:cubicBezTo>
                      <a:pt x="365657" y="366921"/>
                      <a:pt x="365624" y="368199"/>
                      <a:pt x="365755" y="369461"/>
                    </a:cubicBezTo>
                    <a:lnTo>
                      <a:pt x="369627" y="408228"/>
                    </a:lnTo>
                    <a:cubicBezTo>
                      <a:pt x="370020" y="412179"/>
                      <a:pt x="369479" y="416129"/>
                      <a:pt x="368084" y="419687"/>
                    </a:cubicBezTo>
                    <a:lnTo>
                      <a:pt x="359424" y="441816"/>
                    </a:lnTo>
                    <a:cubicBezTo>
                      <a:pt x="358882" y="443226"/>
                      <a:pt x="358538" y="444766"/>
                      <a:pt x="358422" y="446373"/>
                    </a:cubicBezTo>
                    <a:lnTo>
                      <a:pt x="356503" y="472059"/>
                    </a:lnTo>
                    <a:cubicBezTo>
                      <a:pt x="356389" y="473649"/>
                      <a:pt x="356094" y="475239"/>
                      <a:pt x="355699" y="476747"/>
                    </a:cubicBezTo>
                    <a:lnTo>
                      <a:pt x="350598" y="495418"/>
                    </a:lnTo>
                    <a:cubicBezTo>
                      <a:pt x="349581" y="499155"/>
                      <a:pt x="347695" y="502450"/>
                      <a:pt x="345184" y="504925"/>
                    </a:cubicBezTo>
                    <a:lnTo>
                      <a:pt x="307735" y="541611"/>
                    </a:lnTo>
                    <a:cubicBezTo>
                      <a:pt x="307341" y="542004"/>
                      <a:pt x="306947" y="542463"/>
                      <a:pt x="306570" y="542988"/>
                    </a:cubicBezTo>
                    <a:lnTo>
                      <a:pt x="278898" y="581821"/>
                    </a:lnTo>
                    <a:cubicBezTo>
                      <a:pt x="278208" y="582787"/>
                      <a:pt x="277618" y="583935"/>
                      <a:pt x="277191" y="585230"/>
                    </a:cubicBezTo>
                    <a:lnTo>
                      <a:pt x="251684" y="660273"/>
                    </a:lnTo>
                    <a:cubicBezTo>
                      <a:pt x="251060" y="662093"/>
                      <a:pt x="250798" y="664043"/>
                      <a:pt x="250863" y="666060"/>
                    </a:cubicBezTo>
                    <a:lnTo>
                      <a:pt x="252815" y="723284"/>
                    </a:lnTo>
                    <a:cubicBezTo>
                      <a:pt x="252979" y="728022"/>
                      <a:pt x="251815" y="732710"/>
                      <a:pt x="249518" y="736447"/>
                    </a:cubicBezTo>
                    <a:lnTo>
                      <a:pt x="237117" y="756937"/>
                    </a:lnTo>
                    <a:cubicBezTo>
                      <a:pt x="236444" y="758052"/>
                      <a:pt x="235689" y="759052"/>
                      <a:pt x="234885" y="759953"/>
                    </a:cubicBezTo>
                    <a:lnTo>
                      <a:pt x="199667" y="798770"/>
                    </a:lnTo>
                    <a:cubicBezTo>
                      <a:pt x="199438" y="799032"/>
                      <a:pt x="199158" y="799360"/>
                      <a:pt x="198929" y="799688"/>
                    </a:cubicBezTo>
                    <a:lnTo>
                      <a:pt x="168713" y="842225"/>
                    </a:lnTo>
                    <a:cubicBezTo>
                      <a:pt x="163825" y="849061"/>
                      <a:pt x="155656" y="851175"/>
                      <a:pt x="148881" y="847471"/>
                    </a:cubicBezTo>
                    <a:lnTo>
                      <a:pt x="130033" y="837062"/>
                    </a:lnTo>
                    <a:lnTo>
                      <a:pt x="125719" y="814670"/>
                    </a:lnTo>
                    <a:lnTo>
                      <a:pt x="100818" y="813670"/>
                    </a:lnTo>
                    <a:lnTo>
                      <a:pt x="100604" y="813670"/>
                    </a:lnTo>
                    <a:cubicBezTo>
                      <a:pt x="98341" y="813670"/>
                      <a:pt x="96142" y="815080"/>
                      <a:pt x="94518" y="817588"/>
                    </a:cubicBezTo>
                    <a:lnTo>
                      <a:pt x="75752" y="846733"/>
                    </a:lnTo>
                    <a:lnTo>
                      <a:pt x="56281" y="837848"/>
                    </a:lnTo>
                    <a:lnTo>
                      <a:pt x="36318" y="852404"/>
                    </a:lnTo>
                    <a:lnTo>
                      <a:pt x="28822" y="870682"/>
                    </a:lnTo>
                    <a:cubicBezTo>
                      <a:pt x="28198" y="872190"/>
                      <a:pt x="27821" y="873895"/>
                      <a:pt x="27705" y="875599"/>
                    </a:cubicBezTo>
                    <a:lnTo>
                      <a:pt x="25475" y="909466"/>
                    </a:lnTo>
                    <a:lnTo>
                      <a:pt x="10499" y="918563"/>
                    </a:lnTo>
                    <a:lnTo>
                      <a:pt x="16895" y="936086"/>
                    </a:lnTo>
                    <a:lnTo>
                      <a:pt x="38926" y="926333"/>
                    </a:lnTo>
                    <a:lnTo>
                      <a:pt x="57347" y="927726"/>
                    </a:lnTo>
                    <a:lnTo>
                      <a:pt x="77393" y="919186"/>
                    </a:lnTo>
                    <a:cubicBezTo>
                      <a:pt x="79247" y="918399"/>
                      <a:pt x="81297" y="918039"/>
                      <a:pt x="83134" y="918022"/>
                    </a:cubicBezTo>
                    <a:lnTo>
                      <a:pt x="260410" y="919333"/>
                    </a:lnTo>
                    <a:cubicBezTo>
                      <a:pt x="267759" y="919399"/>
                      <a:pt x="274189" y="925169"/>
                      <a:pt x="276437" y="933644"/>
                    </a:cubicBezTo>
                    <a:lnTo>
                      <a:pt x="289379" y="983131"/>
                    </a:lnTo>
                    <a:cubicBezTo>
                      <a:pt x="289494" y="983623"/>
                      <a:pt x="289658" y="984115"/>
                      <a:pt x="289839" y="984591"/>
                    </a:cubicBezTo>
                    <a:lnTo>
                      <a:pt x="307489" y="1031570"/>
                    </a:lnTo>
                    <a:cubicBezTo>
                      <a:pt x="307669" y="1032095"/>
                      <a:pt x="307916" y="1032619"/>
                      <a:pt x="308162" y="1033078"/>
                    </a:cubicBezTo>
                    <a:lnTo>
                      <a:pt x="321252" y="1058290"/>
                    </a:lnTo>
                    <a:lnTo>
                      <a:pt x="342183" y="1094221"/>
                    </a:lnTo>
                    <a:cubicBezTo>
                      <a:pt x="343987" y="1097302"/>
                      <a:pt x="346563" y="1098925"/>
                      <a:pt x="349450" y="1098499"/>
                    </a:cubicBezTo>
                    <a:lnTo>
                      <a:pt x="381848" y="1093024"/>
                    </a:lnTo>
                    <a:cubicBezTo>
                      <a:pt x="382520" y="1092910"/>
                      <a:pt x="383159" y="1092680"/>
                      <a:pt x="383750" y="1092368"/>
                    </a:cubicBezTo>
                    <a:lnTo>
                      <a:pt x="399105" y="1084058"/>
                    </a:lnTo>
                    <a:cubicBezTo>
                      <a:pt x="402598" y="1082189"/>
                      <a:pt x="406502" y="1081812"/>
                      <a:pt x="410177" y="1082894"/>
                    </a:cubicBezTo>
                    <a:lnTo>
                      <a:pt x="439375" y="1091779"/>
                    </a:lnTo>
                    <a:lnTo>
                      <a:pt x="446970" y="1075583"/>
                    </a:lnTo>
                    <a:lnTo>
                      <a:pt x="459782" y="1036521"/>
                    </a:lnTo>
                    <a:cubicBezTo>
                      <a:pt x="462243" y="1029046"/>
                      <a:pt x="467868" y="1024128"/>
                      <a:pt x="474495" y="1023669"/>
                    </a:cubicBezTo>
                    <a:lnTo>
                      <a:pt x="502826" y="1021636"/>
                    </a:lnTo>
                    <a:lnTo>
                      <a:pt x="507451" y="1007572"/>
                    </a:lnTo>
                    <a:lnTo>
                      <a:pt x="548198" y="1005786"/>
                    </a:lnTo>
                    <a:lnTo>
                      <a:pt x="541276" y="1036684"/>
                    </a:lnTo>
                    <a:lnTo>
                      <a:pt x="601806" y="1035586"/>
                    </a:lnTo>
                    <a:lnTo>
                      <a:pt x="602051" y="1035586"/>
                    </a:lnTo>
                    <a:cubicBezTo>
                      <a:pt x="611074" y="1035586"/>
                      <a:pt x="618472" y="1044094"/>
                      <a:pt x="618964" y="1055109"/>
                    </a:cubicBezTo>
                    <a:lnTo>
                      <a:pt x="620424" y="1088107"/>
                    </a:lnTo>
                    <a:cubicBezTo>
                      <a:pt x="620490" y="1089713"/>
                      <a:pt x="620818" y="1091336"/>
                      <a:pt x="621310" y="1092762"/>
                    </a:cubicBezTo>
                    <a:lnTo>
                      <a:pt x="629971" y="1116973"/>
                    </a:lnTo>
                    <a:cubicBezTo>
                      <a:pt x="631415" y="1121071"/>
                      <a:pt x="631775" y="1125513"/>
                      <a:pt x="630971" y="1129808"/>
                    </a:cubicBezTo>
                    <a:lnTo>
                      <a:pt x="623311" y="1171821"/>
                    </a:lnTo>
                    <a:cubicBezTo>
                      <a:pt x="623033" y="1173345"/>
                      <a:pt x="622967" y="1174854"/>
                      <a:pt x="623114" y="1176312"/>
                    </a:cubicBezTo>
                    <a:lnTo>
                      <a:pt x="626985" y="1218801"/>
                    </a:lnTo>
                    <a:cubicBezTo>
                      <a:pt x="627215" y="1221358"/>
                      <a:pt x="628036" y="1223702"/>
                      <a:pt x="629282" y="1225587"/>
                    </a:cubicBezTo>
                    <a:lnTo>
                      <a:pt x="644160" y="1247700"/>
                    </a:lnTo>
                    <a:cubicBezTo>
                      <a:pt x="646752" y="1251568"/>
                      <a:pt x="648097" y="1256437"/>
                      <a:pt x="647983" y="1261420"/>
                    </a:cubicBezTo>
                    <a:lnTo>
                      <a:pt x="645997" y="1346118"/>
                    </a:lnTo>
                    <a:lnTo>
                      <a:pt x="656824" y="1341413"/>
                    </a:lnTo>
                    <a:lnTo>
                      <a:pt x="683775" y="1342790"/>
                    </a:lnTo>
                    <a:cubicBezTo>
                      <a:pt x="684383" y="1342921"/>
                      <a:pt x="684989" y="1342757"/>
                      <a:pt x="685612" y="1342577"/>
                    </a:cubicBezTo>
                    <a:lnTo>
                      <a:pt x="721045" y="1332447"/>
                    </a:lnTo>
                    <a:cubicBezTo>
                      <a:pt x="722882" y="1331890"/>
                      <a:pt x="724884" y="1331726"/>
                      <a:pt x="726885" y="1332005"/>
                    </a:cubicBezTo>
                    <a:lnTo>
                      <a:pt x="754361" y="1335889"/>
                    </a:lnTo>
                    <a:lnTo>
                      <a:pt x="778425" y="1337512"/>
                    </a:lnTo>
                    <a:lnTo>
                      <a:pt x="782937" y="1363477"/>
                    </a:lnTo>
                    <a:lnTo>
                      <a:pt x="807329" y="1361182"/>
                    </a:lnTo>
                    <a:cubicBezTo>
                      <a:pt x="808822" y="1361084"/>
                      <a:pt x="810266" y="1361149"/>
                      <a:pt x="811643" y="1361445"/>
                    </a:cubicBezTo>
                    <a:lnTo>
                      <a:pt x="844352" y="1368477"/>
                    </a:lnTo>
                    <a:cubicBezTo>
                      <a:pt x="848601" y="1369362"/>
                      <a:pt x="852390" y="1372181"/>
                      <a:pt x="854966" y="1376443"/>
                    </a:cubicBezTo>
                    <a:lnTo>
                      <a:pt x="871927" y="1404277"/>
                    </a:lnTo>
                    <a:cubicBezTo>
                      <a:pt x="873240" y="1406441"/>
                      <a:pt x="875044" y="1407867"/>
                      <a:pt x="876963" y="1408310"/>
                    </a:cubicBezTo>
                    <a:lnTo>
                      <a:pt x="918481" y="1417505"/>
                    </a:lnTo>
                    <a:cubicBezTo>
                      <a:pt x="920056" y="1417833"/>
                      <a:pt x="921663" y="1417522"/>
                      <a:pt x="923140" y="1416506"/>
                    </a:cubicBezTo>
                    <a:lnTo>
                      <a:pt x="946138" y="1400868"/>
                    </a:lnTo>
                    <a:cubicBezTo>
                      <a:pt x="948713" y="1399130"/>
                      <a:pt x="951535" y="1398245"/>
                      <a:pt x="954406" y="139824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2" name="Graphic 9">
              <a:extLst>
                <a:ext uri="{FF2B5EF4-FFF2-40B4-BE49-F238E27FC236}">
                  <a16:creationId xmlns:a16="http://schemas.microsoft.com/office/drawing/2014/main" id="{0A7A49D4-E7CF-91F9-E0D7-B8BED8104EB0}"/>
                </a:ext>
              </a:extLst>
            </p:cNvPr>
            <p:cNvGrpSpPr/>
            <p:nvPr/>
          </p:nvGrpSpPr>
          <p:grpSpPr>
            <a:xfrm>
              <a:off x="9805128" y="8276751"/>
              <a:ext cx="737654" cy="726693"/>
              <a:chOff x="9805128" y="8276751"/>
              <a:chExt cx="737654" cy="726693"/>
            </a:xfrm>
            <a:grpFill/>
          </p:grpSpPr>
          <p:sp>
            <p:nvSpPr>
              <p:cNvPr id="1541" name="Freeform 1540">
                <a:extLst>
                  <a:ext uri="{FF2B5EF4-FFF2-40B4-BE49-F238E27FC236}">
                    <a16:creationId xmlns:a16="http://schemas.microsoft.com/office/drawing/2014/main" id="{92477DFA-22B5-134E-79FF-2F3D1A165E44}"/>
                  </a:ext>
                </a:extLst>
              </p:cNvPr>
              <p:cNvSpPr/>
              <p:nvPr/>
            </p:nvSpPr>
            <p:spPr>
              <a:xfrm>
                <a:off x="9813576" y="8281734"/>
                <a:ext cx="724987" cy="717432"/>
              </a:xfrm>
              <a:custGeom>
                <a:avLst/>
                <a:gdLst>
                  <a:gd name="connsiteX0" fmla="*/ 643160 w 724987"/>
                  <a:gd name="connsiteY0" fmla="*/ 229178 h 717432"/>
                  <a:gd name="connsiteX1" fmla="*/ 643160 w 724987"/>
                  <a:gd name="connsiteY1" fmla="*/ 289795 h 717432"/>
                  <a:gd name="connsiteX2" fmla="*/ 641946 w 724987"/>
                  <a:gd name="connsiteY2" fmla="*/ 296779 h 717432"/>
                  <a:gd name="connsiteX3" fmla="*/ 633974 w 724987"/>
                  <a:gd name="connsiteY3" fmla="*/ 318613 h 717432"/>
                  <a:gd name="connsiteX4" fmla="*/ 606366 w 724987"/>
                  <a:gd name="connsiteY4" fmla="*/ 320859 h 717432"/>
                  <a:gd name="connsiteX5" fmla="*/ 596162 w 724987"/>
                  <a:gd name="connsiteY5" fmla="*/ 329153 h 717432"/>
                  <a:gd name="connsiteX6" fmla="*/ 588224 w 724987"/>
                  <a:gd name="connsiteY6" fmla="*/ 347414 h 717432"/>
                  <a:gd name="connsiteX7" fmla="*/ 597836 w 724987"/>
                  <a:gd name="connsiteY7" fmla="*/ 371658 h 717432"/>
                  <a:gd name="connsiteX8" fmla="*/ 613600 w 724987"/>
                  <a:gd name="connsiteY8" fmla="*/ 373920 h 717432"/>
                  <a:gd name="connsiteX9" fmla="*/ 621014 w 724987"/>
                  <a:gd name="connsiteY9" fmla="*/ 378461 h 717432"/>
                  <a:gd name="connsiteX10" fmla="*/ 648392 w 724987"/>
                  <a:gd name="connsiteY10" fmla="*/ 412966 h 717432"/>
                  <a:gd name="connsiteX11" fmla="*/ 651050 w 724987"/>
                  <a:gd name="connsiteY11" fmla="*/ 417818 h 717432"/>
                  <a:gd name="connsiteX12" fmla="*/ 659809 w 724987"/>
                  <a:gd name="connsiteY12" fmla="*/ 442340 h 717432"/>
                  <a:gd name="connsiteX13" fmla="*/ 665190 w 724987"/>
                  <a:gd name="connsiteY13" fmla="*/ 449799 h 717432"/>
                  <a:gd name="connsiteX14" fmla="*/ 685958 w 724987"/>
                  <a:gd name="connsiteY14" fmla="*/ 464535 h 717432"/>
                  <a:gd name="connsiteX15" fmla="*/ 690879 w 724987"/>
                  <a:gd name="connsiteY15" fmla="*/ 470814 h 717432"/>
                  <a:gd name="connsiteX16" fmla="*/ 723358 w 724987"/>
                  <a:gd name="connsiteY16" fmla="*/ 545201 h 717432"/>
                  <a:gd name="connsiteX17" fmla="*/ 721127 w 724987"/>
                  <a:gd name="connsiteY17" fmla="*/ 564986 h 717432"/>
                  <a:gd name="connsiteX18" fmla="*/ 684514 w 724987"/>
                  <a:gd name="connsiteY18" fmla="*/ 610704 h 717432"/>
                  <a:gd name="connsiteX19" fmla="*/ 645964 w 724987"/>
                  <a:gd name="connsiteY19" fmla="*/ 658995 h 717432"/>
                  <a:gd name="connsiteX20" fmla="*/ 644915 w 724987"/>
                  <a:gd name="connsiteY20" fmla="*/ 660175 h 717432"/>
                  <a:gd name="connsiteX21" fmla="*/ 609958 w 724987"/>
                  <a:gd name="connsiteY21" fmla="*/ 695205 h 717432"/>
                  <a:gd name="connsiteX22" fmla="*/ 601937 w 724987"/>
                  <a:gd name="connsiteY22" fmla="*/ 698614 h 717432"/>
                  <a:gd name="connsiteX23" fmla="*/ 562470 w 724987"/>
                  <a:gd name="connsiteY23" fmla="*/ 697418 h 717432"/>
                  <a:gd name="connsiteX24" fmla="*/ 558549 w 724987"/>
                  <a:gd name="connsiteY24" fmla="*/ 698090 h 717432"/>
                  <a:gd name="connsiteX25" fmla="*/ 513783 w 724987"/>
                  <a:gd name="connsiteY25" fmla="*/ 715416 h 717432"/>
                  <a:gd name="connsiteX26" fmla="*/ 506106 w 724987"/>
                  <a:gd name="connsiteY26" fmla="*/ 715236 h 717432"/>
                  <a:gd name="connsiteX27" fmla="*/ 474546 w 724987"/>
                  <a:gd name="connsiteY27" fmla="*/ 701368 h 717432"/>
                  <a:gd name="connsiteX28" fmla="*/ 463358 w 724987"/>
                  <a:gd name="connsiteY28" fmla="*/ 703351 h 717432"/>
                  <a:gd name="connsiteX29" fmla="*/ 450678 w 724987"/>
                  <a:gd name="connsiteY29" fmla="*/ 714580 h 717432"/>
                  <a:gd name="connsiteX30" fmla="*/ 436094 w 724987"/>
                  <a:gd name="connsiteY30" fmla="*/ 714269 h 717432"/>
                  <a:gd name="connsiteX31" fmla="*/ 388293 w 724987"/>
                  <a:gd name="connsiteY31" fmla="*/ 668895 h 717432"/>
                  <a:gd name="connsiteX32" fmla="*/ 384521 w 724987"/>
                  <a:gd name="connsiteY32" fmla="*/ 663158 h 717432"/>
                  <a:gd name="connsiteX33" fmla="*/ 377123 w 724987"/>
                  <a:gd name="connsiteY33" fmla="*/ 644406 h 717432"/>
                  <a:gd name="connsiteX34" fmla="*/ 361687 w 724987"/>
                  <a:gd name="connsiteY34" fmla="*/ 636423 h 717432"/>
                  <a:gd name="connsiteX35" fmla="*/ 338361 w 724987"/>
                  <a:gd name="connsiteY35" fmla="*/ 647061 h 717432"/>
                  <a:gd name="connsiteX36" fmla="*/ 332210 w 724987"/>
                  <a:gd name="connsiteY36" fmla="*/ 647799 h 717432"/>
                  <a:gd name="connsiteX37" fmla="*/ 312246 w 724987"/>
                  <a:gd name="connsiteY37" fmla="*/ 643750 h 717432"/>
                  <a:gd name="connsiteX38" fmla="*/ 303897 w 724987"/>
                  <a:gd name="connsiteY38" fmla="*/ 645799 h 717432"/>
                  <a:gd name="connsiteX39" fmla="*/ 294005 w 724987"/>
                  <a:gd name="connsiteY39" fmla="*/ 653323 h 717432"/>
                  <a:gd name="connsiteX40" fmla="*/ 284278 w 724987"/>
                  <a:gd name="connsiteY40" fmla="*/ 654995 h 717432"/>
                  <a:gd name="connsiteX41" fmla="*/ 266069 w 724987"/>
                  <a:gd name="connsiteY41" fmla="*/ 648536 h 717432"/>
                  <a:gd name="connsiteX42" fmla="*/ 259246 w 724987"/>
                  <a:gd name="connsiteY42" fmla="*/ 642488 h 717432"/>
                  <a:gd name="connsiteX43" fmla="*/ 223173 w 724987"/>
                  <a:gd name="connsiteY43" fmla="*/ 579231 h 717432"/>
                  <a:gd name="connsiteX44" fmla="*/ 222468 w 724987"/>
                  <a:gd name="connsiteY44" fmla="*/ 577838 h 717432"/>
                  <a:gd name="connsiteX45" fmla="*/ 213036 w 724987"/>
                  <a:gd name="connsiteY45" fmla="*/ 557167 h 717432"/>
                  <a:gd name="connsiteX46" fmla="*/ 208377 w 724987"/>
                  <a:gd name="connsiteY46" fmla="*/ 551249 h 717432"/>
                  <a:gd name="connsiteX47" fmla="*/ 169123 w 724987"/>
                  <a:gd name="connsiteY47" fmla="*/ 522580 h 717432"/>
                  <a:gd name="connsiteX48" fmla="*/ 163710 w 724987"/>
                  <a:gd name="connsiteY48" fmla="*/ 514744 h 717432"/>
                  <a:gd name="connsiteX49" fmla="*/ 150242 w 724987"/>
                  <a:gd name="connsiteY49" fmla="*/ 473781 h 717432"/>
                  <a:gd name="connsiteX50" fmla="*/ 147634 w 724987"/>
                  <a:gd name="connsiteY50" fmla="*/ 468732 h 717432"/>
                  <a:gd name="connsiteX51" fmla="*/ 122372 w 724987"/>
                  <a:gd name="connsiteY51" fmla="*/ 435423 h 717432"/>
                  <a:gd name="connsiteX52" fmla="*/ 121043 w 724987"/>
                  <a:gd name="connsiteY52" fmla="*/ 433899 h 717432"/>
                  <a:gd name="connsiteX53" fmla="*/ 78098 w 724987"/>
                  <a:gd name="connsiteY53" fmla="*/ 391279 h 717432"/>
                  <a:gd name="connsiteX54" fmla="*/ 78098 w 724987"/>
                  <a:gd name="connsiteY54" fmla="*/ 364724 h 717432"/>
                  <a:gd name="connsiteX55" fmla="*/ 44290 w 724987"/>
                  <a:gd name="connsiteY55" fmla="*/ 331809 h 717432"/>
                  <a:gd name="connsiteX56" fmla="*/ 42945 w 724987"/>
                  <a:gd name="connsiteY56" fmla="*/ 330661 h 717432"/>
                  <a:gd name="connsiteX57" fmla="*/ 0 w 724987"/>
                  <a:gd name="connsiteY57" fmla="*/ 299041 h 717432"/>
                  <a:gd name="connsiteX58" fmla="*/ 17552 w 724987"/>
                  <a:gd name="connsiteY58" fmla="*/ 291042 h 717432"/>
                  <a:gd name="connsiteX59" fmla="*/ 19159 w 724987"/>
                  <a:gd name="connsiteY59" fmla="*/ 290140 h 717432"/>
                  <a:gd name="connsiteX60" fmla="*/ 36482 w 724987"/>
                  <a:gd name="connsiteY60" fmla="*/ 278551 h 717432"/>
                  <a:gd name="connsiteX61" fmla="*/ 42830 w 724987"/>
                  <a:gd name="connsiteY61" fmla="*/ 268453 h 717432"/>
                  <a:gd name="connsiteX62" fmla="*/ 56938 w 724987"/>
                  <a:gd name="connsiteY62" fmla="*/ 203508 h 717432"/>
                  <a:gd name="connsiteX63" fmla="*/ 58413 w 724987"/>
                  <a:gd name="connsiteY63" fmla="*/ 199213 h 717432"/>
                  <a:gd name="connsiteX64" fmla="*/ 72964 w 724987"/>
                  <a:gd name="connsiteY64" fmla="*/ 169330 h 717432"/>
                  <a:gd name="connsiteX65" fmla="*/ 81035 w 724987"/>
                  <a:gd name="connsiteY65" fmla="*/ 162068 h 717432"/>
                  <a:gd name="connsiteX66" fmla="*/ 121749 w 724987"/>
                  <a:gd name="connsiteY66" fmla="*/ 150922 h 717432"/>
                  <a:gd name="connsiteX67" fmla="*/ 132690 w 724987"/>
                  <a:gd name="connsiteY67" fmla="*/ 173560 h 717432"/>
                  <a:gd name="connsiteX68" fmla="*/ 133888 w 724987"/>
                  <a:gd name="connsiteY68" fmla="*/ 175658 h 717432"/>
                  <a:gd name="connsiteX69" fmla="*/ 165383 w 724987"/>
                  <a:gd name="connsiteY69" fmla="*/ 222178 h 717432"/>
                  <a:gd name="connsiteX70" fmla="*/ 183755 w 724987"/>
                  <a:gd name="connsiteY70" fmla="*/ 229162 h 717432"/>
                  <a:gd name="connsiteX71" fmla="*/ 203883 w 724987"/>
                  <a:gd name="connsiteY71" fmla="*/ 216917 h 717432"/>
                  <a:gd name="connsiteX72" fmla="*/ 209837 w 724987"/>
                  <a:gd name="connsiteY72" fmla="*/ 215376 h 717432"/>
                  <a:gd name="connsiteX73" fmla="*/ 252651 w 724987"/>
                  <a:gd name="connsiteY73" fmla="*/ 217982 h 717432"/>
                  <a:gd name="connsiteX74" fmla="*/ 259540 w 724987"/>
                  <a:gd name="connsiteY74" fmla="*/ 234751 h 717432"/>
                  <a:gd name="connsiteX75" fmla="*/ 323860 w 724987"/>
                  <a:gd name="connsiteY75" fmla="*/ 234751 h 717432"/>
                  <a:gd name="connsiteX76" fmla="*/ 326157 w 724987"/>
                  <a:gd name="connsiteY76" fmla="*/ 217982 h 717432"/>
                  <a:gd name="connsiteX77" fmla="*/ 358307 w 724987"/>
                  <a:gd name="connsiteY77" fmla="*/ 202606 h 717432"/>
                  <a:gd name="connsiteX78" fmla="*/ 365198 w 724987"/>
                  <a:gd name="connsiteY78" fmla="*/ 178854 h 717432"/>
                  <a:gd name="connsiteX79" fmla="*/ 383717 w 724987"/>
                  <a:gd name="connsiteY79" fmla="*/ 166560 h 717432"/>
                  <a:gd name="connsiteX80" fmla="*/ 396677 w 724987"/>
                  <a:gd name="connsiteY80" fmla="*/ 167675 h 717432"/>
                  <a:gd name="connsiteX81" fmla="*/ 438867 w 724987"/>
                  <a:gd name="connsiteY81" fmla="*/ 205622 h 717432"/>
                  <a:gd name="connsiteX82" fmla="*/ 448561 w 724987"/>
                  <a:gd name="connsiteY82" fmla="*/ 208229 h 717432"/>
                  <a:gd name="connsiteX83" fmla="*/ 470461 w 724987"/>
                  <a:gd name="connsiteY83" fmla="*/ 202524 h 717432"/>
                  <a:gd name="connsiteX84" fmla="*/ 478334 w 724987"/>
                  <a:gd name="connsiteY84" fmla="*/ 195820 h 717432"/>
                  <a:gd name="connsiteX85" fmla="*/ 506959 w 724987"/>
                  <a:gd name="connsiteY85" fmla="*/ 142333 h 717432"/>
                  <a:gd name="connsiteX86" fmla="*/ 508402 w 724987"/>
                  <a:gd name="connsiteY86" fmla="*/ 140103 h 717432"/>
                  <a:gd name="connsiteX87" fmla="*/ 537749 w 724987"/>
                  <a:gd name="connsiteY87" fmla="*/ 102008 h 717432"/>
                  <a:gd name="connsiteX88" fmla="*/ 541341 w 724987"/>
                  <a:gd name="connsiteY88" fmla="*/ 88567 h 717432"/>
                  <a:gd name="connsiteX89" fmla="*/ 537929 w 724987"/>
                  <a:gd name="connsiteY89" fmla="*/ 51143 h 717432"/>
                  <a:gd name="connsiteX90" fmla="*/ 534894 w 724987"/>
                  <a:gd name="connsiteY90" fmla="*/ 42308 h 717432"/>
                  <a:gd name="connsiteX91" fmla="*/ 521394 w 724987"/>
                  <a:gd name="connsiteY91" fmla="*/ 22359 h 717432"/>
                  <a:gd name="connsiteX92" fmla="*/ 560435 w 724987"/>
                  <a:gd name="connsiteY92" fmla="*/ 18162 h 717432"/>
                  <a:gd name="connsiteX93" fmla="*/ 565029 w 724987"/>
                  <a:gd name="connsiteY93" fmla="*/ 0 h 717432"/>
                  <a:gd name="connsiteX94" fmla="*/ 581793 w 724987"/>
                  <a:gd name="connsiteY94" fmla="*/ 3147 h 717432"/>
                  <a:gd name="connsiteX95" fmla="*/ 592374 w 724987"/>
                  <a:gd name="connsiteY95" fmla="*/ 22408 h 717432"/>
                  <a:gd name="connsiteX96" fmla="*/ 586173 w 724987"/>
                  <a:gd name="connsiteY96" fmla="*/ 63913 h 717432"/>
                  <a:gd name="connsiteX97" fmla="*/ 586189 w 724987"/>
                  <a:gd name="connsiteY97" fmla="*/ 70257 h 717432"/>
                  <a:gd name="connsiteX98" fmla="*/ 593981 w 724987"/>
                  <a:gd name="connsiteY98" fmla="*/ 120007 h 717432"/>
                  <a:gd name="connsiteX99" fmla="*/ 598426 w 724987"/>
                  <a:gd name="connsiteY99" fmla="*/ 129481 h 717432"/>
                  <a:gd name="connsiteX100" fmla="*/ 624082 w 724987"/>
                  <a:gd name="connsiteY100" fmla="*/ 156250 h 717432"/>
                  <a:gd name="connsiteX101" fmla="*/ 628183 w 724987"/>
                  <a:gd name="connsiteY101" fmla="*/ 164003 h 717432"/>
                  <a:gd name="connsiteX102" fmla="*/ 633317 w 724987"/>
                  <a:gd name="connsiteY102" fmla="*/ 184854 h 717432"/>
                  <a:gd name="connsiteX103" fmla="*/ 633908 w 724987"/>
                  <a:gd name="connsiteY103" fmla="*/ 189820 h 717432"/>
                  <a:gd name="connsiteX104" fmla="*/ 633908 w 724987"/>
                  <a:gd name="connsiteY104" fmla="*/ 227801 h 717432"/>
                  <a:gd name="connsiteX105" fmla="*/ 643094 w 724987"/>
                  <a:gd name="connsiteY105" fmla="*/ 229194 h 71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24987" h="717432">
                    <a:moveTo>
                      <a:pt x="643160" y="229178"/>
                    </a:moveTo>
                    <a:lnTo>
                      <a:pt x="643160" y="289795"/>
                    </a:lnTo>
                    <a:cubicBezTo>
                      <a:pt x="643160" y="292205"/>
                      <a:pt x="642750" y="294599"/>
                      <a:pt x="641946" y="296779"/>
                    </a:cubicBezTo>
                    <a:lnTo>
                      <a:pt x="633974" y="318613"/>
                    </a:lnTo>
                    <a:lnTo>
                      <a:pt x="606366" y="320859"/>
                    </a:lnTo>
                    <a:cubicBezTo>
                      <a:pt x="602101" y="321203"/>
                      <a:pt x="598263" y="324317"/>
                      <a:pt x="596162" y="329153"/>
                    </a:cubicBezTo>
                    <a:lnTo>
                      <a:pt x="588224" y="347414"/>
                    </a:lnTo>
                    <a:cubicBezTo>
                      <a:pt x="583778" y="357610"/>
                      <a:pt x="588846" y="370379"/>
                      <a:pt x="597836" y="371658"/>
                    </a:cubicBezTo>
                    <a:lnTo>
                      <a:pt x="613600" y="373920"/>
                    </a:lnTo>
                    <a:cubicBezTo>
                      <a:pt x="616389" y="374313"/>
                      <a:pt x="618997" y="375920"/>
                      <a:pt x="621014" y="378461"/>
                    </a:cubicBezTo>
                    <a:lnTo>
                      <a:pt x="648392" y="412966"/>
                    </a:lnTo>
                    <a:cubicBezTo>
                      <a:pt x="649492" y="414359"/>
                      <a:pt x="650394" y="415998"/>
                      <a:pt x="651050" y="417818"/>
                    </a:cubicBezTo>
                    <a:lnTo>
                      <a:pt x="659809" y="442340"/>
                    </a:lnTo>
                    <a:cubicBezTo>
                      <a:pt x="660941" y="445504"/>
                      <a:pt x="662828" y="448127"/>
                      <a:pt x="665190" y="449799"/>
                    </a:cubicBezTo>
                    <a:lnTo>
                      <a:pt x="685958" y="464535"/>
                    </a:lnTo>
                    <a:cubicBezTo>
                      <a:pt x="688008" y="465994"/>
                      <a:pt x="689713" y="468174"/>
                      <a:pt x="690879" y="470814"/>
                    </a:cubicBezTo>
                    <a:lnTo>
                      <a:pt x="723358" y="545201"/>
                    </a:lnTo>
                    <a:cubicBezTo>
                      <a:pt x="726179" y="551676"/>
                      <a:pt x="725277" y="559823"/>
                      <a:pt x="721127" y="564986"/>
                    </a:cubicBezTo>
                    <a:lnTo>
                      <a:pt x="684514" y="610704"/>
                    </a:lnTo>
                    <a:lnTo>
                      <a:pt x="645964" y="658995"/>
                    </a:lnTo>
                    <a:cubicBezTo>
                      <a:pt x="645637" y="659421"/>
                      <a:pt x="645276" y="659814"/>
                      <a:pt x="644915" y="660175"/>
                    </a:cubicBezTo>
                    <a:lnTo>
                      <a:pt x="609958" y="695205"/>
                    </a:lnTo>
                    <a:cubicBezTo>
                      <a:pt x="607662" y="697500"/>
                      <a:pt x="604841" y="698713"/>
                      <a:pt x="601937" y="698614"/>
                    </a:cubicBezTo>
                    <a:lnTo>
                      <a:pt x="562470" y="697418"/>
                    </a:lnTo>
                    <a:cubicBezTo>
                      <a:pt x="561141" y="697369"/>
                      <a:pt x="559828" y="697615"/>
                      <a:pt x="558549" y="698090"/>
                    </a:cubicBezTo>
                    <a:lnTo>
                      <a:pt x="513783" y="715416"/>
                    </a:lnTo>
                    <a:cubicBezTo>
                      <a:pt x="511273" y="716383"/>
                      <a:pt x="508583" y="716318"/>
                      <a:pt x="506106" y="715236"/>
                    </a:cubicBezTo>
                    <a:lnTo>
                      <a:pt x="474546" y="701368"/>
                    </a:lnTo>
                    <a:cubicBezTo>
                      <a:pt x="470789" y="699713"/>
                      <a:pt x="466638" y="700450"/>
                      <a:pt x="463358" y="703351"/>
                    </a:cubicBezTo>
                    <a:lnTo>
                      <a:pt x="450678" y="714580"/>
                    </a:lnTo>
                    <a:cubicBezTo>
                      <a:pt x="446265" y="718498"/>
                      <a:pt x="440408" y="718367"/>
                      <a:pt x="436094" y="714269"/>
                    </a:cubicBezTo>
                    <a:lnTo>
                      <a:pt x="388293" y="668895"/>
                    </a:lnTo>
                    <a:cubicBezTo>
                      <a:pt x="386703" y="667387"/>
                      <a:pt x="385407" y="665420"/>
                      <a:pt x="384521" y="663158"/>
                    </a:cubicBezTo>
                    <a:lnTo>
                      <a:pt x="377123" y="644406"/>
                    </a:lnTo>
                    <a:cubicBezTo>
                      <a:pt x="374253" y="637111"/>
                      <a:pt x="367642" y="633702"/>
                      <a:pt x="361687" y="636423"/>
                    </a:cubicBezTo>
                    <a:lnTo>
                      <a:pt x="338361" y="647061"/>
                    </a:lnTo>
                    <a:cubicBezTo>
                      <a:pt x="336392" y="647963"/>
                      <a:pt x="334276" y="648209"/>
                      <a:pt x="332210" y="647799"/>
                    </a:cubicBezTo>
                    <a:lnTo>
                      <a:pt x="312246" y="643750"/>
                    </a:lnTo>
                    <a:cubicBezTo>
                      <a:pt x="309359" y="643160"/>
                      <a:pt x="306423" y="643898"/>
                      <a:pt x="303897" y="645799"/>
                    </a:cubicBezTo>
                    <a:lnTo>
                      <a:pt x="294005" y="653323"/>
                    </a:lnTo>
                    <a:cubicBezTo>
                      <a:pt x="291068" y="655552"/>
                      <a:pt x="287558" y="656159"/>
                      <a:pt x="284278" y="654995"/>
                    </a:cubicBezTo>
                    <a:lnTo>
                      <a:pt x="266069" y="648536"/>
                    </a:lnTo>
                    <a:cubicBezTo>
                      <a:pt x="263330" y="647569"/>
                      <a:pt x="260935" y="645438"/>
                      <a:pt x="259246" y="642488"/>
                    </a:cubicBezTo>
                    <a:lnTo>
                      <a:pt x="223173" y="579231"/>
                    </a:lnTo>
                    <a:cubicBezTo>
                      <a:pt x="222927" y="578788"/>
                      <a:pt x="222682" y="578313"/>
                      <a:pt x="222468" y="577838"/>
                    </a:cubicBezTo>
                    <a:lnTo>
                      <a:pt x="213036" y="557167"/>
                    </a:lnTo>
                    <a:cubicBezTo>
                      <a:pt x="211904" y="554692"/>
                      <a:pt x="210297" y="552659"/>
                      <a:pt x="208377" y="551249"/>
                    </a:cubicBezTo>
                    <a:lnTo>
                      <a:pt x="169123" y="522580"/>
                    </a:lnTo>
                    <a:cubicBezTo>
                      <a:pt x="166695" y="520809"/>
                      <a:pt x="164792" y="518056"/>
                      <a:pt x="163710" y="514744"/>
                    </a:cubicBezTo>
                    <a:lnTo>
                      <a:pt x="150242" y="473781"/>
                    </a:lnTo>
                    <a:cubicBezTo>
                      <a:pt x="149619" y="471895"/>
                      <a:pt x="148733" y="470190"/>
                      <a:pt x="147634" y="468732"/>
                    </a:cubicBezTo>
                    <a:lnTo>
                      <a:pt x="122372" y="435423"/>
                    </a:lnTo>
                    <a:cubicBezTo>
                      <a:pt x="121962" y="434882"/>
                      <a:pt x="121519" y="434374"/>
                      <a:pt x="121043" y="433899"/>
                    </a:cubicBezTo>
                    <a:lnTo>
                      <a:pt x="78098" y="391279"/>
                    </a:lnTo>
                    <a:lnTo>
                      <a:pt x="78098" y="364724"/>
                    </a:lnTo>
                    <a:lnTo>
                      <a:pt x="44290" y="331809"/>
                    </a:lnTo>
                    <a:cubicBezTo>
                      <a:pt x="43864" y="331399"/>
                      <a:pt x="43420" y="331005"/>
                      <a:pt x="42945" y="330661"/>
                    </a:cubicBezTo>
                    <a:lnTo>
                      <a:pt x="0" y="299041"/>
                    </a:lnTo>
                    <a:lnTo>
                      <a:pt x="17552" y="291042"/>
                    </a:lnTo>
                    <a:cubicBezTo>
                      <a:pt x="18093" y="290795"/>
                      <a:pt x="18634" y="290484"/>
                      <a:pt x="19159" y="290140"/>
                    </a:cubicBezTo>
                    <a:lnTo>
                      <a:pt x="36482" y="278551"/>
                    </a:lnTo>
                    <a:cubicBezTo>
                      <a:pt x="39582" y="276469"/>
                      <a:pt x="41896" y="272814"/>
                      <a:pt x="42830" y="268453"/>
                    </a:cubicBezTo>
                    <a:lnTo>
                      <a:pt x="56938" y="203508"/>
                    </a:lnTo>
                    <a:cubicBezTo>
                      <a:pt x="57265" y="202000"/>
                      <a:pt x="57758" y="200541"/>
                      <a:pt x="58413" y="199213"/>
                    </a:cubicBezTo>
                    <a:lnTo>
                      <a:pt x="72964" y="169330"/>
                    </a:lnTo>
                    <a:cubicBezTo>
                      <a:pt x="74784" y="165593"/>
                      <a:pt x="77688" y="162970"/>
                      <a:pt x="81035" y="162068"/>
                    </a:cubicBezTo>
                    <a:lnTo>
                      <a:pt x="121749" y="150922"/>
                    </a:lnTo>
                    <a:lnTo>
                      <a:pt x="132690" y="173560"/>
                    </a:lnTo>
                    <a:cubicBezTo>
                      <a:pt x="133051" y="174297"/>
                      <a:pt x="133445" y="175002"/>
                      <a:pt x="133888" y="175658"/>
                    </a:cubicBezTo>
                    <a:lnTo>
                      <a:pt x="165383" y="222178"/>
                    </a:lnTo>
                    <a:lnTo>
                      <a:pt x="183755" y="229162"/>
                    </a:lnTo>
                    <a:lnTo>
                      <a:pt x="203883" y="216917"/>
                    </a:lnTo>
                    <a:cubicBezTo>
                      <a:pt x="205736" y="215785"/>
                      <a:pt x="207787" y="215261"/>
                      <a:pt x="209837" y="215376"/>
                    </a:cubicBezTo>
                    <a:lnTo>
                      <a:pt x="252651" y="217982"/>
                    </a:lnTo>
                    <a:lnTo>
                      <a:pt x="259540" y="234751"/>
                    </a:lnTo>
                    <a:lnTo>
                      <a:pt x="323860" y="234751"/>
                    </a:lnTo>
                    <a:lnTo>
                      <a:pt x="326157" y="217982"/>
                    </a:lnTo>
                    <a:lnTo>
                      <a:pt x="358307" y="202606"/>
                    </a:lnTo>
                    <a:lnTo>
                      <a:pt x="365198" y="178854"/>
                    </a:lnTo>
                    <a:lnTo>
                      <a:pt x="383717" y="166560"/>
                    </a:lnTo>
                    <a:cubicBezTo>
                      <a:pt x="387867" y="163806"/>
                      <a:pt x="392854" y="164233"/>
                      <a:pt x="396677" y="167675"/>
                    </a:cubicBezTo>
                    <a:lnTo>
                      <a:pt x="438867" y="205622"/>
                    </a:lnTo>
                    <a:cubicBezTo>
                      <a:pt x="441688" y="208163"/>
                      <a:pt x="445199" y="209098"/>
                      <a:pt x="448561" y="208229"/>
                    </a:cubicBezTo>
                    <a:lnTo>
                      <a:pt x="470461" y="202524"/>
                    </a:lnTo>
                    <a:cubicBezTo>
                      <a:pt x="473659" y="201688"/>
                      <a:pt x="476481" y="199279"/>
                      <a:pt x="478334" y="195820"/>
                    </a:cubicBezTo>
                    <a:lnTo>
                      <a:pt x="506959" y="142333"/>
                    </a:lnTo>
                    <a:cubicBezTo>
                      <a:pt x="507385" y="141529"/>
                      <a:pt x="507861" y="140791"/>
                      <a:pt x="508402" y="140103"/>
                    </a:cubicBezTo>
                    <a:lnTo>
                      <a:pt x="537749" y="102008"/>
                    </a:lnTo>
                    <a:cubicBezTo>
                      <a:pt x="540472" y="98467"/>
                      <a:pt x="541801" y="93517"/>
                      <a:pt x="541341" y="88567"/>
                    </a:cubicBezTo>
                    <a:lnTo>
                      <a:pt x="537929" y="51143"/>
                    </a:lnTo>
                    <a:cubicBezTo>
                      <a:pt x="537634" y="47865"/>
                      <a:pt x="536567" y="44783"/>
                      <a:pt x="534894" y="42308"/>
                    </a:cubicBezTo>
                    <a:lnTo>
                      <a:pt x="521394" y="22359"/>
                    </a:lnTo>
                    <a:lnTo>
                      <a:pt x="560435" y="18162"/>
                    </a:lnTo>
                    <a:lnTo>
                      <a:pt x="565029" y="0"/>
                    </a:lnTo>
                    <a:lnTo>
                      <a:pt x="581793" y="3147"/>
                    </a:lnTo>
                    <a:cubicBezTo>
                      <a:pt x="588929" y="4475"/>
                      <a:pt x="593751" y="13261"/>
                      <a:pt x="592374" y="22408"/>
                    </a:cubicBezTo>
                    <a:lnTo>
                      <a:pt x="586173" y="63913"/>
                    </a:lnTo>
                    <a:cubicBezTo>
                      <a:pt x="585861" y="66011"/>
                      <a:pt x="585861" y="68158"/>
                      <a:pt x="586189" y="70257"/>
                    </a:cubicBezTo>
                    <a:lnTo>
                      <a:pt x="593981" y="120007"/>
                    </a:lnTo>
                    <a:cubicBezTo>
                      <a:pt x="594571" y="123744"/>
                      <a:pt x="596146" y="127088"/>
                      <a:pt x="598426" y="129481"/>
                    </a:cubicBezTo>
                    <a:lnTo>
                      <a:pt x="624082" y="156250"/>
                    </a:lnTo>
                    <a:cubicBezTo>
                      <a:pt x="626001" y="158266"/>
                      <a:pt x="627428" y="160954"/>
                      <a:pt x="628183" y="164003"/>
                    </a:cubicBezTo>
                    <a:lnTo>
                      <a:pt x="633317" y="184854"/>
                    </a:lnTo>
                    <a:cubicBezTo>
                      <a:pt x="633711" y="186460"/>
                      <a:pt x="633908" y="188132"/>
                      <a:pt x="633908" y="189820"/>
                    </a:cubicBezTo>
                    <a:lnTo>
                      <a:pt x="633908" y="227801"/>
                    </a:lnTo>
                    <a:lnTo>
                      <a:pt x="643094" y="2291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42" name="Freeform 1541">
                <a:extLst>
                  <a:ext uri="{FF2B5EF4-FFF2-40B4-BE49-F238E27FC236}">
                    <a16:creationId xmlns:a16="http://schemas.microsoft.com/office/drawing/2014/main" id="{37A67DE7-6121-5875-3B00-C446BE6BA327}"/>
                  </a:ext>
                </a:extLst>
              </p:cNvPr>
              <p:cNvSpPr/>
              <p:nvPr/>
            </p:nvSpPr>
            <p:spPr>
              <a:xfrm>
                <a:off x="9805128" y="8276751"/>
                <a:ext cx="737654" cy="726693"/>
              </a:xfrm>
              <a:custGeom>
                <a:avLst/>
                <a:gdLst>
                  <a:gd name="connsiteX0" fmla="*/ 452023 w 737654"/>
                  <a:gd name="connsiteY0" fmla="*/ 726677 h 726693"/>
                  <a:gd name="connsiteX1" fmla="*/ 441590 w 737654"/>
                  <a:gd name="connsiteY1" fmla="*/ 722350 h 726693"/>
                  <a:gd name="connsiteX2" fmla="*/ 393806 w 737654"/>
                  <a:gd name="connsiteY2" fmla="*/ 676993 h 726693"/>
                  <a:gd name="connsiteX3" fmla="*/ 388983 w 737654"/>
                  <a:gd name="connsiteY3" fmla="*/ 669698 h 726693"/>
                  <a:gd name="connsiteX4" fmla="*/ 381585 w 737654"/>
                  <a:gd name="connsiteY4" fmla="*/ 650930 h 726693"/>
                  <a:gd name="connsiteX5" fmla="*/ 376467 w 737654"/>
                  <a:gd name="connsiteY5" fmla="*/ 645176 h 726693"/>
                  <a:gd name="connsiteX6" fmla="*/ 371940 w 737654"/>
                  <a:gd name="connsiteY6" fmla="*/ 645291 h 726693"/>
                  <a:gd name="connsiteX7" fmla="*/ 348597 w 737654"/>
                  <a:gd name="connsiteY7" fmla="*/ 655946 h 726693"/>
                  <a:gd name="connsiteX8" fmla="*/ 339805 w 737654"/>
                  <a:gd name="connsiteY8" fmla="*/ 656995 h 726693"/>
                  <a:gd name="connsiteX9" fmla="*/ 319841 w 737654"/>
                  <a:gd name="connsiteY9" fmla="*/ 652946 h 726693"/>
                  <a:gd name="connsiteX10" fmla="*/ 314986 w 737654"/>
                  <a:gd name="connsiteY10" fmla="*/ 654192 h 726693"/>
                  <a:gd name="connsiteX11" fmla="*/ 305061 w 737654"/>
                  <a:gd name="connsiteY11" fmla="*/ 661732 h 726693"/>
                  <a:gd name="connsiteX12" fmla="*/ 291282 w 737654"/>
                  <a:gd name="connsiteY12" fmla="*/ 664011 h 726693"/>
                  <a:gd name="connsiteX13" fmla="*/ 273073 w 737654"/>
                  <a:gd name="connsiteY13" fmla="*/ 657535 h 726693"/>
                  <a:gd name="connsiteX14" fmla="*/ 263969 w 737654"/>
                  <a:gd name="connsiteY14" fmla="*/ 649569 h 726693"/>
                  <a:gd name="connsiteX15" fmla="*/ 227914 w 737654"/>
                  <a:gd name="connsiteY15" fmla="*/ 586328 h 726693"/>
                  <a:gd name="connsiteX16" fmla="*/ 227029 w 737654"/>
                  <a:gd name="connsiteY16" fmla="*/ 584607 h 726693"/>
                  <a:gd name="connsiteX17" fmla="*/ 217580 w 737654"/>
                  <a:gd name="connsiteY17" fmla="*/ 563920 h 726693"/>
                  <a:gd name="connsiteX18" fmla="*/ 214283 w 737654"/>
                  <a:gd name="connsiteY18" fmla="*/ 559675 h 726693"/>
                  <a:gd name="connsiteX19" fmla="*/ 175028 w 737654"/>
                  <a:gd name="connsiteY19" fmla="*/ 531038 h 726693"/>
                  <a:gd name="connsiteX20" fmla="*/ 168073 w 737654"/>
                  <a:gd name="connsiteY20" fmla="*/ 521072 h 726693"/>
                  <a:gd name="connsiteX21" fmla="*/ 154606 w 737654"/>
                  <a:gd name="connsiteY21" fmla="*/ 480107 h 726693"/>
                  <a:gd name="connsiteX22" fmla="*/ 152637 w 737654"/>
                  <a:gd name="connsiteY22" fmla="*/ 476272 h 726693"/>
                  <a:gd name="connsiteX23" fmla="*/ 127376 w 737654"/>
                  <a:gd name="connsiteY23" fmla="*/ 442996 h 726693"/>
                  <a:gd name="connsiteX24" fmla="*/ 126391 w 737654"/>
                  <a:gd name="connsiteY24" fmla="*/ 441865 h 726693"/>
                  <a:gd name="connsiteX25" fmla="*/ 82232 w 737654"/>
                  <a:gd name="connsiteY25" fmla="*/ 398049 h 726693"/>
                  <a:gd name="connsiteX26" fmla="*/ 82232 w 737654"/>
                  <a:gd name="connsiteY26" fmla="*/ 371510 h 726693"/>
                  <a:gd name="connsiteX27" fmla="*/ 49720 w 737654"/>
                  <a:gd name="connsiteY27" fmla="*/ 339841 h 726693"/>
                  <a:gd name="connsiteX28" fmla="*/ 48752 w 737654"/>
                  <a:gd name="connsiteY28" fmla="*/ 339021 h 726693"/>
                  <a:gd name="connsiteX29" fmla="*/ 0 w 737654"/>
                  <a:gd name="connsiteY29" fmla="*/ 303139 h 726693"/>
                  <a:gd name="connsiteX30" fmla="*/ 24212 w 737654"/>
                  <a:gd name="connsiteY30" fmla="*/ 292091 h 726693"/>
                  <a:gd name="connsiteX31" fmla="*/ 25196 w 737654"/>
                  <a:gd name="connsiteY31" fmla="*/ 291533 h 726693"/>
                  <a:gd name="connsiteX32" fmla="*/ 42502 w 737654"/>
                  <a:gd name="connsiteY32" fmla="*/ 279928 h 726693"/>
                  <a:gd name="connsiteX33" fmla="*/ 47063 w 737654"/>
                  <a:gd name="connsiteY33" fmla="*/ 272518 h 726693"/>
                  <a:gd name="connsiteX34" fmla="*/ 61170 w 737654"/>
                  <a:gd name="connsiteY34" fmla="*/ 207556 h 726693"/>
                  <a:gd name="connsiteX35" fmla="*/ 62958 w 737654"/>
                  <a:gd name="connsiteY35" fmla="*/ 202311 h 726693"/>
                  <a:gd name="connsiteX36" fmla="*/ 77525 w 737654"/>
                  <a:gd name="connsiteY36" fmla="*/ 172396 h 726693"/>
                  <a:gd name="connsiteX37" fmla="*/ 88335 w 737654"/>
                  <a:gd name="connsiteY37" fmla="*/ 162871 h 726693"/>
                  <a:gd name="connsiteX38" fmla="*/ 132494 w 737654"/>
                  <a:gd name="connsiteY38" fmla="*/ 150774 h 726693"/>
                  <a:gd name="connsiteX39" fmla="*/ 144993 w 737654"/>
                  <a:gd name="connsiteY39" fmla="*/ 176641 h 726693"/>
                  <a:gd name="connsiteX40" fmla="*/ 145895 w 737654"/>
                  <a:gd name="connsiteY40" fmla="*/ 178214 h 726693"/>
                  <a:gd name="connsiteX41" fmla="*/ 176620 w 737654"/>
                  <a:gd name="connsiteY41" fmla="*/ 223604 h 726693"/>
                  <a:gd name="connsiteX42" fmla="*/ 191744 w 737654"/>
                  <a:gd name="connsiteY42" fmla="*/ 229358 h 726693"/>
                  <a:gd name="connsiteX43" fmla="*/ 210083 w 737654"/>
                  <a:gd name="connsiteY43" fmla="*/ 218211 h 726693"/>
                  <a:gd name="connsiteX44" fmla="*/ 218532 w 737654"/>
                  <a:gd name="connsiteY44" fmla="*/ 216048 h 726693"/>
                  <a:gd name="connsiteX45" fmla="*/ 264036 w 737654"/>
                  <a:gd name="connsiteY45" fmla="*/ 218818 h 726693"/>
                  <a:gd name="connsiteX46" fmla="*/ 270860 w 737654"/>
                  <a:gd name="connsiteY46" fmla="*/ 235439 h 726693"/>
                  <a:gd name="connsiteX47" fmla="*/ 328535 w 737654"/>
                  <a:gd name="connsiteY47" fmla="*/ 235439 h 726693"/>
                  <a:gd name="connsiteX48" fmla="*/ 330635 w 737654"/>
                  <a:gd name="connsiteY48" fmla="*/ 220080 h 726693"/>
                  <a:gd name="connsiteX49" fmla="*/ 363147 w 737654"/>
                  <a:gd name="connsiteY49" fmla="*/ 204540 h 726693"/>
                  <a:gd name="connsiteX50" fmla="*/ 369938 w 737654"/>
                  <a:gd name="connsiteY50" fmla="*/ 181132 h 726693"/>
                  <a:gd name="connsiteX51" fmla="*/ 389770 w 737654"/>
                  <a:gd name="connsiteY51" fmla="*/ 167969 h 726693"/>
                  <a:gd name="connsiteX52" fmla="*/ 408011 w 737654"/>
                  <a:gd name="connsiteY52" fmla="*/ 169478 h 726693"/>
                  <a:gd name="connsiteX53" fmla="*/ 450186 w 737654"/>
                  <a:gd name="connsiteY53" fmla="*/ 207409 h 726693"/>
                  <a:gd name="connsiteX54" fmla="*/ 455894 w 737654"/>
                  <a:gd name="connsiteY54" fmla="*/ 209048 h 726693"/>
                  <a:gd name="connsiteX55" fmla="*/ 477809 w 737654"/>
                  <a:gd name="connsiteY55" fmla="*/ 203327 h 726693"/>
                  <a:gd name="connsiteX56" fmla="*/ 482994 w 737654"/>
                  <a:gd name="connsiteY56" fmla="*/ 198754 h 726693"/>
                  <a:gd name="connsiteX57" fmla="*/ 511601 w 737654"/>
                  <a:gd name="connsiteY57" fmla="*/ 145267 h 726693"/>
                  <a:gd name="connsiteX58" fmla="*/ 513455 w 737654"/>
                  <a:gd name="connsiteY58" fmla="*/ 142414 h 726693"/>
                  <a:gd name="connsiteX59" fmla="*/ 542785 w 737654"/>
                  <a:gd name="connsiteY59" fmla="*/ 104368 h 726693"/>
                  <a:gd name="connsiteX60" fmla="*/ 545508 w 737654"/>
                  <a:gd name="connsiteY60" fmla="*/ 93926 h 726693"/>
                  <a:gd name="connsiteX61" fmla="*/ 542080 w 737654"/>
                  <a:gd name="connsiteY61" fmla="*/ 56503 h 726693"/>
                  <a:gd name="connsiteX62" fmla="*/ 539783 w 737654"/>
                  <a:gd name="connsiteY62" fmla="*/ 49668 h 726693"/>
                  <a:gd name="connsiteX63" fmla="*/ 522247 w 737654"/>
                  <a:gd name="connsiteY63" fmla="*/ 23817 h 726693"/>
                  <a:gd name="connsiteX64" fmla="*/ 565455 w 737654"/>
                  <a:gd name="connsiteY64" fmla="*/ 19178 h 726693"/>
                  <a:gd name="connsiteX65" fmla="*/ 570311 w 737654"/>
                  <a:gd name="connsiteY65" fmla="*/ 0 h 726693"/>
                  <a:gd name="connsiteX66" fmla="*/ 591029 w 737654"/>
                  <a:gd name="connsiteY66" fmla="*/ 3885 h 726693"/>
                  <a:gd name="connsiteX67" fmla="*/ 605087 w 737654"/>
                  <a:gd name="connsiteY67" fmla="*/ 27997 h 726693"/>
                  <a:gd name="connsiteX68" fmla="*/ 598886 w 737654"/>
                  <a:gd name="connsiteY68" fmla="*/ 69502 h 726693"/>
                  <a:gd name="connsiteX69" fmla="*/ 598886 w 737654"/>
                  <a:gd name="connsiteY69" fmla="*/ 74567 h 726693"/>
                  <a:gd name="connsiteX70" fmla="*/ 606661 w 737654"/>
                  <a:gd name="connsiteY70" fmla="*/ 124285 h 726693"/>
                  <a:gd name="connsiteX71" fmla="*/ 609991 w 737654"/>
                  <a:gd name="connsiteY71" fmla="*/ 131481 h 726693"/>
                  <a:gd name="connsiteX72" fmla="*/ 635647 w 737654"/>
                  <a:gd name="connsiteY72" fmla="*/ 158216 h 726693"/>
                  <a:gd name="connsiteX73" fmla="*/ 640814 w 737654"/>
                  <a:gd name="connsiteY73" fmla="*/ 167887 h 726693"/>
                  <a:gd name="connsiteX74" fmla="*/ 645981 w 737654"/>
                  <a:gd name="connsiteY74" fmla="*/ 188771 h 726693"/>
                  <a:gd name="connsiteX75" fmla="*/ 646686 w 737654"/>
                  <a:gd name="connsiteY75" fmla="*/ 194754 h 726693"/>
                  <a:gd name="connsiteX76" fmla="*/ 646686 w 737654"/>
                  <a:gd name="connsiteY76" fmla="*/ 229063 h 726693"/>
                  <a:gd name="connsiteX77" fmla="*/ 655889 w 737654"/>
                  <a:gd name="connsiteY77" fmla="*/ 230456 h 726693"/>
                  <a:gd name="connsiteX78" fmla="*/ 655889 w 737654"/>
                  <a:gd name="connsiteY78" fmla="*/ 294778 h 726693"/>
                  <a:gd name="connsiteX79" fmla="*/ 654430 w 737654"/>
                  <a:gd name="connsiteY79" fmla="*/ 303204 h 726693"/>
                  <a:gd name="connsiteX80" fmla="*/ 645489 w 737654"/>
                  <a:gd name="connsiteY80" fmla="*/ 327645 h 726693"/>
                  <a:gd name="connsiteX81" fmla="*/ 615142 w 737654"/>
                  <a:gd name="connsiteY81" fmla="*/ 330120 h 726693"/>
                  <a:gd name="connsiteX82" fmla="*/ 608515 w 737654"/>
                  <a:gd name="connsiteY82" fmla="*/ 335825 h 726693"/>
                  <a:gd name="connsiteX83" fmla="*/ 600576 w 737654"/>
                  <a:gd name="connsiteY83" fmla="*/ 354085 h 726693"/>
                  <a:gd name="connsiteX84" fmla="*/ 601182 w 737654"/>
                  <a:gd name="connsiteY84" fmla="*/ 367887 h 726693"/>
                  <a:gd name="connsiteX85" fmla="*/ 606842 w 737654"/>
                  <a:gd name="connsiteY85" fmla="*/ 372362 h 726693"/>
                  <a:gd name="connsiteX86" fmla="*/ 622589 w 737654"/>
                  <a:gd name="connsiteY86" fmla="*/ 374608 h 726693"/>
                  <a:gd name="connsiteX87" fmla="*/ 632776 w 737654"/>
                  <a:gd name="connsiteY87" fmla="*/ 380722 h 726693"/>
                  <a:gd name="connsiteX88" fmla="*/ 660155 w 737654"/>
                  <a:gd name="connsiteY88" fmla="*/ 415244 h 726693"/>
                  <a:gd name="connsiteX89" fmla="*/ 663485 w 737654"/>
                  <a:gd name="connsiteY89" fmla="*/ 421325 h 726693"/>
                  <a:gd name="connsiteX90" fmla="*/ 672244 w 737654"/>
                  <a:gd name="connsiteY90" fmla="*/ 445832 h 726693"/>
                  <a:gd name="connsiteX91" fmla="*/ 676083 w 737654"/>
                  <a:gd name="connsiteY91" fmla="*/ 451225 h 726693"/>
                  <a:gd name="connsiteX92" fmla="*/ 696833 w 737654"/>
                  <a:gd name="connsiteY92" fmla="*/ 465977 h 726693"/>
                  <a:gd name="connsiteX93" fmla="*/ 703197 w 737654"/>
                  <a:gd name="connsiteY93" fmla="*/ 474042 h 726693"/>
                  <a:gd name="connsiteX94" fmla="*/ 735694 w 737654"/>
                  <a:gd name="connsiteY94" fmla="*/ 548446 h 726693"/>
                  <a:gd name="connsiteX95" fmla="*/ 732888 w 737654"/>
                  <a:gd name="connsiteY95" fmla="*/ 572641 h 726693"/>
                  <a:gd name="connsiteX96" fmla="*/ 657711 w 737654"/>
                  <a:gd name="connsiteY96" fmla="*/ 666649 h 726693"/>
                  <a:gd name="connsiteX97" fmla="*/ 656349 w 737654"/>
                  <a:gd name="connsiteY97" fmla="*/ 668174 h 726693"/>
                  <a:gd name="connsiteX98" fmla="*/ 621392 w 737654"/>
                  <a:gd name="connsiteY98" fmla="*/ 703204 h 726693"/>
                  <a:gd name="connsiteX99" fmla="*/ 610188 w 737654"/>
                  <a:gd name="connsiteY99" fmla="*/ 707876 h 726693"/>
                  <a:gd name="connsiteX100" fmla="*/ 570738 w 737654"/>
                  <a:gd name="connsiteY100" fmla="*/ 706679 h 726693"/>
                  <a:gd name="connsiteX101" fmla="*/ 568572 w 737654"/>
                  <a:gd name="connsiteY101" fmla="*/ 707056 h 726693"/>
                  <a:gd name="connsiteX102" fmla="*/ 523757 w 737654"/>
                  <a:gd name="connsiteY102" fmla="*/ 724399 h 726693"/>
                  <a:gd name="connsiteX103" fmla="*/ 512799 w 737654"/>
                  <a:gd name="connsiteY103" fmla="*/ 724137 h 726693"/>
                  <a:gd name="connsiteX104" fmla="*/ 481255 w 737654"/>
                  <a:gd name="connsiteY104" fmla="*/ 710285 h 726693"/>
                  <a:gd name="connsiteX105" fmla="*/ 474660 w 737654"/>
                  <a:gd name="connsiteY105" fmla="*/ 711548 h 726693"/>
                  <a:gd name="connsiteX106" fmla="*/ 461963 w 737654"/>
                  <a:gd name="connsiteY106" fmla="*/ 722776 h 726693"/>
                  <a:gd name="connsiteX107" fmla="*/ 451990 w 737654"/>
                  <a:gd name="connsiteY107" fmla="*/ 726694 h 726693"/>
                  <a:gd name="connsiteX108" fmla="*/ 374335 w 737654"/>
                  <a:gd name="connsiteY108" fmla="*/ 636160 h 726693"/>
                  <a:gd name="connsiteX109" fmla="*/ 379698 w 737654"/>
                  <a:gd name="connsiteY109" fmla="*/ 637209 h 726693"/>
                  <a:gd name="connsiteX110" fmla="*/ 389590 w 737654"/>
                  <a:gd name="connsiteY110" fmla="*/ 647799 h 726693"/>
                  <a:gd name="connsiteX111" fmla="*/ 396988 w 737654"/>
                  <a:gd name="connsiteY111" fmla="*/ 666567 h 726693"/>
                  <a:gd name="connsiteX112" fmla="*/ 399727 w 737654"/>
                  <a:gd name="connsiteY112" fmla="*/ 670764 h 726693"/>
                  <a:gd name="connsiteX113" fmla="*/ 447512 w 737654"/>
                  <a:gd name="connsiteY113" fmla="*/ 716121 h 726693"/>
                  <a:gd name="connsiteX114" fmla="*/ 456288 w 737654"/>
                  <a:gd name="connsiteY114" fmla="*/ 716334 h 726693"/>
                  <a:gd name="connsiteX115" fmla="*/ 468985 w 737654"/>
                  <a:gd name="connsiteY115" fmla="*/ 705122 h 726693"/>
                  <a:gd name="connsiteX116" fmla="*/ 484749 w 737654"/>
                  <a:gd name="connsiteY116" fmla="*/ 702434 h 726693"/>
                  <a:gd name="connsiteX117" fmla="*/ 516293 w 737654"/>
                  <a:gd name="connsiteY117" fmla="*/ 716285 h 726693"/>
                  <a:gd name="connsiteX118" fmla="*/ 520689 w 737654"/>
                  <a:gd name="connsiteY118" fmla="*/ 716383 h 726693"/>
                  <a:gd name="connsiteX119" fmla="*/ 565455 w 737654"/>
                  <a:gd name="connsiteY119" fmla="*/ 699073 h 726693"/>
                  <a:gd name="connsiteX120" fmla="*/ 571016 w 737654"/>
                  <a:gd name="connsiteY120" fmla="*/ 698106 h 726693"/>
                  <a:gd name="connsiteX121" fmla="*/ 610500 w 737654"/>
                  <a:gd name="connsiteY121" fmla="*/ 699302 h 726693"/>
                  <a:gd name="connsiteX122" fmla="*/ 615322 w 737654"/>
                  <a:gd name="connsiteY122" fmla="*/ 697171 h 726693"/>
                  <a:gd name="connsiteX123" fmla="*/ 651017 w 737654"/>
                  <a:gd name="connsiteY123" fmla="*/ 661306 h 726693"/>
                  <a:gd name="connsiteX124" fmla="*/ 726196 w 737654"/>
                  <a:gd name="connsiteY124" fmla="*/ 567297 h 726693"/>
                  <a:gd name="connsiteX125" fmla="*/ 727820 w 737654"/>
                  <a:gd name="connsiteY125" fmla="*/ 551905 h 726693"/>
                  <a:gd name="connsiteX126" fmla="*/ 695340 w 737654"/>
                  <a:gd name="connsiteY126" fmla="*/ 477518 h 726693"/>
                  <a:gd name="connsiteX127" fmla="*/ 691879 w 737654"/>
                  <a:gd name="connsiteY127" fmla="*/ 473026 h 726693"/>
                  <a:gd name="connsiteX128" fmla="*/ 671129 w 737654"/>
                  <a:gd name="connsiteY128" fmla="*/ 458274 h 726693"/>
                  <a:gd name="connsiteX129" fmla="*/ 664173 w 737654"/>
                  <a:gd name="connsiteY129" fmla="*/ 448766 h 726693"/>
                  <a:gd name="connsiteX130" fmla="*/ 655414 w 737654"/>
                  <a:gd name="connsiteY130" fmla="*/ 424227 h 726693"/>
                  <a:gd name="connsiteX131" fmla="*/ 653461 w 737654"/>
                  <a:gd name="connsiteY131" fmla="*/ 420654 h 726693"/>
                  <a:gd name="connsiteX132" fmla="*/ 626067 w 737654"/>
                  <a:gd name="connsiteY132" fmla="*/ 386099 h 726693"/>
                  <a:gd name="connsiteX133" fmla="*/ 621392 w 737654"/>
                  <a:gd name="connsiteY133" fmla="*/ 383149 h 726693"/>
                  <a:gd name="connsiteX134" fmla="*/ 605661 w 737654"/>
                  <a:gd name="connsiteY134" fmla="*/ 380903 h 726693"/>
                  <a:gd name="connsiteX135" fmla="*/ 593686 w 737654"/>
                  <a:gd name="connsiteY135" fmla="*/ 372133 h 726693"/>
                  <a:gd name="connsiteX136" fmla="*/ 592702 w 737654"/>
                  <a:gd name="connsiteY136" fmla="*/ 350692 h 726693"/>
                  <a:gd name="connsiteX137" fmla="*/ 600642 w 737654"/>
                  <a:gd name="connsiteY137" fmla="*/ 332431 h 726693"/>
                  <a:gd name="connsiteX138" fmla="*/ 614469 w 737654"/>
                  <a:gd name="connsiteY138" fmla="*/ 321580 h 726693"/>
                  <a:gd name="connsiteX139" fmla="*/ 639321 w 737654"/>
                  <a:gd name="connsiteY139" fmla="*/ 319547 h 726693"/>
                  <a:gd name="connsiteX140" fmla="*/ 646359 w 737654"/>
                  <a:gd name="connsiteY140" fmla="*/ 300303 h 726693"/>
                  <a:gd name="connsiteX141" fmla="*/ 647294 w 737654"/>
                  <a:gd name="connsiteY141" fmla="*/ 294811 h 726693"/>
                  <a:gd name="connsiteX142" fmla="*/ 647294 w 737654"/>
                  <a:gd name="connsiteY142" fmla="*/ 237882 h 726693"/>
                  <a:gd name="connsiteX143" fmla="*/ 638091 w 737654"/>
                  <a:gd name="connsiteY143" fmla="*/ 236488 h 726693"/>
                  <a:gd name="connsiteX144" fmla="*/ 638091 w 737654"/>
                  <a:gd name="connsiteY144" fmla="*/ 194803 h 726693"/>
                  <a:gd name="connsiteX145" fmla="*/ 637615 w 737654"/>
                  <a:gd name="connsiteY145" fmla="*/ 190853 h 726693"/>
                  <a:gd name="connsiteX146" fmla="*/ 632465 w 737654"/>
                  <a:gd name="connsiteY146" fmla="*/ 170002 h 726693"/>
                  <a:gd name="connsiteX147" fmla="*/ 629446 w 737654"/>
                  <a:gd name="connsiteY147" fmla="*/ 164199 h 726693"/>
                  <a:gd name="connsiteX148" fmla="*/ 603774 w 737654"/>
                  <a:gd name="connsiteY148" fmla="*/ 137447 h 726693"/>
                  <a:gd name="connsiteX149" fmla="*/ 598181 w 737654"/>
                  <a:gd name="connsiteY149" fmla="*/ 125678 h 726693"/>
                  <a:gd name="connsiteX150" fmla="*/ 590405 w 737654"/>
                  <a:gd name="connsiteY150" fmla="*/ 75928 h 726693"/>
                  <a:gd name="connsiteX151" fmla="*/ 590405 w 737654"/>
                  <a:gd name="connsiteY151" fmla="*/ 68273 h 726693"/>
                  <a:gd name="connsiteX152" fmla="*/ 596606 w 737654"/>
                  <a:gd name="connsiteY152" fmla="*/ 26768 h 726693"/>
                  <a:gd name="connsiteX153" fmla="*/ 589486 w 737654"/>
                  <a:gd name="connsiteY153" fmla="*/ 12392 h 726693"/>
                  <a:gd name="connsiteX154" fmla="*/ 576692 w 737654"/>
                  <a:gd name="connsiteY154" fmla="*/ 9999 h 726693"/>
                  <a:gd name="connsiteX155" fmla="*/ 572378 w 737654"/>
                  <a:gd name="connsiteY155" fmla="*/ 27129 h 726693"/>
                  <a:gd name="connsiteX156" fmla="*/ 537453 w 737654"/>
                  <a:gd name="connsiteY156" fmla="*/ 30899 h 726693"/>
                  <a:gd name="connsiteX157" fmla="*/ 546952 w 737654"/>
                  <a:gd name="connsiteY157" fmla="*/ 44914 h 726693"/>
                  <a:gd name="connsiteX158" fmla="*/ 550691 w 737654"/>
                  <a:gd name="connsiteY158" fmla="*/ 55815 h 726693"/>
                  <a:gd name="connsiteX159" fmla="*/ 554121 w 737654"/>
                  <a:gd name="connsiteY159" fmla="*/ 93221 h 726693"/>
                  <a:gd name="connsiteX160" fmla="*/ 549642 w 737654"/>
                  <a:gd name="connsiteY160" fmla="*/ 109679 h 726693"/>
                  <a:gd name="connsiteX161" fmla="*/ 520296 w 737654"/>
                  <a:gd name="connsiteY161" fmla="*/ 147758 h 726693"/>
                  <a:gd name="connsiteX162" fmla="*/ 519212 w 737654"/>
                  <a:gd name="connsiteY162" fmla="*/ 149414 h 726693"/>
                  <a:gd name="connsiteX163" fmla="*/ 490621 w 737654"/>
                  <a:gd name="connsiteY163" fmla="*/ 202885 h 726693"/>
                  <a:gd name="connsiteX164" fmla="*/ 480008 w 737654"/>
                  <a:gd name="connsiteY164" fmla="*/ 211720 h 726693"/>
                  <a:gd name="connsiteX165" fmla="*/ 458125 w 737654"/>
                  <a:gd name="connsiteY165" fmla="*/ 217424 h 726693"/>
                  <a:gd name="connsiteX166" fmla="*/ 444444 w 737654"/>
                  <a:gd name="connsiteY166" fmla="*/ 213851 h 726693"/>
                  <a:gd name="connsiteX167" fmla="*/ 402286 w 737654"/>
                  <a:gd name="connsiteY167" fmla="*/ 175920 h 726693"/>
                  <a:gd name="connsiteX168" fmla="*/ 394577 w 737654"/>
                  <a:gd name="connsiteY168" fmla="*/ 175182 h 726693"/>
                  <a:gd name="connsiteX169" fmla="*/ 377369 w 737654"/>
                  <a:gd name="connsiteY169" fmla="*/ 186607 h 726693"/>
                  <a:gd name="connsiteX170" fmla="*/ 370381 w 737654"/>
                  <a:gd name="connsiteY170" fmla="*/ 210687 h 726693"/>
                  <a:gd name="connsiteX171" fmla="*/ 338575 w 737654"/>
                  <a:gd name="connsiteY171" fmla="*/ 225883 h 726693"/>
                  <a:gd name="connsiteX172" fmla="*/ 336098 w 737654"/>
                  <a:gd name="connsiteY172" fmla="*/ 244094 h 726693"/>
                  <a:gd name="connsiteX173" fmla="*/ 265118 w 737654"/>
                  <a:gd name="connsiteY173" fmla="*/ 244094 h 726693"/>
                  <a:gd name="connsiteX174" fmla="*/ 258162 w 737654"/>
                  <a:gd name="connsiteY174" fmla="*/ 227145 h 726693"/>
                  <a:gd name="connsiteX175" fmla="*/ 218056 w 737654"/>
                  <a:gd name="connsiteY175" fmla="*/ 224702 h 726693"/>
                  <a:gd name="connsiteX176" fmla="*/ 214611 w 737654"/>
                  <a:gd name="connsiteY176" fmla="*/ 225604 h 726693"/>
                  <a:gd name="connsiteX177" fmla="*/ 192662 w 737654"/>
                  <a:gd name="connsiteY177" fmla="*/ 238963 h 726693"/>
                  <a:gd name="connsiteX178" fmla="*/ 171042 w 737654"/>
                  <a:gd name="connsiteY178" fmla="*/ 230735 h 726693"/>
                  <a:gd name="connsiteX179" fmla="*/ 138792 w 737654"/>
                  <a:gd name="connsiteY179" fmla="*/ 183083 h 726693"/>
                  <a:gd name="connsiteX180" fmla="*/ 137284 w 737654"/>
                  <a:gd name="connsiteY180" fmla="*/ 180428 h 726693"/>
                  <a:gd name="connsiteX181" fmla="*/ 127884 w 737654"/>
                  <a:gd name="connsiteY181" fmla="*/ 161019 h 726693"/>
                  <a:gd name="connsiteX182" fmla="*/ 90631 w 737654"/>
                  <a:gd name="connsiteY182" fmla="*/ 171231 h 726693"/>
                  <a:gd name="connsiteX183" fmla="*/ 85283 w 737654"/>
                  <a:gd name="connsiteY183" fmla="*/ 176215 h 726693"/>
                  <a:gd name="connsiteX184" fmla="*/ 70733 w 737654"/>
                  <a:gd name="connsiteY184" fmla="*/ 206114 h 726693"/>
                  <a:gd name="connsiteX185" fmla="*/ 69601 w 737654"/>
                  <a:gd name="connsiteY185" fmla="*/ 209409 h 726693"/>
                  <a:gd name="connsiteX186" fmla="*/ 55494 w 737654"/>
                  <a:gd name="connsiteY186" fmla="*/ 274387 h 726693"/>
                  <a:gd name="connsiteX187" fmla="*/ 47325 w 737654"/>
                  <a:gd name="connsiteY187" fmla="*/ 287140 h 726693"/>
                  <a:gd name="connsiteX188" fmla="*/ 30019 w 737654"/>
                  <a:gd name="connsiteY188" fmla="*/ 298745 h 726693"/>
                  <a:gd name="connsiteX189" fmla="*/ 27805 w 737654"/>
                  <a:gd name="connsiteY189" fmla="*/ 299975 h 726693"/>
                  <a:gd name="connsiteX190" fmla="*/ 16912 w 737654"/>
                  <a:gd name="connsiteY190" fmla="*/ 304942 h 726693"/>
                  <a:gd name="connsiteX191" fmla="*/ 53968 w 737654"/>
                  <a:gd name="connsiteY191" fmla="*/ 332218 h 726693"/>
                  <a:gd name="connsiteX192" fmla="*/ 55691 w 737654"/>
                  <a:gd name="connsiteY192" fmla="*/ 333661 h 726693"/>
                  <a:gd name="connsiteX193" fmla="*/ 90877 w 737654"/>
                  <a:gd name="connsiteY193" fmla="*/ 367920 h 726693"/>
                  <a:gd name="connsiteX194" fmla="*/ 90877 w 737654"/>
                  <a:gd name="connsiteY194" fmla="*/ 394492 h 726693"/>
                  <a:gd name="connsiteX195" fmla="*/ 132543 w 737654"/>
                  <a:gd name="connsiteY195" fmla="*/ 435849 h 726693"/>
                  <a:gd name="connsiteX196" fmla="*/ 134281 w 737654"/>
                  <a:gd name="connsiteY196" fmla="*/ 437832 h 726693"/>
                  <a:gd name="connsiteX197" fmla="*/ 159543 w 737654"/>
                  <a:gd name="connsiteY197" fmla="*/ 471125 h 726693"/>
                  <a:gd name="connsiteX198" fmla="*/ 162807 w 737654"/>
                  <a:gd name="connsiteY198" fmla="*/ 477436 h 726693"/>
                  <a:gd name="connsiteX199" fmla="*/ 176275 w 737654"/>
                  <a:gd name="connsiteY199" fmla="*/ 518400 h 726693"/>
                  <a:gd name="connsiteX200" fmla="*/ 180146 w 737654"/>
                  <a:gd name="connsiteY200" fmla="*/ 524088 h 726693"/>
                  <a:gd name="connsiteX201" fmla="*/ 219417 w 737654"/>
                  <a:gd name="connsiteY201" fmla="*/ 552741 h 726693"/>
                  <a:gd name="connsiteX202" fmla="*/ 225454 w 737654"/>
                  <a:gd name="connsiteY202" fmla="*/ 560363 h 726693"/>
                  <a:gd name="connsiteX203" fmla="*/ 235460 w 737654"/>
                  <a:gd name="connsiteY203" fmla="*/ 582116 h 726693"/>
                  <a:gd name="connsiteX204" fmla="*/ 271483 w 737654"/>
                  <a:gd name="connsiteY204" fmla="*/ 645307 h 726693"/>
                  <a:gd name="connsiteX205" fmla="*/ 276010 w 737654"/>
                  <a:gd name="connsiteY205" fmla="*/ 649421 h 726693"/>
                  <a:gd name="connsiteX206" fmla="*/ 294235 w 737654"/>
                  <a:gd name="connsiteY206" fmla="*/ 655897 h 726693"/>
                  <a:gd name="connsiteX207" fmla="*/ 299911 w 737654"/>
                  <a:gd name="connsiteY207" fmla="*/ 654864 h 726693"/>
                  <a:gd name="connsiteX208" fmla="*/ 309802 w 737654"/>
                  <a:gd name="connsiteY208" fmla="*/ 647340 h 726693"/>
                  <a:gd name="connsiteX209" fmla="*/ 321596 w 737654"/>
                  <a:gd name="connsiteY209" fmla="*/ 644504 h 726693"/>
                  <a:gd name="connsiteX210" fmla="*/ 341560 w 737654"/>
                  <a:gd name="connsiteY210" fmla="*/ 648552 h 726693"/>
                  <a:gd name="connsiteX211" fmla="*/ 345053 w 737654"/>
                  <a:gd name="connsiteY211" fmla="*/ 648110 h 726693"/>
                  <a:gd name="connsiteX212" fmla="*/ 368396 w 737654"/>
                  <a:gd name="connsiteY212" fmla="*/ 637455 h 726693"/>
                  <a:gd name="connsiteX213" fmla="*/ 374368 w 737654"/>
                  <a:gd name="connsiteY213" fmla="*/ 636144 h 72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737654" h="726693">
                    <a:moveTo>
                      <a:pt x="452023" y="726677"/>
                    </a:moveTo>
                    <a:cubicBezTo>
                      <a:pt x="448332" y="726677"/>
                      <a:pt x="444624" y="725235"/>
                      <a:pt x="441590" y="722350"/>
                    </a:cubicBezTo>
                    <a:lnTo>
                      <a:pt x="393806" y="676993"/>
                    </a:lnTo>
                    <a:cubicBezTo>
                      <a:pt x="391756" y="675059"/>
                      <a:pt x="390083" y="672534"/>
                      <a:pt x="388983" y="669698"/>
                    </a:cubicBezTo>
                    <a:lnTo>
                      <a:pt x="381585" y="650930"/>
                    </a:lnTo>
                    <a:cubicBezTo>
                      <a:pt x="380470" y="648126"/>
                      <a:pt x="378633" y="646028"/>
                      <a:pt x="376467" y="645176"/>
                    </a:cubicBezTo>
                    <a:cubicBezTo>
                      <a:pt x="374990" y="644569"/>
                      <a:pt x="373466" y="644602"/>
                      <a:pt x="371940" y="645291"/>
                    </a:cubicBezTo>
                    <a:lnTo>
                      <a:pt x="348597" y="655946"/>
                    </a:lnTo>
                    <a:cubicBezTo>
                      <a:pt x="345792" y="657224"/>
                      <a:pt x="342708" y="657568"/>
                      <a:pt x="339805" y="656995"/>
                    </a:cubicBezTo>
                    <a:lnTo>
                      <a:pt x="319841" y="652946"/>
                    </a:lnTo>
                    <a:cubicBezTo>
                      <a:pt x="318168" y="652569"/>
                      <a:pt x="316495" y="653044"/>
                      <a:pt x="314986" y="654192"/>
                    </a:cubicBezTo>
                    <a:lnTo>
                      <a:pt x="305061" y="661732"/>
                    </a:lnTo>
                    <a:cubicBezTo>
                      <a:pt x="300977" y="664863"/>
                      <a:pt x="295957" y="665682"/>
                      <a:pt x="291282" y="664011"/>
                    </a:cubicBezTo>
                    <a:lnTo>
                      <a:pt x="273073" y="657535"/>
                    </a:lnTo>
                    <a:cubicBezTo>
                      <a:pt x="269432" y="656257"/>
                      <a:pt x="266184" y="653437"/>
                      <a:pt x="263969" y="649569"/>
                    </a:cubicBezTo>
                    <a:lnTo>
                      <a:pt x="227914" y="586328"/>
                    </a:lnTo>
                    <a:cubicBezTo>
                      <a:pt x="227587" y="585738"/>
                      <a:pt x="227274" y="585165"/>
                      <a:pt x="227029" y="584607"/>
                    </a:cubicBezTo>
                    <a:lnTo>
                      <a:pt x="217580" y="563920"/>
                    </a:lnTo>
                    <a:cubicBezTo>
                      <a:pt x="216760" y="562117"/>
                      <a:pt x="215611" y="560658"/>
                      <a:pt x="214283" y="559675"/>
                    </a:cubicBezTo>
                    <a:lnTo>
                      <a:pt x="175028" y="531038"/>
                    </a:lnTo>
                    <a:cubicBezTo>
                      <a:pt x="171862" y="528726"/>
                      <a:pt x="169451" y="525301"/>
                      <a:pt x="168073" y="521072"/>
                    </a:cubicBezTo>
                    <a:lnTo>
                      <a:pt x="154606" y="480107"/>
                    </a:lnTo>
                    <a:cubicBezTo>
                      <a:pt x="154130" y="478682"/>
                      <a:pt x="153457" y="477403"/>
                      <a:pt x="152637" y="476272"/>
                    </a:cubicBezTo>
                    <a:lnTo>
                      <a:pt x="127376" y="442996"/>
                    </a:lnTo>
                    <a:cubicBezTo>
                      <a:pt x="127063" y="442570"/>
                      <a:pt x="126736" y="442209"/>
                      <a:pt x="126391" y="441865"/>
                    </a:cubicBezTo>
                    <a:lnTo>
                      <a:pt x="82232" y="398049"/>
                    </a:lnTo>
                    <a:lnTo>
                      <a:pt x="82232" y="371510"/>
                    </a:lnTo>
                    <a:lnTo>
                      <a:pt x="49720" y="339841"/>
                    </a:lnTo>
                    <a:cubicBezTo>
                      <a:pt x="49474" y="339611"/>
                      <a:pt x="49096" y="339299"/>
                      <a:pt x="48752" y="339021"/>
                    </a:cubicBezTo>
                    <a:lnTo>
                      <a:pt x="0" y="303139"/>
                    </a:lnTo>
                    <a:lnTo>
                      <a:pt x="24212" y="292091"/>
                    </a:lnTo>
                    <a:cubicBezTo>
                      <a:pt x="24557" y="291943"/>
                      <a:pt x="24885" y="291746"/>
                      <a:pt x="25196" y="291533"/>
                    </a:cubicBezTo>
                    <a:lnTo>
                      <a:pt x="42502" y="279928"/>
                    </a:lnTo>
                    <a:cubicBezTo>
                      <a:pt x="44700" y="278485"/>
                      <a:pt x="46357" y="275780"/>
                      <a:pt x="47063" y="272518"/>
                    </a:cubicBezTo>
                    <a:lnTo>
                      <a:pt x="61170" y="207556"/>
                    </a:lnTo>
                    <a:cubicBezTo>
                      <a:pt x="61530" y="205753"/>
                      <a:pt x="62138" y="203999"/>
                      <a:pt x="62958" y="202311"/>
                    </a:cubicBezTo>
                    <a:lnTo>
                      <a:pt x="77525" y="172396"/>
                    </a:lnTo>
                    <a:cubicBezTo>
                      <a:pt x="79870" y="167576"/>
                      <a:pt x="83807" y="164101"/>
                      <a:pt x="88335" y="162871"/>
                    </a:cubicBezTo>
                    <a:lnTo>
                      <a:pt x="132494" y="150774"/>
                    </a:lnTo>
                    <a:lnTo>
                      <a:pt x="144993" y="176641"/>
                    </a:lnTo>
                    <a:cubicBezTo>
                      <a:pt x="145272" y="177214"/>
                      <a:pt x="145584" y="177739"/>
                      <a:pt x="145895" y="178214"/>
                    </a:cubicBezTo>
                    <a:lnTo>
                      <a:pt x="176620" y="223604"/>
                    </a:lnTo>
                    <a:lnTo>
                      <a:pt x="191744" y="229358"/>
                    </a:lnTo>
                    <a:lnTo>
                      <a:pt x="210083" y="218211"/>
                    </a:lnTo>
                    <a:cubicBezTo>
                      <a:pt x="212676" y="216654"/>
                      <a:pt x="215628" y="216097"/>
                      <a:pt x="218532" y="216048"/>
                    </a:cubicBezTo>
                    <a:lnTo>
                      <a:pt x="264036" y="218818"/>
                    </a:lnTo>
                    <a:lnTo>
                      <a:pt x="270860" y="235439"/>
                    </a:lnTo>
                    <a:lnTo>
                      <a:pt x="328535" y="235439"/>
                    </a:lnTo>
                    <a:lnTo>
                      <a:pt x="330635" y="220080"/>
                    </a:lnTo>
                    <a:lnTo>
                      <a:pt x="363147" y="204540"/>
                    </a:lnTo>
                    <a:lnTo>
                      <a:pt x="369938" y="181132"/>
                    </a:lnTo>
                    <a:lnTo>
                      <a:pt x="389770" y="167969"/>
                    </a:lnTo>
                    <a:cubicBezTo>
                      <a:pt x="395561" y="164101"/>
                      <a:pt x="402713" y="164724"/>
                      <a:pt x="408011" y="169478"/>
                    </a:cubicBezTo>
                    <a:lnTo>
                      <a:pt x="450186" y="207409"/>
                    </a:lnTo>
                    <a:cubicBezTo>
                      <a:pt x="451941" y="208983"/>
                      <a:pt x="454024" y="209523"/>
                      <a:pt x="455894" y="209048"/>
                    </a:cubicBezTo>
                    <a:lnTo>
                      <a:pt x="477809" y="203327"/>
                    </a:lnTo>
                    <a:cubicBezTo>
                      <a:pt x="479827" y="202803"/>
                      <a:pt x="481714" y="201147"/>
                      <a:pt x="482994" y="198754"/>
                    </a:cubicBezTo>
                    <a:lnTo>
                      <a:pt x="511601" y="145267"/>
                    </a:lnTo>
                    <a:cubicBezTo>
                      <a:pt x="512176" y="144217"/>
                      <a:pt x="512783" y="143283"/>
                      <a:pt x="513455" y="142414"/>
                    </a:cubicBezTo>
                    <a:lnTo>
                      <a:pt x="542785" y="104368"/>
                    </a:lnTo>
                    <a:cubicBezTo>
                      <a:pt x="544835" y="101680"/>
                      <a:pt x="545853" y="97779"/>
                      <a:pt x="545508" y="93926"/>
                    </a:cubicBezTo>
                    <a:lnTo>
                      <a:pt x="542080" y="56503"/>
                    </a:lnTo>
                    <a:cubicBezTo>
                      <a:pt x="541867" y="53963"/>
                      <a:pt x="541046" y="51553"/>
                      <a:pt x="539783" y="49668"/>
                    </a:cubicBezTo>
                    <a:lnTo>
                      <a:pt x="522247" y="23817"/>
                    </a:lnTo>
                    <a:lnTo>
                      <a:pt x="565455" y="19178"/>
                    </a:lnTo>
                    <a:lnTo>
                      <a:pt x="570311" y="0"/>
                    </a:lnTo>
                    <a:lnTo>
                      <a:pt x="591029" y="3885"/>
                    </a:lnTo>
                    <a:cubicBezTo>
                      <a:pt x="600494" y="5655"/>
                      <a:pt x="606793" y="16474"/>
                      <a:pt x="605087" y="27997"/>
                    </a:cubicBezTo>
                    <a:lnTo>
                      <a:pt x="598886" y="69502"/>
                    </a:lnTo>
                    <a:cubicBezTo>
                      <a:pt x="598640" y="71142"/>
                      <a:pt x="598656" y="72846"/>
                      <a:pt x="598886" y="74567"/>
                    </a:cubicBezTo>
                    <a:lnTo>
                      <a:pt x="606661" y="124285"/>
                    </a:lnTo>
                    <a:cubicBezTo>
                      <a:pt x="607121" y="127137"/>
                      <a:pt x="608286" y="129694"/>
                      <a:pt x="609991" y="131481"/>
                    </a:cubicBezTo>
                    <a:lnTo>
                      <a:pt x="635647" y="158216"/>
                    </a:lnTo>
                    <a:cubicBezTo>
                      <a:pt x="638091" y="160757"/>
                      <a:pt x="639863" y="164117"/>
                      <a:pt x="640814" y="167887"/>
                    </a:cubicBezTo>
                    <a:lnTo>
                      <a:pt x="645981" y="188771"/>
                    </a:lnTo>
                    <a:cubicBezTo>
                      <a:pt x="646457" y="190722"/>
                      <a:pt x="646686" y="192738"/>
                      <a:pt x="646686" y="194754"/>
                    </a:cubicBezTo>
                    <a:lnTo>
                      <a:pt x="646686" y="229063"/>
                    </a:lnTo>
                    <a:lnTo>
                      <a:pt x="655889" y="230456"/>
                    </a:lnTo>
                    <a:lnTo>
                      <a:pt x="655889" y="294778"/>
                    </a:lnTo>
                    <a:cubicBezTo>
                      <a:pt x="655889" y="297647"/>
                      <a:pt x="655381" y="300565"/>
                      <a:pt x="654430" y="303204"/>
                    </a:cubicBezTo>
                    <a:lnTo>
                      <a:pt x="645489" y="327645"/>
                    </a:lnTo>
                    <a:lnTo>
                      <a:pt x="615142" y="330120"/>
                    </a:lnTo>
                    <a:cubicBezTo>
                      <a:pt x="612485" y="330333"/>
                      <a:pt x="609959" y="332513"/>
                      <a:pt x="608515" y="335825"/>
                    </a:cubicBezTo>
                    <a:lnTo>
                      <a:pt x="600576" y="354085"/>
                    </a:lnTo>
                    <a:cubicBezTo>
                      <a:pt x="598672" y="358429"/>
                      <a:pt x="598919" y="363855"/>
                      <a:pt x="601182" y="367887"/>
                    </a:cubicBezTo>
                    <a:cubicBezTo>
                      <a:pt x="602002" y="369363"/>
                      <a:pt x="603840" y="371920"/>
                      <a:pt x="606842" y="372362"/>
                    </a:cubicBezTo>
                    <a:lnTo>
                      <a:pt x="622589" y="374608"/>
                    </a:lnTo>
                    <a:cubicBezTo>
                      <a:pt x="626477" y="375166"/>
                      <a:pt x="630086" y="377329"/>
                      <a:pt x="632776" y="380722"/>
                    </a:cubicBezTo>
                    <a:lnTo>
                      <a:pt x="660155" y="415244"/>
                    </a:lnTo>
                    <a:cubicBezTo>
                      <a:pt x="661548" y="416982"/>
                      <a:pt x="662697" y="419031"/>
                      <a:pt x="663485" y="421325"/>
                    </a:cubicBezTo>
                    <a:lnTo>
                      <a:pt x="672244" y="445832"/>
                    </a:lnTo>
                    <a:cubicBezTo>
                      <a:pt x="673080" y="448143"/>
                      <a:pt x="674442" y="450061"/>
                      <a:pt x="676083" y="451225"/>
                    </a:cubicBezTo>
                    <a:lnTo>
                      <a:pt x="696833" y="465977"/>
                    </a:lnTo>
                    <a:cubicBezTo>
                      <a:pt x="699523" y="467879"/>
                      <a:pt x="701722" y="470666"/>
                      <a:pt x="703197" y="474042"/>
                    </a:cubicBezTo>
                    <a:lnTo>
                      <a:pt x="735694" y="548446"/>
                    </a:lnTo>
                    <a:cubicBezTo>
                      <a:pt x="739122" y="556347"/>
                      <a:pt x="737973" y="566281"/>
                      <a:pt x="732888" y="572641"/>
                    </a:cubicBezTo>
                    <a:lnTo>
                      <a:pt x="657711" y="666649"/>
                    </a:lnTo>
                    <a:cubicBezTo>
                      <a:pt x="657333" y="667141"/>
                      <a:pt x="656858" y="667666"/>
                      <a:pt x="656349" y="668174"/>
                    </a:cubicBezTo>
                    <a:lnTo>
                      <a:pt x="621392" y="703204"/>
                    </a:lnTo>
                    <a:cubicBezTo>
                      <a:pt x="618243" y="706367"/>
                      <a:pt x="614322" y="707859"/>
                      <a:pt x="610188" y="707876"/>
                    </a:cubicBezTo>
                    <a:lnTo>
                      <a:pt x="570738" y="706679"/>
                    </a:lnTo>
                    <a:cubicBezTo>
                      <a:pt x="569605" y="706646"/>
                      <a:pt x="569245" y="706794"/>
                      <a:pt x="568572" y="707056"/>
                    </a:cubicBezTo>
                    <a:lnTo>
                      <a:pt x="523757" y="724399"/>
                    </a:lnTo>
                    <a:cubicBezTo>
                      <a:pt x="520230" y="725760"/>
                      <a:pt x="516326" y="725694"/>
                      <a:pt x="512799" y="724137"/>
                    </a:cubicBezTo>
                    <a:lnTo>
                      <a:pt x="481255" y="710285"/>
                    </a:lnTo>
                    <a:cubicBezTo>
                      <a:pt x="479024" y="709318"/>
                      <a:pt x="476694" y="709777"/>
                      <a:pt x="474660" y="711548"/>
                    </a:cubicBezTo>
                    <a:lnTo>
                      <a:pt x="461963" y="722776"/>
                    </a:lnTo>
                    <a:cubicBezTo>
                      <a:pt x="459011" y="725399"/>
                      <a:pt x="455501" y="726694"/>
                      <a:pt x="451990" y="726694"/>
                    </a:cubicBezTo>
                    <a:close/>
                    <a:moveTo>
                      <a:pt x="374335" y="636160"/>
                    </a:moveTo>
                    <a:cubicBezTo>
                      <a:pt x="376156" y="636160"/>
                      <a:pt x="377960" y="636504"/>
                      <a:pt x="379698" y="637209"/>
                    </a:cubicBezTo>
                    <a:cubicBezTo>
                      <a:pt x="384078" y="638980"/>
                      <a:pt x="387589" y="642734"/>
                      <a:pt x="389590" y="647799"/>
                    </a:cubicBezTo>
                    <a:lnTo>
                      <a:pt x="396988" y="666567"/>
                    </a:lnTo>
                    <a:cubicBezTo>
                      <a:pt x="397645" y="668240"/>
                      <a:pt x="398596" y="669698"/>
                      <a:pt x="399727" y="670764"/>
                    </a:cubicBezTo>
                    <a:lnTo>
                      <a:pt x="447512" y="716121"/>
                    </a:lnTo>
                    <a:cubicBezTo>
                      <a:pt x="450202" y="718695"/>
                      <a:pt x="453565" y="718777"/>
                      <a:pt x="456288" y="716334"/>
                    </a:cubicBezTo>
                    <a:lnTo>
                      <a:pt x="468985" y="705122"/>
                    </a:lnTo>
                    <a:cubicBezTo>
                      <a:pt x="473561" y="701089"/>
                      <a:pt x="479483" y="700089"/>
                      <a:pt x="484749" y="702434"/>
                    </a:cubicBezTo>
                    <a:lnTo>
                      <a:pt x="516293" y="716285"/>
                    </a:lnTo>
                    <a:cubicBezTo>
                      <a:pt x="517737" y="716908"/>
                      <a:pt x="519212" y="716957"/>
                      <a:pt x="520689" y="716383"/>
                    </a:cubicBezTo>
                    <a:lnTo>
                      <a:pt x="565455" y="699073"/>
                    </a:lnTo>
                    <a:cubicBezTo>
                      <a:pt x="567177" y="698385"/>
                      <a:pt x="569081" y="698073"/>
                      <a:pt x="571016" y="698106"/>
                    </a:cubicBezTo>
                    <a:lnTo>
                      <a:pt x="610500" y="699302"/>
                    </a:lnTo>
                    <a:cubicBezTo>
                      <a:pt x="611714" y="699286"/>
                      <a:pt x="613896" y="698598"/>
                      <a:pt x="615322" y="697171"/>
                    </a:cubicBezTo>
                    <a:lnTo>
                      <a:pt x="651017" y="661306"/>
                    </a:lnTo>
                    <a:lnTo>
                      <a:pt x="726196" y="567297"/>
                    </a:lnTo>
                    <a:cubicBezTo>
                      <a:pt x="729329" y="563396"/>
                      <a:pt x="730018" y="556937"/>
                      <a:pt x="727820" y="551905"/>
                    </a:cubicBezTo>
                    <a:lnTo>
                      <a:pt x="695340" y="477518"/>
                    </a:lnTo>
                    <a:cubicBezTo>
                      <a:pt x="694504" y="475584"/>
                      <a:pt x="693289" y="474042"/>
                      <a:pt x="691879" y="473026"/>
                    </a:cubicBezTo>
                    <a:lnTo>
                      <a:pt x="671129" y="458274"/>
                    </a:lnTo>
                    <a:cubicBezTo>
                      <a:pt x="668012" y="456077"/>
                      <a:pt x="665617" y="452782"/>
                      <a:pt x="664173" y="448766"/>
                    </a:cubicBezTo>
                    <a:lnTo>
                      <a:pt x="655414" y="424227"/>
                    </a:lnTo>
                    <a:cubicBezTo>
                      <a:pt x="654938" y="422867"/>
                      <a:pt x="654248" y="421637"/>
                      <a:pt x="653461" y="420654"/>
                    </a:cubicBezTo>
                    <a:lnTo>
                      <a:pt x="626067" y="386099"/>
                    </a:lnTo>
                    <a:cubicBezTo>
                      <a:pt x="624755" y="384427"/>
                      <a:pt x="623098" y="383394"/>
                      <a:pt x="621392" y="383149"/>
                    </a:cubicBezTo>
                    <a:lnTo>
                      <a:pt x="605661" y="380903"/>
                    </a:lnTo>
                    <a:cubicBezTo>
                      <a:pt x="600723" y="380214"/>
                      <a:pt x="596475" y="377084"/>
                      <a:pt x="593686" y="372133"/>
                    </a:cubicBezTo>
                    <a:cubicBezTo>
                      <a:pt x="590110" y="365740"/>
                      <a:pt x="589733" y="357527"/>
                      <a:pt x="592702" y="350692"/>
                    </a:cubicBezTo>
                    <a:lnTo>
                      <a:pt x="600642" y="332431"/>
                    </a:lnTo>
                    <a:cubicBezTo>
                      <a:pt x="603397" y="326104"/>
                      <a:pt x="608580" y="322039"/>
                      <a:pt x="614469" y="321580"/>
                    </a:cubicBezTo>
                    <a:lnTo>
                      <a:pt x="639321" y="319547"/>
                    </a:lnTo>
                    <a:lnTo>
                      <a:pt x="646359" y="300303"/>
                    </a:lnTo>
                    <a:cubicBezTo>
                      <a:pt x="646966" y="298582"/>
                      <a:pt x="647294" y="296696"/>
                      <a:pt x="647294" y="294811"/>
                    </a:cubicBezTo>
                    <a:lnTo>
                      <a:pt x="647294" y="237882"/>
                    </a:lnTo>
                    <a:lnTo>
                      <a:pt x="638091" y="236488"/>
                    </a:lnTo>
                    <a:lnTo>
                      <a:pt x="638091" y="194803"/>
                    </a:lnTo>
                    <a:cubicBezTo>
                      <a:pt x="638091" y="193459"/>
                      <a:pt x="637944" y="192131"/>
                      <a:pt x="637615" y="190853"/>
                    </a:cubicBezTo>
                    <a:lnTo>
                      <a:pt x="632465" y="170002"/>
                    </a:lnTo>
                    <a:cubicBezTo>
                      <a:pt x="631906" y="167724"/>
                      <a:pt x="630824" y="165658"/>
                      <a:pt x="629446" y="164199"/>
                    </a:cubicBezTo>
                    <a:lnTo>
                      <a:pt x="603774" y="137447"/>
                    </a:lnTo>
                    <a:cubicBezTo>
                      <a:pt x="600887" y="134398"/>
                      <a:pt x="598903" y="130219"/>
                      <a:pt x="598181" y="125678"/>
                    </a:cubicBezTo>
                    <a:lnTo>
                      <a:pt x="590405" y="75928"/>
                    </a:lnTo>
                    <a:cubicBezTo>
                      <a:pt x="590012" y="73322"/>
                      <a:pt x="589995" y="70748"/>
                      <a:pt x="590405" y="68273"/>
                    </a:cubicBezTo>
                    <a:lnTo>
                      <a:pt x="596606" y="26768"/>
                    </a:lnTo>
                    <a:cubicBezTo>
                      <a:pt x="597607" y="19998"/>
                      <a:pt x="594293" y="13278"/>
                      <a:pt x="589486" y="12392"/>
                    </a:cubicBezTo>
                    <a:lnTo>
                      <a:pt x="576692" y="9999"/>
                    </a:lnTo>
                    <a:lnTo>
                      <a:pt x="572378" y="27129"/>
                    </a:lnTo>
                    <a:lnTo>
                      <a:pt x="537453" y="30899"/>
                    </a:lnTo>
                    <a:lnTo>
                      <a:pt x="546952" y="44914"/>
                    </a:lnTo>
                    <a:cubicBezTo>
                      <a:pt x="549051" y="48045"/>
                      <a:pt x="550347" y="51799"/>
                      <a:pt x="550691" y="55815"/>
                    </a:cubicBezTo>
                    <a:lnTo>
                      <a:pt x="554121" y="93221"/>
                    </a:lnTo>
                    <a:cubicBezTo>
                      <a:pt x="554678" y="99270"/>
                      <a:pt x="553037" y="105270"/>
                      <a:pt x="549642" y="109679"/>
                    </a:cubicBezTo>
                    <a:lnTo>
                      <a:pt x="520296" y="147758"/>
                    </a:lnTo>
                    <a:cubicBezTo>
                      <a:pt x="519869" y="148299"/>
                      <a:pt x="519541" y="148840"/>
                      <a:pt x="519212" y="149414"/>
                    </a:cubicBezTo>
                    <a:lnTo>
                      <a:pt x="490621" y="202885"/>
                    </a:lnTo>
                    <a:cubicBezTo>
                      <a:pt x="488160" y="207458"/>
                      <a:pt x="484404" y="210589"/>
                      <a:pt x="480008" y="211720"/>
                    </a:cubicBezTo>
                    <a:lnTo>
                      <a:pt x="458125" y="217424"/>
                    </a:lnTo>
                    <a:cubicBezTo>
                      <a:pt x="453401" y="218719"/>
                      <a:pt x="448398" y="217392"/>
                      <a:pt x="444444" y="213851"/>
                    </a:cubicBezTo>
                    <a:lnTo>
                      <a:pt x="402286" y="175920"/>
                    </a:lnTo>
                    <a:cubicBezTo>
                      <a:pt x="399909" y="173772"/>
                      <a:pt x="397087" y="173494"/>
                      <a:pt x="394577" y="175182"/>
                    </a:cubicBezTo>
                    <a:lnTo>
                      <a:pt x="377369" y="186607"/>
                    </a:lnTo>
                    <a:lnTo>
                      <a:pt x="370381" y="210687"/>
                    </a:lnTo>
                    <a:lnTo>
                      <a:pt x="338575" y="225883"/>
                    </a:lnTo>
                    <a:lnTo>
                      <a:pt x="336098" y="244094"/>
                    </a:lnTo>
                    <a:lnTo>
                      <a:pt x="265118" y="244094"/>
                    </a:lnTo>
                    <a:lnTo>
                      <a:pt x="258162" y="227145"/>
                    </a:lnTo>
                    <a:lnTo>
                      <a:pt x="218056" y="224702"/>
                    </a:lnTo>
                    <a:cubicBezTo>
                      <a:pt x="216891" y="224506"/>
                      <a:pt x="215710" y="224948"/>
                      <a:pt x="214611" y="225604"/>
                    </a:cubicBezTo>
                    <a:lnTo>
                      <a:pt x="192662" y="238963"/>
                    </a:lnTo>
                    <a:lnTo>
                      <a:pt x="171042" y="230735"/>
                    </a:lnTo>
                    <a:lnTo>
                      <a:pt x="138792" y="183083"/>
                    </a:lnTo>
                    <a:cubicBezTo>
                      <a:pt x="138219" y="182247"/>
                      <a:pt x="137726" y="181362"/>
                      <a:pt x="137284" y="180428"/>
                    </a:cubicBezTo>
                    <a:lnTo>
                      <a:pt x="127884" y="161019"/>
                    </a:lnTo>
                    <a:lnTo>
                      <a:pt x="90631" y="171231"/>
                    </a:lnTo>
                    <a:cubicBezTo>
                      <a:pt x="88499" y="171805"/>
                      <a:pt x="86546" y="173641"/>
                      <a:pt x="85283" y="176215"/>
                    </a:cubicBezTo>
                    <a:lnTo>
                      <a:pt x="70733" y="206114"/>
                    </a:lnTo>
                    <a:cubicBezTo>
                      <a:pt x="70225" y="207163"/>
                      <a:pt x="69863" y="208261"/>
                      <a:pt x="69601" y="209409"/>
                    </a:cubicBezTo>
                    <a:lnTo>
                      <a:pt x="55494" y="274387"/>
                    </a:lnTo>
                    <a:cubicBezTo>
                      <a:pt x="54313" y="279813"/>
                      <a:pt x="51344" y="284468"/>
                      <a:pt x="47325" y="287140"/>
                    </a:cubicBezTo>
                    <a:lnTo>
                      <a:pt x="30019" y="298745"/>
                    </a:lnTo>
                    <a:cubicBezTo>
                      <a:pt x="29313" y="299221"/>
                      <a:pt x="28559" y="299614"/>
                      <a:pt x="27805" y="299975"/>
                    </a:cubicBezTo>
                    <a:lnTo>
                      <a:pt x="16912" y="304942"/>
                    </a:lnTo>
                    <a:lnTo>
                      <a:pt x="53968" y="332218"/>
                    </a:lnTo>
                    <a:cubicBezTo>
                      <a:pt x="54608" y="332710"/>
                      <a:pt x="55150" y="333169"/>
                      <a:pt x="55691" y="333661"/>
                    </a:cubicBezTo>
                    <a:lnTo>
                      <a:pt x="90877" y="367920"/>
                    </a:lnTo>
                    <a:lnTo>
                      <a:pt x="90877" y="394492"/>
                    </a:lnTo>
                    <a:lnTo>
                      <a:pt x="132543" y="435849"/>
                    </a:lnTo>
                    <a:cubicBezTo>
                      <a:pt x="133183" y="436521"/>
                      <a:pt x="133756" y="437160"/>
                      <a:pt x="134281" y="437832"/>
                    </a:cubicBezTo>
                    <a:lnTo>
                      <a:pt x="159543" y="471125"/>
                    </a:lnTo>
                    <a:cubicBezTo>
                      <a:pt x="160954" y="473010"/>
                      <a:pt x="162054" y="475124"/>
                      <a:pt x="162807" y="477436"/>
                    </a:cubicBezTo>
                    <a:lnTo>
                      <a:pt x="176275" y="518400"/>
                    </a:lnTo>
                    <a:cubicBezTo>
                      <a:pt x="177079" y="520858"/>
                      <a:pt x="178457" y="522874"/>
                      <a:pt x="180146" y="524088"/>
                    </a:cubicBezTo>
                    <a:lnTo>
                      <a:pt x="219417" y="552741"/>
                    </a:lnTo>
                    <a:cubicBezTo>
                      <a:pt x="221944" y="554610"/>
                      <a:pt x="224026" y="557249"/>
                      <a:pt x="225454" y="560363"/>
                    </a:cubicBezTo>
                    <a:lnTo>
                      <a:pt x="235460" y="582116"/>
                    </a:lnTo>
                    <a:lnTo>
                      <a:pt x="271483" y="645307"/>
                    </a:lnTo>
                    <a:cubicBezTo>
                      <a:pt x="272664" y="647356"/>
                      <a:pt x="274272" y="648815"/>
                      <a:pt x="276010" y="649421"/>
                    </a:cubicBezTo>
                    <a:lnTo>
                      <a:pt x="294235" y="655897"/>
                    </a:lnTo>
                    <a:cubicBezTo>
                      <a:pt x="296630" y="656732"/>
                      <a:pt x="298647" y="655815"/>
                      <a:pt x="299911" y="654864"/>
                    </a:cubicBezTo>
                    <a:lnTo>
                      <a:pt x="309802" y="647340"/>
                    </a:lnTo>
                    <a:cubicBezTo>
                      <a:pt x="313296" y="644684"/>
                      <a:pt x="317495" y="643734"/>
                      <a:pt x="321596" y="644504"/>
                    </a:cubicBezTo>
                    <a:lnTo>
                      <a:pt x="341560" y="648552"/>
                    </a:lnTo>
                    <a:cubicBezTo>
                      <a:pt x="342741" y="648799"/>
                      <a:pt x="343889" y="648651"/>
                      <a:pt x="345053" y="648110"/>
                    </a:cubicBezTo>
                    <a:lnTo>
                      <a:pt x="368396" y="637455"/>
                    </a:lnTo>
                    <a:cubicBezTo>
                      <a:pt x="370316" y="636587"/>
                      <a:pt x="372349" y="636144"/>
                      <a:pt x="374368" y="63614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3" name="Graphic 9">
              <a:extLst>
                <a:ext uri="{FF2B5EF4-FFF2-40B4-BE49-F238E27FC236}">
                  <a16:creationId xmlns:a16="http://schemas.microsoft.com/office/drawing/2014/main" id="{24C78252-D907-2346-A19C-EEA67DA4F795}"/>
                </a:ext>
              </a:extLst>
            </p:cNvPr>
            <p:cNvGrpSpPr/>
            <p:nvPr/>
          </p:nvGrpSpPr>
          <p:grpSpPr>
            <a:xfrm>
              <a:off x="10447846" y="8835901"/>
              <a:ext cx="503343" cy="843667"/>
              <a:chOff x="10447846" y="8835901"/>
              <a:chExt cx="503343" cy="843667"/>
            </a:xfrm>
            <a:grpFill/>
          </p:grpSpPr>
          <p:sp>
            <p:nvSpPr>
              <p:cNvPr id="1539" name="Freeform 1538">
                <a:extLst>
                  <a:ext uri="{FF2B5EF4-FFF2-40B4-BE49-F238E27FC236}">
                    <a16:creationId xmlns:a16="http://schemas.microsoft.com/office/drawing/2014/main" id="{FFE12DED-C6DE-5E74-76A4-58EE8BA3177C}"/>
                  </a:ext>
                </a:extLst>
              </p:cNvPr>
              <p:cNvSpPr/>
              <p:nvPr/>
            </p:nvSpPr>
            <p:spPr>
              <a:xfrm>
                <a:off x="10452127" y="8840203"/>
                <a:ext cx="494769" cy="835039"/>
              </a:xfrm>
              <a:custGeom>
                <a:avLst/>
                <a:gdLst>
                  <a:gd name="connsiteX0" fmla="*/ 479154 w 494769"/>
                  <a:gd name="connsiteY0" fmla="*/ 600714 h 835039"/>
                  <a:gd name="connsiteX1" fmla="*/ 448463 w 494769"/>
                  <a:gd name="connsiteY1" fmla="*/ 623122 h 835039"/>
                  <a:gd name="connsiteX2" fmla="*/ 443936 w 494769"/>
                  <a:gd name="connsiteY2" fmla="*/ 628744 h 835039"/>
                  <a:gd name="connsiteX3" fmla="*/ 432486 w 494769"/>
                  <a:gd name="connsiteY3" fmla="*/ 652611 h 835039"/>
                  <a:gd name="connsiteX4" fmla="*/ 424087 w 494769"/>
                  <a:gd name="connsiteY4" fmla="*/ 660053 h 835039"/>
                  <a:gd name="connsiteX5" fmla="*/ 414934 w 494769"/>
                  <a:gd name="connsiteY5" fmla="*/ 662283 h 835039"/>
                  <a:gd name="connsiteX6" fmla="*/ 404895 w 494769"/>
                  <a:gd name="connsiteY6" fmla="*/ 675085 h 835039"/>
                  <a:gd name="connsiteX7" fmla="*/ 398005 w 494769"/>
                  <a:gd name="connsiteY7" fmla="*/ 719147 h 835039"/>
                  <a:gd name="connsiteX8" fmla="*/ 395495 w 494769"/>
                  <a:gd name="connsiteY8" fmla="*/ 726081 h 835039"/>
                  <a:gd name="connsiteX9" fmla="*/ 378353 w 494769"/>
                  <a:gd name="connsiteY9" fmla="*/ 753914 h 835039"/>
                  <a:gd name="connsiteX10" fmla="*/ 376041 w 494769"/>
                  <a:gd name="connsiteY10" fmla="*/ 759799 h 835039"/>
                  <a:gd name="connsiteX11" fmla="*/ 366346 w 494769"/>
                  <a:gd name="connsiteY11" fmla="*/ 805828 h 835039"/>
                  <a:gd name="connsiteX12" fmla="*/ 361950 w 494769"/>
                  <a:gd name="connsiteY12" fmla="*/ 814385 h 835039"/>
                  <a:gd name="connsiteX13" fmla="*/ 345004 w 494769"/>
                  <a:gd name="connsiteY13" fmla="*/ 831564 h 835039"/>
                  <a:gd name="connsiteX14" fmla="*/ 330027 w 494769"/>
                  <a:gd name="connsiteY14" fmla="*/ 832121 h 835039"/>
                  <a:gd name="connsiteX15" fmla="*/ 250830 w 494769"/>
                  <a:gd name="connsiteY15" fmla="*/ 761045 h 835039"/>
                  <a:gd name="connsiteX16" fmla="*/ 245417 w 494769"/>
                  <a:gd name="connsiteY16" fmla="*/ 748620 h 835039"/>
                  <a:gd name="connsiteX17" fmla="*/ 243907 w 494769"/>
                  <a:gd name="connsiteY17" fmla="*/ 716541 h 835039"/>
                  <a:gd name="connsiteX18" fmla="*/ 237462 w 494769"/>
                  <a:gd name="connsiteY18" fmla="*/ 703279 h 835039"/>
                  <a:gd name="connsiteX19" fmla="*/ 11483 w 494769"/>
                  <a:gd name="connsiteY19" fmla="*/ 539932 h 835039"/>
                  <a:gd name="connsiteX20" fmla="*/ 0 w 494769"/>
                  <a:gd name="connsiteY20" fmla="*/ 531539 h 835039"/>
                  <a:gd name="connsiteX21" fmla="*/ 0 w 494769"/>
                  <a:gd name="connsiteY21" fmla="*/ 448693 h 835039"/>
                  <a:gd name="connsiteX22" fmla="*/ 2329 w 494769"/>
                  <a:gd name="connsiteY22" fmla="*/ 439252 h 835039"/>
                  <a:gd name="connsiteX23" fmla="*/ 18372 w 494769"/>
                  <a:gd name="connsiteY23" fmla="*/ 409959 h 835039"/>
                  <a:gd name="connsiteX24" fmla="*/ 49785 w 494769"/>
                  <a:gd name="connsiteY24" fmla="*/ 356718 h 835039"/>
                  <a:gd name="connsiteX25" fmla="*/ 51065 w 494769"/>
                  <a:gd name="connsiteY25" fmla="*/ 354046 h 835039"/>
                  <a:gd name="connsiteX26" fmla="*/ 70979 w 494769"/>
                  <a:gd name="connsiteY26" fmla="*/ 301952 h 835039"/>
                  <a:gd name="connsiteX27" fmla="*/ 71356 w 494769"/>
                  <a:gd name="connsiteY27" fmla="*/ 288559 h 835039"/>
                  <a:gd name="connsiteX28" fmla="*/ 44060 w 494769"/>
                  <a:gd name="connsiteY28" fmla="*/ 201681 h 835039"/>
                  <a:gd name="connsiteX29" fmla="*/ 43404 w 494769"/>
                  <a:gd name="connsiteY29" fmla="*/ 198927 h 835039"/>
                  <a:gd name="connsiteX30" fmla="*/ 37253 w 494769"/>
                  <a:gd name="connsiteY30" fmla="*/ 161521 h 835039"/>
                  <a:gd name="connsiteX31" fmla="*/ 35367 w 494769"/>
                  <a:gd name="connsiteY31" fmla="*/ 155783 h 835039"/>
                  <a:gd name="connsiteX32" fmla="*/ 12794 w 494769"/>
                  <a:gd name="connsiteY32" fmla="*/ 112459 h 835039"/>
                  <a:gd name="connsiteX33" fmla="*/ 14484 w 494769"/>
                  <a:gd name="connsiteY33" fmla="*/ 91592 h 835039"/>
                  <a:gd name="connsiteX34" fmla="*/ 45930 w 494769"/>
                  <a:gd name="connsiteY34" fmla="*/ 52202 h 835039"/>
                  <a:gd name="connsiteX35" fmla="*/ 84052 w 494769"/>
                  <a:gd name="connsiteY35" fmla="*/ 4583 h 835039"/>
                  <a:gd name="connsiteX36" fmla="*/ 96832 w 494769"/>
                  <a:gd name="connsiteY36" fmla="*/ 845 h 835039"/>
                  <a:gd name="connsiteX37" fmla="*/ 113120 w 494769"/>
                  <a:gd name="connsiteY37" fmla="*/ 7927 h 835039"/>
                  <a:gd name="connsiteX38" fmla="*/ 121716 w 494769"/>
                  <a:gd name="connsiteY38" fmla="*/ 23417 h 835039"/>
                  <a:gd name="connsiteX39" fmla="*/ 121716 w 494769"/>
                  <a:gd name="connsiteY39" fmla="*/ 50727 h 835039"/>
                  <a:gd name="connsiteX40" fmla="*/ 125686 w 494769"/>
                  <a:gd name="connsiteY40" fmla="*/ 62627 h 835039"/>
                  <a:gd name="connsiteX41" fmla="*/ 141039 w 494769"/>
                  <a:gd name="connsiteY41" fmla="*/ 81298 h 835039"/>
                  <a:gd name="connsiteX42" fmla="*/ 149685 w 494769"/>
                  <a:gd name="connsiteY42" fmla="*/ 85740 h 835039"/>
                  <a:gd name="connsiteX43" fmla="*/ 184477 w 494769"/>
                  <a:gd name="connsiteY43" fmla="*/ 85740 h 835039"/>
                  <a:gd name="connsiteX44" fmla="*/ 191514 w 494769"/>
                  <a:gd name="connsiteY44" fmla="*/ 88510 h 835039"/>
                  <a:gd name="connsiteX45" fmla="*/ 265528 w 494769"/>
                  <a:gd name="connsiteY45" fmla="*/ 152833 h 835039"/>
                  <a:gd name="connsiteX46" fmla="*/ 272565 w 494769"/>
                  <a:gd name="connsiteY46" fmla="*/ 155603 h 835039"/>
                  <a:gd name="connsiteX47" fmla="*/ 289395 w 494769"/>
                  <a:gd name="connsiteY47" fmla="*/ 155603 h 835039"/>
                  <a:gd name="connsiteX48" fmla="*/ 305472 w 494769"/>
                  <a:gd name="connsiteY48" fmla="*/ 154210 h 835039"/>
                  <a:gd name="connsiteX49" fmla="*/ 319250 w 494769"/>
                  <a:gd name="connsiteY49" fmla="*/ 163996 h 835039"/>
                  <a:gd name="connsiteX50" fmla="*/ 353255 w 494769"/>
                  <a:gd name="connsiteY50" fmla="*/ 168586 h 835039"/>
                  <a:gd name="connsiteX51" fmla="*/ 364869 w 494769"/>
                  <a:gd name="connsiteY51" fmla="*/ 161783 h 835039"/>
                  <a:gd name="connsiteX52" fmla="*/ 376992 w 494769"/>
                  <a:gd name="connsiteY52" fmla="*/ 139637 h 835039"/>
                  <a:gd name="connsiteX53" fmla="*/ 382093 w 494769"/>
                  <a:gd name="connsiteY53" fmla="*/ 134195 h 835039"/>
                  <a:gd name="connsiteX54" fmla="*/ 431386 w 494769"/>
                  <a:gd name="connsiteY54" fmla="*/ 105362 h 835039"/>
                  <a:gd name="connsiteX55" fmla="*/ 444789 w 494769"/>
                  <a:gd name="connsiteY55" fmla="*/ 107837 h 835039"/>
                  <a:gd name="connsiteX56" fmla="*/ 460422 w 494769"/>
                  <a:gd name="connsiteY56" fmla="*/ 125130 h 835039"/>
                  <a:gd name="connsiteX57" fmla="*/ 468623 w 494769"/>
                  <a:gd name="connsiteY57" fmla="*/ 129048 h 835039"/>
                  <a:gd name="connsiteX58" fmla="*/ 482124 w 494769"/>
                  <a:gd name="connsiteY58" fmla="*/ 129048 h 835039"/>
                  <a:gd name="connsiteX59" fmla="*/ 492163 w 494769"/>
                  <a:gd name="connsiteY59" fmla="*/ 155275 h 835039"/>
                  <a:gd name="connsiteX60" fmla="*/ 455057 w 494769"/>
                  <a:gd name="connsiteY60" fmla="*/ 218286 h 835039"/>
                  <a:gd name="connsiteX61" fmla="*/ 452482 w 494769"/>
                  <a:gd name="connsiteY61" fmla="*/ 228187 h 835039"/>
                  <a:gd name="connsiteX62" fmla="*/ 452482 w 494769"/>
                  <a:gd name="connsiteY62" fmla="*/ 517753 h 835039"/>
                  <a:gd name="connsiteX63" fmla="*/ 454943 w 494769"/>
                  <a:gd name="connsiteY63" fmla="*/ 527458 h 835039"/>
                  <a:gd name="connsiteX64" fmla="*/ 483059 w 494769"/>
                  <a:gd name="connsiteY64" fmla="*/ 576765 h 835039"/>
                  <a:gd name="connsiteX65" fmla="*/ 479105 w 494769"/>
                  <a:gd name="connsiteY65" fmla="*/ 600681 h 83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4769" h="835039">
                    <a:moveTo>
                      <a:pt x="479154" y="600714"/>
                    </a:moveTo>
                    <a:lnTo>
                      <a:pt x="448463" y="623122"/>
                    </a:lnTo>
                    <a:cubicBezTo>
                      <a:pt x="446610" y="624466"/>
                      <a:pt x="445051" y="626400"/>
                      <a:pt x="443936" y="628744"/>
                    </a:cubicBezTo>
                    <a:lnTo>
                      <a:pt x="432486" y="652611"/>
                    </a:lnTo>
                    <a:cubicBezTo>
                      <a:pt x="430616" y="656512"/>
                      <a:pt x="427581" y="659201"/>
                      <a:pt x="424087" y="660053"/>
                    </a:cubicBezTo>
                    <a:lnTo>
                      <a:pt x="414934" y="662283"/>
                    </a:lnTo>
                    <a:cubicBezTo>
                      <a:pt x="409882" y="663512"/>
                      <a:pt x="405912" y="668577"/>
                      <a:pt x="404895" y="675085"/>
                    </a:cubicBezTo>
                    <a:lnTo>
                      <a:pt x="398005" y="719147"/>
                    </a:lnTo>
                    <a:cubicBezTo>
                      <a:pt x="397612" y="721688"/>
                      <a:pt x="396759" y="724064"/>
                      <a:pt x="395495" y="726081"/>
                    </a:cubicBezTo>
                    <a:lnTo>
                      <a:pt x="378353" y="753914"/>
                    </a:lnTo>
                    <a:cubicBezTo>
                      <a:pt x="377287" y="755652"/>
                      <a:pt x="376499" y="757652"/>
                      <a:pt x="376041" y="759799"/>
                    </a:cubicBezTo>
                    <a:lnTo>
                      <a:pt x="366346" y="805828"/>
                    </a:lnTo>
                    <a:cubicBezTo>
                      <a:pt x="365624" y="809221"/>
                      <a:pt x="364098" y="812221"/>
                      <a:pt x="361950" y="814385"/>
                    </a:cubicBezTo>
                    <a:lnTo>
                      <a:pt x="345004" y="831564"/>
                    </a:lnTo>
                    <a:cubicBezTo>
                      <a:pt x="340641" y="835989"/>
                      <a:pt x="334572" y="836203"/>
                      <a:pt x="330027" y="832121"/>
                    </a:cubicBezTo>
                    <a:lnTo>
                      <a:pt x="250830" y="761045"/>
                    </a:lnTo>
                    <a:cubicBezTo>
                      <a:pt x="247648" y="758193"/>
                      <a:pt x="245663" y="753619"/>
                      <a:pt x="245417" y="748620"/>
                    </a:cubicBezTo>
                    <a:lnTo>
                      <a:pt x="243907" y="716541"/>
                    </a:lnTo>
                    <a:cubicBezTo>
                      <a:pt x="243645" y="710983"/>
                      <a:pt x="241217" y="705984"/>
                      <a:pt x="237462" y="703279"/>
                    </a:cubicBezTo>
                    <a:lnTo>
                      <a:pt x="11483" y="539932"/>
                    </a:lnTo>
                    <a:lnTo>
                      <a:pt x="0" y="531539"/>
                    </a:lnTo>
                    <a:lnTo>
                      <a:pt x="0" y="448693"/>
                    </a:lnTo>
                    <a:cubicBezTo>
                      <a:pt x="0" y="445300"/>
                      <a:pt x="804" y="442006"/>
                      <a:pt x="2329" y="439252"/>
                    </a:cubicBezTo>
                    <a:lnTo>
                      <a:pt x="18372" y="409959"/>
                    </a:lnTo>
                    <a:lnTo>
                      <a:pt x="49785" y="356718"/>
                    </a:lnTo>
                    <a:cubicBezTo>
                      <a:pt x="50278" y="355882"/>
                      <a:pt x="50704" y="354997"/>
                      <a:pt x="51065" y="354046"/>
                    </a:cubicBezTo>
                    <a:lnTo>
                      <a:pt x="70979" y="301952"/>
                    </a:lnTo>
                    <a:cubicBezTo>
                      <a:pt x="72587" y="297755"/>
                      <a:pt x="72718" y="292887"/>
                      <a:pt x="71356" y="288559"/>
                    </a:cubicBezTo>
                    <a:lnTo>
                      <a:pt x="44060" y="201681"/>
                    </a:lnTo>
                    <a:cubicBezTo>
                      <a:pt x="43782" y="200796"/>
                      <a:pt x="43569" y="199862"/>
                      <a:pt x="43404" y="198927"/>
                    </a:cubicBezTo>
                    <a:lnTo>
                      <a:pt x="37253" y="161521"/>
                    </a:lnTo>
                    <a:cubicBezTo>
                      <a:pt x="36909" y="159472"/>
                      <a:pt x="36285" y="157521"/>
                      <a:pt x="35367" y="155783"/>
                    </a:cubicBezTo>
                    <a:lnTo>
                      <a:pt x="12794" y="112459"/>
                    </a:lnTo>
                    <a:cubicBezTo>
                      <a:pt x="9382" y="105886"/>
                      <a:pt x="10088" y="97100"/>
                      <a:pt x="14484" y="91592"/>
                    </a:cubicBezTo>
                    <a:lnTo>
                      <a:pt x="45930" y="52202"/>
                    </a:lnTo>
                    <a:lnTo>
                      <a:pt x="84052" y="4583"/>
                    </a:lnTo>
                    <a:cubicBezTo>
                      <a:pt x="87449" y="354"/>
                      <a:pt x="92369" y="-1089"/>
                      <a:pt x="96832" y="845"/>
                    </a:cubicBezTo>
                    <a:lnTo>
                      <a:pt x="113120" y="7927"/>
                    </a:lnTo>
                    <a:cubicBezTo>
                      <a:pt x="118255" y="10156"/>
                      <a:pt x="121716" y="16385"/>
                      <a:pt x="121716" y="23417"/>
                    </a:cubicBezTo>
                    <a:lnTo>
                      <a:pt x="121716" y="50727"/>
                    </a:lnTo>
                    <a:cubicBezTo>
                      <a:pt x="121716" y="55234"/>
                      <a:pt x="123160" y="59529"/>
                      <a:pt x="125686" y="62627"/>
                    </a:cubicBezTo>
                    <a:lnTo>
                      <a:pt x="141039" y="81298"/>
                    </a:lnTo>
                    <a:cubicBezTo>
                      <a:pt x="143385" y="84150"/>
                      <a:pt x="146469" y="85740"/>
                      <a:pt x="149685" y="85740"/>
                    </a:cubicBezTo>
                    <a:lnTo>
                      <a:pt x="184477" y="85740"/>
                    </a:lnTo>
                    <a:cubicBezTo>
                      <a:pt x="186987" y="85740"/>
                      <a:pt x="189431" y="86707"/>
                      <a:pt x="191514" y="88510"/>
                    </a:cubicBezTo>
                    <a:lnTo>
                      <a:pt x="265528" y="152833"/>
                    </a:lnTo>
                    <a:cubicBezTo>
                      <a:pt x="267611" y="154636"/>
                      <a:pt x="270056" y="155603"/>
                      <a:pt x="272565" y="155603"/>
                    </a:cubicBezTo>
                    <a:lnTo>
                      <a:pt x="289395" y="155603"/>
                    </a:lnTo>
                    <a:lnTo>
                      <a:pt x="305472" y="154210"/>
                    </a:lnTo>
                    <a:lnTo>
                      <a:pt x="319250" y="163996"/>
                    </a:lnTo>
                    <a:lnTo>
                      <a:pt x="353255" y="168586"/>
                    </a:lnTo>
                    <a:cubicBezTo>
                      <a:pt x="357783" y="169192"/>
                      <a:pt x="362228" y="166602"/>
                      <a:pt x="364869" y="161783"/>
                    </a:cubicBezTo>
                    <a:lnTo>
                      <a:pt x="376992" y="139637"/>
                    </a:lnTo>
                    <a:cubicBezTo>
                      <a:pt x="378287" y="137277"/>
                      <a:pt x="380043" y="135392"/>
                      <a:pt x="382093" y="134195"/>
                    </a:cubicBezTo>
                    <a:lnTo>
                      <a:pt x="431386" y="105362"/>
                    </a:lnTo>
                    <a:cubicBezTo>
                      <a:pt x="435849" y="102755"/>
                      <a:pt x="441065" y="103722"/>
                      <a:pt x="444789" y="107837"/>
                    </a:cubicBezTo>
                    <a:lnTo>
                      <a:pt x="460422" y="125130"/>
                    </a:lnTo>
                    <a:cubicBezTo>
                      <a:pt x="462701" y="127655"/>
                      <a:pt x="465622" y="129048"/>
                      <a:pt x="468623" y="129048"/>
                    </a:cubicBezTo>
                    <a:lnTo>
                      <a:pt x="482124" y="129048"/>
                    </a:lnTo>
                    <a:cubicBezTo>
                      <a:pt x="492573" y="129048"/>
                      <a:pt x="498494" y="144522"/>
                      <a:pt x="492163" y="155275"/>
                    </a:cubicBezTo>
                    <a:lnTo>
                      <a:pt x="455057" y="218286"/>
                    </a:lnTo>
                    <a:cubicBezTo>
                      <a:pt x="453384" y="221139"/>
                      <a:pt x="452482" y="224614"/>
                      <a:pt x="452482" y="228187"/>
                    </a:cubicBezTo>
                    <a:lnTo>
                      <a:pt x="452482" y="517753"/>
                    </a:lnTo>
                    <a:cubicBezTo>
                      <a:pt x="452482" y="521245"/>
                      <a:pt x="453351" y="524638"/>
                      <a:pt x="454943" y="527458"/>
                    </a:cubicBezTo>
                    <a:lnTo>
                      <a:pt x="483059" y="576765"/>
                    </a:lnTo>
                    <a:cubicBezTo>
                      <a:pt x="487553" y="584649"/>
                      <a:pt x="485700" y="595862"/>
                      <a:pt x="479105" y="60068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40" name="Freeform 1539">
                <a:extLst>
                  <a:ext uri="{FF2B5EF4-FFF2-40B4-BE49-F238E27FC236}">
                    <a16:creationId xmlns:a16="http://schemas.microsoft.com/office/drawing/2014/main" id="{D54EB2D4-07AD-855C-551D-4513BEDB3271}"/>
                  </a:ext>
                </a:extLst>
              </p:cNvPr>
              <p:cNvSpPr/>
              <p:nvPr/>
            </p:nvSpPr>
            <p:spPr>
              <a:xfrm>
                <a:off x="10447846" y="8835901"/>
                <a:ext cx="503343" cy="843667"/>
              </a:xfrm>
              <a:custGeom>
                <a:avLst/>
                <a:gdLst>
                  <a:gd name="connsiteX0" fmla="*/ 341494 w 503343"/>
                  <a:gd name="connsiteY0" fmla="*/ 843668 h 843667"/>
                  <a:gd name="connsiteX1" fmla="*/ 331422 w 503343"/>
                  <a:gd name="connsiteY1" fmla="*/ 839635 h 843667"/>
                  <a:gd name="connsiteX2" fmla="*/ 252240 w 503343"/>
                  <a:gd name="connsiteY2" fmla="*/ 768543 h 843667"/>
                  <a:gd name="connsiteX3" fmla="*/ 245400 w 503343"/>
                  <a:gd name="connsiteY3" fmla="*/ 753118 h 843667"/>
                  <a:gd name="connsiteX4" fmla="*/ 243891 w 503343"/>
                  <a:gd name="connsiteY4" fmla="*/ 721039 h 843667"/>
                  <a:gd name="connsiteX5" fmla="*/ 239233 w 503343"/>
                  <a:gd name="connsiteY5" fmla="*/ 711056 h 843667"/>
                  <a:gd name="connsiteX6" fmla="*/ 0 w 503343"/>
                  <a:gd name="connsiteY6" fmla="*/ 538004 h 843667"/>
                  <a:gd name="connsiteX7" fmla="*/ 0 w 503343"/>
                  <a:gd name="connsiteY7" fmla="*/ 452995 h 843667"/>
                  <a:gd name="connsiteX8" fmla="*/ 2837 w 503343"/>
                  <a:gd name="connsiteY8" fmla="*/ 441472 h 843667"/>
                  <a:gd name="connsiteX9" fmla="*/ 18897 w 503343"/>
                  <a:gd name="connsiteY9" fmla="*/ 412179 h 843667"/>
                  <a:gd name="connsiteX10" fmla="*/ 50376 w 503343"/>
                  <a:gd name="connsiteY10" fmla="*/ 358807 h 843667"/>
                  <a:gd name="connsiteX11" fmla="*/ 51327 w 503343"/>
                  <a:gd name="connsiteY11" fmla="*/ 356823 h 843667"/>
                  <a:gd name="connsiteX12" fmla="*/ 71258 w 503343"/>
                  <a:gd name="connsiteY12" fmla="*/ 304696 h 843667"/>
                  <a:gd name="connsiteX13" fmla="*/ 71536 w 503343"/>
                  <a:gd name="connsiteY13" fmla="*/ 294140 h 843667"/>
                  <a:gd name="connsiteX14" fmla="*/ 44240 w 503343"/>
                  <a:gd name="connsiteY14" fmla="*/ 207261 h 843667"/>
                  <a:gd name="connsiteX15" fmla="*/ 43436 w 503343"/>
                  <a:gd name="connsiteY15" fmla="*/ 203901 h 843667"/>
                  <a:gd name="connsiteX16" fmla="*/ 37285 w 503343"/>
                  <a:gd name="connsiteY16" fmla="*/ 166511 h 843667"/>
                  <a:gd name="connsiteX17" fmla="*/ 35842 w 503343"/>
                  <a:gd name="connsiteY17" fmla="*/ 162068 h 843667"/>
                  <a:gd name="connsiteX18" fmla="*/ 13270 w 503343"/>
                  <a:gd name="connsiteY18" fmla="*/ 118728 h 843667"/>
                  <a:gd name="connsiteX19" fmla="*/ 15419 w 503343"/>
                  <a:gd name="connsiteY19" fmla="*/ 93172 h 843667"/>
                  <a:gd name="connsiteX20" fmla="*/ 84988 w 503343"/>
                  <a:gd name="connsiteY20" fmla="*/ 6180 h 843667"/>
                  <a:gd name="connsiteX21" fmla="*/ 102851 w 503343"/>
                  <a:gd name="connsiteY21" fmla="*/ 1197 h 843667"/>
                  <a:gd name="connsiteX22" fmla="*/ 119124 w 503343"/>
                  <a:gd name="connsiteY22" fmla="*/ 8278 h 843667"/>
                  <a:gd name="connsiteX23" fmla="*/ 130311 w 503343"/>
                  <a:gd name="connsiteY23" fmla="*/ 27719 h 843667"/>
                  <a:gd name="connsiteX24" fmla="*/ 130311 w 503343"/>
                  <a:gd name="connsiteY24" fmla="*/ 55028 h 843667"/>
                  <a:gd name="connsiteX25" fmla="*/ 133313 w 503343"/>
                  <a:gd name="connsiteY25" fmla="*/ 64191 h 843667"/>
                  <a:gd name="connsiteX26" fmla="*/ 148667 w 503343"/>
                  <a:gd name="connsiteY26" fmla="*/ 82878 h 843667"/>
                  <a:gd name="connsiteX27" fmla="*/ 153982 w 503343"/>
                  <a:gd name="connsiteY27" fmla="*/ 85730 h 843667"/>
                  <a:gd name="connsiteX28" fmla="*/ 188775 w 503343"/>
                  <a:gd name="connsiteY28" fmla="*/ 85730 h 843667"/>
                  <a:gd name="connsiteX29" fmla="*/ 198633 w 503343"/>
                  <a:gd name="connsiteY29" fmla="*/ 89566 h 843667"/>
                  <a:gd name="connsiteX30" fmla="*/ 272647 w 503343"/>
                  <a:gd name="connsiteY30" fmla="*/ 153905 h 843667"/>
                  <a:gd name="connsiteX31" fmla="*/ 276846 w 503343"/>
                  <a:gd name="connsiteY31" fmla="*/ 155610 h 843667"/>
                  <a:gd name="connsiteX32" fmla="*/ 293693 w 503343"/>
                  <a:gd name="connsiteY32" fmla="*/ 155610 h 843667"/>
                  <a:gd name="connsiteX33" fmla="*/ 310966 w 503343"/>
                  <a:gd name="connsiteY33" fmla="*/ 154102 h 843667"/>
                  <a:gd name="connsiteX34" fmla="*/ 325172 w 503343"/>
                  <a:gd name="connsiteY34" fmla="*/ 164183 h 843667"/>
                  <a:gd name="connsiteX35" fmla="*/ 358111 w 503343"/>
                  <a:gd name="connsiteY35" fmla="*/ 168642 h 843667"/>
                  <a:gd name="connsiteX36" fmla="*/ 365394 w 503343"/>
                  <a:gd name="connsiteY36" fmla="*/ 164035 h 843667"/>
                  <a:gd name="connsiteX37" fmla="*/ 377500 w 503343"/>
                  <a:gd name="connsiteY37" fmla="*/ 141890 h 843667"/>
                  <a:gd name="connsiteX38" fmla="*/ 384177 w 503343"/>
                  <a:gd name="connsiteY38" fmla="*/ 134825 h 843667"/>
                  <a:gd name="connsiteX39" fmla="*/ 433519 w 503343"/>
                  <a:gd name="connsiteY39" fmla="*/ 105975 h 843667"/>
                  <a:gd name="connsiteX40" fmla="*/ 452285 w 503343"/>
                  <a:gd name="connsiteY40" fmla="*/ 109253 h 843667"/>
                  <a:gd name="connsiteX41" fmla="*/ 467918 w 503343"/>
                  <a:gd name="connsiteY41" fmla="*/ 126547 h 843667"/>
                  <a:gd name="connsiteX42" fmla="*/ 472921 w 503343"/>
                  <a:gd name="connsiteY42" fmla="*/ 129055 h 843667"/>
                  <a:gd name="connsiteX43" fmla="*/ 486421 w 503343"/>
                  <a:gd name="connsiteY43" fmla="*/ 129055 h 843667"/>
                  <a:gd name="connsiteX44" fmla="*/ 500266 w 503343"/>
                  <a:gd name="connsiteY44" fmla="*/ 137775 h 843667"/>
                  <a:gd name="connsiteX45" fmla="*/ 500183 w 503343"/>
                  <a:gd name="connsiteY45" fmla="*/ 161773 h 843667"/>
                  <a:gd name="connsiteX46" fmla="*/ 463062 w 503343"/>
                  <a:gd name="connsiteY46" fmla="*/ 224784 h 843667"/>
                  <a:gd name="connsiteX47" fmla="*/ 461077 w 503343"/>
                  <a:gd name="connsiteY47" fmla="*/ 232489 h 843667"/>
                  <a:gd name="connsiteX48" fmla="*/ 461077 w 503343"/>
                  <a:gd name="connsiteY48" fmla="*/ 522055 h 843667"/>
                  <a:gd name="connsiteX49" fmla="*/ 462981 w 503343"/>
                  <a:gd name="connsiteY49" fmla="*/ 529645 h 843667"/>
                  <a:gd name="connsiteX50" fmla="*/ 491079 w 503343"/>
                  <a:gd name="connsiteY50" fmla="*/ 578919 h 843667"/>
                  <a:gd name="connsiteX51" fmla="*/ 485929 w 503343"/>
                  <a:gd name="connsiteY51" fmla="*/ 608441 h 843667"/>
                  <a:gd name="connsiteX52" fmla="*/ 455221 w 503343"/>
                  <a:gd name="connsiteY52" fmla="*/ 630849 h 843667"/>
                  <a:gd name="connsiteX53" fmla="*/ 452038 w 503343"/>
                  <a:gd name="connsiteY53" fmla="*/ 634849 h 843667"/>
                  <a:gd name="connsiteX54" fmla="*/ 440589 w 503343"/>
                  <a:gd name="connsiteY54" fmla="*/ 658716 h 843667"/>
                  <a:gd name="connsiteX55" fmla="*/ 429320 w 503343"/>
                  <a:gd name="connsiteY55" fmla="*/ 668469 h 843667"/>
                  <a:gd name="connsiteX56" fmla="*/ 420183 w 503343"/>
                  <a:gd name="connsiteY56" fmla="*/ 670698 h 843667"/>
                  <a:gd name="connsiteX57" fmla="*/ 413375 w 503343"/>
                  <a:gd name="connsiteY57" fmla="*/ 679993 h 843667"/>
                  <a:gd name="connsiteX58" fmla="*/ 406485 w 503343"/>
                  <a:gd name="connsiteY58" fmla="*/ 724055 h 843667"/>
                  <a:gd name="connsiteX59" fmla="*/ 403402 w 503343"/>
                  <a:gd name="connsiteY59" fmla="*/ 732595 h 843667"/>
                  <a:gd name="connsiteX60" fmla="*/ 386260 w 503343"/>
                  <a:gd name="connsiteY60" fmla="*/ 760413 h 843667"/>
                  <a:gd name="connsiteX61" fmla="*/ 384472 w 503343"/>
                  <a:gd name="connsiteY61" fmla="*/ 764937 h 843667"/>
                  <a:gd name="connsiteX62" fmla="*/ 374793 w 503343"/>
                  <a:gd name="connsiteY62" fmla="*/ 810982 h 843667"/>
                  <a:gd name="connsiteX63" fmla="*/ 369249 w 503343"/>
                  <a:gd name="connsiteY63" fmla="*/ 821670 h 843667"/>
                  <a:gd name="connsiteX64" fmla="*/ 352304 w 503343"/>
                  <a:gd name="connsiteY64" fmla="*/ 838848 h 843667"/>
                  <a:gd name="connsiteX65" fmla="*/ 341461 w 503343"/>
                  <a:gd name="connsiteY65" fmla="*/ 843635 h 843667"/>
                  <a:gd name="connsiteX66" fmla="*/ 8595 w 503343"/>
                  <a:gd name="connsiteY66" fmla="*/ 533661 h 843667"/>
                  <a:gd name="connsiteX67" fmla="*/ 18306 w 503343"/>
                  <a:gd name="connsiteY67" fmla="*/ 540758 h 843667"/>
                  <a:gd name="connsiteX68" fmla="*/ 244252 w 503343"/>
                  <a:gd name="connsiteY68" fmla="*/ 704105 h 843667"/>
                  <a:gd name="connsiteX69" fmla="*/ 252471 w 503343"/>
                  <a:gd name="connsiteY69" fmla="*/ 720645 h 843667"/>
                  <a:gd name="connsiteX70" fmla="*/ 253979 w 503343"/>
                  <a:gd name="connsiteY70" fmla="*/ 752724 h 843667"/>
                  <a:gd name="connsiteX71" fmla="*/ 257965 w 503343"/>
                  <a:gd name="connsiteY71" fmla="*/ 762167 h 843667"/>
                  <a:gd name="connsiteX72" fmla="*/ 337147 w 503343"/>
                  <a:gd name="connsiteY72" fmla="*/ 833243 h 843667"/>
                  <a:gd name="connsiteX73" fmla="*/ 346185 w 503343"/>
                  <a:gd name="connsiteY73" fmla="*/ 832849 h 843667"/>
                  <a:gd name="connsiteX74" fmla="*/ 363130 w 503343"/>
                  <a:gd name="connsiteY74" fmla="*/ 815670 h 843667"/>
                  <a:gd name="connsiteX75" fmla="*/ 366362 w 503343"/>
                  <a:gd name="connsiteY75" fmla="*/ 809277 h 843667"/>
                  <a:gd name="connsiteX76" fmla="*/ 376057 w 503343"/>
                  <a:gd name="connsiteY76" fmla="*/ 763216 h 843667"/>
                  <a:gd name="connsiteX77" fmla="*/ 378927 w 503343"/>
                  <a:gd name="connsiteY77" fmla="*/ 755970 h 843667"/>
                  <a:gd name="connsiteX78" fmla="*/ 396069 w 503343"/>
                  <a:gd name="connsiteY78" fmla="*/ 728153 h 843667"/>
                  <a:gd name="connsiteX79" fmla="*/ 397988 w 503343"/>
                  <a:gd name="connsiteY79" fmla="*/ 722776 h 843667"/>
                  <a:gd name="connsiteX80" fmla="*/ 404877 w 503343"/>
                  <a:gd name="connsiteY80" fmla="*/ 678714 h 843667"/>
                  <a:gd name="connsiteX81" fmla="*/ 418132 w 503343"/>
                  <a:gd name="connsiteY81" fmla="*/ 662404 h 843667"/>
                  <a:gd name="connsiteX82" fmla="*/ 427286 w 503343"/>
                  <a:gd name="connsiteY82" fmla="*/ 660175 h 843667"/>
                  <a:gd name="connsiteX83" fmla="*/ 432813 w 503343"/>
                  <a:gd name="connsiteY83" fmla="*/ 655077 h 843667"/>
                  <a:gd name="connsiteX84" fmla="*/ 444263 w 503343"/>
                  <a:gd name="connsiteY84" fmla="*/ 631193 h 843667"/>
                  <a:gd name="connsiteX85" fmla="*/ 450136 w 503343"/>
                  <a:gd name="connsiteY85" fmla="*/ 623965 h 843667"/>
                  <a:gd name="connsiteX86" fmla="*/ 480844 w 503343"/>
                  <a:gd name="connsiteY86" fmla="*/ 601557 h 843667"/>
                  <a:gd name="connsiteX87" fmla="*/ 483599 w 503343"/>
                  <a:gd name="connsiteY87" fmla="*/ 583247 h 843667"/>
                  <a:gd name="connsiteX88" fmla="*/ 455484 w 503343"/>
                  <a:gd name="connsiteY88" fmla="*/ 533939 h 843667"/>
                  <a:gd name="connsiteX89" fmla="*/ 452465 w 503343"/>
                  <a:gd name="connsiteY89" fmla="*/ 522104 h 843667"/>
                  <a:gd name="connsiteX90" fmla="*/ 452465 w 503343"/>
                  <a:gd name="connsiteY90" fmla="*/ 232538 h 843667"/>
                  <a:gd name="connsiteX91" fmla="*/ 455632 w 503343"/>
                  <a:gd name="connsiteY91" fmla="*/ 220473 h 843667"/>
                  <a:gd name="connsiteX92" fmla="*/ 492754 w 503343"/>
                  <a:gd name="connsiteY92" fmla="*/ 157446 h 843667"/>
                  <a:gd name="connsiteX93" fmla="*/ 492803 w 503343"/>
                  <a:gd name="connsiteY93" fmla="*/ 142070 h 843667"/>
                  <a:gd name="connsiteX94" fmla="*/ 486421 w 503343"/>
                  <a:gd name="connsiteY94" fmla="*/ 137693 h 843667"/>
                  <a:gd name="connsiteX95" fmla="*/ 472921 w 503343"/>
                  <a:gd name="connsiteY95" fmla="*/ 137693 h 843667"/>
                  <a:gd name="connsiteX96" fmla="*/ 461520 w 503343"/>
                  <a:gd name="connsiteY96" fmla="*/ 132366 h 843667"/>
                  <a:gd name="connsiteX97" fmla="*/ 445887 w 503343"/>
                  <a:gd name="connsiteY97" fmla="*/ 115056 h 843667"/>
                  <a:gd name="connsiteX98" fmla="*/ 437866 w 503343"/>
                  <a:gd name="connsiteY98" fmla="*/ 113433 h 843667"/>
                  <a:gd name="connsiteX99" fmla="*/ 388540 w 503343"/>
                  <a:gd name="connsiteY99" fmla="*/ 142250 h 843667"/>
                  <a:gd name="connsiteX100" fmla="*/ 385063 w 503343"/>
                  <a:gd name="connsiteY100" fmla="*/ 146054 h 843667"/>
                  <a:gd name="connsiteX101" fmla="*/ 372940 w 503343"/>
                  <a:gd name="connsiteY101" fmla="*/ 168199 h 843667"/>
                  <a:gd name="connsiteX102" fmla="*/ 356979 w 503343"/>
                  <a:gd name="connsiteY102" fmla="*/ 177198 h 843667"/>
                  <a:gd name="connsiteX103" fmla="*/ 321054 w 503343"/>
                  <a:gd name="connsiteY103" fmla="*/ 171838 h 843667"/>
                  <a:gd name="connsiteX104" fmla="*/ 308555 w 503343"/>
                  <a:gd name="connsiteY104" fmla="*/ 162970 h 843667"/>
                  <a:gd name="connsiteX105" fmla="*/ 294070 w 503343"/>
                  <a:gd name="connsiteY105" fmla="*/ 164232 h 843667"/>
                  <a:gd name="connsiteX106" fmla="*/ 276863 w 503343"/>
                  <a:gd name="connsiteY106" fmla="*/ 164232 h 843667"/>
                  <a:gd name="connsiteX107" fmla="*/ 267037 w 503343"/>
                  <a:gd name="connsiteY107" fmla="*/ 160429 h 843667"/>
                  <a:gd name="connsiteX108" fmla="*/ 193007 w 503343"/>
                  <a:gd name="connsiteY108" fmla="*/ 96074 h 843667"/>
                  <a:gd name="connsiteX109" fmla="*/ 188791 w 503343"/>
                  <a:gd name="connsiteY109" fmla="*/ 94369 h 843667"/>
                  <a:gd name="connsiteX110" fmla="*/ 153999 w 503343"/>
                  <a:gd name="connsiteY110" fmla="*/ 94369 h 843667"/>
                  <a:gd name="connsiteX111" fmla="*/ 142023 w 503343"/>
                  <a:gd name="connsiteY111" fmla="*/ 88353 h 843667"/>
                  <a:gd name="connsiteX112" fmla="*/ 126686 w 503343"/>
                  <a:gd name="connsiteY112" fmla="*/ 69683 h 843667"/>
                  <a:gd name="connsiteX113" fmla="*/ 121732 w 503343"/>
                  <a:gd name="connsiteY113" fmla="*/ 55077 h 843667"/>
                  <a:gd name="connsiteX114" fmla="*/ 121732 w 503343"/>
                  <a:gd name="connsiteY114" fmla="*/ 27768 h 843667"/>
                  <a:gd name="connsiteX115" fmla="*/ 115712 w 503343"/>
                  <a:gd name="connsiteY115" fmla="*/ 16228 h 843667"/>
                  <a:gd name="connsiteX116" fmla="*/ 99423 w 503343"/>
                  <a:gd name="connsiteY116" fmla="*/ 9163 h 843667"/>
                  <a:gd name="connsiteX117" fmla="*/ 91730 w 503343"/>
                  <a:gd name="connsiteY117" fmla="*/ 11638 h 843667"/>
                  <a:gd name="connsiteX118" fmla="*/ 22161 w 503343"/>
                  <a:gd name="connsiteY118" fmla="*/ 98631 h 843667"/>
                  <a:gd name="connsiteX119" fmla="*/ 20914 w 503343"/>
                  <a:gd name="connsiteY119" fmla="*/ 114843 h 843667"/>
                  <a:gd name="connsiteX120" fmla="*/ 43486 w 503343"/>
                  <a:gd name="connsiteY120" fmla="*/ 158167 h 843667"/>
                  <a:gd name="connsiteX121" fmla="*/ 45799 w 503343"/>
                  <a:gd name="connsiteY121" fmla="*/ 165183 h 843667"/>
                  <a:gd name="connsiteX122" fmla="*/ 51951 w 503343"/>
                  <a:gd name="connsiteY122" fmla="*/ 202573 h 843667"/>
                  <a:gd name="connsiteX123" fmla="*/ 52459 w 503343"/>
                  <a:gd name="connsiteY123" fmla="*/ 204721 h 843667"/>
                  <a:gd name="connsiteX124" fmla="*/ 79755 w 503343"/>
                  <a:gd name="connsiteY124" fmla="*/ 291615 h 843667"/>
                  <a:gd name="connsiteX125" fmla="*/ 79296 w 503343"/>
                  <a:gd name="connsiteY125" fmla="*/ 307827 h 843667"/>
                  <a:gd name="connsiteX126" fmla="*/ 59382 w 503343"/>
                  <a:gd name="connsiteY126" fmla="*/ 359921 h 843667"/>
                  <a:gd name="connsiteX127" fmla="*/ 57790 w 503343"/>
                  <a:gd name="connsiteY127" fmla="*/ 363249 h 843667"/>
                  <a:gd name="connsiteX128" fmla="*/ 26393 w 503343"/>
                  <a:gd name="connsiteY128" fmla="*/ 416490 h 843667"/>
                  <a:gd name="connsiteX129" fmla="*/ 10416 w 503343"/>
                  <a:gd name="connsiteY129" fmla="*/ 445668 h 843667"/>
                  <a:gd name="connsiteX130" fmla="*/ 8611 w 503343"/>
                  <a:gd name="connsiteY130" fmla="*/ 453061 h 843667"/>
                  <a:gd name="connsiteX131" fmla="*/ 8611 w 503343"/>
                  <a:gd name="connsiteY131" fmla="*/ 533710 h 84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03343" h="843667">
                    <a:moveTo>
                      <a:pt x="341494" y="843668"/>
                    </a:moveTo>
                    <a:cubicBezTo>
                      <a:pt x="337967" y="843668"/>
                      <a:pt x="334441" y="842324"/>
                      <a:pt x="331422" y="839635"/>
                    </a:cubicBezTo>
                    <a:lnTo>
                      <a:pt x="252240" y="768543"/>
                    </a:lnTo>
                    <a:cubicBezTo>
                      <a:pt x="248188" y="764920"/>
                      <a:pt x="245695" y="759282"/>
                      <a:pt x="245400" y="753118"/>
                    </a:cubicBezTo>
                    <a:lnTo>
                      <a:pt x="243891" y="721039"/>
                    </a:lnTo>
                    <a:cubicBezTo>
                      <a:pt x="243711" y="716810"/>
                      <a:pt x="241923" y="712990"/>
                      <a:pt x="239233" y="711056"/>
                    </a:cubicBezTo>
                    <a:lnTo>
                      <a:pt x="0" y="538004"/>
                    </a:lnTo>
                    <a:lnTo>
                      <a:pt x="0" y="452995"/>
                    </a:lnTo>
                    <a:cubicBezTo>
                      <a:pt x="0" y="448864"/>
                      <a:pt x="984" y="444881"/>
                      <a:pt x="2837" y="441472"/>
                    </a:cubicBezTo>
                    <a:lnTo>
                      <a:pt x="18897" y="412179"/>
                    </a:lnTo>
                    <a:lnTo>
                      <a:pt x="50376" y="358807"/>
                    </a:lnTo>
                    <a:cubicBezTo>
                      <a:pt x="50736" y="358200"/>
                      <a:pt x="51065" y="357528"/>
                      <a:pt x="51327" y="356823"/>
                    </a:cubicBezTo>
                    <a:lnTo>
                      <a:pt x="71258" y="304696"/>
                    </a:lnTo>
                    <a:cubicBezTo>
                      <a:pt x="72520" y="301401"/>
                      <a:pt x="72619" y="297565"/>
                      <a:pt x="71536" y="294140"/>
                    </a:cubicBezTo>
                    <a:lnTo>
                      <a:pt x="44240" y="207261"/>
                    </a:lnTo>
                    <a:cubicBezTo>
                      <a:pt x="43896" y="206180"/>
                      <a:pt x="43618" y="205049"/>
                      <a:pt x="43436" y="203901"/>
                    </a:cubicBezTo>
                    <a:lnTo>
                      <a:pt x="37285" y="166511"/>
                    </a:lnTo>
                    <a:cubicBezTo>
                      <a:pt x="37040" y="164904"/>
                      <a:pt x="36547" y="163396"/>
                      <a:pt x="35842" y="162068"/>
                    </a:cubicBezTo>
                    <a:lnTo>
                      <a:pt x="13270" y="118728"/>
                    </a:lnTo>
                    <a:cubicBezTo>
                      <a:pt x="9104" y="110696"/>
                      <a:pt x="10006" y="99959"/>
                      <a:pt x="15419" y="93172"/>
                    </a:cubicBezTo>
                    <a:lnTo>
                      <a:pt x="84988" y="6180"/>
                    </a:lnTo>
                    <a:cubicBezTo>
                      <a:pt x="89581" y="426"/>
                      <a:pt x="96552" y="-1492"/>
                      <a:pt x="102851" y="1197"/>
                    </a:cubicBezTo>
                    <a:lnTo>
                      <a:pt x="119124" y="8278"/>
                    </a:lnTo>
                    <a:cubicBezTo>
                      <a:pt x="125817" y="11180"/>
                      <a:pt x="130311" y="18998"/>
                      <a:pt x="130311" y="27719"/>
                    </a:cubicBezTo>
                    <a:lnTo>
                      <a:pt x="130311" y="55028"/>
                    </a:lnTo>
                    <a:cubicBezTo>
                      <a:pt x="130311" y="58520"/>
                      <a:pt x="131411" y="61864"/>
                      <a:pt x="133313" y="64191"/>
                    </a:cubicBezTo>
                    <a:lnTo>
                      <a:pt x="148667" y="82878"/>
                    </a:lnTo>
                    <a:cubicBezTo>
                      <a:pt x="150176" y="84731"/>
                      <a:pt x="152062" y="85730"/>
                      <a:pt x="153982" y="85730"/>
                    </a:cubicBezTo>
                    <a:lnTo>
                      <a:pt x="188775" y="85730"/>
                    </a:lnTo>
                    <a:cubicBezTo>
                      <a:pt x="192350" y="85730"/>
                      <a:pt x="195762" y="87058"/>
                      <a:pt x="198633" y="89566"/>
                    </a:cubicBezTo>
                    <a:lnTo>
                      <a:pt x="272647" y="153905"/>
                    </a:lnTo>
                    <a:cubicBezTo>
                      <a:pt x="273943" y="155020"/>
                      <a:pt x="275403" y="155610"/>
                      <a:pt x="276846" y="155610"/>
                    </a:cubicBezTo>
                    <a:lnTo>
                      <a:pt x="293693" y="155610"/>
                    </a:lnTo>
                    <a:lnTo>
                      <a:pt x="310966" y="154102"/>
                    </a:lnTo>
                    <a:lnTo>
                      <a:pt x="325172" y="164183"/>
                    </a:lnTo>
                    <a:lnTo>
                      <a:pt x="358111" y="168642"/>
                    </a:lnTo>
                    <a:cubicBezTo>
                      <a:pt x="360850" y="169002"/>
                      <a:pt x="363623" y="167232"/>
                      <a:pt x="365394" y="164035"/>
                    </a:cubicBezTo>
                    <a:lnTo>
                      <a:pt x="377500" y="141890"/>
                    </a:lnTo>
                    <a:cubicBezTo>
                      <a:pt x="379140" y="138890"/>
                      <a:pt x="381469" y="136431"/>
                      <a:pt x="384177" y="134825"/>
                    </a:cubicBezTo>
                    <a:lnTo>
                      <a:pt x="433519" y="105975"/>
                    </a:lnTo>
                    <a:cubicBezTo>
                      <a:pt x="439670" y="102352"/>
                      <a:pt x="447200" y="103680"/>
                      <a:pt x="452285" y="109253"/>
                    </a:cubicBezTo>
                    <a:lnTo>
                      <a:pt x="467918" y="126547"/>
                    </a:lnTo>
                    <a:cubicBezTo>
                      <a:pt x="469377" y="128153"/>
                      <a:pt x="471165" y="129055"/>
                      <a:pt x="472921" y="129055"/>
                    </a:cubicBezTo>
                    <a:lnTo>
                      <a:pt x="486421" y="129055"/>
                    </a:lnTo>
                    <a:cubicBezTo>
                      <a:pt x="492048" y="129055"/>
                      <a:pt x="497100" y="132235"/>
                      <a:pt x="500266" y="137775"/>
                    </a:cubicBezTo>
                    <a:cubicBezTo>
                      <a:pt x="504400" y="145005"/>
                      <a:pt x="504367" y="154643"/>
                      <a:pt x="500183" y="161773"/>
                    </a:cubicBezTo>
                    <a:lnTo>
                      <a:pt x="463062" y="224784"/>
                    </a:lnTo>
                    <a:cubicBezTo>
                      <a:pt x="461783" y="226948"/>
                      <a:pt x="461077" y="229686"/>
                      <a:pt x="461077" y="232489"/>
                    </a:cubicBezTo>
                    <a:lnTo>
                      <a:pt x="461077" y="522055"/>
                    </a:lnTo>
                    <a:cubicBezTo>
                      <a:pt x="461077" y="524792"/>
                      <a:pt x="461750" y="527481"/>
                      <a:pt x="462981" y="529645"/>
                    </a:cubicBezTo>
                    <a:lnTo>
                      <a:pt x="491079" y="578919"/>
                    </a:lnTo>
                    <a:cubicBezTo>
                      <a:pt x="496706" y="588771"/>
                      <a:pt x="494360" y="602278"/>
                      <a:pt x="485929" y="608441"/>
                    </a:cubicBezTo>
                    <a:lnTo>
                      <a:pt x="455221" y="630849"/>
                    </a:lnTo>
                    <a:cubicBezTo>
                      <a:pt x="453958" y="631751"/>
                      <a:pt x="452875" y="633144"/>
                      <a:pt x="452038" y="634849"/>
                    </a:cubicBezTo>
                    <a:lnTo>
                      <a:pt x="440589" y="658716"/>
                    </a:lnTo>
                    <a:cubicBezTo>
                      <a:pt x="438178" y="663764"/>
                      <a:pt x="434061" y="667338"/>
                      <a:pt x="429320" y="668469"/>
                    </a:cubicBezTo>
                    <a:lnTo>
                      <a:pt x="420183" y="670698"/>
                    </a:lnTo>
                    <a:cubicBezTo>
                      <a:pt x="416853" y="671502"/>
                      <a:pt x="414114" y="675239"/>
                      <a:pt x="413375" y="679993"/>
                    </a:cubicBezTo>
                    <a:lnTo>
                      <a:pt x="406485" y="724055"/>
                    </a:lnTo>
                    <a:cubicBezTo>
                      <a:pt x="405994" y="727153"/>
                      <a:pt x="404928" y="730087"/>
                      <a:pt x="403402" y="732595"/>
                    </a:cubicBezTo>
                    <a:lnTo>
                      <a:pt x="386260" y="760413"/>
                    </a:lnTo>
                    <a:cubicBezTo>
                      <a:pt x="385439" y="761757"/>
                      <a:pt x="384832" y="763265"/>
                      <a:pt x="384472" y="764937"/>
                    </a:cubicBezTo>
                    <a:lnTo>
                      <a:pt x="374793" y="810982"/>
                    </a:lnTo>
                    <a:cubicBezTo>
                      <a:pt x="373924" y="815178"/>
                      <a:pt x="372005" y="818883"/>
                      <a:pt x="369249" y="821670"/>
                    </a:cubicBezTo>
                    <a:lnTo>
                      <a:pt x="352304" y="838848"/>
                    </a:lnTo>
                    <a:cubicBezTo>
                      <a:pt x="349170" y="842028"/>
                      <a:pt x="345332" y="843635"/>
                      <a:pt x="341461" y="843635"/>
                    </a:cubicBezTo>
                    <a:close/>
                    <a:moveTo>
                      <a:pt x="8595" y="533661"/>
                    </a:moveTo>
                    <a:lnTo>
                      <a:pt x="18306" y="540758"/>
                    </a:lnTo>
                    <a:lnTo>
                      <a:pt x="244252" y="704105"/>
                    </a:lnTo>
                    <a:cubicBezTo>
                      <a:pt x="249075" y="707581"/>
                      <a:pt x="252158" y="713777"/>
                      <a:pt x="252471" y="720645"/>
                    </a:cubicBezTo>
                    <a:lnTo>
                      <a:pt x="253979" y="752724"/>
                    </a:lnTo>
                    <a:cubicBezTo>
                      <a:pt x="254144" y="756560"/>
                      <a:pt x="255636" y="760084"/>
                      <a:pt x="257965" y="762167"/>
                    </a:cubicBezTo>
                    <a:lnTo>
                      <a:pt x="337147" y="833243"/>
                    </a:lnTo>
                    <a:cubicBezTo>
                      <a:pt x="339984" y="835783"/>
                      <a:pt x="343445" y="835636"/>
                      <a:pt x="346185" y="832849"/>
                    </a:cubicBezTo>
                    <a:lnTo>
                      <a:pt x="363130" y="815670"/>
                    </a:lnTo>
                    <a:cubicBezTo>
                      <a:pt x="364672" y="814097"/>
                      <a:pt x="365836" y="811818"/>
                      <a:pt x="366362" y="809277"/>
                    </a:cubicBezTo>
                    <a:lnTo>
                      <a:pt x="376057" y="763216"/>
                    </a:lnTo>
                    <a:cubicBezTo>
                      <a:pt x="376630" y="760593"/>
                      <a:pt x="377582" y="758167"/>
                      <a:pt x="378927" y="755970"/>
                    </a:cubicBezTo>
                    <a:lnTo>
                      <a:pt x="396069" y="728153"/>
                    </a:lnTo>
                    <a:cubicBezTo>
                      <a:pt x="397004" y="726628"/>
                      <a:pt x="397660" y="724760"/>
                      <a:pt x="397988" y="722776"/>
                    </a:cubicBezTo>
                    <a:lnTo>
                      <a:pt x="404877" y="678714"/>
                    </a:lnTo>
                    <a:cubicBezTo>
                      <a:pt x="406190" y="670453"/>
                      <a:pt x="411406" y="664043"/>
                      <a:pt x="418132" y="662404"/>
                    </a:cubicBezTo>
                    <a:lnTo>
                      <a:pt x="427286" y="660175"/>
                    </a:lnTo>
                    <a:cubicBezTo>
                      <a:pt x="429500" y="659634"/>
                      <a:pt x="431518" y="657782"/>
                      <a:pt x="432813" y="655077"/>
                    </a:cubicBezTo>
                    <a:lnTo>
                      <a:pt x="444263" y="631193"/>
                    </a:lnTo>
                    <a:cubicBezTo>
                      <a:pt x="445707" y="628226"/>
                      <a:pt x="447741" y="625719"/>
                      <a:pt x="450136" y="623965"/>
                    </a:cubicBezTo>
                    <a:lnTo>
                      <a:pt x="480844" y="601557"/>
                    </a:lnTo>
                    <a:cubicBezTo>
                      <a:pt x="485634" y="598049"/>
                      <a:pt x="486979" y="589164"/>
                      <a:pt x="483599" y="583247"/>
                    </a:cubicBezTo>
                    <a:lnTo>
                      <a:pt x="455484" y="533939"/>
                    </a:lnTo>
                    <a:cubicBezTo>
                      <a:pt x="453499" y="530448"/>
                      <a:pt x="452465" y="526350"/>
                      <a:pt x="452465" y="522104"/>
                    </a:cubicBezTo>
                    <a:lnTo>
                      <a:pt x="452465" y="232538"/>
                    </a:lnTo>
                    <a:cubicBezTo>
                      <a:pt x="452465" y="228178"/>
                      <a:pt x="453564" y="223998"/>
                      <a:pt x="455632" y="220473"/>
                    </a:cubicBezTo>
                    <a:lnTo>
                      <a:pt x="492754" y="157446"/>
                    </a:lnTo>
                    <a:cubicBezTo>
                      <a:pt x="495853" y="152184"/>
                      <a:pt x="495000" y="145939"/>
                      <a:pt x="492803" y="142070"/>
                    </a:cubicBezTo>
                    <a:cubicBezTo>
                      <a:pt x="491867" y="140447"/>
                      <a:pt x="489784" y="137693"/>
                      <a:pt x="486421" y="137693"/>
                    </a:cubicBezTo>
                    <a:lnTo>
                      <a:pt x="472921" y="137693"/>
                    </a:lnTo>
                    <a:cubicBezTo>
                      <a:pt x="468688" y="137693"/>
                      <a:pt x="464654" y="135792"/>
                      <a:pt x="461520" y="132366"/>
                    </a:cubicBezTo>
                    <a:lnTo>
                      <a:pt x="445887" y="115056"/>
                    </a:lnTo>
                    <a:cubicBezTo>
                      <a:pt x="443542" y="112433"/>
                      <a:pt x="440490" y="111827"/>
                      <a:pt x="437866" y="113433"/>
                    </a:cubicBezTo>
                    <a:lnTo>
                      <a:pt x="388540" y="142250"/>
                    </a:lnTo>
                    <a:cubicBezTo>
                      <a:pt x="387178" y="143054"/>
                      <a:pt x="385965" y="144381"/>
                      <a:pt x="385063" y="146054"/>
                    </a:cubicBezTo>
                    <a:lnTo>
                      <a:pt x="372940" y="168199"/>
                    </a:lnTo>
                    <a:cubicBezTo>
                      <a:pt x="369413" y="174592"/>
                      <a:pt x="363475" y="178100"/>
                      <a:pt x="356979" y="177198"/>
                    </a:cubicBezTo>
                    <a:lnTo>
                      <a:pt x="321054" y="171838"/>
                    </a:lnTo>
                    <a:lnTo>
                      <a:pt x="308555" y="162970"/>
                    </a:lnTo>
                    <a:lnTo>
                      <a:pt x="294070" y="164232"/>
                    </a:lnTo>
                    <a:lnTo>
                      <a:pt x="276863" y="164232"/>
                    </a:lnTo>
                    <a:cubicBezTo>
                      <a:pt x="273320" y="164249"/>
                      <a:pt x="269924" y="162921"/>
                      <a:pt x="267037" y="160429"/>
                    </a:cubicBezTo>
                    <a:lnTo>
                      <a:pt x="193007" y="96074"/>
                    </a:lnTo>
                    <a:cubicBezTo>
                      <a:pt x="191710" y="94943"/>
                      <a:pt x="190251" y="94369"/>
                      <a:pt x="188791" y="94369"/>
                    </a:cubicBezTo>
                    <a:lnTo>
                      <a:pt x="153999" y="94369"/>
                    </a:lnTo>
                    <a:cubicBezTo>
                      <a:pt x="149438" y="94369"/>
                      <a:pt x="145206" y="92238"/>
                      <a:pt x="142023" y="88353"/>
                    </a:cubicBezTo>
                    <a:lnTo>
                      <a:pt x="126686" y="69683"/>
                    </a:lnTo>
                    <a:cubicBezTo>
                      <a:pt x="123536" y="65847"/>
                      <a:pt x="121732" y="60536"/>
                      <a:pt x="121732" y="55077"/>
                    </a:cubicBezTo>
                    <a:lnTo>
                      <a:pt x="121732" y="27768"/>
                    </a:lnTo>
                    <a:cubicBezTo>
                      <a:pt x="121732" y="22506"/>
                      <a:pt x="119255" y="17753"/>
                      <a:pt x="115712" y="16228"/>
                    </a:cubicBezTo>
                    <a:lnTo>
                      <a:pt x="99423" y="9163"/>
                    </a:lnTo>
                    <a:cubicBezTo>
                      <a:pt x="96782" y="7983"/>
                      <a:pt x="93895" y="8917"/>
                      <a:pt x="91730" y="11638"/>
                    </a:cubicBezTo>
                    <a:lnTo>
                      <a:pt x="22161" y="98631"/>
                    </a:lnTo>
                    <a:cubicBezTo>
                      <a:pt x="18815" y="102795"/>
                      <a:pt x="18290" y="109761"/>
                      <a:pt x="20914" y="114843"/>
                    </a:cubicBezTo>
                    <a:lnTo>
                      <a:pt x="43486" y="158167"/>
                    </a:lnTo>
                    <a:cubicBezTo>
                      <a:pt x="44618" y="160298"/>
                      <a:pt x="45389" y="162675"/>
                      <a:pt x="45799" y="165183"/>
                    </a:cubicBezTo>
                    <a:lnTo>
                      <a:pt x="51951" y="202573"/>
                    </a:lnTo>
                    <a:cubicBezTo>
                      <a:pt x="52065" y="203327"/>
                      <a:pt x="52229" y="204032"/>
                      <a:pt x="52459" y="204721"/>
                    </a:cubicBezTo>
                    <a:lnTo>
                      <a:pt x="79755" y="291615"/>
                    </a:lnTo>
                    <a:cubicBezTo>
                      <a:pt x="81395" y="296860"/>
                      <a:pt x="81231" y="302762"/>
                      <a:pt x="79296" y="307827"/>
                    </a:cubicBezTo>
                    <a:lnTo>
                      <a:pt x="59382" y="359921"/>
                    </a:lnTo>
                    <a:cubicBezTo>
                      <a:pt x="58955" y="361101"/>
                      <a:pt x="58413" y="362200"/>
                      <a:pt x="57790" y="363249"/>
                    </a:cubicBezTo>
                    <a:lnTo>
                      <a:pt x="26393" y="416490"/>
                    </a:lnTo>
                    <a:lnTo>
                      <a:pt x="10416" y="445668"/>
                    </a:lnTo>
                    <a:cubicBezTo>
                      <a:pt x="9235" y="447815"/>
                      <a:pt x="8611" y="450373"/>
                      <a:pt x="8611" y="453061"/>
                    </a:cubicBezTo>
                    <a:lnTo>
                      <a:pt x="8611" y="53371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4" name="Graphic 9">
              <a:extLst>
                <a:ext uri="{FF2B5EF4-FFF2-40B4-BE49-F238E27FC236}">
                  <a16:creationId xmlns:a16="http://schemas.microsoft.com/office/drawing/2014/main" id="{F054B9FC-2AAD-03D2-88A7-B0C87AA662B9}"/>
                </a:ext>
              </a:extLst>
            </p:cNvPr>
            <p:cNvGrpSpPr/>
            <p:nvPr/>
          </p:nvGrpSpPr>
          <p:grpSpPr>
            <a:xfrm>
              <a:off x="3091928" y="9292667"/>
              <a:ext cx="818259" cy="1516514"/>
              <a:chOff x="3091928" y="9292667"/>
              <a:chExt cx="818259" cy="1516514"/>
            </a:xfrm>
            <a:grpFill/>
          </p:grpSpPr>
          <p:sp>
            <p:nvSpPr>
              <p:cNvPr id="1537" name="Freeform 1536">
                <a:extLst>
                  <a:ext uri="{FF2B5EF4-FFF2-40B4-BE49-F238E27FC236}">
                    <a16:creationId xmlns:a16="http://schemas.microsoft.com/office/drawing/2014/main" id="{B58A6A11-7C2E-3932-5D1C-A80B85EA55EA}"/>
                  </a:ext>
                </a:extLst>
              </p:cNvPr>
              <p:cNvSpPr/>
              <p:nvPr/>
            </p:nvSpPr>
            <p:spPr>
              <a:xfrm>
                <a:off x="3096280" y="9297683"/>
                <a:ext cx="809663" cy="1507126"/>
              </a:xfrm>
              <a:custGeom>
                <a:avLst/>
                <a:gdLst>
                  <a:gd name="connsiteX0" fmla="*/ 754223 w 809663"/>
                  <a:gd name="connsiteY0" fmla="*/ 1446389 h 1507126"/>
                  <a:gd name="connsiteX1" fmla="*/ 737737 w 809663"/>
                  <a:gd name="connsiteY1" fmla="*/ 1484009 h 1507126"/>
                  <a:gd name="connsiteX2" fmla="*/ 732439 w 809663"/>
                  <a:gd name="connsiteY2" fmla="*/ 1490533 h 1507126"/>
                  <a:gd name="connsiteX3" fmla="*/ 709654 w 809663"/>
                  <a:gd name="connsiteY3" fmla="*/ 1505384 h 1507126"/>
                  <a:gd name="connsiteX4" fmla="*/ 697859 w 809663"/>
                  <a:gd name="connsiteY4" fmla="*/ 1505089 h 1507126"/>
                  <a:gd name="connsiteX5" fmla="*/ 644695 w 809663"/>
                  <a:gd name="connsiteY5" fmla="*/ 1466961 h 1507126"/>
                  <a:gd name="connsiteX6" fmla="*/ 638363 w 809663"/>
                  <a:gd name="connsiteY6" fmla="*/ 1455420 h 1507126"/>
                  <a:gd name="connsiteX7" fmla="*/ 635853 w 809663"/>
                  <a:gd name="connsiteY7" fmla="*/ 1436357 h 1507126"/>
                  <a:gd name="connsiteX8" fmla="*/ 629095 w 809663"/>
                  <a:gd name="connsiteY8" fmla="*/ 1424522 h 1507126"/>
                  <a:gd name="connsiteX9" fmla="*/ 508904 w 809663"/>
                  <a:gd name="connsiteY9" fmla="*/ 1346086 h 1507126"/>
                  <a:gd name="connsiteX10" fmla="*/ 508002 w 809663"/>
                  <a:gd name="connsiteY10" fmla="*/ 1345446 h 1507126"/>
                  <a:gd name="connsiteX11" fmla="*/ 394176 w 809663"/>
                  <a:gd name="connsiteY11" fmla="*/ 1255404 h 1507126"/>
                  <a:gd name="connsiteX12" fmla="*/ 393061 w 809663"/>
                  <a:gd name="connsiteY12" fmla="*/ 1254421 h 1507126"/>
                  <a:gd name="connsiteX13" fmla="*/ 345457 w 809663"/>
                  <a:gd name="connsiteY13" fmla="*/ 1207031 h 1507126"/>
                  <a:gd name="connsiteX14" fmla="*/ 341766 w 809663"/>
                  <a:gd name="connsiteY14" fmla="*/ 1201130 h 1507126"/>
                  <a:gd name="connsiteX15" fmla="*/ 317800 w 809663"/>
                  <a:gd name="connsiteY15" fmla="*/ 1136185 h 1507126"/>
                  <a:gd name="connsiteX16" fmla="*/ 326986 w 809663"/>
                  <a:gd name="connsiteY16" fmla="*/ 1112433 h 1507126"/>
                  <a:gd name="connsiteX17" fmla="*/ 274379 w 809663"/>
                  <a:gd name="connsiteY17" fmla="*/ 1005277 h 1507126"/>
                  <a:gd name="connsiteX18" fmla="*/ 273953 w 809663"/>
                  <a:gd name="connsiteY18" fmla="*/ 1004343 h 1507126"/>
                  <a:gd name="connsiteX19" fmla="*/ 210027 w 809663"/>
                  <a:gd name="connsiteY19" fmla="*/ 852929 h 1507126"/>
                  <a:gd name="connsiteX20" fmla="*/ 209682 w 809663"/>
                  <a:gd name="connsiteY20" fmla="*/ 852028 h 1507126"/>
                  <a:gd name="connsiteX21" fmla="*/ 150875 w 809663"/>
                  <a:gd name="connsiteY21" fmla="*/ 689632 h 1507126"/>
                  <a:gd name="connsiteX22" fmla="*/ 148989 w 809663"/>
                  <a:gd name="connsiteY22" fmla="*/ 685861 h 1507126"/>
                  <a:gd name="connsiteX23" fmla="*/ 126105 w 809663"/>
                  <a:gd name="connsiteY23" fmla="*/ 651684 h 1507126"/>
                  <a:gd name="connsiteX24" fmla="*/ 124120 w 809663"/>
                  <a:gd name="connsiteY24" fmla="*/ 647635 h 1507126"/>
                  <a:gd name="connsiteX25" fmla="*/ 105338 w 809663"/>
                  <a:gd name="connsiteY25" fmla="*/ 593050 h 1507126"/>
                  <a:gd name="connsiteX26" fmla="*/ 102107 w 809663"/>
                  <a:gd name="connsiteY26" fmla="*/ 587394 h 1507126"/>
                  <a:gd name="connsiteX27" fmla="*/ 56947 w 809663"/>
                  <a:gd name="connsiteY27" fmla="*/ 536366 h 1507126"/>
                  <a:gd name="connsiteX28" fmla="*/ 54847 w 809663"/>
                  <a:gd name="connsiteY28" fmla="*/ 534448 h 1507126"/>
                  <a:gd name="connsiteX29" fmla="*/ 22450 w 809663"/>
                  <a:gd name="connsiteY29" fmla="*/ 510794 h 1507126"/>
                  <a:gd name="connsiteX30" fmla="*/ 18496 w 809663"/>
                  <a:gd name="connsiteY30" fmla="*/ 486894 h 1507126"/>
                  <a:gd name="connsiteX31" fmla="*/ 26042 w 809663"/>
                  <a:gd name="connsiteY31" fmla="*/ 473617 h 1507126"/>
                  <a:gd name="connsiteX32" fmla="*/ 27059 w 809663"/>
                  <a:gd name="connsiteY32" fmla="*/ 456372 h 1507126"/>
                  <a:gd name="connsiteX33" fmla="*/ 1436 w 809663"/>
                  <a:gd name="connsiteY33" fmla="*/ 392902 h 1507126"/>
                  <a:gd name="connsiteX34" fmla="*/ 1190 w 809663"/>
                  <a:gd name="connsiteY34" fmla="*/ 378428 h 1507126"/>
                  <a:gd name="connsiteX35" fmla="*/ 17955 w 809663"/>
                  <a:gd name="connsiteY35" fmla="*/ 331956 h 1507126"/>
                  <a:gd name="connsiteX36" fmla="*/ 21564 w 809663"/>
                  <a:gd name="connsiteY36" fmla="*/ 326055 h 1507126"/>
                  <a:gd name="connsiteX37" fmla="*/ 69758 w 809663"/>
                  <a:gd name="connsiteY37" fmla="*/ 276748 h 1507126"/>
                  <a:gd name="connsiteX38" fmla="*/ 74564 w 809663"/>
                  <a:gd name="connsiteY38" fmla="*/ 300139 h 1507126"/>
                  <a:gd name="connsiteX39" fmla="*/ 70381 w 809663"/>
                  <a:gd name="connsiteY39" fmla="*/ 316941 h 1507126"/>
                  <a:gd name="connsiteX40" fmla="*/ 63459 w 809663"/>
                  <a:gd name="connsiteY40" fmla="*/ 324317 h 1507126"/>
                  <a:gd name="connsiteX41" fmla="*/ 58916 w 809663"/>
                  <a:gd name="connsiteY41" fmla="*/ 338496 h 1507126"/>
                  <a:gd name="connsiteX42" fmla="*/ 60556 w 809663"/>
                  <a:gd name="connsiteY42" fmla="*/ 360577 h 1507126"/>
                  <a:gd name="connsiteX43" fmla="*/ 85063 w 809663"/>
                  <a:gd name="connsiteY43" fmla="*/ 354364 h 1507126"/>
                  <a:gd name="connsiteX44" fmla="*/ 91099 w 809663"/>
                  <a:gd name="connsiteY44" fmla="*/ 354741 h 1507126"/>
                  <a:gd name="connsiteX45" fmla="*/ 109915 w 809663"/>
                  <a:gd name="connsiteY45" fmla="*/ 362019 h 1507126"/>
                  <a:gd name="connsiteX46" fmla="*/ 115771 w 809663"/>
                  <a:gd name="connsiteY46" fmla="*/ 366871 h 1507126"/>
                  <a:gd name="connsiteX47" fmla="*/ 133225 w 809663"/>
                  <a:gd name="connsiteY47" fmla="*/ 392525 h 1507126"/>
                  <a:gd name="connsiteX48" fmla="*/ 150284 w 809663"/>
                  <a:gd name="connsiteY48" fmla="*/ 394787 h 1507126"/>
                  <a:gd name="connsiteX49" fmla="*/ 172184 w 809663"/>
                  <a:gd name="connsiteY49" fmla="*/ 373461 h 1507126"/>
                  <a:gd name="connsiteX50" fmla="*/ 176613 w 809663"/>
                  <a:gd name="connsiteY50" fmla="*/ 365380 h 1507126"/>
                  <a:gd name="connsiteX51" fmla="*/ 188571 w 809663"/>
                  <a:gd name="connsiteY51" fmla="*/ 316859 h 1507126"/>
                  <a:gd name="connsiteX52" fmla="*/ 190293 w 809663"/>
                  <a:gd name="connsiteY52" fmla="*/ 312384 h 1507126"/>
                  <a:gd name="connsiteX53" fmla="*/ 225807 w 809663"/>
                  <a:gd name="connsiteY53" fmla="*/ 247570 h 1507126"/>
                  <a:gd name="connsiteX54" fmla="*/ 232172 w 809663"/>
                  <a:gd name="connsiteY54" fmla="*/ 241488 h 1507126"/>
                  <a:gd name="connsiteX55" fmla="*/ 301248 w 809663"/>
                  <a:gd name="connsiteY55" fmla="*/ 212196 h 1507126"/>
                  <a:gd name="connsiteX56" fmla="*/ 306120 w 809663"/>
                  <a:gd name="connsiteY56" fmla="*/ 208393 h 1507126"/>
                  <a:gd name="connsiteX57" fmla="*/ 371375 w 809663"/>
                  <a:gd name="connsiteY57" fmla="*/ 126350 h 1507126"/>
                  <a:gd name="connsiteX58" fmla="*/ 373901 w 809663"/>
                  <a:gd name="connsiteY58" fmla="*/ 121826 h 1507126"/>
                  <a:gd name="connsiteX59" fmla="*/ 391748 w 809663"/>
                  <a:gd name="connsiteY59" fmla="*/ 74748 h 1507126"/>
                  <a:gd name="connsiteX60" fmla="*/ 392814 w 809663"/>
                  <a:gd name="connsiteY60" fmla="*/ 64519 h 1507126"/>
                  <a:gd name="connsiteX61" fmla="*/ 384416 w 809663"/>
                  <a:gd name="connsiteY61" fmla="*/ 6983 h 1507126"/>
                  <a:gd name="connsiteX62" fmla="*/ 400492 w 809663"/>
                  <a:gd name="connsiteY62" fmla="*/ 0 h 1507126"/>
                  <a:gd name="connsiteX63" fmla="*/ 442223 w 809663"/>
                  <a:gd name="connsiteY63" fmla="*/ 37407 h 1507126"/>
                  <a:gd name="connsiteX64" fmla="*/ 445454 w 809663"/>
                  <a:gd name="connsiteY64" fmla="*/ 41620 h 1507126"/>
                  <a:gd name="connsiteX65" fmla="*/ 463088 w 809663"/>
                  <a:gd name="connsiteY65" fmla="*/ 75010 h 1507126"/>
                  <a:gd name="connsiteX66" fmla="*/ 467485 w 809663"/>
                  <a:gd name="connsiteY66" fmla="*/ 80158 h 1507126"/>
                  <a:gd name="connsiteX67" fmla="*/ 491401 w 809663"/>
                  <a:gd name="connsiteY67" fmla="*/ 96943 h 1507126"/>
                  <a:gd name="connsiteX68" fmla="*/ 496453 w 809663"/>
                  <a:gd name="connsiteY68" fmla="*/ 103434 h 1507126"/>
                  <a:gd name="connsiteX69" fmla="*/ 528441 w 809663"/>
                  <a:gd name="connsiteY69" fmla="*/ 178838 h 1507126"/>
                  <a:gd name="connsiteX70" fmla="*/ 537545 w 809663"/>
                  <a:gd name="connsiteY70" fmla="*/ 187116 h 1507126"/>
                  <a:gd name="connsiteX71" fmla="*/ 575832 w 809663"/>
                  <a:gd name="connsiteY71" fmla="*/ 194886 h 1507126"/>
                  <a:gd name="connsiteX72" fmla="*/ 583148 w 809663"/>
                  <a:gd name="connsiteY72" fmla="*/ 193525 h 1507126"/>
                  <a:gd name="connsiteX73" fmla="*/ 608737 w 809663"/>
                  <a:gd name="connsiteY73" fmla="*/ 177969 h 1507126"/>
                  <a:gd name="connsiteX74" fmla="*/ 619482 w 809663"/>
                  <a:gd name="connsiteY74" fmla="*/ 177969 h 1507126"/>
                  <a:gd name="connsiteX75" fmla="*/ 633688 w 809663"/>
                  <a:gd name="connsiteY75" fmla="*/ 186608 h 1507126"/>
                  <a:gd name="connsiteX76" fmla="*/ 640791 w 809663"/>
                  <a:gd name="connsiteY76" fmla="*/ 188001 h 1507126"/>
                  <a:gd name="connsiteX77" fmla="*/ 671695 w 809663"/>
                  <a:gd name="connsiteY77" fmla="*/ 182477 h 1507126"/>
                  <a:gd name="connsiteX78" fmla="*/ 679946 w 809663"/>
                  <a:gd name="connsiteY78" fmla="*/ 184673 h 1507126"/>
                  <a:gd name="connsiteX79" fmla="*/ 713377 w 809663"/>
                  <a:gd name="connsiteY79" fmla="*/ 210818 h 1507126"/>
                  <a:gd name="connsiteX80" fmla="*/ 717544 w 809663"/>
                  <a:gd name="connsiteY80" fmla="*/ 233473 h 1507126"/>
                  <a:gd name="connsiteX81" fmla="*/ 683014 w 809663"/>
                  <a:gd name="connsiteY81" fmla="*/ 304647 h 1507126"/>
                  <a:gd name="connsiteX82" fmla="*/ 701386 w 809663"/>
                  <a:gd name="connsiteY82" fmla="*/ 306040 h 1507126"/>
                  <a:gd name="connsiteX83" fmla="*/ 733538 w 809663"/>
                  <a:gd name="connsiteY83" fmla="*/ 349365 h 1507126"/>
                  <a:gd name="connsiteX84" fmla="*/ 676108 w 809663"/>
                  <a:gd name="connsiteY84" fmla="*/ 346561 h 1507126"/>
                  <a:gd name="connsiteX85" fmla="*/ 666922 w 809663"/>
                  <a:gd name="connsiteY85" fmla="*/ 359134 h 1507126"/>
                  <a:gd name="connsiteX86" fmla="*/ 618252 w 809663"/>
                  <a:gd name="connsiteY86" fmla="*/ 373936 h 1507126"/>
                  <a:gd name="connsiteX87" fmla="*/ 614741 w 809663"/>
                  <a:gd name="connsiteY87" fmla="*/ 375756 h 1507126"/>
                  <a:gd name="connsiteX88" fmla="*/ 548060 w 809663"/>
                  <a:gd name="connsiteY88" fmla="*/ 426456 h 1507126"/>
                  <a:gd name="connsiteX89" fmla="*/ 541974 w 809663"/>
                  <a:gd name="connsiteY89" fmla="*/ 438079 h 1507126"/>
                  <a:gd name="connsiteX90" fmla="*/ 538759 w 809663"/>
                  <a:gd name="connsiteY90" fmla="*/ 465486 h 1507126"/>
                  <a:gd name="connsiteX91" fmla="*/ 536413 w 809663"/>
                  <a:gd name="connsiteY91" fmla="*/ 472781 h 1507126"/>
                  <a:gd name="connsiteX92" fmla="*/ 525571 w 809663"/>
                  <a:gd name="connsiteY92" fmla="*/ 491632 h 1507126"/>
                  <a:gd name="connsiteX93" fmla="*/ 523323 w 809663"/>
                  <a:gd name="connsiteY93" fmla="*/ 504581 h 1507126"/>
                  <a:gd name="connsiteX94" fmla="*/ 527178 w 809663"/>
                  <a:gd name="connsiteY94" fmla="*/ 529645 h 1507126"/>
                  <a:gd name="connsiteX95" fmla="*/ 520174 w 809663"/>
                  <a:gd name="connsiteY95" fmla="*/ 547611 h 1507126"/>
                  <a:gd name="connsiteX96" fmla="*/ 497323 w 809663"/>
                  <a:gd name="connsiteY96" fmla="*/ 561511 h 1507126"/>
                  <a:gd name="connsiteX97" fmla="*/ 490073 w 809663"/>
                  <a:gd name="connsiteY97" fmla="*/ 576297 h 1507126"/>
                  <a:gd name="connsiteX98" fmla="*/ 490073 w 809663"/>
                  <a:gd name="connsiteY98" fmla="*/ 600868 h 1507126"/>
                  <a:gd name="connsiteX99" fmla="*/ 473997 w 809663"/>
                  <a:gd name="connsiteY99" fmla="*/ 616244 h 1507126"/>
                  <a:gd name="connsiteX100" fmla="*/ 498471 w 809663"/>
                  <a:gd name="connsiteY100" fmla="*/ 687976 h 1507126"/>
                  <a:gd name="connsiteX101" fmla="*/ 500571 w 809663"/>
                  <a:gd name="connsiteY101" fmla="*/ 692205 h 1507126"/>
                  <a:gd name="connsiteX102" fmla="*/ 528425 w 809663"/>
                  <a:gd name="connsiteY102" fmla="*/ 732874 h 1507126"/>
                  <a:gd name="connsiteX103" fmla="*/ 530590 w 809663"/>
                  <a:gd name="connsiteY103" fmla="*/ 750102 h 1507126"/>
                  <a:gd name="connsiteX104" fmla="*/ 522224 w 809663"/>
                  <a:gd name="connsiteY104" fmla="*/ 775543 h 1507126"/>
                  <a:gd name="connsiteX105" fmla="*/ 558115 w 809663"/>
                  <a:gd name="connsiteY105" fmla="*/ 780394 h 1507126"/>
                  <a:gd name="connsiteX106" fmla="*/ 566875 w 809663"/>
                  <a:gd name="connsiteY106" fmla="*/ 786804 h 1507126"/>
                  <a:gd name="connsiteX107" fmla="*/ 585231 w 809663"/>
                  <a:gd name="connsiteY107" fmla="*/ 818277 h 1507126"/>
                  <a:gd name="connsiteX108" fmla="*/ 594811 w 809663"/>
                  <a:gd name="connsiteY108" fmla="*/ 824751 h 1507126"/>
                  <a:gd name="connsiteX109" fmla="*/ 639642 w 809663"/>
                  <a:gd name="connsiteY109" fmla="*/ 827030 h 1507126"/>
                  <a:gd name="connsiteX110" fmla="*/ 647483 w 809663"/>
                  <a:gd name="connsiteY110" fmla="*/ 823997 h 1507126"/>
                  <a:gd name="connsiteX111" fmla="*/ 675616 w 809663"/>
                  <a:gd name="connsiteY111" fmla="*/ 797951 h 1507126"/>
                  <a:gd name="connsiteX112" fmla="*/ 695563 w 809663"/>
                  <a:gd name="connsiteY112" fmla="*/ 811999 h 1507126"/>
                  <a:gd name="connsiteX113" fmla="*/ 692692 w 809663"/>
                  <a:gd name="connsiteY113" fmla="*/ 890779 h 1507126"/>
                  <a:gd name="connsiteX114" fmla="*/ 702206 w 809663"/>
                  <a:gd name="connsiteY114" fmla="*/ 907384 h 1507126"/>
                  <a:gd name="connsiteX115" fmla="*/ 718413 w 809663"/>
                  <a:gd name="connsiteY115" fmla="*/ 912695 h 1507126"/>
                  <a:gd name="connsiteX116" fmla="*/ 725631 w 809663"/>
                  <a:gd name="connsiteY116" fmla="*/ 912302 h 1507126"/>
                  <a:gd name="connsiteX117" fmla="*/ 746332 w 809663"/>
                  <a:gd name="connsiteY117" fmla="*/ 903073 h 1507126"/>
                  <a:gd name="connsiteX118" fmla="*/ 761588 w 809663"/>
                  <a:gd name="connsiteY118" fmla="*/ 910843 h 1507126"/>
                  <a:gd name="connsiteX119" fmla="*/ 808191 w 809663"/>
                  <a:gd name="connsiteY119" fmla="*/ 1024260 h 1507126"/>
                  <a:gd name="connsiteX120" fmla="*/ 807683 w 809663"/>
                  <a:gd name="connsiteY120" fmla="*/ 1040717 h 1507126"/>
                  <a:gd name="connsiteX121" fmla="*/ 799661 w 809663"/>
                  <a:gd name="connsiteY121" fmla="*/ 1056994 h 1507126"/>
                  <a:gd name="connsiteX122" fmla="*/ 797693 w 809663"/>
                  <a:gd name="connsiteY122" fmla="*/ 1064928 h 1507126"/>
                  <a:gd name="connsiteX123" fmla="*/ 795577 w 809663"/>
                  <a:gd name="connsiteY123" fmla="*/ 1117924 h 1507126"/>
                  <a:gd name="connsiteX124" fmla="*/ 793444 w 809663"/>
                  <a:gd name="connsiteY124" fmla="*/ 1182984 h 1507126"/>
                  <a:gd name="connsiteX125" fmla="*/ 791132 w 809663"/>
                  <a:gd name="connsiteY125" fmla="*/ 1191737 h 1507126"/>
                  <a:gd name="connsiteX126" fmla="*/ 774629 w 809663"/>
                  <a:gd name="connsiteY126" fmla="*/ 1221850 h 1507126"/>
                  <a:gd name="connsiteX127" fmla="*/ 773563 w 809663"/>
                  <a:gd name="connsiteY127" fmla="*/ 1238406 h 1507126"/>
                  <a:gd name="connsiteX128" fmla="*/ 778468 w 809663"/>
                  <a:gd name="connsiteY128" fmla="*/ 1251552 h 1507126"/>
                  <a:gd name="connsiteX129" fmla="*/ 777221 w 809663"/>
                  <a:gd name="connsiteY129" fmla="*/ 1268420 h 1507126"/>
                  <a:gd name="connsiteX130" fmla="*/ 770446 w 809663"/>
                  <a:gd name="connsiteY130" fmla="*/ 1280206 h 1507126"/>
                  <a:gd name="connsiteX131" fmla="*/ 769380 w 809663"/>
                  <a:gd name="connsiteY131" fmla="*/ 1297499 h 1507126"/>
                  <a:gd name="connsiteX132" fmla="*/ 790131 w 809663"/>
                  <a:gd name="connsiteY132" fmla="*/ 1349036 h 1507126"/>
                  <a:gd name="connsiteX133" fmla="*/ 789918 w 809663"/>
                  <a:gd name="connsiteY133" fmla="*/ 1364609 h 1507126"/>
                  <a:gd name="connsiteX134" fmla="*/ 754239 w 809663"/>
                  <a:gd name="connsiteY134" fmla="*/ 1446323 h 15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809663" h="1507126">
                    <a:moveTo>
                      <a:pt x="754223" y="1446389"/>
                    </a:moveTo>
                    <a:lnTo>
                      <a:pt x="737737" y="1484009"/>
                    </a:lnTo>
                    <a:cubicBezTo>
                      <a:pt x="736507" y="1486812"/>
                      <a:pt x="734669" y="1489090"/>
                      <a:pt x="732439" y="1490533"/>
                    </a:cubicBezTo>
                    <a:lnTo>
                      <a:pt x="709654" y="1505384"/>
                    </a:lnTo>
                    <a:cubicBezTo>
                      <a:pt x="705930" y="1507809"/>
                      <a:pt x="701501" y="1507695"/>
                      <a:pt x="697859" y="1505089"/>
                    </a:cubicBezTo>
                    <a:lnTo>
                      <a:pt x="644695" y="1466961"/>
                    </a:lnTo>
                    <a:cubicBezTo>
                      <a:pt x="641348" y="1464551"/>
                      <a:pt x="639019" y="1460305"/>
                      <a:pt x="638363" y="1455420"/>
                    </a:cubicBezTo>
                    <a:lnTo>
                      <a:pt x="635853" y="1436357"/>
                    </a:lnTo>
                    <a:cubicBezTo>
                      <a:pt x="635180" y="1431243"/>
                      <a:pt x="632671" y="1426849"/>
                      <a:pt x="629095" y="1424522"/>
                    </a:cubicBezTo>
                    <a:lnTo>
                      <a:pt x="508904" y="1346086"/>
                    </a:lnTo>
                    <a:cubicBezTo>
                      <a:pt x="508593" y="1345889"/>
                      <a:pt x="508297" y="1345676"/>
                      <a:pt x="508002" y="1345446"/>
                    </a:cubicBezTo>
                    <a:lnTo>
                      <a:pt x="394176" y="1255404"/>
                    </a:lnTo>
                    <a:cubicBezTo>
                      <a:pt x="393799" y="1255093"/>
                      <a:pt x="393422" y="1254765"/>
                      <a:pt x="393061" y="1254421"/>
                    </a:cubicBezTo>
                    <a:lnTo>
                      <a:pt x="345457" y="1207031"/>
                    </a:lnTo>
                    <a:cubicBezTo>
                      <a:pt x="343882" y="1205474"/>
                      <a:pt x="342619" y="1203442"/>
                      <a:pt x="341766" y="1201130"/>
                    </a:cubicBezTo>
                    <a:lnTo>
                      <a:pt x="317800" y="1136185"/>
                    </a:lnTo>
                    <a:lnTo>
                      <a:pt x="326986" y="1112433"/>
                    </a:lnTo>
                    <a:lnTo>
                      <a:pt x="274379" y="1005277"/>
                    </a:lnTo>
                    <a:cubicBezTo>
                      <a:pt x="274231" y="1004966"/>
                      <a:pt x="274084" y="1004671"/>
                      <a:pt x="273953" y="1004343"/>
                    </a:cubicBezTo>
                    <a:lnTo>
                      <a:pt x="210027" y="852929"/>
                    </a:lnTo>
                    <a:cubicBezTo>
                      <a:pt x="209896" y="852635"/>
                      <a:pt x="209781" y="852339"/>
                      <a:pt x="209682" y="852028"/>
                    </a:cubicBezTo>
                    <a:lnTo>
                      <a:pt x="150875" y="689632"/>
                    </a:lnTo>
                    <a:cubicBezTo>
                      <a:pt x="150383" y="688271"/>
                      <a:pt x="149743" y="687009"/>
                      <a:pt x="148989" y="685861"/>
                    </a:cubicBezTo>
                    <a:lnTo>
                      <a:pt x="126105" y="651684"/>
                    </a:lnTo>
                    <a:cubicBezTo>
                      <a:pt x="125285" y="650471"/>
                      <a:pt x="124612" y="649094"/>
                      <a:pt x="124120" y="647635"/>
                    </a:cubicBezTo>
                    <a:lnTo>
                      <a:pt x="105338" y="593050"/>
                    </a:lnTo>
                    <a:cubicBezTo>
                      <a:pt x="104600" y="590885"/>
                      <a:pt x="103484" y="588952"/>
                      <a:pt x="102107" y="587394"/>
                    </a:cubicBezTo>
                    <a:lnTo>
                      <a:pt x="56947" y="536366"/>
                    </a:lnTo>
                    <a:cubicBezTo>
                      <a:pt x="56307" y="535628"/>
                      <a:pt x="55602" y="534988"/>
                      <a:pt x="54847" y="534448"/>
                    </a:cubicBezTo>
                    <a:lnTo>
                      <a:pt x="22450" y="510794"/>
                    </a:lnTo>
                    <a:cubicBezTo>
                      <a:pt x="15856" y="505975"/>
                      <a:pt x="14002" y="494779"/>
                      <a:pt x="18496" y="486894"/>
                    </a:cubicBezTo>
                    <a:lnTo>
                      <a:pt x="26042" y="473617"/>
                    </a:lnTo>
                    <a:cubicBezTo>
                      <a:pt x="28896" y="468584"/>
                      <a:pt x="29290" y="461896"/>
                      <a:pt x="27059" y="456372"/>
                    </a:cubicBezTo>
                    <a:lnTo>
                      <a:pt x="1436" y="392902"/>
                    </a:lnTo>
                    <a:cubicBezTo>
                      <a:pt x="-384" y="388394"/>
                      <a:pt x="-483" y="383034"/>
                      <a:pt x="1190" y="378428"/>
                    </a:cubicBezTo>
                    <a:lnTo>
                      <a:pt x="17955" y="331956"/>
                    </a:lnTo>
                    <a:cubicBezTo>
                      <a:pt x="18792" y="329661"/>
                      <a:pt x="20022" y="327629"/>
                      <a:pt x="21564" y="326055"/>
                    </a:cubicBezTo>
                    <a:lnTo>
                      <a:pt x="69758" y="276748"/>
                    </a:lnTo>
                    <a:lnTo>
                      <a:pt x="74564" y="300139"/>
                    </a:lnTo>
                    <a:cubicBezTo>
                      <a:pt x="75827" y="306319"/>
                      <a:pt x="74204" y="312892"/>
                      <a:pt x="70381" y="316941"/>
                    </a:cubicBezTo>
                    <a:lnTo>
                      <a:pt x="63459" y="324317"/>
                    </a:lnTo>
                    <a:cubicBezTo>
                      <a:pt x="60211" y="327776"/>
                      <a:pt x="58505" y="333087"/>
                      <a:pt x="58916" y="338496"/>
                    </a:cubicBezTo>
                    <a:lnTo>
                      <a:pt x="60556" y="360577"/>
                    </a:lnTo>
                    <a:lnTo>
                      <a:pt x="85063" y="354364"/>
                    </a:lnTo>
                    <a:cubicBezTo>
                      <a:pt x="87064" y="353856"/>
                      <a:pt x="89148" y="353987"/>
                      <a:pt x="91099" y="354741"/>
                    </a:cubicBezTo>
                    <a:lnTo>
                      <a:pt x="109915" y="362019"/>
                    </a:lnTo>
                    <a:cubicBezTo>
                      <a:pt x="112178" y="362888"/>
                      <a:pt x="114212" y="364576"/>
                      <a:pt x="115771" y="366871"/>
                    </a:cubicBezTo>
                    <a:lnTo>
                      <a:pt x="133225" y="392525"/>
                    </a:lnTo>
                    <a:cubicBezTo>
                      <a:pt x="137588" y="398934"/>
                      <a:pt x="145019" y="399918"/>
                      <a:pt x="150284" y="394787"/>
                    </a:cubicBezTo>
                    <a:lnTo>
                      <a:pt x="172184" y="373461"/>
                    </a:lnTo>
                    <a:cubicBezTo>
                      <a:pt x="174267" y="371428"/>
                      <a:pt x="175825" y="368592"/>
                      <a:pt x="176613" y="365380"/>
                    </a:cubicBezTo>
                    <a:lnTo>
                      <a:pt x="188571" y="316859"/>
                    </a:lnTo>
                    <a:cubicBezTo>
                      <a:pt x="188964" y="315253"/>
                      <a:pt x="189555" y="313745"/>
                      <a:pt x="190293" y="312384"/>
                    </a:cubicBezTo>
                    <a:lnTo>
                      <a:pt x="225807" y="247570"/>
                    </a:lnTo>
                    <a:cubicBezTo>
                      <a:pt x="227366" y="244718"/>
                      <a:pt x="229597" y="242587"/>
                      <a:pt x="232172" y="241488"/>
                    </a:cubicBezTo>
                    <a:lnTo>
                      <a:pt x="301248" y="212196"/>
                    </a:lnTo>
                    <a:cubicBezTo>
                      <a:pt x="303069" y="211425"/>
                      <a:pt x="304743" y="210114"/>
                      <a:pt x="306120" y="208393"/>
                    </a:cubicBezTo>
                    <a:lnTo>
                      <a:pt x="371375" y="126350"/>
                    </a:lnTo>
                    <a:cubicBezTo>
                      <a:pt x="372408" y="125039"/>
                      <a:pt x="373277" y="123514"/>
                      <a:pt x="373901" y="121826"/>
                    </a:cubicBezTo>
                    <a:lnTo>
                      <a:pt x="391748" y="74748"/>
                    </a:lnTo>
                    <a:cubicBezTo>
                      <a:pt x="392946" y="71584"/>
                      <a:pt x="393323" y="67995"/>
                      <a:pt x="392814" y="64519"/>
                    </a:cubicBezTo>
                    <a:lnTo>
                      <a:pt x="384416" y="6983"/>
                    </a:lnTo>
                    <a:lnTo>
                      <a:pt x="400492" y="0"/>
                    </a:lnTo>
                    <a:lnTo>
                      <a:pt x="442223" y="37407"/>
                    </a:lnTo>
                    <a:cubicBezTo>
                      <a:pt x="443486" y="38538"/>
                      <a:pt x="444585" y="39964"/>
                      <a:pt x="445454" y="41620"/>
                    </a:cubicBezTo>
                    <a:lnTo>
                      <a:pt x="463088" y="75010"/>
                    </a:lnTo>
                    <a:cubicBezTo>
                      <a:pt x="464220" y="77158"/>
                      <a:pt x="465729" y="78911"/>
                      <a:pt x="467485" y="80158"/>
                    </a:cubicBezTo>
                    <a:lnTo>
                      <a:pt x="491401" y="96943"/>
                    </a:lnTo>
                    <a:cubicBezTo>
                      <a:pt x="493534" y="98435"/>
                      <a:pt x="495289" y="100697"/>
                      <a:pt x="496453" y="103434"/>
                    </a:cubicBezTo>
                    <a:lnTo>
                      <a:pt x="528441" y="178838"/>
                    </a:lnTo>
                    <a:cubicBezTo>
                      <a:pt x="530327" y="183280"/>
                      <a:pt x="533690" y="186329"/>
                      <a:pt x="537545" y="187116"/>
                    </a:cubicBezTo>
                    <a:lnTo>
                      <a:pt x="575832" y="194886"/>
                    </a:lnTo>
                    <a:cubicBezTo>
                      <a:pt x="578325" y="195394"/>
                      <a:pt x="580868" y="194918"/>
                      <a:pt x="583148" y="193525"/>
                    </a:cubicBezTo>
                    <a:lnTo>
                      <a:pt x="608737" y="177969"/>
                    </a:lnTo>
                    <a:cubicBezTo>
                      <a:pt x="612133" y="175904"/>
                      <a:pt x="616070" y="175904"/>
                      <a:pt x="619482" y="177969"/>
                    </a:cubicBezTo>
                    <a:lnTo>
                      <a:pt x="633688" y="186608"/>
                    </a:lnTo>
                    <a:cubicBezTo>
                      <a:pt x="635902" y="187952"/>
                      <a:pt x="638363" y="188443"/>
                      <a:pt x="640791" y="188001"/>
                    </a:cubicBezTo>
                    <a:lnTo>
                      <a:pt x="671695" y="182477"/>
                    </a:lnTo>
                    <a:cubicBezTo>
                      <a:pt x="674566" y="181969"/>
                      <a:pt x="677469" y="182739"/>
                      <a:pt x="679946" y="184673"/>
                    </a:cubicBezTo>
                    <a:lnTo>
                      <a:pt x="713377" y="210818"/>
                    </a:lnTo>
                    <a:cubicBezTo>
                      <a:pt x="719414" y="215540"/>
                      <a:pt x="721284" y="225752"/>
                      <a:pt x="717544" y="233473"/>
                    </a:cubicBezTo>
                    <a:lnTo>
                      <a:pt x="683014" y="304647"/>
                    </a:lnTo>
                    <a:lnTo>
                      <a:pt x="701386" y="306040"/>
                    </a:lnTo>
                    <a:lnTo>
                      <a:pt x="733538" y="349365"/>
                    </a:lnTo>
                    <a:lnTo>
                      <a:pt x="676108" y="346561"/>
                    </a:lnTo>
                    <a:lnTo>
                      <a:pt x="666922" y="359134"/>
                    </a:lnTo>
                    <a:lnTo>
                      <a:pt x="618252" y="373936"/>
                    </a:lnTo>
                    <a:cubicBezTo>
                      <a:pt x="617021" y="374313"/>
                      <a:pt x="615841" y="374920"/>
                      <a:pt x="614741" y="375756"/>
                    </a:cubicBezTo>
                    <a:lnTo>
                      <a:pt x="548060" y="426456"/>
                    </a:lnTo>
                    <a:cubicBezTo>
                      <a:pt x="544779" y="428948"/>
                      <a:pt x="542548" y="433227"/>
                      <a:pt x="541974" y="438079"/>
                    </a:cubicBezTo>
                    <a:lnTo>
                      <a:pt x="538759" y="465486"/>
                    </a:lnTo>
                    <a:cubicBezTo>
                      <a:pt x="538447" y="468125"/>
                      <a:pt x="537644" y="470633"/>
                      <a:pt x="536413" y="472781"/>
                    </a:cubicBezTo>
                    <a:lnTo>
                      <a:pt x="525571" y="491632"/>
                    </a:lnTo>
                    <a:cubicBezTo>
                      <a:pt x="523438" y="495336"/>
                      <a:pt x="522618" y="500041"/>
                      <a:pt x="523323" y="504581"/>
                    </a:cubicBezTo>
                    <a:lnTo>
                      <a:pt x="527178" y="529645"/>
                    </a:lnTo>
                    <a:cubicBezTo>
                      <a:pt x="528310" y="537005"/>
                      <a:pt x="525423" y="544431"/>
                      <a:pt x="520174" y="547611"/>
                    </a:cubicBezTo>
                    <a:lnTo>
                      <a:pt x="497323" y="561511"/>
                    </a:lnTo>
                    <a:cubicBezTo>
                      <a:pt x="492894" y="564199"/>
                      <a:pt x="490073" y="569953"/>
                      <a:pt x="490073" y="576297"/>
                    </a:cubicBezTo>
                    <a:lnTo>
                      <a:pt x="490073" y="600868"/>
                    </a:lnTo>
                    <a:lnTo>
                      <a:pt x="473997" y="616244"/>
                    </a:lnTo>
                    <a:lnTo>
                      <a:pt x="498471" y="687976"/>
                    </a:lnTo>
                    <a:cubicBezTo>
                      <a:pt x="498996" y="689517"/>
                      <a:pt x="499701" y="690943"/>
                      <a:pt x="500571" y="692205"/>
                    </a:cubicBezTo>
                    <a:lnTo>
                      <a:pt x="528425" y="732874"/>
                    </a:lnTo>
                    <a:cubicBezTo>
                      <a:pt x="531656" y="737595"/>
                      <a:pt x="532493" y="744299"/>
                      <a:pt x="530590" y="750102"/>
                    </a:cubicBezTo>
                    <a:lnTo>
                      <a:pt x="522224" y="775543"/>
                    </a:lnTo>
                    <a:lnTo>
                      <a:pt x="558115" y="780394"/>
                    </a:lnTo>
                    <a:cubicBezTo>
                      <a:pt x="561593" y="780870"/>
                      <a:pt x="564775" y="783181"/>
                      <a:pt x="566875" y="786804"/>
                    </a:cubicBezTo>
                    <a:lnTo>
                      <a:pt x="585231" y="818277"/>
                    </a:lnTo>
                    <a:cubicBezTo>
                      <a:pt x="587511" y="822194"/>
                      <a:pt x="591022" y="824571"/>
                      <a:pt x="594811" y="824751"/>
                    </a:cubicBezTo>
                    <a:lnTo>
                      <a:pt x="639642" y="827030"/>
                    </a:lnTo>
                    <a:cubicBezTo>
                      <a:pt x="642448" y="827178"/>
                      <a:pt x="645203" y="826096"/>
                      <a:pt x="647483" y="823997"/>
                    </a:cubicBezTo>
                    <a:lnTo>
                      <a:pt x="675616" y="797951"/>
                    </a:lnTo>
                    <a:cubicBezTo>
                      <a:pt x="684195" y="790017"/>
                      <a:pt x="696071" y="798377"/>
                      <a:pt x="695563" y="811999"/>
                    </a:cubicBezTo>
                    <a:lnTo>
                      <a:pt x="692692" y="890779"/>
                    </a:lnTo>
                    <a:cubicBezTo>
                      <a:pt x="692413" y="898532"/>
                      <a:pt x="696383" y="905483"/>
                      <a:pt x="702206" y="907384"/>
                    </a:cubicBezTo>
                    <a:lnTo>
                      <a:pt x="718413" y="912695"/>
                    </a:lnTo>
                    <a:cubicBezTo>
                      <a:pt x="720792" y="913482"/>
                      <a:pt x="723302" y="913335"/>
                      <a:pt x="725631" y="912302"/>
                    </a:cubicBezTo>
                    <a:lnTo>
                      <a:pt x="746332" y="903073"/>
                    </a:lnTo>
                    <a:cubicBezTo>
                      <a:pt x="752205" y="900450"/>
                      <a:pt x="758668" y="903745"/>
                      <a:pt x="761588" y="910843"/>
                    </a:cubicBezTo>
                    <a:lnTo>
                      <a:pt x="808191" y="1024260"/>
                    </a:lnTo>
                    <a:cubicBezTo>
                      <a:pt x="810324" y="1029456"/>
                      <a:pt x="810127" y="1035750"/>
                      <a:pt x="807683" y="1040717"/>
                    </a:cubicBezTo>
                    <a:lnTo>
                      <a:pt x="799661" y="1056994"/>
                    </a:lnTo>
                    <a:cubicBezTo>
                      <a:pt x="798480" y="1059372"/>
                      <a:pt x="797808" y="1062109"/>
                      <a:pt x="797693" y="1064928"/>
                    </a:cubicBezTo>
                    <a:lnTo>
                      <a:pt x="795577" y="1117924"/>
                    </a:lnTo>
                    <a:lnTo>
                      <a:pt x="793444" y="1182984"/>
                    </a:lnTo>
                    <a:cubicBezTo>
                      <a:pt x="793346" y="1186132"/>
                      <a:pt x="792542" y="1189164"/>
                      <a:pt x="791132" y="1191737"/>
                    </a:cubicBezTo>
                    <a:lnTo>
                      <a:pt x="774629" y="1221850"/>
                    </a:lnTo>
                    <a:cubicBezTo>
                      <a:pt x="771972" y="1226702"/>
                      <a:pt x="771562" y="1233046"/>
                      <a:pt x="773563" y="1238406"/>
                    </a:cubicBezTo>
                    <a:lnTo>
                      <a:pt x="778468" y="1251552"/>
                    </a:lnTo>
                    <a:cubicBezTo>
                      <a:pt x="780518" y="1257027"/>
                      <a:pt x="780043" y="1263535"/>
                      <a:pt x="777221" y="1268420"/>
                    </a:cubicBezTo>
                    <a:lnTo>
                      <a:pt x="770446" y="1280206"/>
                    </a:lnTo>
                    <a:cubicBezTo>
                      <a:pt x="767559" y="1285222"/>
                      <a:pt x="767149" y="1291942"/>
                      <a:pt x="769380" y="1297499"/>
                    </a:cubicBezTo>
                    <a:lnTo>
                      <a:pt x="790131" y="1349036"/>
                    </a:lnTo>
                    <a:cubicBezTo>
                      <a:pt x="792099" y="1353937"/>
                      <a:pt x="792034" y="1359806"/>
                      <a:pt x="789918" y="1364609"/>
                    </a:cubicBezTo>
                    <a:lnTo>
                      <a:pt x="754239" y="144632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38" name="Freeform 1537">
                <a:extLst>
                  <a:ext uri="{FF2B5EF4-FFF2-40B4-BE49-F238E27FC236}">
                    <a16:creationId xmlns:a16="http://schemas.microsoft.com/office/drawing/2014/main" id="{01DDDE88-E507-FCFD-E007-0CD7DF10A181}"/>
                  </a:ext>
                </a:extLst>
              </p:cNvPr>
              <p:cNvSpPr/>
              <p:nvPr/>
            </p:nvSpPr>
            <p:spPr>
              <a:xfrm>
                <a:off x="3091928" y="9292667"/>
                <a:ext cx="818259" cy="1516514"/>
              </a:xfrm>
              <a:custGeom>
                <a:avLst/>
                <a:gdLst>
                  <a:gd name="connsiteX0" fmla="*/ 708330 w 818259"/>
                  <a:gd name="connsiteY0" fmla="*/ 1516465 h 1516514"/>
                  <a:gd name="connsiteX1" fmla="*/ 699685 w 818259"/>
                  <a:gd name="connsiteY1" fmla="*/ 1513613 h 1516514"/>
                  <a:gd name="connsiteX2" fmla="*/ 646504 w 818259"/>
                  <a:gd name="connsiteY2" fmla="*/ 1475484 h 1516514"/>
                  <a:gd name="connsiteX3" fmla="*/ 638433 w 818259"/>
                  <a:gd name="connsiteY3" fmla="*/ 1461010 h 1516514"/>
                  <a:gd name="connsiteX4" fmla="*/ 635923 w 818259"/>
                  <a:gd name="connsiteY4" fmla="*/ 1441946 h 1516514"/>
                  <a:gd name="connsiteX5" fmla="*/ 631084 w 818259"/>
                  <a:gd name="connsiteY5" fmla="*/ 1433144 h 1516514"/>
                  <a:gd name="connsiteX6" fmla="*/ 509795 w 818259"/>
                  <a:gd name="connsiteY6" fmla="*/ 1353904 h 1516514"/>
                  <a:gd name="connsiteX7" fmla="*/ 395854 w 818259"/>
                  <a:gd name="connsiteY7" fmla="*/ 1263797 h 1516514"/>
                  <a:gd name="connsiteX8" fmla="*/ 394378 w 818259"/>
                  <a:gd name="connsiteY8" fmla="*/ 1262469 h 1516514"/>
                  <a:gd name="connsiteX9" fmla="*/ 346774 w 818259"/>
                  <a:gd name="connsiteY9" fmla="*/ 1215063 h 1516514"/>
                  <a:gd name="connsiteX10" fmla="*/ 342082 w 818259"/>
                  <a:gd name="connsiteY10" fmla="*/ 1207621 h 1516514"/>
                  <a:gd name="connsiteX11" fmla="*/ 317559 w 818259"/>
                  <a:gd name="connsiteY11" fmla="*/ 1141135 h 1516514"/>
                  <a:gd name="connsiteX12" fmla="*/ 326647 w 818259"/>
                  <a:gd name="connsiteY12" fmla="*/ 1117612 h 1516514"/>
                  <a:gd name="connsiteX13" fmla="*/ 274368 w 818259"/>
                  <a:gd name="connsiteY13" fmla="*/ 1011080 h 1516514"/>
                  <a:gd name="connsiteX14" fmla="*/ 209966 w 818259"/>
                  <a:gd name="connsiteY14" fmla="*/ 858470 h 1516514"/>
                  <a:gd name="connsiteX15" fmla="*/ 151158 w 818259"/>
                  <a:gd name="connsiteY15" fmla="*/ 696073 h 1516514"/>
                  <a:gd name="connsiteX16" fmla="*/ 149732 w 818259"/>
                  <a:gd name="connsiteY16" fmla="*/ 693238 h 1516514"/>
                  <a:gd name="connsiteX17" fmla="*/ 126848 w 818259"/>
                  <a:gd name="connsiteY17" fmla="*/ 659060 h 1516514"/>
                  <a:gd name="connsiteX18" fmla="*/ 124371 w 818259"/>
                  <a:gd name="connsiteY18" fmla="*/ 654028 h 1516514"/>
                  <a:gd name="connsiteX19" fmla="*/ 105589 w 818259"/>
                  <a:gd name="connsiteY19" fmla="*/ 599442 h 1516514"/>
                  <a:gd name="connsiteX20" fmla="*/ 103194 w 818259"/>
                  <a:gd name="connsiteY20" fmla="*/ 595246 h 1516514"/>
                  <a:gd name="connsiteX21" fmla="*/ 58018 w 818259"/>
                  <a:gd name="connsiteY21" fmla="*/ 544217 h 1516514"/>
                  <a:gd name="connsiteX22" fmla="*/ 56591 w 818259"/>
                  <a:gd name="connsiteY22" fmla="*/ 542906 h 1516514"/>
                  <a:gd name="connsiteX23" fmla="*/ 24210 w 818259"/>
                  <a:gd name="connsiteY23" fmla="*/ 519269 h 1516514"/>
                  <a:gd name="connsiteX24" fmla="*/ 19042 w 818259"/>
                  <a:gd name="connsiteY24" fmla="*/ 489730 h 1516514"/>
                  <a:gd name="connsiteX25" fmla="*/ 26605 w 818259"/>
                  <a:gd name="connsiteY25" fmla="*/ 476469 h 1516514"/>
                  <a:gd name="connsiteX26" fmla="*/ 27375 w 818259"/>
                  <a:gd name="connsiteY26" fmla="*/ 462962 h 1516514"/>
                  <a:gd name="connsiteX27" fmla="*/ 1753 w 818259"/>
                  <a:gd name="connsiteY27" fmla="*/ 399492 h 1516514"/>
                  <a:gd name="connsiteX28" fmla="*/ 1441 w 818259"/>
                  <a:gd name="connsiteY28" fmla="*/ 381936 h 1516514"/>
                  <a:gd name="connsiteX29" fmla="*/ 18206 w 818259"/>
                  <a:gd name="connsiteY29" fmla="*/ 335480 h 1516514"/>
                  <a:gd name="connsiteX30" fmla="*/ 22799 w 818259"/>
                  <a:gd name="connsiteY30" fmla="*/ 328022 h 1516514"/>
                  <a:gd name="connsiteX31" fmla="*/ 76652 w 818259"/>
                  <a:gd name="connsiteY31" fmla="*/ 272928 h 1516514"/>
                  <a:gd name="connsiteX32" fmla="*/ 83083 w 818259"/>
                  <a:gd name="connsiteY32" fmla="*/ 304270 h 1516514"/>
                  <a:gd name="connsiteX33" fmla="*/ 77817 w 818259"/>
                  <a:gd name="connsiteY33" fmla="*/ 324875 h 1516514"/>
                  <a:gd name="connsiteX34" fmla="*/ 70895 w 818259"/>
                  <a:gd name="connsiteY34" fmla="*/ 332235 h 1516514"/>
                  <a:gd name="connsiteX35" fmla="*/ 67515 w 818259"/>
                  <a:gd name="connsiteY35" fmla="*/ 343168 h 1516514"/>
                  <a:gd name="connsiteX36" fmla="*/ 68779 w 818259"/>
                  <a:gd name="connsiteY36" fmla="*/ 360134 h 1516514"/>
                  <a:gd name="connsiteX37" fmla="*/ 88316 w 818259"/>
                  <a:gd name="connsiteY37" fmla="*/ 355200 h 1516514"/>
                  <a:gd name="connsiteX38" fmla="*/ 96960 w 818259"/>
                  <a:gd name="connsiteY38" fmla="*/ 355724 h 1516514"/>
                  <a:gd name="connsiteX39" fmla="*/ 115792 w 818259"/>
                  <a:gd name="connsiteY39" fmla="*/ 363019 h 1516514"/>
                  <a:gd name="connsiteX40" fmla="*/ 123650 w 818259"/>
                  <a:gd name="connsiteY40" fmla="*/ 369494 h 1516514"/>
                  <a:gd name="connsiteX41" fmla="*/ 141103 w 818259"/>
                  <a:gd name="connsiteY41" fmla="*/ 395148 h 1516514"/>
                  <a:gd name="connsiteX42" fmla="*/ 146467 w 818259"/>
                  <a:gd name="connsiteY42" fmla="*/ 398770 h 1516514"/>
                  <a:gd name="connsiteX43" fmla="*/ 151601 w 818259"/>
                  <a:gd name="connsiteY43" fmla="*/ 396738 h 1516514"/>
                  <a:gd name="connsiteX44" fmla="*/ 173517 w 818259"/>
                  <a:gd name="connsiteY44" fmla="*/ 375428 h 1516514"/>
                  <a:gd name="connsiteX45" fmla="*/ 176781 w 818259"/>
                  <a:gd name="connsiteY45" fmla="*/ 369396 h 1516514"/>
                  <a:gd name="connsiteX46" fmla="*/ 188740 w 818259"/>
                  <a:gd name="connsiteY46" fmla="*/ 320875 h 1516514"/>
                  <a:gd name="connsiteX47" fmla="*/ 190889 w 818259"/>
                  <a:gd name="connsiteY47" fmla="*/ 315335 h 1516514"/>
                  <a:gd name="connsiteX48" fmla="*/ 226387 w 818259"/>
                  <a:gd name="connsiteY48" fmla="*/ 250553 h 1516514"/>
                  <a:gd name="connsiteX49" fmla="*/ 234834 w 818259"/>
                  <a:gd name="connsiteY49" fmla="*/ 242570 h 1516514"/>
                  <a:gd name="connsiteX50" fmla="*/ 303911 w 818259"/>
                  <a:gd name="connsiteY50" fmla="*/ 213294 h 1516514"/>
                  <a:gd name="connsiteX51" fmla="*/ 307093 w 818259"/>
                  <a:gd name="connsiteY51" fmla="*/ 210769 h 1516514"/>
                  <a:gd name="connsiteX52" fmla="*/ 372331 w 818259"/>
                  <a:gd name="connsiteY52" fmla="*/ 128727 h 1516514"/>
                  <a:gd name="connsiteX53" fmla="*/ 374217 w 818259"/>
                  <a:gd name="connsiteY53" fmla="*/ 125350 h 1516514"/>
                  <a:gd name="connsiteX54" fmla="*/ 392065 w 818259"/>
                  <a:gd name="connsiteY54" fmla="*/ 78289 h 1516514"/>
                  <a:gd name="connsiteX55" fmla="*/ 392901 w 818259"/>
                  <a:gd name="connsiteY55" fmla="*/ 70207 h 1516514"/>
                  <a:gd name="connsiteX56" fmla="*/ 384010 w 818259"/>
                  <a:gd name="connsiteY56" fmla="*/ 9393 h 1516514"/>
                  <a:gd name="connsiteX57" fmla="*/ 405647 w 818259"/>
                  <a:gd name="connsiteY57" fmla="*/ 0 h 1516514"/>
                  <a:gd name="connsiteX58" fmla="*/ 449429 w 818259"/>
                  <a:gd name="connsiteY58" fmla="*/ 39243 h 1516514"/>
                  <a:gd name="connsiteX59" fmla="*/ 453595 w 818259"/>
                  <a:gd name="connsiteY59" fmla="*/ 44652 h 1516514"/>
                  <a:gd name="connsiteX60" fmla="*/ 471230 w 818259"/>
                  <a:gd name="connsiteY60" fmla="*/ 78026 h 1516514"/>
                  <a:gd name="connsiteX61" fmla="*/ 474297 w 818259"/>
                  <a:gd name="connsiteY61" fmla="*/ 81665 h 1516514"/>
                  <a:gd name="connsiteX62" fmla="*/ 498214 w 818259"/>
                  <a:gd name="connsiteY62" fmla="*/ 98467 h 1516514"/>
                  <a:gd name="connsiteX63" fmla="*/ 504742 w 818259"/>
                  <a:gd name="connsiteY63" fmla="*/ 106778 h 1516514"/>
                  <a:gd name="connsiteX64" fmla="*/ 536730 w 818259"/>
                  <a:gd name="connsiteY64" fmla="*/ 182182 h 1516514"/>
                  <a:gd name="connsiteX65" fmla="*/ 542750 w 818259"/>
                  <a:gd name="connsiteY65" fmla="*/ 187935 h 1516514"/>
                  <a:gd name="connsiteX66" fmla="*/ 581020 w 818259"/>
                  <a:gd name="connsiteY66" fmla="*/ 195689 h 1516514"/>
                  <a:gd name="connsiteX67" fmla="*/ 585269 w 818259"/>
                  <a:gd name="connsiteY67" fmla="*/ 194886 h 1516514"/>
                  <a:gd name="connsiteX68" fmla="*/ 610842 w 818259"/>
                  <a:gd name="connsiteY68" fmla="*/ 179313 h 1516514"/>
                  <a:gd name="connsiteX69" fmla="*/ 626048 w 818259"/>
                  <a:gd name="connsiteY69" fmla="*/ 179313 h 1516514"/>
                  <a:gd name="connsiteX70" fmla="*/ 640254 w 818259"/>
                  <a:gd name="connsiteY70" fmla="*/ 187968 h 1516514"/>
                  <a:gd name="connsiteX71" fmla="*/ 644355 w 818259"/>
                  <a:gd name="connsiteY71" fmla="*/ 188804 h 1516514"/>
                  <a:gd name="connsiteX72" fmla="*/ 675260 w 818259"/>
                  <a:gd name="connsiteY72" fmla="*/ 183280 h 1516514"/>
                  <a:gd name="connsiteX73" fmla="*/ 686939 w 818259"/>
                  <a:gd name="connsiteY73" fmla="*/ 186329 h 1516514"/>
                  <a:gd name="connsiteX74" fmla="*/ 720354 w 818259"/>
                  <a:gd name="connsiteY74" fmla="*/ 212458 h 1516514"/>
                  <a:gd name="connsiteX75" fmla="*/ 725734 w 818259"/>
                  <a:gd name="connsiteY75" fmla="*/ 240390 h 1516514"/>
                  <a:gd name="connsiteX76" fmla="*/ 693976 w 818259"/>
                  <a:gd name="connsiteY76" fmla="*/ 305893 h 1516514"/>
                  <a:gd name="connsiteX77" fmla="*/ 708002 w 818259"/>
                  <a:gd name="connsiteY77" fmla="*/ 306974 h 1516514"/>
                  <a:gd name="connsiteX78" fmla="*/ 746747 w 818259"/>
                  <a:gd name="connsiteY78" fmla="*/ 359167 h 1516514"/>
                  <a:gd name="connsiteX79" fmla="*/ 682559 w 818259"/>
                  <a:gd name="connsiteY79" fmla="*/ 356036 h 1516514"/>
                  <a:gd name="connsiteX80" fmla="*/ 673882 w 818259"/>
                  <a:gd name="connsiteY80" fmla="*/ 367904 h 1516514"/>
                  <a:gd name="connsiteX81" fmla="*/ 623834 w 818259"/>
                  <a:gd name="connsiteY81" fmla="*/ 383132 h 1516514"/>
                  <a:gd name="connsiteX82" fmla="*/ 621669 w 818259"/>
                  <a:gd name="connsiteY82" fmla="*/ 384264 h 1516514"/>
                  <a:gd name="connsiteX83" fmla="*/ 555004 w 818259"/>
                  <a:gd name="connsiteY83" fmla="*/ 434981 h 1516514"/>
                  <a:gd name="connsiteX84" fmla="*/ 550591 w 818259"/>
                  <a:gd name="connsiteY84" fmla="*/ 443685 h 1516514"/>
                  <a:gd name="connsiteX85" fmla="*/ 547376 w 818259"/>
                  <a:gd name="connsiteY85" fmla="*/ 471092 h 1516514"/>
                  <a:gd name="connsiteX86" fmla="*/ 544472 w 818259"/>
                  <a:gd name="connsiteY86" fmla="*/ 480026 h 1516514"/>
                  <a:gd name="connsiteX87" fmla="*/ 533629 w 818259"/>
                  <a:gd name="connsiteY87" fmla="*/ 498893 h 1516514"/>
                  <a:gd name="connsiteX88" fmla="*/ 531891 w 818259"/>
                  <a:gd name="connsiteY88" fmla="*/ 509040 h 1516514"/>
                  <a:gd name="connsiteX89" fmla="*/ 535762 w 818259"/>
                  <a:gd name="connsiteY89" fmla="*/ 534103 h 1516514"/>
                  <a:gd name="connsiteX90" fmla="*/ 526740 w 818259"/>
                  <a:gd name="connsiteY90" fmla="*/ 556396 h 1516514"/>
                  <a:gd name="connsiteX91" fmla="*/ 503873 w 818259"/>
                  <a:gd name="connsiteY91" fmla="*/ 570330 h 1516514"/>
                  <a:gd name="connsiteX92" fmla="*/ 498689 w 818259"/>
                  <a:gd name="connsiteY92" fmla="*/ 581411 h 1516514"/>
                  <a:gd name="connsiteX93" fmla="*/ 498689 w 818259"/>
                  <a:gd name="connsiteY93" fmla="*/ 607819 h 1516514"/>
                  <a:gd name="connsiteX94" fmla="*/ 483270 w 818259"/>
                  <a:gd name="connsiteY94" fmla="*/ 622572 h 1516514"/>
                  <a:gd name="connsiteX95" fmla="*/ 506858 w 818259"/>
                  <a:gd name="connsiteY95" fmla="*/ 691713 h 1516514"/>
                  <a:gd name="connsiteX96" fmla="*/ 508433 w 818259"/>
                  <a:gd name="connsiteY96" fmla="*/ 694910 h 1516514"/>
                  <a:gd name="connsiteX97" fmla="*/ 536287 w 818259"/>
                  <a:gd name="connsiteY97" fmla="*/ 735595 h 1516514"/>
                  <a:gd name="connsiteX98" fmla="*/ 538977 w 818259"/>
                  <a:gd name="connsiteY98" fmla="*/ 756593 h 1516514"/>
                  <a:gd name="connsiteX99" fmla="*/ 532235 w 818259"/>
                  <a:gd name="connsiteY99" fmla="*/ 777116 h 1516514"/>
                  <a:gd name="connsiteX100" fmla="*/ 563009 w 818259"/>
                  <a:gd name="connsiteY100" fmla="*/ 781263 h 1516514"/>
                  <a:gd name="connsiteX101" fmla="*/ 574901 w 818259"/>
                  <a:gd name="connsiteY101" fmla="*/ 789787 h 1516514"/>
                  <a:gd name="connsiteX102" fmla="*/ 593257 w 818259"/>
                  <a:gd name="connsiteY102" fmla="*/ 821260 h 1516514"/>
                  <a:gd name="connsiteX103" fmla="*/ 599327 w 818259"/>
                  <a:gd name="connsiteY103" fmla="*/ 825587 h 1516514"/>
                  <a:gd name="connsiteX104" fmla="*/ 644158 w 818259"/>
                  <a:gd name="connsiteY104" fmla="*/ 827866 h 1516514"/>
                  <a:gd name="connsiteX105" fmla="*/ 648850 w 818259"/>
                  <a:gd name="connsiteY105" fmla="*/ 825981 h 1516514"/>
                  <a:gd name="connsiteX106" fmla="*/ 676982 w 818259"/>
                  <a:gd name="connsiteY106" fmla="*/ 799918 h 1516514"/>
                  <a:gd name="connsiteX107" fmla="*/ 693222 w 818259"/>
                  <a:gd name="connsiteY107" fmla="*/ 797049 h 1516514"/>
                  <a:gd name="connsiteX108" fmla="*/ 704163 w 818259"/>
                  <a:gd name="connsiteY108" fmla="*/ 817293 h 1516514"/>
                  <a:gd name="connsiteX109" fmla="*/ 701293 w 818259"/>
                  <a:gd name="connsiteY109" fmla="*/ 896074 h 1516514"/>
                  <a:gd name="connsiteX110" fmla="*/ 707837 w 818259"/>
                  <a:gd name="connsiteY110" fmla="*/ 908450 h 1516514"/>
                  <a:gd name="connsiteX111" fmla="*/ 724045 w 818259"/>
                  <a:gd name="connsiteY111" fmla="*/ 913761 h 1516514"/>
                  <a:gd name="connsiteX112" fmla="*/ 728162 w 818259"/>
                  <a:gd name="connsiteY112" fmla="*/ 913515 h 1516514"/>
                  <a:gd name="connsiteX113" fmla="*/ 748880 w 818259"/>
                  <a:gd name="connsiteY113" fmla="*/ 904286 h 1516514"/>
                  <a:gd name="connsiteX114" fmla="*/ 760068 w 818259"/>
                  <a:gd name="connsiteY114" fmla="*/ 904073 h 1516514"/>
                  <a:gd name="connsiteX115" fmla="*/ 769860 w 818259"/>
                  <a:gd name="connsiteY115" fmla="*/ 914351 h 1516514"/>
                  <a:gd name="connsiteX116" fmla="*/ 816480 w 818259"/>
                  <a:gd name="connsiteY116" fmla="*/ 1027784 h 1516514"/>
                  <a:gd name="connsiteX117" fmla="*/ 815857 w 818259"/>
                  <a:gd name="connsiteY117" fmla="*/ 1047749 h 1516514"/>
                  <a:gd name="connsiteX118" fmla="*/ 807835 w 818259"/>
                  <a:gd name="connsiteY118" fmla="*/ 1064027 h 1516514"/>
                  <a:gd name="connsiteX119" fmla="*/ 806310 w 818259"/>
                  <a:gd name="connsiteY119" fmla="*/ 1070239 h 1516514"/>
                  <a:gd name="connsiteX120" fmla="*/ 802045 w 818259"/>
                  <a:gd name="connsiteY120" fmla="*/ 1188246 h 1516514"/>
                  <a:gd name="connsiteX121" fmla="*/ 799190 w 818259"/>
                  <a:gd name="connsiteY121" fmla="*/ 1198950 h 1516514"/>
                  <a:gd name="connsiteX122" fmla="*/ 782704 w 818259"/>
                  <a:gd name="connsiteY122" fmla="*/ 1229062 h 1516514"/>
                  <a:gd name="connsiteX123" fmla="*/ 781901 w 818259"/>
                  <a:gd name="connsiteY123" fmla="*/ 1242045 h 1516514"/>
                  <a:gd name="connsiteX124" fmla="*/ 786805 w 818259"/>
                  <a:gd name="connsiteY124" fmla="*/ 1255191 h 1516514"/>
                  <a:gd name="connsiteX125" fmla="*/ 785263 w 818259"/>
                  <a:gd name="connsiteY125" fmla="*/ 1275681 h 1516514"/>
                  <a:gd name="connsiteX126" fmla="*/ 778489 w 818259"/>
                  <a:gd name="connsiteY126" fmla="*/ 1287467 h 1516514"/>
                  <a:gd name="connsiteX127" fmla="*/ 777669 w 818259"/>
                  <a:gd name="connsiteY127" fmla="*/ 1301024 h 1516514"/>
                  <a:gd name="connsiteX128" fmla="*/ 798403 w 818259"/>
                  <a:gd name="connsiteY128" fmla="*/ 1352544 h 1516514"/>
                  <a:gd name="connsiteX129" fmla="*/ 798157 w 818259"/>
                  <a:gd name="connsiteY129" fmla="*/ 1371461 h 1516514"/>
                  <a:gd name="connsiteX130" fmla="*/ 745993 w 818259"/>
                  <a:gd name="connsiteY130" fmla="*/ 1490811 h 1516514"/>
                  <a:gd name="connsiteX131" fmla="*/ 739103 w 818259"/>
                  <a:gd name="connsiteY131" fmla="*/ 1499204 h 1516514"/>
                  <a:gd name="connsiteX132" fmla="*/ 716302 w 818259"/>
                  <a:gd name="connsiteY132" fmla="*/ 1514055 h 1516514"/>
                  <a:gd name="connsiteX133" fmla="*/ 708281 w 818259"/>
                  <a:gd name="connsiteY133" fmla="*/ 1516514 h 1516514"/>
                  <a:gd name="connsiteX134" fmla="*/ 326745 w 818259"/>
                  <a:gd name="connsiteY134" fmla="*/ 1141217 h 1516514"/>
                  <a:gd name="connsiteX135" fmla="*/ 350136 w 818259"/>
                  <a:gd name="connsiteY135" fmla="*/ 1204638 h 1516514"/>
                  <a:gd name="connsiteX136" fmla="*/ 352843 w 818259"/>
                  <a:gd name="connsiteY136" fmla="*/ 1208965 h 1516514"/>
                  <a:gd name="connsiteX137" fmla="*/ 400447 w 818259"/>
                  <a:gd name="connsiteY137" fmla="*/ 1256388 h 1516514"/>
                  <a:gd name="connsiteX138" fmla="*/ 515027 w 818259"/>
                  <a:gd name="connsiteY138" fmla="*/ 1347069 h 1516514"/>
                  <a:gd name="connsiteX139" fmla="*/ 635792 w 818259"/>
                  <a:gd name="connsiteY139" fmla="*/ 1425931 h 1516514"/>
                  <a:gd name="connsiteX140" fmla="*/ 644470 w 818259"/>
                  <a:gd name="connsiteY140" fmla="*/ 1440815 h 1516514"/>
                  <a:gd name="connsiteX141" fmla="*/ 646980 w 818259"/>
                  <a:gd name="connsiteY141" fmla="*/ 1459879 h 1516514"/>
                  <a:gd name="connsiteX142" fmla="*/ 651540 w 818259"/>
                  <a:gd name="connsiteY142" fmla="*/ 1468485 h 1516514"/>
                  <a:gd name="connsiteX143" fmla="*/ 704721 w 818259"/>
                  <a:gd name="connsiteY143" fmla="*/ 1506613 h 1516514"/>
                  <a:gd name="connsiteX144" fmla="*/ 711660 w 818259"/>
                  <a:gd name="connsiteY144" fmla="*/ 1506809 h 1516514"/>
                  <a:gd name="connsiteX145" fmla="*/ 734445 w 818259"/>
                  <a:gd name="connsiteY145" fmla="*/ 1491959 h 1516514"/>
                  <a:gd name="connsiteX146" fmla="*/ 738152 w 818259"/>
                  <a:gd name="connsiteY146" fmla="*/ 1487287 h 1516514"/>
                  <a:gd name="connsiteX147" fmla="*/ 790316 w 818259"/>
                  <a:gd name="connsiteY147" fmla="*/ 1367952 h 1516514"/>
                  <a:gd name="connsiteX148" fmla="*/ 790464 w 818259"/>
                  <a:gd name="connsiteY148" fmla="*/ 1355708 h 1516514"/>
                  <a:gd name="connsiteX149" fmla="*/ 769729 w 818259"/>
                  <a:gd name="connsiteY149" fmla="*/ 1304171 h 1516514"/>
                  <a:gd name="connsiteX150" fmla="*/ 771058 w 818259"/>
                  <a:gd name="connsiteY150" fmla="*/ 1283107 h 1516514"/>
                  <a:gd name="connsiteX151" fmla="*/ 777832 w 818259"/>
                  <a:gd name="connsiteY151" fmla="*/ 1271321 h 1516514"/>
                  <a:gd name="connsiteX152" fmla="*/ 778768 w 818259"/>
                  <a:gd name="connsiteY152" fmla="*/ 1258142 h 1516514"/>
                  <a:gd name="connsiteX153" fmla="*/ 773863 w 818259"/>
                  <a:gd name="connsiteY153" fmla="*/ 1244979 h 1516514"/>
                  <a:gd name="connsiteX154" fmla="*/ 775192 w 818259"/>
                  <a:gd name="connsiteY154" fmla="*/ 1224866 h 1516514"/>
                  <a:gd name="connsiteX155" fmla="*/ 791694 w 818259"/>
                  <a:gd name="connsiteY155" fmla="*/ 1194737 h 1516514"/>
                  <a:gd name="connsiteX156" fmla="*/ 793482 w 818259"/>
                  <a:gd name="connsiteY156" fmla="*/ 1187902 h 1516514"/>
                  <a:gd name="connsiteX157" fmla="*/ 797747 w 818259"/>
                  <a:gd name="connsiteY157" fmla="*/ 1069846 h 1516514"/>
                  <a:gd name="connsiteX158" fmla="*/ 800158 w 818259"/>
                  <a:gd name="connsiteY158" fmla="*/ 1060174 h 1516514"/>
                  <a:gd name="connsiteX159" fmla="*/ 808180 w 818259"/>
                  <a:gd name="connsiteY159" fmla="*/ 1043897 h 1516514"/>
                  <a:gd name="connsiteX160" fmla="*/ 808557 w 818259"/>
                  <a:gd name="connsiteY160" fmla="*/ 1030980 h 1516514"/>
                  <a:gd name="connsiteX161" fmla="*/ 761937 w 818259"/>
                  <a:gd name="connsiteY161" fmla="*/ 917547 h 1516514"/>
                  <a:gd name="connsiteX162" fmla="*/ 756918 w 818259"/>
                  <a:gd name="connsiteY162" fmla="*/ 911990 h 1516514"/>
                  <a:gd name="connsiteX163" fmla="*/ 752423 w 818259"/>
                  <a:gd name="connsiteY163" fmla="*/ 912088 h 1516514"/>
                  <a:gd name="connsiteX164" fmla="*/ 731722 w 818259"/>
                  <a:gd name="connsiteY164" fmla="*/ 921317 h 1516514"/>
                  <a:gd name="connsiteX165" fmla="*/ 721436 w 818259"/>
                  <a:gd name="connsiteY165" fmla="*/ 921891 h 1516514"/>
                  <a:gd name="connsiteX166" fmla="*/ 705213 w 818259"/>
                  <a:gd name="connsiteY166" fmla="*/ 916564 h 1516514"/>
                  <a:gd name="connsiteX167" fmla="*/ 692746 w 818259"/>
                  <a:gd name="connsiteY167" fmla="*/ 895713 h 1516514"/>
                  <a:gd name="connsiteX168" fmla="*/ 695617 w 818259"/>
                  <a:gd name="connsiteY168" fmla="*/ 816932 h 1516514"/>
                  <a:gd name="connsiteX169" fmla="*/ 689679 w 818259"/>
                  <a:gd name="connsiteY169" fmla="*/ 804803 h 1516514"/>
                  <a:gd name="connsiteX170" fmla="*/ 682887 w 818259"/>
                  <a:gd name="connsiteY170" fmla="*/ 806179 h 1516514"/>
                  <a:gd name="connsiteX171" fmla="*/ 654755 w 818259"/>
                  <a:gd name="connsiteY171" fmla="*/ 832226 h 1516514"/>
                  <a:gd name="connsiteX172" fmla="*/ 643781 w 818259"/>
                  <a:gd name="connsiteY172" fmla="*/ 836406 h 1516514"/>
                  <a:gd name="connsiteX173" fmla="*/ 598949 w 818259"/>
                  <a:gd name="connsiteY173" fmla="*/ 834128 h 1516514"/>
                  <a:gd name="connsiteX174" fmla="*/ 585875 w 818259"/>
                  <a:gd name="connsiteY174" fmla="*/ 825522 h 1516514"/>
                  <a:gd name="connsiteX175" fmla="*/ 567520 w 818259"/>
                  <a:gd name="connsiteY175" fmla="*/ 794049 h 1516514"/>
                  <a:gd name="connsiteX176" fmla="*/ 561893 w 818259"/>
                  <a:gd name="connsiteY176" fmla="*/ 789738 h 1516514"/>
                  <a:gd name="connsiteX177" fmla="*/ 520867 w 818259"/>
                  <a:gd name="connsiteY177" fmla="*/ 784214 h 1516514"/>
                  <a:gd name="connsiteX178" fmla="*/ 530857 w 818259"/>
                  <a:gd name="connsiteY178" fmla="*/ 753839 h 1516514"/>
                  <a:gd name="connsiteX179" fmla="*/ 529233 w 818259"/>
                  <a:gd name="connsiteY179" fmla="*/ 740398 h 1516514"/>
                  <a:gd name="connsiteX180" fmla="*/ 501379 w 818259"/>
                  <a:gd name="connsiteY180" fmla="*/ 699713 h 1516514"/>
                  <a:gd name="connsiteX181" fmla="*/ 498771 w 818259"/>
                  <a:gd name="connsiteY181" fmla="*/ 694435 h 1516514"/>
                  <a:gd name="connsiteX182" fmla="*/ 473411 w 818259"/>
                  <a:gd name="connsiteY182" fmla="*/ 620096 h 1516514"/>
                  <a:gd name="connsiteX183" fmla="*/ 490143 w 818259"/>
                  <a:gd name="connsiteY183" fmla="*/ 604098 h 1516514"/>
                  <a:gd name="connsiteX184" fmla="*/ 490143 w 818259"/>
                  <a:gd name="connsiteY184" fmla="*/ 581345 h 1516514"/>
                  <a:gd name="connsiteX185" fmla="*/ 499460 w 818259"/>
                  <a:gd name="connsiteY185" fmla="*/ 562904 h 1516514"/>
                  <a:gd name="connsiteX186" fmla="*/ 522327 w 818259"/>
                  <a:gd name="connsiteY186" fmla="*/ 548987 h 1516514"/>
                  <a:gd name="connsiteX187" fmla="*/ 527314 w 818259"/>
                  <a:gd name="connsiteY187" fmla="*/ 535349 h 1516514"/>
                  <a:gd name="connsiteX188" fmla="*/ 523443 w 818259"/>
                  <a:gd name="connsiteY188" fmla="*/ 510286 h 1516514"/>
                  <a:gd name="connsiteX189" fmla="*/ 526215 w 818259"/>
                  <a:gd name="connsiteY189" fmla="*/ 494533 h 1516514"/>
                  <a:gd name="connsiteX190" fmla="*/ 537058 w 818259"/>
                  <a:gd name="connsiteY190" fmla="*/ 475666 h 1516514"/>
                  <a:gd name="connsiteX191" fmla="*/ 538879 w 818259"/>
                  <a:gd name="connsiteY191" fmla="*/ 470027 h 1516514"/>
                  <a:gd name="connsiteX192" fmla="*/ 542094 w 818259"/>
                  <a:gd name="connsiteY192" fmla="*/ 442619 h 1516514"/>
                  <a:gd name="connsiteX193" fmla="*/ 549836 w 818259"/>
                  <a:gd name="connsiteY193" fmla="*/ 428079 h 1516514"/>
                  <a:gd name="connsiteX194" fmla="*/ 616518 w 818259"/>
                  <a:gd name="connsiteY194" fmla="*/ 377362 h 1516514"/>
                  <a:gd name="connsiteX195" fmla="*/ 621390 w 818259"/>
                  <a:gd name="connsiteY195" fmla="*/ 374854 h 1516514"/>
                  <a:gd name="connsiteX196" fmla="*/ 668665 w 818259"/>
                  <a:gd name="connsiteY196" fmla="*/ 360462 h 1516514"/>
                  <a:gd name="connsiteX197" fmla="*/ 678376 w 818259"/>
                  <a:gd name="connsiteY197" fmla="*/ 347184 h 1516514"/>
                  <a:gd name="connsiteX198" fmla="*/ 729032 w 818259"/>
                  <a:gd name="connsiteY198" fmla="*/ 349643 h 1516514"/>
                  <a:gd name="connsiteX199" fmla="*/ 703458 w 818259"/>
                  <a:gd name="connsiteY199" fmla="*/ 315187 h 1516514"/>
                  <a:gd name="connsiteX200" fmla="*/ 680739 w 818259"/>
                  <a:gd name="connsiteY200" fmla="*/ 313482 h 1516514"/>
                  <a:gd name="connsiteX201" fmla="*/ 718008 w 818259"/>
                  <a:gd name="connsiteY201" fmla="*/ 236603 h 1516514"/>
                  <a:gd name="connsiteX202" fmla="*/ 715072 w 818259"/>
                  <a:gd name="connsiteY202" fmla="*/ 219212 h 1516514"/>
                  <a:gd name="connsiteX203" fmla="*/ 681641 w 818259"/>
                  <a:gd name="connsiteY203" fmla="*/ 193066 h 1516514"/>
                  <a:gd name="connsiteX204" fmla="*/ 676802 w 818259"/>
                  <a:gd name="connsiteY204" fmla="*/ 191706 h 1516514"/>
                  <a:gd name="connsiteX205" fmla="*/ 645881 w 818259"/>
                  <a:gd name="connsiteY205" fmla="*/ 197230 h 1516514"/>
                  <a:gd name="connsiteX206" fmla="*/ 635792 w 818259"/>
                  <a:gd name="connsiteY206" fmla="*/ 195279 h 1516514"/>
                  <a:gd name="connsiteX207" fmla="*/ 621586 w 818259"/>
                  <a:gd name="connsiteY207" fmla="*/ 186624 h 1516514"/>
                  <a:gd name="connsiteX208" fmla="*/ 615320 w 818259"/>
                  <a:gd name="connsiteY208" fmla="*/ 186624 h 1516514"/>
                  <a:gd name="connsiteX209" fmla="*/ 589730 w 818259"/>
                  <a:gd name="connsiteY209" fmla="*/ 202196 h 1516514"/>
                  <a:gd name="connsiteX210" fmla="*/ 579314 w 818259"/>
                  <a:gd name="connsiteY210" fmla="*/ 204082 h 1516514"/>
                  <a:gd name="connsiteX211" fmla="*/ 541028 w 818259"/>
                  <a:gd name="connsiteY211" fmla="*/ 196328 h 1516514"/>
                  <a:gd name="connsiteX212" fmla="*/ 528823 w 818259"/>
                  <a:gd name="connsiteY212" fmla="*/ 185510 h 1516514"/>
                  <a:gd name="connsiteX213" fmla="*/ 496836 w 818259"/>
                  <a:gd name="connsiteY213" fmla="*/ 110106 h 1516514"/>
                  <a:gd name="connsiteX214" fmla="*/ 493276 w 818259"/>
                  <a:gd name="connsiteY214" fmla="*/ 105451 h 1516514"/>
                  <a:gd name="connsiteX215" fmla="*/ 469359 w 818259"/>
                  <a:gd name="connsiteY215" fmla="*/ 88648 h 1516514"/>
                  <a:gd name="connsiteX216" fmla="*/ 463618 w 818259"/>
                  <a:gd name="connsiteY216" fmla="*/ 81993 h 1516514"/>
                  <a:gd name="connsiteX217" fmla="*/ 445984 w 818259"/>
                  <a:gd name="connsiteY217" fmla="*/ 48635 h 1516514"/>
                  <a:gd name="connsiteX218" fmla="*/ 443671 w 818259"/>
                  <a:gd name="connsiteY218" fmla="*/ 45603 h 1516514"/>
                  <a:gd name="connsiteX219" fmla="*/ 404023 w 818259"/>
                  <a:gd name="connsiteY219" fmla="*/ 10048 h 1516514"/>
                  <a:gd name="connsiteX220" fmla="*/ 393492 w 818259"/>
                  <a:gd name="connsiteY220" fmla="*/ 14638 h 1516514"/>
                  <a:gd name="connsiteX221" fmla="*/ 401431 w 818259"/>
                  <a:gd name="connsiteY221" fmla="*/ 68929 h 1516514"/>
                  <a:gd name="connsiteX222" fmla="*/ 400119 w 818259"/>
                  <a:gd name="connsiteY222" fmla="*/ 81305 h 1516514"/>
                  <a:gd name="connsiteX223" fmla="*/ 382272 w 818259"/>
                  <a:gd name="connsiteY223" fmla="*/ 128366 h 1516514"/>
                  <a:gd name="connsiteX224" fmla="*/ 379073 w 818259"/>
                  <a:gd name="connsiteY224" fmla="*/ 134022 h 1516514"/>
                  <a:gd name="connsiteX225" fmla="*/ 313835 w 818259"/>
                  <a:gd name="connsiteY225" fmla="*/ 216064 h 1516514"/>
                  <a:gd name="connsiteX226" fmla="*/ 307306 w 818259"/>
                  <a:gd name="connsiteY226" fmla="*/ 221146 h 1516514"/>
                  <a:gd name="connsiteX227" fmla="*/ 238197 w 818259"/>
                  <a:gd name="connsiteY227" fmla="*/ 250439 h 1516514"/>
                  <a:gd name="connsiteX228" fmla="*/ 233932 w 818259"/>
                  <a:gd name="connsiteY228" fmla="*/ 254618 h 1516514"/>
                  <a:gd name="connsiteX229" fmla="*/ 198418 w 818259"/>
                  <a:gd name="connsiteY229" fmla="*/ 319416 h 1516514"/>
                  <a:gd name="connsiteX230" fmla="*/ 197089 w 818259"/>
                  <a:gd name="connsiteY230" fmla="*/ 322859 h 1516514"/>
                  <a:gd name="connsiteX231" fmla="*/ 185131 w 818259"/>
                  <a:gd name="connsiteY231" fmla="*/ 371379 h 1516514"/>
                  <a:gd name="connsiteX232" fmla="*/ 179521 w 818259"/>
                  <a:gd name="connsiteY232" fmla="*/ 381526 h 1516514"/>
                  <a:gd name="connsiteX233" fmla="*/ 157622 w 818259"/>
                  <a:gd name="connsiteY233" fmla="*/ 402819 h 1516514"/>
                  <a:gd name="connsiteX234" fmla="*/ 145631 w 818259"/>
                  <a:gd name="connsiteY234" fmla="*/ 407261 h 1516514"/>
                  <a:gd name="connsiteX235" fmla="*/ 134000 w 818259"/>
                  <a:gd name="connsiteY235" fmla="*/ 399918 h 1516514"/>
                  <a:gd name="connsiteX236" fmla="*/ 116547 w 818259"/>
                  <a:gd name="connsiteY236" fmla="*/ 374248 h 1516514"/>
                  <a:gd name="connsiteX237" fmla="*/ 112692 w 818259"/>
                  <a:gd name="connsiteY237" fmla="*/ 370986 h 1516514"/>
                  <a:gd name="connsiteX238" fmla="*/ 93877 w 818259"/>
                  <a:gd name="connsiteY238" fmla="*/ 363691 h 1516514"/>
                  <a:gd name="connsiteX239" fmla="*/ 90481 w 818259"/>
                  <a:gd name="connsiteY239" fmla="*/ 363478 h 1516514"/>
                  <a:gd name="connsiteX240" fmla="*/ 60987 w 818259"/>
                  <a:gd name="connsiteY240" fmla="*/ 370936 h 1516514"/>
                  <a:gd name="connsiteX241" fmla="*/ 58953 w 818259"/>
                  <a:gd name="connsiteY241" fmla="*/ 343759 h 1516514"/>
                  <a:gd name="connsiteX242" fmla="*/ 64645 w 818259"/>
                  <a:gd name="connsiteY242" fmla="*/ 326301 h 1516514"/>
                  <a:gd name="connsiteX243" fmla="*/ 71584 w 818259"/>
                  <a:gd name="connsiteY243" fmla="*/ 318924 h 1516514"/>
                  <a:gd name="connsiteX244" fmla="*/ 74684 w 818259"/>
                  <a:gd name="connsiteY244" fmla="*/ 305942 h 1516514"/>
                  <a:gd name="connsiteX245" fmla="*/ 71502 w 818259"/>
                  <a:gd name="connsiteY245" fmla="*/ 290468 h 1516514"/>
                  <a:gd name="connsiteX246" fmla="*/ 28983 w 818259"/>
                  <a:gd name="connsiteY246" fmla="*/ 333972 h 1516514"/>
                  <a:gd name="connsiteX247" fmla="*/ 26342 w 818259"/>
                  <a:gd name="connsiteY247" fmla="*/ 338316 h 1516514"/>
                  <a:gd name="connsiteX248" fmla="*/ 9578 w 818259"/>
                  <a:gd name="connsiteY248" fmla="*/ 384788 h 1516514"/>
                  <a:gd name="connsiteX249" fmla="*/ 9774 w 818259"/>
                  <a:gd name="connsiteY249" fmla="*/ 396197 h 1516514"/>
                  <a:gd name="connsiteX250" fmla="*/ 35397 w 818259"/>
                  <a:gd name="connsiteY250" fmla="*/ 459651 h 1516514"/>
                  <a:gd name="connsiteX251" fmla="*/ 34134 w 818259"/>
                  <a:gd name="connsiteY251" fmla="*/ 480649 h 1516514"/>
                  <a:gd name="connsiteX252" fmla="*/ 26572 w 818259"/>
                  <a:gd name="connsiteY252" fmla="*/ 493926 h 1516514"/>
                  <a:gd name="connsiteX253" fmla="*/ 29328 w 818259"/>
                  <a:gd name="connsiteY253" fmla="*/ 512236 h 1516514"/>
                  <a:gd name="connsiteX254" fmla="*/ 61741 w 818259"/>
                  <a:gd name="connsiteY254" fmla="*/ 535890 h 1516514"/>
                  <a:gd name="connsiteX255" fmla="*/ 64497 w 818259"/>
                  <a:gd name="connsiteY255" fmla="*/ 538415 h 1516514"/>
                  <a:gd name="connsiteX256" fmla="*/ 109690 w 818259"/>
                  <a:gd name="connsiteY256" fmla="*/ 589459 h 1516514"/>
                  <a:gd name="connsiteX257" fmla="*/ 113758 w 818259"/>
                  <a:gd name="connsiteY257" fmla="*/ 596574 h 1516514"/>
                  <a:gd name="connsiteX258" fmla="*/ 132540 w 818259"/>
                  <a:gd name="connsiteY258" fmla="*/ 651159 h 1516514"/>
                  <a:gd name="connsiteX259" fmla="*/ 134033 w 818259"/>
                  <a:gd name="connsiteY259" fmla="*/ 654192 h 1516514"/>
                  <a:gd name="connsiteX260" fmla="*/ 156933 w 818259"/>
                  <a:gd name="connsiteY260" fmla="*/ 688386 h 1516514"/>
                  <a:gd name="connsiteX261" fmla="*/ 159295 w 818259"/>
                  <a:gd name="connsiteY261" fmla="*/ 693090 h 1516514"/>
                  <a:gd name="connsiteX262" fmla="*/ 218103 w 818259"/>
                  <a:gd name="connsiteY262" fmla="*/ 855470 h 1516514"/>
                  <a:gd name="connsiteX263" fmla="*/ 282307 w 818259"/>
                  <a:gd name="connsiteY263" fmla="*/ 1007573 h 1516514"/>
                  <a:gd name="connsiteX264" fmla="*/ 336062 w 818259"/>
                  <a:gd name="connsiteY264" fmla="*/ 1117121 h 1516514"/>
                  <a:gd name="connsiteX265" fmla="*/ 326778 w 818259"/>
                  <a:gd name="connsiteY265" fmla="*/ 1141102 h 15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818259" h="1516514">
                    <a:moveTo>
                      <a:pt x="708330" y="1516465"/>
                    </a:moveTo>
                    <a:cubicBezTo>
                      <a:pt x="705328" y="1516465"/>
                      <a:pt x="702342" y="1515514"/>
                      <a:pt x="699685" y="1513613"/>
                    </a:cubicBezTo>
                    <a:lnTo>
                      <a:pt x="646504" y="1475484"/>
                    </a:lnTo>
                    <a:cubicBezTo>
                      <a:pt x="642173" y="1472370"/>
                      <a:pt x="639221" y="1467108"/>
                      <a:pt x="638433" y="1461010"/>
                    </a:cubicBezTo>
                    <a:lnTo>
                      <a:pt x="635923" y="1441946"/>
                    </a:lnTo>
                    <a:cubicBezTo>
                      <a:pt x="635415" y="1438078"/>
                      <a:pt x="633610" y="1434783"/>
                      <a:pt x="631084" y="1433144"/>
                    </a:cubicBezTo>
                    <a:lnTo>
                      <a:pt x="509795" y="1353904"/>
                    </a:lnTo>
                    <a:lnTo>
                      <a:pt x="395854" y="1263797"/>
                    </a:lnTo>
                    <a:cubicBezTo>
                      <a:pt x="395345" y="1263371"/>
                      <a:pt x="394837" y="1262945"/>
                      <a:pt x="394378" y="1262469"/>
                    </a:cubicBezTo>
                    <a:lnTo>
                      <a:pt x="346774" y="1215063"/>
                    </a:lnTo>
                    <a:cubicBezTo>
                      <a:pt x="344772" y="1213080"/>
                      <a:pt x="343132" y="1210490"/>
                      <a:pt x="342082" y="1207621"/>
                    </a:cubicBezTo>
                    <a:lnTo>
                      <a:pt x="317559" y="1141135"/>
                    </a:lnTo>
                    <a:lnTo>
                      <a:pt x="326647" y="1117612"/>
                    </a:lnTo>
                    <a:lnTo>
                      <a:pt x="274368" y="1011080"/>
                    </a:lnTo>
                    <a:lnTo>
                      <a:pt x="209966" y="858470"/>
                    </a:lnTo>
                    <a:lnTo>
                      <a:pt x="151158" y="696073"/>
                    </a:lnTo>
                    <a:cubicBezTo>
                      <a:pt x="150798" y="695057"/>
                      <a:pt x="150306" y="694106"/>
                      <a:pt x="149732" y="693238"/>
                    </a:cubicBezTo>
                    <a:lnTo>
                      <a:pt x="126848" y="659060"/>
                    </a:lnTo>
                    <a:cubicBezTo>
                      <a:pt x="125847" y="657568"/>
                      <a:pt x="125011" y="655864"/>
                      <a:pt x="124371" y="654028"/>
                    </a:cubicBezTo>
                    <a:lnTo>
                      <a:pt x="105589" y="599442"/>
                    </a:lnTo>
                    <a:cubicBezTo>
                      <a:pt x="105031" y="597836"/>
                      <a:pt x="104195" y="596361"/>
                      <a:pt x="103194" y="595246"/>
                    </a:cubicBezTo>
                    <a:lnTo>
                      <a:pt x="58018" y="544217"/>
                    </a:lnTo>
                    <a:cubicBezTo>
                      <a:pt x="57591" y="543726"/>
                      <a:pt x="57099" y="543283"/>
                      <a:pt x="56591" y="542906"/>
                    </a:cubicBezTo>
                    <a:lnTo>
                      <a:pt x="24210" y="519269"/>
                    </a:lnTo>
                    <a:cubicBezTo>
                      <a:pt x="15795" y="513122"/>
                      <a:pt x="13432" y="499598"/>
                      <a:pt x="19042" y="489730"/>
                    </a:cubicBezTo>
                    <a:lnTo>
                      <a:pt x="26605" y="476469"/>
                    </a:lnTo>
                    <a:cubicBezTo>
                      <a:pt x="28819" y="472584"/>
                      <a:pt x="29115" y="467273"/>
                      <a:pt x="27375" y="462962"/>
                    </a:cubicBezTo>
                    <a:lnTo>
                      <a:pt x="1753" y="399492"/>
                    </a:lnTo>
                    <a:cubicBezTo>
                      <a:pt x="-478" y="393967"/>
                      <a:pt x="-577" y="387591"/>
                      <a:pt x="1441" y="381936"/>
                    </a:cubicBezTo>
                    <a:lnTo>
                      <a:pt x="18206" y="335480"/>
                    </a:lnTo>
                    <a:cubicBezTo>
                      <a:pt x="19256" y="332579"/>
                      <a:pt x="20798" y="330055"/>
                      <a:pt x="22799" y="328022"/>
                    </a:cubicBezTo>
                    <a:lnTo>
                      <a:pt x="76652" y="272928"/>
                    </a:lnTo>
                    <a:lnTo>
                      <a:pt x="83083" y="304270"/>
                    </a:lnTo>
                    <a:cubicBezTo>
                      <a:pt x="84625" y="311761"/>
                      <a:pt x="82558" y="319842"/>
                      <a:pt x="77817" y="324875"/>
                    </a:cubicBezTo>
                    <a:lnTo>
                      <a:pt x="70895" y="332235"/>
                    </a:lnTo>
                    <a:cubicBezTo>
                      <a:pt x="68500" y="334792"/>
                      <a:pt x="67204" y="338988"/>
                      <a:pt x="67515" y="343168"/>
                    </a:cubicBezTo>
                    <a:lnTo>
                      <a:pt x="68779" y="360134"/>
                    </a:lnTo>
                    <a:lnTo>
                      <a:pt x="88316" y="355200"/>
                    </a:lnTo>
                    <a:cubicBezTo>
                      <a:pt x="91153" y="354462"/>
                      <a:pt x="94139" y="354643"/>
                      <a:pt x="96960" y="355724"/>
                    </a:cubicBezTo>
                    <a:lnTo>
                      <a:pt x="115792" y="363019"/>
                    </a:lnTo>
                    <a:cubicBezTo>
                      <a:pt x="118876" y="364216"/>
                      <a:pt x="121599" y="366445"/>
                      <a:pt x="123650" y="369494"/>
                    </a:cubicBezTo>
                    <a:lnTo>
                      <a:pt x="141103" y="395148"/>
                    </a:lnTo>
                    <a:cubicBezTo>
                      <a:pt x="142563" y="397278"/>
                      <a:pt x="144466" y="398574"/>
                      <a:pt x="146467" y="398770"/>
                    </a:cubicBezTo>
                    <a:cubicBezTo>
                      <a:pt x="148304" y="398934"/>
                      <a:pt x="150060" y="398262"/>
                      <a:pt x="151601" y="396738"/>
                    </a:cubicBezTo>
                    <a:lnTo>
                      <a:pt x="173517" y="375428"/>
                    </a:lnTo>
                    <a:cubicBezTo>
                      <a:pt x="175026" y="373969"/>
                      <a:pt x="176175" y="371822"/>
                      <a:pt x="176781" y="369396"/>
                    </a:cubicBezTo>
                    <a:lnTo>
                      <a:pt x="188740" y="320875"/>
                    </a:lnTo>
                    <a:cubicBezTo>
                      <a:pt x="189232" y="318875"/>
                      <a:pt x="189954" y="317006"/>
                      <a:pt x="190889" y="315335"/>
                    </a:cubicBezTo>
                    <a:lnTo>
                      <a:pt x="226387" y="250553"/>
                    </a:lnTo>
                    <a:cubicBezTo>
                      <a:pt x="228421" y="246832"/>
                      <a:pt x="231357" y="244045"/>
                      <a:pt x="234834" y="242570"/>
                    </a:cubicBezTo>
                    <a:lnTo>
                      <a:pt x="303911" y="213294"/>
                    </a:lnTo>
                    <a:cubicBezTo>
                      <a:pt x="305076" y="212786"/>
                      <a:pt x="306158" y="211934"/>
                      <a:pt x="307093" y="210769"/>
                    </a:cubicBezTo>
                    <a:lnTo>
                      <a:pt x="372331" y="128727"/>
                    </a:lnTo>
                    <a:cubicBezTo>
                      <a:pt x="373102" y="127760"/>
                      <a:pt x="373741" y="126629"/>
                      <a:pt x="374217" y="125350"/>
                    </a:cubicBezTo>
                    <a:lnTo>
                      <a:pt x="392065" y="78289"/>
                    </a:lnTo>
                    <a:cubicBezTo>
                      <a:pt x="393000" y="75797"/>
                      <a:pt x="393312" y="72928"/>
                      <a:pt x="392901" y="70207"/>
                    </a:cubicBezTo>
                    <a:lnTo>
                      <a:pt x="384010" y="9393"/>
                    </a:lnTo>
                    <a:lnTo>
                      <a:pt x="405647" y="0"/>
                    </a:lnTo>
                    <a:lnTo>
                      <a:pt x="449429" y="39243"/>
                    </a:lnTo>
                    <a:cubicBezTo>
                      <a:pt x="451069" y="40735"/>
                      <a:pt x="452463" y="42554"/>
                      <a:pt x="453595" y="44652"/>
                    </a:cubicBezTo>
                    <a:lnTo>
                      <a:pt x="471230" y="78026"/>
                    </a:lnTo>
                    <a:cubicBezTo>
                      <a:pt x="472033" y="79551"/>
                      <a:pt x="473099" y="80813"/>
                      <a:pt x="474297" y="81665"/>
                    </a:cubicBezTo>
                    <a:lnTo>
                      <a:pt x="498214" y="98467"/>
                    </a:lnTo>
                    <a:cubicBezTo>
                      <a:pt x="501018" y="100435"/>
                      <a:pt x="503266" y="103303"/>
                      <a:pt x="504742" y="106778"/>
                    </a:cubicBezTo>
                    <a:lnTo>
                      <a:pt x="536730" y="182182"/>
                    </a:lnTo>
                    <a:cubicBezTo>
                      <a:pt x="538042" y="185296"/>
                      <a:pt x="540289" y="187427"/>
                      <a:pt x="542750" y="187935"/>
                    </a:cubicBezTo>
                    <a:lnTo>
                      <a:pt x="581020" y="195689"/>
                    </a:lnTo>
                    <a:cubicBezTo>
                      <a:pt x="582447" y="195968"/>
                      <a:pt x="583907" y="195689"/>
                      <a:pt x="585269" y="194886"/>
                    </a:cubicBezTo>
                    <a:lnTo>
                      <a:pt x="610842" y="179313"/>
                    </a:lnTo>
                    <a:cubicBezTo>
                      <a:pt x="615583" y="176428"/>
                      <a:pt x="621275" y="176428"/>
                      <a:pt x="626048" y="179313"/>
                    </a:cubicBezTo>
                    <a:lnTo>
                      <a:pt x="640254" y="187968"/>
                    </a:lnTo>
                    <a:cubicBezTo>
                      <a:pt x="641567" y="188788"/>
                      <a:pt x="642993" y="189099"/>
                      <a:pt x="644355" y="188804"/>
                    </a:cubicBezTo>
                    <a:lnTo>
                      <a:pt x="675260" y="183280"/>
                    </a:lnTo>
                    <a:cubicBezTo>
                      <a:pt x="679295" y="182526"/>
                      <a:pt x="683495" y="183641"/>
                      <a:pt x="686939" y="186329"/>
                    </a:cubicBezTo>
                    <a:lnTo>
                      <a:pt x="720354" y="212458"/>
                    </a:lnTo>
                    <a:cubicBezTo>
                      <a:pt x="728047" y="218490"/>
                      <a:pt x="730409" y="230751"/>
                      <a:pt x="725734" y="240390"/>
                    </a:cubicBezTo>
                    <a:lnTo>
                      <a:pt x="693976" y="305893"/>
                    </a:lnTo>
                    <a:lnTo>
                      <a:pt x="708002" y="306974"/>
                    </a:lnTo>
                    <a:lnTo>
                      <a:pt x="746747" y="359167"/>
                    </a:lnTo>
                    <a:lnTo>
                      <a:pt x="682559" y="356036"/>
                    </a:lnTo>
                    <a:lnTo>
                      <a:pt x="673882" y="367904"/>
                    </a:lnTo>
                    <a:lnTo>
                      <a:pt x="623834" y="383132"/>
                    </a:lnTo>
                    <a:cubicBezTo>
                      <a:pt x="623112" y="383346"/>
                      <a:pt x="622374" y="383739"/>
                      <a:pt x="621669" y="384264"/>
                    </a:cubicBezTo>
                    <a:lnTo>
                      <a:pt x="555004" y="434981"/>
                    </a:lnTo>
                    <a:cubicBezTo>
                      <a:pt x="552674" y="436751"/>
                      <a:pt x="551017" y="439997"/>
                      <a:pt x="550591" y="443685"/>
                    </a:cubicBezTo>
                    <a:lnTo>
                      <a:pt x="547376" y="471092"/>
                    </a:lnTo>
                    <a:cubicBezTo>
                      <a:pt x="546998" y="474321"/>
                      <a:pt x="545998" y="477403"/>
                      <a:pt x="544472" y="480026"/>
                    </a:cubicBezTo>
                    <a:lnTo>
                      <a:pt x="533629" y="498893"/>
                    </a:lnTo>
                    <a:cubicBezTo>
                      <a:pt x="531989" y="501746"/>
                      <a:pt x="531349" y="505466"/>
                      <a:pt x="531891" y="509040"/>
                    </a:cubicBezTo>
                    <a:lnTo>
                      <a:pt x="535762" y="534103"/>
                    </a:lnTo>
                    <a:cubicBezTo>
                      <a:pt x="537156" y="543135"/>
                      <a:pt x="533449" y="552315"/>
                      <a:pt x="526740" y="556396"/>
                    </a:cubicBezTo>
                    <a:lnTo>
                      <a:pt x="503873" y="570330"/>
                    </a:lnTo>
                    <a:cubicBezTo>
                      <a:pt x="500773" y="572215"/>
                      <a:pt x="498689" y="576657"/>
                      <a:pt x="498689" y="581411"/>
                    </a:cubicBezTo>
                    <a:lnTo>
                      <a:pt x="498689" y="607819"/>
                    </a:lnTo>
                    <a:lnTo>
                      <a:pt x="483270" y="622572"/>
                    </a:lnTo>
                    <a:lnTo>
                      <a:pt x="506858" y="691713"/>
                    </a:lnTo>
                    <a:cubicBezTo>
                      <a:pt x="507268" y="692910"/>
                      <a:pt x="507794" y="693975"/>
                      <a:pt x="508433" y="694910"/>
                    </a:cubicBezTo>
                    <a:lnTo>
                      <a:pt x="536287" y="735595"/>
                    </a:lnTo>
                    <a:cubicBezTo>
                      <a:pt x="540289" y="741447"/>
                      <a:pt x="541323" y="749479"/>
                      <a:pt x="538977" y="756593"/>
                    </a:cubicBezTo>
                    <a:lnTo>
                      <a:pt x="532235" y="777116"/>
                    </a:lnTo>
                    <a:lnTo>
                      <a:pt x="563009" y="781263"/>
                    </a:lnTo>
                    <a:cubicBezTo>
                      <a:pt x="567782" y="781919"/>
                      <a:pt x="572129" y="785001"/>
                      <a:pt x="574901" y="789787"/>
                    </a:cubicBezTo>
                    <a:lnTo>
                      <a:pt x="593257" y="821260"/>
                    </a:lnTo>
                    <a:cubicBezTo>
                      <a:pt x="594816" y="823899"/>
                      <a:pt x="597014" y="825489"/>
                      <a:pt x="599327" y="825587"/>
                    </a:cubicBezTo>
                    <a:lnTo>
                      <a:pt x="644158" y="827866"/>
                    </a:lnTo>
                    <a:cubicBezTo>
                      <a:pt x="645799" y="828178"/>
                      <a:pt x="647423" y="827292"/>
                      <a:pt x="648850" y="825981"/>
                    </a:cubicBezTo>
                    <a:lnTo>
                      <a:pt x="676982" y="799918"/>
                    </a:lnTo>
                    <a:cubicBezTo>
                      <a:pt x="681657" y="795623"/>
                      <a:pt x="687743" y="794524"/>
                      <a:pt x="693222" y="797049"/>
                    </a:cubicBezTo>
                    <a:cubicBezTo>
                      <a:pt x="700193" y="800245"/>
                      <a:pt x="704491" y="808179"/>
                      <a:pt x="704163" y="817293"/>
                    </a:cubicBezTo>
                    <a:lnTo>
                      <a:pt x="701293" y="896074"/>
                    </a:lnTo>
                    <a:cubicBezTo>
                      <a:pt x="701079" y="901843"/>
                      <a:pt x="703901" y="907138"/>
                      <a:pt x="707837" y="908450"/>
                    </a:cubicBezTo>
                    <a:lnTo>
                      <a:pt x="724045" y="913761"/>
                    </a:lnTo>
                    <a:cubicBezTo>
                      <a:pt x="725439" y="914203"/>
                      <a:pt x="726800" y="914121"/>
                      <a:pt x="728162" y="913515"/>
                    </a:cubicBezTo>
                    <a:lnTo>
                      <a:pt x="748880" y="904286"/>
                    </a:lnTo>
                    <a:cubicBezTo>
                      <a:pt x="752472" y="902696"/>
                      <a:pt x="756442" y="902581"/>
                      <a:pt x="760068" y="904073"/>
                    </a:cubicBezTo>
                    <a:cubicBezTo>
                      <a:pt x="764365" y="905777"/>
                      <a:pt x="767843" y="909433"/>
                      <a:pt x="769860" y="914351"/>
                    </a:cubicBezTo>
                    <a:lnTo>
                      <a:pt x="816480" y="1027784"/>
                    </a:lnTo>
                    <a:cubicBezTo>
                      <a:pt x="819055" y="1034062"/>
                      <a:pt x="818826" y="1041733"/>
                      <a:pt x="815857" y="1047749"/>
                    </a:cubicBezTo>
                    <a:lnTo>
                      <a:pt x="807835" y="1064027"/>
                    </a:lnTo>
                    <a:cubicBezTo>
                      <a:pt x="806933" y="1065879"/>
                      <a:pt x="806391" y="1068026"/>
                      <a:pt x="806310" y="1070239"/>
                    </a:cubicBezTo>
                    <a:lnTo>
                      <a:pt x="802045" y="1188246"/>
                    </a:lnTo>
                    <a:cubicBezTo>
                      <a:pt x="801913" y="1192115"/>
                      <a:pt x="800913" y="1195803"/>
                      <a:pt x="799190" y="1198950"/>
                    </a:cubicBezTo>
                    <a:lnTo>
                      <a:pt x="782704" y="1229062"/>
                    </a:lnTo>
                    <a:cubicBezTo>
                      <a:pt x="780638" y="1232849"/>
                      <a:pt x="780326" y="1237816"/>
                      <a:pt x="781901" y="1242045"/>
                    </a:cubicBezTo>
                    <a:lnTo>
                      <a:pt x="786805" y="1255191"/>
                    </a:lnTo>
                    <a:cubicBezTo>
                      <a:pt x="789299" y="1261846"/>
                      <a:pt x="788709" y="1269698"/>
                      <a:pt x="785263" y="1275681"/>
                    </a:cubicBezTo>
                    <a:lnTo>
                      <a:pt x="778489" y="1287467"/>
                    </a:lnTo>
                    <a:cubicBezTo>
                      <a:pt x="776242" y="1291352"/>
                      <a:pt x="775930" y="1296663"/>
                      <a:pt x="777669" y="1301024"/>
                    </a:cubicBezTo>
                    <a:lnTo>
                      <a:pt x="798403" y="1352544"/>
                    </a:lnTo>
                    <a:cubicBezTo>
                      <a:pt x="800814" y="1358527"/>
                      <a:pt x="800716" y="1365592"/>
                      <a:pt x="798157" y="1371461"/>
                    </a:cubicBezTo>
                    <a:lnTo>
                      <a:pt x="745993" y="1490811"/>
                    </a:lnTo>
                    <a:cubicBezTo>
                      <a:pt x="744418" y="1494384"/>
                      <a:pt x="742040" y="1497286"/>
                      <a:pt x="739103" y="1499204"/>
                    </a:cubicBezTo>
                    <a:lnTo>
                      <a:pt x="716302" y="1514055"/>
                    </a:lnTo>
                    <a:cubicBezTo>
                      <a:pt x="713809" y="1515678"/>
                      <a:pt x="711053" y="1516514"/>
                      <a:pt x="708281" y="1516514"/>
                    </a:cubicBezTo>
                    <a:close/>
                    <a:moveTo>
                      <a:pt x="326745" y="1141217"/>
                    </a:moveTo>
                    <a:lnTo>
                      <a:pt x="350136" y="1204638"/>
                    </a:lnTo>
                    <a:cubicBezTo>
                      <a:pt x="350776" y="1206343"/>
                      <a:pt x="351711" y="1207867"/>
                      <a:pt x="352843" y="1208965"/>
                    </a:cubicBezTo>
                    <a:lnTo>
                      <a:pt x="400447" y="1256388"/>
                    </a:lnTo>
                    <a:lnTo>
                      <a:pt x="515027" y="1347069"/>
                    </a:lnTo>
                    <a:lnTo>
                      <a:pt x="635792" y="1425931"/>
                    </a:lnTo>
                    <a:cubicBezTo>
                      <a:pt x="640451" y="1428964"/>
                      <a:pt x="643617" y="1434390"/>
                      <a:pt x="644470" y="1440815"/>
                    </a:cubicBezTo>
                    <a:lnTo>
                      <a:pt x="646980" y="1459879"/>
                    </a:lnTo>
                    <a:cubicBezTo>
                      <a:pt x="647455" y="1463551"/>
                      <a:pt x="649161" y="1466781"/>
                      <a:pt x="651540" y="1468485"/>
                    </a:cubicBezTo>
                    <a:lnTo>
                      <a:pt x="704721" y="1506613"/>
                    </a:lnTo>
                    <a:cubicBezTo>
                      <a:pt x="706952" y="1508220"/>
                      <a:pt x="709396" y="1508285"/>
                      <a:pt x="711660" y="1506809"/>
                    </a:cubicBezTo>
                    <a:lnTo>
                      <a:pt x="734445" y="1491959"/>
                    </a:lnTo>
                    <a:cubicBezTo>
                      <a:pt x="735970" y="1490958"/>
                      <a:pt x="737266" y="1489336"/>
                      <a:pt x="738152" y="1487287"/>
                    </a:cubicBezTo>
                    <a:lnTo>
                      <a:pt x="790316" y="1367952"/>
                    </a:lnTo>
                    <a:cubicBezTo>
                      <a:pt x="791940" y="1364198"/>
                      <a:pt x="792006" y="1359511"/>
                      <a:pt x="790464" y="1355708"/>
                    </a:cubicBezTo>
                    <a:lnTo>
                      <a:pt x="769729" y="1304171"/>
                    </a:lnTo>
                    <a:cubicBezTo>
                      <a:pt x="766990" y="1297368"/>
                      <a:pt x="767514" y="1289287"/>
                      <a:pt x="771058" y="1283107"/>
                    </a:cubicBezTo>
                    <a:lnTo>
                      <a:pt x="777832" y="1271321"/>
                    </a:lnTo>
                    <a:cubicBezTo>
                      <a:pt x="779998" y="1267567"/>
                      <a:pt x="780359" y="1262387"/>
                      <a:pt x="778768" y="1258142"/>
                    </a:cubicBezTo>
                    <a:lnTo>
                      <a:pt x="773863" y="1244979"/>
                    </a:lnTo>
                    <a:cubicBezTo>
                      <a:pt x="771435" y="1238488"/>
                      <a:pt x="771944" y="1230784"/>
                      <a:pt x="775192" y="1224866"/>
                    </a:cubicBezTo>
                    <a:lnTo>
                      <a:pt x="791694" y="1194737"/>
                    </a:lnTo>
                    <a:cubicBezTo>
                      <a:pt x="792793" y="1192770"/>
                      <a:pt x="793400" y="1190410"/>
                      <a:pt x="793482" y="1187902"/>
                    </a:cubicBezTo>
                    <a:lnTo>
                      <a:pt x="797747" y="1069846"/>
                    </a:lnTo>
                    <a:cubicBezTo>
                      <a:pt x="797878" y="1066437"/>
                      <a:pt x="798715" y="1063092"/>
                      <a:pt x="800158" y="1060174"/>
                    </a:cubicBezTo>
                    <a:lnTo>
                      <a:pt x="808180" y="1043897"/>
                    </a:lnTo>
                    <a:cubicBezTo>
                      <a:pt x="810082" y="1039996"/>
                      <a:pt x="810247" y="1035062"/>
                      <a:pt x="808557" y="1030980"/>
                    </a:cubicBezTo>
                    <a:lnTo>
                      <a:pt x="761937" y="917547"/>
                    </a:lnTo>
                    <a:cubicBezTo>
                      <a:pt x="760822" y="914842"/>
                      <a:pt x="759001" y="912810"/>
                      <a:pt x="756918" y="911990"/>
                    </a:cubicBezTo>
                    <a:cubicBezTo>
                      <a:pt x="755441" y="911384"/>
                      <a:pt x="753932" y="911417"/>
                      <a:pt x="752423" y="912088"/>
                    </a:cubicBezTo>
                    <a:lnTo>
                      <a:pt x="731722" y="921317"/>
                    </a:lnTo>
                    <a:cubicBezTo>
                      <a:pt x="728441" y="922793"/>
                      <a:pt x="724881" y="922989"/>
                      <a:pt x="721436" y="921891"/>
                    </a:cubicBezTo>
                    <a:lnTo>
                      <a:pt x="705213" y="916564"/>
                    </a:lnTo>
                    <a:cubicBezTo>
                      <a:pt x="697503" y="914023"/>
                      <a:pt x="692385" y="905466"/>
                      <a:pt x="692746" y="895713"/>
                    </a:cubicBezTo>
                    <a:lnTo>
                      <a:pt x="695617" y="816932"/>
                    </a:lnTo>
                    <a:cubicBezTo>
                      <a:pt x="695847" y="810539"/>
                      <a:pt x="692812" y="806228"/>
                      <a:pt x="689679" y="804803"/>
                    </a:cubicBezTo>
                    <a:cubicBezTo>
                      <a:pt x="687349" y="803720"/>
                      <a:pt x="685003" y="804229"/>
                      <a:pt x="682887" y="806179"/>
                    </a:cubicBezTo>
                    <a:lnTo>
                      <a:pt x="654755" y="832226"/>
                    </a:lnTo>
                    <a:cubicBezTo>
                      <a:pt x="651655" y="835111"/>
                      <a:pt x="647734" y="836390"/>
                      <a:pt x="643781" y="836406"/>
                    </a:cubicBezTo>
                    <a:lnTo>
                      <a:pt x="598949" y="834128"/>
                    </a:lnTo>
                    <a:cubicBezTo>
                      <a:pt x="593700" y="833865"/>
                      <a:pt x="588927" y="830735"/>
                      <a:pt x="585875" y="825522"/>
                    </a:cubicBezTo>
                    <a:lnTo>
                      <a:pt x="567520" y="794049"/>
                    </a:lnTo>
                    <a:cubicBezTo>
                      <a:pt x="566076" y="791590"/>
                      <a:pt x="564025" y="790017"/>
                      <a:pt x="561893" y="789738"/>
                    </a:cubicBezTo>
                    <a:lnTo>
                      <a:pt x="520867" y="784214"/>
                    </a:lnTo>
                    <a:lnTo>
                      <a:pt x="530857" y="753839"/>
                    </a:lnTo>
                    <a:cubicBezTo>
                      <a:pt x="532350" y="749299"/>
                      <a:pt x="531710" y="744021"/>
                      <a:pt x="529233" y="740398"/>
                    </a:cubicBezTo>
                    <a:lnTo>
                      <a:pt x="501379" y="699713"/>
                    </a:lnTo>
                    <a:cubicBezTo>
                      <a:pt x="500297" y="698139"/>
                      <a:pt x="499428" y="696353"/>
                      <a:pt x="498771" y="694435"/>
                    </a:cubicBezTo>
                    <a:lnTo>
                      <a:pt x="473411" y="620096"/>
                    </a:lnTo>
                    <a:lnTo>
                      <a:pt x="490143" y="604098"/>
                    </a:lnTo>
                    <a:lnTo>
                      <a:pt x="490143" y="581345"/>
                    </a:lnTo>
                    <a:cubicBezTo>
                      <a:pt x="490143" y="573461"/>
                      <a:pt x="493719" y="566396"/>
                      <a:pt x="499460" y="562904"/>
                    </a:cubicBezTo>
                    <a:lnTo>
                      <a:pt x="522327" y="548987"/>
                    </a:lnTo>
                    <a:cubicBezTo>
                      <a:pt x="526084" y="546709"/>
                      <a:pt x="528183" y="540955"/>
                      <a:pt x="527314" y="535349"/>
                    </a:cubicBezTo>
                    <a:lnTo>
                      <a:pt x="523443" y="510286"/>
                    </a:lnTo>
                    <a:cubicBezTo>
                      <a:pt x="522606" y="504811"/>
                      <a:pt x="523607" y="499074"/>
                      <a:pt x="526215" y="494533"/>
                    </a:cubicBezTo>
                    <a:lnTo>
                      <a:pt x="537058" y="475666"/>
                    </a:lnTo>
                    <a:cubicBezTo>
                      <a:pt x="537993" y="474059"/>
                      <a:pt x="538616" y="472092"/>
                      <a:pt x="538879" y="470027"/>
                    </a:cubicBezTo>
                    <a:lnTo>
                      <a:pt x="542094" y="442619"/>
                    </a:lnTo>
                    <a:cubicBezTo>
                      <a:pt x="542799" y="436570"/>
                      <a:pt x="545621" y="431276"/>
                      <a:pt x="549836" y="428079"/>
                    </a:cubicBezTo>
                    <a:lnTo>
                      <a:pt x="616518" y="377362"/>
                    </a:lnTo>
                    <a:cubicBezTo>
                      <a:pt x="618060" y="376199"/>
                      <a:pt x="619700" y="375363"/>
                      <a:pt x="621390" y="374854"/>
                    </a:cubicBezTo>
                    <a:lnTo>
                      <a:pt x="668665" y="360462"/>
                    </a:lnTo>
                    <a:lnTo>
                      <a:pt x="678376" y="347184"/>
                    </a:lnTo>
                    <a:lnTo>
                      <a:pt x="729032" y="349643"/>
                    </a:lnTo>
                    <a:lnTo>
                      <a:pt x="703458" y="315187"/>
                    </a:lnTo>
                    <a:lnTo>
                      <a:pt x="680739" y="313482"/>
                    </a:lnTo>
                    <a:lnTo>
                      <a:pt x="718008" y="236603"/>
                    </a:lnTo>
                    <a:cubicBezTo>
                      <a:pt x="720895" y="230669"/>
                      <a:pt x="719550" y="222719"/>
                      <a:pt x="715072" y="219212"/>
                    </a:cubicBezTo>
                    <a:lnTo>
                      <a:pt x="681641" y="193066"/>
                    </a:lnTo>
                    <a:cubicBezTo>
                      <a:pt x="680132" y="191870"/>
                      <a:pt x="678459" y="191394"/>
                      <a:pt x="676802" y="191706"/>
                    </a:cubicBezTo>
                    <a:lnTo>
                      <a:pt x="645881" y="197230"/>
                    </a:lnTo>
                    <a:cubicBezTo>
                      <a:pt x="642420" y="197853"/>
                      <a:pt x="638925" y="197197"/>
                      <a:pt x="635792" y="195279"/>
                    </a:cubicBezTo>
                    <a:lnTo>
                      <a:pt x="621586" y="186624"/>
                    </a:lnTo>
                    <a:cubicBezTo>
                      <a:pt x="619552" y="185362"/>
                      <a:pt x="617321" y="185378"/>
                      <a:pt x="615320" y="186624"/>
                    </a:cubicBezTo>
                    <a:lnTo>
                      <a:pt x="589730" y="202196"/>
                    </a:lnTo>
                    <a:cubicBezTo>
                      <a:pt x="586466" y="204131"/>
                      <a:pt x="582857" y="204770"/>
                      <a:pt x="579314" y="204082"/>
                    </a:cubicBezTo>
                    <a:lnTo>
                      <a:pt x="541028" y="196328"/>
                    </a:lnTo>
                    <a:cubicBezTo>
                      <a:pt x="535729" y="195230"/>
                      <a:pt x="531267" y="191312"/>
                      <a:pt x="528823" y="185510"/>
                    </a:cubicBezTo>
                    <a:lnTo>
                      <a:pt x="496836" y="110106"/>
                    </a:lnTo>
                    <a:cubicBezTo>
                      <a:pt x="495983" y="108106"/>
                      <a:pt x="494769" y="106500"/>
                      <a:pt x="493276" y="105451"/>
                    </a:cubicBezTo>
                    <a:lnTo>
                      <a:pt x="469359" y="88648"/>
                    </a:lnTo>
                    <a:cubicBezTo>
                      <a:pt x="467013" y="86993"/>
                      <a:pt x="465078" y="84763"/>
                      <a:pt x="463618" y="81993"/>
                    </a:cubicBezTo>
                    <a:lnTo>
                      <a:pt x="445984" y="48635"/>
                    </a:lnTo>
                    <a:cubicBezTo>
                      <a:pt x="445344" y="47422"/>
                      <a:pt x="444573" y="46406"/>
                      <a:pt x="443671" y="45603"/>
                    </a:cubicBezTo>
                    <a:lnTo>
                      <a:pt x="404023" y="10048"/>
                    </a:lnTo>
                    <a:lnTo>
                      <a:pt x="393492" y="14638"/>
                    </a:lnTo>
                    <a:lnTo>
                      <a:pt x="401431" y="68929"/>
                    </a:lnTo>
                    <a:cubicBezTo>
                      <a:pt x="402038" y="73142"/>
                      <a:pt x="401596" y="77404"/>
                      <a:pt x="400119" y="81305"/>
                    </a:cubicBezTo>
                    <a:lnTo>
                      <a:pt x="382272" y="128366"/>
                    </a:lnTo>
                    <a:cubicBezTo>
                      <a:pt x="381468" y="130465"/>
                      <a:pt x="380401" y="132382"/>
                      <a:pt x="379073" y="134022"/>
                    </a:cubicBezTo>
                    <a:lnTo>
                      <a:pt x="313835" y="216064"/>
                    </a:lnTo>
                    <a:cubicBezTo>
                      <a:pt x="312030" y="218326"/>
                      <a:pt x="309783" y="220080"/>
                      <a:pt x="307306" y="221146"/>
                    </a:cubicBezTo>
                    <a:lnTo>
                      <a:pt x="238197" y="250439"/>
                    </a:lnTo>
                    <a:cubicBezTo>
                      <a:pt x="236540" y="251143"/>
                      <a:pt x="235015" y="252619"/>
                      <a:pt x="233932" y="254618"/>
                    </a:cubicBezTo>
                    <a:lnTo>
                      <a:pt x="198418" y="319416"/>
                    </a:lnTo>
                    <a:cubicBezTo>
                      <a:pt x="197844" y="320466"/>
                      <a:pt x="197401" y="321597"/>
                      <a:pt x="197089" y="322859"/>
                    </a:cubicBezTo>
                    <a:lnTo>
                      <a:pt x="185131" y="371379"/>
                    </a:lnTo>
                    <a:cubicBezTo>
                      <a:pt x="184130" y="375412"/>
                      <a:pt x="182195" y="378919"/>
                      <a:pt x="179521" y="381526"/>
                    </a:cubicBezTo>
                    <a:lnTo>
                      <a:pt x="157622" y="402819"/>
                    </a:lnTo>
                    <a:cubicBezTo>
                      <a:pt x="154243" y="406114"/>
                      <a:pt x="149994" y="407721"/>
                      <a:pt x="145631" y="407261"/>
                    </a:cubicBezTo>
                    <a:cubicBezTo>
                      <a:pt x="141038" y="406803"/>
                      <a:pt x="136920" y="404212"/>
                      <a:pt x="134000" y="399918"/>
                    </a:cubicBezTo>
                    <a:lnTo>
                      <a:pt x="116547" y="374248"/>
                    </a:lnTo>
                    <a:cubicBezTo>
                      <a:pt x="115480" y="372674"/>
                      <a:pt x="114152" y="371543"/>
                      <a:pt x="112692" y="370986"/>
                    </a:cubicBezTo>
                    <a:lnTo>
                      <a:pt x="93877" y="363691"/>
                    </a:lnTo>
                    <a:cubicBezTo>
                      <a:pt x="92745" y="363232"/>
                      <a:pt x="91580" y="363183"/>
                      <a:pt x="90481" y="363478"/>
                    </a:cubicBezTo>
                    <a:lnTo>
                      <a:pt x="60987" y="370936"/>
                    </a:lnTo>
                    <a:lnTo>
                      <a:pt x="58953" y="343759"/>
                    </a:lnTo>
                    <a:cubicBezTo>
                      <a:pt x="58461" y="337152"/>
                      <a:pt x="60593" y="330629"/>
                      <a:pt x="64645" y="326301"/>
                    </a:cubicBezTo>
                    <a:lnTo>
                      <a:pt x="71584" y="318924"/>
                    </a:lnTo>
                    <a:cubicBezTo>
                      <a:pt x="74422" y="315925"/>
                      <a:pt x="75652" y="310696"/>
                      <a:pt x="74684" y="305942"/>
                    </a:cubicBezTo>
                    <a:lnTo>
                      <a:pt x="71502" y="290468"/>
                    </a:lnTo>
                    <a:lnTo>
                      <a:pt x="28983" y="333972"/>
                    </a:lnTo>
                    <a:cubicBezTo>
                      <a:pt x="27868" y="335120"/>
                      <a:pt x="26965" y="336612"/>
                      <a:pt x="26342" y="338316"/>
                    </a:cubicBezTo>
                    <a:lnTo>
                      <a:pt x="9578" y="384788"/>
                    </a:lnTo>
                    <a:cubicBezTo>
                      <a:pt x="8281" y="388394"/>
                      <a:pt x="8347" y="392673"/>
                      <a:pt x="9774" y="396197"/>
                    </a:cubicBezTo>
                    <a:lnTo>
                      <a:pt x="35397" y="459651"/>
                    </a:lnTo>
                    <a:cubicBezTo>
                      <a:pt x="38120" y="466421"/>
                      <a:pt x="37644" y="474469"/>
                      <a:pt x="34134" y="480649"/>
                    </a:cubicBezTo>
                    <a:lnTo>
                      <a:pt x="26572" y="493926"/>
                    </a:lnTo>
                    <a:cubicBezTo>
                      <a:pt x="23143" y="499942"/>
                      <a:pt x="24455" y="508679"/>
                      <a:pt x="29328" y="512236"/>
                    </a:cubicBezTo>
                    <a:lnTo>
                      <a:pt x="61741" y="535890"/>
                    </a:lnTo>
                    <a:cubicBezTo>
                      <a:pt x="62742" y="536628"/>
                      <a:pt x="63661" y="537480"/>
                      <a:pt x="64497" y="538415"/>
                    </a:cubicBezTo>
                    <a:lnTo>
                      <a:pt x="109690" y="589459"/>
                    </a:lnTo>
                    <a:cubicBezTo>
                      <a:pt x="111461" y="591459"/>
                      <a:pt x="112823" y="593836"/>
                      <a:pt x="113758" y="596574"/>
                    </a:cubicBezTo>
                    <a:lnTo>
                      <a:pt x="132540" y="651159"/>
                    </a:lnTo>
                    <a:cubicBezTo>
                      <a:pt x="132934" y="652290"/>
                      <a:pt x="133426" y="653307"/>
                      <a:pt x="134033" y="654192"/>
                    </a:cubicBezTo>
                    <a:lnTo>
                      <a:pt x="156933" y="688386"/>
                    </a:lnTo>
                    <a:cubicBezTo>
                      <a:pt x="157900" y="689828"/>
                      <a:pt x="158704" y="691402"/>
                      <a:pt x="159295" y="693090"/>
                    </a:cubicBezTo>
                    <a:lnTo>
                      <a:pt x="218103" y="855470"/>
                    </a:lnTo>
                    <a:lnTo>
                      <a:pt x="282307" y="1007573"/>
                    </a:lnTo>
                    <a:lnTo>
                      <a:pt x="336062" y="1117121"/>
                    </a:lnTo>
                    <a:lnTo>
                      <a:pt x="326778" y="114110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5" name="Graphic 9">
              <a:extLst>
                <a:ext uri="{FF2B5EF4-FFF2-40B4-BE49-F238E27FC236}">
                  <a16:creationId xmlns:a16="http://schemas.microsoft.com/office/drawing/2014/main" id="{BDB44E4D-289E-32DA-3CDB-F3E9B1E63EF4}"/>
                </a:ext>
              </a:extLst>
            </p:cNvPr>
            <p:cNvGrpSpPr/>
            <p:nvPr/>
          </p:nvGrpSpPr>
          <p:grpSpPr>
            <a:xfrm>
              <a:off x="3601204" y="11091955"/>
              <a:ext cx="1270910" cy="2765645"/>
              <a:chOff x="3601204" y="11091955"/>
              <a:chExt cx="1270910" cy="2765645"/>
            </a:xfrm>
            <a:grpFill/>
          </p:grpSpPr>
          <p:sp>
            <p:nvSpPr>
              <p:cNvPr id="1535" name="Freeform 1534">
                <a:extLst>
                  <a:ext uri="{FF2B5EF4-FFF2-40B4-BE49-F238E27FC236}">
                    <a16:creationId xmlns:a16="http://schemas.microsoft.com/office/drawing/2014/main" id="{7C6E5F47-6E99-C260-AD11-6F5B49D77D92}"/>
                  </a:ext>
                </a:extLst>
              </p:cNvPr>
              <p:cNvSpPr/>
              <p:nvPr/>
            </p:nvSpPr>
            <p:spPr>
              <a:xfrm>
                <a:off x="3605562" y="11096180"/>
                <a:ext cx="1262299" cy="2757120"/>
              </a:xfrm>
              <a:custGeom>
                <a:avLst/>
                <a:gdLst>
                  <a:gd name="connsiteX0" fmla="*/ 409159 w 1262299"/>
                  <a:gd name="connsiteY0" fmla="*/ 2729095 h 2757120"/>
                  <a:gd name="connsiteX1" fmla="*/ 373924 w 1262299"/>
                  <a:gd name="connsiteY1" fmla="*/ 2726571 h 2757120"/>
                  <a:gd name="connsiteX2" fmla="*/ 373234 w 1262299"/>
                  <a:gd name="connsiteY2" fmla="*/ 2726554 h 2757120"/>
                  <a:gd name="connsiteX3" fmla="*/ 317297 w 1262299"/>
                  <a:gd name="connsiteY3" fmla="*/ 2726554 h 2757120"/>
                  <a:gd name="connsiteX4" fmla="*/ 304683 w 1262299"/>
                  <a:gd name="connsiteY4" fmla="*/ 2710228 h 2757120"/>
                  <a:gd name="connsiteX5" fmla="*/ 304683 w 1262299"/>
                  <a:gd name="connsiteY5" fmla="*/ 2542094 h 2757120"/>
                  <a:gd name="connsiteX6" fmla="*/ 329420 w 1262299"/>
                  <a:gd name="connsiteY6" fmla="*/ 2579025 h 2757120"/>
                  <a:gd name="connsiteX7" fmla="*/ 330404 w 1262299"/>
                  <a:gd name="connsiteY7" fmla="*/ 2580714 h 2757120"/>
                  <a:gd name="connsiteX8" fmla="*/ 360112 w 1262299"/>
                  <a:gd name="connsiteY8" fmla="*/ 2638824 h 2757120"/>
                  <a:gd name="connsiteX9" fmla="*/ 365393 w 1262299"/>
                  <a:gd name="connsiteY9" fmla="*/ 2644660 h 2757120"/>
                  <a:gd name="connsiteX10" fmla="*/ 443360 w 1262299"/>
                  <a:gd name="connsiteY10" fmla="*/ 2690771 h 2757120"/>
                  <a:gd name="connsiteX11" fmla="*/ 446363 w 1262299"/>
                  <a:gd name="connsiteY11" fmla="*/ 2691983 h 2757120"/>
                  <a:gd name="connsiteX12" fmla="*/ 511781 w 1262299"/>
                  <a:gd name="connsiteY12" fmla="*/ 2707294 h 2757120"/>
                  <a:gd name="connsiteX13" fmla="*/ 518818 w 1262299"/>
                  <a:gd name="connsiteY13" fmla="*/ 2734439 h 2757120"/>
                  <a:gd name="connsiteX14" fmla="*/ 508090 w 1262299"/>
                  <a:gd name="connsiteY14" fmla="*/ 2749504 h 2757120"/>
                  <a:gd name="connsiteX15" fmla="*/ 499265 w 1262299"/>
                  <a:gd name="connsiteY15" fmla="*/ 2754749 h 2757120"/>
                  <a:gd name="connsiteX16" fmla="*/ 448889 w 1262299"/>
                  <a:gd name="connsiteY16" fmla="*/ 2757109 h 2757120"/>
                  <a:gd name="connsiteX17" fmla="*/ 441392 w 1262299"/>
                  <a:gd name="connsiteY17" fmla="*/ 2754339 h 2757120"/>
                  <a:gd name="connsiteX18" fmla="*/ 415507 w 1262299"/>
                  <a:gd name="connsiteY18" fmla="*/ 2731849 h 2757120"/>
                  <a:gd name="connsiteX19" fmla="*/ 409159 w 1262299"/>
                  <a:gd name="connsiteY19" fmla="*/ 2729095 h 2757120"/>
                  <a:gd name="connsiteX20" fmla="*/ 683676 w 1262299"/>
                  <a:gd name="connsiteY20" fmla="*/ 33597 h 2757120"/>
                  <a:gd name="connsiteX21" fmla="*/ 798191 w 1262299"/>
                  <a:gd name="connsiteY21" fmla="*/ 164749 h 2757120"/>
                  <a:gd name="connsiteX22" fmla="*/ 804277 w 1262299"/>
                  <a:gd name="connsiteY22" fmla="*/ 168585 h 2757120"/>
                  <a:gd name="connsiteX23" fmla="*/ 851372 w 1262299"/>
                  <a:gd name="connsiteY23" fmla="*/ 179798 h 2757120"/>
                  <a:gd name="connsiteX24" fmla="*/ 855653 w 1262299"/>
                  <a:gd name="connsiteY24" fmla="*/ 181913 h 2757120"/>
                  <a:gd name="connsiteX25" fmla="*/ 930734 w 1262299"/>
                  <a:gd name="connsiteY25" fmla="*/ 241022 h 2757120"/>
                  <a:gd name="connsiteX26" fmla="*/ 932883 w 1262299"/>
                  <a:gd name="connsiteY26" fmla="*/ 242367 h 2757120"/>
                  <a:gd name="connsiteX27" fmla="*/ 992674 w 1262299"/>
                  <a:gd name="connsiteY27" fmla="*/ 271217 h 2757120"/>
                  <a:gd name="connsiteX28" fmla="*/ 1000253 w 1262299"/>
                  <a:gd name="connsiteY28" fmla="*/ 281445 h 2757120"/>
                  <a:gd name="connsiteX29" fmla="*/ 1005650 w 1262299"/>
                  <a:gd name="connsiteY29" fmla="*/ 302805 h 2757120"/>
                  <a:gd name="connsiteX30" fmla="*/ 1004174 w 1262299"/>
                  <a:gd name="connsiteY30" fmla="*/ 316902 h 2757120"/>
                  <a:gd name="connsiteX31" fmla="*/ 952895 w 1262299"/>
                  <a:gd name="connsiteY31" fmla="*/ 417188 h 2757120"/>
                  <a:gd name="connsiteX32" fmla="*/ 960146 w 1262299"/>
                  <a:gd name="connsiteY32" fmla="*/ 441973 h 2757120"/>
                  <a:gd name="connsiteX33" fmla="*/ 1006749 w 1262299"/>
                  <a:gd name="connsiteY33" fmla="*/ 458168 h 2757120"/>
                  <a:gd name="connsiteX34" fmla="*/ 1008373 w 1262299"/>
                  <a:gd name="connsiteY34" fmla="*/ 458578 h 2757120"/>
                  <a:gd name="connsiteX35" fmla="*/ 1078893 w 1262299"/>
                  <a:gd name="connsiteY35" fmla="*/ 470642 h 2757120"/>
                  <a:gd name="connsiteX36" fmla="*/ 1083190 w 1262299"/>
                  <a:gd name="connsiteY36" fmla="*/ 470429 h 2757120"/>
                  <a:gd name="connsiteX37" fmla="*/ 1128498 w 1262299"/>
                  <a:gd name="connsiteY37" fmla="*/ 457906 h 2757120"/>
                  <a:gd name="connsiteX38" fmla="*/ 1134010 w 1262299"/>
                  <a:gd name="connsiteY38" fmla="*/ 454398 h 2757120"/>
                  <a:gd name="connsiteX39" fmla="*/ 1185468 w 1262299"/>
                  <a:gd name="connsiteY39" fmla="*/ 398043 h 2757120"/>
                  <a:gd name="connsiteX40" fmla="*/ 1189766 w 1262299"/>
                  <a:gd name="connsiteY40" fmla="*/ 388207 h 2757120"/>
                  <a:gd name="connsiteX41" fmla="*/ 1197016 w 1262299"/>
                  <a:gd name="connsiteY41" fmla="*/ 330867 h 2757120"/>
                  <a:gd name="connsiteX42" fmla="*/ 1205104 w 1262299"/>
                  <a:gd name="connsiteY42" fmla="*/ 318180 h 2757120"/>
                  <a:gd name="connsiteX43" fmla="*/ 1222213 w 1262299"/>
                  <a:gd name="connsiteY43" fmla="*/ 310000 h 2757120"/>
                  <a:gd name="connsiteX44" fmla="*/ 1236074 w 1262299"/>
                  <a:gd name="connsiteY44" fmla="*/ 314557 h 2757120"/>
                  <a:gd name="connsiteX45" fmla="*/ 1259170 w 1262299"/>
                  <a:gd name="connsiteY45" fmla="*/ 348685 h 2757120"/>
                  <a:gd name="connsiteX46" fmla="*/ 1262287 w 1262299"/>
                  <a:gd name="connsiteY46" fmla="*/ 360177 h 2757120"/>
                  <a:gd name="connsiteX47" fmla="*/ 1260515 w 1262299"/>
                  <a:gd name="connsiteY47" fmla="*/ 411090 h 2757120"/>
                  <a:gd name="connsiteX48" fmla="*/ 1254971 w 1262299"/>
                  <a:gd name="connsiteY48" fmla="*/ 423892 h 2757120"/>
                  <a:gd name="connsiteX49" fmla="*/ 1207712 w 1262299"/>
                  <a:gd name="connsiteY49" fmla="*/ 465152 h 2757120"/>
                  <a:gd name="connsiteX50" fmla="*/ 1207105 w 1262299"/>
                  <a:gd name="connsiteY50" fmla="*/ 465660 h 2757120"/>
                  <a:gd name="connsiteX51" fmla="*/ 1164734 w 1262299"/>
                  <a:gd name="connsiteY51" fmla="*/ 498214 h 2757120"/>
                  <a:gd name="connsiteX52" fmla="*/ 1162930 w 1262299"/>
                  <a:gd name="connsiteY52" fmla="*/ 499903 h 2757120"/>
                  <a:gd name="connsiteX53" fmla="*/ 1092984 w 1262299"/>
                  <a:gd name="connsiteY53" fmla="*/ 578142 h 2757120"/>
                  <a:gd name="connsiteX54" fmla="*/ 1092180 w 1262299"/>
                  <a:gd name="connsiteY54" fmla="*/ 579109 h 2757120"/>
                  <a:gd name="connsiteX55" fmla="*/ 1009652 w 1262299"/>
                  <a:gd name="connsiteY55" fmla="*/ 689034 h 2757120"/>
                  <a:gd name="connsiteX56" fmla="*/ 1006667 w 1262299"/>
                  <a:gd name="connsiteY56" fmla="*/ 695476 h 2757120"/>
                  <a:gd name="connsiteX57" fmla="*/ 991624 w 1262299"/>
                  <a:gd name="connsiteY57" fmla="*/ 756947 h 2757120"/>
                  <a:gd name="connsiteX58" fmla="*/ 991395 w 1262299"/>
                  <a:gd name="connsiteY58" fmla="*/ 758012 h 2757120"/>
                  <a:gd name="connsiteX59" fmla="*/ 975778 w 1262299"/>
                  <a:gd name="connsiteY59" fmla="*/ 840809 h 2757120"/>
                  <a:gd name="connsiteX60" fmla="*/ 975418 w 1262299"/>
                  <a:gd name="connsiteY60" fmla="*/ 844677 h 2757120"/>
                  <a:gd name="connsiteX61" fmla="*/ 975418 w 1262299"/>
                  <a:gd name="connsiteY61" fmla="*/ 917442 h 2757120"/>
                  <a:gd name="connsiteX62" fmla="*/ 972120 w 1262299"/>
                  <a:gd name="connsiteY62" fmla="*/ 928441 h 2757120"/>
                  <a:gd name="connsiteX63" fmla="*/ 964394 w 1262299"/>
                  <a:gd name="connsiteY63" fmla="*/ 939408 h 2757120"/>
                  <a:gd name="connsiteX64" fmla="*/ 961179 w 1262299"/>
                  <a:gd name="connsiteY64" fmla="*/ 948587 h 2757120"/>
                  <a:gd name="connsiteX65" fmla="*/ 957045 w 1262299"/>
                  <a:gd name="connsiteY65" fmla="*/ 996419 h 2757120"/>
                  <a:gd name="connsiteX66" fmla="*/ 953518 w 1262299"/>
                  <a:gd name="connsiteY66" fmla="*/ 1029645 h 2757120"/>
                  <a:gd name="connsiteX67" fmla="*/ 958981 w 1262299"/>
                  <a:gd name="connsiteY67" fmla="*/ 1045415 h 2757120"/>
                  <a:gd name="connsiteX68" fmla="*/ 1025794 w 1262299"/>
                  <a:gd name="connsiteY68" fmla="*/ 1103492 h 2757120"/>
                  <a:gd name="connsiteX69" fmla="*/ 1031109 w 1262299"/>
                  <a:gd name="connsiteY69" fmla="*/ 1120360 h 2757120"/>
                  <a:gd name="connsiteX70" fmla="*/ 1025367 w 1262299"/>
                  <a:gd name="connsiteY70" fmla="*/ 1156209 h 2757120"/>
                  <a:gd name="connsiteX71" fmla="*/ 1030633 w 1262299"/>
                  <a:gd name="connsiteY71" fmla="*/ 1173044 h 2757120"/>
                  <a:gd name="connsiteX72" fmla="*/ 1058454 w 1262299"/>
                  <a:gd name="connsiteY72" fmla="*/ 1197484 h 2757120"/>
                  <a:gd name="connsiteX73" fmla="*/ 1063851 w 1262299"/>
                  <a:gd name="connsiteY73" fmla="*/ 1213368 h 2757120"/>
                  <a:gd name="connsiteX74" fmla="*/ 1060865 w 1262299"/>
                  <a:gd name="connsiteY74" fmla="*/ 1239727 h 2757120"/>
                  <a:gd name="connsiteX75" fmla="*/ 1058536 w 1262299"/>
                  <a:gd name="connsiteY75" fmla="*/ 1247053 h 2757120"/>
                  <a:gd name="connsiteX76" fmla="*/ 1002960 w 1262299"/>
                  <a:gd name="connsiteY76" fmla="*/ 1344570 h 2757120"/>
                  <a:gd name="connsiteX77" fmla="*/ 997055 w 1262299"/>
                  <a:gd name="connsiteY77" fmla="*/ 1350258 h 2757120"/>
                  <a:gd name="connsiteX78" fmla="*/ 905636 w 1262299"/>
                  <a:gd name="connsiteY78" fmla="*/ 1392632 h 2757120"/>
                  <a:gd name="connsiteX79" fmla="*/ 902667 w 1262299"/>
                  <a:gd name="connsiteY79" fmla="*/ 1393501 h 2757120"/>
                  <a:gd name="connsiteX80" fmla="*/ 779065 w 1262299"/>
                  <a:gd name="connsiteY80" fmla="*/ 1409909 h 2757120"/>
                  <a:gd name="connsiteX81" fmla="*/ 776637 w 1262299"/>
                  <a:gd name="connsiteY81" fmla="*/ 1409926 h 2757120"/>
                  <a:gd name="connsiteX82" fmla="*/ 726277 w 1262299"/>
                  <a:gd name="connsiteY82" fmla="*/ 1403992 h 2757120"/>
                  <a:gd name="connsiteX83" fmla="*/ 713236 w 1262299"/>
                  <a:gd name="connsiteY83" fmla="*/ 1425711 h 2757120"/>
                  <a:gd name="connsiteX84" fmla="*/ 719076 w 1262299"/>
                  <a:gd name="connsiteY84" fmla="*/ 1447037 h 2757120"/>
                  <a:gd name="connsiteX85" fmla="*/ 719305 w 1262299"/>
                  <a:gd name="connsiteY85" fmla="*/ 1457036 h 2757120"/>
                  <a:gd name="connsiteX86" fmla="*/ 707790 w 1262299"/>
                  <a:gd name="connsiteY86" fmla="*/ 1508425 h 2757120"/>
                  <a:gd name="connsiteX87" fmla="*/ 708019 w 1262299"/>
                  <a:gd name="connsiteY87" fmla="*/ 1518425 h 2757120"/>
                  <a:gd name="connsiteX88" fmla="*/ 714663 w 1262299"/>
                  <a:gd name="connsiteY88" fmla="*/ 1542685 h 2757120"/>
                  <a:gd name="connsiteX89" fmla="*/ 709168 w 1262299"/>
                  <a:gd name="connsiteY89" fmla="*/ 1562225 h 2757120"/>
                  <a:gd name="connsiteX90" fmla="*/ 683611 w 1262299"/>
                  <a:gd name="connsiteY90" fmla="*/ 1581649 h 2757120"/>
                  <a:gd name="connsiteX91" fmla="*/ 678837 w 1262299"/>
                  <a:gd name="connsiteY91" fmla="*/ 1583763 h 2757120"/>
                  <a:gd name="connsiteX92" fmla="*/ 617914 w 1262299"/>
                  <a:gd name="connsiteY92" fmla="*/ 1593992 h 2757120"/>
                  <a:gd name="connsiteX93" fmla="*/ 611811 w 1262299"/>
                  <a:gd name="connsiteY93" fmla="*/ 1593058 h 2757120"/>
                  <a:gd name="connsiteX94" fmla="*/ 560992 w 1262299"/>
                  <a:gd name="connsiteY94" fmla="*/ 1568093 h 2757120"/>
                  <a:gd name="connsiteX95" fmla="*/ 549706 w 1262299"/>
                  <a:gd name="connsiteY95" fmla="*/ 1569617 h 2757120"/>
                  <a:gd name="connsiteX96" fmla="*/ 536633 w 1262299"/>
                  <a:gd name="connsiteY96" fmla="*/ 1580469 h 2757120"/>
                  <a:gd name="connsiteX97" fmla="*/ 530957 w 1262299"/>
                  <a:gd name="connsiteY97" fmla="*/ 1596550 h 2757120"/>
                  <a:gd name="connsiteX98" fmla="*/ 538011 w 1262299"/>
                  <a:gd name="connsiteY98" fmla="*/ 1659888 h 2757120"/>
                  <a:gd name="connsiteX99" fmla="*/ 545130 w 1262299"/>
                  <a:gd name="connsiteY99" fmla="*/ 1672346 h 2757120"/>
                  <a:gd name="connsiteX100" fmla="*/ 574460 w 1262299"/>
                  <a:gd name="connsiteY100" fmla="*/ 1690198 h 2757120"/>
                  <a:gd name="connsiteX101" fmla="*/ 585975 w 1262299"/>
                  <a:gd name="connsiteY101" fmla="*/ 1689673 h 2757120"/>
                  <a:gd name="connsiteX102" fmla="*/ 605972 w 1262299"/>
                  <a:gd name="connsiteY102" fmla="*/ 1675232 h 2757120"/>
                  <a:gd name="connsiteX103" fmla="*/ 623179 w 1262299"/>
                  <a:gd name="connsiteY103" fmla="*/ 1681641 h 2757120"/>
                  <a:gd name="connsiteX104" fmla="*/ 628100 w 1262299"/>
                  <a:gd name="connsiteY104" fmla="*/ 1693262 h 2757120"/>
                  <a:gd name="connsiteX105" fmla="*/ 620948 w 1262299"/>
                  <a:gd name="connsiteY105" fmla="*/ 1716654 h 2757120"/>
                  <a:gd name="connsiteX106" fmla="*/ 577872 w 1262299"/>
                  <a:gd name="connsiteY106" fmla="*/ 1734800 h 2757120"/>
                  <a:gd name="connsiteX107" fmla="*/ 573952 w 1262299"/>
                  <a:gd name="connsiteY107" fmla="*/ 1737521 h 2757120"/>
                  <a:gd name="connsiteX108" fmla="*/ 529136 w 1262299"/>
                  <a:gd name="connsiteY108" fmla="*/ 1783370 h 2757120"/>
                  <a:gd name="connsiteX109" fmla="*/ 524477 w 1262299"/>
                  <a:gd name="connsiteY109" fmla="*/ 1793845 h 2757120"/>
                  <a:gd name="connsiteX110" fmla="*/ 516275 w 1262299"/>
                  <a:gd name="connsiteY110" fmla="*/ 1867477 h 2757120"/>
                  <a:gd name="connsiteX111" fmla="*/ 515226 w 1262299"/>
                  <a:gd name="connsiteY111" fmla="*/ 1872035 h 2757120"/>
                  <a:gd name="connsiteX112" fmla="*/ 503333 w 1262299"/>
                  <a:gd name="connsiteY112" fmla="*/ 1905131 h 2757120"/>
                  <a:gd name="connsiteX113" fmla="*/ 491900 w 1262299"/>
                  <a:gd name="connsiteY113" fmla="*/ 1914573 h 2757120"/>
                  <a:gd name="connsiteX114" fmla="*/ 444033 w 1262299"/>
                  <a:gd name="connsiteY114" fmla="*/ 1914573 h 2757120"/>
                  <a:gd name="connsiteX115" fmla="*/ 437062 w 1262299"/>
                  <a:gd name="connsiteY115" fmla="*/ 1917293 h 2757120"/>
                  <a:gd name="connsiteX116" fmla="*/ 393050 w 1262299"/>
                  <a:gd name="connsiteY116" fmla="*/ 1955028 h 2757120"/>
                  <a:gd name="connsiteX117" fmla="*/ 388244 w 1262299"/>
                  <a:gd name="connsiteY117" fmla="*/ 1962748 h 2757120"/>
                  <a:gd name="connsiteX118" fmla="*/ 374826 w 1262299"/>
                  <a:gd name="connsiteY118" fmla="*/ 2007631 h 2757120"/>
                  <a:gd name="connsiteX119" fmla="*/ 379206 w 1262299"/>
                  <a:gd name="connsiteY119" fmla="*/ 2026760 h 2757120"/>
                  <a:gd name="connsiteX120" fmla="*/ 433486 w 1262299"/>
                  <a:gd name="connsiteY120" fmla="*/ 2077477 h 2757120"/>
                  <a:gd name="connsiteX121" fmla="*/ 438194 w 1262299"/>
                  <a:gd name="connsiteY121" fmla="*/ 2080198 h 2757120"/>
                  <a:gd name="connsiteX122" fmla="*/ 481254 w 1262299"/>
                  <a:gd name="connsiteY122" fmla="*/ 2092295 h 2757120"/>
                  <a:gd name="connsiteX123" fmla="*/ 490456 w 1262299"/>
                  <a:gd name="connsiteY123" fmla="*/ 2113802 h 2757120"/>
                  <a:gd name="connsiteX124" fmla="*/ 476447 w 1262299"/>
                  <a:gd name="connsiteY124" fmla="*/ 2163962 h 2757120"/>
                  <a:gd name="connsiteX125" fmla="*/ 469951 w 1262299"/>
                  <a:gd name="connsiteY125" fmla="*/ 2173190 h 2757120"/>
                  <a:gd name="connsiteX126" fmla="*/ 402597 w 1262299"/>
                  <a:gd name="connsiteY126" fmla="*/ 2214154 h 2757120"/>
                  <a:gd name="connsiteX127" fmla="*/ 396889 w 1262299"/>
                  <a:gd name="connsiteY127" fmla="*/ 2221105 h 2757120"/>
                  <a:gd name="connsiteX128" fmla="*/ 359603 w 1262299"/>
                  <a:gd name="connsiteY128" fmla="*/ 2309326 h 2757120"/>
                  <a:gd name="connsiteX129" fmla="*/ 353534 w 1262299"/>
                  <a:gd name="connsiteY129" fmla="*/ 2316474 h 2757120"/>
                  <a:gd name="connsiteX130" fmla="*/ 302583 w 1262299"/>
                  <a:gd name="connsiteY130" fmla="*/ 2344996 h 2757120"/>
                  <a:gd name="connsiteX131" fmla="*/ 298269 w 1262299"/>
                  <a:gd name="connsiteY131" fmla="*/ 2348979 h 2757120"/>
                  <a:gd name="connsiteX132" fmla="*/ 277420 w 1262299"/>
                  <a:gd name="connsiteY132" fmla="*/ 2378584 h 2757120"/>
                  <a:gd name="connsiteX133" fmla="*/ 274713 w 1262299"/>
                  <a:gd name="connsiteY133" fmla="*/ 2394483 h 2757120"/>
                  <a:gd name="connsiteX134" fmla="*/ 292118 w 1262299"/>
                  <a:gd name="connsiteY134" fmla="*/ 2466232 h 2757120"/>
                  <a:gd name="connsiteX135" fmla="*/ 296038 w 1262299"/>
                  <a:gd name="connsiteY135" fmla="*/ 2473838 h 2757120"/>
                  <a:gd name="connsiteX136" fmla="*/ 336867 w 1262299"/>
                  <a:gd name="connsiteY136" fmla="*/ 2518292 h 2757120"/>
                  <a:gd name="connsiteX137" fmla="*/ 309309 w 1262299"/>
                  <a:gd name="connsiteY137" fmla="*/ 2514096 h 2757120"/>
                  <a:gd name="connsiteX138" fmla="*/ 250239 w 1262299"/>
                  <a:gd name="connsiteY138" fmla="*/ 2501655 h 2757120"/>
                  <a:gd name="connsiteX139" fmla="*/ 248926 w 1262299"/>
                  <a:gd name="connsiteY139" fmla="*/ 2501474 h 2757120"/>
                  <a:gd name="connsiteX140" fmla="*/ 101866 w 1262299"/>
                  <a:gd name="connsiteY140" fmla="*/ 2490787 h 2757120"/>
                  <a:gd name="connsiteX141" fmla="*/ 92172 w 1262299"/>
                  <a:gd name="connsiteY141" fmla="*/ 2483738 h 2757120"/>
                  <a:gd name="connsiteX142" fmla="*/ 72635 w 1262299"/>
                  <a:gd name="connsiteY142" fmla="*/ 2447003 h 2757120"/>
                  <a:gd name="connsiteX143" fmla="*/ 70404 w 1262299"/>
                  <a:gd name="connsiteY143" fmla="*/ 2437742 h 2757120"/>
                  <a:gd name="connsiteX144" fmla="*/ 70404 w 1262299"/>
                  <a:gd name="connsiteY144" fmla="*/ 2398057 h 2757120"/>
                  <a:gd name="connsiteX145" fmla="*/ 56477 w 1262299"/>
                  <a:gd name="connsiteY145" fmla="*/ 2381812 h 2757120"/>
                  <a:gd name="connsiteX146" fmla="*/ 35005 w 1262299"/>
                  <a:gd name="connsiteY146" fmla="*/ 2384714 h 2757120"/>
                  <a:gd name="connsiteX147" fmla="*/ 24835 w 1262299"/>
                  <a:gd name="connsiteY147" fmla="*/ 2380091 h 2757120"/>
                  <a:gd name="connsiteX148" fmla="*/ 9349 w 1262299"/>
                  <a:gd name="connsiteY148" fmla="*/ 2360290 h 2757120"/>
                  <a:gd name="connsiteX149" fmla="*/ 5658 w 1262299"/>
                  <a:gd name="connsiteY149" fmla="*/ 2350307 h 2757120"/>
                  <a:gd name="connsiteX150" fmla="*/ 65 w 1262299"/>
                  <a:gd name="connsiteY150" fmla="*/ 2278804 h 2757120"/>
                  <a:gd name="connsiteX151" fmla="*/ 6495 w 1262299"/>
                  <a:gd name="connsiteY151" fmla="*/ 2262887 h 2757120"/>
                  <a:gd name="connsiteX152" fmla="*/ 46438 w 1262299"/>
                  <a:gd name="connsiteY152" fmla="*/ 2234169 h 2757120"/>
                  <a:gd name="connsiteX153" fmla="*/ 51523 w 1262299"/>
                  <a:gd name="connsiteY153" fmla="*/ 2227399 h 2757120"/>
                  <a:gd name="connsiteX154" fmla="*/ 68157 w 1262299"/>
                  <a:gd name="connsiteY154" fmla="*/ 2185812 h 2757120"/>
                  <a:gd name="connsiteX155" fmla="*/ 69092 w 1262299"/>
                  <a:gd name="connsiteY155" fmla="*/ 2173846 h 2757120"/>
                  <a:gd name="connsiteX156" fmla="*/ 62793 w 1262299"/>
                  <a:gd name="connsiteY156" fmla="*/ 2145110 h 2757120"/>
                  <a:gd name="connsiteX157" fmla="*/ 64236 w 1262299"/>
                  <a:gd name="connsiteY157" fmla="*/ 2131997 h 2757120"/>
                  <a:gd name="connsiteX158" fmla="*/ 94731 w 1262299"/>
                  <a:gd name="connsiteY158" fmla="*/ 2068904 h 2757120"/>
                  <a:gd name="connsiteX159" fmla="*/ 96207 w 1262299"/>
                  <a:gd name="connsiteY159" fmla="*/ 2064544 h 2757120"/>
                  <a:gd name="connsiteX160" fmla="*/ 117926 w 1262299"/>
                  <a:gd name="connsiteY160" fmla="*/ 1961438 h 2757120"/>
                  <a:gd name="connsiteX161" fmla="*/ 118172 w 1262299"/>
                  <a:gd name="connsiteY161" fmla="*/ 1954208 h 2757120"/>
                  <a:gd name="connsiteX162" fmla="*/ 113595 w 1262299"/>
                  <a:gd name="connsiteY162" fmla="*/ 1921736 h 2757120"/>
                  <a:gd name="connsiteX163" fmla="*/ 121010 w 1262299"/>
                  <a:gd name="connsiteY163" fmla="*/ 1903802 h 2757120"/>
                  <a:gd name="connsiteX164" fmla="*/ 139349 w 1262299"/>
                  <a:gd name="connsiteY164" fmla="*/ 1893574 h 2757120"/>
                  <a:gd name="connsiteX165" fmla="*/ 134116 w 1262299"/>
                  <a:gd name="connsiteY165" fmla="*/ 1870199 h 2757120"/>
                  <a:gd name="connsiteX166" fmla="*/ 127014 w 1262299"/>
                  <a:gd name="connsiteY166" fmla="*/ 1859774 h 2757120"/>
                  <a:gd name="connsiteX167" fmla="*/ 118221 w 1262299"/>
                  <a:gd name="connsiteY167" fmla="*/ 1854839 h 2757120"/>
                  <a:gd name="connsiteX168" fmla="*/ 113628 w 1262299"/>
                  <a:gd name="connsiteY168" fmla="*/ 1829268 h 2757120"/>
                  <a:gd name="connsiteX169" fmla="*/ 117106 w 1262299"/>
                  <a:gd name="connsiteY169" fmla="*/ 1823973 h 2757120"/>
                  <a:gd name="connsiteX170" fmla="*/ 115351 w 1262299"/>
                  <a:gd name="connsiteY170" fmla="*/ 1800614 h 2757120"/>
                  <a:gd name="connsiteX171" fmla="*/ 99373 w 1262299"/>
                  <a:gd name="connsiteY171" fmla="*/ 1784157 h 2757120"/>
                  <a:gd name="connsiteX172" fmla="*/ 94829 w 1262299"/>
                  <a:gd name="connsiteY172" fmla="*/ 1774387 h 2757120"/>
                  <a:gd name="connsiteX173" fmla="*/ 83658 w 1262299"/>
                  <a:gd name="connsiteY173" fmla="*/ 1697311 h 2757120"/>
                  <a:gd name="connsiteX174" fmla="*/ 90302 w 1262299"/>
                  <a:gd name="connsiteY174" fmla="*/ 1679772 h 2757120"/>
                  <a:gd name="connsiteX175" fmla="*/ 99144 w 1262299"/>
                  <a:gd name="connsiteY175" fmla="*/ 1673904 h 2757120"/>
                  <a:gd name="connsiteX176" fmla="*/ 105869 w 1262299"/>
                  <a:gd name="connsiteY176" fmla="*/ 1656988 h 2757120"/>
                  <a:gd name="connsiteX177" fmla="*/ 96059 w 1262299"/>
                  <a:gd name="connsiteY177" fmla="*/ 1571109 h 2757120"/>
                  <a:gd name="connsiteX178" fmla="*/ 96289 w 1262299"/>
                  <a:gd name="connsiteY178" fmla="*/ 1564847 h 2757120"/>
                  <a:gd name="connsiteX179" fmla="*/ 111774 w 1262299"/>
                  <a:gd name="connsiteY179" fmla="*/ 1482707 h 2757120"/>
                  <a:gd name="connsiteX180" fmla="*/ 126489 w 1262299"/>
                  <a:gd name="connsiteY180" fmla="*/ 1416171 h 2757120"/>
                  <a:gd name="connsiteX181" fmla="*/ 132066 w 1262299"/>
                  <a:gd name="connsiteY181" fmla="*/ 1406713 h 2757120"/>
                  <a:gd name="connsiteX182" fmla="*/ 158329 w 1262299"/>
                  <a:gd name="connsiteY182" fmla="*/ 1386042 h 2757120"/>
                  <a:gd name="connsiteX183" fmla="*/ 163758 w 1262299"/>
                  <a:gd name="connsiteY183" fmla="*/ 1366962 h 2757120"/>
                  <a:gd name="connsiteX184" fmla="*/ 146862 w 1262299"/>
                  <a:gd name="connsiteY184" fmla="*/ 1300722 h 2757120"/>
                  <a:gd name="connsiteX185" fmla="*/ 146222 w 1262299"/>
                  <a:gd name="connsiteY185" fmla="*/ 1295607 h 2757120"/>
                  <a:gd name="connsiteX186" fmla="*/ 146222 w 1262299"/>
                  <a:gd name="connsiteY186" fmla="*/ 1230317 h 2757120"/>
                  <a:gd name="connsiteX187" fmla="*/ 150668 w 1262299"/>
                  <a:gd name="connsiteY187" fmla="*/ 1217876 h 2757120"/>
                  <a:gd name="connsiteX188" fmla="*/ 189775 w 1262299"/>
                  <a:gd name="connsiteY188" fmla="*/ 1174831 h 2757120"/>
                  <a:gd name="connsiteX189" fmla="*/ 194203 w 1262299"/>
                  <a:gd name="connsiteY189" fmla="*/ 1161700 h 2757120"/>
                  <a:gd name="connsiteX190" fmla="*/ 192334 w 1262299"/>
                  <a:gd name="connsiteY190" fmla="*/ 1104672 h 2757120"/>
                  <a:gd name="connsiteX191" fmla="*/ 194105 w 1262299"/>
                  <a:gd name="connsiteY191" fmla="*/ 1095608 h 2757120"/>
                  <a:gd name="connsiteX192" fmla="*/ 227142 w 1262299"/>
                  <a:gd name="connsiteY192" fmla="*/ 1024006 h 2757120"/>
                  <a:gd name="connsiteX193" fmla="*/ 228930 w 1262299"/>
                  <a:gd name="connsiteY193" fmla="*/ 1015630 h 2757120"/>
                  <a:gd name="connsiteX194" fmla="*/ 228930 w 1262299"/>
                  <a:gd name="connsiteY194" fmla="*/ 943275 h 2757120"/>
                  <a:gd name="connsiteX195" fmla="*/ 212855 w 1262299"/>
                  <a:gd name="connsiteY195" fmla="*/ 927900 h 2757120"/>
                  <a:gd name="connsiteX196" fmla="*/ 184411 w 1262299"/>
                  <a:gd name="connsiteY196" fmla="*/ 792092 h 2757120"/>
                  <a:gd name="connsiteX197" fmla="*/ 185788 w 1262299"/>
                  <a:gd name="connsiteY197" fmla="*/ 779388 h 2757120"/>
                  <a:gd name="connsiteX198" fmla="*/ 219990 w 1262299"/>
                  <a:gd name="connsiteY198" fmla="*/ 705951 h 2757120"/>
                  <a:gd name="connsiteX199" fmla="*/ 221762 w 1262299"/>
                  <a:gd name="connsiteY199" fmla="*/ 696329 h 2757120"/>
                  <a:gd name="connsiteX200" fmla="*/ 217677 w 1262299"/>
                  <a:gd name="connsiteY200" fmla="*/ 624220 h 2757120"/>
                  <a:gd name="connsiteX201" fmla="*/ 218547 w 1262299"/>
                  <a:gd name="connsiteY201" fmla="*/ 616942 h 2757120"/>
                  <a:gd name="connsiteX202" fmla="*/ 239921 w 1262299"/>
                  <a:gd name="connsiteY202" fmla="*/ 548047 h 2757120"/>
                  <a:gd name="connsiteX203" fmla="*/ 241217 w 1262299"/>
                  <a:gd name="connsiteY203" fmla="*/ 544915 h 2757120"/>
                  <a:gd name="connsiteX204" fmla="*/ 280815 w 1262299"/>
                  <a:gd name="connsiteY204" fmla="*/ 469954 h 2757120"/>
                  <a:gd name="connsiteX205" fmla="*/ 283079 w 1262299"/>
                  <a:gd name="connsiteY205" fmla="*/ 466708 h 2757120"/>
                  <a:gd name="connsiteX206" fmla="*/ 318364 w 1262299"/>
                  <a:gd name="connsiteY206" fmla="*/ 428072 h 2757120"/>
                  <a:gd name="connsiteX207" fmla="*/ 320070 w 1262299"/>
                  <a:gd name="connsiteY207" fmla="*/ 405418 h 2757120"/>
                  <a:gd name="connsiteX208" fmla="*/ 312803 w 1262299"/>
                  <a:gd name="connsiteY208" fmla="*/ 393632 h 2757120"/>
                  <a:gd name="connsiteX209" fmla="*/ 312196 w 1262299"/>
                  <a:gd name="connsiteY209" fmla="*/ 374339 h 2757120"/>
                  <a:gd name="connsiteX210" fmla="*/ 318593 w 1262299"/>
                  <a:gd name="connsiteY210" fmla="*/ 362013 h 2757120"/>
                  <a:gd name="connsiteX211" fmla="*/ 320743 w 1262299"/>
                  <a:gd name="connsiteY211" fmla="*/ 352554 h 2757120"/>
                  <a:gd name="connsiteX212" fmla="*/ 318708 w 1262299"/>
                  <a:gd name="connsiteY212" fmla="*/ 231531 h 2757120"/>
                  <a:gd name="connsiteX213" fmla="*/ 326106 w 1262299"/>
                  <a:gd name="connsiteY213" fmla="*/ 216303 h 2757120"/>
                  <a:gd name="connsiteX214" fmla="*/ 382486 w 1262299"/>
                  <a:gd name="connsiteY214" fmla="*/ 183142 h 2757120"/>
                  <a:gd name="connsiteX215" fmla="*/ 389196 w 1262299"/>
                  <a:gd name="connsiteY215" fmla="*/ 173569 h 2757120"/>
                  <a:gd name="connsiteX216" fmla="*/ 410406 w 1262299"/>
                  <a:gd name="connsiteY216" fmla="*/ 93575 h 2757120"/>
                  <a:gd name="connsiteX217" fmla="*/ 403516 w 1262299"/>
                  <a:gd name="connsiteY217" fmla="*/ 74004 h 2757120"/>
                  <a:gd name="connsiteX218" fmla="*/ 451562 w 1262299"/>
                  <a:gd name="connsiteY218" fmla="*/ 5370 h 2757120"/>
                  <a:gd name="connsiteX219" fmla="*/ 463341 w 1262299"/>
                  <a:gd name="connsiteY219" fmla="*/ 304 h 2757120"/>
                  <a:gd name="connsiteX220" fmla="*/ 534549 w 1262299"/>
                  <a:gd name="connsiteY220" fmla="*/ 18352 h 2757120"/>
                  <a:gd name="connsiteX221" fmla="*/ 541931 w 1262299"/>
                  <a:gd name="connsiteY221" fmla="*/ 24106 h 2757120"/>
                  <a:gd name="connsiteX222" fmla="*/ 563436 w 1262299"/>
                  <a:gd name="connsiteY222" fmla="*/ 58464 h 2757120"/>
                  <a:gd name="connsiteX223" fmla="*/ 584532 w 1262299"/>
                  <a:gd name="connsiteY223" fmla="*/ 55464 h 2757120"/>
                  <a:gd name="connsiteX224" fmla="*/ 597458 w 1262299"/>
                  <a:gd name="connsiteY224" fmla="*/ 21877 h 2757120"/>
                  <a:gd name="connsiteX225" fmla="*/ 609121 w 1262299"/>
                  <a:gd name="connsiteY225" fmla="*/ 12829 h 2757120"/>
                  <a:gd name="connsiteX226" fmla="*/ 674556 w 1262299"/>
                  <a:gd name="connsiteY226" fmla="*/ 15320 h 2757120"/>
                  <a:gd name="connsiteX227" fmla="*/ 683742 w 1262299"/>
                  <a:gd name="connsiteY227" fmla="*/ 33482 h 275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1262299" h="2757120">
                    <a:moveTo>
                      <a:pt x="409159" y="2729095"/>
                    </a:moveTo>
                    <a:lnTo>
                      <a:pt x="373924" y="2726571"/>
                    </a:lnTo>
                    <a:cubicBezTo>
                      <a:pt x="373694" y="2726571"/>
                      <a:pt x="373464" y="2726554"/>
                      <a:pt x="373234" y="2726554"/>
                    </a:cubicBezTo>
                    <a:lnTo>
                      <a:pt x="317297" y="2726554"/>
                    </a:lnTo>
                    <a:cubicBezTo>
                      <a:pt x="310326" y="2726554"/>
                      <a:pt x="304683" y="2719244"/>
                      <a:pt x="304683" y="2710228"/>
                    </a:cubicBezTo>
                    <a:lnTo>
                      <a:pt x="304683" y="2542094"/>
                    </a:lnTo>
                    <a:lnTo>
                      <a:pt x="329420" y="2579025"/>
                    </a:lnTo>
                    <a:cubicBezTo>
                      <a:pt x="329781" y="2579550"/>
                      <a:pt x="330109" y="2580124"/>
                      <a:pt x="330404" y="2580714"/>
                    </a:cubicBezTo>
                    <a:lnTo>
                      <a:pt x="360112" y="2638824"/>
                    </a:lnTo>
                    <a:cubicBezTo>
                      <a:pt x="361408" y="2641364"/>
                      <a:pt x="363245" y="2643397"/>
                      <a:pt x="365393" y="2644660"/>
                    </a:cubicBezTo>
                    <a:lnTo>
                      <a:pt x="443360" y="2690771"/>
                    </a:lnTo>
                    <a:cubicBezTo>
                      <a:pt x="444312" y="2691328"/>
                      <a:pt x="445329" y="2691738"/>
                      <a:pt x="446363" y="2691983"/>
                    </a:cubicBezTo>
                    <a:lnTo>
                      <a:pt x="511781" y="2707294"/>
                    </a:lnTo>
                    <a:cubicBezTo>
                      <a:pt x="521574" y="2709589"/>
                      <a:pt x="525560" y="2724964"/>
                      <a:pt x="518818" y="2734439"/>
                    </a:cubicBezTo>
                    <a:lnTo>
                      <a:pt x="508090" y="2749504"/>
                    </a:lnTo>
                    <a:cubicBezTo>
                      <a:pt x="505810" y="2752700"/>
                      <a:pt x="502627" y="2754601"/>
                      <a:pt x="499265" y="2754749"/>
                    </a:cubicBezTo>
                    <a:lnTo>
                      <a:pt x="448889" y="2757109"/>
                    </a:lnTo>
                    <a:cubicBezTo>
                      <a:pt x="446231" y="2757240"/>
                      <a:pt x="443607" y="2756273"/>
                      <a:pt x="441392" y="2754339"/>
                    </a:cubicBezTo>
                    <a:lnTo>
                      <a:pt x="415507" y="2731849"/>
                    </a:lnTo>
                    <a:cubicBezTo>
                      <a:pt x="413621" y="2730210"/>
                      <a:pt x="411439" y="2729260"/>
                      <a:pt x="409159" y="2729095"/>
                    </a:cubicBezTo>
                    <a:close/>
                    <a:moveTo>
                      <a:pt x="683676" y="33597"/>
                    </a:moveTo>
                    <a:lnTo>
                      <a:pt x="798191" y="164749"/>
                    </a:lnTo>
                    <a:cubicBezTo>
                      <a:pt x="799914" y="166717"/>
                      <a:pt x="802013" y="168045"/>
                      <a:pt x="804277" y="168585"/>
                    </a:cubicBezTo>
                    <a:lnTo>
                      <a:pt x="851372" y="179798"/>
                    </a:lnTo>
                    <a:cubicBezTo>
                      <a:pt x="852882" y="180158"/>
                      <a:pt x="854341" y="180879"/>
                      <a:pt x="855653" y="181913"/>
                    </a:cubicBezTo>
                    <a:lnTo>
                      <a:pt x="930734" y="241022"/>
                    </a:lnTo>
                    <a:cubicBezTo>
                      <a:pt x="931423" y="241563"/>
                      <a:pt x="932128" y="242006"/>
                      <a:pt x="932883" y="242367"/>
                    </a:cubicBezTo>
                    <a:lnTo>
                      <a:pt x="992674" y="271217"/>
                    </a:lnTo>
                    <a:cubicBezTo>
                      <a:pt x="996267" y="272954"/>
                      <a:pt x="999072" y="276708"/>
                      <a:pt x="1000253" y="281445"/>
                    </a:cubicBezTo>
                    <a:lnTo>
                      <a:pt x="1005650" y="302805"/>
                    </a:lnTo>
                    <a:cubicBezTo>
                      <a:pt x="1006847" y="307541"/>
                      <a:pt x="1006306" y="312737"/>
                      <a:pt x="1004174" y="316902"/>
                    </a:cubicBezTo>
                    <a:lnTo>
                      <a:pt x="952895" y="417188"/>
                    </a:lnTo>
                    <a:cubicBezTo>
                      <a:pt x="948138" y="426483"/>
                      <a:pt x="951829" y="439088"/>
                      <a:pt x="960146" y="441973"/>
                    </a:cubicBezTo>
                    <a:lnTo>
                      <a:pt x="1006749" y="458168"/>
                    </a:lnTo>
                    <a:cubicBezTo>
                      <a:pt x="1007274" y="458348"/>
                      <a:pt x="1007815" y="458496"/>
                      <a:pt x="1008373" y="458578"/>
                    </a:cubicBezTo>
                    <a:lnTo>
                      <a:pt x="1078893" y="470642"/>
                    </a:lnTo>
                    <a:cubicBezTo>
                      <a:pt x="1080320" y="470888"/>
                      <a:pt x="1081780" y="470806"/>
                      <a:pt x="1083190" y="470429"/>
                    </a:cubicBezTo>
                    <a:lnTo>
                      <a:pt x="1128498" y="457906"/>
                    </a:lnTo>
                    <a:cubicBezTo>
                      <a:pt x="1130532" y="457349"/>
                      <a:pt x="1132418" y="456135"/>
                      <a:pt x="1134010" y="454398"/>
                    </a:cubicBezTo>
                    <a:lnTo>
                      <a:pt x="1185468" y="398043"/>
                    </a:lnTo>
                    <a:cubicBezTo>
                      <a:pt x="1187765" y="395534"/>
                      <a:pt x="1189290" y="392043"/>
                      <a:pt x="1189766" y="388207"/>
                    </a:cubicBezTo>
                    <a:lnTo>
                      <a:pt x="1197016" y="330867"/>
                    </a:lnTo>
                    <a:cubicBezTo>
                      <a:pt x="1197755" y="325065"/>
                      <a:pt x="1200838" y="320229"/>
                      <a:pt x="1205104" y="318180"/>
                    </a:cubicBezTo>
                    <a:lnTo>
                      <a:pt x="1222213" y="310000"/>
                    </a:lnTo>
                    <a:cubicBezTo>
                      <a:pt x="1227118" y="307656"/>
                      <a:pt x="1232629" y="309476"/>
                      <a:pt x="1236074" y="314557"/>
                    </a:cubicBezTo>
                    <a:lnTo>
                      <a:pt x="1259170" y="348685"/>
                    </a:lnTo>
                    <a:cubicBezTo>
                      <a:pt x="1261319" y="351849"/>
                      <a:pt x="1262435" y="355980"/>
                      <a:pt x="1262287" y="360177"/>
                    </a:cubicBezTo>
                    <a:lnTo>
                      <a:pt x="1260515" y="411090"/>
                    </a:lnTo>
                    <a:cubicBezTo>
                      <a:pt x="1260335" y="416254"/>
                      <a:pt x="1258285" y="421008"/>
                      <a:pt x="1254971" y="423892"/>
                    </a:cubicBezTo>
                    <a:lnTo>
                      <a:pt x="1207712" y="465152"/>
                    </a:lnTo>
                    <a:cubicBezTo>
                      <a:pt x="1207515" y="465332"/>
                      <a:pt x="1207302" y="465496"/>
                      <a:pt x="1207105" y="465660"/>
                    </a:cubicBezTo>
                    <a:lnTo>
                      <a:pt x="1164734" y="498214"/>
                    </a:lnTo>
                    <a:cubicBezTo>
                      <a:pt x="1164094" y="498706"/>
                      <a:pt x="1163487" y="499279"/>
                      <a:pt x="1162930" y="499903"/>
                    </a:cubicBezTo>
                    <a:lnTo>
                      <a:pt x="1092984" y="578142"/>
                    </a:lnTo>
                    <a:cubicBezTo>
                      <a:pt x="1092705" y="578454"/>
                      <a:pt x="1092442" y="578782"/>
                      <a:pt x="1092180" y="579109"/>
                    </a:cubicBezTo>
                    <a:lnTo>
                      <a:pt x="1009652" y="689034"/>
                    </a:lnTo>
                    <a:cubicBezTo>
                      <a:pt x="1008291" y="690854"/>
                      <a:pt x="1007257" y="693067"/>
                      <a:pt x="1006667" y="695476"/>
                    </a:cubicBezTo>
                    <a:lnTo>
                      <a:pt x="991624" y="756947"/>
                    </a:lnTo>
                    <a:cubicBezTo>
                      <a:pt x="991542" y="757291"/>
                      <a:pt x="991461" y="757652"/>
                      <a:pt x="991395" y="758012"/>
                    </a:cubicBezTo>
                    <a:lnTo>
                      <a:pt x="975778" y="840809"/>
                    </a:lnTo>
                    <a:cubicBezTo>
                      <a:pt x="975533" y="842071"/>
                      <a:pt x="975418" y="843382"/>
                      <a:pt x="975418" y="844677"/>
                    </a:cubicBezTo>
                    <a:lnTo>
                      <a:pt x="975418" y="917442"/>
                    </a:lnTo>
                    <a:cubicBezTo>
                      <a:pt x="975418" y="921507"/>
                      <a:pt x="974236" y="925441"/>
                      <a:pt x="972120" y="928441"/>
                    </a:cubicBezTo>
                    <a:lnTo>
                      <a:pt x="964394" y="939408"/>
                    </a:lnTo>
                    <a:cubicBezTo>
                      <a:pt x="962606" y="941948"/>
                      <a:pt x="961475" y="945177"/>
                      <a:pt x="961179" y="948587"/>
                    </a:cubicBezTo>
                    <a:lnTo>
                      <a:pt x="957045" y="996419"/>
                    </a:lnTo>
                    <a:lnTo>
                      <a:pt x="953518" y="1029645"/>
                    </a:lnTo>
                    <a:cubicBezTo>
                      <a:pt x="952863" y="1035825"/>
                      <a:pt x="954979" y="1041939"/>
                      <a:pt x="958981" y="1045415"/>
                    </a:cubicBezTo>
                    <a:lnTo>
                      <a:pt x="1025794" y="1103492"/>
                    </a:lnTo>
                    <a:cubicBezTo>
                      <a:pt x="1030059" y="1107196"/>
                      <a:pt x="1032158" y="1113868"/>
                      <a:pt x="1031109" y="1120360"/>
                    </a:cubicBezTo>
                    <a:lnTo>
                      <a:pt x="1025367" y="1156209"/>
                    </a:lnTo>
                    <a:cubicBezTo>
                      <a:pt x="1024334" y="1162684"/>
                      <a:pt x="1026400" y="1169323"/>
                      <a:pt x="1030633" y="1173044"/>
                    </a:cubicBezTo>
                    <a:lnTo>
                      <a:pt x="1058454" y="1197484"/>
                    </a:lnTo>
                    <a:cubicBezTo>
                      <a:pt x="1062456" y="1201009"/>
                      <a:pt x="1064556" y="1207172"/>
                      <a:pt x="1063851" y="1213368"/>
                    </a:cubicBezTo>
                    <a:lnTo>
                      <a:pt x="1060865" y="1239727"/>
                    </a:lnTo>
                    <a:cubicBezTo>
                      <a:pt x="1060570" y="1242382"/>
                      <a:pt x="1059766" y="1244890"/>
                      <a:pt x="1058536" y="1247053"/>
                    </a:cubicBezTo>
                    <a:lnTo>
                      <a:pt x="1002960" y="1344570"/>
                    </a:lnTo>
                    <a:cubicBezTo>
                      <a:pt x="1001467" y="1347177"/>
                      <a:pt x="999416" y="1349160"/>
                      <a:pt x="997055" y="1350258"/>
                    </a:cubicBezTo>
                    <a:lnTo>
                      <a:pt x="905636" y="1392632"/>
                    </a:lnTo>
                    <a:cubicBezTo>
                      <a:pt x="904685" y="1393074"/>
                      <a:pt x="903684" y="1393370"/>
                      <a:pt x="902667" y="1393501"/>
                    </a:cubicBezTo>
                    <a:lnTo>
                      <a:pt x="779065" y="1409909"/>
                    </a:lnTo>
                    <a:cubicBezTo>
                      <a:pt x="778261" y="1410008"/>
                      <a:pt x="777441" y="1410024"/>
                      <a:pt x="776637" y="1409926"/>
                    </a:cubicBezTo>
                    <a:lnTo>
                      <a:pt x="726277" y="1403992"/>
                    </a:lnTo>
                    <a:cubicBezTo>
                      <a:pt x="717107" y="1402910"/>
                      <a:pt x="710168" y="1414483"/>
                      <a:pt x="713236" y="1425711"/>
                    </a:cubicBezTo>
                    <a:lnTo>
                      <a:pt x="719076" y="1447037"/>
                    </a:lnTo>
                    <a:cubicBezTo>
                      <a:pt x="719961" y="1450267"/>
                      <a:pt x="720043" y="1453758"/>
                      <a:pt x="719305" y="1457036"/>
                    </a:cubicBezTo>
                    <a:lnTo>
                      <a:pt x="707790" y="1508425"/>
                    </a:lnTo>
                    <a:cubicBezTo>
                      <a:pt x="707052" y="1511704"/>
                      <a:pt x="707134" y="1515212"/>
                      <a:pt x="708019" y="1518425"/>
                    </a:cubicBezTo>
                    <a:lnTo>
                      <a:pt x="714663" y="1542685"/>
                    </a:lnTo>
                    <a:cubicBezTo>
                      <a:pt x="716681" y="1550062"/>
                      <a:pt x="714384" y="1558258"/>
                      <a:pt x="709168" y="1562225"/>
                    </a:cubicBezTo>
                    <a:lnTo>
                      <a:pt x="683611" y="1581649"/>
                    </a:lnTo>
                    <a:cubicBezTo>
                      <a:pt x="682151" y="1582764"/>
                      <a:pt x="680527" y="1583485"/>
                      <a:pt x="678837" y="1583763"/>
                    </a:cubicBezTo>
                    <a:lnTo>
                      <a:pt x="617914" y="1593992"/>
                    </a:lnTo>
                    <a:cubicBezTo>
                      <a:pt x="615847" y="1594337"/>
                      <a:pt x="613763" y="1594026"/>
                      <a:pt x="611811" y="1593058"/>
                    </a:cubicBezTo>
                    <a:lnTo>
                      <a:pt x="560992" y="1568093"/>
                    </a:lnTo>
                    <a:cubicBezTo>
                      <a:pt x="557252" y="1566257"/>
                      <a:pt x="553069" y="1566814"/>
                      <a:pt x="549706" y="1569617"/>
                    </a:cubicBezTo>
                    <a:lnTo>
                      <a:pt x="536633" y="1580469"/>
                    </a:lnTo>
                    <a:cubicBezTo>
                      <a:pt x="532466" y="1583928"/>
                      <a:pt x="530252" y="1590206"/>
                      <a:pt x="530957" y="1596550"/>
                    </a:cubicBezTo>
                    <a:lnTo>
                      <a:pt x="538011" y="1659888"/>
                    </a:lnTo>
                    <a:cubicBezTo>
                      <a:pt x="538617" y="1665331"/>
                      <a:pt x="541291" y="1670002"/>
                      <a:pt x="545130" y="1672346"/>
                    </a:cubicBezTo>
                    <a:lnTo>
                      <a:pt x="574460" y="1690198"/>
                    </a:lnTo>
                    <a:cubicBezTo>
                      <a:pt x="578134" y="1692443"/>
                      <a:pt x="582432" y="1692247"/>
                      <a:pt x="585975" y="1689673"/>
                    </a:cubicBezTo>
                    <a:lnTo>
                      <a:pt x="605972" y="1675232"/>
                    </a:lnTo>
                    <a:cubicBezTo>
                      <a:pt x="612090" y="1670805"/>
                      <a:pt x="619816" y="1673691"/>
                      <a:pt x="623179" y="1681641"/>
                    </a:cubicBezTo>
                    <a:lnTo>
                      <a:pt x="628100" y="1693262"/>
                    </a:lnTo>
                    <a:cubicBezTo>
                      <a:pt x="631906" y="1702246"/>
                      <a:pt x="628461" y="1713490"/>
                      <a:pt x="620948" y="1716654"/>
                    </a:cubicBezTo>
                    <a:lnTo>
                      <a:pt x="577872" y="1734800"/>
                    </a:lnTo>
                    <a:cubicBezTo>
                      <a:pt x="576445" y="1735407"/>
                      <a:pt x="575116" y="1736325"/>
                      <a:pt x="573952" y="1737521"/>
                    </a:cubicBezTo>
                    <a:lnTo>
                      <a:pt x="529136" y="1783370"/>
                    </a:lnTo>
                    <a:cubicBezTo>
                      <a:pt x="526610" y="1785960"/>
                      <a:pt x="524937" y="1789714"/>
                      <a:pt x="524477" y="1793845"/>
                    </a:cubicBezTo>
                    <a:lnTo>
                      <a:pt x="516275" y="1867477"/>
                    </a:lnTo>
                    <a:cubicBezTo>
                      <a:pt x="516095" y="1869051"/>
                      <a:pt x="515751" y="1870592"/>
                      <a:pt x="515226" y="1872035"/>
                    </a:cubicBezTo>
                    <a:lnTo>
                      <a:pt x="503333" y="1905131"/>
                    </a:lnTo>
                    <a:cubicBezTo>
                      <a:pt x="501266" y="1910884"/>
                      <a:pt x="496804" y="1914573"/>
                      <a:pt x="491900" y="1914573"/>
                    </a:cubicBezTo>
                    <a:lnTo>
                      <a:pt x="444033" y="1914573"/>
                    </a:lnTo>
                    <a:cubicBezTo>
                      <a:pt x="441556" y="1914573"/>
                      <a:pt x="439128" y="1915523"/>
                      <a:pt x="437062" y="1917293"/>
                    </a:cubicBezTo>
                    <a:lnTo>
                      <a:pt x="393050" y="1955028"/>
                    </a:lnTo>
                    <a:cubicBezTo>
                      <a:pt x="390869" y="1956897"/>
                      <a:pt x="389196" y="1959602"/>
                      <a:pt x="388244" y="1962748"/>
                    </a:cubicBezTo>
                    <a:lnTo>
                      <a:pt x="374826" y="2007631"/>
                    </a:lnTo>
                    <a:cubicBezTo>
                      <a:pt x="372759" y="2014564"/>
                      <a:pt x="374563" y="2022416"/>
                      <a:pt x="379206" y="2026760"/>
                    </a:cubicBezTo>
                    <a:lnTo>
                      <a:pt x="433486" y="2077477"/>
                    </a:lnTo>
                    <a:cubicBezTo>
                      <a:pt x="434896" y="2078789"/>
                      <a:pt x="436504" y="2079723"/>
                      <a:pt x="438194" y="2080198"/>
                    </a:cubicBezTo>
                    <a:lnTo>
                      <a:pt x="481254" y="2092295"/>
                    </a:lnTo>
                    <a:cubicBezTo>
                      <a:pt x="488717" y="2094393"/>
                      <a:pt x="493048" y="2104507"/>
                      <a:pt x="490456" y="2113802"/>
                    </a:cubicBezTo>
                    <a:lnTo>
                      <a:pt x="476447" y="2163962"/>
                    </a:lnTo>
                    <a:cubicBezTo>
                      <a:pt x="475316" y="2168027"/>
                      <a:pt x="472970" y="2171354"/>
                      <a:pt x="469951" y="2173190"/>
                    </a:cubicBezTo>
                    <a:lnTo>
                      <a:pt x="402597" y="2214154"/>
                    </a:lnTo>
                    <a:cubicBezTo>
                      <a:pt x="400169" y="2215629"/>
                      <a:pt x="398184" y="2218055"/>
                      <a:pt x="396889" y="2221105"/>
                    </a:cubicBezTo>
                    <a:lnTo>
                      <a:pt x="359603" y="2309326"/>
                    </a:lnTo>
                    <a:cubicBezTo>
                      <a:pt x="358258" y="2312523"/>
                      <a:pt x="356125" y="2315031"/>
                      <a:pt x="353534" y="2316474"/>
                    </a:cubicBezTo>
                    <a:lnTo>
                      <a:pt x="302583" y="2344996"/>
                    </a:lnTo>
                    <a:cubicBezTo>
                      <a:pt x="300943" y="2345913"/>
                      <a:pt x="299467" y="2347274"/>
                      <a:pt x="298269" y="2348979"/>
                    </a:cubicBezTo>
                    <a:lnTo>
                      <a:pt x="277420" y="2378584"/>
                    </a:lnTo>
                    <a:cubicBezTo>
                      <a:pt x="274402" y="2382878"/>
                      <a:pt x="273368" y="2388927"/>
                      <a:pt x="274713" y="2394483"/>
                    </a:cubicBezTo>
                    <a:lnTo>
                      <a:pt x="292118" y="2466232"/>
                    </a:lnTo>
                    <a:cubicBezTo>
                      <a:pt x="292839" y="2469198"/>
                      <a:pt x="294201" y="2471838"/>
                      <a:pt x="296038" y="2473838"/>
                    </a:cubicBezTo>
                    <a:lnTo>
                      <a:pt x="336867" y="2518292"/>
                    </a:lnTo>
                    <a:lnTo>
                      <a:pt x="309309" y="2514096"/>
                    </a:lnTo>
                    <a:lnTo>
                      <a:pt x="250239" y="2501655"/>
                    </a:lnTo>
                    <a:cubicBezTo>
                      <a:pt x="249796" y="2501556"/>
                      <a:pt x="249369" y="2501507"/>
                      <a:pt x="248926" y="2501474"/>
                    </a:cubicBezTo>
                    <a:lnTo>
                      <a:pt x="101866" y="2490787"/>
                    </a:lnTo>
                    <a:cubicBezTo>
                      <a:pt x="97962" y="2490509"/>
                      <a:pt x="94386" y="2487901"/>
                      <a:pt x="92172" y="2483738"/>
                    </a:cubicBezTo>
                    <a:lnTo>
                      <a:pt x="72635" y="2447003"/>
                    </a:lnTo>
                    <a:cubicBezTo>
                      <a:pt x="71191" y="2444283"/>
                      <a:pt x="70404" y="2441053"/>
                      <a:pt x="70404" y="2437742"/>
                    </a:cubicBezTo>
                    <a:lnTo>
                      <a:pt x="70404" y="2398057"/>
                    </a:lnTo>
                    <a:cubicBezTo>
                      <a:pt x="70404" y="2388369"/>
                      <a:pt x="63925" y="2380813"/>
                      <a:pt x="56477" y="2381812"/>
                    </a:cubicBezTo>
                    <a:lnTo>
                      <a:pt x="35005" y="2384714"/>
                    </a:lnTo>
                    <a:cubicBezTo>
                      <a:pt x="31248" y="2385222"/>
                      <a:pt x="27508" y="2383517"/>
                      <a:pt x="24835" y="2380091"/>
                    </a:cubicBezTo>
                    <a:lnTo>
                      <a:pt x="9349" y="2360290"/>
                    </a:lnTo>
                    <a:cubicBezTo>
                      <a:pt x="7266" y="2357617"/>
                      <a:pt x="5954" y="2354093"/>
                      <a:pt x="5658" y="2350307"/>
                    </a:cubicBezTo>
                    <a:lnTo>
                      <a:pt x="65" y="2278804"/>
                    </a:lnTo>
                    <a:cubicBezTo>
                      <a:pt x="-444" y="2272313"/>
                      <a:pt x="2083" y="2266051"/>
                      <a:pt x="6495" y="2262887"/>
                    </a:cubicBezTo>
                    <a:lnTo>
                      <a:pt x="46438" y="2234169"/>
                    </a:lnTo>
                    <a:cubicBezTo>
                      <a:pt x="48604" y="2232612"/>
                      <a:pt x="50375" y="2230251"/>
                      <a:pt x="51523" y="2227399"/>
                    </a:cubicBezTo>
                    <a:lnTo>
                      <a:pt x="68157" y="2185812"/>
                    </a:lnTo>
                    <a:cubicBezTo>
                      <a:pt x="69633" y="2182124"/>
                      <a:pt x="69961" y="2177846"/>
                      <a:pt x="69092" y="2173846"/>
                    </a:cubicBezTo>
                    <a:lnTo>
                      <a:pt x="62793" y="2145110"/>
                    </a:lnTo>
                    <a:cubicBezTo>
                      <a:pt x="61825" y="2140668"/>
                      <a:pt x="62350" y="2135898"/>
                      <a:pt x="64236" y="2131997"/>
                    </a:cubicBezTo>
                    <a:lnTo>
                      <a:pt x="94731" y="2068904"/>
                    </a:lnTo>
                    <a:cubicBezTo>
                      <a:pt x="95387" y="2067543"/>
                      <a:pt x="95879" y="2066084"/>
                      <a:pt x="96207" y="2064544"/>
                    </a:cubicBezTo>
                    <a:lnTo>
                      <a:pt x="117926" y="1961438"/>
                    </a:lnTo>
                    <a:cubicBezTo>
                      <a:pt x="118418" y="1959077"/>
                      <a:pt x="118500" y="1956618"/>
                      <a:pt x="118172" y="1954208"/>
                    </a:cubicBezTo>
                    <a:lnTo>
                      <a:pt x="113595" y="1921736"/>
                    </a:lnTo>
                    <a:cubicBezTo>
                      <a:pt x="112545" y="1914244"/>
                      <a:pt x="115613" y="1906819"/>
                      <a:pt x="121010" y="1903802"/>
                    </a:cubicBezTo>
                    <a:lnTo>
                      <a:pt x="139349" y="1893574"/>
                    </a:lnTo>
                    <a:lnTo>
                      <a:pt x="134116" y="1870199"/>
                    </a:lnTo>
                    <a:cubicBezTo>
                      <a:pt x="133067" y="1865527"/>
                      <a:pt x="130475" y="1861708"/>
                      <a:pt x="127014" y="1859774"/>
                    </a:cubicBezTo>
                    <a:lnTo>
                      <a:pt x="118221" y="1854839"/>
                    </a:lnTo>
                    <a:cubicBezTo>
                      <a:pt x="110446" y="1850479"/>
                      <a:pt x="108149" y="1837628"/>
                      <a:pt x="113628" y="1829268"/>
                    </a:cubicBezTo>
                    <a:lnTo>
                      <a:pt x="117106" y="1823973"/>
                    </a:lnTo>
                    <a:cubicBezTo>
                      <a:pt x="121731" y="1816941"/>
                      <a:pt x="120928" y="1806352"/>
                      <a:pt x="115351" y="1800614"/>
                    </a:cubicBezTo>
                    <a:lnTo>
                      <a:pt x="99373" y="1784157"/>
                    </a:lnTo>
                    <a:cubicBezTo>
                      <a:pt x="96995" y="1781714"/>
                      <a:pt x="95387" y="1778255"/>
                      <a:pt x="94829" y="1774387"/>
                    </a:cubicBezTo>
                    <a:lnTo>
                      <a:pt x="83658" y="1697311"/>
                    </a:lnTo>
                    <a:cubicBezTo>
                      <a:pt x="82625" y="1690214"/>
                      <a:pt x="85331" y="1683066"/>
                      <a:pt x="90302" y="1679772"/>
                    </a:cubicBezTo>
                    <a:lnTo>
                      <a:pt x="99144" y="1673904"/>
                    </a:lnTo>
                    <a:cubicBezTo>
                      <a:pt x="103950" y="1670707"/>
                      <a:pt x="106657" y="1663905"/>
                      <a:pt x="105869" y="1656988"/>
                    </a:cubicBezTo>
                    <a:lnTo>
                      <a:pt x="96059" y="1571109"/>
                    </a:lnTo>
                    <a:cubicBezTo>
                      <a:pt x="95830" y="1569027"/>
                      <a:pt x="95896" y="1566896"/>
                      <a:pt x="96289" y="1564847"/>
                    </a:cubicBezTo>
                    <a:lnTo>
                      <a:pt x="111774" y="1482707"/>
                    </a:lnTo>
                    <a:lnTo>
                      <a:pt x="126489" y="1416171"/>
                    </a:lnTo>
                    <a:cubicBezTo>
                      <a:pt x="127358" y="1412221"/>
                      <a:pt x="129359" y="1408844"/>
                      <a:pt x="132066" y="1406713"/>
                    </a:cubicBezTo>
                    <a:lnTo>
                      <a:pt x="158329" y="1386042"/>
                    </a:lnTo>
                    <a:cubicBezTo>
                      <a:pt x="163348" y="1382092"/>
                      <a:pt x="165595" y="1374191"/>
                      <a:pt x="163758" y="1366962"/>
                    </a:cubicBezTo>
                    <a:lnTo>
                      <a:pt x="146862" y="1300722"/>
                    </a:lnTo>
                    <a:cubicBezTo>
                      <a:pt x="146436" y="1299066"/>
                      <a:pt x="146222" y="1297345"/>
                      <a:pt x="146222" y="1295607"/>
                    </a:cubicBezTo>
                    <a:lnTo>
                      <a:pt x="146222" y="1230317"/>
                    </a:lnTo>
                    <a:cubicBezTo>
                      <a:pt x="146222" y="1225531"/>
                      <a:pt x="147846" y="1220975"/>
                      <a:pt x="150668" y="1217876"/>
                    </a:cubicBezTo>
                    <a:lnTo>
                      <a:pt x="189775" y="1174831"/>
                    </a:lnTo>
                    <a:cubicBezTo>
                      <a:pt x="192727" y="1171568"/>
                      <a:pt x="194368" y="1166733"/>
                      <a:pt x="194203" y="1161700"/>
                    </a:cubicBezTo>
                    <a:lnTo>
                      <a:pt x="192334" y="1104672"/>
                    </a:lnTo>
                    <a:cubicBezTo>
                      <a:pt x="192235" y="1101493"/>
                      <a:pt x="192842" y="1098345"/>
                      <a:pt x="194105" y="1095608"/>
                    </a:cubicBezTo>
                    <a:lnTo>
                      <a:pt x="227142" y="1024006"/>
                    </a:lnTo>
                    <a:cubicBezTo>
                      <a:pt x="228307" y="1021466"/>
                      <a:pt x="228930" y="1018581"/>
                      <a:pt x="228930" y="1015630"/>
                    </a:cubicBezTo>
                    <a:lnTo>
                      <a:pt x="228930" y="943275"/>
                    </a:lnTo>
                    <a:lnTo>
                      <a:pt x="212855" y="927900"/>
                    </a:lnTo>
                    <a:lnTo>
                      <a:pt x="184411" y="792092"/>
                    </a:lnTo>
                    <a:cubicBezTo>
                      <a:pt x="183508" y="787797"/>
                      <a:pt x="184001" y="783207"/>
                      <a:pt x="185788" y="779388"/>
                    </a:cubicBezTo>
                    <a:lnTo>
                      <a:pt x="219990" y="705951"/>
                    </a:lnTo>
                    <a:cubicBezTo>
                      <a:pt x="221336" y="703066"/>
                      <a:pt x="221959" y="699689"/>
                      <a:pt x="221762" y="696329"/>
                    </a:cubicBezTo>
                    <a:lnTo>
                      <a:pt x="217677" y="624220"/>
                    </a:lnTo>
                    <a:cubicBezTo>
                      <a:pt x="217529" y="621745"/>
                      <a:pt x="217841" y="619254"/>
                      <a:pt x="218547" y="616942"/>
                    </a:cubicBezTo>
                    <a:lnTo>
                      <a:pt x="239921" y="548047"/>
                    </a:lnTo>
                    <a:cubicBezTo>
                      <a:pt x="240265" y="546948"/>
                      <a:pt x="240692" y="545898"/>
                      <a:pt x="241217" y="544915"/>
                    </a:cubicBezTo>
                    <a:lnTo>
                      <a:pt x="280815" y="469954"/>
                    </a:lnTo>
                    <a:cubicBezTo>
                      <a:pt x="281455" y="468741"/>
                      <a:pt x="282210" y="467659"/>
                      <a:pt x="283079" y="466708"/>
                    </a:cubicBezTo>
                    <a:lnTo>
                      <a:pt x="318364" y="428072"/>
                    </a:lnTo>
                    <a:cubicBezTo>
                      <a:pt x="323580" y="422368"/>
                      <a:pt x="324335" y="412320"/>
                      <a:pt x="320070" y="405418"/>
                    </a:cubicBezTo>
                    <a:lnTo>
                      <a:pt x="312803" y="393632"/>
                    </a:lnTo>
                    <a:cubicBezTo>
                      <a:pt x="309374" y="388060"/>
                      <a:pt x="309129" y="380257"/>
                      <a:pt x="312196" y="374339"/>
                    </a:cubicBezTo>
                    <a:lnTo>
                      <a:pt x="318593" y="362013"/>
                    </a:lnTo>
                    <a:cubicBezTo>
                      <a:pt x="320037" y="359225"/>
                      <a:pt x="320792" y="355915"/>
                      <a:pt x="320743" y="352554"/>
                    </a:cubicBezTo>
                    <a:lnTo>
                      <a:pt x="318708" y="231531"/>
                    </a:lnTo>
                    <a:cubicBezTo>
                      <a:pt x="318593" y="225007"/>
                      <a:pt x="321513" y="219008"/>
                      <a:pt x="326106" y="216303"/>
                    </a:cubicBezTo>
                    <a:lnTo>
                      <a:pt x="382486" y="183142"/>
                    </a:lnTo>
                    <a:cubicBezTo>
                      <a:pt x="385652" y="181290"/>
                      <a:pt x="388080" y="177831"/>
                      <a:pt x="389196" y="173569"/>
                    </a:cubicBezTo>
                    <a:lnTo>
                      <a:pt x="410406" y="93575"/>
                    </a:lnTo>
                    <a:lnTo>
                      <a:pt x="403516" y="74004"/>
                    </a:lnTo>
                    <a:lnTo>
                      <a:pt x="451562" y="5370"/>
                    </a:lnTo>
                    <a:cubicBezTo>
                      <a:pt x="454531" y="1124"/>
                      <a:pt x="458993" y="-794"/>
                      <a:pt x="463341" y="304"/>
                    </a:cubicBezTo>
                    <a:lnTo>
                      <a:pt x="534549" y="18352"/>
                    </a:lnTo>
                    <a:cubicBezTo>
                      <a:pt x="537453" y="19090"/>
                      <a:pt x="540061" y="21123"/>
                      <a:pt x="541931" y="24106"/>
                    </a:cubicBezTo>
                    <a:lnTo>
                      <a:pt x="563436" y="58464"/>
                    </a:lnTo>
                    <a:cubicBezTo>
                      <a:pt x="569211" y="67693"/>
                      <a:pt x="580447" y="66103"/>
                      <a:pt x="584532" y="55464"/>
                    </a:cubicBezTo>
                    <a:lnTo>
                      <a:pt x="597458" y="21877"/>
                    </a:lnTo>
                    <a:cubicBezTo>
                      <a:pt x="599656" y="16172"/>
                      <a:pt x="604200" y="12647"/>
                      <a:pt x="609121" y="12829"/>
                    </a:cubicBezTo>
                    <a:lnTo>
                      <a:pt x="674556" y="15320"/>
                    </a:lnTo>
                    <a:lnTo>
                      <a:pt x="683742" y="3348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36" name="Freeform 1535">
                <a:extLst>
                  <a:ext uri="{FF2B5EF4-FFF2-40B4-BE49-F238E27FC236}">
                    <a16:creationId xmlns:a16="http://schemas.microsoft.com/office/drawing/2014/main" id="{9A69C3A0-ADE2-39EF-0629-306D003F50FA}"/>
                  </a:ext>
                </a:extLst>
              </p:cNvPr>
              <p:cNvSpPr/>
              <p:nvPr/>
            </p:nvSpPr>
            <p:spPr>
              <a:xfrm>
                <a:off x="3601204" y="11091955"/>
                <a:ext cx="1270910" cy="2765645"/>
              </a:xfrm>
              <a:custGeom>
                <a:avLst/>
                <a:gdLst>
                  <a:gd name="connsiteX0" fmla="*/ 452739 w 1270910"/>
                  <a:gd name="connsiteY0" fmla="*/ 2765630 h 2765645"/>
                  <a:gd name="connsiteX1" fmla="*/ 442913 w 1270910"/>
                  <a:gd name="connsiteY1" fmla="*/ 2761794 h 2765645"/>
                  <a:gd name="connsiteX2" fmla="*/ 417028 w 1270910"/>
                  <a:gd name="connsiteY2" fmla="*/ 2739304 h 2765645"/>
                  <a:gd name="connsiteX3" fmla="*/ 413190 w 1270910"/>
                  <a:gd name="connsiteY3" fmla="*/ 2737599 h 2765645"/>
                  <a:gd name="connsiteX4" fmla="*/ 377954 w 1270910"/>
                  <a:gd name="connsiteY4" fmla="*/ 2735075 h 2765645"/>
                  <a:gd name="connsiteX5" fmla="*/ 321624 w 1270910"/>
                  <a:gd name="connsiteY5" fmla="*/ 2735075 h 2765645"/>
                  <a:gd name="connsiteX6" fmla="*/ 304711 w 1270910"/>
                  <a:gd name="connsiteY6" fmla="*/ 2714437 h 2765645"/>
                  <a:gd name="connsiteX7" fmla="*/ 304711 w 1270910"/>
                  <a:gd name="connsiteY7" fmla="*/ 2532157 h 2765645"/>
                  <a:gd name="connsiteX8" fmla="*/ 337306 w 1270910"/>
                  <a:gd name="connsiteY8" fmla="*/ 2580858 h 2765645"/>
                  <a:gd name="connsiteX9" fmla="*/ 338552 w 1270910"/>
                  <a:gd name="connsiteY9" fmla="*/ 2582956 h 2765645"/>
                  <a:gd name="connsiteX10" fmla="*/ 368276 w 1270910"/>
                  <a:gd name="connsiteY10" fmla="*/ 2641098 h 2765645"/>
                  <a:gd name="connsiteX11" fmla="*/ 371901 w 1270910"/>
                  <a:gd name="connsiteY11" fmla="*/ 2645164 h 2765645"/>
                  <a:gd name="connsiteX12" fmla="*/ 449868 w 1270910"/>
                  <a:gd name="connsiteY12" fmla="*/ 2691307 h 2765645"/>
                  <a:gd name="connsiteX13" fmla="*/ 451640 w 1270910"/>
                  <a:gd name="connsiteY13" fmla="*/ 2692013 h 2765645"/>
                  <a:gd name="connsiteX14" fmla="*/ 517091 w 1270910"/>
                  <a:gd name="connsiteY14" fmla="*/ 2707355 h 2765645"/>
                  <a:gd name="connsiteX15" fmla="*/ 529197 w 1270910"/>
                  <a:gd name="connsiteY15" fmla="*/ 2718847 h 2765645"/>
                  <a:gd name="connsiteX16" fmla="*/ 526638 w 1270910"/>
                  <a:gd name="connsiteY16" fmla="*/ 2741156 h 2765645"/>
                  <a:gd name="connsiteX17" fmla="*/ 515910 w 1270910"/>
                  <a:gd name="connsiteY17" fmla="*/ 2756220 h 2765645"/>
                  <a:gd name="connsiteX18" fmla="*/ 503772 w 1270910"/>
                  <a:gd name="connsiteY18" fmla="*/ 2763286 h 2765645"/>
                  <a:gd name="connsiteX19" fmla="*/ 453412 w 1270910"/>
                  <a:gd name="connsiteY19" fmla="*/ 2765630 h 2765645"/>
                  <a:gd name="connsiteX20" fmla="*/ 452723 w 1270910"/>
                  <a:gd name="connsiteY20" fmla="*/ 2765646 h 2765645"/>
                  <a:gd name="connsiteX21" fmla="*/ 313323 w 1270910"/>
                  <a:gd name="connsiteY21" fmla="*/ 2560466 h 2765645"/>
                  <a:gd name="connsiteX22" fmla="*/ 313323 w 1270910"/>
                  <a:gd name="connsiteY22" fmla="*/ 2714437 h 2765645"/>
                  <a:gd name="connsiteX23" fmla="*/ 321640 w 1270910"/>
                  <a:gd name="connsiteY23" fmla="*/ 2726469 h 2765645"/>
                  <a:gd name="connsiteX24" fmla="*/ 377577 w 1270910"/>
                  <a:gd name="connsiteY24" fmla="*/ 2726469 h 2765645"/>
                  <a:gd name="connsiteX25" fmla="*/ 413830 w 1270910"/>
                  <a:gd name="connsiteY25" fmla="*/ 2729042 h 2765645"/>
                  <a:gd name="connsiteX26" fmla="*/ 422671 w 1270910"/>
                  <a:gd name="connsiteY26" fmla="*/ 2732846 h 2765645"/>
                  <a:gd name="connsiteX27" fmla="*/ 448540 w 1270910"/>
                  <a:gd name="connsiteY27" fmla="*/ 2755335 h 2765645"/>
                  <a:gd name="connsiteX28" fmla="*/ 452985 w 1270910"/>
                  <a:gd name="connsiteY28" fmla="*/ 2757040 h 2765645"/>
                  <a:gd name="connsiteX29" fmla="*/ 503378 w 1270910"/>
                  <a:gd name="connsiteY29" fmla="*/ 2754679 h 2765645"/>
                  <a:gd name="connsiteX30" fmla="*/ 508906 w 1270910"/>
                  <a:gd name="connsiteY30" fmla="*/ 2751237 h 2765645"/>
                  <a:gd name="connsiteX31" fmla="*/ 519634 w 1270910"/>
                  <a:gd name="connsiteY31" fmla="*/ 2736172 h 2765645"/>
                  <a:gd name="connsiteX32" fmla="*/ 521159 w 1270910"/>
                  <a:gd name="connsiteY32" fmla="*/ 2721895 h 2765645"/>
                  <a:gd name="connsiteX33" fmla="*/ 515139 w 1270910"/>
                  <a:gd name="connsiteY33" fmla="*/ 2715715 h 2765645"/>
                  <a:gd name="connsiteX34" fmla="*/ 449704 w 1270910"/>
                  <a:gd name="connsiteY34" fmla="*/ 2700389 h 2765645"/>
                  <a:gd name="connsiteX35" fmla="*/ 445522 w 1270910"/>
                  <a:gd name="connsiteY35" fmla="*/ 2698733 h 2765645"/>
                  <a:gd name="connsiteX36" fmla="*/ 367522 w 1270910"/>
                  <a:gd name="connsiteY36" fmla="*/ 2652573 h 2765645"/>
                  <a:gd name="connsiteX37" fmla="*/ 360615 w 1270910"/>
                  <a:gd name="connsiteY37" fmla="*/ 2645016 h 2765645"/>
                  <a:gd name="connsiteX38" fmla="*/ 330892 w 1270910"/>
                  <a:gd name="connsiteY38" fmla="*/ 2586874 h 2765645"/>
                  <a:gd name="connsiteX39" fmla="*/ 330170 w 1270910"/>
                  <a:gd name="connsiteY39" fmla="*/ 2585644 h 2765645"/>
                  <a:gd name="connsiteX40" fmla="*/ 313323 w 1270910"/>
                  <a:gd name="connsiteY40" fmla="*/ 2560483 h 2765645"/>
                  <a:gd name="connsiteX41" fmla="*/ 352611 w 1270910"/>
                  <a:gd name="connsiteY41" fmla="*/ 2528616 h 2765645"/>
                  <a:gd name="connsiteX42" fmla="*/ 312962 w 1270910"/>
                  <a:gd name="connsiteY42" fmla="*/ 2522600 h 2765645"/>
                  <a:gd name="connsiteX43" fmla="*/ 253646 w 1270910"/>
                  <a:gd name="connsiteY43" fmla="*/ 2510110 h 2765645"/>
                  <a:gd name="connsiteX44" fmla="*/ 105864 w 1270910"/>
                  <a:gd name="connsiteY44" fmla="*/ 2499324 h 2765645"/>
                  <a:gd name="connsiteX45" fmla="*/ 92693 w 1270910"/>
                  <a:gd name="connsiteY45" fmla="*/ 2489997 h 2765645"/>
                  <a:gd name="connsiteX46" fmla="*/ 73155 w 1270910"/>
                  <a:gd name="connsiteY46" fmla="*/ 2453278 h 2765645"/>
                  <a:gd name="connsiteX47" fmla="*/ 70432 w 1270910"/>
                  <a:gd name="connsiteY47" fmla="*/ 2441984 h 2765645"/>
                  <a:gd name="connsiteX48" fmla="*/ 70432 w 1270910"/>
                  <a:gd name="connsiteY48" fmla="*/ 2402299 h 2765645"/>
                  <a:gd name="connsiteX49" fmla="*/ 66331 w 1270910"/>
                  <a:gd name="connsiteY49" fmla="*/ 2391989 h 2765645"/>
                  <a:gd name="connsiteX50" fmla="*/ 61378 w 1270910"/>
                  <a:gd name="connsiteY50" fmla="*/ 2390316 h 2765645"/>
                  <a:gd name="connsiteX51" fmla="*/ 39905 w 1270910"/>
                  <a:gd name="connsiteY51" fmla="*/ 2393217 h 2765645"/>
                  <a:gd name="connsiteX52" fmla="*/ 25748 w 1270910"/>
                  <a:gd name="connsiteY52" fmla="*/ 2386989 h 2765645"/>
                  <a:gd name="connsiteX53" fmla="*/ 10263 w 1270910"/>
                  <a:gd name="connsiteY53" fmla="*/ 2367187 h 2765645"/>
                  <a:gd name="connsiteX54" fmla="*/ 5670 w 1270910"/>
                  <a:gd name="connsiteY54" fmla="*/ 2354893 h 2765645"/>
                  <a:gd name="connsiteX55" fmla="*/ 77 w 1270910"/>
                  <a:gd name="connsiteY55" fmla="*/ 2283407 h 2765645"/>
                  <a:gd name="connsiteX56" fmla="*/ 8279 w 1270910"/>
                  <a:gd name="connsiteY56" fmla="*/ 2263654 h 2765645"/>
                  <a:gd name="connsiteX57" fmla="*/ 48222 w 1270910"/>
                  <a:gd name="connsiteY57" fmla="*/ 2234952 h 2765645"/>
                  <a:gd name="connsiteX58" fmla="*/ 51831 w 1270910"/>
                  <a:gd name="connsiteY58" fmla="*/ 2230067 h 2765645"/>
                  <a:gd name="connsiteX59" fmla="*/ 68448 w 1270910"/>
                  <a:gd name="connsiteY59" fmla="*/ 2188497 h 2765645"/>
                  <a:gd name="connsiteX60" fmla="*/ 69169 w 1270910"/>
                  <a:gd name="connsiteY60" fmla="*/ 2179055 h 2765645"/>
                  <a:gd name="connsiteX61" fmla="*/ 62870 w 1270910"/>
                  <a:gd name="connsiteY61" fmla="*/ 2150319 h 2765645"/>
                  <a:gd name="connsiteX62" fmla="*/ 64642 w 1270910"/>
                  <a:gd name="connsiteY62" fmla="*/ 2134420 h 2765645"/>
                  <a:gd name="connsiteX63" fmla="*/ 95136 w 1270910"/>
                  <a:gd name="connsiteY63" fmla="*/ 2071342 h 2765645"/>
                  <a:gd name="connsiteX64" fmla="*/ 96285 w 1270910"/>
                  <a:gd name="connsiteY64" fmla="*/ 2067933 h 2765645"/>
                  <a:gd name="connsiteX65" fmla="*/ 118004 w 1270910"/>
                  <a:gd name="connsiteY65" fmla="*/ 1964843 h 2765645"/>
                  <a:gd name="connsiteX66" fmla="*/ 118184 w 1270910"/>
                  <a:gd name="connsiteY66" fmla="*/ 1959106 h 2765645"/>
                  <a:gd name="connsiteX67" fmla="*/ 113607 w 1270910"/>
                  <a:gd name="connsiteY67" fmla="*/ 1926633 h 2765645"/>
                  <a:gd name="connsiteX68" fmla="*/ 123203 w 1270910"/>
                  <a:gd name="connsiteY68" fmla="*/ 1904340 h 2765645"/>
                  <a:gd name="connsiteX69" fmla="*/ 138738 w 1270910"/>
                  <a:gd name="connsiteY69" fmla="*/ 1895685 h 2765645"/>
                  <a:gd name="connsiteX70" fmla="*/ 134194 w 1270910"/>
                  <a:gd name="connsiteY70" fmla="*/ 1875441 h 2765645"/>
                  <a:gd name="connsiteX71" fmla="*/ 129175 w 1270910"/>
                  <a:gd name="connsiteY71" fmla="*/ 1867802 h 2765645"/>
                  <a:gd name="connsiteX72" fmla="*/ 120398 w 1270910"/>
                  <a:gd name="connsiteY72" fmla="*/ 1862885 h 2765645"/>
                  <a:gd name="connsiteX73" fmla="*/ 111311 w 1270910"/>
                  <a:gd name="connsiteY73" fmla="*/ 1850082 h 2765645"/>
                  <a:gd name="connsiteX74" fmla="*/ 114313 w 1270910"/>
                  <a:gd name="connsiteY74" fmla="*/ 1831199 h 2765645"/>
                  <a:gd name="connsiteX75" fmla="*/ 117790 w 1270910"/>
                  <a:gd name="connsiteY75" fmla="*/ 1825904 h 2765645"/>
                  <a:gd name="connsiteX76" fmla="*/ 116543 w 1270910"/>
                  <a:gd name="connsiteY76" fmla="*/ 1807889 h 2765645"/>
                  <a:gd name="connsiteX77" fmla="*/ 100550 w 1270910"/>
                  <a:gd name="connsiteY77" fmla="*/ 1791431 h 2765645"/>
                  <a:gd name="connsiteX78" fmla="*/ 94841 w 1270910"/>
                  <a:gd name="connsiteY78" fmla="*/ 1779301 h 2765645"/>
                  <a:gd name="connsiteX79" fmla="*/ 83670 w 1270910"/>
                  <a:gd name="connsiteY79" fmla="*/ 1702242 h 2765645"/>
                  <a:gd name="connsiteX80" fmla="*/ 92184 w 1270910"/>
                  <a:gd name="connsiteY80" fmla="*/ 1680490 h 2765645"/>
                  <a:gd name="connsiteX81" fmla="*/ 101026 w 1270910"/>
                  <a:gd name="connsiteY81" fmla="*/ 1674622 h 2765645"/>
                  <a:gd name="connsiteX82" fmla="*/ 105864 w 1270910"/>
                  <a:gd name="connsiteY82" fmla="*/ 1661770 h 2765645"/>
                  <a:gd name="connsiteX83" fmla="*/ 96055 w 1270910"/>
                  <a:gd name="connsiteY83" fmla="*/ 1575892 h 2765645"/>
                  <a:gd name="connsiteX84" fmla="*/ 96334 w 1270910"/>
                  <a:gd name="connsiteY84" fmla="*/ 1568351 h 2765645"/>
                  <a:gd name="connsiteX85" fmla="*/ 111819 w 1270910"/>
                  <a:gd name="connsiteY85" fmla="*/ 1486211 h 2765645"/>
                  <a:gd name="connsiteX86" fmla="*/ 126566 w 1270910"/>
                  <a:gd name="connsiteY86" fmla="*/ 1419561 h 2765645"/>
                  <a:gd name="connsiteX87" fmla="*/ 133669 w 1270910"/>
                  <a:gd name="connsiteY87" fmla="*/ 1407643 h 2765645"/>
                  <a:gd name="connsiteX88" fmla="*/ 159932 w 1270910"/>
                  <a:gd name="connsiteY88" fmla="*/ 1386940 h 2765645"/>
                  <a:gd name="connsiteX89" fmla="*/ 163852 w 1270910"/>
                  <a:gd name="connsiteY89" fmla="*/ 1372303 h 2765645"/>
                  <a:gd name="connsiteX90" fmla="*/ 146956 w 1270910"/>
                  <a:gd name="connsiteY90" fmla="*/ 1306062 h 2765645"/>
                  <a:gd name="connsiteX91" fmla="*/ 146185 w 1270910"/>
                  <a:gd name="connsiteY91" fmla="*/ 1299882 h 2765645"/>
                  <a:gd name="connsiteX92" fmla="*/ 146185 w 1270910"/>
                  <a:gd name="connsiteY92" fmla="*/ 1234593 h 2765645"/>
                  <a:gd name="connsiteX93" fmla="*/ 151762 w 1270910"/>
                  <a:gd name="connsiteY93" fmla="*/ 1219249 h 2765645"/>
                  <a:gd name="connsiteX94" fmla="*/ 190852 w 1270910"/>
                  <a:gd name="connsiteY94" fmla="*/ 1176220 h 2765645"/>
                  <a:gd name="connsiteX95" fmla="*/ 194166 w 1270910"/>
                  <a:gd name="connsiteY95" fmla="*/ 1166123 h 2765645"/>
                  <a:gd name="connsiteX96" fmla="*/ 192296 w 1270910"/>
                  <a:gd name="connsiteY96" fmla="*/ 1109078 h 2765645"/>
                  <a:gd name="connsiteX97" fmla="*/ 194461 w 1270910"/>
                  <a:gd name="connsiteY97" fmla="*/ 1098079 h 2765645"/>
                  <a:gd name="connsiteX98" fmla="*/ 227499 w 1270910"/>
                  <a:gd name="connsiteY98" fmla="*/ 1026478 h 2765645"/>
                  <a:gd name="connsiteX99" fmla="*/ 228893 w 1270910"/>
                  <a:gd name="connsiteY99" fmla="*/ 1019889 h 2765645"/>
                  <a:gd name="connsiteX100" fmla="*/ 228893 w 1270910"/>
                  <a:gd name="connsiteY100" fmla="*/ 949370 h 2765645"/>
                  <a:gd name="connsiteX101" fmla="*/ 213178 w 1270910"/>
                  <a:gd name="connsiteY101" fmla="*/ 934354 h 2765645"/>
                  <a:gd name="connsiteX102" fmla="*/ 212916 w 1270910"/>
                  <a:gd name="connsiteY102" fmla="*/ 933043 h 2765645"/>
                  <a:gd name="connsiteX103" fmla="*/ 184455 w 1270910"/>
                  <a:gd name="connsiteY103" fmla="*/ 797219 h 2765645"/>
                  <a:gd name="connsiteX104" fmla="*/ 186145 w 1270910"/>
                  <a:gd name="connsiteY104" fmla="*/ 781826 h 2765645"/>
                  <a:gd name="connsiteX105" fmla="*/ 220330 w 1270910"/>
                  <a:gd name="connsiteY105" fmla="*/ 708406 h 2765645"/>
                  <a:gd name="connsiteX106" fmla="*/ 221708 w 1270910"/>
                  <a:gd name="connsiteY106" fmla="*/ 700849 h 2765645"/>
                  <a:gd name="connsiteX107" fmla="*/ 217624 w 1270910"/>
                  <a:gd name="connsiteY107" fmla="*/ 628725 h 2765645"/>
                  <a:gd name="connsiteX108" fmla="*/ 218690 w 1270910"/>
                  <a:gd name="connsiteY108" fmla="*/ 619921 h 2765645"/>
                  <a:gd name="connsiteX109" fmla="*/ 240048 w 1270910"/>
                  <a:gd name="connsiteY109" fmla="*/ 551042 h 2765645"/>
                  <a:gd name="connsiteX110" fmla="*/ 241639 w 1270910"/>
                  <a:gd name="connsiteY110" fmla="*/ 547174 h 2765645"/>
                  <a:gd name="connsiteX111" fmla="*/ 281238 w 1270910"/>
                  <a:gd name="connsiteY111" fmla="*/ 472213 h 2765645"/>
                  <a:gd name="connsiteX112" fmla="*/ 284125 w 1270910"/>
                  <a:gd name="connsiteY112" fmla="*/ 468081 h 2765645"/>
                  <a:gd name="connsiteX113" fmla="*/ 319409 w 1270910"/>
                  <a:gd name="connsiteY113" fmla="*/ 429429 h 2765645"/>
                  <a:gd name="connsiteX114" fmla="*/ 320640 w 1270910"/>
                  <a:gd name="connsiteY114" fmla="*/ 411939 h 2765645"/>
                  <a:gd name="connsiteX115" fmla="*/ 313373 w 1270910"/>
                  <a:gd name="connsiteY115" fmla="*/ 400169 h 2765645"/>
                  <a:gd name="connsiteX116" fmla="*/ 312601 w 1270910"/>
                  <a:gd name="connsiteY116" fmla="*/ 376630 h 2765645"/>
                  <a:gd name="connsiteX117" fmla="*/ 319016 w 1270910"/>
                  <a:gd name="connsiteY117" fmla="*/ 364303 h 2765645"/>
                  <a:gd name="connsiteX118" fmla="*/ 320656 w 1270910"/>
                  <a:gd name="connsiteY118" fmla="*/ 356895 h 2765645"/>
                  <a:gd name="connsiteX119" fmla="*/ 318638 w 1270910"/>
                  <a:gd name="connsiteY119" fmla="*/ 235888 h 2765645"/>
                  <a:gd name="connsiteX120" fmla="*/ 328153 w 1270910"/>
                  <a:gd name="connsiteY120" fmla="*/ 216874 h 2765645"/>
                  <a:gd name="connsiteX121" fmla="*/ 384532 w 1270910"/>
                  <a:gd name="connsiteY121" fmla="*/ 183712 h 2765645"/>
                  <a:gd name="connsiteX122" fmla="*/ 389273 w 1270910"/>
                  <a:gd name="connsiteY122" fmla="*/ 176762 h 2765645"/>
                  <a:gd name="connsiteX123" fmla="*/ 410139 w 1270910"/>
                  <a:gd name="connsiteY123" fmla="*/ 98063 h 2765645"/>
                  <a:gd name="connsiteX124" fmla="*/ 402954 w 1270910"/>
                  <a:gd name="connsiteY124" fmla="*/ 77655 h 2765645"/>
                  <a:gd name="connsiteX125" fmla="*/ 452263 w 1270910"/>
                  <a:gd name="connsiteY125" fmla="*/ 7202 h 2765645"/>
                  <a:gd name="connsiteX126" fmla="*/ 468618 w 1270910"/>
                  <a:gd name="connsiteY126" fmla="*/ 449 h 2765645"/>
                  <a:gd name="connsiteX127" fmla="*/ 539827 w 1270910"/>
                  <a:gd name="connsiteY127" fmla="*/ 18513 h 2765645"/>
                  <a:gd name="connsiteX128" fmla="*/ 549801 w 1270910"/>
                  <a:gd name="connsiteY128" fmla="*/ 26134 h 2765645"/>
                  <a:gd name="connsiteX129" fmla="*/ 571322 w 1270910"/>
                  <a:gd name="connsiteY129" fmla="*/ 60492 h 2765645"/>
                  <a:gd name="connsiteX130" fmla="*/ 577999 w 1270910"/>
                  <a:gd name="connsiteY130" fmla="*/ 64508 h 2765645"/>
                  <a:gd name="connsiteX131" fmla="*/ 584757 w 1270910"/>
                  <a:gd name="connsiteY131" fmla="*/ 58230 h 2765645"/>
                  <a:gd name="connsiteX132" fmla="*/ 597667 w 1270910"/>
                  <a:gd name="connsiteY132" fmla="*/ 24643 h 2765645"/>
                  <a:gd name="connsiteX133" fmla="*/ 613513 w 1270910"/>
                  <a:gd name="connsiteY133" fmla="*/ 12857 h 2765645"/>
                  <a:gd name="connsiteX134" fmla="*/ 681490 w 1270910"/>
                  <a:gd name="connsiteY134" fmla="*/ 15447 h 2765645"/>
                  <a:gd name="connsiteX135" fmla="*/ 691579 w 1270910"/>
                  <a:gd name="connsiteY135" fmla="*/ 35380 h 2765645"/>
                  <a:gd name="connsiteX136" fmla="*/ 805749 w 1270910"/>
                  <a:gd name="connsiteY136" fmla="*/ 166124 h 2765645"/>
                  <a:gd name="connsiteX137" fmla="*/ 809571 w 1270910"/>
                  <a:gd name="connsiteY137" fmla="*/ 168599 h 2765645"/>
                  <a:gd name="connsiteX138" fmla="*/ 856666 w 1270910"/>
                  <a:gd name="connsiteY138" fmla="*/ 179827 h 2765645"/>
                  <a:gd name="connsiteX139" fmla="*/ 862588 w 1270910"/>
                  <a:gd name="connsiteY139" fmla="*/ 182712 h 2765645"/>
                  <a:gd name="connsiteX140" fmla="*/ 937685 w 1270910"/>
                  <a:gd name="connsiteY140" fmla="*/ 241838 h 2765645"/>
                  <a:gd name="connsiteX141" fmla="*/ 939079 w 1270910"/>
                  <a:gd name="connsiteY141" fmla="*/ 242723 h 2765645"/>
                  <a:gd name="connsiteX142" fmla="*/ 998838 w 1270910"/>
                  <a:gd name="connsiteY142" fmla="*/ 271525 h 2765645"/>
                  <a:gd name="connsiteX143" fmla="*/ 1008713 w 1270910"/>
                  <a:gd name="connsiteY143" fmla="*/ 284572 h 2765645"/>
                  <a:gd name="connsiteX144" fmla="*/ 1014110 w 1270910"/>
                  <a:gd name="connsiteY144" fmla="*/ 305914 h 2765645"/>
                  <a:gd name="connsiteX145" fmla="*/ 1012305 w 1270910"/>
                  <a:gd name="connsiteY145" fmla="*/ 323028 h 2765645"/>
                  <a:gd name="connsiteX146" fmla="*/ 961027 w 1270910"/>
                  <a:gd name="connsiteY146" fmla="*/ 423315 h 2765645"/>
                  <a:gd name="connsiteX147" fmla="*/ 960519 w 1270910"/>
                  <a:gd name="connsiteY147" fmla="*/ 436331 h 2765645"/>
                  <a:gd name="connsiteX148" fmla="*/ 965850 w 1270910"/>
                  <a:gd name="connsiteY148" fmla="*/ 442068 h 2765645"/>
                  <a:gd name="connsiteX149" fmla="*/ 1012453 w 1270910"/>
                  <a:gd name="connsiteY149" fmla="*/ 458263 h 2765645"/>
                  <a:gd name="connsiteX150" fmla="*/ 1083908 w 1270910"/>
                  <a:gd name="connsiteY150" fmla="*/ 470590 h 2765645"/>
                  <a:gd name="connsiteX151" fmla="*/ 1086352 w 1270910"/>
                  <a:gd name="connsiteY151" fmla="*/ 470459 h 2765645"/>
                  <a:gd name="connsiteX152" fmla="*/ 1131643 w 1270910"/>
                  <a:gd name="connsiteY152" fmla="*/ 457935 h 2765645"/>
                  <a:gd name="connsiteX153" fmla="*/ 1135121 w 1270910"/>
                  <a:gd name="connsiteY153" fmla="*/ 455689 h 2765645"/>
                  <a:gd name="connsiteX154" fmla="*/ 1186595 w 1270910"/>
                  <a:gd name="connsiteY154" fmla="*/ 399317 h 2765645"/>
                  <a:gd name="connsiteX155" fmla="*/ 1189794 w 1270910"/>
                  <a:gd name="connsiteY155" fmla="*/ 391859 h 2765645"/>
                  <a:gd name="connsiteX156" fmla="*/ 1197045 w 1270910"/>
                  <a:gd name="connsiteY156" fmla="*/ 334536 h 2765645"/>
                  <a:gd name="connsiteX157" fmla="*/ 1207543 w 1270910"/>
                  <a:gd name="connsiteY157" fmla="*/ 318504 h 2765645"/>
                  <a:gd name="connsiteX158" fmla="*/ 1224652 w 1270910"/>
                  <a:gd name="connsiteY158" fmla="*/ 310308 h 2765645"/>
                  <a:gd name="connsiteX159" fmla="*/ 1243943 w 1270910"/>
                  <a:gd name="connsiteY159" fmla="*/ 316357 h 2765645"/>
                  <a:gd name="connsiteX160" fmla="*/ 1267040 w 1270910"/>
                  <a:gd name="connsiteY160" fmla="*/ 350468 h 2765645"/>
                  <a:gd name="connsiteX161" fmla="*/ 1270895 w 1270910"/>
                  <a:gd name="connsiteY161" fmla="*/ 364533 h 2765645"/>
                  <a:gd name="connsiteX162" fmla="*/ 1269123 w 1270910"/>
                  <a:gd name="connsiteY162" fmla="*/ 415447 h 2765645"/>
                  <a:gd name="connsiteX163" fmla="*/ 1262102 w 1270910"/>
                  <a:gd name="connsiteY163" fmla="*/ 431330 h 2765645"/>
                  <a:gd name="connsiteX164" fmla="*/ 1213908 w 1270910"/>
                  <a:gd name="connsiteY164" fmla="*/ 473344 h 2765645"/>
                  <a:gd name="connsiteX165" fmla="*/ 1171652 w 1270910"/>
                  <a:gd name="connsiteY165" fmla="*/ 505833 h 2765645"/>
                  <a:gd name="connsiteX166" fmla="*/ 1170454 w 1270910"/>
                  <a:gd name="connsiteY166" fmla="*/ 506948 h 2765645"/>
                  <a:gd name="connsiteX167" fmla="*/ 1100492 w 1270910"/>
                  <a:gd name="connsiteY167" fmla="*/ 585219 h 2765645"/>
                  <a:gd name="connsiteX168" fmla="*/ 1017407 w 1270910"/>
                  <a:gd name="connsiteY168" fmla="*/ 695834 h 2765645"/>
                  <a:gd name="connsiteX169" fmla="*/ 1015160 w 1270910"/>
                  <a:gd name="connsiteY169" fmla="*/ 700718 h 2765645"/>
                  <a:gd name="connsiteX170" fmla="*/ 1000117 w 1270910"/>
                  <a:gd name="connsiteY170" fmla="*/ 762205 h 2765645"/>
                  <a:gd name="connsiteX171" fmla="*/ 984320 w 1270910"/>
                  <a:gd name="connsiteY171" fmla="*/ 845821 h 2765645"/>
                  <a:gd name="connsiteX172" fmla="*/ 984041 w 1270910"/>
                  <a:gd name="connsiteY172" fmla="*/ 848919 h 2765645"/>
                  <a:gd name="connsiteX173" fmla="*/ 984041 w 1270910"/>
                  <a:gd name="connsiteY173" fmla="*/ 921667 h 2765645"/>
                  <a:gd name="connsiteX174" fmla="*/ 979957 w 1270910"/>
                  <a:gd name="connsiteY174" fmla="*/ 935158 h 2765645"/>
                  <a:gd name="connsiteX175" fmla="*/ 972247 w 1270910"/>
                  <a:gd name="connsiteY175" fmla="*/ 946124 h 2765645"/>
                  <a:gd name="connsiteX176" fmla="*/ 969787 w 1270910"/>
                  <a:gd name="connsiteY176" fmla="*/ 953189 h 2765645"/>
                  <a:gd name="connsiteX177" fmla="*/ 965653 w 1270910"/>
                  <a:gd name="connsiteY177" fmla="*/ 1001021 h 2765645"/>
                  <a:gd name="connsiteX178" fmla="*/ 962126 w 1270910"/>
                  <a:gd name="connsiteY178" fmla="*/ 1034330 h 2765645"/>
                  <a:gd name="connsiteX179" fmla="*/ 966129 w 1270910"/>
                  <a:gd name="connsiteY179" fmla="*/ 1046428 h 2765645"/>
                  <a:gd name="connsiteX180" fmla="*/ 1032941 w 1270910"/>
                  <a:gd name="connsiteY180" fmla="*/ 1104488 h 2765645"/>
                  <a:gd name="connsiteX181" fmla="*/ 1039700 w 1270910"/>
                  <a:gd name="connsiteY181" fmla="*/ 1125274 h 2765645"/>
                  <a:gd name="connsiteX182" fmla="*/ 1033942 w 1270910"/>
                  <a:gd name="connsiteY182" fmla="*/ 1161139 h 2765645"/>
                  <a:gd name="connsiteX183" fmla="*/ 1037797 w 1270910"/>
                  <a:gd name="connsiteY183" fmla="*/ 1174056 h 2765645"/>
                  <a:gd name="connsiteX184" fmla="*/ 1065617 w 1270910"/>
                  <a:gd name="connsiteY184" fmla="*/ 1198513 h 2765645"/>
                  <a:gd name="connsiteX185" fmla="*/ 1072458 w 1270910"/>
                  <a:gd name="connsiteY185" fmla="*/ 1218101 h 2765645"/>
                  <a:gd name="connsiteX186" fmla="*/ 1069473 w 1270910"/>
                  <a:gd name="connsiteY186" fmla="*/ 1244460 h 2765645"/>
                  <a:gd name="connsiteX187" fmla="*/ 1066602 w 1270910"/>
                  <a:gd name="connsiteY187" fmla="*/ 1253427 h 2765645"/>
                  <a:gd name="connsiteX188" fmla="*/ 1011026 w 1270910"/>
                  <a:gd name="connsiteY188" fmla="*/ 1350960 h 2765645"/>
                  <a:gd name="connsiteX189" fmla="*/ 1003201 w 1270910"/>
                  <a:gd name="connsiteY189" fmla="*/ 1358402 h 2765645"/>
                  <a:gd name="connsiteX190" fmla="*/ 911799 w 1270910"/>
                  <a:gd name="connsiteY190" fmla="*/ 1400776 h 2765645"/>
                  <a:gd name="connsiteX191" fmla="*/ 907584 w 1270910"/>
                  <a:gd name="connsiteY191" fmla="*/ 1402021 h 2765645"/>
                  <a:gd name="connsiteX192" fmla="*/ 783997 w 1270910"/>
                  <a:gd name="connsiteY192" fmla="*/ 1418413 h 2765645"/>
                  <a:gd name="connsiteX193" fmla="*/ 780552 w 1270910"/>
                  <a:gd name="connsiteY193" fmla="*/ 1418462 h 2765645"/>
                  <a:gd name="connsiteX194" fmla="*/ 730127 w 1270910"/>
                  <a:gd name="connsiteY194" fmla="*/ 1412511 h 2765645"/>
                  <a:gd name="connsiteX195" fmla="*/ 724353 w 1270910"/>
                  <a:gd name="connsiteY195" fmla="*/ 1415119 h 2765645"/>
                  <a:gd name="connsiteX196" fmla="*/ 721745 w 1270910"/>
                  <a:gd name="connsiteY196" fmla="*/ 1428838 h 2765645"/>
                  <a:gd name="connsiteX197" fmla="*/ 727585 w 1270910"/>
                  <a:gd name="connsiteY197" fmla="*/ 1450132 h 2765645"/>
                  <a:gd name="connsiteX198" fmla="*/ 727863 w 1270910"/>
                  <a:gd name="connsiteY198" fmla="*/ 1462229 h 2765645"/>
                  <a:gd name="connsiteX199" fmla="*/ 716348 w 1270910"/>
                  <a:gd name="connsiteY199" fmla="*/ 1513618 h 2765645"/>
                  <a:gd name="connsiteX200" fmla="*/ 716529 w 1270910"/>
                  <a:gd name="connsiteY200" fmla="*/ 1521552 h 2765645"/>
                  <a:gd name="connsiteX201" fmla="*/ 723172 w 1270910"/>
                  <a:gd name="connsiteY201" fmla="*/ 1545812 h 2765645"/>
                  <a:gd name="connsiteX202" fmla="*/ 716135 w 1270910"/>
                  <a:gd name="connsiteY202" fmla="*/ 1569925 h 2765645"/>
                  <a:gd name="connsiteX203" fmla="*/ 690578 w 1270910"/>
                  <a:gd name="connsiteY203" fmla="*/ 1589366 h 2765645"/>
                  <a:gd name="connsiteX204" fmla="*/ 683918 w 1270910"/>
                  <a:gd name="connsiteY204" fmla="*/ 1592284 h 2765645"/>
                  <a:gd name="connsiteX205" fmla="*/ 622994 w 1270910"/>
                  <a:gd name="connsiteY205" fmla="*/ 1602512 h 2765645"/>
                  <a:gd name="connsiteX206" fmla="*/ 614267 w 1270910"/>
                  <a:gd name="connsiteY206" fmla="*/ 1601201 h 2765645"/>
                  <a:gd name="connsiteX207" fmla="*/ 563449 w 1270910"/>
                  <a:gd name="connsiteY207" fmla="*/ 1576236 h 2765645"/>
                  <a:gd name="connsiteX208" fmla="*/ 556805 w 1270910"/>
                  <a:gd name="connsiteY208" fmla="*/ 1577187 h 2765645"/>
                  <a:gd name="connsiteX209" fmla="*/ 543731 w 1270910"/>
                  <a:gd name="connsiteY209" fmla="*/ 1588038 h 2765645"/>
                  <a:gd name="connsiteX210" fmla="*/ 539581 w 1270910"/>
                  <a:gd name="connsiteY210" fmla="*/ 1600332 h 2765645"/>
                  <a:gd name="connsiteX211" fmla="*/ 546635 w 1270910"/>
                  <a:gd name="connsiteY211" fmla="*/ 1663671 h 2765645"/>
                  <a:gd name="connsiteX212" fmla="*/ 551703 w 1270910"/>
                  <a:gd name="connsiteY212" fmla="*/ 1672917 h 2765645"/>
                  <a:gd name="connsiteX213" fmla="*/ 581033 w 1270910"/>
                  <a:gd name="connsiteY213" fmla="*/ 1690751 h 2765645"/>
                  <a:gd name="connsiteX214" fmla="*/ 587791 w 1270910"/>
                  <a:gd name="connsiteY214" fmla="*/ 1690439 h 2765645"/>
                  <a:gd name="connsiteX215" fmla="*/ 607788 w 1270910"/>
                  <a:gd name="connsiteY215" fmla="*/ 1675998 h 2765645"/>
                  <a:gd name="connsiteX216" fmla="*/ 620271 w 1270910"/>
                  <a:gd name="connsiteY216" fmla="*/ 1673621 h 2765645"/>
                  <a:gd name="connsiteX217" fmla="*/ 631491 w 1270910"/>
                  <a:gd name="connsiteY217" fmla="*/ 1684210 h 2765645"/>
                  <a:gd name="connsiteX218" fmla="*/ 636413 w 1270910"/>
                  <a:gd name="connsiteY218" fmla="*/ 1695816 h 2765645"/>
                  <a:gd name="connsiteX219" fmla="*/ 636544 w 1270910"/>
                  <a:gd name="connsiteY219" fmla="*/ 1714601 h 2765645"/>
                  <a:gd name="connsiteX220" fmla="*/ 626980 w 1270910"/>
                  <a:gd name="connsiteY220" fmla="*/ 1724846 h 2765645"/>
                  <a:gd name="connsiteX221" fmla="*/ 583904 w 1270910"/>
                  <a:gd name="connsiteY221" fmla="*/ 1743009 h 2765645"/>
                  <a:gd name="connsiteX222" fmla="*/ 581394 w 1270910"/>
                  <a:gd name="connsiteY222" fmla="*/ 1744746 h 2765645"/>
                  <a:gd name="connsiteX223" fmla="*/ 536579 w 1270910"/>
                  <a:gd name="connsiteY223" fmla="*/ 1790628 h 2765645"/>
                  <a:gd name="connsiteX224" fmla="*/ 533118 w 1270910"/>
                  <a:gd name="connsiteY224" fmla="*/ 1798562 h 2765645"/>
                  <a:gd name="connsiteX225" fmla="*/ 524916 w 1270910"/>
                  <a:gd name="connsiteY225" fmla="*/ 1872211 h 2765645"/>
                  <a:gd name="connsiteX226" fmla="*/ 523636 w 1270910"/>
                  <a:gd name="connsiteY226" fmla="*/ 1877752 h 2765645"/>
                  <a:gd name="connsiteX227" fmla="*/ 511744 w 1270910"/>
                  <a:gd name="connsiteY227" fmla="*/ 1910864 h 2765645"/>
                  <a:gd name="connsiteX228" fmla="*/ 496258 w 1270910"/>
                  <a:gd name="connsiteY228" fmla="*/ 1923141 h 2765645"/>
                  <a:gd name="connsiteX229" fmla="*/ 448392 w 1270910"/>
                  <a:gd name="connsiteY229" fmla="*/ 1923141 h 2765645"/>
                  <a:gd name="connsiteX230" fmla="*/ 444209 w 1270910"/>
                  <a:gd name="connsiteY230" fmla="*/ 1924814 h 2765645"/>
                  <a:gd name="connsiteX231" fmla="*/ 400198 w 1270910"/>
                  <a:gd name="connsiteY231" fmla="*/ 1962549 h 2765645"/>
                  <a:gd name="connsiteX232" fmla="*/ 396720 w 1270910"/>
                  <a:gd name="connsiteY232" fmla="*/ 1968236 h 2765645"/>
                  <a:gd name="connsiteX233" fmla="*/ 383302 w 1270910"/>
                  <a:gd name="connsiteY233" fmla="*/ 2013118 h 2765645"/>
                  <a:gd name="connsiteX234" fmla="*/ 386501 w 1270910"/>
                  <a:gd name="connsiteY234" fmla="*/ 2027887 h 2765645"/>
                  <a:gd name="connsiteX235" fmla="*/ 440781 w 1270910"/>
                  <a:gd name="connsiteY235" fmla="*/ 2078604 h 2765645"/>
                  <a:gd name="connsiteX236" fmla="*/ 443734 w 1270910"/>
                  <a:gd name="connsiteY236" fmla="*/ 2080326 h 2765645"/>
                  <a:gd name="connsiteX237" fmla="*/ 486777 w 1270910"/>
                  <a:gd name="connsiteY237" fmla="*/ 2092423 h 2765645"/>
                  <a:gd name="connsiteX238" fmla="*/ 498949 w 1270910"/>
                  <a:gd name="connsiteY238" fmla="*/ 2119224 h 2765645"/>
                  <a:gd name="connsiteX239" fmla="*/ 484940 w 1270910"/>
                  <a:gd name="connsiteY239" fmla="*/ 2169384 h 2765645"/>
                  <a:gd name="connsiteX240" fmla="*/ 476525 w 1270910"/>
                  <a:gd name="connsiteY240" fmla="*/ 2181137 h 2765645"/>
                  <a:gd name="connsiteX241" fmla="*/ 409171 w 1270910"/>
                  <a:gd name="connsiteY241" fmla="*/ 2222101 h 2765645"/>
                  <a:gd name="connsiteX242" fmla="*/ 405201 w 1270910"/>
                  <a:gd name="connsiteY242" fmla="*/ 2227034 h 2765645"/>
                  <a:gd name="connsiteX243" fmla="*/ 367915 w 1270910"/>
                  <a:gd name="connsiteY243" fmla="*/ 2315274 h 2765645"/>
                  <a:gd name="connsiteX244" fmla="*/ 359992 w 1270910"/>
                  <a:gd name="connsiteY244" fmla="*/ 2324469 h 2765645"/>
                  <a:gd name="connsiteX245" fmla="*/ 309042 w 1270910"/>
                  <a:gd name="connsiteY245" fmla="*/ 2352991 h 2765645"/>
                  <a:gd name="connsiteX246" fmla="*/ 306155 w 1270910"/>
                  <a:gd name="connsiteY246" fmla="*/ 2355713 h 2765645"/>
                  <a:gd name="connsiteX247" fmla="*/ 285306 w 1270910"/>
                  <a:gd name="connsiteY247" fmla="*/ 2385316 h 2765645"/>
                  <a:gd name="connsiteX248" fmla="*/ 283255 w 1270910"/>
                  <a:gd name="connsiteY248" fmla="*/ 2397725 h 2765645"/>
                  <a:gd name="connsiteX249" fmla="*/ 300659 w 1270910"/>
                  <a:gd name="connsiteY249" fmla="*/ 2469474 h 2765645"/>
                  <a:gd name="connsiteX250" fmla="*/ 303563 w 1270910"/>
                  <a:gd name="connsiteY250" fmla="*/ 2475178 h 2765645"/>
                  <a:gd name="connsiteX251" fmla="*/ 352660 w 1270910"/>
                  <a:gd name="connsiteY251" fmla="*/ 2528616 h 2765645"/>
                  <a:gd name="connsiteX252" fmla="*/ 62116 w 1270910"/>
                  <a:gd name="connsiteY252" fmla="*/ 2381693 h 2765645"/>
                  <a:gd name="connsiteX253" fmla="*/ 71991 w 1270910"/>
                  <a:gd name="connsiteY253" fmla="*/ 2385546 h 2765645"/>
                  <a:gd name="connsiteX254" fmla="*/ 79028 w 1270910"/>
                  <a:gd name="connsiteY254" fmla="*/ 2402332 h 2765645"/>
                  <a:gd name="connsiteX255" fmla="*/ 79028 w 1270910"/>
                  <a:gd name="connsiteY255" fmla="*/ 2442017 h 2765645"/>
                  <a:gd name="connsiteX256" fmla="*/ 80751 w 1270910"/>
                  <a:gd name="connsiteY256" fmla="*/ 2449262 h 2765645"/>
                  <a:gd name="connsiteX257" fmla="*/ 100287 w 1270910"/>
                  <a:gd name="connsiteY257" fmla="*/ 2485997 h 2765645"/>
                  <a:gd name="connsiteX258" fmla="*/ 106488 w 1270910"/>
                  <a:gd name="connsiteY258" fmla="*/ 2490783 h 2765645"/>
                  <a:gd name="connsiteX259" fmla="*/ 253532 w 1270910"/>
                  <a:gd name="connsiteY259" fmla="*/ 2501471 h 2765645"/>
                  <a:gd name="connsiteX260" fmla="*/ 255352 w 1270910"/>
                  <a:gd name="connsiteY260" fmla="*/ 2501717 h 2765645"/>
                  <a:gd name="connsiteX261" fmla="*/ 314488 w 1270910"/>
                  <a:gd name="connsiteY261" fmla="*/ 2514175 h 2765645"/>
                  <a:gd name="connsiteX262" fmla="*/ 329727 w 1270910"/>
                  <a:gd name="connsiteY262" fmla="*/ 2516470 h 2765645"/>
                  <a:gd name="connsiteX263" fmla="*/ 297166 w 1270910"/>
                  <a:gd name="connsiteY263" fmla="*/ 2481013 h 2765645"/>
                  <a:gd name="connsiteX264" fmla="*/ 292228 w 1270910"/>
                  <a:gd name="connsiteY264" fmla="*/ 2471506 h 2765645"/>
                  <a:gd name="connsiteX265" fmla="*/ 274824 w 1270910"/>
                  <a:gd name="connsiteY265" fmla="*/ 2399758 h 2765645"/>
                  <a:gd name="connsiteX266" fmla="*/ 278203 w 1270910"/>
                  <a:gd name="connsiteY266" fmla="*/ 2380366 h 2765645"/>
                  <a:gd name="connsiteX267" fmla="*/ 299052 w 1270910"/>
                  <a:gd name="connsiteY267" fmla="*/ 2350778 h 2765645"/>
                  <a:gd name="connsiteX268" fmla="*/ 304760 w 1270910"/>
                  <a:gd name="connsiteY268" fmla="*/ 2345501 h 2765645"/>
                  <a:gd name="connsiteX269" fmla="*/ 355727 w 1270910"/>
                  <a:gd name="connsiteY269" fmla="*/ 2316978 h 2765645"/>
                  <a:gd name="connsiteX270" fmla="*/ 359926 w 1270910"/>
                  <a:gd name="connsiteY270" fmla="*/ 2311913 h 2765645"/>
                  <a:gd name="connsiteX271" fmla="*/ 397212 w 1270910"/>
                  <a:gd name="connsiteY271" fmla="*/ 2223675 h 2765645"/>
                  <a:gd name="connsiteX272" fmla="*/ 404627 w 1270910"/>
                  <a:gd name="connsiteY272" fmla="*/ 2214757 h 2765645"/>
                  <a:gd name="connsiteX273" fmla="*/ 471981 w 1270910"/>
                  <a:gd name="connsiteY273" fmla="*/ 2173777 h 2765645"/>
                  <a:gd name="connsiteX274" fmla="*/ 476574 w 1270910"/>
                  <a:gd name="connsiteY274" fmla="*/ 2167056 h 2765645"/>
                  <a:gd name="connsiteX275" fmla="*/ 490583 w 1270910"/>
                  <a:gd name="connsiteY275" fmla="*/ 2116896 h 2765645"/>
                  <a:gd name="connsiteX276" fmla="*/ 484366 w 1270910"/>
                  <a:gd name="connsiteY276" fmla="*/ 2100701 h 2765645"/>
                  <a:gd name="connsiteX277" fmla="*/ 441306 w 1270910"/>
                  <a:gd name="connsiteY277" fmla="*/ 2088587 h 2765645"/>
                  <a:gd name="connsiteX278" fmla="*/ 434826 w 1270910"/>
                  <a:gd name="connsiteY278" fmla="*/ 2084866 h 2765645"/>
                  <a:gd name="connsiteX279" fmla="*/ 380546 w 1270910"/>
                  <a:gd name="connsiteY279" fmla="*/ 2034149 h 2765645"/>
                  <a:gd name="connsiteX280" fmla="*/ 374969 w 1270910"/>
                  <a:gd name="connsiteY280" fmla="*/ 2010642 h 2765645"/>
                  <a:gd name="connsiteX281" fmla="*/ 388387 w 1270910"/>
                  <a:gd name="connsiteY281" fmla="*/ 1965761 h 2765645"/>
                  <a:gd name="connsiteX282" fmla="*/ 394506 w 1270910"/>
                  <a:gd name="connsiteY282" fmla="*/ 1956007 h 2765645"/>
                  <a:gd name="connsiteX283" fmla="*/ 438517 w 1270910"/>
                  <a:gd name="connsiteY283" fmla="*/ 1918257 h 2765645"/>
                  <a:gd name="connsiteX284" fmla="*/ 448294 w 1270910"/>
                  <a:gd name="connsiteY284" fmla="*/ 1914519 h 2765645"/>
                  <a:gd name="connsiteX285" fmla="*/ 496160 w 1270910"/>
                  <a:gd name="connsiteY285" fmla="*/ 1914519 h 2765645"/>
                  <a:gd name="connsiteX286" fmla="*/ 503542 w 1270910"/>
                  <a:gd name="connsiteY286" fmla="*/ 1907914 h 2765645"/>
                  <a:gd name="connsiteX287" fmla="*/ 515435 w 1270910"/>
                  <a:gd name="connsiteY287" fmla="*/ 1874801 h 2765645"/>
                  <a:gd name="connsiteX288" fmla="*/ 516255 w 1270910"/>
                  <a:gd name="connsiteY288" fmla="*/ 1871245 h 2765645"/>
                  <a:gd name="connsiteX289" fmla="*/ 524456 w 1270910"/>
                  <a:gd name="connsiteY289" fmla="*/ 1797611 h 2765645"/>
                  <a:gd name="connsiteX290" fmla="*/ 530329 w 1270910"/>
                  <a:gd name="connsiteY290" fmla="*/ 1784612 h 2765645"/>
                  <a:gd name="connsiteX291" fmla="*/ 575144 w 1270910"/>
                  <a:gd name="connsiteY291" fmla="*/ 1738747 h 2765645"/>
                  <a:gd name="connsiteX292" fmla="*/ 580492 w 1270910"/>
                  <a:gd name="connsiteY292" fmla="*/ 1735058 h 2765645"/>
                  <a:gd name="connsiteX293" fmla="*/ 623552 w 1270910"/>
                  <a:gd name="connsiteY293" fmla="*/ 1716913 h 2765645"/>
                  <a:gd name="connsiteX294" fmla="*/ 628490 w 1270910"/>
                  <a:gd name="connsiteY294" fmla="*/ 1711356 h 2765645"/>
                  <a:gd name="connsiteX295" fmla="*/ 628407 w 1270910"/>
                  <a:gd name="connsiteY295" fmla="*/ 1699177 h 2765645"/>
                  <a:gd name="connsiteX296" fmla="*/ 623486 w 1270910"/>
                  <a:gd name="connsiteY296" fmla="*/ 1687571 h 2765645"/>
                  <a:gd name="connsiteX297" fmla="*/ 617876 w 1270910"/>
                  <a:gd name="connsiteY297" fmla="*/ 1681916 h 2765645"/>
                  <a:gd name="connsiteX298" fmla="*/ 612758 w 1270910"/>
                  <a:gd name="connsiteY298" fmla="*/ 1682981 h 2765645"/>
                  <a:gd name="connsiteX299" fmla="*/ 592762 w 1270910"/>
                  <a:gd name="connsiteY299" fmla="*/ 1697423 h 2765645"/>
                  <a:gd name="connsiteX300" fmla="*/ 576473 w 1270910"/>
                  <a:gd name="connsiteY300" fmla="*/ 1698111 h 2765645"/>
                  <a:gd name="connsiteX301" fmla="*/ 547143 w 1270910"/>
                  <a:gd name="connsiteY301" fmla="*/ 1680293 h 2765645"/>
                  <a:gd name="connsiteX302" fmla="*/ 537990 w 1270910"/>
                  <a:gd name="connsiteY302" fmla="*/ 1664639 h 2765645"/>
                  <a:gd name="connsiteX303" fmla="*/ 530936 w 1270910"/>
                  <a:gd name="connsiteY303" fmla="*/ 1601299 h 2765645"/>
                  <a:gd name="connsiteX304" fmla="*/ 538154 w 1270910"/>
                  <a:gd name="connsiteY304" fmla="*/ 1581449 h 2765645"/>
                  <a:gd name="connsiteX305" fmla="*/ 551228 w 1270910"/>
                  <a:gd name="connsiteY305" fmla="*/ 1570597 h 2765645"/>
                  <a:gd name="connsiteX306" fmla="*/ 567172 w 1270910"/>
                  <a:gd name="connsiteY306" fmla="*/ 1568548 h 2765645"/>
                  <a:gd name="connsiteX307" fmla="*/ 617991 w 1270910"/>
                  <a:gd name="connsiteY307" fmla="*/ 1593497 h 2765645"/>
                  <a:gd name="connsiteX308" fmla="*/ 621502 w 1270910"/>
                  <a:gd name="connsiteY308" fmla="*/ 1594054 h 2765645"/>
                  <a:gd name="connsiteX309" fmla="*/ 682409 w 1270910"/>
                  <a:gd name="connsiteY309" fmla="*/ 1583842 h 2765645"/>
                  <a:gd name="connsiteX310" fmla="*/ 685296 w 1270910"/>
                  <a:gd name="connsiteY310" fmla="*/ 1582530 h 2765645"/>
                  <a:gd name="connsiteX311" fmla="*/ 710836 w 1270910"/>
                  <a:gd name="connsiteY311" fmla="*/ 1563090 h 2765645"/>
                  <a:gd name="connsiteX312" fmla="*/ 714790 w 1270910"/>
                  <a:gd name="connsiteY312" fmla="*/ 1548123 h 2765645"/>
                  <a:gd name="connsiteX313" fmla="*/ 708146 w 1270910"/>
                  <a:gd name="connsiteY313" fmla="*/ 1523863 h 2765645"/>
                  <a:gd name="connsiteX314" fmla="*/ 707884 w 1270910"/>
                  <a:gd name="connsiteY314" fmla="*/ 1511766 h 2765645"/>
                  <a:gd name="connsiteX315" fmla="*/ 719383 w 1270910"/>
                  <a:gd name="connsiteY315" fmla="*/ 1460377 h 2765645"/>
                  <a:gd name="connsiteX316" fmla="*/ 719202 w 1270910"/>
                  <a:gd name="connsiteY316" fmla="*/ 1452443 h 2765645"/>
                  <a:gd name="connsiteX317" fmla="*/ 713362 w 1270910"/>
                  <a:gd name="connsiteY317" fmla="*/ 1431134 h 2765645"/>
                  <a:gd name="connsiteX318" fmla="*/ 717759 w 1270910"/>
                  <a:gd name="connsiteY318" fmla="*/ 1409512 h 2765645"/>
                  <a:gd name="connsiteX319" fmla="*/ 731079 w 1270910"/>
                  <a:gd name="connsiteY319" fmla="*/ 1404004 h 2765645"/>
                  <a:gd name="connsiteX320" fmla="*/ 781439 w 1270910"/>
                  <a:gd name="connsiteY320" fmla="*/ 1409938 h 2765645"/>
                  <a:gd name="connsiteX321" fmla="*/ 782734 w 1270910"/>
                  <a:gd name="connsiteY321" fmla="*/ 1409938 h 2765645"/>
                  <a:gd name="connsiteX322" fmla="*/ 906386 w 1270910"/>
                  <a:gd name="connsiteY322" fmla="*/ 1393530 h 2765645"/>
                  <a:gd name="connsiteX323" fmla="*/ 908141 w 1270910"/>
                  <a:gd name="connsiteY323" fmla="*/ 1393006 h 2765645"/>
                  <a:gd name="connsiteX324" fmla="*/ 999527 w 1270910"/>
                  <a:gd name="connsiteY324" fmla="*/ 1350648 h 2765645"/>
                  <a:gd name="connsiteX325" fmla="*/ 1003496 w 1270910"/>
                  <a:gd name="connsiteY325" fmla="*/ 1346747 h 2765645"/>
                  <a:gd name="connsiteX326" fmla="*/ 1059073 w 1270910"/>
                  <a:gd name="connsiteY326" fmla="*/ 1249198 h 2765645"/>
                  <a:gd name="connsiteX327" fmla="*/ 1060861 w 1270910"/>
                  <a:gd name="connsiteY327" fmla="*/ 1243526 h 2765645"/>
                  <a:gd name="connsiteX328" fmla="*/ 1063846 w 1270910"/>
                  <a:gd name="connsiteY328" fmla="*/ 1217167 h 2765645"/>
                  <a:gd name="connsiteX329" fmla="*/ 1059893 w 1270910"/>
                  <a:gd name="connsiteY329" fmla="*/ 1205004 h 2765645"/>
                  <a:gd name="connsiteX330" fmla="*/ 1032072 w 1270910"/>
                  <a:gd name="connsiteY330" fmla="*/ 1180547 h 2765645"/>
                  <a:gd name="connsiteX331" fmla="*/ 1025395 w 1270910"/>
                  <a:gd name="connsiteY331" fmla="*/ 1159795 h 2765645"/>
                  <a:gd name="connsiteX332" fmla="*/ 1031137 w 1270910"/>
                  <a:gd name="connsiteY332" fmla="*/ 1123946 h 2765645"/>
                  <a:gd name="connsiteX333" fmla="*/ 1027233 w 1270910"/>
                  <a:gd name="connsiteY333" fmla="*/ 1111013 h 2765645"/>
                  <a:gd name="connsiteX334" fmla="*/ 960420 w 1270910"/>
                  <a:gd name="connsiteY334" fmla="*/ 1052935 h 2765645"/>
                  <a:gd name="connsiteX335" fmla="*/ 953498 w 1270910"/>
                  <a:gd name="connsiteY335" fmla="*/ 1033444 h 2765645"/>
                  <a:gd name="connsiteX336" fmla="*/ 957024 w 1270910"/>
                  <a:gd name="connsiteY336" fmla="*/ 1000218 h 2765645"/>
                  <a:gd name="connsiteX337" fmla="*/ 961158 w 1270910"/>
                  <a:gd name="connsiteY337" fmla="*/ 952468 h 2765645"/>
                  <a:gd name="connsiteX338" fmla="*/ 965144 w 1270910"/>
                  <a:gd name="connsiteY338" fmla="*/ 941174 h 2765645"/>
                  <a:gd name="connsiteX339" fmla="*/ 972854 w 1270910"/>
                  <a:gd name="connsiteY339" fmla="*/ 930207 h 2765645"/>
                  <a:gd name="connsiteX340" fmla="*/ 975364 w 1270910"/>
                  <a:gd name="connsiteY340" fmla="*/ 921667 h 2765645"/>
                  <a:gd name="connsiteX341" fmla="*/ 975364 w 1270910"/>
                  <a:gd name="connsiteY341" fmla="*/ 848919 h 2765645"/>
                  <a:gd name="connsiteX342" fmla="*/ 975791 w 1270910"/>
                  <a:gd name="connsiteY342" fmla="*/ 844264 h 2765645"/>
                  <a:gd name="connsiteX343" fmla="*/ 991423 w 1270910"/>
                  <a:gd name="connsiteY343" fmla="*/ 761451 h 2765645"/>
                  <a:gd name="connsiteX344" fmla="*/ 991735 w 1270910"/>
                  <a:gd name="connsiteY344" fmla="*/ 760042 h 2765645"/>
                  <a:gd name="connsiteX345" fmla="*/ 1006761 w 1270910"/>
                  <a:gd name="connsiteY345" fmla="*/ 698685 h 2765645"/>
                  <a:gd name="connsiteX346" fmla="*/ 1010484 w 1270910"/>
                  <a:gd name="connsiteY346" fmla="*/ 690670 h 2765645"/>
                  <a:gd name="connsiteX347" fmla="*/ 1092995 w 1270910"/>
                  <a:gd name="connsiteY347" fmla="*/ 580745 h 2765645"/>
                  <a:gd name="connsiteX348" fmla="*/ 1093980 w 1270910"/>
                  <a:gd name="connsiteY348" fmla="*/ 579531 h 2765645"/>
                  <a:gd name="connsiteX349" fmla="*/ 1163959 w 1270910"/>
                  <a:gd name="connsiteY349" fmla="*/ 501243 h 2765645"/>
                  <a:gd name="connsiteX350" fmla="*/ 1166370 w 1270910"/>
                  <a:gd name="connsiteY350" fmla="*/ 499014 h 2765645"/>
                  <a:gd name="connsiteX351" fmla="*/ 1208725 w 1270910"/>
                  <a:gd name="connsiteY351" fmla="*/ 466459 h 2765645"/>
                  <a:gd name="connsiteX352" fmla="*/ 1256394 w 1270910"/>
                  <a:gd name="connsiteY352" fmla="*/ 424872 h 2765645"/>
                  <a:gd name="connsiteX353" fmla="*/ 1260479 w 1270910"/>
                  <a:gd name="connsiteY353" fmla="*/ 415168 h 2765645"/>
                  <a:gd name="connsiteX354" fmla="*/ 1262250 w 1270910"/>
                  <a:gd name="connsiteY354" fmla="*/ 364254 h 2765645"/>
                  <a:gd name="connsiteX355" fmla="*/ 1259888 w 1270910"/>
                  <a:gd name="connsiteY355" fmla="*/ 355304 h 2765645"/>
                  <a:gd name="connsiteX356" fmla="*/ 1236791 w 1270910"/>
                  <a:gd name="connsiteY356" fmla="*/ 321192 h 2765645"/>
                  <a:gd name="connsiteX357" fmla="*/ 1228343 w 1270910"/>
                  <a:gd name="connsiteY357" fmla="*/ 318095 h 2765645"/>
                  <a:gd name="connsiteX358" fmla="*/ 1211234 w 1270910"/>
                  <a:gd name="connsiteY358" fmla="*/ 326291 h 2765645"/>
                  <a:gd name="connsiteX359" fmla="*/ 1205558 w 1270910"/>
                  <a:gd name="connsiteY359" fmla="*/ 335634 h 2765645"/>
                  <a:gd name="connsiteX360" fmla="*/ 1198308 w 1270910"/>
                  <a:gd name="connsiteY360" fmla="*/ 392956 h 2765645"/>
                  <a:gd name="connsiteX361" fmla="*/ 1192928 w 1270910"/>
                  <a:gd name="connsiteY361" fmla="*/ 405152 h 2765645"/>
                  <a:gd name="connsiteX362" fmla="*/ 1141469 w 1270910"/>
                  <a:gd name="connsiteY362" fmla="*/ 461508 h 2765645"/>
                  <a:gd name="connsiteX363" fmla="*/ 1133939 w 1270910"/>
                  <a:gd name="connsiteY363" fmla="*/ 466246 h 2765645"/>
                  <a:gd name="connsiteX364" fmla="*/ 1088632 w 1270910"/>
                  <a:gd name="connsiteY364" fmla="*/ 478786 h 2765645"/>
                  <a:gd name="connsiteX365" fmla="*/ 1082481 w 1270910"/>
                  <a:gd name="connsiteY365" fmla="*/ 479097 h 2765645"/>
                  <a:gd name="connsiteX366" fmla="*/ 1011928 w 1270910"/>
                  <a:gd name="connsiteY366" fmla="*/ 467000 h 2765645"/>
                  <a:gd name="connsiteX367" fmla="*/ 1009631 w 1270910"/>
                  <a:gd name="connsiteY367" fmla="*/ 466410 h 2765645"/>
                  <a:gd name="connsiteX368" fmla="*/ 963012 w 1270910"/>
                  <a:gd name="connsiteY368" fmla="*/ 450215 h 2765645"/>
                  <a:gd name="connsiteX369" fmla="*/ 952513 w 1270910"/>
                  <a:gd name="connsiteY369" fmla="*/ 439526 h 2765645"/>
                  <a:gd name="connsiteX370" fmla="*/ 953334 w 1270910"/>
                  <a:gd name="connsiteY370" fmla="*/ 419397 h 2765645"/>
                  <a:gd name="connsiteX371" fmla="*/ 1004612 w 1270910"/>
                  <a:gd name="connsiteY371" fmla="*/ 319111 h 2765645"/>
                  <a:gd name="connsiteX372" fmla="*/ 1005744 w 1270910"/>
                  <a:gd name="connsiteY372" fmla="*/ 308014 h 2765645"/>
                  <a:gd name="connsiteX373" fmla="*/ 1000347 w 1270910"/>
                  <a:gd name="connsiteY373" fmla="*/ 286671 h 2765645"/>
                  <a:gd name="connsiteX374" fmla="*/ 995049 w 1270910"/>
                  <a:gd name="connsiteY374" fmla="*/ 279245 h 2765645"/>
                  <a:gd name="connsiteX375" fmla="*/ 935257 w 1270910"/>
                  <a:gd name="connsiteY375" fmla="*/ 250428 h 2765645"/>
                  <a:gd name="connsiteX376" fmla="*/ 932321 w 1270910"/>
                  <a:gd name="connsiteY376" fmla="*/ 248559 h 2765645"/>
                  <a:gd name="connsiteX377" fmla="*/ 857240 w 1270910"/>
                  <a:gd name="connsiteY377" fmla="*/ 189449 h 2765645"/>
                  <a:gd name="connsiteX378" fmla="*/ 854648 w 1270910"/>
                  <a:gd name="connsiteY378" fmla="*/ 188154 h 2765645"/>
                  <a:gd name="connsiteX379" fmla="*/ 807537 w 1270910"/>
                  <a:gd name="connsiteY379" fmla="*/ 176942 h 2765645"/>
                  <a:gd name="connsiteX380" fmla="*/ 799220 w 1270910"/>
                  <a:gd name="connsiteY380" fmla="*/ 171745 h 2765645"/>
                  <a:gd name="connsiteX381" fmla="*/ 684098 w 1270910"/>
                  <a:gd name="connsiteY381" fmla="*/ 39724 h 2765645"/>
                  <a:gd name="connsiteX382" fmla="*/ 676060 w 1270910"/>
                  <a:gd name="connsiteY382" fmla="*/ 23823 h 2765645"/>
                  <a:gd name="connsiteX383" fmla="*/ 613169 w 1270910"/>
                  <a:gd name="connsiteY383" fmla="*/ 21446 h 2765645"/>
                  <a:gd name="connsiteX384" fmla="*/ 605672 w 1270910"/>
                  <a:gd name="connsiteY384" fmla="*/ 27725 h 2765645"/>
                  <a:gd name="connsiteX385" fmla="*/ 592762 w 1270910"/>
                  <a:gd name="connsiteY385" fmla="*/ 61312 h 2765645"/>
                  <a:gd name="connsiteX386" fmla="*/ 578786 w 1270910"/>
                  <a:gd name="connsiteY386" fmla="*/ 73066 h 2765645"/>
                  <a:gd name="connsiteX387" fmla="*/ 563990 w 1270910"/>
                  <a:gd name="connsiteY387" fmla="*/ 65050 h 2765645"/>
                  <a:gd name="connsiteX388" fmla="*/ 542468 w 1270910"/>
                  <a:gd name="connsiteY388" fmla="*/ 30692 h 2765645"/>
                  <a:gd name="connsiteX389" fmla="*/ 537711 w 1270910"/>
                  <a:gd name="connsiteY389" fmla="*/ 26823 h 2765645"/>
                  <a:gd name="connsiteX390" fmla="*/ 466486 w 1270910"/>
                  <a:gd name="connsiteY390" fmla="*/ 8759 h 2765645"/>
                  <a:gd name="connsiteX391" fmla="*/ 459284 w 1270910"/>
                  <a:gd name="connsiteY391" fmla="*/ 12120 h 2765645"/>
                  <a:gd name="connsiteX392" fmla="*/ 412517 w 1270910"/>
                  <a:gd name="connsiteY392" fmla="*/ 78934 h 2765645"/>
                  <a:gd name="connsiteX393" fmla="*/ 419111 w 1270910"/>
                  <a:gd name="connsiteY393" fmla="*/ 97670 h 2765645"/>
                  <a:gd name="connsiteX394" fmla="*/ 397573 w 1270910"/>
                  <a:gd name="connsiteY394" fmla="*/ 178958 h 2765645"/>
                  <a:gd name="connsiteX395" fmla="*/ 388879 w 1270910"/>
                  <a:gd name="connsiteY395" fmla="*/ 191121 h 2765645"/>
                  <a:gd name="connsiteX396" fmla="*/ 332516 w 1270910"/>
                  <a:gd name="connsiteY396" fmla="*/ 224282 h 2765645"/>
                  <a:gd name="connsiteX397" fmla="*/ 327234 w 1270910"/>
                  <a:gd name="connsiteY397" fmla="*/ 235741 h 2765645"/>
                  <a:gd name="connsiteX398" fmla="*/ 329251 w 1270910"/>
                  <a:gd name="connsiteY398" fmla="*/ 356747 h 2765645"/>
                  <a:gd name="connsiteX399" fmla="*/ 326643 w 1270910"/>
                  <a:gd name="connsiteY399" fmla="*/ 368254 h 2765645"/>
                  <a:gd name="connsiteX400" fmla="*/ 320230 w 1270910"/>
                  <a:gd name="connsiteY400" fmla="*/ 380581 h 2765645"/>
                  <a:gd name="connsiteX401" fmla="*/ 320689 w 1270910"/>
                  <a:gd name="connsiteY401" fmla="*/ 395645 h 2765645"/>
                  <a:gd name="connsiteX402" fmla="*/ 327955 w 1270910"/>
                  <a:gd name="connsiteY402" fmla="*/ 407415 h 2765645"/>
                  <a:gd name="connsiteX403" fmla="*/ 325757 w 1270910"/>
                  <a:gd name="connsiteY403" fmla="*/ 435215 h 2765645"/>
                  <a:gd name="connsiteX404" fmla="*/ 290489 w 1270910"/>
                  <a:gd name="connsiteY404" fmla="*/ 473851 h 2765645"/>
                  <a:gd name="connsiteX405" fmla="*/ 288849 w 1270910"/>
                  <a:gd name="connsiteY405" fmla="*/ 476195 h 2765645"/>
                  <a:gd name="connsiteX406" fmla="*/ 249250 w 1270910"/>
                  <a:gd name="connsiteY406" fmla="*/ 551156 h 2765645"/>
                  <a:gd name="connsiteX407" fmla="*/ 248266 w 1270910"/>
                  <a:gd name="connsiteY407" fmla="*/ 553567 h 2765645"/>
                  <a:gd name="connsiteX408" fmla="*/ 226908 w 1270910"/>
                  <a:gd name="connsiteY408" fmla="*/ 622463 h 2765645"/>
                  <a:gd name="connsiteX409" fmla="*/ 226219 w 1270910"/>
                  <a:gd name="connsiteY409" fmla="*/ 628216 h 2765645"/>
                  <a:gd name="connsiteX410" fmla="*/ 230304 w 1270910"/>
                  <a:gd name="connsiteY410" fmla="*/ 700341 h 2765645"/>
                  <a:gd name="connsiteX411" fmla="*/ 228122 w 1270910"/>
                  <a:gd name="connsiteY411" fmla="*/ 712013 h 2765645"/>
                  <a:gd name="connsiteX412" fmla="*/ 193937 w 1270910"/>
                  <a:gd name="connsiteY412" fmla="*/ 785433 h 2765645"/>
                  <a:gd name="connsiteX413" fmla="*/ 192870 w 1270910"/>
                  <a:gd name="connsiteY413" fmla="*/ 795448 h 2765645"/>
                  <a:gd name="connsiteX414" fmla="*/ 221052 w 1270910"/>
                  <a:gd name="connsiteY414" fmla="*/ 929961 h 2765645"/>
                  <a:gd name="connsiteX415" fmla="*/ 237489 w 1270910"/>
                  <a:gd name="connsiteY415" fmla="*/ 945682 h 2765645"/>
                  <a:gd name="connsiteX416" fmla="*/ 237489 w 1270910"/>
                  <a:gd name="connsiteY416" fmla="*/ 1019856 h 2765645"/>
                  <a:gd name="connsiteX417" fmla="*/ 235307 w 1270910"/>
                  <a:gd name="connsiteY417" fmla="*/ 1030036 h 2765645"/>
                  <a:gd name="connsiteX418" fmla="*/ 202270 w 1270910"/>
                  <a:gd name="connsiteY418" fmla="*/ 1101636 h 2765645"/>
                  <a:gd name="connsiteX419" fmla="*/ 200892 w 1270910"/>
                  <a:gd name="connsiteY419" fmla="*/ 1108783 h 2765645"/>
                  <a:gd name="connsiteX420" fmla="*/ 202762 w 1270910"/>
                  <a:gd name="connsiteY420" fmla="*/ 1165811 h 2765645"/>
                  <a:gd name="connsiteX421" fmla="*/ 197217 w 1270910"/>
                  <a:gd name="connsiteY421" fmla="*/ 1181974 h 2765645"/>
                  <a:gd name="connsiteX422" fmla="*/ 158127 w 1270910"/>
                  <a:gd name="connsiteY422" fmla="*/ 1225019 h 2765645"/>
                  <a:gd name="connsiteX423" fmla="*/ 154797 w 1270910"/>
                  <a:gd name="connsiteY423" fmla="*/ 1234560 h 2765645"/>
                  <a:gd name="connsiteX424" fmla="*/ 154797 w 1270910"/>
                  <a:gd name="connsiteY424" fmla="*/ 1299849 h 2765645"/>
                  <a:gd name="connsiteX425" fmla="*/ 155289 w 1270910"/>
                  <a:gd name="connsiteY425" fmla="*/ 1303898 h 2765645"/>
                  <a:gd name="connsiteX426" fmla="*/ 172185 w 1270910"/>
                  <a:gd name="connsiteY426" fmla="*/ 1370138 h 2765645"/>
                  <a:gd name="connsiteX427" fmla="*/ 165247 w 1270910"/>
                  <a:gd name="connsiteY427" fmla="*/ 1393644 h 2765645"/>
                  <a:gd name="connsiteX428" fmla="*/ 138984 w 1270910"/>
                  <a:gd name="connsiteY428" fmla="*/ 1414331 h 2765645"/>
                  <a:gd name="connsiteX429" fmla="*/ 134949 w 1270910"/>
                  <a:gd name="connsiteY429" fmla="*/ 1421331 h 2765645"/>
                  <a:gd name="connsiteX430" fmla="*/ 120218 w 1270910"/>
                  <a:gd name="connsiteY430" fmla="*/ 1487850 h 2765645"/>
                  <a:gd name="connsiteX431" fmla="*/ 104749 w 1270910"/>
                  <a:gd name="connsiteY431" fmla="*/ 1569876 h 2765645"/>
                  <a:gd name="connsiteX432" fmla="*/ 104569 w 1270910"/>
                  <a:gd name="connsiteY432" fmla="*/ 1574842 h 2765645"/>
                  <a:gd name="connsiteX433" fmla="*/ 114378 w 1270910"/>
                  <a:gd name="connsiteY433" fmla="*/ 1660721 h 2765645"/>
                  <a:gd name="connsiteX434" fmla="*/ 105750 w 1270910"/>
                  <a:gd name="connsiteY434" fmla="*/ 1681703 h 2765645"/>
                  <a:gd name="connsiteX435" fmla="*/ 96925 w 1270910"/>
                  <a:gd name="connsiteY435" fmla="*/ 1687571 h 2765645"/>
                  <a:gd name="connsiteX436" fmla="*/ 92167 w 1270910"/>
                  <a:gd name="connsiteY436" fmla="*/ 1700931 h 2765645"/>
                  <a:gd name="connsiteX437" fmla="*/ 103338 w 1270910"/>
                  <a:gd name="connsiteY437" fmla="*/ 1778007 h 2765645"/>
                  <a:gd name="connsiteX438" fmla="*/ 106701 w 1270910"/>
                  <a:gd name="connsiteY438" fmla="*/ 1785399 h 2765645"/>
                  <a:gd name="connsiteX439" fmla="*/ 122679 w 1270910"/>
                  <a:gd name="connsiteY439" fmla="*/ 1801856 h 2765645"/>
                  <a:gd name="connsiteX440" fmla="*/ 124942 w 1270910"/>
                  <a:gd name="connsiteY440" fmla="*/ 1830560 h 2765645"/>
                  <a:gd name="connsiteX441" fmla="*/ 121465 w 1270910"/>
                  <a:gd name="connsiteY441" fmla="*/ 1835870 h 2765645"/>
                  <a:gd name="connsiteX442" fmla="*/ 119628 w 1270910"/>
                  <a:gd name="connsiteY442" fmla="*/ 1848000 h 2765645"/>
                  <a:gd name="connsiteX443" fmla="*/ 124565 w 1270910"/>
                  <a:gd name="connsiteY443" fmla="*/ 1855328 h 2765645"/>
                  <a:gd name="connsiteX444" fmla="*/ 133341 w 1270910"/>
                  <a:gd name="connsiteY444" fmla="*/ 1860245 h 2765645"/>
                  <a:gd name="connsiteX445" fmla="*/ 142544 w 1270910"/>
                  <a:gd name="connsiteY445" fmla="*/ 1873490 h 2765645"/>
                  <a:gd name="connsiteX446" fmla="*/ 148482 w 1270910"/>
                  <a:gd name="connsiteY446" fmla="*/ 1899980 h 2765645"/>
                  <a:gd name="connsiteX447" fmla="*/ 127337 w 1270910"/>
                  <a:gd name="connsiteY447" fmla="*/ 1911782 h 2765645"/>
                  <a:gd name="connsiteX448" fmla="*/ 122071 w 1270910"/>
                  <a:gd name="connsiteY448" fmla="*/ 1925338 h 2765645"/>
                  <a:gd name="connsiteX449" fmla="*/ 126648 w 1270910"/>
                  <a:gd name="connsiteY449" fmla="*/ 1957827 h 2765645"/>
                  <a:gd name="connsiteX450" fmla="*/ 126369 w 1270910"/>
                  <a:gd name="connsiteY450" fmla="*/ 1966548 h 2765645"/>
                  <a:gd name="connsiteX451" fmla="*/ 104651 w 1270910"/>
                  <a:gd name="connsiteY451" fmla="*/ 2069655 h 2765645"/>
                  <a:gd name="connsiteX452" fmla="*/ 102830 w 1270910"/>
                  <a:gd name="connsiteY452" fmla="*/ 2074998 h 2765645"/>
                  <a:gd name="connsiteX453" fmla="*/ 72335 w 1270910"/>
                  <a:gd name="connsiteY453" fmla="*/ 2138074 h 2765645"/>
                  <a:gd name="connsiteX454" fmla="*/ 71220 w 1270910"/>
                  <a:gd name="connsiteY454" fmla="*/ 2148401 h 2765645"/>
                  <a:gd name="connsiteX455" fmla="*/ 77519 w 1270910"/>
                  <a:gd name="connsiteY455" fmla="*/ 2177138 h 2765645"/>
                  <a:gd name="connsiteX456" fmla="*/ 76387 w 1270910"/>
                  <a:gd name="connsiteY456" fmla="*/ 2191612 h 2765645"/>
                  <a:gd name="connsiteX457" fmla="*/ 59754 w 1270910"/>
                  <a:gd name="connsiteY457" fmla="*/ 2233198 h 2765645"/>
                  <a:gd name="connsiteX458" fmla="*/ 53192 w 1270910"/>
                  <a:gd name="connsiteY458" fmla="*/ 2241870 h 2765645"/>
                  <a:gd name="connsiteX459" fmla="*/ 13249 w 1270910"/>
                  <a:gd name="connsiteY459" fmla="*/ 2270572 h 2765645"/>
                  <a:gd name="connsiteX460" fmla="*/ 8590 w 1270910"/>
                  <a:gd name="connsiteY460" fmla="*/ 2282670 h 2765645"/>
                  <a:gd name="connsiteX461" fmla="*/ 14184 w 1270910"/>
                  <a:gd name="connsiteY461" fmla="*/ 2354155 h 2765645"/>
                  <a:gd name="connsiteX462" fmla="*/ 16989 w 1270910"/>
                  <a:gd name="connsiteY462" fmla="*/ 2361827 h 2765645"/>
                  <a:gd name="connsiteX463" fmla="*/ 32474 w 1270910"/>
                  <a:gd name="connsiteY463" fmla="*/ 2381612 h 2765645"/>
                  <a:gd name="connsiteX464" fmla="*/ 38707 w 1270910"/>
                  <a:gd name="connsiteY464" fmla="*/ 2384612 h 2765645"/>
                  <a:gd name="connsiteX465" fmla="*/ 60164 w 1270910"/>
                  <a:gd name="connsiteY465" fmla="*/ 2381710 h 2765645"/>
                  <a:gd name="connsiteX466" fmla="*/ 62067 w 1270910"/>
                  <a:gd name="connsiteY466" fmla="*/ 2381595 h 276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Lst>
                <a:rect l="l" t="t" r="r" b="b"/>
                <a:pathLst>
                  <a:path w="1270910" h="2765645">
                    <a:moveTo>
                      <a:pt x="452739" y="2765630"/>
                    </a:moveTo>
                    <a:cubicBezTo>
                      <a:pt x="449245" y="2765630"/>
                      <a:pt x="445768" y="2764285"/>
                      <a:pt x="442913" y="2761794"/>
                    </a:cubicBezTo>
                    <a:lnTo>
                      <a:pt x="417028" y="2739304"/>
                    </a:lnTo>
                    <a:cubicBezTo>
                      <a:pt x="415863" y="2738287"/>
                      <a:pt x="414535" y="2737697"/>
                      <a:pt x="413190" y="2737599"/>
                    </a:cubicBezTo>
                    <a:lnTo>
                      <a:pt x="377954" y="2735075"/>
                    </a:lnTo>
                    <a:lnTo>
                      <a:pt x="321624" y="2735075"/>
                    </a:lnTo>
                    <a:cubicBezTo>
                      <a:pt x="312290" y="2735058"/>
                      <a:pt x="304711" y="2725796"/>
                      <a:pt x="304711" y="2714437"/>
                    </a:cubicBezTo>
                    <a:lnTo>
                      <a:pt x="304711" y="2532157"/>
                    </a:lnTo>
                    <a:lnTo>
                      <a:pt x="337306" y="2580858"/>
                    </a:lnTo>
                    <a:cubicBezTo>
                      <a:pt x="337765" y="2581513"/>
                      <a:pt x="338175" y="2582218"/>
                      <a:pt x="338552" y="2582956"/>
                    </a:cubicBezTo>
                    <a:lnTo>
                      <a:pt x="368276" y="2641098"/>
                    </a:lnTo>
                    <a:cubicBezTo>
                      <a:pt x="369195" y="2642885"/>
                      <a:pt x="370491" y="2644344"/>
                      <a:pt x="371901" y="2645164"/>
                    </a:cubicBezTo>
                    <a:lnTo>
                      <a:pt x="449868" y="2691307"/>
                    </a:lnTo>
                    <a:cubicBezTo>
                      <a:pt x="450443" y="2691652"/>
                      <a:pt x="451049" y="2691897"/>
                      <a:pt x="451640" y="2692013"/>
                    </a:cubicBezTo>
                    <a:lnTo>
                      <a:pt x="517091" y="2707355"/>
                    </a:lnTo>
                    <a:cubicBezTo>
                      <a:pt x="522505" y="2708618"/>
                      <a:pt x="526917" y="2712798"/>
                      <a:pt x="529197" y="2718847"/>
                    </a:cubicBezTo>
                    <a:cubicBezTo>
                      <a:pt x="532052" y="2726387"/>
                      <a:pt x="531067" y="2734944"/>
                      <a:pt x="526638" y="2741156"/>
                    </a:cubicBezTo>
                    <a:lnTo>
                      <a:pt x="515910" y="2756220"/>
                    </a:lnTo>
                    <a:cubicBezTo>
                      <a:pt x="512876" y="2760498"/>
                      <a:pt x="508447" y="2763073"/>
                      <a:pt x="503772" y="2763286"/>
                    </a:cubicBezTo>
                    <a:lnTo>
                      <a:pt x="453412" y="2765630"/>
                    </a:lnTo>
                    <a:cubicBezTo>
                      <a:pt x="453182" y="2765630"/>
                      <a:pt x="452952" y="2765646"/>
                      <a:pt x="452723" y="2765646"/>
                    </a:cubicBezTo>
                    <a:close/>
                    <a:moveTo>
                      <a:pt x="313323" y="2560466"/>
                    </a:moveTo>
                    <a:lnTo>
                      <a:pt x="313323" y="2714437"/>
                    </a:lnTo>
                    <a:cubicBezTo>
                      <a:pt x="313323" y="2720961"/>
                      <a:pt x="317129" y="2726469"/>
                      <a:pt x="321640" y="2726469"/>
                    </a:cubicBezTo>
                    <a:lnTo>
                      <a:pt x="377577" y="2726469"/>
                    </a:lnTo>
                    <a:lnTo>
                      <a:pt x="413830" y="2729042"/>
                    </a:lnTo>
                    <a:cubicBezTo>
                      <a:pt x="417044" y="2729272"/>
                      <a:pt x="420112" y="2730584"/>
                      <a:pt x="422671" y="2732846"/>
                    </a:cubicBezTo>
                    <a:lnTo>
                      <a:pt x="448540" y="2755335"/>
                    </a:lnTo>
                    <a:cubicBezTo>
                      <a:pt x="449918" y="2756531"/>
                      <a:pt x="451706" y="2757335"/>
                      <a:pt x="452985" y="2757040"/>
                    </a:cubicBezTo>
                    <a:lnTo>
                      <a:pt x="503378" y="2754679"/>
                    </a:lnTo>
                    <a:cubicBezTo>
                      <a:pt x="505412" y="2754597"/>
                      <a:pt x="507380" y="2753368"/>
                      <a:pt x="508906" y="2751237"/>
                    </a:cubicBezTo>
                    <a:lnTo>
                      <a:pt x="519634" y="2736172"/>
                    </a:lnTo>
                    <a:cubicBezTo>
                      <a:pt x="522373" y="2732304"/>
                      <a:pt x="522964" y="2726699"/>
                      <a:pt x="521159" y="2721895"/>
                    </a:cubicBezTo>
                    <a:cubicBezTo>
                      <a:pt x="519896" y="2718568"/>
                      <a:pt x="517698" y="2716322"/>
                      <a:pt x="515139" y="2715715"/>
                    </a:cubicBezTo>
                    <a:lnTo>
                      <a:pt x="449704" y="2700389"/>
                    </a:lnTo>
                    <a:cubicBezTo>
                      <a:pt x="448327" y="2700062"/>
                      <a:pt x="446899" y="2699520"/>
                      <a:pt x="445522" y="2698733"/>
                    </a:cubicBezTo>
                    <a:lnTo>
                      <a:pt x="367522" y="2652573"/>
                    </a:lnTo>
                    <a:cubicBezTo>
                      <a:pt x="364684" y="2650901"/>
                      <a:pt x="362289" y="2648295"/>
                      <a:pt x="360615" y="2645016"/>
                    </a:cubicBezTo>
                    <a:lnTo>
                      <a:pt x="330892" y="2586874"/>
                    </a:lnTo>
                    <a:cubicBezTo>
                      <a:pt x="330679" y="2586447"/>
                      <a:pt x="330432" y="2586054"/>
                      <a:pt x="330170" y="2585644"/>
                    </a:cubicBezTo>
                    <a:lnTo>
                      <a:pt x="313323" y="2560483"/>
                    </a:lnTo>
                    <a:close/>
                    <a:moveTo>
                      <a:pt x="352611" y="2528616"/>
                    </a:moveTo>
                    <a:lnTo>
                      <a:pt x="312962" y="2522600"/>
                    </a:lnTo>
                    <a:lnTo>
                      <a:pt x="253646" y="2510110"/>
                    </a:lnTo>
                    <a:lnTo>
                      <a:pt x="105864" y="2499324"/>
                    </a:lnTo>
                    <a:cubicBezTo>
                      <a:pt x="100500" y="2498930"/>
                      <a:pt x="95580" y="2495439"/>
                      <a:pt x="92693" y="2489997"/>
                    </a:cubicBezTo>
                    <a:lnTo>
                      <a:pt x="73155" y="2453278"/>
                    </a:lnTo>
                    <a:cubicBezTo>
                      <a:pt x="71367" y="2449934"/>
                      <a:pt x="70432" y="2446033"/>
                      <a:pt x="70432" y="2441984"/>
                    </a:cubicBezTo>
                    <a:lnTo>
                      <a:pt x="70432" y="2402299"/>
                    </a:lnTo>
                    <a:cubicBezTo>
                      <a:pt x="70432" y="2398086"/>
                      <a:pt x="68907" y="2394234"/>
                      <a:pt x="66331" y="2391989"/>
                    </a:cubicBezTo>
                    <a:cubicBezTo>
                      <a:pt x="65281" y="2391087"/>
                      <a:pt x="63543" y="2390071"/>
                      <a:pt x="61378" y="2390316"/>
                    </a:cubicBezTo>
                    <a:lnTo>
                      <a:pt x="39905" y="2393217"/>
                    </a:lnTo>
                    <a:cubicBezTo>
                      <a:pt x="34623" y="2393939"/>
                      <a:pt x="29357" y="2391594"/>
                      <a:pt x="25748" y="2386989"/>
                    </a:cubicBezTo>
                    <a:lnTo>
                      <a:pt x="10263" y="2367187"/>
                    </a:lnTo>
                    <a:cubicBezTo>
                      <a:pt x="7655" y="2363843"/>
                      <a:pt x="6031" y="2359483"/>
                      <a:pt x="5670" y="2354893"/>
                    </a:cubicBezTo>
                    <a:lnTo>
                      <a:pt x="77" y="2283407"/>
                    </a:lnTo>
                    <a:cubicBezTo>
                      <a:pt x="-547" y="2275440"/>
                      <a:pt x="2668" y="2267703"/>
                      <a:pt x="8279" y="2263654"/>
                    </a:cubicBezTo>
                    <a:lnTo>
                      <a:pt x="48222" y="2234952"/>
                    </a:lnTo>
                    <a:cubicBezTo>
                      <a:pt x="49714" y="2233887"/>
                      <a:pt x="50978" y="2232149"/>
                      <a:pt x="51831" y="2230067"/>
                    </a:cubicBezTo>
                    <a:lnTo>
                      <a:pt x="68448" y="2188497"/>
                    </a:lnTo>
                    <a:cubicBezTo>
                      <a:pt x="69612" y="2185579"/>
                      <a:pt x="69858" y="2182235"/>
                      <a:pt x="69169" y="2179055"/>
                    </a:cubicBezTo>
                    <a:lnTo>
                      <a:pt x="62870" y="2150319"/>
                    </a:lnTo>
                    <a:cubicBezTo>
                      <a:pt x="61689" y="2144960"/>
                      <a:pt x="62329" y="2139173"/>
                      <a:pt x="64642" y="2134420"/>
                    </a:cubicBezTo>
                    <a:lnTo>
                      <a:pt x="95136" y="2071342"/>
                    </a:lnTo>
                    <a:cubicBezTo>
                      <a:pt x="95629" y="2070294"/>
                      <a:pt x="96023" y="2069162"/>
                      <a:pt x="96285" y="2067933"/>
                    </a:cubicBezTo>
                    <a:lnTo>
                      <a:pt x="118004" y="1964843"/>
                    </a:lnTo>
                    <a:cubicBezTo>
                      <a:pt x="118381" y="1963007"/>
                      <a:pt x="118463" y="1961008"/>
                      <a:pt x="118184" y="1959106"/>
                    </a:cubicBezTo>
                    <a:lnTo>
                      <a:pt x="113607" y="1926633"/>
                    </a:lnTo>
                    <a:cubicBezTo>
                      <a:pt x="112295" y="1917371"/>
                      <a:pt x="116232" y="1908225"/>
                      <a:pt x="123203" y="1904340"/>
                    </a:cubicBezTo>
                    <a:lnTo>
                      <a:pt x="138738" y="1895685"/>
                    </a:lnTo>
                    <a:lnTo>
                      <a:pt x="134194" y="1875441"/>
                    </a:lnTo>
                    <a:cubicBezTo>
                      <a:pt x="133423" y="1871998"/>
                      <a:pt x="131553" y="1869130"/>
                      <a:pt x="129175" y="1867802"/>
                    </a:cubicBezTo>
                    <a:lnTo>
                      <a:pt x="120398" y="1862885"/>
                    </a:lnTo>
                    <a:cubicBezTo>
                      <a:pt x="115937" y="1860376"/>
                      <a:pt x="112705" y="1855852"/>
                      <a:pt x="111311" y="1850082"/>
                    </a:cubicBezTo>
                    <a:cubicBezTo>
                      <a:pt x="109720" y="1843542"/>
                      <a:pt x="110835" y="1836494"/>
                      <a:pt x="114313" y="1831199"/>
                    </a:cubicBezTo>
                    <a:lnTo>
                      <a:pt x="117790" y="1825904"/>
                    </a:lnTo>
                    <a:cubicBezTo>
                      <a:pt x="121284" y="1820593"/>
                      <a:pt x="120694" y="1812184"/>
                      <a:pt x="116543" y="1807889"/>
                    </a:cubicBezTo>
                    <a:lnTo>
                      <a:pt x="100550" y="1791431"/>
                    </a:lnTo>
                    <a:cubicBezTo>
                      <a:pt x="97564" y="1788350"/>
                      <a:pt x="95530" y="1784055"/>
                      <a:pt x="94841" y="1779301"/>
                    </a:cubicBezTo>
                    <a:lnTo>
                      <a:pt x="83670" y="1702242"/>
                    </a:lnTo>
                    <a:cubicBezTo>
                      <a:pt x="82407" y="1693456"/>
                      <a:pt x="85836" y="1684719"/>
                      <a:pt x="92184" y="1680490"/>
                    </a:cubicBezTo>
                    <a:lnTo>
                      <a:pt x="101026" y="1674622"/>
                    </a:lnTo>
                    <a:cubicBezTo>
                      <a:pt x="104470" y="1672343"/>
                      <a:pt x="106455" y="1667048"/>
                      <a:pt x="105864" y="1661770"/>
                    </a:cubicBezTo>
                    <a:lnTo>
                      <a:pt x="96055" y="1575892"/>
                    </a:lnTo>
                    <a:cubicBezTo>
                      <a:pt x="95776" y="1573351"/>
                      <a:pt x="95858" y="1570826"/>
                      <a:pt x="96334" y="1568351"/>
                    </a:cubicBezTo>
                    <a:lnTo>
                      <a:pt x="111819" y="1486211"/>
                    </a:lnTo>
                    <a:lnTo>
                      <a:pt x="126566" y="1419561"/>
                    </a:lnTo>
                    <a:cubicBezTo>
                      <a:pt x="127665" y="1414642"/>
                      <a:pt x="130175" y="1410397"/>
                      <a:pt x="133669" y="1407643"/>
                    </a:cubicBezTo>
                    <a:lnTo>
                      <a:pt x="159932" y="1386940"/>
                    </a:lnTo>
                    <a:cubicBezTo>
                      <a:pt x="163639" y="1384038"/>
                      <a:pt x="165279" y="1377891"/>
                      <a:pt x="163852" y="1372303"/>
                    </a:cubicBezTo>
                    <a:lnTo>
                      <a:pt x="146956" y="1306062"/>
                    </a:lnTo>
                    <a:cubicBezTo>
                      <a:pt x="146447" y="1304111"/>
                      <a:pt x="146185" y="1302013"/>
                      <a:pt x="146185" y="1299882"/>
                    </a:cubicBezTo>
                    <a:lnTo>
                      <a:pt x="146185" y="1234593"/>
                    </a:lnTo>
                    <a:cubicBezTo>
                      <a:pt x="146185" y="1228724"/>
                      <a:pt x="148219" y="1223134"/>
                      <a:pt x="151762" y="1219249"/>
                    </a:cubicBezTo>
                    <a:lnTo>
                      <a:pt x="190852" y="1176220"/>
                    </a:lnTo>
                    <a:cubicBezTo>
                      <a:pt x="193051" y="1173778"/>
                      <a:pt x="194298" y="1170008"/>
                      <a:pt x="194166" y="1166123"/>
                    </a:cubicBezTo>
                    <a:lnTo>
                      <a:pt x="192296" y="1109078"/>
                    </a:lnTo>
                    <a:cubicBezTo>
                      <a:pt x="192182" y="1105226"/>
                      <a:pt x="192919" y="1101423"/>
                      <a:pt x="194461" y="1098079"/>
                    </a:cubicBezTo>
                    <a:lnTo>
                      <a:pt x="227499" y="1026478"/>
                    </a:lnTo>
                    <a:cubicBezTo>
                      <a:pt x="228417" y="1024495"/>
                      <a:pt x="228893" y="1022216"/>
                      <a:pt x="228893" y="1019889"/>
                    </a:cubicBezTo>
                    <a:lnTo>
                      <a:pt x="228893" y="949370"/>
                    </a:lnTo>
                    <a:lnTo>
                      <a:pt x="213178" y="934354"/>
                    </a:lnTo>
                    <a:lnTo>
                      <a:pt x="212916" y="933043"/>
                    </a:lnTo>
                    <a:lnTo>
                      <a:pt x="184455" y="797219"/>
                    </a:lnTo>
                    <a:cubicBezTo>
                      <a:pt x="183356" y="791973"/>
                      <a:pt x="183963" y="786499"/>
                      <a:pt x="186145" y="781826"/>
                    </a:cubicBezTo>
                    <a:lnTo>
                      <a:pt x="220330" y="708406"/>
                    </a:lnTo>
                    <a:cubicBezTo>
                      <a:pt x="221364" y="706161"/>
                      <a:pt x="221872" y="703473"/>
                      <a:pt x="221708" y="700849"/>
                    </a:cubicBezTo>
                    <a:lnTo>
                      <a:pt x="217624" y="628725"/>
                    </a:lnTo>
                    <a:cubicBezTo>
                      <a:pt x="217443" y="625708"/>
                      <a:pt x="217804" y="622725"/>
                      <a:pt x="218690" y="619921"/>
                    </a:cubicBezTo>
                    <a:lnTo>
                      <a:pt x="240048" y="551042"/>
                    </a:lnTo>
                    <a:cubicBezTo>
                      <a:pt x="240474" y="549682"/>
                      <a:pt x="240999" y="548403"/>
                      <a:pt x="241639" y="547174"/>
                    </a:cubicBezTo>
                    <a:lnTo>
                      <a:pt x="281238" y="472213"/>
                    </a:lnTo>
                    <a:cubicBezTo>
                      <a:pt x="282042" y="470721"/>
                      <a:pt x="283009" y="469328"/>
                      <a:pt x="284125" y="468081"/>
                    </a:cubicBezTo>
                    <a:lnTo>
                      <a:pt x="319409" y="429429"/>
                    </a:lnTo>
                    <a:cubicBezTo>
                      <a:pt x="323297" y="425183"/>
                      <a:pt x="323854" y="417168"/>
                      <a:pt x="320640" y="411939"/>
                    </a:cubicBezTo>
                    <a:lnTo>
                      <a:pt x="313373" y="400169"/>
                    </a:lnTo>
                    <a:cubicBezTo>
                      <a:pt x="309157" y="393318"/>
                      <a:pt x="308845" y="383876"/>
                      <a:pt x="312601" y="376630"/>
                    </a:cubicBezTo>
                    <a:lnTo>
                      <a:pt x="319016" y="364303"/>
                    </a:lnTo>
                    <a:cubicBezTo>
                      <a:pt x="320131" y="362172"/>
                      <a:pt x="320705" y="359533"/>
                      <a:pt x="320656" y="356895"/>
                    </a:cubicBezTo>
                    <a:lnTo>
                      <a:pt x="318638" y="235888"/>
                    </a:lnTo>
                    <a:cubicBezTo>
                      <a:pt x="318507" y="227823"/>
                      <a:pt x="322230" y="220364"/>
                      <a:pt x="328153" y="216874"/>
                    </a:cubicBezTo>
                    <a:lnTo>
                      <a:pt x="384532" y="183712"/>
                    </a:lnTo>
                    <a:cubicBezTo>
                      <a:pt x="386714" y="182434"/>
                      <a:pt x="388436" y="179909"/>
                      <a:pt x="389273" y="176762"/>
                    </a:cubicBezTo>
                    <a:lnTo>
                      <a:pt x="410139" y="98063"/>
                    </a:lnTo>
                    <a:lnTo>
                      <a:pt x="402954" y="77655"/>
                    </a:lnTo>
                    <a:lnTo>
                      <a:pt x="452263" y="7202"/>
                    </a:lnTo>
                    <a:cubicBezTo>
                      <a:pt x="456266" y="1514"/>
                      <a:pt x="462532" y="-1125"/>
                      <a:pt x="468618" y="449"/>
                    </a:cubicBezTo>
                    <a:lnTo>
                      <a:pt x="539827" y="18513"/>
                    </a:lnTo>
                    <a:cubicBezTo>
                      <a:pt x="543780" y="19479"/>
                      <a:pt x="547340" y="22201"/>
                      <a:pt x="549801" y="26134"/>
                    </a:cubicBezTo>
                    <a:lnTo>
                      <a:pt x="571322" y="60492"/>
                    </a:lnTo>
                    <a:cubicBezTo>
                      <a:pt x="573078" y="63279"/>
                      <a:pt x="575554" y="64788"/>
                      <a:pt x="577999" y="64508"/>
                    </a:cubicBezTo>
                    <a:cubicBezTo>
                      <a:pt x="580837" y="64246"/>
                      <a:pt x="583363" y="61886"/>
                      <a:pt x="584757" y="58230"/>
                    </a:cubicBezTo>
                    <a:lnTo>
                      <a:pt x="597667" y="24643"/>
                    </a:lnTo>
                    <a:cubicBezTo>
                      <a:pt x="600521" y="17217"/>
                      <a:pt x="606787" y="12546"/>
                      <a:pt x="613513" y="12857"/>
                    </a:cubicBezTo>
                    <a:lnTo>
                      <a:pt x="681490" y="15447"/>
                    </a:lnTo>
                    <a:lnTo>
                      <a:pt x="691579" y="35380"/>
                    </a:lnTo>
                    <a:lnTo>
                      <a:pt x="805749" y="166124"/>
                    </a:lnTo>
                    <a:cubicBezTo>
                      <a:pt x="806881" y="167418"/>
                      <a:pt x="808193" y="168255"/>
                      <a:pt x="809571" y="168599"/>
                    </a:cubicBezTo>
                    <a:lnTo>
                      <a:pt x="856666" y="179827"/>
                    </a:lnTo>
                    <a:cubicBezTo>
                      <a:pt x="858766" y="180319"/>
                      <a:pt x="860767" y="181286"/>
                      <a:pt x="862588" y="182712"/>
                    </a:cubicBezTo>
                    <a:lnTo>
                      <a:pt x="937685" y="241838"/>
                    </a:lnTo>
                    <a:cubicBezTo>
                      <a:pt x="938128" y="242182"/>
                      <a:pt x="938587" y="242494"/>
                      <a:pt x="939079" y="242723"/>
                    </a:cubicBezTo>
                    <a:lnTo>
                      <a:pt x="998838" y="271525"/>
                    </a:lnTo>
                    <a:cubicBezTo>
                      <a:pt x="1003595" y="273836"/>
                      <a:pt x="1007204" y="278589"/>
                      <a:pt x="1008713" y="284572"/>
                    </a:cubicBezTo>
                    <a:lnTo>
                      <a:pt x="1014110" y="305914"/>
                    </a:lnTo>
                    <a:cubicBezTo>
                      <a:pt x="1015570" y="311717"/>
                      <a:pt x="1014914" y="317946"/>
                      <a:pt x="1012305" y="323028"/>
                    </a:cubicBezTo>
                    <a:lnTo>
                      <a:pt x="961027" y="423315"/>
                    </a:lnTo>
                    <a:cubicBezTo>
                      <a:pt x="959042" y="427183"/>
                      <a:pt x="958846" y="432167"/>
                      <a:pt x="960519" y="436331"/>
                    </a:cubicBezTo>
                    <a:cubicBezTo>
                      <a:pt x="961700" y="439248"/>
                      <a:pt x="963602" y="441280"/>
                      <a:pt x="965850" y="442068"/>
                    </a:cubicBezTo>
                    <a:lnTo>
                      <a:pt x="1012453" y="458263"/>
                    </a:lnTo>
                    <a:lnTo>
                      <a:pt x="1083908" y="470590"/>
                    </a:lnTo>
                    <a:cubicBezTo>
                      <a:pt x="1084761" y="470738"/>
                      <a:pt x="1085564" y="470672"/>
                      <a:pt x="1086352" y="470459"/>
                    </a:cubicBezTo>
                    <a:lnTo>
                      <a:pt x="1131643" y="457935"/>
                    </a:lnTo>
                    <a:cubicBezTo>
                      <a:pt x="1132890" y="457574"/>
                      <a:pt x="1134104" y="456804"/>
                      <a:pt x="1135121" y="455689"/>
                    </a:cubicBezTo>
                    <a:lnTo>
                      <a:pt x="1186595" y="399317"/>
                    </a:lnTo>
                    <a:cubicBezTo>
                      <a:pt x="1188285" y="397465"/>
                      <a:pt x="1189433" y="394809"/>
                      <a:pt x="1189794" y="391859"/>
                    </a:cubicBezTo>
                    <a:lnTo>
                      <a:pt x="1197045" y="334536"/>
                    </a:lnTo>
                    <a:cubicBezTo>
                      <a:pt x="1197947" y="327307"/>
                      <a:pt x="1201982" y="321160"/>
                      <a:pt x="1207543" y="318504"/>
                    </a:cubicBezTo>
                    <a:lnTo>
                      <a:pt x="1224652" y="310308"/>
                    </a:lnTo>
                    <a:cubicBezTo>
                      <a:pt x="1231542" y="307030"/>
                      <a:pt x="1239268" y="309472"/>
                      <a:pt x="1243943" y="316357"/>
                    </a:cubicBezTo>
                    <a:lnTo>
                      <a:pt x="1267040" y="350468"/>
                    </a:lnTo>
                    <a:cubicBezTo>
                      <a:pt x="1269697" y="354419"/>
                      <a:pt x="1271075" y="359402"/>
                      <a:pt x="1270895" y="364533"/>
                    </a:cubicBezTo>
                    <a:lnTo>
                      <a:pt x="1269123" y="415447"/>
                    </a:lnTo>
                    <a:cubicBezTo>
                      <a:pt x="1268894" y="421840"/>
                      <a:pt x="1266335" y="427643"/>
                      <a:pt x="1262102" y="431330"/>
                    </a:cubicBezTo>
                    <a:lnTo>
                      <a:pt x="1213908" y="473344"/>
                    </a:lnTo>
                    <a:lnTo>
                      <a:pt x="1171652" y="505833"/>
                    </a:lnTo>
                    <a:cubicBezTo>
                      <a:pt x="1171225" y="506177"/>
                      <a:pt x="1170815" y="506521"/>
                      <a:pt x="1170454" y="506948"/>
                    </a:cubicBezTo>
                    <a:lnTo>
                      <a:pt x="1100492" y="585219"/>
                    </a:lnTo>
                    <a:lnTo>
                      <a:pt x="1017407" y="695834"/>
                    </a:lnTo>
                    <a:cubicBezTo>
                      <a:pt x="1016390" y="697161"/>
                      <a:pt x="1015619" y="698849"/>
                      <a:pt x="1015160" y="700718"/>
                    </a:cubicBezTo>
                    <a:lnTo>
                      <a:pt x="1000117" y="762205"/>
                    </a:lnTo>
                    <a:lnTo>
                      <a:pt x="984320" y="845821"/>
                    </a:lnTo>
                    <a:cubicBezTo>
                      <a:pt x="984140" y="846821"/>
                      <a:pt x="984041" y="847870"/>
                      <a:pt x="984041" y="848919"/>
                    </a:cubicBezTo>
                    <a:lnTo>
                      <a:pt x="984041" y="921667"/>
                    </a:lnTo>
                    <a:cubicBezTo>
                      <a:pt x="984041" y="926634"/>
                      <a:pt x="982582" y="931420"/>
                      <a:pt x="979957" y="935158"/>
                    </a:cubicBezTo>
                    <a:lnTo>
                      <a:pt x="972247" y="946124"/>
                    </a:lnTo>
                    <a:cubicBezTo>
                      <a:pt x="970902" y="948042"/>
                      <a:pt x="970017" y="950550"/>
                      <a:pt x="969787" y="953189"/>
                    </a:cubicBezTo>
                    <a:lnTo>
                      <a:pt x="965653" y="1001021"/>
                    </a:lnTo>
                    <a:lnTo>
                      <a:pt x="962126" y="1034330"/>
                    </a:lnTo>
                    <a:cubicBezTo>
                      <a:pt x="961617" y="1039116"/>
                      <a:pt x="963192" y="1043871"/>
                      <a:pt x="966129" y="1046428"/>
                    </a:cubicBezTo>
                    <a:lnTo>
                      <a:pt x="1032941" y="1104488"/>
                    </a:lnTo>
                    <a:cubicBezTo>
                      <a:pt x="1038322" y="1109144"/>
                      <a:pt x="1040963" y="1117307"/>
                      <a:pt x="1039700" y="1125274"/>
                    </a:cubicBezTo>
                    <a:lnTo>
                      <a:pt x="1033942" y="1161139"/>
                    </a:lnTo>
                    <a:cubicBezTo>
                      <a:pt x="1033138" y="1166123"/>
                      <a:pt x="1034680" y="1171318"/>
                      <a:pt x="1037797" y="1174056"/>
                    </a:cubicBezTo>
                    <a:lnTo>
                      <a:pt x="1065617" y="1198513"/>
                    </a:lnTo>
                    <a:cubicBezTo>
                      <a:pt x="1070703" y="1202972"/>
                      <a:pt x="1073311" y="1210480"/>
                      <a:pt x="1072458" y="1218101"/>
                    </a:cubicBezTo>
                    <a:lnTo>
                      <a:pt x="1069473" y="1244460"/>
                    </a:lnTo>
                    <a:cubicBezTo>
                      <a:pt x="1069095" y="1247689"/>
                      <a:pt x="1068111" y="1250788"/>
                      <a:pt x="1066602" y="1253427"/>
                    </a:cubicBezTo>
                    <a:lnTo>
                      <a:pt x="1011026" y="1350960"/>
                    </a:lnTo>
                    <a:cubicBezTo>
                      <a:pt x="1009107" y="1354353"/>
                      <a:pt x="1006383" y="1356926"/>
                      <a:pt x="1003201" y="1358402"/>
                    </a:cubicBezTo>
                    <a:lnTo>
                      <a:pt x="911799" y="1400776"/>
                    </a:lnTo>
                    <a:cubicBezTo>
                      <a:pt x="910405" y="1401415"/>
                      <a:pt x="908994" y="1401840"/>
                      <a:pt x="907584" y="1402021"/>
                    </a:cubicBezTo>
                    <a:lnTo>
                      <a:pt x="783997" y="1418413"/>
                    </a:lnTo>
                    <a:cubicBezTo>
                      <a:pt x="782931" y="1418560"/>
                      <a:pt x="781766" y="1418577"/>
                      <a:pt x="780552" y="1418462"/>
                    </a:cubicBezTo>
                    <a:lnTo>
                      <a:pt x="730127" y="1412511"/>
                    </a:lnTo>
                    <a:cubicBezTo>
                      <a:pt x="727502" y="1412282"/>
                      <a:pt x="725518" y="1413758"/>
                      <a:pt x="724353" y="1415119"/>
                    </a:cubicBezTo>
                    <a:cubicBezTo>
                      <a:pt x="721417" y="1418511"/>
                      <a:pt x="720400" y="1423904"/>
                      <a:pt x="721745" y="1428838"/>
                    </a:cubicBezTo>
                    <a:lnTo>
                      <a:pt x="727585" y="1450132"/>
                    </a:lnTo>
                    <a:cubicBezTo>
                      <a:pt x="728667" y="1454066"/>
                      <a:pt x="728749" y="1458246"/>
                      <a:pt x="727863" y="1462229"/>
                    </a:cubicBezTo>
                    <a:lnTo>
                      <a:pt x="716348" y="1513618"/>
                    </a:lnTo>
                    <a:cubicBezTo>
                      <a:pt x="715758" y="1516192"/>
                      <a:pt x="715823" y="1519011"/>
                      <a:pt x="716529" y="1521552"/>
                    </a:cubicBezTo>
                    <a:lnTo>
                      <a:pt x="723172" y="1545812"/>
                    </a:lnTo>
                    <a:cubicBezTo>
                      <a:pt x="725682" y="1554959"/>
                      <a:pt x="722778" y="1564844"/>
                      <a:pt x="716135" y="1569925"/>
                    </a:cubicBezTo>
                    <a:lnTo>
                      <a:pt x="690578" y="1589366"/>
                    </a:lnTo>
                    <a:cubicBezTo>
                      <a:pt x="688543" y="1590907"/>
                      <a:pt x="686296" y="1591891"/>
                      <a:pt x="683918" y="1592284"/>
                    </a:cubicBezTo>
                    <a:lnTo>
                      <a:pt x="622994" y="1602512"/>
                    </a:lnTo>
                    <a:cubicBezTo>
                      <a:pt x="620025" y="1603020"/>
                      <a:pt x="617023" y="1602529"/>
                      <a:pt x="614267" y="1601201"/>
                    </a:cubicBezTo>
                    <a:lnTo>
                      <a:pt x="563449" y="1576236"/>
                    </a:lnTo>
                    <a:cubicBezTo>
                      <a:pt x="561250" y="1575138"/>
                      <a:pt x="558888" y="1575482"/>
                      <a:pt x="556805" y="1577187"/>
                    </a:cubicBezTo>
                    <a:lnTo>
                      <a:pt x="543731" y="1588038"/>
                    </a:lnTo>
                    <a:cubicBezTo>
                      <a:pt x="540713" y="1590546"/>
                      <a:pt x="539040" y="1595481"/>
                      <a:pt x="539581" y="1600332"/>
                    </a:cubicBezTo>
                    <a:lnTo>
                      <a:pt x="546635" y="1663671"/>
                    </a:lnTo>
                    <a:cubicBezTo>
                      <a:pt x="547094" y="1667736"/>
                      <a:pt x="549030" y="1671277"/>
                      <a:pt x="551703" y="1672917"/>
                    </a:cubicBezTo>
                    <a:lnTo>
                      <a:pt x="581033" y="1690751"/>
                    </a:lnTo>
                    <a:cubicBezTo>
                      <a:pt x="583231" y="1692079"/>
                      <a:pt x="585643" y="1691980"/>
                      <a:pt x="587791" y="1690439"/>
                    </a:cubicBezTo>
                    <a:lnTo>
                      <a:pt x="607788" y="1675998"/>
                    </a:lnTo>
                    <a:cubicBezTo>
                      <a:pt x="611544" y="1673277"/>
                      <a:pt x="615957" y="1672442"/>
                      <a:pt x="620271" y="1673621"/>
                    </a:cubicBezTo>
                    <a:cubicBezTo>
                      <a:pt x="625126" y="1674966"/>
                      <a:pt x="629211" y="1678834"/>
                      <a:pt x="631491" y="1684210"/>
                    </a:cubicBezTo>
                    <a:lnTo>
                      <a:pt x="636413" y="1695816"/>
                    </a:lnTo>
                    <a:cubicBezTo>
                      <a:pt x="638906" y="1701668"/>
                      <a:pt x="638939" y="1708684"/>
                      <a:pt x="636544" y="1714601"/>
                    </a:cubicBezTo>
                    <a:cubicBezTo>
                      <a:pt x="634575" y="1719437"/>
                      <a:pt x="631180" y="1723077"/>
                      <a:pt x="626980" y="1724846"/>
                    </a:cubicBezTo>
                    <a:lnTo>
                      <a:pt x="583904" y="1743009"/>
                    </a:lnTo>
                    <a:cubicBezTo>
                      <a:pt x="583002" y="1743370"/>
                      <a:pt x="582165" y="1743960"/>
                      <a:pt x="581394" y="1744746"/>
                    </a:cubicBezTo>
                    <a:lnTo>
                      <a:pt x="536579" y="1790628"/>
                    </a:lnTo>
                    <a:cubicBezTo>
                      <a:pt x="534725" y="1792513"/>
                      <a:pt x="533479" y="1795398"/>
                      <a:pt x="533118" y="1798562"/>
                    </a:cubicBezTo>
                    <a:lnTo>
                      <a:pt x="524916" y="1872211"/>
                    </a:lnTo>
                    <a:cubicBezTo>
                      <a:pt x="524703" y="1874129"/>
                      <a:pt x="524260" y="1875982"/>
                      <a:pt x="523636" y="1877752"/>
                    </a:cubicBezTo>
                    <a:lnTo>
                      <a:pt x="511744" y="1910864"/>
                    </a:lnTo>
                    <a:cubicBezTo>
                      <a:pt x="509053" y="1918323"/>
                      <a:pt x="502984" y="1923141"/>
                      <a:pt x="496258" y="1923141"/>
                    </a:cubicBezTo>
                    <a:lnTo>
                      <a:pt x="448392" y="1923141"/>
                    </a:lnTo>
                    <a:cubicBezTo>
                      <a:pt x="446932" y="1923141"/>
                      <a:pt x="445489" y="1923716"/>
                      <a:pt x="444209" y="1924814"/>
                    </a:cubicBezTo>
                    <a:lnTo>
                      <a:pt x="400198" y="1962549"/>
                    </a:lnTo>
                    <a:cubicBezTo>
                      <a:pt x="398656" y="1963876"/>
                      <a:pt x="397426" y="1965892"/>
                      <a:pt x="396720" y="1968236"/>
                    </a:cubicBezTo>
                    <a:lnTo>
                      <a:pt x="383302" y="2013118"/>
                    </a:lnTo>
                    <a:cubicBezTo>
                      <a:pt x="381711" y="2018461"/>
                      <a:pt x="383056" y="2024658"/>
                      <a:pt x="386501" y="2027887"/>
                    </a:cubicBezTo>
                    <a:lnTo>
                      <a:pt x="440781" y="2078604"/>
                    </a:lnTo>
                    <a:cubicBezTo>
                      <a:pt x="441683" y="2079440"/>
                      <a:pt x="442684" y="2080031"/>
                      <a:pt x="443734" y="2080326"/>
                    </a:cubicBezTo>
                    <a:lnTo>
                      <a:pt x="486777" y="2092423"/>
                    </a:lnTo>
                    <a:cubicBezTo>
                      <a:pt x="496472" y="2095127"/>
                      <a:pt x="502180" y="2107634"/>
                      <a:pt x="498949" y="2119224"/>
                    </a:cubicBezTo>
                    <a:lnTo>
                      <a:pt x="484940" y="2169384"/>
                    </a:lnTo>
                    <a:cubicBezTo>
                      <a:pt x="483496" y="2174547"/>
                      <a:pt x="480511" y="2178710"/>
                      <a:pt x="476525" y="2181137"/>
                    </a:cubicBezTo>
                    <a:lnTo>
                      <a:pt x="409171" y="2222101"/>
                    </a:lnTo>
                    <a:cubicBezTo>
                      <a:pt x="407547" y="2223084"/>
                      <a:pt x="406136" y="2224854"/>
                      <a:pt x="405201" y="2227034"/>
                    </a:cubicBezTo>
                    <a:lnTo>
                      <a:pt x="367915" y="2315274"/>
                    </a:lnTo>
                    <a:cubicBezTo>
                      <a:pt x="366193" y="2319306"/>
                      <a:pt x="363388" y="2322584"/>
                      <a:pt x="359992" y="2324469"/>
                    </a:cubicBezTo>
                    <a:lnTo>
                      <a:pt x="309042" y="2352991"/>
                    </a:lnTo>
                    <a:cubicBezTo>
                      <a:pt x="307992" y="2353598"/>
                      <a:pt x="306975" y="2354532"/>
                      <a:pt x="306155" y="2355713"/>
                    </a:cubicBezTo>
                    <a:lnTo>
                      <a:pt x="285306" y="2385316"/>
                    </a:lnTo>
                    <a:cubicBezTo>
                      <a:pt x="282976" y="2388612"/>
                      <a:pt x="282189" y="2393365"/>
                      <a:pt x="283255" y="2397725"/>
                    </a:cubicBezTo>
                    <a:lnTo>
                      <a:pt x="300659" y="2469474"/>
                    </a:lnTo>
                    <a:cubicBezTo>
                      <a:pt x="301201" y="2471736"/>
                      <a:pt x="302218" y="2473719"/>
                      <a:pt x="303563" y="2475178"/>
                    </a:cubicBezTo>
                    <a:lnTo>
                      <a:pt x="352660" y="2528616"/>
                    </a:lnTo>
                    <a:close/>
                    <a:moveTo>
                      <a:pt x="62116" y="2381693"/>
                    </a:moveTo>
                    <a:cubicBezTo>
                      <a:pt x="65659" y="2381693"/>
                      <a:pt x="69104" y="2383022"/>
                      <a:pt x="71991" y="2385546"/>
                    </a:cubicBezTo>
                    <a:cubicBezTo>
                      <a:pt x="76403" y="2389398"/>
                      <a:pt x="79028" y="2395660"/>
                      <a:pt x="79028" y="2402332"/>
                    </a:cubicBezTo>
                    <a:lnTo>
                      <a:pt x="79028" y="2442017"/>
                    </a:lnTo>
                    <a:cubicBezTo>
                      <a:pt x="79028" y="2444624"/>
                      <a:pt x="79635" y="2447197"/>
                      <a:pt x="80751" y="2449262"/>
                    </a:cubicBezTo>
                    <a:lnTo>
                      <a:pt x="100287" y="2485997"/>
                    </a:lnTo>
                    <a:cubicBezTo>
                      <a:pt x="101780" y="2488816"/>
                      <a:pt x="104109" y="2490603"/>
                      <a:pt x="106488" y="2490783"/>
                    </a:cubicBezTo>
                    <a:lnTo>
                      <a:pt x="253532" y="2501471"/>
                    </a:lnTo>
                    <a:cubicBezTo>
                      <a:pt x="254155" y="2501504"/>
                      <a:pt x="254746" y="2501602"/>
                      <a:pt x="255352" y="2501717"/>
                    </a:cubicBezTo>
                    <a:lnTo>
                      <a:pt x="314488" y="2514175"/>
                    </a:lnTo>
                    <a:lnTo>
                      <a:pt x="329727" y="2516470"/>
                    </a:lnTo>
                    <a:lnTo>
                      <a:pt x="297166" y="2481013"/>
                    </a:lnTo>
                    <a:cubicBezTo>
                      <a:pt x="294836" y="2478489"/>
                      <a:pt x="293130" y="2475195"/>
                      <a:pt x="292228" y="2471506"/>
                    </a:cubicBezTo>
                    <a:lnTo>
                      <a:pt x="274824" y="2399758"/>
                    </a:lnTo>
                    <a:cubicBezTo>
                      <a:pt x="273183" y="2392955"/>
                      <a:pt x="274430" y="2385710"/>
                      <a:pt x="278203" y="2380366"/>
                    </a:cubicBezTo>
                    <a:lnTo>
                      <a:pt x="299052" y="2350778"/>
                    </a:lnTo>
                    <a:cubicBezTo>
                      <a:pt x="300627" y="2348533"/>
                      <a:pt x="302562" y="2346746"/>
                      <a:pt x="304760" y="2345501"/>
                    </a:cubicBezTo>
                    <a:lnTo>
                      <a:pt x="355727" y="2316978"/>
                    </a:lnTo>
                    <a:cubicBezTo>
                      <a:pt x="357466" y="2316011"/>
                      <a:pt x="358959" y="2314208"/>
                      <a:pt x="359926" y="2311913"/>
                    </a:cubicBezTo>
                    <a:lnTo>
                      <a:pt x="397212" y="2223675"/>
                    </a:lnTo>
                    <a:cubicBezTo>
                      <a:pt x="398853" y="2219790"/>
                      <a:pt x="401428" y="2216708"/>
                      <a:pt x="404627" y="2214757"/>
                    </a:cubicBezTo>
                    <a:lnTo>
                      <a:pt x="471981" y="2173777"/>
                    </a:lnTo>
                    <a:cubicBezTo>
                      <a:pt x="474064" y="2172514"/>
                      <a:pt x="475737" y="2170072"/>
                      <a:pt x="476574" y="2167056"/>
                    </a:cubicBezTo>
                    <a:lnTo>
                      <a:pt x="490583" y="2116896"/>
                    </a:lnTo>
                    <a:cubicBezTo>
                      <a:pt x="492502" y="2109995"/>
                      <a:pt x="489484" y="2102127"/>
                      <a:pt x="484366" y="2100701"/>
                    </a:cubicBezTo>
                    <a:lnTo>
                      <a:pt x="441306" y="2088587"/>
                    </a:lnTo>
                    <a:cubicBezTo>
                      <a:pt x="438911" y="2087899"/>
                      <a:pt x="436746" y="2086653"/>
                      <a:pt x="434826" y="2084866"/>
                    </a:cubicBezTo>
                    <a:lnTo>
                      <a:pt x="380546" y="2034149"/>
                    </a:lnTo>
                    <a:cubicBezTo>
                      <a:pt x="374657" y="2028641"/>
                      <a:pt x="372426" y="2019200"/>
                      <a:pt x="374969" y="2010642"/>
                    </a:cubicBezTo>
                    <a:lnTo>
                      <a:pt x="388387" y="1965761"/>
                    </a:lnTo>
                    <a:cubicBezTo>
                      <a:pt x="389568" y="1961794"/>
                      <a:pt x="391684" y="1958418"/>
                      <a:pt x="394506" y="1956007"/>
                    </a:cubicBezTo>
                    <a:lnTo>
                      <a:pt x="438517" y="1918257"/>
                    </a:lnTo>
                    <a:cubicBezTo>
                      <a:pt x="441388" y="1915798"/>
                      <a:pt x="444767" y="1914519"/>
                      <a:pt x="448294" y="1914519"/>
                    </a:cubicBezTo>
                    <a:lnTo>
                      <a:pt x="496160" y="1914519"/>
                    </a:lnTo>
                    <a:cubicBezTo>
                      <a:pt x="499211" y="1914519"/>
                      <a:pt x="502115" y="1911930"/>
                      <a:pt x="503542" y="1907914"/>
                    </a:cubicBezTo>
                    <a:lnTo>
                      <a:pt x="515435" y="1874801"/>
                    </a:lnTo>
                    <a:cubicBezTo>
                      <a:pt x="515845" y="1873671"/>
                      <a:pt x="516123" y="1872490"/>
                      <a:pt x="516255" y="1871245"/>
                    </a:cubicBezTo>
                    <a:lnTo>
                      <a:pt x="524456" y="1797611"/>
                    </a:lnTo>
                    <a:cubicBezTo>
                      <a:pt x="525031" y="1792497"/>
                      <a:pt x="527114" y="1787891"/>
                      <a:pt x="530329" y="1784612"/>
                    </a:cubicBezTo>
                    <a:lnTo>
                      <a:pt x="575144" y="1738747"/>
                    </a:lnTo>
                    <a:cubicBezTo>
                      <a:pt x="576736" y="1737124"/>
                      <a:pt x="578524" y="1735879"/>
                      <a:pt x="580492" y="1735058"/>
                    </a:cubicBezTo>
                    <a:lnTo>
                      <a:pt x="623552" y="1716913"/>
                    </a:lnTo>
                    <a:cubicBezTo>
                      <a:pt x="625635" y="1716044"/>
                      <a:pt x="627390" y="1714077"/>
                      <a:pt x="628490" y="1711356"/>
                    </a:cubicBezTo>
                    <a:cubicBezTo>
                      <a:pt x="630048" y="1707520"/>
                      <a:pt x="630015" y="1702980"/>
                      <a:pt x="628407" y="1699177"/>
                    </a:cubicBezTo>
                    <a:lnTo>
                      <a:pt x="623486" y="1687571"/>
                    </a:lnTo>
                    <a:cubicBezTo>
                      <a:pt x="622239" y="1684621"/>
                      <a:pt x="620189" y="1682572"/>
                      <a:pt x="617876" y="1681916"/>
                    </a:cubicBezTo>
                    <a:cubicBezTo>
                      <a:pt x="616154" y="1681440"/>
                      <a:pt x="614366" y="1681801"/>
                      <a:pt x="612758" y="1682981"/>
                    </a:cubicBezTo>
                    <a:lnTo>
                      <a:pt x="592762" y="1697423"/>
                    </a:lnTo>
                    <a:cubicBezTo>
                      <a:pt x="587824" y="1700964"/>
                      <a:pt x="581591" y="1701275"/>
                      <a:pt x="576473" y="1698111"/>
                    </a:cubicBezTo>
                    <a:lnTo>
                      <a:pt x="547143" y="1680293"/>
                    </a:lnTo>
                    <a:cubicBezTo>
                      <a:pt x="542156" y="1677244"/>
                      <a:pt x="538744" y="1671408"/>
                      <a:pt x="537990" y="1664639"/>
                    </a:cubicBezTo>
                    <a:lnTo>
                      <a:pt x="530936" y="1601299"/>
                    </a:lnTo>
                    <a:cubicBezTo>
                      <a:pt x="530067" y="1593481"/>
                      <a:pt x="532823" y="1585858"/>
                      <a:pt x="538154" y="1581449"/>
                    </a:cubicBezTo>
                    <a:lnTo>
                      <a:pt x="551228" y="1570597"/>
                    </a:lnTo>
                    <a:cubicBezTo>
                      <a:pt x="555919" y="1566695"/>
                      <a:pt x="561907" y="1565942"/>
                      <a:pt x="567172" y="1568548"/>
                    </a:cubicBezTo>
                    <a:lnTo>
                      <a:pt x="617991" y="1593497"/>
                    </a:lnTo>
                    <a:cubicBezTo>
                      <a:pt x="619123" y="1594054"/>
                      <a:pt x="620288" y="1594218"/>
                      <a:pt x="621502" y="1594054"/>
                    </a:cubicBezTo>
                    <a:lnTo>
                      <a:pt x="682409" y="1583842"/>
                    </a:lnTo>
                    <a:cubicBezTo>
                      <a:pt x="683409" y="1583678"/>
                      <a:pt x="684377" y="1583219"/>
                      <a:pt x="685296" y="1582530"/>
                    </a:cubicBezTo>
                    <a:lnTo>
                      <a:pt x="710836" y="1563090"/>
                    </a:lnTo>
                    <a:cubicBezTo>
                      <a:pt x="714626" y="1560204"/>
                      <a:pt x="716348" y="1553762"/>
                      <a:pt x="714790" y="1548123"/>
                    </a:cubicBezTo>
                    <a:lnTo>
                      <a:pt x="708146" y="1523863"/>
                    </a:lnTo>
                    <a:cubicBezTo>
                      <a:pt x="707064" y="1519912"/>
                      <a:pt x="706982" y="1515733"/>
                      <a:pt x="707884" y="1511766"/>
                    </a:cubicBezTo>
                    <a:lnTo>
                      <a:pt x="719383" y="1460377"/>
                    </a:lnTo>
                    <a:cubicBezTo>
                      <a:pt x="719957" y="1457787"/>
                      <a:pt x="719908" y="1454983"/>
                      <a:pt x="719202" y="1452443"/>
                    </a:cubicBezTo>
                    <a:lnTo>
                      <a:pt x="713362" y="1431134"/>
                    </a:lnTo>
                    <a:cubicBezTo>
                      <a:pt x="711246" y="1423396"/>
                      <a:pt x="712936" y="1415102"/>
                      <a:pt x="717759" y="1409512"/>
                    </a:cubicBezTo>
                    <a:cubicBezTo>
                      <a:pt x="721285" y="1405431"/>
                      <a:pt x="726158" y="1403365"/>
                      <a:pt x="731079" y="1404004"/>
                    </a:cubicBezTo>
                    <a:lnTo>
                      <a:pt x="781439" y="1409938"/>
                    </a:lnTo>
                    <a:cubicBezTo>
                      <a:pt x="781865" y="1409971"/>
                      <a:pt x="782324" y="1409987"/>
                      <a:pt x="782734" y="1409938"/>
                    </a:cubicBezTo>
                    <a:lnTo>
                      <a:pt x="906386" y="1393530"/>
                    </a:lnTo>
                    <a:cubicBezTo>
                      <a:pt x="906944" y="1393464"/>
                      <a:pt x="907551" y="1393284"/>
                      <a:pt x="908141" y="1393006"/>
                    </a:cubicBezTo>
                    <a:lnTo>
                      <a:pt x="999527" y="1350648"/>
                    </a:lnTo>
                    <a:cubicBezTo>
                      <a:pt x="1001085" y="1349927"/>
                      <a:pt x="1002447" y="1348583"/>
                      <a:pt x="1003496" y="1346747"/>
                    </a:cubicBezTo>
                    <a:lnTo>
                      <a:pt x="1059073" y="1249198"/>
                    </a:lnTo>
                    <a:cubicBezTo>
                      <a:pt x="1060008" y="1247575"/>
                      <a:pt x="1060631" y="1245608"/>
                      <a:pt x="1060861" y="1243526"/>
                    </a:cubicBezTo>
                    <a:lnTo>
                      <a:pt x="1063846" y="1217167"/>
                    </a:lnTo>
                    <a:cubicBezTo>
                      <a:pt x="1064387" y="1212381"/>
                      <a:pt x="1062846" y="1207610"/>
                      <a:pt x="1059893" y="1205004"/>
                    </a:cubicBezTo>
                    <a:lnTo>
                      <a:pt x="1032072" y="1180547"/>
                    </a:lnTo>
                    <a:cubicBezTo>
                      <a:pt x="1026740" y="1175860"/>
                      <a:pt x="1024132" y="1167729"/>
                      <a:pt x="1025395" y="1159795"/>
                    </a:cubicBezTo>
                    <a:lnTo>
                      <a:pt x="1031137" y="1123946"/>
                    </a:lnTo>
                    <a:cubicBezTo>
                      <a:pt x="1031941" y="1118946"/>
                      <a:pt x="1030382" y="1113733"/>
                      <a:pt x="1027233" y="1111013"/>
                    </a:cubicBezTo>
                    <a:lnTo>
                      <a:pt x="960420" y="1052935"/>
                    </a:lnTo>
                    <a:cubicBezTo>
                      <a:pt x="955351" y="1048526"/>
                      <a:pt x="952694" y="1041051"/>
                      <a:pt x="953498" y="1033444"/>
                    </a:cubicBezTo>
                    <a:lnTo>
                      <a:pt x="957024" y="1000218"/>
                    </a:lnTo>
                    <a:lnTo>
                      <a:pt x="961158" y="952468"/>
                    </a:lnTo>
                    <a:cubicBezTo>
                      <a:pt x="961519" y="948255"/>
                      <a:pt x="962897" y="944353"/>
                      <a:pt x="965144" y="941174"/>
                    </a:cubicBezTo>
                    <a:lnTo>
                      <a:pt x="972854" y="930207"/>
                    </a:lnTo>
                    <a:cubicBezTo>
                      <a:pt x="974478" y="927912"/>
                      <a:pt x="975364" y="924880"/>
                      <a:pt x="975364" y="921667"/>
                    </a:cubicBezTo>
                    <a:lnTo>
                      <a:pt x="975364" y="848919"/>
                    </a:lnTo>
                    <a:cubicBezTo>
                      <a:pt x="975364" y="847346"/>
                      <a:pt x="975512" y="845788"/>
                      <a:pt x="975791" y="844264"/>
                    </a:cubicBezTo>
                    <a:lnTo>
                      <a:pt x="991423" y="761451"/>
                    </a:lnTo>
                    <a:cubicBezTo>
                      <a:pt x="991505" y="760959"/>
                      <a:pt x="991604" y="760500"/>
                      <a:pt x="991735" y="760042"/>
                    </a:cubicBezTo>
                    <a:lnTo>
                      <a:pt x="1006761" y="698685"/>
                    </a:lnTo>
                    <a:cubicBezTo>
                      <a:pt x="1007499" y="695703"/>
                      <a:pt x="1008778" y="692932"/>
                      <a:pt x="1010484" y="690670"/>
                    </a:cubicBezTo>
                    <a:lnTo>
                      <a:pt x="1092995" y="580745"/>
                    </a:lnTo>
                    <a:cubicBezTo>
                      <a:pt x="1093307" y="580335"/>
                      <a:pt x="1093635" y="579942"/>
                      <a:pt x="1093980" y="579531"/>
                    </a:cubicBezTo>
                    <a:lnTo>
                      <a:pt x="1163959" y="501243"/>
                    </a:lnTo>
                    <a:cubicBezTo>
                      <a:pt x="1164696" y="500423"/>
                      <a:pt x="1165500" y="499669"/>
                      <a:pt x="1166370" y="499014"/>
                    </a:cubicBezTo>
                    <a:lnTo>
                      <a:pt x="1208725" y="466459"/>
                    </a:lnTo>
                    <a:lnTo>
                      <a:pt x="1256394" y="424872"/>
                    </a:lnTo>
                    <a:cubicBezTo>
                      <a:pt x="1258822" y="422774"/>
                      <a:pt x="1260331" y="419151"/>
                      <a:pt x="1260479" y="415168"/>
                    </a:cubicBezTo>
                    <a:lnTo>
                      <a:pt x="1262250" y="364254"/>
                    </a:lnTo>
                    <a:cubicBezTo>
                      <a:pt x="1262365" y="360976"/>
                      <a:pt x="1261495" y="357714"/>
                      <a:pt x="1259888" y="355304"/>
                    </a:cubicBezTo>
                    <a:lnTo>
                      <a:pt x="1236791" y="321192"/>
                    </a:lnTo>
                    <a:cubicBezTo>
                      <a:pt x="1234544" y="317897"/>
                      <a:pt x="1231296" y="316717"/>
                      <a:pt x="1228343" y="318095"/>
                    </a:cubicBezTo>
                    <a:lnTo>
                      <a:pt x="1211234" y="326291"/>
                    </a:lnTo>
                    <a:cubicBezTo>
                      <a:pt x="1208331" y="327683"/>
                      <a:pt x="1206100" y="331355"/>
                      <a:pt x="1205558" y="335634"/>
                    </a:cubicBezTo>
                    <a:lnTo>
                      <a:pt x="1198308" y="392956"/>
                    </a:lnTo>
                    <a:cubicBezTo>
                      <a:pt x="1197717" y="397662"/>
                      <a:pt x="1195815" y="401973"/>
                      <a:pt x="1192928" y="405152"/>
                    </a:cubicBezTo>
                    <a:lnTo>
                      <a:pt x="1141469" y="461508"/>
                    </a:lnTo>
                    <a:cubicBezTo>
                      <a:pt x="1139385" y="463803"/>
                      <a:pt x="1136777" y="465459"/>
                      <a:pt x="1133939" y="466246"/>
                    </a:cubicBezTo>
                    <a:lnTo>
                      <a:pt x="1088632" y="478786"/>
                    </a:lnTo>
                    <a:cubicBezTo>
                      <a:pt x="1086615" y="479327"/>
                      <a:pt x="1084580" y="479425"/>
                      <a:pt x="1082481" y="479097"/>
                    </a:cubicBezTo>
                    <a:lnTo>
                      <a:pt x="1011928" y="467000"/>
                    </a:lnTo>
                    <a:cubicBezTo>
                      <a:pt x="1011190" y="466902"/>
                      <a:pt x="1010419" y="466689"/>
                      <a:pt x="1009631" y="466410"/>
                    </a:cubicBezTo>
                    <a:lnTo>
                      <a:pt x="963012" y="450215"/>
                    </a:lnTo>
                    <a:cubicBezTo>
                      <a:pt x="958370" y="448608"/>
                      <a:pt x="954629" y="444805"/>
                      <a:pt x="952513" y="439526"/>
                    </a:cubicBezTo>
                    <a:cubicBezTo>
                      <a:pt x="949905" y="433035"/>
                      <a:pt x="950217" y="425511"/>
                      <a:pt x="953334" y="419397"/>
                    </a:cubicBezTo>
                    <a:lnTo>
                      <a:pt x="1004612" y="319111"/>
                    </a:lnTo>
                    <a:cubicBezTo>
                      <a:pt x="1006252" y="315881"/>
                      <a:pt x="1006679" y="311750"/>
                      <a:pt x="1005744" y="308014"/>
                    </a:cubicBezTo>
                    <a:lnTo>
                      <a:pt x="1000347" y="286671"/>
                    </a:lnTo>
                    <a:cubicBezTo>
                      <a:pt x="999478" y="283212"/>
                      <a:pt x="997493" y="280442"/>
                      <a:pt x="995049" y="279245"/>
                    </a:cubicBezTo>
                    <a:lnTo>
                      <a:pt x="935257" y="250428"/>
                    </a:lnTo>
                    <a:cubicBezTo>
                      <a:pt x="934207" y="249903"/>
                      <a:pt x="933239" y="249281"/>
                      <a:pt x="932321" y="248559"/>
                    </a:cubicBezTo>
                    <a:lnTo>
                      <a:pt x="857240" y="189449"/>
                    </a:lnTo>
                    <a:cubicBezTo>
                      <a:pt x="856420" y="188810"/>
                      <a:pt x="855534" y="188368"/>
                      <a:pt x="854648" y="188154"/>
                    </a:cubicBezTo>
                    <a:lnTo>
                      <a:pt x="807537" y="176942"/>
                    </a:lnTo>
                    <a:cubicBezTo>
                      <a:pt x="804404" y="176205"/>
                      <a:pt x="801533" y="174402"/>
                      <a:pt x="799220" y="171745"/>
                    </a:cubicBezTo>
                    <a:lnTo>
                      <a:pt x="684098" y="39724"/>
                    </a:lnTo>
                    <a:lnTo>
                      <a:pt x="676060" y="23823"/>
                    </a:lnTo>
                    <a:lnTo>
                      <a:pt x="613169" y="21446"/>
                    </a:lnTo>
                    <a:cubicBezTo>
                      <a:pt x="610019" y="21414"/>
                      <a:pt x="607181" y="23790"/>
                      <a:pt x="605672" y="27725"/>
                    </a:cubicBezTo>
                    <a:lnTo>
                      <a:pt x="592762" y="61312"/>
                    </a:lnTo>
                    <a:cubicBezTo>
                      <a:pt x="590154" y="68082"/>
                      <a:pt x="584937" y="72458"/>
                      <a:pt x="578786" y="73066"/>
                    </a:cubicBezTo>
                    <a:cubicBezTo>
                      <a:pt x="572979" y="73459"/>
                      <a:pt x="567484" y="70606"/>
                      <a:pt x="563990" y="65050"/>
                    </a:cubicBezTo>
                    <a:lnTo>
                      <a:pt x="542468" y="30692"/>
                    </a:lnTo>
                    <a:cubicBezTo>
                      <a:pt x="541205" y="28643"/>
                      <a:pt x="539499" y="27282"/>
                      <a:pt x="537711" y="26823"/>
                    </a:cubicBezTo>
                    <a:lnTo>
                      <a:pt x="466486" y="8759"/>
                    </a:lnTo>
                    <a:cubicBezTo>
                      <a:pt x="463894" y="8055"/>
                      <a:pt x="461204" y="9382"/>
                      <a:pt x="459284" y="12120"/>
                    </a:cubicBezTo>
                    <a:lnTo>
                      <a:pt x="412517" y="78934"/>
                    </a:lnTo>
                    <a:lnTo>
                      <a:pt x="419111" y="97670"/>
                    </a:lnTo>
                    <a:lnTo>
                      <a:pt x="397573" y="178958"/>
                    </a:lnTo>
                    <a:cubicBezTo>
                      <a:pt x="396163" y="184285"/>
                      <a:pt x="392996" y="188712"/>
                      <a:pt x="388879" y="191121"/>
                    </a:cubicBezTo>
                    <a:lnTo>
                      <a:pt x="332516" y="224282"/>
                    </a:lnTo>
                    <a:cubicBezTo>
                      <a:pt x="329268" y="226184"/>
                      <a:pt x="327152" y="230790"/>
                      <a:pt x="327234" y="235741"/>
                    </a:cubicBezTo>
                    <a:lnTo>
                      <a:pt x="329251" y="356747"/>
                    </a:lnTo>
                    <a:cubicBezTo>
                      <a:pt x="329317" y="360829"/>
                      <a:pt x="328415" y="364812"/>
                      <a:pt x="326643" y="368254"/>
                    </a:cubicBezTo>
                    <a:lnTo>
                      <a:pt x="320230" y="380581"/>
                    </a:lnTo>
                    <a:cubicBezTo>
                      <a:pt x="317867" y="385155"/>
                      <a:pt x="318047" y="391351"/>
                      <a:pt x="320689" y="395645"/>
                    </a:cubicBezTo>
                    <a:lnTo>
                      <a:pt x="327955" y="407415"/>
                    </a:lnTo>
                    <a:cubicBezTo>
                      <a:pt x="333205" y="415922"/>
                      <a:pt x="332237" y="428135"/>
                      <a:pt x="325757" y="435215"/>
                    </a:cubicBezTo>
                    <a:lnTo>
                      <a:pt x="290489" y="473851"/>
                    </a:lnTo>
                    <a:cubicBezTo>
                      <a:pt x="289866" y="474524"/>
                      <a:pt x="289308" y="475327"/>
                      <a:pt x="288849" y="476195"/>
                    </a:cubicBezTo>
                    <a:lnTo>
                      <a:pt x="249250" y="551156"/>
                    </a:lnTo>
                    <a:cubicBezTo>
                      <a:pt x="248856" y="551895"/>
                      <a:pt x="248529" y="552698"/>
                      <a:pt x="248266" y="553567"/>
                    </a:cubicBezTo>
                    <a:lnTo>
                      <a:pt x="226908" y="622463"/>
                    </a:lnTo>
                    <a:cubicBezTo>
                      <a:pt x="226350" y="624266"/>
                      <a:pt x="226105" y="626250"/>
                      <a:pt x="226219" y="628216"/>
                    </a:cubicBezTo>
                    <a:lnTo>
                      <a:pt x="230304" y="700341"/>
                    </a:lnTo>
                    <a:cubicBezTo>
                      <a:pt x="230533" y="704406"/>
                      <a:pt x="229795" y="708455"/>
                      <a:pt x="228122" y="712013"/>
                    </a:cubicBezTo>
                    <a:lnTo>
                      <a:pt x="193937" y="785433"/>
                    </a:lnTo>
                    <a:cubicBezTo>
                      <a:pt x="192542" y="788399"/>
                      <a:pt x="192165" y="792055"/>
                      <a:pt x="192870" y="795448"/>
                    </a:cubicBezTo>
                    <a:lnTo>
                      <a:pt x="221052" y="929961"/>
                    </a:lnTo>
                    <a:lnTo>
                      <a:pt x="237489" y="945682"/>
                    </a:lnTo>
                    <a:lnTo>
                      <a:pt x="237489" y="1019856"/>
                    </a:lnTo>
                    <a:cubicBezTo>
                      <a:pt x="237489" y="1023412"/>
                      <a:pt x="236734" y="1026921"/>
                      <a:pt x="235307" y="1030036"/>
                    </a:cubicBezTo>
                    <a:lnTo>
                      <a:pt x="202270" y="1101636"/>
                    </a:lnTo>
                    <a:cubicBezTo>
                      <a:pt x="201286" y="1103767"/>
                      <a:pt x="200810" y="1106242"/>
                      <a:pt x="200892" y="1108783"/>
                    </a:cubicBezTo>
                    <a:lnTo>
                      <a:pt x="202762" y="1165811"/>
                    </a:lnTo>
                    <a:cubicBezTo>
                      <a:pt x="202959" y="1171975"/>
                      <a:pt x="200941" y="1177860"/>
                      <a:pt x="197217" y="1181974"/>
                    </a:cubicBezTo>
                    <a:lnTo>
                      <a:pt x="158127" y="1225019"/>
                    </a:lnTo>
                    <a:cubicBezTo>
                      <a:pt x="156044" y="1227298"/>
                      <a:pt x="154797" y="1230871"/>
                      <a:pt x="154797" y="1234560"/>
                    </a:cubicBezTo>
                    <a:lnTo>
                      <a:pt x="154797" y="1299849"/>
                    </a:lnTo>
                    <a:cubicBezTo>
                      <a:pt x="154797" y="1301258"/>
                      <a:pt x="154961" y="1302619"/>
                      <a:pt x="155289" y="1303898"/>
                    </a:cubicBezTo>
                    <a:lnTo>
                      <a:pt x="172185" y="1370138"/>
                    </a:lnTo>
                    <a:cubicBezTo>
                      <a:pt x="174449" y="1378990"/>
                      <a:pt x="171595" y="1388645"/>
                      <a:pt x="165247" y="1393644"/>
                    </a:cubicBezTo>
                    <a:lnTo>
                      <a:pt x="138984" y="1414331"/>
                    </a:lnTo>
                    <a:cubicBezTo>
                      <a:pt x="137081" y="1415839"/>
                      <a:pt x="135605" y="1418396"/>
                      <a:pt x="134949" y="1421331"/>
                    </a:cubicBezTo>
                    <a:lnTo>
                      <a:pt x="120218" y="1487850"/>
                    </a:lnTo>
                    <a:lnTo>
                      <a:pt x="104749" y="1569876"/>
                    </a:lnTo>
                    <a:cubicBezTo>
                      <a:pt x="104454" y="1571483"/>
                      <a:pt x="104388" y="1573204"/>
                      <a:pt x="104569" y="1574842"/>
                    </a:cubicBezTo>
                    <a:lnTo>
                      <a:pt x="114378" y="1660721"/>
                    </a:lnTo>
                    <a:cubicBezTo>
                      <a:pt x="115346" y="1669196"/>
                      <a:pt x="111868" y="1677637"/>
                      <a:pt x="105750" y="1681703"/>
                    </a:cubicBezTo>
                    <a:lnTo>
                      <a:pt x="96925" y="1687571"/>
                    </a:lnTo>
                    <a:cubicBezTo>
                      <a:pt x="93332" y="1689980"/>
                      <a:pt x="91363" y="1695472"/>
                      <a:pt x="92167" y="1700931"/>
                    </a:cubicBezTo>
                    <a:lnTo>
                      <a:pt x="103338" y="1778007"/>
                    </a:lnTo>
                    <a:cubicBezTo>
                      <a:pt x="103765" y="1780973"/>
                      <a:pt x="104962" y="1783595"/>
                      <a:pt x="106701" y="1785399"/>
                    </a:cubicBezTo>
                    <a:lnTo>
                      <a:pt x="122679" y="1801856"/>
                    </a:lnTo>
                    <a:cubicBezTo>
                      <a:pt x="129617" y="1809004"/>
                      <a:pt x="130634" y="1821887"/>
                      <a:pt x="124942" y="1830560"/>
                    </a:cubicBezTo>
                    <a:lnTo>
                      <a:pt x="121465" y="1835870"/>
                    </a:lnTo>
                    <a:cubicBezTo>
                      <a:pt x="119267" y="1839198"/>
                      <a:pt x="118578" y="1843738"/>
                      <a:pt x="119628" y="1848000"/>
                    </a:cubicBezTo>
                    <a:cubicBezTo>
                      <a:pt x="120448" y="1851345"/>
                      <a:pt x="122236" y="1854016"/>
                      <a:pt x="124565" y="1855328"/>
                    </a:cubicBezTo>
                    <a:lnTo>
                      <a:pt x="133341" y="1860245"/>
                    </a:lnTo>
                    <a:cubicBezTo>
                      <a:pt x="137885" y="1862802"/>
                      <a:pt x="141231" y="1867622"/>
                      <a:pt x="142544" y="1873490"/>
                    </a:cubicBezTo>
                    <a:lnTo>
                      <a:pt x="148482" y="1899980"/>
                    </a:lnTo>
                    <a:lnTo>
                      <a:pt x="127337" y="1911782"/>
                    </a:lnTo>
                    <a:cubicBezTo>
                      <a:pt x="123482" y="1913913"/>
                      <a:pt x="121268" y="1919634"/>
                      <a:pt x="122071" y="1925338"/>
                    </a:cubicBezTo>
                    <a:lnTo>
                      <a:pt x="126648" y="1957827"/>
                    </a:lnTo>
                    <a:cubicBezTo>
                      <a:pt x="127059" y="1960729"/>
                      <a:pt x="126943" y="1963745"/>
                      <a:pt x="126369" y="1966548"/>
                    </a:cubicBezTo>
                    <a:lnTo>
                      <a:pt x="104651" y="2069655"/>
                    </a:lnTo>
                    <a:cubicBezTo>
                      <a:pt x="104240" y="2071555"/>
                      <a:pt x="103634" y="2073358"/>
                      <a:pt x="102830" y="2074998"/>
                    </a:cubicBezTo>
                    <a:lnTo>
                      <a:pt x="72335" y="2138074"/>
                    </a:lnTo>
                    <a:cubicBezTo>
                      <a:pt x="70859" y="2141124"/>
                      <a:pt x="70449" y="2144894"/>
                      <a:pt x="71220" y="2148401"/>
                    </a:cubicBezTo>
                    <a:lnTo>
                      <a:pt x="77519" y="2177138"/>
                    </a:lnTo>
                    <a:cubicBezTo>
                      <a:pt x="78569" y="2181973"/>
                      <a:pt x="78175" y="2187120"/>
                      <a:pt x="76387" y="2191612"/>
                    </a:cubicBezTo>
                    <a:lnTo>
                      <a:pt x="59754" y="2233198"/>
                    </a:lnTo>
                    <a:cubicBezTo>
                      <a:pt x="58294" y="2236837"/>
                      <a:pt x="56030" y="2239837"/>
                      <a:pt x="53192" y="2241870"/>
                    </a:cubicBezTo>
                    <a:lnTo>
                      <a:pt x="13249" y="2270572"/>
                    </a:lnTo>
                    <a:cubicBezTo>
                      <a:pt x="10083" y="2272851"/>
                      <a:pt x="8213" y="2277702"/>
                      <a:pt x="8590" y="2282670"/>
                    </a:cubicBezTo>
                    <a:lnTo>
                      <a:pt x="14184" y="2354155"/>
                    </a:lnTo>
                    <a:cubicBezTo>
                      <a:pt x="14414" y="2357073"/>
                      <a:pt x="15414" y="2359811"/>
                      <a:pt x="16989" y="2361827"/>
                    </a:cubicBezTo>
                    <a:lnTo>
                      <a:pt x="32474" y="2381612"/>
                    </a:lnTo>
                    <a:cubicBezTo>
                      <a:pt x="34213" y="2383825"/>
                      <a:pt x="36444" y="2384907"/>
                      <a:pt x="38707" y="2384612"/>
                    </a:cubicBezTo>
                    <a:lnTo>
                      <a:pt x="60164" y="2381710"/>
                    </a:lnTo>
                    <a:cubicBezTo>
                      <a:pt x="60804" y="2381628"/>
                      <a:pt x="61443" y="2381595"/>
                      <a:pt x="62067" y="238159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6" name="Graphic 9">
              <a:extLst>
                <a:ext uri="{FF2B5EF4-FFF2-40B4-BE49-F238E27FC236}">
                  <a16:creationId xmlns:a16="http://schemas.microsoft.com/office/drawing/2014/main" id="{79D98ADC-24DC-EE3A-2C10-F067A67B3263}"/>
                </a:ext>
              </a:extLst>
            </p:cNvPr>
            <p:cNvGrpSpPr/>
            <p:nvPr/>
          </p:nvGrpSpPr>
          <p:grpSpPr>
            <a:xfrm>
              <a:off x="17281385" y="9497857"/>
              <a:ext cx="967331" cy="678196"/>
              <a:chOff x="17281385" y="9497857"/>
              <a:chExt cx="967331" cy="678196"/>
            </a:xfrm>
            <a:grpFill/>
          </p:grpSpPr>
          <p:sp>
            <p:nvSpPr>
              <p:cNvPr id="1533" name="Freeform 1532">
                <a:extLst>
                  <a:ext uri="{FF2B5EF4-FFF2-40B4-BE49-F238E27FC236}">
                    <a16:creationId xmlns:a16="http://schemas.microsoft.com/office/drawing/2014/main" id="{D2BB44A7-5297-B412-DD08-E8358407F1F6}"/>
                  </a:ext>
                </a:extLst>
              </p:cNvPr>
              <p:cNvSpPr/>
              <p:nvPr/>
            </p:nvSpPr>
            <p:spPr>
              <a:xfrm>
                <a:off x="17285815" y="9502128"/>
                <a:ext cx="957817" cy="669667"/>
              </a:xfrm>
              <a:custGeom>
                <a:avLst/>
                <a:gdLst>
                  <a:gd name="connsiteX0" fmla="*/ 948631 w 957817"/>
                  <a:gd name="connsiteY0" fmla="*/ 353148 h 669667"/>
                  <a:gd name="connsiteX1" fmla="*/ 930258 w 957817"/>
                  <a:gd name="connsiteY1" fmla="*/ 361541 h 669667"/>
                  <a:gd name="connsiteX2" fmla="*/ 904013 w 957817"/>
                  <a:gd name="connsiteY2" fmla="*/ 332231 h 669667"/>
                  <a:gd name="connsiteX3" fmla="*/ 901716 w 957817"/>
                  <a:gd name="connsiteY3" fmla="*/ 328970 h 669667"/>
                  <a:gd name="connsiteX4" fmla="*/ 876291 w 957817"/>
                  <a:gd name="connsiteY4" fmla="*/ 279843 h 669667"/>
                  <a:gd name="connsiteX5" fmla="*/ 874649 w 957817"/>
                  <a:gd name="connsiteY5" fmla="*/ 275187 h 669667"/>
                  <a:gd name="connsiteX6" fmla="*/ 861363 w 957817"/>
                  <a:gd name="connsiteY6" fmla="*/ 214798 h 669667"/>
                  <a:gd name="connsiteX7" fmla="*/ 870548 w 957817"/>
                  <a:gd name="connsiteY7" fmla="*/ 206406 h 669667"/>
                  <a:gd name="connsiteX8" fmla="*/ 876127 w 957817"/>
                  <a:gd name="connsiteY8" fmla="*/ 226978 h 669667"/>
                  <a:gd name="connsiteX9" fmla="*/ 880392 w 957817"/>
                  <a:gd name="connsiteY9" fmla="*/ 234502 h 669667"/>
                  <a:gd name="connsiteX10" fmla="*/ 894499 w 957817"/>
                  <a:gd name="connsiteY10" fmla="*/ 248452 h 669667"/>
                  <a:gd name="connsiteX11" fmla="*/ 896796 w 957817"/>
                  <a:gd name="connsiteY11" fmla="*/ 251353 h 669667"/>
                  <a:gd name="connsiteX12" fmla="*/ 926814 w 957817"/>
                  <a:gd name="connsiteY12" fmla="*/ 301004 h 669667"/>
                  <a:gd name="connsiteX13" fmla="*/ 929439 w 957817"/>
                  <a:gd name="connsiteY13" fmla="*/ 304169 h 669667"/>
                  <a:gd name="connsiteX14" fmla="*/ 957818 w 957817"/>
                  <a:gd name="connsiteY14" fmla="*/ 330773 h 669667"/>
                  <a:gd name="connsiteX15" fmla="*/ 948631 w 957817"/>
                  <a:gd name="connsiteY15" fmla="*/ 353132 h 669667"/>
                  <a:gd name="connsiteX16" fmla="*/ 703559 w 957817"/>
                  <a:gd name="connsiteY16" fmla="*/ 235551 h 669667"/>
                  <a:gd name="connsiteX17" fmla="*/ 694372 w 957817"/>
                  <a:gd name="connsiteY17" fmla="*/ 244026 h 669667"/>
                  <a:gd name="connsiteX18" fmla="*/ 666158 w 957817"/>
                  <a:gd name="connsiteY18" fmla="*/ 249747 h 669667"/>
                  <a:gd name="connsiteX19" fmla="*/ 658941 w 957817"/>
                  <a:gd name="connsiteY19" fmla="*/ 268220 h 669667"/>
                  <a:gd name="connsiteX20" fmla="*/ 652708 w 957817"/>
                  <a:gd name="connsiteY20" fmla="*/ 275876 h 669667"/>
                  <a:gd name="connsiteX21" fmla="*/ 622361 w 957817"/>
                  <a:gd name="connsiteY21" fmla="*/ 293071 h 669667"/>
                  <a:gd name="connsiteX22" fmla="*/ 590372 w 957817"/>
                  <a:gd name="connsiteY22" fmla="*/ 311266 h 669667"/>
                  <a:gd name="connsiteX23" fmla="*/ 585288 w 957817"/>
                  <a:gd name="connsiteY23" fmla="*/ 312643 h 669667"/>
                  <a:gd name="connsiteX24" fmla="*/ 558057 w 957817"/>
                  <a:gd name="connsiteY24" fmla="*/ 312643 h 669667"/>
                  <a:gd name="connsiteX25" fmla="*/ 553628 w 957817"/>
                  <a:gd name="connsiteY25" fmla="*/ 311643 h 669667"/>
                  <a:gd name="connsiteX26" fmla="*/ 503433 w 957817"/>
                  <a:gd name="connsiteY26" fmla="*/ 287743 h 669667"/>
                  <a:gd name="connsiteX27" fmla="*/ 502448 w 957817"/>
                  <a:gd name="connsiteY27" fmla="*/ 287203 h 669667"/>
                  <a:gd name="connsiteX28" fmla="*/ 466196 w 957817"/>
                  <a:gd name="connsiteY28" fmla="*/ 265139 h 669667"/>
                  <a:gd name="connsiteX29" fmla="*/ 470788 w 957817"/>
                  <a:gd name="connsiteY29" fmla="*/ 239977 h 669667"/>
                  <a:gd name="connsiteX30" fmla="*/ 526561 w 957817"/>
                  <a:gd name="connsiteY30" fmla="*/ 250829 h 669667"/>
                  <a:gd name="connsiteX31" fmla="*/ 530007 w 957817"/>
                  <a:gd name="connsiteY31" fmla="*/ 250878 h 669667"/>
                  <a:gd name="connsiteX32" fmla="*/ 555104 w 957817"/>
                  <a:gd name="connsiteY32" fmla="*/ 246812 h 669667"/>
                  <a:gd name="connsiteX33" fmla="*/ 565274 w 957817"/>
                  <a:gd name="connsiteY33" fmla="*/ 236223 h 669667"/>
                  <a:gd name="connsiteX34" fmla="*/ 574133 w 957817"/>
                  <a:gd name="connsiteY34" fmla="*/ 205046 h 669667"/>
                  <a:gd name="connsiteX35" fmla="*/ 583320 w 957817"/>
                  <a:gd name="connsiteY35" fmla="*/ 203652 h 669667"/>
                  <a:gd name="connsiteX36" fmla="*/ 586271 w 957817"/>
                  <a:gd name="connsiteY36" fmla="*/ 231109 h 669667"/>
                  <a:gd name="connsiteX37" fmla="*/ 600214 w 957817"/>
                  <a:gd name="connsiteY37" fmla="*/ 245108 h 669667"/>
                  <a:gd name="connsiteX38" fmla="*/ 619736 w 957817"/>
                  <a:gd name="connsiteY38" fmla="*/ 242141 h 669667"/>
                  <a:gd name="connsiteX39" fmla="*/ 627938 w 957817"/>
                  <a:gd name="connsiteY39" fmla="*/ 236502 h 669667"/>
                  <a:gd name="connsiteX40" fmla="*/ 641880 w 957817"/>
                  <a:gd name="connsiteY40" fmla="*/ 215405 h 669667"/>
                  <a:gd name="connsiteX41" fmla="*/ 644834 w 957817"/>
                  <a:gd name="connsiteY41" fmla="*/ 212094 h 669667"/>
                  <a:gd name="connsiteX42" fmla="*/ 672063 w 957817"/>
                  <a:gd name="connsiteY42" fmla="*/ 190325 h 669667"/>
                  <a:gd name="connsiteX43" fmla="*/ 677642 w 957817"/>
                  <a:gd name="connsiteY43" fmla="*/ 172573 h 669667"/>
                  <a:gd name="connsiteX44" fmla="*/ 674360 w 957817"/>
                  <a:gd name="connsiteY44" fmla="*/ 154804 h 669667"/>
                  <a:gd name="connsiteX45" fmla="*/ 686334 w 957817"/>
                  <a:gd name="connsiteY45" fmla="*/ 134625 h 669667"/>
                  <a:gd name="connsiteX46" fmla="*/ 709792 w 957817"/>
                  <a:gd name="connsiteY46" fmla="*/ 133789 h 669667"/>
                  <a:gd name="connsiteX47" fmla="*/ 723571 w 957817"/>
                  <a:gd name="connsiteY47" fmla="*/ 146362 h 669667"/>
                  <a:gd name="connsiteX48" fmla="*/ 721438 w 957817"/>
                  <a:gd name="connsiteY48" fmla="*/ 188965 h 669667"/>
                  <a:gd name="connsiteX49" fmla="*/ 719963 w 957817"/>
                  <a:gd name="connsiteY49" fmla="*/ 195587 h 669667"/>
                  <a:gd name="connsiteX50" fmla="*/ 703559 w 957817"/>
                  <a:gd name="connsiteY50" fmla="*/ 235584 h 669667"/>
                  <a:gd name="connsiteX51" fmla="*/ 14107 w 957817"/>
                  <a:gd name="connsiteY51" fmla="*/ 543984 h 669667"/>
                  <a:gd name="connsiteX52" fmla="*/ 2133 w 957817"/>
                  <a:gd name="connsiteY52" fmla="*/ 527855 h 669667"/>
                  <a:gd name="connsiteX53" fmla="*/ 0 w 957817"/>
                  <a:gd name="connsiteY53" fmla="*/ 274892 h 669667"/>
                  <a:gd name="connsiteX54" fmla="*/ 0 w 957817"/>
                  <a:gd name="connsiteY54" fmla="*/ 29338 h 669667"/>
                  <a:gd name="connsiteX55" fmla="*/ 17225 w 957817"/>
                  <a:gd name="connsiteY55" fmla="*/ 14176 h 669667"/>
                  <a:gd name="connsiteX56" fmla="*/ 109742 w 957817"/>
                  <a:gd name="connsiteY56" fmla="*/ 62238 h 669667"/>
                  <a:gd name="connsiteX57" fmla="*/ 110726 w 957817"/>
                  <a:gd name="connsiteY57" fmla="*/ 62664 h 669667"/>
                  <a:gd name="connsiteX58" fmla="*/ 225388 w 957817"/>
                  <a:gd name="connsiteY58" fmla="*/ 109168 h 669667"/>
                  <a:gd name="connsiteX59" fmla="*/ 228996 w 957817"/>
                  <a:gd name="connsiteY59" fmla="*/ 111643 h 669667"/>
                  <a:gd name="connsiteX60" fmla="*/ 270498 w 957817"/>
                  <a:gd name="connsiteY60" fmla="*/ 151509 h 669667"/>
                  <a:gd name="connsiteX61" fmla="*/ 271319 w 957817"/>
                  <a:gd name="connsiteY61" fmla="*/ 152378 h 669667"/>
                  <a:gd name="connsiteX62" fmla="*/ 304782 w 957817"/>
                  <a:gd name="connsiteY62" fmla="*/ 190489 h 669667"/>
                  <a:gd name="connsiteX63" fmla="*/ 308718 w 957817"/>
                  <a:gd name="connsiteY63" fmla="*/ 198784 h 669667"/>
                  <a:gd name="connsiteX64" fmla="*/ 315280 w 957817"/>
                  <a:gd name="connsiteY64" fmla="*/ 233076 h 669667"/>
                  <a:gd name="connsiteX65" fmla="*/ 323154 w 957817"/>
                  <a:gd name="connsiteY65" fmla="*/ 244387 h 669667"/>
                  <a:gd name="connsiteX66" fmla="*/ 417804 w 957817"/>
                  <a:gd name="connsiteY66" fmla="*/ 290759 h 669667"/>
                  <a:gd name="connsiteX67" fmla="*/ 424859 w 957817"/>
                  <a:gd name="connsiteY67" fmla="*/ 298972 h 669667"/>
                  <a:gd name="connsiteX68" fmla="*/ 431092 w 957817"/>
                  <a:gd name="connsiteY68" fmla="*/ 316085 h 669667"/>
                  <a:gd name="connsiteX69" fmla="*/ 421414 w 957817"/>
                  <a:gd name="connsiteY69" fmla="*/ 339346 h 669667"/>
                  <a:gd name="connsiteX70" fmla="*/ 396316 w 957817"/>
                  <a:gd name="connsiteY70" fmla="*/ 343624 h 669667"/>
                  <a:gd name="connsiteX71" fmla="*/ 385982 w 957817"/>
                  <a:gd name="connsiteY71" fmla="*/ 364901 h 669667"/>
                  <a:gd name="connsiteX72" fmla="*/ 393691 w 957817"/>
                  <a:gd name="connsiteY72" fmla="*/ 395718 h 669667"/>
                  <a:gd name="connsiteX73" fmla="*/ 398285 w 957817"/>
                  <a:gd name="connsiteY73" fmla="*/ 403816 h 669667"/>
                  <a:gd name="connsiteX74" fmla="*/ 450447 w 957817"/>
                  <a:gd name="connsiteY74" fmla="*/ 453336 h 669667"/>
                  <a:gd name="connsiteX75" fmla="*/ 453729 w 957817"/>
                  <a:gd name="connsiteY75" fmla="*/ 457926 h 669667"/>
                  <a:gd name="connsiteX76" fmla="*/ 489817 w 957817"/>
                  <a:gd name="connsiteY76" fmla="*/ 533526 h 669667"/>
                  <a:gd name="connsiteX77" fmla="*/ 501301 w 957817"/>
                  <a:gd name="connsiteY77" fmla="*/ 541247 h 669667"/>
                  <a:gd name="connsiteX78" fmla="*/ 513766 w 957817"/>
                  <a:gd name="connsiteY78" fmla="*/ 540247 h 669667"/>
                  <a:gd name="connsiteX79" fmla="*/ 527054 w 957817"/>
                  <a:gd name="connsiteY79" fmla="*/ 557836 h 669667"/>
                  <a:gd name="connsiteX80" fmla="*/ 526890 w 957817"/>
                  <a:gd name="connsiteY80" fmla="*/ 562541 h 669667"/>
                  <a:gd name="connsiteX81" fmla="*/ 536732 w 957817"/>
                  <a:gd name="connsiteY81" fmla="*/ 579802 h 669667"/>
                  <a:gd name="connsiteX82" fmla="*/ 576429 w 957817"/>
                  <a:gd name="connsiteY82" fmla="*/ 590784 h 669667"/>
                  <a:gd name="connsiteX83" fmla="*/ 555761 w 957817"/>
                  <a:gd name="connsiteY83" fmla="*/ 606160 h 669667"/>
                  <a:gd name="connsiteX84" fmla="*/ 624656 w 957817"/>
                  <a:gd name="connsiteY84" fmla="*/ 641091 h 669667"/>
                  <a:gd name="connsiteX85" fmla="*/ 617932 w 957817"/>
                  <a:gd name="connsiteY85" fmla="*/ 664843 h 669667"/>
                  <a:gd name="connsiteX86" fmla="*/ 582827 w 957817"/>
                  <a:gd name="connsiteY86" fmla="*/ 669581 h 669667"/>
                  <a:gd name="connsiteX87" fmla="*/ 572164 w 957817"/>
                  <a:gd name="connsiteY87" fmla="*/ 664466 h 669667"/>
                  <a:gd name="connsiteX88" fmla="*/ 563634 w 957817"/>
                  <a:gd name="connsiteY88" fmla="*/ 652467 h 669667"/>
                  <a:gd name="connsiteX89" fmla="*/ 555761 w 957817"/>
                  <a:gd name="connsiteY89" fmla="*/ 647369 h 669667"/>
                  <a:gd name="connsiteX90" fmla="*/ 505238 w 957817"/>
                  <a:gd name="connsiteY90" fmla="*/ 639682 h 669667"/>
                  <a:gd name="connsiteX91" fmla="*/ 444378 w 957817"/>
                  <a:gd name="connsiteY91" fmla="*/ 627765 h 669667"/>
                  <a:gd name="connsiteX92" fmla="*/ 438309 w 957817"/>
                  <a:gd name="connsiteY92" fmla="*/ 624289 h 669667"/>
                  <a:gd name="connsiteX93" fmla="*/ 390737 w 957817"/>
                  <a:gd name="connsiteY93" fmla="*/ 574359 h 669667"/>
                  <a:gd name="connsiteX94" fmla="*/ 390083 w 957817"/>
                  <a:gd name="connsiteY94" fmla="*/ 573572 h 669667"/>
                  <a:gd name="connsiteX95" fmla="*/ 355142 w 957817"/>
                  <a:gd name="connsiteY95" fmla="*/ 530920 h 669667"/>
                  <a:gd name="connsiteX96" fmla="*/ 352682 w 957817"/>
                  <a:gd name="connsiteY96" fmla="*/ 527134 h 669667"/>
                  <a:gd name="connsiteX97" fmla="*/ 323811 w 957817"/>
                  <a:gd name="connsiteY97" fmla="*/ 461942 h 669667"/>
                  <a:gd name="connsiteX98" fmla="*/ 316920 w 957817"/>
                  <a:gd name="connsiteY98" fmla="*/ 454599 h 669667"/>
                  <a:gd name="connsiteX99" fmla="*/ 242941 w 957817"/>
                  <a:gd name="connsiteY99" fmla="*/ 422011 h 669667"/>
                  <a:gd name="connsiteX100" fmla="*/ 234901 w 957817"/>
                  <a:gd name="connsiteY100" fmla="*/ 421978 h 669667"/>
                  <a:gd name="connsiteX101" fmla="*/ 184871 w 957817"/>
                  <a:gd name="connsiteY101" fmla="*/ 443517 h 669667"/>
                  <a:gd name="connsiteX102" fmla="*/ 182738 w 957817"/>
                  <a:gd name="connsiteY102" fmla="*/ 444730 h 669667"/>
                  <a:gd name="connsiteX103" fmla="*/ 152720 w 957817"/>
                  <a:gd name="connsiteY103" fmla="*/ 466188 h 669667"/>
                  <a:gd name="connsiteX104" fmla="*/ 146487 w 957817"/>
                  <a:gd name="connsiteY104" fmla="*/ 483645 h 669667"/>
                  <a:gd name="connsiteX105" fmla="*/ 151899 w 957817"/>
                  <a:gd name="connsiteY105" fmla="*/ 519052 h 669667"/>
                  <a:gd name="connsiteX106" fmla="*/ 144518 w 957817"/>
                  <a:gd name="connsiteY106" fmla="*/ 537231 h 669667"/>
                  <a:gd name="connsiteX107" fmla="*/ 107281 w 957817"/>
                  <a:gd name="connsiteY107" fmla="*/ 557770 h 669667"/>
                  <a:gd name="connsiteX108" fmla="*/ 99080 w 957817"/>
                  <a:gd name="connsiteY108" fmla="*/ 558541 h 669667"/>
                  <a:gd name="connsiteX109" fmla="*/ 67912 w 957817"/>
                  <a:gd name="connsiteY109" fmla="*/ 547837 h 669667"/>
                  <a:gd name="connsiteX110" fmla="*/ 65287 w 957817"/>
                  <a:gd name="connsiteY110" fmla="*/ 547312 h 669667"/>
                  <a:gd name="connsiteX111" fmla="*/ 14107 w 957817"/>
                  <a:gd name="connsiteY111" fmla="*/ 543984 h 669667"/>
                  <a:gd name="connsiteX112" fmla="*/ 772454 w 957817"/>
                  <a:gd name="connsiteY112" fmla="*/ 152083 h 669667"/>
                  <a:gd name="connsiteX113" fmla="*/ 768189 w 957817"/>
                  <a:gd name="connsiteY113" fmla="*/ 168016 h 669667"/>
                  <a:gd name="connsiteX114" fmla="*/ 753427 w 957817"/>
                  <a:gd name="connsiteY114" fmla="*/ 184063 h 669667"/>
                  <a:gd name="connsiteX115" fmla="*/ 742272 w 957817"/>
                  <a:gd name="connsiteY115" fmla="*/ 136805 h 669667"/>
                  <a:gd name="connsiteX116" fmla="*/ 741288 w 957817"/>
                  <a:gd name="connsiteY116" fmla="*/ 133625 h 669667"/>
                  <a:gd name="connsiteX117" fmla="*/ 729476 w 957817"/>
                  <a:gd name="connsiteY117" fmla="*/ 106365 h 669667"/>
                  <a:gd name="connsiteX118" fmla="*/ 725704 w 957817"/>
                  <a:gd name="connsiteY118" fmla="*/ 100825 h 669667"/>
                  <a:gd name="connsiteX119" fmla="*/ 698309 w 957817"/>
                  <a:gd name="connsiteY119" fmla="*/ 76450 h 669667"/>
                  <a:gd name="connsiteX120" fmla="*/ 662714 w 957817"/>
                  <a:gd name="connsiteY120" fmla="*/ 42649 h 669667"/>
                  <a:gd name="connsiteX121" fmla="*/ 660088 w 957817"/>
                  <a:gd name="connsiteY121" fmla="*/ 40764 h 669667"/>
                  <a:gd name="connsiteX122" fmla="*/ 615635 w 957817"/>
                  <a:gd name="connsiteY122" fmla="*/ 16356 h 669667"/>
                  <a:gd name="connsiteX123" fmla="*/ 627445 w 957817"/>
                  <a:gd name="connsiteY123" fmla="*/ 3718 h 669667"/>
                  <a:gd name="connsiteX124" fmla="*/ 641388 w 957817"/>
                  <a:gd name="connsiteY124" fmla="*/ 1914 h 669667"/>
                  <a:gd name="connsiteX125" fmla="*/ 667798 w 957817"/>
                  <a:gd name="connsiteY125" fmla="*/ 20126 h 669667"/>
                  <a:gd name="connsiteX126" fmla="*/ 668947 w 957817"/>
                  <a:gd name="connsiteY126" fmla="*/ 21028 h 669667"/>
                  <a:gd name="connsiteX127" fmla="*/ 688467 w 957817"/>
                  <a:gd name="connsiteY127" fmla="*/ 38272 h 669667"/>
                  <a:gd name="connsiteX128" fmla="*/ 689616 w 957817"/>
                  <a:gd name="connsiteY128" fmla="*/ 39076 h 669667"/>
                  <a:gd name="connsiteX129" fmla="*/ 714877 w 957817"/>
                  <a:gd name="connsiteY129" fmla="*/ 57009 h 669667"/>
                  <a:gd name="connsiteX130" fmla="*/ 717994 w 957817"/>
                  <a:gd name="connsiteY130" fmla="*/ 60172 h 669667"/>
                  <a:gd name="connsiteX131" fmla="*/ 741288 w 957817"/>
                  <a:gd name="connsiteY131" fmla="*/ 92383 h 669667"/>
                  <a:gd name="connsiteX132" fmla="*/ 742600 w 957817"/>
                  <a:gd name="connsiteY132" fmla="*/ 93907 h 669667"/>
                  <a:gd name="connsiteX133" fmla="*/ 763762 w 957817"/>
                  <a:gd name="connsiteY133" fmla="*/ 116118 h 669667"/>
                  <a:gd name="connsiteX134" fmla="*/ 768025 w 957817"/>
                  <a:gd name="connsiteY134" fmla="*/ 125396 h 669667"/>
                  <a:gd name="connsiteX135" fmla="*/ 772454 w 957817"/>
                  <a:gd name="connsiteY135" fmla="*/ 152050 h 6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957817" h="669667">
                    <a:moveTo>
                      <a:pt x="948631" y="353148"/>
                    </a:moveTo>
                    <a:lnTo>
                      <a:pt x="930258" y="361541"/>
                    </a:lnTo>
                    <a:lnTo>
                      <a:pt x="904013" y="332231"/>
                    </a:lnTo>
                    <a:cubicBezTo>
                      <a:pt x="903194" y="331281"/>
                      <a:pt x="902373" y="330182"/>
                      <a:pt x="901716" y="328970"/>
                    </a:cubicBezTo>
                    <a:lnTo>
                      <a:pt x="876291" y="279843"/>
                    </a:lnTo>
                    <a:cubicBezTo>
                      <a:pt x="875470" y="278416"/>
                      <a:pt x="874978" y="276843"/>
                      <a:pt x="874649" y="275187"/>
                    </a:cubicBezTo>
                    <a:lnTo>
                      <a:pt x="861363" y="214798"/>
                    </a:lnTo>
                    <a:lnTo>
                      <a:pt x="870548" y="206406"/>
                    </a:lnTo>
                    <a:lnTo>
                      <a:pt x="876127" y="226978"/>
                    </a:lnTo>
                    <a:cubicBezTo>
                      <a:pt x="876946" y="229961"/>
                      <a:pt x="878424" y="232584"/>
                      <a:pt x="880392" y="234502"/>
                    </a:cubicBezTo>
                    <a:lnTo>
                      <a:pt x="894499" y="248452"/>
                    </a:lnTo>
                    <a:cubicBezTo>
                      <a:pt x="895318" y="249287"/>
                      <a:pt x="896139" y="250271"/>
                      <a:pt x="896796" y="251353"/>
                    </a:cubicBezTo>
                    <a:lnTo>
                      <a:pt x="926814" y="301004"/>
                    </a:lnTo>
                    <a:cubicBezTo>
                      <a:pt x="927635" y="302201"/>
                      <a:pt x="928454" y="303267"/>
                      <a:pt x="929439" y="304169"/>
                    </a:cubicBezTo>
                    <a:lnTo>
                      <a:pt x="957818" y="330773"/>
                    </a:lnTo>
                    <a:lnTo>
                      <a:pt x="948631" y="353132"/>
                    </a:lnTo>
                    <a:close/>
                    <a:moveTo>
                      <a:pt x="703559" y="235551"/>
                    </a:moveTo>
                    <a:cubicBezTo>
                      <a:pt x="701590" y="240092"/>
                      <a:pt x="698309" y="243222"/>
                      <a:pt x="694372" y="244026"/>
                    </a:cubicBezTo>
                    <a:lnTo>
                      <a:pt x="666158" y="249747"/>
                    </a:lnTo>
                    <a:lnTo>
                      <a:pt x="658941" y="268220"/>
                    </a:lnTo>
                    <a:cubicBezTo>
                      <a:pt x="657627" y="271630"/>
                      <a:pt x="655495" y="274335"/>
                      <a:pt x="652708" y="275876"/>
                    </a:cubicBezTo>
                    <a:lnTo>
                      <a:pt x="622361" y="293071"/>
                    </a:lnTo>
                    <a:lnTo>
                      <a:pt x="590372" y="311266"/>
                    </a:lnTo>
                    <a:cubicBezTo>
                      <a:pt x="588897" y="312167"/>
                      <a:pt x="587092" y="312643"/>
                      <a:pt x="585288" y="312643"/>
                    </a:cubicBezTo>
                    <a:lnTo>
                      <a:pt x="558057" y="312643"/>
                    </a:lnTo>
                    <a:cubicBezTo>
                      <a:pt x="556582" y="312643"/>
                      <a:pt x="555104" y="312299"/>
                      <a:pt x="553628" y="311643"/>
                    </a:cubicBezTo>
                    <a:lnTo>
                      <a:pt x="503433" y="287743"/>
                    </a:lnTo>
                    <a:cubicBezTo>
                      <a:pt x="503105" y="287579"/>
                      <a:pt x="502777" y="287399"/>
                      <a:pt x="502448" y="287203"/>
                    </a:cubicBezTo>
                    <a:lnTo>
                      <a:pt x="466196" y="265139"/>
                    </a:lnTo>
                    <a:lnTo>
                      <a:pt x="470788" y="239977"/>
                    </a:lnTo>
                    <a:lnTo>
                      <a:pt x="526561" y="250829"/>
                    </a:lnTo>
                    <a:cubicBezTo>
                      <a:pt x="527711" y="251058"/>
                      <a:pt x="528858" y="251074"/>
                      <a:pt x="530007" y="250878"/>
                    </a:cubicBezTo>
                    <a:lnTo>
                      <a:pt x="555104" y="246812"/>
                    </a:lnTo>
                    <a:cubicBezTo>
                      <a:pt x="559697" y="246058"/>
                      <a:pt x="563798" y="241960"/>
                      <a:pt x="565274" y="236223"/>
                    </a:cubicBezTo>
                    <a:lnTo>
                      <a:pt x="574133" y="205046"/>
                    </a:lnTo>
                    <a:lnTo>
                      <a:pt x="583320" y="203652"/>
                    </a:lnTo>
                    <a:lnTo>
                      <a:pt x="586271" y="231109"/>
                    </a:lnTo>
                    <a:cubicBezTo>
                      <a:pt x="587257" y="239928"/>
                      <a:pt x="593490" y="246140"/>
                      <a:pt x="600214" y="245108"/>
                    </a:cubicBezTo>
                    <a:lnTo>
                      <a:pt x="619736" y="242141"/>
                    </a:lnTo>
                    <a:cubicBezTo>
                      <a:pt x="623016" y="241665"/>
                      <a:pt x="625805" y="239649"/>
                      <a:pt x="627938" y="236502"/>
                    </a:cubicBezTo>
                    <a:lnTo>
                      <a:pt x="641880" y="215405"/>
                    </a:lnTo>
                    <a:cubicBezTo>
                      <a:pt x="642701" y="214110"/>
                      <a:pt x="643685" y="212979"/>
                      <a:pt x="644834" y="212094"/>
                    </a:cubicBezTo>
                    <a:lnTo>
                      <a:pt x="672063" y="190325"/>
                    </a:lnTo>
                    <a:cubicBezTo>
                      <a:pt x="676656" y="186605"/>
                      <a:pt x="678953" y="179441"/>
                      <a:pt x="677642" y="172573"/>
                    </a:cubicBezTo>
                    <a:lnTo>
                      <a:pt x="674360" y="154804"/>
                    </a:lnTo>
                    <a:cubicBezTo>
                      <a:pt x="672391" y="144706"/>
                      <a:pt x="678296" y="134904"/>
                      <a:pt x="686334" y="134625"/>
                    </a:cubicBezTo>
                    <a:lnTo>
                      <a:pt x="709792" y="133789"/>
                    </a:lnTo>
                    <a:lnTo>
                      <a:pt x="723571" y="146362"/>
                    </a:lnTo>
                    <a:lnTo>
                      <a:pt x="721438" y="188965"/>
                    </a:lnTo>
                    <a:cubicBezTo>
                      <a:pt x="721274" y="191276"/>
                      <a:pt x="720784" y="193538"/>
                      <a:pt x="719963" y="195587"/>
                    </a:cubicBezTo>
                    <a:lnTo>
                      <a:pt x="703559" y="235584"/>
                    </a:lnTo>
                    <a:close/>
                    <a:moveTo>
                      <a:pt x="14107" y="543984"/>
                    </a:moveTo>
                    <a:cubicBezTo>
                      <a:pt x="7381" y="543558"/>
                      <a:pt x="2133" y="536477"/>
                      <a:pt x="2133" y="527855"/>
                    </a:cubicBezTo>
                    <a:lnTo>
                      <a:pt x="0" y="274892"/>
                    </a:lnTo>
                    <a:lnTo>
                      <a:pt x="0" y="29338"/>
                    </a:lnTo>
                    <a:cubicBezTo>
                      <a:pt x="0" y="17766"/>
                      <a:pt x="9023" y="9865"/>
                      <a:pt x="17225" y="14176"/>
                    </a:cubicBezTo>
                    <a:lnTo>
                      <a:pt x="109742" y="62238"/>
                    </a:lnTo>
                    <a:cubicBezTo>
                      <a:pt x="110069" y="62401"/>
                      <a:pt x="110397" y="62533"/>
                      <a:pt x="110726" y="62664"/>
                    </a:cubicBezTo>
                    <a:lnTo>
                      <a:pt x="225388" y="109168"/>
                    </a:lnTo>
                    <a:cubicBezTo>
                      <a:pt x="226700" y="109709"/>
                      <a:pt x="228013" y="110545"/>
                      <a:pt x="228996" y="111643"/>
                    </a:cubicBezTo>
                    <a:lnTo>
                      <a:pt x="270498" y="151509"/>
                    </a:lnTo>
                    <a:cubicBezTo>
                      <a:pt x="270827" y="151787"/>
                      <a:pt x="271155" y="152066"/>
                      <a:pt x="271319" y="152378"/>
                    </a:cubicBezTo>
                    <a:lnTo>
                      <a:pt x="304782" y="190489"/>
                    </a:lnTo>
                    <a:cubicBezTo>
                      <a:pt x="306750" y="192670"/>
                      <a:pt x="308064" y="195571"/>
                      <a:pt x="308718" y="198784"/>
                    </a:cubicBezTo>
                    <a:lnTo>
                      <a:pt x="315280" y="233076"/>
                    </a:lnTo>
                    <a:cubicBezTo>
                      <a:pt x="316266" y="238272"/>
                      <a:pt x="319217" y="242501"/>
                      <a:pt x="323154" y="244387"/>
                    </a:cubicBezTo>
                    <a:lnTo>
                      <a:pt x="417804" y="290759"/>
                    </a:lnTo>
                    <a:cubicBezTo>
                      <a:pt x="420922" y="292251"/>
                      <a:pt x="423383" y="295186"/>
                      <a:pt x="424859" y="298972"/>
                    </a:cubicBezTo>
                    <a:lnTo>
                      <a:pt x="431092" y="316085"/>
                    </a:lnTo>
                    <a:cubicBezTo>
                      <a:pt x="434865" y="326101"/>
                      <a:pt x="429943" y="337903"/>
                      <a:pt x="421414" y="339346"/>
                    </a:cubicBezTo>
                    <a:lnTo>
                      <a:pt x="396316" y="343624"/>
                    </a:lnTo>
                    <a:cubicBezTo>
                      <a:pt x="388443" y="344968"/>
                      <a:pt x="383521" y="355181"/>
                      <a:pt x="385982" y="364901"/>
                    </a:cubicBezTo>
                    <a:lnTo>
                      <a:pt x="393691" y="395718"/>
                    </a:lnTo>
                    <a:cubicBezTo>
                      <a:pt x="394512" y="398964"/>
                      <a:pt x="396152" y="401783"/>
                      <a:pt x="398285" y="403816"/>
                    </a:cubicBezTo>
                    <a:lnTo>
                      <a:pt x="450447" y="453336"/>
                    </a:lnTo>
                    <a:cubicBezTo>
                      <a:pt x="451761" y="454582"/>
                      <a:pt x="452908" y="456140"/>
                      <a:pt x="453729" y="457926"/>
                    </a:cubicBezTo>
                    <a:lnTo>
                      <a:pt x="489817" y="533526"/>
                    </a:lnTo>
                    <a:cubicBezTo>
                      <a:pt x="492278" y="538657"/>
                      <a:pt x="496707" y="541624"/>
                      <a:pt x="501301" y="541247"/>
                    </a:cubicBezTo>
                    <a:lnTo>
                      <a:pt x="513766" y="540247"/>
                    </a:lnTo>
                    <a:cubicBezTo>
                      <a:pt x="521477" y="539624"/>
                      <a:pt x="527711" y="547935"/>
                      <a:pt x="527054" y="557836"/>
                    </a:cubicBezTo>
                    <a:lnTo>
                      <a:pt x="526890" y="562541"/>
                    </a:lnTo>
                    <a:cubicBezTo>
                      <a:pt x="526397" y="570704"/>
                      <a:pt x="530498" y="578080"/>
                      <a:pt x="536732" y="579802"/>
                    </a:cubicBezTo>
                    <a:lnTo>
                      <a:pt x="576429" y="590784"/>
                    </a:lnTo>
                    <a:lnTo>
                      <a:pt x="555761" y="606160"/>
                    </a:lnTo>
                    <a:lnTo>
                      <a:pt x="624656" y="641091"/>
                    </a:lnTo>
                    <a:lnTo>
                      <a:pt x="617932" y="664843"/>
                    </a:lnTo>
                    <a:lnTo>
                      <a:pt x="582827" y="669581"/>
                    </a:lnTo>
                    <a:cubicBezTo>
                      <a:pt x="578890" y="670105"/>
                      <a:pt x="574954" y="668220"/>
                      <a:pt x="572164" y="664466"/>
                    </a:cubicBezTo>
                    <a:lnTo>
                      <a:pt x="563634" y="652467"/>
                    </a:lnTo>
                    <a:cubicBezTo>
                      <a:pt x="561501" y="649631"/>
                      <a:pt x="558876" y="647829"/>
                      <a:pt x="555761" y="647369"/>
                    </a:cubicBezTo>
                    <a:lnTo>
                      <a:pt x="505238" y="639682"/>
                    </a:lnTo>
                    <a:lnTo>
                      <a:pt x="444378" y="627765"/>
                    </a:lnTo>
                    <a:cubicBezTo>
                      <a:pt x="442081" y="627322"/>
                      <a:pt x="440113" y="626125"/>
                      <a:pt x="438309" y="624289"/>
                    </a:cubicBezTo>
                    <a:lnTo>
                      <a:pt x="390737" y="574359"/>
                    </a:lnTo>
                    <a:cubicBezTo>
                      <a:pt x="390575" y="574113"/>
                      <a:pt x="390411" y="573851"/>
                      <a:pt x="390083" y="573572"/>
                    </a:cubicBezTo>
                    <a:lnTo>
                      <a:pt x="355142" y="530920"/>
                    </a:lnTo>
                    <a:cubicBezTo>
                      <a:pt x="354157" y="529822"/>
                      <a:pt x="353338" y="528543"/>
                      <a:pt x="352682" y="527134"/>
                    </a:cubicBezTo>
                    <a:lnTo>
                      <a:pt x="323811" y="461942"/>
                    </a:lnTo>
                    <a:cubicBezTo>
                      <a:pt x="322335" y="458484"/>
                      <a:pt x="319874" y="455877"/>
                      <a:pt x="316920" y="454599"/>
                    </a:cubicBezTo>
                    <a:lnTo>
                      <a:pt x="242941" y="422011"/>
                    </a:lnTo>
                    <a:cubicBezTo>
                      <a:pt x="240316" y="420864"/>
                      <a:pt x="237362" y="420847"/>
                      <a:pt x="234901" y="421978"/>
                    </a:cubicBezTo>
                    <a:lnTo>
                      <a:pt x="184871" y="443517"/>
                    </a:lnTo>
                    <a:cubicBezTo>
                      <a:pt x="184050" y="443829"/>
                      <a:pt x="183395" y="444239"/>
                      <a:pt x="182738" y="444730"/>
                    </a:cubicBezTo>
                    <a:lnTo>
                      <a:pt x="152720" y="466188"/>
                    </a:lnTo>
                    <a:cubicBezTo>
                      <a:pt x="147963" y="469630"/>
                      <a:pt x="145337" y="476679"/>
                      <a:pt x="146487" y="483645"/>
                    </a:cubicBezTo>
                    <a:lnTo>
                      <a:pt x="151899" y="519052"/>
                    </a:lnTo>
                    <a:cubicBezTo>
                      <a:pt x="153047" y="526625"/>
                      <a:pt x="149931" y="534199"/>
                      <a:pt x="144518" y="537231"/>
                    </a:cubicBezTo>
                    <a:lnTo>
                      <a:pt x="107281" y="557770"/>
                    </a:lnTo>
                    <a:cubicBezTo>
                      <a:pt x="104820" y="559196"/>
                      <a:pt x="101867" y="559475"/>
                      <a:pt x="99080" y="558541"/>
                    </a:cubicBezTo>
                    <a:lnTo>
                      <a:pt x="67912" y="547837"/>
                    </a:lnTo>
                    <a:cubicBezTo>
                      <a:pt x="66927" y="547542"/>
                      <a:pt x="66108" y="547378"/>
                      <a:pt x="65287" y="547312"/>
                    </a:cubicBezTo>
                    <a:lnTo>
                      <a:pt x="14107" y="543984"/>
                    </a:lnTo>
                    <a:close/>
                    <a:moveTo>
                      <a:pt x="772454" y="152083"/>
                    </a:moveTo>
                    <a:cubicBezTo>
                      <a:pt x="773439" y="158000"/>
                      <a:pt x="771799" y="164131"/>
                      <a:pt x="768189" y="168016"/>
                    </a:cubicBezTo>
                    <a:lnTo>
                      <a:pt x="753427" y="184063"/>
                    </a:lnTo>
                    <a:lnTo>
                      <a:pt x="742272" y="136805"/>
                    </a:lnTo>
                    <a:cubicBezTo>
                      <a:pt x="741943" y="135707"/>
                      <a:pt x="741615" y="134641"/>
                      <a:pt x="741288" y="133625"/>
                    </a:cubicBezTo>
                    <a:lnTo>
                      <a:pt x="729476" y="106365"/>
                    </a:lnTo>
                    <a:cubicBezTo>
                      <a:pt x="728657" y="104152"/>
                      <a:pt x="727344" y="102267"/>
                      <a:pt x="725704" y="100825"/>
                    </a:cubicBezTo>
                    <a:lnTo>
                      <a:pt x="698309" y="76450"/>
                    </a:lnTo>
                    <a:lnTo>
                      <a:pt x="662714" y="42649"/>
                    </a:lnTo>
                    <a:cubicBezTo>
                      <a:pt x="661893" y="41895"/>
                      <a:pt x="661074" y="41272"/>
                      <a:pt x="660088" y="40764"/>
                    </a:cubicBezTo>
                    <a:lnTo>
                      <a:pt x="615635" y="16356"/>
                    </a:lnTo>
                    <a:lnTo>
                      <a:pt x="627445" y="3718"/>
                    </a:lnTo>
                    <a:cubicBezTo>
                      <a:pt x="631382" y="-479"/>
                      <a:pt x="636794" y="-1184"/>
                      <a:pt x="641388" y="1914"/>
                    </a:cubicBezTo>
                    <a:lnTo>
                      <a:pt x="667798" y="20126"/>
                    </a:lnTo>
                    <a:cubicBezTo>
                      <a:pt x="668126" y="20405"/>
                      <a:pt x="668619" y="20700"/>
                      <a:pt x="668947" y="21028"/>
                    </a:cubicBezTo>
                    <a:lnTo>
                      <a:pt x="688467" y="38272"/>
                    </a:lnTo>
                    <a:cubicBezTo>
                      <a:pt x="688795" y="38568"/>
                      <a:pt x="689288" y="38830"/>
                      <a:pt x="689616" y="39076"/>
                    </a:cubicBezTo>
                    <a:lnTo>
                      <a:pt x="714877" y="57009"/>
                    </a:lnTo>
                    <a:cubicBezTo>
                      <a:pt x="716026" y="57845"/>
                      <a:pt x="717009" y="58910"/>
                      <a:pt x="717994" y="60172"/>
                    </a:cubicBezTo>
                    <a:lnTo>
                      <a:pt x="741288" y="92383"/>
                    </a:lnTo>
                    <a:cubicBezTo>
                      <a:pt x="741615" y="92923"/>
                      <a:pt x="742107" y="93432"/>
                      <a:pt x="742600" y="93907"/>
                    </a:cubicBezTo>
                    <a:lnTo>
                      <a:pt x="763762" y="116118"/>
                    </a:lnTo>
                    <a:cubicBezTo>
                      <a:pt x="765894" y="118479"/>
                      <a:pt x="767534" y="121741"/>
                      <a:pt x="768025" y="125396"/>
                    </a:cubicBezTo>
                    <a:lnTo>
                      <a:pt x="772454" y="15205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34" name="Freeform 1533">
                <a:extLst>
                  <a:ext uri="{FF2B5EF4-FFF2-40B4-BE49-F238E27FC236}">
                    <a16:creationId xmlns:a16="http://schemas.microsoft.com/office/drawing/2014/main" id="{0879BC06-2067-0D2B-806F-8BCD730BBA5B}"/>
                  </a:ext>
                </a:extLst>
              </p:cNvPr>
              <p:cNvSpPr/>
              <p:nvPr/>
            </p:nvSpPr>
            <p:spPr>
              <a:xfrm>
                <a:off x="17281385" y="9497857"/>
                <a:ext cx="967331" cy="678196"/>
              </a:xfrm>
              <a:custGeom>
                <a:avLst/>
                <a:gdLst>
                  <a:gd name="connsiteX0" fmla="*/ 585781 w 967331"/>
                  <a:gd name="connsiteY0" fmla="*/ 678196 h 678196"/>
                  <a:gd name="connsiteX1" fmla="*/ 573150 w 967331"/>
                  <a:gd name="connsiteY1" fmla="*/ 671197 h 678196"/>
                  <a:gd name="connsiteX2" fmla="*/ 564455 w 967331"/>
                  <a:gd name="connsiteY2" fmla="*/ 659214 h 678196"/>
                  <a:gd name="connsiteX3" fmla="*/ 559533 w 967331"/>
                  <a:gd name="connsiteY3" fmla="*/ 655854 h 678196"/>
                  <a:gd name="connsiteX4" fmla="*/ 509010 w 967331"/>
                  <a:gd name="connsiteY4" fmla="*/ 648166 h 678196"/>
                  <a:gd name="connsiteX5" fmla="*/ 447989 w 967331"/>
                  <a:gd name="connsiteY5" fmla="*/ 636216 h 678196"/>
                  <a:gd name="connsiteX6" fmla="*/ 439622 w 967331"/>
                  <a:gd name="connsiteY6" fmla="*/ 631462 h 678196"/>
                  <a:gd name="connsiteX7" fmla="*/ 391230 w 967331"/>
                  <a:gd name="connsiteY7" fmla="*/ 580532 h 678196"/>
                  <a:gd name="connsiteX8" fmla="*/ 356128 w 967331"/>
                  <a:gd name="connsiteY8" fmla="*/ 537896 h 678196"/>
                  <a:gd name="connsiteX9" fmla="*/ 353338 w 967331"/>
                  <a:gd name="connsiteY9" fmla="*/ 533142 h 678196"/>
                  <a:gd name="connsiteX10" fmla="*/ 324467 w 967331"/>
                  <a:gd name="connsiteY10" fmla="*/ 467951 h 678196"/>
                  <a:gd name="connsiteX11" fmla="*/ 319710 w 967331"/>
                  <a:gd name="connsiteY11" fmla="*/ 462788 h 678196"/>
                  <a:gd name="connsiteX12" fmla="*/ 245564 w 967331"/>
                  <a:gd name="connsiteY12" fmla="*/ 430200 h 678196"/>
                  <a:gd name="connsiteX13" fmla="*/ 240973 w 967331"/>
                  <a:gd name="connsiteY13" fmla="*/ 430184 h 678196"/>
                  <a:gd name="connsiteX14" fmla="*/ 190940 w 967331"/>
                  <a:gd name="connsiteY14" fmla="*/ 451723 h 678196"/>
                  <a:gd name="connsiteX15" fmla="*/ 189629 w 967331"/>
                  <a:gd name="connsiteY15" fmla="*/ 452461 h 678196"/>
                  <a:gd name="connsiteX16" fmla="*/ 159609 w 967331"/>
                  <a:gd name="connsiteY16" fmla="*/ 473934 h 678196"/>
                  <a:gd name="connsiteX17" fmla="*/ 155181 w 967331"/>
                  <a:gd name="connsiteY17" fmla="*/ 487261 h 678196"/>
                  <a:gd name="connsiteX18" fmla="*/ 160594 w 967331"/>
                  <a:gd name="connsiteY18" fmla="*/ 522668 h 678196"/>
                  <a:gd name="connsiteX19" fmla="*/ 150916 w 967331"/>
                  <a:gd name="connsiteY19" fmla="*/ 545273 h 678196"/>
                  <a:gd name="connsiteX20" fmla="*/ 113843 w 967331"/>
                  <a:gd name="connsiteY20" fmla="*/ 565812 h 678196"/>
                  <a:gd name="connsiteX21" fmla="*/ 102195 w 967331"/>
                  <a:gd name="connsiteY21" fmla="*/ 566878 h 678196"/>
                  <a:gd name="connsiteX22" fmla="*/ 70866 w 967331"/>
                  <a:gd name="connsiteY22" fmla="*/ 556173 h 678196"/>
                  <a:gd name="connsiteX23" fmla="*/ 69388 w 967331"/>
                  <a:gd name="connsiteY23" fmla="*/ 555862 h 678196"/>
                  <a:gd name="connsiteX24" fmla="*/ 18208 w 967331"/>
                  <a:gd name="connsiteY24" fmla="*/ 552535 h 678196"/>
                  <a:gd name="connsiteX25" fmla="*/ 2297 w 967331"/>
                  <a:gd name="connsiteY25" fmla="*/ 532143 h 678196"/>
                  <a:gd name="connsiteX26" fmla="*/ 0 w 967331"/>
                  <a:gd name="connsiteY26" fmla="*/ 279180 h 678196"/>
                  <a:gd name="connsiteX27" fmla="*/ 0 w 967331"/>
                  <a:gd name="connsiteY27" fmla="*/ 33594 h 678196"/>
                  <a:gd name="connsiteX28" fmla="*/ 9515 w 967331"/>
                  <a:gd name="connsiteY28" fmla="*/ 15120 h 678196"/>
                  <a:gd name="connsiteX29" fmla="*/ 23787 w 967331"/>
                  <a:gd name="connsiteY29" fmla="*/ 14612 h 678196"/>
                  <a:gd name="connsiteX30" fmla="*/ 116140 w 967331"/>
                  <a:gd name="connsiteY30" fmla="*/ 62673 h 678196"/>
                  <a:gd name="connsiteX31" fmla="*/ 231457 w 967331"/>
                  <a:gd name="connsiteY31" fmla="*/ 109440 h 678196"/>
                  <a:gd name="connsiteX32" fmla="*/ 236543 w 967331"/>
                  <a:gd name="connsiteY32" fmla="*/ 112784 h 678196"/>
                  <a:gd name="connsiteX33" fmla="*/ 278045 w 967331"/>
                  <a:gd name="connsiteY33" fmla="*/ 152666 h 678196"/>
                  <a:gd name="connsiteX34" fmla="*/ 279029 w 967331"/>
                  <a:gd name="connsiteY34" fmla="*/ 153781 h 678196"/>
                  <a:gd name="connsiteX35" fmla="*/ 312493 w 967331"/>
                  <a:gd name="connsiteY35" fmla="*/ 191909 h 678196"/>
                  <a:gd name="connsiteX36" fmla="*/ 317413 w 967331"/>
                  <a:gd name="connsiteY36" fmla="*/ 202203 h 678196"/>
                  <a:gd name="connsiteX37" fmla="*/ 323975 w 967331"/>
                  <a:gd name="connsiteY37" fmla="*/ 236512 h 678196"/>
                  <a:gd name="connsiteX38" fmla="*/ 329552 w 967331"/>
                  <a:gd name="connsiteY38" fmla="*/ 244773 h 678196"/>
                  <a:gd name="connsiteX39" fmla="*/ 424202 w 967331"/>
                  <a:gd name="connsiteY39" fmla="*/ 291146 h 678196"/>
                  <a:gd name="connsiteX40" fmla="*/ 433225 w 967331"/>
                  <a:gd name="connsiteY40" fmla="*/ 301719 h 678196"/>
                  <a:gd name="connsiteX41" fmla="*/ 439622 w 967331"/>
                  <a:gd name="connsiteY41" fmla="*/ 318833 h 678196"/>
                  <a:gd name="connsiteX42" fmla="*/ 438147 w 967331"/>
                  <a:gd name="connsiteY42" fmla="*/ 339339 h 678196"/>
                  <a:gd name="connsiteX43" fmla="*/ 426663 w 967331"/>
                  <a:gd name="connsiteY43" fmla="*/ 347814 h 678196"/>
                  <a:gd name="connsiteX44" fmla="*/ 401565 w 967331"/>
                  <a:gd name="connsiteY44" fmla="*/ 352076 h 678196"/>
                  <a:gd name="connsiteX45" fmla="*/ 396480 w 967331"/>
                  <a:gd name="connsiteY45" fmla="*/ 355830 h 678196"/>
                  <a:gd name="connsiteX46" fmla="*/ 394676 w 967331"/>
                  <a:gd name="connsiteY46" fmla="*/ 368058 h 678196"/>
                  <a:gd name="connsiteX47" fmla="*/ 402385 w 967331"/>
                  <a:gd name="connsiteY47" fmla="*/ 398859 h 678196"/>
                  <a:gd name="connsiteX48" fmla="*/ 405665 w 967331"/>
                  <a:gd name="connsiteY48" fmla="*/ 404875 h 678196"/>
                  <a:gd name="connsiteX49" fmla="*/ 457995 w 967331"/>
                  <a:gd name="connsiteY49" fmla="*/ 454395 h 678196"/>
                  <a:gd name="connsiteX50" fmla="*/ 462096 w 967331"/>
                  <a:gd name="connsiteY50" fmla="*/ 460280 h 678196"/>
                  <a:gd name="connsiteX51" fmla="*/ 498183 w 967331"/>
                  <a:gd name="connsiteY51" fmla="*/ 535864 h 678196"/>
                  <a:gd name="connsiteX52" fmla="*/ 505566 w 967331"/>
                  <a:gd name="connsiteY52" fmla="*/ 541158 h 678196"/>
                  <a:gd name="connsiteX53" fmla="*/ 517869 w 967331"/>
                  <a:gd name="connsiteY53" fmla="*/ 540158 h 678196"/>
                  <a:gd name="connsiteX54" fmla="*/ 529679 w 967331"/>
                  <a:gd name="connsiteY54" fmla="*/ 544634 h 678196"/>
                  <a:gd name="connsiteX55" fmla="*/ 535913 w 967331"/>
                  <a:gd name="connsiteY55" fmla="*/ 562304 h 678196"/>
                  <a:gd name="connsiteX56" fmla="*/ 535584 w 967331"/>
                  <a:gd name="connsiteY56" fmla="*/ 567009 h 678196"/>
                  <a:gd name="connsiteX57" fmla="*/ 542475 w 967331"/>
                  <a:gd name="connsiteY57" fmla="*/ 579844 h 678196"/>
                  <a:gd name="connsiteX58" fmla="*/ 590537 w 967331"/>
                  <a:gd name="connsiteY58" fmla="*/ 593187 h 678196"/>
                  <a:gd name="connsiteX59" fmla="*/ 568392 w 967331"/>
                  <a:gd name="connsiteY59" fmla="*/ 609661 h 678196"/>
                  <a:gd name="connsiteX60" fmla="*/ 634335 w 967331"/>
                  <a:gd name="connsiteY60" fmla="*/ 643068 h 678196"/>
                  <a:gd name="connsiteX61" fmla="*/ 625641 w 967331"/>
                  <a:gd name="connsiteY61" fmla="*/ 672934 h 678196"/>
                  <a:gd name="connsiteX62" fmla="*/ 587749 w 967331"/>
                  <a:gd name="connsiteY62" fmla="*/ 678065 h 678196"/>
                  <a:gd name="connsiteX63" fmla="*/ 585943 w 967331"/>
                  <a:gd name="connsiteY63" fmla="*/ 678180 h 678196"/>
                  <a:gd name="connsiteX64" fmla="*/ 243270 w 967331"/>
                  <a:gd name="connsiteY64" fmla="*/ 421119 h 678196"/>
                  <a:gd name="connsiteX65" fmla="*/ 249010 w 967331"/>
                  <a:gd name="connsiteY65" fmla="*/ 422365 h 678196"/>
                  <a:gd name="connsiteX66" fmla="*/ 323156 w 967331"/>
                  <a:gd name="connsiteY66" fmla="*/ 454936 h 678196"/>
                  <a:gd name="connsiteX67" fmla="*/ 332177 w 967331"/>
                  <a:gd name="connsiteY67" fmla="*/ 464493 h 678196"/>
                  <a:gd name="connsiteX68" fmla="*/ 361048 w 967331"/>
                  <a:gd name="connsiteY68" fmla="*/ 529668 h 678196"/>
                  <a:gd name="connsiteX69" fmla="*/ 362852 w 967331"/>
                  <a:gd name="connsiteY69" fmla="*/ 532471 h 678196"/>
                  <a:gd name="connsiteX70" fmla="*/ 397792 w 967331"/>
                  <a:gd name="connsiteY70" fmla="*/ 575123 h 678196"/>
                  <a:gd name="connsiteX71" fmla="*/ 445856 w 967331"/>
                  <a:gd name="connsiteY71" fmla="*/ 625578 h 678196"/>
                  <a:gd name="connsiteX72" fmla="*/ 449628 w 967331"/>
                  <a:gd name="connsiteY72" fmla="*/ 627791 h 678196"/>
                  <a:gd name="connsiteX73" fmla="*/ 510486 w 967331"/>
                  <a:gd name="connsiteY73" fmla="*/ 639691 h 678196"/>
                  <a:gd name="connsiteX74" fmla="*/ 560847 w 967331"/>
                  <a:gd name="connsiteY74" fmla="*/ 647346 h 678196"/>
                  <a:gd name="connsiteX75" fmla="*/ 571508 w 967331"/>
                  <a:gd name="connsiteY75" fmla="*/ 654182 h 678196"/>
                  <a:gd name="connsiteX76" fmla="*/ 580202 w 967331"/>
                  <a:gd name="connsiteY76" fmla="*/ 666165 h 678196"/>
                  <a:gd name="connsiteX77" fmla="*/ 586600 w 967331"/>
                  <a:gd name="connsiteY77" fmla="*/ 669541 h 678196"/>
                  <a:gd name="connsiteX78" fmla="*/ 618915 w 967331"/>
                  <a:gd name="connsiteY78" fmla="*/ 665197 h 678196"/>
                  <a:gd name="connsiteX79" fmla="*/ 624001 w 967331"/>
                  <a:gd name="connsiteY79" fmla="*/ 647526 h 678196"/>
                  <a:gd name="connsiteX80" fmla="*/ 552152 w 967331"/>
                  <a:gd name="connsiteY80" fmla="*/ 611054 h 678196"/>
                  <a:gd name="connsiteX81" fmla="*/ 571345 w 967331"/>
                  <a:gd name="connsiteY81" fmla="*/ 596793 h 678196"/>
                  <a:gd name="connsiteX82" fmla="*/ 540014 w 967331"/>
                  <a:gd name="connsiteY82" fmla="*/ 588155 h 678196"/>
                  <a:gd name="connsiteX83" fmla="*/ 526890 w 967331"/>
                  <a:gd name="connsiteY83" fmla="*/ 566484 h 678196"/>
                  <a:gd name="connsiteX84" fmla="*/ 527218 w 967331"/>
                  <a:gd name="connsiteY84" fmla="*/ 561780 h 678196"/>
                  <a:gd name="connsiteX85" fmla="*/ 523610 w 967331"/>
                  <a:gd name="connsiteY85" fmla="*/ 550797 h 678196"/>
                  <a:gd name="connsiteX86" fmla="*/ 518524 w 967331"/>
                  <a:gd name="connsiteY86" fmla="*/ 548748 h 678196"/>
                  <a:gd name="connsiteX87" fmla="*/ 506221 w 967331"/>
                  <a:gd name="connsiteY87" fmla="*/ 549748 h 678196"/>
                  <a:gd name="connsiteX88" fmla="*/ 490474 w 967331"/>
                  <a:gd name="connsiteY88" fmla="*/ 539585 h 678196"/>
                  <a:gd name="connsiteX89" fmla="*/ 454386 w 967331"/>
                  <a:gd name="connsiteY89" fmla="*/ 463984 h 678196"/>
                  <a:gd name="connsiteX90" fmla="*/ 451925 w 967331"/>
                  <a:gd name="connsiteY90" fmla="*/ 460673 h 678196"/>
                  <a:gd name="connsiteX91" fmla="*/ 399760 w 967331"/>
                  <a:gd name="connsiteY91" fmla="*/ 411153 h 678196"/>
                  <a:gd name="connsiteX92" fmla="*/ 394019 w 967331"/>
                  <a:gd name="connsiteY92" fmla="*/ 401006 h 678196"/>
                  <a:gd name="connsiteX93" fmla="*/ 386310 w 967331"/>
                  <a:gd name="connsiteY93" fmla="*/ 370205 h 678196"/>
                  <a:gd name="connsiteX94" fmla="*/ 389097 w 967331"/>
                  <a:gd name="connsiteY94" fmla="*/ 351174 h 678196"/>
                  <a:gd name="connsiteX95" fmla="*/ 400089 w 967331"/>
                  <a:gd name="connsiteY95" fmla="*/ 343634 h 678196"/>
                  <a:gd name="connsiteX96" fmla="*/ 425187 w 967331"/>
                  <a:gd name="connsiteY96" fmla="*/ 339372 h 678196"/>
                  <a:gd name="connsiteX97" fmla="*/ 430600 w 967331"/>
                  <a:gd name="connsiteY97" fmla="*/ 335061 h 678196"/>
                  <a:gd name="connsiteX98" fmla="*/ 431585 w 967331"/>
                  <a:gd name="connsiteY98" fmla="*/ 321832 h 678196"/>
                  <a:gd name="connsiteX99" fmla="*/ 425187 w 967331"/>
                  <a:gd name="connsiteY99" fmla="*/ 304719 h 678196"/>
                  <a:gd name="connsiteX100" fmla="*/ 420429 w 967331"/>
                  <a:gd name="connsiteY100" fmla="*/ 298883 h 678196"/>
                  <a:gd name="connsiteX101" fmla="*/ 325615 w 967331"/>
                  <a:gd name="connsiteY101" fmla="*/ 252510 h 678196"/>
                  <a:gd name="connsiteX102" fmla="*/ 315609 w 967331"/>
                  <a:gd name="connsiteY102" fmla="*/ 238167 h 678196"/>
                  <a:gd name="connsiteX103" fmla="*/ 308885 w 967331"/>
                  <a:gd name="connsiteY103" fmla="*/ 203875 h 678196"/>
                  <a:gd name="connsiteX104" fmla="*/ 306095 w 967331"/>
                  <a:gd name="connsiteY104" fmla="*/ 197613 h 678196"/>
                  <a:gd name="connsiteX105" fmla="*/ 272631 w 967331"/>
                  <a:gd name="connsiteY105" fmla="*/ 159502 h 678196"/>
                  <a:gd name="connsiteX106" fmla="*/ 230638 w 967331"/>
                  <a:gd name="connsiteY106" fmla="*/ 119029 h 678196"/>
                  <a:gd name="connsiteX107" fmla="*/ 228177 w 967331"/>
                  <a:gd name="connsiteY107" fmla="*/ 117456 h 678196"/>
                  <a:gd name="connsiteX108" fmla="*/ 112201 w 967331"/>
                  <a:gd name="connsiteY108" fmla="*/ 70345 h 678196"/>
                  <a:gd name="connsiteX109" fmla="*/ 19686 w 967331"/>
                  <a:gd name="connsiteY109" fmla="*/ 22283 h 678196"/>
                  <a:gd name="connsiteX110" fmla="*/ 13943 w 967331"/>
                  <a:gd name="connsiteY110" fmla="*/ 22497 h 678196"/>
                  <a:gd name="connsiteX111" fmla="*/ 8694 w 967331"/>
                  <a:gd name="connsiteY111" fmla="*/ 33627 h 678196"/>
                  <a:gd name="connsiteX112" fmla="*/ 8694 w 967331"/>
                  <a:gd name="connsiteY112" fmla="*/ 279180 h 678196"/>
                  <a:gd name="connsiteX113" fmla="*/ 10827 w 967331"/>
                  <a:gd name="connsiteY113" fmla="*/ 532093 h 678196"/>
                  <a:gd name="connsiteX114" fmla="*/ 18865 w 967331"/>
                  <a:gd name="connsiteY114" fmla="*/ 543994 h 678196"/>
                  <a:gd name="connsiteX115" fmla="*/ 70045 w 967331"/>
                  <a:gd name="connsiteY115" fmla="*/ 547322 h 678196"/>
                  <a:gd name="connsiteX116" fmla="*/ 73653 w 967331"/>
                  <a:gd name="connsiteY116" fmla="*/ 548059 h 678196"/>
                  <a:gd name="connsiteX117" fmla="*/ 104985 w 967331"/>
                  <a:gd name="connsiteY117" fmla="*/ 558764 h 678196"/>
                  <a:gd name="connsiteX118" fmla="*/ 109742 w 967331"/>
                  <a:gd name="connsiteY118" fmla="*/ 558304 h 678196"/>
                  <a:gd name="connsiteX119" fmla="*/ 146815 w 967331"/>
                  <a:gd name="connsiteY119" fmla="*/ 537765 h 678196"/>
                  <a:gd name="connsiteX120" fmla="*/ 152063 w 967331"/>
                  <a:gd name="connsiteY120" fmla="*/ 523996 h 678196"/>
                  <a:gd name="connsiteX121" fmla="*/ 146651 w 967331"/>
                  <a:gd name="connsiteY121" fmla="*/ 488589 h 678196"/>
                  <a:gd name="connsiteX122" fmla="*/ 154689 w 967331"/>
                  <a:gd name="connsiteY122" fmla="*/ 466968 h 678196"/>
                  <a:gd name="connsiteX123" fmla="*/ 184707 w 967331"/>
                  <a:gd name="connsiteY123" fmla="*/ 445511 h 678196"/>
                  <a:gd name="connsiteX124" fmla="*/ 187660 w 967331"/>
                  <a:gd name="connsiteY124" fmla="*/ 443838 h 678196"/>
                  <a:gd name="connsiteX125" fmla="*/ 237527 w 967331"/>
                  <a:gd name="connsiteY125" fmla="*/ 422299 h 678196"/>
                  <a:gd name="connsiteX126" fmla="*/ 243270 w 967331"/>
                  <a:gd name="connsiteY126" fmla="*/ 421103 h 678196"/>
                  <a:gd name="connsiteX127" fmla="*/ 933540 w 967331"/>
                  <a:gd name="connsiteY127" fmla="*/ 371042 h 678196"/>
                  <a:gd name="connsiteX128" fmla="*/ 905162 w 967331"/>
                  <a:gd name="connsiteY128" fmla="*/ 339372 h 678196"/>
                  <a:gd name="connsiteX129" fmla="*/ 902373 w 967331"/>
                  <a:gd name="connsiteY129" fmla="*/ 335208 h 678196"/>
                  <a:gd name="connsiteX130" fmla="*/ 876948 w 967331"/>
                  <a:gd name="connsiteY130" fmla="*/ 286114 h 678196"/>
                  <a:gd name="connsiteX131" fmla="*/ 874815 w 967331"/>
                  <a:gd name="connsiteY131" fmla="*/ 280393 h 678196"/>
                  <a:gd name="connsiteX132" fmla="*/ 861035 w 967331"/>
                  <a:gd name="connsiteY132" fmla="*/ 217595 h 678196"/>
                  <a:gd name="connsiteX133" fmla="*/ 877274 w 967331"/>
                  <a:gd name="connsiteY133" fmla="*/ 202810 h 678196"/>
                  <a:gd name="connsiteX134" fmla="*/ 884822 w 967331"/>
                  <a:gd name="connsiteY134" fmla="*/ 230152 h 678196"/>
                  <a:gd name="connsiteX135" fmla="*/ 887773 w 967331"/>
                  <a:gd name="connsiteY135" fmla="*/ 235725 h 678196"/>
                  <a:gd name="connsiteX136" fmla="*/ 902044 w 967331"/>
                  <a:gd name="connsiteY136" fmla="*/ 249707 h 678196"/>
                  <a:gd name="connsiteX137" fmla="*/ 904998 w 967331"/>
                  <a:gd name="connsiteY137" fmla="*/ 253461 h 678196"/>
                  <a:gd name="connsiteX138" fmla="*/ 935016 w 967331"/>
                  <a:gd name="connsiteY138" fmla="*/ 303096 h 678196"/>
                  <a:gd name="connsiteX139" fmla="*/ 936820 w 967331"/>
                  <a:gd name="connsiteY139" fmla="*/ 305342 h 678196"/>
                  <a:gd name="connsiteX140" fmla="*/ 967331 w 967331"/>
                  <a:gd name="connsiteY140" fmla="*/ 333979 h 678196"/>
                  <a:gd name="connsiteX141" fmla="*/ 956342 w 967331"/>
                  <a:gd name="connsiteY141" fmla="*/ 360649 h 678196"/>
                  <a:gd name="connsiteX142" fmla="*/ 933540 w 967331"/>
                  <a:gd name="connsiteY142" fmla="*/ 371042 h 678196"/>
                  <a:gd name="connsiteX143" fmla="*/ 870550 w 967331"/>
                  <a:gd name="connsiteY143" fmla="*/ 220611 h 678196"/>
                  <a:gd name="connsiteX144" fmla="*/ 883180 w 967331"/>
                  <a:gd name="connsiteY144" fmla="*/ 278557 h 678196"/>
                  <a:gd name="connsiteX145" fmla="*/ 884493 w 967331"/>
                  <a:gd name="connsiteY145" fmla="*/ 282147 h 678196"/>
                  <a:gd name="connsiteX146" fmla="*/ 909918 w 967331"/>
                  <a:gd name="connsiteY146" fmla="*/ 331258 h 678196"/>
                  <a:gd name="connsiteX147" fmla="*/ 911560 w 967331"/>
                  <a:gd name="connsiteY147" fmla="*/ 333602 h 678196"/>
                  <a:gd name="connsiteX148" fmla="*/ 935837 w 967331"/>
                  <a:gd name="connsiteY148" fmla="*/ 360583 h 678196"/>
                  <a:gd name="connsiteX149" fmla="*/ 949780 w 967331"/>
                  <a:gd name="connsiteY149" fmla="*/ 354223 h 678196"/>
                  <a:gd name="connsiteX150" fmla="*/ 957161 w 967331"/>
                  <a:gd name="connsiteY150" fmla="*/ 336175 h 678196"/>
                  <a:gd name="connsiteX151" fmla="*/ 930915 w 967331"/>
                  <a:gd name="connsiteY151" fmla="*/ 311604 h 678196"/>
                  <a:gd name="connsiteX152" fmla="*/ 927635 w 967331"/>
                  <a:gd name="connsiteY152" fmla="*/ 307506 h 678196"/>
                  <a:gd name="connsiteX153" fmla="*/ 897615 w 967331"/>
                  <a:gd name="connsiteY153" fmla="*/ 257887 h 678196"/>
                  <a:gd name="connsiteX154" fmla="*/ 895975 w 967331"/>
                  <a:gd name="connsiteY154" fmla="*/ 255789 h 678196"/>
                  <a:gd name="connsiteX155" fmla="*/ 881868 w 967331"/>
                  <a:gd name="connsiteY155" fmla="*/ 241839 h 678196"/>
                  <a:gd name="connsiteX156" fmla="*/ 876455 w 967331"/>
                  <a:gd name="connsiteY156" fmla="*/ 232414 h 678196"/>
                  <a:gd name="connsiteX157" fmla="*/ 872683 w 967331"/>
                  <a:gd name="connsiteY157" fmla="*/ 218611 h 678196"/>
                  <a:gd name="connsiteX158" fmla="*/ 870550 w 967331"/>
                  <a:gd name="connsiteY158" fmla="*/ 220595 h 678196"/>
                  <a:gd name="connsiteX159" fmla="*/ 589718 w 967331"/>
                  <a:gd name="connsiteY159" fmla="*/ 321209 h 678196"/>
                  <a:gd name="connsiteX160" fmla="*/ 562487 w 967331"/>
                  <a:gd name="connsiteY160" fmla="*/ 321209 h 678196"/>
                  <a:gd name="connsiteX161" fmla="*/ 556253 w 967331"/>
                  <a:gd name="connsiteY161" fmla="*/ 319816 h 678196"/>
                  <a:gd name="connsiteX162" fmla="*/ 506057 w 967331"/>
                  <a:gd name="connsiteY162" fmla="*/ 295883 h 678196"/>
                  <a:gd name="connsiteX163" fmla="*/ 504745 w 967331"/>
                  <a:gd name="connsiteY163" fmla="*/ 295163 h 678196"/>
                  <a:gd name="connsiteX164" fmla="*/ 465868 w 967331"/>
                  <a:gd name="connsiteY164" fmla="*/ 271541 h 678196"/>
                  <a:gd name="connsiteX165" fmla="*/ 471773 w 967331"/>
                  <a:gd name="connsiteY165" fmla="*/ 239183 h 678196"/>
                  <a:gd name="connsiteX166" fmla="*/ 531812 w 967331"/>
                  <a:gd name="connsiteY166" fmla="*/ 250871 h 678196"/>
                  <a:gd name="connsiteX167" fmla="*/ 533780 w 967331"/>
                  <a:gd name="connsiteY167" fmla="*/ 250887 h 678196"/>
                  <a:gd name="connsiteX168" fmla="*/ 558878 w 967331"/>
                  <a:gd name="connsiteY168" fmla="*/ 246822 h 678196"/>
                  <a:gd name="connsiteX169" fmla="*/ 565602 w 967331"/>
                  <a:gd name="connsiteY169" fmla="*/ 239331 h 678196"/>
                  <a:gd name="connsiteX170" fmla="*/ 575282 w 967331"/>
                  <a:gd name="connsiteY170" fmla="*/ 205465 h 678196"/>
                  <a:gd name="connsiteX171" fmla="*/ 591686 w 967331"/>
                  <a:gd name="connsiteY171" fmla="*/ 202973 h 678196"/>
                  <a:gd name="connsiteX172" fmla="*/ 594966 w 967331"/>
                  <a:gd name="connsiteY172" fmla="*/ 234889 h 678196"/>
                  <a:gd name="connsiteX173" fmla="*/ 599395 w 967331"/>
                  <a:gd name="connsiteY173" fmla="*/ 243757 h 678196"/>
                  <a:gd name="connsiteX174" fmla="*/ 603989 w 967331"/>
                  <a:gd name="connsiteY174" fmla="*/ 245101 h 678196"/>
                  <a:gd name="connsiteX175" fmla="*/ 623508 w 967331"/>
                  <a:gd name="connsiteY175" fmla="*/ 242134 h 678196"/>
                  <a:gd name="connsiteX176" fmla="*/ 628759 w 967331"/>
                  <a:gd name="connsiteY176" fmla="*/ 238380 h 678196"/>
                  <a:gd name="connsiteX177" fmla="*/ 642701 w 967331"/>
                  <a:gd name="connsiteY177" fmla="*/ 217284 h 678196"/>
                  <a:gd name="connsiteX178" fmla="*/ 646638 w 967331"/>
                  <a:gd name="connsiteY178" fmla="*/ 212989 h 678196"/>
                  <a:gd name="connsiteX179" fmla="*/ 673869 w 967331"/>
                  <a:gd name="connsiteY179" fmla="*/ 191220 h 678196"/>
                  <a:gd name="connsiteX180" fmla="*/ 677970 w 967331"/>
                  <a:gd name="connsiteY180" fmla="*/ 177615 h 678196"/>
                  <a:gd name="connsiteX181" fmla="*/ 674524 w 967331"/>
                  <a:gd name="connsiteY181" fmla="*/ 159862 h 678196"/>
                  <a:gd name="connsiteX182" fmla="*/ 678953 w 967331"/>
                  <a:gd name="connsiteY182" fmla="*/ 140749 h 678196"/>
                  <a:gd name="connsiteX183" fmla="*/ 690599 w 967331"/>
                  <a:gd name="connsiteY183" fmla="*/ 134585 h 678196"/>
                  <a:gd name="connsiteX184" fmla="*/ 715698 w 967331"/>
                  <a:gd name="connsiteY184" fmla="*/ 133684 h 678196"/>
                  <a:gd name="connsiteX185" fmla="*/ 732266 w 967331"/>
                  <a:gd name="connsiteY185" fmla="*/ 148814 h 678196"/>
                  <a:gd name="connsiteX186" fmla="*/ 730133 w 967331"/>
                  <a:gd name="connsiteY186" fmla="*/ 193466 h 678196"/>
                  <a:gd name="connsiteX187" fmla="*/ 728329 w 967331"/>
                  <a:gd name="connsiteY187" fmla="*/ 201498 h 678196"/>
                  <a:gd name="connsiteX188" fmla="*/ 711925 w 967331"/>
                  <a:gd name="connsiteY188" fmla="*/ 241495 h 678196"/>
                  <a:gd name="connsiteX189" fmla="*/ 699622 w 967331"/>
                  <a:gd name="connsiteY189" fmla="*/ 252543 h 678196"/>
                  <a:gd name="connsiteX190" fmla="*/ 673705 w 967331"/>
                  <a:gd name="connsiteY190" fmla="*/ 257805 h 678196"/>
                  <a:gd name="connsiteX191" fmla="*/ 667471 w 967331"/>
                  <a:gd name="connsiteY191" fmla="*/ 274082 h 678196"/>
                  <a:gd name="connsiteX192" fmla="*/ 659269 w 967331"/>
                  <a:gd name="connsiteY192" fmla="*/ 283934 h 678196"/>
                  <a:gd name="connsiteX193" fmla="*/ 596934 w 967331"/>
                  <a:gd name="connsiteY193" fmla="*/ 319308 h 678196"/>
                  <a:gd name="connsiteX194" fmla="*/ 589718 w 967331"/>
                  <a:gd name="connsiteY194" fmla="*/ 321242 h 678196"/>
                  <a:gd name="connsiteX195" fmla="*/ 475382 w 967331"/>
                  <a:gd name="connsiteY195" fmla="*/ 267279 h 678196"/>
                  <a:gd name="connsiteX196" fmla="*/ 509174 w 967331"/>
                  <a:gd name="connsiteY196" fmla="*/ 287786 h 678196"/>
                  <a:gd name="connsiteX197" fmla="*/ 560026 w 967331"/>
                  <a:gd name="connsiteY197" fmla="*/ 312046 h 678196"/>
                  <a:gd name="connsiteX198" fmla="*/ 562487 w 967331"/>
                  <a:gd name="connsiteY198" fmla="*/ 312620 h 678196"/>
                  <a:gd name="connsiteX199" fmla="*/ 589718 w 967331"/>
                  <a:gd name="connsiteY199" fmla="*/ 312620 h 678196"/>
                  <a:gd name="connsiteX200" fmla="*/ 592669 w 967331"/>
                  <a:gd name="connsiteY200" fmla="*/ 311800 h 678196"/>
                  <a:gd name="connsiteX201" fmla="*/ 655004 w 967331"/>
                  <a:gd name="connsiteY201" fmla="*/ 276426 h 678196"/>
                  <a:gd name="connsiteX202" fmla="*/ 659434 w 967331"/>
                  <a:gd name="connsiteY202" fmla="*/ 270968 h 678196"/>
                  <a:gd name="connsiteX203" fmla="*/ 667307 w 967331"/>
                  <a:gd name="connsiteY203" fmla="*/ 250313 h 678196"/>
                  <a:gd name="connsiteX204" fmla="*/ 697982 w 967331"/>
                  <a:gd name="connsiteY204" fmla="*/ 244117 h 678196"/>
                  <a:gd name="connsiteX205" fmla="*/ 704051 w 967331"/>
                  <a:gd name="connsiteY205" fmla="*/ 238233 h 678196"/>
                  <a:gd name="connsiteX206" fmla="*/ 720455 w 967331"/>
                  <a:gd name="connsiteY206" fmla="*/ 198220 h 678196"/>
                  <a:gd name="connsiteX207" fmla="*/ 721603 w 967331"/>
                  <a:gd name="connsiteY207" fmla="*/ 193023 h 678196"/>
                  <a:gd name="connsiteX208" fmla="*/ 723571 w 967331"/>
                  <a:gd name="connsiteY208" fmla="*/ 152437 h 678196"/>
                  <a:gd name="connsiteX209" fmla="*/ 712582 w 967331"/>
                  <a:gd name="connsiteY209" fmla="*/ 142405 h 678196"/>
                  <a:gd name="connsiteX210" fmla="*/ 690928 w 967331"/>
                  <a:gd name="connsiteY210" fmla="*/ 143175 h 678196"/>
                  <a:gd name="connsiteX211" fmla="*/ 685679 w 967331"/>
                  <a:gd name="connsiteY211" fmla="*/ 146109 h 678196"/>
                  <a:gd name="connsiteX212" fmla="*/ 683054 w 967331"/>
                  <a:gd name="connsiteY212" fmla="*/ 158272 h 678196"/>
                  <a:gd name="connsiteX213" fmla="*/ 686334 w 967331"/>
                  <a:gd name="connsiteY213" fmla="*/ 176025 h 678196"/>
                  <a:gd name="connsiteX214" fmla="*/ 679282 w 967331"/>
                  <a:gd name="connsiteY214" fmla="*/ 197925 h 678196"/>
                  <a:gd name="connsiteX215" fmla="*/ 651887 w 967331"/>
                  <a:gd name="connsiteY215" fmla="*/ 219693 h 678196"/>
                  <a:gd name="connsiteX216" fmla="*/ 649918 w 967331"/>
                  <a:gd name="connsiteY216" fmla="*/ 222004 h 678196"/>
                  <a:gd name="connsiteX217" fmla="*/ 635975 w 967331"/>
                  <a:gd name="connsiteY217" fmla="*/ 243101 h 678196"/>
                  <a:gd name="connsiteX218" fmla="*/ 624984 w 967331"/>
                  <a:gd name="connsiteY218" fmla="*/ 250625 h 678196"/>
                  <a:gd name="connsiteX219" fmla="*/ 605465 w 967331"/>
                  <a:gd name="connsiteY219" fmla="*/ 253592 h 678196"/>
                  <a:gd name="connsiteX220" fmla="*/ 594145 w 967331"/>
                  <a:gd name="connsiteY220" fmla="*/ 250576 h 678196"/>
                  <a:gd name="connsiteX221" fmla="*/ 586436 w 967331"/>
                  <a:gd name="connsiteY221" fmla="*/ 235790 h 678196"/>
                  <a:gd name="connsiteX222" fmla="*/ 583975 w 967331"/>
                  <a:gd name="connsiteY222" fmla="*/ 212808 h 678196"/>
                  <a:gd name="connsiteX223" fmla="*/ 582006 w 967331"/>
                  <a:gd name="connsiteY223" fmla="*/ 213104 h 678196"/>
                  <a:gd name="connsiteX224" fmla="*/ 573969 w 967331"/>
                  <a:gd name="connsiteY224" fmla="*/ 241642 h 678196"/>
                  <a:gd name="connsiteX225" fmla="*/ 560190 w 967331"/>
                  <a:gd name="connsiteY225" fmla="*/ 255297 h 678196"/>
                  <a:gd name="connsiteX226" fmla="*/ 535092 w 967331"/>
                  <a:gd name="connsiteY226" fmla="*/ 259362 h 678196"/>
                  <a:gd name="connsiteX227" fmla="*/ 530172 w 967331"/>
                  <a:gd name="connsiteY227" fmla="*/ 259280 h 678196"/>
                  <a:gd name="connsiteX228" fmla="*/ 478828 w 967331"/>
                  <a:gd name="connsiteY228" fmla="*/ 249264 h 678196"/>
                  <a:gd name="connsiteX229" fmla="*/ 475382 w 967331"/>
                  <a:gd name="connsiteY229" fmla="*/ 267230 h 678196"/>
                  <a:gd name="connsiteX230" fmla="*/ 755560 w 967331"/>
                  <a:gd name="connsiteY230" fmla="*/ 197220 h 678196"/>
                  <a:gd name="connsiteX231" fmla="*/ 742600 w 967331"/>
                  <a:gd name="connsiteY231" fmla="*/ 142077 h 678196"/>
                  <a:gd name="connsiteX232" fmla="*/ 741779 w 967331"/>
                  <a:gd name="connsiteY232" fmla="*/ 139569 h 678196"/>
                  <a:gd name="connsiteX233" fmla="*/ 729969 w 967331"/>
                  <a:gd name="connsiteY233" fmla="*/ 112358 h 678196"/>
                  <a:gd name="connsiteX234" fmla="*/ 727181 w 967331"/>
                  <a:gd name="connsiteY234" fmla="*/ 108325 h 678196"/>
                  <a:gd name="connsiteX235" fmla="*/ 699786 w 967331"/>
                  <a:gd name="connsiteY235" fmla="*/ 83950 h 678196"/>
                  <a:gd name="connsiteX236" fmla="*/ 664189 w 967331"/>
                  <a:gd name="connsiteY236" fmla="*/ 50052 h 678196"/>
                  <a:gd name="connsiteX237" fmla="*/ 662385 w 967331"/>
                  <a:gd name="connsiteY237" fmla="*/ 48806 h 678196"/>
                  <a:gd name="connsiteX238" fmla="*/ 613010 w 967331"/>
                  <a:gd name="connsiteY238" fmla="*/ 21759 h 678196"/>
                  <a:gd name="connsiteX239" fmla="*/ 628759 w 967331"/>
                  <a:gd name="connsiteY239" fmla="*/ 5088 h 678196"/>
                  <a:gd name="connsiteX240" fmla="*/ 648278 w 967331"/>
                  <a:gd name="connsiteY240" fmla="*/ 2678 h 678196"/>
                  <a:gd name="connsiteX241" fmla="*/ 674688 w 967331"/>
                  <a:gd name="connsiteY241" fmla="*/ 20890 h 678196"/>
                  <a:gd name="connsiteX242" fmla="*/ 676328 w 967331"/>
                  <a:gd name="connsiteY242" fmla="*/ 22168 h 678196"/>
                  <a:gd name="connsiteX243" fmla="*/ 695850 w 967331"/>
                  <a:gd name="connsiteY243" fmla="*/ 39347 h 678196"/>
                  <a:gd name="connsiteX244" fmla="*/ 721767 w 967331"/>
                  <a:gd name="connsiteY244" fmla="*/ 57805 h 678196"/>
                  <a:gd name="connsiteX245" fmla="*/ 725868 w 967331"/>
                  <a:gd name="connsiteY245" fmla="*/ 61952 h 678196"/>
                  <a:gd name="connsiteX246" fmla="*/ 749162 w 967331"/>
                  <a:gd name="connsiteY246" fmla="*/ 94179 h 678196"/>
                  <a:gd name="connsiteX247" fmla="*/ 750145 w 967331"/>
                  <a:gd name="connsiteY247" fmla="*/ 95310 h 678196"/>
                  <a:gd name="connsiteX248" fmla="*/ 771307 w 967331"/>
                  <a:gd name="connsiteY248" fmla="*/ 117488 h 678196"/>
                  <a:gd name="connsiteX249" fmla="*/ 776719 w 967331"/>
                  <a:gd name="connsiteY249" fmla="*/ 129012 h 678196"/>
                  <a:gd name="connsiteX250" fmla="*/ 781148 w 967331"/>
                  <a:gd name="connsiteY250" fmla="*/ 155682 h 678196"/>
                  <a:gd name="connsiteX251" fmla="*/ 775736 w 967331"/>
                  <a:gd name="connsiteY251" fmla="*/ 175238 h 678196"/>
                  <a:gd name="connsiteX252" fmla="*/ 755395 w 967331"/>
                  <a:gd name="connsiteY252" fmla="*/ 197220 h 678196"/>
                  <a:gd name="connsiteX253" fmla="*/ 626952 w 967331"/>
                  <a:gd name="connsiteY253" fmla="*/ 19546 h 678196"/>
                  <a:gd name="connsiteX254" fmla="*/ 666650 w 967331"/>
                  <a:gd name="connsiteY254" fmla="*/ 41282 h 678196"/>
                  <a:gd name="connsiteX255" fmla="*/ 670094 w 967331"/>
                  <a:gd name="connsiteY255" fmla="*/ 43806 h 678196"/>
                  <a:gd name="connsiteX256" fmla="*/ 705691 w 967331"/>
                  <a:gd name="connsiteY256" fmla="*/ 77639 h 678196"/>
                  <a:gd name="connsiteX257" fmla="*/ 732922 w 967331"/>
                  <a:gd name="connsiteY257" fmla="*/ 101916 h 678196"/>
                  <a:gd name="connsiteX258" fmla="*/ 737842 w 967331"/>
                  <a:gd name="connsiteY258" fmla="*/ 108965 h 678196"/>
                  <a:gd name="connsiteX259" fmla="*/ 749654 w 967331"/>
                  <a:gd name="connsiteY259" fmla="*/ 136225 h 678196"/>
                  <a:gd name="connsiteX260" fmla="*/ 750966 w 967331"/>
                  <a:gd name="connsiteY260" fmla="*/ 140077 h 678196"/>
                  <a:gd name="connsiteX261" fmla="*/ 760151 w 967331"/>
                  <a:gd name="connsiteY261" fmla="*/ 179484 h 678196"/>
                  <a:gd name="connsiteX262" fmla="*/ 769502 w 967331"/>
                  <a:gd name="connsiteY262" fmla="*/ 169386 h 678196"/>
                  <a:gd name="connsiteX263" fmla="*/ 772618 w 967331"/>
                  <a:gd name="connsiteY263" fmla="*/ 157092 h 678196"/>
                  <a:gd name="connsiteX264" fmla="*/ 772618 w 967331"/>
                  <a:gd name="connsiteY264" fmla="*/ 157092 h 678196"/>
                  <a:gd name="connsiteX265" fmla="*/ 768353 w 967331"/>
                  <a:gd name="connsiteY265" fmla="*/ 130405 h 678196"/>
                  <a:gd name="connsiteX266" fmla="*/ 765073 w 967331"/>
                  <a:gd name="connsiteY266" fmla="*/ 123406 h 678196"/>
                  <a:gd name="connsiteX267" fmla="*/ 743912 w 967331"/>
                  <a:gd name="connsiteY267" fmla="*/ 101195 h 678196"/>
                  <a:gd name="connsiteX268" fmla="*/ 742272 w 967331"/>
                  <a:gd name="connsiteY268" fmla="*/ 99293 h 678196"/>
                  <a:gd name="connsiteX269" fmla="*/ 718979 w 967331"/>
                  <a:gd name="connsiteY269" fmla="*/ 67001 h 678196"/>
                  <a:gd name="connsiteX270" fmla="*/ 716847 w 967331"/>
                  <a:gd name="connsiteY270" fmla="*/ 64821 h 678196"/>
                  <a:gd name="connsiteX271" fmla="*/ 691584 w 967331"/>
                  <a:gd name="connsiteY271" fmla="*/ 46904 h 678196"/>
                  <a:gd name="connsiteX272" fmla="*/ 690273 w 967331"/>
                  <a:gd name="connsiteY272" fmla="*/ 45855 h 678196"/>
                  <a:gd name="connsiteX273" fmla="*/ 670587 w 967331"/>
                  <a:gd name="connsiteY273" fmla="*/ 28578 h 678196"/>
                  <a:gd name="connsiteX274" fmla="*/ 643356 w 967331"/>
                  <a:gd name="connsiteY274" fmla="*/ 9776 h 678196"/>
                  <a:gd name="connsiteX275" fmla="*/ 634992 w 967331"/>
                  <a:gd name="connsiteY275" fmla="*/ 10973 h 678196"/>
                  <a:gd name="connsiteX276" fmla="*/ 626952 w 967331"/>
                  <a:gd name="connsiteY276" fmla="*/ 19562 h 6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967331" h="678196">
                    <a:moveTo>
                      <a:pt x="585781" y="678196"/>
                    </a:moveTo>
                    <a:cubicBezTo>
                      <a:pt x="581023" y="678196"/>
                      <a:pt x="576265" y="675672"/>
                      <a:pt x="573150" y="671197"/>
                    </a:cubicBezTo>
                    <a:lnTo>
                      <a:pt x="564455" y="659214"/>
                    </a:lnTo>
                    <a:cubicBezTo>
                      <a:pt x="563143" y="657313"/>
                      <a:pt x="561337" y="656133"/>
                      <a:pt x="559533" y="655854"/>
                    </a:cubicBezTo>
                    <a:lnTo>
                      <a:pt x="509010" y="648166"/>
                    </a:lnTo>
                    <a:lnTo>
                      <a:pt x="447989" y="636216"/>
                    </a:lnTo>
                    <a:cubicBezTo>
                      <a:pt x="444871" y="635610"/>
                      <a:pt x="441919" y="633970"/>
                      <a:pt x="439622" y="631462"/>
                    </a:cubicBezTo>
                    <a:lnTo>
                      <a:pt x="391230" y="580532"/>
                    </a:lnTo>
                    <a:lnTo>
                      <a:pt x="356128" y="537896"/>
                    </a:lnTo>
                    <a:cubicBezTo>
                      <a:pt x="354978" y="536503"/>
                      <a:pt x="353995" y="534897"/>
                      <a:pt x="353338" y="533142"/>
                    </a:cubicBezTo>
                    <a:lnTo>
                      <a:pt x="324467" y="467951"/>
                    </a:lnTo>
                    <a:cubicBezTo>
                      <a:pt x="323320" y="465460"/>
                      <a:pt x="321678" y="463640"/>
                      <a:pt x="319710" y="462788"/>
                    </a:cubicBezTo>
                    <a:lnTo>
                      <a:pt x="245564" y="430200"/>
                    </a:lnTo>
                    <a:cubicBezTo>
                      <a:pt x="244088" y="429528"/>
                      <a:pt x="242449" y="429545"/>
                      <a:pt x="240973" y="430184"/>
                    </a:cubicBezTo>
                    <a:lnTo>
                      <a:pt x="190940" y="451723"/>
                    </a:lnTo>
                    <a:cubicBezTo>
                      <a:pt x="190448" y="451920"/>
                      <a:pt x="190119" y="452166"/>
                      <a:pt x="189629" y="452461"/>
                    </a:cubicBezTo>
                    <a:lnTo>
                      <a:pt x="159609" y="473934"/>
                    </a:lnTo>
                    <a:cubicBezTo>
                      <a:pt x="156164" y="476443"/>
                      <a:pt x="154360" y="481917"/>
                      <a:pt x="155181" y="487261"/>
                    </a:cubicBezTo>
                    <a:lnTo>
                      <a:pt x="160594" y="522668"/>
                    </a:lnTo>
                    <a:cubicBezTo>
                      <a:pt x="161905" y="532061"/>
                      <a:pt x="157969" y="541355"/>
                      <a:pt x="150916" y="545273"/>
                    </a:cubicBezTo>
                    <a:lnTo>
                      <a:pt x="113843" y="565812"/>
                    </a:lnTo>
                    <a:cubicBezTo>
                      <a:pt x="110233" y="567845"/>
                      <a:pt x="105970" y="568205"/>
                      <a:pt x="102195" y="566878"/>
                    </a:cubicBezTo>
                    <a:lnTo>
                      <a:pt x="70866" y="556173"/>
                    </a:lnTo>
                    <a:cubicBezTo>
                      <a:pt x="70373" y="556026"/>
                      <a:pt x="69880" y="555928"/>
                      <a:pt x="69388" y="555862"/>
                    </a:cubicBezTo>
                    <a:lnTo>
                      <a:pt x="18208" y="552535"/>
                    </a:lnTo>
                    <a:cubicBezTo>
                      <a:pt x="9351" y="551961"/>
                      <a:pt x="2297" y="543011"/>
                      <a:pt x="2297" y="532143"/>
                    </a:cubicBezTo>
                    <a:lnTo>
                      <a:pt x="0" y="279180"/>
                    </a:lnTo>
                    <a:lnTo>
                      <a:pt x="0" y="33594"/>
                    </a:lnTo>
                    <a:cubicBezTo>
                      <a:pt x="0" y="25693"/>
                      <a:pt x="3608" y="18612"/>
                      <a:pt x="9515" y="15120"/>
                    </a:cubicBezTo>
                    <a:cubicBezTo>
                      <a:pt x="13943" y="12415"/>
                      <a:pt x="19029" y="12202"/>
                      <a:pt x="23787" y="14612"/>
                    </a:cubicBezTo>
                    <a:lnTo>
                      <a:pt x="116140" y="62673"/>
                    </a:lnTo>
                    <a:lnTo>
                      <a:pt x="231457" y="109440"/>
                    </a:lnTo>
                    <a:cubicBezTo>
                      <a:pt x="233261" y="110161"/>
                      <a:pt x="234903" y="111292"/>
                      <a:pt x="236543" y="112784"/>
                    </a:cubicBezTo>
                    <a:lnTo>
                      <a:pt x="278045" y="152666"/>
                    </a:lnTo>
                    <a:cubicBezTo>
                      <a:pt x="278372" y="152994"/>
                      <a:pt x="278700" y="153371"/>
                      <a:pt x="279029" y="153781"/>
                    </a:cubicBezTo>
                    <a:lnTo>
                      <a:pt x="312493" y="191909"/>
                    </a:lnTo>
                    <a:cubicBezTo>
                      <a:pt x="314954" y="194679"/>
                      <a:pt x="316594" y="198236"/>
                      <a:pt x="317413" y="202203"/>
                    </a:cubicBezTo>
                    <a:lnTo>
                      <a:pt x="323975" y="236512"/>
                    </a:lnTo>
                    <a:cubicBezTo>
                      <a:pt x="324796" y="240347"/>
                      <a:pt x="326928" y="243495"/>
                      <a:pt x="329552" y="244773"/>
                    </a:cubicBezTo>
                    <a:lnTo>
                      <a:pt x="424202" y="291146"/>
                    </a:lnTo>
                    <a:cubicBezTo>
                      <a:pt x="428303" y="293130"/>
                      <a:pt x="431585" y="296883"/>
                      <a:pt x="433225" y="301719"/>
                    </a:cubicBezTo>
                    <a:lnTo>
                      <a:pt x="439622" y="318833"/>
                    </a:lnTo>
                    <a:cubicBezTo>
                      <a:pt x="442083" y="325504"/>
                      <a:pt x="441591" y="333356"/>
                      <a:pt x="438147" y="339339"/>
                    </a:cubicBezTo>
                    <a:cubicBezTo>
                      <a:pt x="435357" y="344011"/>
                      <a:pt x="431256" y="347011"/>
                      <a:pt x="426663" y="347814"/>
                    </a:cubicBezTo>
                    <a:lnTo>
                      <a:pt x="401565" y="352076"/>
                    </a:lnTo>
                    <a:cubicBezTo>
                      <a:pt x="399596" y="352420"/>
                      <a:pt x="397792" y="353731"/>
                      <a:pt x="396480" y="355830"/>
                    </a:cubicBezTo>
                    <a:cubicBezTo>
                      <a:pt x="394348" y="359157"/>
                      <a:pt x="393527" y="363845"/>
                      <a:pt x="394676" y="368058"/>
                    </a:cubicBezTo>
                    <a:lnTo>
                      <a:pt x="402385" y="398859"/>
                    </a:lnTo>
                    <a:cubicBezTo>
                      <a:pt x="403042" y="401301"/>
                      <a:pt x="404190" y="403432"/>
                      <a:pt x="405665" y="404875"/>
                    </a:cubicBezTo>
                    <a:lnTo>
                      <a:pt x="457995" y="454395"/>
                    </a:lnTo>
                    <a:cubicBezTo>
                      <a:pt x="459635" y="456018"/>
                      <a:pt x="461110" y="457985"/>
                      <a:pt x="462096" y="460280"/>
                    </a:cubicBezTo>
                    <a:lnTo>
                      <a:pt x="498183" y="535864"/>
                    </a:lnTo>
                    <a:cubicBezTo>
                      <a:pt x="499823" y="539355"/>
                      <a:pt x="502612" y="541125"/>
                      <a:pt x="505566" y="541158"/>
                    </a:cubicBezTo>
                    <a:lnTo>
                      <a:pt x="517869" y="540158"/>
                    </a:lnTo>
                    <a:cubicBezTo>
                      <a:pt x="522134" y="539732"/>
                      <a:pt x="526397" y="541388"/>
                      <a:pt x="529679" y="544634"/>
                    </a:cubicBezTo>
                    <a:cubicBezTo>
                      <a:pt x="533944" y="548879"/>
                      <a:pt x="536241" y="555485"/>
                      <a:pt x="535913" y="562304"/>
                    </a:cubicBezTo>
                    <a:lnTo>
                      <a:pt x="535584" y="567009"/>
                    </a:lnTo>
                    <a:cubicBezTo>
                      <a:pt x="535256" y="573057"/>
                      <a:pt x="538209" y="578680"/>
                      <a:pt x="542475" y="579844"/>
                    </a:cubicBezTo>
                    <a:lnTo>
                      <a:pt x="590537" y="593187"/>
                    </a:lnTo>
                    <a:lnTo>
                      <a:pt x="568392" y="609661"/>
                    </a:lnTo>
                    <a:lnTo>
                      <a:pt x="634335" y="643068"/>
                    </a:lnTo>
                    <a:lnTo>
                      <a:pt x="625641" y="672934"/>
                    </a:lnTo>
                    <a:lnTo>
                      <a:pt x="587749" y="678065"/>
                    </a:lnTo>
                    <a:cubicBezTo>
                      <a:pt x="587092" y="678147"/>
                      <a:pt x="586600" y="678180"/>
                      <a:pt x="585943" y="678180"/>
                    </a:cubicBezTo>
                    <a:close/>
                    <a:moveTo>
                      <a:pt x="243270" y="421119"/>
                    </a:moveTo>
                    <a:cubicBezTo>
                      <a:pt x="245238" y="421119"/>
                      <a:pt x="247206" y="421545"/>
                      <a:pt x="249010" y="422365"/>
                    </a:cubicBezTo>
                    <a:lnTo>
                      <a:pt x="323156" y="454936"/>
                    </a:lnTo>
                    <a:cubicBezTo>
                      <a:pt x="327093" y="456624"/>
                      <a:pt x="330373" y="460017"/>
                      <a:pt x="332177" y="464493"/>
                    </a:cubicBezTo>
                    <a:lnTo>
                      <a:pt x="361048" y="529668"/>
                    </a:lnTo>
                    <a:cubicBezTo>
                      <a:pt x="361540" y="530733"/>
                      <a:pt x="362197" y="531667"/>
                      <a:pt x="362852" y="532471"/>
                    </a:cubicBezTo>
                    <a:lnTo>
                      <a:pt x="397792" y="575123"/>
                    </a:lnTo>
                    <a:lnTo>
                      <a:pt x="445856" y="625578"/>
                    </a:lnTo>
                    <a:cubicBezTo>
                      <a:pt x="447003" y="626774"/>
                      <a:pt x="448317" y="627529"/>
                      <a:pt x="449628" y="627791"/>
                    </a:cubicBezTo>
                    <a:lnTo>
                      <a:pt x="510486" y="639691"/>
                    </a:lnTo>
                    <a:lnTo>
                      <a:pt x="560847" y="647346"/>
                    </a:lnTo>
                    <a:cubicBezTo>
                      <a:pt x="565112" y="647969"/>
                      <a:pt x="568884" y="650395"/>
                      <a:pt x="571508" y="654182"/>
                    </a:cubicBezTo>
                    <a:lnTo>
                      <a:pt x="580202" y="666165"/>
                    </a:lnTo>
                    <a:cubicBezTo>
                      <a:pt x="582006" y="668656"/>
                      <a:pt x="584467" y="669836"/>
                      <a:pt x="586600" y="669541"/>
                    </a:cubicBezTo>
                    <a:lnTo>
                      <a:pt x="618915" y="665197"/>
                    </a:lnTo>
                    <a:lnTo>
                      <a:pt x="624001" y="647526"/>
                    </a:lnTo>
                    <a:lnTo>
                      <a:pt x="552152" y="611054"/>
                    </a:lnTo>
                    <a:lnTo>
                      <a:pt x="571345" y="596793"/>
                    </a:lnTo>
                    <a:lnTo>
                      <a:pt x="540014" y="588155"/>
                    </a:lnTo>
                    <a:cubicBezTo>
                      <a:pt x="531812" y="585876"/>
                      <a:pt x="526397" y="576762"/>
                      <a:pt x="526890" y="566484"/>
                    </a:cubicBezTo>
                    <a:lnTo>
                      <a:pt x="527218" y="561780"/>
                    </a:lnTo>
                    <a:cubicBezTo>
                      <a:pt x="527547" y="557502"/>
                      <a:pt x="526071" y="553272"/>
                      <a:pt x="523610" y="550797"/>
                    </a:cubicBezTo>
                    <a:cubicBezTo>
                      <a:pt x="522460" y="549781"/>
                      <a:pt x="520820" y="548601"/>
                      <a:pt x="518524" y="548748"/>
                    </a:cubicBezTo>
                    <a:lnTo>
                      <a:pt x="506221" y="549748"/>
                    </a:lnTo>
                    <a:cubicBezTo>
                      <a:pt x="499661" y="550272"/>
                      <a:pt x="493590" y="546371"/>
                      <a:pt x="490474" y="539585"/>
                    </a:cubicBezTo>
                    <a:lnTo>
                      <a:pt x="454386" y="463984"/>
                    </a:lnTo>
                    <a:cubicBezTo>
                      <a:pt x="453729" y="462673"/>
                      <a:pt x="452908" y="461526"/>
                      <a:pt x="451925" y="460673"/>
                    </a:cubicBezTo>
                    <a:lnTo>
                      <a:pt x="399760" y="411153"/>
                    </a:lnTo>
                    <a:cubicBezTo>
                      <a:pt x="397137" y="408563"/>
                      <a:pt x="395167" y="405071"/>
                      <a:pt x="394019" y="401006"/>
                    </a:cubicBezTo>
                    <a:lnTo>
                      <a:pt x="386310" y="370205"/>
                    </a:lnTo>
                    <a:cubicBezTo>
                      <a:pt x="384670" y="363632"/>
                      <a:pt x="385653" y="356518"/>
                      <a:pt x="389097" y="351174"/>
                    </a:cubicBezTo>
                    <a:cubicBezTo>
                      <a:pt x="391887" y="347043"/>
                      <a:pt x="395659" y="344371"/>
                      <a:pt x="400089" y="343634"/>
                    </a:cubicBezTo>
                    <a:lnTo>
                      <a:pt x="425187" y="339372"/>
                    </a:lnTo>
                    <a:cubicBezTo>
                      <a:pt x="427974" y="338864"/>
                      <a:pt x="429781" y="336454"/>
                      <a:pt x="430600" y="335061"/>
                    </a:cubicBezTo>
                    <a:cubicBezTo>
                      <a:pt x="432732" y="331225"/>
                      <a:pt x="433225" y="326176"/>
                      <a:pt x="431585" y="321832"/>
                    </a:cubicBezTo>
                    <a:lnTo>
                      <a:pt x="425187" y="304719"/>
                    </a:lnTo>
                    <a:cubicBezTo>
                      <a:pt x="424202" y="301998"/>
                      <a:pt x="422398" y="299883"/>
                      <a:pt x="420429" y="298883"/>
                    </a:cubicBezTo>
                    <a:lnTo>
                      <a:pt x="325615" y="252510"/>
                    </a:lnTo>
                    <a:cubicBezTo>
                      <a:pt x="320695" y="250051"/>
                      <a:pt x="316922" y="244691"/>
                      <a:pt x="315609" y="238167"/>
                    </a:cubicBezTo>
                    <a:lnTo>
                      <a:pt x="308885" y="203875"/>
                    </a:lnTo>
                    <a:cubicBezTo>
                      <a:pt x="308392" y="201416"/>
                      <a:pt x="307407" y="199203"/>
                      <a:pt x="306095" y="197613"/>
                    </a:cubicBezTo>
                    <a:lnTo>
                      <a:pt x="272631" y="159502"/>
                    </a:lnTo>
                    <a:lnTo>
                      <a:pt x="230638" y="119029"/>
                    </a:lnTo>
                    <a:cubicBezTo>
                      <a:pt x="229817" y="118308"/>
                      <a:pt x="228998" y="117767"/>
                      <a:pt x="228177" y="117456"/>
                    </a:cubicBezTo>
                    <a:lnTo>
                      <a:pt x="112201" y="70345"/>
                    </a:lnTo>
                    <a:lnTo>
                      <a:pt x="19686" y="22283"/>
                    </a:lnTo>
                    <a:cubicBezTo>
                      <a:pt x="17880" y="21283"/>
                      <a:pt x="15749" y="21333"/>
                      <a:pt x="13943" y="22497"/>
                    </a:cubicBezTo>
                    <a:cubicBezTo>
                      <a:pt x="10827" y="24431"/>
                      <a:pt x="8694" y="28791"/>
                      <a:pt x="8694" y="33627"/>
                    </a:cubicBezTo>
                    <a:lnTo>
                      <a:pt x="8694" y="279180"/>
                    </a:lnTo>
                    <a:lnTo>
                      <a:pt x="10827" y="532093"/>
                    </a:lnTo>
                    <a:cubicBezTo>
                      <a:pt x="10991" y="538356"/>
                      <a:pt x="14435" y="543699"/>
                      <a:pt x="18865" y="543994"/>
                    </a:cubicBezTo>
                    <a:lnTo>
                      <a:pt x="70045" y="547322"/>
                    </a:lnTo>
                    <a:cubicBezTo>
                      <a:pt x="71356" y="547420"/>
                      <a:pt x="72505" y="547650"/>
                      <a:pt x="73653" y="548059"/>
                    </a:cubicBezTo>
                    <a:lnTo>
                      <a:pt x="104985" y="558764"/>
                    </a:lnTo>
                    <a:cubicBezTo>
                      <a:pt x="106460" y="559288"/>
                      <a:pt x="108100" y="559140"/>
                      <a:pt x="109742" y="558304"/>
                    </a:cubicBezTo>
                    <a:lnTo>
                      <a:pt x="146815" y="537765"/>
                    </a:lnTo>
                    <a:cubicBezTo>
                      <a:pt x="150752" y="535618"/>
                      <a:pt x="152884" y="529700"/>
                      <a:pt x="152063" y="523996"/>
                    </a:cubicBezTo>
                    <a:lnTo>
                      <a:pt x="146651" y="488589"/>
                    </a:lnTo>
                    <a:cubicBezTo>
                      <a:pt x="145337" y="480032"/>
                      <a:pt x="148619" y="471361"/>
                      <a:pt x="154689" y="466968"/>
                    </a:cubicBezTo>
                    <a:lnTo>
                      <a:pt x="184707" y="445511"/>
                    </a:lnTo>
                    <a:cubicBezTo>
                      <a:pt x="185528" y="444855"/>
                      <a:pt x="186511" y="444281"/>
                      <a:pt x="187660" y="443838"/>
                    </a:cubicBezTo>
                    <a:lnTo>
                      <a:pt x="237527" y="422299"/>
                    </a:lnTo>
                    <a:cubicBezTo>
                      <a:pt x="239495" y="421512"/>
                      <a:pt x="241301" y="421103"/>
                      <a:pt x="243270" y="421103"/>
                    </a:cubicBezTo>
                    <a:close/>
                    <a:moveTo>
                      <a:pt x="933540" y="371042"/>
                    </a:moveTo>
                    <a:lnTo>
                      <a:pt x="905162" y="339372"/>
                    </a:lnTo>
                    <a:cubicBezTo>
                      <a:pt x="904177" y="338175"/>
                      <a:pt x="903194" y="336766"/>
                      <a:pt x="902373" y="335208"/>
                    </a:cubicBezTo>
                    <a:lnTo>
                      <a:pt x="876948" y="286114"/>
                    </a:lnTo>
                    <a:cubicBezTo>
                      <a:pt x="875963" y="284311"/>
                      <a:pt x="875306" y="282377"/>
                      <a:pt x="874815" y="280393"/>
                    </a:cubicBezTo>
                    <a:lnTo>
                      <a:pt x="861035" y="217595"/>
                    </a:lnTo>
                    <a:lnTo>
                      <a:pt x="877274" y="202810"/>
                    </a:lnTo>
                    <a:lnTo>
                      <a:pt x="884822" y="230152"/>
                    </a:lnTo>
                    <a:cubicBezTo>
                      <a:pt x="885312" y="232430"/>
                      <a:pt x="886462" y="234364"/>
                      <a:pt x="887773" y="235725"/>
                    </a:cubicBezTo>
                    <a:lnTo>
                      <a:pt x="902044" y="249707"/>
                    </a:lnTo>
                    <a:cubicBezTo>
                      <a:pt x="903194" y="250855"/>
                      <a:pt x="904177" y="252100"/>
                      <a:pt x="904998" y="253461"/>
                    </a:cubicBezTo>
                    <a:lnTo>
                      <a:pt x="935016" y="303096"/>
                    </a:lnTo>
                    <a:cubicBezTo>
                      <a:pt x="935509" y="303965"/>
                      <a:pt x="936166" y="304703"/>
                      <a:pt x="936820" y="305342"/>
                    </a:cubicBezTo>
                    <a:lnTo>
                      <a:pt x="967331" y="333979"/>
                    </a:lnTo>
                    <a:lnTo>
                      <a:pt x="956342" y="360649"/>
                    </a:lnTo>
                    <a:lnTo>
                      <a:pt x="933540" y="371042"/>
                    </a:lnTo>
                    <a:close/>
                    <a:moveTo>
                      <a:pt x="870550" y="220611"/>
                    </a:moveTo>
                    <a:lnTo>
                      <a:pt x="883180" y="278557"/>
                    </a:lnTo>
                    <a:cubicBezTo>
                      <a:pt x="883508" y="279836"/>
                      <a:pt x="883836" y="281049"/>
                      <a:pt x="884493" y="282147"/>
                    </a:cubicBezTo>
                    <a:lnTo>
                      <a:pt x="909918" y="331258"/>
                    </a:lnTo>
                    <a:cubicBezTo>
                      <a:pt x="910410" y="332143"/>
                      <a:pt x="911067" y="332963"/>
                      <a:pt x="911560" y="333602"/>
                    </a:cubicBezTo>
                    <a:lnTo>
                      <a:pt x="935837" y="360583"/>
                    </a:lnTo>
                    <a:lnTo>
                      <a:pt x="949780" y="354223"/>
                    </a:lnTo>
                    <a:lnTo>
                      <a:pt x="957161" y="336175"/>
                    </a:lnTo>
                    <a:lnTo>
                      <a:pt x="930915" y="311604"/>
                    </a:lnTo>
                    <a:cubicBezTo>
                      <a:pt x="929604" y="310424"/>
                      <a:pt x="928454" y="309046"/>
                      <a:pt x="927635" y="307506"/>
                    </a:cubicBezTo>
                    <a:lnTo>
                      <a:pt x="897615" y="257887"/>
                    </a:lnTo>
                    <a:cubicBezTo>
                      <a:pt x="897124" y="257116"/>
                      <a:pt x="896632" y="256411"/>
                      <a:pt x="895975" y="255789"/>
                    </a:cubicBezTo>
                    <a:lnTo>
                      <a:pt x="881868" y="241839"/>
                    </a:lnTo>
                    <a:cubicBezTo>
                      <a:pt x="879407" y="239413"/>
                      <a:pt x="877439" y="236167"/>
                      <a:pt x="876455" y="232414"/>
                    </a:cubicBezTo>
                    <a:lnTo>
                      <a:pt x="872683" y="218611"/>
                    </a:lnTo>
                    <a:lnTo>
                      <a:pt x="870550" y="220595"/>
                    </a:lnTo>
                    <a:close/>
                    <a:moveTo>
                      <a:pt x="589718" y="321209"/>
                    </a:moveTo>
                    <a:lnTo>
                      <a:pt x="562487" y="321209"/>
                    </a:lnTo>
                    <a:cubicBezTo>
                      <a:pt x="560354" y="321209"/>
                      <a:pt x="558386" y="320734"/>
                      <a:pt x="556253" y="319816"/>
                    </a:cubicBezTo>
                    <a:lnTo>
                      <a:pt x="506057" y="295883"/>
                    </a:lnTo>
                    <a:cubicBezTo>
                      <a:pt x="505730" y="295736"/>
                      <a:pt x="505238" y="295457"/>
                      <a:pt x="504745" y="295163"/>
                    </a:cubicBezTo>
                    <a:lnTo>
                      <a:pt x="465868" y="271541"/>
                    </a:lnTo>
                    <a:lnTo>
                      <a:pt x="471773" y="239183"/>
                    </a:lnTo>
                    <a:lnTo>
                      <a:pt x="531812" y="250871"/>
                    </a:lnTo>
                    <a:cubicBezTo>
                      <a:pt x="532468" y="250986"/>
                      <a:pt x="533123" y="250969"/>
                      <a:pt x="533780" y="250887"/>
                    </a:cubicBezTo>
                    <a:lnTo>
                      <a:pt x="558878" y="246822"/>
                    </a:lnTo>
                    <a:cubicBezTo>
                      <a:pt x="561830" y="246330"/>
                      <a:pt x="564455" y="243396"/>
                      <a:pt x="565602" y="239331"/>
                    </a:cubicBezTo>
                    <a:lnTo>
                      <a:pt x="575282" y="205465"/>
                    </a:lnTo>
                    <a:lnTo>
                      <a:pt x="591686" y="202973"/>
                    </a:lnTo>
                    <a:lnTo>
                      <a:pt x="594966" y="234889"/>
                    </a:lnTo>
                    <a:cubicBezTo>
                      <a:pt x="595458" y="238642"/>
                      <a:pt x="597098" y="241937"/>
                      <a:pt x="599395" y="243757"/>
                    </a:cubicBezTo>
                    <a:cubicBezTo>
                      <a:pt x="600378" y="244527"/>
                      <a:pt x="602020" y="245429"/>
                      <a:pt x="603989" y="245101"/>
                    </a:cubicBezTo>
                    <a:lnTo>
                      <a:pt x="623508" y="242134"/>
                    </a:lnTo>
                    <a:cubicBezTo>
                      <a:pt x="625477" y="241839"/>
                      <a:pt x="627445" y="240511"/>
                      <a:pt x="628759" y="238380"/>
                    </a:cubicBezTo>
                    <a:lnTo>
                      <a:pt x="642701" y="217284"/>
                    </a:lnTo>
                    <a:cubicBezTo>
                      <a:pt x="643849" y="215611"/>
                      <a:pt x="645162" y="214153"/>
                      <a:pt x="646638" y="212989"/>
                    </a:cubicBezTo>
                    <a:lnTo>
                      <a:pt x="673869" y="191220"/>
                    </a:lnTo>
                    <a:cubicBezTo>
                      <a:pt x="677313" y="188499"/>
                      <a:pt x="678953" y="182909"/>
                      <a:pt x="677970" y="177615"/>
                    </a:cubicBezTo>
                    <a:lnTo>
                      <a:pt x="674524" y="159862"/>
                    </a:lnTo>
                    <a:cubicBezTo>
                      <a:pt x="673212" y="152944"/>
                      <a:pt x="674852" y="145798"/>
                      <a:pt x="678953" y="140749"/>
                    </a:cubicBezTo>
                    <a:cubicBezTo>
                      <a:pt x="682071" y="136930"/>
                      <a:pt x="686172" y="134749"/>
                      <a:pt x="690599" y="134585"/>
                    </a:cubicBezTo>
                    <a:lnTo>
                      <a:pt x="715698" y="133684"/>
                    </a:lnTo>
                    <a:lnTo>
                      <a:pt x="732266" y="148814"/>
                    </a:lnTo>
                    <a:lnTo>
                      <a:pt x="730133" y="193466"/>
                    </a:lnTo>
                    <a:cubicBezTo>
                      <a:pt x="729969" y="196269"/>
                      <a:pt x="729314" y="199039"/>
                      <a:pt x="728329" y="201498"/>
                    </a:cubicBezTo>
                    <a:lnTo>
                      <a:pt x="711925" y="241495"/>
                    </a:lnTo>
                    <a:cubicBezTo>
                      <a:pt x="709464" y="247314"/>
                      <a:pt x="704870" y="251461"/>
                      <a:pt x="699622" y="252543"/>
                    </a:cubicBezTo>
                    <a:lnTo>
                      <a:pt x="673705" y="257805"/>
                    </a:lnTo>
                    <a:lnTo>
                      <a:pt x="667471" y="274082"/>
                    </a:lnTo>
                    <a:cubicBezTo>
                      <a:pt x="665667" y="278426"/>
                      <a:pt x="662878" y="281934"/>
                      <a:pt x="659269" y="283934"/>
                    </a:cubicBezTo>
                    <a:lnTo>
                      <a:pt x="596934" y="319308"/>
                    </a:lnTo>
                    <a:cubicBezTo>
                      <a:pt x="594802" y="320570"/>
                      <a:pt x="592176" y="321242"/>
                      <a:pt x="589718" y="321242"/>
                    </a:cubicBezTo>
                    <a:close/>
                    <a:moveTo>
                      <a:pt x="475382" y="267279"/>
                    </a:moveTo>
                    <a:lnTo>
                      <a:pt x="509174" y="287786"/>
                    </a:lnTo>
                    <a:lnTo>
                      <a:pt x="560026" y="312046"/>
                    </a:lnTo>
                    <a:cubicBezTo>
                      <a:pt x="560847" y="312407"/>
                      <a:pt x="561666" y="312620"/>
                      <a:pt x="562487" y="312620"/>
                    </a:cubicBezTo>
                    <a:lnTo>
                      <a:pt x="589718" y="312620"/>
                    </a:lnTo>
                    <a:cubicBezTo>
                      <a:pt x="590701" y="312620"/>
                      <a:pt x="591850" y="312358"/>
                      <a:pt x="592669" y="311800"/>
                    </a:cubicBezTo>
                    <a:lnTo>
                      <a:pt x="655004" y="276426"/>
                    </a:lnTo>
                    <a:cubicBezTo>
                      <a:pt x="656808" y="275410"/>
                      <a:pt x="658448" y="273475"/>
                      <a:pt x="659434" y="270968"/>
                    </a:cubicBezTo>
                    <a:lnTo>
                      <a:pt x="667307" y="250313"/>
                    </a:lnTo>
                    <a:lnTo>
                      <a:pt x="697982" y="244117"/>
                    </a:lnTo>
                    <a:cubicBezTo>
                      <a:pt x="700443" y="243609"/>
                      <a:pt x="702738" y="241413"/>
                      <a:pt x="704051" y="238233"/>
                    </a:cubicBezTo>
                    <a:lnTo>
                      <a:pt x="720455" y="198220"/>
                    </a:lnTo>
                    <a:cubicBezTo>
                      <a:pt x="721112" y="196662"/>
                      <a:pt x="721438" y="194859"/>
                      <a:pt x="721603" y="193023"/>
                    </a:cubicBezTo>
                    <a:lnTo>
                      <a:pt x="723571" y="152437"/>
                    </a:lnTo>
                    <a:lnTo>
                      <a:pt x="712582" y="142405"/>
                    </a:lnTo>
                    <a:lnTo>
                      <a:pt x="690928" y="143175"/>
                    </a:lnTo>
                    <a:cubicBezTo>
                      <a:pt x="688467" y="143257"/>
                      <a:pt x="686662" y="144814"/>
                      <a:pt x="685679" y="146109"/>
                    </a:cubicBezTo>
                    <a:cubicBezTo>
                      <a:pt x="683218" y="149191"/>
                      <a:pt x="682233" y="153830"/>
                      <a:pt x="683054" y="158272"/>
                    </a:cubicBezTo>
                    <a:lnTo>
                      <a:pt x="686334" y="176025"/>
                    </a:lnTo>
                    <a:cubicBezTo>
                      <a:pt x="687976" y="184434"/>
                      <a:pt x="685023" y="193236"/>
                      <a:pt x="679282" y="197925"/>
                    </a:cubicBezTo>
                    <a:lnTo>
                      <a:pt x="651887" y="219693"/>
                    </a:lnTo>
                    <a:cubicBezTo>
                      <a:pt x="651232" y="220283"/>
                      <a:pt x="650411" y="221087"/>
                      <a:pt x="649918" y="222004"/>
                    </a:cubicBezTo>
                    <a:lnTo>
                      <a:pt x="635975" y="243101"/>
                    </a:lnTo>
                    <a:cubicBezTo>
                      <a:pt x="633186" y="247281"/>
                      <a:pt x="629249" y="249953"/>
                      <a:pt x="624984" y="250625"/>
                    </a:cubicBezTo>
                    <a:lnTo>
                      <a:pt x="605465" y="253592"/>
                    </a:lnTo>
                    <a:cubicBezTo>
                      <a:pt x="601528" y="254166"/>
                      <a:pt x="597427" y="253117"/>
                      <a:pt x="594145" y="250576"/>
                    </a:cubicBezTo>
                    <a:cubicBezTo>
                      <a:pt x="589882" y="247281"/>
                      <a:pt x="587092" y="241904"/>
                      <a:pt x="586436" y="235790"/>
                    </a:cubicBezTo>
                    <a:lnTo>
                      <a:pt x="583975" y="212808"/>
                    </a:lnTo>
                    <a:lnTo>
                      <a:pt x="582006" y="213104"/>
                    </a:lnTo>
                    <a:lnTo>
                      <a:pt x="573969" y="241642"/>
                    </a:lnTo>
                    <a:cubicBezTo>
                      <a:pt x="571836" y="249002"/>
                      <a:pt x="566588" y="254248"/>
                      <a:pt x="560190" y="255297"/>
                    </a:cubicBezTo>
                    <a:lnTo>
                      <a:pt x="535092" y="259362"/>
                    </a:lnTo>
                    <a:cubicBezTo>
                      <a:pt x="533452" y="259625"/>
                      <a:pt x="531812" y="259625"/>
                      <a:pt x="530172" y="259280"/>
                    </a:cubicBezTo>
                    <a:lnTo>
                      <a:pt x="478828" y="249264"/>
                    </a:lnTo>
                    <a:lnTo>
                      <a:pt x="475382" y="267230"/>
                    </a:lnTo>
                    <a:close/>
                    <a:moveTo>
                      <a:pt x="755560" y="197220"/>
                    </a:moveTo>
                    <a:lnTo>
                      <a:pt x="742600" y="142077"/>
                    </a:lnTo>
                    <a:cubicBezTo>
                      <a:pt x="742272" y="141257"/>
                      <a:pt x="742107" y="140388"/>
                      <a:pt x="741779" y="139569"/>
                    </a:cubicBezTo>
                    <a:lnTo>
                      <a:pt x="729969" y="112358"/>
                    </a:lnTo>
                    <a:cubicBezTo>
                      <a:pt x="729314" y="110735"/>
                      <a:pt x="728329" y="109341"/>
                      <a:pt x="727181" y="108325"/>
                    </a:cubicBezTo>
                    <a:lnTo>
                      <a:pt x="699786" y="83950"/>
                    </a:lnTo>
                    <a:lnTo>
                      <a:pt x="664189" y="50052"/>
                    </a:lnTo>
                    <a:cubicBezTo>
                      <a:pt x="663699" y="49576"/>
                      <a:pt x="663042" y="49166"/>
                      <a:pt x="662385" y="48806"/>
                    </a:cubicBezTo>
                    <a:lnTo>
                      <a:pt x="613010" y="21759"/>
                    </a:lnTo>
                    <a:lnTo>
                      <a:pt x="628759" y="5088"/>
                    </a:lnTo>
                    <a:cubicBezTo>
                      <a:pt x="634171" y="-698"/>
                      <a:pt x="642045" y="-1616"/>
                      <a:pt x="648278" y="2678"/>
                    </a:cubicBezTo>
                    <a:lnTo>
                      <a:pt x="674688" y="20890"/>
                    </a:lnTo>
                    <a:cubicBezTo>
                      <a:pt x="675181" y="21250"/>
                      <a:pt x="675837" y="21677"/>
                      <a:pt x="676328" y="22168"/>
                    </a:cubicBezTo>
                    <a:lnTo>
                      <a:pt x="695850" y="39347"/>
                    </a:lnTo>
                    <a:lnTo>
                      <a:pt x="721767" y="57805"/>
                    </a:lnTo>
                    <a:cubicBezTo>
                      <a:pt x="723407" y="58936"/>
                      <a:pt x="724720" y="60329"/>
                      <a:pt x="725868" y="61952"/>
                    </a:cubicBezTo>
                    <a:lnTo>
                      <a:pt x="749162" y="94179"/>
                    </a:lnTo>
                    <a:cubicBezTo>
                      <a:pt x="749490" y="94540"/>
                      <a:pt x="749819" y="94933"/>
                      <a:pt x="750145" y="95310"/>
                    </a:cubicBezTo>
                    <a:lnTo>
                      <a:pt x="771307" y="117488"/>
                    </a:lnTo>
                    <a:cubicBezTo>
                      <a:pt x="774096" y="120439"/>
                      <a:pt x="776064" y="124537"/>
                      <a:pt x="776719" y="129012"/>
                    </a:cubicBezTo>
                    <a:lnTo>
                      <a:pt x="781148" y="155682"/>
                    </a:lnTo>
                    <a:cubicBezTo>
                      <a:pt x="782298" y="162911"/>
                      <a:pt x="780329" y="170386"/>
                      <a:pt x="775736" y="175238"/>
                    </a:cubicBezTo>
                    <a:lnTo>
                      <a:pt x="755395" y="197220"/>
                    </a:lnTo>
                    <a:close/>
                    <a:moveTo>
                      <a:pt x="626952" y="19546"/>
                    </a:moveTo>
                    <a:lnTo>
                      <a:pt x="666650" y="41282"/>
                    </a:lnTo>
                    <a:cubicBezTo>
                      <a:pt x="667962" y="42003"/>
                      <a:pt x="669111" y="42839"/>
                      <a:pt x="670094" y="43806"/>
                    </a:cubicBezTo>
                    <a:lnTo>
                      <a:pt x="705691" y="77639"/>
                    </a:lnTo>
                    <a:lnTo>
                      <a:pt x="732922" y="101916"/>
                    </a:lnTo>
                    <a:cubicBezTo>
                      <a:pt x="735055" y="103785"/>
                      <a:pt x="736695" y="106211"/>
                      <a:pt x="737842" y="108965"/>
                    </a:cubicBezTo>
                    <a:lnTo>
                      <a:pt x="749654" y="136225"/>
                    </a:lnTo>
                    <a:cubicBezTo>
                      <a:pt x="750145" y="137470"/>
                      <a:pt x="750473" y="138765"/>
                      <a:pt x="750966" y="140077"/>
                    </a:cubicBezTo>
                    <a:lnTo>
                      <a:pt x="760151" y="179484"/>
                    </a:lnTo>
                    <a:lnTo>
                      <a:pt x="769502" y="169386"/>
                    </a:lnTo>
                    <a:cubicBezTo>
                      <a:pt x="772128" y="166501"/>
                      <a:pt x="773439" y="161665"/>
                      <a:pt x="772618" y="157092"/>
                    </a:cubicBezTo>
                    <a:lnTo>
                      <a:pt x="772618" y="157092"/>
                    </a:lnTo>
                    <a:cubicBezTo>
                      <a:pt x="772618" y="157092"/>
                      <a:pt x="768353" y="130405"/>
                      <a:pt x="768353" y="130405"/>
                    </a:cubicBezTo>
                    <a:cubicBezTo>
                      <a:pt x="767862" y="127619"/>
                      <a:pt x="766713" y="125127"/>
                      <a:pt x="765073" y="123406"/>
                    </a:cubicBezTo>
                    <a:lnTo>
                      <a:pt x="743912" y="101195"/>
                    </a:lnTo>
                    <a:cubicBezTo>
                      <a:pt x="743257" y="100588"/>
                      <a:pt x="742764" y="99949"/>
                      <a:pt x="742272" y="99293"/>
                    </a:cubicBezTo>
                    <a:lnTo>
                      <a:pt x="718979" y="67001"/>
                    </a:lnTo>
                    <a:cubicBezTo>
                      <a:pt x="718323" y="66132"/>
                      <a:pt x="717666" y="65394"/>
                      <a:pt x="716847" y="64821"/>
                    </a:cubicBezTo>
                    <a:lnTo>
                      <a:pt x="691584" y="46904"/>
                    </a:lnTo>
                    <a:cubicBezTo>
                      <a:pt x="691092" y="46576"/>
                      <a:pt x="690599" y="46232"/>
                      <a:pt x="690273" y="45855"/>
                    </a:cubicBezTo>
                    <a:lnTo>
                      <a:pt x="670587" y="28578"/>
                    </a:lnTo>
                    <a:lnTo>
                      <a:pt x="643356" y="9776"/>
                    </a:lnTo>
                    <a:cubicBezTo>
                      <a:pt x="640569" y="7842"/>
                      <a:pt x="637451" y="8334"/>
                      <a:pt x="634992" y="10973"/>
                    </a:cubicBezTo>
                    <a:lnTo>
                      <a:pt x="626952" y="1956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7" name="Graphic 9">
              <a:extLst>
                <a:ext uri="{FF2B5EF4-FFF2-40B4-BE49-F238E27FC236}">
                  <a16:creationId xmlns:a16="http://schemas.microsoft.com/office/drawing/2014/main" id="{8E9B3498-FF9C-25BB-9F11-35B420D8D77F}"/>
                </a:ext>
              </a:extLst>
            </p:cNvPr>
            <p:cNvGrpSpPr/>
            <p:nvPr/>
          </p:nvGrpSpPr>
          <p:grpSpPr>
            <a:xfrm>
              <a:off x="14810155" y="7364269"/>
              <a:ext cx="458386" cy="1214522"/>
              <a:chOff x="14810155" y="7364269"/>
              <a:chExt cx="458386" cy="1214522"/>
            </a:xfrm>
            <a:grpFill/>
          </p:grpSpPr>
          <p:sp>
            <p:nvSpPr>
              <p:cNvPr id="1531" name="Freeform 1530">
                <a:extLst>
                  <a:ext uri="{FF2B5EF4-FFF2-40B4-BE49-F238E27FC236}">
                    <a16:creationId xmlns:a16="http://schemas.microsoft.com/office/drawing/2014/main" id="{92202CA4-92CD-81B6-1BD0-2355EF58C5F5}"/>
                  </a:ext>
                </a:extLst>
              </p:cNvPr>
              <p:cNvSpPr/>
              <p:nvPr/>
            </p:nvSpPr>
            <p:spPr>
              <a:xfrm>
                <a:off x="14814483" y="7368500"/>
                <a:ext cx="449792" cy="1205982"/>
              </a:xfrm>
              <a:custGeom>
                <a:avLst/>
                <a:gdLst>
                  <a:gd name="connsiteX0" fmla="*/ 345236 w 449792"/>
                  <a:gd name="connsiteY0" fmla="*/ 164984 h 1205982"/>
                  <a:gd name="connsiteX1" fmla="*/ 285854 w 449792"/>
                  <a:gd name="connsiteY1" fmla="*/ 214718 h 1205982"/>
                  <a:gd name="connsiteX2" fmla="*/ 283394 w 449792"/>
                  <a:gd name="connsiteY2" fmla="*/ 217423 h 1205982"/>
                  <a:gd name="connsiteX3" fmla="*/ 231231 w 449792"/>
                  <a:gd name="connsiteY3" fmla="*/ 291449 h 1205982"/>
                  <a:gd name="connsiteX4" fmla="*/ 228605 w 449792"/>
                  <a:gd name="connsiteY4" fmla="*/ 297596 h 1205982"/>
                  <a:gd name="connsiteX5" fmla="*/ 217450 w 449792"/>
                  <a:gd name="connsiteY5" fmla="*/ 343429 h 1205982"/>
                  <a:gd name="connsiteX6" fmla="*/ 219418 w 449792"/>
                  <a:gd name="connsiteY6" fmla="*/ 358116 h 1205982"/>
                  <a:gd name="connsiteX7" fmla="*/ 266169 w 449792"/>
                  <a:gd name="connsiteY7" fmla="*/ 438076 h 1205982"/>
                  <a:gd name="connsiteX8" fmla="*/ 322106 w 449792"/>
                  <a:gd name="connsiteY8" fmla="*/ 543117 h 1205982"/>
                  <a:gd name="connsiteX9" fmla="*/ 325552 w 449792"/>
                  <a:gd name="connsiteY9" fmla="*/ 547412 h 1205982"/>
                  <a:gd name="connsiteX10" fmla="*/ 381488 w 449792"/>
                  <a:gd name="connsiteY10" fmla="*/ 595899 h 1205982"/>
                  <a:gd name="connsiteX11" fmla="*/ 384606 w 449792"/>
                  <a:gd name="connsiteY11" fmla="*/ 599522 h 1205982"/>
                  <a:gd name="connsiteX12" fmla="*/ 420693 w 449792"/>
                  <a:gd name="connsiteY12" fmla="*/ 660288 h 1205982"/>
                  <a:gd name="connsiteX13" fmla="*/ 422990 w 449792"/>
                  <a:gd name="connsiteY13" fmla="*/ 666517 h 1205982"/>
                  <a:gd name="connsiteX14" fmla="*/ 449400 w 449792"/>
                  <a:gd name="connsiteY14" fmla="*/ 813078 h 1205982"/>
                  <a:gd name="connsiteX15" fmla="*/ 449728 w 449792"/>
                  <a:gd name="connsiteY15" fmla="*/ 817799 h 1205982"/>
                  <a:gd name="connsiteX16" fmla="*/ 443330 w 449792"/>
                  <a:gd name="connsiteY16" fmla="*/ 953296 h 1205982"/>
                  <a:gd name="connsiteX17" fmla="*/ 438409 w 449792"/>
                  <a:gd name="connsiteY17" fmla="*/ 965279 h 1205982"/>
                  <a:gd name="connsiteX18" fmla="*/ 388542 w 449792"/>
                  <a:gd name="connsiteY18" fmla="*/ 1014602 h 1205982"/>
                  <a:gd name="connsiteX19" fmla="*/ 387067 w 449792"/>
                  <a:gd name="connsiteY19" fmla="*/ 1015783 h 1205982"/>
                  <a:gd name="connsiteX20" fmla="*/ 318169 w 449792"/>
                  <a:gd name="connsiteY20" fmla="*/ 1067270 h 1205982"/>
                  <a:gd name="connsiteX21" fmla="*/ 315544 w 449792"/>
                  <a:gd name="connsiteY21" fmla="*/ 1069877 h 1205982"/>
                  <a:gd name="connsiteX22" fmla="*/ 264529 w 449792"/>
                  <a:gd name="connsiteY22" fmla="*/ 1135953 h 1205982"/>
                  <a:gd name="connsiteX23" fmla="*/ 263053 w 449792"/>
                  <a:gd name="connsiteY23" fmla="*/ 1137543 h 1205982"/>
                  <a:gd name="connsiteX24" fmla="*/ 194813 w 449792"/>
                  <a:gd name="connsiteY24" fmla="*/ 1202784 h 1205982"/>
                  <a:gd name="connsiteX25" fmla="*/ 176440 w 449792"/>
                  <a:gd name="connsiteY25" fmla="*/ 1197784 h 1205982"/>
                  <a:gd name="connsiteX26" fmla="*/ 163645 w 449792"/>
                  <a:gd name="connsiteY26" fmla="*/ 1169016 h 1205982"/>
                  <a:gd name="connsiteX27" fmla="*/ 162990 w 449792"/>
                  <a:gd name="connsiteY27" fmla="*/ 1154476 h 1205982"/>
                  <a:gd name="connsiteX28" fmla="*/ 174965 w 449792"/>
                  <a:gd name="connsiteY28" fmla="*/ 1117758 h 1205982"/>
                  <a:gd name="connsiteX29" fmla="*/ 171028 w 449792"/>
                  <a:gd name="connsiteY29" fmla="*/ 1098366 h 1205982"/>
                  <a:gd name="connsiteX30" fmla="*/ 147241 w 449792"/>
                  <a:gd name="connsiteY30" fmla="*/ 1074860 h 1205982"/>
                  <a:gd name="connsiteX31" fmla="*/ 149374 w 449792"/>
                  <a:gd name="connsiteY31" fmla="*/ 1047075 h 1205982"/>
                  <a:gd name="connsiteX32" fmla="*/ 183495 w 449792"/>
                  <a:gd name="connsiteY32" fmla="*/ 1026323 h 1205982"/>
                  <a:gd name="connsiteX33" fmla="*/ 188089 w 449792"/>
                  <a:gd name="connsiteY33" fmla="*/ 1024798 h 1205982"/>
                  <a:gd name="connsiteX34" fmla="*/ 231066 w 449792"/>
                  <a:gd name="connsiteY34" fmla="*/ 1021323 h 1205982"/>
                  <a:gd name="connsiteX35" fmla="*/ 240251 w 449792"/>
                  <a:gd name="connsiteY35" fmla="*/ 995080 h 1205982"/>
                  <a:gd name="connsiteX36" fmla="*/ 234511 w 449792"/>
                  <a:gd name="connsiteY36" fmla="*/ 985474 h 1205982"/>
                  <a:gd name="connsiteX37" fmla="*/ 239268 w 449792"/>
                  <a:gd name="connsiteY37" fmla="*/ 960623 h 1205982"/>
                  <a:gd name="connsiteX38" fmla="*/ 326043 w 449792"/>
                  <a:gd name="connsiteY38" fmla="*/ 910136 h 1205982"/>
                  <a:gd name="connsiteX39" fmla="*/ 333426 w 449792"/>
                  <a:gd name="connsiteY39" fmla="*/ 896711 h 1205982"/>
                  <a:gd name="connsiteX40" fmla="*/ 339331 w 449792"/>
                  <a:gd name="connsiteY40" fmla="*/ 810292 h 1205982"/>
                  <a:gd name="connsiteX41" fmla="*/ 338838 w 449792"/>
                  <a:gd name="connsiteY41" fmla="*/ 803866 h 1205982"/>
                  <a:gd name="connsiteX42" fmla="*/ 326864 w 449792"/>
                  <a:gd name="connsiteY42" fmla="*/ 754968 h 1205982"/>
                  <a:gd name="connsiteX43" fmla="*/ 326371 w 449792"/>
                  <a:gd name="connsiteY43" fmla="*/ 747100 h 1205982"/>
                  <a:gd name="connsiteX44" fmla="*/ 336706 w 449792"/>
                  <a:gd name="connsiteY44" fmla="*/ 672975 h 1205982"/>
                  <a:gd name="connsiteX45" fmla="*/ 336213 w 449792"/>
                  <a:gd name="connsiteY45" fmla="*/ 664500 h 1205982"/>
                  <a:gd name="connsiteX46" fmla="*/ 322270 w 449792"/>
                  <a:gd name="connsiteY46" fmla="*/ 615095 h 1205982"/>
                  <a:gd name="connsiteX47" fmla="*/ 318990 w 449792"/>
                  <a:gd name="connsiteY47" fmla="*/ 608636 h 1205982"/>
                  <a:gd name="connsiteX48" fmla="*/ 274044 w 449792"/>
                  <a:gd name="connsiteY48" fmla="*/ 555263 h 1205982"/>
                  <a:gd name="connsiteX49" fmla="*/ 272240 w 449792"/>
                  <a:gd name="connsiteY49" fmla="*/ 552559 h 1205982"/>
                  <a:gd name="connsiteX50" fmla="*/ 234018 w 449792"/>
                  <a:gd name="connsiteY50" fmla="*/ 481368 h 1205982"/>
                  <a:gd name="connsiteX51" fmla="*/ 183002 w 449792"/>
                  <a:gd name="connsiteY51" fmla="*/ 386950 h 1205982"/>
                  <a:gd name="connsiteX52" fmla="*/ 178245 w 449792"/>
                  <a:gd name="connsiteY52" fmla="*/ 381688 h 1205982"/>
                  <a:gd name="connsiteX53" fmla="*/ 103116 w 449792"/>
                  <a:gd name="connsiteY53" fmla="*/ 333233 h 1205982"/>
                  <a:gd name="connsiteX54" fmla="*/ 119356 w 449792"/>
                  <a:gd name="connsiteY54" fmla="*/ 307235 h 1205982"/>
                  <a:gd name="connsiteX55" fmla="*/ 124606 w 449792"/>
                  <a:gd name="connsiteY55" fmla="*/ 302317 h 1205982"/>
                  <a:gd name="connsiteX56" fmla="*/ 150359 w 449792"/>
                  <a:gd name="connsiteY56" fmla="*/ 289187 h 1205982"/>
                  <a:gd name="connsiteX57" fmla="*/ 157414 w 449792"/>
                  <a:gd name="connsiteY57" fmla="*/ 267287 h 1205982"/>
                  <a:gd name="connsiteX58" fmla="*/ 140846 w 449792"/>
                  <a:gd name="connsiteY58" fmla="*/ 219898 h 1205982"/>
                  <a:gd name="connsiteX59" fmla="*/ 129362 w 449792"/>
                  <a:gd name="connsiteY59" fmla="*/ 210259 h 1205982"/>
                  <a:gd name="connsiteX60" fmla="*/ 67355 w 449792"/>
                  <a:gd name="connsiteY60" fmla="*/ 210259 h 1205982"/>
                  <a:gd name="connsiteX61" fmla="*/ 56037 w 449792"/>
                  <a:gd name="connsiteY61" fmla="*/ 200916 h 1205982"/>
                  <a:gd name="connsiteX62" fmla="*/ 32415 w 449792"/>
                  <a:gd name="connsiteY62" fmla="*/ 136397 h 1205982"/>
                  <a:gd name="connsiteX63" fmla="*/ 30939 w 449792"/>
                  <a:gd name="connsiteY63" fmla="*/ 133413 h 1205982"/>
                  <a:gd name="connsiteX64" fmla="*/ 2561 w 449792"/>
                  <a:gd name="connsiteY64" fmla="*/ 85663 h 1205982"/>
                  <a:gd name="connsiteX65" fmla="*/ 7483 w 449792"/>
                  <a:gd name="connsiteY65" fmla="*/ 60747 h 1205982"/>
                  <a:gd name="connsiteX66" fmla="*/ 24870 w 449792"/>
                  <a:gd name="connsiteY66" fmla="*/ 50944 h 1205982"/>
                  <a:gd name="connsiteX67" fmla="*/ 29956 w 449792"/>
                  <a:gd name="connsiteY67" fmla="*/ 49568 h 1205982"/>
                  <a:gd name="connsiteX68" fmla="*/ 77035 w 449792"/>
                  <a:gd name="connsiteY68" fmla="*/ 49568 h 1205982"/>
                  <a:gd name="connsiteX69" fmla="*/ 78510 w 449792"/>
                  <a:gd name="connsiteY69" fmla="*/ 49453 h 1205982"/>
                  <a:gd name="connsiteX70" fmla="*/ 137071 w 449792"/>
                  <a:gd name="connsiteY70" fmla="*/ 40208 h 1205982"/>
                  <a:gd name="connsiteX71" fmla="*/ 142157 w 449792"/>
                  <a:gd name="connsiteY71" fmla="*/ 37962 h 1205982"/>
                  <a:gd name="connsiteX72" fmla="*/ 187432 w 449792"/>
                  <a:gd name="connsiteY72" fmla="*/ 2375 h 1205982"/>
                  <a:gd name="connsiteX73" fmla="*/ 201867 w 449792"/>
                  <a:gd name="connsiteY73" fmla="*/ 3555 h 1205982"/>
                  <a:gd name="connsiteX74" fmla="*/ 222372 w 449792"/>
                  <a:gd name="connsiteY74" fmla="*/ 24750 h 1205982"/>
                  <a:gd name="connsiteX75" fmla="*/ 227784 w 449792"/>
                  <a:gd name="connsiteY75" fmla="*/ 27979 h 1205982"/>
                  <a:gd name="connsiteX76" fmla="*/ 270762 w 449792"/>
                  <a:gd name="connsiteY76" fmla="*/ 39028 h 1205982"/>
                  <a:gd name="connsiteX77" fmla="*/ 280278 w 449792"/>
                  <a:gd name="connsiteY77" fmla="*/ 59927 h 1205982"/>
                  <a:gd name="connsiteX78" fmla="*/ 275520 w 449792"/>
                  <a:gd name="connsiteY78" fmla="*/ 79483 h 1205982"/>
                  <a:gd name="connsiteX79" fmla="*/ 279621 w 449792"/>
                  <a:gd name="connsiteY79" fmla="*/ 97072 h 1205982"/>
                  <a:gd name="connsiteX80" fmla="*/ 303077 w 449792"/>
                  <a:gd name="connsiteY80" fmla="*/ 121381 h 1205982"/>
                  <a:gd name="connsiteX81" fmla="*/ 307835 w 449792"/>
                  <a:gd name="connsiteY81" fmla="*/ 124496 h 1205982"/>
                  <a:gd name="connsiteX82" fmla="*/ 341464 w 449792"/>
                  <a:gd name="connsiteY82" fmla="*/ 135429 h 1205982"/>
                  <a:gd name="connsiteX83" fmla="*/ 345236 w 449792"/>
                  <a:gd name="connsiteY83" fmla="*/ 164968 h 12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49792" h="1205982">
                    <a:moveTo>
                      <a:pt x="345236" y="164984"/>
                    </a:moveTo>
                    <a:lnTo>
                      <a:pt x="285854" y="214718"/>
                    </a:lnTo>
                    <a:cubicBezTo>
                      <a:pt x="285034" y="215472"/>
                      <a:pt x="284215" y="216390"/>
                      <a:pt x="283394" y="217423"/>
                    </a:cubicBezTo>
                    <a:lnTo>
                      <a:pt x="231231" y="291449"/>
                    </a:lnTo>
                    <a:cubicBezTo>
                      <a:pt x="230081" y="293220"/>
                      <a:pt x="229098" y="295318"/>
                      <a:pt x="228605" y="297596"/>
                    </a:cubicBezTo>
                    <a:lnTo>
                      <a:pt x="217450" y="343429"/>
                    </a:lnTo>
                    <a:cubicBezTo>
                      <a:pt x="216303" y="348445"/>
                      <a:pt x="217122" y="353919"/>
                      <a:pt x="219418" y="358116"/>
                    </a:cubicBezTo>
                    <a:lnTo>
                      <a:pt x="266169" y="438076"/>
                    </a:lnTo>
                    <a:lnTo>
                      <a:pt x="322106" y="543117"/>
                    </a:lnTo>
                    <a:cubicBezTo>
                      <a:pt x="323091" y="544805"/>
                      <a:pt x="324239" y="546264"/>
                      <a:pt x="325552" y="547412"/>
                    </a:cubicBezTo>
                    <a:lnTo>
                      <a:pt x="381488" y="595899"/>
                    </a:lnTo>
                    <a:cubicBezTo>
                      <a:pt x="382637" y="596883"/>
                      <a:pt x="383620" y="598112"/>
                      <a:pt x="384606" y="599522"/>
                    </a:cubicBezTo>
                    <a:lnTo>
                      <a:pt x="420693" y="660288"/>
                    </a:lnTo>
                    <a:cubicBezTo>
                      <a:pt x="421843" y="662140"/>
                      <a:pt x="422497" y="664255"/>
                      <a:pt x="422990" y="666517"/>
                    </a:cubicBezTo>
                    <a:lnTo>
                      <a:pt x="449400" y="813078"/>
                    </a:lnTo>
                    <a:cubicBezTo>
                      <a:pt x="449728" y="814619"/>
                      <a:pt x="449892" y="816209"/>
                      <a:pt x="449728" y="817799"/>
                    </a:cubicBezTo>
                    <a:lnTo>
                      <a:pt x="443330" y="953296"/>
                    </a:lnTo>
                    <a:cubicBezTo>
                      <a:pt x="443166" y="958017"/>
                      <a:pt x="441362" y="962394"/>
                      <a:pt x="438409" y="965279"/>
                    </a:cubicBezTo>
                    <a:lnTo>
                      <a:pt x="388542" y="1014602"/>
                    </a:lnTo>
                    <a:cubicBezTo>
                      <a:pt x="388050" y="1015029"/>
                      <a:pt x="387557" y="1015422"/>
                      <a:pt x="387067" y="1015783"/>
                    </a:cubicBezTo>
                    <a:lnTo>
                      <a:pt x="318169" y="1067270"/>
                    </a:lnTo>
                    <a:cubicBezTo>
                      <a:pt x="317186" y="1067992"/>
                      <a:pt x="316201" y="1068860"/>
                      <a:pt x="315544" y="1069877"/>
                    </a:cubicBezTo>
                    <a:lnTo>
                      <a:pt x="264529" y="1135953"/>
                    </a:lnTo>
                    <a:cubicBezTo>
                      <a:pt x="264038" y="1136527"/>
                      <a:pt x="263546" y="1137068"/>
                      <a:pt x="263053" y="1137543"/>
                    </a:cubicBezTo>
                    <a:lnTo>
                      <a:pt x="194813" y="1202784"/>
                    </a:lnTo>
                    <a:cubicBezTo>
                      <a:pt x="188743" y="1208587"/>
                      <a:pt x="180213" y="1206242"/>
                      <a:pt x="176440" y="1197784"/>
                    </a:cubicBezTo>
                    <a:lnTo>
                      <a:pt x="163645" y="1169016"/>
                    </a:lnTo>
                    <a:cubicBezTo>
                      <a:pt x="161677" y="1164574"/>
                      <a:pt x="161350" y="1159197"/>
                      <a:pt x="162990" y="1154476"/>
                    </a:cubicBezTo>
                    <a:lnTo>
                      <a:pt x="174965" y="1117758"/>
                    </a:lnTo>
                    <a:cubicBezTo>
                      <a:pt x="177261" y="1110890"/>
                      <a:pt x="175621" y="1102890"/>
                      <a:pt x="171028" y="1098366"/>
                    </a:cubicBezTo>
                    <a:lnTo>
                      <a:pt x="147241" y="1074860"/>
                    </a:lnTo>
                    <a:cubicBezTo>
                      <a:pt x="139696" y="1067434"/>
                      <a:pt x="140846" y="1052304"/>
                      <a:pt x="149374" y="1047075"/>
                    </a:cubicBezTo>
                    <a:lnTo>
                      <a:pt x="183495" y="1026323"/>
                    </a:lnTo>
                    <a:cubicBezTo>
                      <a:pt x="184971" y="1025454"/>
                      <a:pt x="186611" y="1024929"/>
                      <a:pt x="188089" y="1024798"/>
                    </a:cubicBezTo>
                    <a:lnTo>
                      <a:pt x="231066" y="1021323"/>
                    </a:lnTo>
                    <a:cubicBezTo>
                      <a:pt x="241072" y="1020504"/>
                      <a:pt x="246321" y="1005439"/>
                      <a:pt x="240251" y="995080"/>
                    </a:cubicBezTo>
                    <a:lnTo>
                      <a:pt x="234511" y="985474"/>
                    </a:lnTo>
                    <a:cubicBezTo>
                      <a:pt x="229589" y="977114"/>
                      <a:pt x="231885" y="964951"/>
                      <a:pt x="239268" y="960623"/>
                    </a:cubicBezTo>
                    <a:lnTo>
                      <a:pt x="326043" y="910136"/>
                    </a:lnTo>
                    <a:cubicBezTo>
                      <a:pt x="330144" y="907710"/>
                      <a:pt x="332933" y="902579"/>
                      <a:pt x="333426" y="896711"/>
                    </a:cubicBezTo>
                    <a:lnTo>
                      <a:pt x="339331" y="810292"/>
                    </a:lnTo>
                    <a:cubicBezTo>
                      <a:pt x="339495" y="808128"/>
                      <a:pt x="339331" y="805947"/>
                      <a:pt x="338838" y="803866"/>
                    </a:cubicBezTo>
                    <a:lnTo>
                      <a:pt x="326864" y="754968"/>
                    </a:lnTo>
                    <a:cubicBezTo>
                      <a:pt x="326207" y="752428"/>
                      <a:pt x="326043" y="749739"/>
                      <a:pt x="326371" y="747100"/>
                    </a:cubicBezTo>
                    <a:lnTo>
                      <a:pt x="336706" y="672975"/>
                    </a:lnTo>
                    <a:cubicBezTo>
                      <a:pt x="337198" y="670139"/>
                      <a:pt x="336870" y="667222"/>
                      <a:pt x="336213" y="664500"/>
                    </a:cubicBezTo>
                    <a:lnTo>
                      <a:pt x="322270" y="615095"/>
                    </a:lnTo>
                    <a:cubicBezTo>
                      <a:pt x="321614" y="612636"/>
                      <a:pt x="320466" y="610406"/>
                      <a:pt x="318990" y="608636"/>
                    </a:cubicBezTo>
                    <a:lnTo>
                      <a:pt x="274044" y="555263"/>
                    </a:lnTo>
                    <a:cubicBezTo>
                      <a:pt x="273387" y="554444"/>
                      <a:pt x="272731" y="553542"/>
                      <a:pt x="272240" y="552559"/>
                    </a:cubicBezTo>
                    <a:lnTo>
                      <a:pt x="234018" y="481368"/>
                    </a:lnTo>
                    <a:lnTo>
                      <a:pt x="183002" y="386950"/>
                    </a:lnTo>
                    <a:cubicBezTo>
                      <a:pt x="181855" y="384720"/>
                      <a:pt x="180213" y="382901"/>
                      <a:pt x="178245" y="381688"/>
                    </a:cubicBezTo>
                    <a:lnTo>
                      <a:pt x="103116" y="333233"/>
                    </a:lnTo>
                    <a:lnTo>
                      <a:pt x="119356" y="307235"/>
                    </a:lnTo>
                    <a:cubicBezTo>
                      <a:pt x="120667" y="305038"/>
                      <a:pt x="122473" y="303333"/>
                      <a:pt x="124606" y="302317"/>
                    </a:cubicBezTo>
                    <a:lnTo>
                      <a:pt x="150359" y="289187"/>
                    </a:lnTo>
                    <a:cubicBezTo>
                      <a:pt x="157085" y="285778"/>
                      <a:pt x="160201" y="275795"/>
                      <a:pt x="157414" y="267287"/>
                    </a:cubicBezTo>
                    <a:lnTo>
                      <a:pt x="140846" y="219898"/>
                    </a:lnTo>
                    <a:cubicBezTo>
                      <a:pt x="138877" y="214029"/>
                      <a:pt x="134284" y="210259"/>
                      <a:pt x="129362" y="210259"/>
                    </a:cubicBezTo>
                    <a:lnTo>
                      <a:pt x="67355" y="210259"/>
                    </a:lnTo>
                    <a:cubicBezTo>
                      <a:pt x="62599" y="210259"/>
                      <a:pt x="58170" y="206620"/>
                      <a:pt x="56037" y="200916"/>
                    </a:cubicBezTo>
                    <a:lnTo>
                      <a:pt x="32415" y="136397"/>
                    </a:lnTo>
                    <a:cubicBezTo>
                      <a:pt x="32088" y="135348"/>
                      <a:pt x="31596" y="134348"/>
                      <a:pt x="30939" y="133413"/>
                    </a:cubicBezTo>
                    <a:lnTo>
                      <a:pt x="2561" y="85663"/>
                    </a:lnTo>
                    <a:cubicBezTo>
                      <a:pt x="-2361" y="77254"/>
                      <a:pt x="100" y="65009"/>
                      <a:pt x="7483" y="60747"/>
                    </a:cubicBezTo>
                    <a:lnTo>
                      <a:pt x="24870" y="50944"/>
                    </a:lnTo>
                    <a:cubicBezTo>
                      <a:pt x="26345" y="50043"/>
                      <a:pt x="28152" y="49568"/>
                      <a:pt x="29956" y="49568"/>
                    </a:cubicBezTo>
                    <a:lnTo>
                      <a:pt x="77035" y="49568"/>
                    </a:lnTo>
                    <a:cubicBezTo>
                      <a:pt x="77525" y="49568"/>
                      <a:pt x="78018" y="49535"/>
                      <a:pt x="78510" y="49453"/>
                    </a:cubicBezTo>
                    <a:lnTo>
                      <a:pt x="137071" y="40208"/>
                    </a:lnTo>
                    <a:cubicBezTo>
                      <a:pt x="138877" y="39929"/>
                      <a:pt x="140517" y="39159"/>
                      <a:pt x="142157" y="37962"/>
                    </a:cubicBezTo>
                    <a:lnTo>
                      <a:pt x="187432" y="2375"/>
                    </a:lnTo>
                    <a:cubicBezTo>
                      <a:pt x="191861" y="-1182"/>
                      <a:pt x="197602" y="-707"/>
                      <a:pt x="201867" y="3555"/>
                    </a:cubicBezTo>
                    <a:lnTo>
                      <a:pt x="222372" y="24750"/>
                    </a:lnTo>
                    <a:cubicBezTo>
                      <a:pt x="224012" y="26373"/>
                      <a:pt x="225816" y="27487"/>
                      <a:pt x="227784" y="27979"/>
                    </a:cubicBezTo>
                    <a:lnTo>
                      <a:pt x="270762" y="39028"/>
                    </a:lnTo>
                    <a:cubicBezTo>
                      <a:pt x="278145" y="40929"/>
                      <a:pt x="282573" y="50649"/>
                      <a:pt x="280278" y="59927"/>
                    </a:cubicBezTo>
                    <a:lnTo>
                      <a:pt x="275520" y="79483"/>
                    </a:lnTo>
                    <a:cubicBezTo>
                      <a:pt x="274044" y="85893"/>
                      <a:pt x="275684" y="92859"/>
                      <a:pt x="279621" y="97072"/>
                    </a:cubicBezTo>
                    <a:lnTo>
                      <a:pt x="303077" y="121381"/>
                    </a:lnTo>
                    <a:cubicBezTo>
                      <a:pt x="304391" y="122856"/>
                      <a:pt x="306031" y="123922"/>
                      <a:pt x="307835" y="124496"/>
                    </a:cubicBezTo>
                    <a:lnTo>
                      <a:pt x="341464" y="135429"/>
                    </a:lnTo>
                    <a:cubicBezTo>
                      <a:pt x="352126" y="138921"/>
                      <a:pt x="354421" y="157214"/>
                      <a:pt x="345236" y="16496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32" name="Freeform 1531">
                <a:extLst>
                  <a:ext uri="{FF2B5EF4-FFF2-40B4-BE49-F238E27FC236}">
                    <a16:creationId xmlns:a16="http://schemas.microsoft.com/office/drawing/2014/main" id="{63B6AE6B-991D-55E8-9F16-B60A30992C63}"/>
                  </a:ext>
                </a:extLst>
              </p:cNvPr>
              <p:cNvSpPr/>
              <p:nvPr/>
            </p:nvSpPr>
            <p:spPr>
              <a:xfrm>
                <a:off x="14810155" y="7364269"/>
                <a:ext cx="458386" cy="1214522"/>
              </a:xfrm>
              <a:custGeom>
                <a:avLst/>
                <a:gdLst>
                  <a:gd name="connsiteX0" fmla="*/ 191596 w 458386"/>
                  <a:gd name="connsiteY0" fmla="*/ 1214522 h 1214522"/>
                  <a:gd name="connsiteX1" fmla="*/ 188971 w 458386"/>
                  <a:gd name="connsiteY1" fmla="*/ 1214260 h 1214522"/>
                  <a:gd name="connsiteX2" fmla="*/ 176833 w 458386"/>
                  <a:gd name="connsiteY2" fmla="*/ 1203769 h 1214522"/>
                  <a:gd name="connsiteX3" fmla="*/ 164037 w 458386"/>
                  <a:gd name="connsiteY3" fmla="*/ 1175001 h 1214522"/>
                  <a:gd name="connsiteX4" fmla="*/ 163218 w 458386"/>
                  <a:gd name="connsiteY4" fmla="*/ 1157379 h 1214522"/>
                  <a:gd name="connsiteX5" fmla="*/ 175193 w 458386"/>
                  <a:gd name="connsiteY5" fmla="*/ 1120661 h 1214522"/>
                  <a:gd name="connsiteX6" fmla="*/ 172403 w 458386"/>
                  <a:gd name="connsiteY6" fmla="*/ 1105679 h 1214522"/>
                  <a:gd name="connsiteX7" fmla="*/ 148454 w 458386"/>
                  <a:gd name="connsiteY7" fmla="*/ 1082156 h 1214522"/>
                  <a:gd name="connsiteX8" fmla="*/ 142385 w 458386"/>
                  <a:gd name="connsiteY8" fmla="*/ 1063158 h 1214522"/>
                  <a:gd name="connsiteX9" fmla="*/ 151570 w 458386"/>
                  <a:gd name="connsiteY9" fmla="*/ 1047650 h 1214522"/>
                  <a:gd name="connsiteX10" fmla="*/ 185691 w 458386"/>
                  <a:gd name="connsiteY10" fmla="*/ 1026898 h 1214522"/>
                  <a:gd name="connsiteX11" fmla="*/ 192089 w 458386"/>
                  <a:gd name="connsiteY11" fmla="*/ 1024784 h 1214522"/>
                  <a:gd name="connsiteX12" fmla="*/ 235067 w 458386"/>
                  <a:gd name="connsiteY12" fmla="*/ 1021308 h 1214522"/>
                  <a:gd name="connsiteX13" fmla="*/ 241136 w 458386"/>
                  <a:gd name="connsiteY13" fmla="*/ 1016457 h 1214522"/>
                  <a:gd name="connsiteX14" fmla="*/ 240808 w 458386"/>
                  <a:gd name="connsiteY14" fmla="*/ 1001523 h 1214522"/>
                  <a:gd name="connsiteX15" fmla="*/ 235231 w 458386"/>
                  <a:gd name="connsiteY15" fmla="*/ 991934 h 1214522"/>
                  <a:gd name="connsiteX16" fmla="*/ 232770 w 458386"/>
                  <a:gd name="connsiteY16" fmla="*/ 973493 h 1214522"/>
                  <a:gd name="connsiteX17" fmla="*/ 241465 w 458386"/>
                  <a:gd name="connsiteY17" fmla="*/ 961182 h 1214522"/>
                  <a:gd name="connsiteX18" fmla="*/ 328239 w 458386"/>
                  <a:gd name="connsiteY18" fmla="*/ 910695 h 1214522"/>
                  <a:gd name="connsiteX19" fmla="*/ 333490 w 458386"/>
                  <a:gd name="connsiteY19" fmla="*/ 900679 h 1214522"/>
                  <a:gd name="connsiteX20" fmla="*/ 339559 w 458386"/>
                  <a:gd name="connsiteY20" fmla="*/ 814244 h 1214522"/>
                  <a:gd name="connsiteX21" fmla="*/ 339066 w 458386"/>
                  <a:gd name="connsiteY21" fmla="*/ 809195 h 1214522"/>
                  <a:gd name="connsiteX22" fmla="*/ 326928 w 458386"/>
                  <a:gd name="connsiteY22" fmla="*/ 760265 h 1214522"/>
                  <a:gd name="connsiteX23" fmla="*/ 326435 w 458386"/>
                  <a:gd name="connsiteY23" fmla="*/ 750807 h 1214522"/>
                  <a:gd name="connsiteX24" fmla="*/ 336770 w 458386"/>
                  <a:gd name="connsiteY24" fmla="*/ 676648 h 1214522"/>
                  <a:gd name="connsiteX25" fmla="*/ 336441 w 458386"/>
                  <a:gd name="connsiteY25" fmla="*/ 669928 h 1214522"/>
                  <a:gd name="connsiteX26" fmla="*/ 322498 w 458386"/>
                  <a:gd name="connsiteY26" fmla="*/ 620538 h 1214522"/>
                  <a:gd name="connsiteX27" fmla="*/ 320037 w 458386"/>
                  <a:gd name="connsiteY27" fmla="*/ 615686 h 1214522"/>
                  <a:gd name="connsiteX28" fmla="*/ 275091 w 458386"/>
                  <a:gd name="connsiteY28" fmla="*/ 562330 h 1214522"/>
                  <a:gd name="connsiteX29" fmla="*/ 272794 w 458386"/>
                  <a:gd name="connsiteY29" fmla="*/ 558888 h 1214522"/>
                  <a:gd name="connsiteX30" fmla="*/ 183559 w 458386"/>
                  <a:gd name="connsiteY30" fmla="*/ 393279 h 1214522"/>
                  <a:gd name="connsiteX31" fmla="*/ 180277 w 458386"/>
                  <a:gd name="connsiteY31" fmla="*/ 389607 h 1214522"/>
                  <a:gd name="connsiteX32" fmla="*/ 101540 w 458386"/>
                  <a:gd name="connsiteY32" fmla="*/ 338840 h 1214522"/>
                  <a:gd name="connsiteX33" fmla="*/ 120076 w 458386"/>
                  <a:gd name="connsiteY33" fmla="*/ 309236 h 1214522"/>
                  <a:gd name="connsiteX34" fmla="*/ 126964 w 458386"/>
                  <a:gd name="connsiteY34" fmla="*/ 302762 h 1214522"/>
                  <a:gd name="connsiteX35" fmla="*/ 152884 w 458386"/>
                  <a:gd name="connsiteY35" fmla="*/ 289632 h 1214522"/>
                  <a:gd name="connsiteX36" fmla="*/ 157641 w 458386"/>
                  <a:gd name="connsiteY36" fmla="*/ 272977 h 1214522"/>
                  <a:gd name="connsiteX37" fmla="*/ 141073 w 458386"/>
                  <a:gd name="connsiteY37" fmla="*/ 225587 h 1214522"/>
                  <a:gd name="connsiteX38" fmla="*/ 133690 w 458386"/>
                  <a:gd name="connsiteY38" fmla="*/ 218851 h 1214522"/>
                  <a:gd name="connsiteX39" fmla="*/ 71684 w 458386"/>
                  <a:gd name="connsiteY39" fmla="*/ 218851 h 1214522"/>
                  <a:gd name="connsiteX40" fmla="*/ 56265 w 458386"/>
                  <a:gd name="connsiteY40" fmla="*/ 206671 h 1214522"/>
                  <a:gd name="connsiteX41" fmla="*/ 32643 w 458386"/>
                  <a:gd name="connsiteY41" fmla="*/ 142152 h 1214522"/>
                  <a:gd name="connsiteX42" fmla="*/ 31659 w 458386"/>
                  <a:gd name="connsiteY42" fmla="*/ 139906 h 1214522"/>
                  <a:gd name="connsiteX43" fmla="*/ 3281 w 458386"/>
                  <a:gd name="connsiteY43" fmla="*/ 92140 h 1214522"/>
                  <a:gd name="connsiteX44" fmla="*/ 820 w 458386"/>
                  <a:gd name="connsiteY44" fmla="*/ 73584 h 1214522"/>
                  <a:gd name="connsiteX45" fmla="*/ 9679 w 458386"/>
                  <a:gd name="connsiteY45" fmla="*/ 61273 h 1214522"/>
                  <a:gd name="connsiteX46" fmla="*/ 27066 w 458386"/>
                  <a:gd name="connsiteY46" fmla="*/ 51471 h 1214522"/>
                  <a:gd name="connsiteX47" fmla="*/ 34285 w 458386"/>
                  <a:gd name="connsiteY47" fmla="*/ 49537 h 1214522"/>
                  <a:gd name="connsiteX48" fmla="*/ 81363 w 458386"/>
                  <a:gd name="connsiteY48" fmla="*/ 49537 h 1214522"/>
                  <a:gd name="connsiteX49" fmla="*/ 140745 w 458386"/>
                  <a:gd name="connsiteY49" fmla="*/ 40226 h 1214522"/>
                  <a:gd name="connsiteX50" fmla="*/ 143697 w 458386"/>
                  <a:gd name="connsiteY50" fmla="*/ 38849 h 1214522"/>
                  <a:gd name="connsiteX51" fmla="*/ 189135 w 458386"/>
                  <a:gd name="connsiteY51" fmla="*/ 3278 h 1214522"/>
                  <a:gd name="connsiteX52" fmla="*/ 209148 w 458386"/>
                  <a:gd name="connsiteY52" fmla="*/ 4836 h 1214522"/>
                  <a:gd name="connsiteX53" fmla="*/ 229816 w 458386"/>
                  <a:gd name="connsiteY53" fmla="*/ 26031 h 1214522"/>
                  <a:gd name="connsiteX54" fmla="*/ 233263 w 458386"/>
                  <a:gd name="connsiteY54" fmla="*/ 28112 h 1214522"/>
                  <a:gd name="connsiteX55" fmla="*/ 276076 w 458386"/>
                  <a:gd name="connsiteY55" fmla="*/ 39161 h 1214522"/>
                  <a:gd name="connsiteX56" fmla="*/ 288872 w 458386"/>
                  <a:gd name="connsiteY56" fmla="*/ 65224 h 1214522"/>
                  <a:gd name="connsiteX57" fmla="*/ 284114 w 458386"/>
                  <a:gd name="connsiteY57" fmla="*/ 84780 h 1214522"/>
                  <a:gd name="connsiteX58" fmla="*/ 287066 w 458386"/>
                  <a:gd name="connsiteY58" fmla="*/ 98385 h 1214522"/>
                  <a:gd name="connsiteX59" fmla="*/ 310524 w 458386"/>
                  <a:gd name="connsiteY59" fmla="*/ 122695 h 1214522"/>
                  <a:gd name="connsiteX60" fmla="*/ 313477 w 458386"/>
                  <a:gd name="connsiteY60" fmla="*/ 124711 h 1214522"/>
                  <a:gd name="connsiteX61" fmla="*/ 347104 w 458386"/>
                  <a:gd name="connsiteY61" fmla="*/ 135628 h 1214522"/>
                  <a:gd name="connsiteX62" fmla="*/ 359078 w 458386"/>
                  <a:gd name="connsiteY62" fmla="*/ 150725 h 1214522"/>
                  <a:gd name="connsiteX63" fmla="*/ 352190 w 458386"/>
                  <a:gd name="connsiteY63" fmla="*/ 172559 h 1214522"/>
                  <a:gd name="connsiteX64" fmla="*/ 292973 w 458386"/>
                  <a:gd name="connsiteY64" fmla="*/ 222293 h 1214522"/>
                  <a:gd name="connsiteX65" fmla="*/ 291166 w 458386"/>
                  <a:gd name="connsiteY65" fmla="*/ 224211 h 1214522"/>
                  <a:gd name="connsiteX66" fmla="*/ 239168 w 458386"/>
                  <a:gd name="connsiteY66" fmla="*/ 298205 h 1214522"/>
                  <a:gd name="connsiteX67" fmla="*/ 237035 w 458386"/>
                  <a:gd name="connsiteY67" fmla="*/ 302893 h 1214522"/>
                  <a:gd name="connsiteX68" fmla="*/ 226044 w 458386"/>
                  <a:gd name="connsiteY68" fmla="*/ 348709 h 1214522"/>
                  <a:gd name="connsiteX69" fmla="*/ 227520 w 458386"/>
                  <a:gd name="connsiteY69" fmla="*/ 360232 h 1214522"/>
                  <a:gd name="connsiteX70" fmla="*/ 274108 w 458386"/>
                  <a:gd name="connsiteY70" fmla="*/ 440176 h 1214522"/>
                  <a:gd name="connsiteX71" fmla="*/ 330208 w 458386"/>
                  <a:gd name="connsiteY71" fmla="*/ 545364 h 1214522"/>
                  <a:gd name="connsiteX72" fmla="*/ 332669 w 458386"/>
                  <a:gd name="connsiteY72" fmla="*/ 548413 h 1214522"/>
                  <a:gd name="connsiteX73" fmla="*/ 388606 w 458386"/>
                  <a:gd name="connsiteY73" fmla="*/ 596901 h 1214522"/>
                  <a:gd name="connsiteX74" fmla="*/ 392543 w 458386"/>
                  <a:gd name="connsiteY74" fmla="*/ 601556 h 1214522"/>
                  <a:gd name="connsiteX75" fmla="*/ 428630 w 458386"/>
                  <a:gd name="connsiteY75" fmla="*/ 662322 h 1214522"/>
                  <a:gd name="connsiteX76" fmla="*/ 431420 w 458386"/>
                  <a:gd name="connsiteY76" fmla="*/ 669977 h 1214522"/>
                  <a:gd name="connsiteX77" fmla="*/ 457994 w 458386"/>
                  <a:gd name="connsiteY77" fmla="*/ 816538 h 1214522"/>
                  <a:gd name="connsiteX78" fmla="*/ 458322 w 458386"/>
                  <a:gd name="connsiteY78" fmla="*/ 822210 h 1214522"/>
                  <a:gd name="connsiteX79" fmla="*/ 451924 w 458386"/>
                  <a:gd name="connsiteY79" fmla="*/ 957724 h 1214522"/>
                  <a:gd name="connsiteX80" fmla="*/ 445691 w 458386"/>
                  <a:gd name="connsiteY80" fmla="*/ 972558 h 1214522"/>
                  <a:gd name="connsiteX81" fmla="*/ 395823 w 458386"/>
                  <a:gd name="connsiteY81" fmla="*/ 1021899 h 1214522"/>
                  <a:gd name="connsiteX82" fmla="*/ 394019 w 458386"/>
                  <a:gd name="connsiteY82" fmla="*/ 1023456 h 1214522"/>
                  <a:gd name="connsiteX83" fmla="*/ 324959 w 458386"/>
                  <a:gd name="connsiteY83" fmla="*/ 1074943 h 1214522"/>
                  <a:gd name="connsiteX84" fmla="*/ 323155 w 458386"/>
                  <a:gd name="connsiteY84" fmla="*/ 1076747 h 1214522"/>
                  <a:gd name="connsiteX85" fmla="*/ 272304 w 458386"/>
                  <a:gd name="connsiteY85" fmla="*/ 1142807 h 1214522"/>
                  <a:gd name="connsiteX86" fmla="*/ 270335 w 458386"/>
                  <a:gd name="connsiteY86" fmla="*/ 1144971 h 1214522"/>
                  <a:gd name="connsiteX87" fmla="*/ 202095 w 458386"/>
                  <a:gd name="connsiteY87" fmla="*/ 1210146 h 1214522"/>
                  <a:gd name="connsiteX88" fmla="*/ 191596 w 458386"/>
                  <a:gd name="connsiteY88" fmla="*/ 1214522 h 1214522"/>
                  <a:gd name="connsiteX89" fmla="*/ 113350 w 458386"/>
                  <a:gd name="connsiteY89" fmla="*/ 336185 h 1214522"/>
                  <a:gd name="connsiteX90" fmla="*/ 184870 w 458386"/>
                  <a:gd name="connsiteY90" fmla="*/ 382345 h 1214522"/>
                  <a:gd name="connsiteX91" fmla="*/ 191104 w 458386"/>
                  <a:gd name="connsiteY91" fmla="*/ 389164 h 1214522"/>
                  <a:gd name="connsiteX92" fmla="*/ 280341 w 458386"/>
                  <a:gd name="connsiteY92" fmla="*/ 554773 h 1214522"/>
                  <a:gd name="connsiteX93" fmla="*/ 281653 w 458386"/>
                  <a:gd name="connsiteY93" fmla="*/ 556740 h 1214522"/>
                  <a:gd name="connsiteX94" fmla="*/ 326599 w 458386"/>
                  <a:gd name="connsiteY94" fmla="*/ 610113 h 1214522"/>
                  <a:gd name="connsiteX95" fmla="*/ 330864 w 458386"/>
                  <a:gd name="connsiteY95" fmla="*/ 618178 h 1214522"/>
                  <a:gd name="connsiteX96" fmla="*/ 344643 w 458386"/>
                  <a:gd name="connsiteY96" fmla="*/ 667584 h 1214522"/>
                  <a:gd name="connsiteX97" fmla="*/ 345300 w 458386"/>
                  <a:gd name="connsiteY97" fmla="*/ 677796 h 1214522"/>
                  <a:gd name="connsiteX98" fmla="*/ 334965 w 458386"/>
                  <a:gd name="connsiteY98" fmla="*/ 751938 h 1214522"/>
                  <a:gd name="connsiteX99" fmla="*/ 335294 w 458386"/>
                  <a:gd name="connsiteY99" fmla="*/ 758183 h 1214522"/>
                  <a:gd name="connsiteX100" fmla="*/ 347432 w 458386"/>
                  <a:gd name="connsiteY100" fmla="*/ 807064 h 1214522"/>
                  <a:gd name="connsiteX101" fmla="*/ 348089 w 458386"/>
                  <a:gd name="connsiteY101" fmla="*/ 814801 h 1214522"/>
                  <a:gd name="connsiteX102" fmla="*/ 342020 w 458386"/>
                  <a:gd name="connsiteY102" fmla="*/ 901237 h 1214522"/>
                  <a:gd name="connsiteX103" fmla="*/ 332504 w 458386"/>
                  <a:gd name="connsiteY103" fmla="*/ 918071 h 1214522"/>
                  <a:gd name="connsiteX104" fmla="*/ 245892 w 458386"/>
                  <a:gd name="connsiteY104" fmla="*/ 968559 h 1214522"/>
                  <a:gd name="connsiteX105" fmla="*/ 240972 w 458386"/>
                  <a:gd name="connsiteY105" fmla="*/ 975607 h 1214522"/>
                  <a:gd name="connsiteX106" fmla="*/ 242448 w 458386"/>
                  <a:gd name="connsiteY106" fmla="*/ 987492 h 1214522"/>
                  <a:gd name="connsiteX107" fmla="*/ 248189 w 458386"/>
                  <a:gd name="connsiteY107" fmla="*/ 997098 h 1214522"/>
                  <a:gd name="connsiteX108" fmla="*/ 248845 w 458386"/>
                  <a:gd name="connsiteY108" fmla="*/ 1020375 h 1214522"/>
                  <a:gd name="connsiteX109" fmla="*/ 235722 w 458386"/>
                  <a:gd name="connsiteY109" fmla="*/ 1029833 h 1214522"/>
                  <a:gd name="connsiteX110" fmla="*/ 192744 w 458386"/>
                  <a:gd name="connsiteY110" fmla="*/ 1033307 h 1214522"/>
                  <a:gd name="connsiteX111" fmla="*/ 190121 w 458386"/>
                  <a:gd name="connsiteY111" fmla="*/ 1034209 h 1214522"/>
                  <a:gd name="connsiteX112" fmla="*/ 155999 w 458386"/>
                  <a:gd name="connsiteY112" fmla="*/ 1054978 h 1214522"/>
                  <a:gd name="connsiteX113" fmla="*/ 150915 w 458386"/>
                  <a:gd name="connsiteY113" fmla="*/ 1064109 h 1214522"/>
                  <a:gd name="connsiteX114" fmla="*/ 154524 w 458386"/>
                  <a:gd name="connsiteY114" fmla="*/ 1076009 h 1214522"/>
                  <a:gd name="connsiteX115" fmla="*/ 178308 w 458386"/>
                  <a:gd name="connsiteY115" fmla="*/ 1099532 h 1214522"/>
                  <a:gd name="connsiteX116" fmla="*/ 183394 w 458386"/>
                  <a:gd name="connsiteY116" fmla="*/ 1123317 h 1214522"/>
                  <a:gd name="connsiteX117" fmla="*/ 171420 w 458386"/>
                  <a:gd name="connsiteY117" fmla="*/ 1160035 h 1214522"/>
                  <a:gd name="connsiteX118" fmla="*/ 171913 w 458386"/>
                  <a:gd name="connsiteY118" fmla="*/ 1171477 h 1214522"/>
                  <a:gd name="connsiteX119" fmla="*/ 184706 w 458386"/>
                  <a:gd name="connsiteY119" fmla="*/ 1200245 h 1214522"/>
                  <a:gd name="connsiteX120" fmla="*/ 190611 w 458386"/>
                  <a:gd name="connsiteY120" fmla="*/ 1205785 h 1214522"/>
                  <a:gd name="connsiteX121" fmla="*/ 196190 w 458386"/>
                  <a:gd name="connsiteY121" fmla="*/ 1203884 h 1214522"/>
                  <a:gd name="connsiteX122" fmla="*/ 264428 w 458386"/>
                  <a:gd name="connsiteY122" fmla="*/ 1138627 h 1214522"/>
                  <a:gd name="connsiteX123" fmla="*/ 265413 w 458386"/>
                  <a:gd name="connsiteY123" fmla="*/ 1137512 h 1214522"/>
                  <a:gd name="connsiteX124" fmla="*/ 316429 w 458386"/>
                  <a:gd name="connsiteY124" fmla="*/ 1071452 h 1214522"/>
                  <a:gd name="connsiteX125" fmla="*/ 319873 w 458386"/>
                  <a:gd name="connsiteY125" fmla="*/ 1068026 h 1214522"/>
                  <a:gd name="connsiteX126" fmla="*/ 388934 w 458386"/>
                  <a:gd name="connsiteY126" fmla="*/ 1016522 h 1214522"/>
                  <a:gd name="connsiteX127" fmla="*/ 389918 w 458386"/>
                  <a:gd name="connsiteY127" fmla="*/ 1015686 h 1214522"/>
                  <a:gd name="connsiteX128" fmla="*/ 439786 w 458386"/>
                  <a:gd name="connsiteY128" fmla="*/ 966395 h 1214522"/>
                  <a:gd name="connsiteX129" fmla="*/ 443394 w 458386"/>
                  <a:gd name="connsiteY129" fmla="*/ 957265 h 1214522"/>
                  <a:gd name="connsiteX130" fmla="*/ 449792 w 458386"/>
                  <a:gd name="connsiteY130" fmla="*/ 821768 h 1214522"/>
                  <a:gd name="connsiteX131" fmla="*/ 449463 w 458386"/>
                  <a:gd name="connsiteY131" fmla="*/ 818047 h 1214522"/>
                  <a:gd name="connsiteX132" fmla="*/ 423054 w 458386"/>
                  <a:gd name="connsiteY132" fmla="*/ 671469 h 1214522"/>
                  <a:gd name="connsiteX133" fmla="*/ 421249 w 458386"/>
                  <a:gd name="connsiteY133" fmla="*/ 666650 h 1214522"/>
                  <a:gd name="connsiteX134" fmla="*/ 385162 w 458386"/>
                  <a:gd name="connsiteY134" fmla="*/ 605917 h 1214522"/>
                  <a:gd name="connsiteX135" fmla="*/ 383029 w 458386"/>
                  <a:gd name="connsiteY135" fmla="*/ 603360 h 1214522"/>
                  <a:gd name="connsiteX136" fmla="*/ 327092 w 458386"/>
                  <a:gd name="connsiteY136" fmla="*/ 554872 h 1214522"/>
                  <a:gd name="connsiteX137" fmla="*/ 322662 w 458386"/>
                  <a:gd name="connsiteY137" fmla="*/ 549364 h 1214522"/>
                  <a:gd name="connsiteX138" fmla="*/ 266725 w 458386"/>
                  <a:gd name="connsiteY138" fmla="*/ 444307 h 1214522"/>
                  <a:gd name="connsiteX139" fmla="*/ 220139 w 458386"/>
                  <a:gd name="connsiteY139" fmla="*/ 364494 h 1214522"/>
                  <a:gd name="connsiteX140" fmla="*/ 217678 w 458386"/>
                  <a:gd name="connsiteY140" fmla="*/ 346627 h 1214522"/>
                  <a:gd name="connsiteX141" fmla="*/ 228669 w 458386"/>
                  <a:gd name="connsiteY141" fmla="*/ 300795 h 1214522"/>
                  <a:gd name="connsiteX142" fmla="*/ 232113 w 458386"/>
                  <a:gd name="connsiteY142" fmla="*/ 293156 h 1214522"/>
                  <a:gd name="connsiteX143" fmla="*/ 284278 w 458386"/>
                  <a:gd name="connsiteY143" fmla="*/ 219162 h 1214522"/>
                  <a:gd name="connsiteX144" fmla="*/ 287394 w 458386"/>
                  <a:gd name="connsiteY144" fmla="*/ 215638 h 1214522"/>
                  <a:gd name="connsiteX145" fmla="*/ 346776 w 458386"/>
                  <a:gd name="connsiteY145" fmla="*/ 165904 h 1214522"/>
                  <a:gd name="connsiteX146" fmla="*/ 350712 w 458386"/>
                  <a:gd name="connsiteY146" fmla="*/ 152299 h 1214522"/>
                  <a:gd name="connsiteX147" fmla="*/ 344479 w 458386"/>
                  <a:gd name="connsiteY147" fmla="*/ 143742 h 1214522"/>
                  <a:gd name="connsiteX148" fmla="*/ 310852 w 458386"/>
                  <a:gd name="connsiteY148" fmla="*/ 132808 h 1214522"/>
                  <a:gd name="connsiteX149" fmla="*/ 304290 w 458386"/>
                  <a:gd name="connsiteY149" fmla="*/ 128579 h 1214522"/>
                  <a:gd name="connsiteX150" fmla="*/ 280996 w 458386"/>
                  <a:gd name="connsiteY150" fmla="*/ 104254 h 1214522"/>
                  <a:gd name="connsiteX151" fmla="*/ 275748 w 458386"/>
                  <a:gd name="connsiteY151" fmla="*/ 82681 h 1214522"/>
                  <a:gd name="connsiteX152" fmla="*/ 280506 w 458386"/>
                  <a:gd name="connsiteY152" fmla="*/ 63126 h 1214522"/>
                  <a:gd name="connsiteX153" fmla="*/ 273944 w 458386"/>
                  <a:gd name="connsiteY153" fmla="*/ 47406 h 1214522"/>
                  <a:gd name="connsiteX154" fmla="*/ 231130 w 458386"/>
                  <a:gd name="connsiteY154" fmla="*/ 36357 h 1214522"/>
                  <a:gd name="connsiteX155" fmla="*/ 223583 w 458386"/>
                  <a:gd name="connsiteY155" fmla="*/ 31948 h 1214522"/>
                  <a:gd name="connsiteX156" fmla="*/ 203078 w 458386"/>
                  <a:gd name="connsiteY156" fmla="*/ 10753 h 1214522"/>
                  <a:gd name="connsiteX157" fmla="*/ 194386 w 458386"/>
                  <a:gd name="connsiteY157" fmla="*/ 9950 h 1214522"/>
                  <a:gd name="connsiteX158" fmla="*/ 149111 w 458386"/>
                  <a:gd name="connsiteY158" fmla="*/ 45537 h 1214522"/>
                  <a:gd name="connsiteX159" fmla="*/ 142057 w 458386"/>
                  <a:gd name="connsiteY159" fmla="*/ 48668 h 1214522"/>
                  <a:gd name="connsiteX160" fmla="*/ 83496 w 458386"/>
                  <a:gd name="connsiteY160" fmla="*/ 57913 h 1214522"/>
                  <a:gd name="connsiteX161" fmla="*/ 81363 w 458386"/>
                  <a:gd name="connsiteY161" fmla="*/ 58077 h 1214522"/>
                  <a:gd name="connsiteX162" fmla="*/ 34285 w 458386"/>
                  <a:gd name="connsiteY162" fmla="*/ 58077 h 1214522"/>
                  <a:gd name="connsiteX163" fmla="*/ 31331 w 458386"/>
                  <a:gd name="connsiteY163" fmla="*/ 58896 h 1214522"/>
                  <a:gd name="connsiteX164" fmla="*/ 14108 w 458386"/>
                  <a:gd name="connsiteY164" fmla="*/ 68699 h 1214522"/>
                  <a:gd name="connsiteX165" fmla="*/ 9186 w 458386"/>
                  <a:gd name="connsiteY165" fmla="*/ 75731 h 1214522"/>
                  <a:gd name="connsiteX166" fmla="*/ 10662 w 458386"/>
                  <a:gd name="connsiteY166" fmla="*/ 87681 h 1214522"/>
                  <a:gd name="connsiteX167" fmla="*/ 39040 w 458386"/>
                  <a:gd name="connsiteY167" fmla="*/ 135431 h 1214522"/>
                  <a:gd name="connsiteX168" fmla="*/ 40844 w 458386"/>
                  <a:gd name="connsiteY168" fmla="*/ 139136 h 1214522"/>
                  <a:gd name="connsiteX169" fmla="*/ 64467 w 458386"/>
                  <a:gd name="connsiteY169" fmla="*/ 203655 h 1214522"/>
                  <a:gd name="connsiteX170" fmla="*/ 71848 w 458386"/>
                  <a:gd name="connsiteY170" fmla="*/ 210195 h 1214522"/>
                  <a:gd name="connsiteX171" fmla="*/ 133690 w 458386"/>
                  <a:gd name="connsiteY171" fmla="*/ 210195 h 1214522"/>
                  <a:gd name="connsiteX172" fmla="*/ 149275 w 458386"/>
                  <a:gd name="connsiteY172" fmla="*/ 222719 h 1214522"/>
                  <a:gd name="connsiteX173" fmla="*/ 165843 w 458386"/>
                  <a:gd name="connsiteY173" fmla="*/ 270108 h 1214522"/>
                  <a:gd name="connsiteX174" fmla="*/ 156820 w 458386"/>
                  <a:gd name="connsiteY174" fmla="*/ 297270 h 1214522"/>
                  <a:gd name="connsiteX175" fmla="*/ 130903 w 458386"/>
                  <a:gd name="connsiteY175" fmla="*/ 310400 h 1214522"/>
                  <a:gd name="connsiteX176" fmla="*/ 127293 w 458386"/>
                  <a:gd name="connsiteY176" fmla="*/ 313777 h 1214522"/>
                  <a:gd name="connsiteX177" fmla="*/ 113350 w 458386"/>
                  <a:gd name="connsiteY177" fmla="*/ 336169 h 121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58386" h="1214522">
                    <a:moveTo>
                      <a:pt x="191596" y="1214522"/>
                    </a:moveTo>
                    <a:cubicBezTo>
                      <a:pt x="190775" y="1214522"/>
                      <a:pt x="189792" y="1214440"/>
                      <a:pt x="188971" y="1214260"/>
                    </a:cubicBezTo>
                    <a:cubicBezTo>
                      <a:pt x="183723" y="1213227"/>
                      <a:pt x="179294" y="1209424"/>
                      <a:pt x="176833" y="1203769"/>
                    </a:cubicBezTo>
                    <a:lnTo>
                      <a:pt x="164037" y="1175001"/>
                    </a:lnTo>
                    <a:cubicBezTo>
                      <a:pt x="161578" y="1169559"/>
                      <a:pt x="161250" y="1163149"/>
                      <a:pt x="163218" y="1157379"/>
                    </a:cubicBezTo>
                    <a:lnTo>
                      <a:pt x="175193" y="1120661"/>
                    </a:lnTo>
                    <a:cubicBezTo>
                      <a:pt x="176997" y="1115350"/>
                      <a:pt x="175849" y="1109055"/>
                      <a:pt x="172403" y="1105679"/>
                    </a:cubicBezTo>
                    <a:lnTo>
                      <a:pt x="148454" y="1082156"/>
                    </a:lnTo>
                    <a:cubicBezTo>
                      <a:pt x="143861" y="1077566"/>
                      <a:pt x="141564" y="1070469"/>
                      <a:pt x="142385" y="1063158"/>
                    </a:cubicBezTo>
                    <a:cubicBezTo>
                      <a:pt x="143206" y="1056355"/>
                      <a:pt x="146486" y="1050716"/>
                      <a:pt x="151570" y="1047650"/>
                    </a:cubicBezTo>
                    <a:lnTo>
                      <a:pt x="185691" y="1026898"/>
                    </a:lnTo>
                    <a:cubicBezTo>
                      <a:pt x="187660" y="1025685"/>
                      <a:pt x="189792" y="1024964"/>
                      <a:pt x="192089" y="1024784"/>
                    </a:cubicBezTo>
                    <a:lnTo>
                      <a:pt x="235067" y="1021308"/>
                    </a:lnTo>
                    <a:cubicBezTo>
                      <a:pt x="238347" y="1021046"/>
                      <a:pt x="240315" y="1018145"/>
                      <a:pt x="241136" y="1016457"/>
                    </a:cubicBezTo>
                    <a:cubicBezTo>
                      <a:pt x="243104" y="1012637"/>
                      <a:pt x="243761" y="1006539"/>
                      <a:pt x="240808" y="1001523"/>
                    </a:cubicBezTo>
                    <a:lnTo>
                      <a:pt x="235231" y="991934"/>
                    </a:lnTo>
                    <a:cubicBezTo>
                      <a:pt x="231949" y="986639"/>
                      <a:pt x="231130" y="979754"/>
                      <a:pt x="232770" y="973493"/>
                    </a:cubicBezTo>
                    <a:cubicBezTo>
                      <a:pt x="234082" y="968034"/>
                      <a:pt x="237364" y="963658"/>
                      <a:pt x="241465" y="961182"/>
                    </a:cubicBezTo>
                    <a:lnTo>
                      <a:pt x="328239" y="910695"/>
                    </a:lnTo>
                    <a:cubicBezTo>
                      <a:pt x="331029" y="909023"/>
                      <a:pt x="333161" y="905089"/>
                      <a:pt x="333490" y="900679"/>
                    </a:cubicBezTo>
                    <a:lnTo>
                      <a:pt x="339559" y="814244"/>
                    </a:lnTo>
                    <a:cubicBezTo>
                      <a:pt x="339559" y="812523"/>
                      <a:pt x="339395" y="810802"/>
                      <a:pt x="339066" y="809195"/>
                    </a:cubicBezTo>
                    <a:lnTo>
                      <a:pt x="326928" y="760265"/>
                    </a:lnTo>
                    <a:cubicBezTo>
                      <a:pt x="326271" y="757232"/>
                      <a:pt x="326107" y="753954"/>
                      <a:pt x="326435" y="750807"/>
                    </a:cubicBezTo>
                    <a:lnTo>
                      <a:pt x="336770" y="676648"/>
                    </a:lnTo>
                    <a:cubicBezTo>
                      <a:pt x="337098" y="674386"/>
                      <a:pt x="336934" y="672059"/>
                      <a:pt x="336441" y="669928"/>
                    </a:cubicBezTo>
                    <a:lnTo>
                      <a:pt x="322498" y="620538"/>
                    </a:lnTo>
                    <a:cubicBezTo>
                      <a:pt x="322006" y="618670"/>
                      <a:pt x="321187" y="616998"/>
                      <a:pt x="320037" y="615686"/>
                    </a:cubicBezTo>
                    <a:lnTo>
                      <a:pt x="275091" y="562330"/>
                    </a:lnTo>
                    <a:cubicBezTo>
                      <a:pt x="274272" y="561330"/>
                      <a:pt x="273451" y="560167"/>
                      <a:pt x="272794" y="558888"/>
                    </a:cubicBezTo>
                    <a:lnTo>
                      <a:pt x="183559" y="393279"/>
                    </a:lnTo>
                    <a:cubicBezTo>
                      <a:pt x="182738" y="391688"/>
                      <a:pt x="181590" y="390410"/>
                      <a:pt x="180277" y="389607"/>
                    </a:cubicBezTo>
                    <a:lnTo>
                      <a:pt x="101540" y="338840"/>
                    </a:lnTo>
                    <a:lnTo>
                      <a:pt x="120076" y="309236"/>
                    </a:lnTo>
                    <a:cubicBezTo>
                      <a:pt x="121880" y="306368"/>
                      <a:pt x="124177" y="304122"/>
                      <a:pt x="126964" y="302762"/>
                    </a:cubicBezTo>
                    <a:lnTo>
                      <a:pt x="152884" y="289632"/>
                    </a:lnTo>
                    <a:cubicBezTo>
                      <a:pt x="157641" y="287205"/>
                      <a:pt x="159772" y="279419"/>
                      <a:pt x="157641" y="272977"/>
                    </a:cubicBezTo>
                    <a:lnTo>
                      <a:pt x="141073" y="225587"/>
                    </a:lnTo>
                    <a:cubicBezTo>
                      <a:pt x="139760" y="221489"/>
                      <a:pt x="136808" y="218851"/>
                      <a:pt x="133690" y="218851"/>
                    </a:cubicBezTo>
                    <a:lnTo>
                      <a:pt x="71684" y="218851"/>
                    </a:lnTo>
                    <a:cubicBezTo>
                      <a:pt x="65124" y="218851"/>
                      <a:pt x="59054" y="214064"/>
                      <a:pt x="56265" y="206671"/>
                    </a:cubicBezTo>
                    <a:lnTo>
                      <a:pt x="32643" y="142152"/>
                    </a:lnTo>
                    <a:cubicBezTo>
                      <a:pt x="32480" y="141349"/>
                      <a:pt x="32152" y="140595"/>
                      <a:pt x="31659" y="139906"/>
                    </a:cubicBezTo>
                    <a:lnTo>
                      <a:pt x="3281" y="92140"/>
                    </a:lnTo>
                    <a:cubicBezTo>
                      <a:pt x="-1" y="86829"/>
                      <a:pt x="-820" y="79879"/>
                      <a:pt x="820" y="73584"/>
                    </a:cubicBezTo>
                    <a:cubicBezTo>
                      <a:pt x="2296" y="68092"/>
                      <a:pt x="5414" y="63732"/>
                      <a:pt x="9679" y="61273"/>
                    </a:cubicBezTo>
                    <a:lnTo>
                      <a:pt x="27066" y="51471"/>
                    </a:lnTo>
                    <a:cubicBezTo>
                      <a:pt x="29198" y="50192"/>
                      <a:pt x="31659" y="49537"/>
                      <a:pt x="34285" y="49537"/>
                    </a:cubicBezTo>
                    <a:lnTo>
                      <a:pt x="81363" y="49537"/>
                    </a:lnTo>
                    <a:lnTo>
                      <a:pt x="140745" y="40226"/>
                    </a:lnTo>
                    <a:cubicBezTo>
                      <a:pt x="141728" y="40062"/>
                      <a:pt x="142878" y="39603"/>
                      <a:pt x="143697" y="38849"/>
                    </a:cubicBezTo>
                    <a:lnTo>
                      <a:pt x="189135" y="3278"/>
                    </a:lnTo>
                    <a:cubicBezTo>
                      <a:pt x="195205" y="-1623"/>
                      <a:pt x="203571" y="-967"/>
                      <a:pt x="209148" y="4836"/>
                    </a:cubicBezTo>
                    <a:lnTo>
                      <a:pt x="229816" y="26031"/>
                    </a:lnTo>
                    <a:cubicBezTo>
                      <a:pt x="230802" y="27080"/>
                      <a:pt x="231949" y="27801"/>
                      <a:pt x="233263" y="28112"/>
                    </a:cubicBezTo>
                    <a:lnTo>
                      <a:pt x="276076" y="39161"/>
                    </a:lnTo>
                    <a:cubicBezTo>
                      <a:pt x="285754" y="41652"/>
                      <a:pt x="291659" y="53586"/>
                      <a:pt x="288872" y="65224"/>
                    </a:cubicBezTo>
                    <a:lnTo>
                      <a:pt x="284114" y="84780"/>
                    </a:lnTo>
                    <a:cubicBezTo>
                      <a:pt x="282800" y="89763"/>
                      <a:pt x="284114" y="95221"/>
                      <a:pt x="287066" y="98385"/>
                    </a:cubicBezTo>
                    <a:lnTo>
                      <a:pt x="310524" y="122695"/>
                    </a:lnTo>
                    <a:cubicBezTo>
                      <a:pt x="311345" y="123662"/>
                      <a:pt x="312492" y="124350"/>
                      <a:pt x="313477" y="124711"/>
                    </a:cubicBezTo>
                    <a:lnTo>
                      <a:pt x="347104" y="135628"/>
                    </a:lnTo>
                    <a:cubicBezTo>
                      <a:pt x="353173" y="137611"/>
                      <a:pt x="357603" y="143266"/>
                      <a:pt x="359078" y="150725"/>
                    </a:cubicBezTo>
                    <a:cubicBezTo>
                      <a:pt x="360718" y="159134"/>
                      <a:pt x="358095" y="167707"/>
                      <a:pt x="352190" y="172559"/>
                    </a:cubicBezTo>
                    <a:lnTo>
                      <a:pt x="292973" y="222293"/>
                    </a:lnTo>
                    <a:cubicBezTo>
                      <a:pt x="292316" y="222801"/>
                      <a:pt x="291823" y="223440"/>
                      <a:pt x="291166" y="224211"/>
                    </a:cubicBezTo>
                    <a:lnTo>
                      <a:pt x="239168" y="298205"/>
                    </a:lnTo>
                    <a:cubicBezTo>
                      <a:pt x="238183" y="299516"/>
                      <a:pt x="237528" y="301122"/>
                      <a:pt x="237035" y="302893"/>
                    </a:cubicBezTo>
                    <a:lnTo>
                      <a:pt x="226044" y="348709"/>
                    </a:lnTo>
                    <a:cubicBezTo>
                      <a:pt x="225061" y="352659"/>
                      <a:pt x="225551" y="356970"/>
                      <a:pt x="227520" y="360232"/>
                    </a:cubicBezTo>
                    <a:lnTo>
                      <a:pt x="274108" y="440176"/>
                    </a:lnTo>
                    <a:lnTo>
                      <a:pt x="330208" y="545364"/>
                    </a:lnTo>
                    <a:cubicBezTo>
                      <a:pt x="330864" y="546594"/>
                      <a:pt x="331685" y="547626"/>
                      <a:pt x="332669" y="548413"/>
                    </a:cubicBezTo>
                    <a:lnTo>
                      <a:pt x="388606" y="596901"/>
                    </a:lnTo>
                    <a:cubicBezTo>
                      <a:pt x="390082" y="598163"/>
                      <a:pt x="391395" y="599737"/>
                      <a:pt x="392543" y="601556"/>
                    </a:cubicBezTo>
                    <a:lnTo>
                      <a:pt x="428630" y="662322"/>
                    </a:lnTo>
                    <a:cubicBezTo>
                      <a:pt x="430108" y="664617"/>
                      <a:pt x="430927" y="667190"/>
                      <a:pt x="431420" y="669977"/>
                    </a:cubicBezTo>
                    <a:lnTo>
                      <a:pt x="457994" y="816538"/>
                    </a:lnTo>
                    <a:cubicBezTo>
                      <a:pt x="458322" y="818374"/>
                      <a:pt x="458486" y="820292"/>
                      <a:pt x="458322" y="822210"/>
                    </a:cubicBezTo>
                    <a:lnTo>
                      <a:pt x="451924" y="957724"/>
                    </a:lnTo>
                    <a:cubicBezTo>
                      <a:pt x="451760" y="963543"/>
                      <a:pt x="449463" y="968936"/>
                      <a:pt x="445691" y="972558"/>
                    </a:cubicBezTo>
                    <a:lnTo>
                      <a:pt x="395823" y="1021899"/>
                    </a:lnTo>
                    <a:cubicBezTo>
                      <a:pt x="395332" y="1022489"/>
                      <a:pt x="394675" y="1023013"/>
                      <a:pt x="394019" y="1023456"/>
                    </a:cubicBezTo>
                    <a:lnTo>
                      <a:pt x="324959" y="1074943"/>
                    </a:lnTo>
                    <a:cubicBezTo>
                      <a:pt x="324302" y="1075452"/>
                      <a:pt x="323810" y="1076058"/>
                      <a:pt x="323155" y="1076747"/>
                    </a:cubicBezTo>
                    <a:lnTo>
                      <a:pt x="272304" y="1142807"/>
                    </a:lnTo>
                    <a:cubicBezTo>
                      <a:pt x="271647" y="1143610"/>
                      <a:pt x="270990" y="1144331"/>
                      <a:pt x="270335" y="1144971"/>
                    </a:cubicBezTo>
                    <a:lnTo>
                      <a:pt x="202095" y="1210146"/>
                    </a:lnTo>
                    <a:cubicBezTo>
                      <a:pt x="199141" y="1212998"/>
                      <a:pt x="195369" y="1214522"/>
                      <a:pt x="191596" y="1214522"/>
                    </a:cubicBezTo>
                    <a:close/>
                    <a:moveTo>
                      <a:pt x="113350" y="336185"/>
                    </a:moveTo>
                    <a:lnTo>
                      <a:pt x="184870" y="382345"/>
                    </a:lnTo>
                    <a:cubicBezTo>
                      <a:pt x="187495" y="383919"/>
                      <a:pt x="189628" y="386279"/>
                      <a:pt x="191104" y="389164"/>
                    </a:cubicBezTo>
                    <a:lnTo>
                      <a:pt x="280341" y="554773"/>
                    </a:lnTo>
                    <a:cubicBezTo>
                      <a:pt x="280670" y="555511"/>
                      <a:pt x="281160" y="556183"/>
                      <a:pt x="281653" y="556740"/>
                    </a:cubicBezTo>
                    <a:lnTo>
                      <a:pt x="326599" y="610113"/>
                    </a:lnTo>
                    <a:cubicBezTo>
                      <a:pt x="328568" y="612359"/>
                      <a:pt x="329881" y="615146"/>
                      <a:pt x="330864" y="618178"/>
                    </a:cubicBezTo>
                    <a:lnTo>
                      <a:pt x="344643" y="667584"/>
                    </a:lnTo>
                    <a:cubicBezTo>
                      <a:pt x="345628" y="670846"/>
                      <a:pt x="345792" y="674370"/>
                      <a:pt x="345300" y="677796"/>
                    </a:cubicBezTo>
                    <a:lnTo>
                      <a:pt x="334965" y="751938"/>
                    </a:lnTo>
                    <a:cubicBezTo>
                      <a:pt x="334637" y="754003"/>
                      <a:pt x="334801" y="756183"/>
                      <a:pt x="335294" y="758183"/>
                    </a:cubicBezTo>
                    <a:lnTo>
                      <a:pt x="347432" y="807064"/>
                    </a:lnTo>
                    <a:cubicBezTo>
                      <a:pt x="347925" y="809556"/>
                      <a:pt x="348253" y="812146"/>
                      <a:pt x="348089" y="814801"/>
                    </a:cubicBezTo>
                    <a:lnTo>
                      <a:pt x="342020" y="901237"/>
                    </a:lnTo>
                    <a:cubicBezTo>
                      <a:pt x="341527" y="908515"/>
                      <a:pt x="337919" y="914957"/>
                      <a:pt x="332504" y="918071"/>
                    </a:cubicBezTo>
                    <a:lnTo>
                      <a:pt x="245892" y="968559"/>
                    </a:lnTo>
                    <a:cubicBezTo>
                      <a:pt x="243597" y="969854"/>
                      <a:pt x="241791" y="972427"/>
                      <a:pt x="240972" y="975607"/>
                    </a:cubicBezTo>
                    <a:cubicBezTo>
                      <a:pt x="239987" y="979689"/>
                      <a:pt x="240479" y="984148"/>
                      <a:pt x="242448" y="987492"/>
                    </a:cubicBezTo>
                    <a:lnTo>
                      <a:pt x="248189" y="997098"/>
                    </a:lnTo>
                    <a:cubicBezTo>
                      <a:pt x="252290" y="1004015"/>
                      <a:pt x="252454" y="1013145"/>
                      <a:pt x="248845" y="1020375"/>
                    </a:cubicBezTo>
                    <a:cubicBezTo>
                      <a:pt x="245892" y="1025931"/>
                      <a:pt x="241136" y="1029390"/>
                      <a:pt x="235722" y="1029833"/>
                    </a:cubicBezTo>
                    <a:lnTo>
                      <a:pt x="192744" y="1033307"/>
                    </a:lnTo>
                    <a:cubicBezTo>
                      <a:pt x="191925" y="1033389"/>
                      <a:pt x="190940" y="1033685"/>
                      <a:pt x="190121" y="1034209"/>
                    </a:cubicBezTo>
                    <a:lnTo>
                      <a:pt x="155999" y="1054978"/>
                    </a:lnTo>
                    <a:cubicBezTo>
                      <a:pt x="153376" y="1056601"/>
                      <a:pt x="151408" y="1060027"/>
                      <a:pt x="150915" y="1064109"/>
                    </a:cubicBezTo>
                    <a:cubicBezTo>
                      <a:pt x="150423" y="1068747"/>
                      <a:pt x="151734" y="1073304"/>
                      <a:pt x="154524" y="1076009"/>
                    </a:cubicBezTo>
                    <a:lnTo>
                      <a:pt x="178308" y="1099532"/>
                    </a:lnTo>
                    <a:cubicBezTo>
                      <a:pt x="184051" y="1105154"/>
                      <a:pt x="186184" y="1114957"/>
                      <a:pt x="183394" y="1123317"/>
                    </a:cubicBezTo>
                    <a:lnTo>
                      <a:pt x="171420" y="1160035"/>
                    </a:lnTo>
                    <a:cubicBezTo>
                      <a:pt x="170106" y="1163723"/>
                      <a:pt x="170271" y="1168018"/>
                      <a:pt x="171913" y="1171477"/>
                    </a:cubicBezTo>
                    <a:lnTo>
                      <a:pt x="184706" y="1200245"/>
                    </a:lnTo>
                    <a:cubicBezTo>
                      <a:pt x="186020" y="1203277"/>
                      <a:pt x="188152" y="1205293"/>
                      <a:pt x="190611" y="1205785"/>
                    </a:cubicBezTo>
                    <a:cubicBezTo>
                      <a:pt x="192580" y="1206129"/>
                      <a:pt x="194550" y="1205523"/>
                      <a:pt x="196190" y="1203884"/>
                    </a:cubicBezTo>
                    <a:lnTo>
                      <a:pt x="264428" y="1138627"/>
                    </a:lnTo>
                    <a:cubicBezTo>
                      <a:pt x="264757" y="1138233"/>
                      <a:pt x="265085" y="1137889"/>
                      <a:pt x="265413" y="1137512"/>
                    </a:cubicBezTo>
                    <a:lnTo>
                      <a:pt x="316429" y="1071452"/>
                    </a:lnTo>
                    <a:cubicBezTo>
                      <a:pt x="317414" y="1070141"/>
                      <a:pt x="318562" y="1068977"/>
                      <a:pt x="319873" y="1068026"/>
                    </a:cubicBezTo>
                    <a:lnTo>
                      <a:pt x="388934" y="1016522"/>
                    </a:lnTo>
                    <a:cubicBezTo>
                      <a:pt x="389263" y="1016277"/>
                      <a:pt x="389589" y="1015981"/>
                      <a:pt x="389918" y="1015686"/>
                    </a:cubicBezTo>
                    <a:lnTo>
                      <a:pt x="439786" y="966395"/>
                    </a:lnTo>
                    <a:cubicBezTo>
                      <a:pt x="441918" y="964280"/>
                      <a:pt x="443230" y="960937"/>
                      <a:pt x="443394" y="957265"/>
                    </a:cubicBezTo>
                    <a:lnTo>
                      <a:pt x="449792" y="821768"/>
                    </a:lnTo>
                    <a:cubicBezTo>
                      <a:pt x="449792" y="820489"/>
                      <a:pt x="449792" y="819227"/>
                      <a:pt x="449463" y="818047"/>
                    </a:cubicBezTo>
                    <a:lnTo>
                      <a:pt x="423054" y="671469"/>
                    </a:lnTo>
                    <a:cubicBezTo>
                      <a:pt x="422725" y="669682"/>
                      <a:pt x="422070" y="668059"/>
                      <a:pt x="421249" y="666650"/>
                    </a:cubicBezTo>
                    <a:lnTo>
                      <a:pt x="385162" y="605917"/>
                    </a:lnTo>
                    <a:cubicBezTo>
                      <a:pt x="384505" y="604901"/>
                      <a:pt x="383848" y="604032"/>
                      <a:pt x="383029" y="603360"/>
                    </a:cubicBezTo>
                    <a:lnTo>
                      <a:pt x="327092" y="554872"/>
                    </a:lnTo>
                    <a:cubicBezTo>
                      <a:pt x="325288" y="553397"/>
                      <a:pt x="323810" y="551544"/>
                      <a:pt x="322662" y="549364"/>
                    </a:cubicBezTo>
                    <a:lnTo>
                      <a:pt x="266725" y="444307"/>
                    </a:lnTo>
                    <a:lnTo>
                      <a:pt x="220139" y="364494"/>
                    </a:lnTo>
                    <a:cubicBezTo>
                      <a:pt x="217185" y="359347"/>
                      <a:pt x="216202" y="352676"/>
                      <a:pt x="217678" y="346627"/>
                    </a:cubicBezTo>
                    <a:lnTo>
                      <a:pt x="228669" y="300795"/>
                    </a:lnTo>
                    <a:cubicBezTo>
                      <a:pt x="229326" y="297926"/>
                      <a:pt x="230473" y="295369"/>
                      <a:pt x="232113" y="293156"/>
                    </a:cubicBezTo>
                    <a:lnTo>
                      <a:pt x="284278" y="219162"/>
                    </a:lnTo>
                    <a:cubicBezTo>
                      <a:pt x="285261" y="217769"/>
                      <a:pt x="286247" y="216605"/>
                      <a:pt x="287394" y="215638"/>
                    </a:cubicBezTo>
                    <a:lnTo>
                      <a:pt x="346776" y="165904"/>
                    </a:lnTo>
                    <a:cubicBezTo>
                      <a:pt x="350712" y="162642"/>
                      <a:pt x="351533" y="156708"/>
                      <a:pt x="350712" y="152299"/>
                    </a:cubicBezTo>
                    <a:cubicBezTo>
                      <a:pt x="349893" y="147938"/>
                      <a:pt x="347432" y="144742"/>
                      <a:pt x="344479" y="143742"/>
                    </a:cubicBezTo>
                    <a:lnTo>
                      <a:pt x="310852" y="132808"/>
                    </a:lnTo>
                    <a:cubicBezTo>
                      <a:pt x="308391" y="132005"/>
                      <a:pt x="306259" y="130579"/>
                      <a:pt x="304290" y="128579"/>
                    </a:cubicBezTo>
                    <a:lnTo>
                      <a:pt x="280996" y="104254"/>
                    </a:lnTo>
                    <a:cubicBezTo>
                      <a:pt x="275912" y="98992"/>
                      <a:pt x="273944" y="90517"/>
                      <a:pt x="275748" y="82681"/>
                    </a:cubicBezTo>
                    <a:lnTo>
                      <a:pt x="280506" y="63126"/>
                    </a:lnTo>
                    <a:cubicBezTo>
                      <a:pt x="282146" y="56192"/>
                      <a:pt x="279028" y="48701"/>
                      <a:pt x="273944" y="47406"/>
                    </a:cubicBezTo>
                    <a:lnTo>
                      <a:pt x="231130" y="36357"/>
                    </a:lnTo>
                    <a:cubicBezTo>
                      <a:pt x="228341" y="35636"/>
                      <a:pt x="225716" y="34128"/>
                      <a:pt x="223583" y="31948"/>
                    </a:cubicBezTo>
                    <a:lnTo>
                      <a:pt x="203078" y="10753"/>
                    </a:lnTo>
                    <a:cubicBezTo>
                      <a:pt x="200455" y="8065"/>
                      <a:pt x="197173" y="7737"/>
                      <a:pt x="194386" y="9950"/>
                    </a:cubicBezTo>
                    <a:lnTo>
                      <a:pt x="149111" y="45537"/>
                    </a:lnTo>
                    <a:cubicBezTo>
                      <a:pt x="146979" y="47192"/>
                      <a:pt x="144682" y="48258"/>
                      <a:pt x="142057" y="48668"/>
                    </a:cubicBezTo>
                    <a:lnTo>
                      <a:pt x="83496" y="57913"/>
                    </a:lnTo>
                    <a:cubicBezTo>
                      <a:pt x="82839" y="58028"/>
                      <a:pt x="82018" y="58077"/>
                      <a:pt x="81363" y="58077"/>
                    </a:cubicBezTo>
                    <a:lnTo>
                      <a:pt x="34285" y="58077"/>
                    </a:lnTo>
                    <a:cubicBezTo>
                      <a:pt x="33299" y="58077"/>
                      <a:pt x="32316" y="58355"/>
                      <a:pt x="31331" y="58896"/>
                    </a:cubicBezTo>
                    <a:lnTo>
                      <a:pt x="14108" y="68699"/>
                    </a:lnTo>
                    <a:cubicBezTo>
                      <a:pt x="11811" y="69961"/>
                      <a:pt x="10007" y="72534"/>
                      <a:pt x="9186" y="75731"/>
                    </a:cubicBezTo>
                    <a:cubicBezTo>
                      <a:pt x="8037" y="79846"/>
                      <a:pt x="8694" y="84304"/>
                      <a:pt x="10662" y="87681"/>
                    </a:cubicBezTo>
                    <a:lnTo>
                      <a:pt x="39040" y="135431"/>
                    </a:lnTo>
                    <a:cubicBezTo>
                      <a:pt x="39861" y="136579"/>
                      <a:pt x="40354" y="137808"/>
                      <a:pt x="40844" y="139136"/>
                    </a:cubicBezTo>
                    <a:lnTo>
                      <a:pt x="64467" y="203655"/>
                    </a:lnTo>
                    <a:cubicBezTo>
                      <a:pt x="65943" y="207622"/>
                      <a:pt x="68732" y="210195"/>
                      <a:pt x="71848" y="210195"/>
                    </a:cubicBezTo>
                    <a:lnTo>
                      <a:pt x="133690" y="210195"/>
                    </a:lnTo>
                    <a:cubicBezTo>
                      <a:pt x="140581" y="210195"/>
                      <a:pt x="146650" y="215113"/>
                      <a:pt x="149275" y="222719"/>
                    </a:cubicBezTo>
                    <a:lnTo>
                      <a:pt x="165843" y="270108"/>
                    </a:lnTo>
                    <a:cubicBezTo>
                      <a:pt x="169452" y="280698"/>
                      <a:pt x="165515" y="292877"/>
                      <a:pt x="156820" y="297270"/>
                    </a:cubicBezTo>
                    <a:lnTo>
                      <a:pt x="130903" y="310400"/>
                    </a:lnTo>
                    <a:cubicBezTo>
                      <a:pt x="129590" y="311072"/>
                      <a:pt x="128278" y="312236"/>
                      <a:pt x="127293" y="313777"/>
                    </a:cubicBezTo>
                    <a:lnTo>
                      <a:pt x="113350" y="33616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8" name="Graphic 9">
              <a:extLst>
                <a:ext uri="{FF2B5EF4-FFF2-40B4-BE49-F238E27FC236}">
                  <a16:creationId xmlns:a16="http://schemas.microsoft.com/office/drawing/2014/main" id="{349FC008-DDE1-2574-EFA6-088A661689D7}"/>
                </a:ext>
              </a:extLst>
            </p:cNvPr>
            <p:cNvGrpSpPr/>
            <p:nvPr/>
          </p:nvGrpSpPr>
          <p:grpSpPr>
            <a:xfrm>
              <a:off x="14173031" y="6949909"/>
              <a:ext cx="576002" cy="1542480"/>
              <a:chOff x="14173031" y="6949909"/>
              <a:chExt cx="576002" cy="1542480"/>
            </a:xfrm>
            <a:grpFill/>
          </p:grpSpPr>
          <p:sp>
            <p:nvSpPr>
              <p:cNvPr id="1529" name="Freeform 1528">
                <a:extLst>
                  <a:ext uri="{FF2B5EF4-FFF2-40B4-BE49-F238E27FC236}">
                    <a16:creationId xmlns:a16="http://schemas.microsoft.com/office/drawing/2014/main" id="{B92EEA9B-7999-B01E-F7E4-94FF4B171595}"/>
                  </a:ext>
                </a:extLst>
              </p:cNvPr>
              <p:cNvSpPr/>
              <p:nvPr/>
            </p:nvSpPr>
            <p:spPr>
              <a:xfrm>
                <a:off x="14177953" y="6954209"/>
                <a:ext cx="566787" cy="1518968"/>
              </a:xfrm>
              <a:custGeom>
                <a:avLst/>
                <a:gdLst>
                  <a:gd name="connsiteX0" fmla="*/ 399596 w 566787"/>
                  <a:gd name="connsiteY0" fmla="*/ 1518968 h 1518968"/>
                  <a:gd name="connsiteX1" fmla="*/ 393198 w 566787"/>
                  <a:gd name="connsiteY1" fmla="*/ 1462006 h 1518968"/>
                  <a:gd name="connsiteX2" fmla="*/ 394182 w 566787"/>
                  <a:gd name="connsiteY2" fmla="*/ 1453269 h 1518968"/>
                  <a:gd name="connsiteX3" fmla="*/ 410914 w 566787"/>
                  <a:gd name="connsiteY3" fmla="*/ 1402306 h 1518968"/>
                  <a:gd name="connsiteX4" fmla="*/ 410095 w 566787"/>
                  <a:gd name="connsiteY4" fmla="*/ 1387438 h 1518968"/>
                  <a:gd name="connsiteX5" fmla="*/ 392542 w 566787"/>
                  <a:gd name="connsiteY5" fmla="*/ 1350343 h 1518968"/>
                  <a:gd name="connsiteX6" fmla="*/ 390902 w 566787"/>
                  <a:gd name="connsiteY6" fmla="*/ 1340262 h 1518968"/>
                  <a:gd name="connsiteX7" fmla="*/ 396807 w 566787"/>
                  <a:gd name="connsiteY7" fmla="*/ 1261744 h 1518968"/>
                  <a:gd name="connsiteX8" fmla="*/ 393855 w 566787"/>
                  <a:gd name="connsiteY8" fmla="*/ 1249564 h 1518968"/>
                  <a:gd name="connsiteX9" fmla="*/ 371546 w 566787"/>
                  <a:gd name="connsiteY9" fmla="*/ 1215715 h 1518968"/>
                  <a:gd name="connsiteX10" fmla="*/ 369085 w 566787"/>
                  <a:gd name="connsiteY10" fmla="*/ 1209387 h 1518968"/>
                  <a:gd name="connsiteX11" fmla="*/ 349235 w 566787"/>
                  <a:gd name="connsiteY11" fmla="*/ 1114674 h 1518968"/>
                  <a:gd name="connsiteX12" fmla="*/ 348909 w 566787"/>
                  <a:gd name="connsiteY12" fmla="*/ 1112707 h 1518968"/>
                  <a:gd name="connsiteX13" fmla="*/ 337918 w 566787"/>
                  <a:gd name="connsiteY13" fmla="*/ 1011666 h 1518968"/>
                  <a:gd name="connsiteX14" fmla="*/ 336606 w 566787"/>
                  <a:gd name="connsiteY14" fmla="*/ 1006421 h 1518968"/>
                  <a:gd name="connsiteX15" fmla="*/ 317085 w 566787"/>
                  <a:gd name="connsiteY15" fmla="*/ 957867 h 1518968"/>
                  <a:gd name="connsiteX16" fmla="*/ 298056 w 566787"/>
                  <a:gd name="connsiteY16" fmla="*/ 952556 h 1518968"/>
                  <a:gd name="connsiteX17" fmla="*/ 269185 w 566787"/>
                  <a:gd name="connsiteY17" fmla="*/ 981783 h 1518968"/>
                  <a:gd name="connsiteX18" fmla="*/ 268037 w 566787"/>
                  <a:gd name="connsiteY18" fmla="*/ 982833 h 1518968"/>
                  <a:gd name="connsiteX19" fmla="*/ 199142 w 566787"/>
                  <a:gd name="connsiteY19" fmla="*/ 1037877 h 1518968"/>
                  <a:gd name="connsiteX20" fmla="*/ 190612 w 566787"/>
                  <a:gd name="connsiteY20" fmla="*/ 1040106 h 1518968"/>
                  <a:gd name="connsiteX21" fmla="*/ 162070 w 566787"/>
                  <a:gd name="connsiteY21" fmla="*/ 1034320 h 1518968"/>
                  <a:gd name="connsiteX22" fmla="*/ 159444 w 566787"/>
                  <a:gd name="connsiteY22" fmla="*/ 1033419 h 1518968"/>
                  <a:gd name="connsiteX23" fmla="*/ 132214 w 566787"/>
                  <a:gd name="connsiteY23" fmla="*/ 1019747 h 1518968"/>
                  <a:gd name="connsiteX24" fmla="*/ 124504 w 566787"/>
                  <a:gd name="connsiteY24" fmla="*/ 1000372 h 1518968"/>
                  <a:gd name="connsiteX25" fmla="*/ 141565 w 566787"/>
                  <a:gd name="connsiteY25" fmla="*/ 916330 h 1518968"/>
                  <a:gd name="connsiteX26" fmla="*/ 141729 w 566787"/>
                  <a:gd name="connsiteY26" fmla="*/ 908560 h 1518968"/>
                  <a:gd name="connsiteX27" fmla="*/ 129098 w 566787"/>
                  <a:gd name="connsiteY27" fmla="*/ 837074 h 1518968"/>
                  <a:gd name="connsiteX28" fmla="*/ 127294 w 566787"/>
                  <a:gd name="connsiteY28" fmla="*/ 831730 h 1518968"/>
                  <a:gd name="connsiteX29" fmla="*/ 83659 w 566787"/>
                  <a:gd name="connsiteY29" fmla="*/ 745557 h 1518968"/>
                  <a:gd name="connsiteX30" fmla="*/ 82019 w 566787"/>
                  <a:gd name="connsiteY30" fmla="*/ 731837 h 1518968"/>
                  <a:gd name="connsiteX31" fmla="*/ 87267 w 566787"/>
                  <a:gd name="connsiteY31" fmla="*/ 709806 h 1518968"/>
                  <a:gd name="connsiteX32" fmla="*/ 54624 w 566787"/>
                  <a:gd name="connsiteY32" fmla="*/ 701134 h 1518968"/>
                  <a:gd name="connsiteX33" fmla="*/ 47734 w 566787"/>
                  <a:gd name="connsiteY33" fmla="*/ 695840 h 1518968"/>
                  <a:gd name="connsiteX34" fmla="*/ 7217 w 566787"/>
                  <a:gd name="connsiteY34" fmla="*/ 635517 h 1518968"/>
                  <a:gd name="connsiteX35" fmla="*/ 4265 w 566787"/>
                  <a:gd name="connsiteY35" fmla="*/ 626288 h 1518968"/>
                  <a:gd name="connsiteX36" fmla="*/ 0 w 566787"/>
                  <a:gd name="connsiteY36" fmla="*/ 565867 h 1518968"/>
                  <a:gd name="connsiteX37" fmla="*/ 22966 w 566787"/>
                  <a:gd name="connsiteY37" fmla="*/ 578440 h 1518968"/>
                  <a:gd name="connsiteX38" fmla="*/ 22966 w 566787"/>
                  <a:gd name="connsiteY38" fmla="*/ 528723 h 1518968"/>
                  <a:gd name="connsiteX39" fmla="*/ 30182 w 566787"/>
                  <a:gd name="connsiteY39" fmla="*/ 513937 h 1518968"/>
                  <a:gd name="connsiteX40" fmla="*/ 45601 w 566787"/>
                  <a:gd name="connsiteY40" fmla="*/ 504528 h 1518968"/>
                  <a:gd name="connsiteX41" fmla="*/ 52491 w 566787"/>
                  <a:gd name="connsiteY41" fmla="*/ 485709 h 1518968"/>
                  <a:gd name="connsiteX42" fmla="*/ 49702 w 566787"/>
                  <a:gd name="connsiteY42" fmla="*/ 471399 h 1518968"/>
                  <a:gd name="connsiteX43" fmla="*/ 51835 w 566787"/>
                  <a:gd name="connsiteY43" fmla="*/ 457614 h 1518968"/>
                  <a:gd name="connsiteX44" fmla="*/ 61843 w 566787"/>
                  <a:gd name="connsiteY44" fmla="*/ 439992 h 1518968"/>
                  <a:gd name="connsiteX45" fmla="*/ 64466 w 566787"/>
                  <a:gd name="connsiteY45" fmla="*/ 430812 h 1518968"/>
                  <a:gd name="connsiteX46" fmla="*/ 65944 w 566787"/>
                  <a:gd name="connsiteY46" fmla="*/ 371637 h 1518968"/>
                  <a:gd name="connsiteX47" fmla="*/ 82183 w 566787"/>
                  <a:gd name="connsiteY47" fmla="*/ 356524 h 1518968"/>
                  <a:gd name="connsiteX48" fmla="*/ 105311 w 566787"/>
                  <a:gd name="connsiteY48" fmla="*/ 365244 h 1518968"/>
                  <a:gd name="connsiteX49" fmla="*/ 119746 w 566787"/>
                  <a:gd name="connsiteY49" fmla="*/ 357720 h 1518968"/>
                  <a:gd name="connsiteX50" fmla="*/ 143205 w 566787"/>
                  <a:gd name="connsiteY50" fmla="*/ 304987 h 1518968"/>
                  <a:gd name="connsiteX51" fmla="*/ 144845 w 566787"/>
                  <a:gd name="connsiteY51" fmla="*/ 298037 h 1518968"/>
                  <a:gd name="connsiteX52" fmla="*/ 146649 w 566787"/>
                  <a:gd name="connsiteY52" fmla="*/ 265351 h 1518968"/>
                  <a:gd name="connsiteX53" fmla="*/ 148617 w 566787"/>
                  <a:gd name="connsiteY53" fmla="*/ 257762 h 1518968"/>
                  <a:gd name="connsiteX54" fmla="*/ 179457 w 566787"/>
                  <a:gd name="connsiteY54" fmla="*/ 195389 h 1518968"/>
                  <a:gd name="connsiteX55" fmla="*/ 181425 w 566787"/>
                  <a:gd name="connsiteY55" fmla="*/ 186603 h 1518968"/>
                  <a:gd name="connsiteX56" fmla="*/ 181425 w 566787"/>
                  <a:gd name="connsiteY56" fmla="*/ 155032 h 1518968"/>
                  <a:gd name="connsiteX57" fmla="*/ 188151 w 566787"/>
                  <a:gd name="connsiteY57" fmla="*/ 140640 h 1518968"/>
                  <a:gd name="connsiteX58" fmla="*/ 259835 w 566787"/>
                  <a:gd name="connsiteY58" fmla="*/ 90923 h 1518968"/>
                  <a:gd name="connsiteX59" fmla="*/ 268858 w 566787"/>
                  <a:gd name="connsiteY59" fmla="*/ 89464 h 1518968"/>
                  <a:gd name="connsiteX60" fmla="*/ 290018 w 566787"/>
                  <a:gd name="connsiteY60" fmla="*/ 96266 h 1518968"/>
                  <a:gd name="connsiteX61" fmla="*/ 305603 w 566787"/>
                  <a:gd name="connsiteY61" fmla="*/ 78498 h 1518968"/>
                  <a:gd name="connsiteX62" fmla="*/ 304125 w 566787"/>
                  <a:gd name="connsiteY62" fmla="*/ 62859 h 1518968"/>
                  <a:gd name="connsiteX63" fmla="*/ 310851 w 566787"/>
                  <a:gd name="connsiteY63" fmla="*/ 46435 h 1518968"/>
                  <a:gd name="connsiteX64" fmla="*/ 317741 w 566787"/>
                  <a:gd name="connsiteY64" fmla="*/ 41861 h 1518968"/>
                  <a:gd name="connsiteX65" fmla="*/ 324303 w 566787"/>
                  <a:gd name="connsiteY65" fmla="*/ 24256 h 1518968"/>
                  <a:gd name="connsiteX66" fmla="*/ 321514 w 566787"/>
                  <a:gd name="connsiteY66" fmla="*/ 5504 h 1518968"/>
                  <a:gd name="connsiteX67" fmla="*/ 349564 w 566787"/>
                  <a:gd name="connsiteY67" fmla="*/ 176 h 1518968"/>
                  <a:gd name="connsiteX68" fmla="*/ 362523 w 566787"/>
                  <a:gd name="connsiteY68" fmla="*/ 8503 h 1518968"/>
                  <a:gd name="connsiteX69" fmla="*/ 377287 w 566787"/>
                  <a:gd name="connsiteY69" fmla="*/ 43255 h 1518968"/>
                  <a:gd name="connsiteX70" fmla="*/ 382207 w 566787"/>
                  <a:gd name="connsiteY70" fmla="*/ 49729 h 1518968"/>
                  <a:gd name="connsiteX71" fmla="*/ 400253 w 566787"/>
                  <a:gd name="connsiteY71" fmla="*/ 62597 h 1518968"/>
                  <a:gd name="connsiteX72" fmla="*/ 406813 w 566787"/>
                  <a:gd name="connsiteY72" fmla="*/ 76170 h 1518968"/>
                  <a:gd name="connsiteX73" fmla="*/ 408781 w 566787"/>
                  <a:gd name="connsiteY73" fmla="*/ 130559 h 1518968"/>
                  <a:gd name="connsiteX74" fmla="*/ 408781 w 566787"/>
                  <a:gd name="connsiteY74" fmla="*/ 132034 h 1518968"/>
                  <a:gd name="connsiteX75" fmla="*/ 406813 w 566787"/>
                  <a:gd name="connsiteY75" fmla="*/ 191554 h 1518968"/>
                  <a:gd name="connsiteX76" fmla="*/ 402548 w 566787"/>
                  <a:gd name="connsiteY76" fmla="*/ 202946 h 1518968"/>
                  <a:gd name="connsiteX77" fmla="*/ 350385 w 566787"/>
                  <a:gd name="connsiteY77" fmla="*/ 264154 h 1518968"/>
                  <a:gd name="connsiteX78" fmla="*/ 346284 w 566787"/>
                  <a:gd name="connsiteY78" fmla="*/ 274301 h 1518968"/>
                  <a:gd name="connsiteX79" fmla="*/ 339558 w 566787"/>
                  <a:gd name="connsiteY79" fmla="*/ 344623 h 1518968"/>
                  <a:gd name="connsiteX80" fmla="*/ 354157 w 566787"/>
                  <a:gd name="connsiteY80" fmla="*/ 362736 h 1518968"/>
                  <a:gd name="connsiteX81" fmla="*/ 395003 w 566787"/>
                  <a:gd name="connsiteY81" fmla="*/ 354442 h 1518968"/>
                  <a:gd name="connsiteX82" fmla="*/ 409274 w 566787"/>
                  <a:gd name="connsiteY82" fmla="*/ 366818 h 1518968"/>
                  <a:gd name="connsiteX83" fmla="*/ 418625 w 566787"/>
                  <a:gd name="connsiteY83" fmla="*/ 418518 h 1518968"/>
                  <a:gd name="connsiteX84" fmla="*/ 427153 w 566787"/>
                  <a:gd name="connsiteY84" fmla="*/ 430337 h 1518968"/>
                  <a:gd name="connsiteX85" fmla="*/ 449300 w 566787"/>
                  <a:gd name="connsiteY85" fmla="*/ 439287 h 1518968"/>
                  <a:gd name="connsiteX86" fmla="*/ 457502 w 566787"/>
                  <a:gd name="connsiteY86" fmla="*/ 460236 h 1518968"/>
                  <a:gd name="connsiteX87" fmla="*/ 447003 w 566787"/>
                  <a:gd name="connsiteY87" fmla="*/ 499168 h 1518968"/>
                  <a:gd name="connsiteX88" fmla="*/ 453401 w 566787"/>
                  <a:gd name="connsiteY88" fmla="*/ 519182 h 1518968"/>
                  <a:gd name="connsiteX89" fmla="*/ 491621 w 566787"/>
                  <a:gd name="connsiteY89" fmla="*/ 543541 h 1518968"/>
                  <a:gd name="connsiteX90" fmla="*/ 514258 w 566787"/>
                  <a:gd name="connsiteY90" fmla="*/ 556228 h 1518968"/>
                  <a:gd name="connsiteX91" fmla="*/ 523936 w 566787"/>
                  <a:gd name="connsiteY91" fmla="*/ 556392 h 1518968"/>
                  <a:gd name="connsiteX92" fmla="*/ 565110 w 566787"/>
                  <a:gd name="connsiteY92" fmla="*/ 535148 h 1518968"/>
                  <a:gd name="connsiteX93" fmla="*/ 566750 w 566787"/>
                  <a:gd name="connsiteY93" fmla="*/ 559720 h 1518968"/>
                  <a:gd name="connsiteX94" fmla="*/ 561830 w 566787"/>
                  <a:gd name="connsiteY94" fmla="*/ 574145 h 1518968"/>
                  <a:gd name="connsiteX95" fmla="*/ 514094 w 566787"/>
                  <a:gd name="connsiteY95" fmla="*/ 621321 h 1518968"/>
                  <a:gd name="connsiteX96" fmla="*/ 510979 w 566787"/>
                  <a:gd name="connsiteY96" fmla="*/ 625813 h 1518968"/>
                  <a:gd name="connsiteX97" fmla="*/ 500644 w 566787"/>
                  <a:gd name="connsiteY97" fmla="*/ 647958 h 1518968"/>
                  <a:gd name="connsiteX98" fmla="*/ 494575 w 566787"/>
                  <a:gd name="connsiteY98" fmla="*/ 654581 h 1518968"/>
                  <a:gd name="connsiteX99" fmla="*/ 463243 w 566787"/>
                  <a:gd name="connsiteY99" fmla="*/ 671285 h 1518968"/>
                  <a:gd name="connsiteX100" fmla="*/ 460454 w 566787"/>
                  <a:gd name="connsiteY100" fmla="*/ 673416 h 1518968"/>
                  <a:gd name="connsiteX101" fmla="*/ 428139 w 566787"/>
                  <a:gd name="connsiteY101" fmla="*/ 705347 h 1518968"/>
                  <a:gd name="connsiteX102" fmla="*/ 421084 w 566787"/>
                  <a:gd name="connsiteY102" fmla="*/ 708675 h 1518968"/>
                  <a:gd name="connsiteX103" fmla="*/ 387129 w 566787"/>
                  <a:gd name="connsiteY103" fmla="*/ 710740 h 1518968"/>
                  <a:gd name="connsiteX104" fmla="*/ 375974 w 566787"/>
                  <a:gd name="connsiteY104" fmla="*/ 721002 h 1518968"/>
                  <a:gd name="connsiteX105" fmla="*/ 353336 w 566787"/>
                  <a:gd name="connsiteY105" fmla="*/ 794389 h 1518968"/>
                  <a:gd name="connsiteX106" fmla="*/ 346612 w 566787"/>
                  <a:gd name="connsiteY106" fmla="*/ 803339 h 1518968"/>
                  <a:gd name="connsiteX107" fmla="*/ 336933 w 566787"/>
                  <a:gd name="connsiteY107" fmla="*/ 808798 h 1518968"/>
                  <a:gd name="connsiteX108" fmla="*/ 330863 w 566787"/>
                  <a:gd name="connsiteY108" fmla="*/ 831911 h 1518968"/>
                  <a:gd name="connsiteX109" fmla="*/ 355469 w 566787"/>
                  <a:gd name="connsiteY109" fmla="*/ 887431 h 1518968"/>
                  <a:gd name="connsiteX110" fmla="*/ 356782 w 566787"/>
                  <a:gd name="connsiteY110" fmla="*/ 889824 h 1518968"/>
                  <a:gd name="connsiteX111" fmla="*/ 394674 w 566787"/>
                  <a:gd name="connsiteY111" fmla="*/ 948049 h 1518968"/>
                  <a:gd name="connsiteX112" fmla="*/ 395495 w 566787"/>
                  <a:gd name="connsiteY112" fmla="*/ 949622 h 1518968"/>
                  <a:gd name="connsiteX113" fmla="*/ 418787 w 566787"/>
                  <a:gd name="connsiteY113" fmla="*/ 995750 h 1518968"/>
                  <a:gd name="connsiteX114" fmla="*/ 419772 w 566787"/>
                  <a:gd name="connsiteY114" fmla="*/ 1011502 h 1518968"/>
                  <a:gd name="connsiteX115" fmla="*/ 399104 w 566787"/>
                  <a:gd name="connsiteY115" fmla="*/ 1069825 h 1518968"/>
                  <a:gd name="connsiteX116" fmla="*/ 393855 w 566787"/>
                  <a:gd name="connsiteY116" fmla="*/ 1077185 h 1518968"/>
                  <a:gd name="connsiteX117" fmla="*/ 376795 w 566787"/>
                  <a:gd name="connsiteY117" fmla="*/ 1089955 h 1518968"/>
                  <a:gd name="connsiteX118" fmla="*/ 389754 w 566787"/>
                  <a:gd name="connsiteY118" fmla="*/ 1129542 h 1518968"/>
                  <a:gd name="connsiteX119" fmla="*/ 391723 w 566787"/>
                  <a:gd name="connsiteY119" fmla="*/ 1133804 h 1518968"/>
                  <a:gd name="connsiteX120" fmla="*/ 431911 w 566787"/>
                  <a:gd name="connsiteY120" fmla="*/ 1194274 h 1518968"/>
                  <a:gd name="connsiteX121" fmla="*/ 434865 w 566787"/>
                  <a:gd name="connsiteY121" fmla="*/ 1201814 h 1518968"/>
                  <a:gd name="connsiteX122" fmla="*/ 440770 w 566787"/>
                  <a:gd name="connsiteY122" fmla="*/ 1242139 h 1518968"/>
                  <a:gd name="connsiteX123" fmla="*/ 441098 w 566787"/>
                  <a:gd name="connsiteY123" fmla="*/ 1245237 h 1518968"/>
                  <a:gd name="connsiteX124" fmla="*/ 441098 w 566787"/>
                  <a:gd name="connsiteY124" fmla="*/ 1278021 h 1518968"/>
                  <a:gd name="connsiteX125" fmla="*/ 442081 w 566787"/>
                  <a:gd name="connsiteY125" fmla="*/ 1284513 h 1518968"/>
                  <a:gd name="connsiteX126" fmla="*/ 463736 w 566787"/>
                  <a:gd name="connsiteY126" fmla="*/ 1349032 h 1518968"/>
                  <a:gd name="connsiteX127" fmla="*/ 462750 w 566787"/>
                  <a:gd name="connsiteY127" fmla="*/ 1364112 h 1518968"/>
                  <a:gd name="connsiteX128" fmla="*/ 429943 w 566787"/>
                  <a:gd name="connsiteY128" fmla="*/ 1432828 h 1518968"/>
                  <a:gd name="connsiteX129" fmla="*/ 429122 w 566787"/>
                  <a:gd name="connsiteY129" fmla="*/ 1434680 h 1518968"/>
                  <a:gd name="connsiteX130" fmla="*/ 399760 w 566787"/>
                  <a:gd name="connsiteY130" fmla="*/ 1518968 h 151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66787" h="1518968">
                    <a:moveTo>
                      <a:pt x="399596" y="1518968"/>
                    </a:moveTo>
                    <a:lnTo>
                      <a:pt x="393198" y="1462006"/>
                    </a:lnTo>
                    <a:cubicBezTo>
                      <a:pt x="392870" y="1459039"/>
                      <a:pt x="393198" y="1456023"/>
                      <a:pt x="394182" y="1453269"/>
                    </a:cubicBezTo>
                    <a:lnTo>
                      <a:pt x="410914" y="1402306"/>
                    </a:lnTo>
                    <a:cubicBezTo>
                      <a:pt x="412392" y="1397470"/>
                      <a:pt x="412227" y="1391929"/>
                      <a:pt x="410095" y="1387438"/>
                    </a:cubicBezTo>
                    <a:lnTo>
                      <a:pt x="392542" y="1350343"/>
                    </a:lnTo>
                    <a:cubicBezTo>
                      <a:pt x="391230" y="1347327"/>
                      <a:pt x="390573" y="1343786"/>
                      <a:pt x="390902" y="1340262"/>
                    </a:cubicBezTo>
                    <a:lnTo>
                      <a:pt x="396807" y="1261744"/>
                    </a:lnTo>
                    <a:cubicBezTo>
                      <a:pt x="397135" y="1257334"/>
                      <a:pt x="396152" y="1252941"/>
                      <a:pt x="393855" y="1249564"/>
                    </a:cubicBezTo>
                    <a:lnTo>
                      <a:pt x="371546" y="1215715"/>
                    </a:lnTo>
                    <a:cubicBezTo>
                      <a:pt x="370397" y="1213879"/>
                      <a:pt x="369576" y="1211715"/>
                      <a:pt x="369085" y="1209387"/>
                    </a:cubicBezTo>
                    <a:lnTo>
                      <a:pt x="349235" y="1114674"/>
                    </a:lnTo>
                    <a:cubicBezTo>
                      <a:pt x="349071" y="1114035"/>
                      <a:pt x="349071" y="1113379"/>
                      <a:pt x="348909" y="1112707"/>
                    </a:cubicBezTo>
                    <a:lnTo>
                      <a:pt x="337918" y="1011666"/>
                    </a:lnTo>
                    <a:cubicBezTo>
                      <a:pt x="337754" y="1009830"/>
                      <a:pt x="337261" y="1008060"/>
                      <a:pt x="336606" y="1006421"/>
                    </a:cubicBezTo>
                    <a:lnTo>
                      <a:pt x="317085" y="957867"/>
                    </a:lnTo>
                    <a:cubicBezTo>
                      <a:pt x="313476" y="948802"/>
                      <a:pt x="304289" y="946245"/>
                      <a:pt x="298056" y="952556"/>
                    </a:cubicBezTo>
                    <a:lnTo>
                      <a:pt x="269185" y="981783"/>
                    </a:lnTo>
                    <a:cubicBezTo>
                      <a:pt x="268858" y="982160"/>
                      <a:pt x="268530" y="982505"/>
                      <a:pt x="268037" y="982833"/>
                    </a:cubicBezTo>
                    <a:lnTo>
                      <a:pt x="199142" y="1037877"/>
                    </a:lnTo>
                    <a:cubicBezTo>
                      <a:pt x="196681" y="1039926"/>
                      <a:pt x="193564" y="1040713"/>
                      <a:pt x="190612" y="1040106"/>
                    </a:cubicBezTo>
                    <a:lnTo>
                      <a:pt x="162070" y="1034320"/>
                    </a:lnTo>
                    <a:cubicBezTo>
                      <a:pt x="161249" y="1034139"/>
                      <a:pt x="160265" y="1033845"/>
                      <a:pt x="159444" y="1033419"/>
                    </a:cubicBezTo>
                    <a:lnTo>
                      <a:pt x="132214" y="1019747"/>
                    </a:lnTo>
                    <a:cubicBezTo>
                      <a:pt x="126144" y="1016748"/>
                      <a:pt x="122864" y="1008404"/>
                      <a:pt x="124504" y="1000372"/>
                    </a:cubicBezTo>
                    <a:lnTo>
                      <a:pt x="141565" y="916330"/>
                    </a:lnTo>
                    <a:cubicBezTo>
                      <a:pt x="142055" y="913789"/>
                      <a:pt x="142055" y="911117"/>
                      <a:pt x="141729" y="908560"/>
                    </a:cubicBezTo>
                    <a:lnTo>
                      <a:pt x="129098" y="837074"/>
                    </a:lnTo>
                    <a:cubicBezTo>
                      <a:pt x="128769" y="835172"/>
                      <a:pt x="128113" y="833369"/>
                      <a:pt x="127294" y="831730"/>
                    </a:cubicBezTo>
                    <a:lnTo>
                      <a:pt x="83659" y="745557"/>
                    </a:lnTo>
                    <a:cubicBezTo>
                      <a:pt x="81526" y="741508"/>
                      <a:pt x="81034" y="736476"/>
                      <a:pt x="82019" y="731837"/>
                    </a:cubicBezTo>
                    <a:lnTo>
                      <a:pt x="87267" y="709806"/>
                    </a:lnTo>
                    <a:lnTo>
                      <a:pt x="54624" y="701134"/>
                    </a:lnTo>
                    <a:cubicBezTo>
                      <a:pt x="51999" y="700413"/>
                      <a:pt x="49540" y="698561"/>
                      <a:pt x="47734" y="695840"/>
                    </a:cubicBezTo>
                    <a:lnTo>
                      <a:pt x="7217" y="635517"/>
                    </a:lnTo>
                    <a:cubicBezTo>
                      <a:pt x="5413" y="632927"/>
                      <a:pt x="4429" y="629697"/>
                      <a:pt x="4265" y="626288"/>
                    </a:cubicBezTo>
                    <a:lnTo>
                      <a:pt x="0" y="565867"/>
                    </a:lnTo>
                    <a:lnTo>
                      <a:pt x="22966" y="578440"/>
                    </a:lnTo>
                    <a:lnTo>
                      <a:pt x="22966" y="528723"/>
                    </a:lnTo>
                    <a:cubicBezTo>
                      <a:pt x="22966" y="522395"/>
                      <a:pt x="25753" y="516642"/>
                      <a:pt x="30182" y="513937"/>
                    </a:cubicBezTo>
                    <a:lnTo>
                      <a:pt x="45601" y="504528"/>
                    </a:lnTo>
                    <a:cubicBezTo>
                      <a:pt x="51180" y="501200"/>
                      <a:pt x="53967" y="493299"/>
                      <a:pt x="52491" y="485709"/>
                    </a:cubicBezTo>
                    <a:lnTo>
                      <a:pt x="49702" y="471399"/>
                    </a:lnTo>
                    <a:cubicBezTo>
                      <a:pt x="48719" y="466629"/>
                      <a:pt x="49540" y="461564"/>
                      <a:pt x="51835" y="457614"/>
                    </a:cubicBezTo>
                    <a:lnTo>
                      <a:pt x="61843" y="439992"/>
                    </a:lnTo>
                    <a:cubicBezTo>
                      <a:pt x="63483" y="437320"/>
                      <a:pt x="64302" y="434124"/>
                      <a:pt x="64466" y="430812"/>
                    </a:cubicBezTo>
                    <a:lnTo>
                      <a:pt x="65944" y="371637"/>
                    </a:lnTo>
                    <a:cubicBezTo>
                      <a:pt x="66270" y="360998"/>
                      <a:pt x="74308" y="353540"/>
                      <a:pt x="82183" y="356524"/>
                    </a:cubicBezTo>
                    <a:lnTo>
                      <a:pt x="105311" y="365244"/>
                    </a:lnTo>
                    <a:cubicBezTo>
                      <a:pt x="110890" y="367343"/>
                      <a:pt x="116795" y="364244"/>
                      <a:pt x="119746" y="357720"/>
                    </a:cubicBezTo>
                    <a:lnTo>
                      <a:pt x="143205" y="304987"/>
                    </a:lnTo>
                    <a:cubicBezTo>
                      <a:pt x="144188" y="302856"/>
                      <a:pt x="144681" y="300479"/>
                      <a:pt x="144845" y="298037"/>
                    </a:cubicBezTo>
                    <a:lnTo>
                      <a:pt x="146649" y="265351"/>
                    </a:lnTo>
                    <a:cubicBezTo>
                      <a:pt x="146813" y="262646"/>
                      <a:pt x="147634" y="260040"/>
                      <a:pt x="148617" y="257762"/>
                    </a:cubicBezTo>
                    <a:lnTo>
                      <a:pt x="179457" y="195389"/>
                    </a:lnTo>
                    <a:cubicBezTo>
                      <a:pt x="180770" y="192766"/>
                      <a:pt x="181425" y="189718"/>
                      <a:pt x="181425" y="186603"/>
                    </a:cubicBezTo>
                    <a:lnTo>
                      <a:pt x="181425" y="155032"/>
                    </a:lnTo>
                    <a:cubicBezTo>
                      <a:pt x="181425" y="149016"/>
                      <a:pt x="184050" y="143476"/>
                      <a:pt x="188151" y="140640"/>
                    </a:cubicBezTo>
                    <a:lnTo>
                      <a:pt x="259835" y="90923"/>
                    </a:lnTo>
                    <a:cubicBezTo>
                      <a:pt x="262625" y="89021"/>
                      <a:pt x="265741" y="88497"/>
                      <a:pt x="268858" y="89464"/>
                    </a:cubicBezTo>
                    <a:lnTo>
                      <a:pt x="290018" y="96266"/>
                    </a:lnTo>
                    <a:cubicBezTo>
                      <a:pt x="298548" y="99004"/>
                      <a:pt x="306586" y="89824"/>
                      <a:pt x="305603" y="78498"/>
                    </a:cubicBezTo>
                    <a:lnTo>
                      <a:pt x="304125" y="62859"/>
                    </a:lnTo>
                    <a:cubicBezTo>
                      <a:pt x="303634" y="56106"/>
                      <a:pt x="306258" y="49565"/>
                      <a:pt x="310851" y="46435"/>
                    </a:cubicBezTo>
                    <a:lnTo>
                      <a:pt x="317741" y="41861"/>
                    </a:lnTo>
                    <a:cubicBezTo>
                      <a:pt x="322661" y="38533"/>
                      <a:pt x="325451" y="31370"/>
                      <a:pt x="324303" y="24256"/>
                    </a:cubicBezTo>
                    <a:lnTo>
                      <a:pt x="321514" y="5504"/>
                    </a:lnTo>
                    <a:lnTo>
                      <a:pt x="349564" y="176"/>
                    </a:lnTo>
                    <a:cubicBezTo>
                      <a:pt x="354814" y="-824"/>
                      <a:pt x="359898" y="2504"/>
                      <a:pt x="362523" y="8503"/>
                    </a:cubicBezTo>
                    <a:lnTo>
                      <a:pt x="377287" y="43255"/>
                    </a:lnTo>
                    <a:cubicBezTo>
                      <a:pt x="378270" y="45992"/>
                      <a:pt x="380075" y="48238"/>
                      <a:pt x="382207" y="49729"/>
                    </a:cubicBezTo>
                    <a:lnTo>
                      <a:pt x="400253" y="62597"/>
                    </a:lnTo>
                    <a:cubicBezTo>
                      <a:pt x="404190" y="65335"/>
                      <a:pt x="406649" y="70482"/>
                      <a:pt x="406813" y="76170"/>
                    </a:cubicBezTo>
                    <a:lnTo>
                      <a:pt x="408781" y="130559"/>
                    </a:lnTo>
                    <a:cubicBezTo>
                      <a:pt x="408781" y="131051"/>
                      <a:pt x="408781" y="131542"/>
                      <a:pt x="408781" y="132034"/>
                    </a:cubicBezTo>
                    <a:lnTo>
                      <a:pt x="406813" y="191554"/>
                    </a:lnTo>
                    <a:cubicBezTo>
                      <a:pt x="406649" y="195914"/>
                      <a:pt x="405173" y="200012"/>
                      <a:pt x="402548" y="202946"/>
                    </a:cubicBezTo>
                    <a:lnTo>
                      <a:pt x="350385" y="264154"/>
                    </a:lnTo>
                    <a:cubicBezTo>
                      <a:pt x="348088" y="266793"/>
                      <a:pt x="346612" y="270400"/>
                      <a:pt x="346284" y="274301"/>
                    </a:cubicBezTo>
                    <a:lnTo>
                      <a:pt x="339558" y="344623"/>
                    </a:lnTo>
                    <a:cubicBezTo>
                      <a:pt x="338575" y="355376"/>
                      <a:pt x="345791" y="364408"/>
                      <a:pt x="354157" y="362736"/>
                    </a:cubicBezTo>
                    <a:lnTo>
                      <a:pt x="395003" y="354442"/>
                    </a:lnTo>
                    <a:cubicBezTo>
                      <a:pt x="401565" y="353114"/>
                      <a:pt x="407634" y="358507"/>
                      <a:pt x="409274" y="366818"/>
                    </a:cubicBezTo>
                    <a:lnTo>
                      <a:pt x="418625" y="418518"/>
                    </a:lnTo>
                    <a:cubicBezTo>
                      <a:pt x="419608" y="424125"/>
                      <a:pt x="422888" y="428616"/>
                      <a:pt x="427153" y="430337"/>
                    </a:cubicBezTo>
                    <a:lnTo>
                      <a:pt x="449300" y="439287"/>
                    </a:lnTo>
                    <a:cubicBezTo>
                      <a:pt x="456024" y="442041"/>
                      <a:pt x="459797" y="451532"/>
                      <a:pt x="457502" y="460236"/>
                    </a:cubicBezTo>
                    <a:lnTo>
                      <a:pt x="447003" y="499168"/>
                    </a:lnTo>
                    <a:cubicBezTo>
                      <a:pt x="444871" y="506954"/>
                      <a:pt x="447658" y="515527"/>
                      <a:pt x="453401" y="519182"/>
                    </a:cubicBezTo>
                    <a:lnTo>
                      <a:pt x="491621" y="543541"/>
                    </a:lnTo>
                    <a:lnTo>
                      <a:pt x="514258" y="556228"/>
                    </a:lnTo>
                    <a:cubicBezTo>
                      <a:pt x="517374" y="557950"/>
                      <a:pt x="520820" y="558015"/>
                      <a:pt x="523936" y="556392"/>
                    </a:cubicBezTo>
                    <a:lnTo>
                      <a:pt x="565110" y="535148"/>
                    </a:lnTo>
                    <a:lnTo>
                      <a:pt x="566750" y="559720"/>
                    </a:lnTo>
                    <a:cubicBezTo>
                      <a:pt x="567078" y="565293"/>
                      <a:pt x="565274" y="570735"/>
                      <a:pt x="561830" y="574145"/>
                    </a:cubicBezTo>
                    <a:lnTo>
                      <a:pt x="514094" y="621321"/>
                    </a:lnTo>
                    <a:cubicBezTo>
                      <a:pt x="512947" y="622551"/>
                      <a:pt x="511797" y="624075"/>
                      <a:pt x="510979" y="625813"/>
                    </a:cubicBezTo>
                    <a:lnTo>
                      <a:pt x="500644" y="647958"/>
                    </a:lnTo>
                    <a:cubicBezTo>
                      <a:pt x="499166" y="650925"/>
                      <a:pt x="497034" y="653253"/>
                      <a:pt x="494575" y="654581"/>
                    </a:cubicBezTo>
                    <a:lnTo>
                      <a:pt x="463243" y="671285"/>
                    </a:lnTo>
                    <a:cubicBezTo>
                      <a:pt x="462258" y="671825"/>
                      <a:pt x="461275" y="672547"/>
                      <a:pt x="460454" y="673416"/>
                    </a:cubicBezTo>
                    <a:lnTo>
                      <a:pt x="428139" y="705347"/>
                    </a:lnTo>
                    <a:cubicBezTo>
                      <a:pt x="426006" y="707363"/>
                      <a:pt x="423545" y="708527"/>
                      <a:pt x="421084" y="708675"/>
                    </a:cubicBezTo>
                    <a:lnTo>
                      <a:pt x="387129" y="710740"/>
                    </a:lnTo>
                    <a:cubicBezTo>
                      <a:pt x="382207" y="711035"/>
                      <a:pt x="377778" y="715051"/>
                      <a:pt x="375974" y="721002"/>
                    </a:cubicBezTo>
                    <a:lnTo>
                      <a:pt x="353336" y="794389"/>
                    </a:lnTo>
                    <a:cubicBezTo>
                      <a:pt x="352189" y="798405"/>
                      <a:pt x="349728" y="801634"/>
                      <a:pt x="346612" y="803339"/>
                    </a:cubicBezTo>
                    <a:lnTo>
                      <a:pt x="336933" y="808798"/>
                    </a:lnTo>
                    <a:cubicBezTo>
                      <a:pt x="329880" y="812650"/>
                      <a:pt x="327091" y="823452"/>
                      <a:pt x="330863" y="831911"/>
                    </a:cubicBezTo>
                    <a:lnTo>
                      <a:pt x="355469" y="887431"/>
                    </a:lnTo>
                    <a:cubicBezTo>
                      <a:pt x="355797" y="888283"/>
                      <a:pt x="356290" y="889086"/>
                      <a:pt x="356782" y="889824"/>
                    </a:cubicBezTo>
                    <a:lnTo>
                      <a:pt x="394674" y="948049"/>
                    </a:lnTo>
                    <a:cubicBezTo>
                      <a:pt x="395003" y="948540"/>
                      <a:pt x="395167" y="949065"/>
                      <a:pt x="395495" y="949622"/>
                    </a:cubicBezTo>
                    <a:lnTo>
                      <a:pt x="418787" y="995750"/>
                    </a:lnTo>
                    <a:cubicBezTo>
                      <a:pt x="421248" y="1000454"/>
                      <a:pt x="421577" y="1006404"/>
                      <a:pt x="419772" y="1011502"/>
                    </a:cubicBezTo>
                    <a:lnTo>
                      <a:pt x="399104" y="1069825"/>
                    </a:lnTo>
                    <a:cubicBezTo>
                      <a:pt x="397956" y="1072923"/>
                      <a:pt x="396152" y="1075480"/>
                      <a:pt x="393855" y="1077185"/>
                    </a:cubicBezTo>
                    <a:lnTo>
                      <a:pt x="376795" y="1089955"/>
                    </a:lnTo>
                    <a:lnTo>
                      <a:pt x="389754" y="1129542"/>
                    </a:lnTo>
                    <a:cubicBezTo>
                      <a:pt x="390245" y="1131082"/>
                      <a:pt x="390902" y="1132525"/>
                      <a:pt x="391723" y="1133804"/>
                    </a:cubicBezTo>
                    <a:lnTo>
                      <a:pt x="431911" y="1194274"/>
                    </a:lnTo>
                    <a:cubicBezTo>
                      <a:pt x="433387" y="1196422"/>
                      <a:pt x="434372" y="1199028"/>
                      <a:pt x="434865" y="1201814"/>
                    </a:cubicBezTo>
                    <a:lnTo>
                      <a:pt x="440770" y="1242139"/>
                    </a:lnTo>
                    <a:cubicBezTo>
                      <a:pt x="440934" y="1243155"/>
                      <a:pt x="441098" y="1244204"/>
                      <a:pt x="441098" y="1245237"/>
                    </a:cubicBezTo>
                    <a:lnTo>
                      <a:pt x="441098" y="1278021"/>
                    </a:lnTo>
                    <a:cubicBezTo>
                      <a:pt x="441098" y="1280250"/>
                      <a:pt x="441425" y="1282464"/>
                      <a:pt x="442081" y="1284513"/>
                    </a:cubicBezTo>
                    <a:lnTo>
                      <a:pt x="463736" y="1349032"/>
                    </a:lnTo>
                    <a:cubicBezTo>
                      <a:pt x="465375" y="1353933"/>
                      <a:pt x="465047" y="1359572"/>
                      <a:pt x="462750" y="1364112"/>
                    </a:cubicBezTo>
                    <a:lnTo>
                      <a:pt x="429943" y="1432828"/>
                    </a:lnTo>
                    <a:cubicBezTo>
                      <a:pt x="429614" y="1433418"/>
                      <a:pt x="429450" y="1434041"/>
                      <a:pt x="429122" y="1434680"/>
                    </a:cubicBezTo>
                    <a:lnTo>
                      <a:pt x="399760" y="151896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30" name="Freeform 1529">
                <a:extLst>
                  <a:ext uri="{FF2B5EF4-FFF2-40B4-BE49-F238E27FC236}">
                    <a16:creationId xmlns:a16="http://schemas.microsoft.com/office/drawing/2014/main" id="{9B33ED3C-48C4-2EDB-1769-84F0D3D8B35B}"/>
                  </a:ext>
                </a:extLst>
              </p:cNvPr>
              <p:cNvSpPr/>
              <p:nvPr/>
            </p:nvSpPr>
            <p:spPr>
              <a:xfrm>
                <a:off x="14173031" y="6949909"/>
                <a:ext cx="576002" cy="1542480"/>
              </a:xfrm>
              <a:custGeom>
                <a:avLst/>
                <a:gdLst>
                  <a:gd name="connsiteX0" fmla="*/ 402385 w 576002"/>
                  <a:gd name="connsiteY0" fmla="*/ 1542480 h 1542480"/>
                  <a:gd name="connsiteX1" fmla="*/ 393855 w 576002"/>
                  <a:gd name="connsiteY1" fmla="*/ 1466798 h 1542480"/>
                  <a:gd name="connsiteX2" fmla="*/ 395003 w 576002"/>
                  <a:gd name="connsiteY2" fmla="*/ 1456225 h 1542480"/>
                  <a:gd name="connsiteX3" fmla="*/ 411735 w 576002"/>
                  <a:gd name="connsiteY3" fmla="*/ 1405246 h 1542480"/>
                  <a:gd name="connsiteX4" fmla="*/ 411080 w 576002"/>
                  <a:gd name="connsiteY4" fmla="*/ 1393558 h 1542480"/>
                  <a:gd name="connsiteX5" fmla="*/ 393691 w 576002"/>
                  <a:gd name="connsiteY5" fmla="*/ 1356463 h 1542480"/>
                  <a:gd name="connsiteX6" fmla="*/ 391558 w 576002"/>
                  <a:gd name="connsiteY6" fmla="*/ 1344218 h 1542480"/>
                  <a:gd name="connsiteX7" fmla="*/ 397464 w 576002"/>
                  <a:gd name="connsiteY7" fmla="*/ 1265700 h 1542480"/>
                  <a:gd name="connsiteX8" fmla="*/ 395167 w 576002"/>
                  <a:gd name="connsiteY8" fmla="*/ 1256209 h 1542480"/>
                  <a:gd name="connsiteX9" fmla="*/ 372858 w 576002"/>
                  <a:gd name="connsiteY9" fmla="*/ 1222359 h 1542480"/>
                  <a:gd name="connsiteX10" fmla="*/ 369742 w 576002"/>
                  <a:gd name="connsiteY10" fmla="*/ 1214540 h 1542480"/>
                  <a:gd name="connsiteX11" fmla="*/ 350056 w 576002"/>
                  <a:gd name="connsiteY11" fmla="*/ 1119827 h 1542480"/>
                  <a:gd name="connsiteX12" fmla="*/ 349566 w 576002"/>
                  <a:gd name="connsiteY12" fmla="*/ 1117548 h 1542480"/>
                  <a:gd name="connsiteX13" fmla="*/ 338575 w 576002"/>
                  <a:gd name="connsiteY13" fmla="*/ 1016425 h 1542480"/>
                  <a:gd name="connsiteX14" fmla="*/ 337589 w 576002"/>
                  <a:gd name="connsiteY14" fmla="*/ 1012294 h 1542480"/>
                  <a:gd name="connsiteX15" fmla="*/ 317906 w 576002"/>
                  <a:gd name="connsiteY15" fmla="*/ 963757 h 1542480"/>
                  <a:gd name="connsiteX16" fmla="*/ 311836 w 576002"/>
                  <a:gd name="connsiteY16" fmla="*/ 957775 h 1542480"/>
                  <a:gd name="connsiteX17" fmla="*/ 306095 w 576002"/>
                  <a:gd name="connsiteY17" fmla="*/ 959857 h 1542480"/>
                  <a:gd name="connsiteX18" fmla="*/ 277224 w 576002"/>
                  <a:gd name="connsiteY18" fmla="*/ 989100 h 1542480"/>
                  <a:gd name="connsiteX19" fmla="*/ 275749 w 576002"/>
                  <a:gd name="connsiteY19" fmla="*/ 990493 h 1542480"/>
                  <a:gd name="connsiteX20" fmla="*/ 206687 w 576002"/>
                  <a:gd name="connsiteY20" fmla="*/ 1045538 h 1542480"/>
                  <a:gd name="connsiteX21" fmla="*/ 194713 w 576002"/>
                  <a:gd name="connsiteY21" fmla="*/ 1048636 h 1542480"/>
                  <a:gd name="connsiteX22" fmla="*/ 166170 w 576002"/>
                  <a:gd name="connsiteY22" fmla="*/ 1042866 h 1542480"/>
                  <a:gd name="connsiteX23" fmla="*/ 162562 w 576002"/>
                  <a:gd name="connsiteY23" fmla="*/ 1041587 h 1542480"/>
                  <a:gd name="connsiteX24" fmla="*/ 135167 w 576002"/>
                  <a:gd name="connsiteY24" fmla="*/ 1027916 h 1542480"/>
                  <a:gd name="connsiteX25" fmla="*/ 125325 w 576002"/>
                  <a:gd name="connsiteY25" fmla="*/ 1003836 h 1542480"/>
                  <a:gd name="connsiteX26" fmla="*/ 142222 w 576002"/>
                  <a:gd name="connsiteY26" fmla="*/ 919794 h 1542480"/>
                  <a:gd name="connsiteX27" fmla="*/ 142386 w 576002"/>
                  <a:gd name="connsiteY27" fmla="*/ 913631 h 1542480"/>
                  <a:gd name="connsiteX28" fmla="*/ 129755 w 576002"/>
                  <a:gd name="connsiteY28" fmla="*/ 842145 h 1542480"/>
                  <a:gd name="connsiteX29" fmla="*/ 128441 w 576002"/>
                  <a:gd name="connsiteY29" fmla="*/ 837997 h 1542480"/>
                  <a:gd name="connsiteX30" fmla="*/ 84644 w 576002"/>
                  <a:gd name="connsiteY30" fmla="*/ 751841 h 1542480"/>
                  <a:gd name="connsiteX31" fmla="*/ 82840 w 576002"/>
                  <a:gd name="connsiteY31" fmla="*/ 735186 h 1542480"/>
                  <a:gd name="connsiteX32" fmla="*/ 87105 w 576002"/>
                  <a:gd name="connsiteY32" fmla="*/ 717237 h 1542480"/>
                  <a:gd name="connsiteX33" fmla="*/ 58563 w 576002"/>
                  <a:gd name="connsiteY33" fmla="*/ 709648 h 1542480"/>
                  <a:gd name="connsiteX34" fmla="*/ 49047 w 576002"/>
                  <a:gd name="connsiteY34" fmla="*/ 702599 h 1542480"/>
                  <a:gd name="connsiteX35" fmla="*/ 8530 w 576002"/>
                  <a:gd name="connsiteY35" fmla="*/ 642276 h 1542480"/>
                  <a:gd name="connsiteX36" fmla="*/ 4758 w 576002"/>
                  <a:gd name="connsiteY36" fmla="*/ 630965 h 1542480"/>
                  <a:gd name="connsiteX37" fmla="*/ 0 w 576002"/>
                  <a:gd name="connsiteY37" fmla="*/ 562660 h 1542480"/>
                  <a:gd name="connsiteX38" fmla="*/ 23623 w 576002"/>
                  <a:gd name="connsiteY38" fmla="*/ 575544 h 1542480"/>
                  <a:gd name="connsiteX39" fmla="*/ 23623 w 576002"/>
                  <a:gd name="connsiteY39" fmla="*/ 533089 h 1542480"/>
                  <a:gd name="connsiteX40" fmla="*/ 32808 w 576002"/>
                  <a:gd name="connsiteY40" fmla="*/ 514631 h 1542480"/>
                  <a:gd name="connsiteX41" fmla="*/ 48392 w 576002"/>
                  <a:gd name="connsiteY41" fmla="*/ 505222 h 1542480"/>
                  <a:gd name="connsiteX42" fmla="*/ 53148 w 576002"/>
                  <a:gd name="connsiteY42" fmla="*/ 490912 h 1542480"/>
                  <a:gd name="connsiteX43" fmla="*/ 50361 w 576002"/>
                  <a:gd name="connsiteY43" fmla="*/ 476585 h 1542480"/>
                  <a:gd name="connsiteX44" fmla="*/ 52984 w 576002"/>
                  <a:gd name="connsiteY44" fmla="*/ 459816 h 1542480"/>
                  <a:gd name="connsiteX45" fmla="*/ 63154 w 576002"/>
                  <a:gd name="connsiteY45" fmla="*/ 442211 h 1542480"/>
                  <a:gd name="connsiteX46" fmla="*/ 65123 w 576002"/>
                  <a:gd name="connsiteY46" fmla="*/ 435047 h 1542480"/>
                  <a:gd name="connsiteX47" fmla="*/ 66600 w 576002"/>
                  <a:gd name="connsiteY47" fmla="*/ 375872 h 1542480"/>
                  <a:gd name="connsiteX48" fmla="*/ 75293 w 576002"/>
                  <a:gd name="connsiteY48" fmla="*/ 358480 h 1542480"/>
                  <a:gd name="connsiteX49" fmla="*/ 88581 w 576002"/>
                  <a:gd name="connsiteY49" fmla="*/ 356857 h 1542480"/>
                  <a:gd name="connsiteX50" fmla="*/ 111711 w 576002"/>
                  <a:gd name="connsiteY50" fmla="*/ 365561 h 1542480"/>
                  <a:gd name="connsiteX51" fmla="*/ 120732 w 576002"/>
                  <a:gd name="connsiteY51" fmla="*/ 360316 h 1542480"/>
                  <a:gd name="connsiteX52" fmla="*/ 144190 w 576002"/>
                  <a:gd name="connsiteY52" fmla="*/ 307582 h 1542480"/>
                  <a:gd name="connsiteX53" fmla="*/ 145502 w 576002"/>
                  <a:gd name="connsiteY53" fmla="*/ 302124 h 1542480"/>
                  <a:gd name="connsiteX54" fmla="*/ 147306 w 576002"/>
                  <a:gd name="connsiteY54" fmla="*/ 269421 h 1542480"/>
                  <a:gd name="connsiteX55" fmla="*/ 149767 w 576002"/>
                  <a:gd name="connsiteY55" fmla="*/ 260176 h 1542480"/>
                  <a:gd name="connsiteX56" fmla="*/ 180442 w 576002"/>
                  <a:gd name="connsiteY56" fmla="*/ 197805 h 1542480"/>
                  <a:gd name="connsiteX57" fmla="*/ 182082 w 576002"/>
                  <a:gd name="connsiteY57" fmla="*/ 190920 h 1542480"/>
                  <a:gd name="connsiteX58" fmla="*/ 182082 w 576002"/>
                  <a:gd name="connsiteY58" fmla="*/ 159349 h 1542480"/>
                  <a:gd name="connsiteX59" fmla="*/ 190612 w 576002"/>
                  <a:gd name="connsiteY59" fmla="*/ 141416 h 1542480"/>
                  <a:gd name="connsiteX60" fmla="*/ 262296 w 576002"/>
                  <a:gd name="connsiteY60" fmla="*/ 91699 h 1542480"/>
                  <a:gd name="connsiteX61" fmla="*/ 275092 w 576002"/>
                  <a:gd name="connsiteY61" fmla="*/ 89666 h 1542480"/>
                  <a:gd name="connsiteX62" fmla="*/ 296253 w 576002"/>
                  <a:gd name="connsiteY62" fmla="*/ 96469 h 1542480"/>
                  <a:gd name="connsiteX63" fmla="*/ 301994 w 576002"/>
                  <a:gd name="connsiteY63" fmla="*/ 95272 h 1542480"/>
                  <a:gd name="connsiteX64" fmla="*/ 306260 w 576002"/>
                  <a:gd name="connsiteY64" fmla="*/ 83191 h 1542480"/>
                  <a:gd name="connsiteX65" fmla="*/ 304782 w 576002"/>
                  <a:gd name="connsiteY65" fmla="*/ 67553 h 1542480"/>
                  <a:gd name="connsiteX66" fmla="*/ 313476 w 576002"/>
                  <a:gd name="connsiteY66" fmla="*/ 47161 h 1542480"/>
                  <a:gd name="connsiteX67" fmla="*/ 320202 w 576002"/>
                  <a:gd name="connsiteY67" fmla="*/ 42605 h 1542480"/>
                  <a:gd name="connsiteX68" fmla="*/ 324960 w 576002"/>
                  <a:gd name="connsiteY68" fmla="*/ 29195 h 1542480"/>
                  <a:gd name="connsiteX69" fmla="*/ 321514 w 576002"/>
                  <a:gd name="connsiteY69" fmla="*/ 6362 h 1542480"/>
                  <a:gd name="connsiteX70" fmla="*/ 353667 w 576002"/>
                  <a:gd name="connsiteY70" fmla="*/ 247 h 1542480"/>
                  <a:gd name="connsiteX71" fmla="*/ 371382 w 576002"/>
                  <a:gd name="connsiteY71" fmla="*/ 11115 h 1542480"/>
                  <a:gd name="connsiteX72" fmla="*/ 386146 w 576002"/>
                  <a:gd name="connsiteY72" fmla="*/ 45866 h 1542480"/>
                  <a:gd name="connsiteX73" fmla="*/ 389590 w 576002"/>
                  <a:gd name="connsiteY73" fmla="*/ 50522 h 1542480"/>
                  <a:gd name="connsiteX74" fmla="*/ 407798 w 576002"/>
                  <a:gd name="connsiteY74" fmla="*/ 63373 h 1542480"/>
                  <a:gd name="connsiteX75" fmla="*/ 416000 w 576002"/>
                  <a:gd name="connsiteY75" fmla="*/ 80290 h 1542480"/>
                  <a:gd name="connsiteX76" fmla="*/ 417968 w 576002"/>
                  <a:gd name="connsiteY76" fmla="*/ 134679 h 1542480"/>
                  <a:gd name="connsiteX77" fmla="*/ 417968 w 576002"/>
                  <a:gd name="connsiteY77" fmla="*/ 136449 h 1542480"/>
                  <a:gd name="connsiteX78" fmla="*/ 416000 w 576002"/>
                  <a:gd name="connsiteY78" fmla="*/ 195969 h 1542480"/>
                  <a:gd name="connsiteX79" fmla="*/ 410752 w 576002"/>
                  <a:gd name="connsiteY79" fmla="*/ 210017 h 1542480"/>
                  <a:gd name="connsiteX80" fmla="*/ 358422 w 576002"/>
                  <a:gd name="connsiteY80" fmla="*/ 271225 h 1542480"/>
                  <a:gd name="connsiteX81" fmla="*/ 355471 w 576002"/>
                  <a:gd name="connsiteY81" fmla="*/ 278978 h 1542480"/>
                  <a:gd name="connsiteX82" fmla="*/ 348909 w 576002"/>
                  <a:gd name="connsiteY82" fmla="*/ 349284 h 1542480"/>
                  <a:gd name="connsiteX83" fmla="*/ 352846 w 576002"/>
                  <a:gd name="connsiteY83" fmla="*/ 361086 h 1542480"/>
                  <a:gd name="connsiteX84" fmla="*/ 358094 w 576002"/>
                  <a:gd name="connsiteY84" fmla="*/ 362758 h 1542480"/>
                  <a:gd name="connsiteX85" fmla="*/ 399104 w 576002"/>
                  <a:gd name="connsiteY85" fmla="*/ 354464 h 1542480"/>
                  <a:gd name="connsiteX86" fmla="*/ 410095 w 576002"/>
                  <a:gd name="connsiteY86" fmla="*/ 356775 h 1542480"/>
                  <a:gd name="connsiteX87" fmla="*/ 418297 w 576002"/>
                  <a:gd name="connsiteY87" fmla="*/ 370282 h 1542480"/>
                  <a:gd name="connsiteX88" fmla="*/ 427810 w 576002"/>
                  <a:gd name="connsiteY88" fmla="*/ 421983 h 1542480"/>
                  <a:gd name="connsiteX89" fmla="*/ 433717 w 576002"/>
                  <a:gd name="connsiteY89" fmla="*/ 430605 h 1542480"/>
                  <a:gd name="connsiteX90" fmla="*/ 455698 w 576002"/>
                  <a:gd name="connsiteY90" fmla="*/ 439555 h 1542480"/>
                  <a:gd name="connsiteX91" fmla="*/ 466525 w 576002"/>
                  <a:gd name="connsiteY91" fmla="*/ 465586 h 1542480"/>
                  <a:gd name="connsiteX92" fmla="*/ 456026 w 576002"/>
                  <a:gd name="connsiteY92" fmla="*/ 504517 h 1542480"/>
                  <a:gd name="connsiteX93" fmla="*/ 460618 w 576002"/>
                  <a:gd name="connsiteY93" fmla="*/ 519778 h 1542480"/>
                  <a:gd name="connsiteX94" fmla="*/ 498840 w 576002"/>
                  <a:gd name="connsiteY94" fmla="*/ 544137 h 1542480"/>
                  <a:gd name="connsiteX95" fmla="*/ 521313 w 576002"/>
                  <a:gd name="connsiteY95" fmla="*/ 556693 h 1542480"/>
                  <a:gd name="connsiteX96" fmla="*/ 526890 w 576002"/>
                  <a:gd name="connsiteY96" fmla="*/ 556808 h 1542480"/>
                  <a:gd name="connsiteX97" fmla="*/ 573804 w 576002"/>
                  <a:gd name="connsiteY97" fmla="*/ 532547 h 1542480"/>
                  <a:gd name="connsiteX98" fmla="*/ 575937 w 576002"/>
                  <a:gd name="connsiteY98" fmla="*/ 563660 h 1542480"/>
                  <a:gd name="connsiteX99" fmla="*/ 569703 w 576002"/>
                  <a:gd name="connsiteY99" fmla="*/ 581445 h 1542480"/>
                  <a:gd name="connsiteX100" fmla="*/ 521970 w 576002"/>
                  <a:gd name="connsiteY100" fmla="*/ 628605 h 1542480"/>
                  <a:gd name="connsiteX101" fmla="*/ 519837 w 576002"/>
                  <a:gd name="connsiteY101" fmla="*/ 631851 h 1542480"/>
                  <a:gd name="connsiteX102" fmla="*/ 509339 w 576002"/>
                  <a:gd name="connsiteY102" fmla="*/ 654013 h 1542480"/>
                  <a:gd name="connsiteX103" fmla="*/ 501465 w 576002"/>
                  <a:gd name="connsiteY103" fmla="*/ 662602 h 1542480"/>
                  <a:gd name="connsiteX104" fmla="*/ 470133 w 576002"/>
                  <a:gd name="connsiteY104" fmla="*/ 679306 h 1542480"/>
                  <a:gd name="connsiteX105" fmla="*/ 468329 w 576002"/>
                  <a:gd name="connsiteY105" fmla="*/ 680666 h 1542480"/>
                  <a:gd name="connsiteX106" fmla="*/ 436012 w 576002"/>
                  <a:gd name="connsiteY106" fmla="*/ 712615 h 1542480"/>
                  <a:gd name="connsiteX107" fmla="*/ 426170 w 576002"/>
                  <a:gd name="connsiteY107" fmla="*/ 717188 h 1542480"/>
                  <a:gd name="connsiteX108" fmla="*/ 392215 w 576002"/>
                  <a:gd name="connsiteY108" fmla="*/ 719253 h 1542480"/>
                  <a:gd name="connsiteX109" fmla="*/ 384997 w 576002"/>
                  <a:gd name="connsiteY109" fmla="*/ 726498 h 1542480"/>
                  <a:gd name="connsiteX110" fmla="*/ 362359 w 576002"/>
                  <a:gd name="connsiteY110" fmla="*/ 799902 h 1542480"/>
                  <a:gd name="connsiteX111" fmla="*/ 353667 w 576002"/>
                  <a:gd name="connsiteY111" fmla="*/ 811344 h 1542480"/>
                  <a:gd name="connsiteX112" fmla="*/ 343823 w 576002"/>
                  <a:gd name="connsiteY112" fmla="*/ 816803 h 1542480"/>
                  <a:gd name="connsiteX113" fmla="*/ 339722 w 576002"/>
                  <a:gd name="connsiteY113" fmla="*/ 834424 h 1542480"/>
                  <a:gd name="connsiteX114" fmla="*/ 364328 w 576002"/>
                  <a:gd name="connsiteY114" fmla="*/ 889944 h 1542480"/>
                  <a:gd name="connsiteX115" fmla="*/ 365313 w 576002"/>
                  <a:gd name="connsiteY115" fmla="*/ 891731 h 1542480"/>
                  <a:gd name="connsiteX116" fmla="*/ 403042 w 576002"/>
                  <a:gd name="connsiteY116" fmla="*/ 949956 h 1542480"/>
                  <a:gd name="connsiteX117" fmla="*/ 404190 w 576002"/>
                  <a:gd name="connsiteY117" fmla="*/ 951972 h 1542480"/>
                  <a:gd name="connsiteX118" fmla="*/ 427484 w 576002"/>
                  <a:gd name="connsiteY118" fmla="*/ 998066 h 1542480"/>
                  <a:gd name="connsiteX119" fmla="*/ 428631 w 576002"/>
                  <a:gd name="connsiteY119" fmla="*/ 1017179 h 1542480"/>
                  <a:gd name="connsiteX120" fmla="*/ 407962 w 576002"/>
                  <a:gd name="connsiteY120" fmla="*/ 1075503 h 1542480"/>
                  <a:gd name="connsiteX121" fmla="*/ 401400 w 576002"/>
                  <a:gd name="connsiteY121" fmla="*/ 1084879 h 1542480"/>
                  <a:gd name="connsiteX122" fmla="*/ 386638 w 576002"/>
                  <a:gd name="connsiteY122" fmla="*/ 1095796 h 1542480"/>
                  <a:gd name="connsiteX123" fmla="*/ 398777 w 576002"/>
                  <a:gd name="connsiteY123" fmla="*/ 1132432 h 1542480"/>
                  <a:gd name="connsiteX124" fmla="*/ 400253 w 576002"/>
                  <a:gd name="connsiteY124" fmla="*/ 1135678 h 1542480"/>
                  <a:gd name="connsiteX125" fmla="*/ 440441 w 576002"/>
                  <a:gd name="connsiteY125" fmla="*/ 1196132 h 1542480"/>
                  <a:gd name="connsiteX126" fmla="*/ 443888 w 576002"/>
                  <a:gd name="connsiteY126" fmla="*/ 1205410 h 1542480"/>
                  <a:gd name="connsiteX127" fmla="*/ 449957 w 576002"/>
                  <a:gd name="connsiteY127" fmla="*/ 1245734 h 1542480"/>
                  <a:gd name="connsiteX128" fmla="*/ 450285 w 576002"/>
                  <a:gd name="connsiteY128" fmla="*/ 1249472 h 1542480"/>
                  <a:gd name="connsiteX129" fmla="*/ 450285 w 576002"/>
                  <a:gd name="connsiteY129" fmla="*/ 1282256 h 1542480"/>
                  <a:gd name="connsiteX130" fmla="*/ 450940 w 576002"/>
                  <a:gd name="connsiteY130" fmla="*/ 1287370 h 1542480"/>
                  <a:gd name="connsiteX131" fmla="*/ 472594 w 576002"/>
                  <a:gd name="connsiteY131" fmla="*/ 1351922 h 1542480"/>
                  <a:gd name="connsiteX132" fmla="*/ 471609 w 576002"/>
                  <a:gd name="connsiteY132" fmla="*/ 1370216 h 1542480"/>
                  <a:gd name="connsiteX133" fmla="*/ 438801 w 576002"/>
                  <a:gd name="connsiteY133" fmla="*/ 1438915 h 1542480"/>
                  <a:gd name="connsiteX134" fmla="*/ 438145 w 576002"/>
                  <a:gd name="connsiteY134" fmla="*/ 1440325 h 1542480"/>
                  <a:gd name="connsiteX135" fmla="*/ 402385 w 576002"/>
                  <a:gd name="connsiteY135" fmla="*/ 1542431 h 1542480"/>
                  <a:gd name="connsiteX136" fmla="*/ 310853 w 576002"/>
                  <a:gd name="connsiteY136" fmla="*/ 949038 h 1542480"/>
                  <a:gd name="connsiteX137" fmla="*/ 313476 w 576002"/>
                  <a:gd name="connsiteY137" fmla="*/ 949316 h 1542480"/>
                  <a:gd name="connsiteX138" fmla="*/ 325943 w 576002"/>
                  <a:gd name="connsiteY138" fmla="*/ 960528 h 1542480"/>
                  <a:gd name="connsiteX139" fmla="*/ 345465 w 576002"/>
                  <a:gd name="connsiteY139" fmla="*/ 1009082 h 1542480"/>
                  <a:gd name="connsiteX140" fmla="*/ 347105 w 576002"/>
                  <a:gd name="connsiteY140" fmla="*/ 1015458 h 1542480"/>
                  <a:gd name="connsiteX141" fmla="*/ 358094 w 576002"/>
                  <a:gd name="connsiteY141" fmla="*/ 1116515 h 1542480"/>
                  <a:gd name="connsiteX142" fmla="*/ 358422 w 576002"/>
                  <a:gd name="connsiteY142" fmla="*/ 1118073 h 1542480"/>
                  <a:gd name="connsiteX143" fmla="*/ 378108 w 576002"/>
                  <a:gd name="connsiteY143" fmla="*/ 1212786 h 1542480"/>
                  <a:gd name="connsiteX144" fmla="*/ 380077 w 576002"/>
                  <a:gd name="connsiteY144" fmla="*/ 1217622 h 1542480"/>
                  <a:gd name="connsiteX145" fmla="*/ 402385 w 576002"/>
                  <a:gd name="connsiteY145" fmla="*/ 1251471 h 1542480"/>
                  <a:gd name="connsiteX146" fmla="*/ 405994 w 576002"/>
                  <a:gd name="connsiteY146" fmla="*/ 1266339 h 1542480"/>
                  <a:gd name="connsiteX147" fmla="*/ 400089 w 576002"/>
                  <a:gd name="connsiteY147" fmla="*/ 1344874 h 1542480"/>
                  <a:gd name="connsiteX148" fmla="*/ 401400 w 576002"/>
                  <a:gd name="connsiteY148" fmla="*/ 1352807 h 1542480"/>
                  <a:gd name="connsiteX149" fmla="*/ 418789 w 576002"/>
                  <a:gd name="connsiteY149" fmla="*/ 1389903 h 1542480"/>
                  <a:gd name="connsiteX150" fmla="*/ 419772 w 576002"/>
                  <a:gd name="connsiteY150" fmla="*/ 1407934 h 1542480"/>
                  <a:gd name="connsiteX151" fmla="*/ 403042 w 576002"/>
                  <a:gd name="connsiteY151" fmla="*/ 1458897 h 1542480"/>
                  <a:gd name="connsiteX152" fmla="*/ 402385 w 576002"/>
                  <a:gd name="connsiteY152" fmla="*/ 1465847 h 1542480"/>
                  <a:gd name="connsiteX153" fmla="*/ 406651 w 576002"/>
                  <a:gd name="connsiteY153" fmla="*/ 1504041 h 1542480"/>
                  <a:gd name="connsiteX154" fmla="*/ 429943 w 576002"/>
                  <a:gd name="connsiteY154" fmla="*/ 1437538 h 1542480"/>
                  <a:gd name="connsiteX155" fmla="*/ 430928 w 576002"/>
                  <a:gd name="connsiteY155" fmla="*/ 1435276 h 1542480"/>
                  <a:gd name="connsiteX156" fmla="*/ 463736 w 576002"/>
                  <a:gd name="connsiteY156" fmla="*/ 1366560 h 1542480"/>
                  <a:gd name="connsiteX157" fmla="*/ 464392 w 576002"/>
                  <a:gd name="connsiteY157" fmla="*/ 1354692 h 1542480"/>
                  <a:gd name="connsiteX158" fmla="*/ 442738 w 576002"/>
                  <a:gd name="connsiteY158" fmla="*/ 1290157 h 1542480"/>
                  <a:gd name="connsiteX159" fmla="*/ 441591 w 576002"/>
                  <a:gd name="connsiteY159" fmla="*/ 1282305 h 1542480"/>
                  <a:gd name="connsiteX160" fmla="*/ 441591 w 576002"/>
                  <a:gd name="connsiteY160" fmla="*/ 1249521 h 1542480"/>
                  <a:gd name="connsiteX161" fmla="*/ 441427 w 576002"/>
                  <a:gd name="connsiteY161" fmla="*/ 1247062 h 1542480"/>
                  <a:gd name="connsiteX162" fmla="*/ 435357 w 576002"/>
                  <a:gd name="connsiteY162" fmla="*/ 1206737 h 1542480"/>
                  <a:gd name="connsiteX163" fmla="*/ 433225 w 576002"/>
                  <a:gd name="connsiteY163" fmla="*/ 1200935 h 1542480"/>
                  <a:gd name="connsiteX164" fmla="*/ 393034 w 576002"/>
                  <a:gd name="connsiteY164" fmla="*/ 1140464 h 1542480"/>
                  <a:gd name="connsiteX165" fmla="*/ 390411 w 576002"/>
                  <a:gd name="connsiteY165" fmla="*/ 1135170 h 1542480"/>
                  <a:gd name="connsiteX166" fmla="*/ 376468 w 576002"/>
                  <a:gd name="connsiteY166" fmla="*/ 1092632 h 1542480"/>
                  <a:gd name="connsiteX167" fmla="*/ 396152 w 576002"/>
                  <a:gd name="connsiteY167" fmla="*/ 1078010 h 1542480"/>
                  <a:gd name="connsiteX168" fmla="*/ 399760 w 576002"/>
                  <a:gd name="connsiteY168" fmla="*/ 1072650 h 1542480"/>
                  <a:gd name="connsiteX169" fmla="*/ 420429 w 576002"/>
                  <a:gd name="connsiteY169" fmla="*/ 1014343 h 1542480"/>
                  <a:gd name="connsiteX170" fmla="*/ 419772 w 576002"/>
                  <a:gd name="connsiteY170" fmla="*/ 1001984 h 1542480"/>
                  <a:gd name="connsiteX171" fmla="*/ 396480 w 576002"/>
                  <a:gd name="connsiteY171" fmla="*/ 955840 h 1542480"/>
                  <a:gd name="connsiteX172" fmla="*/ 395824 w 576002"/>
                  <a:gd name="connsiteY172" fmla="*/ 954627 h 1542480"/>
                  <a:gd name="connsiteX173" fmla="*/ 357932 w 576002"/>
                  <a:gd name="connsiteY173" fmla="*/ 896452 h 1542480"/>
                  <a:gd name="connsiteX174" fmla="*/ 356290 w 576002"/>
                  <a:gd name="connsiteY174" fmla="*/ 893501 h 1542480"/>
                  <a:gd name="connsiteX175" fmla="*/ 331848 w 576002"/>
                  <a:gd name="connsiteY175" fmla="*/ 837948 h 1542480"/>
                  <a:gd name="connsiteX176" fmla="*/ 339560 w 576002"/>
                  <a:gd name="connsiteY176" fmla="*/ 809328 h 1542480"/>
                  <a:gd name="connsiteX177" fmla="*/ 349402 w 576002"/>
                  <a:gd name="connsiteY177" fmla="*/ 803869 h 1542480"/>
                  <a:gd name="connsiteX178" fmla="*/ 353993 w 576002"/>
                  <a:gd name="connsiteY178" fmla="*/ 797411 h 1542480"/>
                  <a:gd name="connsiteX179" fmla="*/ 376630 w 576002"/>
                  <a:gd name="connsiteY179" fmla="*/ 724007 h 1542480"/>
                  <a:gd name="connsiteX180" fmla="*/ 391558 w 576002"/>
                  <a:gd name="connsiteY180" fmla="*/ 710713 h 1542480"/>
                  <a:gd name="connsiteX181" fmla="*/ 425515 w 576002"/>
                  <a:gd name="connsiteY181" fmla="*/ 708648 h 1542480"/>
                  <a:gd name="connsiteX182" fmla="*/ 429781 w 576002"/>
                  <a:gd name="connsiteY182" fmla="*/ 706533 h 1542480"/>
                  <a:gd name="connsiteX183" fmla="*/ 462096 w 576002"/>
                  <a:gd name="connsiteY183" fmla="*/ 674618 h 1542480"/>
                  <a:gd name="connsiteX184" fmla="*/ 466032 w 576002"/>
                  <a:gd name="connsiteY184" fmla="*/ 671749 h 1542480"/>
                  <a:gd name="connsiteX185" fmla="*/ 497364 w 576002"/>
                  <a:gd name="connsiteY185" fmla="*/ 655046 h 1542480"/>
                  <a:gd name="connsiteX186" fmla="*/ 501465 w 576002"/>
                  <a:gd name="connsiteY186" fmla="*/ 650390 h 1542480"/>
                  <a:gd name="connsiteX187" fmla="*/ 511799 w 576002"/>
                  <a:gd name="connsiteY187" fmla="*/ 628244 h 1542480"/>
                  <a:gd name="connsiteX188" fmla="*/ 515900 w 576002"/>
                  <a:gd name="connsiteY188" fmla="*/ 622540 h 1542480"/>
                  <a:gd name="connsiteX189" fmla="*/ 563634 w 576002"/>
                  <a:gd name="connsiteY189" fmla="*/ 575363 h 1542480"/>
                  <a:gd name="connsiteX190" fmla="*/ 567242 w 576002"/>
                  <a:gd name="connsiteY190" fmla="*/ 564299 h 1542480"/>
                  <a:gd name="connsiteX191" fmla="*/ 565931 w 576002"/>
                  <a:gd name="connsiteY191" fmla="*/ 546268 h 1542480"/>
                  <a:gd name="connsiteX192" fmla="*/ 530662 w 576002"/>
                  <a:gd name="connsiteY192" fmla="*/ 564496 h 1542480"/>
                  <a:gd name="connsiteX193" fmla="*/ 517048 w 576002"/>
                  <a:gd name="connsiteY193" fmla="*/ 564266 h 1542480"/>
                  <a:gd name="connsiteX194" fmla="*/ 494246 w 576002"/>
                  <a:gd name="connsiteY194" fmla="*/ 551579 h 1542480"/>
                  <a:gd name="connsiteX195" fmla="*/ 455862 w 576002"/>
                  <a:gd name="connsiteY195" fmla="*/ 527089 h 1542480"/>
                  <a:gd name="connsiteX196" fmla="*/ 447660 w 576002"/>
                  <a:gd name="connsiteY196" fmla="*/ 502337 h 1542480"/>
                  <a:gd name="connsiteX197" fmla="*/ 457995 w 576002"/>
                  <a:gd name="connsiteY197" fmla="*/ 463389 h 1542480"/>
                  <a:gd name="connsiteX198" fmla="*/ 452416 w 576002"/>
                  <a:gd name="connsiteY198" fmla="*/ 447554 h 1542480"/>
                  <a:gd name="connsiteX199" fmla="*/ 430435 w 576002"/>
                  <a:gd name="connsiteY199" fmla="*/ 438604 h 1542480"/>
                  <a:gd name="connsiteX200" fmla="*/ 419282 w 576002"/>
                  <a:gd name="connsiteY200" fmla="*/ 423557 h 1542480"/>
                  <a:gd name="connsiteX201" fmla="*/ 409766 w 576002"/>
                  <a:gd name="connsiteY201" fmla="*/ 371856 h 1542480"/>
                  <a:gd name="connsiteX202" fmla="*/ 405175 w 576002"/>
                  <a:gd name="connsiteY202" fmla="*/ 363922 h 1542480"/>
                  <a:gd name="connsiteX203" fmla="*/ 400746 w 576002"/>
                  <a:gd name="connsiteY203" fmla="*/ 362906 h 1542480"/>
                  <a:gd name="connsiteX204" fmla="*/ 359736 w 576002"/>
                  <a:gd name="connsiteY204" fmla="*/ 371200 h 1542480"/>
                  <a:gd name="connsiteX205" fmla="*/ 346941 w 576002"/>
                  <a:gd name="connsiteY205" fmla="*/ 367479 h 1542480"/>
                  <a:gd name="connsiteX206" fmla="*/ 340214 w 576002"/>
                  <a:gd name="connsiteY206" fmla="*/ 348464 h 1542480"/>
                  <a:gd name="connsiteX207" fmla="*/ 346776 w 576002"/>
                  <a:gd name="connsiteY207" fmla="*/ 278159 h 1542480"/>
                  <a:gd name="connsiteX208" fmla="*/ 351863 w 576002"/>
                  <a:gd name="connsiteY208" fmla="*/ 265635 h 1542480"/>
                  <a:gd name="connsiteX209" fmla="*/ 404190 w 576002"/>
                  <a:gd name="connsiteY209" fmla="*/ 204411 h 1542480"/>
                  <a:gd name="connsiteX210" fmla="*/ 407305 w 576002"/>
                  <a:gd name="connsiteY210" fmla="*/ 195674 h 1542480"/>
                  <a:gd name="connsiteX211" fmla="*/ 409276 w 576002"/>
                  <a:gd name="connsiteY211" fmla="*/ 134974 h 1542480"/>
                  <a:gd name="connsiteX212" fmla="*/ 407305 w 576002"/>
                  <a:gd name="connsiteY212" fmla="*/ 80585 h 1542480"/>
                  <a:gd name="connsiteX213" fmla="*/ 402714 w 576002"/>
                  <a:gd name="connsiteY213" fmla="*/ 70373 h 1542480"/>
                  <a:gd name="connsiteX214" fmla="*/ 384506 w 576002"/>
                  <a:gd name="connsiteY214" fmla="*/ 57521 h 1542480"/>
                  <a:gd name="connsiteX215" fmla="*/ 378108 w 576002"/>
                  <a:gd name="connsiteY215" fmla="*/ 49210 h 1542480"/>
                  <a:gd name="connsiteX216" fmla="*/ 363344 w 576002"/>
                  <a:gd name="connsiteY216" fmla="*/ 14443 h 1542480"/>
                  <a:gd name="connsiteX217" fmla="*/ 355307 w 576002"/>
                  <a:gd name="connsiteY217" fmla="*/ 8673 h 1542480"/>
                  <a:gd name="connsiteX218" fmla="*/ 331194 w 576002"/>
                  <a:gd name="connsiteY218" fmla="*/ 13246 h 1542480"/>
                  <a:gd name="connsiteX219" fmla="*/ 333488 w 576002"/>
                  <a:gd name="connsiteY219" fmla="*/ 27901 h 1542480"/>
                  <a:gd name="connsiteX220" fmla="*/ 324960 w 576002"/>
                  <a:gd name="connsiteY220" fmla="*/ 49719 h 1542480"/>
                  <a:gd name="connsiteX221" fmla="*/ 318234 w 576002"/>
                  <a:gd name="connsiteY221" fmla="*/ 54275 h 1542480"/>
                  <a:gd name="connsiteX222" fmla="*/ 313312 w 576002"/>
                  <a:gd name="connsiteY222" fmla="*/ 66734 h 1542480"/>
                  <a:gd name="connsiteX223" fmla="*/ 314790 w 576002"/>
                  <a:gd name="connsiteY223" fmla="*/ 82372 h 1542480"/>
                  <a:gd name="connsiteX224" fmla="*/ 307243 w 576002"/>
                  <a:gd name="connsiteY224" fmla="*/ 101944 h 1542480"/>
                  <a:gd name="connsiteX225" fmla="*/ 293628 w 576002"/>
                  <a:gd name="connsiteY225" fmla="*/ 104616 h 1542480"/>
                  <a:gd name="connsiteX226" fmla="*/ 272303 w 576002"/>
                  <a:gd name="connsiteY226" fmla="*/ 97829 h 1542480"/>
                  <a:gd name="connsiteX227" fmla="*/ 267054 w 576002"/>
                  <a:gd name="connsiteY227" fmla="*/ 98714 h 1542480"/>
                  <a:gd name="connsiteX228" fmla="*/ 195370 w 576002"/>
                  <a:gd name="connsiteY228" fmla="*/ 148432 h 1542480"/>
                  <a:gd name="connsiteX229" fmla="*/ 190612 w 576002"/>
                  <a:gd name="connsiteY229" fmla="*/ 159283 h 1542480"/>
                  <a:gd name="connsiteX230" fmla="*/ 190612 w 576002"/>
                  <a:gd name="connsiteY230" fmla="*/ 190854 h 1542480"/>
                  <a:gd name="connsiteX231" fmla="*/ 188151 w 576002"/>
                  <a:gd name="connsiteY231" fmla="*/ 201542 h 1542480"/>
                  <a:gd name="connsiteX232" fmla="*/ 157312 w 576002"/>
                  <a:gd name="connsiteY232" fmla="*/ 263914 h 1542480"/>
                  <a:gd name="connsiteX233" fmla="*/ 155836 w 576002"/>
                  <a:gd name="connsiteY233" fmla="*/ 269848 h 1542480"/>
                  <a:gd name="connsiteX234" fmla="*/ 154032 w 576002"/>
                  <a:gd name="connsiteY234" fmla="*/ 302534 h 1542480"/>
                  <a:gd name="connsiteX235" fmla="*/ 152063 w 576002"/>
                  <a:gd name="connsiteY235" fmla="*/ 311009 h 1542480"/>
                  <a:gd name="connsiteX236" fmla="*/ 128605 w 576002"/>
                  <a:gd name="connsiteY236" fmla="*/ 363726 h 1542480"/>
                  <a:gd name="connsiteX237" fmla="*/ 108593 w 576002"/>
                  <a:gd name="connsiteY237" fmla="*/ 373528 h 1542480"/>
                  <a:gd name="connsiteX238" fmla="*/ 85463 w 576002"/>
                  <a:gd name="connsiteY238" fmla="*/ 364824 h 1542480"/>
                  <a:gd name="connsiteX239" fmla="*/ 80051 w 576002"/>
                  <a:gd name="connsiteY239" fmla="*/ 365528 h 1542480"/>
                  <a:gd name="connsiteX240" fmla="*/ 75129 w 576002"/>
                  <a:gd name="connsiteY240" fmla="*/ 376020 h 1542480"/>
                  <a:gd name="connsiteX241" fmla="*/ 73489 w 576002"/>
                  <a:gd name="connsiteY241" fmla="*/ 435195 h 1542480"/>
                  <a:gd name="connsiteX242" fmla="*/ 70537 w 576002"/>
                  <a:gd name="connsiteY242" fmla="*/ 446407 h 1542480"/>
                  <a:gd name="connsiteX243" fmla="*/ 60367 w 576002"/>
                  <a:gd name="connsiteY243" fmla="*/ 464012 h 1542480"/>
                  <a:gd name="connsiteX244" fmla="*/ 58725 w 576002"/>
                  <a:gd name="connsiteY244" fmla="*/ 474831 h 1542480"/>
                  <a:gd name="connsiteX245" fmla="*/ 61514 w 576002"/>
                  <a:gd name="connsiteY245" fmla="*/ 489157 h 1542480"/>
                  <a:gd name="connsiteX246" fmla="*/ 52820 w 576002"/>
                  <a:gd name="connsiteY246" fmla="*/ 512483 h 1542480"/>
                  <a:gd name="connsiteX247" fmla="*/ 37237 w 576002"/>
                  <a:gd name="connsiteY247" fmla="*/ 521893 h 1542480"/>
                  <a:gd name="connsiteX248" fmla="*/ 32151 w 576002"/>
                  <a:gd name="connsiteY248" fmla="*/ 533007 h 1542480"/>
                  <a:gd name="connsiteX249" fmla="*/ 32151 w 576002"/>
                  <a:gd name="connsiteY249" fmla="*/ 589985 h 1542480"/>
                  <a:gd name="connsiteX250" fmla="*/ 9678 w 576002"/>
                  <a:gd name="connsiteY250" fmla="*/ 577691 h 1542480"/>
                  <a:gd name="connsiteX251" fmla="*/ 13288 w 576002"/>
                  <a:gd name="connsiteY251" fmla="*/ 630260 h 1542480"/>
                  <a:gd name="connsiteX252" fmla="*/ 15585 w 576002"/>
                  <a:gd name="connsiteY252" fmla="*/ 637408 h 1542480"/>
                  <a:gd name="connsiteX253" fmla="*/ 56102 w 576002"/>
                  <a:gd name="connsiteY253" fmla="*/ 697730 h 1542480"/>
                  <a:gd name="connsiteX254" fmla="*/ 60695 w 576002"/>
                  <a:gd name="connsiteY254" fmla="*/ 701255 h 1542480"/>
                  <a:gd name="connsiteX255" fmla="*/ 97275 w 576002"/>
                  <a:gd name="connsiteY255" fmla="*/ 710992 h 1542480"/>
                  <a:gd name="connsiteX256" fmla="*/ 91206 w 576002"/>
                  <a:gd name="connsiteY256" fmla="*/ 737072 h 1542480"/>
                  <a:gd name="connsiteX257" fmla="*/ 92353 w 576002"/>
                  <a:gd name="connsiteY257" fmla="*/ 747857 h 1542480"/>
                  <a:gd name="connsiteX258" fmla="*/ 135988 w 576002"/>
                  <a:gd name="connsiteY258" fmla="*/ 834014 h 1542480"/>
                  <a:gd name="connsiteX259" fmla="*/ 138121 w 576002"/>
                  <a:gd name="connsiteY259" fmla="*/ 840588 h 1542480"/>
                  <a:gd name="connsiteX260" fmla="*/ 150752 w 576002"/>
                  <a:gd name="connsiteY260" fmla="*/ 912040 h 1542480"/>
                  <a:gd name="connsiteX261" fmla="*/ 150752 w 576002"/>
                  <a:gd name="connsiteY261" fmla="*/ 921401 h 1542480"/>
                  <a:gd name="connsiteX262" fmla="*/ 133691 w 576002"/>
                  <a:gd name="connsiteY262" fmla="*/ 1005459 h 1542480"/>
                  <a:gd name="connsiteX263" fmla="*/ 138940 w 576002"/>
                  <a:gd name="connsiteY263" fmla="*/ 1020130 h 1542480"/>
                  <a:gd name="connsiteX264" fmla="*/ 166335 w 576002"/>
                  <a:gd name="connsiteY264" fmla="*/ 1033801 h 1542480"/>
                  <a:gd name="connsiteX265" fmla="*/ 167810 w 576002"/>
                  <a:gd name="connsiteY265" fmla="*/ 1034342 h 1542480"/>
                  <a:gd name="connsiteX266" fmla="*/ 196353 w 576002"/>
                  <a:gd name="connsiteY266" fmla="*/ 1040112 h 1542480"/>
                  <a:gd name="connsiteX267" fmla="*/ 201275 w 576002"/>
                  <a:gd name="connsiteY267" fmla="*/ 1038735 h 1542480"/>
                  <a:gd name="connsiteX268" fmla="*/ 270170 w 576002"/>
                  <a:gd name="connsiteY268" fmla="*/ 983690 h 1542480"/>
                  <a:gd name="connsiteX269" fmla="*/ 299862 w 576002"/>
                  <a:gd name="connsiteY269" fmla="*/ 953759 h 1542480"/>
                  <a:gd name="connsiteX270" fmla="*/ 310689 w 576002"/>
                  <a:gd name="connsiteY270" fmla="*/ 948988 h 154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Lst>
                <a:rect l="l" t="t" r="r" b="b"/>
                <a:pathLst>
                  <a:path w="576002" h="1542480">
                    <a:moveTo>
                      <a:pt x="402385" y="1542480"/>
                    </a:moveTo>
                    <a:lnTo>
                      <a:pt x="393855" y="1466798"/>
                    </a:lnTo>
                    <a:cubicBezTo>
                      <a:pt x="393527" y="1463208"/>
                      <a:pt x="393855" y="1459553"/>
                      <a:pt x="395003" y="1456225"/>
                    </a:cubicBezTo>
                    <a:lnTo>
                      <a:pt x="411735" y="1405246"/>
                    </a:lnTo>
                    <a:cubicBezTo>
                      <a:pt x="413048" y="1401426"/>
                      <a:pt x="412720" y="1397066"/>
                      <a:pt x="411080" y="1393558"/>
                    </a:cubicBezTo>
                    <a:lnTo>
                      <a:pt x="393691" y="1356463"/>
                    </a:lnTo>
                    <a:cubicBezTo>
                      <a:pt x="391887" y="1352758"/>
                      <a:pt x="391066" y="1348513"/>
                      <a:pt x="391558" y="1344218"/>
                    </a:cubicBezTo>
                    <a:lnTo>
                      <a:pt x="397464" y="1265700"/>
                    </a:lnTo>
                    <a:cubicBezTo>
                      <a:pt x="397628" y="1262241"/>
                      <a:pt x="396973" y="1258783"/>
                      <a:pt x="395167" y="1256209"/>
                    </a:cubicBezTo>
                    <a:lnTo>
                      <a:pt x="372858" y="1222359"/>
                    </a:lnTo>
                    <a:cubicBezTo>
                      <a:pt x="371382" y="1220081"/>
                      <a:pt x="370397" y="1217442"/>
                      <a:pt x="369742" y="1214540"/>
                    </a:cubicBezTo>
                    <a:lnTo>
                      <a:pt x="350056" y="1119827"/>
                    </a:lnTo>
                    <a:cubicBezTo>
                      <a:pt x="349892" y="1119073"/>
                      <a:pt x="349730" y="1118302"/>
                      <a:pt x="349566" y="1117548"/>
                    </a:cubicBezTo>
                    <a:lnTo>
                      <a:pt x="338575" y="1016425"/>
                    </a:lnTo>
                    <a:cubicBezTo>
                      <a:pt x="338410" y="1015016"/>
                      <a:pt x="338082" y="1013623"/>
                      <a:pt x="337589" y="1012294"/>
                    </a:cubicBezTo>
                    <a:lnTo>
                      <a:pt x="317906" y="963757"/>
                    </a:lnTo>
                    <a:cubicBezTo>
                      <a:pt x="316758" y="960512"/>
                      <a:pt x="314461" y="958283"/>
                      <a:pt x="311836" y="957775"/>
                    </a:cubicBezTo>
                    <a:cubicBezTo>
                      <a:pt x="309868" y="957381"/>
                      <a:pt x="307899" y="958070"/>
                      <a:pt x="306095" y="959857"/>
                    </a:cubicBezTo>
                    <a:lnTo>
                      <a:pt x="277224" y="989100"/>
                    </a:lnTo>
                    <a:cubicBezTo>
                      <a:pt x="276732" y="989608"/>
                      <a:pt x="276239" y="990067"/>
                      <a:pt x="275749" y="990493"/>
                    </a:cubicBezTo>
                    <a:lnTo>
                      <a:pt x="206687" y="1045538"/>
                    </a:lnTo>
                    <a:cubicBezTo>
                      <a:pt x="203243" y="1048390"/>
                      <a:pt x="198814" y="1049472"/>
                      <a:pt x="194713" y="1048636"/>
                    </a:cubicBezTo>
                    <a:lnTo>
                      <a:pt x="166170" y="1042866"/>
                    </a:lnTo>
                    <a:cubicBezTo>
                      <a:pt x="164859" y="1042603"/>
                      <a:pt x="163545" y="1042177"/>
                      <a:pt x="162562" y="1041587"/>
                    </a:cubicBezTo>
                    <a:lnTo>
                      <a:pt x="135167" y="1027916"/>
                    </a:lnTo>
                    <a:cubicBezTo>
                      <a:pt x="127458" y="1024015"/>
                      <a:pt x="123193" y="1013885"/>
                      <a:pt x="125325" y="1003836"/>
                    </a:cubicBezTo>
                    <a:lnTo>
                      <a:pt x="142222" y="919794"/>
                    </a:lnTo>
                    <a:cubicBezTo>
                      <a:pt x="142714" y="917794"/>
                      <a:pt x="142714" y="915647"/>
                      <a:pt x="142386" y="913631"/>
                    </a:cubicBezTo>
                    <a:lnTo>
                      <a:pt x="129755" y="842145"/>
                    </a:lnTo>
                    <a:cubicBezTo>
                      <a:pt x="129590" y="840669"/>
                      <a:pt x="129098" y="839276"/>
                      <a:pt x="128441" y="837997"/>
                    </a:cubicBezTo>
                    <a:lnTo>
                      <a:pt x="84644" y="751841"/>
                    </a:lnTo>
                    <a:cubicBezTo>
                      <a:pt x="82183" y="746874"/>
                      <a:pt x="81526" y="740809"/>
                      <a:pt x="82840" y="735186"/>
                    </a:cubicBezTo>
                    <a:lnTo>
                      <a:pt x="87105" y="717237"/>
                    </a:lnTo>
                    <a:lnTo>
                      <a:pt x="58563" y="709648"/>
                    </a:lnTo>
                    <a:cubicBezTo>
                      <a:pt x="54788" y="708648"/>
                      <a:pt x="51508" y="706156"/>
                      <a:pt x="49047" y="702599"/>
                    </a:cubicBezTo>
                    <a:lnTo>
                      <a:pt x="8530" y="642276"/>
                    </a:lnTo>
                    <a:cubicBezTo>
                      <a:pt x="6398" y="639063"/>
                      <a:pt x="5086" y="635145"/>
                      <a:pt x="4758" y="630965"/>
                    </a:cubicBezTo>
                    <a:lnTo>
                      <a:pt x="0" y="562660"/>
                    </a:lnTo>
                    <a:lnTo>
                      <a:pt x="23623" y="575544"/>
                    </a:lnTo>
                    <a:lnTo>
                      <a:pt x="23623" y="533089"/>
                    </a:lnTo>
                    <a:cubicBezTo>
                      <a:pt x="23623" y="525204"/>
                      <a:pt x="27067" y="518122"/>
                      <a:pt x="32808" y="514631"/>
                    </a:cubicBezTo>
                    <a:lnTo>
                      <a:pt x="48392" y="505222"/>
                    </a:lnTo>
                    <a:cubicBezTo>
                      <a:pt x="52329" y="502829"/>
                      <a:pt x="54462" y="496682"/>
                      <a:pt x="53148" y="490912"/>
                    </a:cubicBezTo>
                    <a:lnTo>
                      <a:pt x="50361" y="476585"/>
                    </a:lnTo>
                    <a:cubicBezTo>
                      <a:pt x="49211" y="470798"/>
                      <a:pt x="50197" y="464684"/>
                      <a:pt x="52984" y="459816"/>
                    </a:cubicBezTo>
                    <a:lnTo>
                      <a:pt x="63154" y="442211"/>
                    </a:lnTo>
                    <a:cubicBezTo>
                      <a:pt x="64304" y="440178"/>
                      <a:pt x="64958" y="437637"/>
                      <a:pt x="65123" y="435047"/>
                    </a:cubicBezTo>
                    <a:lnTo>
                      <a:pt x="66600" y="375872"/>
                    </a:lnTo>
                    <a:cubicBezTo>
                      <a:pt x="66927" y="368512"/>
                      <a:pt x="70045" y="362004"/>
                      <a:pt x="75293" y="358480"/>
                    </a:cubicBezTo>
                    <a:cubicBezTo>
                      <a:pt x="79394" y="355743"/>
                      <a:pt x="84152" y="355152"/>
                      <a:pt x="88581" y="356857"/>
                    </a:cubicBezTo>
                    <a:lnTo>
                      <a:pt x="111711" y="365561"/>
                    </a:lnTo>
                    <a:cubicBezTo>
                      <a:pt x="115155" y="366873"/>
                      <a:pt x="118763" y="364726"/>
                      <a:pt x="120732" y="360316"/>
                    </a:cubicBezTo>
                    <a:lnTo>
                      <a:pt x="144190" y="307582"/>
                    </a:lnTo>
                    <a:cubicBezTo>
                      <a:pt x="145009" y="305944"/>
                      <a:pt x="145337" y="304058"/>
                      <a:pt x="145502" y="302124"/>
                    </a:cubicBezTo>
                    <a:lnTo>
                      <a:pt x="147306" y="269421"/>
                    </a:lnTo>
                    <a:cubicBezTo>
                      <a:pt x="147634" y="266176"/>
                      <a:pt x="148455" y="262963"/>
                      <a:pt x="149767" y="260176"/>
                    </a:cubicBezTo>
                    <a:lnTo>
                      <a:pt x="180442" y="197805"/>
                    </a:lnTo>
                    <a:cubicBezTo>
                      <a:pt x="181591" y="195772"/>
                      <a:pt x="182082" y="193379"/>
                      <a:pt x="182082" y="190920"/>
                    </a:cubicBezTo>
                    <a:lnTo>
                      <a:pt x="182082" y="159349"/>
                    </a:lnTo>
                    <a:cubicBezTo>
                      <a:pt x="182082" y="151940"/>
                      <a:pt x="185364" y="145055"/>
                      <a:pt x="190612" y="141416"/>
                    </a:cubicBezTo>
                    <a:lnTo>
                      <a:pt x="262296" y="91699"/>
                    </a:lnTo>
                    <a:cubicBezTo>
                      <a:pt x="266069" y="89060"/>
                      <a:pt x="270827" y="88322"/>
                      <a:pt x="275092" y="89666"/>
                    </a:cubicBezTo>
                    <a:lnTo>
                      <a:pt x="296253" y="96469"/>
                    </a:lnTo>
                    <a:cubicBezTo>
                      <a:pt x="298877" y="97272"/>
                      <a:pt x="300681" y="96256"/>
                      <a:pt x="301994" y="95272"/>
                    </a:cubicBezTo>
                    <a:cubicBezTo>
                      <a:pt x="304946" y="92813"/>
                      <a:pt x="306752" y="88060"/>
                      <a:pt x="306260" y="83191"/>
                    </a:cubicBezTo>
                    <a:lnTo>
                      <a:pt x="304782" y="67553"/>
                    </a:lnTo>
                    <a:cubicBezTo>
                      <a:pt x="304127" y="59193"/>
                      <a:pt x="307407" y="51177"/>
                      <a:pt x="313476" y="47161"/>
                    </a:cubicBezTo>
                    <a:lnTo>
                      <a:pt x="320202" y="42605"/>
                    </a:lnTo>
                    <a:cubicBezTo>
                      <a:pt x="323811" y="40178"/>
                      <a:pt x="325779" y="34671"/>
                      <a:pt x="324960" y="29195"/>
                    </a:cubicBezTo>
                    <a:lnTo>
                      <a:pt x="321514" y="6362"/>
                    </a:lnTo>
                    <a:lnTo>
                      <a:pt x="353667" y="247"/>
                    </a:lnTo>
                    <a:cubicBezTo>
                      <a:pt x="360883" y="-1113"/>
                      <a:pt x="368102" y="3231"/>
                      <a:pt x="371382" y="11115"/>
                    </a:cubicBezTo>
                    <a:lnTo>
                      <a:pt x="386146" y="45866"/>
                    </a:lnTo>
                    <a:cubicBezTo>
                      <a:pt x="386965" y="47866"/>
                      <a:pt x="388114" y="49472"/>
                      <a:pt x="389590" y="50522"/>
                    </a:cubicBezTo>
                    <a:lnTo>
                      <a:pt x="407798" y="63373"/>
                    </a:lnTo>
                    <a:cubicBezTo>
                      <a:pt x="412720" y="66898"/>
                      <a:pt x="415836" y="73225"/>
                      <a:pt x="416000" y="80290"/>
                    </a:cubicBezTo>
                    <a:lnTo>
                      <a:pt x="417968" y="134679"/>
                    </a:lnTo>
                    <a:cubicBezTo>
                      <a:pt x="417968" y="135269"/>
                      <a:pt x="417968" y="135859"/>
                      <a:pt x="417968" y="136449"/>
                    </a:cubicBezTo>
                    <a:lnTo>
                      <a:pt x="416000" y="195969"/>
                    </a:lnTo>
                    <a:cubicBezTo>
                      <a:pt x="415836" y="201345"/>
                      <a:pt x="414032" y="206328"/>
                      <a:pt x="410752" y="210017"/>
                    </a:cubicBezTo>
                    <a:lnTo>
                      <a:pt x="358422" y="271225"/>
                    </a:lnTo>
                    <a:cubicBezTo>
                      <a:pt x="356782" y="273192"/>
                      <a:pt x="355799" y="275946"/>
                      <a:pt x="355471" y="278978"/>
                    </a:cubicBezTo>
                    <a:lnTo>
                      <a:pt x="348909" y="349284"/>
                    </a:lnTo>
                    <a:cubicBezTo>
                      <a:pt x="348416" y="353989"/>
                      <a:pt x="349892" y="358512"/>
                      <a:pt x="352846" y="361086"/>
                    </a:cubicBezTo>
                    <a:cubicBezTo>
                      <a:pt x="353993" y="362119"/>
                      <a:pt x="355799" y="363266"/>
                      <a:pt x="358094" y="362758"/>
                    </a:cubicBezTo>
                    <a:lnTo>
                      <a:pt x="399104" y="354464"/>
                    </a:lnTo>
                    <a:cubicBezTo>
                      <a:pt x="402714" y="353710"/>
                      <a:pt x="406815" y="354513"/>
                      <a:pt x="410095" y="356775"/>
                    </a:cubicBezTo>
                    <a:cubicBezTo>
                      <a:pt x="414360" y="359627"/>
                      <a:pt x="417314" y="364545"/>
                      <a:pt x="418297" y="370282"/>
                    </a:cubicBezTo>
                    <a:lnTo>
                      <a:pt x="427810" y="421983"/>
                    </a:lnTo>
                    <a:cubicBezTo>
                      <a:pt x="428631" y="426130"/>
                      <a:pt x="430764" y="429425"/>
                      <a:pt x="433717" y="430605"/>
                    </a:cubicBezTo>
                    <a:lnTo>
                      <a:pt x="455698" y="439555"/>
                    </a:lnTo>
                    <a:cubicBezTo>
                      <a:pt x="464556" y="443112"/>
                      <a:pt x="469312" y="454800"/>
                      <a:pt x="466525" y="465586"/>
                    </a:cubicBezTo>
                    <a:lnTo>
                      <a:pt x="456026" y="504517"/>
                    </a:lnTo>
                    <a:cubicBezTo>
                      <a:pt x="454386" y="510451"/>
                      <a:pt x="456355" y="517172"/>
                      <a:pt x="460618" y="519778"/>
                    </a:cubicBezTo>
                    <a:lnTo>
                      <a:pt x="498840" y="544137"/>
                    </a:lnTo>
                    <a:lnTo>
                      <a:pt x="521313" y="556693"/>
                    </a:lnTo>
                    <a:cubicBezTo>
                      <a:pt x="523117" y="557726"/>
                      <a:pt x="525086" y="557742"/>
                      <a:pt x="526890" y="556808"/>
                    </a:cubicBezTo>
                    <a:lnTo>
                      <a:pt x="573804" y="532547"/>
                    </a:lnTo>
                    <a:lnTo>
                      <a:pt x="575937" y="563660"/>
                    </a:lnTo>
                    <a:cubicBezTo>
                      <a:pt x="576429" y="570512"/>
                      <a:pt x="574133" y="577150"/>
                      <a:pt x="569703" y="581445"/>
                    </a:cubicBezTo>
                    <a:lnTo>
                      <a:pt x="521970" y="628605"/>
                    </a:lnTo>
                    <a:cubicBezTo>
                      <a:pt x="521149" y="629490"/>
                      <a:pt x="520328" y="630589"/>
                      <a:pt x="519837" y="631851"/>
                    </a:cubicBezTo>
                    <a:lnTo>
                      <a:pt x="509339" y="654013"/>
                    </a:lnTo>
                    <a:cubicBezTo>
                      <a:pt x="507534" y="657849"/>
                      <a:pt x="504909" y="660816"/>
                      <a:pt x="501465" y="662602"/>
                    </a:cubicBezTo>
                    <a:lnTo>
                      <a:pt x="470133" y="679306"/>
                    </a:lnTo>
                    <a:cubicBezTo>
                      <a:pt x="469476" y="679650"/>
                      <a:pt x="468820" y="680109"/>
                      <a:pt x="468329" y="680666"/>
                    </a:cubicBezTo>
                    <a:lnTo>
                      <a:pt x="436012" y="712615"/>
                    </a:lnTo>
                    <a:cubicBezTo>
                      <a:pt x="433225" y="715385"/>
                      <a:pt x="429781" y="716958"/>
                      <a:pt x="426170" y="717188"/>
                    </a:cubicBezTo>
                    <a:lnTo>
                      <a:pt x="392215" y="719253"/>
                    </a:lnTo>
                    <a:cubicBezTo>
                      <a:pt x="389097" y="719450"/>
                      <a:pt x="386310" y="722286"/>
                      <a:pt x="384997" y="726498"/>
                    </a:cubicBezTo>
                    <a:lnTo>
                      <a:pt x="362359" y="799902"/>
                    </a:lnTo>
                    <a:cubicBezTo>
                      <a:pt x="360719" y="805017"/>
                      <a:pt x="357768" y="809082"/>
                      <a:pt x="353667" y="811344"/>
                    </a:cubicBezTo>
                    <a:lnTo>
                      <a:pt x="343823" y="816803"/>
                    </a:lnTo>
                    <a:cubicBezTo>
                      <a:pt x="338903" y="819589"/>
                      <a:pt x="336935" y="827999"/>
                      <a:pt x="339722" y="834424"/>
                    </a:cubicBezTo>
                    <a:lnTo>
                      <a:pt x="364328" y="889944"/>
                    </a:lnTo>
                    <a:cubicBezTo>
                      <a:pt x="364492" y="890550"/>
                      <a:pt x="364820" y="891157"/>
                      <a:pt x="365313" y="891731"/>
                    </a:cubicBezTo>
                    <a:lnTo>
                      <a:pt x="403042" y="949956"/>
                    </a:lnTo>
                    <a:cubicBezTo>
                      <a:pt x="403533" y="950628"/>
                      <a:pt x="403861" y="951283"/>
                      <a:pt x="404190" y="951972"/>
                    </a:cubicBezTo>
                    <a:lnTo>
                      <a:pt x="427484" y="998066"/>
                    </a:lnTo>
                    <a:cubicBezTo>
                      <a:pt x="430435" y="1003787"/>
                      <a:pt x="430928" y="1010950"/>
                      <a:pt x="428631" y="1017179"/>
                    </a:cubicBezTo>
                    <a:lnTo>
                      <a:pt x="407962" y="1075503"/>
                    </a:lnTo>
                    <a:cubicBezTo>
                      <a:pt x="406651" y="1079437"/>
                      <a:pt x="404354" y="1082682"/>
                      <a:pt x="401400" y="1084879"/>
                    </a:cubicBezTo>
                    <a:lnTo>
                      <a:pt x="386638" y="1095796"/>
                    </a:lnTo>
                    <a:lnTo>
                      <a:pt x="398777" y="1132432"/>
                    </a:lnTo>
                    <a:cubicBezTo>
                      <a:pt x="399104" y="1133612"/>
                      <a:pt x="399596" y="1134694"/>
                      <a:pt x="400253" y="1135678"/>
                    </a:cubicBezTo>
                    <a:lnTo>
                      <a:pt x="440441" y="1196132"/>
                    </a:lnTo>
                    <a:cubicBezTo>
                      <a:pt x="442246" y="1198787"/>
                      <a:pt x="443395" y="1202017"/>
                      <a:pt x="443888" y="1205410"/>
                    </a:cubicBezTo>
                    <a:lnTo>
                      <a:pt x="449957" y="1245734"/>
                    </a:lnTo>
                    <a:cubicBezTo>
                      <a:pt x="450121" y="1246947"/>
                      <a:pt x="450285" y="1248209"/>
                      <a:pt x="450285" y="1249472"/>
                    </a:cubicBezTo>
                    <a:lnTo>
                      <a:pt x="450285" y="1282256"/>
                    </a:lnTo>
                    <a:cubicBezTo>
                      <a:pt x="450285" y="1284043"/>
                      <a:pt x="450447" y="1285747"/>
                      <a:pt x="450940" y="1287370"/>
                    </a:cubicBezTo>
                    <a:lnTo>
                      <a:pt x="472594" y="1351922"/>
                    </a:lnTo>
                    <a:cubicBezTo>
                      <a:pt x="474563" y="1357840"/>
                      <a:pt x="474234" y="1364675"/>
                      <a:pt x="471609" y="1370216"/>
                    </a:cubicBezTo>
                    <a:lnTo>
                      <a:pt x="438801" y="1438915"/>
                    </a:lnTo>
                    <a:cubicBezTo>
                      <a:pt x="438473" y="1439374"/>
                      <a:pt x="438309" y="1439833"/>
                      <a:pt x="438145" y="1440325"/>
                    </a:cubicBezTo>
                    <a:lnTo>
                      <a:pt x="402385" y="1542431"/>
                    </a:lnTo>
                    <a:close/>
                    <a:moveTo>
                      <a:pt x="310853" y="949038"/>
                    </a:moveTo>
                    <a:cubicBezTo>
                      <a:pt x="311672" y="949038"/>
                      <a:pt x="312657" y="949136"/>
                      <a:pt x="313476" y="949316"/>
                    </a:cubicBezTo>
                    <a:cubicBezTo>
                      <a:pt x="319055" y="950414"/>
                      <a:pt x="323482" y="954496"/>
                      <a:pt x="325943" y="960528"/>
                    </a:cubicBezTo>
                    <a:lnTo>
                      <a:pt x="345465" y="1009082"/>
                    </a:lnTo>
                    <a:cubicBezTo>
                      <a:pt x="346284" y="1011147"/>
                      <a:pt x="346941" y="1013294"/>
                      <a:pt x="347105" y="1015458"/>
                    </a:cubicBezTo>
                    <a:lnTo>
                      <a:pt x="358094" y="1116515"/>
                    </a:lnTo>
                    <a:cubicBezTo>
                      <a:pt x="358258" y="1116991"/>
                      <a:pt x="358258" y="1117532"/>
                      <a:pt x="358422" y="1118073"/>
                    </a:cubicBezTo>
                    <a:lnTo>
                      <a:pt x="378108" y="1212786"/>
                    </a:lnTo>
                    <a:cubicBezTo>
                      <a:pt x="378599" y="1214589"/>
                      <a:pt x="379256" y="1216262"/>
                      <a:pt x="380077" y="1217622"/>
                    </a:cubicBezTo>
                    <a:lnTo>
                      <a:pt x="402385" y="1251471"/>
                    </a:lnTo>
                    <a:cubicBezTo>
                      <a:pt x="405175" y="1255668"/>
                      <a:pt x="406486" y="1260946"/>
                      <a:pt x="405994" y="1266339"/>
                    </a:cubicBezTo>
                    <a:lnTo>
                      <a:pt x="400089" y="1344874"/>
                    </a:lnTo>
                    <a:cubicBezTo>
                      <a:pt x="399760" y="1347644"/>
                      <a:pt x="400253" y="1350463"/>
                      <a:pt x="401400" y="1352807"/>
                    </a:cubicBezTo>
                    <a:lnTo>
                      <a:pt x="418789" y="1389903"/>
                    </a:lnTo>
                    <a:cubicBezTo>
                      <a:pt x="421414" y="1395345"/>
                      <a:pt x="421741" y="1402098"/>
                      <a:pt x="419772" y="1407934"/>
                    </a:cubicBezTo>
                    <a:lnTo>
                      <a:pt x="403042" y="1458897"/>
                    </a:lnTo>
                    <a:cubicBezTo>
                      <a:pt x="402385" y="1461061"/>
                      <a:pt x="402221" y="1463471"/>
                      <a:pt x="402385" y="1465847"/>
                    </a:cubicBezTo>
                    <a:lnTo>
                      <a:pt x="406651" y="1504041"/>
                    </a:lnTo>
                    <a:lnTo>
                      <a:pt x="429943" y="1437538"/>
                    </a:lnTo>
                    <a:cubicBezTo>
                      <a:pt x="430271" y="1436784"/>
                      <a:pt x="430600" y="1436013"/>
                      <a:pt x="430928" y="1435276"/>
                    </a:cubicBezTo>
                    <a:lnTo>
                      <a:pt x="463736" y="1366560"/>
                    </a:lnTo>
                    <a:cubicBezTo>
                      <a:pt x="465375" y="1362987"/>
                      <a:pt x="465704" y="1358545"/>
                      <a:pt x="464392" y="1354692"/>
                    </a:cubicBezTo>
                    <a:lnTo>
                      <a:pt x="442738" y="1290157"/>
                    </a:lnTo>
                    <a:cubicBezTo>
                      <a:pt x="441919" y="1287665"/>
                      <a:pt x="441591" y="1285010"/>
                      <a:pt x="441591" y="1282305"/>
                    </a:cubicBezTo>
                    <a:lnTo>
                      <a:pt x="441591" y="1249521"/>
                    </a:lnTo>
                    <a:cubicBezTo>
                      <a:pt x="441591" y="1248701"/>
                      <a:pt x="441427" y="1247865"/>
                      <a:pt x="441427" y="1247062"/>
                    </a:cubicBezTo>
                    <a:lnTo>
                      <a:pt x="435357" y="1206737"/>
                    </a:lnTo>
                    <a:cubicBezTo>
                      <a:pt x="435029" y="1204574"/>
                      <a:pt x="434208" y="1202558"/>
                      <a:pt x="433225" y="1200935"/>
                    </a:cubicBezTo>
                    <a:lnTo>
                      <a:pt x="393034" y="1140464"/>
                    </a:lnTo>
                    <a:cubicBezTo>
                      <a:pt x="391887" y="1138841"/>
                      <a:pt x="391066" y="1137071"/>
                      <a:pt x="390411" y="1135170"/>
                    </a:cubicBezTo>
                    <a:lnTo>
                      <a:pt x="376468" y="1092632"/>
                    </a:lnTo>
                    <a:lnTo>
                      <a:pt x="396152" y="1078010"/>
                    </a:lnTo>
                    <a:cubicBezTo>
                      <a:pt x="397628" y="1076830"/>
                      <a:pt x="398941" y="1074978"/>
                      <a:pt x="399760" y="1072650"/>
                    </a:cubicBezTo>
                    <a:lnTo>
                      <a:pt x="420429" y="1014343"/>
                    </a:lnTo>
                    <a:cubicBezTo>
                      <a:pt x="421905" y="1010344"/>
                      <a:pt x="421579" y="1005607"/>
                      <a:pt x="419772" y="1001984"/>
                    </a:cubicBezTo>
                    <a:lnTo>
                      <a:pt x="396480" y="955840"/>
                    </a:lnTo>
                    <a:cubicBezTo>
                      <a:pt x="396316" y="955398"/>
                      <a:pt x="395988" y="955004"/>
                      <a:pt x="395824" y="954627"/>
                    </a:cubicBezTo>
                    <a:lnTo>
                      <a:pt x="357932" y="896452"/>
                    </a:lnTo>
                    <a:cubicBezTo>
                      <a:pt x="357439" y="895534"/>
                      <a:pt x="356782" y="894550"/>
                      <a:pt x="356290" y="893501"/>
                    </a:cubicBezTo>
                    <a:lnTo>
                      <a:pt x="331848" y="837948"/>
                    </a:lnTo>
                    <a:cubicBezTo>
                      <a:pt x="327093" y="827392"/>
                      <a:pt x="330701" y="814295"/>
                      <a:pt x="339560" y="809328"/>
                    </a:cubicBezTo>
                    <a:lnTo>
                      <a:pt x="349402" y="803869"/>
                    </a:lnTo>
                    <a:cubicBezTo>
                      <a:pt x="351370" y="802706"/>
                      <a:pt x="353174" y="800361"/>
                      <a:pt x="353993" y="797411"/>
                    </a:cubicBezTo>
                    <a:lnTo>
                      <a:pt x="376630" y="724007"/>
                    </a:lnTo>
                    <a:cubicBezTo>
                      <a:pt x="379091" y="716352"/>
                      <a:pt x="384832" y="711139"/>
                      <a:pt x="391558" y="710713"/>
                    </a:cubicBezTo>
                    <a:lnTo>
                      <a:pt x="425515" y="708648"/>
                    </a:lnTo>
                    <a:cubicBezTo>
                      <a:pt x="426991" y="708549"/>
                      <a:pt x="428467" y="707828"/>
                      <a:pt x="429781" y="706533"/>
                    </a:cubicBezTo>
                    <a:lnTo>
                      <a:pt x="462096" y="674618"/>
                    </a:lnTo>
                    <a:cubicBezTo>
                      <a:pt x="463243" y="673454"/>
                      <a:pt x="464556" y="672470"/>
                      <a:pt x="466032" y="671749"/>
                    </a:cubicBezTo>
                    <a:lnTo>
                      <a:pt x="497364" y="655046"/>
                    </a:lnTo>
                    <a:cubicBezTo>
                      <a:pt x="499004" y="654160"/>
                      <a:pt x="500480" y="652505"/>
                      <a:pt x="501465" y="650390"/>
                    </a:cubicBezTo>
                    <a:lnTo>
                      <a:pt x="511799" y="628244"/>
                    </a:lnTo>
                    <a:cubicBezTo>
                      <a:pt x="512947" y="626064"/>
                      <a:pt x="514258" y="624146"/>
                      <a:pt x="515900" y="622540"/>
                    </a:cubicBezTo>
                    <a:lnTo>
                      <a:pt x="563634" y="575363"/>
                    </a:lnTo>
                    <a:cubicBezTo>
                      <a:pt x="566095" y="572856"/>
                      <a:pt x="567571" y="568627"/>
                      <a:pt x="567242" y="564299"/>
                    </a:cubicBezTo>
                    <a:lnTo>
                      <a:pt x="565931" y="546268"/>
                    </a:lnTo>
                    <a:lnTo>
                      <a:pt x="530662" y="564496"/>
                    </a:lnTo>
                    <a:cubicBezTo>
                      <a:pt x="526397" y="566774"/>
                      <a:pt x="521313" y="566692"/>
                      <a:pt x="517048" y="564266"/>
                    </a:cubicBezTo>
                    <a:lnTo>
                      <a:pt x="494246" y="551579"/>
                    </a:lnTo>
                    <a:lnTo>
                      <a:pt x="455862" y="527089"/>
                    </a:lnTo>
                    <a:cubicBezTo>
                      <a:pt x="448479" y="522417"/>
                      <a:pt x="445035" y="511992"/>
                      <a:pt x="447660" y="502337"/>
                    </a:cubicBezTo>
                    <a:lnTo>
                      <a:pt x="457995" y="463389"/>
                    </a:lnTo>
                    <a:cubicBezTo>
                      <a:pt x="459799" y="456881"/>
                      <a:pt x="457174" y="449472"/>
                      <a:pt x="452416" y="447554"/>
                    </a:cubicBezTo>
                    <a:lnTo>
                      <a:pt x="430435" y="438604"/>
                    </a:lnTo>
                    <a:cubicBezTo>
                      <a:pt x="424694" y="436309"/>
                      <a:pt x="420593" y="430671"/>
                      <a:pt x="419282" y="423557"/>
                    </a:cubicBezTo>
                    <a:lnTo>
                      <a:pt x="409766" y="371856"/>
                    </a:lnTo>
                    <a:cubicBezTo>
                      <a:pt x="409112" y="368364"/>
                      <a:pt x="407470" y="365479"/>
                      <a:pt x="405175" y="363922"/>
                    </a:cubicBezTo>
                    <a:cubicBezTo>
                      <a:pt x="403697" y="362922"/>
                      <a:pt x="402221" y="362627"/>
                      <a:pt x="400746" y="362906"/>
                    </a:cubicBezTo>
                    <a:lnTo>
                      <a:pt x="359736" y="371200"/>
                    </a:lnTo>
                    <a:cubicBezTo>
                      <a:pt x="355307" y="372135"/>
                      <a:pt x="350713" y="370807"/>
                      <a:pt x="346941" y="367479"/>
                    </a:cubicBezTo>
                    <a:cubicBezTo>
                      <a:pt x="342019" y="363119"/>
                      <a:pt x="339560" y="355825"/>
                      <a:pt x="340214" y="348464"/>
                    </a:cubicBezTo>
                    <a:lnTo>
                      <a:pt x="346776" y="278159"/>
                    </a:lnTo>
                    <a:cubicBezTo>
                      <a:pt x="347269" y="273372"/>
                      <a:pt x="349073" y="268930"/>
                      <a:pt x="351863" y="265635"/>
                    </a:cubicBezTo>
                    <a:lnTo>
                      <a:pt x="404190" y="204411"/>
                    </a:lnTo>
                    <a:cubicBezTo>
                      <a:pt x="405994" y="202230"/>
                      <a:pt x="407143" y="199050"/>
                      <a:pt x="407305" y="195674"/>
                    </a:cubicBezTo>
                    <a:lnTo>
                      <a:pt x="409276" y="134974"/>
                    </a:lnTo>
                    <a:lnTo>
                      <a:pt x="407305" y="80585"/>
                    </a:lnTo>
                    <a:cubicBezTo>
                      <a:pt x="407305" y="76241"/>
                      <a:pt x="405337" y="72323"/>
                      <a:pt x="402714" y="70373"/>
                    </a:cubicBezTo>
                    <a:lnTo>
                      <a:pt x="384506" y="57521"/>
                    </a:lnTo>
                    <a:cubicBezTo>
                      <a:pt x="381717" y="55570"/>
                      <a:pt x="379584" y="52686"/>
                      <a:pt x="378108" y="49210"/>
                    </a:cubicBezTo>
                    <a:lnTo>
                      <a:pt x="363344" y="14443"/>
                    </a:lnTo>
                    <a:cubicBezTo>
                      <a:pt x="361704" y="10345"/>
                      <a:pt x="358422" y="8083"/>
                      <a:pt x="355307" y="8673"/>
                    </a:cubicBezTo>
                    <a:lnTo>
                      <a:pt x="331194" y="13246"/>
                    </a:lnTo>
                    <a:lnTo>
                      <a:pt x="333488" y="27901"/>
                    </a:lnTo>
                    <a:cubicBezTo>
                      <a:pt x="334802" y="36703"/>
                      <a:pt x="331358" y="45457"/>
                      <a:pt x="324960" y="49719"/>
                    </a:cubicBezTo>
                    <a:lnTo>
                      <a:pt x="318234" y="54275"/>
                    </a:lnTo>
                    <a:cubicBezTo>
                      <a:pt x="314790" y="56537"/>
                      <a:pt x="312821" y="61537"/>
                      <a:pt x="313312" y="66734"/>
                    </a:cubicBezTo>
                    <a:lnTo>
                      <a:pt x="314790" y="82372"/>
                    </a:lnTo>
                    <a:cubicBezTo>
                      <a:pt x="315445" y="90174"/>
                      <a:pt x="312493" y="97682"/>
                      <a:pt x="307243" y="101944"/>
                    </a:cubicBezTo>
                    <a:cubicBezTo>
                      <a:pt x="303306" y="105140"/>
                      <a:pt x="298222" y="106124"/>
                      <a:pt x="293628" y="104616"/>
                    </a:cubicBezTo>
                    <a:lnTo>
                      <a:pt x="272303" y="97829"/>
                    </a:lnTo>
                    <a:cubicBezTo>
                      <a:pt x="270663" y="97289"/>
                      <a:pt x="268858" y="97583"/>
                      <a:pt x="267054" y="98714"/>
                    </a:cubicBezTo>
                    <a:lnTo>
                      <a:pt x="195370" y="148432"/>
                    </a:lnTo>
                    <a:cubicBezTo>
                      <a:pt x="192416" y="150448"/>
                      <a:pt x="190612" y="154726"/>
                      <a:pt x="190612" y="159283"/>
                    </a:cubicBezTo>
                    <a:lnTo>
                      <a:pt x="190612" y="190854"/>
                    </a:lnTo>
                    <a:cubicBezTo>
                      <a:pt x="190612" y="194641"/>
                      <a:pt x="189793" y="198329"/>
                      <a:pt x="188151" y="201542"/>
                    </a:cubicBezTo>
                    <a:lnTo>
                      <a:pt x="157312" y="263914"/>
                    </a:lnTo>
                    <a:cubicBezTo>
                      <a:pt x="156493" y="265684"/>
                      <a:pt x="156000" y="267733"/>
                      <a:pt x="155836" y="269848"/>
                    </a:cubicBezTo>
                    <a:lnTo>
                      <a:pt x="154032" y="302534"/>
                    </a:lnTo>
                    <a:cubicBezTo>
                      <a:pt x="153868" y="305550"/>
                      <a:pt x="153211" y="308402"/>
                      <a:pt x="152063" y="311009"/>
                    </a:cubicBezTo>
                    <a:lnTo>
                      <a:pt x="128605" y="363726"/>
                    </a:lnTo>
                    <a:cubicBezTo>
                      <a:pt x="124668" y="372315"/>
                      <a:pt x="116302" y="376413"/>
                      <a:pt x="108593" y="373528"/>
                    </a:cubicBezTo>
                    <a:lnTo>
                      <a:pt x="85463" y="364824"/>
                    </a:lnTo>
                    <a:cubicBezTo>
                      <a:pt x="83659" y="364119"/>
                      <a:pt x="81855" y="364381"/>
                      <a:pt x="80051" y="365528"/>
                    </a:cubicBezTo>
                    <a:cubicBezTo>
                      <a:pt x="77099" y="367479"/>
                      <a:pt x="75293" y="371495"/>
                      <a:pt x="75129" y="376020"/>
                    </a:cubicBezTo>
                    <a:lnTo>
                      <a:pt x="73489" y="435195"/>
                    </a:lnTo>
                    <a:cubicBezTo>
                      <a:pt x="73489" y="439227"/>
                      <a:pt x="72341" y="443112"/>
                      <a:pt x="70537" y="446407"/>
                    </a:cubicBezTo>
                    <a:lnTo>
                      <a:pt x="60367" y="464012"/>
                    </a:lnTo>
                    <a:cubicBezTo>
                      <a:pt x="58563" y="467061"/>
                      <a:pt x="58070" y="471110"/>
                      <a:pt x="58725" y="474831"/>
                    </a:cubicBezTo>
                    <a:lnTo>
                      <a:pt x="61514" y="489157"/>
                    </a:lnTo>
                    <a:cubicBezTo>
                      <a:pt x="63483" y="498600"/>
                      <a:pt x="59874" y="508189"/>
                      <a:pt x="52820" y="512483"/>
                    </a:cubicBezTo>
                    <a:lnTo>
                      <a:pt x="37237" y="521893"/>
                    </a:lnTo>
                    <a:cubicBezTo>
                      <a:pt x="34119" y="523777"/>
                      <a:pt x="32151" y="528253"/>
                      <a:pt x="32151" y="533007"/>
                    </a:cubicBezTo>
                    <a:lnTo>
                      <a:pt x="32151" y="589985"/>
                    </a:lnTo>
                    <a:lnTo>
                      <a:pt x="9678" y="577691"/>
                    </a:lnTo>
                    <a:lnTo>
                      <a:pt x="13288" y="630260"/>
                    </a:lnTo>
                    <a:cubicBezTo>
                      <a:pt x="13452" y="632916"/>
                      <a:pt x="14271" y="635457"/>
                      <a:pt x="15585" y="637408"/>
                    </a:cubicBezTo>
                    <a:lnTo>
                      <a:pt x="56102" y="697730"/>
                    </a:lnTo>
                    <a:cubicBezTo>
                      <a:pt x="57413" y="699566"/>
                      <a:pt x="58889" y="700812"/>
                      <a:pt x="60695" y="701255"/>
                    </a:cubicBezTo>
                    <a:lnTo>
                      <a:pt x="97275" y="710992"/>
                    </a:lnTo>
                    <a:lnTo>
                      <a:pt x="91206" y="737072"/>
                    </a:lnTo>
                    <a:cubicBezTo>
                      <a:pt x="90221" y="740694"/>
                      <a:pt x="90713" y="744726"/>
                      <a:pt x="92353" y="747857"/>
                    </a:cubicBezTo>
                    <a:lnTo>
                      <a:pt x="135988" y="834014"/>
                    </a:lnTo>
                    <a:cubicBezTo>
                      <a:pt x="137135" y="836096"/>
                      <a:pt x="137792" y="838293"/>
                      <a:pt x="138121" y="840588"/>
                    </a:cubicBezTo>
                    <a:lnTo>
                      <a:pt x="150752" y="912040"/>
                    </a:lnTo>
                    <a:cubicBezTo>
                      <a:pt x="151242" y="915089"/>
                      <a:pt x="151242" y="918335"/>
                      <a:pt x="150752" y="921401"/>
                    </a:cubicBezTo>
                    <a:lnTo>
                      <a:pt x="133691" y="1005459"/>
                    </a:lnTo>
                    <a:cubicBezTo>
                      <a:pt x="132380" y="1011557"/>
                      <a:pt x="134674" y="1017999"/>
                      <a:pt x="138940" y="1020130"/>
                    </a:cubicBezTo>
                    <a:lnTo>
                      <a:pt x="166335" y="1033801"/>
                    </a:lnTo>
                    <a:cubicBezTo>
                      <a:pt x="166827" y="1034047"/>
                      <a:pt x="167320" y="1034244"/>
                      <a:pt x="167810" y="1034342"/>
                    </a:cubicBezTo>
                    <a:lnTo>
                      <a:pt x="196353" y="1040112"/>
                    </a:lnTo>
                    <a:cubicBezTo>
                      <a:pt x="198157" y="1040505"/>
                      <a:pt x="199799" y="1039965"/>
                      <a:pt x="201275" y="1038735"/>
                    </a:cubicBezTo>
                    <a:lnTo>
                      <a:pt x="270170" y="983690"/>
                    </a:lnTo>
                    <a:lnTo>
                      <a:pt x="299862" y="953759"/>
                    </a:lnTo>
                    <a:cubicBezTo>
                      <a:pt x="302978" y="950644"/>
                      <a:pt x="306752" y="948988"/>
                      <a:pt x="310689" y="94898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29" name="Graphic 9">
              <a:extLst>
                <a:ext uri="{FF2B5EF4-FFF2-40B4-BE49-F238E27FC236}">
                  <a16:creationId xmlns:a16="http://schemas.microsoft.com/office/drawing/2014/main" id="{59A32757-9C79-6CF5-4B45-27A609B4915D}"/>
                </a:ext>
              </a:extLst>
            </p:cNvPr>
            <p:cNvGrpSpPr/>
            <p:nvPr/>
          </p:nvGrpSpPr>
          <p:grpSpPr>
            <a:xfrm>
              <a:off x="12594720" y="5905718"/>
              <a:ext cx="479118" cy="354806"/>
              <a:chOff x="12594720" y="5905718"/>
              <a:chExt cx="479118" cy="354806"/>
            </a:xfrm>
            <a:grpFill/>
          </p:grpSpPr>
          <p:sp>
            <p:nvSpPr>
              <p:cNvPr id="1527" name="Freeform 1526">
                <a:extLst>
                  <a:ext uri="{FF2B5EF4-FFF2-40B4-BE49-F238E27FC236}">
                    <a16:creationId xmlns:a16="http://schemas.microsoft.com/office/drawing/2014/main" id="{1994A202-13F0-C8A1-0446-B5924C9A663C}"/>
                  </a:ext>
                </a:extLst>
              </p:cNvPr>
              <p:cNvSpPr/>
              <p:nvPr/>
            </p:nvSpPr>
            <p:spPr>
              <a:xfrm>
                <a:off x="12599019" y="5911570"/>
                <a:ext cx="470451" cy="344637"/>
              </a:xfrm>
              <a:custGeom>
                <a:avLst/>
                <a:gdLst>
                  <a:gd name="connsiteX0" fmla="*/ 221339 w 470451"/>
                  <a:gd name="connsiteY0" fmla="*/ 58716 h 344637"/>
                  <a:gd name="connsiteX1" fmla="*/ 202771 w 470451"/>
                  <a:gd name="connsiteY1" fmla="*/ 79042 h 344637"/>
                  <a:gd name="connsiteX2" fmla="*/ 192666 w 470451"/>
                  <a:gd name="connsiteY2" fmla="*/ 82714 h 344637"/>
                  <a:gd name="connsiteX3" fmla="*/ 141551 w 470451"/>
                  <a:gd name="connsiteY3" fmla="*/ 72355 h 344637"/>
                  <a:gd name="connsiteX4" fmla="*/ 127198 w 470451"/>
                  <a:gd name="connsiteY4" fmla="*/ 85468 h 344637"/>
                  <a:gd name="connsiteX5" fmla="*/ 125558 w 470451"/>
                  <a:gd name="connsiteY5" fmla="*/ 96779 h 344637"/>
                  <a:gd name="connsiteX6" fmla="*/ 138746 w 470451"/>
                  <a:gd name="connsiteY6" fmla="*/ 116089 h 344637"/>
                  <a:gd name="connsiteX7" fmla="*/ 189434 w 470451"/>
                  <a:gd name="connsiteY7" fmla="*/ 111974 h 344637"/>
                  <a:gd name="connsiteX8" fmla="*/ 193436 w 470451"/>
                  <a:gd name="connsiteY8" fmla="*/ 112482 h 344637"/>
                  <a:gd name="connsiteX9" fmla="*/ 267500 w 470451"/>
                  <a:gd name="connsiteY9" fmla="*/ 137661 h 344637"/>
                  <a:gd name="connsiteX10" fmla="*/ 271715 w 470451"/>
                  <a:gd name="connsiteY10" fmla="*/ 138136 h 344637"/>
                  <a:gd name="connsiteX11" fmla="*/ 380867 w 470451"/>
                  <a:gd name="connsiteY11" fmla="*/ 126858 h 344637"/>
                  <a:gd name="connsiteX12" fmla="*/ 394055 w 470451"/>
                  <a:gd name="connsiteY12" fmla="*/ 138874 h 344637"/>
                  <a:gd name="connsiteX13" fmla="*/ 407392 w 470451"/>
                  <a:gd name="connsiteY13" fmla="*/ 202639 h 344637"/>
                  <a:gd name="connsiteX14" fmla="*/ 424009 w 470451"/>
                  <a:gd name="connsiteY14" fmla="*/ 195902 h 344637"/>
                  <a:gd name="connsiteX15" fmla="*/ 432046 w 470451"/>
                  <a:gd name="connsiteY15" fmla="*/ 196115 h 344637"/>
                  <a:gd name="connsiteX16" fmla="*/ 457899 w 470451"/>
                  <a:gd name="connsiteY16" fmla="*/ 208147 h 344637"/>
                  <a:gd name="connsiteX17" fmla="*/ 466199 w 470451"/>
                  <a:gd name="connsiteY17" fmla="*/ 225014 h 344637"/>
                  <a:gd name="connsiteX18" fmla="*/ 465001 w 470451"/>
                  <a:gd name="connsiteY18" fmla="*/ 241800 h 344637"/>
                  <a:gd name="connsiteX19" fmla="*/ 465330 w 470451"/>
                  <a:gd name="connsiteY19" fmla="*/ 247274 h 344637"/>
                  <a:gd name="connsiteX20" fmla="*/ 470070 w 470451"/>
                  <a:gd name="connsiteY20" fmla="*/ 271797 h 344637"/>
                  <a:gd name="connsiteX21" fmla="*/ 457832 w 470451"/>
                  <a:gd name="connsiteY21" fmla="*/ 292091 h 344637"/>
                  <a:gd name="connsiteX22" fmla="*/ 408163 w 470451"/>
                  <a:gd name="connsiteY22" fmla="*/ 292091 h 344637"/>
                  <a:gd name="connsiteX23" fmla="*/ 406620 w 470451"/>
                  <a:gd name="connsiteY23" fmla="*/ 291976 h 344637"/>
                  <a:gd name="connsiteX24" fmla="*/ 368793 w 470451"/>
                  <a:gd name="connsiteY24" fmla="*/ 285911 h 344637"/>
                  <a:gd name="connsiteX25" fmla="*/ 359689 w 470451"/>
                  <a:gd name="connsiteY25" fmla="*/ 289025 h 344637"/>
                  <a:gd name="connsiteX26" fmla="*/ 326815 w 470451"/>
                  <a:gd name="connsiteY26" fmla="*/ 320793 h 344637"/>
                  <a:gd name="connsiteX27" fmla="*/ 322157 w 470451"/>
                  <a:gd name="connsiteY27" fmla="*/ 323612 h 344637"/>
                  <a:gd name="connsiteX28" fmla="*/ 298897 w 470451"/>
                  <a:gd name="connsiteY28" fmla="*/ 330694 h 344637"/>
                  <a:gd name="connsiteX29" fmla="*/ 295583 w 470451"/>
                  <a:gd name="connsiteY29" fmla="*/ 332366 h 344637"/>
                  <a:gd name="connsiteX30" fmla="*/ 281656 w 470451"/>
                  <a:gd name="connsiteY30" fmla="*/ 342529 h 344637"/>
                  <a:gd name="connsiteX31" fmla="*/ 267500 w 470451"/>
                  <a:gd name="connsiteY31" fmla="*/ 340988 h 344637"/>
                  <a:gd name="connsiteX32" fmla="*/ 254360 w 470451"/>
                  <a:gd name="connsiteY32" fmla="*/ 327186 h 344637"/>
                  <a:gd name="connsiteX33" fmla="*/ 249799 w 470451"/>
                  <a:gd name="connsiteY33" fmla="*/ 312433 h 344637"/>
                  <a:gd name="connsiteX34" fmla="*/ 255804 w 470451"/>
                  <a:gd name="connsiteY34" fmla="*/ 251569 h 344637"/>
                  <a:gd name="connsiteX35" fmla="*/ 235135 w 470451"/>
                  <a:gd name="connsiteY35" fmla="*/ 247373 h 344637"/>
                  <a:gd name="connsiteX36" fmla="*/ 242024 w 470451"/>
                  <a:gd name="connsiteY36" fmla="*/ 222227 h 344637"/>
                  <a:gd name="connsiteX37" fmla="*/ 214352 w 470451"/>
                  <a:gd name="connsiteY37" fmla="*/ 207638 h 344637"/>
                  <a:gd name="connsiteX38" fmla="*/ 201803 w 470451"/>
                  <a:gd name="connsiteY38" fmla="*/ 209917 h 344637"/>
                  <a:gd name="connsiteX39" fmla="*/ 183331 w 470451"/>
                  <a:gd name="connsiteY39" fmla="*/ 228653 h 344637"/>
                  <a:gd name="connsiteX40" fmla="*/ 178919 w 470451"/>
                  <a:gd name="connsiteY40" fmla="*/ 237308 h 344637"/>
                  <a:gd name="connsiteX41" fmla="*/ 173112 w 470451"/>
                  <a:gd name="connsiteY41" fmla="*/ 265568 h 344637"/>
                  <a:gd name="connsiteX42" fmla="*/ 163926 w 470451"/>
                  <a:gd name="connsiteY42" fmla="*/ 278141 h 344637"/>
                  <a:gd name="connsiteX43" fmla="*/ 131627 w 470451"/>
                  <a:gd name="connsiteY43" fmla="*/ 276993 h 344637"/>
                  <a:gd name="connsiteX44" fmla="*/ 120981 w 470451"/>
                  <a:gd name="connsiteY44" fmla="*/ 283878 h 344637"/>
                  <a:gd name="connsiteX45" fmla="*/ 104216 w 470451"/>
                  <a:gd name="connsiteY45" fmla="*/ 314482 h 344637"/>
                  <a:gd name="connsiteX46" fmla="*/ 89256 w 470451"/>
                  <a:gd name="connsiteY46" fmla="*/ 302336 h 344637"/>
                  <a:gd name="connsiteX47" fmla="*/ 77412 w 470451"/>
                  <a:gd name="connsiteY47" fmla="*/ 301254 h 344637"/>
                  <a:gd name="connsiteX48" fmla="*/ 42292 w 470451"/>
                  <a:gd name="connsiteY48" fmla="*/ 321547 h 344637"/>
                  <a:gd name="connsiteX49" fmla="*/ 32811 w 470451"/>
                  <a:gd name="connsiteY49" fmla="*/ 321973 h 344637"/>
                  <a:gd name="connsiteX50" fmla="*/ 16949 w 470451"/>
                  <a:gd name="connsiteY50" fmla="*/ 314466 h 344637"/>
                  <a:gd name="connsiteX51" fmla="*/ 51068 w 470451"/>
                  <a:gd name="connsiteY51" fmla="*/ 236603 h 344637"/>
                  <a:gd name="connsiteX52" fmla="*/ 52216 w 470451"/>
                  <a:gd name="connsiteY52" fmla="*/ 223998 h 344637"/>
                  <a:gd name="connsiteX53" fmla="*/ 41767 w 470451"/>
                  <a:gd name="connsiteY53" fmla="*/ 177395 h 344637"/>
                  <a:gd name="connsiteX54" fmla="*/ 33598 w 470451"/>
                  <a:gd name="connsiteY54" fmla="*/ 166429 h 344637"/>
                  <a:gd name="connsiteX55" fmla="*/ 8681 w 470451"/>
                  <a:gd name="connsiteY55" fmla="*/ 155807 h 344637"/>
                  <a:gd name="connsiteX56" fmla="*/ 1676 w 470451"/>
                  <a:gd name="connsiteY56" fmla="*/ 132186 h 344637"/>
                  <a:gd name="connsiteX57" fmla="*/ 6171 w 470451"/>
                  <a:gd name="connsiteY57" fmla="*/ 122023 h 344637"/>
                  <a:gd name="connsiteX58" fmla="*/ 17900 w 470451"/>
                  <a:gd name="connsiteY58" fmla="*/ 113843 h 344637"/>
                  <a:gd name="connsiteX59" fmla="*/ 56547 w 470451"/>
                  <a:gd name="connsiteY59" fmla="*/ 116908 h 344637"/>
                  <a:gd name="connsiteX60" fmla="*/ 66996 w 470451"/>
                  <a:gd name="connsiteY60" fmla="*/ 111089 h 344637"/>
                  <a:gd name="connsiteX61" fmla="*/ 91832 w 470451"/>
                  <a:gd name="connsiteY61" fmla="*/ 72732 h 344637"/>
                  <a:gd name="connsiteX62" fmla="*/ 93423 w 470451"/>
                  <a:gd name="connsiteY62" fmla="*/ 69584 h 344637"/>
                  <a:gd name="connsiteX63" fmla="*/ 110548 w 470451"/>
                  <a:gd name="connsiteY63" fmla="*/ 25588 h 344637"/>
                  <a:gd name="connsiteX64" fmla="*/ 119767 w 470451"/>
                  <a:gd name="connsiteY64" fmla="*/ 16818 h 344637"/>
                  <a:gd name="connsiteX65" fmla="*/ 198423 w 470451"/>
                  <a:gd name="connsiteY65" fmla="*/ 0 h 344637"/>
                  <a:gd name="connsiteX66" fmla="*/ 184644 w 470451"/>
                  <a:gd name="connsiteY66" fmla="*/ 37735 h 344637"/>
                  <a:gd name="connsiteX67" fmla="*/ 193830 w 470451"/>
                  <a:gd name="connsiteY67" fmla="*/ 61487 h 344637"/>
                  <a:gd name="connsiteX68" fmla="*/ 221388 w 470451"/>
                  <a:gd name="connsiteY68" fmla="*/ 58684 h 34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70451" h="344637">
                    <a:moveTo>
                      <a:pt x="221339" y="58716"/>
                    </a:moveTo>
                    <a:lnTo>
                      <a:pt x="202771" y="79042"/>
                    </a:lnTo>
                    <a:cubicBezTo>
                      <a:pt x="199981" y="82108"/>
                      <a:pt x="196291" y="83452"/>
                      <a:pt x="192666" y="82714"/>
                    </a:cubicBezTo>
                    <a:lnTo>
                      <a:pt x="141551" y="72355"/>
                    </a:lnTo>
                    <a:cubicBezTo>
                      <a:pt x="134810" y="70994"/>
                      <a:pt x="128445" y="76797"/>
                      <a:pt x="127198" y="85468"/>
                    </a:cubicBezTo>
                    <a:lnTo>
                      <a:pt x="125558" y="96779"/>
                    </a:lnTo>
                    <a:cubicBezTo>
                      <a:pt x="124032" y="107237"/>
                      <a:pt x="130545" y="116761"/>
                      <a:pt x="138746" y="116089"/>
                    </a:cubicBezTo>
                    <a:lnTo>
                      <a:pt x="189434" y="111974"/>
                    </a:lnTo>
                    <a:cubicBezTo>
                      <a:pt x="190779" y="111859"/>
                      <a:pt x="192124" y="112040"/>
                      <a:pt x="193436" y="112482"/>
                    </a:cubicBezTo>
                    <a:lnTo>
                      <a:pt x="267500" y="137661"/>
                    </a:lnTo>
                    <a:cubicBezTo>
                      <a:pt x="268877" y="138120"/>
                      <a:pt x="270288" y="138283"/>
                      <a:pt x="271715" y="138136"/>
                    </a:cubicBezTo>
                    <a:lnTo>
                      <a:pt x="380867" y="126858"/>
                    </a:lnTo>
                    <a:cubicBezTo>
                      <a:pt x="386919" y="126235"/>
                      <a:pt x="392464" y="131284"/>
                      <a:pt x="394055" y="138874"/>
                    </a:cubicBezTo>
                    <a:lnTo>
                      <a:pt x="407392" y="202639"/>
                    </a:lnTo>
                    <a:lnTo>
                      <a:pt x="424009" y="195902"/>
                    </a:lnTo>
                    <a:cubicBezTo>
                      <a:pt x="426633" y="194836"/>
                      <a:pt x="429454" y="194918"/>
                      <a:pt x="432046" y="196115"/>
                    </a:cubicBezTo>
                    <a:lnTo>
                      <a:pt x="457899" y="208147"/>
                    </a:lnTo>
                    <a:cubicBezTo>
                      <a:pt x="463312" y="210671"/>
                      <a:pt x="466723" y="217605"/>
                      <a:pt x="466199" y="225014"/>
                    </a:cubicBezTo>
                    <a:lnTo>
                      <a:pt x="465001" y="241800"/>
                    </a:lnTo>
                    <a:cubicBezTo>
                      <a:pt x="464870" y="243635"/>
                      <a:pt x="464985" y="245488"/>
                      <a:pt x="465330" y="247274"/>
                    </a:cubicBezTo>
                    <a:lnTo>
                      <a:pt x="470070" y="271797"/>
                    </a:lnTo>
                    <a:cubicBezTo>
                      <a:pt x="472055" y="282108"/>
                      <a:pt x="466034" y="292091"/>
                      <a:pt x="457832" y="292091"/>
                    </a:cubicBezTo>
                    <a:lnTo>
                      <a:pt x="408163" y="292091"/>
                    </a:lnTo>
                    <a:cubicBezTo>
                      <a:pt x="407654" y="292091"/>
                      <a:pt x="407128" y="292041"/>
                      <a:pt x="406620" y="291976"/>
                    </a:cubicBezTo>
                    <a:lnTo>
                      <a:pt x="368793" y="285911"/>
                    </a:lnTo>
                    <a:cubicBezTo>
                      <a:pt x="365561" y="285386"/>
                      <a:pt x="362297" y="286517"/>
                      <a:pt x="359689" y="289025"/>
                    </a:cubicBezTo>
                    <a:lnTo>
                      <a:pt x="326815" y="320793"/>
                    </a:lnTo>
                    <a:cubicBezTo>
                      <a:pt x="325422" y="322137"/>
                      <a:pt x="323847" y="323088"/>
                      <a:pt x="322157" y="323612"/>
                    </a:cubicBezTo>
                    <a:lnTo>
                      <a:pt x="298897" y="330694"/>
                    </a:lnTo>
                    <a:cubicBezTo>
                      <a:pt x="297732" y="331038"/>
                      <a:pt x="296616" y="331612"/>
                      <a:pt x="295583" y="332366"/>
                    </a:cubicBezTo>
                    <a:lnTo>
                      <a:pt x="281656" y="342529"/>
                    </a:lnTo>
                    <a:cubicBezTo>
                      <a:pt x="277145" y="345824"/>
                      <a:pt x="271519" y="345217"/>
                      <a:pt x="267500" y="340988"/>
                    </a:cubicBezTo>
                    <a:lnTo>
                      <a:pt x="254360" y="327186"/>
                    </a:lnTo>
                    <a:cubicBezTo>
                      <a:pt x="250965" y="323629"/>
                      <a:pt x="249242" y="318039"/>
                      <a:pt x="249799" y="312433"/>
                    </a:cubicBezTo>
                    <a:lnTo>
                      <a:pt x="255804" y="251569"/>
                    </a:lnTo>
                    <a:lnTo>
                      <a:pt x="235135" y="247373"/>
                    </a:lnTo>
                    <a:lnTo>
                      <a:pt x="242024" y="222227"/>
                    </a:lnTo>
                    <a:lnTo>
                      <a:pt x="214352" y="207638"/>
                    </a:lnTo>
                    <a:cubicBezTo>
                      <a:pt x="210152" y="205426"/>
                      <a:pt x="205362" y="206294"/>
                      <a:pt x="201803" y="209917"/>
                    </a:cubicBezTo>
                    <a:lnTo>
                      <a:pt x="183331" y="228653"/>
                    </a:lnTo>
                    <a:cubicBezTo>
                      <a:pt x="181167" y="230850"/>
                      <a:pt x="179625" y="233882"/>
                      <a:pt x="178919" y="237308"/>
                    </a:cubicBezTo>
                    <a:lnTo>
                      <a:pt x="173112" y="265568"/>
                    </a:lnTo>
                    <a:lnTo>
                      <a:pt x="163926" y="278141"/>
                    </a:lnTo>
                    <a:lnTo>
                      <a:pt x="131627" y="276993"/>
                    </a:lnTo>
                    <a:cubicBezTo>
                      <a:pt x="127411" y="276846"/>
                      <a:pt x="123425" y="279419"/>
                      <a:pt x="120981" y="283878"/>
                    </a:cubicBezTo>
                    <a:lnTo>
                      <a:pt x="104216" y="314482"/>
                    </a:lnTo>
                    <a:lnTo>
                      <a:pt x="89256" y="302336"/>
                    </a:lnTo>
                    <a:cubicBezTo>
                      <a:pt x="85696" y="299450"/>
                      <a:pt x="81251" y="299041"/>
                      <a:pt x="77412" y="301254"/>
                    </a:cubicBezTo>
                    <a:lnTo>
                      <a:pt x="42292" y="321547"/>
                    </a:lnTo>
                    <a:cubicBezTo>
                      <a:pt x="39290" y="323285"/>
                      <a:pt x="35894" y="323432"/>
                      <a:pt x="32811" y="321973"/>
                    </a:cubicBezTo>
                    <a:lnTo>
                      <a:pt x="16949" y="314466"/>
                    </a:lnTo>
                    <a:lnTo>
                      <a:pt x="51068" y="236603"/>
                    </a:lnTo>
                    <a:cubicBezTo>
                      <a:pt x="52741" y="232768"/>
                      <a:pt x="53151" y="228227"/>
                      <a:pt x="52216" y="223998"/>
                    </a:cubicBezTo>
                    <a:lnTo>
                      <a:pt x="41767" y="177395"/>
                    </a:lnTo>
                    <a:cubicBezTo>
                      <a:pt x="40602" y="172215"/>
                      <a:pt x="37551" y="168117"/>
                      <a:pt x="33598" y="166429"/>
                    </a:cubicBezTo>
                    <a:lnTo>
                      <a:pt x="8681" y="155807"/>
                    </a:lnTo>
                    <a:cubicBezTo>
                      <a:pt x="1085" y="152578"/>
                      <a:pt x="-2294" y="141152"/>
                      <a:pt x="1676" y="132186"/>
                    </a:cubicBezTo>
                    <a:lnTo>
                      <a:pt x="6171" y="122023"/>
                    </a:lnTo>
                    <a:cubicBezTo>
                      <a:pt x="8549" y="116630"/>
                      <a:pt x="13110" y="113449"/>
                      <a:pt x="17900" y="113843"/>
                    </a:cubicBezTo>
                    <a:lnTo>
                      <a:pt x="56547" y="116908"/>
                    </a:lnTo>
                    <a:cubicBezTo>
                      <a:pt x="60549" y="117220"/>
                      <a:pt x="64421" y="115072"/>
                      <a:pt x="66996" y="111089"/>
                    </a:cubicBezTo>
                    <a:lnTo>
                      <a:pt x="91832" y="72732"/>
                    </a:lnTo>
                    <a:cubicBezTo>
                      <a:pt x="92455" y="71764"/>
                      <a:pt x="92996" y="70715"/>
                      <a:pt x="93423" y="69584"/>
                    </a:cubicBezTo>
                    <a:lnTo>
                      <a:pt x="110548" y="25588"/>
                    </a:lnTo>
                    <a:cubicBezTo>
                      <a:pt x="112353" y="20933"/>
                      <a:pt x="115781" y="17671"/>
                      <a:pt x="119767" y="16818"/>
                    </a:cubicBezTo>
                    <a:lnTo>
                      <a:pt x="198423" y="0"/>
                    </a:lnTo>
                    <a:lnTo>
                      <a:pt x="184644" y="37735"/>
                    </a:lnTo>
                    <a:lnTo>
                      <a:pt x="193830" y="61487"/>
                    </a:lnTo>
                    <a:lnTo>
                      <a:pt x="221388" y="5868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28" name="Freeform 1527">
                <a:extLst>
                  <a:ext uri="{FF2B5EF4-FFF2-40B4-BE49-F238E27FC236}">
                    <a16:creationId xmlns:a16="http://schemas.microsoft.com/office/drawing/2014/main" id="{01C865DA-AC79-725F-BD95-72A4C0687DF3}"/>
                  </a:ext>
                </a:extLst>
              </p:cNvPr>
              <p:cNvSpPr/>
              <p:nvPr/>
            </p:nvSpPr>
            <p:spPr>
              <a:xfrm>
                <a:off x="12594720" y="5905718"/>
                <a:ext cx="479118" cy="354806"/>
              </a:xfrm>
              <a:custGeom>
                <a:avLst/>
                <a:gdLst>
                  <a:gd name="connsiteX0" fmla="*/ 279738 w 479118"/>
                  <a:gd name="connsiteY0" fmla="*/ 354807 h 354806"/>
                  <a:gd name="connsiteX1" fmla="*/ 268682 w 479118"/>
                  <a:gd name="connsiteY1" fmla="*/ 349807 h 354806"/>
                  <a:gd name="connsiteX2" fmla="*/ 255542 w 479118"/>
                  <a:gd name="connsiteY2" fmla="*/ 335989 h 354806"/>
                  <a:gd name="connsiteX3" fmla="*/ 249834 w 479118"/>
                  <a:gd name="connsiteY3" fmla="*/ 317859 h 354806"/>
                  <a:gd name="connsiteX4" fmla="*/ 255460 w 479118"/>
                  <a:gd name="connsiteY4" fmla="*/ 260864 h 354806"/>
                  <a:gd name="connsiteX5" fmla="*/ 234086 w 479118"/>
                  <a:gd name="connsiteY5" fmla="*/ 256520 h 354806"/>
                  <a:gd name="connsiteX6" fmla="*/ 241288 w 479118"/>
                  <a:gd name="connsiteY6" fmla="*/ 230260 h 354806"/>
                  <a:gd name="connsiteX7" fmla="*/ 216665 w 479118"/>
                  <a:gd name="connsiteY7" fmla="*/ 217277 h 354806"/>
                  <a:gd name="connsiteX8" fmla="*/ 209185 w 479118"/>
                  <a:gd name="connsiteY8" fmla="*/ 218752 h 354806"/>
                  <a:gd name="connsiteX9" fmla="*/ 190715 w 479118"/>
                  <a:gd name="connsiteY9" fmla="*/ 237489 h 354806"/>
                  <a:gd name="connsiteX10" fmla="*/ 187450 w 479118"/>
                  <a:gd name="connsiteY10" fmla="*/ 243996 h 354806"/>
                  <a:gd name="connsiteX11" fmla="*/ 180905 w 479118"/>
                  <a:gd name="connsiteY11" fmla="*/ 273912 h 354806"/>
                  <a:gd name="connsiteX12" fmla="*/ 170390 w 479118"/>
                  <a:gd name="connsiteY12" fmla="*/ 288337 h 354806"/>
                  <a:gd name="connsiteX13" fmla="*/ 135794 w 479118"/>
                  <a:gd name="connsiteY13" fmla="*/ 287107 h 354806"/>
                  <a:gd name="connsiteX14" fmla="*/ 129052 w 479118"/>
                  <a:gd name="connsiteY14" fmla="*/ 291746 h 354806"/>
                  <a:gd name="connsiteX15" fmla="*/ 109827 w 479118"/>
                  <a:gd name="connsiteY15" fmla="*/ 326891 h 354806"/>
                  <a:gd name="connsiteX16" fmla="*/ 90848 w 479118"/>
                  <a:gd name="connsiteY16" fmla="*/ 311499 h 354806"/>
                  <a:gd name="connsiteX17" fmla="*/ 83860 w 479118"/>
                  <a:gd name="connsiteY17" fmla="*/ 310810 h 354806"/>
                  <a:gd name="connsiteX18" fmla="*/ 48739 w 479118"/>
                  <a:gd name="connsiteY18" fmla="*/ 331104 h 354806"/>
                  <a:gd name="connsiteX19" fmla="*/ 35256 w 479118"/>
                  <a:gd name="connsiteY19" fmla="*/ 331694 h 354806"/>
                  <a:gd name="connsiteX20" fmla="*/ 15620 w 479118"/>
                  <a:gd name="connsiteY20" fmla="*/ 322400 h 354806"/>
                  <a:gd name="connsiteX21" fmla="*/ 51430 w 479118"/>
                  <a:gd name="connsiteY21" fmla="*/ 240718 h 354806"/>
                  <a:gd name="connsiteX22" fmla="*/ 52299 w 479118"/>
                  <a:gd name="connsiteY22" fmla="*/ 230784 h 354806"/>
                  <a:gd name="connsiteX23" fmla="*/ 41866 w 479118"/>
                  <a:gd name="connsiteY23" fmla="*/ 184165 h 354806"/>
                  <a:gd name="connsiteX24" fmla="*/ 36207 w 479118"/>
                  <a:gd name="connsiteY24" fmla="*/ 176215 h 354806"/>
                  <a:gd name="connsiteX25" fmla="*/ 11289 w 479118"/>
                  <a:gd name="connsiteY25" fmla="*/ 165593 h 354806"/>
                  <a:gd name="connsiteX26" fmla="*/ 1677 w 479118"/>
                  <a:gd name="connsiteY26" fmla="*/ 155151 h 354806"/>
                  <a:gd name="connsiteX27" fmla="*/ 2022 w 479118"/>
                  <a:gd name="connsiteY27" fmla="*/ 136267 h 354806"/>
                  <a:gd name="connsiteX28" fmla="*/ 6517 w 479118"/>
                  <a:gd name="connsiteY28" fmla="*/ 126104 h 354806"/>
                  <a:gd name="connsiteX29" fmla="*/ 22543 w 479118"/>
                  <a:gd name="connsiteY29" fmla="*/ 115384 h 354806"/>
                  <a:gd name="connsiteX30" fmla="*/ 61173 w 479118"/>
                  <a:gd name="connsiteY30" fmla="*/ 118449 h 354806"/>
                  <a:gd name="connsiteX31" fmla="*/ 67669 w 479118"/>
                  <a:gd name="connsiteY31" fmla="*/ 114581 h 354806"/>
                  <a:gd name="connsiteX32" fmla="*/ 92505 w 479118"/>
                  <a:gd name="connsiteY32" fmla="*/ 76223 h 354806"/>
                  <a:gd name="connsiteX33" fmla="*/ 93703 w 479118"/>
                  <a:gd name="connsiteY33" fmla="*/ 73863 h 354806"/>
                  <a:gd name="connsiteX34" fmla="*/ 110828 w 479118"/>
                  <a:gd name="connsiteY34" fmla="*/ 29850 h 354806"/>
                  <a:gd name="connsiteX35" fmla="*/ 123163 w 479118"/>
                  <a:gd name="connsiteY35" fmla="*/ 18441 h 354806"/>
                  <a:gd name="connsiteX36" fmla="*/ 209414 w 479118"/>
                  <a:gd name="connsiteY36" fmla="*/ 0 h 354806"/>
                  <a:gd name="connsiteX37" fmla="*/ 193519 w 479118"/>
                  <a:gd name="connsiteY37" fmla="*/ 43521 h 354806"/>
                  <a:gd name="connsiteX38" fmla="*/ 200950 w 479118"/>
                  <a:gd name="connsiteY38" fmla="*/ 62700 h 354806"/>
                  <a:gd name="connsiteX39" fmla="*/ 236465 w 479118"/>
                  <a:gd name="connsiteY39" fmla="*/ 59110 h 354806"/>
                  <a:gd name="connsiteX40" fmla="*/ 210284 w 479118"/>
                  <a:gd name="connsiteY40" fmla="*/ 87747 h 354806"/>
                  <a:gd name="connsiteX41" fmla="*/ 196144 w 479118"/>
                  <a:gd name="connsiteY41" fmla="*/ 92730 h 354806"/>
                  <a:gd name="connsiteX42" fmla="*/ 145047 w 479118"/>
                  <a:gd name="connsiteY42" fmla="*/ 82370 h 354806"/>
                  <a:gd name="connsiteX43" fmla="*/ 140388 w 479118"/>
                  <a:gd name="connsiteY43" fmla="*/ 83452 h 354806"/>
                  <a:gd name="connsiteX44" fmla="*/ 135778 w 479118"/>
                  <a:gd name="connsiteY44" fmla="*/ 91894 h 354806"/>
                  <a:gd name="connsiteX45" fmla="*/ 134155 w 479118"/>
                  <a:gd name="connsiteY45" fmla="*/ 103205 h 354806"/>
                  <a:gd name="connsiteX46" fmla="*/ 137451 w 479118"/>
                  <a:gd name="connsiteY46" fmla="*/ 115302 h 354806"/>
                  <a:gd name="connsiteX47" fmla="*/ 142750 w 479118"/>
                  <a:gd name="connsiteY47" fmla="*/ 117630 h 354806"/>
                  <a:gd name="connsiteX48" fmla="*/ 193454 w 479118"/>
                  <a:gd name="connsiteY48" fmla="*/ 113515 h 354806"/>
                  <a:gd name="connsiteX49" fmla="*/ 199179 w 479118"/>
                  <a:gd name="connsiteY49" fmla="*/ 114237 h 354806"/>
                  <a:gd name="connsiteX50" fmla="*/ 273225 w 479118"/>
                  <a:gd name="connsiteY50" fmla="*/ 139399 h 354806"/>
                  <a:gd name="connsiteX51" fmla="*/ 275653 w 479118"/>
                  <a:gd name="connsiteY51" fmla="*/ 139693 h 354806"/>
                  <a:gd name="connsiteX52" fmla="*/ 384788 w 479118"/>
                  <a:gd name="connsiteY52" fmla="*/ 128416 h 354806"/>
                  <a:gd name="connsiteX53" fmla="*/ 402635 w 479118"/>
                  <a:gd name="connsiteY53" fmla="*/ 143824 h 354806"/>
                  <a:gd name="connsiteX54" fmla="*/ 414905 w 479118"/>
                  <a:gd name="connsiteY54" fmla="*/ 202557 h 354806"/>
                  <a:gd name="connsiteX55" fmla="*/ 426749 w 479118"/>
                  <a:gd name="connsiteY55" fmla="*/ 197754 h 354806"/>
                  <a:gd name="connsiteX56" fmla="*/ 438231 w 479118"/>
                  <a:gd name="connsiteY56" fmla="*/ 198066 h 354806"/>
                  <a:gd name="connsiteX57" fmla="*/ 464084 w 479118"/>
                  <a:gd name="connsiteY57" fmla="*/ 210097 h 354806"/>
                  <a:gd name="connsiteX58" fmla="*/ 474861 w 479118"/>
                  <a:gd name="connsiteY58" fmla="*/ 231178 h 354806"/>
                  <a:gd name="connsiteX59" fmla="*/ 473647 w 479118"/>
                  <a:gd name="connsiteY59" fmla="*/ 247963 h 354806"/>
                  <a:gd name="connsiteX60" fmla="*/ 473909 w 479118"/>
                  <a:gd name="connsiteY60" fmla="*/ 252291 h 354806"/>
                  <a:gd name="connsiteX61" fmla="*/ 478650 w 479118"/>
                  <a:gd name="connsiteY61" fmla="*/ 276830 h 354806"/>
                  <a:gd name="connsiteX62" fmla="*/ 474107 w 479118"/>
                  <a:gd name="connsiteY62" fmla="*/ 296303 h 354806"/>
                  <a:gd name="connsiteX63" fmla="*/ 462180 w 479118"/>
                  <a:gd name="connsiteY63" fmla="*/ 302254 h 354806"/>
                  <a:gd name="connsiteX64" fmla="*/ 412526 w 479118"/>
                  <a:gd name="connsiteY64" fmla="*/ 302254 h 354806"/>
                  <a:gd name="connsiteX65" fmla="*/ 410280 w 479118"/>
                  <a:gd name="connsiteY65" fmla="*/ 302074 h 354806"/>
                  <a:gd name="connsiteX66" fmla="*/ 372468 w 479118"/>
                  <a:gd name="connsiteY66" fmla="*/ 296025 h 354806"/>
                  <a:gd name="connsiteX67" fmla="*/ 367022 w 479118"/>
                  <a:gd name="connsiteY67" fmla="*/ 297992 h 354806"/>
                  <a:gd name="connsiteX68" fmla="*/ 334149 w 479118"/>
                  <a:gd name="connsiteY68" fmla="*/ 329760 h 354806"/>
                  <a:gd name="connsiteX69" fmla="*/ 327768 w 479118"/>
                  <a:gd name="connsiteY69" fmla="*/ 333596 h 354806"/>
                  <a:gd name="connsiteX70" fmla="*/ 304507 w 479118"/>
                  <a:gd name="connsiteY70" fmla="*/ 340661 h 354806"/>
                  <a:gd name="connsiteX71" fmla="*/ 302457 w 479118"/>
                  <a:gd name="connsiteY71" fmla="*/ 341710 h 354806"/>
                  <a:gd name="connsiteX72" fmla="*/ 288563 w 479118"/>
                  <a:gd name="connsiteY72" fmla="*/ 351856 h 354806"/>
                  <a:gd name="connsiteX73" fmla="*/ 279803 w 479118"/>
                  <a:gd name="connsiteY73" fmla="*/ 354807 h 354806"/>
                  <a:gd name="connsiteX74" fmla="*/ 244798 w 479118"/>
                  <a:gd name="connsiteY74" fmla="*/ 249930 h 354806"/>
                  <a:gd name="connsiteX75" fmla="*/ 264761 w 479118"/>
                  <a:gd name="connsiteY75" fmla="*/ 253996 h 354806"/>
                  <a:gd name="connsiteX76" fmla="*/ 258396 w 479118"/>
                  <a:gd name="connsiteY76" fmla="*/ 318711 h 354806"/>
                  <a:gd name="connsiteX77" fmla="*/ 261775 w 479118"/>
                  <a:gd name="connsiteY77" fmla="*/ 330071 h 354806"/>
                  <a:gd name="connsiteX78" fmla="*/ 274931 w 479118"/>
                  <a:gd name="connsiteY78" fmla="*/ 343890 h 354806"/>
                  <a:gd name="connsiteX79" fmla="*/ 283413 w 479118"/>
                  <a:gd name="connsiteY79" fmla="*/ 344922 h 354806"/>
                  <a:gd name="connsiteX80" fmla="*/ 297322 w 479118"/>
                  <a:gd name="connsiteY80" fmla="*/ 334759 h 354806"/>
                  <a:gd name="connsiteX81" fmla="*/ 301916 w 479118"/>
                  <a:gd name="connsiteY81" fmla="*/ 332431 h 354806"/>
                  <a:gd name="connsiteX82" fmla="*/ 325193 w 479118"/>
                  <a:gd name="connsiteY82" fmla="*/ 325367 h 354806"/>
                  <a:gd name="connsiteX83" fmla="*/ 328079 w 479118"/>
                  <a:gd name="connsiteY83" fmla="*/ 323596 h 354806"/>
                  <a:gd name="connsiteX84" fmla="*/ 360969 w 479118"/>
                  <a:gd name="connsiteY84" fmla="*/ 291812 h 354806"/>
                  <a:gd name="connsiteX85" fmla="*/ 373765 w 479118"/>
                  <a:gd name="connsiteY85" fmla="*/ 287534 h 354806"/>
                  <a:gd name="connsiteX86" fmla="*/ 411591 w 479118"/>
                  <a:gd name="connsiteY86" fmla="*/ 293582 h 354806"/>
                  <a:gd name="connsiteX87" fmla="*/ 462115 w 479118"/>
                  <a:gd name="connsiteY87" fmla="*/ 293664 h 354806"/>
                  <a:gd name="connsiteX88" fmla="*/ 467414 w 479118"/>
                  <a:gd name="connsiteY88" fmla="*/ 290845 h 354806"/>
                  <a:gd name="connsiteX89" fmla="*/ 470153 w 479118"/>
                  <a:gd name="connsiteY89" fmla="*/ 278485 h 354806"/>
                  <a:gd name="connsiteX90" fmla="*/ 465412 w 479118"/>
                  <a:gd name="connsiteY90" fmla="*/ 253963 h 354806"/>
                  <a:gd name="connsiteX91" fmla="*/ 465003 w 479118"/>
                  <a:gd name="connsiteY91" fmla="*/ 247406 h 354806"/>
                  <a:gd name="connsiteX92" fmla="*/ 466216 w 479118"/>
                  <a:gd name="connsiteY92" fmla="*/ 230587 h 354806"/>
                  <a:gd name="connsiteX93" fmla="*/ 460376 w 479118"/>
                  <a:gd name="connsiteY93" fmla="*/ 217916 h 354806"/>
                  <a:gd name="connsiteX94" fmla="*/ 434524 w 479118"/>
                  <a:gd name="connsiteY94" fmla="*/ 205885 h 354806"/>
                  <a:gd name="connsiteX95" fmla="*/ 429898 w 479118"/>
                  <a:gd name="connsiteY95" fmla="*/ 205753 h 354806"/>
                  <a:gd name="connsiteX96" fmla="*/ 408508 w 479118"/>
                  <a:gd name="connsiteY96" fmla="*/ 214425 h 354806"/>
                  <a:gd name="connsiteX97" fmla="*/ 394121 w 479118"/>
                  <a:gd name="connsiteY97" fmla="*/ 145611 h 354806"/>
                  <a:gd name="connsiteX98" fmla="*/ 385575 w 479118"/>
                  <a:gd name="connsiteY98" fmla="*/ 136989 h 354806"/>
                  <a:gd name="connsiteX99" fmla="*/ 276424 w 479118"/>
                  <a:gd name="connsiteY99" fmla="*/ 148266 h 354806"/>
                  <a:gd name="connsiteX100" fmla="*/ 270404 w 479118"/>
                  <a:gd name="connsiteY100" fmla="*/ 147578 h 354806"/>
                  <a:gd name="connsiteX101" fmla="*/ 196325 w 479118"/>
                  <a:gd name="connsiteY101" fmla="*/ 122400 h 354806"/>
                  <a:gd name="connsiteX102" fmla="*/ 194077 w 479118"/>
                  <a:gd name="connsiteY102" fmla="*/ 122105 h 354806"/>
                  <a:gd name="connsiteX103" fmla="*/ 143373 w 479118"/>
                  <a:gd name="connsiteY103" fmla="*/ 126219 h 354806"/>
                  <a:gd name="connsiteX104" fmla="*/ 131087 w 479118"/>
                  <a:gd name="connsiteY104" fmla="*/ 121220 h 354806"/>
                  <a:gd name="connsiteX105" fmla="*/ 125575 w 479118"/>
                  <a:gd name="connsiteY105" fmla="*/ 102008 h 354806"/>
                  <a:gd name="connsiteX106" fmla="*/ 127199 w 479118"/>
                  <a:gd name="connsiteY106" fmla="*/ 90697 h 354806"/>
                  <a:gd name="connsiteX107" fmla="*/ 135368 w 479118"/>
                  <a:gd name="connsiteY107" fmla="*/ 76453 h 354806"/>
                  <a:gd name="connsiteX108" fmla="*/ 146687 w 479118"/>
                  <a:gd name="connsiteY108" fmla="*/ 73977 h 354806"/>
                  <a:gd name="connsiteX109" fmla="*/ 197784 w 479118"/>
                  <a:gd name="connsiteY109" fmla="*/ 84337 h 354806"/>
                  <a:gd name="connsiteX110" fmla="*/ 203854 w 479118"/>
                  <a:gd name="connsiteY110" fmla="*/ 81977 h 354806"/>
                  <a:gd name="connsiteX111" fmla="*/ 214828 w 479118"/>
                  <a:gd name="connsiteY111" fmla="*/ 69962 h 354806"/>
                  <a:gd name="connsiteX112" fmla="*/ 195209 w 479118"/>
                  <a:gd name="connsiteY112" fmla="*/ 71961 h 354806"/>
                  <a:gd name="connsiteX113" fmla="*/ 184251 w 479118"/>
                  <a:gd name="connsiteY113" fmla="*/ 43636 h 354806"/>
                  <a:gd name="connsiteX114" fmla="*/ 195914 w 479118"/>
                  <a:gd name="connsiteY114" fmla="*/ 11688 h 354806"/>
                  <a:gd name="connsiteX115" fmla="*/ 124886 w 479118"/>
                  <a:gd name="connsiteY115" fmla="*/ 26883 h 354806"/>
                  <a:gd name="connsiteX116" fmla="*/ 118784 w 479118"/>
                  <a:gd name="connsiteY116" fmla="*/ 32981 h 354806"/>
                  <a:gd name="connsiteX117" fmla="*/ 101658 w 479118"/>
                  <a:gd name="connsiteY117" fmla="*/ 76994 h 354806"/>
                  <a:gd name="connsiteX118" fmla="*/ 99657 w 479118"/>
                  <a:gd name="connsiteY118" fmla="*/ 80895 h 354806"/>
                  <a:gd name="connsiteX119" fmla="*/ 74822 w 479118"/>
                  <a:gd name="connsiteY119" fmla="*/ 119253 h 354806"/>
                  <a:gd name="connsiteX120" fmla="*/ 60436 w 479118"/>
                  <a:gd name="connsiteY120" fmla="*/ 127022 h 354806"/>
                  <a:gd name="connsiteX121" fmla="*/ 21788 w 479118"/>
                  <a:gd name="connsiteY121" fmla="*/ 123957 h 354806"/>
                  <a:gd name="connsiteX122" fmla="*/ 14325 w 479118"/>
                  <a:gd name="connsiteY122" fmla="*/ 129596 h 354806"/>
                  <a:gd name="connsiteX123" fmla="*/ 9830 w 479118"/>
                  <a:gd name="connsiteY123" fmla="*/ 139759 h 354806"/>
                  <a:gd name="connsiteX124" fmla="*/ 9616 w 479118"/>
                  <a:gd name="connsiteY124" fmla="*/ 152004 h 354806"/>
                  <a:gd name="connsiteX125" fmla="*/ 14587 w 479118"/>
                  <a:gd name="connsiteY125" fmla="*/ 157692 h 354806"/>
                  <a:gd name="connsiteX126" fmla="*/ 39504 w 479118"/>
                  <a:gd name="connsiteY126" fmla="*/ 168314 h 354806"/>
                  <a:gd name="connsiteX127" fmla="*/ 50216 w 479118"/>
                  <a:gd name="connsiteY127" fmla="*/ 182296 h 354806"/>
                  <a:gd name="connsiteX128" fmla="*/ 60649 w 479118"/>
                  <a:gd name="connsiteY128" fmla="*/ 228899 h 354806"/>
                  <a:gd name="connsiteX129" fmla="*/ 59238 w 479118"/>
                  <a:gd name="connsiteY129" fmla="*/ 244177 h 354806"/>
                  <a:gd name="connsiteX130" fmla="*/ 26791 w 479118"/>
                  <a:gd name="connsiteY130" fmla="*/ 318203 h 354806"/>
                  <a:gd name="connsiteX131" fmla="*/ 38898 w 479118"/>
                  <a:gd name="connsiteY131" fmla="*/ 323924 h 354806"/>
                  <a:gd name="connsiteX132" fmla="*/ 44360 w 479118"/>
                  <a:gd name="connsiteY132" fmla="*/ 323662 h 354806"/>
                  <a:gd name="connsiteX133" fmla="*/ 79497 w 479118"/>
                  <a:gd name="connsiteY133" fmla="*/ 303368 h 354806"/>
                  <a:gd name="connsiteX134" fmla="*/ 96212 w 479118"/>
                  <a:gd name="connsiteY134" fmla="*/ 304827 h 354806"/>
                  <a:gd name="connsiteX135" fmla="*/ 107186 w 479118"/>
                  <a:gd name="connsiteY135" fmla="*/ 313728 h 354806"/>
                  <a:gd name="connsiteX136" fmla="*/ 121457 w 479118"/>
                  <a:gd name="connsiteY136" fmla="*/ 287648 h 354806"/>
                  <a:gd name="connsiteX137" fmla="*/ 135532 w 479118"/>
                  <a:gd name="connsiteY137" fmla="*/ 278534 h 354806"/>
                  <a:gd name="connsiteX138" fmla="*/ 136057 w 479118"/>
                  <a:gd name="connsiteY138" fmla="*/ 278534 h 354806"/>
                  <a:gd name="connsiteX139" fmla="*/ 166076 w 479118"/>
                  <a:gd name="connsiteY139" fmla="*/ 279616 h 354806"/>
                  <a:gd name="connsiteX140" fmla="*/ 173359 w 479118"/>
                  <a:gd name="connsiteY140" fmla="*/ 269634 h 354806"/>
                  <a:gd name="connsiteX141" fmla="*/ 178970 w 479118"/>
                  <a:gd name="connsiteY141" fmla="*/ 242292 h 354806"/>
                  <a:gd name="connsiteX142" fmla="*/ 184530 w 479118"/>
                  <a:gd name="connsiteY142" fmla="*/ 231489 h 354806"/>
                  <a:gd name="connsiteX143" fmla="*/ 203018 w 479118"/>
                  <a:gd name="connsiteY143" fmla="*/ 212753 h 354806"/>
                  <a:gd name="connsiteX144" fmla="*/ 220635 w 479118"/>
                  <a:gd name="connsiteY144" fmla="*/ 209704 h 354806"/>
                  <a:gd name="connsiteX145" fmla="*/ 251359 w 479118"/>
                  <a:gd name="connsiteY145" fmla="*/ 225899 h 354806"/>
                  <a:gd name="connsiteX146" fmla="*/ 244765 w 479118"/>
                  <a:gd name="connsiteY146" fmla="*/ 249947 h 35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79118" h="354806">
                    <a:moveTo>
                      <a:pt x="279738" y="354807"/>
                    </a:moveTo>
                    <a:cubicBezTo>
                      <a:pt x="275768" y="354807"/>
                      <a:pt x="271832" y="353102"/>
                      <a:pt x="268682" y="349807"/>
                    </a:cubicBezTo>
                    <a:lnTo>
                      <a:pt x="255542" y="335989"/>
                    </a:lnTo>
                    <a:cubicBezTo>
                      <a:pt x="251294" y="331514"/>
                      <a:pt x="249161" y="324744"/>
                      <a:pt x="249834" y="317859"/>
                    </a:cubicBezTo>
                    <a:lnTo>
                      <a:pt x="255460" y="260864"/>
                    </a:lnTo>
                    <a:lnTo>
                      <a:pt x="234086" y="256520"/>
                    </a:lnTo>
                    <a:lnTo>
                      <a:pt x="241288" y="230260"/>
                    </a:lnTo>
                    <a:lnTo>
                      <a:pt x="216665" y="217277"/>
                    </a:lnTo>
                    <a:cubicBezTo>
                      <a:pt x="214123" y="215933"/>
                      <a:pt x="211416" y="216490"/>
                      <a:pt x="209185" y="218752"/>
                    </a:cubicBezTo>
                    <a:lnTo>
                      <a:pt x="190715" y="237489"/>
                    </a:lnTo>
                    <a:cubicBezTo>
                      <a:pt x="189156" y="239095"/>
                      <a:pt x="187991" y="241406"/>
                      <a:pt x="187450" y="243996"/>
                    </a:cubicBezTo>
                    <a:lnTo>
                      <a:pt x="180905" y="273912"/>
                    </a:lnTo>
                    <a:lnTo>
                      <a:pt x="170390" y="288337"/>
                    </a:lnTo>
                    <a:lnTo>
                      <a:pt x="135794" y="287107"/>
                    </a:lnTo>
                    <a:cubicBezTo>
                      <a:pt x="133071" y="286927"/>
                      <a:pt x="130709" y="288747"/>
                      <a:pt x="129052" y="291746"/>
                    </a:cubicBezTo>
                    <a:lnTo>
                      <a:pt x="109827" y="326891"/>
                    </a:lnTo>
                    <a:lnTo>
                      <a:pt x="90848" y="311499"/>
                    </a:lnTo>
                    <a:cubicBezTo>
                      <a:pt x="88650" y="309712"/>
                      <a:pt x="86141" y="309483"/>
                      <a:pt x="83860" y="310810"/>
                    </a:cubicBezTo>
                    <a:lnTo>
                      <a:pt x="48739" y="331104"/>
                    </a:lnTo>
                    <a:cubicBezTo>
                      <a:pt x="44556" y="333563"/>
                      <a:pt x="39619" y="333776"/>
                      <a:pt x="35256" y="331694"/>
                    </a:cubicBezTo>
                    <a:lnTo>
                      <a:pt x="15620" y="322400"/>
                    </a:lnTo>
                    <a:lnTo>
                      <a:pt x="51430" y="240718"/>
                    </a:lnTo>
                    <a:cubicBezTo>
                      <a:pt x="52742" y="237718"/>
                      <a:pt x="53054" y="234095"/>
                      <a:pt x="52299" y="230784"/>
                    </a:cubicBezTo>
                    <a:lnTo>
                      <a:pt x="41866" y="184165"/>
                    </a:lnTo>
                    <a:cubicBezTo>
                      <a:pt x="41030" y="180395"/>
                      <a:pt x="38865" y="177346"/>
                      <a:pt x="36207" y="176215"/>
                    </a:cubicBezTo>
                    <a:lnTo>
                      <a:pt x="11289" y="165593"/>
                    </a:lnTo>
                    <a:cubicBezTo>
                      <a:pt x="7041" y="163790"/>
                      <a:pt x="3629" y="160069"/>
                      <a:pt x="1677" y="155151"/>
                    </a:cubicBezTo>
                    <a:cubicBezTo>
                      <a:pt x="-668" y="149168"/>
                      <a:pt x="-554" y="142103"/>
                      <a:pt x="2022" y="136267"/>
                    </a:cubicBezTo>
                    <a:lnTo>
                      <a:pt x="6517" y="126104"/>
                    </a:lnTo>
                    <a:cubicBezTo>
                      <a:pt x="9649" y="119056"/>
                      <a:pt x="15736" y="114827"/>
                      <a:pt x="22543" y="115384"/>
                    </a:cubicBezTo>
                    <a:lnTo>
                      <a:pt x="61173" y="118449"/>
                    </a:lnTo>
                    <a:cubicBezTo>
                      <a:pt x="63897" y="118613"/>
                      <a:pt x="65947" y="117220"/>
                      <a:pt x="67669" y="114581"/>
                    </a:cubicBezTo>
                    <a:lnTo>
                      <a:pt x="92505" y="76223"/>
                    </a:lnTo>
                    <a:cubicBezTo>
                      <a:pt x="92981" y="75486"/>
                      <a:pt x="93374" y="74699"/>
                      <a:pt x="93703" y="73863"/>
                    </a:cubicBezTo>
                    <a:lnTo>
                      <a:pt x="110828" y="29850"/>
                    </a:lnTo>
                    <a:cubicBezTo>
                      <a:pt x="113141" y="23867"/>
                      <a:pt x="117751" y="19589"/>
                      <a:pt x="123163" y="18441"/>
                    </a:cubicBezTo>
                    <a:lnTo>
                      <a:pt x="209414" y="0"/>
                    </a:lnTo>
                    <a:lnTo>
                      <a:pt x="193519" y="43521"/>
                    </a:lnTo>
                    <a:lnTo>
                      <a:pt x="200950" y="62700"/>
                    </a:lnTo>
                    <a:lnTo>
                      <a:pt x="236465" y="59110"/>
                    </a:lnTo>
                    <a:lnTo>
                      <a:pt x="210284" y="87747"/>
                    </a:lnTo>
                    <a:cubicBezTo>
                      <a:pt x="206511" y="91911"/>
                      <a:pt x="201245" y="93746"/>
                      <a:pt x="196144" y="92730"/>
                    </a:cubicBezTo>
                    <a:lnTo>
                      <a:pt x="145047" y="82370"/>
                    </a:lnTo>
                    <a:cubicBezTo>
                      <a:pt x="143045" y="81993"/>
                      <a:pt x="141437" y="82731"/>
                      <a:pt x="140388" y="83452"/>
                    </a:cubicBezTo>
                    <a:cubicBezTo>
                      <a:pt x="138042" y="85108"/>
                      <a:pt x="136319" y="88272"/>
                      <a:pt x="135778" y="91894"/>
                    </a:cubicBezTo>
                    <a:lnTo>
                      <a:pt x="134155" y="103205"/>
                    </a:lnTo>
                    <a:cubicBezTo>
                      <a:pt x="133498" y="107811"/>
                      <a:pt x="134761" y="112433"/>
                      <a:pt x="137451" y="115302"/>
                    </a:cubicBezTo>
                    <a:cubicBezTo>
                      <a:pt x="138551" y="116466"/>
                      <a:pt x="140388" y="117712"/>
                      <a:pt x="142750" y="117630"/>
                    </a:cubicBezTo>
                    <a:lnTo>
                      <a:pt x="193454" y="113515"/>
                    </a:lnTo>
                    <a:cubicBezTo>
                      <a:pt x="195389" y="113351"/>
                      <a:pt x="197342" y="113597"/>
                      <a:pt x="199179" y="114237"/>
                    </a:cubicBezTo>
                    <a:lnTo>
                      <a:pt x="273225" y="139399"/>
                    </a:lnTo>
                    <a:cubicBezTo>
                      <a:pt x="274045" y="139661"/>
                      <a:pt x="274784" y="139792"/>
                      <a:pt x="275653" y="139693"/>
                    </a:cubicBezTo>
                    <a:lnTo>
                      <a:pt x="384788" y="128416"/>
                    </a:lnTo>
                    <a:cubicBezTo>
                      <a:pt x="393039" y="127612"/>
                      <a:pt x="400568" y="134038"/>
                      <a:pt x="402635" y="143824"/>
                    </a:cubicBezTo>
                    <a:lnTo>
                      <a:pt x="414905" y="202557"/>
                    </a:lnTo>
                    <a:lnTo>
                      <a:pt x="426749" y="197754"/>
                    </a:lnTo>
                    <a:cubicBezTo>
                      <a:pt x="430489" y="196230"/>
                      <a:pt x="434573" y="196361"/>
                      <a:pt x="438231" y="198066"/>
                    </a:cubicBezTo>
                    <a:lnTo>
                      <a:pt x="464084" y="210097"/>
                    </a:lnTo>
                    <a:cubicBezTo>
                      <a:pt x="471072" y="213343"/>
                      <a:pt x="475517" y="222015"/>
                      <a:pt x="474861" y="231178"/>
                    </a:cubicBezTo>
                    <a:lnTo>
                      <a:pt x="473647" y="247963"/>
                    </a:lnTo>
                    <a:cubicBezTo>
                      <a:pt x="473565" y="249439"/>
                      <a:pt x="473647" y="250914"/>
                      <a:pt x="473909" y="252291"/>
                    </a:cubicBezTo>
                    <a:lnTo>
                      <a:pt x="478650" y="276830"/>
                    </a:lnTo>
                    <a:cubicBezTo>
                      <a:pt x="480028" y="283927"/>
                      <a:pt x="478322" y="291205"/>
                      <a:pt x="474107" y="296303"/>
                    </a:cubicBezTo>
                    <a:cubicBezTo>
                      <a:pt x="470924" y="300139"/>
                      <a:pt x="466692" y="302254"/>
                      <a:pt x="462180" y="302254"/>
                    </a:cubicBezTo>
                    <a:lnTo>
                      <a:pt x="412526" y="302254"/>
                    </a:lnTo>
                    <a:cubicBezTo>
                      <a:pt x="411771" y="302254"/>
                      <a:pt x="411018" y="302205"/>
                      <a:pt x="410280" y="302074"/>
                    </a:cubicBezTo>
                    <a:lnTo>
                      <a:pt x="372468" y="296025"/>
                    </a:lnTo>
                    <a:cubicBezTo>
                      <a:pt x="370041" y="295599"/>
                      <a:pt x="368187" y="296877"/>
                      <a:pt x="367022" y="297992"/>
                    </a:cubicBezTo>
                    <a:lnTo>
                      <a:pt x="334149" y="329760"/>
                    </a:lnTo>
                    <a:cubicBezTo>
                      <a:pt x="332312" y="331547"/>
                      <a:pt x="330098" y="332890"/>
                      <a:pt x="327768" y="333596"/>
                    </a:cubicBezTo>
                    <a:lnTo>
                      <a:pt x="304507" y="340661"/>
                    </a:lnTo>
                    <a:cubicBezTo>
                      <a:pt x="303818" y="340857"/>
                      <a:pt x="303129" y="341218"/>
                      <a:pt x="302457" y="341710"/>
                    </a:cubicBezTo>
                    <a:lnTo>
                      <a:pt x="288563" y="351856"/>
                    </a:lnTo>
                    <a:cubicBezTo>
                      <a:pt x="285840" y="353840"/>
                      <a:pt x="282822" y="354807"/>
                      <a:pt x="279803" y="354807"/>
                    </a:cubicBezTo>
                    <a:close/>
                    <a:moveTo>
                      <a:pt x="244798" y="249930"/>
                    </a:moveTo>
                    <a:lnTo>
                      <a:pt x="264761" y="253996"/>
                    </a:lnTo>
                    <a:lnTo>
                      <a:pt x="258396" y="318711"/>
                    </a:lnTo>
                    <a:cubicBezTo>
                      <a:pt x="257954" y="323072"/>
                      <a:pt x="259249" y="327416"/>
                      <a:pt x="261775" y="330071"/>
                    </a:cubicBezTo>
                    <a:lnTo>
                      <a:pt x="274931" y="343890"/>
                    </a:lnTo>
                    <a:cubicBezTo>
                      <a:pt x="277474" y="346561"/>
                      <a:pt x="280640" y="346939"/>
                      <a:pt x="283413" y="344922"/>
                    </a:cubicBezTo>
                    <a:lnTo>
                      <a:pt x="297322" y="334759"/>
                    </a:lnTo>
                    <a:cubicBezTo>
                      <a:pt x="298782" y="333694"/>
                      <a:pt x="300325" y="332923"/>
                      <a:pt x="301916" y="332431"/>
                    </a:cubicBezTo>
                    <a:lnTo>
                      <a:pt x="325193" y="325367"/>
                    </a:lnTo>
                    <a:cubicBezTo>
                      <a:pt x="326210" y="325055"/>
                      <a:pt x="327210" y="324449"/>
                      <a:pt x="328079" y="323596"/>
                    </a:cubicBezTo>
                    <a:lnTo>
                      <a:pt x="360969" y="291812"/>
                    </a:lnTo>
                    <a:cubicBezTo>
                      <a:pt x="364561" y="288353"/>
                      <a:pt x="369220" y="286812"/>
                      <a:pt x="373765" y="287534"/>
                    </a:cubicBezTo>
                    <a:lnTo>
                      <a:pt x="411591" y="293582"/>
                    </a:lnTo>
                    <a:lnTo>
                      <a:pt x="462115" y="293664"/>
                    </a:lnTo>
                    <a:cubicBezTo>
                      <a:pt x="464576" y="293664"/>
                      <a:pt x="466347" y="292123"/>
                      <a:pt x="467414" y="290845"/>
                    </a:cubicBezTo>
                    <a:cubicBezTo>
                      <a:pt x="469973" y="287747"/>
                      <a:pt x="471006" y="283009"/>
                      <a:pt x="470153" y="278485"/>
                    </a:cubicBezTo>
                    <a:lnTo>
                      <a:pt x="465412" y="253963"/>
                    </a:lnTo>
                    <a:cubicBezTo>
                      <a:pt x="464986" y="251864"/>
                      <a:pt x="464855" y="249668"/>
                      <a:pt x="465003" y="247406"/>
                    </a:cubicBezTo>
                    <a:lnTo>
                      <a:pt x="466216" y="230587"/>
                    </a:lnTo>
                    <a:cubicBezTo>
                      <a:pt x="466610" y="225014"/>
                      <a:pt x="464150" y="219670"/>
                      <a:pt x="460376" y="217916"/>
                    </a:cubicBezTo>
                    <a:lnTo>
                      <a:pt x="434524" y="205885"/>
                    </a:lnTo>
                    <a:cubicBezTo>
                      <a:pt x="433031" y="205196"/>
                      <a:pt x="431423" y="205131"/>
                      <a:pt x="429898" y="205753"/>
                    </a:cubicBezTo>
                    <a:lnTo>
                      <a:pt x="408508" y="214425"/>
                    </a:lnTo>
                    <a:lnTo>
                      <a:pt x="394121" y="145611"/>
                    </a:lnTo>
                    <a:cubicBezTo>
                      <a:pt x="392990" y="140234"/>
                      <a:pt x="389611" y="136530"/>
                      <a:pt x="385575" y="136989"/>
                    </a:cubicBezTo>
                    <a:lnTo>
                      <a:pt x="276424" y="148266"/>
                    </a:lnTo>
                    <a:cubicBezTo>
                      <a:pt x="274472" y="148496"/>
                      <a:pt x="272372" y="148250"/>
                      <a:pt x="270404" y="147578"/>
                    </a:cubicBezTo>
                    <a:lnTo>
                      <a:pt x="196325" y="122400"/>
                    </a:lnTo>
                    <a:cubicBezTo>
                      <a:pt x="195570" y="122137"/>
                      <a:pt x="194799" y="122072"/>
                      <a:pt x="194077" y="122105"/>
                    </a:cubicBezTo>
                    <a:lnTo>
                      <a:pt x="143373" y="126219"/>
                    </a:lnTo>
                    <a:cubicBezTo>
                      <a:pt x="138813" y="126612"/>
                      <a:pt x="134466" y="124793"/>
                      <a:pt x="131087" y="121220"/>
                    </a:cubicBezTo>
                    <a:cubicBezTo>
                      <a:pt x="126575" y="116417"/>
                      <a:pt x="124509" y="109237"/>
                      <a:pt x="125575" y="102008"/>
                    </a:cubicBezTo>
                    <a:lnTo>
                      <a:pt x="127199" y="90697"/>
                    </a:lnTo>
                    <a:cubicBezTo>
                      <a:pt x="128068" y="84682"/>
                      <a:pt x="131054" y="79485"/>
                      <a:pt x="135368" y="76453"/>
                    </a:cubicBezTo>
                    <a:cubicBezTo>
                      <a:pt x="138764" y="74076"/>
                      <a:pt x="142750" y="73207"/>
                      <a:pt x="146687" y="73977"/>
                    </a:cubicBezTo>
                    <a:lnTo>
                      <a:pt x="197784" y="84337"/>
                    </a:lnTo>
                    <a:cubicBezTo>
                      <a:pt x="199868" y="84747"/>
                      <a:pt x="202049" y="83928"/>
                      <a:pt x="203854" y="81977"/>
                    </a:cubicBezTo>
                    <a:lnTo>
                      <a:pt x="214828" y="69962"/>
                    </a:lnTo>
                    <a:lnTo>
                      <a:pt x="195209" y="71961"/>
                    </a:lnTo>
                    <a:lnTo>
                      <a:pt x="184251" y="43636"/>
                    </a:lnTo>
                    <a:lnTo>
                      <a:pt x="195914" y="11688"/>
                    </a:lnTo>
                    <a:lnTo>
                      <a:pt x="124886" y="26883"/>
                    </a:lnTo>
                    <a:cubicBezTo>
                      <a:pt x="122327" y="27424"/>
                      <a:pt x="120046" y="29703"/>
                      <a:pt x="118784" y="32981"/>
                    </a:cubicBezTo>
                    <a:lnTo>
                      <a:pt x="101658" y="76994"/>
                    </a:lnTo>
                    <a:cubicBezTo>
                      <a:pt x="101117" y="78371"/>
                      <a:pt x="100445" y="79682"/>
                      <a:pt x="99657" y="80895"/>
                    </a:cubicBezTo>
                    <a:lnTo>
                      <a:pt x="74822" y="119253"/>
                    </a:lnTo>
                    <a:cubicBezTo>
                      <a:pt x="71377" y="124547"/>
                      <a:pt x="65996" y="127498"/>
                      <a:pt x="60436" y="127022"/>
                    </a:cubicBezTo>
                    <a:lnTo>
                      <a:pt x="21788" y="123957"/>
                    </a:lnTo>
                    <a:cubicBezTo>
                      <a:pt x="18770" y="123826"/>
                      <a:pt x="15965" y="125875"/>
                      <a:pt x="14325" y="129596"/>
                    </a:cubicBezTo>
                    <a:lnTo>
                      <a:pt x="9830" y="139759"/>
                    </a:lnTo>
                    <a:cubicBezTo>
                      <a:pt x="8174" y="143546"/>
                      <a:pt x="8074" y="148119"/>
                      <a:pt x="9616" y="152004"/>
                    </a:cubicBezTo>
                    <a:cubicBezTo>
                      <a:pt x="10716" y="154774"/>
                      <a:pt x="12471" y="156790"/>
                      <a:pt x="14587" y="157692"/>
                    </a:cubicBezTo>
                    <a:lnTo>
                      <a:pt x="39504" y="168314"/>
                    </a:lnTo>
                    <a:cubicBezTo>
                      <a:pt x="44754" y="170543"/>
                      <a:pt x="48756" y="175756"/>
                      <a:pt x="50216" y="182296"/>
                    </a:cubicBezTo>
                    <a:lnTo>
                      <a:pt x="60649" y="228899"/>
                    </a:lnTo>
                    <a:cubicBezTo>
                      <a:pt x="61813" y="234046"/>
                      <a:pt x="61305" y="239472"/>
                      <a:pt x="59238" y="244177"/>
                    </a:cubicBezTo>
                    <a:lnTo>
                      <a:pt x="26791" y="318203"/>
                    </a:lnTo>
                    <a:lnTo>
                      <a:pt x="38898" y="323924"/>
                    </a:lnTo>
                    <a:cubicBezTo>
                      <a:pt x="40669" y="324793"/>
                      <a:pt x="42588" y="324694"/>
                      <a:pt x="44360" y="323662"/>
                    </a:cubicBezTo>
                    <a:lnTo>
                      <a:pt x="79497" y="303368"/>
                    </a:lnTo>
                    <a:cubicBezTo>
                      <a:pt x="84877" y="300254"/>
                      <a:pt x="91291" y="300844"/>
                      <a:pt x="96212" y="304827"/>
                    </a:cubicBezTo>
                    <a:lnTo>
                      <a:pt x="107186" y="313728"/>
                    </a:lnTo>
                    <a:lnTo>
                      <a:pt x="121457" y="287648"/>
                    </a:lnTo>
                    <a:cubicBezTo>
                      <a:pt x="124624" y="281911"/>
                      <a:pt x="129840" y="278534"/>
                      <a:pt x="135532" y="278534"/>
                    </a:cubicBezTo>
                    <a:cubicBezTo>
                      <a:pt x="135712" y="278534"/>
                      <a:pt x="135877" y="278534"/>
                      <a:pt x="136057" y="278534"/>
                    </a:cubicBezTo>
                    <a:lnTo>
                      <a:pt x="166076" y="279616"/>
                    </a:lnTo>
                    <a:lnTo>
                      <a:pt x="173359" y="269634"/>
                    </a:lnTo>
                    <a:lnTo>
                      <a:pt x="178970" y="242292"/>
                    </a:lnTo>
                    <a:cubicBezTo>
                      <a:pt x="179839" y="238095"/>
                      <a:pt x="181807" y="234259"/>
                      <a:pt x="184530" y="231489"/>
                    </a:cubicBezTo>
                    <a:lnTo>
                      <a:pt x="203018" y="212753"/>
                    </a:lnTo>
                    <a:cubicBezTo>
                      <a:pt x="207856" y="207819"/>
                      <a:pt x="214795" y="206606"/>
                      <a:pt x="220635" y="209704"/>
                    </a:cubicBezTo>
                    <a:lnTo>
                      <a:pt x="251359" y="225899"/>
                    </a:lnTo>
                    <a:lnTo>
                      <a:pt x="244765" y="24994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0" name="Graphic 9">
              <a:extLst>
                <a:ext uri="{FF2B5EF4-FFF2-40B4-BE49-F238E27FC236}">
                  <a16:creationId xmlns:a16="http://schemas.microsoft.com/office/drawing/2014/main" id="{1CEBBE0C-BA4F-806E-8BCD-7C582E123A0C}"/>
                </a:ext>
              </a:extLst>
            </p:cNvPr>
            <p:cNvGrpSpPr/>
            <p:nvPr/>
          </p:nvGrpSpPr>
          <p:grpSpPr>
            <a:xfrm>
              <a:off x="11853698" y="5524061"/>
              <a:ext cx="1086249" cy="703400"/>
              <a:chOff x="11853698" y="5524061"/>
              <a:chExt cx="1086249" cy="703400"/>
            </a:xfrm>
            <a:grpFill/>
          </p:grpSpPr>
          <p:sp>
            <p:nvSpPr>
              <p:cNvPr id="1525" name="Freeform 1524">
                <a:extLst>
                  <a:ext uri="{FF2B5EF4-FFF2-40B4-BE49-F238E27FC236}">
                    <a16:creationId xmlns:a16="http://schemas.microsoft.com/office/drawing/2014/main" id="{779C0D62-A814-237B-C50F-A7679D66EA33}"/>
                  </a:ext>
                </a:extLst>
              </p:cNvPr>
              <p:cNvSpPr/>
              <p:nvPr/>
            </p:nvSpPr>
            <p:spPr>
              <a:xfrm>
                <a:off x="11858063" y="5528732"/>
                <a:ext cx="1077627" cy="694463"/>
              </a:xfrm>
              <a:custGeom>
                <a:avLst/>
                <a:gdLst>
                  <a:gd name="connsiteX0" fmla="*/ 675935 w 1077627"/>
                  <a:gd name="connsiteY0" fmla="*/ 662339 h 694463"/>
                  <a:gd name="connsiteX1" fmla="*/ 676886 w 1077627"/>
                  <a:gd name="connsiteY1" fmla="*/ 641504 h 694463"/>
                  <a:gd name="connsiteX2" fmla="*/ 668111 w 1077627"/>
                  <a:gd name="connsiteY2" fmla="*/ 624981 h 694463"/>
                  <a:gd name="connsiteX3" fmla="*/ 593276 w 1077627"/>
                  <a:gd name="connsiteY3" fmla="*/ 594213 h 694463"/>
                  <a:gd name="connsiteX4" fmla="*/ 591734 w 1077627"/>
                  <a:gd name="connsiteY4" fmla="*/ 593426 h 694463"/>
                  <a:gd name="connsiteX5" fmla="*/ 526972 w 1077627"/>
                  <a:gd name="connsiteY5" fmla="*/ 554020 h 694463"/>
                  <a:gd name="connsiteX6" fmla="*/ 524889 w 1077627"/>
                  <a:gd name="connsiteY6" fmla="*/ 552430 h 694463"/>
                  <a:gd name="connsiteX7" fmla="*/ 484979 w 1077627"/>
                  <a:gd name="connsiteY7" fmla="*/ 514662 h 694463"/>
                  <a:gd name="connsiteX8" fmla="*/ 484043 w 1077627"/>
                  <a:gd name="connsiteY8" fmla="*/ 513859 h 694463"/>
                  <a:gd name="connsiteX9" fmla="*/ 414212 w 1077627"/>
                  <a:gd name="connsiteY9" fmla="*/ 459437 h 694463"/>
                  <a:gd name="connsiteX10" fmla="*/ 409389 w 1077627"/>
                  <a:gd name="connsiteY10" fmla="*/ 452618 h 694463"/>
                  <a:gd name="connsiteX11" fmla="*/ 380683 w 1077627"/>
                  <a:gd name="connsiteY11" fmla="*/ 376526 h 694463"/>
                  <a:gd name="connsiteX12" fmla="*/ 375187 w 1077627"/>
                  <a:gd name="connsiteY12" fmla="*/ 369215 h 694463"/>
                  <a:gd name="connsiteX13" fmla="*/ 361129 w 1077627"/>
                  <a:gd name="connsiteY13" fmla="*/ 359708 h 694463"/>
                  <a:gd name="connsiteX14" fmla="*/ 354896 w 1077627"/>
                  <a:gd name="connsiteY14" fmla="*/ 357856 h 694463"/>
                  <a:gd name="connsiteX15" fmla="*/ 292545 w 1077627"/>
                  <a:gd name="connsiteY15" fmla="*/ 360380 h 694463"/>
                  <a:gd name="connsiteX16" fmla="*/ 286394 w 1077627"/>
                  <a:gd name="connsiteY16" fmla="*/ 358593 h 694463"/>
                  <a:gd name="connsiteX17" fmla="*/ 269892 w 1077627"/>
                  <a:gd name="connsiteY17" fmla="*/ 347643 h 694463"/>
                  <a:gd name="connsiteX18" fmla="*/ 263150 w 1077627"/>
                  <a:gd name="connsiteY18" fmla="*/ 335317 h 694463"/>
                  <a:gd name="connsiteX19" fmla="*/ 258147 w 1077627"/>
                  <a:gd name="connsiteY19" fmla="*/ 287566 h 694463"/>
                  <a:gd name="connsiteX20" fmla="*/ 250272 w 1077627"/>
                  <a:gd name="connsiteY20" fmla="*/ 274567 h 694463"/>
                  <a:gd name="connsiteX21" fmla="*/ 178457 w 1077627"/>
                  <a:gd name="connsiteY21" fmla="*/ 237964 h 694463"/>
                  <a:gd name="connsiteX22" fmla="*/ 166630 w 1077627"/>
                  <a:gd name="connsiteY22" fmla="*/ 239751 h 694463"/>
                  <a:gd name="connsiteX23" fmla="*/ 120470 w 1077627"/>
                  <a:gd name="connsiteY23" fmla="*/ 281255 h 694463"/>
                  <a:gd name="connsiteX24" fmla="*/ 118075 w 1077627"/>
                  <a:gd name="connsiteY24" fmla="*/ 282944 h 694463"/>
                  <a:gd name="connsiteX25" fmla="*/ 74720 w 1077627"/>
                  <a:gd name="connsiteY25" fmla="*/ 306024 h 694463"/>
                  <a:gd name="connsiteX26" fmla="*/ 67420 w 1077627"/>
                  <a:gd name="connsiteY26" fmla="*/ 325727 h 694463"/>
                  <a:gd name="connsiteX27" fmla="*/ 68732 w 1077627"/>
                  <a:gd name="connsiteY27" fmla="*/ 331547 h 694463"/>
                  <a:gd name="connsiteX28" fmla="*/ 56806 w 1077627"/>
                  <a:gd name="connsiteY28" fmla="*/ 352479 h 694463"/>
                  <a:gd name="connsiteX29" fmla="*/ 14878 w 1077627"/>
                  <a:gd name="connsiteY29" fmla="*/ 353299 h 694463"/>
                  <a:gd name="connsiteX30" fmla="*/ 2067 w 1077627"/>
                  <a:gd name="connsiteY30" fmla="*/ 337136 h 694463"/>
                  <a:gd name="connsiteX31" fmla="*/ 0 w 1077627"/>
                  <a:gd name="connsiteY31" fmla="*/ 62011 h 694463"/>
                  <a:gd name="connsiteX32" fmla="*/ 9776 w 1077627"/>
                  <a:gd name="connsiteY32" fmla="*/ 45947 h 694463"/>
                  <a:gd name="connsiteX33" fmla="*/ 162988 w 1077627"/>
                  <a:gd name="connsiteY33" fmla="*/ 0 h 694463"/>
                  <a:gd name="connsiteX34" fmla="*/ 176768 w 1077627"/>
                  <a:gd name="connsiteY34" fmla="*/ 6983 h 694463"/>
                  <a:gd name="connsiteX35" fmla="*/ 275535 w 1077627"/>
                  <a:gd name="connsiteY35" fmla="*/ 67077 h 694463"/>
                  <a:gd name="connsiteX36" fmla="*/ 324303 w 1077627"/>
                  <a:gd name="connsiteY36" fmla="*/ 96746 h 694463"/>
                  <a:gd name="connsiteX37" fmla="*/ 327486 w 1077627"/>
                  <a:gd name="connsiteY37" fmla="*/ 99516 h 694463"/>
                  <a:gd name="connsiteX38" fmla="*/ 383800 w 1077627"/>
                  <a:gd name="connsiteY38" fmla="*/ 166773 h 694463"/>
                  <a:gd name="connsiteX39" fmla="*/ 393839 w 1077627"/>
                  <a:gd name="connsiteY39" fmla="*/ 170986 h 694463"/>
                  <a:gd name="connsiteX40" fmla="*/ 461144 w 1077627"/>
                  <a:gd name="connsiteY40" fmla="*/ 160757 h 694463"/>
                  <a:gd name="connsiteX41" fmla="*/ 461997 w 1077627"/>
                  <a:gd name="connsiteY41" fmla="*/ 160659 h 694463"/>
                  <a:gd name="connsiteX42" fmla="*/ 567932 w 1077627"/>
                  <a:gd name="connsiteY42" fmla="*/ 153938 h 694463"/>
                  <a:gd name="connsiteX43" fmla="*/ 575133 w 1077627"/>
                  <a:gd name="connsiteY43" fmla="*/ 156331 h 694463"/>
                  <a:gd name="connsiteX44" fmla="*/ 641077 w 1077627"/>
                  <a:gd name="connsiteY44" fmla="*/ 208606 h 694463"/>
                  <a:gd name="connsiteX45" fmla="*/ 647064 w 1077627"/>
                  <a:gd name="connsiteY45" fmla="*/ 223687 h 694463"/>
                  <a:gd name="connsiteX46" fmla="*/ 643963 w 1077627"/>
                  <a:gd name="connsiteY46" fmla="*/ 280141 h 694463"/>
                  <a:gd name="connsiteX47" fmla="*/ 656546 w 1077627"/>
                  <a:gd name="connsiteY47" fmla="*/ 297631 h 694463"/>
                  <a:gd name="connsiteX48" fmla="*/ 665026 w 1077627"/>
                  <a:gd name="connsiteY48" fmla="*/ 297631 h 694463"/>
                  <a:gd name="connsiteX49" fmla="*/ 677346 w 1077627"/>
                  <a:gd name="connsiteY49" fmla="*/ 310433 h 694463"/>
                  <a:gd name="connsiteX50" fmla="*/ 684514 w 1077627"/>
                  <a:gd name="connsiteY50" fmla="*/ 352250 h 694463"/>
                  <a:gd name="connsiteX51" fmla="*/ 696505 w 1077627"/>
                  <a:gd name="connsiteY51" fmla="*/ 365036 h 694463"/>
                  <a:gd name="connsiteX52" fmla="*/ 761973 w 1077627"/>
                  <a:gd name="connsiteY52" fmla="*/ 367248 h 694463"/>
                  <a:gd name="connsiteX53" fmla="*/ 772783 w 1077627"/>
                  <a:gd name="connsiteY53" fmla="*/ 375903 h 694463"/>
                  <a:gd name="connsiteX54" fmla="*/ 781838 w 1077627"/>
                  <a:gd name="connsiteY54" fmla="*/ 397967 h 694463"/>
                  <a:gd name="connsiteX55" fmla="*/ 792976 w 1077627"/>
                  <a:gd name="connsiteY55" fmla="*/ 406639 h 694463"/>
                  <a:gd name="connsiteX56" fmla="*/ 803556 w 1077627"/>
                  <a:gd name="connsiteY56" fmla="*/ 406639 h 694463"/>
                  <a:gd name="connsiteX57" fmla="*/ 814334 w 1077627"/>
                  <a:gd name="connsiteY57" fmla="*/ 398787 h 694463"/>
                  <a:gd name="connsiteX58" fmla="*/ 836413 w 1077627"/>
                  <a:gd name="connsiteY58" fmla="*/ 351758 h 694463"/>
                  <a:gd name="connsiteX59" fmla="*/ 841252 w 1077627"/>
                  <a:gd name="connsiteY59" fmla="*/ 345824 h 694463"/>
                  <a:gd name="connsiteX60" fmla="*/ 922156 w 1077627"/>
                  <a:gd name="connsiteY60" fmla="*/ 289960 h 694463"/>
                  <a:gd name="connsiteX61" fmla="*/ 924321 w 1077627"/>
                  <a:gd name="connsiteY61" fmla="*/ 288779 h 694463"/>
                  <a:gd name="connsiteX62" fmla="*/ 954193 w 1077627"/>
                  <a:gd name="connsiteY62" fmla="*/ 276666 h 694463"/>
                  <a:gd name="connsiteX63" fmla="*/ 961164 w 1077627"/>
                  <a:gd name="connsiteY63" fmla="*/ 276453 h 694463"/>
                  <a:gd name="connsiteX64" fmla="*/ 978322 w 1077627"/>
                  <a:gd name="connsiteY64" fmla="*/ 282255 h 694463"/>
                  <a:gd name="connsiteX65" fmla="*/ 939363 w 1077627"/>
                  <a:gd name="connsiteY65" fmla="*/ 320760 h 694463"/>
                  <a:gd name="connsiteX66" fmla="*/ 941446 w 1077627"/>
                  <a:gd name="connsiteY66" fmla="*/ 348398 h 694463"/>
                  <a:gd name="connsiteX67" fmla="*/ 966659 w 1077627"/>
                  <a:gd name="connsiteY67" fmla="*/ 364462 h 694463"/>
                  <a:gd name="connsiteX68" fmla="*/ 976436 w 1077627"/>
                  <a:gd name="connsiteY68" fmla="*/ 365216 h 694463"/>
                  <a:gd name="connsiteX69" fmla="*/ 1012655 w 1077627"/>
                  <a:gd name="connsiteY69" fmla="*/ 348693 h 694463"/>
                  <a:gd name="connsiteX70" fmla="*/ 1021956 w 1077627"/>
                  <a:gd name="connsiteY70" fmla="*/ 349151 h 694463"/>
                  <a:gd name="connsiteX71" fmla="*/ 1070102 w 1077627"/>
                  <a:gd name="connsiteY71" fmla="*/ 376658 h 694463"/>
                  <a:gd name="connsiteX72" fmla="*/ 1071184 w 1077627"/>
                  <a:gd name="connsiteY72" fmla="*/ 405835 h 694463"/>
                  <a:gd name="connsiteX73" fmla="*/ 1014181 w 1077627"/>
                  <a:gd name="connsiteY73" fmla="*/ 447275 h 694463"/>
                  <a:gd name="connsiteX74" fmla="*/ 1006324 w 1077627"/>
                  <a:gd name="connsiteY74" fmla="*/ 449225 h 694463"/>
                  <a:gd name="connsiteX75" fmla="*/ 963592 w 1077627"/>
                  <a:gd name="connsiteY75" fmla="*/ 441800 h 694463"/>
                  <a:gd name="connsiteX76" fmla="*/ 960918 w 1077627"/>
                  <a:gd name="connsiteY76" fmla="*/ 441701 h 694463"/>
                  <a:gd name="connsiteX77" fmla="*/ 934688 w 1077627"/>
                  <a:gd name="connsiteY77" fmla="*/ 444357 h 694463"/>
                  <a:gd name="connsiteX78" fmla="*/ 925502 w 1077627"/>
                  <a:gd name="connsiteY78" fmla="*/ 420605 h 694463"/>
                  <a:gd name="connsiteX79" fmla="*/ 939281 w 1077627"/>
                  <a:gd name="connsiteY79" fmla="*/ 382870 h 694463"/>
                  <a:gd name="connsiteX80" fmla="*/ 860625 w 1077627"/>
                  <a:gd name="connsiteY80" fmla="*/ 399688 h 694463"/>
                  <a:gd name="connsiteX81" fmla="*/ 851406 w 1077627"/>
                  <a:gd name="connsiteY81" fmla="*/ 408458 h 694463"/>
                  <a:gd name="connsiteX82" fmla="*/ 834280 w 1077627"/>
                  <a:gd name="connsiteY82" fmla="*/ 452454 h 694463"/>
                  <a:gd name="connsiteX83" fmla="*/ 832689 w 1077627"/>
                  <a:gd name="connsiteY83" fmla="*/ 455602 h 694463"/>
                  <a:gd name="connsiteX84" fmla="*/ 807854 w 1077627"/>
                  <a:gd name="connsiteY84" fmla="*/ 493959 h 694463"/>
                  <a:gd name="connsiteX85" fmla="*/ 797405 w 1077627"/>
                  <a:gd name="connsiteY85" fmla="*/ 499779 h 694463"/>
                  <a:gd name="connsiteX86" fmla="*/ 758758 w 1077627"/>
                  <a:gd name="connsiteY86" fmla="*/ 496713 h 694463"/>
                  <a:gd name="connsiteX87" fmla="*/ 747029 w 1077627"/>
                  <a:gd name="connsiteY87" fmla="*/ 504893 h 694463"/>
                  <a:gd name="connsiteX88" fmla="*/ 742534 w 1077627"/>
                  <a:gd name="connsiteY88" fmla="*/ 515056 h 694463"/>
                  <a:gd name="connsiteX89" fmla="*/ 749539 w 1077627"/>
                  <a:gd name="connsiteY89" fmla="*/ 538677 h 694463"/>
                  <a:gd name="connsiteX90" fmla="*/ 774456 w 1077627"/>
                  <a:gd name="connsiteY90" fmla="*/ 549299 h 694463"/>
                  <a:gd name="connsiteX91" fmla="*/ 782625 w 1077627"/>
                  <a:gd name="connsiteY91" fmla="*/ 560265 h 694463"/>
                  <a:gd name="connsiteX92" fmla="*/ 793074 w 1077627"/>
                  <a:gd name="connsiteY92" fmla="*/ 606868 h 694463"/>
                  <a:gd name="connsiteX93" fmla="*/ 791926 w 1077627"/>
                  <a:gd name="connsiteY93" fmla="*/ 619473 h 694463"/>
                  <a:gd name="connsiteX94" fmla="*/ 762678 w 1077627"/>
                  <a:gd name="connsiteY94" fmla="*/ 686189 h 694463"/>
                  <a:gd name="connsiteX95" fmla="*/ 748275 w 1077627"/>
                  <a:gd name="connsiteY95" fmla="*/ 693844 h 694463"/>
                  <a:gd name="connsiteX96" fmla="*/ 713352 w 1077627"/>
                  <a:gd name="connsiteY96" fmla="*/ 681091 h 694463"/>
                  <a:gd name="connsiteX97" fmla="*/ 710300 w 1077627"/>
                  <a:gd name="connsiteY97" fmla="*/ 680485 h 694463"/>
                  <a:gd name="connsiteX98" fmla="*/ 688107 w 1077627"/>
                  <a:gd name="connsiteY98" fmla="*/ 679649 h 694463"/>
                  <a:gd name="connsiteX99" fmla="*/ 675886 w 1077627"/>
                  <a:gd name="connsiteY99" fmla="*/ 662355 h 6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77627" h="694463">
                    <a:moveTo>
                      <a:pt x="675935" y="662339"/>
                    </a:moveTo>
                    <a:lnTo>
                      <a:pt x="676886" y="641504"/>
                    </a:lnTo>
                    <a:cubicBezTo>
                      <a:pt x="677231" y="634046"/>
                      <a:pt x="673605" y="627243"/>
                      <a:pt x="668111" y="624981"/>
                    </a:cubicBezTo>
                    <a:lnTo>
                      <a:pt x="593276" y="594213"/>
                    </a:lnTo>
                    <a:cubicBezTo>
                      <a:pt x="592751" y="594000"/>
                      <a:pt x="592226" y="593738"/>
                      <a:pt x="591734" y="593426"/>
                    </a:cubicBezTo>
                    <a:lnTo>
                      <a:pt x="526972" y="554020"/>
                    </a:lnTo>
                    <a:cubicBezTo>
                      <a:pt x="526250" y="553577"/>
                      <a:pt x="525545" y="553036"/>
                      <a:pt x="524889" y="552430"/>
                    </a:cubicBezTo>
                    <a:lnTo>
                      <a:pt x="484979" y="514662"/>
                    </a:lnTo>
                    <a:cubicBezTo>
                      <a:pt x="484683" y="514384"/>
                      <a:pt x="484371" y="514105"/>
                      <a:pt x="484043" y="513859"/>
                    </a:cubicBezTo>
                    <a:lnTo>
                      <a:pt x="414212" y="459437"/>
                    </a:lnTo>
                    <a:cubicBezTo>
                      <a:pt x="412129" y="457815"/>
                      <a:pt x="410456" y="455438"/>
                      <a:pt x="409389" y="452618"/>
                    </a:cubicBezTo>
                    <a:lnTo>
                      <a:pt x="380683" y="376526"/>
                    </a:lnTo>
                    <a:cubicBezTo>
                      <a:pt x="379501" y="373395"/>
                      <a:pt x="377583" y="370838"/>
                      <a:pt x="375187" y="369215"/>
                    </a:cubicBezTo>
                    <a:lnTo>
                      <a:pt x="361129" y="359708"/>
                    </a:lnTo>
                    <a:cubicBezTo>
                      <a:pt x="359210" y="358413"/>
                      <a:pt x="357061" y="357774"/>
                      <a:pt x="354896" y="357856"/>
                    </a:cubicBezTo>
                    <a:lnTo>
                      <a:pt x="292545" y="360380"/>
                    </a:lnTo>
                    <a:cubicBezTo>
                      <a:pt x="290413" y="360462"/>
                      <a:pt x="288296" y="359856"/>
                      <a:pt x="286394" y="358593"/>
                    </a:cubicBezTo>
                    <a:lnTo>
                      <a:pt x="269892" y="347643"/>
                    </a:lnTo>
                    <a:cubicBezTo>
                      <a:pt x="266218" y="345201"/>
                      <a:pt x="263708" y="340595"/>
                      <a:pt x="263150" y="335317"/>
                    </a:cubicBezTo>
                    <a:lnTo>
                      <a:pt x="258147" y="287566"/>
                    </a:lnTo>
                    <a:cubicBezTo>
                      <a:pt x="257539" y="281698"/>
                      <a:pt x="254522" y="276731"/>
                      <a:pt x="250272" y="274567"/>
                    </a:cubicBezTo>
                    <a:lnTo>
                      <a:pt x="178457" y="237964"/>
                    </a:lnTo>
                    <a:cubicBezTo>
                      <a:pt x="174536" y="235964"/>
                      <a:pt x="170091" y="236636"/>
                      <a:pt x="166630" y="239751"/>
                    </a:cubicBezTo>
                    <a:lnTo>
                      <a:pt x="120470" y="281255"/>
                    </a:lnTo>
                    <a:cubicBezTo>
                      <a:pt x="119715" y="281928"/>
                      <a:pt x="118911" y="282501"/>
                      <a:pt x="118075" y="282944"/>
                    </a:cubicBezTo>
                    <a:lnTo>
                      <a:pt x="74720" y="306024"/>
                    </a:lnTo>
                    <a:cubicBezTo>
                      <a:pt x="68748" y="309204"/>
                      <a:pt x="65599" y="317711"/>
                      <a:pt x="67420" y="325727"/>
                    </a:cubicBezTo>
                    <a:lnTo>
                      <a:pt x="68732" y="331547"/>
                    </a:lnTo>
                    <a:cubicBezTo>
                      <a:pt x="71077" y="341906"/>
                      <a:pt x="65156" y="352315"/>
                      <a:pt x="56806" y="352479"/>
                    </a:cubicBezTo>
                    <a:lnTo>
                      <a:pt x="14878" y="353299"/>
                    </a:lnTo>
                    <a:cubicBezTo>
                      <a:pt x="7874" y="353430"/>
                      <a:pt x="2133" y="346185"/>
                      <a:pt x="2067" y="337136"/>
                    </a:cubicBezTo>
                    <a:lnTo>
                      <a:pt x="0" y="62011"/>
                    </a:lnTo>
                    <a:cubicBezTo>
                      <a:pt x="-50" y="54356"/>
                      <a:pt x="4002" y="47668"/>
                      <a:pt x="9776" y="45947"/>
                    </a:cubicBezTo>
                    <a:lnTo>
                      <a:pt x="162988" y="0"/>
                    </a:lnTo>
                    <a:lnTo>
                      <a:pt x="176768" y="6983"/>
                    </a:lnTo>
                    <a:lnTo>
                      <a:pt x="275535" y="67077"/>
                    </a:lnTo>
                    <a:lnTo>
                      <a:pt x="324303" y="96746"/>
                    </a:lnTo>
                    <a:cubicBezTo>
                      <a:pt x="325468" y="97451"/>
                      <a:pt x="326550" y="98386"/>
                      <a:pt x="327486" y="99516"/>
                    </a:cubicBezTo>
                    <a:lnTo>
                      <a:pt x="383800" y="166773"/>
                    </a:lnTo>
                    <a:cubicBezTo>
                      <a:pt x="386506" y="170002"/>
                      <a:pt x="390164" y="171543"/>
                      <a:pt x="393839" y="170986"/>
                    </a:cubicBezTo>
                    <a:lnTo>
                      <a:pt x="461144" y="160757"/>
                    </a:lnTo>
                    <a:cubicBezTo>
                      <a:pt x="461422" y="160708"/>
                      <a:pt x="461718" y="160675"/>
                      <a:pt x="461997" y="160659"/>
                    </a:cubicBezTo>
                    <a:lnTo>
                      <a:pt x="567932" y="153938"/>
                    </a:lnTo>
                    <a:cubicBezTo>
                      <a:pt x="570459" y="153774"/>
                      <a:pt x="572985" y="154610"/>
                      <a:pt x="575133" y="156331"/>
                    </a:cubicBezTo>
                    <a:lnTo>
                      <a:pt x="641077" y="208606"/>
                    </a:lnTo>
                    <a:cubicBezTo>
                      <a:pt x="645096" y="211786"/>
                      <a:pt x="647409" y="217605"/>
                      <a:pt x="647064" y="223687"/>
                    </a:cubicBezTo>
                    <a:lnTo>
                      <a:pt x="643963" y="280141"/>
                    </a:lnTo>
                    <a:cubicBezTo>
                      <a:pt x="643439" y="289599"/>
                      <a:pt x="649230" y="297631"/>
                      <a:pt x="656546" y="297631"/>
                    </a:cubicBezTo>
                    <a:lnTo>
                      <a:pt x="665026" y="297631"/>
                    </a:lnTo>
                    <a:cubicBezTo>
                      <a:pt x="670948" y="297631"/>
                      <a:pt x="676066" y="302959"/>
                      <a:pt x="677346" y="310433"/>
                    </a:cubicBezTo>
                    <a:lnTo>
                      <a:pt x="684514" y="352250"/>
                    </a:lnTo>
                    <a:cubicBezTo>
                      <a:pt x="685761" y="359577"/>
                      <a:pt x="690715" y="364855"/>
                      <a:pt x="696505" y="365036"/>
                    </a:cubicBezTo>
                    <a:lnTo>
                      <a:pt x="761973" y="367248"/>
                    </a:lnTo>
                    <a:cubicBezTo>
                      <a:pt x="766516" y="367396"/>
                      <a:pt x="770650" y="370707"/>
                      <a:pt x="772783" y="375903"/>
                    </a:cubicBezTo>
                    <a:lnTo>
                      <a:pt x="781838" y="397967"/>
                    </a:lnTo>
                    <a:cubicBezTo>
                      <a:pt x="784035" y="403295"/>
                      <a:pt x="788318" y="406639"/>
                      <a:pt x="792976" y="406639"/>
                    </a:cubicBezTo>
                    <a:lnTo>
                      <a:pt x="803556" y="406639"/>
                    </a:lnTo>
                    <a:cubicBezTo>
                      <a:pt x="807969" y="406639"/>
                      <a:pt x="812053" y="403655"/>
                      <a:pt x="814334" y="398787"/>
                    </a:cubicBezTo>
                    <a:lnTo>
                      <a:pt x="836413" y="351758"/>
                    </a:lnTo>
                    <a:cubicBezTo>
                      <a:pt x="837594" y="349250"/>
                      <a:pt x="839267" y="347201"/>
                      <a:pt x="841252" y="345824"/>
                    </a:cubicBezTo>
                    <a:lnTo>
                      <a:pt x="922156" y="289960"/>
                    </a:lnTo>
                    <a:cubicBezTo>
                      <a:pt x="922845" y="289484"/>
                      <a:pt x="923567" y="289091"/>
                      <a:pt x="924321" y="288779"/>
                    </a:cubicBezTo>
                    <a:lnTo>
                      <a:pt x="954193" y="276666"/>
                    </a:lnTo>
                    <a:cubicBezTo>
                      <a:pt x="956456" y="275748"/>
                      <a:pt x="958867" y="275666"/>
                      <a:pt x="961164" y="276453"/>
                    </a:cubicBezTo>
                    <a:lnTo>
                      <a:pt x="978322" y="282255"/>
                    </a:lnTo>
                    <a:lnTo>
                      <a:pt x="939363" y="320760"/>
                    </a:lnTo>
                    <a:cubicBezTo>
                      <a:pt x="931916" y="328121"/>
                      <a:pt x="933048" y="343037"/>
                      <a:pt x="941446" y="348398"/>
                    </a:cubicBezTo>
                    <a:lnTo>
                      <a:pt x="966659" y="364462"/>
                    </a:lnTo>
                    <a:cubicBezTo>
                      <a:pt x="969710" y="366396"/>
                      <a:pt x="973237" y="366675"/>
                      <a:pt x="976436" y="365216"/>
                    </a:cubicBezTo>
                    <a:lnTo>
                      <a:pt x="1012655" y="348693"/>
                    </a:lnTo>
                    <a:cubicBezTo>
                      <a:pt x="1015690" y="347316"/>
                      <a:pt x="1019004" y="347480"/>
                      <a:pt x="1021956" y="349151"/>
                    </a:cubicBezTo>
                    <a:lnTo>
                      <a:pt x="1070102" y="376658"/>
                    </a:lnTo>
                    <a:cubicBezTo>
                      <a:pt x="1079616" y="382100"/>
                      <a:pt x="1080256" y="399246"/>
                      <a:pt x="1071184" y="405835"/>
                    </a:cubicBezTo>
                    <a:lnTo>
                      <a:pt x="1014181" y="447275"/>
                    </a:lnTo>
                    <a:cubicBezTo>
                      <a:pt x="1011802" y="449012"/>
                      <a:pt x="1009030" y="449701"/>
                      <a:pt x="1006324" y="449225"/>
                    </a:cubicBezTo>
                    <a:lnTo>
                      <a:pt x="963592" y="441800"/>
                    </a:lnTo>
                    <a:cubicBezTo>
                      <a:pt x="962706" y="441652"/>
                      <a:pt x="961820" y="441619"/>
                      <a:pt x="960918" y="441701"/>
                    </a:cubicBezTo>
                    <a:lnTo>
                      <a:pt x="934688" y="444357"/>
                    </a:lnTo>
                    <a:lnTo>
                      <a:pt x="925502" y="420605"/>
                    </a:lnTo>
                    <a:lnTo>
                      <a:pt x="939281" y="382870"/>
                    </a:lnTo>
                    <a:lnTo>
                      <a:pt x="860625" y="399688"/>
                    </a:lnTo>
                    <a:cubicBezTo>
                      <a:pt x="856655" y="400541"/>
                      <a:pt x="853227" y="403803"/>
                      <a:pt x="851406" y="408458"/>
                    </a:cubicBezTo>
                    <a:lnTo>
                      <a:pt x="834280" y="452454"/>
                    </a:lnTo>
                    <a:cubicBezTo>
                      <a:pt x="833838" y="453585"/>
                      <a:pt x="833313" y="454635"/>
                      <a:pt x="832689" y="455602"/>
                    </a:cubicBezTo>
                    <a:lnTo>
                      <a:pt x="807854" y="493959"/>
                    </a:lnTo>
                    <a:cubicBezTo>
                      <a:pt x="805279" y="497926"/>
                      <a:pt x="801407" y="500090"/>
                      <a:pt x="797405" y="499779"/>
                    </a:cubicBezTo>
                    <a:lnTo>
                      <a:pt x="758758" y="496713"/>
                    </a:lnTo>
                    <a:cubicBezTo>
                      <a:pt x="753967" y="496336"/>
                      <a:pt x="749424" y="499500"/>
                      <a:pt x="747029" y="504893"/>
                    </a:cubicBezTo>
                    <a:lnTo>
                      <a:pt x="742534" y="515056"/>
                    </a:lnTo>
                    <a:cubicBezTo>
                      <a:pt x="738565" y="524022"/>
                      <a:pt x="741960" y="535448"/>
                      <a:pt x="749539" y="538677"/>
                    </a:cubicBezTo>
                    <a:lnTo>
                      <a:pt x="774456" y="549299"/>
                    </a:lnTo>
                    <a:cubicBezTo>
                      <a:pt x="778410" y="550987"/>
                      <a:pt x="781476" y="555085"/>
                      <a:pt x="782625" y="560265"/>
                    </a:cubicBezTo>
                    <a:lnTo>
                      <a:pt x="793074" y="606868"/>
                    </a:lnTo>
                    <a:cubicBezTo>
                      <a:pt x="794025" y="611097"/>
                      <a:pt x="793616" y="615638"/>
                      <a:pt x="791926" y="619473"/>
                    </a:cubicBezTo>
                    <a:lnTo>
                      <a:pt x="762678" y="686189"/>
                    </a:lnTo>
                    <a:cubicBezTo>
                      <a:pt x="759807" y="692730"/>
                      <a:pt x="753869" y="695893"/>
                      <a:pt x="748275" y="693844"/>
                    </a:cubicBezTo>
                    <a:lnTo>
                      <a:pt x="713352" y="681091"/>
                    </a:lnTo>
                    <a:cubicBezTo>
                      <a:pt x="712351" y="680731"/>
                      <a:pt x="711334" y="680534"/>
                      <a:pt x="710300" y="680485"/>
                    </a:cubicBezTo>
                    <a:lnTo>
                      <a:pt x="688107" y="679649"/>
                    </a:lnTo>
                    <a:cubicBezTo>
                      <a:pt x="680987" y="679386"/>
                      <a:pt x="675459" y="671551"/>
                      <a:pt x="675886" y="66235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26" name="Freeform 1525">
                <a:extLst>
                  <a:ext uri="{FF2B5EF4-FFF2-40B4-BE49-F238E27FC236}">
                    <a16:creationId xmlns:a16="http://schemas.microsoft.com/office/drawing/2014/main" id="{AC038269-C8EF-1D2C-3A5E-95D51F2466D1}"/>
                  </a:ext>
                </a:extLst>
              </p:cNvPr>
              <p:cNvSpPr/>
              <p:nvPr/>
            </p:nvSpPr>
            <p:spPr>
              <a:xfrm>
                <a:off x="11853698" y="5524061"/>
                <a:ext cx="1086249" cy="703400"/>
              </a:xfrm>
              <a:custGeom>
                <a:avLst/>
                <a:gdLst>
                  <a:gd name="connsiteX0" fmla="*/ 756118 w 1086249"/>
                  <a:gd name="connsiteY0" fmla="*/ 703401 h 703400"/>
                  <a:gd name="connsiteX1" fmla="*/ 751229 w 1086249"/>
                  <a:gd name="connsiteY1" fmla="*/ 702532 h 703400"/>
                  <a:gd name="connsiteX2" fmla="*/ 716322 w 1086249"/>
                  <a:gd name="connsiteY2" fmla="*/ 689795 h 703400"/>
                  <a:gd name="connsiteX3" fmla="*/ 714567 w 1086249"/>
                  <a:gd name="connsiteY3" fmla="*/ 689435 h 703400"/>
                  <a:gd name="connsiteX4" fmla="*/ 692372 w 1086249"/>
                  <a:gd name="connsiteY4" fmla="*/ 688599 h 703400"/>
                  <a:gd name="connsiteX5" fmla="*/ 681628 w 1086249"/>
                  <a:gd name="connsiteY5" fmla="*/ 683402 h 703400"/>
                  <a:gd name="connsiteX6" fmla="*/ 676001 w 1086249"/>
                  <a:gd name="connsiteY6" fmla="*/ 666814 h 703400"/>
                  <a:gd name="connsiteX7" fmla="*/ 676001 w 1086249"/>
                  <a:gd name="connsiteY7" fmla="*/ 666814 h 703400"/>
                  <a:gd name="connsiteX8" fmla="*/ 676952 w 1086249"/>
                  <a:gd name="connsiteY8" fmla="*/ 645979 h 703400"/>
                  <a:gd name="connsiteX9" fmla="*/ 670851 w 1086249"/>
                  <a:gd name="connsiteY9" fmla="*/ 633636 h 703400"/>
                  <a:gd name="connsiteX10" fmla="*/ 596000 w 1086249"/>
                  <a:gd name="connsiteY10" fmla="*/ 602868 h 703400"/>
                  <a:gd name="connsiteX11" fmla="*/ 593867 w 1086249"/>
                  <a:gd name="connsiteY11" fmla="*/ 601786 h 703400"/>
                  <a:gd name="connsiteX12" fmla="*/ 529105 w 1086249"/>
                  <a:gd name="connsiteY12" fmla="*/ 562380 h 703400"/>
                  <a:gd name="connsiteX13" fmla="*/ 526301 w 1086249"/>
                  <a:gd name="connsiteY13" fmla="*/ 560216 h 703400"/>
                  <a:gd name="connsiteX14" fmla="*/ 486389 w 1086249"/>
                  <a:gd name="connsiteY14" fmla="*/ 522448 h 703400"/>
                  <a:gd name="connsiteX15" fmla="*/ 415935 w 1086249"/>
                  <a:gd name="connsiteY15" fmla="*/ 467486 h 703400"/>
                  <a:gd name="connsiteX16" fmla="*/ 409719 w 1086249"/>
                  <a:gd name="connsiteY16" fmla="*/ 458782 h 703400"/>
                  <a:gd name="connsiteX17" fmla="*/ 381012 w 1086249"/>
                  <a:gd name="connsiteY17" fmla="*/ 382706 h 703400"/>
                  <a:gd name="connsiteX18" fmla="*/ 377141 w 1086249"/>
                  <a:gd name="connsiteY18" fmla="*/ 377444 h 703400"/>
                  <a:gd name="connsiteX19" fmla="*/ 363067 w 1086249"/>
                  <a:gd name="connsiteY19" fmla="*/ 367937 h 703400"/>
                  <a:gd name="connsiteX20" fmla="*/ 359408 w 1086249"/>
                  <a:gd name="connsiteY20" fmla="*/ 366822 h 703400"/>
                  <a:gd name="connsiteX21" fmla="*/ 297057 w 1086249"/>
                  <a:gd name="connsiteY21" fmla="*/ 369346 h 703400"/>
                  <a:gd name="connsiteX22" fmla="*/ 288346 w 1086249"/>
                  <a:gd name="connsiteY22" fmla="*/ 366838 h 703400"/>
                  <a:gd name="connsiteX23" fmla="*/ 271845 w 1086249"/>
                  <a:gd name="connsiteY23" fmla="*/ 355872 h 703400"/>
                  <a:gd name="connsiteX24" fmla="*/ 263183 w 1086249"/>
                  <a:gd name="connsiteY24" fmla="*/ 340431 h 703400"/>
                  <a:gd name="connsiteX25" fmla="*/ 258180 w 1086249"/>
                  <a:gd name="connsiteY25" fmla="*/ 292664 h 703400"/>
                  <a:gd name="connsiteX26" fmla="*/ 252652 w 1086249"/>
                  <a:gd name="connsiteY26" fmla="*/ 283042 h 703400"/>
                  <a:gd name="connsiteX27" fmla="*/ 180820 w 1086249"/>
                  <a:gd name="connsiteY27" fmla="*/ 246439 h 703400"/>
                  <a:gd name="connsiteX28" fmla="*/ 173815 w 1086249"/>
                  <a:gd name="connsiteY28" fmla="*/ 247586 h 703400"/>
                  <a:gd name="connsiteX29" fmla="*/ 127656 w 1086249"/>
                  <a:gd name="connsiteY29" fmla="*/ 289107 h 703400"/>
                  <a:gd name="connsiteX30" fmla="*/ 124441 w 1086249"/>
                  <a:gd name="connsiteY30" fmla="*/ 291386 h 703400"/>
                  <a:gd name="connsiteX31" fmla="*/ 81052 w 1086249"/>
                  <a:gd name="connsiteY31" fmla="*/ 314466 h 703400"/>
                  <a:gd name="connsiteX32" fmla="*/ 75934 w 1086249"/>
                  <a:gd name="connsiteY32" fmla="*/ 329415 h 703400"/>
                  <a:gd name="connsiteX33" fmla="*/ 77247 w 1086249"/>
                  <a:gd name="connsiteY33" fmla="*/ 335251 h 703400"/>
                  <a:gd name="connsiteX34" fmla="*/ 73179 w 1086249"/>
                  <a:gd name="connsiteY34" fmla="*/ 355085 h 703400"/>
                  <a:gd name="connsiteX35" fmla="*/ 61203 w 1086249"/>
                  <a:gd name="connsiteY35" fmla="*/ 361413 h 703400"/>
                  <a:gd name="connsiteX36" fmla="*/ 19276 w 1086249"/>
                  <a:gd name="connsiteY36" fmla="*/ 362232 h 703400"/>
                  <a:gd name="connsiteX37" fmla="*/ 8433 w 1086249"/>
                  <a:gd name="connsiteY37" fmla="*/ 357757 h 703400"/>
                  <a:gd name="connsiteX38" fmla="*/ 2084 w 1086249"/>
                  <a:gd name="connsiteY38" fmla="*/ 341791 h 703400"/>
                  <a:gd name="connsiteX39" fmla="*/ 1 w 1086249"/>
                  <a:gd name="connsiteY39" fmla="*/ 66667 h 703400"/>
                  <a:gd name="connsiteX40" fmla="*/ 12845 w 1086249"/>
                  <a:gd name="connsiteY40" fmla="*/ 46439 h 703400"/>
                  <a:gd name="connsiteX41" fmla="*/ 167713 w 1086249"/>
                  <a:gd name="connsiteY41" fmla="*/ 0 h 703400"/>
                  <a:gd name="connsiteX42" fmla="*/ 183051 w 1086249"/>
                  <a:gd name="connsiteY42" fmla="*/ 7770 h 703400"/>
                  <a:gd name="connsiteX43" fmla="*/ 330866 w 1086249"/>
                  <a:gd name="connsiteY43" fmla="*/ 97697 h 703400"/>
                  <a:gd name="connsiteX44" fmla="*/ 335114 w 1086249"/>
                  <a:gd name="connsiteY44" fmla="*/ 101369 h 703400"/>
                  <a:gd name="connsiteX45" fmla="*/ 391428 w 1086249"/>
                  <a:gd name="connsiteY45" fmla="*/ 168642 h 703400"/>
                  <a:gd name="connsiteX46" fmla="*/ 397530 w 1086249"/>
                  <a:gd name="connsiteY46" fmla="*/ 171379 h 703400"/>
                  <a:gd name="connsiteX47" fmla="*/ 466098 w 1086249"/>
                  <a:gd name="connsiteY47" fmla="*/ 161003 h 703400"/>
                  <a:gd name="connsiteX48" fmla="*/ 572018 w 1086249"/>
                  <a:gd name="connsiteY48" fmla="*/ 154282 h 703400"/>
                  <a:gd name="connsiteX49" fmla="*/ 582172 w 1086249"/>
                  <a:gd name="connsiteY49" fmla="*/ 157577 h 703400"/>
                  <a:gd name="connsiteX50" fmla="*/ 648115 w 1086249"/>
                  <a:gd name="connsiteY50" fmla="*/ 209868 h 703400"/>
                  <a:gd name="connsiteX51" fmla="*/ 655726 w 1086249"/>
                  <a:gd name="connsiteY51" fmla="*/ 228538 h 703400"/>
                  <a:gd name="connsiteX52" fmla="*/ 652626 w 1086249"/>
                  <a:gd name="connsiteY52" fmla="*/ 285009 h 703400"/>
                  <a:gd name="connsiteX53" fmla="*/ 656087 w 1086249"/>
                  <a:gd name="connsiteY53" fmla="*/ 295648 h 703400"/>
                  <a:gd name="connsiteX54" fmla="*/ 660910 w 1086249"/>
                  <a:gd name="connsiteY54" fmla="*/ 297959 h 703400"/>
                  <a:gd name="connsiteX55" fmla="*/ 669390 w 1086249"/>
                  <a:gd name="connsiteY55" fmla="*/ 297959 h 703400"/>
                  <a:gd name="connsiteX56" fmla="*/ 685942 w 1086249"/>
                  <a:gd name="connsiteY56" fmla="*/ 314335 h 703400"/>
                  <a:gd name="connsiteX57" fmla="*/ 693094 w 1086249"/>
                  <a:gd name="connsiteY57" fmla="*/ 356151 h 703400"/>
                  <a:gd name="connsiteX58" fmla="*/ 701000 w 1086249"/>
                  <a:gd name="connsiteY58" fmla="*/ 365379 h 703400"/>
                  <a:gd name="connsiteX59" fmla="*/ 766468 w 1086249"/>
                  <a:gd name="connsiteY59" fmla="*/ 367592 h 703400"/>
                  <a:gd name="connsiteX60" fmla="*/ 781117 w 1086249"/>
                  <a:gd name="connsiteY60" fmla="*/ 378919 h 703400"/>
                  <a:gd name="connsiteX61" fmla="*/ 790172 w 1086249"/>
                  <a:gd name="connsiteY61" fmla="*/ 400967 h 703400"/>
                  <a:gd name="connsiteX62" fmla="*/ 797324 w 1086249"/>
                  <a:gd name="connsiteY62" fmla="*/ 406966 h 703400"/>
                  <a:gd name="connsiteX63" fmla="*/ 807920 w 1086249"/>
                  <a:gd name="connsiteY63" fmla="*/ 406966 h 703400"/>
                  <a:gd name="connsiteX64" fmla="*/ 814794 w 1086249"/>
                  <a:gd name="connsiteY64" fmla="*/ 401590 h 703400"/>
                  <a:gd name="connsiteX65" fmla="*/ 836873 w 1086249"/>
                  <a:gd name="connsiteY65" fmla="*/ 354561 h 703400"/>
                  <a:gd name="connsiteX66" fmla="*/ 843172 w 1086249"/>
                  <a:gd name="connsiteY66" fmla="*/ 346922 h 703400"/>
                  <a:gd name="connsiteX67" fmla="*/ 924059 w 1086249"/>
                  <a:gd name="connsiteY67" fmla="*/ 291058 h 703400"/>
                  <a:gd name="connsiteX68" fmla="*/ 927078 w 1086249"/>
                  <a:gd name="connsiteY68" fmla="*/ 289435 h 703400"/>
                  <a:gd name="connsiteX69" fmla="*/ 956933 w 1086249"/>
                  <a:gd name="connsiteY69" fmla="*/ 277321 h 703400"/>
                  <a:gd name="connsiteX70" fmla="*/ 966890 w 1086249"/>
                  <a:gd name="connsiteY70" fmla="*/ 277010 h 703400"/>
                  <a:gd name="connsiteX71" fmla="*/ 990659 w 1086249"/>
                  <a:gd name="connsiteY71" fmla="*/ 285042 h 703400"/>
                  <a:gd name="connsiteX72" fmla="*/ 946746 w 1086249"/>
                  <a:gd name="connsiteY72" fmla="*/ 328448 h 703400"/>
                  <a:gd name="connsiteX73" fmla="*/ 943154 w 1086249"/>
                  <a:gd name="connsiteY73" fmla="*/ 340152 h 703400"/>
                  <a:gd name="connsiteX74" fmla="*/ 948124 w 1086249"/>
                  <a:gd name="connsiteY74" fmla="*/ 349397 h 703400"/>
                  <a:gd name="connsiteX75" fmla="*/ 973337 w 1086249"/>
                  <a:gd name="connsiteY75" fmla="*/ 365462 h 703400"/>
                  <a:gd name="connsiteX76" fmla="*/ 978980 w 1086249"/>
                  <a:gd name="connsiteY76" fmla="*/ 365937 h 703400"/>
                  <a:gd name="connsiteX77" fmla="*/ 1015215 w 1086249"/>
                  <a:gd name="connsiteY77" fmla="*/ 349414 h 703400"/>
                  <a:gd name="connsiteX78" fmla="*/ 1028420 w 1086249"/>
                  <a:gd name="connsiteY78" fmla="*/ 350053 h 703400"/>
                  <a:gd name="connsiteX79" fmla="*/ 1076566 w 1086249"/>
                  <a:gd name="connsiteY79" fmla="*/ 377575 h 703400"/>
                  <a:gd name="connsiteX80" fmla="*/ 1086211 w 1086249"/>
                  <a:gd name="connsiteY80" fmla="*/ 394836 h 703400"/>
                  <a:gd name="connsiteX81" fmla="*/ 1078042 w 1086249"/>
                  <a:gd name="connsiteY81" fmla="*/ 413966 h 703400"/>
                  <a:gd name="connsiteX82" fmla="*/ 1021022 w 1086249"/>
                  <a:gd name="connsiteY82" fmla="*/ 455388 h 703400"/>
                  <a:gd name="connsiteX83" fmla="*/ 1009884 w 1086249"/>
                  <a:gd name="connsiteY83" fmla="*/ 458093 h 703400"/>
                  <a:gd name="connsiteX84" fmla="*/ 967169 w 1086249"/>
                  <a:gd name="connsiteY84" fmla="*/ 450668 h 703400"/>
                  <a:gd name="connsiteX85" fmla="*/ 965676 w 1086249"/>
                  <a:gd name="connsiteY85" fmla="*/ 450618 h 703400"/>
                  <a:gd name="connsiteX86" fmla="*/ 936198 w 1086249"/>
                  <a:gd name="connsiteY86" fmla="*/ 453602 h 703400"/>
                  <a:gd name="connsiteX87" fmla="*/ 925241 w 1086249"/>
                  <a:gd name="connsiteY87" fmla="*/ 425276 h 703400"/>
                  <a:gd name="connsiteX88" fmla="*/ 936904 w 1086249"/>
                  <a:gd name="connsiteY88" fmla="*/ 393328 h 703400"/>
                  <a:gd name="connsiteX89" fmla="*/ 865875 w 1086249"/>
                  <a:gd name="connsiteY89" fmla="*/ 408524 h 703400"/>
                  <a:gd name="connsiteX90" fmla="*/ 859773 w 1086249"/>
                  <a:gd name="connsiteY90" fmla="*/ 414621 h 703400"/>
                  <a:gd name="connsiteX91" fmla="*/ 842647 w 1086249"/>
                  <a:gd name="connsiteY91" fmla="*/ 458634 h 703400"/>
                  <a:gd name="connsiteX92" fmla="*/ 840646 w 1086249"/>
                  <a:gd name="connsiteY92" fmla="*/ 462535 h 703400"/>
                  <a:gd name="connsiteX93" fmla="*/ 815811 w 1086249"/>
                  <a:gd name="connsiteY93" fmla="*/ 500893 h 703400"/>
                  <a:gd name="connsiteX94" fmla="*/ 801425 w 1086249"/>
                  <a:gd name="connsiteY94" fmla="*/ 508663 h 703400"/>
                  <a:gd name="connsiteX95" fmla="*/ 762777 w 1086249"/>
                  <a:gd name="connsiteY95" fmla="*/ 505597 h 703400"/>
                  <a:gd name="connsiteX96" fmla="*/ 755314 w 1086249"/>
                  <a:gd name="connsiteY96" fmla="*/ 511236 h 703400"/>
                  <a:gd name="connsiteX97" fmla="*/ 750819 w 1086249"/>
                  <a:gd name="connsiteY97" fmla="*/ 521399 h 703400"/>
                  <a:gd name="connsiteX98" fmla="*/ 750606 w 1086249"/>
                  <a:gd name="connsiteY98" fmla="*/ 533644 h 703400"/>
                  <a:gd name="connsiteX99" fmla="*/ 755576 w 1086249"/>
                  <a:gd name="connsiteY99" fmla="*/ 539332 h 703400"/>
                  <a:gd name="connsiteX100" fmla="*/ 780493 w 1086249"/>
                  <a:gd name="connsiteY100" fmla="*/ 549954 h 703400"/>
                  <a:gd name="connsiteX101" fmla="*/ 791205 w 1086249"/>
                  <a:gd name="connsiteY101" fmla="*/ 563937 h 703400"/>
                  <a:gd name="connsiteX102" fmla="*/ 801638 w 1086249"/>
                  <a:gd name="connsiteY102" fmla="*/ 610540 h 703400"/>
                  <a:gd name="connsiteX103" fmla="*/ 800227 w 1086249"/>
                  <a:gd name="connsiteY103" fmla="*/ 625817 h 703400"/>
                  <a:gd name="connsiteX104" fmla="*/ 770979 w 1086249"/>
                  <a:gd name="connsiteY104" fmla="*/ 692533 h 703400"/>
                  <a:gd name="connsiteX105" fmla="*/ 756052 w 1086249"/>
                  <a:gd name="connsiteY105" fmla="*/ 703384 h 703400"/>
                  <a:gd name="connsiteX106" fmla="*/ 684614 w 1086249"/>
                  <a:gd name="connsiteY106" fmla="*/ 667207 h 703400"/>
                  <a:gd name="connsiteX107" fmla="*/ 687976 w 1086249"/>
                  <a:gd name="connsiteY107" fmla="*/ 677583 h 703400"/>
                  <a:gd name="connsiteX108" fmla="*/ 692716 w 1086249"/>
                  <a:gd name="connsiteY108" fmla="*/ 680009 h 703400"/>
                  <a:gd name="connsiteX109" fmla="*/ 714911 w 1086249"/>
                  <a:gd name="connsiteY109" fmla="*/ 680845 h 703400"/>
                  <a:gd name="connsiteX110" fmla="*/ 719290 w 1086249"/>
                  <a:gd name="connsiteY110" fmla="*/ 681730 h 703400"/>
                  <a:gd name="connsiteX111" fmla="*/ 754182 w 1086249"/>
                  <a:gd name="connsiteY111" fmla="*/ 694467 h 703400"/>
                  <a:gd name="connsiteX112" fmla="*/ 763154 w 1086249"/>
                  <a:gd name="connsiteY112" fmla="*/ 689123 h 703400"/>
                  <a:gd name="connsiteX113" fmla="*/ 792419 w 1086249"/>
                  <a:gd name="connsiteY113" fmla="*/ 622408 h 703400"/>
                  <a:gd name="connsiteX114" fmla="*/ 793289 w 1086249"/>
                  <a:gd name="connsiteY114" fmla="*/ 612474 h 703400"/>
                  <a:gd name="connsiteX115" fmla="*/ 782855 w 1086249"/>
                  <a:gd name="connsiteY115" fmla="*/ 565855 h 703400"/>
                  <a:gd name="connsiteX116" fmla="*/ 777196 w 1086249"/>
                  <a:gd name="connsiteY116" fmla="*/ 557904 h 703400"/>
                  <a:gd name="connsiteX117" fmla="*/ 752279 w 1086249"/>
                  <a:gd name="connsiteY117" fmla="*/ 547282 h 703400"/>
                  <a:gd name="connsiteX118" fmla="*/ 742667 w 1086249"/>
                  <a:gd name="connsiteY118" fmla="*/ 536841 h 703400"/>
                  <a:gd name="connsiteX119" fmla="*/ 743011 w 1086249"/>
                  <a:gd name="connsiteY119" fmla="*/ 517957 h 703400"/>
                  <a:gd name="connsiteX120" fmla="*/ 747505 w 1086249"/>
                  <a:gd name="connsiteY120" fmla="*/ 507794 h 703400"/>
                  <a:gd name="connsiteX121" fmla="*/ 763532 w 1086249"/>
                  <a:gd name="connsiteY121" fmla="*/ 497073 h 703400"/>
                  <a:gd name="connsiteX122" fmla="*/ 802162 w 1086249"/>
                  <a:gd name="connsiteY122" fmla="*/ 500139 h 703400"/>
                  <a:gd name="connsiteX123" fmla="*/ 808659 w 1086249"/>
                  <a:gd name="connsiteY123" fmla="*/ 496270 h 703400"/>
                  <a:gd name="connsiteX124" fmla="*/ 833494 w 1086249"/>
                  <a:gd name="connsiteY124" fmla="*/ 457913 h 703400"/>
                  <a:gd name="connsiteX125" fmla="*/ 834692 w 1086249"/>
                  <a:gd name="connsiteY125" fmla="*/ 455552 h 703400"/>
                  <a:gd name="connsiteX126" fmla="*/ 851817 w 1086249"/>
                  <a:gd name="connsiteY126" fmla="*/ 411540 h 703400"/>
                  <a:gd name="connsiteX127" fmla="*/ 864153 w 1086249"/>
                  <a:gd name="connsiteY127" fmla="*/ 400131 h 703400"/>
                  <a:gd name="connsiteX128" fmla="*/ 950404 w 1086249"/>
                  <a:gd name="connsiteY128" fmla="*/ 381690 h 703400"/>
                  <a:gd name="connsiteX129" fmla="*/ 934509 w 1086249"/>
                  <a:gd name="connsiteY129" fmla="*/ 425211 h 703400"/>
                  <a:gd name="connsiteX130" fmla="*/ 941940 w 1086249"/>
                  <a:gd name="connsiteY130" fmla="*/ 444389 h 703400"/>
                  <a:gd name="connsiteX131" fmla="*/ 964905 w 1086249"/>
                  <a:gd name="connsiteY131" fmla="*/ 442078 h 703400"/>
                  <a:gd name="connsiteX132" fmla="*/ 968743 w 1086249"/>
                  <a:gd name="connsiteY132" fmla="*/ 442209 h 703400"/>
                  <a:gd name="connsiteX133" fmla="*/ 1011492 w 1086249"/>
                  <a:gd name="connsiteY133" fmla="*/ 449635 h 703400"/>
                  <a:gd name="connsiteX134" fmla="*/ 1016085 w 1086249"/>
                  <a:gd name="connsiteY134" fmla="*/ 448455 h 703400"/>
                  <a:gd name="connsiteX135" fmla="*/ 1073088 w 1086249"/>
                  <a:gd name="connsiteY135" fmla="*/ 407016 h 703400"/>
                  <a:gd name="connsiteX136" fmla="*/ 1077747 w 1086249"/>
                  <a:gd name="connsiteY136" fmla="*/ 395312 h 703400"/>
                  <a:gd name="connsiteX137" fmla="*/ 1072416 w 1086249"/>
                  <a:gd name="connsiteY137" fmla="*/ 385034 h 703400"/>
                  <a:gd name="connsiteX138" fmla="*/ 1024270 w 1086249"/>
                  <a:gd name="connsiteY138" fmla="*/ 357528 h 703400"/>
                  <a:gd name="connsiteX139" fmla="*/ 1018890 w 1086249"/>
                  <a:gd name="connsiteY139" fmla="*/ 357249 h 703400"/>
                  <a:gd name="connsiteX140" fmla="*/ 982670 w 1086249"/>
                  <a:gd name="connsiteY140" fmla="*/ 373772 h 703400"/>
                  <a:gd name="connsiteX141" fmla="*/ 968809 w 1086249"/>
                  <a:gd name="connsiteY141" fmla="*/ 372740 h 703400"/>
                  <a:gd name="connsiteX142" fmla="*/ 943596 w 1086249"/>
                  <a:gd name="connsiteY142" fmla="*/ 356675 h 703400"/>
                  <a:gd name="connsiteX143" fmla="*/ 934705 w 1086249"/>
                  <a:gd name="connsiteY143" fmla="*/ 341087 h 703400"/>
                  <a:gd name="connsiteX144" fmla="*/ 940808 w 1086249"/>
                  <a:gd name="connsiteY144" fmla="*/ 322350 h 703400"/>
                  <a:gd name="connsiteX145" fmla="*/ 974797 w 1086249"/>
                  <a:gd name="connsiteY145" fmla="*/ 288746 h 703400"/>
                  <a:gd name="connsiteX146" fmla="*/ 964232 w 1086249"/>
                  <a:gd name="connsiteY146" fmla="*/ 285173 h 703400"/>
                  <a:gd name="connsiteX147" fmla="*/ 960262 w 1086249"/>
                  <a:gd name="connsiteY147" fmla="*/ 285304 h 703400"/>
                  <a:gd name="connsiteX148" fmla="*/ 930391 w 1086249"/>
                  <a:gd name="connsiteY148" fmla="*/ 297418 h 703400"/>
                  <a:gd name="connsiteX149" fmla="*/ 929063 w 1086249"/>
                  <a:gd name="connsiteY149" fmla="*/ 298139 h 703400"/>
                  <a:gd name="connsiteX150" fmla="*/ 848159 w 1086249"/>
                  <a:gd name="connsiteY150" fmla="*/ 354020 h 703400"/>
                  <a:gd name="connsiteX151" fmla="*/ 844764 w 1086249"/>
                  <a:gd name="connsiteY151" fmla="*/ 358232 h 703400"/>
                  <a:gd name="connsiteX152" fmla="*/ 822684 w 1086249"/>
                  <a:gd name="connsiteY152" fmla="*/ 405261 h 703400"/>
                  <a:gd name="connsiteX153" fmla="*/ 808002 w 1086249"/>
                  <a:gd name="connsiteY153" fmla="*/ 415589 h 703400"/>
                  <a:gd name="connsiteX154" fmla="*/ 797406 w 1086249"/>
                  <a:gd name="connsiteY154" fmla="*/ 415589 h 703400"/>
                  <a:gd name="connsiteX155" fmla="*/ 782281 w 1086249"/>
                  <a:gd name="connsiteY155" fmla="*/ 404245 h 703400"/>
                  <a:gd name="connsiteX156" fmla="*/ 773227 w 1086249"/>
                  <a:gd name="connsiteY156" fmla="*/ 382198 h 703400"/>
                  <a:gd name="connsiteX157" fmla="*/ 766239 w 1086249"/>
                  <a:gd name="connsiteY157" fmla="*/ 376215 h 703400"/>
                  <a:gd name="connsiteX158" fmla="*/ 700771 w 1086249"/>
                  <a:gd name="connsiteY158" fmla="*/ 374002 h 703400"/>
                  <a:gd name="connsiteX159" fmla="*/ 684696 w 1086249"/>
                  <a:gd name="connsiteY159" fmla="*/ 357626 h 703400"/>
                  <a:gd name="connsiteX160" fmla="*/ 677543 w 1086249"/>
                  <a:gd name="connsiteY160" fmla="*/ 315810 h 703400"/>
                  <a:gd name="connsiteX161" fmla="*/ 669456 w 1086249"/>
                  <a:gd name="connsiteY161" fmla="*/ 306597 h 703400"/>
                  <a:gd name="connsiteX162" fmla="*/ 660975 w 1086249"/>
                  <a:gd name="connsiteY162" fmla="*/ 306597 h 703400"/>
                  <a:gd name="connsiteX163" fmla="*/ 649903 w 1086249"/>
                  <a:gd name="connsiteY163" fmla="*/ 301598 h 703400"/>
                  <a:gd name="connsiteX164" fmla="*/ 644080 w 1086249"/>
                  <a:gd name="connsiteY164" fmla="*/ 284583 h 703400"/>
                  <a:gd name="connsiteX165" fmla="*/ 647179 w 1086249"/>
                  <a:gd name="connsiteY165" fmla="*/ 228112 h 703400"/>
                  <a:gd name="connsiteX166" fmla="*/ 642833 w 1086249"/>
                  <a:gd name="connsiteY166" fmla="*/ 216638 h 703400"/>
                  <a:gd name="connsiteX167" fmla="*/ 576890 w 1086249"/>
                  <a:gd name="connsiteY167" fmla="*/ 164347 h 703400"/>
                  <a:gd name="connsiteX168" fmla="*/ 572624 w 1086249"/>
                  <a:gd name="connsiteY168" fmla="*/ 162888 h 703400"/>
                  <a:gd name="connsiteX169" fmla="*/ 466689 w 1086249"/>
                  <a:gd name="connsiteY169" fmla="*/ 169609 h 703400"/>
                  <a:gd name="connsiteX170" fmla="*/ 398892 w 1086249"/>
                  <a:gd name="connsiteY170" fmla="*/ 179903 h 703400"/>
                  <a:gd name="connsiteX171" fmla="*/ 384900 w 1086249"/>
                  <a:gd name="connsiteY171" fmla="*/ 174199 h 703400"/>
                  <a:gd name="connsiteX172" fmla="*/ 328585 w 1086249"/>
                  <a:gd name="connsiteY172" fmla="*/ 106925 h 703400"/>
                  <a:gd name="connsiteX173" fmla="*/ 326452 w 1086249"/>
                  <a:gd name="connsiteY173" fmla="*/ 105057 h 703400"/>
                  <a:gd name="connsiteX174" fmla="*/ 178917 w 1086249"/>
                  <a:gd name="connsiteY174" fmla="*/ 15294 h 703400"/>
                  <a:gd name="connsiteX175" fmla="*/ 166959 w 1086249"/>
                  <a:gd name="connsiteY175" fmla="*/ 9245 h 703400"/>
                  <a:gd name="connsiteX176" fmla="*/ 15388 w 1086249"/>
                  <a:gd name="connsiteY176" fmla="*/ 54700 h 703400"/>
                  <a:gd name="connsiteX177" fmla="*/ 8662 w 1086249"/>
                  <a:gd name="connsiteY177" fmla="*/ 66634 h 703400"/>
                  <a:gd name="connsiteX178" fmla="*/ 10746 w 1086249"/>
                  <a:gd name="connsiteY178" fmla="*/ 341742 h 703400"/>
                  <a:gd name="connsiteX179" fmla="*/ 14486 w 1086249"/>
                  <a:gd name="connsiteY179" fmla="*/ 351594 h 703400"/>
                  <a:gd name="connsiteX180" fmla="*/ 19046 w 1086249"/>
                  <a:gd name="connsiteY180" fmla="*/ 353626 h 703400"/>
                  <a:gd name="connsiteX181" fmla="*/ 19161 w 1086249"/>
                  <a:gd name="connsiteY181" fmla="*/ 353626 h 703400"/>
                  <a:gd name="connsiteX182" fmla="*/ 61088 w 1086249"/>
                  <a:gd name="connsiteY182" fmla="*/ 352807 h 703400"/>
                  <a:gd name="connsiteX183" fmla="*/ 66453 w 1086249"/>
                  <a:gd name="connsiteY183" fmla="*/ 349774 h 703400"/>
                  <a:gd name="connsiteX184" fmla="*/ 68897 w 1086249"/>
                  <a:gd name="connsiteY184" fmla="*/ 337136 h 703400"/>
                  <a:gd name="connsiteX185" fmla="*/ 67585 w 1086249"/>
                  <a:gd name="connsiteY185" fmla="*/ 331317 h 703400"/>
                  <a:gd name="connsiteX186" fmla="*/ 77083 w 1086249"/>
                  <a:gd name="connsiteY186" fmla="*/ 306876 h 703400"/>
                  <a:gd name="connsiteX187" fmla="*/ 120438 w 1086249"/>
                  <a:gd name="connsiteY187" fmla="*/ 283796 h 703400"/>
                  <a:gd name="connsiteX188" fmla="*/ 121947 w 1086249"/>
                  <a:gd name="connsiteY188" fmla="*/ 282714 h 703400"/>
                  <a:gd name="connsiteX189" fmla="*/ 168123 w 1086249"/>
                  <a:gd name="connsiteY189" fmla="*/ 241177 h 703400"/>
                  <a:gd name="connsiteX190" fmla="*/ 184774 w 1086249"/>
                  <a:gd name="connsiteY190" fmla="*/ 238767 h 703400"/>
                  <a:gd name="connsiteX191" fmla="*/ 256605 w 1086249"/>
                  <a:gd name="connsiteY191" fmla="*/ 275371 h 703400"/>
                  <a:gd name="connsiteX192" fmla="*/ 266809 w 1086249"/>
                  <a:gd name="connsiteY192" fmla="*/ 291763 h 703400"/>
                  <a:gd name="connsiteX193" fmla="*/ 271812 w 1086249"/>
                  <a:gd name="connsiteY193" fmla="*/ 339513 h 703400"/>
                  <a:gd name="connsiteX194" fmla="*/ 276651 w 1086249"/>
                  <a:gd name="connsiteY194" fmla="*/ 348709 h 703400"/>
                  <a:gd name="connsiteX195" fmla="*/ 293169 w 1086249"/>
                  <a:gd name="connsiteY195" fmla="*/ 359675 h 703400"/>
                  <a:gd name="connsiteX196" fmla="*/ 296762 w 1086249"/>
                  <a:gd name="connsiteY196" fmla="*/ 360740 h 703400"/>
                  <a:gd name="connsiteX197" fmla="*/ 359113 w 1086249"/>
                  <a:gd name="connsiteY197" fmla="*/ 358216 h 703400"/>
                  <a:gd name="connsiteX198" fmla="*/ 367939 w 1086249"/>
                  <a:gd name="connsiteY198" fmla="*/ 360806 h 703400"/>
                  <a:gd name="connsiteX199" fmla="*/ 381996 w 1086249"/>
                  <a:gd name="connsiteY199" fmla="*/ 370297 h 703400"/>
                  <a:gd name="connsiteX200" fmla="*/ 389115 w 1086249"/>
                  <a:gd name="connsiteY200" fmla="*/ 379657 h 703400"/>
                  <a:gd name="connsiteX201" fmla="*/ 417822 w 1086249"/>
                  <a:gd name="connsiteY201" fmla="*/ 455733 h 703400"/>
                  <a:gd name="connsiteX202" fmla="*/ 421251 w 1086249"/>
                  <a:gd name="connsiteY202" fmla="*/ 460683 h 703400"/>
                  <a:gd name="connsiteX203" fmla="*/ 491081 w 1086249"/>
                  <a:gd name="connsiteY203" fmla="*/ 515121 h 703400"/>
                  <a:gd name="connsiteX204" fmla="*/ 492345 w 1086249"/>
                  <a:gd name="connsiteY204" fmla="*/ 516203 h 703400"/>
                  <a:gd name="connsiteX205" fmla="*/ 532255 w 1086249"/>
                  <a:gd name="connsiteY205" fmla="*/ 553971 h 703400"/>
                  <a:gd name="connsiteX206" fmla="*/ 533600 w 1086249"/>
                  <a:gd name="connsiteY206" fmla="*/ 555020 h 703400"/>
                  <a:gd name="connsiteX207" fmla="*/ 598363 w 1086249"/>
                  <a:gd name="connsiteY207" fmla="*/ 594426 h 703400"/>
                  <a:gd name="connsiteX208" fmla="*/ 599330 w 1086249"/>
                  <a:gd name="connsiteY208" fmla="*/ 594918 h 703400"/>
                  <a:gd name="connsiteX209" fmla="*/ 674148 w 1086249"/>
                  <a:gd name="connsiteY209" fmla="*/ 625669 h 703400"/>
                  <a:gd name="connsiteX210" fmla="*/ 685598 w 1086249"/>
                  <a:gd name="connsiteY210" fmla="*/ 646373 h 703400"/>
                  <a:gd name="connsiteX211" fmla="*/ 684646 w 1086249"/>
                  <a:gd name="connsiteY211" fmla="*/ 667207 h 7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086249" h="703400">
                    <a:moveTo>
                      <a:pt x="756118" y="703401"/>
                    </a:moveTo>
                    <a:cubicBezTo>
                      <a:pt x="754494" y="703401"/>
                      <a:pt x="752837" y="703122"/>
                      <a:pt x="751229" y="702532"/>
                    </a:cubicBezTo>
                    <a:lnTo>
                      <a:pt x="716322" y="689795"/>
                    </a:lnTo>
                    <a:cubicBezTo>
                      <a:pt x="715748" y="689582"/>
                      <a:pt x="715157" y="689451"/>
                      <a:pt x="714567" y="689435"/>
                    </a:cubicBezTo>
                    <a:lnTo>
                      <a:pt x="692372" y="688599"/>
                    </a:lnTo>
                    <a:cubicBezTo>
                      <a:pt x="688386" y="688451"/>
                      <a:pt x="684581" y="686599"/>
                      <a:pt x="681628" y="683402"/>
                    </a:cubicBezTo>
                    <a:cubicBezTo>
                      <a:pt x="677756" y="679206"/>
                      <a:pt x="675706" y="673157"/>
                      <a:pt x="676001" y="666814"/>
                    </a:cubicBezTo>
                    <a:lnTo>
                      <a:pt x="676001" y="666814"/>
                    </a:lnTo>
                    <a:cubicBezTo>
                      <a:pt x="676001" y="666814"/>
                      <a:pt x="676952" y="645979"/>
                      <a:pt x="676952" y="645979"/>
                    </a:cubicBezTo>
                    <a:cubicBezTo>
                      <a:pt x="677199" y="640390"/>
                      <a:pt x="674640" y="635193"/>
                      <a:pt x="670851" y="633636"/>
                    </a:cubicBezTo>
                    <a:lnTo>
                      <a:pt x="596000" y="602868"/>
                    </a:lnTo>
                    <a:cubicBezTo>
                      <a:pt x="595262" y="602557"/>
                      <a:pt x="594557" y="602196"/>
                      <a:pt x="593867" y="601786"/>
                    </a:cubicBezTo>
                    <a:lnTo>
                      <a:pt x="529105" y="562380"/>
                    </a:lnTo>
                    <a:cubicBezTo>
                      <a:pt x="528154" y="561806"/>
                      <a:pt x="527186" y="561085"/>
                      <a:pt x="526301" y="560216"/>
                    </a:cubicBezTo>
                    <a:lnTo>
                      <a:pt x="486389" y="522448"/>
                    </a:lnTo>
                    <a:lnTo>
                      <a:pt x="415935" y="467486"/>
                    </a:lnTo>
                    <a:cubicBezTo>
                      <a:pt x="413212" y="465371"/>
                      <a:pt x="411064" y="462355"/>
                      <a:pt x="409719" y="458782"/>
                    </a:cubicBezTo>
                    <a:lnTo>
                      <a:pt x="381012" y="382706"/>
                    </a:lnTo>
                    <a:cubicBezTo>
                      <a:pt x="380159" y="380427"/>
                      <a:pt x="378781" y="378559"/>
                      <a:pt x="377141" y="377444"/>
                    </a:cubicBezTo>
                    <a:lnTo>
                      <a:pt x="363067" y="367937"/>
                    </a:lnTo>
                    <a:cubicBezTo>
                      <a:pt x="361918" y="367166"/>
                      <a:pt x="360655" y="366756"/>
                      <a:pt x="359408" y="366822"/>
                    </a:cubicBezTo>
                    <a:lnTo>
                      <a:pt x="297057" y="369346"/>
                    </a:lnTo>
                    <a:cubicBezTo>
                      <a:pt x="294039" y="369363"/>
                      <a:pt x="291005" y="368592"/>
                      <a:pt x="288346" y="366838"/>
                    </a:cubicBezTo>
                    <a:lnTo>
                      <a:pt x="271845" y="355872"/>
                    </a:lnTo>
                    <a:cubicBezTo>
                      <a:pt x="267137" y="352758"/>
                      <a:pt x="263905" y="346988"/>
                      <a:pt x="263183" y="340431"/>
                    </a:cubicBezTo>
                    <a:lnTo>
                      <a:pt x="258180" y="292664"/>
                    </a:lnTo>
                    <a:cubicBezTo>
                      <a:pt x="257738" y="288304"/>
                      <a:pt x="255556" y="284534"/>
                      <a:pt x="252652" y="283042"/>
                    </a:cubicBezTo>
                    <a:lnTo>
                      <a:pt x="180820" y="246439"/>
                    </a:lnTo>
                    <a:cubicBezTo>
                      <a:pt x="178458" y="245242"/>
                      <a:pt x="175932" y="245684"/>
                      <a:pt x="173815" y="247586"/>
                    </a:cubicBezTo>
                    <a:lnTo>
                      <a:pt x="127656" y="289107"/>
                    </a:lnTo>
                    <a:cubicBezTo>
                      <a:pt x="126687" y="289992"/>
                      <a:pt x="125588" y="290763"/>
                      <a:pt x="124441" y="291386"/>
                    </a:cubicBezTo>
                    <a:lnTo>
                      <a:pt x="81052" y="314466"/>
                    </a:lnTo>
                    <a:cubicBezTo>
                      <a:pt x="76803" y="316728"/>
                      <a:pt x="74524" y="323301"/>
                      <a:pt x="75934" y="329415"/>
                    </a:cubicBezTo>
                    <a:lnTo>
                      <a:pt x="77247" y="335251"/>
                    </a:lnTo>
                    <a:cubicBezTo>
                      <a:pt x="78854" y="342349"/>
                      <a:pt x="77345" y="349774"/>
                      <a:pt x="73179" y="355085"/>
                    </a:cubicBezTo>
                    <a:cubicBezTo>
                      <a:pt x="70045" y="359085"/>
                      <a:pt x="65797" y="361331"/>
                      <a:pt x="61203" y="361413"/>
                    </a:cubicBezTo>
                    <a:lnTo>
                      <a:pt x="19276" y="362232"/>
                    </a:lnTo>
                    <a:cubicBezTo>
                      <a:pt x="15437" y="362380"/>
                      <a:pt x="11483" y="360724"/>
                      <a:pt x="8433" y="357757"/>
                    </a:cubicBezTo>
                    <a:cubicBezTo>
                      <a:pt x="4430" y="353872"/>
                      <a:pt x="2133" y="348069"/>
                      <a:pt x="2084" y="341791"/>
                    </a:cubicBezTo>
                    <a:lnTo>
                      <a:pt x="1" y="66667"/>
                    </a:lnTo>
                    <a:cubicBezTo>
                      <a:pt x="-64" y="57044"/>
                      <a:pt x="5234" y="48734"/>
                      <a:pt x="12845" y="46439"/>
                    </a:cubicBezTo>
                    <a:lnTo>
                      <a:pt x="167713" y="0"/>
                    </a:lnTo>
                    <a:lnTo>
                      <a:pt x="183051" y="7770"/>
                    </a:lnTo>
                    <a:lnTo>
                      <a:pt x="330866" y="97697"/>
                    </a:lnTo>
                    <a:cubicBezTo>
                      <a:pt x="332408" y="98631"/>
                      <a:pt x="333834" y="99877"/>
                      <a:pt x="335114" y="101369"/>
                    </a:cubicBezTo>
                    <a:lnTo>
                      <a:pt x="391428" y="168642"/>
                    </a:lnTo>
                    <a:cubicBezTo>
                      <a:pt x="393167" y="170707"/>
                      <a:pt x="395366" y="171707"/>
                      <a:pt x="397530" y="171379"/>
                    </a:cubicBezTo>
                    <a:lnTo>
                      <a:pt x="466098" y="161003"/>
                    </a:lnTo>
                    <a:lnTo>
                      <a:pt x="572018" y="154282"/>
                    </a:lnTo>
                    <a:cubicBezTo>
                      <a:pt x="575757" y="154036"/>
                      <a:pt x="579153" y="155200"/>
                      <a:pt x="582172" y="157577"/>
                    </a:cubicBezTo>
                    <a:lnTo>
                      <a:pt x="648115" y="209868"/>
                    </a:lnTo>
                    <a:cubicBezTo>
                      <a:pt x="653233" y="213900"/>
                      <a:pt x="656136" y="221080"/>
                      <a:pt x="655726" y="228538"/>
                    </a:cubicBezTo>
                    <a:lnTo>
                      <a:pt x="652626" y="285009"/>
                    </a:lnTo>
                    <a:cubicBezTo>
                      <a:pt x="652397" y="289156"/>
                      <a:pt x="653708" y="293123"/>
                      <a:pt x="656087" y="295648"/>
                    </a:cubicBezTo>
                    <a:cubicBezTo>
                      <a:pt x="657071" y="296697"/>
                      <a:pt x="658744" y="297959"/>
                      <a:pt x="660910" y="297959"/>
                    </a:cubicBezTo>
                    <a:lnTo>
                      <a:pt x="669390" y="297959"/>
                    </a:lnTo>
                    <a:cubicBezTo>
                      <a:pt x="677494" y="297959"/>
                      <a:pt x="684301" y="304696"/>
                      <a:pt x="685942" y="314335"/>
                    </a:cubicBezTo>
                    <a:lnTo>
                      <a:pt x="693094" y="356151"/>
                    </a:lnTo>
                    <a:cubicBezTo>
                      <a:pt x="693980" y="361364"/>
                      <a:pt x="697310" y="365248"/>
                      <a:pt x="701000" y="365379"/>
                    </a:cubicBezTo>
                    <a:lnTo>
                      <a:pt x="766468" y="367592"/>
                    </a:lnTo>
                    <a:cubicBezTo>
                      <a:pt x="772718" y="367805"/>
                      <a:pt x="778345" y="372149"/>
                      <a:pt x="781117" y="378919"/>
                    </a:cubicBezTo>
                    <a:lnTo>
                      <a:pt x="790172" y="400967"/>
                    </a:lnTo>
                    <a:cubicBezTo>
                      <a:pt x="791681" y="404655"/>
                      <a:pt x="794420" y="406966"/>
                      <a:pt x="797324" y="406966"/>
                    </a:cubicBezTo>
                    <a:lnTo>
                      <a:pt x="807920" y="406966"/>
                    </a:lnTo>
                    <a:cubicBezTo>
                      <a:pt x="810611" y="406966"/>
                      <a:pt x="813252" y="404901"/>
                      <a:pt x="814794" y="401590"/>
                    </a:cubicBezTo>
                    <a:lnTo>
                      <a:pt x="836873" y="354561"/>
                    </a:lnTo>
                    <a:cubicBezTo>
                      <a:pt x="838382" y="351364"/>
                      <a:pt x="840548" y="348742"/>
                      <a:pt x="843172" y="346922"/>
                    </a:cubicBezTo>
                    <a:lnTo>
                      <a:pt x="924059" y="291058"/>
                    </a:lnTo>
                    <a:cubicBezTo>
                      <a:pt x="925011" y="290402"/>
                      <a:pt x="926044" y="289845"/>
                      <a:pt x="927078" y="289435"/>
                    </a:cubicBezTo>
                    <a:lnTo>
                      <a:pt x="956933" y="277321"/>
                    </a:lnTo>
                    <a:cubicBezTo>
                      <a:pt x="960148" y="276010"/>
                      <a:pt x="963609" y="275912"/>
                      <a:pt x="966890" y="277010"/>
                    </a:cubicBezTo>
                    <a:lnTo>
                      <a:pt x="990659" y="285042"/>
                    </a:lnTo>
                    <a:lnTo>
                      <a:pt x="946746" y="328448"/>
                    </a:lnTo>
                    <a:cubicBezTo>
                      <a:pt x="944040" y="331120"/>
                      <a:pt x="942678" y="335595"/>
                      <a:pt x="943154" y="340152"/>
                    </a:cubicBezTo>
                    <a:cubicBezTo>
                      <a:pt x="943596" y="344234"/>
                      <a:pt x="945450" y="347693"/>
                      <a:pt x="948124" y="349397"/>
                    </a:cubicBezTo>
                    <a:lnTo>
                      <a:pt x="973337" y="365462"/>
                    </a:lnTo>
                    <a:cubicBezTo>
                      <a:pt x="975141" y="366625"/>
                      <a:pt x="977159" y="366806"/>
                      <a:pt x="978980" y="365937"/>
                    </a:cubicBezTo>
                    <a:lnTo>
                      <a:pt x="1015215" y="349414"/>
                    </a:lnTo>
                    <a:cubicBezTo>
                      <a:pt x="1019481" y="347463"/>
                      <a:pt x="1024303" y="347693"/>
                      <a:pt x="1028420" y="350053"/>
                    </a:cubicBezTo>
                    <a:lnTo>
                      <a:pt x="1076566" y="377575"/>
                    </a:lnTo>
                    <a:cubicBezTo>
                      <a:pt x="1082192" y="380788"/>
                      <a:pt x="1085801" y="387247"/>
                      <a:pt x="1086211" y="394836"/>
                    </a:cubicBezTo>
                    <a:cubicBezTo>
                      <a:pt x="1086638" y="402655"/>
                      <a:pt x="1083504" y="409982"/>
                      <a:pt x="1078042" y="413966"/>
                    </a:cubicBezTo>
                    <a:lnTo>
                      <a:pt x="1021022" y="455388"/>
                    </a:lnTo>
                    <a:cubicBezTo>
                      <a:pt x="1017675" y="457815"/>
                      <a:pt x="1013739" y="458765"/>
                      <a:pt x="1009884" y="458093"/>
                    </a:cubicBezTo>
                    <a:lnTo>
                      <a:pt x="967169" y="450668"/>
                    </a:lnTo>
                    <a:cubicBezTo>
                      <a:pt x="966677" y="450602"/>
                      <a:pt x="966200" y="450586"/>
                      <a:pt x="965676" y="450618"/>
                    </a:cubicBezTo>
                    <a:lnTo>
                      <a:pt x="936198" y="453602"/>
                    </a:lnTo>
                    <a:lnTo>
                      <a:pt x="925241" y="425276"/>
                    </a:lnTo>
                    <a:lnTo>
                      <a:pt x="936904" y="393328"/>
                    </a:lnTo>
                    <a:lnTo>
                      <a:pt x="865875" y="408524"/>
                    </a:lnTo>
                    <a:cubicBezTo>
                      <a:pt x="863316" y="409065"/>
                      <a:pt x="861036" y="411343"/>
                      <a:pt x="859773" y="414621"/>
                    </a:cubicBezTo>
                    <a:lnTo>
                      <a:pt x="842647" y="458634"/>
                    </a:lnTo>
                    <a:cubicBezTo>
                      <a:pt x="842107" y="460011"/>
                      <a:pt x="841434" y="461322"/>
                      <a:pt x="840646" y="462535"/>
                    </a:cubicBezTo>
                    <a:lnTo>
                      <a:pt x="815811" y="500893"/>
                    </a:lnTo>
                    <a:cubicBezTo>
                      <a:pt x="812366" y="506187"/>
                      <a:pt x="806985" y="509138"/>
                      <a:pt x="801425" y="508663"/>
                    </a:cubicBezTo>
                    <a:lnTo>
                      <a:pt x="762777" y="505597"/>
                    </a:lnTo>
                    <a:cubicBezTo>
                      <a:pt x="759759" y="505466"/>
                      <a:pt x="756954" y="507515"/>
                      <a:pt x="755314" y="511236"/>
                    </a:cubicBezTo>
                    <a:lnTo>
                      <a:pt x="750819" y="521399"/>
                    </a:lnTo>
                    <a:cubicBezTo>
                      <a:pt x="749162" y="525186"/>
                      <a:pt x="749063" y="529759"/>
                      <a:pt x="750606" y="533644"/>
                    </a:cubicBezTo>
                    <a:cubicBezTo>
                      <a:pt x="751705" y="536415"/>
                      <a:pt x="753477" y="538431"/>
                      <a:pt x="755576" y="539332"/>
                    </a:cubicBezTo>
                    <a:lnTo>
                      <a:pt x="780493" y="549954"/>
                    </a:lnTo>
                    <a:cubicBezTo>
                      <a:pt x="785743" y="552184"/>
                      <a:pt x="789745" y="557396"/>
                      <a:pt x="791205" y="563937"/>
                    </a:cubicBezTo>
                    <a:lnTo>
                      <a:pt x="801638" y="610540"/>
                    </a:lnTo>
                    <a:cubicBezTo>
                      <a:pt x="802802" y="615687"/>
                      <a:pt x="802295" y="621112"/>
                      <a:pt x="800227" y="625817"/>
                    </a:cubicBezTo>
                    <a:lnTo>
                      <a:pt x="770979" y="692533"/>
                    </a:lnTo>
                    <a:cubicBezTo>
                      <a:pt x="768026" y="699335"/>
                      <a:pt x="762187" y="703384"/>
                      <a:pt x="756052" y="703384"/>
                    </a:cubicBezTo>
                    <a:close/>
                    <a:moveTo>
                      <a:pt x="684614" y="667207"/>
                    </a:moveTo>
                    <a:cubicBezTo>
                      <a:pt x="684432" y="671207"/>
                      <a:pt x="685680" y="675092"/>
                      <a:pt x="687976" y="677583"/>
                    </a:cubicBezTo>
                    <a:cubicBezTo>
                      <a:pt x="688944" y="678649"/>
                      <a:pt x="690568" y="679927"/>
                      <a:pt x="692716" y="680009"/>
                    </a:cubicBezTo>
                    <a:lnTo>
                      <a:pt x="714911" y="680845"/>
                    </a:lnTo>
                    <a:cubicBezTo>
                      <a:pt x="716420" y="680911"/>
                      <a:pt x="717897" y="681206"/>
                      <a:pt x="719290" y="681730"/>
                    </a:cubicBezTo>
                    <a:lnTo>
                      <a:pt x="754182" y="694467"/>
                    </a:lnTo>
                    <a:cubicBezTo>
                      <a:pt x="757627" y="695696"/>
                      <a:pt x="761219" y="693582"/>
                      <a:pt x="763154" y="689123"/>
                    </a:cubicBezTo>
                    <a:lnTo>
                      <a:pt x="792419" y="622408"/>
                    </a:lnTo>
                    <a:cubicBezTo>
                      <a:pt x="793731" y="619408"/>
                      <a:pt x="794043" y="615785"/>
                      <a:pt x="793289" y="612474"/>
                    </a:cubicBezTo>
                    <a:lnTo>
                      <a:pt x="782855" y="565855"/>
                    </a:lnTo>
                    <a:cubicBezTo>
                      <a:pt x="782019" y="562085"/>
                      <a:pt x="779854" y="559036"/>
                      <a:pt x="777196" y="557904"/>
                    </a:cubicBezTo>
                    <a:lnTo>
                      <a:pt x="752279" y="547282"/>
                    </a:lnTo>
                    <a:cubicBezTo>
                      <a:pt x="748030" y="545479"/>
                      <a:pt x="744618" y="541758"/>
                      <a:pt x="742667" y="536841"/>
                    </a:cubicBezTo>
                    <a:cubicBezTo>
                      <a:pt x="740321" y="530858"/>
                      <a:pt x="740435" y="523793"/>
                      <a:pt x="743011" y="517957"/>
                    </a:cubicBezTo>
                    <a:lnTo>
                      <a:pt x="747505" y="507794"/>
                    </a:lnTo>
                    <a:cubicBezTo>
                      <a:pt x="750638" y="500745"/>
                      <a:pt x="756725" y="496516"/>
                      <a:pt x="763532" y="497073"/>
                    </a:cubicBezTo>
                    <a:lnTo>
                      <a:pt x="802162" y="500139"/>
                    </a:lnTo>
                    <a:cubicBezTo>
                      <a:pt x="804886" y="500303"/>
                      <a:pt x="806936" y="498909"/>
                      <a:pt x="808659" y="496270"/>
                    </a:cubicBezTo>
                    <a:lnTo>
                      <a:pt x="833494" y="457913"/>
                    </a:lnTo>
                    <a:cubicBezTo>
                      <a:pt x="833970" y="457175"/>
                      <a:pt x="834363" y="456388"/>
                      <a:pt x="834692" y="455552"/>
                    </a:cubicBezTo>
                    <a:lnTo>
                      <a:pt x="851817" y="411540"/>
                    </a:lnTo>
                    <a:cubicBezTo>
                      <a:pt x="854130" y="405557"/>
                      <a:pt x="858740" y="401278"/>
                      <a:pt x="864153" y="400131"/>
                    </a:cubicBezTo>
                    <a:lnTo>
                      <a:pt x="950404" y="381690"/>
                    </a:lnTo>
                    <a:lnTo>
                      <a:pt x="934509" y="425211"/>
                    </a:lnTo>
                    <a:lnTo>
                      <a:pt x="941940" y="444389"/>
                    </a:lnTo>
                    <a:lnTo>
                      <a:pt x="964905" y="442078"/>
                    </a:lnTo>
                    <a:cubicBezTo>
                      <a:pt x="966135" y="441930"/>
                      <a:pt x="967431" y="441980"/>
                      <a:pt x="968743" y="442209"/>
                    </a:cubicBezTo>
                    <a:lnTo>
                      <a:pt x="1011492" y="449635"/>
                    </a:lnTo>
                    <a:cubicBezTo>
                      <a:pt x="1013034" y="449881"/>
                      <a:pt x="1014625" y="449487"/>
                      <a:pt x="1016085" y="448455"/>
                    </a:cubicBezTo>
                    <a:lnTo>
                      <a:pt x="1073088" y="407016"/>
                    </a:lnTo>
                    <a:cubicBezTo>
                      <a:pt x="1076237" y="404737"/>
                      <a:pt x="1078009" y="400245"/>
                      <a:pt x="1077747" y="395312"/>
                    </a:cubicBezTo>
                    <a:cubicBezTo>
                      <a:pt x="1077501" y="390722"/>
                      <a:pt x="1075450" y="386771"/>
                      <a:pt x="1072416" y="385034"/>
                    </a:cubicBezTo>
                    <a:lnTo>
                      <a:pt x="1024270" y="357528"/>
                    </a:lnTo>
                    <a:cubicBezTo>
                      <a:pt x="1022531" y="356544"/>
                      <a:pt x="1020661" y="356446"/>
                      <a:pt x="1018890" y="357249"/>
                    </a:cubicBezTo>
                    <a:lnTo>
                      <a:pt x="982670" y="373772"/>
                    </a:lnTo>
                    <a:cubicBezTo>
                      <a:pt x="978159" y="375838"/>
                      <a:pt x="973107" y="375444"/>
                      <a:pt x="968809" y="372740"/>
                    </a:cubicBezTo>
                    <a:lnTo>
                      <a:pt x="943596" y="356675"/>
                    </a:lnTo>
                    <a:cubicBezTo>
                      <a:pt x="938675" y="353528"/>
                      <a:pt x="935427" y="347856"/>
                      <a:pt x="934705" y="341087"/>
                    </a:cubicBezTo>
                    <a:cubicBezTo>
                      <a:pt x="933951" y="333890"/>
                      <a:pt x="936215" y="326891"/>
                      <a:pt x="940808" y="322350"/>
                    </a:cubicBezTo>
                    <a:lnTo>
                      <a:pt x="974797" y="288746"/>
                    </a:lnTo>
                    <a:lnTo>
                      <a:pt x="964232" y="285173"/>
                    </a:lnTo>
                    <a:cubicBezTo>
                      <a:pt x="962920" y="284730"/>
                      <a:pt x="961559" y="284780"/>
                      <a:pt x="960262" y="285304"/>
                    </a:cubicBezTo>
                    <a:lnTo>
                      <a:pt x="930391" y="297418"/>
                    </a:lnTo>
                    <a:cubicBezTo>
                      <a:pt x="929932" y="297598"/>
                      <a:pt x="929505" y="297844"/>
                      <a:pt x="929063" y="298139"/>
                    </a:cubicBezTo>
                    <a:lnTo>
                      <a:pt x="848159" y="354020"/>
                    </a:lnTo>
                    <a:cubicBezTo>
                      <a:pt x="846781" y="354954"/>
                      <a:pt x="845600" y="356429"/>
                      <a:pt x="844764" y="358232"/>
                    </a:cubicBezTo>
                    <a:lnTo>
                      <a:pt x="822684" y="405261"/>
                    </a:lnTo>
                    <a:cubicBezTo>
                      <a:pt x="819699" y="411622"/>
                      <a:pt x="814072" y="415589"/>
                      <a:pt x="808002" y="415589"/>
                    </a:cubicBezTo>
                    <a:lnTo>
                      <a:pt x="797406" y="415589"/>
                    </a:lnTo>
                    <a:cubicBezTo>
                      <a:pt x="790943" y="415589"/>
                      <a:pt x="785152" y="411245"/>
                      <a:pt x="782281" y="404245"/>
                    </a:cubicBezTo>
                    <a:lnTo>
                      <a:pt x="773227" y="382198"/>
                    </a:lnTo>
                    <a:cubicBezTo>
                      <a:pt x="771751" y="378608"/>
                      <a:pt x="769077" y="376313"/>
                      <a:pt x="766239" y="376215"/>
                    </a:cubicBezTo>
                    <a:lnTo>
                      <a:pt x="700771" y="374002"/>
                    </a:lnTo>
                    <a:cubicBezTo>
                      <a:pt x="692898" y="373723"/>
                      <a:pt x="686287" y="366986"/>
                      <a:pt x="684696" y="357626"/>
                    </a:cubicBezTo>
                    <a:lnTo>
                      <a:pt x="677543" y="315810"/>
                    </a:lnTo>
                    <a:cubicBezTo>
                      <a:pt x="676625" y="310466"/>
                      <a:pt x="673229" y="306597"/>
                      <a:pt x="669456" y="306597"/>
                    </a:cubicBezTo>
                    <a:lnTo>
                      <a:pt x="660975" y="306597"/>
                    </a:lnTo>
                    <a:cubicBezTo>
                      <a:pt x="656891" y="306597"/>
                      <a:pt x="652954" y="304827"/>
                      <a:pt x="649903" y="301598"/>
                    </a:cubicBezTo>
                    <a:cubicBezTo>
                      <a:pt x="645868" y="297336"/>
                      <a:pt x="643751" y="291140"/>
                      <a:pt x="644080" y="284583"/>
                    </a:cubicBezTo>
                    <a:lnTo>
                      <a:pt x="647179" y="228112"/>
                    </a:lnTo>
                    <a:cubicBezTo>
                      <a:pt x="647443" y="223440"/>
                      <a:pt x="645737" y="218949"/>
                      <a:pt x="642833" y="216638"/>
                    </a:cubicBezTo>
                    <a:lnTo>
                      <a:pt x="576890" y="164347"/>
                    </a:lnTo>
                    <a:cubicBezTo>
                      <a:pt x="575577" y="163298"/>
                      <a:pt x="574315" y="162741"/>
                      <a:pt x="572624" y="162888"/>
                    </a:cubicBezTo>
                    <a:lnTo>
                      <a:pt x="466689" y="169609"/>
                    </a:lnTo>
                    <a:lnTo>
                      <a:pt x="398892" y="179903"/>
                    </a:lnTo>
                    <a:cubicBezTo>
                      <a:pt x="393692" y="180706"/>
                      <a:pt x="388639" y="178608"/>
                      <a:pt x="384900" y="174199"/>
                    </a:cubicBezTo>
                    <a:lnTo>
                      <a:pt x="328585" y="106925"/>
                    </a:lnTo>
                    <a:cubicBezTo>
                      <a:pt x="327929" y="106139"/>
                      <a:pt x="327207" y="105516"/>
                      <a:pt x="326452" y="105057"/>
                    </a:cubicBezTo>
                    <a:lnTo>
                      <a:pt x="178917" y="15294"/>
                    </a:lnTo>
                    <a:lnTo>
                      <a:pt x="166959" y="9245"/>
                    </a:lnTo>
                    <a:lnTo>
                      <a:pt x="15388" y="54700"/>
                    </a:lnTo>
                    <a:cubicBezTo>
                      <a:pt x="11516" y="55864"/>
                      <a:pt x="8629" y="60995"/>
                      <a:pt x="8662" y="66634"/>
                    </a:cubicBezTo>
                    <a:lnTo>
                      <a:pt x="10746" y="341742"/>
                    </a:lnTo>
                    <a:cubicBezTo>
                      <a:pt x="10779" y="345660"/>
                      <a:pt x="12172" y="349348"/>
                      <a:pt x="14486" y="351594"/>
                    </a:cubicBezTo>
                    <a:cubicBezTo>
                      <a:pt x="15437" y="352528"/>
                      <a:pt x="17012" y="353626"/>
                      <a:pt x="19046" y="353626"/>
                    </a:cubicBezTo>
                    <a:lnTo>
                      <a:pt x="19161" y="353626"/>
                    </a:lnTo>
                    <a:lnTo>
                      <a:pt x="61088" y="352807"/>
                    </a:lnTo>
                    <a:cubicBezTo>
                      <a:pt x="63598" y="352758"/>
                      <a:pt x="65386" y="351135"/>
                      <a:pt x="66453" y="349774"/>
                    </a:cubicBezTo>
                    <a:cubicBezTo>
                      <a:pt x="68996" y="346529"/>
                      <a:pt x="69930" y="341693"/>
                      <a:pt x="68897" y="337136"/>
                    </a:cubicBezTo>
                    <a:lnTo>
                      <a:pt x="67585" y="331317"/>
                    </a:lnTo>
                    <a:cubicBezTo>
                      <a:pt x="65353" y="321449"/>
                      <a:pt x="69438" y="310941"/>
                      <a:pt x="77083" y="306876"/>
                    </a:cubicBezTo>
                    <a:lnTo>
                      <a:pt x="120438" y="283796"/>
                    </a:lnTo>
                    <a:cubicBezTo>
                      <a:pt x="120963" y="283517"/>
                      <a:pt x="121471" y="283157"/>
                      <a:pt x="121947" y="282714"/>
                    </a:cubicBezTo>
                    <a:lnTo>
                      <a:pt x="168123" y="241177"/>
                    </a:lnTo>
                    <a:cubicBezTo>
                      <a:pt x="172880" y="236898"/>
                      <a:pt x="179295" y="235964"/>
                      <a:pt x="184774" y="238767"/>
                    </a:cubicBezTo>
                    <a:lnTo>
                      <a:pt x="256605" y="275371"/>
                    </a:lnTo>
                    <a:cubicBezTo>
                      <a:pt x="262150" y="278190"/>
                      <a:pt x="266055" y="284468"/>
                      <a:pt x="266809" y="291763"/>
                    </a:cubicBezTo>
                    <a:lnTo>
                      <a:pt x="271812" y="339513"/>
                    </a:lnTo>
                    <a:cubicBezTo>
                      <a:pt x="272238" y="343529"/>
                      <a:pt x="274043" y="346988"/>
                      <a:pt x="276651" y="348709"/>
                    </a:cubicBezTo>
                    <a:lnTo>
                      <a:pt x="293169" y="359675"/>
                    </a:lnTo>
                    <a:cubicBezTo>
                      <a:pt x="294318" y="360429"/>
                      <a:pt x="295614" y="360888"/>
                      <a:pt x="296762" y="360740"/>
                    </a:cubicBezTo>
                    <a:lnTo>
                      <a:pt x="359113" y="358216"/>
                    </a:lnTo>
                    <a:cubicBezTo>
                      <a:pt x="362312" y="358183"/>
                      <a:pt x="365280" y="358987"/>
                      <a:pt x="367939" y="360806"/>
                    </a:cubicBezTo>
                    <a:lnTo>
                      <a:pt x="381996" y="370297"/>
                    </a:lnTo>
                    <a:cubicBezTo>
                      <a:pt x="385162" y="372428"/>
                      <a:pt x="387622" y="375657"/>
                      <a:pt x="389115" y="379657"/>
                    </a:cubicBezTo>
                    <a:lnTo>
                      <a:pt x="417822" y="455733"/>
                    </a:lnTo>
                    <a:cubicBezTo>
                      <a:pt x="418593" y="457831"/>
                      <a:pt x="419790" y="459536"/>
                      <a:pt x="421251" y="460683"/>
                    </a:cubicBezTo>
                    <a:lnTo>
                      <a:pt x="491081" y="515121"/>
                    </a:lnTo>
                    <a:cubicBezTo>
                      <a:pt x="491525" y="515466"/>
                      <a:pt x="491934" y="515826"/>
                      <a:pt x="492345" y="516203"/>
                    </a:cubicBezTo>
                    <a:lnTo>
                      <a:pt x="532255" y="553971"/>
                    </a:lnTo>
                    <a:cubicBezTo>
                      <a:pt x="532714" y="554397"/>
                      <a:pt x="533141" y="554741"/>
                      <a:pt x="533600" y="555020"/>
                    </a:cubicBezTo>
                    <a:lnTo>
                      <a:pt x="598363" y="594426"/>
                    </a:lnTo>
                    <a:cubicBezTo>
                      <a:pt x="598658" y="594607"/>
                      <a:pt x="599002" y="594770"/>
                      <a:pt x="599330" y="594918"/>
                    </a:cubicBezTo>
                    <a:lnTo>
                      <a:pt x="674148" y="625669"/>
                    </a:lnTo>
                    <a:cubicBezTo>
                      <a:pt x="681317" y="628604"/>
                      <a:pt x="686007" y="637128"/>
                      <a:pt x="685598" y="646373"/>
                    </a:cubicBezTo>
                    <a:lnTo>
                      <a:pt x="684646" y="66720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1" name="Graphic 9">
              <a:extLst>
                <a:ext uri="{FF2B5EF4-FFF2-40B4-BE49-F238E27FC236}">
                  <a16:creationId xmlns:a16="http://schemas.microsoft.com/office/drawing/2014/main" id="{3CE156B3-08AB-5322-3FAF-9955ECA39767}"/>
                </a:ext>
              </a:extLst>
            </p:cNvPr>
            <p:cNvGrpSpPr/>
            <p:nvPr/>
          </p:nvGrpSpPr>
          <p:grpSpPr>
            <a:xfrm>
              <a:off x="11638389" y="5761213"/>
              <a:ext cx="900882" cy="623677"/>
              <a:chOff x="11638389" y="5761213"/>
              <a:chExt cx="900882" cy="623677"/>
            </a:xfrm>
            <a:grpFill/>
          </p:grpSpPr>
          <p:sp>
            <p:nvSpPr>
              <p:cNvPr id="1523" name="Freeform 1522">
                <a:extLst>
                  <a:ext uri="{FF2B5EF4-FFF2-40B4-BE49-F238E27FC236}">
                    <a16:creationId xmlns:a16="http://schemas.microsoft.com/office/drawing/2014/main" id="{F2521D71-6C4C-348F-56C2-FCE5EF4A28ED}"/>
                  </a:ext>
                </a:extLst>
              </p:cNvPr>
              <p:cNvSpPr/>
              <p:nvPr/>
            </p:nvSpPr>
            <p:spPr>
              <a:xfrm>
                <a:off x="11642613" y="5765414"/>
                <a:ext cx="892291" cy="615026"/>
              </a:xfrm>
              <a:custGeom>
                <a:avLst/>
                <a:gdLst>
                  <a:gd name="connsiteX0" fmla="*/ 551990 w 892291"/>
                  <a:gd name="connsiteY0" fmla="*/ 573956 h 615026"/>
                  <a:gd name="connsiteX1" fmla="*/ 547429 w 892291"/>
                  <a:gd name="connsiteY1" fmla="*/ 528698 h 615026"/>
                  <a:gd name="connsiteX2" fmla="*/ 535471 w 892291"/>
                  <a:gd name="connsiteY2" fmla="*/ 514486 h 615026"/>
                  <a:gd name="connsiteX3" fmla="*/ 501941 w 892291"/>
                  <a:gd name="connsiteY3" fmla="*/ 512535 h 615026"/>
                  <a:gd name="connsiteX4" fmla="*/ 494592 w 892291"/>
                  <a:gd name="connsiteY4" fmla="*/ 508945 h 615026"/>
                  <a:gd name="connsiteX5" fmla="*/ 429371 w 892291"/>
                  <a:gd name="connsiteY5" fmla="*/ 441115 h 615026"/>
                  <a:gd name="connsiteX6" fmla="*/ 423072 w 892291"/>
                  <a:gd name="connsiteY6" fmla="*/ 437640 h 615026"/>
                  <a:gd name="connsiteX7" fmla="*/ 377962 w 892291"/>
                  <a:gd name="connsiteY7" fmla="*/ 430149 h 615026"/>
                  <a:gd name="connsiteX8" fmla="*/ 374336 w 892291"/>
                  <a:gd name="connsiteY8" fmla="*/ 428821 h 615026"/>
                  <a:gd name="connsiteX9" fmla="*/ 306524 w 892291"/>
                  <a:gd name="connsiteY9" fmla="*/ 388890 h 615026"/>
                  <a:gd name="connsiteX10" fmla="*/ 303062 w 892291"/>
                  <a:gd name="connsiteY10" fmla="*/ 387578 h 615026"/>
                  <a:gd name="connsiteX11" fmla="*/ 262429 w 892291"/>
                  <a:gd name="connsiteY11" fmla="*/ 380169 h 615026"/>
                  <a:gd name="connsiteX12" fmla="*/ 255671 w 892291"/>
                  <a:gd name="connsiteY12" fmla="*/ 381349 h 615026"/>
                  <a:gd name="connsiteX13" fmla="*/ 233904 w 892291"/>
                  <a:gd name="connsiteY13" fmla="*/ 393496 h 615026"/>
                  <a:gd name="connsiteX14" fmla="*/ 228589 w 892291"/>
                  <a:gd name="connsiteY14" fmla="*/ 394824 h 615026"/>
                  <a:gd name="connsiteX15" fmla="*/ 192386 w 892291"/>
                  <a:gd name="connsiteY15" fmla="*/ 393660 h 615026"/>
                  <a:gd name="connsiteX16" fmla="*/ 184085 w 892291"/>
                  <a:gd name="connsiteY16" fmla="*/ 397332 h 615026"/>
                  <a:gd name="connsiteX17" fmla="*/ 146373 w 892291"/>
                  <a:gd name="connsiteY17" fmla="*/ 437181 h 615026"/>
                  <a:gd name="connsiteX18" fmla="*/ 141173 w 892291"/>
                  <a:gd name="connsiteY18" fmla="*/ 440459 h 615026"/>
                  <a:gd name="connsiteX19" fmla="*/ 98638 w 892291"/>
                  <a:gd name="connsiteY19" fmla="*/ 452884 h 615026"/>
                  <a:gd name="connsiteX20" fmla="*/ 83629 w 892291"/>
                  <a:gd name="connsiteY20" fmla="*/ 440968 h 615026"/>
                  <a:gd name="connsiteX21" fmla="*/ 75771 w 892291"/>
                  <a:gd name="connsiteY21" fmla="*/ 400774 h 615026"/>
                  <a:gd name="connsiteX22" fmla="*/ 75509 w 892291"/>
                  <a:gd name="connsiteY22" fmla="*/ 394545 h 615026"/>
                  <a:gd name="connsiteX23" fmla="*/ 83054 w 892291"/>
                  <a:gd name="connsiteY23" fmla="*/ 323387 h 615026"/>
                  <a:gd name="connsiteX24" fmla="*/ 75509 w 892291"/>
                  <a:gd name="connsiteY24" fmla="*/ 306143 h 615026"/>
                  <a:gd name="connsiteX25" fmla="*/ 45408 w 892291"/>
                  <a:gd name="connsiteY25" fmla="*/ 289488 h 615026"/>
                  <a:gd name="connsiteX26" fmla="*/ 38748 w 892291"/>
                  <a:gd name="connsiteY26" fmla="*/ 268080 h 615026"/>
                  <a:gd name="connsiteX27" fmla="*/ 45474 w 892291"/>
                  <a:gd name="connsiteY27" fmla="*/ 247639 h 615026"/>
                  <a:gd name="connsiteX28" fmla="*/ 35106 w 892291"/>
                  <a:gd name="connsiteY28" fmla="*/ 224985 h 615026"/>
                  <a:gd name="connsiteX29" fmla="*/ 23246 w 892291"/>
                  <a:gd name="connsiteY29" fmla="*/ 223461 h 615026"/>
                  <a:gd name="connsiteX30" fmla="*/ 12272 w 892291"/>
                  <a:gd name="connsiteY30" fmla="*/ 203085 h 615026"/>
                  <a:gd name="connsiteX31" fmla="*/ 19178 w 892291"/>
                  <a:gd name="connsiteY31" fmla="*/ 168793 h 615026"/>
                  <a:gd name="connsiteX32" fmla="*/ 34482 w 892291"/>
                  <a:gd name="connsiteY32" fmla="*/ 157073 h 615026"/>
                  <a:gd name="connsiteX33" fmla="*/ 78330 w 892291"/>
                  <a:gd name="connsiteY33" fmla="*/ 171432 h 615026"/>
                  <a:gd name="connsiteX34" fmla="*/ 85679 w 892291"/>
                  <a:gd name="connsiteY34" fmla="*/ 170973 h 615026"/>
                  <a:gd name="connsiteX35" fmla="*/ 118520 w 892291"/>
                  <a:gd name="connsiteY35" fmla="*/ 155778 h 615026"/>
                  <a:gd name="connsiteX36" fmla="*/ 122292 w 892291"/>
                  <a:gd name="connsiteY36" fmla="*/ 127780 h 615026"/>
                  <a:gd name="connsiteX37" fmla="*/ 95603 w 892291"/>
                  <a:gd name="connsiteY37" fmla="*/ 99373 h 615026"/>
                  <a:gd name="connsiteX38" fmla="*/ 92339 w 892291"/>
                  <a:gd name="connsiteY38" fmla="*/ 94078 h 615026"/>
                  <a:gd name="connsiteX39" fmla="*/ 79937 w 892291"/>
                  <a:gd name="connsiteY39" fmla="*/ 62015 h 615026"/>
                  <a:gd name="connsiteX40" fmla="*/ 64944 w 892291"/>
                  <a:gd name="connsiteY40" fmla="*/ 53704 h 615026"/>
                  <a:gd name="connsiteX41" fmla="*/ 29939 w 892291"/>
                  <a:gd name="connsiteY41" fmla="*/ 67589 h 615026"/>
                  <a:gd name="connsiteX42" fmla="*/ 21163 w 892291"/>
                  <a:gd name="connsiteY42" fmla="*/ 80801 h 615026"/>
                  <a:gd name="connsiteX43" fmla="*/ 15438 w 892291"/>
                  <a:gd name="connsiteY43" fmla="*/ 130698 h 615026"/>
                  <a:gd name="connsiteX44" fmla="*/ 1101 w 892291"/>
                  <a:gd name="connsiteY44" fmla="*/ 89243 h 615026"/>
                  <a:gd name="connsiteX45" fmla="*/ 4841 w 892291"/>
                  <a:gd name="connsiteY45" fmla="*/ 69719 h 615026"/>
                  <a:gd name="connsiteX46" fmla="*/ 22147 w 892291"/>
                  <a:gd name="connsiteY46" fmla="*/ 52163 h 615026"/>
                  <a:gd name="connsiteX47" fmla="*/ 27741 w 892291"/>
                  <a:gd name="connsiteY47" fmla="*/ 48934 h 615026"/>
                  <a:gd name="connsiteX48" fmla="*/ 94341 w 892291"/>
                  <a:gd name="connsiteY48" fmla="*/ 33739 h 615026"/>
                  <a:gd name="connsiteX49" fmla="*/ 101656 w 892291"/>
                  <a:gd name="connsiteY49" fmla="*/ 34903 h 615026"/>
                  <a:gd name="connsiteX50" fmla="*/ 137105 w 892291"/>
                  <a:gd name="connsiteY50" fmla="*/ 55278 h 615026"/>
                  <a:gd name="connsiteX51" fmla="*/ 141255 w 892291"/>
                  <a:gd name="connsiteY51" fmla="*/ 59114 h 615026"/>
                  <a:gd name="connsiteX52" fmla="*/ 181149 w 892291"/>
                  <a:gd name="connsiteY52" fmla="*/ 114945 h 615026"/>
                  <a:gd name="connsiteX53" fmla="*/ 191680 w 892291"/>
                  <a:gd name="connsiteY53" fmla="*/ 120109 h 615026"/>
                  <a:gd name="connsiteX54" fmla="*/ 217041 w 892291"/>
                  <a:gd name="connsiteY54" fmla="*/ 116798 h 615026"/>
                  <a:gd name="connsiteX55" fmla="*/ 218107 w 892291"/>
                  <a:gd name="connsiteY55" fmla="*/ 116716 h 615026"/>
                  <a:gd name="connsiteX56" fmla="*/ 272190 w 892291"/>
                  <a:gd name="connsiteY56" fmla="*/ 115650 h 615026"/>
                  <a:gd name="connsiteX57" fmla="*/ 284116 w 892291"/>
                  <a:gd name="connsiteY57" fmla="*/ 94717 h 615026"/>
                  <a:gd name="connsiteX58" fmla="*/ 282803 w 892291"/>
                  <a:gd name="connsiteY58" fmla="*/ 88898 h 615026"/>
                  <a:gd name="connsiteX59" fmla="*/ 290103 w 892291"/>
                  <a:gd name="connsiteY59" fmla="*/ 69195 h 615026"/>
                  <a:gd name="connsiteX60" fmla="*/ 333458 w 892291"/>
                  <a:gd name="connsiteY60" fmla="*/ 46115 h 615026"/>
                  <a:gd name="connsiteX61" fmla="*/ 335853 w 892291"/>
                  <a:gd name="connsiteY61" fmla="*/ 44426 h 615026"/>
                  <a:gd name="connsiteX62" fmla="*/ 382014 w 892291"/>
                  <a:gd name="connsiteY62" fmla="*/ 2922 h 615026"/>
                  <a:gd name="connsiteX63" fmla="*/ 393841 w 892291"/>
                  <a:gd name="connsiteY63" fmla="*/ 1135 h 615026"/>
                  <a:gd name="connsiteX64" fmla="*/ 465657 w 892291"/>
                  <a:gd name="connsiteY64" fmla="*/ 37739 h 615026"/>
                  <a:gd name="connsiteX65" fmla="*/ 473530 w 892291"/>
                  <a:gd name="connsiteY65" fmla="*/ 50738 h 615026"/>
                  <a:gd name="connsiteX66" fmla="*/ 478533 w 892291"/>
                  <a:gd name="connsiteY66" fmla="*/ 98488 h 615026"/>
                  <a:gd name="connsiteX67" fmla="*/ 485275 w 892291"/>
                  <a:gd name="connsiteY67" fmla="*/ 110814 h 615026"/>
                  <a:gd name="connsiteX68" fmla="*/ 501777 w 892291"/>
                  <a:gd name="connsiteY68" fmla="*/ 121764 h 615026"/>
                  <a:gd name="connsiteX69" fmla="*/ 507929 w 892291"/>
                  <a:gd name="connsiteY69" fmla="*/ 123551 h 615026"/>
                  <a:gd name="connsiteX70" fmla="*/ 570280 w 892291"/>
                  <a:gd name="connsiteY70" fmla="*/ 121027 h 615026"/>
                  <a:gd name="connsiteX71" fmla="*/ 576513 w 892291"/>
                  <a:gd name="connsiteY71" fmla="*/ 122879 h 615026"/>
                  <a:gd name="connsiteX72" fmla="*/ 590571 w 892291"/>
                  <a:gd name="connsiteY72" fmla="*/ 132386 h 615026"/>
                  <a:gd name="connsiteX73" fmla="*/ 596067 w 892291"/>
                  <a:gd name="connsiteY73" fmla="*/ 139697 h 615026"/>
                  <a:gd name="connsiteX74" fmla="*/ 624774 w 892291"/>
                  <a:gd name="connsiteY74" fmla="*/ 215789 h 615026"/>
                  <a:gd name="connsiteX75" fmla="*/ 629595 w 892291"/>
                  <a:gd name="connsiteY75" fmla="*/ 222609 h 615026"/>
                  <a:gd name="connsiteX76" fmla="*/ 699427 w 892291"/>
                  <a:gd name="connsiteY76" fmla="*/ 277030 h 615026"/>
                  <a:gd name="connsiteX77" fmla="*/ 700362 w 892291"/>
                  <a:gd name="connsiteY77" fmla="*/ 277833 h 615026"/>
                  <a:gd name="connsiteX78" fmla="*/ 740272 w 892291"/>
                  <a:gd name="connsiteY78" fmla="*/ 315601 h 615026"/>
                  <a:gd name="connsiteX79" fmla="*/ 742355 w 892291"/>
                  <a:gd name="connsiteY79" fmla="*/ 317191 h 615026"/>
                  <a:gd name="connsiteX80" fmla="*/ 807118 w 892291"/>
                  <a:gd name="connsiteY80" fmla="*/ 356597 h 615026"/>
                  <a:gd name="connsiteX81" fmla="*/ 808659 w 892291"/>
                  <a:gd name="connsiteY81" fmla="*/ 357384 h 615026"/>
                  <a:gd name="connsiteX82" fmla="*/ 883494 w 892291"/>
                  <a:gd name="connsiteY82" fmla="*/ 388152 h 615026"/>
                  <a:gd name="connsiteX83" fmla="*/ 892269 w 892291"/>
                  <a:gd name="connsiteY83" fmla="*/ 404675 h 615026"/>
                  <a:gd name="connsiteX84" fmla="*/ 890547 w 892291"/>
                  <a:gd name="connsiteY84" fmla="*/ 442295 h 615026"/>
                  <a:gd name="connsiteX85" fmla="*/ 872175 w 892291"/>
                  <a:gd name="connsiteY85" fmla="*/ 439492 h 615026"/>
                  <a:gd name="connsiteX86" fmla="*/ 842320 w 892291"/>
                  <a:gd name="connsiteY86" fmla="*/ 418527 h 615026"/>
                  <a:gd name="connsiteX87" fmla="*/ 833527 w 892291"/>
                  <a:gd name="connsiteY87" fmla="*/ 441000 h 615026"/>
                  <a:gd name="connsiteX88" fmla="*/ 825030 w 892291"/>
                  <a:gd name="connsiteY88" fmla="*/ 449557 h 615026"/>
                  <a:gd name="connsiteX89" fmla="*/ 785415 w 892291"/>
                  <a:gd name="connsiteY89" fmla="*/ 461080 h 615026"/>
                  <a:gd name="connsiteX90" fmla="*/ 776000 w 892291"/>
                  <a:gd name="connsiteY90" fmla="*/ 472735 h 615026"/>
                  <a:gd name="connsiteX91" fmla="*/ 765599 w 892291"/>
                  <a:gd name="connsiteY91" fmla="*/ 522338 h 615026"/>
                  <a:gd name="connsiteX92" fmla="*/ 759628 w 892291"/>
                  <a:gd name="connsiteY92" fmla="*/ 532288 h 615026"/>
                  <a:gd name="connsiteX93" fmla="*/ 731561 w 892291"/>
                  <a:gd name="connsiteY93" fmla="*/ 552778 h 615026"/>
                  <a:gd name="connsiteX94" fmla="*/ 727740 w 892291"/>
                  <a:gd name="connsiteY94" fmla="*/ 554597 h 615026"/>
                  <a:gd name="connsiteX95" fmla="*/ 685517 w 892291"/>
                  <a:gd name="connsiteY95" fmla="*/ 565105 h 615026"/>
                  <a:gd name="connsiteX96" fmla="*/ 676494 w 892291"/>
                  <a:gd name="connsiteY96" fmla="*/ 574169 h 615026"/>
                  <a:gd name="connsiteX97" fmla="*/ 668227 w 892291"/>
                  <a:gd name="connsiteY97" fmla="*/ 596791 h 615026"/>
                  <a:gd name="connsiteX98" fmla="*/ 659041 w 892291"/>
                  <a:gd name="connsiteY98" fmla="*/ 605888 h 615026"/>
                  <a:gd name="connsiteX99" fmla="*/ 620689 w 892291"/>
                  <a:gd name="connsiteY99" fmla="*/ 614773 h 615026"/>
                  <a:gd name="connsiteX100" fmla="*/ 613913 w 892291"/>
                  <a:gd name="connsiteY100" fmla="*/ 613937 h 615026"/>
                  <a:gd name="connsiteX101" fmla="*/ 559896 w 892291"/>
                  <a:gd name="connsiteY101" fmla="*/ 586939 h 615026"/>
                  <a:gd name="connsiteX102" fmla="*/ 551924 w 892291"/>
                  <a:gd name="connsiteY102" fmla="*/ 573809 h 61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892291" h="615026">
                    <a:moveTo>
                      <a:pt x="551990" y="573956"/>
                    </a:moveTo>
                    <a:lnTo>
                      <a:pt x="547429" y="528698"/>
                    </a:lnTo>
                    <a:cubicBezTo>
                      <a:pt x="546642" y="520830"/>
                      <a:pt x="541606" y="514846"/>
                      <a:pt x="535471" y="514486"/>
                    </a:cubicBezTo>
                    <a:lnTo>
                      <a:pt x="501941" y="512535"/>
                    </a:lnTo>
                    <a:cubicBezTo>
                      <a:pt x="499268" y="512388"/>
                      <a:pt x="496692" y="511126"/>
                      <a:pt x="494592" y="508945"/>
                    </a:cubicBezTo>
                    <a:lnTo>
                      <a:pt x="429371" y="441115"/>
                    </a:lnTo>
                    <a:cubicBezTo>
                      <a:pt x="427567" y="439230"/>
                      <a:pt x="425385" y="438033"/>
                      <a:pt x="423072" y="437640"/>
                    </a:cubicBezTo>
                    <a:lnTo>
                      <a:pt x="377962" y="430149"/>
                    </a:lnTo>
                    <a:cubicBezTo>
                      <a:pt x="376715" y="429936"/>
                      <a:pt x="375485" y="429493"/>
                      <a:pt x="374336" y="428821"/>
                    </a:cubicBezTo>
                    <a:lnTo>
                      <a:pt x="306524" y="388890"/>
                    </a:lnTo>
                    <a:cubicBezTo>
                      <a:pt x="305424" y="388251"/>
                      <a:pt x="304260" y="387808"/>
                      <a:pt x="303062" y="387578"/>
                    </a:cubicBezTo>
                    <a:lnTo>
                      <a:pt x="262429" y="380169"/>
                    </a:lnTo>
                    <a:cubicBezTo>
                      <a:pt x="260134" y="379759"/>
                      <a:pt x="257804" y="380169"/>
                      <a:pt x="255671" y="381349"/>
                    </a:cubicBezTo>
                    <a:lnTo>
                      <a:pt x="233904" y="393496"/>
                    </a:lnTo>
                    <a:cubicBezTo>
                      <a:pt x="232230" y="394430"/>
                      <a:pt x="230426" y="394889"/>
                      <a:pt x="228589" y="394824"/>
                    </a:cubicBezTo>
                    <a:lnTo>
                      <a:pt x="192386" y="393660"/>
                    </a:lnTo>
                    <a:cubicBezTo>
                      <a:pt x="189367" y="393562"/>
                      <a:pt x="186431" y="394873"/>
                      <a:pt x="184085" y="397332"/>
                    </a:cubicBezTo>
                    <a:lnTo>
                      <a:pt x="146373" y="437181"/>
                    </a:lnTo>
                    <a:cubicBezTo>
                      <a:pt x="144864" y="438787"/>
                      <a:pt x="143075" y="439902"/>
                      <a:pt x="141173" y="440459"/>
                    </a:cubicBezTo>
                    <a:lnTo>
                      <a:pt x="98638" y="452884"/>
                    </a:lnTo>
                    <a:cubicBezTo>
                      <a:pt x="91962" y="454835"/>
                      <a:pt x="85302" y="449540"/>
                      <a:pt x="83629" y="440968"/>
                    </a:cubicBezTo>
                    <a:lnTo>
                      <a:pt x="75771" y="400774"/>
                    </a:lnTo>
                    <a:cubicBezTo>
                      <a:pt x="75378" y="398741"/>
                      <a:pt x="75279" y="396627"/>
                      <a:pt x="75509" y="394545"/>
                    </a:cubicBezTo>
                    <a:lnTo>
                      <a:pt x="83054" y="323387"/>
                    </a:lnTo>
                    <a:cubicBezTo>
                      <a:pt x="83825" y="316092"/>
                      <a:pt x="80741" y="309044"/>
                      <a:pt x="75509" y="306143"/>
                    </a:cubicBezTo>
                    <a:lnTo>
                      <a:pt x="45408" y="289488"/>
                    </a:lnTo>
                    <a:cubicBezTo>
                      <a:pt x="39010" y="285948"/>
                      <a:pt x="36024" y="276375"/>
                      <a:pt x="38748" y="268080"/>
                    </a:cubicBezTo>
                    <a:lnTo>
                      <a:pt x="45474" y="247639"/>
                    </a:lnTo>
                    <a:cubicBezTo>
                      <a:pt x="48804" y="237492"/>
                      <a:pt x="43586" y="226084"/>
                      <a:pt x="35106" y="224985"/>
                    </a:cubicBezTo>
                    <a:lnTo>
                      <a:pt x="23246" y="223461"/>
                    </a:lnTo>
                    <a:cubicBezTo>
                      <a:pt x="15536" y="222477"/>
                      <a:pt x="10320" y="212806"/>
                      <a:pt x="12272" y="203085"/>
                    </a:cubicBezTo>
                    <a:lnTo>
                      <a:pt x="19178" y="168793"/>
                    </a:lnTo>
                    <a:cubicBezTo>
                      <a:pt x="20933" y="160105"/>
                      <a:pt x="27757" y="154876"/>
                      <a:pt x="34482" y="157073"/>
                    </a:cubicBezTo>
                    <a:lnTo>
                      <a:pt x="78330" y="171432"/>
                    </a:lnTo>
                    <a:cubicBezTo>
                      <a:pt x="80758" y="172219"/>
                      <a:pt x="83317" y="172072"/>
                      <a:pt x="85679" y="170973"/>
                    </a:cubicBezTo>
                    <a:lnTo>
                      <a:pt x="118520" y="155778"/>
                    </a:lnTo>
                    <a:cubicBezTo>
                      <a:pt x="127755" y="151516"/>
                      <a:pt x="129854" y="135845"/>
                      <a:pt x="122292" y="127780"/>
                    </a:cubicBezTo>
                    <a:lnTo>
                      <a:pt x="95603" y="99373"/>
                    </a:lnTo>
                    <a:cubicBezTo>
                      <a:pt x="94241" y="97914"/>
                      <a:pt x="93126" y="96111"/>
                      <a:pt x="92339" y="94078"/>
                    </a:cubicBezTo>
                    <a:lnTo>
                      <a:pt x="79937" y="62015"/>
                    </a:lnTo>
                    <a:cubicBezTo>
                      <a:pt x="77182" y="54885"/>
                      <a:pt x="70850" y="51377"/>
                      <a:pt x="64944" y="53704"/>
                    </a:cubicBezTo>
                    <a:lnTo>
                      <a:pt x="29939" y="67589"/>
                    </a:lnTo>
                    <a:cubicBezTo>
                      <a:pt x="25280" y="69441"/>
                      <a:pt x="21868" y="74572"/>
                      <a:pt x="21163" y="80801"/>
                    </a:cubicBezTo>
                    <a:lnTo>
                      <a:pt x="15438" y="130698"/>
                    </a:lnTo>
                    <a:lnTo>
                      <a:pt x="1101" y="89243"/>
                    </a:lnTo>
                    <a:cubicBezTo>
                      <a:pt x="-1261" y="82391"/>
                      <a:pt x="264" y="74342"/>
                      <a:pt x="4841" y="69719"/>
                    </a:cubicBezTo>
                    <a:lnTo>
                      <a:pt x="22147" y="52163"/>
                    </a:lnTo>
                    <a:cubicBezTo>
                      <a:pt x="23771" y="50508"/>
                      <a:pt x="25691" y="49393"/>
                      <a:pt x="27741" y="48934"/>
                    </a:cubicBezTo>
                    <a:lnTo>
                      <a:pt x="94341" y="33739"/>
                    </a:lnTo>
                    <a:cubicBezTo>
                      <a:pt x="96818" y="33182"/>
                      <a:pt x="99360" y="33575"/>
                      <a:pt x="101656" y="34903"/>
                    </a:cubicBezTo>
                    <a:lnTo>
                      <a:pt x="137105" y="55278"/>
                    </a:lnTo>
                    <a:cubicBezTo>
                      <a:pt x="138680" y="56180"/>
                      <a:pt x="140091" y="57491"/>
                      <a:pt x="141255" y="59114"/>
                    </a:cubicBezTo>
                    <a:lnTo>
                      <a:pt x="181149" y="114945"/>
                    </a:lnTo>
                    <a:cubicBezTo>
                      <a:pt x="183840" y="118715"/>
                      <a:pt x="187743" y="120617"/>
                      <a:pt x="191680" y="120109"/>
                    </a:cubicBezTo>
                    <a:lnTo>
                      <a:pt x="217041" y="116798"/>
                    </a:lnTo>
                    <a:cubicBezTo>
                      <a:pt x="217401" y="116748"/>
                      <a:pt x="217745" y="116716"/>
                      <a:pt x="218107" y="116716"/>
                    </a:cubicBezTo>
                    <a:lnTo>
                      <a:pt x="272190" y="115650"/>
                    </a:lnTo>
                    <a:cubicBezTo>
                      <a:pt x="280539" y="115486"/>
                      <a:pt x="286461" y="105077"/>
                      <a:pt x="284116" y="94717"/>
                    </a:cubicBezTo>
                    <a:lnTo>
                      <a:pt x="282803" y="88898"/>
                    </a:lnTo>
                    <a:cubicBezTo>
                      <a:pt x="280983" y="80882"/>
                      <a:pt x="284132" y="72375"/>
                      <a:pt x="290103" y="69195"/>
                    </a:cubicBezTo>
                    <a:lnTo>
                      <a:pt x="333458" y="46115"/>
                    </a:lnTo>
                    <a:cubicBezTo>
                      <a:pt x="334311" y="45672"/>
                      <a:pt x="335115" y="45098"/>
                      <a:pt x="335853" y="44426"/>
                    </a:cubicBezTo>
                    <a:lnTo>
                      <a:pt x="382014" y="2922"/>
                    </a:lnTo>
                    <a:cubicBezTo>
                      <a:pt x="385475" y="-193"/>
                      <a:pt x="389920" y="-865"/>
                      <a:pt x="393841" y="1135"/>
                    </a:cubicBezTo>
                    <a:lnTo>
                      <a:pt x="465657" y="37739"/>
                    </a:lnTo>
                    <a:cubicBezTo>
                      <a:pt x="469905" y="39902"/>
                      <a:pt x="472923" y="44885"/>
                      <a:pt x="473530" y="50738"/>
                    </a:cubicBezTo>
                    <a:lnTo>
                      <a:pt x="478533" y="98488"/>
                    </a:lnTo>
                    <a:cubicBezTo>
                      <a:pt x="479091" y="103782"/>
                      <a:pt x="481601" y="108388"/>
                      <a:pt x="485275" y="110814"/>
                    </a:cubicBezTo>
                    <a:lnTo>
                      <a:pt x="501777" y="121764"/>
                    </a:lnTo>
                    <a:cubicBezTo>
                      <a:pt x="503680" y="123026"/>
                      <a:pt x="505796" y="123649"/>
                      <a:pt x="507929" y="123551"/>
                    </a:cubicBezTo>
                    <a:lnTo>
                      <a:pt x="570280" y="121027"/>
                    </a:lnTo>
                    <a:cubicBezTo>
                      <a:pt x="572445" y="120945"/>
                      <a:pt x="574594" y="121568"/>
                      <a:pt x="576513" y="122879"/>
                    </a:cubicBezTo>
                    <a:lnTo>
                      <a:pt x="590571" y="132386"/>
                    </a:lnTo>
                    <a:cubicBezTo>
                      <a:pt x="592966" y="134009"/>
                      <a:pt x="594886" y="136566"/>
                      <a:pt x="596067" y="139697"/>
                    </a:cubicBezTo>
                    <a:lnTo>
                      <a:pt x="624774" y="215789"/>
                    </a:lnTo>
                    <a:cubicBezTo>
                      <a:pt x="625840" y="218625"/>
                      <a:pt x="627513" y="220986"/>
                      <a:pt x="629595" y="222609"/>
                    </a:cubicBezTo>
                    <a:lnTo>
                      <a:pt x="699427" y="277030"/>
                    </a:lnTo>
                    <a:cubicBezTo>
                      <a:pt x="699755" y="277276"/>
                      <a:pt x="700066" y="277555"/>
                      <a:pt x="700362" y="277833"/>
                    </a:cubicBezTo>
                    <a:lnTo>
                      <a:pt x="740272" y="315601"/>
                    </a:lnTo>
                    <a:cubicBezTo>
                      <a:pt x="740929" y="316224"/>
                      <a:pt x="741618" y="316748"/>
                      <a:pt x="742355" y="317191"/>
                    </a:cubicBezTo>
                    <a:lnTo>
                      <a:pt x="807118" y="356597"/>
                    </a:lnTo>
                    <a:cubicBezTo>
                      <a:pt x="807626" y="356909"/>
                      <a:pt x="808135" y="357171"/>
                      <a:pt x="808659" y="357384"/>
                    </a:cubicBezTo>
                    <a:lnTo>
                      <a:pt x="883494" y="388152"/>
                    </a:lnTo>
                    <a:cubicBezTo>
                      <a:pt x="888989" y="390414"/>
                      <a:pt x="892615" y="397217"/>
                      <a:pt x="892269" y="404675"/>
                    </a:cubicBezTo>
                    <a:lnTo>
                      <a:pt x="890547" y="442295"/>
                    </a:lnTo>
                    <a:lnTo>
                      <a:pt x="872175" y="439492"/>
                    </a:lnTo>
                    <a:lnTo>
                      <a:pt x="842320" y="418527"/>
                    </a:lnTo>
                    <a:lnTo>
                      <a:pt x="833527" y="441000"/>
                    </a:lnTo>
                    <a:cubicBezTo>
                      <a:pt x="831821" y="445344"/>
                      <a:pt x="828705" y="448491"/>
                      <a:pt x="825030" y="449557"/>
                    </a:cubicBezTo>
                    <a:lnTo>
                      <a:pt x="785415" y="461080"/>
                    </a:lnTo>
                    <a:cubicBezTo>
                      <a:pt x="780855" y="462408"/>
                      <a:pt x="777230" y="466900"/>
                      <a:pt x="776000" y="472735"/>
                    </a:cubicBezTo>
                    <a:lnTo>
                      <a:pt x="765599" y="522338"/>
                    </a:lnTo>
                    <a:cubicBezTo>
                      <a:pt x="764713" y="526550"/>
                      <a:pt x="762565" y="530141"/>
                      <a:pt x="759628" y="532288"/>
                    </a:cubicBezTo>
                    <a:lnTo>
                      <a:pt x="731561" y="552778"/>
                    </a:lnTo>
                    <a:cubicBezTo>
                      <a:pt x="730381" y="553647"/>
                      <a:pt x="729084" y="554253"/>
                      <a:pt x="727740" y="554597"/>
                    </a:cubicBezTo>
                    <a:lnTo>
                      <a:pt x="685517" y="565105"/>
                    </a:lnTo>
                    <a:cubicBezTo>
                      <a:pt x="681563" y="566088"/>
                      <a:pt x="678217" y="569449"/>
                      <a:pt x="676494" y="574169"/>
                    </a:cubicBezTo>
                    <a:lnTo>
                      <a:pt x="668227" y="596791"/>
                    </a:lnTo>
                    <a:cubicBezTo>
                      <a:pt x="666488" y="601561"/>
                      <a:pt x="663060" y="604954"/>
                      <a:pt x="659041" y="605888"/>
                    </a:cubicBezTo>
                    <a:lnTo>
                      <a:pt x="620689" y="614773"/>
                    </a:lnTo>
                    <a:cubicBezTo>
                      <a:pt x="618409" y="615297"/>
                      <a:pt x="616079" y="615002"/>
                      <a:pt x="613913" y="613937"/>
                    </a:cubicBezTo>
                    <a:lnTo>
                      <a:pt x="559896" y="586939"/>
                    </a:lnTo>
                    <a:cubicBezTo>
                      <a:pt x="555582" y="584792"/>
                      <a:pt x="552530" y="579743"/>
                      <a:pt x="551924" y="57380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24" name="Freeform 1523">
                <a:extLst>
                  <a:ext uri="{FF2B5EF4-FFF2-40B4-BE49-F238E27FC236}">
                    <a16:creationId xmlns:a16="http://schemas.microsoft.com/office/drawing/2014/main" id="{89BBDBC4-C9DE-F8D9-DCCE-A63D0F79A56A}"/>
                  </a:ext>
                </a:extLst>
              </p:cNvPr>
              <p:cNvSpPr/>
              <p:nvPr/>
            </p:nvSpPr>
            <p:spPr>
              <a:xfrm>
                <a:off x="11638389" y="5761213"/>
                <a:ext cx="900882" cy="623677"/>
              </a:xfrm>
              <a:custGeom>
                <a:avLst/>
                <a:gdLst>
                  <a:gd name="connsiteX0" fmla="*/ 622748 w 900882"/>
                  <a:gd name="connsiteY0" fmla="*/ 623678 h 623677"/>
                  <a:gd name="connsiteX1" fmla="*/ 616285 w 900882"/>
                  <a:gd name="connsiteY1" fmla="*/ 622121 h 623677"/>
                  <a:gd name="connsiteX2" fmla="*/ 562284 w 900882"/>
                  <a:gd name="connsiteY2" fmla="*/ 595139 h 623677"/>
                  <a:gd name="connsiteX3" fmla="*/ 551949 w 900882"/>
                  <a:gd name="connsiteY3" fmla="*/ 578600 h 623677"/>
                  <a:gd name="connsiteX4" fmla="*/ 551949 w 900882"/>
                  <a:gd name="connsiteY4" fmla="*/ 578600 h 623677"/>
                  <a:gd name="connsiteX5" fmla="*/ 547389 w 900882"/>
                  <a:gd name="connsiteY5" fmla="*/ 533341 h 623677"/>
                  <a:gd name="connsiteX6" fmla="*/ 539466 w 900882"/>
                  <a:gd name="connsiteY6" fmla="*/ 522998 h 623677"/>
                  <a:gd name="connsiteX7" fmla="*/ 505953 w 900882"/>
                  <a:gd name="connsiteY7" fmla="*/ 521063 h 623677"/>
                  <a:gd name="connsiteX8" fmla="*/ 495749 w 900882"/>
                  <a:gd name="connsiteY8" fmla="*/ 516162 h 623677"/>
                  <a:gd name="connsiteX9" fmla="*/ 430529 w 900882"/>
                  <a:gd name="connsiteY9" fmla="*/ 448332 h 623677"/>
                  <a:gd name="connsiteX10" fmla="*/ 426624 w 900882"/>
                  <a:gd name="connsiteY10" fmla="*/ 446119 h 623677"/>
                  <a:gd name="connsiteX11" fmla="*/ 381514 w 900882"/>
                  <a:gd name="connsiteY11" fmla="*/ 438628 h 623677"/>
                  <a:gd name="connsiteX12" fmla="*/ 376412 w 900882"/>
                  <a:gd name="connsiteY12" fmla="*/ 436742 h 623677"/>
                  <a:gd name="connsiteX13" fmla="*/ 308599 w 900882"/>
                  <a:gd name="connsiteY13" fmla="*/ 396828 h 623677"/>
                  <a:gd name="connsiteX14" fmla="*/ 306565 w 900882"/>
                  <a:gd name="connsiteY14" fmla="*/ 396057 h 623677"/>
                  <a:gd name="connsiteX15" fmla="*/ 265916 w 900882"/>
                  <a:gd name="connsiteY15" fmla="*/ 388648 h 623677"/>
                  <a:gd name="connsiteX16" fmla="*/ 262012 w 900882"/>
                  <a:gd name="connsiteY16" fmla="*/ 389353 h 623677"/>
                  <a:gd name="connsiteX17" fmla="*/ 240261 w 900882"/>
                  <a:gd name="connsiteY17" fmla="*/ 401483 h 623677"/>
                  <a:gd name="connsiteX18" fmla="*/ 232715 w 900882"/>
                  <a:gd name="connsiteY18" fmla="*/ 403352 h 623677"/>
                  <a:gd name="connsiteX19" fmla="*/ 196528 w 900882"/>
                  <a:gd name="connsiteY19" fmla="*/ 402188 h 623677"/>
                  <a:gd name="connsiteX20" fmla="*/ 191492 w 900882"/>
                  <a:gd name="connsiteY20" fmla="*/ 404515 h 623677"/>
                  <a:gd name="connsiteX21" fmla="*/ 153780 w 900882"/>
                  <a:gd name="connsiteY21" fmla="*/ 444365 h 623677"/>
                  <a:gd name="connsiteX22" fmla="*/ 146677 w 900882"/>
                  <a:gd name="connsiteY22" fmla="*/ 448823 h 623677"/>
                  <a:gd name="connsiteX23" fmla="*/ 104142 w 900882"/>
                  <a:gd name="connsiteY23" fmla="*/ 461248 h 623677"/>
                  <a:gd name="connsiteX24" fmla="*/ 92545 w 900882"/>
                  <a:gd name="connsiteY24" fmla="*/ 459659 h 623677"/>
                  <a:gd name="connsiteX25" fmla="*/ 83686 w 900882"/>
                  <a:gd name="connsiteY25" fmla="*/ 446020 h 623677"/>
                  <a:gd name="connsiteX26" fmla="*/ 75829 w 900882"/>
                  <a:gd name="connsiteY26" fmla="*/ 405827 h 623677"/>
                  <a:gd name="connsiteX27" fmla="*/ 75501 w 900882"/>
                  <a:gd name="connsiteY27" fmla="*/ 398319 h 623677"/>
                  <a:gd name="connsiteX28" fmla="*/ 83046 w 900882"/>
                  <a:gd name="connsiteY28" fmla="*/ 327161 h 623677"/>
                  <a:gd name="connsiteX29" fmla="*/ 77699 w 900882"/>
                  <a:gd name="connsiteY29" fmla="*/ 314130 h 623677"/>
                  <a:gd name="connsiteX30" fmla="*/ 47598 w 900882"/>
                  <a:gd name="connsiteY30" fmla="*/ 297475 h 623677"/>
                  <a:gd name="connsiteX31" fmla="*/ 38953 w 900882"/>
                  <a:gd name="connsiteY31" fmla="*/ 270953 h 623677"/>
                  <a:gd name="connsiteX32" fmla="*/ 45662 w 900882"/>
                  <a:gd name="connsiteY32" fmla="*/ 250528 h 623677"/>
                  <a:gd name="connsiteX33" fmla="*/ 44269 w 900882"/>
                  <a:gd name="connsiteY33" fmla="*/ 237415 h 623677"/>
                  <a:gd name="connsiteX34" fmla="*/ 38838 w 900882"/>
                  <a:gd name="connsiteY34" fmla="*/ 233481 h 623677"/>
                  <a:gd name="connsiteX35" fmla="*/ 26979 w 900882"/>
                  <a:gd name="connsiteY35" fmla="*/ 231956 h 623677"/>
                  <a:gd name="connsiteX36" fmla="*/ 16054 w 900882"/>
                  <a:gd name="connsiteY36" fmla="*/ 225088 h 623677"/>
                  <a:gd name="connsiteX37" fmla="*/ 12346 w 900882"/>
                  <a:gd name="connsiteY37" fmla="*/ 206483 h 623677"/>
                  <a:gd name="connsiteX38" fmla="*/ 19252 w 900882"/>
                  <a:gd name="connsiteY38" fmla="*/ 172191 h 623677"/>
                  <a:gd name="connsiteX39" fmla="*/ 28340 w 900882"/>
                  <a:gd name="connsiteY39" fmla="*/ 158536 h 623677"/>
                  <a:gd name="connsiteX40" fmla="*/ 40118 w 900882"/>
                  <a:gd name="connsiteY40" fmla="*/ 157224 h 623677"/>
                  <a:gd name="connsiteX41" fmla="*/ 83949 w 900882"/>
                  <a:gd name="connsiteY41" fmla="*/ 171584 h 623677"/>
                  <a:gd name="connsiteX42" fmla="*/ 88132 w 900882"/>
                  <a:gd name="connsiteY42" fmla="*/ 171322 h 623677"/>
                  <a:gd name="connsiteX43" fmla="*/ 120988 w 900882"/>
                  <a:gd name="connsiteY43" fmla="*/ 156126 h 623677"/>
                  <a:gd name="connsiteX44" fmla="*/ 126550 w 900882"/>
                  <a:gd name="connsiteY44" fmla="*/ 147832 h 623677"/>
                  <a:gd name="connsiteX45" fmla="*/ 123400 w 900882"/>
                  <a:gd name="connsiteY45" fmla="*/ 134981 h 623677"/>
                  <a:gd name="connsiteX46" fmla="*/ 96728 w 900882"/>
                  <a:gd name="connsiteY46" fmla="*/ 106573 h 623677"/>
                  <a:gd name="connsiteX47" fmla="*/ 92594 w 900882"/>
                  <a:gd name="connsiteY47" fmla="*/ 99869 h 623677"/>
                  <a:gd name="connsiteX48" fmla="*/ 80192 w 900882"/>
                  <a:gd name="connsiteY48" fmla="*/ 67822 h 623677"/>
                  <a:gd name="connsiteX49" fmla="*/ 75239 w 900882"/>
                  <a:gd name="connsiteY49" fmla="*/ 62052 h 623677"/>
                  <a:gd name="connsiteX50" fmla="*/ 70826 w 900882"/>
                  <a:gd name="connsiteY50" fmla="*/ 61970 h 623677"/>
                  <a:gd name="connsiteX51" fmla="*/ 35820 w 900882"/>
                  <a:gd name="connsiteY51" fmla="*/ 75854 h 623677"/>
                  <a:gd name="connsiteX52" fmla="*/ 29718 w 900882"/>
                  <a:gd name="connsiteY52" fmla="*/ 85575 h 623677"/>
                  <a:gd name="connsiteX53" fmla="*/ 21845 w 900882"/>
                  <a:gd name="connsiteY53" fmla="*/ 154274 h 623677"/>
                  <a:gd name="connsiteX54" fmla="*/ 1323 w 900882"/>
                  <a:gd name="connsiteY54" fmla="*/ 94935 h 623677"/>
                  <a:gd name="connsiteX55" fmla="*/ 6064 w 900882"/>
                  <a:gd name="connsiteY55" fmla="*/ 70969 h 623677"/>
                  <a:gd name="connsiteX56" fmla="*/ 23369 w 900882"/>
                  <a:gd name="connsiteY56" fmla="*/ 53430 h 623677"/>
                  <a:gd name="connsiteX57" fmla="*/ 31047 w 900882"/>
                  <a:gd name="connsiteY57" fmla="*/ 49037 h 623677"/>
                  <a:gd name="connsiteX58" fmla="*/ 97662 w 900882"/>
                  <a:gd name="connsiteY58" fmla="*/ 33841 h 623677"/>
                  <a:gd name="connsiteX59" fmla="*/ 108063 w 900882"/>
                  <a:gd name="connsiteY59" fmla="*/ 35464 h 623677"/>
                  <a:gd name="connsiteX60" fmla="*/ 143527 w 900882"/>
                  <a:gd name="connsiteY60" fmla="*/ 55839 h 623677"/>
                  <a:gd name="connsiteX61" fmla="*/ 149023 w 900882"/>
                  <a:gd name="connsiteY61" fmla="*/ 60905 h 623677"/>
                  <a:gd name="connsiteX62" fmla="*/ 188917 w 900882"/>
                  <a:gd name="connsiteY62" fmla="*/ 116736 h 623677"/>
                  <a:gd name="connsiteX63" fmla="*/ 195380 w 900882"/>
                  <a:gd name="connsiteY63" fmla="*/ 120129 h 623677"/>
                  <a:gd name="connsiteX64" fmla="*/ 220741 w 900882"/>
                  <a:gd name="connsiteY64" fmla="*/ 116818 h 623677"/>
                  <a:gd name="connsiteX65" fmla="*/ 222365 w 900882"/>
                  <a:gd name="connsiteY65" fmla="*/ 116703 h 623677"/>
                  <a:gd name="connsiteX66" fmla="*/ 276349 w 900882"/>
                  <a:gd name="connsiteY66" fmla="*/ 115638 h 623677"/>
                  <a:gd name="connsiteX67" fmla="*/ 281713 w 900882"/>
                  <a:gd name="connsiteY67" fmla="*/ 112605 h 623677"/>
                  <a:gd name="connsiteX68" fmla="*/ 284157 w 900882"/>
                  <a:gd name="connsiteY68" fmla="*/ 99967 h 623677"/>
                  <a:gd name="connsiteX69" fmla="*/ 282845 w 900882"/>
                  <a:gd name="connsiteY69" fmla="*/ 94148 h 623677"/>
                  <a:gd name="connsiteX70" fmla="*/ 292343 w 900882"/>
                  <a:gd name="connsiteY70" fmla="*/ 69707 h 623677"/>
                  <a:gd name="connsiteX71" fmla="*/ 335698 w 900882"/>
                  <a:gd name="connsiteY71" fmla="*/ 46627 h 623677"/>
                  <a:gd name="connsiteX72" fmla="*/ 337207 w 900882"/>
                  <a:gd name="connsiteY72" fmla="*/ 45545 h 623677"/>
                  <a:gd name="connsiteX73" fmla="*/ 383384 w 900882"/>
                  <a:gd name="connsiteY73" fmla="*/ 4008 h 623677"/>
                  <a:gd name="connsiteX74" fmla="*/ 400034 w 900882"/>
                  <a:gd name="connsiteY74" fmla="*/ 1598 h 623677"/>
                  <a:gd name="connsiteX75" fmla="*/ 471866 w 900882"/>
                  <a:gd name="connsiteY75" fmla="*/ 38202 h 623677"/>
                  <a:gd name="connsiteX76" fmla="*/ 482069 w 900882"/>
                  <a:gd name="connsiteY76" fmla="*/ 54594 h 623677"/>
                  <a:gd name="connsiteX77" fmla="*/ 487072 w 900882"/>
                  <a:gd name="connsiteY77" fmla="*/ 102344 h 623677"/>
                  <a:gd name="connsiteX78" fmla="*/ 491911 w 900882"/>
                  <a:gd name="connsiteY78" fmla="*/ 111540 h 623677"/>
                  <a:gd name="connsiteX79" fmla="*/ 508430 w 900882"/>
                  <a:gd name="connsiteY79" fmla="*/ 122506 h 623677"/>
                  <a:gd name="connsiteX80" fmla="*/ 512022 w 900882"/>
                  <a:gd name="connsiteY80" fmla="*/ 123572 h 623677"/>
                  <a:gd name="connsiteX81" fmla="*/ 574373 w 900882"/>
                  <a:gd name="connsiteY81" fmla="*/ 121047 h 623677"/>
                  <a:gd name="connsiteX82" fmla="*/ 583198 w 900882"/>
                  <a:gd name="connsiteY82" fmla="*/ 123637 h 623677"/>
                  <a:gd name="connsiteX83" fmla="*/ 597257 w 900882"/>
                  <a:gd name="connsiteY83" fmla="*/ 133128 h 623677"/>
                  <a:gd name="connsiteX84" fmla="*/ 604375 w 900882"/>
                  <a:gd name="connsiteY84" fmla="*/ 142488 h 623677"/>
                  <a:gd name="connsiteX85" fmla="*/ 633082 w 900882"/>
                  <a:gd name="connsiteY85" fmla="*/ 218564 h 623677"/>
                  <a:gd name="connsiteX86" fmla="*/ 636510 w 900882"/>
                  <a:gd name="connsiteY86" fmla="*/ 223514 h 623677"/>
                  <a:gd name="connsiteX87" fmla="*/ 706341 w 900882"/>
                  <a:gd name="connsiteY87" fmla="*/ 277952 h 623677"/>
                  <a:gd name="connsiteX88" fmla="*/ 707605 w 900882"/>
                  <a:gd name="connsiteY88" fmla="*/ 279034 h 623677"/>
                  <a:gd name="connsiteX89" fmla="*/ 747515 w 900882"/>
                  <a:gd name="connsiteY89" fmla="*/ 316801 h 623677"/>
                  <a:gd name="connsiteX90" fmla="*/ 748860 w 900882"/>
                  <a:gd name="connsiteY90" fmla="*/ 317851 h 623677"/>
                  <a:gd name="connsiteX91" fmla="*/ 813622 w 900882"/>
                  <a:gd name="connsiteY91" fmla="*/ 357257 h 623677"/>
                  <a:gd name="connsiteX92" fmla="*/ 814590 w 900882"/>
                  <a:gd name="connsiteY92" fmla="*/ 357749 h 623677"/>
                  <a:gd name="connsiteX93" fmla="*/ 889408 w 900882"/>
                  <a:gd name="connsiteY93" fmla="*/ 388501 h 623677"/>
                  <a:gd name="connsiteX94" fmla="*/ 900858 w 900882"/>
                  <a:gd name="connsiteY94" fmla="*/ 409204 h 623677"/>
                  <a:gd name="connsiteX95" fmla="*/ 898922 w 900882"/>
                  <a:gd name="connsiteY95" fmla="*/ 451610 h 623677"/>
                  <a:gd name="connsiteX96" fmla="*/ 873972 w 900882"/>
                  <a:gd name="connsiteY96" fmla="*/ 447365 h 623677"/>
                  <a:gd name="connsiteX97" fmla="*/ 848612 w 900882"/>
                  <a:gd name="connsiteY97" fmla="*/ 429546 h 623677"/>
                  <a:gd name="connsiteX98" fmla="*/ 841804 w 900882"/>
                  <a:gd name="connsiteY98" fmla="*/ 446922 h 623677"/>
                  <a:gd name="connsiteX99" fmla="*/ 830502 w 900882"/>
                  <a:gd name="connsiteY99" fmla="*/ 458036 h 623677"/>
                  <a:gd name="connsiteX100" fmla="*/ 790904 w 900882"/>
                  <a:gd name="connsiteY100" fmla="*/ 469559 h 623677"/>
                  <a:gd name="connsiteX101" fmla="*/ 784506 w 900882"/>
                  <a:gd name="connsiteY101" fmla="*/ 477968 h 623677"/>
                  <a:gd name="connsiteX102" fmla="*/ 774105 w 900882"/>
                  <a:gd name="connsiteY102" fmla="*/ 527571 h 623677"/>
                  <a:gd name="connsiteX103" fmla="*/ 766445 w 900882"/>
                  <a:gd name="connsiteY103" fmla="*/ 540095 h 623677"/>
                  <a:gd name="connsiteX104" fmla="*/ 738394 w 900882"/>
                  <a:gd name="connsiteY104" fmla="*/ 560585 h 623677"/>
                  <a:gd name="connsiteX105" fmla="*/ 733064 w 900882"/>
                  <a:gd name="connsiteY105" fmla="*/ 563109 h 623677"/>
                  <a:gd name="connsiteX106" fmla="*/ 690857 w 900882"/>
                  <a:gd name="connsiteY106" fmla="*/ 573633 h 623677"/>
                  <a:gd name="connsiteX107" fmla="*/ 684837 w 900882"/>
                  <a:gd name="connsiteY107" fmla="*/ 579977 h 623677"/>
                  <a:gd name="connsiteX108" fmla="*/ 676553 w 900882"/>
                  <a:gd name="connsiteY108" fmla="*/ 602614 h 623677"/>
                  <a:gd name="connsiteX109" fmla="*/ 664315 w 900882"/>
                  <a:gd name="connsiteY109" fmla="*/ 614416 h 623677"/>
                  <a:gd name="connsiteX110" fmla="*/ 625964 w 900882"/>
                  <a:gd name="connsiteY110" fmla="*/ 623317 h 623677"/>
                  <a:gd name="connsiteX111" fmla="*/ 622748 w 900882"/>
                  <a:gd name="connsiteY111" fmla="*/ 623678 h 623677"/>
                  <a:gd name="connsiteX112" fmla="*/ 560496 w 900882"/>
                  <a:gd name="connsiteY112" fmla="*/ 577714 h 623677"/>
                  <a:gd name="connsiteX113" fmla="*/ 566105 w 900882"/>
                  <a:gd name="connsiteY113" fmla="*/ 587435 h 623677"/>
                  <a:gd name="connsiteX114" fmla="*/ 620106 w 900882"/>
                  <a:gd name="connsiteY114" fmla="*/ 614433 h 623677"/>
                  <a:gd name="connsiteX115" fmla="*/ 624011 w 900882"/>
                  <a:gd name="connsiteY115" fmla="*/ 614941 h 623677"/>
                  <a:gd name="connsiteX116" fmla="*/ 662346 w 900882"/>
                  <a:gd name="connsiteY116" fmla="*/ 606040 h 623677"/>
                  <a:gd name="connsiteX117" fmla="*/ 668465 w 900882"/>
                  <a:gd name="connsiteY117" fmla="*/ 599663 h 623677"/>
                  <a:gd name="connsiteX118" fmla="*/ 676733 w 900882"/>
                  <a:gd name="connsiteY118" fmla="*/ 577042 h 623677"/>
                  <a:gd name="connsiteX119" fmla="*/ 688756 w 900882"/>
                  <a:gd name="connsiteY119" fmla="*/ 565289 h 623677"/>
                  <a:gd name="connsiteX120" fmla="*/ 730980 w 900882"/>
                  <a:gd name="connsiteY120" fmla="*/ 554782 h 623677"/>
                  <a:gd name="connsiteX121" fmla="*/ 733293 w 900882"/>
                  <a:gd name="connsiteY121" fmla="*/ 553667 h 623677"/>
                  <a:gd name="connsiteX122" fmla="*/ 761344 w 900882"/>
                  <a:gd name="connsiteY122" fmla="*/ 533177 h 623677"/>
                  <a:gd name="connsiteX123" fmla="*/ 765658 w 900882"/>
                  <a:gd name="connsiteY123" fmla="*/ 525817 h 623677"/>
                  <a:gd name="connsiteX124" fmla="*/ 776042 w 900882"/>
                  <a:gd name="connsiteY124" fmla="*/ 476231 h 623677"/>
                  <a:gd name="connsiteX125" fmla="*/ 788459 w 900882"/>
                  <a:gd name="connsiteY125" fmla="*/ 461330 h 623677"/>
                  <a:gd name="connsiteX126" fmla="*/ 828057 w 900882"/>
                  <a:gd name="connsiteY126" fmla="*/ 449807 h 623677"/>
                  <a:gd name="connsiteX127" fmla="*/ 833766 w 900882"/>
                  <a:gd name="connsiteY127" fmla="*/ 443807 h 623677"/>
                  <a:gd name="connsiteX128" fmla="*/ 844543 w 900882"/>
                  <a:gd name="connsiteY128" fmla="*/ 416236 h 623677"/>
                  <a:gd name="connsiteX129" fmla="*/ 878057 w 900882"/>
                  <a:gd name="connsiteY129" fmla="*/ 439775 h 623677"/>
                  <a:gd name="connsiteX130" fmla="*/ 890720 w 900882"/>
                  <a:gd name="connsiteY130" fmla="*/ 441693 h 623677"/>
                  <a:gd name="connsiteX131" fmla="*/ 892213 w 900882"/>
                  <a:gd name="connsiteY131" fmla="*/ 408843 h 623677"/>
                  <a:gd name="connsiteX132" fmla="*/ 886110 w 900882"/>
                  <a:gd name="connsiteY132" fmla="*/ 396484 h 623677"/>
                  <a:gd name="connsiteX133" fmla="*/ 811260 w 900882"/>
                  <a:gd name="connsiteY133" fmla="*/ 365716 h 623677"/>
                  <a:gd name="connsiteX134" fmla="*/ 809127 w 900882"/>
                  <a:gd name="connsiteY134" fmla="*/ 364634 h 623677"/>
                  <a:gd name="connsiteX135" fmla="*/ 744365 w 900882"/>
                  <a:gd name="connsiteY135" fmla="*/ 325227 h 623677"/>
                  <a:gd name="connsiteX136" fmla="*/ 741561 w 900882"/>
                  <a:gd name="connsiteY136" fmla="*/ 323063 h 623677"/>
                  <a:gd name="connsiteX137" fmla="*/ 701650 w 900882"/>
                  <a:gd name="connsiteY137" fmla="*/ 285296 h 623677"/>
                  <a:gd name="connsiteX138" fmla="*/ 631196 w 900882"/>
                  <a:gd name="connsiteY138" fmla="*/ 230333 h 623677"/>
                  <a:gd name="connsiteX139" fmla="*/ 624978 w 900882"/>
                  <a:gd name="connsiteY139" fmla="*/ 221629 h 623677"/>
                  <a:gd name="connsiteX140" fmla="*/ 596272 w 900882"/>
                  <a:gd name="connsiteY140" fmla="*/ 145553 h 623677"/>
                  <a:gd name="connsiteX141" fmla="*/ 592401 w 900882"/>
                  <a:gd name="connsiteY141" fmla="*/ 140292 h 623677"/>
                  <a:gd name="connsiteX142" fmla="*/ 578326 w 900882"/>
                  <a:gd name="connsiteY142" fmla="*/ 130784 h 623677"/>
                  <a:gd name="connsiteX143" fmla="*/ 574669 w 900882"/>
                  <a:gd name="connsiteY143" fmla="*/ 129669 h 623677"/>
                  <a:gd name="connsiteX144" fmla="*/ 512317 w 900882"/>
                  <a:gd name="connsiteY144" fmla="*/ 132194 h 623677"/>
                  <a:gd name="connsiteX145" fmla="*/ 503607 w 900882"/>
                  <a:gd name="connsiteY145" fmla="*/ 129686 h 623677"/>
                  <a:gd name="connsiteX146" fmla="*/ 487105 w 900882"/>
                  <a:gd name="connsiteY146" fmla="*/ 118719 h 623677"/>
                  <a:gd name="connsiteX147" fmla="*/ 478444 w 900882"/>
                  <a:gd name="connsiteY147" fmla="*/ 103278 h 623677"/>
                  <a:gd name="connsiteX148" fmla="*/ 473440 w 900882"/>
                  <a:gd name="connsiteY148" fmla="*/ 55512 h 623677"/>
                  <a:gd name="connsiteX149" fmla="*/ 467913 w 900882"/>
                  <a:gd name="connsiteY149" fmla="*/ 45890 h 623677"/>
                  <a:gd name="connsiteX150" fmla="*/ 396080 w 900882"/>
                  <a:gd name="connsiteY150" fmla="*/ 9286 h 623677"/>
                  <a:gd name="connsiteX151" fmla="*/ 389076 w 900882"/>
                  <a:gd name="connsiteY151" fmla="*/ 10433 h 623677"/>
                  <a:gd name="connsiteX152" fmla="*/ 342916 w 900882"/>
                  <a:gd name="connsiteY152" fmla="*/ 51955 h 623677"/>
                  <a:gd name="connsiteX153" fmla="*/ 339700 w 900882"/>
                  <a:gd name="connsiteY153" fmla="*/ 54233 h 623677"/>
                  <a:gd name="connsiteX154" fmla="*/ 296313 w 900882"/>
                  <a:gd name="connsiteY154" fmla="*/ 77313 h 623677"/>
                  <a:gd name="connsiteX155" fmla="*/ 291195 w 900882"/>
                  <a:gd name="connsiteY155" fmla="*/ 92263 h 623677"/>
                  <a:gd name="connsiteX156" fmla="*/ 292507 w 900882"/>
                  <a:gd name="connsiteY156" fmla="*/ 98098 h 623677"/>
                  <a:gd name="connsiteX157" fmla="*/ 288438 w 900882"/>
                  <a:gd name="connsiteY157" fmla="*/ 117933 h 623677"/>
                  <a:gd name="connsiteX158" fmla="*/ 276464 w 900882"/>
                  <a:gd name="connsiteY158" fmla="*/ 124260 h 623677"/>
                  <a:gd name="connsiteX159" fmla="*/ 222381 w 900882"/>
                  <a:gd name="connsiteY159" fmla="*/ 125325 h 623677"/>
                  <a:gd name="connsiteX160" fmla="*/ 196413 w 900882"/>
                  <a:gd name="connsiteY160" fmla="*/ 128670 h 623677"/>
                  <a:gd name="connsiteX161" fmla="*/ 181847 w 900882"/>
                  <a:gd name="connsiteY161" fmla="*/ 121736 h 623677"/>
                  <a:gd name="connsiteX162" fmla="*/ 141937 w 900882"/>
                  <a:gd name="connsiteY162" fmla="*/ 65904 h 623677"/>
                  <a:gd name="connsiteX163" fmla="*/ 139131 w 900882"/>
                  <a:gd name="connsiteY163" fmla="*/ 63281 h 623677"/>
                  <a:gd name="connsiteX164" fmla="*/ 103699 w 900882"/>
                  <a:gd name="connsiteY164" fmla="*/ 42923 h 623677"/>
                  <a:gd name="connsiteX165" fmla="*/ 99499 w 900882"/>
                  <a:gd name="connsiteY165" fmla="*/ 42218 h 623677"/>
                  <a:gd name="connsiteX166" fmla="*/ 32884 w 900882"/>
                  <a:gd name="connsiteY166" fmla="*/ 57413 h 623677"/>
                  <a:gd name="connsiteX167" fmla="*/ 29407 w 900882"/>
                  <a:gd name="connsiteY167" fmla="*/ 59462 h 623677"/>
                  <a:gd name="connsiteX168" fmla="*/ 12100 w 900882"/>
                  <a:gd name="connsiteY168" fmla="*/ 77018 h 623677"/>
                  <a:gd name="connsiteX169" fmla="*/ 9378 w 900882"/>
                  <a:gd name="connsiteY169" fmla="*/ 92132 h 623677"/>
                  <a:gd name="connsiteX170" fmla="*/ 17530 w 900882"/>
                  <a:gd name="connsiteY170" fmla="*/ 115687 h 623677"/>
                  <a:gd name="connsiteX171" fmla="*/ 21090 w 900882"/>
                  <a:gd name="connsiteY171" fmla="*/ 84591 h 623677"/>
                  <a:gd name="connsiteX172" fmla="*/ 32573 w 900882"/>
                  <a:gd name="connsiteY172" fmla="*/ 67855 h 623677"/>
                  <a:gd name="connsiteX173" fmla="*/ 67578 w 900882"/>
                  <a:gd name="connsiteY173" fmla="*/ 53971 h 623677"/>
                  <a:gd name="connsiteX174" fmla="*/ 78601 w 900882"/>
                  <a:gd name="connsiteY174" fmla="*/ 54167 h 623677"/>
                  <a:gd name="connsiteX175" fmla="*/ 88149 w 900882"/>
                  <a:gd name="connsiteY175" fmla="*/ 64724 h 623677"/>
                  <a:gd name="connsiteX176" fmla="*/ 100550 w 900882"/>
                  <a:gd name="connsiteY176" fmla="*/ 96787 h 623677"/>
                  <a:gd name="connsiteX177" fmla="*/ 102928 w 900882"/>
                  <a:gd name="connsiteY177" fmla="*/ 100705 h 623677"/>
                  <a:gd name="connsiteX178" fmla="*/ 129601 w 900882"/>
                  <a:gd name="connsiteY178" fmla="*/ 129112 h 623677"/>
                  <a:gd name="connsiteX179" fmla="*/ 134915 w 900882"/>
                  <a:gd name="connsiteY179" fmla="*/ 149487 h 623677"/>
                  <a:gd name="connsiteX180" fmla="*/ 124499 w 900882"/>
                  <a:gd name="connsiteY180" fmla="*/ 163945 h 623677"/>
                  <a:gd name="connsiteX181" fmla="*/ 91659 w 900882"/>
                  <a:gd name="connsiteY181" fmla="*/ 179124 h 623677"/>
                  <a:gd name="connsiteX182" fmla="*/ 81160 w 900882"/>
                  <a:gd name="connsiteY182" fmla="*/ 179764 h 623677"/>
                  <a:gd name="connsiteX183" fmla="*/ 37329 w 900882"/>
                  <a:gd name="connsiteY183" fmla="*/ 165404 h 623677"/>
                  <a:gd name="connsiteX184" fmla="*/ 32573 w 900882"/>
                  <a:gd name="connsiteY184" fmla="*/ 165962 h 623677"/>
                  <a:gd name="connsiteX185" fmla="*/ 27586 w 900882"/>
                  <a:gd name="connsiteY185" fmla="*/ 173879 h 623677"/>
                  <a:gd name="connsiteX186" fmla="*/ 20679 w 900882"/>
                  <a:gd name="connsiteY186" fmla="*/ 208171 h 623677"/>
                  <a:gd name="connsiteX187" fmla="*/ 22943 w 900882"/>
                  <a:gd name="connsiteY187" fmla="*/ 220072 h 623677"/>
                  <a:gd name="connsiteX188" fmla="*/ 27963 w 900882"/>
                  <a:gd name="connsiteY188" fmla="*/ 223416 h 623677"/>
                  <a:gd name="connsiteX189" fmla="*/ 39822 w 900882"/>
                  <a:gd name="connsiteY189" fmla="*/ 224940 h 623677"/>
                  <a:gd name="connsiteX190" fmla="*/ 51436 w 900882"/>
                  <a:gd name="connsiteY190" fmla="*/ 232809 h 623677"/>
                  <a:gd name="connsiteX191" fmla="*/ 53717 w 900882"/>
                  <a:gd name="connsiteY191" fmla="*/ 253200 h 623677"/>
                  <a:gd name="connsiteX192" fmla="*/ 47008 w 900882"/>
                  <a:gd name="connsiteY192" fmla="*/ 273641 h 623677"/>
                  <a:gd name="connsiteX193" fmla="*/ 51650 w 900882"/>
                  <a:gd name="connsiteY193" fmla="*/ 289935 h 623677"/>
                  <a:gd name="connsiteX194" fmla="*/ 81751 w 900882"/>
                  <a:gd name="connsiteY194" fmla="*/ 306589 h 623677"/>
                  <a:gd name="connsiteX195" fmla="*/ 91495 w 900882"/>
                  <a:gd name="connsiteY195" fmla="*/ 328046 h 623677"/>
                  <a:gd name="connsiteX196" fmla="*/ 83949 w 900882"/>
                  <a:gd name="connsiteY196" fmla="*/ 399205 h 623677"/>
                  <a:gd name="connsiteX197" fmla="*/ 84146 w 900882"/>
                  <a:gd name="connsiteY197" fmla="*/ 404139 h 623677"/>
                  <a:gd name="connsiteX198" fmla="*/ 91987 w 900882"/>
                  <a:gd name="connsiteY198" fmla="*/ 444348 h 623677"/>
                  <a:gd name="connsiteX199" fmla="*/ 96875 w 900882"/>
                  <a:gd name="connsiteY199" fmla="*/ 452282 h 623677"/>
                  <a:gd name="connsiteX200" fmla="*/ 101583 w 900882"/>
                  <a:gd name="connsiteY200" fmla="*/ 452987 h 623677"/>
                  <a:gd name="connsiteX201" fmla="*/ 144118 w 900882"/>
                  <a:gd name="connsiteY201" fmla="*/ 440562 h 623677"/>
                  <a:gd name="connsiteX202" fmla="*/ 147399 w 900882"/>
                  <a:gd name="connsiteY202" fmla="*/ 438447 h 623677"/>
                  <a:gd name="connsiteX203" fmla="*/ 185112 w 900882"/>
                  <a:gd name="connsiteY203" fmla="*/ 398582 h 623677"/>
                  <a:gd name="connsiteX204" fmla="*/ 196676 w 900882"/>
                  <a:gd name="connsiteY204" fmla="*/ 393566 h 623677"/>
                  <a:gd name="connsiteX205" fmla="*/ 232862 w 900882"/>
                  <a:gd name="connsiteY205" fmla="*/ 394729 h 623677"/>
                  <a:gd name="connsiteX206" fmla="*/ 235930 w 900882"/>
                  <a:gd name="connsiteY206" fmla="*/ 393943 h 623677"/>
                  <a:gd name="connsiteX207" fmla="*/ 257698 w 900882"/>
                  <a:gd name="connsiteY207" fmla="*/ 381796 h 623677"/>
                  <a:gd name="connsiteX208" fmla="*/ 267327 w 900882"/>
                  <a:gd name="connsiteY208" fmla="*/ 380157 h 623677"/>
                  <a:gd name="connsiteX209" fmla="*/ 307959 w 900882"/>
                  <a:gd name="connsiteY209" fmla="*/ 387566 h 623677"/>
                  <a:gd name="connsiteX210" fmla="*/ 312831 w 900882"/>
                  <a:gd name="connsiteY210" fmla="*/ 389402 h 623677"/>
                  <a:gd name="connsiteX211" fmla="*/ 380661 w 900882"/>
                  <a:gd name="connsiteY211" fmla="*/ 429333 h 623677"/>
                  <a:gd name="connsiteX212" fmla="*/ 382810 w 900882"/>
                  <a:gd name="connsiteY212" fmla="*/ 430136 h 623677"/>
                  <a:gd name="connsiteX213" fmla="*/ 427904 w 900882"/>
                  <a:gd name="connsiteY213" fmla="*/ 437628 h 623677"/>
                  <a:gd name="connsiteX214" fmla="*/ 436598 w 900882"/>
                  <a:gd name="connsiteY214" fmla="*/ 442348 h 623677"/>
                  <a:gd name="connsiteX215" fmla="*/ 501836 w 900882"/>
                  <a:gd name="connsiteY215" fmla="*/ 510179 h 623677"/>
                  <a:gd name="connsiteX216" fmla="*/ 506314 w 900882"/>
                  <a:gd name="connsiteY216" fmla="*/ 512457 h 623677"/>
                  <a:gd name="connsiteX217" fmla="*/ 539844 w 900882"/>
                  <a:gd name="connsiteY217" fmla="*/ 514392 h 623677"/>
                  <a:gd name="connsiteX218" fmla="*/ 555837 w 900882"/>
                  <a:gd name="connsiteY218" fmla="*/ 532472 h 623677"/>
                  <a:gd name="connsiteX219" fmla="*/ 560397 w 900882"/>
                  <a:gd name="connsiteY219" fmla="*/ 577714 h 62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900882" h="623677">
                    <a:moveTo>
                      <a:pt x="622748" y="623678"/>
                    </a:moveTo>
                    <a:cubicBezTo>
                      <a:pt x="620533" y="623678"/>
                      <a:pt x="618335" y="623153"/>
                      <a:pt x="616285" y="622121"/>
                    </a:cubicBezTo>
                    <a:lnTo>
                      <a:pt x="562284" y="595139"/>
                    </a:lnTo>
                    <a:cubicBezTo>
                      <a:pt x="556657" y="592320"/>
                      <a:pt x="552704" y="585976"/>
                      <a:pt x="551949" y="578600"/>
                    </a:cubicBezTo>
                    <a:lnTo>
                      <a:pt x="551949" y="578600"/>
                    </a:lnTo>
                    <a:cubicBezTo>
                      <a:pt x="551949" y="578600"/>
                      <a:pt x="547389" y="533341"/>
                      <a:pt x="547389" y="533341"/>
                    </a:cubicBezTo>
                    <a:cubicBezTo>
                      <a:pt x="546815" y="527669"/>
                      <a:pt x="543419" y="523227"/>
                      <a:pt x="539466" y="522998"/>
                    </a:cubicBezTo>
                    <a:lnTo>
                      <a:pt x="505953" y="521063"/>
                    </a:lnTo>
                    <a:cubicBezTo>
                      <a:pt x="502213" y="520850"/>
                      <a:pt x="498571" y="519113"/>
                      <a:pt x="495749" y="516162"/>
                    </a:cubicBezTo>
                    <a:lnTo>
                      <a:pt x="430529" y="448332"/>
                    </a:lnTo>
                    <a:cubicBezTo>
                      <a:pt x="429363" y="447118"/>
                      <a:pt x="428002" y="446365"/>
                      <a:pt x="426624" y="446119"/>
                    </a:cubicBezTo>
                    <a:lnTo>
                      <a:pt x="381514" y="438628"/>
                    </a:lnTo>
                    <a:cubicBezTo>
                      <a:pt x="379709" y="438316"/>
                      <a:pt x="377987" y="437693"/>
                      <a:pt x="376412" y="436742"/>
                    </a:cubicBezTo>
                    <a:lnTo>
                      <a:pt x="308599" y="396828"/>
                    </a:lnTo>
                    <a:cubicBezTo>
                      <a:pt x="307943" y="396434"/>
                      <a:pt x="307254" y="396188"/>
                      <a:pt x="306565" y="396057"/>
                    </a:cubicBezTo>
                    <a:lnTo>
                      <a:pt x="265916" y="388648"/>
                    </a:lnTo>
                    <a:cubicBezTo>
                      <a:pt x="264587" y="388386"/>
                      <a:pt x="263308" y="388648"/>
                      <a:pt x="262012" y="389353"/>
                    </a:cubicBezTo>
                    <a:lnTo>
                      <a:pt x="240261" y="401483"/>
                    </a:lnTo>
                    <a:cubicBezTo>
                      <a:pt x="237931" y="402778"/>
                      <a:pt x="235585" y="403221"/>
                      <a:pt x="232715" y="403352"/>
                    </a:cubicBezTo>
                    <a:lnTo>
                      <a:pt x="196528" y="402188"/>
                    </a:lnTo>
                    <a:cubicBezTo>
                      <a:pt x="194805" y="402073"/>
                      <a:pt x="192952" y="402975"/>
                      <a:pt x="191492" y="404515"/>
                    </a:cubicBezTo>
                    <a:lnTo>
                      <a:pt x="153780" y="444365"/>
                    </a:lnTo>
                    <a:cubicBezTo>
                      <a:pt x="151762" y="446512"/>
                      <a:pt x="149285" y="448053"/>
                      <a:pt x="146677" y="448823"/>
                    </a:cubicBezTo>
                    <a:lnTo>
                      <a:pt x="104142" y="461248"/>
                    </a:lnTo>
                    <a:cubicBezTo>
                      <a:pt x="100221" y="462413"/>
                      <a:pt x="96104" y="461806"/>
                      <a:pt x="92545" y="459659"/>
                    </a:cubicBezTo>
                    <a:cubicBezTo>
                      <a:pt x="88083" y="456938"/>
                      <a:pt x="84852" y="451971"/>
                      <a:pt x="83686" y="446020"/>
                    </a:cubicBezTo>
                    <a:lnTo>
                      <a:pt x="75829" y="405827"/>
                    </a:lnTo>
                    <a:cubicBezTo>
                      <a:pt x="75337" y="403401"/>
                      <a:pt x="75222" y="400876"/>
                      <a:pt x="75501" y="398319"/>
                    </a:cubicBezTo>
                    <a:lnTo>
                      <a:pt x="83046" y="327161"/>
                    </a:lnTo>
                    <a:cubicBezTo>
                      <a:pt x="83637" y="321654"/>
                      <a:pt x="81390" y="316179"/>
                      <a:pt x="77699" y="314130"/>
                    </a:cubicBezTo>
                    <a:lnTo>
                      <a:pt x="47598" y="297475"/>
                    </a:lnTo>
                    <a:cubicBezTo>
                      <a:pt x="39347" y="292918"/>
                      <a:pt x="35541" y="281263"/>
                      <a:pt x="38953" y="270953"/>
                    </a:cubicBezTo>
                    <a:lnTo>
                      <a:pt x="45662" y="250528"/>
                    </a:lnTo>
                    <a:cubicBezTo>
                      <a:pt x="47106" y="246102"/>
                      <a:pt x="46581" y="241086"/>
                      <a:pt x="44269" y="237415"/>
                    </a:cubicBezTo>
                    <a:cubicBezTo>
                      <a:pt x="43448" y="236103"/>
                      <a:pt x="41627" y="233841"/>
                      <a:pt x="38838" y="233481"/>
                    </a:cubicBezTo>
                    <a:lnTo>
                      <a:pt x="26979" y="231956"/>
                    </a:lnTo>
                    <a:cubicBezTo>
                      <a:pt x="22730" y="231415"/>
                      <a:pt x="18842" y="228973"/>
                      <a:pt x="16054" y="225088"/>
                    </a:cubicBezTo>
                    <a:cubicBezTo>
                      <a:pt x="12412" y="220006"/>
                      <a:pt x="11018" y="213056"/>
                      <a:pt x="12346" y="206483"/>
                    </a:cubicBezTo>
                    <a:lnTo>
                      <a:pt x="19252" y="172191"/>
                    </a:lnTo>
                    <a:cubicBezTo>
                      <a:pt x="20466" y="166175"/>
                      <a:pt x="23780" y="161208"/>
                      <a:pt x="28340" y="158536"/>
                    </a:cubicBezTo>
                    <a:cubicBezTo>
                      <a:pt x="31982" y="156421"/>
                      <a:pt x="36132" y="155946"/>
                      <a:pt x="40118" y="157224"/>
                    </a:cubicBezTo>
                    <a:lnTo>
                      <a:pt x="83949" y="171584"/>
                    </a:lnTo>
                    <a:cubicBezTo>
                      <a:pt x="85359" y="172043"/>
                      <a:pt x="86787" y="171978"/>
                      <a:pt x="88132" y="171322"/>
                    </a:cubicBezTo>
                    <a:lnTo>
                      <a:pt x="120988" y="156126"/>
                    </a:lnTo>
                    <a:cubicBezTo>
                      <a:pt x="123712" y="154864"/>
                      <a:pt x="125795" y="151766"/>
                      <a:pt x="126550" y="147832"/>
                    </a:cubicBezTo>
                    <a:cubicBezTo>
                      <a:pt x="127485" y="142963"/>
                      <a:pt x="126304" y="138046"/>
                      <a:pt x="123400" y="134981"/>
                    </a:cubicBezTo>
                    <a:lnTo>
                      <a:pt x="96728" y="106573"/>
                    </a:lnTo>
                    <a:cubicBezTo>
                      <a:pt x="94972" y="104704"/>
                      <a:pt x="93578" y="102442"/>
                      <a:pt x="92594" y="99869"/>
                    </a:cubicBezTo>
                    <a:lnTo>
                      <a:pt x="80192" y="67822"/>
                    </a:lnTo>
                    <a:cubicBezTo>
                      <a:pt x="79127" y="65052"/>
                      <a:pt x="77322" y="62954"/>
                      <a:pt x="75239" y="62052"/>
                    </a:cubicBezTo>
                    <a:cubicBezTo>
                      <a:pt x="73778" y="61396"/>
                      <a:pt x="72285" y="61364"/>
                      <a:pt x="70826" y="61970"/>
                    </a:cubicBezTo>
                    <a:lnTo>
                      <a:pt x="35820" y="75854"/>
                    </a:lnTo>
                    <a:cubicBezTo>
                      <a:pt x="32655" y="77116"/>
                      <a:pt x="30260" y="80919"/>
                      <a:pt x="29718" y="85575"/>
                    </a:cubicBezTo>
                    <a:lnTo>
                      <a:pt x="21845" y="154274"/>
                    </a:lnTo>
                    <a:lnTo>
                      <a:pt x="1323" y="94935"/>
                    </a:lnTo>
                    <a:cubicBezTo>
                      <a:pt x="-1564" y="86575"/>
                      <a:pt x="388" y="76723"/>
                      <a:pt x="6064" y="70969"/>
                    </a:cubicBezTo>
                    <a:lnTo>
                      <a:pt x="23369" y="53430"/>
                    </a:lnTo>
                    <a:cubicBezTo>
                      <a:pt x="25568" y="51184"/>
                      <a:pt x="28225" y="49660"/>
                      <a:pt x="31047" y="49037"/>
                    </a:cubicBezTo>
                    <a:lnTo>
                      <a:pt x="97662" y="33841"/>
                    </a:lnTo>
                    <a:cubicBezTo>
                      <a:pt x="101271" y="33005"/>
                      <a:pt x="104815" y="33595"/>
                      <a:pt x="108063" y="35464"/>
                    </a:cubicBezTo>
                    <a:lnTo>
                      <a:pt x="143527" y="55839"/>
                    </a:lnTo>
                    <a:cubicBezTo>
                      <a:pt x="145660" y="57085"/>
                      <a:pt x="147497" y="58790"/>
                      <a:pt x="149023" y="60905"/>
                    </a:cubicBezTo>
                    <a:lnTo>
                      <a:pt x="188917" y="116736"/>
                    </a:lnTo>
                    <a:cubicBezTo>
                      <a:pt x="190704" y="119211"/>
                      <a:pt x="193100" y="120490"/>
                      <a:pt x="195380" y="120129"/>
                    </a:cubicBezTo>
                    <a:lnTo>
                      <a:pt x="220741" y="116818"/>
                    </a:lnTo>
                    <a:cubicBezTo>
                      <a:pt x="221314" y="116753"/>
                      <a:pt x="221856" y="116703"/>
                      <a:pt x="222365" y="116703"/>
                    </a:cubicBezTo>
                    <a:lnTo>
                      <a:pt x="276349" y="115638"/>
                    </a:lnTo>
                    <a:cubicBezTo>
                      <a:pt x="278859" y="115589"/>
                      <a:pt x="280647" y="113966"/>
                      <a:pt x="281713" y="112605"/>
                    </a:cubicBezTo>
                    <a:cubicBezTo>
                      <a:pt x="284255" y="109360"/>
                      <a:pt x="285190" y="104524"/>
                      <a:pt x="284157" y="99967"/>
                    </a:cubicBezTo>
                    <a:lnTo>
                      <a:pt x="282845" y="94148"/>
                    </a:lnTo>
                    <a:cubicBezTo>
                      <a:pt x="280614" y="84280"/>
                      <a:pt x="284699" y="73773"/>
                      <a:pt x="292343" y="69707"/>
                    </a:cubicBezTo>
                    <a:lnTo>
                      <a:pt x="335698" y="46627"/>
                    </a:lnTo>
                    <a:cubicBezTo>
                      <a:pt x="336223" y="46349"/>
                      <a:pt x="336732" y="45988"/>
                      <a:pt x="337207" y="45545"/>
                    </a:cubicBezTo>
                    <a:lnTo>
                      <a:pt x="383384" y="4008"/>
                    </a:lnTo>
                    <a:cubicBezTo>
                      <a:pt x="388141" y="-271"/>
                      <a:pt x="394554" y="-1205"/>
                      <a:pt x="400034" y="1598"/>
                    </a:cubicBezTo>
                    <a:lnTo>
                      <a:pt x="471866" y="38202"/>
                    </a:lnTo>
                    <a:cubicBezTo>
                      <a:pt x="477410" y="41021"/>
                      <a:pt x="481314" y="47299"/>
                      <a:pt x="482069" y="54594"/>
                    </a:cubicBezTo>
                    <a:lnTo>
                      <a:pt x="487072" y="102344"/>
                    </a:lnTo>
                    <a:cubicBezTo>
                      <a:pt x="487498" y="106360"/>
                      <a:pt x="489303" y="109819"/>
                      <a:pt x="491911" y="111540"/>
                    </a:cubicBezTo>
                    <a:lnTo>
                      <a:pt x="508430" y="122506"/>
                    </a:lnTo>
                    <a:cubicBezTo>
                      <a:pt x="509578" y="123260"/>
                      <a:pt x="510874" y="123719"/>
                      <a:pt x="512022" y="123572"/>
                    </a:cubicBezTo>
                    <a:lnTo>
                      <a:pt x="574373" y="121047"/>
                    </a:lnTo>
                    <a:cubicBezTo>
                      <a:pt x="577572" y="121014"/>
                      <a:pt x="580541" y="121818"/>
                      <a:pt x="583198" y="123637"/>
                    </a:cubicBezTo>
                    <a:lnTo>
                      <a:pt x="597257" y="133128"/>
                    </a:lnTo>
                    <a:cubicBezTo>
                      <a:pt x="600423" y="135259"/>
                      <a:pt x="602883" y="138488"/>
                      <a:pt x="604375" y="142488"/>
                    </a:cubicBezTo>
                    <a:lnTo>
                      <a:pt x="633082" y="218564"/>
                    </a:lnTo>
                    <a:cubicBezTo>
                      <a:pt x="633853" y="220662"/>
                      <a:pt x="635050" y="222367"/>
                      <a:pt x="636510" y="223514"/>
                    </a:cubicBezTo>
                    <a:lnTo>
                      <a:pt x="706341" y="277952"/>
                    </a:lnTo>
                    <a:cubicBezTo>
                      <a:pt x="706785" y="278296"/>
                      <a:pt x="707195" y="278657"/>
                      <a:pt x="707605" y="279034"/>
                    </a:cubicBezTo>
                    <a:lnTo>
                      <a:pt x="747515" y="316801"/>
                    </a:lnTo>
                    <a:cubicBezTo>
                      <a:pt x="747975" y="317228"/>
                      <a:pt x="748401" y="317572"/>
                      <a:pt x="748860" y="317851"/>
                    </a:cubicBezTo>
                    <a:lnTo>
                      <a:pt x="813622" y="357257"/>
                    </a:lnTo>
                    <a:cubicBezTo>
                      <a:pt x="813917" y="357437"/>
                      <a:pt x="814262" y="357601"/>
                      <a:pt x="814590" y="357749"/>
                    </a:cubicBezTo>
                    <a:lnTo>
                      <a:pt x="889408" y="388501"/>
                    </a:lnTo>
                    <a:cubicBezTo>
                      <a:pt x="896576" y="391435"/>
                      <a:pt x="901268" y="399958"/>
                      <a:pt x="900858" y="409204"/>
                    </a:cubicBezTo>
                    <a:lnTo>
                      <a:pt x="898922" y="451610"/>
                    </a:lnTo>
                    <a:lnTo>
                      <a:pt x="873972" y="447365"/>
                    </a:lnTo>
                    <a:lnTo>
                      <a:pt x="848612" y="429546"/>
                    </a:lnTo>
                    <a:lnTo>
                      <a:pt x="841804" y="446922"/>
                    </a:lnTo>
                    <a:cubicBezTo>
                      <a:pt x="839606" y="452544"/>
                      <a:pt x="835488" y="456593"/>
                      <a:pt x="830502" y="458036"/>
                    </a:cubicBezTo>
                    <a:lnTo>
                      <a:pt x="790904" y="469559"/>
                    </a:lnTo>
                    <a:cubicBezTo>
                      <a:pt x="787901" y="470428"/>
                      <a:pt x="785375" y="473739"/>
                      <a:pt x="784506" y="477968"/>
                    </a:cubicBezTo>
                    <a:lnTo>
                      <a:pt x="774105" y="527571"/>
                    </a:lnTo>
                    <a:cubicBezTo>
                      <a:pt x="772974" y="532866"/>
                      <a:pt x="770251" y="537308"/>
                      <a:pt x="766445" y="540095"/>
                    </a:cubicBezTo>
                    <a:lnTo>
                      <a:pt x="738394" y="560585"/>
                    </a:lnTo>
                    <a:cubicBezTo>
                      <a:pt x="736754" y="561798"/>
                      <a:pt x="734966" y="562650"/>
                      <a:pt x="733064" y="563109"/>
                    </a:cubicBezTo>
                    <a:lnTo>
                      <a:pt x="690857" y="573633"/>
                    </a:lnTo>
                    <a:cubicBezTo>
                      <a:pt x="688298" y="574272"/>
                      <a:pt x="686050" y="576632"/>
                      <a:pt x="684837" y="579977"/>
                    </a:cubicBezTo>
                    <a:lnTo>
                      <a:pt x="676553" y="602614"/>
                    </a:lnTo>
                    <a:cubicBezTo>
                      <a:pt x="674322" y="608744"/>
                      <a:pt x="669744" y="613170"/>
                      <a:pt x="664315" y="614416"/>
                    </a:cubicBezTo>
                    <a:lnTo>
                      <a:pt x="625964" y="623317"/>
                    </a:lnTo>
                    <a:cubicBezTo>
                      <a:pt x="624880" y="623563"/>
                      <a:pt x="623814" y="623678"/>
                      <a:pt x="622748" y="623678"/>
                    </a:cubicBezTo>
                    <a:close/>
                    <a:moveTo>
                      <a:pt x="560496" y="577714"/>
                    </a:moveTo>
                    <a:cubicBezTo>
                      <a:pt x="560938" y="582124"/>
                      <a:pt x="563153" y="585959"/>
                      <a:pt x="566105" y="587435"/>
                    </a:cubicBezTo>
                    <a:lnTo>
                      <a:pt x="620106" y="614433"/>
                    </a:lnTo>
                    <a:cubicBezTo>
                      <a:pt x="621370" y="615072"/>
                      <a:pt x="622699" y="615219"/>
                      <a:pt x="624011" y="614941"/>
                    </a:cubicBezTo>
                    <a:lnTo>
                      <a:pt x="662346" y="606040"/>
                    </a:lnTo>
                    <a:cubicBezTo>
                      <a:pt x="664939" y="605450"/>
                      <a:pt x="667218" y="603056"/>
                      <a:pt x="668465" y="599663"/>
                    </a:cubicBezTo>
                    <a:lnTo>
                      <a:pt x="676733" y="577042"/>
                    </a:lnTo>
                    <a:cubicBezTo>
                      <a:pt x="678914" y="571026"/>
                      <a:pt x="683426" y="566617"/>
                      <a:pt x="688756" y="565289"/>
                    </a:cubicBezTo>
                    <a:lnTo>
                      <a:pt x="730980" y="554782"/>
                    </a:lnTo>
                    <a:cubicBezTo>
                      <a:pt x="731784" y="554585"/>
                      <a:pt x="732555" y="554208"/>
                      <a:pt x="733293" y="553667"/>
                    </a:cubicBezTo>
                    <a:lnTo>
                      <a:pt x="761344" y="533177"/>
                    </a:lnTo>
                    <a:cubicBezTo>
                      <a:pt x="763410" y="531653"/>
                      <a:pt x="764985" y="528981"/>
                      <a:pt x="765658" y="525817"/>
                    </a:cubicBezTo>
                    <a:lnTo>
                      <a:pt x="776042" y="476231"/>
                    </a:lnTo>
                    <a:cubicBezTo>
                      <a:pt x="777599" y="468822"/>
                      <a:pt x="782357" y="463101"/>
                      <a:pt x="788459" y="461330"/>
                    </a:cubicBezTo>
                    <a:lnTo>
                      <a:pt x="828057" y="449807"/>
                    </a:lnTo>
                    <a:cubicBezTo>
                      <a:pt x="830436" y="449118"/>
                      <a:pt x="832569" y="446873"/>
                      <a:pt x="833766" y="443807"/>
                    </a:cubicBezTo>
                    <a:lnTo>
                      <a:pt x="844543" y="416236"/>
                    </a:lnTo>
                    <a:lnTo>
                      <a:pt x="878057" y="439775"/>
                    </a:lnTo>
                    <a:lnTo>
                      <a:pt x="890720" y="441693"/>
                    </a:lnTo>
                    <a:lnTo>
                      <a:pt x="892213" y="408843"/>
                    </a:lnTo>
                    <a:cubicBezTo>
                      <a:pt x="892459" y="403237"/>
                      <a:pt x="889900" y="398041"/>
                      <a:pt x="886110" y="396484"/>
                    </a:cubicBezTo>
                    <a:lnTo>
                      <a:pt x="811260" y="365716"/>
                    </a:lnTo>
                    <a:cubicBezTo>
                      <a:pt x="810522" y="365404"/>
                      <a:pt x="809816" y="365043"/>
                      <a:pt x="809127" y="364634"/>
                    </a:cubicBezTo>
                    <a:lnTo>
                      <a:pt x="744365" y="325227"/>
                    </a:lnTo>
                    <a:cubicBezTo>
                      <a:pt x="743414" y="324653"/>
                      <a:pt x="742446" y="323932"/>
                      <a:pt x="741561" y="323063"/>
                    </a:cubicBezTo>
                    <a:lnTo>
                      <a:pt x="701650" y="285296"/>
                    </a:lnTo>
                    <a:lnTo>
                      <a:pt x="631196" y="230333"/>
                    </a:lnTo>
                    <a:cubicBezTo>
                      <a:pt x="628473" y="228219"/>
                      <a:pt x="626324" y="225203"/>
                      <a:pt x="624978" y="221629"/>
                    </a:cubicBezTo>
                    <a:lnTo>
                      <a:pt x="596272" y="145553"/>
                    </a:lnTo>
                    <a:cubicBezTo>
                      <a:pt x="595420" y="143275"/>
                      <a:pt x="594041" y="141406"/>
                      <a:pt x="592401" y="140292"/>
                    </a:cubicBezTo>
                    <a:lnTo>
                      <a:pt x="578326" y="130784"/>
                    </a:lnTo>
                    <a:cubicBezTo>
                      <a:pt x="577146" y="129997"/>
                      <a:pt x="575620" y="129555"/>
                      <a:pt x="574669" y="129669"/>
                    </a:cubicBezTo>
                    <a:lnTo>
                      <a:pt x="512317" y="132194"/>
                    </a:lnTo>
                    <a:cubicBezTo>
                      <a:pt x="509300" y="132210"/>
                      <a:pt x="506264" y="131440"/>
                      <a:pt x="503607" y="129686"/>
                    </a:cubicBezTo>
                    <a:lnTo>
                      <a:pt x="487105" y="118719"/>
                    </a:lnTo>
                    <a:cubicBezTo>
                      <a:pt x="482397" y="115605"/>
                      <a:pt x="479165" y="109835"/>
                      <a:pt x="478444" y="103278"/>
                    </a:cubicBezTo>
                    <a:lnTo>
                      <a:pt x="473440" y="55512"/>
                    </a:lnTo>
                    <a:cubicBezTo>
                      <a:pt x="472998" y="51151"/>
                      <a:pt x="470816" y="47381"/>
                      <a:pt x="467913" y="45890"/>
                    </a:cubicBezTo>
                    <a:lnTo>
                      <a:pt x="396080" y="9286"/>
                    </a:lnTo>
                    <a:cubicBezTo>
                      <a:pt x="393718" y="8089"/>
                      <a:pt x="391192" y="8532"/>
                      <a:pt x="389076" y="10433"/>
                    </a:cubicBezTo>
                    <a:lnTo>
                      <a:pt x="342916" y="51955"/>
                    </a:lnTo>
                    <a:cubicBezTo>
                      <a:pt x="341948" y="52840"/>
                      <a:pt x="340849" y="53610"/>
                      <a:pt x="339700" y="54233"/>
                    </a:cubicBezTo>
                    <a:lnTo>
                      <a:pt x="296313" y="77313"/>
                    </a:lnTo>
                    <a:cubicBezTo>
                      <a:pt x="292064" y="79575"/>
                      <a:pt x="289784" y="86148"/>
                      <a:pt x="291195" y="92263"/>
                    </a:cubicBezTo>
                    <a:lnTo>
                      <a:pt x="292507" y="98098"/>
                    </a:lnTo>
                    <a:cubicBezTo>
                      <a:pt x="294114" y="105196"/>
                      <a:pt x="292605" y="112622"/>
                      <a:pt x="288438" y="117933"/>
                    </a:cubicBezTo>
                    <a:cubicBezTo>
                      <a:pt x="285305" y="121932"/>
                      <a:pt x="281057" y="124178"/>
                      <a:pt x="276464" y="124260"/>
                    </a:cubicBezTo>
                    <a:lnTo>
                      <a:pt x="222381" y="125325"/>
                    </a:lnTo>
                    <a:lnTo>
                      <a:pt x="196413" y="128670"/>
                    </a:lnTo>
                    <a:cubicBezTo>
                      <a:pt x="190918" y="129374"/>
                      <a:pt x="185456" y="126784"/>
                      <a:pt x="181847" y="121736"/>
                    </a:cubicBezTo>
                    <a:lnTo>
                      <a:pt x="141937" y="65904"/>
                    </a:lnTo>
                    <a:cubicBezTo>
                      <a:pt x="141149" y="64790"/>
                      <a:pt x="140164" y="63888"/>
                      <a:pt x="139131" y="63281"/>
                    </a:cubicBezTo>
                    <a:lnTo>
                      <a:pt x="103699" y="42923"/>
                    </a:lnTo>
                    <a:cubicBezTo>
                      <a:pt x="102338" y="42119"/>
                      <a:pt x="100910" y="41923"/>
                      <a:pt x="99499" y="42218"/>
                    </a:cubicBezTo>
                    <a:lnTo>
                      <a:pt x="32884" y="57413"/>
                    </a:lnTo>
                    <a:cubicBezTo>
                      <a:pt x="31653" y="57692"/>
                      <a:pt x="30456" y="58397"/>
                      <a:pt x="29407" y="59462"/>
                    </a:cubicBezTo>
                    <a:lnTo>
                      <a:pt x="12100" y="77018"/>
                    </a:lnTo>
                    <a:cubicBezTo>
                      <a:pt x="8689" y="80477"/>
                      <a:pt x="7540" y="86837"/>
                      <a:pt x="9378" y="92132"/>
                    </a:cubicBezTo>
                    <a:lnTo>
                      <a:pt x="17530" y="115687"/>
                    </a:lnTo>
                    <a:lnTo>
                      <a:pt x="21090" y="84591"/>
                    </a:lnTo>
                    <a:cubicBezTo>
                      <a:pt x="21992" y="76707"/>
                      <a:pt x="26404" y="70314"/>
                      <a:pt x="32573" y="67855"/>
                    </a:cubicBezTo>
                    <a:lnTo>
                      <a:pt x="67578" y="53971"/>
                    </a:lnTo>
                    <a:cubicBezTo>
                      <a:pt x="71105" y="52545"/>
                      <a:pt x="75042" y="52610"/>
                      <a:pt x="78601" y="54167"/>
                    </a:cubicBezTo>
                    <a:cubicBezTo>
                      <a:pt x="82833" y="56020"/>
                      <a:pt x="86229" y="59774"/>
                      <a:pt x="88149" y="64724"/>
                    </a:cubicBezTo>
                    <a:lnTo>
                      <a:pt x="100550" y="96787"/>
                    </a:lnTo>
                    <a:cubicBezTo>
                      <a:pt x="101140" y="98311"/>
                      <a:pt x="101960" y="99672"/>
                      <a:pt x="102928" y="100705"/>
                    </a:cubicBezTo>
                    <a:lnTo>
                      <a:pt x="129601" y="129112"/>
                    </a:lnTo>
                    <a:cubicBezTo>
                      <a:pt x="134325" y="134145"/>
                      <a:pt x="136376" y="141947"/>
                      <a:pt x="134915" y="149487"/>
                    </a:cubicBezTo>
                    <a:cubicBezTo>
                      <a:pt x="133603" y="156225"/>
                      <a:pt x="129814" y="161503"/>
                      <a:pt x="124499" y="163945"/>
                    </a:cubicBezTo>
                    <a:lnTo>
                      <a:pt x="91659" y="179124"/>
                    </a:lnTo>
                    <a:cubicBezTo>
                      <a:pt x="88345" y="180649"/>
                      <a:pt x="84605" y="180878"/>
                      <a:pt x="81160" y="179764"/>
                    </a:cubicBezTo>
                    <a:lnTo>
                      <a:pt x="37329" y="165404"/>
                    </a:lnTo>
                    <a:cubicBezTo>
                      <a:pt x="35738" y="164847"/>
                      <a:pt x="34097" y="165060"/>
                      <a:pt x="32573" y="165962"/>
                    </a:cubicBezTo>
                    <a:cubicBezTo>
                      <a:pt x="30145" y="167371"/>
                      <a:pt x="28290" y="170322"/>
                      <a:pt x="27586" y="173879"/>
                    </a:cubicBezTo>
                    <a:lnTo>
                      <a:pt x="20679" y="208171"/>
                    </a:lnTo>
                    <a:cubicBezTo>
                      <a:pt x="19843" y="212384"/>
                      <a:pt x="20679" y="216941"/>
                      <a:pt x="22943" y="220072"/>
                    </a:cubicBezTo>
                    <a:cubicBezTo>
                      <a:pt x="23911" y="221432"/>
                      <a:pt x="25584" y="223121"/>
                      <a:pt x="27963" y="223416"/>
                    </a:cubicBezTo>
                    <a:lnTo>
                      <a:pt x="39822" y="224940"/>
                    </a:lnTo>
                    <a:cubicBezTo>
                      <a:pt x="44482" y="225530"/>
                      <a:pt x="48615" y="228333"/>
                      <a:pt x="51436" y="232809"/>
                    </a:cubicBezTo>
                    <a:cubicBezTo>
                      <a:pt x="55079" y="238595"/>
                      <a:pt x="55964" y="246397"/>
                      <a:pt x="53717" y="253200"/>
                    </a:cubicBezTo>
                    <a:lnTo>
                      <a:pt x="47008" y="273641"/>
                    </a:lnTo>
                    <a:cubicBezTo>
                      <a:pt x="44924" y="279936"/>
                      <a:pt x="47057" y="287410"/>
                      <a:pt x="51650" y="289935"/>
                    </a:cubicBezTo>
                    <a:lnTo>
                      <a:pt x="81751" y="306589"/>
                    </a:lnTo>
                    <a:cubicBezTo>
                      <a:pt x="88542" y="310343"/>
                      <a:pt x="92463" y="318982"/>
                      <a:pt x="91495" y="328046"/>
                    </a:cubicBezTo>
                    <a:lnTo>
                      <a:pt x="83949" y="399205"/>
                    </a:lnTo>
                    <a:cubicBezTo>
                      <a:pt x="83768" y="400876"/>
                      <a:pt x="83834" y="402532"/>
                      <a:pt x="84146" y="404139"/>
                    </a:cubicBezTo>
                    <a:lnTo>
                      <a:pt x="91987" y="444348"/>
                    </a:lnTo>
                    <a:cubicBezTo>
                      <a:pt x="92676" y="447873"/>
                      <a:pt x="94513" y="450840"/>
                      <a:pt x="96875" y="452282"/>
                    </a:cubicBezTo>
                    <a:cubicBezTo>
                      <a:pt x="98401" y="453216"/>
                      <a:pt x="100008" y="453446"/>
                      <a:pt x="101583" y="452987"/>
                    </a:cubicBezTo>
                    <a:lnTo>
                      <a:pt x="144118" y="440562"/>
                    </a:lnTo>
                    <a:cubicBezTo>
                      <a:pt x="145283" y="440218"/>
                      <a:pt x="146398" y="439496"/>
                      <a:pt x="147399" y="438447"/>
                    </a:cubicBezTo>
                    <a:lnTo>
                      <a:pt x="185112" y="398582"/>
                    </a:lnTo>
                    <a:cubicBezTo>
                      <a:pt x="188293" y="395221"/>
                      <a:pt x="191952" y="393648"/>
                      <a:pt x="196676" y="393566"/>
                    </a:cubicBezTo>
                    <a:lnTo>
                      <a:pt x="232862" y="394729"/>
                    </a:lnTo>
                    <a:cubicBezTo>
                      <a:pt x="233846" y="394762"/>
                      <a:pt x="234946" y="394500"/>
                      <a:pt x="235930" y="393943"/>
                    </a:cubicBezTo>
                    <a:lnTo>
                      <a:pt x="257698" y="381796"/>
                    </a:lnTo>
                    <a:cubicBezTo>
                      <a:pt x="260749" y="380124"/>
                      <a:pt x="264112" y="379583"/>
                      <a:pt x="267327" y="380157"/>
                    </a:cubicBezTo>
                    <a:lnTo>
                      <a:pt x="307959" y="387566"/>
                    </a:lnTo>
                    <a:cubicBezTo>
                      <a:pt x="309649" y="387878"/>
                      <a:pt x="311306" y="388484"/>
                      <a:pt x="312831" y="389402"/>
                    </a:cubicBezTo>
                    <a:lnTo>
                      <a:pt x="380661" y="429333"/>
                    </a:lnTo>
                    <a:cubicBezTo>
                      <a:pt x="381349" y="429743"/>
                      <a:pt x="382055" y="430005"/>
                      <a:pt x="382810" y="430136"/>
                    </a:cubicBezTo>
                    <a:lnTo>
                      <a:pt x="427904" y="437628"/>
                    </a:lnTo>
                    <a:cubicBezTo>
                      <a:pt x="431135" y="438169"/>
                      <a:pt x="434137" y="439791"/>
                      <a:pt x="436598" y="442348"/>
                    </a:cubicBezTo>
                    <a:lnTo>
                      <a:pt x="501836" y="510179"/>
                    </a:lnTo>
                    <a:cubicBezTo>
                      <a:pt x="503164" y="511589"/>
                      <a:pt x="504706" y="512359"/>
                      <a:pt x="506314" y="512457"/>
                    </a:cubicBezTo>
                    <a:lnTo>
                      <a:pt x="539844" y="514392"/>
                    </a:lnTo>
                    <a:cubicBezTo>
                      <a:pt x="548095" y="514883"/>
                      <a:pt x="554820" y="522473"/>
                      <a:pt x="555837" y="532472"/>
                    </a:cubicBezTo>
                    <a:lnTo>
                      <a:pt x="560397" y="57771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2" name="Graphic 9">
              <a:extLst>
                <a:ext uri="{FF2B5EF4-FFF2-40B4-BE49-F238E27FC236}">
                  <a16:creationId xmlns:a16="http://schemas.microsoft.com/office/drawing/2014/main" id="{BBC1E6DC-1E27-3389-AF0F-34AE3A2E8C4E}"/>
                </a:ext>
              </a:extLst>
            </p:cNvPr>
            <p:cNvGrpSpPr/>
            <p:nvPr/>
          </p:nvGrpSpPr>
          <p:grpSpPr>
            <a:xfrm>
              <a:off x="11102434" y="6007267"/>
              <a:ext cx="1229195" cy="1217423"/>
              <a:chOff x="11102434" y="6007267"/>
              <a:chExt cx="1229195" cy="1217423"/>
            </a:xfrm>
            <a:grpFill/>
          </p:grpSpPr>
          <p:sp>
            <p:nvSpPr>
              <p:cNvPr id="1521" name="Freeform 1520">
                <a:extLst>
                  <a:ext uri="{FF2B5EF4-FFF2-40B4-BE49-F238E27FC236}">
                    <a16:creationId xmlns:a16="http://schemas.microsoft.com/office/drawing/2014/main" id="{A3611FA2-5391-2510-7769-9E55228732AC}"/>
                  </a:ext>
                </a:extLst>
              </p:cNvPr>
              <p:cNvSpPr/>
              <p:nvPr/>
            </p:nvSpPr>
            <p:spPr>
              <a:xfrm>
                <a:off x="11106817" y="6013627"/>
                <a:ext cx="1220550" cy="1206781"/>
              </a:xfrm>
              <a:custGeom>
                <a:avLst/>
                <a:gdLst>
                  <a:gd name="connsiteX0" fmla="*/ 622460 w 1220550"/>
                  <a:gd name="connsiteY0" fmla="*/ 208212 h 1206781"/>
                  <a:gd name="connsiteX1" fmla="*/ 676986 w 1220550"/>
                  <a:gd name="connsiteY1" fmla="*/ 192296 h 1206781"/>
                  <a:gd name="connsiteX2" fmla="*/ 682186 w 1220550"/>
                  <a:gd name="connsiteY2" fmla="*/ 189017 h 1206781"/>
                  <a:gd name="connsiteX3" fmla="*/ 719898 w 1220550"/>
                  <a:gd name="connsiteY3" fmla="*/ 149168 h 1206781"/>
                  <a:gd name="connsiteX4" fmla="*/ 728198 w 1220550"/>
                  <a:gd name="connsiteY4" fmla="*/ 145496 h 1206781"/>
                  <a:gd name="connsiteX5" fmla="*/ 764402 w 1220550"/>
                  <a:gd name="connsiteY5" fmla="*/ 146660 h 1206781"/>
                  <a:gd name="connsiteX6" fmla="*/ 769717 w 1220550"/>
                  <a:gd name="connsiteY6" fmla="*/ 145332 h 1206781"/>
                  <a:gd name="connsiteX7" fmla="*/ 791485 w 1220550"/>
                  <a:gd name="connsiteY7" fmla="*/ 133186 h 1206781"/>
                  <a:gd name="connsiteX8" fmla="*/ 798243 w 1220550"/>
                  <a:gd name="connsiteY8" fmla="*/ 132005 h 1206781"/>
                  <a:gd name="connsiteX9" fmla="*/ 838875 w 1220550"/>
                  <a:gd name="connsiteY9" fmla="*/ 139415 h 1206781"/>
                  <a:gd name="connsiteX10" fmla="*/ 842336 w 1220550"/>
                  <a:gd name="connsiteY10" fmla="*/ 140726 h 1206781"/>
                  <a:gd name="connsiteX11" fmla="*/ 910149 w 1220550"/>
                  <a:gd name="connsiteY11" fmla="*/ 180657 h 1206781"/>
                  <a:gd name="connsiteX12" fmla="*/ 913774 w 1220550"/>
                  <a:gd name="connsiteY12" fmla="*/ 181985 h 1206781"/>
                  <a:gd name="connsiteX13" fmla="*/ 958885 w 1220550"/>
                  <a:gd name="connsiteY13" fmla="*/ 189476 h 1206781"/>
                  <a:gd name="connsiteX14" fmla="*/ 965184 w 1220550"/>
                  <a:gd name="connsiteY14" fmla="*/ 192951 h 1206781"/>
                  <a:gd name="connsiteX15" fmla="*/ 1030406 w 1220550"/>
                  <a:gd name="connsiteY15" fmla="*/ 260782 h 1206781"/>
                  <a:gd name="connsiteX16" fmla="*/ 1037755 w 1220550"/>
                  <a:gd name="connsiteY16" fmla="*/ 264371 h 1206781"/>
                  <a:gd name="connsiteX17" fmla="*/ 1071283 w 1220550"/>
                  <a:gd name="connsiteY17" fmla="*/ 266322 h 1206781"/>
                  <a:gd name="connsiteX18" fmla="*/ 1083242 w 1220550"/>
                  <a:gd name="connsiteY18" fmla="*/ 280534 h 1206781"/>
                  <a:gd name="connsiteX19" fmla="*/ 1088377 w 1220550"/>
                  <a:gd name="connsiteY19" fmla="*/ 331612 h 1206781"/>
                  <a:gd name="connsiteX20" fmla="*/ 1087786 w 1220550"/>
                  <a:gd name="connsiteY20" fmla="*/ 339054 h 1206781"/>
                  <a:gd name="connsiteX21" fmla="*/ 1061195 w 1220550"/>
                  <a:gd name="connsiteY21" fmla="*/ 438832 h 1206781"/>
                  <a:gd name="connsiteX22" fmla="*/ 1049221 w 1220550"/>
                  <a:gd name="connsiteY22" fmla="*/ 483583 h 1206781"/>
                  <a:gd name="connsiteX23" fmla="*/ 1056947 w 1220550"/>
                  <a:gd name="connsiteY23" fmla="*/ 504335 h 1206781"/>
                  <a:gd name="connsiteX24" fmla="*/ 1072678 w 1220550"/>
                  <a:gd name="connsiteY24" fmla="*/ 511515 h 1206781"/>
                  <a:gd name="connsiteX25" fmla="*/ 1049729 w 1220550"/>
                  <a:gd name="connsiteY25" fmla="*/ 548758 h 1206781"/>
                  <a:gd name="connsiteX26" fmla="*/ 1047908 w 1220550"/>
                  <a:gd name="connsiteY26" fmla="*/ 565101 h 1206781"/>
                  <a:gd name="connsiteX27" fmla="*/ 1065132 w 1220550"/>
                  <a:gd name="connsiteY27" fmla="*/ 619818 h 1206781"/>
                  <a:gd name="connsiteX28" fmla="*/ 1065985 w 1220550"/>
                  <a:gd name="connsiteY28" fmla="*/ 624161 h 1206781"/>
                  <a:gd name="connsiteX29" fmla="*/ 1069381 w 1220550"/>
                  <a:gd name="connsiteY29" fmla="*/ 663437 h 1206781"/>
                  <a:gd name="connsiteX30" fmla="*/ 1079174 w 1220550"/>
                  <a:gd name="connsiteY30" fmla="*/ 677550 h 1206781"/>
                  <a:gd name="connsiteX31" fmla="*/ 1109849 w 1220550"/>
                  <a:gd name="connsiteY31" fmla="*/ 686435 h 1206781"/>
                  <a:gd name="connsiteX32" fmla="*/ 1119642 w 1220550"/>
                  <a:gd name="connsiteY32" fmla="*/ 700549 h 1206781"/>
                  <a:gd name="connsiteX33" fmla="*/ 1122562 w 1220550"/>
                  <a:gd name="connsiteY33" fmla="*/ 734251 h 1206781"/>
                  <a:gd name="connsiteX34" fmla="*/ 1118937 w 1220550"/>
                  <a:gd name="connsiteY34" fmla="*/ 747627 h 1206781"/>
                  <a:gd name="connsiteX35" fmla="*/ 1074597 w 1220550"/>
                  <a:gd name="connsiteY35" fmla="*/ 804819 h 1206781"/>
                  <a:gd name="connsiteX36" fmla="*/ 1074400 w 1220550"/>
                  <a:gd name="connsiteY36" fmla="*/ 827702 h 1206781"/>
                  <a:gd name="connsiteX37" fmla="*/ 1097153 w 1220550"/>
                  <a:gd name="connsiteY37" fmla="*/ 858339 h 1206781"/>
                  <a:gd name="connsiteX38" fmla="*/ 1098629 w 1220550"/>
                  <a:gd name="connsiteY38" fmla="*/ 860749 h 1206781"/>
                  <a:gd name="connsiteX39" fmla="*/ 1121234 w 1220550"/>
                  <a:gd name="connsiteY39" fmla="*/ 905745 h 1206781"/>
                  <a:gd name="connsiteX40" fmla="*/ 1126614 w 1220550"/>
                  <a:gd name="connsiteY40" fmla="*/ 911728 h 1206781"/>
                  <a:gd name="connsiteX41" fmla="*/ 1178187 w 1220550"/>
                  <a:gd name="connsiteY41" fmla="*/ 941939 h 1206781"/>
                  <a:gd name="connsiteX42" fmla="*/ 1185585 w 1220550"/>
                  <a:gd name="connsiteY42" fmla="*/ 956150 h 1206781"/>
                  <a:gd name="connsiteX43" fmla="*/ 1187226 w 1220550"/>
                  <a:gd name="connsiteY43" fmla="*/ 1007802 h 1206781"/>
                  <a:gd name="connsiteX44" fmla="*/ 1195542 w 1220550"/>
                  <a:gd name="connsiteY44" fmla="*/ 1022489 h 1206781"/>
                  <a:gd name="connsiteX45" fmla="*/ 1210421 w 1220550"/>
                  <a:gd name="connsiteY45" fmla="*/ 1029456 h 1206781"/>
                  <a:gd name="connsiteX46" fmla="*/ 1218590 w 1220550"/>
                  <a:gd name="connsiteY46" fmla="*/ 1042274 h 1206781"/>
                  <a:gd name="connsiteX47" fmla="*/ 1220394 w 1220550"/>
                  <a:gd name="connsiteY47" fmla="*/ 1057043 h 1206781"/>
                  <a:gd name="connsiteX48" fmla="*/ 1212126 w 1220550"/>
                  <a:gd name="connsiteY48" fmla="*/ 1074993 h 1206781"/>
                  <a:gd name="connsiteX49" fmla="*/ 1136145 w 1220550"/>
                  <a:gd name="connsiteY49" fmla="*/ 1109662 h 1206781"/>
                  <a:gd name="connsiteX50" fmla="*/ 1128287 w 1220550"/>
                  <a:gd name="connsiteY50" fmla="*/ 1120252 h 1206781"/>
                  <a:gd name="connsiteX51" fmla="*/ 1110424 w 1220550"/>
                  <a:gd name="connsiteY51" fmla="*/ 1195262 h 1206781"/>
                  <a:gd name="connsiteX52" fmla="*/ 1096366 w 1220550"/>
                  <a:gd name="connsiteY52" fmla="*/ 1206572 h 1206781"/>
                  <a:gd name="connsiteX53" fmla="*/ 985443 w 1220550"/>
                  <a:gd name="connsiteY53" fmla="*/ 1183656 h 1206781"/>
                  <a:gd name="connsiteX54" fmla="*/ 917022 w 1220550"/>
                  <a:gd name="connsiteY54" fmla="*/ 1165625 h 1206781"/>
                  <a:gd name="connsiteX55" fmla="*/ 916022 w 1220550"/>
                  <a:gd name="connsiteY55" fmla="*/ 1165412 h 1206781"/>
                  <a:gd name="connsiteX56" fmla="*/ 853113 w 1220550"/>
                  <a:gd name="connsiteY56" fmla="*/ 1155544 h 1206781"/>
                  <a:gd name="connsiteX57" fmla="*/ 842714 w 1220550"/>
                  <a:gd name="connsiteY57" fmla="*/ 1144725 h 1206781"/>
                  <a:gd name="connsiteX58" fmla="*/ 819732 w 1220550"/>
                  <a:gd name="connsiteY58" fmla="*/ 1059634 h 1206781"/>
                  <a:gd name="connsiteX59" fmla="*/ 812104 w 1220550"/>
                  <a:gd name="connsiteY59" fmla="*/ 1049667 h 1206781"/>
                  <a:gd name="connsiteX60" fmla="*/ 791419 w 1220550"/>
                  <a:gd name="connsiteY60" fmla="*/ 1039980 h 1206781"/>
                  <a:gd name="connsiteX61" fmla="*/ 784234 w 1220550"/>
                  <a:gd name="connsiteY61" fmla="*/ 1039439 h 1206781"/>
                  <a:gd name="connsiteX62" fmla="*/ 738631 w 1220550"/>
                  <a:gd name="connsiteY62" fmla="*/ 1053306 h 1206781"/>
                  <a:gd name="connsiteX63" fmla="*/ 736154 w 1220550"/>
                  <a:gd name="connsiteY63" fmla="*/ 1054421 h 1206781"/>
                  <a:gd name="connsiteX64" fmla="*/ 677265 w 1220550"/>
                  <a:gd name="connsiteY64" fmla="*/ 1090254 h 1206781"/>
                  <a:gd name="connsiteX65" fmla="*/ 668537 w 1220550"/>
                  <a:gd name="connsiteY65" fmla="*/ 1091221 h 1206781"/>
                  <a:gd name="connsiteX66" fmla="*/ 597263 w 1220550"/>
                  <a:gd name="connsiteY66" fmla="*/ 1065715 h 1206781"/>
                  <a:gd name="connsiteX67" fmla="*/ 593015 w 1220550"/>
                  <a:gd name="connsiteY67" fmla="*/ 1063010 h 1206781"/>
                  <a:gd name="connsiteX68" fmla="*/ 532452 w 1220550"/>
                  <a:gd name="connsiteY68" fmla="*/ 1003786 h 1206781"/>
                  <a:gd name="connsiteX69" fmla="*/ 528433 w 1220550"/>
                  <a:gd name="connsiteY69" fmla="*/ 1001163 h 1206781"/>
                  <a:gd name="connsiteX70" fmla="*/ 472922 w 1220550"/>
                  <a:gd name="connsiteY70" fmla="*/ 979902 h 1206781"/>
                  <a:gd name="connsiteX71" fmla="*/ 466082 w 1220550"/>
                  <a:gd name="connsiteY71" fmla="*/ 973460 h 1206781"/>
                  <a:gd name="connsiteX72" fmla="*/ 427567 w 1220550"/>
                  <a:gd name="connsiteY72" fmla="*/ 900565 h 1206781"/>
                  <a:gd name="connsiteX73" fmla="*/ 426992 w 1220550"/>
                  <a:gd name="connsiteY73" fmla="*/ 899385 h 1206781"/>
                  <a:gd name="connsiteX74" fmla="*/ 384047 w 1220550"/>
                  <a:gd name="connsiteY74" fmla="*/ 801081 h 1206781"/>
                  <a:gd name="connsiteX75" fmla="*/ 369283 w 1220550"/>
                  <a:gd name="connsiteY75" fmla="*/ 793541 h 1206781"/>
                  <a:gd name="connsiteX76" fmla="*/ 349714 w 1220550"/>
                  <a:gd name="connsiteY76" fmla="*/ 801475 h 1206781"/>
                  <a:gd name="connsiteX77" fmla="*/ 339839 w 1220550"/>
                  <a:gd name="connsiteY77" fmla="*/ 800180 h 1206781"/>
                  <a:gd name="connsiteX78" fmla="*/ 313938 w 1220550"/>
                  <a:gd name="connsiteY78" fmla="*/ 781640 h 1206781"/>
                  <a:gd name="connsiteX79" fmla="*/ 298796 w 1220550"/>
                  <a:gd name="connsiteY79" fmla="*/ 784525 h 1206781"/>
                  <a:gd name="connsiteX80" fmla="*/ 289184 w 1220550"/>
                  <a:gd name="connsiteY80" fmla="*/ 797278 h 1206781"/>
                  <a:gd name="connsiteX81" fmla="*/ 271205 w 1220550"/>
                  <a:gd name="connsiteY81" fmla="*/ 797409 h 1206781"/>
                  <a:gd name="connsiteX82" fmla="*/ 249470 w 1220550"/>
                  <a:gd name="connsiteY82" fmla="*/ 769198 h 1206781"/>
                  <a:gd name="connsiteX83" fmla="*/ 245795 w 1220550"/>
                  <a:gd name="connsiteY83" fmla="*/ 757675 h 1206781"/>
                  <a:gd name="connsiteX84" fmla="*/ 245795 w 1220550"/>
                  <a:gd name="connsiteY84" fmla="*/ 721104 h 1206781"/>
                  <a:gd name="connsiteX85" fmla="*/ 225127 w 1220550"/>
                  <a:gd name="connsiteY85" fmla="*/ 721104 h 1206781"/>
                  <a:gd name="connsiteX86" fmla="*/ 235216 w 1220550"/>
                  <a:gd name="connsiteY86" fmla="*/ 668273 h 1206781"/>
                  <a:gd name="connsiteX87" fmla="*/ 233263 w 1220550"/>
                  <a:gd name="connsiteY87" fmla="*/ 654913 h 1206781"/>
                  <a:gd name="connsiteX88" fmla="*/ 204163 w 1220550"/>
                  <a:gd name="connsiteY88" fmla="*/ 601803 h 1206781"/>
                  <a:gd name="connsiteX89" fmla="*/ 198979 w 1220550"/>
                  <a:gd name="connsiteY89" fmla="*/ 596311 h 1206781"/>
                  <a:gd name="connsiteX90" fmla="*/ 127180 w 1220550"/>
                  <a:gd name="connsiteY90" fmla="*/ 555200 h 1206781"/>
                  <a:gd name="connsiteX91" fmla="*/ 122062 w 1220550"/>
                  <a:gd name="connsiteY91" fmla="*/ 549823 h 1206781"/>
                  <a:gd name="connsiteX92" fmla="*/ 83972 w 1220550"/>
                  <a:gd name="connsiteY92" fmla="*/ 481518 h 1206781"/>
                  <a:gd name="connsiteX93" fmla="*/ 82053 w 1220550"/>
                  <a:gd name="connsiteY93" fmla="*/ 467601 h 1206781"/>
                  <a:gd name="connsiteX94" fmla="*/ 93011 w 1220550"/>
                  <a:gd name="connsiteY94" fmla="*/ 416490 h 1206781"/>
                  <a:gd name="connsiteX95" fmla="*/ 97899 w 1220550"/>
                  <a:gd name="connsiteY95" fmla="*/ 407507 h 1206781"/>
                  <a:gd name="connsiteX96" fmla="*/ 120192 w 1220550"/>
                  <a:gd name="connsiteY96" fmla="*/ 387165 h 1206781"/>
                  <a:gd name="connsiteX97" fmla="*/ 125441 w 1220550"/>
                  <a:gd name="connsiteY97" fmla="*/ 371789 h 1206781"/>
                  <a:gd name="connsiteX98" fmla="*/ 122653 w 1220550"/>
                  <a:gd name="connsiteY98" fmla="*/ 342922 h 1206781"/>
                  <a:gd name="connsiteX99" fmla="*/ 115500 w 1220550"/>
                  <a:gd name="connsiteY99" fmla="*/ 330169 h 1206781"/>
                  <a:gd name="connsiteX100" fmla="*/ 84169 w 1220550"/>
                  <a:gd name="connsiteY100" fmla="*/ 311105 h 1206781"/>
                  <a:gd name="connsiteX101" fmla="*/ 78461 w 1220550"/>
                  <a:gd name="connsiteY101" fmla="*/ 304155 h 1206781"/>
                  <a:gd name="connsiteX102" fmla="*/ 39354 w 1220550"/>
                  <a:gd name="connsiteY102" fmla="*/ 211622 h 1206781"/>
                  <a:gd name="connsiteX103" fmla="*/ 38797 w 1220550"/>
                  <a:gd name="connsiteY103" fmla="*/ 210425 h 1206781"/>
                  <a:gd name="connsiteX104" fmla="*/ 9024 w 1220550"/>
                  <a:gd name="connsiteY104" fmla="*/ 152463 h 1206781"/>
                  <a:gd name="connsiteX105" fmla="*/ 8662 w 1220550"/>
                  <a:gd name="connsiteY105" fmla="*/ 135120 h 1206781"/>
                  <a:gd name="connsiteX106" fmla="*/ 13485 w 1220550"/>
                  <a:gd name="connsiteY106" fmla="*/ 124563 h 1206781"/>
                  <a:gd name="connsiteX107" fmla="*/ 14863 w 1220550"/>
                  <a:gd name="connsiteY107" fmla="*/ 112286 h 1206781"/>
                  <a:gd name="connsiteX108" fmla="*/ 378 w 1220550"/>
                  <a:gd name="connsiteY108" fmla="*/ 37341 h 1206781"/>
                  <a:gd name="connsiteX109" fmla="*/ 7727 w 1220550"/>
                  <a:gd name="connsiteY109" fmla="*/ 18326 h 1206781"/>
                  <a:gd name="connsiteX110" fmla="*/ 41388 w 1220550"/>
                  <a:gd name="connsiteY110" fmla="*/ 0 h 1206781"/>
                  <a:gd name="connsiteX111" fmla="*/ 49508 w 1220550"/>
                  <a:gd name="connsiteY111" fmla="*/ 28391 h 1206781"/>
                  <a:gd name="connsiteX112" fmla="*/ 52871 w 1220550"/>
                  <a:gd name="connsiteY112" fmla="*/ 34817 h 1206781"/>
                  <a:gd name="connsiteX113" fmla="*/ 80151 w 1220550"/>
                  <a:gd name="connsiteY113" fmla="*/ 66814 h 1206781"/>
                  <a:gd name="connsiteX114" fmla="*/ 86171 w 1220550"/>
                  <a:gd name="connsiteY114" fmla="*/ 70732 h 1206781"/>
                  <a:gd name="connsiteX115" fmla="*/ 124572 w 1220550"/>
                  <a:gd name="connsiteY115" fmla="*/ 80567 h 1206781"/>
                  <a:gd name="connsiteX116" fmla="*/ 128198 w 1220550"/>
                  <a:gd name="connsiteY116" fmla="*/ 80813 h 1206781"/>
                  <a:gd name="connsiteX117" fmla="*/ 146356 w 1220550"/>
                  <a:gd name="connsiteY117" fmla="*/ 78600 h 1206781"/>
                  <a:gd name="connsiteX118" fmla="*/ 151884 w 1220550"/>
                  <a:gd name="connsiteY118" fmla="*/ 76174 h 1206781"/>
                  <a:gd name="connsiteX119" fmla="*/ 223126 w 1220550"/>
                  <a:gd name="connsiteY119" fmla="*/ 18392 h 1206781"/>
                  <a:gd name="connsiteX120" fmla="*/ 227489 w 1220550"/>
                  <a:gd name="connsiteY120" fmla="*/ 16179 h 1206781"/>
                  <a:gd name="connsiteX121" fmla="*/ 242023 w 1220550"/>
                  <a:gd name="connsiteY121" fmla="*/ 12638 h 1206781"/>
                  <a:gd name="connsiteX122" fmla="*/ 252735 w 1220550"/>
                  <a:gd name="connsiteY122" fmla="*/ 16474 h 1206781"/>
                  <a:gd name="connsiteX123" fmla="*/ 260330 w 1220550"/>
                  <a:gd name="connsiteY123" fmla="*/ 25195 h 1206781"/>
                  <a:gd name="connsiteX124" fmla="*/ 262249 w 1220550"/>
                  <a:gd name="connsiteY124" fmla="*/ 46849 h 1206781"/>
                  <a:gd name="connsiteX125" fmla="*/ 252472 w 1220550"/>
                  <a:gd name="connsiteY125" fmla="*/ 64683 h 1206781"/>
                  <a:gd name="connsiteX126" fmla="*/ 254555 w 1220550"/>
                  <a:gd name="connsiteY126" fmla="*/ 86534 h 1206781"/>
                  <a:gd name="connsiteX127" fmla="*/ 284870 w 1220550"/>
                  <a:gd name="connsiteY127" fmla="*/ 120170 h 1206781"/>
                  <a:gd name="connsiteX128" fmla="*/ 300945 w 1220550"/>
                  <a:gd name="connsiteY128" fmla="*/ 115974 h 1206781"/>
                  <a:gd name="connsiteX129" fmla="*/ 319072 w 1220550"/>
                  <a:gd name="connsiteY129" fmla="*/ 168658 h 1206781"/>
                  <a:gd name="connsiteX130" fmla="*/ 327716 w 1220550"/>
                  <a:gd name="connsiteY130" fmla="*/ 177920 h 1206781"/>
                  <a:gd name="connsiteX131" fmla="*/ 379060 w 1220550"/>
                  <a:gd name="connsiteY131" fmla="*/ 193541 h 1206781"/>
                  <a:gd name="connsiteX132" fmla="*/ 383276 w 1220550"/>
                  <a:gd name="connsiteY132" fmla="*/ 195951 h 1206781"/>
                  <a:gd name="connsiteX133" fmla="*/ 424728 w 1220550"/>
                  <a:gd name="connsiteY133" fmla="*/ 232522 h 1206781"/>
                  <a:gd name="connsiteX134" fmla="*/ 430322 w 1220550"/>
                  <a:gd name="connsiteY134" fmla="*/ 235243 h 1206781"/>
                  <a:gd name="connsiteX135" fmla="*/ 515097 w 1220550"/>
                  <a:gd name="connsiteY135" fmla="*/ 248471 h 1206781"/>
                  <a:gd name="connsiteX136" fmla="*/ 518608 w 1220550"/>
                  <a:gd name="connsiteY136" fmla="*/ 248389 h 1206781"/>
                  <a:gd name="connsiteX137" fmla="*/ 617932 w 1220550"/>
                  <a:gd name="connsiteY137" fmla="*/ 227784 h 1206781"/>
                  <a:gd name="connsiteX138" fmla="*/ 622525 w 1220550"/>
                  <a:gd name="connsiteY138" fmla="*/ 208229 h 120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220550" h="1206781">
                    <a:moveTo>
                      <a:pt x="622460" y="208212"/>
                    </a:moveTo>
                    <a:lnTo>
                      <a:pt x="676986" y="192296"/>
                    </a:lnTo>
                    <a:cubicBezTo>
                      <a:pt x="678889" y="191738"/>
                      <a:pt x="680677" y="190624"/>
                      <a:pt x="682186" y="189017"/>
                    </a:cubicBezTo>
                    <a:lnTo>
                      <a:pt x="719898" y="149168"/>
                    </a:lnTo>
                    <a:cubicBezTo>
                      <a:pt x="722227" y="146693"/>
                      <a:pt x="725180" y="145398"/>
                      <a:pt x="728198" y="145496"/>
                    </a:cubicBezTo>
                    <a:lnTo>
                      <a:pt x="764402" y="146660"/>
                    </a:lnTo>
                    <a:cubicBezTo>
                      <a:pt x="766222" y="146709"/>
                      <a:pt x="768026" y="146267"/>
                      <a:pt x="769717" y="145332"/>
                    </a:cubicBezTo>
                    <a:lnTo>
                      <a:pt x="791485" y="133186"/>
                    </a:lnTo>
                    <a:cubicBezTo>
                      <a:pt x="793616" y="132005"/>
                      <a:pt x="795946" y="131596"/>
                      <a:pt x="798243" y="132005"/>
                    </a:cubicBezTo>
                    <a:lnTo>
                      <a:pt x="838875" y="139415"/>
                    </a:lnTo>
                    <a:cubicBezTo>
                      <a:pt x="840072" y="139628"/>
                      <a:pt x="841237" y="140070"/>
                      <a:pt x="842336" y="140726"/>
                    </a:cubicBezTo>
                    <a:lnTo>
                      <a:pt x="910149" y="180657"/>
                    </a:lnTo>
                    <a:cubicBezTo>
                      <a:pt x="911297" y="181329"/>
                      <a:pt x="912512" y="181788"/>
                      <a:pt x="913774" y="181985"/>
                    </a:cubicBezTo>
                    <a:lnTo>
                      <a:pt x="958885" y="189476"/>
                    </a:lnTo>
                    <a:cubicBezTo>
                      <a:pt x="961198" y="189853"/>
                      <a:pt x="963380" y="191066"/>
                      <a:pt x="965184" y="192951"/>
                    </a:cubicBezTo>
                    <a:lnTo>
                      <a:pt x="1030406" y="260782"/>
                    </a:lnTo>
                    <a:cubicBezTo>
                      <a:pt x="1032489" y="262962"/>
                      <a:pt x="1035065" y="264208"/>
                      <a:pt x="1037755" y="264371"/>
                    </a:cubicBezTo>
                    <a:lnTo>
                      <a:pt x="1071283" y="266322"/>
                    </a:lnTo>
                    <a:cubicBezTo>
                      <a:pt x="1077403" y="266683"/>
                      <a:pt x="1082439" y="272666"/>
                      <a:pt x="1083242" y="280534"/>
                    </a:cubicBezTo>
                    <a:lnTo>
                      <a:pt x="1088377" y="331612"/>
                    </a:lnTo>
                    <a:cubicBezTo>
                      <a:pt x="1088622" y="334120"/>
                      <a:pt x="1088426" y="336661"/>
                      <a:pt x="1087786" y="339054"/>
                    </a:cubicBezTo>
                    <a:lnTo>
                      <a:pt x="1061195" y="438832"/>
                    </a:lnTo>
                    <a:lnTo>
                      <a:pt x="1049221" y="483583"/>
                    </a:lnTo>
                    <a:cubicBezTo>
                      <a:pt x="1046957" y="492074"/>
                      <a:pt x="1050402" y="501336"/>
                      <a:pt x="1056947" y="504335"/>
                    </a:cubicBezTo>
                    <a:lnTo>
                      <a:pt x="1072678" y="511515"/>
                    </a:lnTo>
                    <a:lnTo>
                      <a:pt x="1049729" y="548758"/>
                    </a:lnTo>
                    <a:cubicBezTo>
                      <a:pt x="1046875" y="553380"/>
                      <a:pt x="1046186" y="559626"/>
                      <a:pt x="1047908" y="565101"/>
                    </a:cubicBezTo>
                    <a:lnTo>
                      <a:pt x="1065132" y="619818"/>
                    </a:lnTo>
                    <a:cubicBezTo>
                      <a:pt x="1065576" y="621211"/>
                      <a:pt x="1065854" y="622670"/>
                      <a:pt x="1065985" y="624161"/>
                    </a:cubicBezTo>
                    <a:lnTo>
                      <a:pt x="1069381" y="663437"/>
                    </a:lnTo>
                    <a:cubicBezTo>
                      <a:pt x="1069988" y="670354"/>
                      <a:pt x="1073909" y="676042"/>
                      <a:pt x="1079174" y="677550"/>
                    </a:cubicBezTo>
                    <a:lnTo>
                      <a:pt x="1109849" y="686435"/>
                    </a:lnTo>
                    <a:cubicBezTo>
                      <a:pt x="1115098" y="687959"/>
                      <a:pt x="1119035" y="693631"/>
                      <a:pt x="1119642" y="700549"/>
                    </a:cubicBezTo>
                    <a:lnTo>
                      <a:pt x="1122562" y="734251"/>
                    </a:lnTo>
                    <a:cubicBezTo>
                      <a:pt x="1122989" y="739201"/>
                      <a:pt x="1121660" y="744119"/>
                      <a:pt x="1118937" y="747627"/>
                    </a:cubicBezTo>
                    <a:lnTo>
                      <a:pt x="1074597" y="804819"/>
                    </a:lnTo>
                    <a:cubicBezTo>
                      <a:pt x="1069726" y="811097"/>
                      <a:pt x="1069643" y="821276"/>
                      <a:pt x="1074400" y="827702"/>
                    </a:cubicBezTo>
                    <a:lnTo>
                      <a:pt x="1097153" y="858339"/>
                    </a:lnTo>
                    <a:cubicBezTo>
                      <a:pt x="1097710" y="859076"/>
                      <a:pt x="1098203" y="859896"/>
                      <a:pt x="1098629" y="860749"/>
                    </a:cubicBezTo>
                    <a:lnTo>
                      <a:pt x="1121234" y="905745"/>
                    </a:lnTo>
                    <a:cubicBezTo>
                      <a:pt x="1122545" y="908368"/>
                      <a:pt x="1124416" y="910433"/>
                      <a:pt x="1126614" y="911728"/>
                    </a:cubicBezTo>
                    <a:lnTo>
                      <a:pt x="1178187" y="941939"/>
                    </a:lnTo>
                    <a:cubicBezTo>
                      <a:pt x="1182535" y="944479"/>
                      <a:pt x="1185389" y="949987"/>
                      <a:pt x="1185585" y="956150"/>
                    </a:cubicBezTo>
                    <a:lnTo>
                      <a:pt x="1187226" y="1007802"/>
                    </a:lnTo>
                    <a:cubicBezTo>
                      <a:pt x="1187440" y="1014424"/>
                      <a:pt x="1190719" y="1020227"/>
                      <a:pt x="1195542" y="1022489"/>
                    </a:cubicBezTo>
                    <a:lnTo>
                      <a:pt x="1210421" y="1029456"/>
                    </a:lnTo>
                    <a:cubicBezTo>
                      <a:pt x="1214751" y="1031472"/>
                      <a:pt x="1217884" y="1036390"/>
                      <a:pt x="1218590" y="1042274"/>
                    </a:cubicBezTo>
                    <a:lnTo>
                      <a:pt x="1220394" y="1057043"/>
                    </a:lnTo>
                    <a:cubicBezTo>
                      <a:pt x="1221345" y="1064830"/>
                      <a:pt x="1217868" y="1072370"/>
                      <a:pt x="1212126" y="1074993"/>
                    </a:cubicBezTo>
                    <a:lnTo>
                      <a:pt x="1136145" y="1109662"/>
                    </a:lnTo>
                    <a:cubicBezTo>
                      <a:pt x="1132371" y="1111383"/>
                      <a:pt x="1129452" y="1115318"/>
                      <a:pt x="1128287" y="1120252"/>
                    </a:cubicBezTo>
                    <a:lnTo>
                      <a:pt x="1110424" y="1195262"/>
                    </a:lnTo>
                    <a:cubicBezTo>
                      <a:pt x="1108569" y="1203031"/>
                      <a:pt x="1102582" y="1207867"/>
                      <a:pt x="1096366" y="1206572"/>
                    </a:cubicBezTo>
                    <a:lnTo>
                      <a:pt x="985443" y="1183656"/>
                    </a:lnTo>
                    <a:lnTo>
                      <a:pt x="917022" y="1165625"/>
                    </a:lnTo>
                    <a:cubicBezTo>
                      <a:pt x="916695" y="1165543"/>
                      <a:pt x="916366" y="1165461"/>
                      <a:pt x="916022" y="1165412"/>
                    </a:cubicBezTo>
                    <a:lnTo>
                      <a:pt x="853113" y="1155544"/>
                    </a:lnTo>
                    <a:cubicBezTo>
                      <a:pt x="848340" y="1154790"/>
                      <a:pt x="844305" y="1150593"/>
                      <a:pt x="842714" y="1144725"/>
                    </a:cubicBezTo>
                    <a:lnTo>
                      <a:pt x="819732" y="1059634"/>
                    </a:lnTo>
                    <a:cubicBezTo>
                      <a:pt x="818485" y="1054994"/>
                      <a:pt x="815680" y="1051339"/>
                      <a:pt x="812104" y="1049667"/>
                    </a:cubicBezTo>
                    <a:lnTo>
                      <a:pt x="791419" y="1039980"/>
                    </a:lnTo>
                    <a:cubicBezTo>
                      <a:pt x="789122" y="1038897"/>
                      <a:pt x="786629" y="1038717"/>
                      <a:pt x="784234" y="1039439"/>
                    </a:cubicBezTo>
                    <a:lnTo>
                      <a:pt x="738631" y="1053306"/>
                    </a:lnTo>
                    <a:cubicBezTo>
                      <a:pt x="737778" y="1053569"/>
                      <a:pt x="736942" y="1053945"/>
                      <a:pt x="736154" y="1054421"/>
                    </a:cubicBezTo>
                    <a:lnTo>
                      <a:pt x="677265" y="1090254"/>
                    </a:lnTo>
                    <a:cubicBezTo>
                      <a:pt x="674542" y="1091910"/>
                      <a:pt x="671441" y="1092254"/>
                      <a:pt x="668537" y="1091221"/>
                    </a:cubicBezTo>
                    <a:lnTo>
                      <a:pt x="597263" y="1065715"/>
                    </a:lnTo>
                    <a:cubicBezTo>
                      <a:pt x="595722" y="1065174"/>
                      <a:pt x="594295" y="1064240"/>
                      <a:pt x="593015" y="1063010"/>
                    </a:cubicBezTo>
                    <a:lnTo>
                      <a:pt x="532452" y="1003786"/>
                    </a:lnTo>
                    <a:cubicBezTo>
                      <a:pt x="531238" y="1002606"/>
                      <a:pt x="529877" y="1001704"/>
                      <a:pt x="528433" y="1001163"/>
                    </a:cubicBezTo>
                    <a:lnTo>
                      <a:pt x="472922" y="979902"/>
                    </a:lnTo>
                    <a:cubicBezTo>
                      <a:pt x="470134" y="978837"/>
                      <a:pt x="467723" y="976559"/>
                      <a:pt x="466082" y="973460"/>
                    </a:cubicBezTo>
                    <a:lnTo>
                      <a:pt x="427567" y="900565"/>
                    </a:lnTo>
                    <a:cubicBezTo>
                      <a:pt x="427369" y="900188"/>
                      <a:pt x="427172" y="899794"/>
                      <a:pt x="426992" y="899385"/>
                    </a:cubicBezTo>
                    <a:lnTo>
                      <a:pt x="384047" y="801081"/>
                    </a:lnTo>
                    <a:cubicBezTo>
                      <a:pt x="381111" y="794377"/>
                      <a:pt x="374959" y="791230"/>
                      <a:pt x="369283" y="793541"/>
                    </a:cubicBezTo>
                    <a:lnTo>
                      <a:pt x="349714" y="801475"/>
                    </a:lnTo>
                    <a:cubicBezTo>
                      <a:pt x="346417" y="802803"/>
                      <a:pt x="342858" y="802343"/>
                      <a:pt x="339839" y="800180"/>
                    </a:cubicBezTo>
                    <a:lnTo>
                      <a:pt x="313938" y="781640"/>
                    </a:lnTo>
                    <a:cubicBezTo>
                      <a:pt x="308967" y="778083"/>
                      <a:pt x="302766" y="779263"/>
                      <a:pt x="298796" y="784525"/>
                    </a:cubicBezTo>
                    <a:lnTo>
                      <a:pt x="289184" y="797278"/>
                    </a:lnTo>
                    <a:cubicBezTo>
                      <a:pt x="284263" y="803803"/>
                      <a:pt x="276176" y="803868"/>
                      <a:pt x="271205" y="797409"/>
                    </a:cubicBezTo>
                    <a:lnTo>
                      <a:pt x="249470" y="769198"/>
                    </a:lnTo>
                    <a:cubicBezTo>
                      <a:pt x="247108" y="766133"/>
                      <a:pt x="245795" y="761986"/>
                      <a:pt x="245795" y="757675"/>
                    </a:cubicBezTo>
                    <a:lnTo>
                      <a:pt x="245795" y="721104"/>
                    </a:lnTo>
                    <a:lnTo>
                      <a:pt x="225127" y="721104"/>
                    </a:lnTo>
                    <a:lnTo>
                      <a:pt x="235216" y="668273"/>
                    </a:lnTo>
                    <a:cubicBezTo>
                      <a:pt x="236101" y="663666"/>
                      <a:pt x="235380" y="658781"/>
                      <a:pt x="233263" y="654913"/>
                    </a:cubicBezTo>
                    <a:lnTo>
                      <a:pt x="204163" y="601803"/>
                    </a:lnTo>
                    <a:cubicBezTo>
                      <a:pt x="202851" y="599409"/>
                      <a:pt x="201062" y="597508"/>
                      <a:pt x="198979" y="596311"/>
                    </a:cubicBezTo>
                    <a:lnTo>
                      <a:pt x="127180" y="555200"/>
                    </a:lnTo>
                    <a:cubicBezTo>
                      <a:pt x="125130" y="554020"/>
                      <a:pt x="123358" y="552167"/>
                      <a:pt x="122062" y="549823"/>
                    </a:cubicBezTo>
                    <a:lnTo>
                      <a:pt x="83972" y="481518"/>
                    </a:lnTo>
                    <a:cubicBezTo>
                      <a:pt x="81725" y="477502"/>
                      <a:pt x="81020" y="472371"/>
                      <a:pt x="82053" y="467601"/>
                    </a:cubicBezTo>
                    <a:lnTo>
                      <a:pt x="93011" y="416490"/>
                    </a:lnTo>
                    <a:cubicBezTo>
                      <a:pt x="93798" y="412851"/>
                      <a:pt x="95521" y="409687"/>
                      <a:pt x="97899" y="407507"/>
                    </a:cubicBezTo>
                    <a:lnTo>
                      <a:pt x="120192" y="387165"/>
                    </a:lnTo>
                    <a:cubicBezTo>
                      <a:pt x="123997" y="383690"/>
                      <a:pt x="126015" y="377772"/>
                      <a:pt x="125441" y="371789"/>
                    </a:cubicBezTo>
                    <a:lnTo>
                      <a:pt x="122653" y="342922"/>
                    </a:lnTo>
                    <a:cubicBezTo>
                      <a:pt x="122111" y="337365"/>
                      <a:pt x="119421" y="332546"/>
                      <a:pt x="115500" y="330169"/>
                    </a:cubicBezTo>
                    <a:lnTo>
                      <a:pt x="84169" y="311105"/>
                    </a:lnTo>
                    <a:cubicBezTo>
                      <a:pt x="81741" y="309630"/>
                      <a:pt x="79757" y="307204"/>
                      <a:pt x="78461" y="304155"/>
                    </a:cubicBezTo>
                    <a:lnTo>
                      <a:pt x="39354" y="211622"/>
                    </a:lnTo>
                    <a:cubicBezTo>
                      <a:pt x="39174" y="211212"/>
                      <a:pt x="38993" y="210802"/>
                      <a:pt x="38797" y="210425"/>
                    </a:cubicBezTo>
                    <a:lnTo>
                      <a:pt x="9024" y="152463"/>
                    </a:lnTo>
                    <a:cubicBezTo>
                      <a:pt x="6350" y="147250"/>
                      <a:pt x="6202" y="140513"/>
                      <a:pt x="8662" y="135120"/>
                    </a:cubicBezTo>
                    <a:lnTo>
                      <a:pt x="13485" y="124563"/>
                    </a:lnTo>
                    <a:cubicBezTo>
                      <a:pt x="15175" y="120859"/>
                      <a:pt x="15667" y="116449"/>
                      <a:pt x="14863" y="112286"/>
                    </a:cubicBezTo>
                    <a:lnTo>
                      <a:pt x="378" y="37341"/>
                    </a:lnTo>
                    <a:cubicBezTo>
                      <a:pt x="-1131" y="29522"/>
                      <a:pt x="1986" y="21441"/>
                      <a:pt x="7727" y="18326"/>
                    </a:cubicBezTo>
                    <a:lnTo>
                      <a:pt x="41388" y="0"/>
                    </a:lnTo>
                    <a:lnTo>
                      <a:pt x="49508" y="28391"/>
                    </a:lnTo>
                    <a:cubicBezTo>
                      <a:pt x="50213" y="30850"/>
                      <a:pt x="51362" y="33063"/>
                      <a:pt x="52871" y="34817"/>
                    </a:cubicBezTo>
                    <a:lnTo>
                      <a:pt x="80151" y="66814"/>
                    </a:lnTo>
                    <a:cubicBezTo>
                      <a:pt x="81840" y="68797"/>
                      <a:pt x="83923" y="70158"/>
                      <a:pt x="86171" y="70732"/>
                    </a:cubicBezTo>
                    <a:lnTo>
                      <a:pt x="124572" y="80567"/>
                    </a:lnTo>
                    <a:cubicBezTo>
                      <a:pt x="125770" y="80878"/>
                      <a:pt x="126983" y="80960"/>
                      <a:pt x="128198" y="80813"/>
                    </a:cubicBezTo>
                    <a:lnTo>
                      <a:pt x="146356" y="78600"/>
                    </a:lnTo>
                    <a:cubicBezTo>
                      <a:pt x="148308" y="78354"/>
                      <a:pt x="150211" y="77534"/>
                      <a:pt x="151884" y="76174"/>
                    </a:cubicBezTo>
                    <a:lnTo>
                      <a:pt x="223126" y="18392"/>
                    </a:lnTo>
                    <a:cubicBezTo>
                      <a:pt x="224455" y="17310"/>
                      <a:pt x="225947" y="16556"/>
                      <a:pt x="227489" y="16179"/>
                    </a:cubicBezTo>
                    <a:lnTo>
                      <a:pt x="242023" y="12638"/>
                    </a:lnTo>
                    <a:cubicBezTo>
                      <a:pt x="245861" y="11704"/>
                      <a:pt x="249815" y="13114"/>
                      <a:pt x="252735" y="16474"/>
                    </a:cubicBezTo>
                    <a:lnTo>
                      <a:pt x="260330" y="25195"/>
                    </a:lnTo>
                    <a:cubicBezTo>
                      <a:pt x="265136" y="30719"/>
                      <a:pt x="265973" y="40062"/>
                      <a:pt x="262249" y="46849"/>
                    </a:cubicBezTo>
                    <a:lnTo>
                      <a:pt x="252472" y="64683"/>
                    </a:lnTo>
                    <a:cubicBezTo>
                      <a:pt x="248699" y="71568"/>
                      <a:pt x="249602" y="81042"/>
                      <a:pt x="254555" y="86534"/>
                    </a:cubicBezTo>
                    <a:lnTo>
                      <a:pt x="284870" y="120170"/>
                    </a:lnTo>
                    <a:lnTo>
                      <a:pt x="300945" y="115974"/>
                    </a:lnTo>
                    <a:lnTo>
                      <a:pt x="319072" y="168658"/>
                    </a:lnTo>
                    <a:cubicBezTo>
                      <a:pt x="320679" y="173313"/>
                      <a:pt x="323878" y="176756"/>
                      <a:pt x="327716" y="177920"/>
                    </a:cubicBezTo>
                    <a:lnTo>
                      <a:pt x="379060" y="193541"/>
                    </a:lnTo>
                    <a:cubicBezTo>
                      <a:pt x="380569" y="194000"/>
                      <a:pt x="381997" y="194820"/>
                      <a:pt x="383276" y="195951"/>
                    </a:cubicBezTo>
                    <a:lnTo>
                      <a:pt x="424728" y="232522"/>
                    </a:lnTo>
                    <a:cubicBezTo>
                      <a:pt x="426401" y="233997"/>
                      <a:pt x="428321" y="234931"/>
                      <a:pt x="430322" y="235243"/>
                    </a:cubicBezTo>
                    <a:lnTo>
                      <a:pt x="515097" y="248471"/>
                    </a:lnTo>
                    <a:cubicBezTo>
                      <a:pt x="516262" y="248651"/>
                      <a:pt x="517442" y="248619"/>
                      <a:pt x="518608" y="248389"/>
                    </a:cubicBezTo>
                    <a:lnTo>
                      <a:pt x="617932" y="227784"/>
                    </a:lnTo>
                    <a:lnTo>
                      <a:pt x="622525" y="20822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22" name="Freeform 1521">
                <a:extLst>
                  <a:ext uri="{FF2B5EF4-FFF2-40B4-BE49-F238E27FC236}">
                    <a16:creationId xmlns:a16="http://schemas.microsoft.com/office/drawing/2014/main" id="{1476C22B-54C5-3296-F8E3-DCFD240E34FE}"/>
                  </a:ext>
                </a:extLst>
              </p:cNvPr>
              <p:cNvSpPr/>
              <p:nvPr/>
            </p:nvSpPr>
            <p:spPr>
              <a:xfrm>
                <a:off x="11102434" y="6007267"/>
                <a:ext cx="1229195" cy="1217423"/>
              </a:xfrm>
              <a:custGeom>
                <a:avLst/>
                <a:gdLst>
                  <a:gd name="connsiteX0" fmla="*/ 1102668 w 1229195"/>
                  <a:gd name="connsiteY0" fmla="*/ 1217424 h 1217423"/>
                  <a:gd name="connsiteX1" fmla="*/ 1099813 w 1229195"/>
                  <a:gd name="connsiteY1" fmla="*/ 1217145 h 1217423"/>
                  <a:gd name="connsiteX2" fmla="*/ 988907 w 1229195"/>
                  <a:gd name="connsiteY2" fmla="*/ 1194213 h 1217423"/>
                  <a:gd name="connsiteX3" fmla="*/ 920274 w 1229195"/>
                  <a:gd name="connsiteY3" fmla="*/ 1176132 h 1217423"/>
                  <a:gd name="connsiteX4" fmla="*/ 856791 w 1229195"/>
                  <a:gd name="connsiteY4" fmla="*/ 1166133 h 1217423"/>
                  <a:gd name="connsiteX5" fmla="*/ 842929 w 1229195"/>
                  <a:gd name="connsiteY5" fmla="*/ 1152167 h 1217423"/>
                  <a:gd name="connsiteX6" fmla="*/ 819932 w 1229195"/>
                  <a:gd name="connsiteY6" fmla="*/ 1067075 h 1217423"/>
                  <a:gd name="connsiteX7" fmla="*/ 814633 w 1229195"/>
                  <a:gd name="connsiteY7" fmla="*/ 1059879 h 1217423"/>
                  <a:gd name="connsiteX8" fmla="*/ 793948 w 1229195"/>
                  <a:gd name="connsiteY8" fmla="*/ 1050208 h 1217423"/>
                  <a:gd name="connsiteX9" fmla="*/ 789863 w 1229195"/>
                  <a:gd name="connsiteY9" fmla="*/ 1049880 h 1217423"/>
                  <a:gd name="connsiteX10" fmla="*/ 744261 w 1229195"/>
                  <a:gd name="connsiteY10" fmla="*/ 1063764 h 1217423"/>
                  <a:gd name="connsiteX11" fmla="*/ 742719 w 1229195"/>
                  <a:gd name="connsiteY11" fmla="*/ 1064453 h 1217423"/>
                  <a:gd name="connsiteX12" fmla="*/ 683863 w 1229195"/>
                  <a:gd name="connsiteY12" fmla="*/ 1100253 h 1217423"/>
                  <a:gd name="connsiteX13" fmla="*/ 671445 w 1229195"/>
                  <a:gd name="connsiteY13" fmla="*/ 1101597 h 1217423"/>
                  <a:gd name="connsiteX14" fmla="*/ 600170 w 1229195"/>
                  <a:gd name="connsiteY14" fmla="*/ 1076091 h 1217423"/>
                  <a:gd name="connsiteX15" fmla="*/ 594347 w 1229195"/>
                  <a:gd name="connsiteY15" fmla="*/ 1072387 h 1217423"/>
                  <a:gd name="connsiteX16" fmla="*/ 533800 w 1229195"/>
                  <a:gd name="connsiteY16" fmla="*/ 1013178 h 1217423"/>
                  <a:gd name="connsiteX17" fmla="*/ 531241 w 1229195"/>
                  <a:gd name="connsiteY17" fmla="*/ 1011506 h 1217423"/>
                  <a:gd name="connsiteX18" fmla="*/ 475698 w 1229195"/>
                  <a:gd name="connsiteY18" fmla="*/ 990229 h 1217423"/>
                  <a:gd name="connsiteX19" fmla="*/ 466610 w 1229195"/>
                  <a:gd name="connsiteY19" fmla="*/ 981771 h 1217423"/>
                  <a:gd name="connsiteX20" fmla="*/ 427422 w 1229195"/>
                  <a:gd name="connsiteY20" fmla="*/ 907499 h 1217423"/>
                  <a:gd name="connsiteX21" fmla="*/ 384443 w 1229195"/>
                  <a:gd name="connsiteY21" fmla="*/ 809130 h 1217423"/>
                  <a:gd name="connsiteX22" fmla="*/ 375241 w 1229195"/>
                  <a:gd name="connsiteY22" fmla="*/ 803852 h 1217423"/>
                  <a:gd name="connsiteX23" fmla="*/ 355672 w 1229195"/>
                  <a:gd name="connsiteY23" fmla="*/ 811785 h 1217423"/>
                  <a:gd name="connsiteX24" fmla="*/ 341663 w 1229195"/>
                  <a:gd name="connsiteY24" fmla="*/ 810015 h 1217423"/>
                  <a:gd name="connsiteX25" fmla="*/ 315777 w 1229195"/>
                  <a:gd name="connsiteY25" fmla="*/ 791475 h 1217423"/>
                  <a:gd name="connsiteX26" fmla="*/ 306575 w 1229195"/>
                  <a:gd name="connsiteY26" fmla="*/ 793459 h 1217423"/>
                  <a:gd name="connsiteX27" fmla="*/ 296946 w 1229195"/>
                  <a:gd name="connsiteY27" fmla="*/ 806212 h 1217423"/>
                  <a:gd name="connsiteX28" fmla="*/ 284545 w 1229195"/>
                  <a:gd name="connsiteY28" fmla="*/ 812851 h 1217423"/>
                  <a:gd name="connsiteX29" fmla="*/ 284479 w 1229195"/>
                  <a:gd name="connsiteY29" fmla="*/ 812851 h 1217423"/>
                  <a:gd name="connsiteX30" fmla="*/ 272127 w 1229195"/>
                  <a:gd name="connsiteY30" fmla="*/ 806376 h 1217423"/>
                  <a:gd name="connsiteX31" fmla="*/ 250409 w 1229195"/>
                  <a:gd name="connsiteY31" fmla="*/ 778165 h 1217423"/>
                  <a:gd name="connsiteX32" fmla="*/ 245815 w 1229195"/>
                  <a:gd name="connsiteY32" fmla="*/ 764019 h 1217423"/>
                  <a:gd name="connsiteX33" fmla="*/ 245815 w 1229195"/>
                  <a:gd name="connsiteY33" fmla="*/ 731759 h 1217423"/>
                  <a:gd name="connsiteX34" fmla="*/ 224261 w 1229195"/>
                  <a:gd name="connsiteY34" fmla="*/ 731759 h 1217423"/>
                  <a:gd name="connsiteX35" fmla="*/ 235317 w 1229195"/>
                  <a:gd name="connsiteY35" fmla="*/ 673829 h 1217423"/>
                  <a:gd name="connsiteX36" fmla="*/ 233808 w 1229195"/>
                  <a:gd name="connsiteY36" fmla="*/ 663322 h 1217423"/>
                  <a:gd name="connsiteX37" fmla="*/ 204707 w 1229195"/>
                  <a:gd name="connsiteY37" fmla="*/ 610212 h 1217423"/>
                  <a:gd name="connsiteX38" fmla="*/ 201164 w 1229195"/>
                  <a:gd name="connsiteY38" fmla="*/ 606376 h 1217423"/>
                  <a:gd name="connsiteX39" fmla="*/ 129365 w 1229195"/>
                  <a:gd name="connsiteY39" fmla="*/ 565265 h 1217423"/>
                  <a:gd name="connsiteX40" fmla="*/ 122606 w 1229195"/>
                  <a:gd name="connsiteY40" fmla="*/ 558249 h 1217423"/>
                  <a:gd name="connsiteX41" fmla="*/ 84516 w 1229195"/>
                  <a:gd name="connsiteY41" fmla="*/ 489943 h 1217423"/>
                  <a:gd name="connsiteX42" fmla="*/ 82155 w 1229195"/>
                  <a:gd name="connsiteY42" fmla="*/ 473026 h 1217423"/>
                  <a:gd name="connsiteX43" fmla="*/ 93113 w 1229195"/>
                  <a:gd name="connsiteY43" fmla="*/ 421932 h 1217423"/>
                  <a:gd name="connsiteX44" fmla="*/ 99313 w 1229195"/>
                  <a:gd name="connsiteY44" fmla="*/ 410671 h 1217423"/>
                  <a:gd name="connsiteX45" fmla="*/ 121573 w 1229195"/>
                  <a:gd name="connsiteY45" fmla="*/ 390345 h 1217423"/>
                  <a:gd name="connsiteX46" fmla="*/ 125461 w 1229195"/>
                  <a:gd name="connsiteY46" fmla="*/ 378559 h 1217423"/>
                  <a:gd name="connsiteX47" fmla="*/ 122672 w 1229195"/>
                  <a:gd name="connsiteY47" fmla="*/ 349692 h 1217423"/>
                  <a:gd name="connsiteX48" fmla="*/ 117570 w 1229195"/>
                  <a:gd name="connsiteY48" fmla="*/ 340201 h 1217423"/>
                  <a:gd name="connsiteX49" fmla="*/ 86239 w 1229195"/>
                  <a:gd name="connsiteY49" fmla="*/ 321137 h 1217423"/>
                  <a:gd name="connsiteX50" fmla="*/ 78809 w 1229195"/>
                  <a:gd name="connsiteY50" fmla="*/ 312187 h 1217423"/>
                  <a:gd name="connsiteX51" fmla="*/ 39685 w 1229195"/>
                  <a:gd name="connsiteY51" fmla="*/ 219670 h 1217423"/>
                  <a:gd name="connsiteX52" fmla="*/ 9502 w 1229195"/>
                  <a:gd name="connsiteY52" fmla="*/ 160806 h 1217423"/>
                  <a:gd name="connsiteX53" fmla="*/ 9059 w 1229195"/>
                  <a:gd name="connsiteY53" fmla="*/ 139693 h 1217423"/>
                  <a:gd name="connsiteX54" fmla="*/ 13882 w 1229195"/>
                  <a:gd name="connsiteY54" fmla="*/ 129120 h 1217423"/>
                  <a:gd name="connsiteX55" fmla="*/ 14948 w 1229195"/>
                  <a:gd name="connsiteY55" fmla="*/ 119449 h 1217423"/>
                  <a:gd name="connsiteX56" fmla="*/ 464 w 1229195"/>
                  <a:gd name="connsiteY56" fmla="*/ 44504 h 1217423"/>
                  <a:gd name="connsiteX57" fmla="*/ 9978 w 1229195"/>
                  <a:gd name="connsiteY57" fmla="*/ 20900 h 1217423"/>
                  <a:gd name="connsiteX58" fmla="*/ 48347 w 1229195"/>
                  <a:gd name="connsiteY58" fmla="*/ 0 h 1217423"/>
                  <a:gd name="connsiteX59" fmla="*/ 57926 w 1229195"/>
                  <a:gd name="connsiteY59" fmla="*/ 33555 h 1217423"/>
                  <a:gd name="connsiteX60" fmla="*/ 60436 w 1229195"/>
                  <a:gd name="connsiteY60" fmla="*/ 38390 h 1217423"/>
                  <a:gd name="connsiteX61" fmla="*/ 87715 w 1229195"/>
                  <a:gd name="connsiteY61" fmla="*/ 70387 h 1217423"/>
                  <a:gd name="connsiteX62" fmla="*/ 91554 w 1229195"/>
                  <a:gd name="connsiteY62" fmla="*/ 72928 h 1217423"/>
                  <a:gd name="connsiteX63" fmla="*/ 129939 w 1229195"/>
                  <a:gd name="connsiteY63" fmla="*/ 82764 h 1217423"/>
                  <a:gd name="connsiteX64" fmla="*/ 131990 w 1229195"/>
                  <a:gd name="connsiteY64" fmla="*/ 82911 h 1217423"/>
                  <a:gd name="connsiteX65" fmla="*/ 150149 w 1229195"/>
                  <a:gd name="connsiteY65" fmla="*/ 80698 h 1217423"/>
                  <a:gd name="connsiteX66" fmla="*/ 153462 w 1229195"/>
                  <a:gd name="connsiteY66" fmla="*/ 79207 h 1217423"/>
                  <a:gd name="connsiteX67" fmla="*/ 224720 w 1229195"/>
                  <a:gd name="connsiteY67" fmla="*/ 21408 h 1217423"/>
                  <a:gd name="connsiteX68" fmla="*/ 230773 w 1229195"/>
                  <a:gd name="connsiteY68" fmla="*/ 18359 h 1217423"/>
                  <a:gd name="connsiteX69" fmla="*/ 245306 w 1229195"/>
                  <a:gd name="connsiteY69" fmla="*/ 14818 h 1217423"/>
                  <a:gd name="connsiteX70" fmla="*/ 260283 w 1229195"/>
                  <a:gd name="connsiteY70" fmla="*/ 20015 h 1217423"/>
                  <a:gd name="connsiteX71" fmla="*/ 267879 w 1229195"/>
                  <a:gd name="connsiteY71" fmla="*/ 28719 h 1217423"/>
                  <a:gd name="connsiteX72" fmla="*/ 270339 w 1229195"/>
                  <a:gd name="connsiteY72" fmla="*/ 55258 h 1217423"/>
                  <a:gd name="connsiteX73" fmla="*/ 260546 w 1229195"/>
                  <a:gd name="connsiteY73" fmla="*/ 73092 h 1217423"/>
                  <a:gd name="connsiteX74" fmla="*/ 262055 w 1229195"/>
                  <a:gd name="connsiteY74" fmla="*/ 89993 h 1217423"/>
                  <a:gd name="connsiteX75" fmla="*/ 290614 w 1229195"/>
                  <a:gd name="connsiteY75" fmla="*/ 121679 h 1217423"/>
                  <a:gd name="connsiteX76" fmla="*/ 308035 w 1229195"/>
                  <a:gd name="connsiteY76" fmla="*/ 117138 h 1217423"/>
                  <a:gd name="connsiteX77" fmla="*/ 327441 w 1229195"/>
                  <a:gd name="connsiteY77" fmla="*/ 173609 h 1217423"/>
                  <a:gd name="connsiteX78" fmla="*/ 333281 w 1229195"/>
                  <a:gd name="connsiteY78" fmla="*/ 180149 h 1217423"/>
                  <a:gd name="connsiteX79" fmla="*/ 384641 w 1229195"/>
                  <a:gd name="connsiteY79" fmla="*/ 195771 h 1217423"/>
                  <a:gd name="connsiteX80" fmla="*/ 390448 w 1229195"/>
                  <a:gd name="connsiteY80" fmla="*/ 199082 h 1217423"/>
                  <a:gd name="connsiteX81" fmla="*/ 431884 w 1229195"/>
                  <a:gd name="connsiteY81" fmla="*/ 235636 h 1217423"/>
                  <a:gd name="connsiteX82" fmla="*/ 435312 w 1229195"/>
                  <a:gd name="connsiteY82" fmla="*/ 237341 h 1217423"/>
                  <a:gd name="connsiteX83" fmla="*/ 520087 w 1229195"/>
                  <a:gd name="connsiteY83" fmla="*/ 250569 h 1217423"/>
                  <a:gd name="connsiteX84" fmla="*/ 522038 w 1229195"/>
                  <a:gd name="connsiteY84" fmla="*/ 250520 h 1217423"/>
                  <a:gd name="connsiteX85" fmla="*/ 618690 w 1229195"/>
                  <a:gd name="connsiteY85" fmla="*/ 230473 h 1217423"/>
                  <a:gd name="connsiteX86" fmla="*/ 623233 w 1229195"/>
                  <a:gd name="connsiteY86" fmla="*/ 211130 h 1217423"/>
                  <a:gd name="connsiteX87" fmla="*/ 680171 w 1229195"/>
                  <a:gd name="connsiteY87" fmla="*/ 194508 h 1217423"/>
                  <a:gd name="connsiteX88" fmla="*/ 683452 w 1229195"/>
                  <a:gd name="connsiteY88" fmla="*/ 192394 h 1217423"/>
                  <a:gd name="connsiteX89" fmla="*/ 721165 w 1229195"/>
                  <a:gd name="connsiteY89" fmla="*/ 152528 h 1217423"/>
                  <a:gd name="connsiteX90" fmla="*/ 732730 w 1229195"/>
                  <a:gd name="connsiteY90" fmla="*/ 147512 h 1217423"/>
                  <a:gd name="connsiteX91" fmla="*/ 768916 w 1229195"/>
                  <a:gd name="connsiteY91" fmla="*/ 148676 h 1217423"/>
                  <a:gd name="connsiteX92" fmla="*/ 771983 w 1229195"/>
                  <a:gd name="connsiteY92" fmla="*/ 147889 h 1217423"/>
                  <a:gd name="connsiteX93" fmla="*/ 793751 w 1229195"/>
                  <a:gd name="connsiteY93" fmla="*/ 135743 h 1217423"/>
                  <a:gd name="connsiteX94" fmla="*/ 803380 w 1229195"/>
                  <a:gd name="connsiteY94" fmla="*/ 134104 h 1217423"/>
                  <a:gd name="connsiteX95" fmla="*/ 844013 w 1229195"/>
                  <a:gd name="connsiteY95" fmla="*/ 141513 h 1217423"/>
                  <a:gd name="connsiteX96" fmla="*/ 848885 w 1229195"/>
                  <a:gd name="connsiteY96" fmla="*/ 143349 h 1217423"/>
                  <a:gd name="connsiteX97" fmla="*/ 916714 w 1229195"/>
                  <a:gd name="connsiteY97" fmla="*/ 183280 h 1217423"/>
                  <a:gd name="connsiteX98" fmla="*/ 918863 w 1229195"/>
                  <a:gd name="connsiteY98" fmla="*/ 184083 h 1217423"/>
                  <a:gd name="connsiteX99" fmla="*/ 963956 w 1229195"/>
                  <a:gd name="connsiteY99" fmla="*/ 191574 h 1217423"/>
                  <a:gd name="connsiteX100" fmla="*/ 972651 w 1229195"/>
                  <a:gd name="connsiteY100" fmla="*/ 196295 h 1217423"/>
                  <a:gd name="connsiteX101" fmla="*/ 1037889 w 1229195"/>
                  <a:gd name="connsiteY101" fmla="*/ 264126 h 1217423"/>
                  <a:gd name="connsiteX102" fmla="*/ 1042367 w 1229195"/>
                  <a:gd name="connsiteY102" fmla="*/ 266404 h 1217423"/>
                  <a:gd name="connsiteX103" fmla="*/ 1075897 w 1229195"/>
                  <a:gd name="connsiteY103" fmla="*/ 268338 h 1217423"/>
                  <a:gd name="connsiteX104" fmla="*/ 1091890 w 1229195"/>
                  <a:gd name="connsiteY104" fmla="*/ 286419 h 1217423"/>
                  <a:gd name="connsiteX105" fmla="*/ 1097041 w 1229195"/>
                  <a:gd name="connsiteY105" fmla="*/ 337497 h 1217423"/>
                  <a:gd name="connsiteX106" fmla="*/ 1096319 w 1229195"/>
                  <a:gd name="connsiteY106" fmla="*/ 346479 h 1217423"/>
                  <a:gd name="connsiteX107" fmla="*/ 1057754 w 1229195"/>
                  <a:gd name="connsiteY107" fmla="*/ 491008 h 1217423"/>
                  <a:gd name="connsiteX108" fmla="*/ 1063118 w 1229195"/>
                  <a:gd name="connsiteY108" fmla="*/ 506728 h 1217423"/>
                  <a:gd name="connsiteX109" fmla="*/ 1083278 w 1229195"/>
                  <a:gd name="connsiteY109" fmla="*/ 515924 h 1217423"/>
                  <a:gd name="connsiteX110" fmla="*/ 1057787 w 1229195"/>
                  <a:gd name="connsiteY110" fmla="*/ 557298 h 1217423"/>
                  <a:gd name="connsiteX111" fmla="*/ 1056409 w 1229195"/>
                  <a:gd name="connsiteY111" fmla="*/ 570100 h 1217423"/>
                  <a:gd name="connsiteX112" fmla="*/ 1073616 w 1229195"/>
                  <a:gd name="connsiteY112" fmla="*/ 624817 h 1217423"/>
                  <a:gd name="connsiteX113" fmla="*/ 1074666 w 1229195"/>
                  <a:gd name="connsiteY113" fmla="*/ 630079 h 1217423"/>
                  <a:gd name="connsiteX114" fmla="*/ 1078062 w 1229195"/>
                  <a:gd name="connsiteY114" fmla="*/ 669371 h 1217423"/>
                  <a:gd name="connsiteX115" fmla="*/ 1084771 w 1229195"/>
                  <a:gd name="connsiteY115" fmla="*/ 679731 h 1217423"/>
                  <a:gd name="connsiteX116" fmla="*/ 1115429 w 1229195"/>
                  <a:gd name="connsiteY116" fmla="*/ 688615 h 1217423"/>
                  <a:gd name="connsiteX117" fmla="*/ 1128307 w 1229195"/>
                  <a:gd name="connsiteY117" fmla="*/ 706483 h 1217423"/>
                  <a:gd name="connsiteX118" fmla="*/ 1131210 w 1229195"/>
                  <a:gd name="connsiteY118" fmla="*/ 740201 h 1217423"/>
                  <a:gd name="connsiteX119" fmla="*/ 1126683 w 1229195"/>
                  <a:gd name="connsiteY119" fmla="*/ 756593 h 1217423"/>
                  <a:gd name="connsiteX120" fmla="*/ 1082359 w 1229195"/>
                  <a:gd name="connsiteY120" fmla="*/ 813785 h 1217423"/>
                  <a:gd name="connsiteX121" fmla="*/ 1082228 w 1229195"/>
                  <a:gd name="connsiteY121" fmla="*/ 831456 h 1217423"/>
                  <a:gd name="connsiteX122" fmla="*/ 1104964 w 1229195"/>
                  <a:gd name="connsiteY122" fmla="*/ 862093 h 1217423"/>
                  <a:gd name="connsiteX123" fmla="*/ 1106850 w 1229195"/>
                  <a:gd name="connsiteY123" fmla="*/ 865191 h 1217423"/>
                  <a:gd name="connsiteX124" fmla="*/ 1129438 w 1229195"/>
                  <a:gd name="connsiteY124" fmla="*/ 910138 h 1217423"/>
                  <a:gd name="connsiteX125" fmla="*/ 1133130 w 1229195"/>
                  <a:gd name="connsiteY125" fmla="*/ 914334 h 1217423"/>
                  <a:gd name="connsiteX126" fmla="*/ 1184703 w 1229195"/>
                  <a:gd name="connsiteY126" fmla="*/ 944545 h 1217423"/>
                  <a:gd name="connsiteX127" fmla="*/ 1194233 w 1229195"/>
                  <a:gd name="connsiteY127" fmla="*/ 962347 h 1217423"/>
                  <a:gd name="connsiteX128" fmla="*/ 1195857 w 1229195"/>
                  <a:gd name="connsiteY128" fmla="*/ 1013982 h 1217423"/>
                  <a:gd name="connsiteX129" fmla="*/ 1201713 w 1229195"/>
                  <a:gd name="connsiteY129" fmla="*/ 1024915 h 1217423"/>
                  <a:gd name="connsiteX130" fmla="*/ 1216591 w 1229195"/>
                  <a:gd name="connsiteY130" fmla="*/ 1031882 h 1217423"/>
                  <a:gd name="connsiteX131" fmla="*/ 1227205 w 1229195"/>
                  <a:gd name="connsiteY131" fmla="*/ 1048077 h 1217423"/>
                  <a:gd name="connsiteX132" fmla="*/ 1229009 w 1229195"/>
                  <a:gd name="connsiteY132" fmla="*/ 1062846 h 1217423"/>
                  <a:gd name="connsiteX133" fmla="*/ 1218248 w 1229195"/>
                  <a:gd name="connsiteY133" fmla="*/ 1085222 h 1217423"/>
                  <a:gd name="connsiteX134" fmla="*/ 1142267 w 1229195"/>
                  <a:gd name="connsiteY134" fmla="*/ 1119891 h 1217423"/>
                  <a:gd name="connsiteX135" fmla="*/ 1136804 w 1229195"/>
                  <a:gd name="connsiteY135" fmla="*/ 1127562 h 1217423"/>
                  <a:gd name="connsiteX136" fmla="*/ 1118939 w 1229195"/>
                  <a:gd name="connsiteY136" fmla="*/ 1202589 h 1217423"/>
                  <a:gd name="connsiteX137" fmla="*/ 1102684 w 1229195"/>
                  <a:gd name="connsiteY137" fmla="*/ 1217408 h 1217423"/>
                  <a:gd name="connsiteX138" fmla="*/ 791438 w 1229195"/>
                  <a:gd name="connsiteY138" fmla="*/ 1041045 h 1217423"/>
                  <a:gd name="connsiteX139" fmla="*/ 797574 w 1229195"/>
                  <a:gd name="connsiteY139" fmla="*/ 1042406 h 1217423"/>
                  <a:gd name="connsiteX140" fmla="*/ 818275 w 1229195"/>
                  <a:gd name="connsiteY140" fmla="*/ 1052093 h 1217423"/>
                  <a:gd name="connsiteX141" fmla="*/ 828216 w 1229195"/>
                  <a:gd name="connsiteY141" fmla="*/ 1064846 h 1217423"/>
                  <a:gd name="connsiteX142" fmla="*/ 851213 w 1229195"/>
                  <a:gd name="connsiteY142" fmla="*/ 1149938 h 1217423"/>
                  <a:gd name="connsiteX143" fmla="*/ 858120 w 1229195"/>
                  <a:gd name="connsiteY143" fmla="*/ 1157626 h 1217423"/>
                  <a:gd name="connsiteX144" fmla="*/ 922504 w 1229195"/>
                  <a:gd name="connsiteY144" fmla="*/ 1167822 h 1217423"/>
                  <a:gd name="connsiteX145" fmla="*/ 990876 w 1229195"/>
                  <a:gd name="connsiteY145" fmla="*/ 1185852 h 1217423"/>
                  <a:gd name="connsiteX146" fmla="*/ 1101569 w 1229195"/>
                  <a:gd name="connsiteY146" fmla="*/ 1208720 h 1217423"/>
                  <a:gd name="connsiteX147" fmla="*/ 1110557 w 1229195"/>
                  <a:gd name="connsiteY147" fmla="*/ 1200622 h 1217423"/>
                  <a:gd name="connsiteX148" fmla="*/ 1128421 w 1229195"/>
                  <a:gd name="connsiteY148" fmla="*/ 1125595 h 1217423"/>
                  <a:gd name="connsiteX149" fmla="*/ 1138673 w 1229195"/>
                  <a:gd name="connsiteY149" fmla="*/ 1112088 h 1217423"/>
                  <a:gd name="connsiteX150" fmla="*/ 1214672 w 1229195"/>
                  <a:gd name="connsiteY150" fmla="*/ 1077419 h 1217423"/>
                  <a:gd name="connsiteX151" fmla="*/ 1220447 w 1229195"/>
                  <a:gd name="connsiteY151" fmla="*/ 1063928 h 1217423"/>
                  <a:gd name="connsiteX152" fmla="*/ 1218642 w 1229195"/>
                  <a:gd name="connsiteY152" fmla="*/ 1049143 h 1217423"/>
                  <a:gd name="connsiteX153" fmla="*/ 1212934 w 1229195"/>
                  <a:gd name="connsiteY153" fmla="*/ 1039701 h 1217423"/>
                  <a:gd name="connsiteX154" fmla="*/ 1198039 w 1229195"/>
                  <a:gd name="connsiteY154" fmla="*/ 1032734 h 1217423"/>
                  <a:gd name="connsiteX155" fmla="*/ 1187245 w 1229195"/>
                  <a:gd name="connsiteY155" fmla="*/ 1014293 h 1217423"/>
                  <a:gd name="connsiteX156" fmla="*/ 1185621 w 1229195"/>
                  <a:gd name="connsiteY156" fmla="*/ 962625 h 1217423"/>
                  <a:gd name="connsiteX157" fmla="*/ 1180340 w 1229195"/>
                  <a:gd name="connsiteY157" fmla="*/ 951987 h 1217423"/>
                  <a:gd name="connsiteX158" fmla="*/ 1128782 w 1229195"/>
                  <a:gd name="connsiteY158" fmla="*/ 921776 h 1217423"/>
                  <a:gd name="connsiteX159" fmla="*/ 1121729 w 1229195"/>
                  <a:gd name="connsiteY159" fmla="*/ 914006 h 1217423"/>
                  <a:gd name="connsiteX160" fmla="*/ 1099125 w 1229195"/>
                  <a:gd name="connsiteY160" fmla="*/ 869010 h 1217423"/>
                  <a:gd name="connsiteX161" fmla="*/ 1098025 w 1229195"/>
                  <a:gd name="connsiteY161" fmla="*/ 867223 h 1217423"/>
                  <a:gd name="connsiteX162" fmla="*/ 1075290 w 1229195"/>
                  <a:gd name="connsiteY162" fmla="*/ 836587 h 1217423"/>
                  <a:gd name="connsiteX163" fmla="*/ 1075552 w 1229195"/>
                  <a:gd name="connsiteY163" fmla="*/ 808507 h 1217423"/>
                  <a:gd name="connsiteX164" fmla="*/ 1119875 w 1229195"/>
                  <a:gd name="connsiteY164" fmla="*/ 751315 h 1217423"/>
                  <a:gd name="connsiteX165" fmla="*/ 1122614 w 1229195"/>
                  <a:gd name="connsiteY165" fmla="*/ 740939 h 1217423"/>
                  <a:gd name="connsiteX166" fmla="*/ 1119711 w 1229195"/>
                  <a:gd name="connsiteY166" fmla="*/ 707220 h 1217423"/>
                  <a:gd name="connsiteX167" fmla="*/ 1113018 w 1229195"/>
                  <a:gd name="connsiteY167" fmla="*/ 696860 h 1217423"/>
                  <a:gd name="connsiteX168" fmla="*/ 1082343 w 1229195"/>
                  <a:gd name="connsiteY168" fmla="*/ 687976 h 1217423"/>
                  <a:gd name="connsiteX169" fmla="*/ 1069466 w 1229195"/>
                  <a:gd name="connsiteY169" fmla="*/ 670092 h 1217423"/>
                  <a:gd name="connsiteX170" fmla="*/ 1066071 w 1229195"/>
                  <a:gd name="connsiteY170" fmla="*/ 630817 h 1217423"/>
                  <a:gd name="connsiteX171" fmla="*/ 1065398 w 1229195"/>
                  <a:gd name="connsiteY171" fmla="*/ 627374 h 1217423"/>
                  <a:gd name="connsiteX172" fmla="*/ 1048190 w 1229195"/>
                  <a:gd name="connsiteY172" fmla="*/ 572657 h 1217423"/>
                  <a:gd name="connsiteX173" fmla="*/ 1050438 w 1229195"/>
                  <a:gd name="connsiteY173" fmla="*/ 552774 h 1217423"/>
                  <a:gd name="connsiteX174" fmla="*/ 1070827 w 1229195"/>
                  <a:gd name="connsiteY174" fmla="*/ 519678 h 1217423"/>
                  <a:gd name="connsiteX175" fmla="*/ 1059542 w 1229195"/>
                  <a:gd name="connsiteY175" fmla="*/ 514515 h 1217423"/>
                  <a:gd name="connsiteX176" fmla="*/ 1049437 w 1229195"/>
                  <a:gd name="connsiteY176" fmla="*/ 488746 h 1217423"/>
                  <a:gd name="connsiteX177" fmla="*/ 1088002 w 1229195"/>
                  <a:gd name="connsiteY177" fmla="*/ 344217 h 1217423"/>
                  <a:gd name="connsiteX178" fmla="*/ 1088462 w 1229195"/>
                  <a:gd name="connsiteY178" fmla="*/ 338316 h 1217423"/>
                  <a:gd name="connsiteX179" fmla="*/ 1083311 w 1229195"/>
                  <a:gd name="connsiteY179" fmla="*/ 287238 h 1217423"/>
                  <a:gd name="connsiteX180" fmla="*/ 1075388 w 1229195"/>
                  <a:gd name="connsiteY180" fmla="*/ 276895 h 1217423"/>
                  <a:gd name="connsiteX181" fmla="*/ 1041874 w 1229195"/>
                  <a:gd name="connsiteY181" fmla="*/ 274961 h 1217423"/>
                  <a:gd name="connsiteX182" fmla="*/ 1031672 w 1229195"/>
                  <a:gd name="connsiteY182" fmla="*/ 270059 h 1217423"/>
                  <a:gd name="connsiteX183" fmla="*/ 966450 w 1229195"/>
                  <a:gd name="connsiteY183" fmla="*/ 202229 h 1217423"/>
                  <a:gd name="connsiteX184" fmla="*/ 962546 w 1229195"/>
                  <a:gd name="connsiteY184" fmla="*/ 200016 h 1217423"/>
                  <a:gd name="connsiteX185" fmla="*/ 917435 w 1229195"/>
                  <a:gd name="connsiteY185" fmla="*/ 192525 h 1217423"/>
                  <a:gd name="connsiteX186" fmla="*/ 912334 w 1229195"/>
                  <a:gd name="connsiteY186" fmla="*/ 190640 h 1217423"/>
                  <a:gd name="connsiteX187" fmla="*/ 844521 w 1229195"/>
                  <a:gd name="connsiteY187" fmla="*/ 150725 h 1217423"/>
                  <a:gd name="connsiteX188" fmla="*/ 842487 w 1229195"/>
                  <a:gd name="connsiteY188" fmla="*/ 149955 h 1217423"/>
                  <a:gd name="connsiteX189" fmla="*/ 801838 w 1229195"/>
                  <a:gd name="connsiteY189" fmla="*/ 142546 h 1217423"/>
                  <a:gd name="connsiteX190" fmla="*/ 797934 w 1229195"/>
                  <a:gd name="connsiteY190" fmla="*/ 143250 h 1217423"/>
                  <a:gd name="connsiteX191" fmla="*/ 776183 w 1229195"/>
                  <a:gd name="connsiteY191" fmla="*/ 155381 h 1217423"/>
                  <a:gd name="connsiteX192" fmla="*/ 768637 w 1229195"/>
                  <a:gd name="connsiteY192" fmla="*/ 157249 h 1217423"/>
                  <a:gd name="connsiteX193" fmla="*/ 732450 w 1229195"/>
                  <a:gd name="connsiteY193" fmla="*/ 156085 h 1217423"/>
                  <a:gd name="connsiteX194" fmla="*/ 727414 w 1229195"/>
                  <a:gd name="connsiteY194" fmla="*/ 158413 h 1217423"/>
                  <a:gd name="connsiteX195" fmla="*/ 689702 w 1229195"/>
                  <a:gd name="connsiteY195" fmla="*/ 198262 h 1217423"/>
                  <a:gd name="connsiteX196" fmla="*/ 682599 w 1229195"/>
                  <a:gd name="connsiteY196" fmla="*/ 202721 h 1217423"/>
                  <a:gd name="connsiteX197" fmla="*/ 630468 w 1229195"/>
                  <a:gd name="connsiteY197" fmla="*/ 217949 h 1217423"/>
                  <a:gd name="connsiteX198" fmla="*/ 625826 w 1229195"/>
                  <a:gd name="connsiteY198" fmla="*/ 237734 h 1217423"/>
                  <a:gd name="connsiteX199" fmla="*/ 523810 w 1229195"/>
                  <a:gd name="connsiteY199" fmla="*/ 258896 h 1217423"/>
                  <a:gd name="connsiteX200" fmla="*/ 518790 w 1229195"/>
                  <a:gd name="connsiteY200" fmla="*/ 259028 h 1217423"/>
                  <a:gd name="connsiteX201" fmla="*/ 434000 w 1229195"/>
                  <a:gd name="connsiteY201" fmla="*/ 245799 h 1217423"/>
                  <a:gd name="connsiteX202" fmla="*/ 426208 w 1229195"/>
                  <a:gd name="connsiteY202" fmla="*/ 242062 h 1217423"/>
                  <a:gd name="connsiteX203" fmla="*/ 384756 w 1229195"/>
                  <a:gd name="connsiteY203" fmla="*/ 205491 h 1217423"/>
                  <a:gd name="connsiteX204" fmla="*/ 382114 w 1229195"/>
                  <a:gd name="connsiteY204" fmla="*/ 203967 h 1217423"/>
                  <a:gd name="connsiteX205" fmla="*/ 330755 w 1229195"/>
                  <a:gd name="connsiteY205" fmla="*/ 188361 h 1217423"/>
                  <a:gd name="connsiteX206" fmla="*/ 319305 w 1229195"/>
                  <a:gd name="connsiteY206" fmla="*/ 176395 h 1217423"/>
                  <a:gd name="connsiteX207" fmla="*/ 302474 w 1229195"/>
                  <a:gd name="connsiteY207" fmla="*/ 127465 h 1217423"/>
                  <a:gd name="connsiteX208" fmla="*/ 287711 w 1229195"/>
                  <a:gd name="connsiteY208" fmla="*/ 131317 h 1217423"/>
                  <a:gd name="connsiteX209" fmla="*/ 255658 w 1229195"/>
                  <a:gd name="connsiteY209" fmla="*/ 95746 h 1217423"/>
                  <a:gd name="connsiteX210" fmla="*/ 252984 w 1229195"/>
                  <a:gd name="connsiteY210" fmla="*/ 68962 h 1217423"/>
                  <a:gd name="connsiteX211" fmla="*/ 262776 w 1229195"/>
                  <a:gd name="connsiteY211" fmla="*/ 51127 h 1217423"/>
                  <a:gd name="connsiteX212" fmla="*/ 261383 w 1229195"/>
                  <a:gd name="connsiteY212" fmla="*/ 34358 h 1217423"/>
                  <a:gd name="connsiteX213" fmla="*/ 253788 w 1229195"/>
                  <a:gd name="connsiteY213" fmla="*/ 25637 h 1217423"/>
                  <a:gd name="connsiteX214" fmla="*/ 247357 w 1229195"/>
                  <a:gd name="connsiteY214" fmla="*/ 23146 h 1217423"/>
                  <a:gd name="connsiteX215" fmla="*/ 232823 w 1229195"/>
                  <a:gd name="connsiteY215" fmla="*/ 26686 h 1217423"/>
                  <a:gd name="connsiteX216" fmla="*/ 230133 w 1229195"/>
                  <a:gd name="connsiteY216" fmla="*/ 28080 h 1217423"/>
                  <a:gd name="connsiteX217" fmla="*/ 158891 w 1229195"/>
                  <a:gd name="connsiteY217" fmla="*/ 85862 h 1217423"/>
                  <a:gd name="connsiteX218" fmla="*/ 151215 w 1229195"/>
                  <a:gd name="connsiteY218" fmla="*/ 89206 h 1217423"/>
                  <a:gd name="connsiteX219" fmla="*/ 133023 w 1229195"/>
                  <a:gd name="connsiteY219" fmla="*/ 91419 h 1217423"/>
                  <a:gd name="connsiteX220" fmla="*/ 127774 w 1229195"/>
                  <a:gd name="connsiteY220" fmla="*/ 91058 h 1217423"/>
                  <a:gd name="connsiteX221" fmla="*/ 89405 w 1229195"/>
                  <a:gd name="connsiteY221" fmla="*/ 81239 h 1217423"/>
                  <a:gd name="connsiteX222" fmla="*/ 81170 w 1229195"/>
                  <a:gd name="connsiteY222" fmla="*/ 75944 h 1217423"/>
                  <a:gd name="connsiteX223" fmla="*/ 53890 w 1229195"/>
                  <a:gd name="connsiteY223" fmla="*/ 43931 h 1217423"/>
                  <a:gd name="connsiteX224" fmla="*/ 49675 w 1229195"/>
                  <a:gd name="connsiteY224" fmla="*/ 35899 h 1217423"/>
                  <a:gd name="connsiteX225" fmla="*/ 43048 w 1229195"/>
                  <a:gd name="connsiteY225" fmla="*/ 12671 h 1217423"/>
                  <a:gd name="connsiteX226" fmla="*/ 14079 w 1229195"/>
                  <a:gd name="connsiteY226" fmla="*/ 28424 h 1217423"/>
                  <a:gd name="connsiteX227" fmla="*/ 8895 w 1229195"/>
                  <a:gd name="connsiteY227" fmla="*/ 42849 h 1217423"/>
                  <a:gd name="connsiteX228" fmla="*/ 23380 w 1229195"/>
                  <a:gd name="connsiteY228" fmla="*/ 117794 h 1217423"/>
                  <a:gd name="connsiteX229" fmla="*/ 21707 w 1229195"/>
                  <a:gd name="connsiteY229" fmla="*/ 132661 h 1217423"/>
                  <a:gd name="connsiteX230" fmla="*/ 16884 w 1229195"/>
                  <a:gd name="connsiteY230" fmla="*/ 143234 h 1217423"/>
                  <a:gd name="connsiteX231" fmla="*/ 17146 w 1229195"/>
                  <a:gd name="connsiteY231" fmla="*/ 156823 h 1217423"/>
                  <a:gd name="connsiteX232" fmla="*/ 46919 w 1229195"/>
                  <a:gd name="connsiteY232" fmla="*/ 214785 h 1217423"/>
                  <a:gd name="connsiteX233" fmla="*/ 47625 w 1229195"/>
                  <a:gd name="connsiteY233" fmla="*/ 216326 h 1217423"/>
                  <a:gd name="connsiteX234" fmla="*/ 86731 w 1229195"/>
                  <a:gd name="connsiteY234" fmla="*/ 308811 h 1217423"/>
                  <a:gd name="connsiteX235" fmla="*/ 90701 w 1229195"/>
                  <a:gd name="connsiteY235" fmla="*/ 313745 h 1217423"/>
                  <a:gd name="connsiteX236" fmla="*/ 122033 w 1229195"/>
                  <a:gd name="connsiteY236" fmla="*/ 332825 h 1217423"/>
                  <a:gd name="connsiteX237" fmla="*/ 131235 w 1229195"/>
                  <a:gd name="connsiteY237" fmla="*/ 348840 h 1217423"/>
                  <a:gd name="connsiteX238" fmla="*/ 134023 w 1229195"/>
                  <a:gd name="connsiteY238" fmla="*/ 377706 h 1217423"/>
                  <a:gd name="connsiteX239" fmla="*/ 127363 w 1229195"/>
                  <a:gd name="connsiteY239" fmla="*/ 396656 h 1217423"/>
                  <a:gd name="connsiteX240" fmla="*/ 105103 w 1229195"/>
                  <a:gd name="connsiteY240" fmla="*/ 416998 h 1217423"/>
                  <a:gd name="connsiteX241" fmla="*/ 101511 w 1229195"/>
                  <a:gd name="connsiteY241" fmla="*/ 423686 h 1217423"/>
                  <a:gd name="connsiteX242" fmla="*/ 90554 w 1229195"/>
                  <a:gd name="connsiteY242" fmla="*/ 474797 h 1217423"/>
                  <a:gd name="connsiteX243" fmla="*/ 92029 w 1229195"/>
                  <a:gd name="connsiteY243" fmla="*/ 485730 h 1217423"/>
                  <a:gd name="connsiteX244" fmla="*/ 130135 w 1229195"/>
                  <a:gd name="connsiteY244" fmla="*/ 554053 h 1217423"/>
                  <a:gd name="connsiteX245" fmla="*/ 133630 w 1229195"/>
                  <a:gd name="connsiteY245" fmla="*/ 557806 h 1217423"/>
                  <a:gd name="connsiteX246" fmla="*/ 205429 w 1229195"/>
                  <a:gd name="connsiteY246" fmla="*/ 598901 h 1217423"/>
                  <a:gd name="connsiteX247" fmla="*/ 212254 w 1229195"/>
                  <a:gd name="connsiteY247" fmla="*/ 606032 h 1217423"/>
                  <a:gd name="connsiteX248" fmla="*/ 241370 w 1229195"/>
                  <a:gd name="connsiteY248" fmla="*/ 659159 h 1217423"/>
                  <a:gd name="connsiteX249" fmla="*/ 243749 w 1229195"/>
                  <a:gd name="connsiteY249" fmla="*/ 675420 h 1217423"/>
                  <a:gd name="connsiteX250" fmla="*/ 234645 w 1229195"/>
                  <a:gd name="connsiteY250" fmla="*/ 723137 h 1217423"/>
                  <a:gd name="connsiteX251" fmla="*/ 254411 w 1229195"/>
                  <a:gd name="connsiteY251" fmla="*/ 723137 h 1217423"/>
                  <a:gd name="connsiteX252" fmla="*/ 254411 w 1229195"/>
                  <a:gd name="connsiteY252" fmla="*/ 764002 h 1217423"/>
                  <a:gd name="connsiteX253" fmla="*/ 257216 w 1229195"/>
                  <a:gd name="connsiteY253" fmla="*/ 772903 h 1217423"/>
                  <a:gd name="connsiteX254" fmla="*/ 278935 w 1229195"/>
                  <a:gd name="connsiteY254" fmla="*/ 801114 h 1217423"/>
                  <a:gd name="connsiteX255" fmla="*/ 284463 w 1229195"/>
                  <a:gd name="connsiteY255" fmla="*/ 804245 h 1217423"/>
                  <a:gd name="connsiteX256" fmla="*/ 290072 w 1229195"/>
                  <a:gd name="connsiteY256" fmla="*/ 801032 h 1217423"/>
                  <a:gd name="connsiteX257" fmla="*/ 299685 w 1229195"/>
                  <a:gd name="connsiteY257" fmla="*/ 788279 h 1217423"/>
                  <a:gd name="connsiteX258" fmla="*/ 320764 w 1229195"/>
                  <a:gd name="connsiteY258" fmla="*/ 784476 h 1217423"/>
                  <a:gd name="connsiteX259" fmla="*/ 346650 w 1229195"/>
                  <a:gd name="connsiteY259" fmla="*/ 803016 h 1217423"/>
                  <a:gd name="connsiteX260" fmla="*/ 352424 w 1229195"/>
                  <a:gd name="connsiteY260" fmla="*/ 803819 h 1217423"/>
                  <a:gd name="connsiteX261" fmla="*/ 371993 w 1229195"/>
                  <a:gd name="connsiteY261" fmla="*/ 795885 h 1217423"/>
                  <a:gd name="connsiteX262" fmla="*/ 392318 w 1229195"/>
                  <a:gd name="connsiteY262" fmla="*/ 805687 h 1217423"/>
                  <a:gd name="connsiteX263" fmla="*/ 435705 w 1229195"/>
                  <a:gd name="connsiteY263" fmla="*/ 904892 h 1217423"/>
                  <a:gd name="connsiteX264" fmla="*/ 474206 w 1229195"/>
                  <a:gd name="connsiteY264" fmla="*/ 977771 h 1217423"/>
                  <a:gd name="connsiteX265" fmla="*/ 478782 w 1229195"/>
                  <a:gd name="connsiteY265" fmla="*/ 982198 h 1217423"/>
                  <a:gd name="connsiteX266" fmla="*/ 534309 w 1229195"/>
                  <a:gd name="connsiteY266" fmla="*/ 1003458 h 1217423"/>
                  <a:gd name="connsiteX267" fmla="*/ 539804 w 1229195"/>
                  <a:gd name="connsiteY267" fmla="*/ 1007031 h 1217423"/>
                  <a:gd name="connsiteX268" fmla="*/ 600367 w 1229195"/>
                  <a:gd name="connsiteY268" fmla="*/ 1066256 h 1217423"/>
                  <a:gd name="connsiteX269" fmla="*/ 603057 w 1229195"/>
                  <a:gd name="connsiteY269" fmla="*/ 1068010 h 1217423"/>
                  <a:gd name="connsiteX270" fmla="*/ 674315 w 1229195"/>
                  <a:gd name="connsiteY270" fmla="*/ 1093516 h 1217423"/>
                  <a:gd name="connsiteX271" fmla="*/ 679367 w 1229195"/>
                  <a:gd name="connsiteY271" fmla="*/ 1092926 h 1217423"/>
                  <a:gd name="connsiteX272" fmla="*/ 738257 w 1229195"/>
                  <a:gd name="connsiteY272" fmla="*/ 1057093 h 1217423"/>
                  <a:gd name="connsiteX273" fmla="*/ 741734 w 1229195"/>
                  <a:gd name="connsiteY273" fmla="*/ 1055536 h 1217423"/>
                  <a:gd name="connsiteX274" fmla="*/ 787321 w 1229195"/>
                  <a:gd name="connsiteY274" fmla="*/ 1041668 h 1217423"/>
                  <a:gd name="connsiteX275" fmla="*/ 791438 w 1229195"/>
                  <a:gd name="connsiteY275" fmla="*/ 1041062 h 121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229195" h="1217423">
                    <a:moveTo>
                      <a:pt x="1102668" y="1217424"/>
                    </a:moveTo>
                    <a:cubicBezTo>
                      <a:pt x="1101733" y="1217424"/>
                      <a:pt x="1100765" y="1217326"/>
                      <a:pt x="1099813" y="1217145"/>
                    </a:cubicBezTo>
                    <a:lnTo>
                      <a:pt x="988907" y="1194213"/>
                    </a:lnTo>
                    <a:lnTo>
                      <a:pt x="920274" y="1176132"/>
                    </a:lnTo>
                    <a:lnTo>
                      <a:pt x="856791" y="1166133"/>
                    </a:lnTo>
                    <a:cubicBezTo>
                      <a:pt x="850262" y="1165100"/>
                      <a:pt x="844964" y="1159757"/>
                      <a:pt x="842929" y="1152167"/>
                    </a:cubicBezTo>
                    <a:lnTo>
                      <a:pt x="819932" y="1067075"/>
                    </a:lnTo>
                    <a:cubicBezTo>
                      <a:pt x="819030" y="1063699"/>
                      <a:pt x="817044" y="1061010"/>
                      <a:pt x="814633" y="1059879"/>
                    </a:cubicBezTo>
                    <a:lnTo>
                      <a:pt x="793948" y="1050208"/>
                    </a:lnTo>
                    <a:cubicBezTo>
                      <a:pt x="792620" y="1049602"/>
                      <a:pt x="791241" y="1049471"/>
                      <a:pt x="789863" y="1049880"/>
                    </a:cubicBezTo>
                    <a:lnTo>
                      <a:pt x="744261" y="1063764"/>
                    </a:lnTo>
                    <a:cubicBezTo>
                      <a:pt x="743753" y="1063912"/>
                      <a:pt x="743260" y="1064141"/>
                      <a:pt x="742719" y="1064453"/>
                    </a:cubicBezTo>
                    <a:lnTo>
                      <a:pt x="683863" y="1100253"/>
                    </a:lnTo>
                    <a:cubicBezTo>
                      <a:pt x="680024" y="1102581"/>
                      <a:pt x="675628" y="1103073"/>
                      <a:pt x="671445" y="1101597"/>
                    </a:cubicBezTo>
                    <a:lnTo>
                      <a:pt x="600170" y="1076091"/>
                    </a:lnTo>
                    <a:cubicBezTo>
                      <a:pt x="598005" y="1075304"/>
                      <a:pt x="596053" y="1074075"/>
                      <a:pt x="594347" y="1072387"/>
                    </a:cubicBezTo>
                    <a:lnTo>
                      <a:pt x="533800" y="1013178"/>
                    </a:lnTo>
                    <a:cubicBezTo>
                      <a:pt x="533013" y="1012408"/>
                      <a:pt x="532160" y="1011834"/>
                      <a:pt x="531241" y="1011506"/>
                    </a:cubicBezTo>
                    <a:lnTo>
                      <a:pt x="475698" y="990229"/>
                    </a:lnTo>
                    <a:cubicBezTo>
                      <a:pt x="471942" y="988787"/>
                      <a:pt x="468726" y="985787"/>
                      <a:pt x="466610" y="981771"/>
                    </a:cubicBezTo>
                    <a:lnTo>
                      <a:pt x="427422" y="907499"/>
                    </a:lnTo>
                    <a:lnTo>
                      <a:pt x="384443" y="809130"/>
                    </a:lnTo>
                    <a:cubicBezTo>
                      <a:pt x="382475" y="804605"/>
                      <a:pt x="378669" y="802540"/>
                      <a:pt x="375241" y="803852"/>
                    </a:cubicBezTo>
                    <a:lnTo>
                      <a:pt x="355672" y="811785"/>
                    </a:lnTo>
                    <a:cubicBezTo>
                      <a:pt x="351046" y="813670"/>
                      <a:pt x="345911" y="813031"/>
                      <a:pt x="341663" y="810015"/>
                    </a:cubicBezTo>
                    <a:lnTo>
                      <a:pt x="315777" y="791475"/>
                    </a:lnTo>
                    <a:cubicBezTo>
                      <a:pt x="312759" y="789279"/>
                      <a:pt x="309117" y="790066"/>
                      <a:pt x="306575" y="793459"/>
                    </a:cubicBezTo>
                    <a:lnTo>
                      <a:pt x="296946" y="806212"/>
                    </a:lnTo>
                    <a:cubicBezTo>
                      <a:pt x="293780" y="810408"/>
                      <a:pt x="289269" y="812834"/>
                      <a:pt x="284545" y="812851"/>
                    </a:cubicBezTo>
                    <a:lnTo>
                      <a:pt x="284479" y="812851"/>
                    </a:lnTo>
                    <a:cubicBezTo>
                      <a:pt x="279804" y="812851"/>
                      <a:pt x="275293" y="810490"/>
                      <a:pt x="272127" y="806376"/>
                    </a:cubicBezTo>
                    <a:lnTo>
                      <a:pt x="250409" y="778165"/>
                    </a:lnTo>
                    <a:cubicBezTo>
                      <a:pt x="247456" y="774345"/>
                      <a:pt x="245815" y="769313"/>
                      <a:pt x="245815" y="764019"/>
                    </a:cubicBezTo>
                    <a:lnTo>
                      <a:pt x="245815" y="731759"/>
                    </a:lnTo>
                    <a:lnTo>
                      <a:pt x="224261" y="731759"/>
                    </a:lnTo>
                    <a:lnTo>
                      <a:pt x="235317" y="673829"/>
                    </a:lnTo>
                    <a:cubicBezTo>
                      <a:pt x="236006" y="670174"/>
                      <a:pt x="235465" y="666355"/>
                      <a:pt x="233808" y="663322"/>
                    </a:cubicBezTo>
                    <a:lnTo>
                      <a:pt x="204707" y="610212"/>
                    </a:lnTo>
                    <a:cubicBezTo>
                      <a:pt x="203772" y="608507"/>
                      <a:pt x="202542" y="607179"/>
                      <a:pt x="201164" y="606376"/>
                    </a:cubicBezTo>
                    <a:lnTo>
                      <a:pt x="129365" y="565265"/>
                    </a:lnTo>
                    <a:cubicBezTo>
                      <a:pt x="126642" y="563707"/>
                      <a:pt x="124312" y="561281"/>
                      <a:pt x="122606" y="558249"/>
                    </a:cubicBezTo>
                    <a:lnTo>
                      <a:pt x="84516" y="489943"/>
                    </a:lnTo>
                    <a:cubicBezTo>
                      <a:pt x="81761" y="485009"/>
                      <a:pt x="80892" y="478846"/>
                      <a:pt x="82155" y="473026"/>
                    </a:cubicBezTo>
                    <a:lnTo>
                      <a:pt x="93113" y="421932"/>
                    </a:lnTo>
                    <a:cubicBezTo>
                      <a:pt x="94064" y="417441"/>
                      <a:pt x="96279" y="413425"/>
                      <a:pt x="99313" y="410671"/>
                    </a:cubicBezTo>
                    <a:lnTo>
                      <a:pt x="121573" y="390345"/>
                    </a:lnTo>
                    <a:cubicBezTo>
                      <a:pt x="124379" y="387788"/>
                      <a:pt x="125887" y="383165"/>
                      <a:pt x="125461" y="378559"/>
                    </a:cubicBezTo>
                    <a:lnTo>
                      <a:pt x="122672" y="349692"/>
                    </a:lnTo>
                    <a:cubicBezTo>
                      <a:pt x="122262" y="345512"/>
                      <a:pt x="120327" y="341873"/>
                      <a:pt x="117570" y="340201"/>
                    </a:cubicBezTo>
                    <a:lnTo>
                      <a:pt x="86239" y="321137"/>
                    </a:lnTo>
                    <a:cubicBezTo>
                      <a:pt x="83008" y="319187"/>
                      <a:pt x="80466" y="316089"/>
                      <a:pt x="78809" y="312187"/>
                    </a:cubicBezTo>
                    <a:lnTo>
                      <a:pt x="39685" y="219670"/>
                    </a:lnTo>
                    <a:lnTo>
                      <a:pt x="9502" y="160806"/>
                    </a:lnTo>
                    <a:cubicBezTo>
                      <a:pt x="6205" y="154413"/>
                      <a:pt x="6041" y="146316"/>
                      <a:pt x="9059" y="139693"/>
                    </a:cubicBezTo>
                    <a:lnTo>
                      <a:pt x="13882" y="129120"/>
                    </a:lnTo>
                    <a:cubicBezTo>
                      <a:pt x="15195" y="126252"/>
                      <a:pt x="15571" y="122728"/>
                      <a:pt x="14948" y="119449"/>
                    </a:cubicBezTo>
                    <a:lnTo>
                      <a:pt x="464" y="44504"/>
                    </a:lnTo>
                    <a:cubicBezTo>
                      <a:pt x="-1422" y="34833"/>
                      <a:pt x="2580" y="24916"/>
                      <a:pt x="9978" y="20900"/>
                    </a:cubicBezTo>
                    <a:lnTo>
                      <a:pt x="48347" y="0"/>
                    </a:lnTo>
                    <a:lnTo>
                      <a:pt x="57926" y="33555"/>
                    </a:lnTo>
                    <a:cubicBezTo>
                      <a:pt x="58468" y="35407"/>
                      <a:pt x="59321" y="37079"/>
                      <a:pt x="60436" y="38390"/>
                    </a:cubicBezTo>
                    <a:lnTo>
                      <a:pt x="87715" y="70387"/>
                    </a:lnTo>
                    <a:cubicBezTo>
                      <a:pt x="88831" y="71699"/>
                      <a:pt x="90160" y="72584"/>
                      <a:pt x="91554" y="72928"/>
                    </a:cubicBezTo>
                    <a:lnTo>
                      <a:pt x="129939" y="82764"/>
                    </a:lnTo>
                    <a:cubicBezTo>
                      <a:pt x="130595" y="82944"/>
                      <a:pt x="131301" y="82993"/>
                      <a:pt x="131990" y="82911"/>
                    </a:cubicBezTo>
                    <a:lnTo>
                      <a:pt x="150149" y="80698"/>
                    </a:lnTo>
                    <a:cubicBezTo>
                      <a:pt x="151297" y="80551"/>
                      <a:pt x="152445" y="80026"/>
                      <a:pt x="153462" y="79207"/>
                    </a:cubicBezTo>
                    <a:lnTo>
                      <a:pt x="224720" y="21408"/>
                    </a:lnTo>
                    <a:cubicBezTo>
                      <a:pt x="226590" y="19916"/>
                      <a:pt x="228624" y="18884"/>
                      <a:pt x="230773" y="18359"/>
                    </a:cubicBezTo>
                    <a:lnTo>
                      <a:pt x="245306" y="14818"/>
                    </a:lnTo>
                    <a:cubicBezTo>
                      <a:pt x="250786" y="13458"/>
                      <a:pt x="256330" y="15441"/>
                      <a:pt x="260283" y="20015"/>
                    </a:cubicBezTo>
                    <a:lnTo>
                      <a:pt x="267879" y="28719"/>
                    </a:lnTo>
                    <a:cubicBezTo>
                      <a:pt x="273915" y="35669"/>
                      <a:pt x="274932" y="46832"/>
                      <a:pt x="270339" y="55258"/>
                    </a:cubicBezTo>
                    <a:lnTo>
                      <a:pt x="260546" y="73092"/>
                    </a:lnTo>
                    <a:cubicBezTo>
                      <a:pt x="257659" y="78403"/>
                      <a:pt x="258315" y="85829"/>
                      <a:pt x="262055" y="89993"/>
                    </a:cubicBezTo>
                    <a:lnTo>
                      <a:pt x="290614" y="121679"/>
                    </a:lnTo>
                    <a:lnTo>
                      <a:pt x="308035" y="117138"/>
                    </a:lnTo>
                    <a:lnTo>
                      <a:pt x="327441" y="173609"/>
                    </a:lnTo>
                    <a:cubicBezTo>
                      <a:pt x="328605" y="176936"/>
                      <a:pt x="330771" y="179378"/>
                      <a:pt x="333281" y="180149"/>
                    </a:cubicBezTo>
                    <a:lnTo>
                      <a:pt x="384641" y="195771"/>
                    </a:lnTo>
                    <a:cubicBezTo>
                      <a:pt x="386757" y="196410"/>
                      <a:pt x="388708" y="197541"/>
                      <a:pt x="390448" y="199082"/>
                    </a:cubicBezTo>
                    <a:lnTo>
                      <a:pt x="431884" y="235636"/>
                    </a:lnTo>
                    <a:cubicBezTo>
                      <a:pt x="432966" y="236570"/>
                      <a:pt x="434098" y="237144"/>
                      <a:pt x="435312" y="237341"/>
                    </a:cubicBezTo>
                    <a:lnTo>
                      <a:pt x="520087" y="250569"/>
                    </a:lnTo>
                    <a:cubicBezTo>
                      <a:pt x="520694" y="250651"/>
                      <a:pt x="521399" y="250651"/>
                      <a:pt x="522038" y="250520"/>
                    </a:cubicBezTo>
                    <a:lnTo>
                      <a:pt x="618690" y="230473"/>
                    </a:lnTo>
                    <a:lnTo>
                      <a:pt x="623233" y="211130"/>
                    </a:lnTo>
                    <a:lnTo>
                      <a:pt x="680171" y="194508"/>
                    </a:lnTo>
                    <a:cubicBezTo>
                      <a:pt x="681335" y="194164"/>
                      <a:pt x="682452" y="193443"/>
                      <a:pt x="683452" y="192394"/>
                    </a:cubicBezTo>
                    <a:lnTo>
                      <a:pt x="721165" y="152528"/>
                    </a:lnTo>
                    <a:cubicBezTo>
                      <a:pt x="724363" y="149168"/>
                      <a:pt x="728234" y="147463"/>
                      <a:pt x="732730" y="147512"/>
                    </a:cubicBezTo>
                    <a:lnTo>
                      <a:pt x="768916" y="148676"/>
                    </a:lnTo>
                    <a:cubicBezTo>
                      <a:pt x="769900" y="148709"/>
                      <a:pt x="770999" y="148447"/>
                      <a:pt x="771983" y="147889"/>
                    </a:cubicBezTo>
                    <a:lnTo>
                      <a:pt x="793751" y="135743"/>
                    </a:lnTo>
                    <a:cubicBezTo>
                      <a:pt x="796802" y="134071"/>
                      <a:pt x="800165" y="133530"/>
                      <a:pt x="803380" y="134104"/>
                    </a:cubicBezTo>
                    <a:lnTo>
                      <a:pt x="844013" y="141513"/>
                    </a:lnTo>
                    <a:cubicBezTo>
                      <a:pt x="845702" y="141824"/>
                      <a:pt x="847359" y="142431"/>
                      <a:pt x="848885" y="143349"/>
                    </a:cubicBezTo>
                    <a:lnTo>
                      <a:pt x="916714" y="183280"/>
                    </a:lnTo>
                    <a:cubicBezTo>
                      <a:pt x="917403" y="183690"/>
                      <a:pt x="918108" y="183952"/>
                      <a:pt x="918863" y="184083"/>
                    </a:cubicBezTo>
                    <a:lnTo>
                      <a:pt x="963956" y="191574"/>
                    </a:lnTo>
                    <a:cubicBezTo>
                      <a:pt x="967188" y="192115"/>
                      <a:pt x="970190" y="193738"/>
                      <a:pt x="972651" y="196295"/>
                    </a:cubicBezTo>
                    <a:lnTo>
                      <a:pt x="1037889" y="264126"/>
                    </a:lnTo>
                    <a:cubicBezTo>
                      <a:pt x="1039217" y="265535"/>
                      <a:pt x="1040759" y="266306"/>
                      <a:pt x="1042367" y="266404"/>
                    </a:cubicBezTo>
                    <a:lnTo>
                      <a:pt x="1075897" y="268338"/>
                    </a:lnTo>
                    <a:cubicBezTo>
                      <a:pt x="1084148" y="268830"/>
                      <a:pt x="1090873" y="276420"/>
                      <a:pt x="1091890" y="286419"/>
                    </a:cubicBezTo>
                    <a:lnTo>
                      <a:pt x="1097041" y="337497"/>
                    </a:lnTo>
                    <a:cubicBezTo>
                      <a:pt x="1097336" y="340496"/>
                      <a:pt x="1097090" y="343594"/>
                      <a:pt x="1096319" y="346479"/>
                    </a:cubicBezTo>
                    <a:lnTo>
                      <a:pt x="1057754" y="491008"/>
                    </a:lnTo>
                    <a:cubicBezTo>
                      <a:pt x="1056048" y="497434"/>
                      <a:pt x="1058492" y="504630"/>
                      <a:pt x="1063118" y="506728"/>
                    </a:cubicBezTo>
                    <a:lnTo>
                      <a:pt x="1083278" y="515924"/>
                    </a:lnTo>
                    <a:lnTo>
                      <a:pt x="1057787" y="557298"/>
                    </a:lnTo>
                    <a:cubicBezTo>
                      <a:pt x="1055588" y="560888"/>
                      <a:pt x="1055047" y="565806"/>
                      <a:pt x="1056409" y="570100"/>
                    </a:cubicBezTo>
                    <a:lnTo>
                      <a:pt x="1073616" y="624817"/>
                    </a:lnTo>
                    <a:cubicBezTo>
                      <a:pt x="1074157" y="626489"/>
                      <a:pt x="1074486" y="628276"/>
                      <a:pt x="1074666" y="630079"/>
                    </a:cubicBezTo>
                    <a:lnTo>
                      <a:pt x="1078062" y="669371"/>
                    </a:lnTo>
                    <a:cubicBezTo>
                      <a:pt x="1078505" y="674452"/>
                      <a:pt x="1081260" y="678714"/>
                      <a:pt x="1084771" y="679731"/>
                    </a:cubicBezTo>
                    <a:lnTo>
                      <a:pt x="1115429" y="688615"/>
                    </a:lnTo>
                    <a:cubicBezTo>
                      <a:pt x="1122369" y="690615"/>
                      <a:pt x="1127552" y="697795"/>
                      <a:pt x="1128307" y="706483"/>
                    </a:cubicBezTo>
                    <a:lnTo>
                      <a:pt x="1131210" y="740201"/>
                    </a:lnTo>
                    <a:cubicBezTo>
                      <a:pt x="1131751" y="746217"/>
                      <a:pt x="1130095" y="752200"/>
                      <a:pt x="1126683" y="756593"/>
                    </a:cubicBezTo>
                    <a:lnTo>
                      <a:pt x="1082359" y="813785"/>
                    </a:lnTo>
                    <a:cubicBezTo>
                      <a:pt x="1078702" y="818506"/>
                      <a:pt x="1078620" y="826604"/>
                      <a:pt x="1082228" y="831456"/>
                    </a:cubicBezTo>
                    <a:lnTo>
                      <a:pt x="1104964" y="862093"/>
                    </a:lnTo>
                    <a:cubicBezTo>
                      <a:pt x="1105669" y="863043"/>
                      <a:pt x="1106309" y="864092"/>
                      <a:pt x="1106850" y="865191"/>
                    </a:cubicBezTo>
                    <a:lnTo>
                      <a:pt x="1129438" y="910138"/>
                    </a:lnTo>
                    <a:cubicBezTo>
                      <a:pt x="1130373" y="912023"/>
                      <a:pt x="1131653" y="913466"/>
                      <a:pt x="1133130" y="914334"/>
                    </a:cubicBezTo>
                    <a:lnTo>
                      <a:pt x="1184703" y="944545"/>
                    </a:lnTo>
                    <a:cubicBezTo>
                      <a:pt x="1190346" y="947856"/>
                      <a:pt x="1194004" y="954675"/>
                      <a:pt x="1194233" y="962347"/>
                    </a:cubicBezTo>
                    <a:lnTo>
                      <a:pt x="1195857" y="1013982"/>
                    </a:lnTo>
                    <a:cubicBezTo>
                      <a:pt x="1196021" y="1018949"/>
                      <a:pt x="1198367" y="1023358"/>
                      <a:pt x="1201713" y="1024915"/>
                    </a:cubicBezTo>
                    <a:lnTo>
                      <a:pt x="1216591" y="1031882"/>
                    </a:lnTo>
                    <a:cubicBezTo>
                      <a:pt x="1222251" y="1034521"/>
                      <a:pt x="1226319" y="1040733"/>
                      <a:pt x="1227205" y="1048077"/>
                    </a:cubicBezTo>
                    <a:lnTo>
                      <a:pt x="1229009" y="1062846"/>
                    </a:lnTo>
                    <a:cubicBezTo>
                      <a:pt x="1230191" y="1072436"/>
                      <a:pt x="1225663" y="1081845"/>
                      <a:pt x="1218248" y="1085222"/>
                    </a:cubicBezTo>
                    <a:lnTo>
                      <a:pt x="1142267" y="1119891"/>
                    </a:lnTo>
                    <a:cubicBezTo>
                      <a:pt x="1139708" y="1121055"/>
                      <a:pt x="1137673" y="1123940"/>
                      <a:pt x="1136804" y="1127562"/>
                    </a:cubicBezTo>
                    <a:lnTo>
                      <a:pt x="1118939" y="1202589"/>
                    </a:lnTo>
                    <a:cubicBezTo>
                      <a:pt x="1116824" y="1211490"/>
                      <a:pt x="1110115" y="1217408"/>
                      <a:pt x="1102684" y="1217408"/>
                    </a:cubicBezTo>
                    <a:close/>
                    <a:moveTo>
                      <a:pt x="791438" y="1041045"/>
                    </a:moveTo>
                    <a:cubicBezTo>
                      <a:pt x="793522" y="1041045"/>
                      <a:pt x="795621" y="1041504"/>
                      <a:pt x="797574" y="1042406"/>
                    </a:cubicBezTo>
                    <a:lnTo>
                      <a:pt x="818275" y="1052093"/>
                    </a:lnTo>
                    <a:cubicBezTo>
                      <a:pt x="823015" y="1054323"/>
                      <a:pt x="826625" y="1058978"/>
                      <a:pt x="828216" y="1064846"/>
                    </a:cubicBezTo>
                    <a:lnTo>
                      <a:pt x="851213" y="1149938"/>
                    </a:lnTo>
                    <a:cubicBezTo>
                      <a:pt x="852346" y="1154134"/>
                      <a:pt x="855052" y="1157150"/>
                      <a:pt x="858120" y="1157626"/>
                    </a:cubicBezTo>
                    <a:lnTo>
                      <a:pt x="922504" y="1167822"/>
                    </a:lnTo>
                    <a:lnTo>
                      <a:pt x="990876" y="1185852"/>
                    </a:lnTo>
                    <a:lnTo>
                      <a:pt x="1101569" y="1208720"/>
                    </a:lnTo>
                    <a:cubicBezTo>
                      <a:pt x="1105210" y="1209441"/>
                      <a:pt x="1109278" y="1206048"/>
                      <a:pt x="1110557" y="1200622"/>
                    </a:cubicBezTo>
                    <a:lnTo>
                      <a:pt x="1128421" y="1125595"/>
                    </a:lnTo>
                    <a:cubicBezTo>
                      <a:pt x="1129898" y="1119399"/>
                      <a:pt x="1133736" y="1114350"/>
                      <a:pt x="1138673" y="1112088"/>
                    </a:cubicBezTo>
                    <a:lnTo>
                      <a:pt x="1214672" y="1077419"/>
                    </a:lnTo>
                    <a:cubicBezTo>
                      <a:pt x="1218692" y="1075600"/>
                      <a:pt x="1221185" y="1069797"/>
                      <a:pt x="1220447" y="1063928"/>
                    </a:cubicBezTo>
                    <a:lnTo>
                      <a:pt x="1218642" y="1049143"/>
                    </a:lnTo>
                    <a:cubicBezTo>
                      <a:pt x="1218117" y="1044782"/>
                      <a:pt x="1215870" y="1041078"/>
                      <a:pt x="1212934" y="1039701"/>
                    </a:cubicBezTo>
                    <a:lnTo>
                      <a:pt x="1198039" y="1032734"/>
                    </a:lnTo>
                    <a:cubicBezTo>
                      <a:pt x="1191756" y="1029783"/>
                      <a:pt x="1187524" y="1022538"/>
                      <a:pt x="1187245" y="1014293"/>
                    </a:cubicBezTo>
                    <a:lnTo>
                      <a:pt x="1185621" y="962625"/>
                    </a:lnTo>
                    <a:cubicBezTo>
                      <a:pt x="1185490" y="957954"/>
                      <a:pt x="1183423" y="953790"/>
                      <a:pt x="1180340" y="951987"/>
                    </a:cubicBezTo>
                    <a:lnTo>
                      <a:pt x="1128782" y="921776"/>
                    </a:lnTo>
                    <a:cubicBezTo>
                      <a:pt x="1125863" y="920071"/>
                      <a:pt x="1123402" y="917383"/>
                      <a:pt x="1121729" y="914006"/>
                    </a:cubicBezTo>
                    <a:lnTo>
                      <a:pt x="1099125" y="869010"/>
                    </a:lnTo>
                    <a:cubicBezTo>
                      <a:pt x="1098812" y="868338"/>
                      <a:pt x="1098435" y="867764"/>
                      <a:pt x="1098025" y="867223"/>
                    </a:cubicBezTo>
                    <a:lnTo>
                      <a:pt x="1075290" y="836587"/>
                    </a:lnTo>
                    <a:cubicBezTo>
                      <a:pt x="1069401" y="828620"/>
                      <a:pt x="1069515" y="816293"/>
                      <a:pt x="1075552" y="808507"/>
                    </a:cubicBezTo>
                    <a:lnTo>
                      <a:pt x="1119875" y="751315"/>
                    </a:lnTo>
                    <a:cubicBezTo>
                      <a:pt x="1121925" y="748659"/>
                      <a:pt x="1122942" y="744774"/>
                      <a:pt x="1122614" y="740939"/>
                    </a:cubicBezTo>
                    <a:lnTo>
                      <a:pt x="1119711" y="707220"/>
                    </a:lnTo>
                    <a:cubicBezTo>
                      <a:pt x="1119268" y="702122"/>
                      <a:pt x="1116513" y="697877"/>
                      <a:pt x="1113018" y="696860"/>
                    </a:cubicBezTo>
                    <a:lnTo>
                      <a:pt x="1082343" y="687976"/>
                    </a:lnTo>
                    <a:cubicBezTo>
                      <a:pt x="1075404" y="685959"/>
                      <a:pt x="1070221" y="678763"/>
                      <a:pt x="1069466" y="670092"/>
                    </a:cubicBezTo>
                    <a:lnTo>
                      <a:pt x="1066071" y="630817"/>
                    </a:lnTo>
                    <a:cubicBezTo>
                      <a:pt x="1065973" y="629637"/>
                      <a:pt x="1065726" y="628473"/>
                      <a:pt x="1065398" y="627374"/>
                    </a:cubicBezTo>
                    <a:lnTo>
                      <a:pt x="1048190" y="572657"/>
                    </a:lnTo>
                    <a:cubicBezTo>
                      <a:pt x="1046107" y="566051"/>
                      <a:pt x="1046960" y="558429"/>
                      <a:pt x="1050438" y="552774"/>
                    </a:cubicBezTo>
                    <a:lnTo>
                      <a:pt x="1070827" y="519678"/>
                    </a:lnTo>
                    <a:lnTo>
                      <a:pt x="1059542" y="514515"/>
                    </a:lnTo>
                    <a:cubicBezTo>
                      <a:pt x="1051045" y="510646"/>
                      <a:pt x="1046599" y="499336"/>
                      <a:pt x="1049437" y="488746"/>
                    </a:cubicBezTo>
                    <a:lnTo>
                      <a:pt x="1088002" y="344217"/>
                    </a:lnTo>
                    <a:cubicBezTo>
                      <a:pt x="1088511" y="342332"/>
                      <a:pt x="1088659" y="340300"/>
                      <a:pt x="1088462" y="338316"/>
                    </a:cubicBezTo>
                    <a:lnTo>
                      <a:pt x="1083311" y="287238"/>
                    </a:lnTo>
                    <a:cubicBezTo>
                      <a:pt x="1082737" y="281567"/>
                      <a:pt x="1079341" y="277125"/>
                      <a:pt x="1075388" y="276895"/>
                    </a:cubicBezTo>
                    <a:lnTo>
                      <a:pt x="1041874" y="274961"/>
                    </a:lnTo>
                    <a:cubicBezTo>
                      <a:pt x="1038135" y="274748"/>
                      <a:pt x="1034494" y="273010"/>
                      <a:pt x="1031672" y="270059"/>
                    </a:cubicBezTo>
                    <a:lnTo>
                      <a:pt x="966450" y="202229"/>
                    </a:lnTo>
                    <a:cubicBezTo>
                      <a:pt x="965286" y="201016"/>
                      <a:pt x="963924" y="200262"/>
                      <a:pt x="962546" y="200016"/>
                    </a:cubicBezTo>
                    <a:lnTo>
                      <a:pt x="917435" y="192525"/>
                    </a:lnTo>
                    <a:cubicBezTo>
                      <a:pt x="915631" y="192214"/>
                      <a:pt x="913909" y="191591"/>
                      <a:pt x="912334" y="190640"/>
                    </a:cubicBezTo>
                    <a:lnTo>
                      <a:pt x="844521" y="150725"/>
                    </a:lnTo>
                    <a:cubicBezTo>
                      <a:pt x="843865" y="150332"/>
                      <a:pt x="843176" y="150086"/>
                      <a:pt x="842487" y="149955"/>
                    </a:cubicBezTo>
                    <a:lnTo>
                      <a:pt x="801838" y="142546"/>
                    </a:lnTo>
                    <a:cubicBezTo>
                      <a:pt x="800509" y="142283"/>
                      <a:pt x="799230" y="142546"/>
                      <a:pt x="797934" y="143250"/>
                    </a:cubicBezTo>
                    <a:lnTo>
                      <a:pt x="776183" y="155381"/>
                    </a:lnTo>
                    <a:cubicBezTo>
                      <a:pt x="773853" y="156676"/>
                      <a:pt x="771507" y="157118"/>
                      <a:pt x="768637" y="157249"/>
                    </a:cubicBezTo>
                    <a:lnTo>
                      <a:pt x="732450" y="156085"/>
                    </a:lnTo>
                    <a:cubicBezTo>
                      <a:pt x="730728" y="155971"/>
                      <a:pt x="728874" y="156872"/>
                      <a:pt x="727414" y="158413"/>
                    </a:cubicBezTo>
                    <a:lnTo>
                      <a:pt x="689702" y="198262"/>
                    </a:lnTo>
                    <a:cubicBezTo>
                      <a:pt x="687684" y="200410"/>
                      <a:pt x="685207" y="201950"/>
                      <a:pt x="682599" y="202721"/>
                    </a:cubicBezTo>
                    <a:lnTo>
                      <a:pt x="630468" y="217949"/>
                    </a:lnTo>
                    <a:lnTo>
                      <a:pt x="625826" y="237734"/>
                    </a:lnTo>
                    <a:lnTo>
                      <a:pt x="523810" y="258896"/>
                    </a:lnTo>
                    <a:cubicBezTo>
                      <a:pt x="522202" y="259241"/>
                      <a:pt x="520513" y="259306"/>
                      <a:pt x="518790" y="259028"/>
                    </a:cubicBezTo>
                    <a:lnTo>
                      <a:pt x="434000" y="245799"/>
                    </a:lnTo>
                    <a:cubicBezTo>
                      <a:pt x="431211" y="245357"/>
                      <a:pt x="428504" y="244078"/>
                      <a:pt x="426208" y="242062"/>
                    </a:cubicBezTo>
                    <a:lnTo>
                      <a:pt x="384756" y="205491"/>
                    </a:lnTo>
                    <a:cubicBezTo>
                      <a:pt x="383936" y="204754"/>
                      <a:pt x="383050" y="204245"/>
                      <a:pt x="382114" y="203967"/>
                    </a:cubicBezTo>
                    <a:lnTo>
                      <a:pt x="330755" y="188361"/>
                    </a:lnTo>
                    <a:cubicBezTo>
                      <a:pt x="325554" y="186771"/>
                      <a:pt x="321387" y="182411"/>
                      <a:pt x="319305" y="176395"/>
                    </a:cubicBezTo>
                    <a:lnTo>
                      <a:pt x="302474" y="127465"/>
                    </a:lnTo>
                    <a:lnTo>
                      <a:pt x="287711" y="131317"/>
                    </a:lnTo>
                    <a:lnTo>
                      <a:pt x="255658" y="95746"/>
                    </a:lnTo>
                    <a:cubicBezTo>
                      <a:pt x="249506" y="88927"/>
                      <a:pt x="248358" y="77420"/>
                      <a:pt x="252984" y="68962"/>
                    </a:cubicBezTo>
                    <a:lnTo>
                      <a:pt x="262776" y="51127"/>
                    </a:lnTo>
                    <a:cubicBezTo>
                      <a:pt x="265615" y="45914"/>
                      <a:pt x="265008" y="38538"/>
                      <a:pt x="261383" y="34358"/>
                    </a:cubicBezTo>
                    <a:lnTo>
                      <a:pt x="253788" y="25637"/>
                    </a:lnTo>
                    <a:cubicBezTo>
                      <a:pt x="251934" y="23490"/>
                      <a:pt x="249506" y="22588"/>
                      <a:pt x="247357" y="23146"/>
                    </a:cubicBezTo>
                    <a:lnTo>
                      <a:pt x="232823" y="26686"/>
                    </a:lnTo>
                    <a:cubicBezTo>
                      <a:pt x="231905" y="26916"/>
                      <a:pt x="230986" y="27391"/>
                      <a:pt x="230133" y="28080"/>
                    </a:cubicBezTo>
                    <a:lnTo>
                      <a:pt x="158891" y="85862"/>
                    </a:lnTo>
                    <a:cubicBezTo>
                      <a:pt x="156644" y="87698"/>
                      <a:pt x="153987" y="88862"/>
                      <a:pt x="151215" y="89206"/>
                    </a:cubicBezTo>
                    <a:lnTo>
                      <a:pt x="133023" y="91419"/>
                    </a:lnTo>
                    <a:cubicBezTo>
                      <a:pt x="131202" y="91599"/>
                      <a:pt x="129464" y="91501"/>
                      <a:pt x="127774" y="91058"/>
                    </a:cubicBezTo>
                    <a:lnTo>
                      <a:pt x="89405" y="81239"/>
                    </a:lnTo>
                    <a:cubicBezTo>
                      <a:pt x="86289" y="80436"/>
                      <a:pt x="83434" y="78600"/>
                      <a:pt x="81170" y="75944"/>
                    </a:cubicBezTo>
                    <a:lnTo>
                      <a:pt x="53890" y="43931"/>
                    </a:lnTo>
                    <a:cubicBezTo>
                      <a:pt x="51988" y="41685"/>
                      <a:pt x="50528" y="38915"/>
                      <a:pt x="49675" y="35899"/>
                    </a:cubicBezTo>
                    <a:lnTo>
                      <a:pt x="43048" y="12671"/>
                    </a:lnTo>
                    <a:lnTo>
                      <a:pt x="14079" y="28424"/>
                    </a:lnTo>
                    <a:cubicBezTo>
                      <a:pt x="9978" y="30653"/>
                      <a:pt x="7747" y="36849"/>
                      <a:pt x="8895" y="42849"/>
                    </a:cubicBezTo>
                    <a:lnTo>
                      <a:pt x="23380" y="117794"/>
                    </a:lnTo>
                    <a:cubicBezTo>
                      <a:pt x="24364" y="122842"/>
                      <a:pt x="23773" y="128120"/>
                      <a:pt x="21707" y="132661"/>
                    </a:cubicBezTo>
                    <a:lnTo>
                      <a:pt x="16884" y="143234"/>
                    </a:lnTo>
                    <a:cubicBezTo>
                      <a:pt x="14948" y="147447"/>
                      <a:pt x="15047" y="152774"/>
                      <a:pt x="17146" y="156823"/>
                    </a:cubicBezTo>
                    <a:lnTo>
                      <a:pt x="46919" y="214785"/>
                    </a:lnTo>
                    <a:cubicBezTo>
                      <a:pt x="47165" y="215261"/>
                      <a:pt x="47412" y="215785"/>
                      <a:pt x="47625" y="216326"/>
                    </a:cubicBezTo>
                    <a:lnTo>
                      <a:pt x="86731" y="308811"/>
                    </a:lnTo>
                    <a:cubicBezTo>
                      <a:pt x="87650" y="311007"/>
                      <a:pt x="89061" y="312761"/>
                      <a:pt x="90701" y="313745"/>
                    </a:cubicBezTo>
                    <a:lnTo>
                      <a:pt x="122033" y="332825"/>
                    </a:lnTo>
                    <a:cubicBezTo>
                      <a:pt x="127118" y="335923"/>
                      <a:pt x="130579" y="341890"/>
                      <a:pt x="131235" y="348840"/>
                    </a:cubicBezTo>
                    <a:lnTo>
                      <a:pt x="134023" y="377706"/>
                    </a:lnTo>
                    <a:cubicBezTo>
                      <a:pt x="134712" y="385034"/>
                      <a:pt x="132170" y="392295"/>
                      <a:pt x="127363" y="396656"/>
                    </a:cubicBezTo>
                    <a:lnTo>
                      <a:pt x="105103" y="416998"/>
                    </a:lnTo>
                    <a:cubicBezTo>
                      <a:pt x="103381" y="418572"/>
                      <a:pt x="102102" y="420949"/>
                      <a:pt x="101511" y="423686"/>
                    </a:cubicBezTo>
                    <a:lnTo>
                      <a:pt x="90554" y="474797"/>
                    </a:lnTo>
                    <a:cubicBezTo>
                      <a:pt x="89750" y="478551"/>
                      <a:pt x="90307" y="482632"/>
                      <a:pt x="92029" y="485730"/>
                    </a:cubicBezTo>
                    <a:lnTo>
                      <a:pt x="130135" y="554053"/>
                    </a:lnTo>
                    <a:cubicBezTo>
                      <a:pt x="131055" y="555708"/>
                      <a:pt x="132268" y="557020"/>
                      <a:pt x="133630" y="557806"/>
                    </a:cubicBezTo>
                    <a:lnTo>
                      <a:pt x="205429" y="598901"/>
                    </a:lnTo>
                    <a:cubicBezTo>
                      <a:pt x="208185" y="600475"/>
                      <a:pt x="210530" y="602934"/>
                      <a:pt x="212254" y="606032"/>
                    </a:cubicBezTo>
                    <a:lnTo>
                      <a:pt x="241370" y="659159"/>
                    </a:lnTo>
                    <a:cubicBezTo>
                      <a:pt x="243962" y="663912"/>
                      <a:pt x="244831" y="669830"/>
                      <a:pt x="243749" y="675420"/>
                    </a:cubicBezTo>
                    <a:lnTo>
                      <a:pt x="234645" y="723137"/>
                    </a:lnTo>
                    <a:lnTo>
                      <a:pt x="254411" y="723137"/>
                    </a:lnTo>
                    <a:lnTo>
                      <a:pt x="254411" y="764002"/>
                    </a:lnTo>
                    <a:cubicBezTo>
                      <a:pt x="254411" y="767363"/>
                      <a:pt x="255428" y="770608"/>
                      <a:pt x="257216" y="772903"/>
                    </a:cubicBezTo>
                    <a:lnTo>
                      <a:pt x="278935" y="801114"/>
                    </a:lnTo>
                    <a:cubicBezTo>
                      <a:pt x="280477" y="803130"/>
                      <a:pt x="282445" y="804245"/>
                      <a:pt x="284463" y="804245"/>
                    </a:cubicBezTo>
                    <a:cubicBezTo>
                      <a:pt x="286431" y="804245"/>
                      <a:pt x="288498" y="803114"/>
                      <a:pt x="290072" y="801032"/>
                    </a:cubicBezTo>
                    <a:lnTo>
                      <a:pt x="299685" y="788279"/>
                    </a:lnTo>
                    <a:cubicBezTo>
                      <a:pt x="305016" y="781148"/>
                      <a:pt x="313907" y="779559"/>
                      <a:pt x="320764" y="784476"/>
                    </a:cubicBezTo>
                    <a:lnTo>
                      <a:pt x="346650" y="803016"/>
                    </a:lnTo>
                    <a:cubicBezTo>
                      <a:pt x="348503" y="804343"/>
                      <a:pt x="350488" y="804605"/>
                      <a:pt x="352424" y="803819"/>
                    </a:cubicBezTo>
                    <a:lnTo>
                      <a:pt x="371993" y="795885"/>
                    </a:lnTo>
                    <a:cubicBezTo>
                      <a:pt x="379933" y="792689"/>
                      <a:pt x="388446" y="796803"/>
                      <a:pt x="392318" y="805687"/>
                    </a:cubicBezTo>
                    <a:lnTo>
                      <a:pt x="435705" y="904892"/>
                    </a:lnTo>
                    <a:lnTo>
                      <a:pt x="474206" y="977771"/>
                    </a:lnTo>
                    <a:cubicBezTo>
                      <a:pt x="475354" y="979935"/>
                      <a:pt x="476978" y="981525"/>
                      <a:pt x="478782" y="982198"/>
                    </a:cubicBezTo>
                    <a:lnTo>
                      <a:pt x="534309" y="1003458"/>
                    </a:lnTo>
                    <a:cubicBezTo>
                      <a:pt x="536311" y="1004212"/>
                      <a:pt x="538164" y="1005425"/>
                      <a:pt x="539804" y="1007031"/>
                    </a:cubicBezTo>
                    <a:lnTo>
                      <a:pt x="600367" y="1066256"/>
                    </a:lnTo>
                    <a:cubicBezTo>
                      <a:pt x="601187" y="1067059"/>
                      <a:pt x="602089" y="1067649"/>
                      <a:pt x="603057" y="1068010"/>
                    </a:cubicBezTo>
                    <a:lnTo>
                      <a:pt x="674315" y="1093516"/>
                    </a:lnTo>
                    <a:cubicBezTo>
                      <a:pt x="676021" y="1094123"/>
                      <a:pt x="677760" y="1093893"/>
                      <a:pt x="679367" y="1092926"/>
                    </a:cubicBezTo>
                    <a:lnTo>
                      <a:pt x="738257" y="1057093"/>
                    </a:lnTo>
                    <a:cubicBezTo>
                      <a:pt x="739439" y="1056388"/>
                      <a:pt x="740554" y="1055880"/>
                      <a:pt x="741734" y="1055536"/>
                    </a:cubicBezTo>
                    <a:lnTo>
                      <a:pt x="787321" y="1041668"/>
                    </a:lnTo>
                    <a:cubicBezTo>
                      <a:pt x="788666" y="1041258"/>
                      <a:pt x="790061" y="1041062"/>
                      <a:pt x="791438" y="104106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3" name="Graphic 9">
              <a:extLst>
                <a:ext uri="{FF2B5EF4-FFF2-40B4-BE49-F238E27FC236}">
                  <a16:creationId xmlns:a16="http://schemas.microsoft.com/office/drawing/2014/main" id="{BFCB0837-A54C-2CC1-3E62-718233F1A2FB}"/>
                </a:ext>
              </a:extLst>
            </p:cNvPr>
            <p:cNvGrpSpPr/>
            <p:nvPr/>
          </p:nvGrpSpPr>
          <p:grpSpPr>
            <a:xfrm>
              <a:off x="10763032" y="6202480"/>
              <a:ext cx="633575" cy="691369"/>
              <a:chOff x="10763032" y="6202480"/>
              <a:chExt cx="633575" cy="691369"/>
            </a:xfrm>
            <a:grpFill/>
          </p:grpSpPr>
          <p:sp>
            <p:nvSpPr>
              <p:cNvPr id="1519" name="Freeform 1518">
                <a:extLst>
                  <a:ext uri="{FF2B5EF4-FFF2-40B4-BE49-F238E27FC236}">
                    <a16:creationId xmlns:a16="http://schemas.microsoft.com/office/drawing/2014/main" id="{80E10ADC-EFC7-CB59-F41B-7D33CB34C3E0}"/>
                  </a:ext>
                </a:extLst>
              </p:cNvPr>
              <p:cNvSpPr/>
              <p:nvPr/>
            </p:nvSpPr>
            <p:spPr>
              <a:xfrm>
                <a:off x="10767347" y="6206808"/>
                <a:ext cx="619696" cy="682724"/>
              </a:xfrm>
              <a:custGeom>
                <a:avLst/>
                <a:gdLst>
                  <a:gd name="connsiteX0" fmla="*/ 619680 w 619696"/>
                  <a:gd name="connsiteY0" fmla="*/ 615948 h 682724"/>
                  <a:gd name="connsiteX1" fmla="*/ 582936 w 619696"/>
                  <a:gd name="connsiteY1" fmla="*/ 611752 h 682724"/>
                  <a:gd name="connsiteX2" fmla="*/ 546503 w 619696"/>
                  <a:gd name="connsiteY2" fmla="*/ 605916 h 682724"/>
                  <a:gd name="connsiteX3" fmla="*/ 534906 w 619696"/>
                  <a:gd name="connsiteY3" fmla="*/ 612244 h 682724"/>
                  <a:gd name="connsiteX4" fmla="*/ 497325 w 619696"/>
                  <a:gd name="connsiteY4" fmla="*/ 676271 h 682724"/>
                  <a:gd name="connsiteX5" fmla="*/ 486826 w 619696"/>
                  <a:gd name="connsiteY5" fmla="*/ 682713 h 682724"/>
                  <a:gd name="connsiteX6" fmla="*/ 377725 w 619696"/>
                  <a:gd name="connsiteY6" fmla="*/ 677615 h 682724"/>
                  <a:gd name="connsiteX7" fmla="*/ 370818 w 619696"/>
                  <a:gd name="connsiteY7" fmla="*/ 674567 h 682724"/>
                  <a:gd name="connsiteX8" fmla="*/ 195692 w 619696"/>
                  <a:gd name="connsiteY8" fmla="*/ 512006 h 682724"/>
                  <a:gd name="connsiteX9" fmla="*/ 193706 w 619696"/>
                  <a:gd name="connsiteY9" fmla="*/ 510498 h 682724"/>
                  <a:gd name="connsiteX10" fmla="*/ 101846 w 619696"/>
                  <a:gd name="connsiteY10" fmla="*/ 454618 h 682724"/>
                  <a:gd name="connsiteX11" fmla="*/ 99204 w 619696"/>
                  <a:gd name="connsiteY11" fmla="*/ 453454 h 682724"/>
                  <a:gd name="connsiteX12" fmla="*/ 29521 w 619696"/>
                  <a:gd name="connsiteY12" fmla="*/ 433504 h 682724"/>
                  <a:gd name="connsiteX13" fmla="*/ 20237 w 619696"/>
                  <a:gd name="connsiteY13" fmla="*/ 422604 h 682724"/>
                  <a:gd name="connsiteX14" fmla="*/ 618 w 619696"/>
                  <a:gd name="connsiteY14" fmla="*/ 344479 h 682724"/>
                  <a:gd name="connsiteX15" fmla="*/ 7179 w 619696"/>
                  <a:gd name="connsiteY15" fmla="*/ 324694 h 682724"/>
                  <a:gd name="connsiteX16" fmla="*/ 132455 w 619696"/>
                  <a:gd name="connsiteY16" fmla="*/ 247225 h 682724"/>
                  <a:gd name="connsiteX17" fmla="*/ 139000 w 619696"/>
                  <a:gd name="connsiteY17" fmla="*/ 237603 h 682724"/>
                  <a:gd name="connsiteX18" fmla="*/ 161638 w 619696"/>
                  <a:gd name="connsiteY18" fmla="*/ 148676 h 682724"/>
                  <a:gd name="connsiteX19" fmla="*/ 162129 w 619696"/>
                  <a:gd name="connsiteY19" fmla="*/ 141168 h 682724"/>
                  <a:gd name="connsiteX20" fmla="*/ 157093 w 619696"/>
                  <a:gd name="connsiteY20" fmla="*/ 97221 h 682724"/>
                  <a:gd name="connsiteX21" fmla="*/ 164491 w 619696"/>
                  <a:gd name="connsiteY21" fmla="*/ 79878 h 682724"/>
                  <a:gd name="connsiteX22" fmla="*/ 189623 w 619696"/>
                  <a:gd name="connsiteY22" fmla="*/ 65551 h 682724"/>
                  <a:gd name="connsiteX23" fmla="*/ 194363 w 619696"/>
                  <a:gd name="connsiteY23" fmla="*/ 60847 h 682724"/>
                  <a:gd name="connsiteX24" fmla="*/ 222348 w 619696"/>
                  <a:gd name="connsiteY24" fmla="*/ 15867 h 682724"/>
                  <a:gd name="connsiteX25" fmla="*/ 227991 w 619696"/>
                  <a:gd name="connsiteY25" fmla="*/ 10703 h 682724"/>
                  <a:gd name="connsiteX26" fmla="*/ 249414 w 619696"/>
                  <a:gd name="connsiteY26" fmla="*/ 934 h 682724"/>
                  <a:gd name="connsiteX27" fmla="*/ 255090 w 619696"/>
                  <a:gd name="connsiteY27" fmla="*/ 114 h 682724"/>
                  <a:gd name="connsiteX28" fmla="*/ 322510 w 619696"/>
                  <a:gd name="connsiteY28" fmla="*/ 10376 h 682724"/>
                  <a:gd name="connsiteX29" fmla="*/ 328316 w 619696"/>
                  <a:gd name="connsiteY29" fmla="*/ 13244 h 682724"/>
                  <a:gd name="connsiteX30" fmla="*/ 343293 w 619696"/>
                  <a:gd name="connsiteY30" fmla="*/ 26915 h 682724"/>
                  <a:gd name="connsiteX31" fmla="*/ 354858 w 619696"/>
                  <a:gd name="connsiteY31" fmla="*/ 28931 h 682724"/>
                  <a:gd name="connsiteX32" fmla="*/ 368358 w 619696"/>
                  <a:gd name="connsiteY32" fmla="*/ 22620 h 682724"/>
                  <a:gd name="connsiteX33" fmla="*/ 383729 w 619696"/>
                  <a:gd name="connsiteY33" fmla="*/ 30144 h 682724"/>
                  <a:gd name="connsiteX34" fmla="*/ 417914 w 619696"/>
                  <a:gd name="connsiteY34" fmla="*/ 111006 h 682724"/>
                  <a:gd name="connsiteX35" fmla="*/ 423622 w 619696"/>
                  <a:gd name="connsiteY35" fmla="*/ 117957 h 682724"/>
                  <a:gd name="connsiteX36" fmla="*/ 454954 w 619696"/>
                  <a:gd name="connsiteY36" fmla="*/ 137021 h 682724"/>
                  <a:gd name="connsiteX37" fmla="*/ 462105 w 619696"/>
                  <a:gd name="connsiteY37" fmla="*/ 149774 h 682724"/>
                  <a:gd name="connsiteX38" fmla="*/ 464895 w 619696"/>
                  <a:gd name="connsiteY38" fmla="*/ 178640 h 682724"/>
                  <a:gd name="connsiteX39" fmla="*/ 459645 w 619696"/>
                  <a:gd name="connsiteY39" fmla="*/ 194016 h 682724"/>
                  <a:gd name="connsiteX40" fmla="*/ 437352 w 619696"/>
                  <a:gd name="connsiteY40" fmla="*/ 214359 h 682724"/>
                  <a:gd name="connsiteX41" fmla="*/ 432464 w 619696"/>
                  <a:gd name="connsiteY41" fmla="*/ 223342 h 682724"/>
                  <a:gd name="connsiteX42" fmla="*/ 421506 w 619696"/>
                  <a:gd name="connsiteY42" fmla="*/ 274452 h 682724"/>
                  <a:gd name="connsiteX43" fmla="*/ 423426 w 619696"/>
                  <a:gd name="connsiteY43" fmla="*/ 288369 h 682724"/>
                  <a:gd name="connsiteX44" fmla="*/ 461516 w 619696"/>
                  <a:gd name="connsiteY44" fmla="*/ 356675 h 682724"/>
                  <a:gd name="connsiteX45" fmla="*/ 466633 w 619696"/>
                  <a:gd name="connsiteY45" fmla="*/ 362051 h 682724"/>
                  <a:gd name="connsiteX46" fmla="*/ 538432 w 619696"/>
                  <a:gd name="connsiteY46" fmla="*/ 403163 h 682724"/>
                  <a:gd name="connsiteX47" fmla="*/ 543616 w 619696"/>
                  <a:gd name="connsiteY47" fmla="*/ 408654 h 682724"/>
                  <a:gd name="connsiteX48" fmla="*/ 572717 w 619696"/>
                  <a:gd name="connsiteY48" fmla="*/ 461764 h 682724"/>
                  <a:gd name="connsiteX49" fmla="*/ 574668 w 619696"/>
                  <a:gd name="connsiteY49" fmla="*/ 475124 h 682724"/>
                  <a:gd name="connsiteX50" fmla="*/ 564580 w 619696"/>
                  <a:gd name="connsiteY50" fmla="*/ 527956 h 682724"/>
                  <a:gd name="connsiteX51" fmla="*/ 585249 w 619696"/>
                  <a:gd name="connsiteY51" fmla="*/ 527956 h 682724"/>
                  <a:gd name="connsiteX52" fmla="*/ 585249 w 619696"/>
                  <a:gd name="connsiteY52" fmla="*/ 564526 h 682724"/>
                  <a:gd name="connsiteX53" fmla="*/ 588923 w 619696"/>
                  <a:gd name="connsiteY53" fmla="*/ 576050 h 682724"/>
                  <a:gd name="connsiteX54" fmla="*/ 619696 w 619696"/>
                  <a:gd name="connsiteY54" fmla="*/ 615981 h 6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9696" h="682724">
                    <a:moveTo>
                      <a:pt x="619680" y="615948"/>
                    </a:moveTo>
                    <a:lnTo>
                      <a:pt x="582936" y="611752"/>
                    </a:lnTo>
                    <a:lnTo>
                      <a:pt x="546503" y="605916"/>
                    </a:lnTo>
                    <a:cubicBezTo>
                      <a:pt x="542042" y="605195"/>
                      <a:pt x="537628" y="607621"/>
                      <a:pt x="534906" y="612244"/>
                    </a:cubicBezTo>
                    <a:lnTo>
                      <a:pt x="497325" y="676271"/>
                    </a:lnTo>
                    <a:cubicBezTo>
                      <a:pt x="494848" y="680501"/>
                      <a:pt x="490927" y="682910"/>
                      <a:pt x="486826" y="682713"/>
                    </a:cubicBezTo>
                    <a:lnTo>
                      <a:pt x="377725" y="677615"/>
                    </a:lnTo>
                    <a:cubicBezTo>
                      <a:pt x="375248" y="677501"/>
                      <a:pt x="372837" y="676435"/>
                      <a:pt x="370818" y="674567"/>
                    </a:cubicBezTo>
                    <a:lnTo>
                      <a:pt x="195692" y="512006"/>
                    </a:lnTo>
                    <a:cubicBezTo>
                      <a:pt x="195068" y="511432"/>
                      <a:pt x="194395" y="510924"/>
                      <a:pt x="193706" y="510498"/>
                    </a:cubicBezTo>
                    <a:lnTo>
                      <a:pt x="101846" y="454618"/>
                    </a:lnTo>
                    <a:cubicBezTo>
                      <a:pt x="101009" y="454109"/>
                      <a:pt x="100124" y="453716"/>
                      <a:pt x="99204" y="453454"/>
                    </a:cubicBezTo>
                    <a:lnTo>
                      <a:pt x="29521" y="433504"/>
                    </a:lnTo>
                    <a:cubicBezTo>
                      <a:pt x="25158" y="432259"/>
                      <a:pt x="21631" y="428112"/>
                      <a:pt x="20237" y="422604"/>
                    </a:cubicBezTo>
                    <a:lnTo>
                      <a:pt x="618" y="344479"/>
                    </a:lnTo>
                    <a:cubicBezTo>
                      <a:pt x="-1334" y="336693"/>
                      <a:pt x="1471" y="328234"/>
                      <a:pt x="7179" y="324694"/>
                    </a:cubicBezTo>
                    <a:lnTo>
                      <a:pt x="132455" y="247225"/>
                    </a:lnTo>
                    <a:cubicBezTo>
                      <a:pt x="135555" y="245307"/>
                      <a:pt x="137917" y="241832"/>
                      <a:pt x="139000" y="237603"/>
                    </a:cubicBezTo>
                    <a:lnTo>
                      <a:pt x="161638" y="148676"/>
                    </a:lnTo>
                    <a:cubicBezTo>
                      <a:pt x="162261" y="146250"/>
                      <a:pt x="162425" y="143692"/>
                      <a:pt x="162129" y="141168"/>
                    </a:cubicBezTo>
                    <a:lnTo>
                      <a:pt x="157093" y="97221"/>
                    </a:lnTo>
                    <a:cubicBezTo>
                      <a:pt x="156257" y="89943"/>
                      <a:pt x="159292" y="82845"/>
                      <a:pt x="164491" y="79878"/>
                    </a:cubicBezTo>
                    <a:lnTo>
                      <a:pt x="189623" y="65551"/>
                    </a:lnTo>
                    <a:cubicBezTo>
                      <a:pt x="191476" y="64502"/>
                      <a:pt x="193100" y="62879"/>
                      <a:pt x="194363" y="60847"/>
                    </a:cubicBezTo>
                    <a:lnTo>
                      <a:pt x="222348" y="15867"/>
                    </a:lnTo>
                    <a:cubicBezTo>
                      <a:pt x="223824" y="13506"/>
                      <a:pt x="225776" y="11720"/>
                      <a:pt x="227991" y="10703"/>
                    </a:cubicBezTo>
                    <a:lnTo>
                      <a:pt x="249414" y="934"/>
                    </a:lnTo>
                    <a:cubicBezTo>
                      <a:pt x="251235" y="98"/>
                      <a:pt x="253170" y="-181"/>
                      <a:pt x="255090" y="114"/>
                    </a:cubicBezTo>
                    <a:lnTo>
                      <a:pt x="322510" y="10376"/>
                    </a:lnTo>
                    <a:cubicBezTo>
                      <a:pt x="324592" y="10687"/>
                      <a:pt x="326594" y="11687"/>
                      <a:pt x="328316" y="13244"/>
                    </a:cubicBezTo>
                    <a:lnTo>
                      <a:pt x="343293" y="26915"/>
                    </a:lnTo>
                    <a:cubicBezTo>
                      <a:pt x="346656" y="29997"/>
                      <a:pt x="350986" y="30735"/>
                      <a:pt x="354858" y="28931"/>
                    </a:cubicBezTo>
                    <a:lnTo>
                      <a:pt x="368358" y="22620"/>
                    </a:lnTo>
                    <a:cubicBezTo>
                      <a:pt x="374214" y="19883"/>
                      <a:pt x="380743" y="23079"/>
                      <a:pt x="383729" y="30144"/>
                    </a:cubicBezTo>
                    <a:lnTo>
                      <a:pt x="417914" y="111006"/>
                    </a:lnTo>
                    <a:cubicBezTo>
                      <a:pt x="419194" y="114039"/>
                      <a:pt x="421195" y="116481"/>
                      <a:pt x="423622" y="117957"/>
                    </a:cubicBezTo>
                    <a:lnTo>
                      <a:pt x="454954" y="137021"/>
                    </a:lnTo>
                    <a:cubicBezTo>
                      <a:pt x="458874" y="139398"/>
                      <a:pt x="461565" y="144217"/>
                      <a:pt x="462105" y="149774"/>
                    </a:cubicBezTo>
                    <a:lnTo>
                      <a:pt x="464895" y="178640"/>
                    </a:lnTo>
                    <a:cubicBezTo>
                      <a:pt x="465468" y="184624"/>
                      <a:pt x="463451" y="190541"/>
                      <a:pt x="459645" y="194016"/>
                    </a:cubicBezTo>
                    <a:lnTo>
                      <a:pt x="437352" y="214359"/>
                    </a:lnTo>
                    <a:cubicBezTo>
                      <a:pt x="434974" y="216539"/>
                      <a:pt x="433252" y="219703"/>
                      <a:pt x="432464" y="223342"/>
                    </a:cubicBezTo>
                    <a:lnTo>
                      <a:pt x="421506" y="274452"/>
                    </a:lnTo>
                    <a:cubicBezTo>
                      <a:pt x="420489" y="279238"/>
                      <a:pt x="421195" y="284353"/>
                      <a:pt x="423426" y="288369"/>
                    </a:cubicBezTo>
                    <a:lnTo>
                      <a:pt x="461516" y="356675"/>
                    </a:lnTo>
                    <a:cubicBezTo>
                      <a:pt x="462827" y="359019"/>
                      <a:pt x="464599" y="360887"/>
                      <a:pt x="466633" y="362051"/>
                    </a:cubicBezTo>
                    <a:lnTo>
                      <a:pt x="538432" y="403163"/>
                    </a:lnTo>
                    <a:cubicBezTo>
                      <a:pt x="540516" y="404359"/>
                      <a:pt x="542304" y="406244"/>
                      <a:pt x="543616" y="408654"/>
                    </a:cubicBezTo>
                    <a:lnTo>
                      <a:pt x="572717" y="461764"/>
                    </a:lnTo>
                    <a:cubicBezTo>
                      <a:pt x="574832" y="465633"/>
                      <a:pt x="575554" y="470518"/>
                      <a:pt x="574668" y="475124"/>
                    </a:cubicBezTo>
                    <a:lnTo>
                      <a:pt x="564580" y="527956"/>
                    </a:lnTo>
                    <a:lnTo>
                      <a:pt x="585249" y="527956"/>
                    </a:lnTo>
                    <a:lnTo>
                      <a:pt x="585249" y="564526"/>
                    </a:lnTo>
                    <a:cubicBezTo>
                      <a:pt x="585249" y="568854"/>
                      <a:pt x="586578" y="573001"/>
                      <a:pt x="588923" y="576050"/>
                    </a:cubicBezTo>
                    <a:lnTo>
                      <a:pt x="619696" y="61598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20" name="Freeform 1519">
                <a:extLst>
                  <a:ext uri="{FF2B5EF4-FFF2-40B4-BE49-F238E27FC236}">
                    <a16:creationId xmlns:a16="http://schemas.microsoft.com/office/drawing/2014/main" id="{D2530460-C2AB-62EB-623C-833BBEEF6CF2}"/>
                  </a:ext>
                </a:extLst>
              </p:cNvPr>
              <p:cNvSpPr/>
              <p:nvPr/>
            </p:nvSpPr>
            <p:spPr>
              <a:xfrm>
                <a:off x="10763032" y="6202480"/>
                <a:ext cx="633575" cy="691369"/>
              </a:xfrm>
              <a:custGeom>
                <a:avLst/>
                <a:gdLst>
                  <a:gd name="connsiteX0" fmla="*/ 491584 w 633575"/>
                  <a:gd name="connsiteY0" fmla="*/ 691353 h 691369"/>
                  <a:gd name="connsiteX1" fmla="*/ 490912 w 633575"/>
                  <a:gd name="connsiteY1" fmla="*/ 691336 h 691369"/>
                  <a:gd name="connsiteX2" fmla="*/ 381826 w 633575"/>
                  <a:gd name="connsiteY2" fmla="*/ 686239 h 691369"/>
                  <a:gd name="connsiteX3" fmla="*/ 372214 w 633575"/>
                  <a:gd name="connsiteY3" fmla="*/ 682042 h 691369"/>
                  <a:gd name="connsiteX4" fmla="*/ 197070 w 633575"/>
                  <a:gd name="connsiteY4" fmla="*/ 519498 h 691369"/>
                  <a:gd name="connsiteX5" fmla="*/ 195775 w 633575"/>
                  <a:gd name="connsiteY5" fmla="*/ 518498 h 691369"/>
                  <a:gd name="connsiteX6" fmla="*/ 103913 w 633575"/>
                  <a:gd name="connsiteY6" fmla="*/ 462618 h 691369"/>
                  <a:gd name="connsiteX7" fmla="*/ 102322 w 633575"/>
                  <a:gd name="connsiteY7" fmla="*/ 461913 h 691369"/>
                  <a:gd name="connsiteX8" fmla="*/ 32639 w 633575"/>
                  <a:gd name="connsiteY8" fmla="*/ 441964 h 691369"/>
                  <a:gd name="connsiteX9" fmla="*/ 20369 w 633575"/>
                  <a:gd name="connsiteY9" fmla="*/ 427981 h 691369"/>
                  <a:gd name="connsiteX10" fmla="*/ 750 w 633575"/>
                  <a:gd name="connsiteY10" fmla="*/ 349840 h 691369"/>
                  <a:gd name="connsiteX11" fmla="*/ 9215 w 633575"/>
                  <a:gd name="connsiteY11" fmla="*/ 325350 h 691369"/>
                  <a:gd name="connsiteX12" fmla="*/ 134490 w 633575"/>
                  <a:gd name="connsiteY12" fmla="*/ 247898 h 691369"/>
                  <a:gd name="connsiteX13" fmla="*/ 139132 w 633575"/>
                  <a:gd name="connsiteY13" fmla="*/ 240866 h 691369"/>
                  <a:gd name="connsiteX14" fmla="*/ 161770 w 633575"/>
                  <a:gd name="connsiteY14" fmla="*/ 151938 h 691369"/>
                  <a:gd name="connsiteX15" fmla="*/ 162179 w 633575"/>
                  <a:gd name="connsiteY15" fmla="*/ 145972 h 691369"/>
                  <a:gd name="connsiteX16" fmla="*/ 157143 w 633575"/>
                  <a:gd name="connsiteY16" fmla="*/ 102025 h 691369"/>
                  <a:gd name="connsiteX17" fmla="*/ 166675 w 633575"/>
                  <a:gd name="connsiteY17" fmla="*/ 80453 h 691369"/>
                  <a:gd name="connsiteX18" fmla="*/ 191805 w 633575"/>
                  <a:gd name="connsiteY18" fmla="*/ 66126 h 691369"/>
                  <a:gd name="connsiteX19" fmla="*/ 195020 w 633575"/>
                  <a:gd name="connsiteY19" fmla="*/ 62897 h 691369"/>
                  <a:gd name="connsiteX20" fmla="*/ 223022 w 633575"/>
                  <a:gd name="connsiteY20" fmla="*/ 17900 h 691369"/>
                  <a:gd name="connsiteX21" fmla="*/ 230518 w 633575"/>
                  <a:gd name="connsiteY21" fmla="*/ 11081 h 691369"/>
                  <a:gd name="connsiteX22" fmla="*/ 251925 w 633575"/>
                  <a:gd name="connsiteY22" fmla="*/ 1312 h 691369"/>
                  <a:gd name="connsiteX23" fmla="*/ 260011 w 633575"/>
                  <a:gd name="connsiteY23" fmla="*/ 148 h 691369"/>
                  <a:gd name="connsiteX24" fmla="*/ 327448 w 633575"/>
                  <a:gd name="connsiteY24" fmla="*/ 10409 h 691369"/>
                  <a:gd name="connsiteX25" fmla="*/ 335485 w 633575"/>
                  <a:gd name="connsiteY25" fmla="*/ 14343 h 691369"/>
                  <a:gd name="connsiteX26" fmla="*/ 350478 w 633575"/>
                  <a:gd name="connsiteY26" fmla="*/ 28031 h 691369"/>
                  <a:gd name="connsiteX27" fmla="*/ 357319 w 633575"/>
                  <a:gd name="connsiteY27" fmla="*/ 29326 h 691369"/>
                  <a:gd name="connsiteX28" fmla="*/ 370803 w 633575"/>
                  <a:gd name="connsiteY28" fmla="*/ 23015 h 691369"/>
                  <a:gd name="connsiteX29" fmla="*/ 382024 w 633575"/>
                  <a:gd name="connsiteY29" fmla="*/ 22589 h 691369"/>
                  <a:gd name="connsiteX30" fmla="*/ 391964 w 633575"/>
                  <a:gd name="connsiteY30" fmla="*/ 32752 h 691369"/>
                  <a:gd name="connsiteX31" fmla="*/ 426133 w 633575"/>
                  <a:gd name="connsiteY31" fmla="*/ 113630 h 691369"/>
                  <a:gd name="connsiteX32" fmla="*/ 430103 w 633575"/>
                  <a:gd name="connsiteY32" fmla="*/ 118564 h 691369"/>
                  <a:gd name="connsiteX33" fmla="*/ 461434 w 633575"/>
                  <a:gd name="connsiteY33" fmla="*/ 137645 h 691369"/>
                  <a:gd name="connsiteX34" fmla="*/ 470636 w 633575"/>
                  <a:gd name="connsiteY34" fmla="*/ 153660 h 691369"/>
                  <a:gd name="connsiteX35" fmla="*/ 473425 w 633575"/>
                  <a:gd name="connsiteY35" fmla="*/ 182526 h 691369"/>
                  <a:gd name="connsiteX36" fmla="*/ 466765 w 633575"/>
                  <a:gd name="connsiteY36" fmla="*/ 201475 h 691369"/>
                  <a:gd name="connsiteX37" fmla="*/ 444505 w 633575"/>
                  <a:gd name="connsiteY37" fmla="*/ 221818 h 691369"/>
                  <a:gd name="connsiteX38" fmla="*/ 440913 w 633575"/>
                  <a:gd name="connsiteY38" fmla="*/ 228506 h 691369"/>
                  <a:gd name="connsiteX39" fmla="*/ 429955 w 633575"/>
                  <a:gd name="connsiteY39" fmla="*/ 279616 h 691369"/>
                  <a:gd name="connsiteX40" fmla="*/ 431431 w 633575"/>
                  <a:gd name="connsiteY40" fmla="*/ 290550 h 691369"/>
                  <a:gd name="connsiteX41" fmla="*/ 469537 w 633575"/>
                  <a:gd name="connsiteY41" fmla="*/ 358872 h 691369"/>
                  <a:gd name="connsiteX42" fmla="*/ 473031 w 633575"/>
                  <a:gd name="connsiteY42" fmla="*/ 362626 h 691369"/>
                  <a:gd name="connsiteX43" fmla="*/ 544831 w 633575"/>
                  <a:gd name="connsiteY43" fmla="*/ 403721 h 691369"/>
                  <a:gd name="connsiteX44" fmla="*/ 551655 w 633575"/>
                  <a:gd name="connsiteY44" fmla="*/ 410851 h 691369"/>
                  <a:gd name="connsiteX45" fmla="*/ 580771 w 633575"/>
                  <a:gd name="connsiteY45" fmla="*/ 463978 h 691369"/>
                  <a:gd name="connsiteX46" fmla="*/ 583150 w 633575"/>
                  <a:gd name="connsiteY46" fmla="*/ 480239 h 691369"/>
                  <a:gd name="connsiteX47" fmla="*/ 574046 w 633575"/>
                  <a:gd name="connsiteY47" fmla="*/ 527957 h 691369"/>
                  <a:gd name="connsiteX48" fmla="*/ 593813 w 633575"/>
                  <a:gd name="connsiteY48" fmla="*/ 527957 h 691369"/>
                  <a:gd name="connsiteX49" fmla="*/ 593813 w 633575"/>
                  <a:gd name="connsiteY49" fmla="*/ 568822 h 691369"/>
                  <a:gd name="connsiteX50" fmla="*/ 596617 w 633575"/>
                  <a:gd name="connsiteY50" fmla="*/ 577723 h 691369"/>
                  <a:gd name="connsiteX51" fmla="*/ 633575 w 633575"/>
                  <a:gd name="connsiteY51" fmla="*/ 625719 h 691369"/>
                  <a:gd name="connsiteX52" fmla="*/ 586727 w 633575"/>
                  <a:gd name="connsiteY52" fmla="*/ 620375 h 691369"/>
                  <a:gd name="connsiteX53" fmla="*/ 550080 w 633575"/>
                  <a:gd name="connsiteY53" fmla="*/ 614507 h 691369"/>
                  <a:gd name="connsiteX54" fmla="*/ 542879 w 633575"/>
                  <a:gd name="connsiteY54" fmla="*/ 618769 h 691369"/>
                  <a:gd name="connsiteX55" fmla="*/ 505297 w 633575"/>
                  <a:gd name="connsiteY55" fmla="*/ 682796 h 691369"/>
                  <a:gd name="connsiteX56" fmla="*/ 491552 w 633575"/>
                  <a:gd name="connsiteY56" fmla="*/ 691369 h 691369"/>
                  <a:gd name="connsiteX57" fmla="*/ 257912 w 633575"/>
                  <a:gd name="connsiteY57" fmla="*/ 8622 h 691369"/>
                  <a:gd name="connsiteX58" fmla="*/ 255517 w 633575"/>
                  <a:gd name="connsiteY58" fmla="*/ 9163 h 691369"/>
                  <a:gd name="connsiteX59" fmla="*/ 234077 w 633575"/>
                  <a:gd name="connsiteY59" fmla="*/ 18933 h 691369"/>
                  <a:gd name="connsiteX60" fmla="*/ 230338 w 633575"/>
                  <a:gd name="connsiteY60" fmla="*/ 22441 h 691369"/>
                  <a:gd name="connsiteX61" fmla="*/ 202336 w 633575"/>
                  <a:gd name="connsiteY61" fmla="*/ 67437 h 691369"/>
                  <a:gd name="connsiteX62" fmla="*/ 196086 w 633575"/>
                  <a:gd name="connsiteY62" fmla="*/ 73601 h 691369"/>
                  <a:gd name="connsiteX63" fmla="*/ 170956 w 633575"/>
                  <a:gd name="connsiteY63" fmla="*/ 87944 h 691369"/>
                  <a:gd name="connsiteX64" fmla="*/ 165690 w 633575"/>
                  <a:gd name="connsiteY64" fmla="*/ 101058 h 691369"/>
                  <a:gd name="connsiteX65" fmla="*/ 170726 w 633575"/>
                  <a:gd name="connsiteY65" fmla="*/ 145005 h 691369"/>
                  <a:gd name="connsiteX66" fmla="*/ 170119 w 633575"/>
                  <a:gd name="connsiteY66" fmla="*/ 154069 h 691369"/>
                  <a:gd name="connsiteX67" fmla="*/ 147482 w 633575"/>
                  <a:gd name="connsiteY67" fmla="*/ 242980 h 691369"/>
                  <a:gd name="connsiteX68" fmla="*/ 139050 w 633575"/>
                  <a:gd name="connsiteY68" fmla="*/ 255192 h 691369"/>
                  <a:gd name="connsiteX69" fmla="*/ 13774 w 633575"/>
                  <a:gd name="connsiteY69" fmla="*/ 332661 h 691369"/>
                  <a:gd name="connsiteX70" fmla="*/ 9100 w 633575"/>
                  <a:gd name="connsiteY70" fmla="*/ 347742 h 691369"/>
                  <a:gd name="connsiteX71" fmla="*/ 28718 w 633575"/>
                  <a:gd name="connsiteY71" fmla="*/ 425867 h 691369"/>
                  <a:gd name="connsiteX72" fmla="*/ 35018 w 633575"/>
                  <a:gd name="connsiteY72" fmla="*/ 433686 h 691369"/>
                  <a:gd name="connsiteX73" fmla="*/ 104701 w 633575"/>
                  <a:gd name="connsiteY73" fmla="*/ 453635 h 691369"/>
                  <a:gd name="connsiteX74" fmla="*/ 108391 w 633575"/>
                  <a:gd name="connsiteY74" fmla="*/ 455258 h 691369"/>
                  <a:gd name="connsiteX75" fmla="*/ 200253 w 633575"/>
                  <a:gd name="connsiteY75" fmla="*/ 511138 h 691369"/>
                  <a:gd name="connsiteX76" fmla="*/ 202943 w 633575"/>
                  <a:gd name="connsiteY76" fmla="*/ 513171 h 691369"/>
                  <a:gd name="connsiteX77" fmla="*/ 378070 w 633575"/>
                  <a:gd name="connsiteY77" fmla="*/ 675715 h 691369"/>
                  <a:gd name="connsiteX78" fmla="*/ 382237 w 633575"/>
                  <a:gd name="connsiteY78" fmla="*/ 677633 h 691369"/>
                  <a:gd name="connsiteX79" fmla="*/ 491321 w 633575"/>
                  <a:gd name="connsiteY79" fmla="*/ 682731 h 691369"/>
                  <a:gd name="connsiteX80" fmla="*/ 497916 w 633575"/>
                  <a:gd name="connsiteY80" fmla="*/ 678403 h 691369"/>
                  <a:gd name="connsiteX81" fmla="*/ 535497 w 633575"/>
                  <a:gd name="connsiteY81" fmla="*/ 614376 h 691369"/>
                  <a:gd name="connsiteX82" fmla="*/ 551507 w 633575"/>
                  <a:gd name="connsiteY82" fmla="*/ 605967 h 691369"/>
                  <a:gd name="connsiteX83" fmla="*/ 587956 w 633575"/>
                  <a:gd name="connsiteY83" fmla="*/ 611802 h 691369"/>
                  <a:gd name="connsiteX84" fmla="*/ 614399 w 633575"/>
                  <a:gd name="connsiteY84" fmla="*/ 614818 h 691369"/>
                  <a:gd name="connsiteX85" fmla="*/ 589843 w 633575"/>
                  <a:gd name="connsiteY85" fmla="*/ 582936 h 691369"/>
                  <a:gd name="connsiteX86" fmla="*/ 585250 w 633575"/>
                  <a:gd name="connsiteY86" fmla="*/ 568789 h 691369"/>
                  <a:gd name="connsiteX87" fmla="*/ 585250 w 633575"/>
                  <a:gd name="connsiteY87" fmla="*/ 536529 h 691369"/>
                  <a:gd name="connsiteX88" fmla="*/ 563695 w 633575"/>
                  <a:gd name="connsiteY88" fmla="*/ 536529 h 691369"/>
                  <a:gd name="connsiteX89" fmla="*/ 574751 w 633575"/>
                  <a:gd name="connsiteY89" fmla="*/ 478600 h 691369"/>
                  <a:gd name="connsiteX90" fmla="*/ 573242 w 633575"/>
                  <a:gd name="connsiteY90" fmla="*/ 468093 h 691369"/>
                  <a:gd name="connsiteX91" fmla="*/ 544142 w 633575"/>
                  <a:gd name="connsiteY91" fmla="*/ 414982 h 691369"/>
                  <a:gd name="connsiteX92" fmla="*/ 540599 w 633575"/>
                  <a:gd name="connsiteY92" fmla="*/ 411147 h 691369"/>
                  <a:gd name="connsiteX93" fmla="*/ 468799 w 633575"/>
                  <a:gd name="connsiteY93" fmla="*/ 370035 h 691369"/>
                  <a:gd name="connsiteX94" fmla="*/ 462041 w 633575"/>
                  <a:gd name="connsiteY94" fmla="*/ 363019 h 691369"/>
                  <a:gd name="connsiteX95" fmla="*/ 423951 w 633575"/>
                  <a:gd name="connsiteY95" fmla="*/ 294714 h 691369"/>
                  <a:gd name="connsiteX96" fmla="*/ 421589 w 633575"/>
                  <a:gd name="connsiteY96" fmla="*/ 277797 h 691369"/>
                  <a:gd name="connsiteX97" fmla="*/ 432546 w 633575"/>
                  <a:gd name="connsiteY97" fmla="*/ 226703 h 691369"/>
                  <a:gd name="connsiteX98" fmla="*/ 438748 w 633575"/>
                  <a:gd name="connsiteY98" fmla="*/ 215442 h 691369"/>
                  <a:gd name="connsiteX99" fmla="*/ 461008 w 633575"/>
                  <a:gd name="connsiteY99" fmla="*/ 195115 h 691369"/>
                  <a:gd name="connsiteX100" fmla="*/ 464896 w 633575"/>
                  <a:gd name="connsiteY100" fmla="*/ 183329 h 691369"/>
                  <a:gd name="connsiteX101" fmla="*/ 462106 w 633575"/>
                  <a:gd name="connsiteY101" fmla="*/ 154463 h 691369"/>
                  <a:gd name="connsiteX102" fmla="*/ 457005 w 633575"/>
                  <a:gd name="connsiteY102" fmla="*/ 144972 h 691369"/>
                  <a:gd name="connsiteX103" fmla="*/ 425674 w 633575"/>
                  <a:gd name="connsiteY103" fmla="*/ 125908 h 691369"/>
                  <a:gd name="connsiteX104" fmla="*/ 418243 w 633575"/>
                  <a:gd name="connsiteY104" fmla="*/ 116958 h 691369"/>
                  <a:gd name="connsiteX105" fmla="*/ 384074 w 633575"/>
                  <a:gd name="connsiteY105" fmla="*/ 36096 h 691369"/>
                  <a:gd name="connsiteX106" fmla="*/ 379005 w 633575"/>
                  <a:gd name="connsiteY106" fmla="*/ 30604 h 691369"/>
                  <a:gd name="connsiteX107" fmla="*/ 374510 w 633575"/>
                  <a:gd name="connsiteY107" fmla="*/ 30785 h 691369"/>
                  <a:gd name="connsiteX108" fmla="*/ 361010 w 633575"/>
                  <a:gd name="connsiteY108" fmla="*/ 37112 h 691369"/>
                  <a:gd name="connsiteX109" fmla="*/ 344705 w 633575"/>
                  <a:gd name="connsiteY109" fmla="*/ 34374 h 691369"/>
                  <a:gd name="connsiteX110" fmla="*/ 329727 w 633575"/>
                  <a:gd name="connsiteY110" fmla="*/ 20703 h 691369"/>
                  <a:gd name="connsiteX111" fmla="*/ 326185 w 633575"/>
                  <a:gd name="connsiteY111" fmla="*/ 18900 h 691369"/>
                  <a:gd name="connsiteX112" fmla="*/ 258765 w 633575"/>
                  <a:gd name="connsiteY112" fmla="*/ 8639 h 691369"/>
                  <a:gd name="connsiteX113" fmla="*/ 257961 w 633575"/>
                  <a:gd name="connsiteY113" fmla="*/ 8573 h 69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33575" h="691369">
                    <a:moveTo>
                      <a:pt x="491584" y="691353"/>
                    </a:moveTo>
                    <a:cubicBezTo>
                      <a:pt x="491354" y="691353"/>
                      <a:pt x="491125" y="691353"/>
                      <a:pt x="490912" y="691336"/>
                    </a:cubicBezTo>
                    <a:lnTo>
                      <a:pt x="381826" y="686239"/>
                    </a:lnTo>
                    <a:cubicBezTo>
                      <a:pt x="378316" y="686075"/>
                      <a:pt x="374986" y="684632"/>
                      <a:pt x="372214" y="682042"/>
                    </a:cubicBezTo>
                    <a:lnTo>
                      <a:pt x="197070" y="519498"/>
                    </a:lnTo>
                    <a:cubicBezTo>
                      <a:pt x="196644" y="519105"/>
                      <a:pt x="196217" y="518777"/>
                      <a:pt x="195775" y="518498"/>
                    </a:cubicBezTo>
                    <a:lnTo>
                      <a:pt x="103913" y="462618"/>
                    </a:lnTo>
                    <a:cubicBezTo>
                      <a:pt x="103388" y="462306"/>
                      <a:pt x="102847" y="462060"/>
                      <a:pt x="102322" y="461913"/>
                    </a:cubicBezTo>
                    <a:lnTo>
                      <a:pt x="32639" y="441964"/>
                    </a:lnTo>
                    <a:cubicBezTo>
                      <a:pt x="26816" y="440308"/>
                      <a:pt x="22140" y="434948"/>
                      <a:pt x="20369" y="427981"/>
                    </a:cubicBezTo>
                    <a:lnTo>
                      <a:pt x="750" y="349840"/>
                    </a:lnTo>
                    <a:cubicBezTo>
                      <a:pt x="-1661" y="340169"/>
                      <a:pt x="1898" y="329875"/>
                      <a:pt x="9215" y="325350"/>
                    </a:cubicBezTo>
                    <a:lnTo>
                      <a:pt x="134490" y="247898"/>
                    </a:lnTo>
                    <a:cubicBezTo>
                      <a:pt x="136638" y="246554"/>
                      <a:pt x="138329" y="243996"/>
                      <a:pt x="139132" y="240866"/>
                    </a:cubicBezTo>
                    <a:lnTo>
                      <a:pt x="161770" y="151938"/>
                    </a:lnTo>
                    <a:cubicBezTo>
                      <a:pt x="162261" y="150037"/>
                      <a:pt x="162393" y="147972"/>
                      <a:pt x="162179" y="145972"/>
                    </a:cubicBezTo>
                    <a:lnTo>
                      <a:pt x="157143" y="102025"/>
                    </a:lnTo>
                    <a:cubicBezTo>
                      <a:pt x="156094" y="92976"/>
                      <a:pt x="159916" y="84305"/>
                      <a:pt x="166675" y="80453"/>
                    </a:cubicBezTo>
                    <a:lnTo>
                      <a:pt x="191805" y="66126"/>
                    </a:lnTo>
                    <a:cubicBezTo>
                      <a:pt x="193036" y="65421"/>
                      <a:pt x="194134" y="64306"/>
                      <a:pt x="195020" y="62897"/>
                    </a:cubicBezTo>
                    <a:lnTo>
                      <a:pt x="223022" y="17900"/>
                    </a:lnTo>
                    <a:cubicBezTo>
                      <a:pt x="224924" y="14802"/>
                      <a:pt x="227532" y="12442"/>
                      <a:pt x="230518" y="11081"/>
                    </a:cubicBezTo>
                    <a:lnTo>
                      <a:pt x="251925" y="1312"/>
                    </a:lnTo>
                    <a:cubicBezTo>
                      <a:pt x="254484" y="148"/>
                      <a:pt x="257289" y="-246"/>
                      <a:pt x="260011" y="148"/>
                    </a:cubicBezTo>
                    <a:lnTo>
                      <a:pt x="327448" y="10409"/>
                    </a:lnTo>
                    <a:cubicBezTo>
                      <a:pt x="330335" y="10852"/>
                      <a:pt x="333108" y="12212"/>
                      <a:pt x="335485" y="14343"/>
                    </a:cubicBezTo>
                    <a:lnTo>
                      <a:pt x="350478" y="28031"/>
                    </a:lnTo>
                    <a:cubicBezTo>
                      <a:pt x="352546" y="29949"/>
                      <a:pt x="355072" y="30391"/>
                      <a:pt x="357319" y="29326"/>
                    </a:cubicBezTo>
                    <a:lnTo>
                      <a:pt x="370803" y="23015"/>
                    </a:lnTo>
                    <a:cubicBezTo>
                      <a:pt x="374379" y="21359"/>
                      <a:pt x="378365" y="21195"/>
                      <a:pt x="382024" y="22589"/>
                    </a:cubicBezTo>
                    <a:cubicBezTo>
                      <a:pt x="386354" y="24244"/>
                      <a:pt x="389881" y="27850"/>
                      <a:pt x="391964" y="32752"/>
                    </a:cubicBezTo>
                    <a:lnTo>
                      <a:pt x="426133" y="113630"/>
                    </a:lnTo>
                    <a:cubicBezTo>
                      <a:pt x="427052" y="115827"/>
                      <a:pt x="428463" y="117581"/>
                      <a:pt x="430103" y="118564"/>
                    </a:cubicBezTo>
                    <a:lnTo>
                      <a:pt x="461434" y="137645"/>
                    </a:lnTo>
                    <a:cubicBezTo>
                      <a:pt x="466519" y="140743"/>
                      <a:pt x="469981" y="146709"/>
                      <a:pt x="470636" y="153660"/>
                    </a:cubicBezTo>
                    <a:lnTo>
                      <a:pt x="473425" y="182526"/>
                    </a:lnTo>
                    <a:cubicBezTo>
                      <a:pt x="474114" y="189853"/>
                      <a:pt x="471572" y="197115"/>
                      <a:pt x="466765" y="201475"/>
                    </a:cubicBezTo>
                    <a:lnTo>
                      <a:pt x="444505" y="221818"/>
                    </a:lnTo>
                    <a:cubicBezTo>
                      <a:pt x="442783" y="223392"/>
                      <a:pt x="441503" y="225768"/>
                      <a:pt x="440913" y="228506"/>
                    </a:cubicBezTo>
                    <a:lnTo>
                      <a:pt x="429955" y="279616"/>
                    </a:lnTo>
                    <a:cubicBezTo>
                      <a:pt x="429151" y="283370"/>
                      <a:pt x="429709" y="287452"/>
                      <a:pt x="431431" y="290550"/>
                    </a:cubicBezTo>
                    <a:lnTo>
                      <a:pt x="469537" y="358872"/>
                    </a:lnTo>
                    <a:cubicBezTo>
                      <a:pt x="470456" y="360528"/>
                      <a:pt x="471670" y="361839"/>
                      <a:pt x="473031" y="362626"/>
                    </a:cubicBezTo>
                    <a:lnTo>
                      <a:pt x="544831" y="403721"/>
                    </a:lnTo>
                    <a:cubicBezTo>
                      <a:pt x="547586" y="405295"/>
                      <a:pt x="549932" y="407753"/>
                      <a:pt x="551655" y="410851"/>
                    </a:cubicBezTo>
                    <a:lnTo>
                      <a:pt x="580771" y="463978"/>
                    </a:lnTo>
                    <a:cubicBezTo>
                      <a:pt x="583363" y="468732"/>
                      <a:pt x="584233" y="474649"/>
                      <a:pt x="583150" y="480239"/>
                    </a:cubicBezTo>
                    <a:lnTo>
                      <a:pt x="574046" y="527957"/>
                    </a:lnTo>
                    <a:lnTo>
                      <a:pt x="593813" y="527957"/>
                    </a:lnTo>
                    <a:lnTo>
                      <a:pt x="593813" y="568822"/>
                    </a:lnTo>
                    <a:cubicBezTo>
                      <a:pt x="593813" y="572182"/>
                      <a:pt x="594829" y="575428"/>
                      <a:pt x="596617" y="577723"/>
                    </a:cubicBezTo>
                    <a:lnTo>
                      <a:pt x="633575" y="625719"/>
                    </a:lnTo>
                    <a:lnTo>
                      <a:pt x="586727" y="620375"/>
                    </a:lnTo>
                    <a:lnTo>
                      <a:pt x="550080" y="614507"/>
                    </a:lnTo>
                    <a:cubicBezTo>
                      <a:pt x="547373" y="614015"/>
                      <a:pt x="544683" y="615670"/>
                      <a:pt x="542879" y="618769"/>
                    </a:cubicBezTo>
                    <a:lnTo>
                      <a:pt x="505297" y="682796"/>
                    </a:lnTo>
                    <a:cubicBezTo>
                      <a:pt x="502115" y="688206"/>
                      <a:pt x="497014" y="691369"/>
                      <a:pt x="491552" y="691369"/>
                    </a:cubicBezTo>
                    <a:close/>
                    <a:moveTo>
                      <a:pt x="257912" y="8622"/>
                    </a:moveTo>
                    <a:cubicBezTo>
                      <a:pt x="257109" y="8622"/>
                      <a:pt x="256305" y="8803"/>
                      <a:pt x="255517" y="9163"/>
                    </a:cubicBezTo>
                    <a:lnTo>
                      <a:pt x="234077" y="18933"/>
                    </a:lnTo>
                    <a:cubicBezTo>
                      <a:pt x="232634" y="19589"/>
                      <a:pt x="231338" y="20802"/>
                      <a:pt x="230338" y="22441"/>
                    </a:cubicBezTo>
                    <a:lnTo>
                      <a:pt x="202336" y="67437"/>
                    </a:lnTo>
                    <a:cubicBezTo>
                      <a:pt x="200729" y="70060"/>
                      <a:pt x="198563" y="72191"/>
                      <a:pt x="196086" y="73601"/>
                    </a:cubicBezTo>
                    <a:lnTo>
                      <a:pt x="170956" y="87944"/>
                    </a:lnTo>
                    <a:cubicBezTo>
                      <a:pt x="167281" y="90042"/>
                      <a:pt x="165051" y="95550"/>
                      <a:pt x="165690" y="101058"/>
                    </a:cubicBezTo>
                    <a:lnTo>
                      <a:pt x="170726" y="145005"/>
                    </a:lnTo>
                    <a:cubicBezTo>
                      <a:pt x="171070" y="148037"/>
                      <a:pt x="170857" y="151185"/>
                      <a:pt x="170119" y="154069"/>
                    </a:cubicBezTo>
                    <a:lnTo>
                      <a:pt x="147482" y="242980"/>
                    </a:lnTo>
                    <a:cubicBezTo>
                      <a:pt x="146137" y="248242"/>
                      <a:pt x="143053" y="252701"/>
                      <a:pt x="139050" y="255192"/>
                    </a:cubicBezTo>
                    <a:lnTo>
                      <a:pt x="13774" y="332661"/>
                    </a:lnTo>
                    <a:cubicBezTo>
                      <a:pt x="9673" y="335202"/>
                      <a:pt x="7623" y="341824"/>
                      <a:pt x="9100" y="347742"/>
                    </a:cubicBezTo>
                    <a:lnTo>
                      <a:pt x="28718" y="425867"/>
                    </a:lnTo>
                    <a:cubicBezTo>
                      <a:pt x="29751" y="429866"/>
                      <a:pt x="32146" y="432866"/>
                      <a:pt x="35018" y="433686"/>
                    </a:cubicBezTo>
                    <a:lnTo>
                      <a:pt x="104701" y="453635"/>
                    </a:lnTo>
                    <a:cubicBezTo>
                      <a:pt x="105996" y="454012"/>
                      <a:pt x="107243" y="454553"/>
                      <a:pt x="108391" y="455258"/>
                    </a:cubicBezTo>
                    <a:lnTo>
                      <a:pt x="200253" y="511138"/>
                    </a:lnTo>
                    <a:cubicBezTo>
                      <a:pt x="201187" y="511712"/>
                      <a:pt x="202106" y="512400"/>
                      <a:pt x="202943" y="513171"/>
                    </a:cubicBezTo>
                    <a:lnTo>
                      <a:pt x="378070" y="675715"/>
                    </a:lnTo>
                    <a:cubicBezTo>
                      <a:pt x="379349" y="676895"/>
                      <a:pt x="380793" y="677551"/>
                      <a:pt x="382237" y="677633"/>
                    </a:cubicBezTo>
                    <a:lnTo>
                      <a:pt x="491321" y="682731"/>
                    </a:lnTo>
                    <a:cubicBezTo>
                      <a:pt x="493947" y="682927"/>
                      <a:pt x="496259" y="681239"/>
                      <a:pt x="497916" y="678403"/>
                    </a:cubicBezTo>
                    <a:lnTo>
                      <a:pt x="535497" y="614376"/>
                    </a:lnTo>
                    <a:cubicBezTo>
                      <a:pt x="539122" y="608196"/>
                      <a:pt x="545175" y="604967"/>
                      <a:pt x="551507" y="605967"/>
                    </a:cubicBezTo>
                    <a:lnTo>
                      <a:pt x="587956" y="611802"/>
                    </a:lnTo>
                    <a:lnTo>
                      <a:pt x="614399" y="614818"/>
                    </a:lnTo>
                    <a:lnTo>
                      <a:pt x="589843" y="582936"/>
                    </a:lnTo>
                    <a:cubicBezTo>
                      <a:pt x="586890" y="579116"/>
                      <a:pt x="585250" y="574084"/>
                      <a:pt x="585250" y="568789"/>
                    </a:cubicBezTo>
                    <a:lnTo>
                      <a:pt x="585250" y="536529"/>
                    </a:lnTo>
                    <a:lnTo>
                      <a:pt x="563695" y="536529"/>
                    </a:lnTo>
                    <a:lnTo>
                      <a:pt x="574751" y="478600"/>
                    </a:lnTo>
                    <a:cubicBezTo>
                      <a:pt x="575440" y="474945"/>
                      <a:pt x="574899" y="471125"/>
                      <a:pt x="573242" y="468093"/>
                    </a:cubicBezTo>
                    <a:lnTo>
                      <a:pt x="544142" y="414982"/>
                    </a:lnTo>
                    <a:cubicBezTo>
                      <a:pt x="543207" y="413278"/>
                      <a:pt x="541977" y="411950"/>
                      <a:pt x="540599" y="411147"/>
                    </a:cubicBezTo>
                    <a:lnTo>
                      <a:pt x="468799" y="370035"/>
                    </a:lnTo>
                    <a:cubicBezTo>
                      <a:pt x="466076" y="368478"/>
                      <a:pt x="463747" y="366052"/>
                      <a:pt x="462041" y="363019"/>
                    </a:cubicBezTo>
                    <a:lnTo>
                      <a:pt x="423951" y="294714"/>
                    </a:lnTo>
                    <a:cubicBezTo>
                      <a:pt x="421196" y="289780"/>
                      <a:pt x="420326" y="283616"/>
                      <a:pt x="421589" y="277797"/>
                    </a:cubicBezTo>
                    <a:lnTo>
                      <a:pt x="432546" y="226703"/>
                    </a:lnTo>
                    <a:cubicBezTo>
                      <a:pt x="433499" y="222211"/>
                      <a:pt x="435713" y="218195"/>
                      <a:pt x="438748" y="215442"/>
                    </a:cubicBezTo>
                    <a:lnTo>
                      <a:pt x="461008" y="195115"/>
                    </a:lnTo>
                    <a:cubicBezTo>
                      <a:pt x="463812" y="192558"/>
                      <a:pt x="465322" y="187935"/>
                      <a:pt x="464896" y="183329"/>
                    </a:cubicBezTo>
                    <a:lnTo>
                      <a:pt x="462106" y="154463"/>
                    </a:lnTo>
                    <a:cubicBezTo>
                      <a:pt x="461697" y="150283"/>
                      <a:pt x="459760" y="146644"/>
                      <a:pt x="457005" y="144972"/>
                    </a:cubicBezTo>
                    <a:lnTo>
                      <a:pt x="425674" y="125908"/>
                    </a:lnTo>
                    <a:cubicBezTo>
                      <a:pt x="422442" y="123957"/>
                      <a:pt x="419899" y="120859"/>
                      <a:pt x="418243" y="116958"/>
                    </a:cubicBezTo>
                    <a:lnTo>
                      <a:pt x="384074" y="36096"/>
                    </a:lnTo>
                    <a:cubicBezTo>
                      <a:pt x="382942" y="33424"/>
                      <a:pt x="381088" y="31424"/>
                      <a:pt x="379005" y="30604"/>
                    </a:cubicBezTo>
                    <a:cubicBezTo>
                      <a:pt x="377512" y="30047"/>
                      <a:pt x="375986" y="30096"/>
                      <a:pt x="374510" y="30785"/>
                    </a:cubicBezTo>
                    <a:lnTo>
                      <a:pt x="361010" y="37112"/>
                    </a:lnTo>
                    <a:cubicBezTo>
                      <a:pt x="355597" y="39636"/>
                      <a:pt x="349363" y="38604"/>
                      <a:pt x="344705" y="34374"/>
                    </a:cubicBezTo>
                    <a:lnTo>
                      <a:pt x="329727" y="20703"/>
                    </a:lnTo>
                    <a:cubicBezTo>
                      <a:pt x="328645" y="19720"/>
                      <a:pt x="327415" y="19097"/>
                      <a:pt x="326185" y="18900"/>
                    </a:cubicBezTo>
                    <a:lnTo>
                      <a:pt x="258765" y="8639"/>
                    </a:lnTo>
                    <a:cubicBezTo>
                      <a:pt x="258502" y="8606"/>
                      <a:pt x="258224" y="8573"/>
                      <a:pt x="257961" y="857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4" name="Graphic 9">
              <a:extLst>
                <a:ext uri="{FF2B5EF4-FFF2-40B4-BE49-F238E27FC236}">
                  <a16:creationId xmlns:a16="http://schemas.microsoft.com/office/drawing/2014/main" id="{D17AFF6F-EDE9-2D85-91CF-A51C21EAF8BD}"/>
                </a:ext>
              </a:extLst>
            </p:cNvPr>
            <p:cNvGrpSpPr/>
            <p:nvPr/>
          </p:nvGrpSpPr>
          <p:grpSpPr>
            <a:xfrm>
              <a:off x="10524254" y="6427904"/>
              <a:ext cx="101872" cy="137824"/>
              <a:chOff x="10524254" y="6427904"/>
              <a:chExt cx="101872" cy="137824"/>
            </a:xfrm>
            <a:grpFill/>
          </p:grpSpPr>
          <p:sp>
            <p:nvSpPr>
              <p:cNvPr id="1517" name="Freeform 1516">
                <a:extLst>
                  <a:ext uri="{FF2B5EF4-FFF2-40B4-BE49-F238E27FC236}">
                    <a16:creationId xmlns:a16="http://schemas.microsoft.com/office/drawing/2014/main" id="{276FE9EF-FE06-F94A-C7DB-0870E5C1BCCA}"/>
                  </a:ext>
                </a:extLst>
              </p:cNvPr>
              <p:cNvSpPr/>
              <p:nvPr/>
            </p:nvSpPr>
            <p:spPr>
              <a:xfrm>
                <a:off x="10530241" y="6432838"/>
                <a:ext cx="91563" cy="128579"/>
              </a:xfrm>
              <a:custGeom>
                <a:avLst/>
                <a:gdLst>
                  <a:gd name="connsiteX0" fmla="*/ 43635 w 91563"/>
                  <a:gd name="connsiteY0" fmla="*/ 113204 h 128579"/>
                  <a:gd name="connsiteX1" fmla="*/ 27558 w 91563"/>
                  <a:gd name="connsiteY1" fmla="*/ 113204 h 128579"/>
                  <a:gd name="connsiteX2" fmla="*/ 20669 w 91563"/>
                  <a:gd name="connsiteY2" fmla="*/ 128579 h 128579"/>
                  <a:gd name="connsiteX3" fmla="*/ 0 w 91563"/>
                  <a:gd name="connsiteY3" fmla="*/ 128579 h 128579"/>
                  <a:gd name="connsiteX4" fmla="*/ 22424 w 91563"/>
                  <a:gd name="connsiteY4" fmla="*/ 61749 h 128579"/>
                  <a:gd name="connsiteX5" fmla="*/ 23786 w 91563"/>
                  <a:gd name="connsiteY5" fmla="*/ 58651 h 128579"/>
                  <a:gd name="connsiteX6" fmla="*/ 55134 w 91563"/>
                  <a:gd name="connsiteY6" fmla="*/ 2803 h 128579"/>
                  <a:gd name="connsiteX7" fmla="*/ 55134 w 91563"/>
                  <a:gd name="connsiteY7" fmla="*/ 0 h 128579"/>
                  <a:gd name="connsiteX8" fmla="*/ 77229 w 91563"/>
                  <a:gd name="connsiteY8" fmla="*/ 3098 h 128579"/>
                  <a:gd name="connsiteX9" fmla="*/ 87712 w 91563"/>
                  <a:gd name="connsiteY9" fmla="*/ 13671 h 128579"/>
                  <a:gd name="connsiteX10" fmla="*/ 90779 w 91563"/>
                  <a:gd name="connsiteY10" fmla="*/ 24424 h 128579"/>
                  <a:gd name="connsiteX11" fmla="*/ 86104 w 91563"/>
                  <a:gd name="connsiteY11" fmla="*/ 43537 h 128579"/>
                  <a:gd name="connsiteX12" fmla="*/ 62614 w 91563"/>
                  <a:gd name="connsiteY12" fmla="*/ 64486 h 128579"/>
                  <a:gd name="connsiteX13" fmla="*/ 58283 w 91563"/>
                  <a:gd name="connsiteY13" fmla="*/ 71207 h 128579"/>
                  <a:gd name="connsiteX14" fmla="*/ 43651 w 91563"/>
                  <a:gd name="connsiteY14" fmla="*/ 113171 h 12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563" h="128579">
                    <a:moveTo>
                      <a:pt x="43635" y="113204"/>
                    </a:moveTo>
                    <a:lnTo>
                      <a:pt x="27558" y="113204"/>
                    </a:lnTo>
                    <a:lnTo>
                      <a:pt x="20669" y="128579"/>
                    </a:lnTo>
                    <a:lnTo>
                      <a:pt x="0" y="128579"/>
                    </a:lnTo>
                    <a:lnTo>
                      <a:pt x="22424" y="61749"/>
                    </a:lnTo>
                    <a:cubicBezTo>
                      <a:pt x="22785" y="60651"/>
                      <a:pt x="23244" y="59618"/>
                      <a:pt x="23786" y="58651"/>
                    </a:cubicBezTo>
                    <a:lnTo>
                      <a:pt x="55134" y="2803"/>
                    </a:lnTo>
                    <a:lnTo>
                      <a:pt x="55134" y="0"/>
                    </a:lnTo>
                    <a:lnTo>
                      <a:pt x="77229" y="3098"/>
                    </a:lnTo>
                    <a:cubicBezTo>
                      <a:pt x="81987" y="3770"/>
                      <a:pt x="86038" y="7868"/>
                      <a:pt x="87712" y="13671"/>
                    </a:cubicBezTo>
                    <a:lnTo>
                      <a:pt x="90779" y="24424"/>
                    </a:lnTo>
                    <a:cubicBezTo>
                      <a:pt x="92780" y="31424"/>
                      <a:pt x="90861" y="39292"/>
                      <a:pt x="86104" y="43537"/>
                    </a:cubicBezTo>
                    <a:lnTo>
                      <a:pt x="62614" y="64486"/>
                    </a:lnTo>
                    <a:cubicBezTo>
                      <a:pt x="60727" y="66175"/>
                      <a:pt x="59218" y="68502"/>
                      <a:pt x="58283" y="71207"/>
                    </a:cubicBezTo>
                    <a:lnTo>
                      <a:pt x="43651" y="11317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18" name="Freeform 1517">
                <a:extLst>
                  <a:ext uri="{FF2B5EF4-FFF2-40B4-BE49-F238E27FC236}">
                    <a16:creationId xmlns:a16="http://schemas.microsoft.com/office/drawing/2014/main" id="{A84E34CA-ED14-7A5E-E3A7-53FED83A01C3}"/>
                  </a:ext>
                </a:extLst>
              </p:cNvPr>
              <p:cNvSpPr/>
              <p:nvPr/>
            </p:nvSpPr>
            <p:spPr>
              <a:xfrm>
                <a:off x="10524254" y="6427904"/>
                <a:ext cx="101872" cy="137824"/>
              </a:xfrm>
              <a:custGeom>
                <a:avLst/>
                <a:gdLst>
                  <a:gd name="connsiteX0" fmla="*/ 29445 w 101872"/>
                  <a:gd name="connsiteY0" fmla="*/ 137825 h 137824"/>
                  <a:gd name="connsiteX1" fmla="*/ 0 w 101872"/>
                  <a:gd name="connsiteY1" fmla="*/ 137825 h 137824"/>
                  <a:gd name="connsiteX2" fmla="*/ 24310 w 101872"/>
                  <a:gd name="connsiteY2" fmla="*/ 65322 h 137824"/>
                  <a:gd name="connsiteX3" fmla="*/ 26049 w 101872"/>
                  <a:gd name="connsiteY3" fmla="*/ 61454 h 137824"/>
                  <a:gd name="connsiteX4" fmla="*/ 56807 w 101872"/>
                  <a:gd name="connsiteY4" fmla="*/ 6623 h 137824"/>
                  <a:gd name="connsiteX5" fmla="*/ 56807 w 101872"/>
                  <a:gd name="connsiteY5" fmla="*/ 0 h 137824"/>
                  <a:gd name="connsiteX6" fmla="*/ 83823 w 101872"/>
                  <a:gd name="connsiteY6" fmla="*/ 3787 h 137824"/>
                  <a:gd name="connsiteX7" fmla="*/ 97832 w 101872"/>
                  <a:gd name="connsiteY7" fmla="*/ 17441 h 137824"/>
                  <a:gd name="connsiteX8" fmla="*/ 100900 w 101872"/>
                  <a:gd name="connsiteY8" fmla="*/ 28194 h 137824"/>
                  <a:gd name="connsiteX9" fmla="*/ 94946 w 101872"/>
                  <a:gd name="connsiteY9" fmla="*/ 51701 h 137824"/>
                  <a:gd name="connsiteX10" fmla="*/ 71488 w 101872"/>
                  <a:gd name="connsiteY10" fmla="*/ 72650 h 137824"/>
                  <a:gd name="connsiteX11" fmla="*/ 68338 w 101872"/>
                  <a:gd name="connsiteY11" fmla="*/ 77584 h 137824"/>
                  <a:gd name="connsiteX12" fmla="*/ 52690 w 101872"/>
                  <a:gd name="connsiteY12" fmla="*/ 122449 h 137824"/>
                  <a:gd name="connsiteX13" fmla="*/ 36351 w 101872"/>
                  <a:gd name="connsiteY13" fmla="*/ 122449 h 137824"/>
                  <a:gd name="connsiteX14" fmla="*/ 29462 w 101872"/>
                  <a:gd name="connsiteY14" fmla="*/ 137825 h 137824"/>
                  <a:gd name="connsiteX15" fmla="*/ 11958 w 101872"/>
                  <a:gd name="connsiteY15" fmla="*/ 129219 h 137824"/>
                  <a:gd name="connsiteX16" fmla="*/ 23852 w 101872"/>
                  <a:gd name="connsiteY16" fmla="*/ 129219 h 137824"/>
                  <a:gd name="connsiteX17" fmla="*/ 30741 w 101872"/>
                  <a:gd name="connsiteY17" fmla="*/ 113843 h 137824"/>
                  <a:gd name="connsiteX18" fmla="*/ 46538 w 101872"/>
                  <a:gd name="connsiteY18" fmla="*/ 113843 h 137824"/>
                  <a:gd name="connsiteX19" fmla="*/ 60170 w 101872"/>
                  <a:gd name="connsiteY19" fmla="*/ 74748 h 137824"/>
                  <a:gd name="connsiteX20" fmla="*/ 65714 w 101872"/>
                  <a:gd name="connsiteY20" fmla="*/ 66224 h 137824"/>
                  <a:gd name="connsiteX21" fmla="*/ 89188 w 101872"/>
                  <a:gd name="connsiteY21" fmla="*/ 45275 h 137824"/>
                  <a:gd name="connsiteX22" fmla="*/ 92600 w 101872"/>
                  <a:gd name="connsiteY22" fmla="*/ 30555 h 137824"/>
                  <a:gd name="connsiteX23" fmla="*/ 89516 w 101872"/>
                  <a:gd name="connsiteY23" fmla="*/ 19802 h 137824"/>
                  <a:gd name="connsiteX24" fmla="*/ 82577 w 101872"/>
                  <a:gd name="connsiteY24" fmla="*/ 12294 h 137824"/>
                  <a:gd name="connsiteX25" fmla="*/ 64844 w 101872"/>
                  <a:gd name="connsiteY25" fmla="*/ 9803 h 137824"/>
                  <a:gd name="connsiteX26" fmla="*/ 64844 w 101872"/>
                  <a:gd name="connsiteY26" fmla="*/ 9835 h 137824"/>
                  <a:gd name="connsiteX27" fmla="*/ 33496 w 101872"/>
                  <a:gd name="connsiteY27" fmla="*/ 65683 h 137824"/>
                  <a:gd name="connsiteX28" fmla="*/ 32447 w 101872"/>
                  <a:gd name="connsiteY28" fmla="*/ 68060 h 137824"/>
                  <a:gd name="connsiteX29" fmla="*/ 11942 w 101872"/>
                  <a:gd name="connsiteY29" fmla="*/ 129219 h 1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872" h="137824">
                    <a:moveTo>
                      <a:pt x="29445" y="137825"/>
                    </a:moveTo>
                    <a:lnTo>
                      <a:pt x="0" y="137825"/>
                    </a:lnTo>
                    <a:lnTo>
                      <a:pt x="24310" y="65322"/>
                    </a:lnTo>
                    <a:cubicBezTo>
                      <a:pt x="24786" y="63946"/>
                      <a:pt x="25361" y="62651"/>
                      <a:pt x="26049" y="61454"/>
                    </a:cubicBezTo>
                    <a:lnTo>
                      <a:pt x="56807" y="6623"/>
                    </a:lnTo>
                    <a:lnTo>
                      <a:pt x="56807" y="0"/>
                    </a:lnTo>
                    <a:lnTo>
                      <a:pt x="83823" y="3787"/>
                    </a:lnTo>
                    <a:cubicBezTo>
                      <a:pt x="90320" y="4705"/>
                      <a:pt x="95667" y="9934"/>
                      <a:pt x="97832" y="17441"/>
                    </a:cubicBezTo>
                    <a:lnTo>
                      <a:pt x="100900" y="28194"/>
                    </a:lnTo>
                    <a:cubicBezTo>
                      <a:pt x="103394" y="36866"/>
                      <a:pt x="100982" y="46324"/>
                      <a:pt x="94946" y="51701"/>
                    </a:cubicBezTo>
                    <a:lnTo>
                      <a:pt x="71488" y="72650"/>
                    </a:lnTo>
                    <a:cubicBezTo>
                      <a:pt x="70127" y="73846"/>
                      <a:pt x="69043" y="75551"/>
                      <a:pt x="68338" y="77584"/>
                    </a:cubicBezTo>
                    <a:lnTo>
                      <a:pt x="52690" y="122449"/>
                    </a:lnTo>
                    <a:lnTo>
                      <a:pt x="36351" y="122449"/>
                    </a:lnTo>
                    <a:lnTo>
                      <a:pt x="29462" y="137825"/>
                    </a:lnTo>
                    <a:close/>
                    <a:moveTo>
                      <a:pt x="11958" y="129219"/>
                    </a:moveTo>
                    <a:lnTo>
                      <a:pt x="23852" y="129219"/>
                    </a:lnTo>
                    <a:lnTo>
                      <a:pt x="30741" y="113843"/>
                    </a:lnTo>
                    <a:lnTo>
                      <a:pt x="46538" y="113843"/>
                    </a:lnTo>
                    <a:lnTo>
                      <a:pt x="60170" y="74748"/>
                    </a:lnTo>
                    <a:cubicBezTo>
                      <a:pt x="61367" y="71338"/>
                      <a:pt x="63269" y="68404"/>
                      <a:pt x="65714" y="66224"/>
                    </a:cubicBezTo>
                    <a:lnTo>
                      <a:pt x="89188" y="45275"/>
                    </a:lnTo>
                    <a:cubicBezTo>
                      <a:pt x="92698" y="42144"/>
                      <a:pt x="94142" y="35948"/>
                      <a:pt x="92600" y="30555"/>
                    </a:cubicBezTo>
                    <a:lnTo>
                      <a:pt x="89516" y="19802"/>
                    </a:lnTo>
                    <a:cubicBezTo>
                      <a:pt x="88335" y="15671"/>
                      <a:pt x="85611" y="12737"/>
                      <a:pt x="82577" y="12294"/>
                    </a:cubicBezTo>
                    <a:lnTo>
                      <a:pt x="64844" y="9803"/>
                    </a:lnTo>
                    <a:lnTo>
                      <a:pt x="64844" y="9835"/>
                    </a:lnTo>
                    <a:cubicBezTo>
                      <a:pt x="64844" y="9835"/>
                      <a:pt x="33496" y="65683"/>
                      <a:pt x="33496" y="65683"/>
                    </a:cubicBezTo>
                    <a:cubicBezTo>
                      <a:pt x="33054" y="66454"/>
                      <a:pt x="32725" y="67224"/>
                      <a:pt x="32447" y="68060"/>
                    </a:cubicBezTo>
                    <a:lnTo>
                      <a:pt x="11942" y="12921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5" name="Graphic 9">
              <a:extLst>
                <a:ext uri="{FF2B5EF4-FFF2-40B4-BE49-F238E27FC236}">
                  <a16:creationId xmlns:a16="http://schemas.microsoft.com/office/drawing/2014/main" id="{A4A735CF-AEE8-C75D-B1C6-91DBF8C740D3}"/>
                </a:ext>
              </a:extLst>
            </p:cNvPr>
            <p:cNvGrpSpPr/>
            <p:nvPr/>
          </p:nvGrpSpPr>
          <p:grpSpPr>
            <a:xfrm>
              <a:off x="10558505" y="6219900"/>
              <a:ext cx="420767" cy="408545"/>
              <a:chOff x="10558505" y="6219900"/>
              <a:chExt cx="420767" cy="408545"/>
            </a:xfrm>
            <a:grpFill/>
          </p:grpSpPr>
          <p:sp>
            <p:nvSpPr>
              <p:cNvPr id="1515" name="Freeform 1514">
                <a:extLst>
                  <a:ext uri="{FF2B5EF4-FFF2-40B4-BE49-F238E27FC236}">
                    <a16:creationId xmlns:a16="http://schemas.microsoft.com/office/drawing/2014/main" id="{A7F94846-B8DF-9B0F-C8A0-173FD0001F92}"/>
                  </a:ext>
                </a:extLst>
              </p:cNvPr>
              <p:cNvSpPr/>
              <p:nvPr/>
            </p:nvSpPr>
            <p:spPr>
              <a:xfrm>
                <a:off x="10567002" y="6224244"/>
                <a:ext cx="408020" cy="399905"/>
              </a:xfrm>
              <a:custGeom>
                <a:avLst/>
                <a:gdLst>
                  <a:gd name="connsiteX0" fmla="*/ 197223 w 408020"/>
                  <a:gd name="connsiteY0" fmla="*/ 313635 h 399905"/>
                  <a:gd name="connsiteX1" fmla="*/ 78509 w 408020"/>
                  <a:gd name="connsiteY1" fmla="*/ 397890 h 399905"/>
                  <a:gd name="connsiteX2" fmla="*/ 68125 w 408020"/>
                  <a:gd name="connsiteY2" fmla="*/ 398923 h 399905"/>
                  <a:gd name="connsiteX3" fmla="*/ 2297 w 408020"/>
                  <a:gd name="connsiteY3" fmla="*/ 367909 h 399905"/>
                  <a:gd name="connsiteX4" fmla="*/ 0 w 408020"/>
                  <a:gd name="connsiteY4" fmla="*/ 367909 h 399905"/>
                  <a:gd name="connsiteX5" fmla="*/ 9186 w 408020"/>
                  <a:gd name="connsiteY5" fmla="*/ 355336 h 399905"/>
                  <a:gd name="connsiteX6" fmla="*/ 7185 w 408020"/>
                  <a:gd name="connsiteY6" fmla="*/ 326060 h 399905"/>
                  <a:gd name="connsiteX7" fmla="*/ 8251 w 408020"/>
                  <a:gd name="connsiteY7" fmla="*/ 317897 h 399905"/>
                  <a:gd name="connsiteX8" fmla="*/ 21522 w 408020"/>
                  <a:gd name="connsiteY8" fmla="*/ 279818 h 399905"/>
                  <a:gd name="connsiteX9" fmla="*/ 25852 w 408020"/>
                  <a:gd name="connsiteY9" fmla="*/ 273097 h 399905"/>
                  <a:gd name="connsiteX10" fmla="*/ 49343 w 408020"/>
                  <a:gd name="connsiteY10" fmla="*/ 252148 h 399905"/>
                  <a:gd name="connsiteX11" fmla="*/ 54017 w 408020"/>
                  <a:gd name="connsiteY11" fmla="*/ 233035 h 399905"/>
                  <a:gd name="connsiteX12" fmla="*/ 50950 w 408020"/>
                  <a:gd name="connsiteY12" fmla="*/ 222282 h 399905"/>
                  <a:gd name="connsiteX13" fmla="*/ 40468 w 408020"/>
                  <a:gd name="connsiteY13" fmla="*/ 211709 h 399905"/>
                  <a:gd name="connsiteX14" fmla="*/ 28609 w 408020"/>
                  <a:gd name="connsiteY14" fmla="*/ 210053 h 399905"/>
                  <a:gd name="connsiteX15" fmla="*/ 17404 w 408020"/>
                  <a:gd name="connsiteY15" fmla="*/ 195349 h 399905"/>
                  <a:gd name="connsiteX16" fmla="*/ 14173 w 408020"/>
                  <a:gd name="connsiteY16" fmla="*/ 151042 h 399905"/>
                  <a:gd name="connsiteX17" fmla="*/ 15895 w 408020"/>
                  <a:gd name="connsiteY17" fmla="*/ 141141 h 399905"/>
                  <a:gd name="connsiteX18" fmla="*/ 28838 w 408020"/>
                  <a:gd name="connsiteY18" fmla="*/ 113029 h 399905"/>
                  <a:gd name="connsiteX19" fmla="*/ 31380 w 408020"/>
                  <a:gd name="connsiteY19" fmla="*/ 109078 h 399905"/>
                  <a:gd name="connsiteX20" fmla="*/ 45946 w 408020"/>
                  <a:gd name="connsiteY20" fmla="*/ 92620 h 399905"/>
                  <a:gd name="connsiteX21" fmla="*/ 58413 w 408020"/>
                  <a:gd name="connsiteY21" fmla="*/ 78523 h 399905"/>
                  <a:gd name="connsiteX22" fmla="*/ 62630 w 408020"/>
                  <a:gd name="connsiteY22" fmla="*/ 68311 h 399905"/>
                  <a:gd name="connsiteX23" fmla="*/ 66615 w 408020"/>
                  <a:gd name="connsiteY23" fmla="*/ 28331 h 399905"/>
                  <a:gd name="connsiteX24" fmla="*/ 82692 w 408020"/>
                  <a:gd name="connsiteY24" fmla="*/ 41362 h 399905"/>
                  <a:gd name="connsiteX25" fmla="*/ 92550 w 408020"/>
                  <a:gd name="connsiteY25" fmla="*/ 43346 h 399905"/>
                  <a:gd name="connsiteX26" fmla="*/ 154474 w 408020"/>
                  <a:gd name="connsiteY26" fmla="*/ 22692 h 399905"/>
                  <a:gd name="connsiteX27" fmla="*/ 162348 w 408020"/>
                  <a:gd name="connsiteY27" fmla="*/ 23364 h 399905"/>
                  <a:gd name="connsiteX28" fmla="*/ 188266 w 408020"/>
                  <a:gd name="connsiteY28" fmla="*/ 36871 h 399905"/>
                  <a:gd name="connsiteX29" fmla="*/ 193236 w 408020"/>
                  <a:gd name="connsiteY29" fmla="*/ 38051 h 399905"/>
                  <a:gd name="connsiteX30" fmla="*/ 241628 w 408020"/>
                  <a:gd name="connsiteY30" fmla="*/ 36772 h 399905"/>
                  <a:gd name="connsiteX31" fmla="*/ 245253 w 408020"/>
                  <a:gd name="connsiteY31" fmla="*/ 35986 h 399905"/>
                  <a:gd name="connsiteX32" fmla="*/ 314904 w 408020"/>
                  <a:gd name="connsiteY32" fmla="*/ 6857 h 399905"/>
                  <a:gd name="connsiteX33" fmla="*/ 319185 w 408020"/>
                  <a:gd name="connsiteY33" fmla="*/ 6070 h 399905"/>
                  <a:gd name="connsiteX34" fmla="*/ 350418 w 408020"/>
                  <a:gd name="connsiteY34" fmla="*/ 7332 h 399905"/>
                  <a:gd name="connsiteX35" fmla="*/ 352468 w 408020"/>
                  <a:gd name="connsiteY35" fmla="*/ 7201 h 399905"/>
                  <a:gd name="connsiteX36" fmla="*/ 393707 w 408020"/>
                  <a:gd name="connsiteY36" fmla="*/ 153 h 399905"/>
                  <a:gd name="connsiteX37" fmla="*/ 405190 w 408020"/>
                  <a:gd name="connsiteY37" fmla="*/ 26593 h 399905"/>
                  <a:gd name="connsiteX38" fmla="*/ 394724 w 408020"/>
                  <a:gd name="connsiteY38" fmla="*/ 43428 h 399905"/>
                  <a:gd name="connsiteX39" fmla="*/ 389984 w 408020"/>
                  <a:gd name="connsiteY39" fmla="*/ 48132 h 399905"/>
                  <a:gd name="connsiteX40" fmla="*/ 364853 w 408020"/>
                  <a:gd name="connsiteY40" fmla="*/ 62459 h 399905"/>
                  <a:gd name="connsiteX41" fmla="*/ 357455 w 408020"/>
                  <a:gd name="connsiteY41" fmla="*/ 79802 h 399905"/>
                  <a:gd name="connsiteX42" fmla="*/ 362491 w 408020"/>
                  <a:gd name="connsiteY42" fmla="*/ 123749 h 399905"/>
                  <a:gd name="connsiteX43" fmla="*/ 361999 w 408020"/>
                  <a:gd name="connsiteY43" fmla="*/ 131257 h 399905"/>
                  <a:gd name="connsiteX44" fmla="*/ 339361 w 408020"/>
                  <a:gd name="connsiteY44" fmla="*/ 220183 h 399905"/>
                  <a:gd name="connsiteX45" fmla="*/ 332817 w 408020"/>
                  <a:gd name="connsiteY45" fmla="*/ 229806 h 399905"/>
                  <a:gd name="connsiteX46" fmla="*/ 197879 w 408020"/>
                  <a:gd name="connsiteY46" fmla="*/ 313241 h 399905"/>
                  <a:gd name="connsiteX47" fmla="*/ 197256 w 408020"/>
                  <a:gd name="connsiteY47" fmla="*/ 313651 h 39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8020" h="399905">
                    <a:moveTo>
                      <a:pt x="197223" y="313635"/>
                    </a:moveTo>
                    <a:lnTo>
                      <a:pt x="78509" y="397890"/>
                    </a:lnTo>
                    <a:cubicBezTo>
                      <a:pt x="75326" y="400152"/>
                      <a:pt x="71537" y="400529"/>
                      <a:pt x="68125" y="398923"/>
                    </a:cubicBezTo>
                    <a:lnTo>
                      <a:pt x="2297" y="367909"/>
                    </a:lnTo>
                    <a:lnTo>
                      <a:pt x="0" y="367909"/>
                    </a:lnTo>
                    <a:lnTo>
                      <a:pt x="9186" y="355336"/>
                    </a:lnTo>
                    <a:lnTo>
                      <a:pt x="7185" y="326060"/>
                    </a:lnTo>
                    <a:cubicBezTo>
                      <a:pt x="6987" y="323273"/>
                      <a:pt x="7365" y="320454"/>
                      <a:pt x="8251" y="317897"/>
                    </a:cubicBezTo>
                    <a:lnTo>
                      <a:pt x="21522" y="279818"/>
                    </a:lnTo>
                    <a:cubicBezTo>
                      <a:pt x="22473" y="277097"/>
                      <a:pt x="23966" y="274786"/>
                      <a:pt x="25852" y="273097"/>
                    </a:cubicBezTo>
                    <a:lnTo>
                      <a:pt x="49343" y="252148"/>
                    </a:lnTo>
                    <a:cubicBezTo>
                      <a:pt x="54099" y="247903"/>
                      <a:pt x="56019" y="240034"/>
                      <a:pt x="54017" y="233035"/>
                    </a:cubicBezTo>
                    <a:lnTo>
                      <a:pt x="50950" y="222282"/>
                    </a:lnTo>
                    <a:cubicBezTo>
                      <a:pt x="49293" y="216479"/>
                      <a:pt x="45242" y="212381"/>
                      <a:pt x="40468" y="211709"/>
                    </a:cubicBezTo>
                    <a:lnTo>
                      <a:pt x="28609" y="210053"/>
                    </a:lnTo>
                    <a:cubicBezTo>
                      <a:pt x="22653" y="209217"/>
                      <a:pt x="17962" y="203070"/>
                      <a:pt x="17404" y="195349"/>
                    </a:cubicBezTo>
                    <a:lnTo>
                      <a:pt x="14173" y="151042"/>
                    </a:lnTo>
                    <a:cubicBezTo>
                      <a:pt x="13927" y="147599"/>
                      <a:pt x="14518" y="144124"/>
                      <a:pt x="15895" y="141141"/>
                    </a:cubicBezTo>
                    <a:lnTo>
                      <a:pt x="28838" y="113029"/>
                    </a:lnTo>
                    <a:cubicBezTo>
                      <a:pt x="29511" y="111553"/>
                      <a:pt x="30380" y="110209"/>
                      <a:pt x="31380" y="109078"/>
                    </a:cubicBezTo>
                    <a:lnTo>
                      <a:pt x="45946" y="92620"/>
                    </a:lnTo>
                    <a:lnTo>
                      <a:pt x="58413" y="78523"/>
                    </a:lnTo>
                    <a:cubicBezTo>
                      <a:pt x="60726" y="75900"/>
                      <a:pt x="62236" y="72261"/>
                      <a:pt x="62630" y="68311"/>
                    </a:cubicBezTo>
                    <a:lnTo>
                      <a:pt x="66615" y="28331"/>
                    </a:lnTo>
                    <a:lnTo>
                      <a:pt x="82692" y="41362"/>
                    </a:lnTo>
                    <a:cubicBezTo>
                      <a:pt x="85627" y="43739"/>
                      <a:pt x="89188" y="44460"/>
                      <a:pt x="92550" y="43346"/>
                    </a:cubicBezTo>
                    <a:lnTo>
                      <a:pt x="154474" y="22692"/>
                    </a:lnTo>
                    <a:cubicBezTo>
                      <a:pt x="157083" y="21823"/>
                      <a:pt x="159839" y="22052"/>
                      <a:pt x="162348" y="23364"/>
                    </a:cubicBezTo>
                    <a:lnTo>
                      <a:pt x="188266" y="36871"/>
                    </a:lnTo>
                    <a:cubicBezTo>
                      <a:pt x="189841" y="37690"/>
                      <a:pt x="191530" y="38100"/>
                      <a:pt x="193236" y="38051"/>
                    </a:cubicBezTo>
                    <a:lnTo>
                      <a:pt x="241628" y="36772"/>
                    </a:lnTo>
                    <a:cubicBezTo>
                      <a:pt x="242858" y="36740"/>
                      <a:pt x="244071" y="36478"/>
                      <a:pt x="245253" y="35986"/>
                    </a:cubicBezTo>
                    <a:lnTo>
                      <a:pt x="314904" y="6857"/>
                    </a:lnTo>
                    <a:cubicBezTo>
                      <a:pt x="316282" y="6283"/>
                      <a:pt x="317725" y="6021"/>
                      <a:pt x="319185" y="6070"/>
                    </a:cubicBezTo>
                    <a:lnTo>
                      <a:pt x="350418" y="7332"/>
                    </a:lnTo>
                    <a:cubicBezTo>
                      <a:pt x="351107" y="7365"/>
                      <a:pt x="351795" y="7332"/>
                      <a:pt x="352468" y="7201"/>
                    </a:cubicBezTo>
                    <a:lnTo>
                      <a:pt x="393707" y="153"/>
                    </a:lnTo>
                    <a:cubicBezTo>
                      <a:pt x="404993" y="-1782"/>
                      <a:pt x="412343" y="15102"/>
                      <a:pt x="405190" y="26593"/>
                    </a:cubicBezTo>
                    <a:lnTo>
                      <a:pt x="394724" y="43428"/>
                    </a:lnTo>
                    <a:cubicBezTo>
                      <a:pt x="393462" y="45460"/>
                      <a:pt x="391838" y="47083"/>
                      <a:pt x="389984" y="48132"/>
                    </a:cubicBezTo>
                    <a:lnTo>
                      <a:pt x="364853" y="62459"/>
                    </a:lnTo>
                    <a:cubicBezTo>
                      <a:pt x="359653" y="65426"/>
                      <a:pt x="356618" y="72524"/>
                      <a:pt x="357455" y="79802"/>
                    </a:cubicBezTo>
                    <a:lnTo>
                      <a:pt x="362491" y="123749"/>
                    </a:lnTo>
                    <a:cubicBezTo>
                      <a:pt x="362786" y="126273"/>
                      <a:pt x="362605" y="128830"/>
                      <a:pt x="361999" y="131257"/>
                    </a:cubicBezTo>
                    <a:lnTo>
                      <a:pt x="339361" y="220183"/>
                    </a:lnTo>
                    <a:cubicBezTo>
                      <a:pt x="338279" y="224413"/>
                      <a:pt x="335916" y="227888"/>
                      <a:pt x="332817" y="229806"/>
                    </a:cubicBezTo>
                    <a:lnTo>
                      <a:pt x="197879" y="313241"/>
                    </a:lnTo>
                    <a:cubicBezTo>
                      <a:pt x="197665" y="313373"/>
                      <a:pt x="197452" y="313504"/>
                      <a:pt x="197256" y="313651"/>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16" name="Freeform 1515">
                <a:extLst>
                  <a:ext uri="{FF2B5EF4-FFF2-40B4-BE49-F238E27FC236}">
                    <a16:creationId xmlns:a16="http://schemas.microsoft.com/office/drawing/2014/main" id="{3E1FD7F7-4CA5-4DEE-A96E-65CC8F3D8AAE}"/>
                  </a:ext>
                </a:extLst>
              </p:cNvPr>
              <p:cNvSpPr/>
              <p:nvPr/>
            </p:nvSpPr>
            <p:spPr>
              <a:xfrm>
                <a:off x="10558505" y="6219900"/>
                <a:ext cx="420767" cy="408545"/>
              </a:xfrm>
              <a:custGeom>
                <a:avLst/>
                <a:gdLst>
                  <a:gd name="connsiteX0" fmla="*/ 80904 w 420767"/>
                  <a:gd name="connsiteY0" fmla="*/ 408545 h 408545"/>
                  <a:gd name="connsiteX1" fmla="*/ 74768 w 420767"/>
                  <a:gd name="connsiteY1" fmla="*/ 407152 h 408545"/>
                  <a:gd name="connsiteX2" fmla="*/ 9810 w 420767"/>
                  <a:gd name="connsiteY2" fmla="*/ 376548 h 408545"/>
                  <a:gd name="connsiteX3" fmla="*/ 0 w 420767"/>
                  <a:gd name="connsiteY3" fmla="*/ 376548 h 408545"/>
                  <a:gd name="connsiteX4" fmla="*/ 13254 w 420767"/>
                  <a:gd name="connsiteY4" fmla="*/ 358402 h 408545"/>
                  <a:gd name="connsiteX5" fmla="*/ 11352 w 420767"/>
                  <a:gd name="connsiteY5" fmla="*/ 330683 h 408545"/>
                  <a:gd name="connsiteX6" fmla="*/ 12647 w 420767"/>
                  <a:gd name="connsiteY6" fmla="*/ 320815 h 408545"/>
                  <a:gd name="connsiteX7" fmla="*/ 25934 w 420767"/>
                  <a:gd name="connsiteY7" fmla="*/ 282736 h 408545"/>
                  <a:gd name="connsiteX8" fmla="*/ 31479 w 420767"/>
                  <a:gd name="connsiteY8" fmla="*/ 274196 h 408545"/>
                  <a:gd name="connsiteX9" fmla="*/ 54952 w 420767"/>
                  <a:gd name="connsiteY9" fmla="*/ 253247 h 408545"/>
                  <a:gd name="connsiteX10" fmla="*/ 58364 w 420767"/>
                  <a:gd name="connsiteY10" fmla="*/ 238526 h 408545"/>
                  <a:gd name="connsiteX11" fmla="*/ 55281 w 420767"/>
                  <a:gd name="connsiteY11" fmla="*/ 227773 h 408545"/>
                  <a:gd name="connsiteX12" fmla="*/ 48342 w 420767"/>
                  <a:gd name="connsiteY12" fmla="*/ 220266 h 408545"/>
                  <a:gd name="connsiteX13" fmla="*/ 36482 w 420767"/>
                  <a:gd name="connsiteY13" fmla="*/ 218610 h 408545"/>
                  <a:gd name="connsiteX14" fmla="*/ 21604 w 420767"/>
                  <a:gd name="connsiteY14" fmla="*/ 199972 h 408545"/>
                  <a:gd name="connsiteX15" fmla="*/ 18356 w 420767"/>
                  <a:gd name="connsiteY15" fmla="*/ 155665 h 408545"/>
                  <a:gd name="connsiteX16" fmla="*/ 20472 w 420767"/>
                  <a:gd name="connsiteY16" fmla="*/ 143649 h 408545"/>
                  <a:gd name="connsiteX17" fmla="*/ 33381 w 420767"/>
                  <a:gd name="connsiteY17" fmla="*/ 115537 h 408545"/>
                  <a:gd name="connsiteX18" fmla="*/ 36646 w 420767"/>
                  <a:gd name="connsiteY18" fmla="*/ 110537 h 408545"/>
                  <a:gd name="connsiteX19" fmla="*/ 63663 w 420767"/>
                  <a:gd name="connsiteY19" fmla="*/ 79982 h 408545"/>
                  <a:gd name="connsiteX20" fmla="*/ 66829 w 420767"/>
                  <a:gd name="connsiteY20" fmla="*/ 72196 h 408545"/>
                  <a:gd name="connsiteX21" fmla="*/ 71602 w 420767"/>
                  <a:gd name="connsiteY21" fmla="*/ 24265 h 408545"/>
                  <a:gd name="connsiteX22" fmla="*/ 93879 w 420767"/>
                  <a:gd name="connsiteY22" fmla="*/ 42330 h 408545"/>
                  <a:gd name="connsiteX23" fmla="*/ 99636 w 420767"/>
                  <a:gd name="connsiteY23" fmla="*/ 43576 h 408545"/>
                  <a:gd name="connsiteX24" fmla="*/ 161594 w 420767"/>
                  <a:gd name="connsiteY24" fmla="*/ 22905 h 408545"/>
                  <a:gd name="connsiteX25" fmla="*/ 172814 w 420767"/>
                  <a:gd name="connsiteY25" fmla="*/ 23839 h 408545"/>
                  <a:gd name="connsiteX26" fmla="*/ 198716 w 420767"/>
                  <a:gd name="connsiteY26" fmla="*/ 37346 h 408545"/>
                  <a:gd name="connsiteX27" fmla="*/ 201570 w 420767"/>
                  <a:gd name="connsiteY27" fmla="*/ 38035 h 408545"/>
                  <a:gd name="connsiteX28" fmla="*/ 249978 w 420767"/>
                  <a:gd name="connsiteY28" fmla="*/ 36756 h 408545"/>
                  <a:gd name="connsiteX29" fmla="*/ 252061 w 420767"/>
                  <a:gd name="connsiteY29" fmla="*/ 36297 h 408545"/>
                  <a:gd name="connsiteX30" fmla="*/ 321695 w 420767"/>
                  <a:gd name="connsiteY30" fmla="*/ 7169 h 408545"/>
                  <a:gd name="connsiteX31" fmla="*/ 327796 w 420767"/>
                  <a:gd name="connsiteY31" fmla="*/ 6054 h 408545"/>
                  <a:gd name="connsiteX32" fmla="*/ 359030 w 420767"/>
                  <a:gd name="connsiteY32" fmla="*/ 7316 h 408545"/>
                  <a:gd name="connsiteX33" fmla="*/ 360178 w 420767"/>
                  <a:gd name="connsiteY33" fmla="*/ 7251 h 408545"/>
                  <a:gd name="connsiteX34" fmla="*/ 401433 w 420767"/>
                  <a:gd name="connsiteY34" fmla="*/ 186 h 408545"/>
                  <a:gd name="connsiteX35" fmla="*/ 416853 w 420767"/>
                  <a:gd name="connsiteY35" fmla="*/ 7398 h 408545"/>
                  <a:gd name="connsiteX36" fmla="*/ 417329 w 420767"/>
                  <a:gd name="connsiteY36" fmla="*/ 33117 h 408545"/>
                  <a:gd name="connsiteX37" fmla="*/ 406847 w 420767"/>
                  <a:gd name="connsiteY37" fmla="*/ 49952 h 408545"/>
                  <a:gd name="connsiteX38" fmla="*/ 400597 w 420767"/>
                  <a:gd name="connsiteY38" fmla="*/ 56115 h 408545"/>
                  <a:gd name="connsiteX39" fmla="*/ 375466 w 420767"/>
                  <a:gd name="connsiteY39" fmla="*/ 70459 h 408545"/>
                  <a:gd name="connsiteX40" fmla="*/ 370201 w 420767"/>
                  <a:gd name="connsiteY40" fmla="*/ 83572 h 408545"/>
                  <a:gd name="connsiteX41" fmla="*/ 375237 w 420767"/>
                  <a:gd name="connsiteY41" fmla="*/ 127519 h 408545"/>
                  <a:gd name="connsiteX42" fmla="*/ 374630 w 420767"/>
                  <a:gd name="connsiteY42" fmla="*/ 136584 h 408545"/>
                  <a:gd name="connsiteX43" fmla="*/ 351993 w 420767"/>
                  <a:gd name="connsiteY43" fmla="*/ 225495 h 408545"/>
                  <a:gd name="connsiteX44" fmla="*/ 343561 w 420767"/>
                  <a:gd name="connsiteY44" fmla="*/ 237707 h 408545"/>
                  <a:gd name="connsiteX45" fmla="*/ 208607 w 420767"/>
                  <a:gd name="connsiteY45" fmla="*/ 321143 h 408545"/>
                  <a:gd name="connsiteX46" fmla="*/ 205720 w 420767"/>
                  <a:gd name="connsiteY46" fmla="*/ 317913 h 408545"/>
                  <a:gd name="connsiteX47" fmla="*/ 208213 w 420767"/>
                  <a:gd name="connsiteY47" fmla="*/ 321421 h 408545"/>
                  <a:gd name="connsiteX48" fmla="*/ 89483 w 420767"/>
                  <a:gd name="connsiteY48" fmla="*/ 405677 h 408545"/>
                  <a:gd name="connsiteX49" fmla="*/ 80904 w 420767"/>
                  <a:gd name="connsiteY49" fmla="*/ 408480 h 408545"/>
                  <a:gd name="connsiteX50" fmla="*/ 15617 w 420767"/>
                  <a:gd name="connsiteY50" fmla="*/ 369778 h 408545"/>
                  <a:gd name="connsiteX51" fmla="*/ 78427 w 420767"/>
                  <a:gd name="connsiteY51" fmla="*/ 399382 h 408545"/>
                  <a:gd name="connsiteX52" fmla="*/ 84480 w 420767"/>
                  <a:gd name="connsiteY52" fmla="*/ 398743 h 408545"/>
                  <a:gd name="connsiteX53" fmla="*/ 204079 w 420767"/>
                  <a:gd name="connsiteY53" fmla="*/ 313914 h 408545"/>
                  <a:gd name="connsiteX54" fmla="*/ 339001 w 420767"/>
                  <a:gd name="connsiteY54" fmla="*/ 230478 h 408545"/>
                  <a:gd name="connsiteX55" fmla="*/ 343643 w 420767"/>
                  <a:gd name="connsiteY55" fmla="*/ 223446 h 408545"/>
                  <a:gd name="connsiteX56" fmla="*/ 366280 w 420767"/>
                  <a:gd name="connsiteY56" fmla="*/ 134519 h 408545"/>
                  <a:gd name="connsiteX57" fmla="*/ 366690 w 420767"/>
                  <a:gd name="connsiteY57" fmla="*/ 128552 h 408545"/>
                  <a:gd name="connsiteX58" fmla="*/ 361654 w 420767"/>
                  <a:gd name="connsiteY58" fmla="*/ 84605 h 408545"/>
                  <a:gd name="connsiteX59" fmla="*/ 371185 w 420767"/>
                  <a:gd name="connsiteY59" fmla="*/ 63033 h 408545"/>
                  <a:gd name="connsiteX60" fmla="*/ 396315 w 420767"/>
                  <a:gd name="connsiteY60" fmla="*/ 48706 h 408545"/>
                  <a:gd name="connsiteX61" fmla="*/ 399531 w 420767"/>
                  <a:gd name="connsiteY61" fmla="*/ 45477 h 408545"/>
                  <a:gd name="connsiteX62" fmla="*/ 410013 w 420767"/>
                  <a:gd name="connsiteY62" fmla="*/ 28642 h 408545"/>
                  <a:gd name="connsiteX63" fmla="*/ 409717 w 420767"/>
                  <a:gd name="connsiteY63" fmla="*/ 12250 h 408545"/>
                  <a:gd name="connsiteX64" fmla="*/ 402893 w 420767"/>
                  <a:gd name="connsiteY64" fmla="*/ 8709 h 408545"/>
                  <a:gd name="connsiteX65" fmla="*/ 361654 w 420767"/>
                  <a:gd name="connsiteY65" fmla="*/ 15758 h 408545"/>
                  <a:gd name="connsiteX66" fmla="*/ 358735 w 420767"/>
                  <a:gd name="connsiteY66" fmla="*/ 15955 h 408545"/>
                  <a:gd name="connsiteX67" fmla="*/ 327485 w 420767"/>
                  <a:gd name="connsiteY67" fmla="*/ 14693 h 408545"/>
                  <a:gd name="connsiteX68" fmla="*/ 325041 w 420767"/>
                  <a:gd name="connsiteY68" fmla="*/ 15135 h 408545"/>
                  <a:gd name="connsiteX69" fmla="*/ 255390 w 420767"/>
                  <a:gd name="connsiteY69" fmla="*/ 44264 h 408545"/>
                  <a:gd name="connsiteX70" fmla="*/ 250224 w 420767"/>
                  <a:gd name="connsiteY70" fmla="*/ 45395 h 408545"/>
                  <a:gd name="connsiteX71" fmla="*/ 201833 w 420767"/>
                  <a:gd name="connsiteY71" fmla="*/ 46674 h 408545"/>
                  <a:gd name="connsiteX72" fmla="*/ 194762 w 420767"/>
                  <a:gd name="connsiteY72" fmla="*/ 45018 h 408545"/>
                  <a:gd name="connsiteX73" fmla="*/ 168845 w 420767"/>
                  <a:gd name="connsiteY73" fmla="*/ 31511 h 408545"/>
                  <a:gd name="connsiteX74" fmla="*/ 164317 w 420767"/>
                  <a:gd name="connsiteY74" fmla="*/ 31101 h 408545"/>
                  <a:gd name="connsiteX75" fmla="*/ 102377 w 420767"/>
                  <a:gd name="connsiteY75" fmla="*/ 51755 h 408545"/>
                  <a:gd name="connsiteX76" fmla="*/ 88466 w 420767"/>
                  <a:gd name="connsiteY76" fmla="*/ 49050 h 408545"/>
                  <a:gd name="connsiteX77" fmla="*/ 78607 w 420767"/>
                  <a:gd name="connsiteY77" fmla="*/ 41051 h 408545"/>
                  <a:gd name="connsiteX78" fmla="*/ 75408 w 420767"/>
                  <a:gd name="connsiteY78" fmla="*/ 73081 h 408545"/>
                  <a:gd name="connsiteX79" fmla="*/ 70127 w 420767"/>
                  <a:gd name="connsiteY79" fmla="*/ 85720 h 408545"/>
                  <a:gd name="connsiteX80" fmla="*/ 43093 w 420767"/>
                  <a:gd name="connsiteY80" fmla="*/ 116274 h 408545"/>
                  <a:gd name="connsiteX81" fmla="*/ 41207 w 420767"/>
                  <a:gd name="connsiteY81" fmla="*/ 119176 h 408545"/>
                  <a:gd name="connsiteX82" fmla="*/ 28296 w 420767"/>
                  <a:gd name="connsiteY82" fmla="*/ 147288 h 408545"/>
                  <a:gd name="connsiteX83" fmla="*/ 26935 w 420767"/>
                  <a:gd name="connsiteY83" fmla="*/ 155074 h 408545"/>
                  <a:gd name="connsiteX84" fmla="*/ 30183 w 420767"/>
                  <a:gd name="connsiteY84" fmla="*/ 199382 h 408545"/>
                  <a:gd name="connsiteX85" fmla="*/ 37679 w 420767"/>
                  <a:gd name="connsiteY85" fmla="*/ 210135 h 408545"/>
                  <a:gd name="connsiteX86" fmla="*/ 49572 w 420767"/>
                  <a:gd name="connsiteY86" fmla="*/ 211791 h 408545"/>
                  <a:gd name="connsiteX87" fmla="*/ 63581 w 420767"/>
                  <a:gd name="connsiteY87" fmla="*/ 225445 h 408545"/>
                  <a:gd name="connsiteX88" fmla="*/ 66648 w 420767"/>
                  <a:gd name="connsiteY88" fmla="*/ 236199 h 408545"/>
                  <a:gd name="connsiteX89" fmla="*/ 60694 w 420767"/>
                  <a:gd name="connsiteY89" fmla="*/ 259705 h 408545"/>
                  <a:gd name="connsiteX90" fmla="*/ 37237 w 420767"/>
                  <a:gd name="connsiteY90" fmla="*/ 280654 h 408545"/>
                  <a:gd name="connsiteX91" fmla="*/ 34087 w 420767"/>
                  <a:gd name="connsiteY91" fmla="*/ 285588 h 408545"/>
                  <a:gd name="connsiteX92" fmla="*/ 20816 w 420767"/>
                  <a:gd name="connsiteY92" fmla="*/ 323667 h 408545"/>
                  <a:gd name="connsiteX93" fmla="*/ 19963 w 420767"/>
                  <a:gd name="connsiteY93" fmla="*/ 330125 h 408545"/>
                  <a:gd name="connsiteX94" fmla="*/ 22096 w 420767"/>
                  <a:gd name="connsiteY94" fmla="*/ 360959 h 408545"/>
                  <a:gd name="connsiteX95" fmla="*/ 15649 w 420767"/>
                  <a:gd name="connsiteY95" fmla="*/ 369794 h 4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20767" h="408545">
                    <a:moveTo>
                      <a:pt x="80904" y="408545"/>
                    </a:moveTo>
                    <a:cubicBezTo>
                      <a:pt x="78820" y="408545"/>
                      <a:pt x="76737" y="408086"/>
                      <a:pt x="74768" y="407152"/>
                    </a:cubicBezTo>
                    <a:lnTo>
                      <a:pt x="9810" y="376548"/>
                    </a:lnTo>
                    <a:lnTo>
                      <a:pt x="0" y="376548"/>
                    </a:lnTo>
                    <a:lnTo>
                      <a:pt x="13254" y="358402"/>
                    </a:lnTo>
                    <a:lnTo>
                      <a:pt x="11352" y="330683"/>
                    </a:lnTo>
                    <a:cubicBezTo>
                      <a:pt x="11121" y="327306"/>
                      <a:pt x="11565" y="323913"/>
                      <a:pt x="12647" y="320815"/>
                    </a:cubicBezTo>
                    <a:lnTo>
                      <a:pt x="25934" y="282736"/>
                    </a:lnTo>
                    <a:cubicBezTo>
                      <a:pt x="27132" y="279326"/>
                      <a:pt x="29035" y="276376"/>
                      <a:pt x="31479" y="274196"/>
                    </a:cubicBezTo>
                    <a:lnTo>
                      <a:pt x="54952" y="253247"/>
                    </a:lnTo>
                    <a:cubicBezTo>
                      <a:pt x="58464" y="250116"/>
                      <a:pt x="59906" y="243920"/>
                      <a:pt x="58364" y="238526"/>
                    </a:cubicBezTo>
                    <a:lnTo>
                      <a:pt x="55281" y="227773"/>
                    </a:lnTo>
                    <a:cubicBezTo>
                      <a:pt x="54099" y="223643"/>
                      <a:pt x="51377" y="220708"/>
                      <a:pt x="48342" y="220266"/>
                    </a:cubicBezTo>
                    <a:lnTo>
                      <a:pt x="36482" y="218610"/>
                    </a:lnTo>
                    <a:cubicBezTo>
                      <a:pt x="28427" y="217479"/>
                      <a:pt x="22309" y="209808"/>
                      <a:pt x="21604" y="199972"/>
                    </a:cubicBezTo>
                    <a:lnTo>
                      <a:pt x="18356" y="155665"/>
                    </a:lnTo>
                    <a:cubicBezTo>
                      <a:pt x="18044" y="151452"/>
                      <a:pt x="18783" y="147304"/>
                      <a:pt x="20472" y="143649"/>
                    </a:cubicBezTo>
                    <a:lnTo>
                      <a:pt x="33381" y="115537"/>
                    </a:lnTo>
                    <a:cubicBezTo>
                      <a:pt x="34251" y="113652"/>
                      <a:pt x="35351" y="111980"/>
                      <a:pt x="36646" y="110537"/>
                    </a:cubicBezTo>
                    <a:lnTo>
                      <a:pt x="63663" y="79982"/>
                    </a:lnTo>
                    <a:cubicBezTo>
                      <a:pt x="65402" y="78015"/>
                      <a:pt x="66517" y="75261"/>
                      <a:pt x="66829" y="72196"/>
                    </a:cubicBezTo>
                    <a:lnTo>
                      <a:pt x="71602" y="24265"/>
                    </a:lnTo>
                    <a:lnTo>
                      <a:pt x="93879" y="42330"/>
                    </a:lnTo>
                    <a:cubicBezTo>
                      <a:pt x="95666" y="43789"/>
                      <a:pt x="97750" y="44198"/>
                      <a:pt x="99636" y="43576"/>
                    </a:cubicBezTo>
                    <a:lnTo>
                      <a:pt x="161594" y="22905"/>
                    </a:lnTo>
                    <a:cubicBezTo>
                      <a:pt x="165333" y="21692"/>
                      <a:pt x="169287" y="22003"/>
                      <a:pt x="172814" y="23839"/>
                    </a:cubicBezTo>
                    <a:lnTo>
                      <a:pt x="198716" y="37346"/>
                    </a:lnTo>
                    <a:cubicBezTo>
                      <a:pt x="199651" y="37838"/>
                      <a:pt x="200618" y="38002"/>
                      <a:pt x="201570" y="38035"/>
                    </a:cubicBezTo>
                    <a:lnTo>
                      <a:pt x="249978" y="36756"/>
                    </a:lnTo>
                    <a:cubicBezTo>
                      <a:pt x="250666" y="36740"/>
                      <a:pt x="251371" y="36576"/>
                      <a:pt x="252061" y="36297"/>
                    </a:cubicBezTo>
                    <a:lnTo>
                      <a:pt x="321695" y="7169"/>
                    </a:lnTo>
                    <a:cubicBezTo>
                      <a:pt x="323646" y="6349"/>
                      <a:pt x="325697" y="5923"/>
                      <a:pt x="327796" y="6054"/>
                    </a:cubicBezTo>
                    <a:lnTo>
                      <a:pt x="359030" y="7316"/>
                    </a:lnTo>
                    <a:cubicBezTo>
                      <a:pt x="359555" y="7398"/>
                      <a:pt x="359801" y="7316"/>
                      <a:pt x="360178" y="7251"/>
                    </a:cubicBezTo>
                    <a:lnTo>
                      <a:pt x="401433" y="186"/>
                    </a:lnTo>
                    <a:cubicBezTo>
                      <a:pt x="407405" y="-749"/>
                      <a:pt x="413129" y="1874"/>
                      <a:pt x="416853" y="7398"/>
                    </a:cubicBezTo>
                    <a:cubicBezTo>
                      <a:pt x="421889" y="14873"/>
                      <a:pt x="422086" y="25446"/>
                      <a:pt x="417329" y="33117"/>
                    </a:cubicBezTo>
                    <a:lnTo>
                      <a:pt x="406847" y="49952"/>
                    </a:lnTo>
                    <a:cubicBezTo>
                      <a:pt x="405239" y="52575"/>
                      <a:pt x="403074" y="54706"/>
                      <a:pt x="400597" y="56115"/>
                    </a:cubicBezTo>
                    <a:lnTo>
                      <a:pt x="375466" y="70459"/>
                    </a:lnTo>
                    <a:cubicBezTo>
                      <a:pt x="371792" y="72557"/>
                      <a:pt x="369578" y="78064"/>
                      <a:pt x="370201" y="83572"/>
                    </a:cubicBezTo>
                    <a:lnTo>
                      <a:pt x="375237" y="127519"/>
                    </a:lnTo>
                    <a:cubicBezTo>
                      <a:pt x="375581" y="130552"/>
                      <a:pt x="375368" y="133699"/>
                      <a:pt x="374630" y="136584"/>
                    </a:cubicBezTo>
                    <a:lnTo>
                      <a:pt x="351993" y="225495"/>
                    </a:lnTo>
                    <a:cubicBezTo>
                      <a:pt x="350647" y="230757"/>
                      <a:pt x="347563" y="235215"/>
                      <a:pt x="343561" y="237707"/>
                    </a:cubicBezTo>
                    <a:lnTo>
                      <a:pt x="208607" y="321143"/>
                    </a:lnTo>
                    <a:lnTo>
                      <a:pt x="205720" y="317913"/>
                    </a:lnTo>
                    <a:lnTo>
                      <a:pt x="208213" y="321421"/>
                    </a:lnTo>
                    <a:lnTo>
                      <a:pt x="89483" y="405677"/>
                    </a:lnTo>
                    <a:cubicBezTo>
                      <a:pt x="86891" y="407529"/>
                      <a:pt x="83905" y="408480"/>
                      <a:pt x="80904" y="408480"/>
                    </a:cubicBezTo>
                    <a:close/>
                    <a:moveTo>
                      <a:pt x="15617" y="369778"/>
                    </a:moveTo>
                    <a:lnTo>
                      <a:pt x="78427" y="399382"/>
                    </a:lnTo>
                    <a:cubicBezTo>
                      <a:pt x="80411" y="400300"/>
                      <a:pt x="82577" y="400087"/>
                      <a:pt x="84480" y="398743"/>
                    </a:cubicBezTo>
                    <a:lnTo>
                      <a:pt x="204079" y="313914"/>
                    </a:lnTo>
                    <a:lnTo>
                      <a:pt x="339001" y="230478"/>
                    </a:lnTo>
                    <a:cubicBezTo>
                      <a:pt x="341150" y="229134"/>
                      <a:pt x="342840" y="226577"/>
                      <a:pt x="343643" y="223446"/>
                    </a:cubicBezTo>
                    <a:lnTo>
                      <a:pt x="366280" y="134519"/>
                    </a:lnTo>
                    <a:cubicBezTo>
                      <a:pt x="366773" y="132617"/>
                      <a:pt x="366904" y="130552"/>
                      <a:pt x="366690" y="128552"/>
                    </a:cubicBezTo>
                    <a:lnTo>
                      <a:pt x="361654" y="84605"/>
                    </a:lnTo>
                    <a:cubicBezTo>
                      <a:pt x="360604" y="75556"/>
                      <a:pt x="364427" y="66885"/>
                      <a:pt x="371185" y="63033"/>
                    </a:cubicBezTo>
                    <a:lnTo>
                      <a:pt x="396315" y="48706"/>
                    </a:lnTo>
                    <a:cubicBezTo>
                      <a:pt x="397546" y="48001"/>
                      <a:pt x="398645" y="46887"/>
                      <a:pt x="399531" y="45477"/>
                    </a:cubicBezTo>
                    <a:lnTo>
                      <a:pt x="410013" y="28642"/>
                    </a:lnTo>
                    <a:cubicBezTo>
                      <a:pt x="413392" y="23200"/>
                      <a:pt x="412408" y="16266"/>
                      <a:pt x="409717" y="12250"/>
                    </a:cubicBezTo>
                    <a:cubicBezTo>
                      <a:pt x="408668" y="10677"/>
                      <a:pt x="406273" y="8136"/>
                      <a:pt x="402893" y="8709"/>
                    </a:cubicBezTo>
                    <a:lnTo>
                      <a:pt x="361654" y="15758"/>
                    </a:lnTo>
                    <a:cubicBezTo>
                      <a:pt x="360719" y="15922"/>
                      <a:pt x="359653" y="15971"/>
                      <a:pt x="358735" y="15955"/>
                    </a:cubicBezTo>
                    <a:lnTo>
                      <a:pt x="327485" y="14693"/>
                    </a:lnTo>
                    <a:cubicBezTo>
                      <a:pt x="326665" y="14627"/>
                      <a:pt x="325861" y="14807"/>
                      <a:pt x="325041" y="15135"/>
                    </a:cubicBezTo>
                    <a:lnTo>
                      <a:pt x="255390" y="44264"/>
                    </a:lnTo>
                    <a:cubicBezTo>
                      <a:pt x="253701" y="44969"/>
                      <a:pt x="251979" y="45346"/>
                      <a:pt x="250224" y="45395"/>
                    </a:cubicBezTo>
                    <a:lnTo>
                      <a:pt x="201833" y="46674"/>
                    </a:lnTo>
                    <a:cubicBezTo>
                      <a:pt x="199536" y="46690"/>
                      <a:pt x="197010" y="46182"/>
                      <a:pt x="194762" y="45018"/>
                    </a:cubicBezTo>
                    <a:lnTo>
                      <a:pt x="168845" y="31511"/>
                    </a:lnTo>
                    <a:cubicBezTo>
                      <a:pt x="167368" y="30740"/>
                      <a:pt x="165793" y="30609"/>
                      <a:pt x="164317" y="31101"/>
                    </a:cubicBezTo>
                    <a:lnTo>
                      <a:pt x="102377" y="51755"/>
                    </a:lnTo>
                    <a:cubicBezTo>
                      <a:pt x="97603" y="53329"/>
                      <a:pt x="92551" y="52345"/>
                      <a:pt x="88466" y="49050"/>
                    </a:cubicBezTo>
                    <a:lnTo>
                      <a:pt x="78607" y="41051"/>
                    </a:lnTo>
                    <a:lnTo>
                      <a:pt x="75408" y="73081"/>
                    </a:lnTo>
                    <a:cubicBezTo>
                      <a:pt x="74932" y="77917"/>
                      <a:pt x="73062" y="82408"/>
                      <a:pt x="70127" y="85720"/>
                    </a:cubicBezTo>
                    <a:lnTo>
                      <a:pt x="43093" y="116274"/>
                    </a:lnTo>
                    <a:cubicBezTo>
                      <a:pt x="42354" y="117094"/>
                      <a:pt x="41731" y="118078"/>
                      <a:pt x="41207" y="119176"/>
                    </a:cubicBezTo>
                    <a:lnTo>
                      <a:pt x="28296" y="147288"/>
                    </a:lnTo>
                    <a:cubicBezTo>
                      <a:pt x="27214" y="149599"/>
                      <a:pt x="26754" y="152353"/>
                      <a:pt x="26935" y="155074"/>
                    </a:cubicBezTo>
                    <a:lnTo>
                      <a:pt x="30183" y="199382"/>
                    </a:lnTo>
                    <a:cubicBezTo>
                      <a:pt x="30593" y="204972"/>
                      <a:pt x="33808" y="209594"/>
                      <a:pt x="37679" y="210135"/>
                    </a:cubicBezTo>
                    <a:lnTo>
                      <a:pt x="49572" y="211791"/>
                    </a:lnTo>
                    <a:cubicBezTo>
                      <a:pt x="56069" y="212709"/>
                      <a:pt x="61416" y="217938"/>
                      <a:pt x="63581" y="225445"/>
                    </a:cubicBezTo>
                    <a:lnTo>
                      <a:pt x="66648" y="236199"/>
                    </a:lnTo>
                    <a:cubicBezTo>
                      <a:pt x="69142" y="244870"/>
                      <a:pt x="66731" y="254328"/>
                      <a:pt x="60694" y="259705"/>
                    </a:cubicBezTo>
                    <a:lnTo>
                      <a:pt x="37237" y="280654"/>
                    </a:lnTo>
                    <a:cubicBezTo>
                      <a:pt x="35875" y="281851"/>
                      <a:pt x="34792" y="283556"/>
                      <a:pt x="34087" y="285588"/>
                    </a:cubicBezTo>
                    <a:lnTo>
                      <a:pt x="20816" y="323667"/>
                    </a:lnTo>
                    <a:cubicBezTo>
                      <a:pt x="20111" y="325667"/>
                      <a:pt x="19832" y="327913"/>
                      <a:pt x="19963" y="330125"/>
                    </a:cubicBezTo>
                    <a:lnTo>
                      <a:pt x="22096" y="360959"/>
                    </a:lnTo>
                    <a:lnTo>
                      <a:pt x="15649" y="3697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6" name="Graphic 9">
              <a:extLst>
                <a:ext uri="{FF2B5EF4-FFF2-40B4-BE49-F238E27FC236}">
                  <a16:creationId xmlns:a16="http://schemas.microsoft.com/office/drawing/2014/main" id="{7539E9CF-51B7-A297-3107-EE35680A91F7}"/>
                </a:ext>
              </a:extLst>
            </p:cNvPr>
            <p:cNvGrpSpPr/>
            <p:nvPr/>
          </p:nvGrpSpPr>
          <p:grpSpPr>
            <a:xfrm>
              <a:off x="10472700" y="6541731"/>
              <a:ext cx="107900" cy="286419"/>
              <a:chOff x="10472700" y="6541731"/>
              <a:chExt cx="107900" cy="286419"/>
            </a:xfrm>
            <a:grpFill/>
          </p:grpSpPr>
          <p:sp>
            <p:nvSpPr>
              <p:cNvPr id="1513" name="Freeform 1512">
                <a:extLst>
                  <a:ext uri="{FF2B5EF4-FFF2-40B4-BE49-F238E27FC236}">
                    <a16:creationId xmlns:a16="http://schemas.microsoft.com/office/drawing/2014/main" id="{2D11850A-CD66-9AA0-5AF0-D75123CD2A2F}"/>
                  </a:ext>
                </a:extLst>
              </p:cNvPr>
              <p:cNvSpPr/>
              <p:nvPr/>
            </p:nvSpPr>
            <p:spPr>
              <a:xfrm>
                <a:off x="10477007" y="6546058"/>
                <a:ext cx="99181" cy="277797"/>
              </a:xfrm>
              <a:custGeom>
                <a:avLst/>
                <a:gdLst>
                  <a:gd name="connsiteX0" fmla="*/ 92275 w 99181"/>
                  <a:gd name="connsiteY0" fmla="*/ 46111 h 277797"/>
                  <a:gd name="connsiteX1" fmla="*/ 80792 w 99181"/>
                  <a:gd name="connsiteY1" fmla="*/ 72666 h 277797"/>
                  <a:gd name="connsiteX2" fmla="*/ 57828 w 99181"/>
                  <a:gd name="connsiteY2" fmla="*/ 61487 h 277797"/>
                  <a:gd name="connsiteX3" fmla="*/ 44048 w 99181"/>
                  <a:gd name="connsiteY3" fmla="*/ 115990 h 277797"/>
                  <a:gd name="connsiteX4" fmla="*/ 60124 w 99181"/>
                  <a:gd name="connsiteY4" fmla="*/ 125776 h 277797"/>
                  <a:gd name="connsiteX5" fmla="*/ 44048 w 99181"/>
                  <a:gd name="connsiteY5" fmla="*/ 136956 h 277797"/>
                  <a:gd name="connsiteX6" fmla="*/ 41752 w 99181"/>
                  <a:gd name="connsiteY6" fmla="*/ 157921 h 277797"/>
                  <a:gd name="connsiteX7" fmla="*/ 71606 w 99181"/>
                  <a:gd name="connsiteY7" fmla="*/ 146742 h 277797"/>
                  <a:gd name="connsiteX8" fmla="*/ 71606 w 99181"/>
                  <a:gd name="connsiteY8" fmla="*/ 176379 h 277797"/>
                  <a:gd name="connsiteX9" fmla="*/ 71032 w 99181"/>
                  <a:gd name="connsiteY9" fmla="*/ 181264 h 277797"/>
                  <a:gd name="connsiteX10" fmla="*/ 50430 w 99181"/>
                  <a:gd name="connsiteY10" fmla="*/ 266355 h 277797"/>
                  <a:gd name="connsiteX11" fmla="*/ 26578 w 99181"/>
                  <a:gd name="connsiteY11" fmla="*/ 267208 h 277797"/>
                  <a:gd name="connsiteX12" fmla="*/ 808 w 99181"/>
                  <a:gd name="connsiteY12" fmla="*/ 178362 h 277797"/>
                  <a:gd name="connsiteX13" fmla="*/ 3220 w 99181"/>
                  <a:gd name="connsiteY13" fmla="*/ 161724 h 277797"/>
                  <a:gd name="connsiteX14" fmla="*/ 16490 w 99181"/>
                  <a:gd name="connsiteY14" fmla="*/ 142546 h 277797"/>
                  <a:gd name="connsiteX15" fmla="*/ 11897 w 99181"/>
                  <a:gd name="connsiteY15" fmla="*/ 136956 h 277797"/>
                  <a:gd name="connsiteX16" fmla="*/ 29154 w 99181"/>
                  <a:gd name="connsiteY16" fmla="*/ 101532 h 277797"/>
                  <a:gd name="connsiteX17" fmla="*/ 30761 w 99181"/>
                  <a:gd name="connsiteY17" fmla="*/ 96582 h 277797"/>
                  <a:gd name="connsiteX18" fmla="*/ 41768 w 99181"/>
                  <a:gd name="connsiteY18" fmla="*/ 36341 h 277797"/>
                  <a:gd name="connsiteX19" fmla="*/ 50954 w 99181"/>
                  <a:gd name="connsiteY19" fmla="*/ 15376 h 277797"/>
                  <a:gd name="connsiteX20" fmla="*/ 73920 w 99181"/>
                  <a:gd name="connsiteY20" fmla="*/ 15376 h 277797"/>
                  <a:gd name="connsiteX21" fmla="*/ 80809 w 99181"/>
                  <a:gd name="connsiteY21" fmla="*/ 0 h 277797"/>
                  <a:gd name="connsiteX22" fmla="*/ 96885 w 99181"/>
                  <a:gd name="connsiteY22" fmla="*/ 0 h 277797"/>
                  <a:gd name="connsiteX23" fmla="*/ 99181 w 99181"/>
                  <a:gd name="connsiteY23" fmla="*/ 33538 h 277797"/>
                  <a:gd name="connsiteX24" fmla="*/ 89995 w 99181"/>
                  <a:gd name="connsiteY24" fmla="*/ 46111 h 277797"/>
                  <a:gd name="connsiteX25" fmla="*/ 92292 w 99181"/>
                  <a:gd name="connsiteY25" fmla="*/ 46111 h 2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181" h="277797">
                    <a:moveTo>
                      <a:pt x="92275" y="46111"/>
                    </a:moveTo>
                    <a:lnTo>
                      <a:pt x="80792" y="72666"/>
                    </a:lnTo>
                    <a:lnTo>
                      <a:pt x="57828" y="61487"/>
                    </a:lnTo>
                    <a:lnTo>
                      <a:pt x="44048" y="115990"/>
                    </a:lnTo>
                    <a:lnTo>
                      <a:pt x="60124" y="125776"/>
                    </a:lnTo>
                    <a:lnTo>
                      <a:pt x="44048" y="136956"/>
                    </a:lnTo>
                    <a:lnTo>
                      <a:pt x="41752" y="157921"/>
                    </a:lnTo>
                    <a:lnTo>
                      <a:pt x="71606" y="146742"/>
                    </a:lnTo>
                    <a:lnTo>
                      <a:pt x="71606" y="176379"/>
                    </a:lnTo>
                    <a:cubicBezTo>
                      <a:pt x="71606" y="178035"/>
                      <a:pt x="71410" y="179690"/>
                      <a:pt x="71032" y="181264"/>
                    </a:cubicBezTo>
                    <a:lnTo>
                      <a:pt x="50430" y="266355"/>
                    </a:lnTo>
                    <a:cubicBezTo>
                      <a:pt x="46837" y="281173"/>
                      <a:pt x="30794" y="281747"/>
                      <a:pt x="26578" y="267208"/>
                    </a:cubicBezTo>
                    <a:lnTo>
                      <a:pt x="808" y="178362"/>
                    </a:lnTo>
                    <a:cubicBezTo>
                      <a:pt x="-849" y="172674"/>
                      <a:pt x="86" y="166265"/>
                      <a:pt x="3220" y="161724"/>
                    </a:cubicBezTo>
                    <a:lnTo>
                      <a:pt x="16490" y="142546"/>
                    </a:lnTo>
                    <a:lnTo>
                      <a:pt x="11897" y="136956"/>
                    </a:lnTo>
                    <a:lnTo>
                      <a:pt x="29154" y="101532"/>
                    </a:lnTo>
                    <a:cubicBezTo>
                      <a:pt x="29892" y="100008"/>
                      <a:pt x="30434" y="98336"/>
                      <a:pt x="30761" y="96582"/>
                    </a:cubicBezTo>
                    <a:lnTo>
                      <a:pt x="41768" y="36341"/>
                    </a:lnTo>
                    <a:lnTo>
                      <a:pt x="50954" y="15376"/>
                    </a:lnTo>
                    <a:lnTo>
                      <a:pt x="73920" y="15376"/>
                    </a:lnTo>
                    <a:lnTo>
                      <a:pt x="80809" y="0"/>
                    </a:lnTo>
                    <a:lnTo>
                      <a:pt x="96885" y="0"/>
                    </a:lnTo>
                    <a:lnTo>
                      <a:pt x="99181" y="33538"/>
                    </a:lnTo>
                    <a:lnTo>
                      <a:pt x="89995" y="46111"/>
                    </a:lnTo>
                    <a:lnTo>
                      <a:pt x="92292" y="461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14" name="Freeform 1513">
                <a:extLst>
                  <a:ext uri="{FF2B5EF4-FFF2-40B4-BE49-F238E27FC236}">
                    <a16:creationId xmlns:a16="http://schemas.microsoft.com/office/drawing/2014/main" id="{0FE28157-5ED0-430F-7B6A-B5EB5A1376EA}"/>
                  </a:ext>
                </a:extLst>
              </p:cNvPr>
              <p:cNvSpPr/>
              <p:nvPr/>
            </p:nvSpPr>
            <p:spPr>
              <a:xfrm>
                <a:off x="10472700" y="6541731"/>
                <a:ext cx="107900" cy="286419"/>
              </a:xfrm>
              <a:custGeom>
                <a:avLst/>
                <a:gdLst>
                  <a:gd name="connsiteX0" fmla="*/ 42663 w 107900"/>
                  <a:gd name="connsiteY0" fmla="*/ 286419 h 286419"/>
                  <a:gd name="connsiteX1" fmla="*/ 26735 w 107900"/>
                  <a:gd name="connsiteY1" fmla="*/ 272715 h 286419"/>
                  <a:gd name="connsiteX2" fmla="*/ 965 w 107900"/>
                  <a:gd name="connsiteY2" fmla="*/ 183870 h 286419"/>
                  <a:gd name="connsiteX3" fmla="*/ 3983 w 107900"/>
                  <a:gd name="connsiteY3" fmla="*/ 163576 h 286419"/>
                  <a:gd name="connsiteX4" fmla="*/ 15400 w 107900"/>
                  <a:gd name="connsiteY4" fmla="*/ 147070 h 286419"/>
                  <a:gd name="connsiteX5" fmla="*/ 11119 w 107900"/>
                  <a:gd name="connsiteY5" fmla="*/ 141857 h 286419"/>
                  <a:gd name="connsiteX6" fmla="*/ 29573 w 107900"/>
                  <a:gd name="connsiteY6" fmla="*/ 103959 h 286419"/>
                  <a:gd name="connsiteX7" fmla="*/ 30820 w 107900"/>
                  <a:gd name="connsiteY7" fmla="*/ 100107 h 286419"/>
                  <a:gd name="connsiteX8" fmla="*/ 41810 w 107900"/>
                  <a:gd name="connsiteY8" fmla="*/ 39865 h 286419"/>
                  <a:gd name="connsiteX9" fmla="*/ 52440 w 107900"/>
                  <a:gd name="connsiteY9" fmla="*/ 15376 h 286419"/>
                  <a:gd name="connsiteX10" fmla="*/ 75437 w 107900"/>
                  <a:gd name="connsiteY10" fmla="*/ 15376 h 286419"/>
                  <a:gd name="connsiteX11" fmla="*/ 82328 w 107900"/>
                  <a:gd name="connsiteY11" fmla="*/ 0 h 286419"/>
                  <a:gd name="connsiteX12" fmla="*/ 105210 w 107900"/>
                  <a:gd name="connsiteY12" fmla="*/ 0 h 286419"/>
                  <a:gd name="connsiteX13" fmla="*/ 107901 w 107900"/>
                  <a:gd name="connsiteY13" fmla="*/ 39112 h 286419"/>
                  <a:gd name="connsiteX14" fmla="*/ 102766 w 107900"/>
                  <a:gd name="connsiteY14" fmla="*/ 46128 h 286419"/>
                  <a:gd name="connsiteX15" fmla="*/ 103160 w 107900"/>
                  <a:gd name="connsiteY15" fmla="*/ 46128 h 286419"/>
                  <a:gd name="connsiteX16" fmla="*/ 87298 w 107900"/>
                  <a:gd name="connsiteY16" fmla="*/ 82813 h 286419"/>
                  <a:gd name="connsiteX17" fmla="*/ 65021 w 107900"/>
                  <a:gd name="connsiteY17" fmla="*/ 71978 h 286419"/>
                  <a:gd name="connsiteX18" fmla="*/ 53309 w 107900"/>
                  <a:gd name="connsiteY18" fmla="*/ 118269 h 286419"/>
                  <a:gd name="connsiteX19" fmla="*/ 72338 w 107900"/>
                  <a:gd name="connsiteY19" fmla="*/ 129842 h 286419"/>
                  <a:gd name="connsiteX20" fmla="*/ 52440 w 107900"/>
                  <a:gd name="connsiteY20" fmla="*/ 143677 h 286419"/>
                  <a:gd name="connsiteX21" fmla="*/ 51111 w 107900"/>
                  <a:gd name="connsiteY21" fmla="*/ 155758 h 286419"/>
                  <a:gd name="connsiteX22" fmla="*/ 80244 w 107900"/>
                  <a:gd name="connsiteY22" fmla="*/ 144857 h 286419"/>
                  <a:gd name="connsiteX23" fmla="*/ 80244 w 107900"/>
                  <a:gd name="connsiteY23" fmla="*/ 180690 h 286419"/>
                  <a:gd name="connsiteX24" fmla="*/ 79555 w 107900"/>
                  <a:gd name="connsiteY24" fmla="*/ 186558 h 286419"/>
                  <a:gd name="connsiteX25" fmla="*/ 58935 w 107900"/>
                  <a:gd name="connsiteY25" fmla="*/ 271682 h 286419"/>
                  <a:gd name="connsiteX26" fmla="*/ 43040 w 107900"/>
                  <a:gd name="connsiteY26" fmla="*/ 286403 h 286419"/>
                  <a:gd name="connsiteX27" fmla="*/ 42712 w 107900"/>
                  <a:gd name="connsiteY27" fmla="*/ 286403 h 286419"/>
                  <a:gd name="connsiteX28" fmla="*/ 21272 w 107900"/>
                  <a:gd name="connsiteY28" fmla="*/ 140677 h 286419"/>
                  <a:gd name="connsiteX29" fmla="*/ 26161 w 107900"/>
                  <a:gd name="connsiteY29" fmla="*/ 146644 h 286419"/>
                  <a:gd name="connsiteX30" fmla="*/ 11069 w 107900"/>
                  <a:gd name="connsiteY30" fmla="*/ 168478 h 286419"/>
                  <a:gd name="connsiteX31" fmla="*/ 9231 w 107900"/>
                  <a:gd name="connsiteY31" fmla="*/ 181477 h 286419"/>
                  <a:gd name="connsiteX32" fmla="*/ 35003 w 107900"/>
                  <a:gd name="connsiteY32" fmla="*/ 270306 h 286419"/>
                  <a:gd name="connsiteX33" fmla="*/ 42794 w 107900"/>
                  <a:gd name="connsiteY33" fmla="*/ 277797 h 286419"/>
                  <a:gd name="connsiteX34" fmla="*/ 50520 w 107900"/>
                  <a:gd name="connsiteY34" fmla="*/ 269650 h 286419"/>
                  <a:gd name="connsiteX35" fmla="*/ 71140 w 107900"/>
                  <a:gd name="connsiteY35" fmla="*/ 184558 h 286419"/>
                  <a:gd name="connsiteX36" fmla="*/ 71599 w 107900"/>
                  <a:gd name="connsiteY36" fmla="*/ 180690 h 286419"/>
                  <a:gd name="connsiteX37" fmla="*/ 71599 w 107900"/>
                  <a:gd name="connsiteY37" fmla="*/ 157249 h 286419"/>
                  <a:gd name="connsiteX38" fmla="*/ 40990 w 107900"/>
                  <a:gd name="connsiteY38" fmla="*/ 168707 h 286419"/>
                  <a:gd name="connsiteX39" fmla="*/ 44271 w 107900"/>
                  <a:gd name="connsiteY39" fmla="*/ 138857 h 286419"/>
                  <a:gd name="connsiteX40" fmla="*/ 56541 w 107900"/>
                  <a:gd name="connsiteY40" fmla="*/ 130334 h 286419"/>
                  <a:gd name="connsiteX41" fmla="*/ 43401 w 107900"/>
                  <a:gd name="connsiteY41" fmla="*/ 122334 h 286419"/>
                  <a:gd name="connsiteX42" fmla="*/ 59247 w 107900"/>
                  <a:gd name="connsiteY42" fmla="*/ 59635 h 286419"/>
                  <a:gd name="connsiteX43" fmla="*/ 82934 w 107900"/>
                  <a:gd name="connsiteY43" fmla="*/ 71158 h 286419"/>
                  <a:gd name="connsiteX44" fmla="*/ 90021 w 107900"/>
                  <a:gd name="connsiteY44" fmla="*/ 54750 h 286419"/>
                  <a:gd name="connsiteX45" fmla="*/ 85805 w 107900"/>
                  <a:gd name="connsiteY45" fmla="*/ 54750 h 286419"/>
                  <a:gd name="connsiteX46" fmla="*/ 99059 w 107900"/>
                  <a:gd name="connsiteY46" fmla="*/ 36604 h 286419"/>
                  <a:gd name="connsiteX47" fmla="*/ 97140 w 107900"/>
                  <a:gd name="connsiteY47" fmla="*/ 8639 h 286419"/>
                  <a:gd name="connsiteX48" fmla="*/ 87871 w 107900"/>
                  <a:gd name="connsiteY48" fmla="*/ 8639 h 286419"/>
                  <a:gd name="connsiteX49" fmla="*/ 80982 w 107900"/>
                  <a:gd name="connsiteY49" fmla="*/ 24014 h 286419"/>
                  <a:gd name="connsiteX50" fmla="*/ 58016 w 107900"/>
                  <a:gd name="connsiteY50" fmla="*/ 24014 h 286419"/>
                  <a:gd name="connsiteX51" fmla="*/ 49947 w 107900"/>
                  <a:gd name="connsiteY51" fmla="*/ 42406 h 286419"/>
                  <a:gd name="connsiteX52" fmla="*/ 39251 w 107900"/>
                  <a:gd name="connsiteY52" fmla="*/ 101680 h 286419"/>
                  <a:gd name="connsiteX53" fmla="*/ 37249 w 107900"/>
                  <a:gd name="connsiteY53" fmla="*/ 107761 h 286419"/>
                  <a:gd name="connsiteX54" fmla="*/ 21223 w 107900"/>
                  <a:gd name="connsiteY54" fmla="*/ 140677 h 28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7900" h="286419">
                    <a:moveTo>
                      <a:pt x="42663" y="286419"/>
                    </a:moveTo>
                    <a:cubicBezTo>
                      <a:pt x="35380" y="286419"/>
                      <a:pt x="29147" y="281075"/>
                      <a:pt x="26735" y="272715"/>
                    </a:cubicBezTo>
                    <a:lnTo>
                      <a:pt x="965" y="183870"/>
                    </a:lnTo>
                    <a:cubicBezTo>
                      <a:pt x="-1037" y="176936"/>
                      <a:pt x="128" y="169166"/>
                      <a:pt x="3983" y="163576"/>
                    </a:cubicBezTo>
                    <a:lnTo>
                      <a:pt x="15400" y="147070"/>
                    </a:lnTo>
                    <a:lnTo>
                      <a:pt x="11119" y="141857"/>
                    </a:lnTo>
                    <a:lnTo>
                      <a:pt x="29573" y="103959"/>
                    </a:lnTo>
                    <a:cubicBezTo>
                      <a:pt x="30147" y="102778"/>
                      <a:pt x="30557" y="101500"/>
                      <a:pt x="30820" y="100107"/>
                    </a:cubicBezTo>
                    <a:lnTo>
                      <a:pt x="41810" y="39865"/>
                    </a:lnTo>
                    <a:lnTo>
                      <a:pt x="52440" y="15376"/>
                    </a:lnTo>
                    <a:lnTo>
                      <a:pt x="75437" y="15376"/>
                    </a:lnTo>
                    <a:lnTo>
                      <a:pt x="82328" y="0"/>
                    </a:lnTo>
                    <a:lnTo>
                      <a:pt x="105210" y="0"/>
                    </a:lnTo>
                    <a:lnTo>
                      <a:pt x="107901" y="39112"/>
                    </a:lnTo>
                    <a:lnTo>
                      <a:pt x="102766" y="46128"/>
                    </a:lnTo>
                    <a:lnTo>
                      <a:pt x="103160" y="46128"/>
                    </a:lnTo>
                    <a:lnTo>
                      <a:pt x="87298" y="82813"/>
                    </a:lnTo>
                    <a:lnTo>
                      <a:pt x="65021" y="71978"/>
                    </a:lnTo>
                    <a:lnTo>
                      <a:pt x="53309" y="118269"/>
                    </a:lnTo>
                    <a:lnTo>
                      <a:pt x="72338" y="129842"/>
                    </a:lnTo>
                    <a:lnTo>
                      <a:pt x="52440" y="143677"/>
                    </a:lnTo>
                    <a:lnTo>
                      <a:pt x="51111" y="155758"/>
                    </a:lnTo>
                    <a:lnTo>
                      <a:pt x="80244" y="144857"/>
                    </a:lnTo>
                    <a:lnTo>
                      <a:pt x="80244" y="180690"/>
                    </a:lnTo>
                    <a:cubicBezTo>
                      <a:pt x="80244" y="182641"/>
                      <a:pt x="80014" y="184624"/>
                      <a:pt x="79555" y="186558"/>
                    </a:cubicBezTo>
                    <a:lnTo>
                      <a:pt x="58935" y="271682"/>
                    </a:lnTo>
                    <a:cubicBezTo>
                      <a:pt x="56819" y="280452"/>
                      <a:pt x="50569" y="286238"/>
                      <a:pt x="43040" y="286403"/>
                    </a:cubicBezTo>
                    <a:cubicBezTo>
                      <a:pt x="42925" y="286403"/>
                      <a:pt x="42811" y="286403"/>
                      <a:pt x="42712" y="286403"/>
                    </a:cubicBezTo>
                    <a:close/>
                    <a:moveTo>
                      <a:pt x="21272" y="140677"/>
                    </a:moveTo>
                    <a:lnTo>
                      <a:pt x="26161" y="146644"/>
                    </a:lnTo>
                    <a:lnTo>
                      <a:pt x="11069" y="168478"/>
                    </a:lnTo>
                    <a:cubicBezTo>
                      <a:pt x="8674" y="171937"/>
                      <a:pt x="7936" y="177035"/>
                      <a:pt x="9231" y="181477"/>
                    </a:cubicBezTo>
                    <a:lnTo>
                      <a:pt x="35003" y="270306"/>
                    </a:lnTo>
                    <a:cubicBezTo>
                      <a:pt x="36364" y="275026"/>
                      <a:pt x="39300" y="278420"/>
                      <a:pt x="42794" y="277797"/>
                    </a:cubicBezTo>
                    <a:cubicBezTo>
                      <a:pt x="46370" y="277715"/>
                      <a:pt x="49339" y="274600"/>
                      <a:pt x="50520" y="269650"/>
                    </a:cubicBezTo>
                    <a:lnTo>
                      <a:pt x="71140" y="184558"/>
                    </a:lnTo>
                    <a:cubicBezTo>
                      <a:pt x="71452" y="183296"/>
                      <a:pt x="71599" y="181985"/>
                      <a:pt x="71599" y="180690"/>
                    </a:cubicBezTo>
                    <a:lnTo>
                      <a:pt x="71599" y="157249"/>
                    </a:lnTo>
                    <a:lnTo>
                      <a:pt x="40990" y="168707"/>
                    </a:lnTo>
                    <a:lnTo>
                      <a:pt x="44271" y="138857"/>
                    </a:lnTo>
                    <a:lnTo>
                      <a:pt x="56541" y="130334"/>
                    </a:lnTo>
                    <a:lnTo>
                      <a:pt x="43401" y="122334"/>
                    </a:lnTo>
                    <a:lnTo>
                      <a:pt x="59247" y="59635"/>
                    </a:lnTo>
                    <a:lnTo>
                      <a:pt x="82934" y="71158"/>
                    </a:lnTo>
                    <a:lnTo>
                      <a:pt x="90021" y="54750"/>
                    </a:lnTo>
                    <a:lnTo>
                      <a:pt x="85805" y="54750"/>
                    </a:lnTo>
                    <a:lnTo>
                      <a:pt x="99059" y="36604"/>
                    </a:lnTo>
                    <a:lnTo>
                      <a:pt x="97140" y="8639"/>
                    </a:lnTo>
                    <a:lnTo>
                      <a:pt x="87871" y="8639"/>
                    </a:lnTo>
                    <a:lnTo>
                      <a:pt x="80982" y="24014"/>
                    </a:lnTo>
                    <a:lnTo>
                      <a:pt x="58016" y="24014"/>
                    </a:lnTo>
                    <a:lnTo>
                      <a:pt x="49947" y="42406"/>
                    </a:lnTo>
                    <a:lnTo>
                      <a:pt x="39251" y="101680"/>
                    </a:lnTo>
                    <a:cubicBezTo>
                      <a:pt x="38841" y="103844"/>
                      <a:pt x="38201" y="105893"/>
                      <a:pt x="37249" y="107761"/>
                    </a:cubicBezTo>
                    <a:lnTo>
                      <a:pt x="21223" y="14067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7" name="Graphic 9">
              <a:extLst>
                <a:ext uri="{FF2B5EF4-FFF2-40B4-BE49-F238E27FC236}">
                  <a16:creationId xmlns:a16="http://schemas.microsoft.com/office/drawing/2014/main" id="{EA2B5F35-D83D-660A-48A7-91886CE3D207}"/>
                </a:ext>
              </a:extLst>
            </p:cNvPr>
            <p:cNvGrpSpPr/>
            <p:nvPr/>
          </p:nvGrpSpPr>
          <p:grpSpPr>
            <a:xfrm>
              <a:off x="9862974" y="6681506"/>
              <a:ext cx="784783" cy="799589"/>
              <a:chOff x="9862974" y="6681506"/>
              <a:chExt cx="784783" cy="799589"/>
            </a:xfrm>
            <a:grpFill/>
          </p:grpSpPr>
          <p:sp>
            <p:nvSpPr>
              <p:cNvPr id="1511" name="Freeform 1510">
                <a:extLst>
                  <a:ext uri="{FF2B5EF4-FFF2-40B4-BE49-F238E27FC236}">
                    <a16:creationId xmlns:a16="http://schemas.microsoft.com/office/drawing/2014/main" id="{5B30F14F-E4B6-7F7E-FF39-7B54BDC49712}"/>
                  </a:ext>
                </a:extLst>
              </p:cNvPr>
              <p:cNvSpPr/>
              <p:nvPr/>
            </p:nvSpPr>
            <p:spPr>
              <a:xfrm>
                <a:off x="9867352" y="6685833"/>
                <a:ext cx="773187" cy="790967"/>
              </a:xfrm>
              <a:custGeom>
                <a:avLst/>
                <a:gdLst>
                  <a:gd name="connsiteX0" fmla="*/ 645649 w 773187"/>
                  <a:gd name="connsiteY0" fmla="*/ 178756 h 790967"/>
                  <a:gd name="connsiteX1" fmla="*/ 634051 w 773187"/>
                  <a:gd name="connsiteY1" fmla="*/ 201934 h 790967"/>
                  <a:gd name="connsiteX2" fmla="*/ 632509 w 773187"/>
                  <a:gd name="connsiteY2" fmla="*/ 206360 h 790967"/>
                  <a:gd name="connsiteX3" fmla="*/ 619633 w 773187"/>
                  <a:gd name="connsiteY3" fmla="*/ 265109 h 790967"/>
                  <a:gd name="connsiteX4" fmla="*/ 618549 w 773187"/>
                  <a:gd name="connsiteY4" fmla="*/ 268519 h 790967"/>
                  <a:gd name="connsiteX5" fmla="*/ 600866 w 773187"/>
                  <a:gd name="connsiteY5" fmla="*/ 310220 h 790967"/>
                  <a:gd name="connsiteX6" fmla="*/ 587087 w 773187"/>
                  <a:gd name="connsiteY6" fmla="*/ 324186 h 790967"/>
                  <a:gd name="connsiteX7" fmla="*/ 564434 w 773187"/>
                  <a:gd name="connsiteY7" fmla="*/ 297992 h 790967"/>
                  <a:gd name="connsiteX8" fmla="*/ 563843 w 773187"/>
                  <a:gd name="connsiteY8" fmla="*/ 297254 h 790967"/>
                  <a:gd name="connsiteX9" fmla="*/ 537958 w 773187"/>
                  <a:gd name="connsiteY9" fmla="*/ 263142 h 790967"/>
                  <a:gd name="connsiteX10" fmla="*/ 535677 w 773187"/>
                  <a:gd name="connsiteY10" fmla="*/ 259011 h 790967"/>
                  <a:gd name="connsiteX11" fmla="*/ 490633 w 773187"/>
                  <a:gd name="connsiteY11" fmla="*/ 142529 h 790967"/>
                  <a:gd name="connsiteX12" fmla="*/ 483744 w 773187"/>
                  <a:gd name="connsiteY12" fmla="*/ 149512 h 790967"/>
                  <a:gd name="connsiteX13" fmla="*/ 510908 w 773187"/>
                  <a:gd name="connsiteY13" fmla="*/ 236309 h 790967"/>
                  <a:gd name="connsiteX14" fmla="*/ 511843 w 773187"/>
                  <a:gd name="connsiteY14" fmla="*/ 238702 h 790967"/>
                  <a:gd name="connsiteX15" fmla="*/ 550031 w 773187"/>
                  <a:gd name="connsiteY15" fmla="*/ 319318 h 790967"/>
                  <a:gd name="connsiteX16" fmla="*/ 550621 w 773187"/>
                  <a:gd name="connsiteY16" fmla="*/ 320728 h 790967"/>
                  <a:gd name="connsiteX17" fmla="*/ 598209 w 773187"/>
                  <a:gd name="connsiteY17" fmla="*/ 447586 h 790967"/>
                  <a:gd name="connsiteX18" fmla="*/ 599046 w 773187"/>
                  <a:gd name="connsiteY18" fmla="*/ 449487 h 790967"/>
                  <a:gd name="connsiteX19" fmla="*/ 621290 w 773187"/>
                  <a:gd name="connsiteY19" fmla="*/ 492795 h 790967"/>
                  <a:gd name="connsiteX20" fmla="*/ 621781 w 773187"/>
                  <a:gd name="connsiteY20" fmla="*/ 493828 h 790967"/>
                  <a:gd name="connsiteX21" fmla="*/ 641695 w 773187"/>
                  <a:gd name="connsiteY21" fmla="*/ 539578 h 790967"/>
                  <a:gd name="connsiteX22" fmla="*/ 642926 w 773187"/>
                  <a:gd name="connsiteY22" fmla="*/ 541906 h 790967"/>
                  <a:gd name="connsiteX23" fmla="*/ 699666 w 773187"/>
                  <a:gd name="connsiteY23" fmla="*/ 631653 h 790967"/>
                  <a:gd name="connsiteX24" fmla="*/ 685888 w 773187"/>
                  <a:gd name="connsiteY24" fmla="*/ 645619 h 790967"/>
                  <a:gd name="connsiteX25" fmla="*/ 687872 w 773187"/>
                  <a:gd name="connsiteY25" fmla="*/ 692549 h 790967"/>
                  <a:gd name="connsiteX26" fmla="*/ 692875 w 773187"/>
                  <a:gd name="connsiteY26" fmla="*/ 704696 h 790967"/>
                  <a:gd name="connsiteX27" fmla="*/ 764002 w 773187"/>
                  <a:gd name="connsiteY27" fmla="*/ 774198 h 790967"/>
                  <a:gd name="connsiteX28" fmla="*/ 773188 w 773187"/>
                  <a:gd name="connsiteY28" fmla="*/ 790967 h 790967"/>
                  <a:gd name="connsiteX29" fmla="*/ 30096 w 773187"/>
                  <a:gd name="connsiteY29" fmla="*/ 790967 h 790967"/>
                  <a:gd name="connsiteX30" fmla="*/ 17482 w 773187"/>
                  <a:gd name="connsiteY30" fmla="*/ 774641 h 790967"/>
                  <a:gd name="connsiteX31" fmla="*/ 17482 w 773187"/>
                  <a:gd name="connsiteY31" fmla="*/ 195722 h 790967"/>
                  <a:gd name="connsiteX32" fmla="*/ 16727 w 773187"/>
                  <a:gd name="connsiteY32" fmla="*/ 190165 h 790967"/>
                  <a:gd name="connsiteX33" fmla="*/ 750 w 773187"/>
                  <a:gd name="connsiteY33" fmla="*/ 133038 h 790967"/>
                  <a:gd name="connsiteX34" fmla="*/ 914 w 773187"/>
                  <a:gd name="connsiteY34" fmla="*/ 121383 h 790967"/>
                  <a:gd name="connsiteX35" fmla="*/ 13250 w 773187"/>
                  <a:gd name="connsiteY35" fmla="*/ 81731 h 790967"/>
                  <a:gd name="connsiteX36" fmla="*/ 13152 w 773187"/>
                  <a:gd name="connsiteY36" fmla="*/ 69240 h 790967"/>
                  <a:gd name="connsiteX37" fmla="*/ 6524 w 773187"/>
                  <a:gd name="connsiteY37" fmla="*/ 49078 h 790967"/>
                  <a:gd name="connsiteX38" fmla="*/ 7968 w 773187"/>
                  <a:gd name="connsiteY38" fmla="*/ 33030 h 790967"/>
                  <a:gd name="connsiteX39" fmla="*/ 22912 w 773187"/>
                  <a:gd name="connsiteY39" fmla="*/ 6672 h 790967"/>
                  <a:gd name="connsiteX40" fmla="*/ 33082 w 773187"/>
                  <a:gd name="connsiteY40" fmla="*/ 0 h 790967"/>
                  <a:gd name="connsiteX41" fmla="*/ 110049 w 773187"/>
                  <a:gd name="connsiteY41" fmla="*/ 0 h 790967"/>
                  <a:gd name="connsiteX42" fmla="*/ 113231 w 773187"/>
                  <a:gd name="connsiteY42" fmla="*/ 525 h 790967"/>
                  <a:gd name="connsiteX43" fmla="*/ 173679 w 773187"/>
                  <a:gd name="connsiteY43" fmla="*/ 20949 h 790967"/>
                  <a:gd name="connsiteX44" fmla="*/ 237998 w 773187"/>
                  <a:gd name="connsiteY44" fmla="*/ 46111 h 790967"/>
                  <a:gd name="connsiteX45" fmla="*/ 263359 w 773187"/>
                  <a:gd name="connsiteY45" fmla="*/ 56799 h 790967"/>
                  <a:gd name="connsiteX46" fmla="*/ 272200 w 773187"/>
                  <a:gd name="connsiteY46" fmla="*/ 56290 h 790967"/>
                  <a:gd name="connsiteX47" fmla="*/ 314768 w 773187"/>
                  <a:gd name="connsiteY47" fmla="*/ 32866 h 790967"/>
                  <a:gd name="connsiteX48" fmla="*/ 317245 w 773187"/>
                  <a:gd name="connsiteY48" fmla="*/ 31047 h 790967"/>
                  <a:gd name="connsiteX49" fmla="*/ 338554 w 773187"/>
                  <a:gd name="connsiteY49" fmla="*/ 11015 h 790967"/>
                  <a:gd name="connsiteX50" fmla="*/ 344787 w 773187"/>
                  <a:gd name="connsiteY50" fmla="*/ 7966 h 790967"/>
                  <a:gd name="connsiteX51" fmla="*/ 397000 w 773187"/>
                  <a:gd name="connsiteY51" fmla="*/ 1606 h 790967"/>
                  <a:gd name="connsiteX52" fmla="*/ 400510 w 773187"/>
                  <a:gd name="connsiteY52" fmla="*/ 1819 h 790967"/>
                  <a:gd name="connsiteX53" fmla="*/ 438633 w 773187"/>
                  <a:gd name="connsiteY53" fmla="*/ 11097 h 790967"/>
                  <a:gd name="connsiteX54" fmla="*/ 447524 w 773187"/>
                  <a:gd name="connsiteY54" fmla="*/ 19687 h 790967"/>
                  <a:gd name="connsiteX55" fmla="*/ 460778 w 773187"/>
                  <a:gd name="connsiteY55" fmla="*/ 53094 h 790967"/>
                  <a:gd name="connsiteX56" fmla="*/ 471555 w 773187"/>
                  <a:gd name="connsiteY56" fmla="*/ 35308 h 790967"/>
                  <a:gd name="connsiteX57" fmla="*/ 485105 w 773187"/>
                  <a:gd name="connsiteY57" fmla="*/ 29735 h 790967"/>
                  <a:gd name="connsiteX58" fmla="*/ 526016 w 773187"/>
                  <a:gd name="connsiteY58" fmla="*/ 45570 h 790967"/>
                  <a:gd name="connsiteX59" fmla="*/ 528821 w 773187"/>
                  <a:gd name="connsiteY59" fmla="*/ 46226 h 790967"/>
                  <a:gd name="connsiteX60" fmla="*/ 574292 w 773187"/>
                  <a:gd name="connsiteY60" fmla="*/ 49996 h 790967"/>
                  <a:gd name="connsiteX61" fmla="*/ 581116 w 773187"/>
                  <a:gd name="connsiteY61" fmla="*/ 48045 h 790967"/>
                  <a:gd name="connsiteX62" fmla="*/ 595043 w 773187"/>
                  <a:gd name="connsiteY62" fmla="*/ 38275 h 790967"/>
                  <a:gd name="connsiteX63" fmla="*/ 612875 w 773187"/>
                  <a:gd name="connsiteY63" fmla="*/ 46898 h 790967"/>
                  <a:gd name="connsiteX64" fmla="*/ 646896 w 773187"/>
                  <a:gd name="connsiteY64" fmla="*/ 164183 h 790967"/>
                  <a:gd name="connsiteX65" fmla="*/ 645682 w 773187"/>
                  <a:gd name="connsiteY65" fmla="*/ 178805 h 79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73187" h="790967">
                    <a:moveTo>
                      <a:pt x="645649" y="178756"/>
                    </a:moveTo>
                    <a:lnTo>
                      <a:pt x="634051" y="201934"/>
                    </a:lnTo>
                    <a:cubicBezTo>
                      <a:pt x="633362" y="203295"/>
                      <a:pt x="632854" y="204787"/>
                      <a:pt x="632509" y="206360"/>
                    </a:cubicBezTo>
                    <a:lnTo>
                      <a:pt x="619633" y="265109"/>
                    </a:lnTo>
                    <a:cubicBezTo>
                      <a:pt x="619370" y="266289"/>
                      <a:pt x="619009" y="267437"/>
                      <a:pt x="618549" y="268519"/>
                    </a:cubicBezTo>
                    <a:lnTo>
                      <a:pt x="600866" y="310220"/>
                    </a:lnTo>
                    <a:lnTo>
                      <a:pt x="587087" y="324186"/>
                    </a:lnTo>
                    <a:lnTo>
                      <a:pt x="564434" y="297992"/>
                    </a:lnTo>
                    <a:cubicBezTo>
                      <a:pt x="564237" y="297746"/>
                      <a:pt x="564024" y="297500"/>
                      <a:pt x="563843" y="297254"/>
                    </a:cubicBezTo>
                    <a:lnTo>
                      <a:pt x="537958" y="263142"/>
                    </a:lnTo>
                    <a:cubicBezTo>
                      <a:pt x="537039" y="261929"/>
                      <a:pt x="536268" y="260536"/>
                      <a:pt x="535677" y="259011"/>
                    </a:cubicBezTo>
                    <a:lnTo>
                      <a:pt x="490633" y="142529"/>
                    </a:lnTo>
                    <a:lnTo>
                      <a:pt x="483744" y="149512"/>
                    </a:lnTo>
                    <a:lnTo>
                      <a:pt x="510908" y="236309"/>
                    </a:lnTo>
                    <a:cubicBezTo>
                      <a:pt x="511171" y="237144"/>
                      <a:pt x="511482" y="237947"/>
                      <a:pt x="511843" y="238702"/>
                    </a:cubicBezTo>
                    <a:lnTo>
                      <a:pt x="550031" y="319318"/>
                    </a:lnTo>
                    <a:cubicBezTo>
                      <a:pt x="550244" y="319777"/>
                      <a:pt x="550441" y="320236"/>
                      <a:pt x="550621" y="320728"/>
                    </a:cubicBezTo>
                    <a:lnTo>
                      <a:pt x="598209" y="447586"/>
                    </a:lnTo>
                    <a:cubicBezTo>
                      <a:pt x="598455" y="448242"/>
                      <a:pt x="598734" y="448881"/>
                      <a:pt x="599046" y="449487"/>
                    </a:cubicBezTo>
                    <a:lnTo>
                      <a:pt x="621290" y="492795"/>
                    </a:lnTo>
                    <a:cubicBezTo>
                      <a:pt x="621453" y="493123"/>
                      <a:pt x="621617" y="493467"/>
                      <a:pt x="621781" y="493828"/>
                    </a:cubicBezTo>
                    <a:lnTo>
                      <a:pt x="641695" y="539578"/>
                    </a:lnTo>
                    <a:cubicBezTo>
                      <a:pt x="642057" y="540398"/>
                      <a:pt x="642466" y="541185"/>
                      <a:pt x="642926" y="541906"/>
                    </a:cubicBezTo>
                    <a:lnTo>
                      <a:pt x="699666" y="631653"/>
                    </a:lnTo>
                    <a:lnTo>
                      <a:pt x="685888" y="645619"/>
                    </a:lnTo>
                    <a:lnTo>
                      <a:pt x="687872" y="692549"/>
                    </a:lnTo>
                    <a:cubicBezTo>
                      <a:pt x="688069" y="697352"/>
                      <a:pt x="689906" y="701794"/>
                      <a:pt x="692875" y="704696"/>
                    </a:cubicBezTo>
                    <a:lnTo>
                      <a:pt x="764002" y="774198"/>
                    </a:lnTo>
                    <a:lnTo>
                      <a:pt x="773188" y="790967"/>
                    </a:lnTo>
                    <a:lnTo>
                      <a:pt x="30096" y="790967"/>
                    </a:lnTo>
                    <a:cubicBezTo>
                      <a:pt x="23125" y="790967"/>
                      <a:pt x="17482" y="783657"/>
                      <a:pt x="17482" y="774641"/>
                    </a:cubicBezTo>
                    <a:lnTo>
                      <a:pt x="17482" y="195722"/>
                    </a:lnTo>
                    <a:cubicBezTo>
                      <a:pt x="17482" y="193820"/>
                      <a:pt x="17236" y="191951"/>
                      <a:pt x="16727" y="190165"/>
                    </a:cubicBezTo>
                    <a:lnTo>
                      <a:pt x="750" y="133038"/>
                    </a:lnTo>
                    <a:cubicBezTo>
                      <a:pt x="-299" y="129252"/>
                      <a:pt x="-250" y="125104"/>
                      <a:pt x="914" y="121383"/>
                    </a:cubicBezTo>
                    <a:lnTo>
                      <a:pt x="13250" y="81731"/>
                    </a:lnTo>
                    <a:cubicBezTo>
                      <a:pt x="14497" y="77715"/>
                      <a:pt x="14463" y="73224"/>
                      <a:pt x="13152" y="69240"/>
                    </a:cubicBezTo>
                    <a:lnTo>
                      <a:pt x="6524" y="49078"/>
                    </a:lnTo>
                    <a:cubicBezTo>
                      <a:pt x="4786" y="43767"/>
                      <a:pt x="5326" y="37669"/>
                      <a:pt x="7968" y="33030"/>
                    </a:cubicBezTo>
                    <a:lnTo>
                      <a:pt x="22912" y="6672"/>
                    </a:lnTo>
                    <a:cubicBezTo>
                      <a:pt x="25291" y="2475"/>
                      <a:pt x="29063" y="0"/>
                      <a:pt x="33082" y="0"/>
                    </a:cubicBezTo>
                    <a:lnTo>
                      <a:pt x="110049" y="0"/>
                    </a:lnTo>
                    <a:cubicBezTo>
                      <a:pt x="111131" y="0"/>
                      <a:pt x="112197" y="181"/>
                      <a:pt x="113231" y="525"/>
                    </a:cubicBezTo>
                    <a:lnTo>
                      <a:pt x="173679" y="20949"/>
                    </a:lnTo>
                    <a:lnTo>
                      <a:pt x="237998" y="46111"/>
                    </a:lnTo>
                    <a:lnTo>
                      <a:pt x="263359" y="56799"/>
                    </a:lnTo>
                    <a:cubicBezTo>
                      <a:pt x="266262" y="58012"/>
                      <a:pt x="269395" y="57848"/>
                      <a:pt x="272200" y="56290"/>
                    </a:cubicBezTo>
                    <a:lnTo>
                      <a:pt x="314768" y="32866"/>
                    </a:lnTo>
                    <a:cubicBezTo>
                      <a:pt x="315637" y="32391"/>
                      <a:pt x="316474" y="31768"/>
                      <a:pt x="317245" y="31047"/>
                    </a:cubicBezTo>
                    <a:lnTo>
                      <a:pt x="338554" y="11015"/>
                    </a:lnTo>
                    <a:cubicBezTo>
                      <a:pt x="340375" y="9295"/>
                      <a:pt x="342539" y="8245"/>
                      <a:pt x="344787" y="7966"/>
                    </a:cubicBezTo>
                    <a:lnTo>
                      <a:pt x="397000" y="1606"/>
                    </a:lnTo>
                    <a:cubicBezTo>
                      <a:pt x="398164" y="1459"/>
                      <a:pt x="399362" y="1541"/>
                      <a:pt x="400510" y="1819"/>
                    </a:cubicBezTo>
                    <a:lnTo>
                      <a:pt x="438633" y="11097"/>
                    </a:lnTo>
                    <a:cubicBezTo>
                      <a:pt x="442455" y="12032"/>
                      <a:pt x="445752" y="15195"/>
                      <a:pt x="447524" y="19687"/>
                    </a:cubicBezTo>
                    <a:lnTo>
                      <a:pt x="460778" y="53094"/>
                    </a:lnTo>
                    <a:lnTo>
                      <a:pt x="471555" y="35308"/>
                    </a:lnTo>
                    <a:cubicBezTo>
                      <a:pt x="474754" y="30014"/>
                      <a:pt x="480134" y="27801"/>
                      <a:pt x="485105" y="29735"/>
                    </a:cubicBezTo>
                    <a:lnTo>
                      <a:pt x="526016" y="45570"/>
                    </a:lnTo>
                    <a:cubicBezTo>
                      <a:pt x="526935" y="45931"/>
                      <a:pt x="527870" y="46144"/>
                      <a:pt x="528821" y="46226"/>
                    </a:cubicBezTo>
                    <a:lnTo>
                      <a:pt x="574292" y="49996"/>
                    </a:lnTo>
                    <a:cubicBezTo>
                      <a:pt x="576671" y="50193"/>
                      <a:pt x="579033" y="49520"/>
                      <a:pt x="581116" y="48045"/>
                    </a:cubicBezTo>
                    <a:lnTo>
                      <a:pt x="595043" y="38275"/>
                    </a:lnTo>
                    <a:cubicBezTo>
                      <a:pt x="601769" y="33555"/>
                      <a:pt x="610184" y="37604"/>
                      <a:pt x="612875" y="46898"/>
                    </a:cubicBezTo>
                    <a:lnTo>
                      <a:pt x="646896" y="164183"/>
                    </a:lnTo>
                    <a:cubicBezTo>
                      <a:pt x="648306" y="169035"/>
                      <a:pt x="647847" y="174461"/>
                      <a:pt x="645682" y="17880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12" name="Freeform 1511">
                <a:extLst>
                  <a:ext uri="{FF2B5EF4-FFF2-40B4-BE49-F238E27FC236}">
                    <a16:creationId xmlns:a16="http://schemas.microsoft.com/office/drawing/2014/main" id="{C6ED0EBD-EB1C-F528-A1EB-534A97FEB944}"/>
                  </a:ext>
                </a:extLst>
              </p:cNvPr>
              <p:cNvSpPr/>
              <p:nvPr/>
            </p:nvSpPr>
            <p:spPr>
              <a:xfrm>
                <a:off x="9862974" y="6681506"/>
                <a:ext cx="784783" cy="799589"/>
              </a:xfrm>
              <a:custGeom>
                <a:avLst/>
                <a:gdLst>
                  <a:gd name="connsiteX0" fmla="*/ 784784 w 784783"/>
                  <a:gd name="connsiteY0" fmla="*/ 799557 h 799589"/>
                  <a:gd name="connsiteX1" fmla="*/ 34426 w 784783"/>
                  <a:gd name="connsiteY1" fmla="*/ 799557 h 799589"/>
                  <a:gd name="connsiteX2" fmla="*/ 17497 w 784783"/>
                  <a:gd name="connsiteY2" fmla="*/ 778936 h 799589"/>
                  <a:gd name="connsiteX3" fmla="*/ 17497 w 784783"/>
                  <a:gd name="connsiteY3" fmla="*/ 200016 h 799589"/>
                  <a:gd name="connsiteX4" fmla="*/ 16906 w 784783"/>
                  <a:gd name="connsiteY4" fmla="*/ 195623 h 799589"/>
                  <a:gd name="connsiteX5" fmla="*/ 913 w 784783"/>
                  <a:gd name="connsiteY5" fmla="*/ 138497 h 799589"/>
                  <a:gd name="connsiteX6" fmla="*/ 1109 w 784783"/>
                  <a:gd name="connsiteY6" fmla="*/ 124400 h 799589"/>
                  <a:gd name="connsiteX7" fmla="*/ 13429 w 784783"/>
                  <a:gd name="connsiteY7" fmla="*/ 84764 h 799589"/>
                  <a:gd name="connsiteX8" fmla="*/ 13363 w 784783"/>
                  <a:gd name="connsiteY8" fmla="*/ 74895 h 799589"/>
                  <a:gd name="connsiteX9" fmla="*/ 6719 w 784783"/>
                  <a:gd name="connsiteY9" fmla="*/ 54733 h 799589"/>
                  <a:gd name="connsiteX10" fmla="*/ 8507 w 784783"/>
                  <a:gd name="connsiteY10" fmla="*/ 35210 h 799589"/>
                  <a:gd name="connsiteX11" fmla="*/ 23451 w 784783"/>
                  <a:gd name="connsiteY11" fmla="*/ 8852 h 799589"/>
                  <a:gd name="connsiteX12" fmla="*/ 37362 w 784783"/>
                  <a:gd name="connsiteY12" fmla="*/ 0 h 799589"/>
                  <a:gd name="connsiteX13" fmla="*/ 114328 w 784783"/>
                  <a:gd name="connsiteY13" fmla="*/ 0 h 799589"/>
                  <a:gd name="connsiteX14" fmla="*/ 118905 w 784783"/>
                  <a:gd name="connsiteY14" fmla="*/ 754 h 799589"/>
                  <a:gd name="connsiteX15" fmla="*/ 179353 w 784783"/>
                  <a:gd name="connsiteY15" fmla="*/ 21195 h 799589"/>
                  <a:gd name="connsiteX16" fmla="*/ 243853 w 784783"/>
                  <a:gd name="connsiteY16" fmla="*/ 46422 h 799589"/>
                  <a:gd name="connsiteX17" fmla="*/ 269328 w 784783"/>
                  <a:gd name="connsiteY17" fmla="*/ 57143 h 799589"/>
                  <a:gd name="connsiteX18" fmla="*/ 274429 w 784783"/>
                  <a:gd name="connsiteY18" fmla="*/ 56848 h 799589"/>
                  <a:gd name="connsiteX19" fmla="*/ 316997 w 784783"/>
                  <a:gd name="connsiteY19" fmla="*/ 33407 h 799589"/>
                  <a:gd name="connsiteX20" fmla="*/ 318621 w 784783"/>
                  <a:gd name="connsiteY20" fmla="*/ 32210 h 799589"/>
                  <a:gd name="connsiteX21" fmla="*/ 339913 w 784783"/>
                  <a:gd name="connsiteY21" fmla="*/ 12180 h 799589"/>
                  <a:gd name="connsiteX22" fmla="*/ 348575 w 784783"/>
                  <a:gd name="connsiteY22" fmla="*/ 7999 h 799589"/>
                  <a:gd name="connsiteX23" fmla="*/ 400805 w 784783"/>
                  <a:gd name="connsiteY23" fmla="*/ 1656 h 799589"/>
                  <a:gd name="connsiteX24" fmla="*/ 405857 w 784783"/>
                  <a:gd name="connsiteY24" fmla="*/ 1951 h 799589"/>
                  <a:gd name="connsiteX25" fmla="*/ 443979 w 784783"/>
                  <a:gd name="connsiteY25" fmla="*/ 11229 h 799589"/>
                  <a:gd name="connsiteX26" fmla="*/ 455839 w 784783"/>
                  <a:gd name="connsiteY26" fmla="*/ 22408 h 799589"/>
                  <a:gd name="connsiteX27" fmla="*/ 465911 w 784783"/>
                  <a:gd name="connsiteY27" fmla="*/ 47767 h 799589"/>
                  <a:gd name="connsiteX28" fmla="*/ 472177 w 784783"/>
                  <a:gd name="connsiteY28" fmla="*/ 37390 h 799589"/>
                  <a:gd name="connsiteX29" fmla="*/ 490976 w 784783"/>
                  <a:gd name="connsiteY29" fmla="*/ 30030 h 799589"/>
                  <a:gd name="connsiteX30" fmla="*/ 531887 w 784783"/>
                  <a:gd name="connsiteY30" fmla="*/ 45882 h 799589"/>
                  <a:gd name="connsiteX31" fmla="*/ 533478 w 784783"/>
                  <a:gd name="connsiteY31" fmla="*/ 46259 h 799589"/>
                  <a:gd name="connsiteX32" fmla="*/ 578966 w 784783"/>
                  <a:gd name="connsiteY32" fmla="*/ 50029 h 799589"/>
                  <a:gd name="connsiteX33" fmla="*/ 582968 w 784783"/>
                  <a:gd name="connsiteY33" fmla="*/ 48849 h 799589"/>
                  <a:gd name="connsiteX34" fmla="*/ 596895 w 784783"/>
                  <a:gd name="connsiteY34" fmla="*/ 39079 h 799589"/>
                  <a:gd name="connsiteX35" fmla="*/ 610117 w 784783"/>
                  <a:gd name="connsiteY35" fmla="*/ 37128 h 799589"/>
                  <a:gd name="connsiteX36" fmla="*/ 621321 w 784783"/>
                  <a:gd name="connsiteY36" fmla="*/ 50012 h 799589"/>
                  <a:gd name="connsiteX37" fmla="*/ 655342 w 784783"/>
                  <a:gd name="connsiteY37" fmla="*/ 167282 h 799589"/>
                  <a:gd name="connsiteX38" fmla="*/ 653833 w 784783"/>
                  <a:gd name="connsiteY38" fmla="*/ 185018 h 799589"/>
                  <a:gd name="connsiteX39" fmla="*/ 642252 w 784783"/>
                  <a:gd name="connsiteY39" fmla="*/ 208196 h 799589"/>
                  <a:gd name="connsiteX40" fmla="*/ 641037 w 784783"/>
                  <a:gd name="connsiteY40" fmla="*/ 211638 h 799589"/>
                  <a:gd name="connsiteX41" fmla="*/ 628177 w 784783"/>
                  <a:gd name="connsiteY41" fmla="*/ 270355 h 799589"/>
                  <a:gd name="connsiteX42" fmla="*/ 626832 w 784783"/>
                  <a:gd name="connsiteY42" fmla="*/ 274551 h 799589"/>
                  <a:gd name="connsiteX43" fmla="*/ 608263 w 784783"/>
                  <a:gd name="connsiteY43" fmla="*/ 317548 h 799589"/>
                  <a:gd name="connsiteX44" fmla="*/ 591219 w 784783"/>
                  <a:gd name="connsiteY44" fmla="*/ 334841 h 799589"/>
                  <a:gd name="connsiteX45" fmla="*/ 564711 w 784783"/>
                  <a:gd name="connsiteY45" fmla="*/ 304123 h 799589"/>
                  <a:gd name="connsiteX46" fmla="*/ 538858 w 784783"/>
                  <a:gd name="connsiteY46" fmla="*/ 270043 h 799589"/>
                  <a:gd name="connsiteX47" fmla="*/ 535988 w 784783"/>
                  <a:gd name="connsiteY47" fmla="*/ 264864 h 799589"/>
                  <a:gd name="connsiteX48" fmla="*/ 493338 w 784783"/>
                  <a:gd name="connsiteY48" fmla="*/ 154594 h 799589"/>
                  <a:gd name="connsiteX49" fmla="*/ 492928 w 784783"/>
                  <a:gd name="connsiteY49" fmla="*/ 155004 h 799589"/>
                  <a:gd name="connsiteX50" fmla="*/ 519338 w 784783"/>
                  <a:gd name="connsiteY50" fmla="*/ 239325 h 799589"/>
                  <a:gd name="connsiteX51" fmla="*/ 520059 w 784783"/>
                  <a:gd name="connsiteY51" fmla="*/ 241209 h 799589"/>
                  <a:gd name="connsiteX52" fmla="*/ 558953 w 784783"/>
                  <a:gd name="connsiteY52" fmla="*/ 323498 h 799589"/>
                  <a:gd name="connsiteX53" fmla="*/ 606557 w 784783"/>
                  <a:gd name="connsiteY53" fmla="*/ 450389 h 799589"/>
                  <a:gd name="connsiteX54" fmla="*/ 607197 w 784783"/>
                  <a:gd name="connsiteY54" fmla="*/ 451831 h 799589"/>
                  <a:gd name="connsiteX55" fmla="*/ 630063 w 784783"/>
                  <a:gd name="connsiteY55" fmla="*/ 496451 h 799589"/>
                  <a:gd name="connsiteX56" fmla="*/ 649961 w 784783"/>
                  <a:gd name="connsiteY56" fmla="*/ 542185 h 799589"/>
                  <a:gd name="connsiteX57" fmla="*/ 650896 w 784783"/>
                  <a:gd name="connsiteY57" fmla="*/ 543971 h 799589"/>
                  <a:gd name="connsiteX58" fmla="*/ 709425 w 784783"/>
                  <a:gd name="connsiteY58" fmla="*/ 636571 h 799589"/>
                  <a:gd name="connsiteX59" fmla="*/ 694547 w 784783"/>
                  <a:gd name="connsiteY59" fmla="*/ 651651 h 799589"/>
                  <a:gd name="connsiteX60" fmla="*/ 696466 w 784783"/>
                  <a:gd name="connsiteY60" fmla="*/ 696697 h 799589"/>
                  <a:gd name="connsiteX61" fmla="*/ 700174 w 784783"/>
                  <a:gd name="connsiteY61" fmla="*/ 705958 h 799589"/>
                  <a:gd name="connsiteX62" fmla="*/ 772055 w 784783"/>
                  <a:gd name="connsiteY62" fmla="*/ 776461 h 799589"/>
                  <a:gd name="connsiteX63" fmla="*/ 784752 w 784783"/>
                  <a:gd name="connsiteY63" fmla="*/ 799590 h 799589"/>
                  <a:gd name="connsiteX64" fmla="*/ 37378 w 784783"/>
                  <a:gd name="connsiteY64" fmla="*/ 8590 h 799589"/>
                  <a:gd name="connsiteX65" fmla="*/ 30964 w 784783"/>
                  <a:gd name="connsiteY65" fmla="*/ 13081 h 799589"/>
                  <a:gd name="connsiteX66" fmla="*/ 16020 w 784783"/>
                  <a:gd name="connsiteY66" fmla="*/ 39439 h 799589"/>
                  <a:gd name="connsiteX67" fmla="*/ 14905 w 784783"/>
                  <a:gd name="connsiteY67" fmla="*/ 52029 h 799589"/>
                  <a:gd name="connsiteX68" fmla="*/ 21549 w 784783"/>
                  <a:gd name="connsiteY68" fmla="*/ 72175 h 799589"/>
                  <a:gd name="connsiteX69" fmla="*/ 21647 w 784783"/>
                  <a:gd name="connsiteY69" fmla="*/ 87305 h 799589"/>
                  <a:gd name="connsiteX70" fmla="*/ 9328 w 784783"/>
                  <a:gd name="connsiteY70" fmla="*/ 126941 h 799589"/>
                  <a:gd name="connsiteX71" fmla="*/ 9229 w 784783"/>
                  <a:gd name="connsiteY71" fmla="*/ 136169 h 799589"/>
                  <a:gd name="connsiteX72" fmla="*/ 25190 w 784783"/>
                  <a:gd name="connsiteY72" fmla="*/ 193296 h 799589"/>
                  <a:gd name="connsiteX73" fmla="*/ 26092 w 784783"/>
                  <a:gd name="connsiteY73" fmla="*/ 200016 h 799589"/>
                  <a:gd name="connsiteX74" fmla="*/ 26092 w 784783"/>
                  <a:gd name="connsiteY74" fmla="*/ 778936 h 799589"/>
                  <a:gd name="connsiteX75" fmla="*/ 34410 w 784783"/>
                  <a:gd name="connsiteY75" fmla="*/ 790968 h 799589"/>
                  <a:gd name="connsiteX76" fmla="*/ 770250 w 784783"/>
                  <a:gd name="connsiteY76" fmla="*/ 790968 h 799589"/>
                  <a:gd name="connsiteX77" fmla="*/ 764854 w 784783"/>
                  <a:gd name="connsiteY77" fmla="*/ 781132 h 799589"/>
                  <a:gd name="connsiteX78" fmla="*/ 694187 w 784783"/>
                  <a:gd name="connsiteY78" fmla="*/ 712072 h 799589"/>
                  <a:gd name="connsiteX79" fmla="*/ 687903 w 784783"/>
                  <a:gd name="connsiteY79" fmla="*/ 697024 h 799589"/>
                  <a:gd name="connsiteX80" fmla="*/ 685853 w 784783"/>
                  <a:gd name="connsiteY80" fmla="*/ 648242 h 799589"/>
                  <a:gd name="connsiteX81" fmla="*/ 698550 w 784783"/>
                  <a:gd name="connsiteY81" fmla="*/ 635374 h 799589"/>
                  <a:gd name="connsiteX82" fmla="*/ 643646 w 784783"/>
                  <a:gd name="connsiteY82" fmla="*/ 548512 h 799589"/>
                  <a:gd name="connsiteX83" fmla="*/ 642104 w 784783"/>
                  <a:gd name="connsiteY83" fmla="*/ 545578 h 799589"/>
                  <a:gd name="connsiteX84" fmla="*/ 622207 w 784783"/>
                  <a:gd name="connsiteY84" fmla="*/ 499844 h 799589"/>
                  <a:gd name="connsiteX85" fmla="*/ 599601 w 784783"/>
                  <a:gd name="connsiteY85" fmla="*/ 455766 h 799589"/>
                  <a:gd name="connsiteX86" fmla="*/ 598568 w 784783"/>
                  <a:gd name="connsiteY86" fmla="*/ 453422 h 799589"/>
                  <a:gd name="connsiteX87" fmla="*/ 550472 w 784783"/>
                  <a:gd name="connsiteY87" fmla="*/ 325383 h 799589"/>
                  <a:gd name="connsiteX88" fmla="*/ 512333 w 784783"/>
                  <a:gd name="connsiteY88" fmla="*/ 244849 h 799589"/>
                  <a:gd name="connsiteX89" fmla="*/ 511169 w 784783"/>
                  <a:gd name="connsiteY89" fmla="*/ 241849 h 799589"/>
                  <a:gd name="connsiteX90" fmla="*/ 483233 w 784783"/>
                  <a:gd name="connsiteY90" fmla="*/ 152643 h 799589"/>
                  <a:gd name="connsiteX91" fmla="*/ 496619 w 784783"/>
                  <a:gd name="connsiteY91" fmla="*/ 139071 h 799589"/>
                  <a:gd name="connsiteX92" fmla="*/ 544075 w 784783"/>
                  <a:gd name="connsiteY92" fmla="*/ 261766 h 799589"/>
                  <a:gd name="connsiteX93" fmla="*/ 545748 w 784783"/>
                  <a:gd name="connsiteY93" fmla="*/ 264847 h 799589"/>
                  <a:gd name="connsiteX94" fmla="*/ 571650 w 784783"/>
                  <a:gd name="connsiteY94" fmla="*/ 298992 h 799589"/>
                  <a:gd name="connsiteX95" fmla="*/ 591663 w 784783"/>
                  <a:gd name="connsiteY95" fmla="*/ 322186 h 799589"/>
                  <a:gd name="connsiteX96" fmla="*/ 601603 w 784783"/>
                  <a:gd name="connsiteY96" fmla="*/ 312122 h 799589"/>
                  <a:gd name="connsiteX97" fmla="*/ 618958 w 784783"/>
                  <a:gd name="connsiteY97" fmla="*/ 271174 h 799589"/>
                  <a:gd name="connsiteX98" fmla="*/ 619811 w 784783"/>
                  <a:gd name="connsiteY98" fmla="*/ 268486 h 799589"/>
                  <a:gd name="connsiteX99" fmla="*/ 632672 w 784783"/>
                  <a:gd name="connsiteY99" fmla="*/ 209786 h 799589"/>
                  <a:gd name="connsiteX100" fmla="*/ 634608 w 784783"/>
                  <a:gd name="connsiteY100" fmla="*/ 204344 h 799589"/>
                  <a:gd name="connsiteX101" fmla="*/ 646173 w 784783"/>
                  <a:gd name="connsiteY101" fmla="*/ 181182 h 799589"/>
                  <a:gd name="connsiteX102" fmla="*/ 647107 w 784783"/>
                  <a:gd name="connsiteY102" fmla="*/ 169691 h 799589"/>
                  <a:gd name="connsiteX103" fmla="*/ 613086 w 784783"/>
                  <a:gd name="connsiteY103" fmla="*/ 52422 h 799589"/>
                  <a:gd name="connsiteX104" fmla="*/ 607279 w 784783"/>
                  <a:gd name="connsiteY104" fmla="*/ 45242 h 799589"/>
                  <a:gd name="connsiteX105" fmla="*/ 601849 w 784783"/>
                  <a:gd name="connsiteY105" fmla="*/ 46111 h 799589"/>
                  <a:gd name="connsiteX106" fmla="*/ 587938 w 784783"/>
                  <a:gd name="connsiteY106" fmla="*/ 55881 h 799589"/>
                  <a:gd name="connsiteX107" fmla="*/ 578294 w 784783"/>
                  <a:gd name="connsiteY107" fmla="*/ 58585 h 799589"/>
                  <a:gd name="connsiteX108" fmla="*/ 532822 w 784783"/>
                  <a:gd name="connsiteY108" fmla="*/ 54816 h 799589"/>
                  <a:gd name="connsiteX109" fmla="*/ 528819 w 784783"/>
                  <a:gd name="connsiteY109" fmla="*/ 53898 h 799589"/>
                  <a:gd name="connsiteX110" fmla="*/ 487892 w 784783"/>
                  <a:gd name="connsiteY110" fmla="*/ 38046 h 799589"/>
                  <a:gd name="connsiteX111" fmla="*/ 479576 w 784783"/>
                  <a:gd name="connsiteY111" fmla="*/ 41849 h 799589"/>
                  <a:gd name="connsiteX112" fmla="*/ 464336 w 784783"/>
                  <a:gd name="connsiteY112" fmla="*/ 67060 h 799589"/>
                  <a:gd name="connsiteX113" fmla="*/ 447883 w 784783"/>
                  <a:gd name="connsiteY113" fmla="*/ 25588 h 799589"/>
                  <a:gd name="connsiteX114" fmla="*/ 441961 w 784783"/>
                  <a:gd name="connsiteY114" fmla="*/ 19589 h 799589"/>
                  <a:gd name="connsiteX115" fmla="*/ 403839 w 784783"/>
                  <a:gd name="connsiteY115" fmla="*/ 10311 h 799589"/>
                  <a:gd name="connsiteX116" fmla="*/ 401871 w 784783"/>
                  <a:gd name="connsiteY116" fmla="*/ 10196 h 799589"/>
                  <a:gd name="connsiteX117" fmla="*/ 349641 w 784783"/>
                  <a:gd name="connsiteY117" fmla="*/ 16540 h 799589"/>
                  <a:gd name="connsiteX118" fmla="*/ 345818 w 784783"/>
                  <a:gd name="connsiteY118" fmla="*/ 18458 h 799589"/>
                  <a:gd name="connsiteX119" fmla="*/ 324527 w 784783"/>
                  <a:gd name="connsiteY119" fmla="*/ 38505 h 799589"/>
                  <a:gd name="connsiteX120" fmla="*/ 321163 w 784783"/>
                  <a:gd name="connsiteY120" fmla="*/ 40964 h 799589"/>
                  <a:gd name="connsiteX121" fmla="*/ 278612 w 784783"/>
                  <a:gd name="connsiteY121" fmla="*/ 64388 h 799589"/>
                  <a:gd name="connsiteX122" fmla="*/ 266014 w 784783"/>
                  <a:gd name="connsiteY122" fmla="*/ 65093 h 799589"/>
                  <a:gd name="connsiteX123" fmla="*/ 240654 w 784783"/>
                  <a:gd name="connsiteY123" fmla="*/ 54405 h 799589"/>
                  <a:gd name="connsiteX124" fmla="*/ 176450 w 784783"/>
                  <a:gd name="connsiteY124" fmla="*/ 29293 h 799589"/>
                  <a:gd name="connsiteX125" fmla="*/ 116182 w 784783"/>
                  <a:gd name="connsiteY125" fmla="*/ 8917 h 799589"/>
                  <a:gd name="connsiteX126" fmla="*/ 114361 w 784783"/>
                  <a:gd name="connsiteY126" fmla="*/ 8622 h 799589"/>
                  <a:gd name="connsiteX127" fmla="*/ 37395 w 784783"/>
                  <a:gd name="connsiteY127" fmla="*/ 8622 h 79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84783" h="799589">
                    <a:moveTo>
                      <a:pt x="784784" y="799557"/>
                    </a:moveTo>
                    <a:lnTo>
                      <a:pt x="34426" y="799557"/>
                    </a:lnTo>
                    <a:cubicBezTo>
                      <a:pt x="25092" y="799557"/>
                      <a:pt x="17497" y="790295"/>
                      <a:pt x="17497" y="778936"/>
                    </a:cubicBezTo>
                    <a:lnTo>
                      <a:pt x="17497" y="200016"/>
                    </a:lnTo>
                    <a:cubicBezTo>
                      <a:pt x="17497" y="198492"/>
                      <a:pt x="17300" y="197017"/>
                      <a:pt x="16906" y="195623"/>
                    </a:cubicBezTo>
                    <a:lnTo>
                      <a:pt x="913" y="138497"/>
                    </a:lnTo>
                    <a:cubicBezTo>
                      <a:pt x="-366" y="133924"/>
                      <a:pt x="-301" y="128908"/>
                      <a:pt x="1109" y="124400"/>
                    </a:cubicBezTo>
                    <a:lnTo>
                      <a:pt x="13429" y="84764"/>
                    </a:lnTo>
                    <a:cubicBezTo>
                      <a:pt x="14396" y="81616"/>
                      <a:pt x="14380" y="78010"/>
                      <a:pt x="13363" y="74895"/>
                    </a:cubicBezTo>
                    <a:lnTo>
                      <a:pt x="6719" y="54733"/>
                    </a:lnTo>
                    <a:cubicBezTo>
                      <a:pt x="4588" y="48209"/>
                      <a:pt x="5259" y="40931"/>
                      <a:pt x="8507" y="35210"/>
                    </a:cubicBezTo>
                    <a:lnTo>
                      <a:pt x="23451" y="8852"/>
                    </a:lnTo>
                    <a:cubicBezTo>
                      <a:pt x="26601" y="3311"/>
                      <a:pt x="31784" y="0"/>
                      <a:pt x="37362" y="0"/>
                    </a:cubicBezTo>
                    <a:lnTo>
                      <a:pt x="114328" y="0"/>
                    </a:lnTo>
                    <a:cubicBezTo>
                      <a:pt x="115871" y="0"/>
                      <a:pt x="117429" y="246"/>
                      <a:pt x="118905" y="754"/>
                    </a:cubicBezTo>
                    <a:lnTo>
                      <a:pt x="179353" y="21195"/>
                    </a:lnTo>
                    <a:lnTo>
                      <a:pt x="243853" y="46422"/>
                    </a:lnTo>
                    <a:lnTo>
                      <a:pt x="269328" y="57143"/>
                    </a:lnTo>
                    <a:cubicBezTo>
                      <a:pt x="271001" y="57848"/>
                      <a:pt x="272773" y="57766"/>
                      <a:pt x="274429" y="56848"/>
                    </a:cubicBezTo>
                    <a:lnTo>
                      <a:pt x="316997" y="33407"/>
                    </a:lnTo>
                    <a:cubicBezTo>
                      <a:pt x="317571" y="33079"/>
                      <a:pt x="318129" y="32686"/>
                      <a:pt x="318621" y="32210"/>
                    </a:cubicBezTo>
                    <a:lnTo>
                      <a:pt x="339913" y="12180"/>
                    </a:lnTo>
                    <a:cubicBezTo>
                      <a:pt x="342407" y="9835"/>
                      <a:pt x="345393" y="8377"/>
                      <a:pt x="348575" y="7999"/>
                    </a:cubicBezTo>
                    <a:lnTo>
                      <a:pt x="400805" y="1656"/>
                    </a:lnTo>
                    <a:cubicBezTo>
                      <a:pt x="402527" y="1443"/>
                      <a:pt x="404233" y="1557"/>
                      <a:pt x="405857" y="1951"/>
                    </a:cubicBezTo>
                    <a:lnTo>
                      <a:pt x="443979" y="11229"/>
                    </a:lnTo>
                    <a:cubicBezTo>
                      <a:pt x="449212" y="12491"/>
                      <a:pt x="453526" y="16573"/>
                      <a:pt x="455839" y="22408"/>
                    </a:cubicBezTo>
                    <a:lnTo>
                      <a:pt x="465911" y="47767"/>
                    </a:lnTo>
                    <a:lnTo>
                      <a:pt x="472177" y="37390"/>
                    </a:lnTo>
                    <a:cubicBezTo>
                      <a:pt x="476491" y="30293"/>
                      <a:pt x="484135" y="27375"/>
                      <a:pt x="490976" y="30030"/>
                    </a:cubicBezTo>
                    <a:lnTo>
                      <a:pt x="531887" y="45882"/>
                    </a:lnTo>
                    <a:cubicBezTo>
                      <a:pt x="532428" y="46078"/>
                      <a:pt x="532970" y="46209"/>
                      <a:pt x="533478" y="46259"/>
                    </a:cubicBezTo>
                    <a:lnTo>
                      <a:pt x="578966" y="50029"/>
                    </a:lnTo>
                    <a:cubicBezTo>
                      <a:pt x="580507" y="50144"/>
                      <a:pt x="581722" y="49718"/>
                      <a:pt x="582968" y="48849"/>
                    </a:cubicBezTo>
                    <a:lnTo>
                      <a:pt x="596895" y="39079"/>
                    </a:lnTo>
                    <a:cubicBezTo>
                      <a:pt x="600865" y="36292"/>
                      <a:pt x="605688" y="35604"/>
                      <a:pt x="610117" y="37128"/>
                    </a:cubicBezTo>
                    <a:cubicBezTo>
                      <a:pt x="615416" y="38997"/>
                      <a:pt x="619499" y="43685"/>
                      <a:pt x="621321" y="50012"/>
                    </a:cubicBezTo>
                    <a:lnTo>
                      <a:pt x="655342" y="167282"/>
                    </a:lnTo>
                    <a:cubicBezTo>
                      <a:pt x="657048" y="173232"/>
                      <a:pt x="656506" y="179690"/>
                      <a:pt x="653833" y="185018"/>
                    </a:cubicBezTo>
                    <a:lnTo>
                      <a:pt x="642252" y="208196"/>
                    </a:lnTo>
                    <a:cubicBezTo>
                      <a:pt x="641726" y="209229"/>
                      <a:pt x="641333" y="210393"/>
                      <a:pt x="641037" y="211638"/>
                    </a:cubicBezTo>
                    <a:lnTo>
                      <a:pt x="628177" y="270355"/>
                    </a:lnTo>
                    <a:cubicBezTo>
                      <a:pt x="627833" y="271830"/>
                      <a:pt x="627406" y="273223"/>
                      <a:pt x="626832" y="274551"/>
                    </a:cubicBezTo>
                    <a:lnTo>
                      <a:pt x="608263" y="317548"/>
                    </a:lnTo>
                    <a:lnTo>
                      <a:pt x="591219" y="334841"/>
                    </a:lnTo>
                    <a:lnTo>
                      <a:pt x="564711" y="304123"/>
                    </a:lnTo>
                    <a:lnTo>
                      <a:pt x="538858" y="270043"/>
                    </a:lnTo>
                    <a:cubicBezTo>
                      <a:pt x="537678" y="268519"/>
                      <a:pt x="536726" y="266765"/>
                      <a:pt x="535988" y="264864"/>
                    </a:cubicBezTo>
                    <a:lnTo>
                      <a:pt x="493338" y="154594"/>
                    </a:lnTo>
                    <a:lnTo>
                      <a:pt x="492928" y="155004"/>
                    </a:lnTo>
                    <a:lnTo>
                      <a:pt x="519338" y="239325"/>
                    </a:lnTo>
                    <a:cubicBezTo>
                      <a:pt x="519551" y="239997"/>
                      <a:pt x="519797" y="240620"/>
                      <a:pt x="520059" y="241209"/>
                    </a:cubicBezTo>
                    <a:lnTo>
                      <a:pt x="558953" y="323498"/>
                    </a:lnTo>
                    <a:lnTo>
                      <a:pt x="606557" y="450389"/>
                    </a:lnTo>
                    <a:cubicBezTo>
                      <a:pt x="606737" y="450881"/>
                      <a:pt x="606967" y="451356"/>
                      <a:pt x="607197" y="451831"/>
                    </a:cubicBezTo>
                    <a:lnTo>
                      <a:pt x="630063" y="496451"/>
                    </a:lnTo>
                    <a:lnTo>
                      <a:pt x="649961" y="542185"/>
                    </a:lnTo>
                    <a:cubicBezTo>
                      <a:pt x="650224" y="542824"/>
                      <a:pt x="650552" y="543414"/>
                      <a:pt x="650896" y="543971"/>
                    </a:cubicBezTo>
                    <a:lnTo>
                      <a:pt x="709425" y="636571"/>
                    </a:lnTo>
                    <a:lnTo>
                      <a:pt x="694547" y="651651"/>
                    </a:lnTo>
                    <a:lnTo>
                      <a:pt x="696466" y="696697"/>
                    </a:lnTo>
                    <a:cubicBezTo>
                      <a:pt x="696613" y="700368"/>
                      <a:pt x="697992" y="703827"/>
                      <a:pt x="700174" y="705958"/>
                    </a:cubicBezTo>
                    <a:lnTo>
                      <a:pt x="772055" y="776461"/>
                    </a:lnTo>
                    <a:lnTo>
                      <a:pt x="784752" y="799590"/>
                    </a:lnTo>
                    <a:close/>
                    <a:moveTo>
                      <a:pt x="37378" y="8590"/>
                    </a:moveTo>
                    <a:cubicBezTo>
                      <a:pt x="34934" y="8590"/>
                      <a:pt x="32539" y="10262"/>
                      <a:pt x="30964" y="13081"/>
                    </a:cubicBezTo>
                    <a:lnTo>
                      <a:pt x="16020" y="39439"/>
                    </a:lnTo>
                    <a:cubicBezTo>
                      <a:pt x="13970" y="43029"/>
                      <a:pt x="13543" y="47865"/>
                      <a:pt x="14905" y="52029"/>
                    </a:cubicBezTo>
                    <a:lnTo>
                      <a:pt x="21549" y="72175"/>
                    </a:lnTo>
                    <a:cubicBezTo>
                      <a:pt x="23140" y="77043"/>
                      <a:pt x="23189" y="82420"/>
                      <a:pt x="21647" y="87305"/>
                    </a:cubicBezTo>
                    <a:lnTo>
                      <a:pt x="9328" y="126941"/>
                    </a:lnTo>
                    <a:cubicBezTo>
                      <a:pt x="8425" y="129891"/>
                      <a:pt x="8376" y="133170"/>
                      <a:pt x="9229" y="136169"/>
                    </a:cubicBezTo>
                    <a:lnTo>
                      <a:pt x="25190" y="193296"/>
                    </a:lnTo>
                    <a:cubicBezTo>
                      <a:pt x="25797" y="195443"/>
                      <a:pt x="26092" y="197705"/>
                      <a:pt x="26092" y="200016"/>
                    </a:cubicBezTo>
                    <a:lnTo>
                      <a:pt x="26092" y="778936"/>
                    </a:lnTo>
                    <a:cubicBezTo>
                      <a:pt x="26092" y="785460"/>
                      <a:pt x="29914" y="790968"/>
                      <a:pt x="34410" y="790968"/>
                    </a:cubicBezTo>
                    <a:lnTo>
                      <a:pt x="770250" y="790968"/>
                    </a:lnTo>
                    <a:lnTo>
                      <a:pt x="764854" y="781132"/>
                    </a:lnTo>
                    <a:lnTo>
                      <a:pt x="694187" y="712072"/>
                    </a:lnTo>
                    <a:cubicBezTo>
                      <a:pt x="690446" y="708400"/>
                      <a:pt x="688149" y="702926"/>
                      <a:pt x="687903" y="697024"/>
                    </a:cubicBezTo>
                    <a:lnTo>
                      <a:pt x="685853" y="648242"/>
                    </a:lnTo>
                    <a:lnTo>
                      <a:pt x="698550" y="635374"/>
                    </a:lnTo>
                    <a:lnTo>
                      <a:pt x="643646" y="548512"/>
                    </a:lnTo>
                    <a:cubicBezTo>
                      <a:pt x="643056" y="547578"/>
                      <a:pt x="642530" y="546611"/>
                      <a:pt x="642104" y="545578"/>
                    </a:cubicBezTo>
                    <a:lnTo>
                      <a:pt x="622207" y="499844"/>
                    </a:lnTo>
                    <a:lnTo>
                      <a:pt x="599601" y="455766"/>
                    </a:lnTo>
                    <a:cubicBezTo>
                      <a:pt x="599208" y="455028"/>
                      <a:pt x="598864" y="454241"/>
                      <a:pt x="598568" y="453422"/>
                    </a:cubicBezTo>
                    <a:lnTo>
                      <a:pt x="550472" y="325383"/>
                    </a:lnTo>
                    <a:lnTo>
                      <a:pt x="512333" y="244849"/>
                    </a:lnTo>
                    <a:cubicBezTo>
                      <a:pt x="511875" y="243882"/>
                      <a:pt x="511481" y="242882"/>
                      <a:pt x="511169" y="241849"/>
                    </a:cubicBezTo>
                    <a:lnTo>
                      <a:pt x="483233" y="152643"/>
                    </a:lnTo>
                    <a:lnTo>
                      <a:pt x="496619" y="139071"/>
                    </a:lnTo>
                    <a:lnTo>
                      <a:pt x="544075" y="261766"/>
                    </a:lnTo>
                    <a:cubicBezTo>
                      <a:pt x="544518" y="262913"/>
                      <a:pt x="545076" y="263946"/>
                      <a:pt x="545748" y="264847"/>
                    </a:cubicBezTo>
                    <a:lnTo>
                      <a:pt x="571650" y="298992"/>
                    </a:lnTo>
                    <a:lnTo>
                      <a:pt x="591663" y="322186"/>
                    </a:lnTo>
                    <a:lnTo>
                      <a:pt x="601603" y="312122"/>
                    </a:lnTo>
                    <a:lnTo>
                      <a:pt x="618958" y="271174"/>
                    </a:lnTo>
                    <a:cubicBezTo>
                      <a:pt x="619352" y="270306"/>
                      <a:pt x="619615" y="269404"/>
                      <a:pt x="619811" y="268486"/>
                    </a:cubicBezTo>
                    <a:lnTo>
                      <a:pt x="632672" y="209786"/>
                    </a:lnTo>
                    <a:cubicBezTo>
                      <a:pt x="633115" y="207819"/>
                      <a:pt x="633771" y="205983"/>
                      <a:pt x="634608" y="204344"/>
                    </a:cubicBezTo>
                    <a:lnTo>
                      <a:pt x="646173" y="181182"/>
                    </a:lnTo>
                    <a:cubicBezTo>
                      <a:pt x="647878" y="177822"/>
                      <a:pt x="648223" y="173527"/>
                      <a:pt x="647107" y="169691"/>
                    </a:cubicBezTo>
                    <a:lnTo>
                      <a:pt x="613086" y="52422"/>
                    </a:lnTo>
                    <a:cubicBezTo>
                      <a:pt x="612068" y="48849"/>
                      <a:pt x="609871" y="46160"/>
                      <a:pt x="607279" y="45242"/>
                    </a:cubicBezTo>
                    <a:cubicBezTo>
                      <a:pt x="605441" y="44586"/>
                      <a:pt x="603588" y="44898"/>
                      <a:pt x="601849" y="46111"/>
                    </a:cubicBezTo>
                    <a:lnTo>
                      <a:pt x="587938" y="55881"/>
                    </a:lnTo>
                    <a:cubicBezTo>
                      <a:pt x="585019" y="57930"/>
                      <a:pt x="581673" y="58914"/>
                      <a:pt x="578294" y="58585"/>
                    </a:cubicBezTo>
                    <a:lnTo>
                      <a:pt x="532822" y="54816"/>
                    </a:lnTo>
                    <a:cubicBezTo>
                      <a:pt x="531493" y="54717"/>
                      <a:pt x="530149" y="54405"/>
                      <a:pt x="528819" y="53898"/>
                    </a:cubicBezTo>
                    <a:lnTo>
                      <a:pt x="487892" y="38046"/>
                    </a:lnTo>
                    <a:cubicBezTo>
                      <a:pt x="484939" y="36899"/>
                      <a:pt x="481708" y="38341"/>
                      <a:pt x="479576" y="41849"/>
                    </a:cubicBezTo>
                    <a:lnTo>
                      <a:pt x="464336" y="67060"/>
                    </a:lnTo>
                    <a:lnTo>
                      <a:pt x="447883" y="25588"/>
                    </a:lnTo>
                    <a:cubicBezTo>
                      <a:pt x="446620" y="22425"/>
                      <a:pt x="444422" y="20179"/>
                      <a:pt x="441961" y="19589"/>
                    </a:cubicBezTo>
                    <a:lnTo>
                      <a:pt x="403839" y="10311"/>
                    </a:lnTo>
                    <a:cubicBezTo>
                      <a:pt x="403166" y="10163"/>
                      <a:pt x="402511" y="10114"/>
                      <a:pt x="401871" y="10196"/>
                    </a:cubicBezTo>
                    <a:lnTo>
                      <a:pt x="349641" y="16540"/>
                    </a:lnTo>
                    <a:cubicBezTo>
                      <a:pt x="348312" y="16704"/>
                      <a:pt x="346984" y="17376"/>
                      <a:pt x="345818" y="18458"/>
                    </a:cubicBezTo>
                    <a:lnTo>
                      <a:pt x="324527" y="38505"/>
                    </a:lnTo>
                    <a:cubicBezTo>
                      <a:pt x="323476" y="39472"/>
                      <a:pt x="322361" y="40308"/>
                      <a:pt x="321163" y="40964"/>
                    </a:cubicBezTo>
                    <a:lnTo>
                      <a:pt x="278612" y="64388"/>
                    </a:lnTo>
                    <a:cubicBezTo>
                      <a:pt x="274659" y="66601"/>
                      <a:pt x="270164" y="66863"/>
                      <a:pt x="266014" y="65093"/>
                    </a:cubicBezTo>
                    <a:lnTo>
                      <a:pt x="240654" y="54405"/>
                    </a:lnTo>
                    <a:lnTo>
                      <a:pt x="176450" y="29293"/>
                    </a:lnTo>
                    <a:lnTo>
                      <a:pt x="116182" y="8917"/>
                    </a:lnTo>
                    <a:cubicBezTo>
                      <a:pt x="115591" y="8721"/>
                      <a:pt x="114968" y="8622"/>
                      <a:pt x="114361" y="8622"/>
                    </a:cubicBezTo>
                    <a:lnTo>
                      <a:pt x="37395" y="862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8" name="Graphic 9">
              <a:extLst>
                <a:ext uri="{FF2B5EF4-FFF2-40B4-BE49-F238E27FC236}">
                  <a16:creationId xmlns:a16="http://schemas.microsoft.com/office/drawing/2014/main" id="{D62FE165-0DFB-3F4E-4B79-ED8852199C4C}"/>
                </a:ext>
              </a:extLst>
            </p:cNvPr>
            <p:cNvGrpSpPr/>
            <p:nvPr/>
          </p:nvGrpSpPr>
          <p:grpSpPr>
            <a:xfrm>
              <a:off x="11045222" y="10292757"/>
              <a:ext cx="467379" cy="1116391"/>
              <a:chOff x="11045222" y="10292757"/>
              <a:chExt cx="467379" cy="1116391"/>
            </a:xfrm>
            <a:grpFill/>
          </p:grpSpPr>
          <p:sp>
            <p:nvSpPr>
              <p:cNvPr id="1509" name="Freeform 1508">
                <a:extLst>
                  <a:ext uri="{FF2B5EF4-FFF2-40B4-BE49-F238E27FC236}">
                    <a16:creationId xmlns:a16="http://schemas.microsoft.com/office/drawing/2014/main" id="{279E26F0-DA05-D706-FDC1-D2147A045965}"/>
                  </a:ext>
                </a:extLst>
              </p:cNvPr>
              <p:cNvSpPr/>
              <p:nvPr/>
            </p:nvSpPr>
            <p:spPr>
              <a:xfrm>
                <a:off x="11049602" y="10296987"/>
                <a:ext cx="458697" cy="1107772"/>
              </a:xfrm>
              <a:custGeom>
                <a:avLst/>
                <a:gdLst>
                  <a:gd name="connsiteX0" fmla="*/ 402287 w 458697"/>
                  <a:gd name="connsiteY0" fmla="*/ 26234 h 1107772"/>
                  <a:gd name="connsiteX1" fmla="*/ 417264 w 458697"/>
                  <a:gd name="connsiteY1" fmla="*/ 58772 h 1107772"/>
                  <a:gd name="connsiteX2" fmla="*/ 418215 w 458697"/>
                  <a:gd name="connsiteY2" fmla="*/ 61312 h 1107772"/>
                  <a:gd name="connsiteX3" fmla="*/ 433356 w 458697"/>
                  <a:gd name="connsiteY3" fmla="*/ 112620 h 1107772"/>
                  <a:gd name="connsiteX4" fmla="*/ 434094 w 458697"/>
                  <a:gd name="connsiteY4" fmla="*/ 116505 h 1107772"/>
                  <a:gd name="connsiteX5" fmla="*/ 442820 w 458697"/>
                  <a:gd name="connsiteY5" fmla="*/ 210694 h 1107772"/>
                  <a:gd name="connsiteX6" fmla="*/ 444215 w 458697"/>
                  <a:gd name="connsiteY6" fmla="*/ 216414 h 1107772"/>
                  <a:gd name="connsiteX7" fmla="*/ 457223 w 458697"/>
                  <a:gd name="connsiteY7" fmla="*/ 248068 h 1107772"/>
                  <a:gd name="connsiteX8" fmla="*/ 458552 w 458697"/>
                  <a:gd name="connsiteY8" fmla="*/ 258182 h 1107772"/>
                  <a:gd name="connsiteX9" fmla="*/ 454959 w 458697"/>
                  <a:gd name="connsiteY9" fmla="*/ 288835 h 1107772"/>
                  <a:gd name="connsiteX10" fmla="*/ 453352 w 458697"/>
                  <a:gd name="connsiteY10" fmla="*/ 294687 h 1107772"/>
                  <a:gd name="connsiteX11" fmla="*/ 443116 w 458697"/>
                  <a:gd name="connsiteY11" fmla="*/ 317111 h 1107772"/>
                  <a:gd name="connsiteX12" fmla="*/ 420151 w 458697"/>
                  <a:gd name="connsiteY12" fmla="*/ 268197 h 1107772"/>
                  <a:gd name="connsiteX13" fmla="*/ 411292 w 458697"/>
                  <a:gd name="connsiteY13" fmla="*/ 287605 h 1107772"/>
                  <a:gd name="connsiteX14" fmla="*/ 409915 w 458697"/>
                  <a:gd name="connsiteY14" fmla="*/ 299834 h 1107772"/>
                  <a:gd name="connsiteX15" fmla="*/ 419527 w 458697"/>
                  <a:gd name="connsiteY15" fmla="*/ 350141 h 1107772"/>
                  <a:gd name="connsiteX16" fmla="*/ 419725 w 458697"/>
                  <a:gd name="connsiteY16" fmla="*/ 356796 h 1107772"/>
                  <a:gd name="connsiteX17" fmla="*/ 416361 w 458697"/>
                  <a:gd name="connsiteY17" fmla="*/ 382368 h 1107772"/>
                  <a:gd name="connsiteX18" fmla="*/ 411932 w 458697"/>
                  <a:gd name="connsiteY18" fmla="*/ 392236 h 1107772"/>
                  <a:gd name="connsiteX19" fmla="*/ 401549 w 458697"/>
                  <a:gd name="connsiteY19" fmla="*/ 403301 h 1107772"/>
                  <a:gd name="connsiteX20" fmla="*/ 396956 w 458697"/>
                  <a:gd name="connsiteY20" fmla="*/ 415218 h 1107772"/>
                  <a:gd name="connsiteX21" fmla="*/ 394971 w 458697"/>
                  <a:gd name="connsiteY21" fmla="*/ 475475 h 1107772"/>
                  <a:gd name="connsiteX22" fmla="*/ 394315 w 458697"/>
                  <a:gd name="connsiteY22" fmla="*/ 480031 h 1107772"/>
                  <a:gd name="connsiteX23" fmla="*/ 369627 w 458697"/>
                  <a:gd name="connsiteY23" fmla="*/ 574237 h 1107772"/>
                  <a:gd name="connsiteX24" fmla="*/ 337475 w 458697"/>
                  <a:gd name="connsiteY24" fmla="*/ 687441 h 1107772"/>
                  <a:gd name="connsiteX25" fmla="*/ 298434 w 458697"/>
                  <a:gd name="connsiteY25" fmla="*/ 843953 h 1107772"/>
                  <a:gd name="connsiteX26" fmla="*/ 273304 w 458697"/>
                  <a:gd name="connsiteY26" fmla="*/ 957943 h 1107772"/>
                  <a:gd name="connsiteX27" fmla="*/ 273009 w 458697"/>
                  <a:gd name="connsiteY27" fmla="*/ 959124 h 1107772"/>
                  <a:gd name="connsiteX28" fmla="*/ 247829 w 458697"/>
                  <a:gd name="connsiteY28" fmla="*/ 1047198 h 1107772"/>
                  <a:gd name="connsiteX29" fmla="*/ 239463 w 458697"/>
                  <a:gd name="connsiteY29" fmla="*/ 1057230 h 1107772"/>
                  <a:gd name="connsiteX30" fmla="*/ 193860 w 458697"/>
                  <a:gd name="connsiteY30" fmla="*/ 1074114 h 1107772"/>
                  <a:gd name="connsiteX31" fmla="*/ 191778 w 458697"/>
                  <a:gd name="connsiteY31" fmla="*/ 1075147 h 1107772"/>
                  <a:gd name="connsiteX32" fmla="*/ 142927 w 458697"/>
                  <a:gd name="connsiteY32" fmla="*/ 1106111 h 1107772"/>
                  <a:gd name="connsiteX33" fmla="*/ 132281 w 458697"/>
                  <a:gd name="connsiteY33" fmla="*/ 1106389 h 1107772"/>
                  <a:gd name="connsiteX34" fmla="*/ 100900 w 458697"/>
                  <a:gd name="connsiteY34" fmla="*/ 1088490 h 1107772"/>
                  <a:gd name="connsiteX35" fmla="*/ 54232 w 458697"/>
                  <a:gd name="connsiteY35" fmla="*/ 1061377 h 1107772"/>
                  <a:gd name="connsiteX36" fmla="*/ 48325 w 458697"/>
                  <a:gd name="connsiteY36" fmla="*/ 1054329 h 1107772"/>
                  <a:gd name="connsiteX37" fmla="*/ 33283 w 458697"/>
                  <a:gd name="connsiteY37" fmla="*/ 1018872 h 1107772"/>
                  <a:gd name="connsiteX38" fmla="*/ 31774 w 458697"/>
                  <a:gd name="connsiteY38" fmla="*/ 1012316 h 1107772"/>
                  <a:gd name="connsiteX39" fmla="*/ 27575 w 458697"/>
                  <a:gd name="connsiteY39" fmla="*/ 944568 h 1107772"/>
                  <a:gd name="connsiteX40" fmla="*/ 26492 w 458697"/>
                  <a:gd name="connsiteY40" fmla="*/ 939141 h 1107772"/>
                  <a:gd name="connsiteX41" fmla="*/ 5283 w 458697"/>
                  <a:gd name="connsiteY41" fmla="*/ 878491 h 1107772"/>
                  <a:gd name="connsiteX42" fmla="*/ 4232 w 458697"/>
                  <a:gd name="connsiteY42" fmla="*/ 873410 h 1107772"/>
                  <a:gd name="connsiteX43" fmla="*/ 66 w 458697"/>
                  <a:gd name="connsiteY43" fmla="*/ 820184 h 1107772"/>
                  <a:gd name="connsiteX44" fmla="*/ 378 w 458697"/>
                  <a:gd name="connsiteY44" fmla="*/ 814611 h 1107772"/>
                  <a:gd name="connsiteX45" fmla="*/ 9712 w 458697"/>
                  <a:gd name="connsiteY45" fmla="*/ 765746 h 1107772"/>
                  <a:gd name="connsiteX46" fmla="*/ 17667 w 458697"/>
                  <a:gd name="connsiteY46" fmla="*/ 754304 h 1107772"/>
                  <a:gd name="connsiteX47" fmla="*/ 41190 w 458697"/>
                  <a:gd name="connsiteY47" fmla="*/ 743288 h 1107772"/>
                  <a:gd name="connsiteX48" fmla="*/ 41190 w 458697"/>
                  <a:gd name="connsiteY48" fmla="*/ 719963 h 1107772"/>
                  <a:gd name="connsiteX49" fmla="*/ 43060 w 458697"/>
                  <a:gd name="connsiteY49" fmla="*/ 711407 h 1107772"/>
                  <a:gd name="connsiteX50" fmla="*/ 69585 w 458697"/>
                  <a:gd name="connsiteY50" fmla="*/ 655542 h 1107772"/>
                  <a:gd name="connsiteX51" fmla="*/ 71373 w 458697"/>
                  <a:gd name="connsiteY51" fmla="*/ 648854 h 1107772"/>
                  <a:gd name="connsiteX52" fmla="*/ 75245 w 458697"/>
                  <a:gd name="connsiteY52" fmla="*/ 605251 h 1107772"/>
                  <a:gd name="connsiteX53" fmla="*/ 74195 w 458697"/>
                  <a:gd name="connsiteY53" fmla="*/ 596612 h 1107772"/>
                  <a:gd name="connsiteX54" fmla="*/ 62269 w 458697"/>
                  <a:gd name="connsiteY54" fmla="*/ 562762 h 1107772"/>
                  <a:gd name="connsiteX55" fmla="*/ 61596 w 458697"/>
                  <a:gd name="connsiteY55" fmla="*/ 560386 h 1107772"/>
                  <a:gd name="connsiteX56" fmla="*/ 50704 w 458697"/>
                  <a:gd name="connsiteY56" fmla="*/ 510029 h 1107772"/>
                  <a:gd name="connsiteX57" fmla="*/ 50278 w 458697"/>
                  <a:gd name="connsiteY57" fmla="*/ 506915 h 1107772"/>
                  <a:gd name="connsiteX58" fmla="*/ 46095 w 458697"/>
                  <a:gd name="connsiteY58" fmla="*/ 438117 h 1107772"/>
                  <a:gd name="connsiteX59" fmla="*/ 47752 w 458697"/>
                  <a:gd name="connsiteY59" fmla="*/ 428643 h 1107772"/>
                  <a:gd name="connsiteX60" fmla="*/ 65468 w 458697"/>
                  <a:gd name="connsiteY60" fmla="*/ 389105 h 1107772"/>
                  <a:gd name="connsiteX61" fmla="*/ 66862 w 458697"/>
                  <a:gd name="connsiteY61" fmla="*/ 384482 h 1107772"/>
                  <a:gd name="connsiteX62" fmla="*/ 73571 w 458697"/>
                  <a:gd name="connsiteY62" fmla="*/ 345748 h 1107772"/>
                  <a:gd name="connsiteX63" fmla="*/ 85038 w 458697"/>
                  <a:gd name="connsiteY63" fmla="*/ 333027 h 1107772"/>
                  <a:gd name="connsiteX64" fmla="*/ 105936 w 458697"/>
                  <a:gd name="connsiteY64" fmla="*/ 331208 h 1107772"/>
                  <a:gd name="connsiteX65" fmla="*/ 109528 w 458697"/>
                  <a:gd name="connsiteY65" fmla="*/ 330192 h 1107772"/>
                  <a:gd name="connsiteX66" fmla="*/ 142238 w 458697"/>
                  <a:gd name="connsiteY66" fmla="*/ 314275 h 1107772"/>
                  <a:gd name="connsiteX67" fmla="*/ 165367 w 458697"/>
                  <a:gd name="connsiteY67" fmla="*/ 301489 h 1107772"/>
                  <a:gd name="connsiteX68" fmla="*/ 169829 w 458697"/>
                  <a:gd name="connsiteY68" fmla="*/ 300194 h 1107772"/>
                  <a:gd name="connsiteX69" fmla="*/ 190137 w 458697"/>
                  <a:gd name="connsiteY69" fmla="*/ 299162 h 1107772"/>
                  <a:gd name="connsiteX70" fmla="*/ 198569 w 458697"/>
                  <a:gd name="connsiteY70" fmla="*/ 294391 h 1107772"/>
                  <a:gd name="connsiteX71" fmla="*/ 231146 w 458697"/>
                  <a:gd name="connsiteY71" fmla="*/ 252264 h 1107772"/>
                  <a:gd name="connsiteX72" fmla="*/ 232590 w 458697"/>
                  <a:gd name="connsiteY72" fmla="*/ 250657 h 1107772"/>
                  <a:gd name="connsiteX73" fmla="*/ 282490 w 458697"/>
                  <a:gd name="connsiteY73" fmla="*/ 203137 h 1107772"/>
                  <a:gd name="connsiteX74" fmla="*/ 285984 w 458697"/>
                  <a:gd name="connsiteY74" fmla="*/ 198039 h 1107772"/>
                  <a:gd name="connsiteX75" fmla="*/ 300239 w 458697"/>
                  <a:gd name="connsiteY75" fmla="*/ 165517 h 1107772"/>
                  <a:gd name="connsiteX76" fmla="*/ 301207 w 458697"/>
                  <a:gd name="connsiteY76" fmla="*/ 152190 h 1107772"/>
                  <a:gd name="connsiteX77" fmla="*/ 293842 w 458697"/>
                  <a:gd name="connsiteY77" fmla="*/ 124192 h 1107772"/>
                  <a:gd name="connsiteX78" fmla="*/ 313280 w 458697"/>
                  <a:gd name="connsiteY78" fmla="*/ 131093 h 1107772"/>
                  <a:gd name="connsiteX79" fmla="*/ 326583 w 458697"/>
                  <a:gd name="connsiteY79" fmla="*/ 125373 h 1107772"/>
                  <a:gd name="connsiteX80" fmla="*/ 353453 w 458697"/>
                  <a:gd name="connsiteY80" fmla="*/ 80688 h 1107772"/>
                  <a:gd name="connsiteX81" fmla="*/ 356094 w 458697"/>
                  <a:gd name="connsiteY81" fmla="*/ 71623 h 1107772"/>
                  <a:gd name="connsiteX82" fmla="*/ 357931 w 458697"/>
                  <a:gd name="connsiteY82" fmla="*/ 31200 h 1107772"/>
                  <a:gd name="connsiteX83" fmla="*/ 360359 w 458697"/>
                  <a:gd name="connsiteY83" fmla="*/ 22480 h 1107772"/>
                  <a:gd name="connsiteX84" fmla="*/ 369365 w 458697"/>
                  <a:gd name="connsiteY84" fmla="*/ 6645 h 1107772"/>
                  <a:gd name="connsiteX85" fmla="*/ 389148 w 458697"/>
                  <a:gd name="connsiteY85" fmla="*/ 5744 h 1107772"/>
                  <a:gd name="connsiteX86" fmla="*/ 401106 w 458697"/>
                  <a:gd name="connsiteY86" fmla="*/ 23922 h 1107772"/>
                  <a:gd name="connsiteX87" fmla="*/ 402337 w 458697"/>
                  <a:gd name="connsiteY87" fmla="*/ 26152 h 110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58697" h="1107772">
                    <a:moveTo>
                      <a:pt x="402287" y="26234"/>
                    </a:moveTo>
                    <a:lnTo>
                      <a:pt x="417264" y="58772"/>
                    </a:lnTo>
                    <a:cubicBezTo>
                      <a:pt x="417641" y="59575"/>
                      <a:pt x="417952" y="60428"/>
                      <a:pt x="418215" y="61312"/>
                    </a:cubicBezTo>
                    <a:lnTo>
                      <a:pt x="433356" y="112620"/>
                    </a:lnTo>
                    <a:cubicBezTo>
                      <a:pt x="433716" y="113865"/>
                      <a:pt x="433979" y="115177"/>
                      <a:pt x="434094" y="116505"/>
                    </a:cubicBezTo>
                    <a:lnTo>
                      <a:pt x="442820" y="210694"/>
                    </a:lnTo>
                    <a:cubicBezTo>
                      <a:pt x="443001" y="212694"/>
                      <a:pt x="443477" y="214644"/>
                      <a:pt x="444215" y="216414"/>
                    </a:cubicBezTo>
                    <a:lnTo>
                      <a:pt x="457223" y="248068"/>
                    </a:lnTo>
                    <a:cubicBezTo>
                      <a:pt x="458502" y="251166"/>
                      <a:pt x="458962" y="254723"/>
                      <a:pt x="458552" y="258182"/>
                    </a:cubicBezTo>
                    <a:lnTo>
                      <a:pt x="454959" y="288835"/>
                    </a:lnTo>
                    <a:cubicBezTo>
                      <a:pt x="454714" y="290900"/>
                      <a:pt x="454172" y="292884"/>
                      <a:pt x="453352" y="294687"/>
                    </a:cubicBezTo>
                    <a:lnTo>
                      <a:pt x="443116" y="317111"/>
                    </a:lnTo>
                    <a:lnTo>
                      <a:pt x="420151" y="268197"/>
                    </a:lnTo>
                    <a:lnTo>
                      <a:pt x="411292" y="287605"/>
                    </a:lnTo>
                    <a:cubicBezTo>
                      <a:pt x="409603" y="291293"/>
                      <a:pt x="409111" y="295687"/>
                      <a:pt x="409915" y="299834"/>
                    </a:cubicBezTo>
                    <a:lnTo>
                      <a:pt x="419527" y="350141"/>
                    </a:lnTo>
                    <a:cubicBezTo>
                      <a:pt x="419938" y="352321"/>
                      <a:pt x="420003" y="354583"/>
                      <a:pt x="419725" y="356796"/>
                    </a:cubicBezTo>
                    <a:lnTo>
                      <a:pt x="416361" y="382368"/>
                    </a:lnTo>
                    <a:cubicBezTo>
                      <a:pt x="415853" y="386236"/>
                      <a:pt x="414278" y="389744"/>
                      <a:pt x="411932" y="392236"/>
                    </a:cubicBezTo>
                    <a:lnTo>
                      <a:pt x="401549" y="403301"/>
                    </a:lnTo>
                    <a:cubicBezTo>
                      <a:pt x="398776" y="406251"/>
                      <a:pt x="397103" y="410579"/>
                      <a:pt x="396956" y="415218"/>
                    </a:cubicBezTo>
                    <a:lnTo>
                      <a:pt x="394971" y="475475"/>
                    </a:lnTo>
                    <a:cubicBezTo>
                      <a:pt x="394922" y="477016"/>
                      <a:pt x="394692" y="478557"/>
                      <a:pt x="394315" y="480031"/>
                    </a:cubicBezTo>
                    <a:lnTo>
                      <a:pt x="369627" y="574237"/>
                    </a:lnTo>
                    <a:lnTo>
                      <a:pt x="337475" y="687441"/>
                    </a:lnTo>
                    <a:lnTo>
                      <a:pt x="298434" y="843953"/>
                    </a:lnTo>
                    <a:lnTo>
                      <a:pt x="273304" y="957943"/>
                    </a:lnTo>
                    <a:cubicBezTo>
                      <a:pt x="273222" y="958336"/>
                      <a:pt x="273124" y="958747"/>
                      <a:pt x="273009" y="959124"/>
                    </a:cubicBezTo>
                    <a:lnTo>
                      <a:pt x="247829" y="1047198"/>
                    </a:lnTo>
                    <a:cubicBezTo>
                      <a:pt x="246434" y="1052083"/>
                      <a:pt x="243334" y="1055804"/>
                      <a:pt x="239463" y="1057230"/>
                    </a:cubicBezTo>
                    <a:lnTo>
                      <a:pt x="193860" y="1074114"/>
                    </a:lnTo>
                    <a:cubicBezTo>
                      <a:pt x="193138" y="1074376"/>
                      <a:pt x="192449" y="1074721"/>
                      <a:pt x="191778" y="1075147"/>
                    </a:cubicBezTo>
                    <a:lnTo>
                      <a:pt x="142927" y="1106111"/>
                    </a:lnTo>
                    <a:cubicBezTo>
                      <a:pt x="139581" y="1108225"/>
                      <a:pt x="135693" y="1108324"/>
                      <a:pt x="132281" y="1106389"/>
                    </a:cubicBezTo>
                    <a:lnTo>
                      <a:pt x="100900" y="1088490"/>
                    </a:lnTo>
                    <a:lnTo>
                      <a:pt x="54232" y="1061377"/>
                    </a:lnTo>
                    <a:cubicBezTo>
                      <a:pt x="51722" y="1059919"/>
                      <a:pt x="49655" y="1057443"/>
                      <a:pt x="48325" y="1054329"/>
                    </a:cubicBezTo>
                    <a:lnTo>
                      <a:pt x="33283" y="1018872"/>
                    </a:lnTo>
                    <a:cubicBezTo>
                      <a:pt x="32430" y="1016856"/>
                      <a:pt x="31906" y="1014610"/>
                      <a:pt x="31774" y="1012316"/>
                    </a:cubicBezTo>
                    <a:lnTo>
                      <a:pt x="27575" y="944568"/>
                    </a:lnTo>
                    <a:cubicBezTo>
                      <a:pt x="27460" y="942699"/>
                      <a:pt x="27100" y="940863"/>
                      <a:pt x="26492" y="939141"/>
                    </a:cubicBezTo>
                    <a:lnTo>
                      <a:pt x="5283" y="878491"/>
                    </a:lnTo>
                    <a:cubicBezTo>
                      <a:pt x="4725" y="876884"/>
                      <a:pt x="4363" y="875163"/>
                      <a:pt x="4232" y="873410"/>
                    </a:cubicBezTo>
                    <a:lnTo>
                      <a:pt x="66" y="820184"/>
                    </a:lnTo>
                    <a:cubicBezTo>
                      <a:pt x="-82" y="818315"/>
                      <a:pt x="17" y="816430"/>
                      <a:pt x="378" y="814611"/>
                    </a:cubicBezTo>
                    <a:lnTo>
                      <a:pt x="9712" y="765746"/>
                    </a:lnTo>
                    <a:cubicBezTo>
                      <a:pt x="10728" y="760451"/>
                      <a:pt x="13714" y="756157"/>
                      <a:pt x="17667" y="754304"/>
                    </a:cubicBezTo>
                    <a:lnTo>
                      <a:pt x="41190" y="743288"/>
                    </a:lnTo>
                    <a:lnTo>
                      <a:pt x="41190" y="719963"/>
                    </a:lnTo>
                    <a:cubicBezTo>
                      <a:pt x="41190" y="716946"/>
                      <a:pt x="41830" y="713980"/>
                      <a:pt x="43060" y="711407"/>
                    </a:cubicBezTo>
                    <a:lnTo>
                      <a:pt x="69585" y="655542"/>
                    </a:lnTo>
                    <a:cubicBezTo>
                      <a:pt x="70553" y="653509"/>
                      <a:pt x="71160" y="651231"/>
                      <a:pt x="71373" y="648854"/>
                    </a:cubicBezTo>
                    <a:lnTo>
                      <a:pt x="75245" y="605251"/>
                    </a:lnTo>
                    <a:cubicBezTo>
                      <a:pt x="75507" y="602301"/>
                      <a:pt x="75146" y="599317"/>
                      <a:pt x="74195" y="596612"/>
                    </a:cubicBezTo>
                    <a:lnTo>
                      <a:pt x="62269" y="562762"/>
                    </a:lnTo>
                    <a:cubicBezTo>
                      <a:pt x="62007" y="561992"/>
                      <a:pt x="61777" y="561206"/>
                      <a:pt x="61596" y="560386"/>
                    </a:cubicBezTo>
                    <a:lnTo>
                      <a:pt x="50704" y="510029"/>
                    </a:lnTo>
                    <a:cubicBezTo>
                      <a:pt x="50491" y="509013"/>
                      <a:pt x="50344" y="507964"/>
                      <a:pt x="50278" y="506915"/>
                    </a:cubicBezTo>
                    <a:lnTo>
                      <a:pt x="46095" y="438117"/>
                    </a:lnTo>
                    <a:cubicBezTo>
                      <a:pt x="45899" y="434806"/>
                      <a:pt x="46472" y="431512"/>
                      <a:pt x="47752" y="428643"/>
                    </a:cubicBezTo>
                    <a:lnTo>
                      <a:pt x="65468" y="389105"/>
                    </a:lnTo>
                    <a:cubicBezTo>
                      <a:pt x="66108" y="387662"/>
                      <a:pt x="66583" y="386105"/>
                      <a:pt x="66862" y="384482"/>
                    </a:cubicBezTo>
                    <a:lnTo>
                      <a:pt x="73571" y="345748"/>
                    </a:lnTo>
                    <a:cubicBezTo>
                      <a:pt x="74785" y="338683"/>
                      <a:pt x="79460" y="333503"/>
                      <a:pt x="85038" y="333027"/>
                    </a:cubicBezTo>
                    <a:lnTo>
                      <a:pt x="105936" y="331208"/>
                    </a:lnTo>
                    <a:cubicBezTo>
                      <a:pt x="107166" y="331094"/>
                      <a:pt x="108380" y="330765"/>
                      <a:pt x="109528" y="330192"/>
                    </a:cubicBezTo>
                    <a:lnTo>
                      <a:pt x="142238" y="314275"/>
                    </a:lnTo>
                    <a:lnTo>
                      <a:pt x="165367" y="301489"/>
                    </a:lnTo>
                    <a:cubicBezTo>
                      <a:pt x="166777" y="300703"/>
                      <a:pt x="168303" y="300260"/>
                      <a:pt x="169829" y="300194"/>
                    </a:cubicBezTo>
                    <a:lnTo>
                      <a:pt x="190137" y="299162"/>
                    </a:lnTo>
                    <a:cubicBezTo>
                      <a:pt x="193302" y="298998"/>
                      <a:pt x="196321" y="297293"/>
                      <a:pt x="198569" y="294391"/>
                    </a:cubicBezTo>
                    <a:lnTo>
                      <a:pt x="231146" y="252264"/>
                    </a:lnTo>
                    <a:cubicBezTo>
                      <a:pt x="231589" y="251690"/>
                      <a:pt x="232081" y="251149"/>
                      <a:pt x="232590" y="250657"/>
                    </a:cubicBezTo>
                    <a:lnTo>
                      <a:pt x="282490" y="203137"/>
                    </a:lnTo>
                    <a:cubicBezTo>
                      <a:pt x="283917" y="201776"/>
                      <a:pt x="285114" y="200039"/>
                      <a:pt x="285984" y="198039"/>
                    </a:cubicBezTo>
                    <a:lnTo>
                      <a:pt x="300239" y="165517"/>
                    </a:lnTo>
                    <a:cubicBezTo>
                      <a:pt x="302011" y="161452"/>
                      <a:pt x="302371" y="156616"/>
                      <a:pt x="301207" y="152190"/>
                    </a:cubicBezTo>
                    <a:lnTo>
                      <a:pt x="293842" y="124192"/>
                    </a:lnTo>
                    <a:lnTo>
                      <a:pt x="313280" y="131093"/>
                    </a:lnTo>
                    <a:cubicBezTo>
                      <a:pt x="318201" y="132848"/>
                      <a:pt x="323450" y="130586"/>
                      <a:pt x="326583" y="125373"/>
                    </a:cubicBezTo>
                    <a:lnTo>
                      <a:pt x="353453" y="80688"/>
                    </a:lnTo>
                    <a:cubicBezTo>
                      <a:pt x="355027" y="78082"/>
                      <a:pt x="355947" y="74918"/>
                      <a:pt x="356094" y="71623"/>
                    </a:cubicBezTo>
                    <a:lnTo>
                      <a:pt x="357931" y="31200"/>
                    </a:lnTo>
                    <a:cubicBezTo>
                      <a:pt x="358079" y="28053"/>
                      <a:pt x="358915" y="25021"/>
                      <a:pt x="360359" y="22480"/>
                    </a:cubicBezTo>
                    <a:lnTo>
                      <a:pt x="369365" y="6645"/>
                    </a:lnTo>
                    <a:cubicBezTo>
                      <a:pt x="374188" y="-1830"/>
                      <a:pt x="383865" y="-2272"/>
                      <a:pt x="389148" y="5744"/>
                    </a:cubicBezTo>
                    <a:lnTo>
                      <a:pt x="401106" y="23922"/>
                    </a:lnTo>
                    <a:cubicBezTo>
                      <a:pt x="401566" y="24610"/>
                      <a:pt x="401975" y="25365"/>
                      <a:pt x="402337" y="2615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10" name="Freeform 1509">
                <a:extLst>
                  <a:ext uri="{FF2B5EF4-FFF2-40B4-BE49-F238E27FC236}">
                    <a16:creationId xmlns:a16="http://schemas.microsoft.com/office/drawing/2014/main" id="{181BE903-2077-4E84-7735-E7AB11B93E9A}"/>
                  </a:ext>
                </a:extLst>
              </p:cNvPr>
              <p:cNvSpPr/>
              <p:nvPr/>
            </p:nvSpPr>
            <p:spPr>
              <a:xfrm>
                <a:off x="11045222" y="10292757"/>
                <a:ext cx="467379" cy="1116391"/>
              </a:xfrm>
              <a:custGeom>
                <a:avLst/>
                <a:gdLst>
                  <a:gd name="connsiteX0" fmla="*/ 141664 w 467379"/>
                  <a:gd name="connsiteY0" fmla="*/ 1116325 h 1116391"/>
                  <a:gd name="connsiteX1" fmla="*/ 134462 w 467379"/>
                  <a:gd name="connsiteY1" fmla="*/ 1114407 h 1116391"/>
                  <a:gd name="connsiteX2" fmla="*/ 56364 w 467379"/>
                  <a:gd name="connsiteY2" fmla="*/ 1069378 h 1116391"/>
                  <a:gd name="connsiteX3" fmla="*/ 48670 w 467379"/>
                  <a:gd name="connsiteY3" fmla="*/ 1060280 h 1116391"/>
                  <a:gd name="connsiteX4" fmla="*/ 33628 w 467379"/>
                  <a:gd name="connsiteY4" fmla="*/ 1024857 h 1116391"/>
                  <a:gd name="connsiteX5" fmla="*/ 31774 w 467379"/>
                  <a:gd name="connsiteY5" fmla="*/ 1016874 h 1116391"/>
                  <a:gd name="connsiteX6" fmla="*/ 27575 w 467379"/>
                  <a:gd name="connsiteY6" fmla="*/ 949126 h 1116391"/>
                  <a:gd name="connsiteX7" fmla="*/ 26739 w 467379"/>
                  <a:gd name="connsiteY7" fmla="*/ 944814 h 1116391"/>
                  <a:gd name="connsiteX8" fmla="*/ 5528 w 467379"/>
                  <a:gd name="connsiteY8" fmla="*/ 884197 h 1116391"/>
                  <a:gd name="connsiteX9" fmla="*/ 4249 w 467379"/>
                  <a:gd name="connsiteY9" fmla="*/ 878016 h 1116391"/>
                  <a:gd name="connsiteX10" fmla="*/ 83 w 467379"/>
                  <a:gd name="connsiteY10" fmla="*/ 824824 h 1116391"/>
                  <a:gd name="connsiteX11" fmla="*/ 443 w 467379"/>
                  <a:gd name="connsiteY11" fmla="*/ 818104 h 1116391"/>
                  <a:gd name="connsiteX12" fmla="*/ 9793 w 467379"/>
                  <a:gd name="connsiteY12" fmla="*/ 769239 h 1116391"/>
                  <a:gd name="connsiteX13" fmla="*/ 20128 w 467379"/>
                  <a:gd name="connsiteY13" fmla="*/ 754716 h 1116391"/>
                  <a:gd name="connsiteX14" fmla="*/ 41173 w 467379"/>
                  <a:gd name="connsiteY14" fmla="*/ 744864 h 1116391"/>
                  <a:gd name="connsiteX15" fmla="*/ 41173 w 467379"/>
                  <a:gd name="connsiteY15" fmla="*/ 724276 h 1116391"/>
                  <a:gd name="connsiteX16" fmla="*/ 43437 w 467379"/>
                  <a:gd name="connsiteY16" fmla="*/ 713900 h 1116391"/>
                  <a:gd name="connsiteX17" fmla="*/ 69995 w 467379"/>
                  <a:gd name="connsiteY17" fmla="*/ 658019 h 1116391"/>
                  <a:gd name="connsiteX18" fmla="*/ 71373 w 467379"/>
                  <a:gd name="connsiteY18" fmla="*/ 652773 h 1116391"/>
                  <a:gd name="connsiteX19" fmla="*/ 75244 w 467379"/>
                  <a:gd name="connsiteY19" fmla="*/ 609187 h 1116391"/>
                  <a:gd name="connsiteX20" fmla="*/ 74424 w 467379"/>
                  <a:gd name="connsiteY20" fmla="*/ 602352 h 1116391"/>
                  <a:gd name="connsiteX21" fmla="*/ 62515 w 467379"/>
                  <a:gd name="connsiteY21" fmla="*/ 568518 h 1116391"/>
                  <a:gd name="connsiteX22" fmla="*/ 61695 w 467379"/>
                  <a:gd name="connsiteY22" fmla="*/ 565682 h 1116391"/>
                  <a:gd name="connsiteX23" fmla="*/ 50819 w 467379"/>
                  <a:gd name="connsiteY23" fmla="*/ 515277 h 1116391"/>
                  <a:gd name="connsiteX24" fmla="*/ 50294 w 467379"/>
                  <a:gd name="connsiteY24" fmla="*/ 511539 h 1116391"/>
                  <a:gd name="connsiteX25" fmla="*/ 46095 w 467379"/>
                  <a:gd name="connsiteY25" fmla="*/ 442741 h 1116391"/>
                  <a:gd name="connsiteX26" fmla="*/ 48129 w 467379"/>
                  <a:gd name="connsiteY26" fmla="*/ 431234 h 1116391"/>
                  <a:gd name="connsiteX27" fmla="*/ 65861 w 467379"/>
                  <a:gd name="connsiteY27" fmla="*/ 391680 h 1116391"/>
                  <a:gd name="connsiteX28" fmla="*/ 66960 w 467379"/>
                  <a:gd name="connsiteY28" fmla="*/ 388090 h 1116391"/>
                  <a:gd name="connsiteX29" fmla="*/ 73653 w 467379"/>
                  <a:gd name="connsiteY29" fmla="*/ 349356 h 1116391"/>
                  <a:gd name="connsiteX30" fmla="*/ 89007 w 467379"/>
                  <a:gd name="connsiteY30" fmla="*/ 333079 h 1116391"/>
                  <a:gd name="connsiteX31" fmla="*/ 109905 w 467379"/>
                  <a:gd name="connsiteY31" fmla="*/ 331259 h 1116391"/>
                  <a:gd name="connsiteX32" fmla="*/ 112022 w 467379"/>
                  <a:gd name="connsiteY32" fmla="*/ 330652 h 1116391"/>
                  <a:gd name="connsiteX33" fmla="*/ 144698 w 467379"/>
                  <a:gd name="connsiteY33" fmla="*/ 314752 h 1116391"/>
                  <a:gd name="connsiteX34" fmla="*/ 167631 w 467379"/>
                  <a:gd name="connsiteY34" fmla="*/ 302048 h 1116391"/>
                  <a:gd name="connsiteX35" fmla="*/ 173929 w 467379"/>
                  <a:gd name="connsiteY35" fmla="*/ 300212 h 1116391"/>
                  <a:gd name="connsiteX36" fmla="*/ 194254 w 467379"/>
                  <a:gd name="connsiteY36" fmla="*/ 299196 h 1116391"/>
                  <a:gd name="connsiteX37" fmla="*/ 199519 w 467379"/>
                  <a:gd name="connsiteY37" fmla="*/ 296081 h 1116391"/>
                  <a:gd name="connsiteX38" fmla="*/ 232081 w 467379"/>
                  <a:gd name="connsiteY38" fmla="*/ 253954 h 1116391"/>
                  <a:gd name="connsiteX39" fmla="*/ 233951 w 467379"/>
                  <a:gd name="connsiteY39" fmla="*/ 251905 h 1116391"/>
                  <a:gd name="connsiteX40" fmla="*/ 283851 w 467379"/>
                  <a:gd name="connsiteY40" fmla="*/ 204368 h 1116391"/>
                  <a:gd name="connsiteX41" fmla="*/ 286378 w 467379"/>
                  <a:gd name="connsiteY41" fmla="*/ 200663 h 1116391"/>
                  <a:gd name="connsiteX42" fmla="*/ 300649 w 467379"/>
                  <a:gd name="connsiteY42" fmla="*/ 168141 h 1116391"/>
                  <a:gd name="connsiteX43" fmla="*/ 301387 w 467379"/>
                  <a:gd name="connsiteY43" fmla="*/ 157650 h 1116391"/>
                  <a:gd name="connsiteX44" fmla="*/ 291955 w 467379"/>
                  <a:gd name="connsiteY44" fmla="*/ 121784 h 1116391"/>
                  <a:gd name="connsiteX45" fmla="*/ 319071 w 467379"/>
                  <a:gd name="connsiteY45" fmla="*/ 131407 h 1116391"/>
                  <a:gd name="connsiteX46" fmla="*/ 327223 w 467379"/>
                  <a:gd name="connsiteY46" fmla="*/ 127522 h 1116391"/>
                  <a:gd name="connsiteX47" fmla="*/ 354109 w 467379"/>
                  <a:gd name="connsiteY47" fmla="*/ 82820 h 1116391"/>
                  <a:gd name="connsiteX48" fmla="*/ 356126 w 467379"/>
                  <a:gd name="connsiteY48" fmla="*/ 75772 h 1116391"/>
                  <a:gd name="connsiteX49" fmla="*/ 357981 w 467379"/>
                  <a:gd name="connsiteY49" fmla="*/ 35349 h 1116391"/>
                  <a:gd name="connsiteX50" fmla="*/ 360982 w 467379"/>
                  <a:gd name="connsiteY50" fmla="*/ 24694 h 1116391"/>
                  <a:gd name="connsiteX51" fmla="*/ 369971 w 467379"/>
                  <a:gd name="connsiteY51" fmla="*/ 8859 h 1116391"/>
                  <a:gd name="connsiteX52" fmla="*/ 383422 w 467379"/>
                  <a:gd name="connsiteY52" fmla="*/ 57 h 1116391"/>
                  <a:gd name="connsiteX53" fmla="*/ 397087 w 467379"/>
                  <a:gd name="connsiteY53" fmla="*/ 7728 h 1116391"/>
                  <a:gd name="connsiteX54" fmla="*/ 409045 w 467379"/>
                  <a:gd name="connsiteY54" fmla="*/ 25907 h 1116391"/>
                  <a:gd name="connsiteX55" fmla="*/ 410587 w 467379"/>
                  <a:gd name="connsiteY55" fmla="*/ 28678 h 1116391"/>
                  <a:gd name="connsiteX56" fmla="*/ 410587 w 467379"/>
                  <a:gd name="connsiteY56" fmla="*/ 28710 h 1116391"/>
                  <a:gd name="connsiteX57" fmla="*/ 425580 w 467379"/>
                  <a:gd name="connsiteY57" fmla="*/ 61249 h 1116391"/>
                  <a:gd name="connsiteX58" fmla="*/ 426744 w 467379"/>
                  <a:gd name="connsiteY58" fmla="*/ 64396 h 1116391"/>
                  <a:gd name="connsiteX59" fmla="*/ 441869 w 467379"/>
                  <a:gd name="connsiteY59" fmla="*/ 115670 h 1116391"/>
                  <a:gd name="connsiteX60" fmla="*/ 442772 w 467379"/>
                  <a:gd name="connsiteY60" fmla="*/ 120326 h 1116391"/>
                  <a:gd name="connsiteX61" fmla="*/ 451481 w 467379"/>
                  <a:gd name="connsiteY61" fmla="*/ 214547 h 1116391"/>
                  <a:gd name="connsiteX62" fmla="*/ 452565 w 467379"/>
                  <a:gd name="connsiteY62" fmla="*/ 219039 h 1116391"/>
                  <a:gd name="connsiteX63" fmla="*/ 465589 w 467379"/>
                  <a:gd name="connsiteY63" fmla="*/ 250725 h 1116391"/>
                  <a:gd name="connsiteX64" fmla="*/ 467196 w 467379"/>
                  <a:gd name="connsiteY64" fmla="*/ 263002 h 1116391"/>
                  <a:gd name="connsiteX65" fmla="*/ 463604 w 467379"/>
                  <a:gd name="connsiteY65" fmla="*/ 293623 h 1116391"/>
                  <a:gd name="connsiteX66" fmla="*/ 461636 w 467379"/>
                  <a:gd name="connsiteY66" fmla="*/ 300786 h 1116391"/>
                  <a:gd name="connsiteX67" fmla="*/ 447529 w 467379"/>
                  <a:gd name="connsiteY67" fmla="*/ 331652 h 1116391"/>
                  <a:gd name="connsiteX68" fmla="*/ 424563 w 467379"/>
                  <a:gd name="connsiteY68" fmla="*/ 282722 h 1116391"/>
                  <a:gd name="connsiteX69" fmla="*/ 419560 w 467379"/>
                  <a:gd name="connsiteY69" fmla="*/ 293688 h 1116391"/>
                  <a:gd name="connsiteX70" fmla="*/ 418511 w 467379"/>
                  <a:gd name="connsiteY70" fmla="*/ 303327 h 1116391"/>
                  <a:gd name="connsiteX71" fmla="*/ 428106 w 467379"/>
                  <a:gd name="connsiteY71" fmla="*/ 353634 h 1116391"/>
                  <a:gd name="connsiteX72" fmla="*/ 428336 w 467379"/>
                  <a:gd name="connsiteY72" fmla="*/ 361683 h 1116391"/>
                  <a:gd name="connsiteX73" fmla="*/ 424973 w 467379"/>
                  <a:gd name="connsiteY73" fmla="*/ 387238 h 1116391"/>
                  <a:gd name="connsiteX74" fmla="*/ 419429 w 467379"/>
                  <a:gd name="connsiteY74" fmla="*/ 399499 h 1116391"/>
                  <a:gd name="connsiteX75" fmla="*/ 409045 w 467379"/>
                  <a:gd name="connsiteY75" fmla="*/ 410547 h 1116391"/>
                  <a:gd name="connsiteX76" fmla="*/ 405617 w 467379"/>
                  <a:gd name="connsiteY76" fmla="*/ 419661 h 1116391"/>
                  <a:gd name="connsiteX77" fmla="*/ 403632 w 467379"/>
                  <a:gd name="connsiteY77" fmla="*/ 479919 h 1116391"/>
                  <a:gd name="connsiteX78" fmla="*/ 402845 w 467379"/>
                  <a:gd name="connsiteY78" fmla="*/ 485427 h 1116391"/>
                  <a:gd name="connsiteX79" fmla="*/ 378157 w 467379"/>
                  <a:gd name="connsiteY79" fmla="*/ 579632 h 1116391"/>
                  <a:gd name="connsiteX80" fmla="*/ 345973 w 467379"/>
                  <a:gd name="connsiteY80" fmla="*/ 692917 h 1116391"/>
                  <a:gd name="connsiteX81" fmla="*/ 306964 w 467379"/>
                  <a:gd name="connsiteY81" fmla="*/ 849298 h 1116391"/>
                  <a:gd name="connsiteX82" fmla="*/ 281867 w 467379"/>
                  <a:gd name="connsiteY82" fmla="*/ 963173 h 1116391"/>
                  <a:gd name="connsiteX83" fmla="*/ 281473 w 467379"/>
                  <a:gd name="connsiteY83" fmla="*/ 964698 h 1116391"/>
                  <a:gd name="connsiteX84" fmla="*/ 256310 w 467379"/>
                  <a:gd name="connsiteY84" fmla="*/ 1052708 h 1116391"/>
                  <a:gd name="connsiteX85" fmla="*/ 245319 w 467379"/>
                  <a:gd name="connsiteY85" fmla="*/ 1065592 h 1116391"/>
                  <a:gd name="connsiteX86" fmla="*/ 199700 w 467379"/>
                  <a:gd name="connsiteY86" fmla="*/ 1082491 h 1116391"/>
                  <a:gd name="connsiteX87" fmla="*/ 198453 w 467379"/>
                  <a:gd name="connsiteY87" fmla="*/ 1083115 h 1116391"/>
                  <a:gd name="connsiteX88" fmla="*/ 149570 w 467379"/>
                  <a:gd name="connsiteY88" fmla="*/ 1114079 h 1116391"/>
                  <a:gd name="connsiteX89" fmla="*/ 141697 w 467379"/>
                  <a:gd name="connsiteY89" fmla="*/ 1116391 h 1116391"/>
                  <a:gd name="connsiteX90" fmla="*/ 304389 w 467379"/>
                  <a:gd name="connsiteY90" fmla="*/ 135275 h 1116391"/>
                  <a:gd name="connsiteX91" fmla="*/ 309687 w 467379"/>
                  <a:gd name="connsiteY91" fmla="*/ 155405 h 1116391"/>
                  <a:gd name="connsiteX92" fmla="*/ 308474 w 467379"/>
                  <a:gd name="connsiteY92" fmla="*/ 171551 h 1116391"/>
                  <a:gd name="connsiteX93" fmla="*/ 294219 w 467379"/>
                  <a:gd name="connsiteY93" fmla="*/ 204073 h 1116391"/>
                  <a:gd name="connsiteX94" fmla="*/ 289757 w 467379"/>
                  <a:gd name="connsiteY94" fmla="*/ 210548 h 1116391"/>
                  <a:gd name="connsiteX95" fmla="*/ 239873 w 467379"/>
                  <a:gd name="connsiteY95" fmla="*/ 258068 h 1116391"/>
                  <a:gd name="connsiteX96" fmla="*/ 238872 w 467379"/>
                  <a:gd name="connsiteY96" fmla="*/ 259183 h 1116391"/>
                  <a:gd name="connsiteX97" fmla="*/ 206294 w 467379"/>
                  <a:gd name="connsiteY97" fmla="*/ 301327 h 1116391"/>
                  <a:gd name="connsiteX98" fmla="*/ 194680 w 467379"/>
                  <a:gd name="connsiteY98" fmla="*/ 307753 h 1116391"/>
                  <a:gd name="connsiteX99" fmla="*/ 174356 w 467379"/>
                  <a:gd name="connsiteY99" fmla="*/ 308769 h 1116391"/>
                  <a:gd name="connsiteX100" fmla="*/ 171748 w 467379"/>
                  <a:gd name="connsiteY100" fmla="*/ 309540 h 1116391"/>
                  <a:gd name="connsiteX101" fmla="*/ 148635 w 467379"/>
                  <a:gd name="connsiteY101" fmla="*/ 322325 h 1116391"/>
                  <a:gd name="connsiteX102" fmla="*/ 115729 w 467379"/>
                  <a:gd name="connsiteY102" fmla="*/ 338357 h 1116391"/>
                  <a:gd name="connsiteX103" fmla="*/ 110660 w 467379"/>
                  <a:gd name="connsiteY103" fmla="*/ 339783 h 1116391"/>
                  <a:gd name="connsiteX104" fmla="*/ 89729 w 467379"/>
                  <a:gd name="connsiteY104" fmla="*/ 341602 h 1116391"/>
                  <a:gd name="connsiteX105" fmla="*/ 82118 w 467379"/>
                  <a:gd name="connsiteY105" fmla="*/ 350798 h 1116391"/>
                  <a:gd name="connsiteX106" fmla="*/ 75425 w 467379"/>
                  <a:gd name="connsiteY106" fmla="*/ 389533 h 1116391"/>
                  <a:gd name="connsiteX107" fmla="*/ 73736 w 467379"/>
                  <a:gd name="connsiteY107" fmla="*/ 395155 h 1116391"/>
                  <a:gd name="connsiteX108" fmla="*/ 56003 w 467379"/>
                  <a:gd name="connsiteY108" fmla="*/ 434709 h 1116391"/>
                  <a:gd name="connsiteX109" fmla="*/ 54707 w 467379"/>
                  <a:gd name="connsiteY109" fmla="*/ 442168 h 1116391"/>
                  <a:gd name="connsiteX110" fmla="*/ 58890 w 467379"/>
                  <a:gd name="connsiteY110" fmla="*/ 510965 h 1116391"/>
                  <a:gd name="connsiteX111" fmla="*/ 59218 w 467379"/>
                  <a:gd name="connsiteY111" fmla="*/ 513441 h 1116391"/>
                  <a:gd name="connsiteX112" fmla="*/ 70093 w 467379"/>
                  <a:gd name="connsiteY112" fmla="*/ 563798 h 1116391"/>
                  <a:gd name="connsiteX113" fmla="*/ 70635 w 467379"/>
                  <a:gd name="connsiteY113" fmla="*/ 565665 h 1116391"/>
                  <a:gd name="connsiteX114" fmla="*/ 82544 w 467379"/>
                  <a:gd name="connsiteY114" fmla="*/ 599499 h 1116391"/>
                  <a:gd name="connsiteX115" fmla="*/ 83824 w 467379"/>
                  <a:gd name="connsiteY115" fmla="*/ 609941 h 1116391"/>
                  <a:gd name="connsiteX116" fmla="*/ 79952 w 467379"/>
                  <a:gd name="connsiteY116" fmla="*/ 653544 h 1116391"/>
                  <a:gd name="connsiteX117" fmla="*/ 77787 w 467379"/>
                  <a:gd name="connsiteY117" fmla="*/ 661674 h 1116391"/>
                  <a:gd name="connsiteX118" fmla="*/ 51229 w 467379"/>
                  <a:gd name="connsiteY118" fmla="*/ 717554 h 1116391"/>
                  <a:gd name="connsiteX119" fmla="*/ 49786 w 467379"/>
                  <a:gd name="connsiteY119" fmla="*/ 724260 h 1116391"/>
                  <a:gd name="connsiteX120" fmla="*/ 49786 w 467379"/>
                  <a:gd name="connsiteY120" fmla="*/ 750323 h 1116391"/>
                  <a:gd name="connsiteX121" fmla="*/ 23802 w 467379"/>
                  <a:gd name="connsiteY121" fmla="*/ 762486 h 1116391"/>
                  <a:gd name="connsiteX122" fmla="*/ 18242 w 467379"/>
                  <a:gd name="connsiteY122" fmla="*/ 770829 h 1116391"/>
                  <a:gd name="connsiteX123" fmla="*/ 8891 w 467379"/>
                  <a:gd name="connsiteY123" fmla="*/ 819711 h 1116391"/>
                  <a:gd name="connsiteX124" fmla="*/ 8661 w 467379"/>
                  <a:gd name="connsiteY124" fmla="*/ 824103 h 1116391"/>
                  <a:gd name="connsiteX125" fmla="*/ 12828 w 467379"/>
                  <a:gd name="connsiteY125" fmla="*/ 877328 h 1116391"/>
                  <a:gd name="connsiteX126" fmla="*/ 13648 w 467379"/>
                  <a:gd name="connsiteY126" fmla="*/ 881328 h 1116391"/>
                  <a:gd name="connsiteX127" fmla="*/ 34875 w 467379"/>
                  <a:gd name="connsiteY127" fmla="*/ 941995 h 1116391"/>
                  <a:gd name="connsiteX128" fmla="*/ 36170 w 467379"/>
                  <a:gd name="connsiteY128" fmla="*/ 948568 h 1116391"/>
                  <a:gd name="connsiteX129" fmla="*/ 40386 w 467379"/>
                  <a:gd name="connsiteY129" fmla="*/ 1016334 h 1116391"/>
                  <a:gd name="connsiteX130" fmla="*/ 41568 w 467379"/>
                  <a:gd name="connsiteY130" fmla="*/ 1021497 h 1116391"/>
                  <a:gd name="connsiteX131" fmla="*/ 56610 w 467379"/>
                  <a:gd name="connsiteY131" fmla="*/ 1056920 h 1116391"/>
                  <a:gd name="connsiteX132" fmla="*/ 60711 w 467379"/>
                  <a:gd name="connsiteY132" fmla="*/ 1061936 h 1116391"/>
                  <a:gd name="connsiteX133" fmla="*/ 138727 w 467379"/>
                  <a:gd name="connsiteY133" fmla="*/ 1106916 h 1116391"/>
                  <a:gd name="connsiteX134" fmla="*/ 144927 w 467379"/>
                  <a:gd name="connsiteY134" fmla="*/ 1106735 h 1116391"/>
                  <a:gd name="connsiteX135" fmla="*/ 193794 w 467379"/>
                  <a:gd name="connsiteY135" fmla="*/ 1075771 h 1116391"/>
                  <a:gd name="connsiteX136" fmla="*/ 196715 w 467379"/>
                  <a:gd name="connsiteY136" fmla="*/ 1074328 h 1116391"/>
                  <a:gd name="connsiteX137" fmla="*/ 242284 w 467379"/>
                  <a:gd name="connsiteY137" fmla="*/ 1057445 h 1116391"/>
                  <a:gd name="connsiteX138" fmla="*/ 247993 w 467379"/>
                  <a:gd name="connsiteY138" fmla="*/ 1050265 h 1116391"/>
                  <a:gd name="connsiteX139" fmla="*/ 273172 w 467379"/>
                  <a:gd name="connsiteY139" fmla="*/ 962174 h 1116391"/>
                  <a:gd name="connsiteX140" fmla="*/ 298533 w 467379"/>
                  <a:gd name="connsiteY140" fmla="*/ 847249 h 1116391"/>
                  <a:gd name="connsiteX141" fmla="*/ 337623 w 467379"/>
                  <a:gd name="connsiteY141" fmla="*/ 690606 h 1116391"/>
                  <a:gd name="connsiteX142" fmla="*/ 369808 w 467379"/>
                  <a:gd name="connsiteY142" fmla="*/ 577271 h 1116391"/>
                  <a:gd name="connsiteX143" fmla="*/ 394463 w 467379"/>
                  <a:gd name="connsiteY143" fmla="*/ 483148 h 1116391"/>
                  <a:gd name="connsiteX144" fmla="*/ 394987 w 467379"/>
                  <a:gd name="connsiteY144" fmla="*/ 479558 h 1116391"/>
                  <a:gd name="connsiteX145" fmla="*/ 396972 w 467379"/>
                  <a:gd name="connsiteY145" fmla="*/ 419301 h 1116391"/>
                  <a:gd name="connsiteX146" fmla="*/ 402713 w 467379"/>
                  <a:gd name="connsiteY146" fmla="*/ 404564 h 1116391"/>
                  <a:gd name="connsiteX147" fmla="*/ 413097 w 467379"/>
                  <a:gd name="connsiteY147" fmla="*/ 393516 h 1116391"/>
                  <a:gd name="connsiteX148" fmla="*/ 416394 w 467379"/>
                  <a:gd name="connsiteY148" fmla="*/ 386025 h 1116391"/>
                  <a:gd name="connsiteX149" fmla="*/ 419757 w 467379"/>
                  <a:gd name="connsiteY149" fmla="*/ 360437 h 1116391"/>
                  <a:gd name="connsiteX150" fmla="*/ 419626 w 467379"/>
                  <a:gd name="connsiteY150" fmla="*/ 355159 h 1116391"/>
                  <a:gd name="connsiteX151" fmla="*/ 410013 w 467379"/>
                  <a:gd name="connsiteY151" fmla="*/ 304835 h 1116391"/>
                  <a:gd name="connsiteX152" fmla="*/ 411686 w 467379"/>
                  <a:gd name="connsiteY152" fmla="*/ 290016 h 1116391"/>
                  <a:gd name="connsiteX153" fmla="*/ 424432 w 467379"/>
                  <a:gd name="connsiteY153" fmla="*/ 262150 h 1116391"/>
                  <a:gd name="connsiteX154" fmla="*/ 447397 w 467379"/>
                  <a:gd name="connsiteY154" fmla="*/ 311047 h 1116391"/>
                  <a:gd name="connsiteX155" fmla="*/ 453762 w 467379"/>
                  <a:gd name="connsiteY155" fmla="*/ 297081 h 1116391"/>
                  <a:gd name="connsiteX156" fmla="*/ 455025 w 467379"/>
                  <a:gd name="connsiteY156" fmla="*/ 292508 h 1116391"/>
                  <a:gd name="connsiteX157" fmla="*/ 458618 w 467379"/>
                  <a:gd name="connsiteY157" fmla="*/ 261855 h 1116391"/>
                  <a:gd name="connsiteX158" fmla="*/ 457568 w 467379"/>
                  <a:gd name="connsiteY158" fmla="*/ 253856 h 1116391"/>
                  <a:gd name="connsiteX159" fmla="*/ 444559 w 467379"/>
                  <a:gd name="connsiteY159" fmla="*/ 222186 h 1116391"/>
                  <a:gd name="connsiteX160" fmla="*/ 442870 w 467379"/>
                  <a:gd name="connsiteY160" fmla="*/ 215220 h 1116391"/>
                  <a:gd name="connsiteX161" fmla="*/ 434159 w 467379"/>
                  <a:gd name="connsiteY161" fmla="*/ 121047 h 1116391"/>
                  <a:gd name="connsiteX162" fmla="*/ 433569 w 467379"/>
                  <a:gd name="connsiteY162" fmla="*/ 117998 h 1116391"/>
                  <a:gd name="connsiteX163" fmla="*/ 418428 w 467379"/>
                  <a:gd name="connsiteY163" fmla="*/ 66691 h 1116391"/>
                  <a:gd name="connsiteX164" fmla="*/ 417707 w 467379"/>
                  <a:gd name="connsiteY164" fmla="*/ 64740 h 1116391"/>
                  <a:gd name="connsiteX165" fmla="*/ 402747 w 467379"/>
                  <a:gd name="connsiteY165" fmla="*/ 32218 h 1116391"/>
                  <a:gd name="connsiteX166" fmla="*/ 401827 w 467379"/>
                  <a:gd name="connsiteY166" fmla="*/ 30562 h 1116391"/>
                  <a:gd name="connsiteX167" fmla="*/ 389853 w 467379"/>
                  <a:gd name="connsiteY167" fmla="*/ 12367 h 1116391"/>
                  <a:gd name="connsiteX168" fmla="*/ 383849 w 467379"/>
                  <a:gd name="connsiteY168" fmla="*/ 8532 h 1116391"/>
                  <a:gd name="connsiteX169" fmla="*/ 383668 w 467379"/>
                  <a:gd name="connsiteY169" fmla="*/ 8532 h 1116391"/>
                  <a:gd name="connsiteX170" fmla="*/ 377435 w 467379"/>
                  <a:gd name="connsiteY170" fmla="*/ 13007 h 1116391"/>
                  <a:gd name="connsiteX171" fmla="*/ 368429 w 467379"/>
                  <a:gd name="connsiteY171" fmla="*/ 28841 h 1116391"/>
                  <a:gd name="connsiteX172" fmla="*/ 366543 w 467379"/>
                  <a:gd name="connsiteY172" fmla="*/ 35627 h 1116391"/>
                  <a:gd name="connsiteX173" fmla="*/ 364690 w 467379"/>
                  <a:gd name="connsiteY173" fmla="*/ 76067 h 1116391"/>
                  <a:gd name="connsiteX174" fmla="*/ 361442 w 467379"/>
                  <a:gd name="connsiteY174" fmla="*/ 87148 h 1116391"/>
                  <a:gd name="connsiteX175" fmla="*/ 334539 w 467379"/>
                  <a:gd name="connsiteY175" fmla="*/ 131833 h 1116391"/>
                  <a:gd name="connsiteX176" fmla="*/ 316118 w 467379"/>
                  <a:gd name="connsiteY176" fmla="*/ 139390 h 1116391"/>
                  <a:gd name="connsiteX177" fmla="*/ 304373 w 467379"/>
                  <a:gd name="connsiteY177" fmla="*/ 135226 h 111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67379" h="1116391">
                    <a:moveTo>
                      <a:pt x="141664" y="1116325"/>
                    </a:moveTo>
                    <a:cubicBezTo>
                      <a:pt x="139203" y="1116325"/>
                      <a:pt x="136743" y="1115686"/>
                      <a:pt x="134462" y="1114407"/>
                    </a:cubicBezTo>
                    <a:lnTo>
                      <a:pt x="56364" y="1069378"/>
                    </a:lnTo>
                    <a:cubicBezTo>
                      <a:pt x="53051" y="1067444"/>
                      <a:pt x="50310" y="1064214"/>
                      <a:pt x="48670" y="1060280"/>
                    </a:cubicBezTo>
                    <a:lnTo>
                      <a:pt x="33628" y="1024857"/>
                    </a:lnTo>
                    <a:cubicBezTo>
                      <a:pt x="32578" y="1022333"/>
                      <a:pt x="31955" y="1019644"/>
                      <a:pt x="31774" y="1016874"/>
                    </a:cubicBezTo>
                    <a:lnTo>
                      <a:pt x="27575" y="949126"/>
                    </a:lnTo>
                    <a:cubicBezTo>
                      <a:pt x="27493" y="947667"/>
                      <a:pt x="27214" y="946224"/>
                      <a:pt x="26739" y="944814"/>
                    </a:cubicBezTo>
                    <a:lnTo>
                      <a:pt x="5528" y="884197"/>
                    </a:lnTo>
                    <a:cubicBezTo>
                      <a:pt x="4839" y="882263"/>
                      <a:pt x="4413" y="880181"/>
                      <a:pt x="4249" y="878016"/>
                    </a:cubicBezTo>
                    <a:lnTo>
                      <a:pt x="83" y="824824"/>
                    </a:lnTo>
                    <a:cubicBezTo>
                      <a:pt x="-99" y="822579"/>
                      <a:pt x="17" y="820300"/>
                      <a:pt x="443" y="818104"/>
                    </a:cubicBezTo>
                    <a:lnTo>
                      <a:pt x="9793" y="769239"/>
                    </a:lnTo>
                    <a:cubicBezTo>
                      <a:pt x="11056" y="762584"/>
                      <a:pt x="14928" y="757158"/>
                      <a:pt x="20128" y="754716"/>
                    </a:cubicBezTo>
                    <a:lnTo>
                      <a:pt x="41173" y="744864"/>
                    </a:lnTo>
                    <a:lnTo>
                      <a:pt x="41173" y="724276"/>
                    </a:lnTo>
                    <a:cubicBezTo>
                      <a:pt x="41173" y="720653"/>
                      <a:pt x="41961" y="717047"/>
                      <a:pt x="43437" y="713900"/>
                    </a:cubicBezTo>
                    <a:lnTo>
                      <a:pt x="69995" y="658019"/>
                    </a:lnTo>
                    <a:cubicBezTo>
                      <a:pt x="70717" y="656478"/>
                      <a:pt x="71210" y="654658"/>
                      <a:pt x="71373" y="652773"/>
                    </a:cubicBezTo>
                    <a:lnTo>
                      <a:pt x="75244" y="609187"/>
                    </a:lnTo>
                    <a:cubicBezTo>
                      <a:pt x="75458" y="606876"/>
                      <a:pt x="75179" y="604499"/>
                      <a:pt x="74424" y="602352"/>
                    </a:cubicBezTo>
                    <a:lnTo>
                      <a:pt x="62515" y="568518"/>
                    </a:lnTo>
                    <a:cubicBezTo>
                      <a:pt x="62187" y="567583"/>
                      <a:pt x="61924" y="566633"/>
                      <a:pt x="61695" y="565682"/>
                    </a:cubicBezTo>
                    <a:lnTo>
                      <a:pt x="50819" y="515277"/>
                    </a:lnTo>
                    <a:cubicBezTo>
                      <a:pt x="50557" y="514064"/>
                      <a:pt x="50360" y="512785"/>
                      <a:pt x="50294" y="511539"/>
                    </a:cubicBezTo>
                    <a:lnTo>
                      <a:pt x="46095" y="442741"/>
                    </a:lnTo>
                    <a:cubicBezTo>
                      <a:pt x="45865" y="438742"/>
                      <a:pt x="46571" y="434758"/>
                      <a:pt x="48129" y="431234"/>
                    </a:cubicBezTo>
                    <a:lnTo>
                      <a:pt x="65861" y="391680"/>
                    </a:lnTo>
                    <a:cubicBezTo>
                      <a:pt x="66370" y="390582"/>
                      <a:pt x="66714" y="389385"/>
                      <a:pt x="66960" y="388090"/>
                    </a:cubicBezTo>
                    <a:lnTo>
                      <a:pt x="73653" y="349356"/>
                    </a:lnTo>
                    <a:cubicBezTo>
                      <a:pt x="75211" y="340291"/>
                      <a:pt x="81380" y="333734"/>
                      <a:pt x="89007" y="333079"/>
                    </a:cubicBezTo>
                    <a:lnTo>
                      <a:pt x="109905" y="331259"/>
                    </a:lnTo>
                    <a:cubicBezTo>
                      <a:pt x="110595" y="331193"/>
                      <a:pt x="111316" y="330997"/>
                      <a:pt x="112022" y="330652"/>
                    </a:cubicBezTo>
                    <a:lnTo>
                      <a:pt x="144698" y="314752"/>
                    </a:lnTo>
                    <a:lnTo>
                      <a:pt x="167631" y="302048"/>
                    </a:lnTo>
                    <a:cubicBezTo>
                      <a:pt x="169632" y="300950"/>
                      <a:pt x="171748" y="300344"/>
                      <a:pt x="173929" y="300212"/>
                    </a:cubicBezTo>
                    <a:lnTo>
                      <a:pt x="194254" y="299196"/>
                    </a:lnTo>
                    <a:cubicBezTo>
                      <a:pt x="196173" y="299097"/>
                      <a:pt x="198044" y="297999"/>
                      <a:pt x="199519" y="296081"/>
                    </a:cubicBezTo>
                    <a:lnTo>
                      <a:pt x="232081" y="253954"/>
                    </a:lnTo>
                    <a:cubicBezTo>
                      <a:pt x="232671" y="253200"/>
                      <a:pt x="233295" y="252528"/>
                      <a:pt x="233951" y="251905"/>
                    </a:cubicBezTo>
                    <a:lnTo>
                      <a:pt x="283851" y="204368"/>
                    </a:lnTo>
                    <a:cubicBezTo>
                      <a:pt x="284868" y="203401"/>
                      <a:pt x="285754" y="202122"/>
                      <a:pt x="286378" y="200663"/>
                    </a:cubicBezTo>
                    <a:lnTo>
                      <a:pt x="300649" y="168141"/>
                    </a:lnTo>
                    <a:cubicBezTo>
                      <a:pt x="302043" y="164961"/>
                      <a:pt x="302305" y="161142"/>
                      <a:pt x="301387" y="157650"/>
                    </a:cubicBezTo>
                    <a:lnTo>
                      <a:pt x="291955" y="121784"/>
                    </a:lnTo>
                    <a:lnTo>
                      <a:pt x="319071" y="131407"/>
                    </a:lnTo>
                    <a:cubicBezTo>
                      <a:pt x="321990" y="132472"/>
                      <a:pt x="325173" y="130964"/>
                      <a:pt x="327223" y="127522"/>
                    </a:cubicBezTo>
                    <a:lnTo>
                      <a:pt x="354109" y="82820"/>
                    </a:lnTo>
                    <a:cubicBezTo>
                      <a:pt x="355306" y="80804"/>
                      <a:pt x="356012" y="78362"/>
                      <a:pt x="356126" y="75772"/>
                    </a:cubicBezTo>
                    <a:lnTo>
                      <a:pt x="357981" y="35349"/>
                    </a:lnTo>
                    <a:cubicBezTo>
                      <a:pt x="358145" y="31546"/>
                      <a:pt x="359194" y="27858"/>
                      <a:pt x="360982" y="24694"/>
                    </a:cubicBezTo>
                    <a:lnTo>
                      <a:pt x="369971" y="8859"/>
                    </a:lnTo>
                    <a:cubicBezTo>
                      <a:pt x="373056" y="3434"/>
                      <a:pt x="377977" y="221"/>
                      <a:pt x="383422" y="57"/>
                    </a:cubicBezTo>
                    <a:cubicBezTo>
                      <a:pt x="388820" y="-468"/>
                      <a:pt x="393757" y="2680"/>
                      <a:pt x="397087" y="7728"/>
                    </a:cubicBezTo>
                    <a:lnTo>
                      <a:pt x="409045" y="25907"/>
                    </a:lnTo>
                    <a:cubicBezTo>
                      <a:pt x="409620" y="26776"/>
                      <a:pt x="410111" y="27710"/>
                      <a:pt x="410587" y="28678"/>
                    </a:cubicBezTo>
                    <a:lnTo>
                      <a:pt x="410587" y="28710"/>
                    </a:lnTo>
                    <a:cubicBezTo>
                      <a:pt x="410587" y="28710"/>
                      <a:pt x="425580" y="61249"/>
                      <a:pt x="425580" y="61249"/>
                    </a:cubicBezTo>
                    <a:cubicBezTo>
                      <a:pt x="426040" y="62249"/>
                      <a:pt x="426417" y="63314"/>
                      <a:pt x="426744" y="64396"/>
                    </a:cubicBezTo>
                    <a:lnTo>
                      <a:pt x="441869" y="115670"/>
                    </a:lnTo>
                    <a:cubicBezTo>
                      <a:pt x="442312" y="117146"/>
                      <a:pt x="442608" y="118719"/>
                      <a:pt x="442772" y="120326"/>
                    </a:cubicBezTo>
                    <a:lnTo>
                      <a:pt x="451481" y="214547"/>
                    </a:lnTo>
                    <a:cubicBezTo>
                      <a:pt x="451629" y="216137"/>
                      <a:pt x="451990" y="217662"/>
                      <a:pt x="452565" y="219039"/>
                    </a:cubicBezTo>
                    <a:lnTo>
                      <a:pt x="465589" y="250725"/>
                    </a:lnTo>
                    <a:cubicBezTo>
                      <a:pt x="467147" y="254544"/>
                      <a:pt x="467705" y="258790"/>
                      <a:pt x="467196" y="263002"/>
                    </a:cubicBezTo>
                    <a:lnTo>
                      <a:pt x="463604" y="293623"/>
                    </a:lnTo>
                    <a:cubicBezTo>
                      <a:pt x="463326" y="296114"/>
                      <a:pt x="462669" y="298524"/>
                      <a:pt x="461636" y="300786"/>
                    </a:cubicBezTo>
                    <a:lnTo>
                      <a:pt x="447529" y="331652"/>
                    </a:lnTo>
                    <a:lnTo>
                      <a:pt x="424563" y="282722"/>
                    </a:lnTo>
                    <a:lnTo>
                      <a:pt x="419560" y="293688"/>
                    </a:lnTo>
                    <a:cubicBezTo>
                      <a:pt x="418264" y="296541"/>
                      <a:pt x="417871" y="300048"/>
                      <a:pt x="418511" y="303327"/>
                    </a:cubicBezTo>
                    <a:lnTo>
                      <a:pt x="428106" y="353634"/>
                    </a:lnTo>
                    <a:cubicBezTo>
                      <a:pt x="428632" y="356273"/>
                      <a:pt x="428697" y="358994"/>
                      <a:pt x="428336" y="361683"/>
                    </a:cubicBezTo>
                    <a:lnTo>
                      <a:pt x="424973" y="387238"/>
                    </a:lnTo>
                    <a:cubicBezTo>
                      <a:pt x="424350" y="392008"/>
                      <a:pt x="422381" y="396352"/>
                      <a:pt x="419429" y="399499"/>
                    </a:cubicBezTo>
                    <a:lnTo>
                      <a:pt x="409045" y="410547"/>
                    </a:lnTo>
                    <a:cubicBezTo>
                      <a:pt x="406979" y="412744"/>
                      <a:pt x="405732" y="416072"/>
                      <a:pt x="405617" y="419661"/>
                    </a:cubicBezTo>
                    <a:lnTo>
                      <a:pt x="403632" y="479919"/>
                    </a:lnTo>
                    <a:cubicBezTo>
                      <a:pt x="403567" y="481804"/>
                      <a:pt x="403304" y="483640"/>
                      <a:pt x="402845" y="485427"/>
                    </a:cubicBezTo>
                    <a:lnTo>
                      <a:pt x="378157" y="579632"/>
                    </a:lnTo>
                    <a:lnTo>
                      <a:pt x="345973" y="692917"/>
                    </a:lnTo>
                    <a:lnTo>
                      <a:pt x="306964" y="849298"/>
                    </a:lnTo>
                    <a:lnTo>
                      <a:pt x="281867" y="963173"/>
                    </a:lnTo>
                    <a:cubicBezTo>
                      <a:pt x="281769" y="963666"/>
                      <a:pt x="281637" y="964174"/>
                      <a:pt x="281473" y="964698"/>
                    </a:cubicBezTo>
                    <a:lnTo>
                      <a:pt x="256310" y="1052708"/>
                    </a:lnTo>
                    <a:cubicBezTo>
                      <a:pt x="254538" y="1058871"/>
                      <a:pt x="250437" y="1063690"/>
                      <a:pt x="245319" y="1065592"/>
                    </a:cubicBezTo>
                    <a:lnTo>
                      <a:pt x="199700" y="1082491"/>
                    </a:lnTo>
                    <a:cubicBezTo>
                      <a:pt x="199257" y="1082639"/>
                      <a:pt x="198848" y="1082853"/>
                      <a:pt x="198453" y="1083115"/>
                    </a:cubicBezTo>
                    <a:lnTo>
                      <a:pt x="149570" y="1114079"/>
                    </a:lnTo>
                    <a:cubicBezTo>
                      <a:pt x="147126" y="1115621"/>
                      <a:pt x="144419" y="1116391"/>
                      <a:pt x="141697" y="1116391"/>
                    </a:cubicBezTo>
                    <a:close/>
                    <a:moveTo>
                      <a:pt x="304389" y="135275"/>
                    </a:moveTo>
                    <a:lnTo>
                      <a:pt x="309687" y="155405"/>
                    </a:lnTo>
                    <a:cubicBezTo>
                      <a:pt x="311082" y="160732"/>
                      <a:pt x="310638" y="166601"/>
                      <a:pt x="308474" y="171551"/>
                    </a:cubicBezTo>
                    <a:lnTo>
                      <a:pt x="294219" y="204073"/>
                    </a:lnTo>
                    <a:cubicBezTo>
                      <a:pt x="293119" y="206597"/>
                      <a:pt x="291610" y="208777"/>
                      <a:pt x="289757" y="210548"/>
                    </a:cubicBezTo>
                    <a:lnTo>
                      <a:pt x="239873" y="258068"/>
                    </a:lnTo>
                    <a:cubicBezTo>
                      <a:pt x="239545" y="258396"/>
                      <a:pt x="239184" y="258773"/>
                      <a:pt x="238872" y="259183"/>
                    </a:cubicBezTo>
                    <a:lnTo>
                      <a:pt x="206294" y="301327"/>
                    </a:lnTo>
                    <a:cubicBezTo>
                      <a:pt x="203260" y="305244"/>
                      <a:pt x="199126" y="307523"/>
                      <a:pt x="194680" y="307753"/>
                    </a:cubicBezTo>
                    <a:lnTo>
                      <a:pt x="174356" y="308769"/>
                    </a:lnTo>
                    <a:cubicBezTo>
                      <a:pt x="173487" y="308818"/>
                      <a:pt x="172585" y="309080"/>
                      <a:pt x="171748" y="309540"/>
                    </a:cubicBezTo>
                    <a:lnTo>
                      <a:pt x="148635" y="322325"/>
                    </a:lnTo>
                    <a:lnTo>
                      <a:pt x="115729" y="338357"/>
                    </a:lnTo>
                    <a:cubicBezTo>
                      <a:pt x="114105" y="339144"/>
                      <a:pt x="112399" y="339619"/>
                      <a:pt x="110660" y="339783"/>
                    </a:cubicBezTo>
                    <a:lnTo>
                      <a:pt x="89729" y="341602"/>
                    </a:lnTo>
                    <a:cubicBezTo>
                      <a:pt x="86137" y="341914"/>
                      <a:pt x="83004" y="345700"/>
                      <a:pt x="82118" y="350798"/>
                    </a:cubicBezTo>
                    <a:lnTo>
                      <a:pt x="75425" y="389533"/>
                    </a:lnTo>
                    <a:cubicBezTo>
                      <a:pt x="75080" y="391516"/>
                      <a:pt x="74506" y="393418"/>
                      <a:pt x="73736" y="395155"/>
                    </a:cubicBezTo>
                    <a:lnTo>
                      <a:pt x="56003" y="434709"/>
                    </a:lnTo>
                    <a:cubicBezTo>
                      <a:pt x="55019" y="436922"/>
                      <a:pt x="54542" y="439594"/>
                      <a:pt x="54707" y="442168"/>
                    </a:cubicBezTo>
                    <a:lnTo>
                      <a:pt x="58890" y="510965"/>
                    </a:lnTo>
                    <a:cubicBezTo>
                      <a:pt x="58939" y="511785"/>
                      <a:pt x="59054" y="512637"/>
                      <a:pt x="59218" y="513441"/>
                    </a:cubicBezTo>
                    <a:lnTo>
                      <a:pt x="70093" y="563798"/>
                    </a:lnTo>
                    <a:cubicBezTo>
                      <a:pt x="70225" y="564404"/>
                      <a:pt x="70406" y="565043"/>
                      <a:pt x="70635" y="565665"/>
                    </a:cubicBezTo>
                    <a:lnTo>
                      <a:pt x="82544" y="599499"/>
                    </a:lnTo>
                    <a:cubicBezTo>
                      <a:pt x="83709" y="602810"/>
                      <a:pt x="84135" y="606417"/>
                      <a:pt x="83824" y="609941"/>
                    </a:cubicBezTo>
                    <a:lnTo>
                      <a:pt x="79952" y="653544"/>
                    </a:lnTo>
                    <a:cubicBezTo>
                      <a:pt x="79690" y="656445"/>
                      <a:pt x="78968" y="659183"/>
                      <a:pt x="77787" y="661674"/>
                    </a:cubicBezTo>
                    <a:lnTo>
                      <a:pt x="51229" y="717554"/>
                    </a:lnTo>
                    <a:cubicBezTo>
                      <a:pt x="50294" y="719554"/>
                      <a:pt x="49786" y="721882"/>
                      <a:pt x="49786" y="724260"/>
                    </a:cubicBezTo>
                    <a:lnTo>
                      <a:pt x="49786" y="750323"/>
                    </a:lnTo>
                    <a:lnTo>
                      <a:pt x="23802" y="762486"/>
                    </a:lnTo>
                    <a:cubicBezTo>
                      <a:pt x="21112" y="763748"/>
                      <a:pt x="18996" y="766944"/>
                      <a:pt x="18242" y="770829"/>
                    </a:cubicBezTo>
                    <a:lnTo>
                      <a:pt x="8891" y="819711"/>
                    </a:lnTo>
                    <a:cubicBezTo>
                      <a:pt x="8629" y="821152"/>
                      <a:pt x="8547" y="822628"/>
                      <a:pt x="8661" y="824103"/>
                    </a:cubicBezTo>
                    <a:lnTo>
                      <a:pt x="12828" y="877328"/>
                    </a:lnTo>
                    <a:cubicBezTo>
                      <a:pt x="12943" y="878738"/>
                      <a:pt x="13222" y="880083"/>
                      <a:pt x="13648" y="881328"/>
                    </a:cubicBezTo>
                    <a:lnTo>
                      <a:pt x="34875" y="941995"/>
                    </a:lnTo>
                    <a:cubicBezTo>
                      <a:pt x="35597" y="944143"/>
                      <a:pt x="36039" y="946339"/>
                      <a:pt x="36170" y="948568"/>
                    </a:cubicBezTo>
                    <a:lnTo>
                      <a:pt x="40386" y="1016334"/>
                    </a:lnTo>
                    <a:cubicBezTo>
                      <a:pt x="40484" y="1018121"/>
                      <a:pt x="40895" y="1019890"/>
                      <a:pt x="41568" y="1021497"/>
                    </a:cubicBezTo>
                    <a:lnTo>
                      <a:pt x="56610" y="1056920"/>
                    </a:lnTo>
                    <a:cubicBezTo>
                      <a:pt x="57545" y="1059166"/>
                      <a:pt x="59005" y="1060953"/>
                      <a:pt x="60711" y="1061936"/>
                    </a:cubicBezTo>
                    <a:lnTo>
                      <a:pt x="138727" y="1106916"/>
                    </a:lnTo>
                    <a:cubicBezTo>
                      <a:pt x="140761" y="1108047"/>
                      <a:pt x="142959" y="1107965"/>
                      <a:pt x="144927" y="1106735"/>
                    </a:cubicBezTo>
                    <a:lnTo>
                      <a:pt x="193794" y="1075771"/>
                    </a:lnTo>
                    <a:cubicBezTo>
                      <a:pt x="194714" y="1075165"/>
                      <a:pt x="195714" y="1074673"/>
                      <a:pt x="196715" y="1074328"/>
                    </a:cubicBezTo>
                    <a:lnTo>
                      <a:pt x="242284" y="1057445"/>
                    </a:lnTo>
                    <a:cubicBezTo>
                      <a:pt x="244843" y="1056494"/>
                      <a:pt x="246976" y="1053822"/>
                      <a:pt x="247993" y="1050265"/>
                    </a:cubicBezTo>
                    <a:lnTo>
                      <a:pt x="273172" y="962174"/>
                    </a:lnTo>
                    <a:lnTo>
                      <a:pt x="298533" y="847249"/>
                    </a:lnTo>
                    <a:lnTo>
                      <a:pt x="337623" y="690606"/>
                    </a:lnTo>
                    <a:lnTo>
                      <a:pt x="369808" y="577271"/>
                    </a:lnTo>
                    <a:lnTo>
                      <a:pt x="394463" y="483148"/>
                    </a:lnTo>
                    <a:cubicBezTo>
                      <a:pt x="394758" y="481984"/>
                      <a:pt x="394954" y="480771"/>
                      <a:pt x="394987" y="479558"/>
                    </a:cubicBezTo>
                    <a:lnTo>
                      <a:pt x="396972" y="419301"/>
                    </a:lnTo>
                    <a:cubicBezTo>
                      <a:pt x="397153" y="413645"/>
                      <a:pt x="399252" y="408269"/>
                      <a:pt x="402713" y="404564"/>
                    </a:cubicBezTo>
                    <a:lnTo>
                      <a:pt x="413097" y="393516"/>
                    </a:lnTo>
                    <a:cubicBezTo>
                      <a:pt x="414819" y="391664"/>
                      <a:pt x="416001" y="389008"/>
                      <a:pt x="416394" y="386025"/>
                    </a:cubicBezTo>
                    <a:lnTo>
                      <a:pt x="419757" y="360437"/>
                    </a:lnTo>
                    <a:cubicBezTo>
                      <a:pt x="419986" y="358683"/>
                      <a:pt x="419937" y="356863"/>
                      <a:pt x="419626" y="355159"/>
                    </a:cubicBezTo>
                    <a:lnTo>
                      <a:pt x="410013" y="304835"/>
                    </a:lnTo>
                    <a:cubicBezTo>
                      <a:pt x="409045" y="299753"/>
                      <a:pt x="409636" y="294508"/>
                      <a:pt x="411686" y="290016"/>
                    </a:cubicBezTo>
                    <a:lnTo>
                      <a:pt x="424432" y="262150"/>
                    </a:lnTo>
                    <a:lnTo>
                      <a:pt x="447397" y="311047"/>
                    </a:lnTo>
                    <a:lnTo>
                      <a:pt x="453762" y="297081"/>
                    </a:lnTo>
                    <a:cubicBezTo>
                      <a:pt x="454418" y="295655"/>
                      <a:pt x="454844" y="294131"/>
                      <a:pt x="455025" y="292508"/>
                    </a:cubicBezTo>
                    <a:lnTo>
                      <a:pt x="458618" y="261855"/>
                    </a:lnTo>
                    <a:cubicBezTo>
                      <a:pt x="458929" y="259117"/>
                      <a:pt x="458585" y="256298"/>
                      <a:pt x="457568" y="253856"/>
                    </a:cubicBezTo>
                    <a:lnTo>
                      <a:pt x="444559" y="222186"/>
                    </a:lnTo>
                    <a:cubicBezTo>
                      <a:pt x="443674" y="220022"/>
                      <a:pt x="443083" y="217662"/>
                      <a:pt x="442870" y="215220"/>
                    </a:cubicBezTo>
                    <a:lnTo>
                      <a:pt x="434159" y="121047"/>
                    </a:lnTo>
                    <a:cubicBezTo>
                      <a:pt x="434061" y="120031"/>
                      <a:pt x="433864" y="118982"/>
                      <a:pt x="433569" y="117998"/>
                    </a:cubicBezTo>
                    <a:lnTo>
                      <a:pt x="418428" y="66691"/>
                    </a:lnTo>
                    <a:cubicBezTo>
                      <a:pt x="418248" y="66002"/>
                      <a:pt x="417985" y="65347"/>
                      <a:pt x="417707" y="64740"/>
                    </a:cubicBezTo>
                    <a:lnTo>
                      <a:pt x="402747" y="32218"/>
                    </a:lnTo>
                    <a:cubicBezTo>
                      <a:pt x="402467" y="31628"/>
                      <a:pt x="402172" y="31071"/>
                      <a:pt x="401827" y="30562"/>
                    </a:cubicBezTo>
                    <a:lnTo>
                      <a:pt x="389853" y="12367"/>
                    </a:lnTo>
                    <a:cubicBezTo>
                      <a:pt x="388245" y="9892"/>
                      <a:pt x="386112" y="8532"/>
                      <a:pt x="383849" y="8532"/>
                    </a:cubicBezTo>
                    <a:lnTo>
                      <a:pt x="383668" y="8532"/>
                    </a:lnTo>
                    <a:cubicBezTo>
                      <a:pt x="381274" y="8614"/>
                      <a:pt x="378994" y="10253"/>
                      <a:pt x="377435" y="13007"/>
                    </a:cubicBezTo>
                    <a:lnTo>
                      <a:pt x="368429" y="28841"/>
                    </a:lnTo>
                    <a:cubicBezTo>
                      <a:pt x="367298" y="30825"/>
                      <a:pt x="366641" y="33152"/>
                      <a:pt x="366543" y="35627"/>
                    </a:cubicBezTo>
                    <a:lnTo>
                      <a:pt x="364690" y="76067"/>
                    </a:lnTo>
                    <a:cubicBezTo>
                      <a:pt x="364509" y="80083"/>
                      <a:pt x="363377" y="83902"/>
                      <a:pt x="361442" y="87148"/>
                    </a:cubicBezTo>
                    <a:lnTo>
                      <a:pt x="334539" y="131833"/>
                    </a:lnTo>
                    <a:cubicBezTo>
                      <a:pt x="330389" y="138799"/>
                      <a:pt x="322974" y="141799"/>
                      <a:pt x="316118" y="139390"/>
                    </a:cubicBezTo>
                    <a:lnTo>
                      <a:pt x="304373" y="13522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39" name="Graphic 9">
              <a:extLst>
                <a:ext uri="{FF2B5EF4-FFF2-40B4-BE49-F238E27FC236}">
                  <a16:creationId xmlns:a16="http://schemas.microsoft.com/office/drawing/2014/main" id="{975147B4-17E6-4EC9-000A-1ECE39C696F1}"/>
                </a:ext>
              </a:extLst>
            </p:cNvPr>
            <p:cNvGrpSpPr/>
            <p:nvPr/>
          </p:nvGrpSpPr>
          <p:grpSpPr>
            <a:xfrm>
              <a:off x="3608826" y="2382747"/>
              <a:ext cx="3909302" cy="1957969"/>
              <a:chOff x="3608826" y="2382747"/>
              <a:chExt cx="3909302" cy="1957969"/>
            </a:xfrm>
            <a:grpFill/>
          </p:grpSpPr>
          <p:sp>
            <p:nvSpPr>
              <p:cNvPr id="1507" name="Freeform 1506">
                <a:extLst>
                  <a:ext uri="{FF2B5EF4-FFF2-40B4-BE49-F238E27FC236}">
                    <a16:creationId xmlns:a16="http://schemas.microsoft.com/office/drawing/2014/main" id="{88587F3F-F375-DB55-9D81-C01C7D8A74CC}"/>
                  </a:ext>
                </a:extLst>
              </p:cNvPr>
              <p:cNvSpPr/>
              <p:nvPr/>
            </p:nvSpPr>
            <p:spPr>
              <a:xfrm>
                <a:off x="3614009" y="2387157"/>
                <a:ext cx="3895654" cy="1949283"/>
              </a:xfrm>
              <a:custGeom>
                <a:avLst/>
                <a:gdLst>
                  <a:gd name="connsiteX0" fmla="*/ 1700138 w 3895654"/>
                  <a:gd name="connsiteY0" fmla="*/ 82157 h 1949283"/>
                  <a:gd name="connsiteX1" fmla="*/ 1905268 w 3895654"/>
                  <a:gd name="connsiteY1" fmla="*/ 35194 h 1949283"/>
                  <a:gd name="connsiteX2" fmla="*/ 1907581 w 3895654"/>
                  <a:gd name="connsiteY2" fmla="*/ 34948 h 1949283"/>
                  <a:gd name="connsiteX3" fmla="*/ 2127457 w 3895654"/>
                  <a:gd name="connsiteY3" fmla="*/ 37702 h 1949283"/>
                  <a:gd name="connsiteX4" fmla="*/ 2130919 w 3895654"/>
                  <a:gd name="connsiteY4" fmla="*/ 37128 h 1949283"/>
                  <a:gd name="connsiteX5" fmla="*/ 2210461 w 3895654"/>
                  <a:gd name="connsiteY5" fmla="*/ 8901 h 1949283"/>
                  <a:gd name="connsiteX6" fmla="*/ 2213429 w 3895654"/>
                  <a:gd name="connsiteY6" fmla="*/ 8327 h 1949283"/>
                  <a:gd name="connsiteX7" fmla="*/ 2437030 w 3895654"/>
                  <a:gd name="connsiteY7" fmla="*/ 0 h 1949283"/>
                  <a:gd name="connsiteX8" fmla="*/ 2946269 w 3895654"/>
                  <a:gd name="connsiteY8" fmla="*/ 9770 h 1949283"/>
                  <a:gd name="connsiteX9" fmla="*/ 2947663 w 3895654"/>
                  <a:gd name="connsiteY9" fmla="*/ 9901 h 1949283"/>
                  <a:gd name="connsiteX10" fmla="*/ 3271769 w 3895654"/>
                  <a:gd name="connsiteY10" fmla="*/ 63159 h 1949283"/>
                  <a:gd name="connsiteX11" fmla="*/ 3272753 w 3895654"/>
                  <a:gd name="connsiteY11" fmla="*/ 95353 h 1949283"/>
                  <a:gd name="connsiteX12" fmla="*/ 3228398 w 3895654"/>
                  <a:gd name="connsiteY12" fmla="*/ 107286 h 1949283"/>
                  <a:gd name="connsiteX13" fmla="*/ 3226003 w 3895654"/>
                  <a:gd name="connsiteY13" fmla="*/ 107630 h 1949283"/>
                  <a:gd name="connsiteX14" fmla="*/ 2983735 w 3895654"/>
                  <a:gd name="connsiteY14" fmla="*/ 111810 h 1949283"/>
                  <a:gd name="connsiteX15" fmla="*/ 2639190 w 3895654"/>
                  <a:gd name="connsiteY15" fmla="*/ 118793 h 1949283"/>
                  <a:gd name="connsiteX16" fmla="*/ 2669029 w 3895654"/>
                  <a:gd name="connsiteY16" fmla="*/ 133055 h 1949283"/>
                  <a:gd name="connsiteX17" fmla="*/ 2673819 w 3895654"/>
                  <a:gd name="connsiteY17" fmla="*/ 134054 h 1949283"/>
                  <a:gd name="connsiteX18" fmla="*/ 2897796 w 3895654"/>
                  <a:gd name="connsiteY18" fmla="*/ 124416 h 1949283"/>
                  <a:gd name="connsiteX19" fmla="*/ 2899715 w 3895654"/>
                  <a:gd name="connsiteY19" fmla="*/ 124514 h 1949283"/>
                  <a:gd name="connsiteX20" fmla="*/ 3087686 w 3895654"/>
                  <a:gd name="connsiteY20" fmla="*/ 153446 h 1949283"/>
                  <a:gd name="connsiteX21" fmla="*/ 3091131 w 3895654"/>
                  <a:gd name="connsiteY21" fmla="*/ 153364 h 1949283"/>
                  <a:gd name="connsiteX22" fmla="*/ 3209861 w 3895654"/>
                  <a:gd name="connsiteY22" fmla="*/ 129284 h 1949283"/>
                  <a:gd name="connsiteX23" fmla="*/ 3216801 w 3895654"/>
                  <a:gd name="connsiteY23" fmla="*/ 130415 h 1949283"/>
                  <a:gd name="connsiteX24" fmla="*/ 3242127 w 3895654"/>
                  <a:gd name="connsiteY24" fmla="*/ 144480 h 1949283"/>
                  <a:gd name="connsiteX25" fmla="*/ 3243079 w 3895654"/>
                  <a:gd name="connsiteY25" fmla="*/ 173904 h 1949283"/>
                  <a:gd name="connsiteX26" fmla="*/ 3197378 w 3895654"/>
                  <a:gd name="connsiteY26" fmla="*/ 205426 h 1949283"/>
                  <a:gd name="connsiteX27" fmla="*/ 3360055 w 3895654"/>
                  <a:gd name="connsiteY27" fmla="*/ 174756 h 1949283"/>
                  <a:gd name="connsiteX28" fmla="*/ 3360858 w 3895654"/>
                  <a:gd name="connsiteY28" fmla="*/ 174641 h 1949283"/>
                  <a:gd name="connsiteX29" fmla="*/ 3669610 w 3895654"/>
                  <a:gd name="connsiteY29" fmla="*/ 142644 h 1949283"/>
                  <a:gd name="connsiteX30" fmla="*/ 3671480 w 3895654"/>
                  <a:gd name="connsiteY30" fmla="*/ 142644 h 1949283"/>
                  <a:gd name="connsiteX31" fmla="*/ 3857335 w 3895654"/>
                  <a:gd name="connsiteY31" fmla="*/ 158987 h 1949283"/>
                  <a:gd name="connsiteX32" fmla="*/ 3864258 w 3895654"/>
                  <a:gd name="connsiteY32" fmla="*/ 162429 h 1949283"/>
                  <a:gd name="connsiteX33" fmla="*/ 3895655 w 3895654"/>
                  <a:gd name="connsiteY33" fmla="*/ 194263 h 1949283"/>
                  <a:gd name="connsiteX34" fmla="*/ 3637442 w 3895654"/>
                  <a:gd name="connsiteY34" fmla="*/ 252651 h 1949283"/>
                  <a:gd name="connsiteX35" fmla="*/ 3634818 w 3895654"/>
                  <a:gd name="connsiteY35" fmla="*/ 253635 h 1949283"/>
                  <a:gd name="connsiteX36" fmla="*/ 3601322 w 3895654"/>
                  <a:gd name="connsiteY36" fmla="*/ 271469 h 1949283"/>
                  <a:gd name="connsiteX37" fmla="*/ 3597188 w 3895654"/>
                  <a:gd name="connsiteY37" fmla="*/ 272682 h 1949283"/>
                  <a:gd name="connsiteX38" fmla="*/ 3397192 w 3895654"/>
                  <a:gd name="connsiteY38" fmla="*/ 286501 h 1949283"/>
                  <a:gd name="connsiteX39" fmla="*/ 3502341 w 3895654"/>
                  <a:gd name="connsiteY39" fmla="*/ 289501 h 1949283"/>
                  <a:gd name="connsiteX40" fmla="*/ 3508804 w 3895654"/>
                  <a:gd name="connsiteY40" fmla="*/ 319629 h 1949283"/>
                  <a:gd name="connsiteX41" fmla="*/ 3471223 w 3895654"/>
                  <a:gd name="connsiteY41" fmla="*/ 350364 h 1949283"/>
                  <a:gd name="connsiteX42" fmla="*/ 3470222 w 3895654"/>
                  <a:gd name="connsiteY42" fmla="*/ 351266 h 1949283"/>
                  <a:gd name="connsiteX43" fmla="*/ 3422963 w 3895654"/>
                  <a:gd name="connsiteY43" fmla="*/ 398787 h 1949283"/>
                  <a:gd name="connsiteX44" fmla="*/ 3418092 w 3895654"/>
                  <a:gd name="connsiteY44" fmla="*/ 412212 h 1949283"/>
                  <a:gd name="connsiteX45" fmla="*/ 3419945 w 3895654"/>
                  <a:gd name="connsiteY45" fmla="*/ 486747 h 1949283"/>
                  <a:gd name="connsiteX46" fmla="*/ 3426556 w 3895654"/>
                  <a:gd name="connsiteY46" fmla="*/ 500582 h 1949283"/>
                  <a:gd name="connsiteX47" fmla="*/ 3455000 w 3895654"/>
                  <a:gd name="connsiteY47" fmla="*/ 520514 h 1949283"/>
                  <a:gd name="connsiteX48" fmla="*/ 3449406 w 3895654"/>
                  <a:gd name="connsiteY48" fmla="*/ 551200 h 1949283"/>
                  <a:gd name="connsiteX49" fmla="*/ 3398210 w 3895654"/>
                  <a:gd name="connsiteY49" fmla="*/ 553380 h 1949283"/>
                  <a:gd name="connsiteX50" fmla="*/ 3396225 w 3895654"/>
                  <a:gd name="connsiteY50" fmla="*/ 553676 h 1949283"/>
                  <a:gd name="connsiteX51" fmla="*/ 3343864 w 3895654"/>
                  <a:gd name="connsiteY51" fmla="*/ 566838 h 1949283"/>
                  <a:gd name="connsiteX52" fmla="*/ 3342864 w 3895654"/>
                  <a:gd name="connsiteY52" fmla="*/ 598590 h 1949283"/>
                  <a:gd name="connsiteX53" fmla="*/ 3403967 w 3895654"/>
                  <a:gd name="connsiteY53" fmla="*/ 620752 h 1949283"/>
                  <a:gd name="connsiteX54" fmla="*/ 3412793 w 3895654"/>
                  <a:gd name="connsiteY54" fmla="*/ 632439 h 1949283"/>
                  <a:gd name="connsiteX55" fmla="*/ 3421126 w 3895654"/>
                  <a:gd name="connsiteY55" fmla="*/ 674666 h 1949283"/>
                  <a:gd name="connsiteX56" fmla="*/ 3410086 w 3895654"/>
                  <a:gd name="connsiteY56" fmla="*/ 694959 h 1949283"/>
                  <a:gd name="connsiteX57" fmla="*/ 3391845 w 3895654"/>
                  <a:gd name="connsiteY57" fmla="*/ 697172 h 1949283"/>
                  <a:gd name="connsiteX58" fmla="*/ 3386120 w 3895654"/>
                  <a:gd name="connsiteY58" fmla="*/ 727104 h 1949283"/>
                  <a:gd name="connsiteX59" fmla="*/ 3405394 w 3895654"/>
                  <a:gd name="connsiteY59" fmla="*/ 743397 h 1949283"/>
                  <a:gd name="connsiteX60" fmla="*/ 3398980 w 3895654"/>
                  <a:gd name="connsiteY60" fmla="*/ 773395 h 1949283"/>
                  <a:gd name="connsiteX61" fmla="*/ 3298442 w 3895654"/>
                  <a:gd name="connsiteY61" fmla="*/ 778411 h 1949283"/>
                  <a:gd name="connsiteX62" fmla="*/ 3371947 w 3895654"/>
                  <a:gd name="connsiteY62" fmla="*/ 811949 h 1949283"/>
                  <a:gd name="connsiteX63" fmla="*/ 3354396 w 3895654"/>
                  <a:gd name="connsiteY63" fmla="*/ 835685 h 1949283"/>
                  <a:gd name="connsiteX64" fmla="*/ 3346783 w 3895654"/>
                  <a:gd name="connsiteY64" fmla="*/ 840603 h 1949283"/>
                  <a:gd name="connsiteX65" fmla="*/ 3262436 w 3895654"/>
                  <a:gd name="connsiteY65" fmla="*/ 853765 h 1949283"/>
                  <a:gd name="connsiteX66" fmla="*/ 3260926 w 3895654"/>
                  <a:gd name="connsiteY66" fmla="*/ 853880 h 1949283"/>
                  <a:gd name="connsiteX67" fmla="*/ 3222262 w 3895654"/>
                  <a:gd name="connsiteY67" fmla="*/ 853880 h 1949283"/>
                  <a:gd name="connsiteX68" fmla="*/ 3216292 w 3895654"/>
                  <a:gd name="connsiteY68" fmla="*/ 884599 h 1949283"/>
                  <a:gd name="connsiteX69" fmla="*/ 3245852 w 3895654"/>
                  <a:gd name="connsiteY69" fmla="*/ 905155 h 1949283"/>
                  <a:gd name="connsiteX70" fmla="*/ 3252495 w 3895654"/>
                  <a:gd name="connsiteY70" fmla="*/ 919547 h 1949283"/>
                  <a:gd name="connsiteX71" fmla="*/ 3252495 w 3895654"/>
                  <a:gd name="connsiteY71" fmla="*/ 946118 h 1949283"/>
                  <a:gd name="connsiteX72" fmla="*/ 3130450 w 3895654"/>
                  <a:gd name="connsiteY72" fmla="*/ 913728 h 1949283"/>
                  <a:gd name="connsiteX73" fmla="*/ 3122233 w 3895654"/>
                  <a:gd name="connsiteY73" fmla="*/ 915137 h 1949283"/>
                  <a:gd name="connsiteX74" fmla="*/ 3093985 w 3895654"/>
                  <a:gd name="connsiteY74" fmla="*/ 933546 h 1949283"/>
                  <a:gd name="connsiteX75" fmla="*/ 3177480 w 3895654"/>
                  <a:gd name="connsiteY75" fmla="*/ 954134 h 1949283"/>
                  <a:gd name="connsiteX76" fmla="*/ 3180368 w 3895654"/>
                  <a:gd name="connsiteY76" fmla="*/ 955331 h 1949283"/>
                  <a:gd name="connsiteX77" fmla="*/ 3259614 w 3895654"/>
                  <a:gd name="connsiteY77" fmla="*/ 1002245 h 1949283"/>
                  <a:gd name="connsiteX78" fmla="*/ 3265897 w 3895654"/>
                  <a:gd name="connsiteY78" fmla="*/ 1010474 h 1949283"/>
                  <a:gd name="connsiteX79" fmla="*/ 3279906 w 3895654"/>
                  <a:gd name="connsiteY79" fmla="*/ 1051388 h 1949283"/>
                  <a:gd name="connsiteX80" fmla="*/ 3269686 w 3895654"/>
                  <a:gd name="connsiteY80" fmla="*/ 1074239 h 1949283"/>
                  <a:gd name="connsiteX81" fmla="*/ 3177874 w 3895654"/>
                  <a:gd name="connsiteY81" fmla="*/ 1086779 h 1949283"/>
                  <a:gd name="connsiteX82" fmla="*/ 3171182 w 3895654"/>
                  <a:gd name="connsiteY82" fmla="*/ 1085320 h 1949283"/>
                  <a:gd name="connsiteX83" fmla="*/ 3123840 w 3895654"/>
                  <a:gd name="connsiteY83" fmla="*/ 1056519 h 1949283"/>
                  <a:gd name="connsiteX84" fmla="*/ 3045741 w 3895654"/>
                  <a:gd name="connsiteY84" fmla="*/ 1008998 h 1949283"/>
                  <a:gd name="connsiteX85" fmla="*/ 3062342 w 3895654"/>
                  <a:gd name="connsiteY85" fmla="*/ 1049389 h 1949283"/>
                  <a:gd name="connsiteX86" fmla="*/ 3056305 w 3895654"/>
                  <a:gd name="connsiteY86" fmla="*/ 1071993 h 1949283"/>
                  <a:gd name="connsiteX87" fmla="*/ 2992922 w 3895654"/>
                  <a:gd name="connsiteY87" fmla="*/ 1108220 h 1949283"/>
                  <a:gd name="connsiteX88" fmla="*/ 3160601 w 3895654"/>
                  <a:gd name="connsiteY88" fmla="*/ 1111023 h 1949283"/>
                  <a:gd name="connsiteX89" fmla="*/ 3250182 w 3895654"/>
                  <a:gd name="connsiteY89" fmla="*/ 1115219 h 1949283"/>
                  <a:gd name="connsiteX90" fmla="*/ 3077909 w 3895654"/>
                  <a:gd name="connsiteY90" fmla="*/ 1187885 h 1949283"/>
                  <a:gd name="connsiteX91" fmla="*/ 2906604 w 3895654"/>
                  <a:gd name="connsiteY91" fmla="*/ 1251798 h 1949283"/>
                  <a:gd name="connsiteX92" fmla="*/ 2904636 w 3895654"/>
                  <a:gd name="connsiteY92" fmla="*/ 1252323 h 1949283"/>
                  <a:gd name="connsiteX93" fmla="*/ 2720340 w 3895654"/>
                  <a:gd name="connsiteY93" fmla="*/ 1281386 h 1949283"/>
                  <a:gd name="connsiteX94" fmla="*/ 2718814 w 3895654"/>
                  <a:gd name="connsiteY94" fmla="*/ 1281501 h 1949283"/>
                  <a:gd name="connsiteX95" fmla="*/ 2650657 w 3895654"/>
                  <a:gd name="connsiteY95" fmla="*/ 1281501 h 1949283"/>
                  <a:gd name="connsiteX96" fmla="*/ 2646243 w 3895654"/>
                  <a:gd name="connsiteY96" fmla="*/ 1282533 h 1949283"/>
                  <a:gd name="connsiteX97" fmla="*/ 2583532 w 3895654"/>
                  <a:gd name="connsiteY97" fmla="*/ 1312793 h 1949283"/>
                  <a:gd name="connsiteX98" fmla="*/ 2580268 w 3895654"/>
                  <a:gd name="connsiteY98" fmla="*/ 1315137 h 1949283"/>
                  <a:gd name="connsiteX99" fmla="*/ 2496181 w 3895654"/>
                  <a:gd name="connsiteY99" fmla="*/ 1398606 h 1949283"/>
                  <a:gd name="connsiteX100" fmla="*/ 2492442 w 3895654"/>
                  <a:gd name="connsiteY100" fmla="*/ 1401163 h 1949283"/>
                  <a:gd name="connsiteX101" fmla="*/ 2358275 w 3895654"/>
                  <a:gd name="connsiteY101" fmla="*/ 1458306 h 1949283"/>
                  <a:gd name="connsiteX102" fmla="*/ 2354962 w 3895654"/>
                  <a:gd name="connsiteY102" fmla="*/ 1459109 h 1949283"/>
                  <a:gd name="connsiteX103" fmla="*/ 2313902 w 3895654"/>
                  <a:gd name="connsiteY103" fmla="*/ 1461731 h 1949283"/>
                  <a:gd name="connsiteX104" fmla="*/ 2312164 w 3895654"/>
                  <a:gd name="connsiteY104" fmla="*/ 1461994 h 1949283"/>
                  <a:gd name="connsiteX105" fmla="*/ 2228029 w 3895654"/>
                  <a:gd name="connsiteY105" fmla="*/ 1482746 h 1949283"/>
                  <a:gd name="connsiteX106" fmla="*/ 2139170 w 3895654"/>
                  <a:gd name="connsiteY106" fmla="*/ 1500318 h 1949283"/>
                  <a:gd name="connsiteX107" fmla="*/ 2133674 w 3895654"/>
                  <a:gd name="connsiteY107" fmla="*/ 1503236 h 1949283"/>
                  <a:gd name="connsiteX108" fmla="*/ 2086235 w 3895654"/>
                  <a:gd name="connsiteY108" fmla="*/ 1547724 h 1949283"/>
                  <a:gd name="connsiteX109" fmla="*/ 2081018 w 3895654"/>
                  <a:gd name="connsiteY109" fmla="*/ 1560953 h 1949283"/>
                  <a:gd name="connsiteX110" fmla="*/ 2081018 w 3895654"/>
                  <a:gd name="connsiteY110" fmla="*/ 1604080 h 1949283"/>
                  <a:gd name="connsiteX111" fmla="*/ 2078164 w 3895654"/>
                  <a:gd name="connsiteY111" fmla="*/ 1614424 h 1949283"/>
                  <a:gd name="connsiteX112" fmla="*/ 2048309 w 3895654"/>
                  <a:gd name="connsiteY112" fmla="*/ 1661666 h 1949283"/>
                  <a:gd name="connsiteX113" fmla="*/ 2044110 w 3895654"/>
                  <a:gd name="connsiteY113" fmla="*/ 1665977 h 1949283"/>
                  <a:gd name="connsiteX114" fmla="*/ 1954594 w 3895654"/>
                  <a:gd name="connsiteY114" fmla="*/ 1722857 h 1949283"/>
                  <a:gd name="connsiteX115" fmla="*/ 1948853 w 3895654"/>
                  <a:gd name="connsiteY115" fmla="*/ 1744790 h 1949283"/>
                  <a:gd name="connsiteX116" fmla="*/ 1965568 w 3895654"/>
                  <a:gd name="connsiteY116" fmla="*/ 1788246 h 1949283"/>
                  <a:gd name="connsiteX117" fmla="*/ 1965420 w 3895654"/>
                  <a:gd name="connsiteY117" fmla="*/ 1803195 h 1949283"/>
                  <a:gd name="connsiteX118" fmla="*/ 1940897 w 3895654"/>
                  <a:gd name="connsiteY118" fmla="*/ 1862846 h 1949283"/>
                  <a:gd name="connsiteX119" fmla="*/ 1912075 w 3895654"/>
                  <a:gd name="connsiteY119" fmla="*/ 1935496 h 1949283"/>
                  <a:gd name="connsiteX120" fmla="*/ 1901462 w 3895654"/>
                  <a:gd name="connsiteY120" fmla="*/ 1944347 h 1949283"/>
                  <a:gd name="connsiteX121" fmla="*/ 1822790 w 3895654"/>
                  <a:gd name="connsiteY121" fmla="*/ 1949265 h 1949283"/>
                  <a:gd name="connsiteX122" fmla="*/ 1815999 w 3895654"/>
                  <a:gd name="connsiteY122" fmla="*/ 1947183 h 1949283"/>
                  <a:gd name="connsiteX123" fmla="*/ 1727861 w 3895654"/>
                  <a:gd name="connsiteY123" fmla="*/ 1883106 h 1949283"/>
                  <a:gd name="connsiteX124" fmla="*/ 1721677 w 3895654"/>
                  <a:gd name="connsiteY124" fmla="*/ 1881008 h 1949283"/>
                  <a:gd name="connsiteX125" fmla="*/ 1599633 w 3895654"/>
                  <a:gd name="connsiteY125" fmla="*/ 1881008 h 1949283"/>
                  <a:gd name="connsiteX126" fmla="*/ 1593498 w 3895654"/>
                  <a:gd name="connsiteY126" fmla="*/ 1878943 h 1949283"/>
                  <a:gd name="connsiteX127" fmla="*/ 1537035 w 3895654"/>
                  <a:gd name="connsiteY127" fmla="*/ 1838225 h 1949283"/>
                  <a:gd name="connsiteX128" fmla="*/ 1532639 w 3895654"/>
                  <a:gd name="connsiteY128" fmla="*/ 1832947 h 1949283"/>
                  <a:gd name="connsiteX129" fmla="*/ 1494320 w 3895654"/>
                  <a:gd name="connsiteY129" fmla="*/ 1757822 h 1949283"/>
                  <a:gd name="connsiteX130" fmla="*/ 1491023 w 3895654"/>
                  <a:gd name="connsiteY130" fmla="*/ 1753445 h 1949283"/>
                  <a:gd name="connsiteX131" fmla="*/ 1382036 w 3895654"/>
                  <a:gd name="connsiteY131" fmla="*/ 1654666 h 1949283"/>
                  <a:gd name="connsiteX132" fmla="*/ 1379248 w 3895654"/>
                  <a:gd name="connsiteY132" fmla="*/ 1651191 h 1949283"/>
                  <a:gd name="connsiteX133" fmla="*/ 1350360 w 3895654"/>
                  <a:gd name="connsiteY133" fmla="*/ 1602245 h 1949283"/>
                  <a:gd name="connsiteX134" fmla="*/ 1347867 w 3895654"/>
                  <a:gd name="connsiteY134" fmla="*/ 1594294 h 1949283"/>
                  <a:gd name="connsiteX135" fmla="*/ 1342093 w 3895654"/>
                  <a:gd name="connsiteY135" fmla="*/ 1532217 h 1949283"/>
                  <a:gd name="connsiteX136" fmla="*/ 1336450 w 3895654"/>
                  <a:gd name="connsiteY136" fmla="*/ 1520481 h 1949283"/>
                  <a:gd name="connsiteX137" fmla="*/ 1261124 w 3895654"/>
                  <a:gd name="connsiteY137" fmla="*/ 1457027 h 1949283"/>
                  <a:gd name="connsiteX138" fmla="*/ 1256646 w 3895654"/>
                  <a:gd name="connsiteY138" fmla="*/ 1436225 h 1949283"/>
                  <a:gd name="connsiteX139" fmla="*/ 1269555 w 3895654"/>
                  <a:gd name="connsiteY139" fmla="*/ 1401655 h 1949283"/>
                  <a:gd name="connsiteX140" fmla="*/ 1264257 w 3895654"/>
                  <a:gd name="connsiteY140" fmla="*/ 1380230 h 1949283"/>
                  <a:gd name="connsiteX141" fmla="*/ 1246852 w 3895654"/>
                  <a:gd name="connsiteY141" fmla="*/ 1367870 h 1949283"/>
                  <a:gd name="connsiteX142" fmla="*/ 1243227 w 3895654"/>
                  <a:gd name="connsiteY142" fmla="*/ 1343102 h 1949283"/>
                  <a:gd name="connsiteX143" fmla="*/ 1292799 w 3895654"/>
                  <a:gd name="connsiteY143" fmla="*/ 1266043 h 1949283"/>
                  <a:gd name="connsiteX144" fmla="*/ 1299476 w 3895654"/>
                  <a:gd name="connsiteY144" fmla="*/ 1260633 h 1949283"/>
                  <a:gd name="connsiteX145" fmla="*/ 1388286 w 3895654"/>
                  <a:gd name="connsiteY145" fmla="*/ 1232324 h 1949283"/>
                  <a:gd name="connsiteX146" fmla="*/ 1394486 w 3895654"/>
                  <a:gd name="connsiteY146" fmla="*/ 1227620 h 1949283"/>
                  <a:gd name="connsiteX147" fmla="*/ 1415073 w 3895654"/>
                  <a:gd name="connsiteY147" fmla="*/ 1199147 h 1949283"/>
                  <a:gd name="connsiteX148" fmla="*/ 1418026 w 3895654"/>
                  <a:gd name="connsiteY148" fmla="*/ 1192360 h 1949283"/>
                  <a:gd name="connsiteX149" fmla="*/ 1424817 w 3895654"/>
                  <a:gd name="connsiteY149" fmla="*/ 1160724 h 1949283"/>
                  <a:gd name="connsiteX150" fmla="*/ 1408938 w 3895654"/>
                  <a:gd name="connsiteY150" fmla="*/ 1140758 h 1949283"/>
                  <a:gd name="connsiteX151" fmla="*/ 1357480 w 3895654"/>
                  <a:gd name="connsiteY151" fmla="*/ 1161297 h 1949283"/>
                  <a:gd name="connsiteX152" fmla="*/ 1323786 w 3895654"/>
                  <a:gd name="connsiteY152" fmla="*/ 1173591 h 1949283"/>
                  <a:gd name="connsiteX153" fmla="*/ 1322244 w 3895654"/>
                  <a:gd name="connsiteY153" fmla="*/ 1174018 h 1949283"/>
                  <a:gd name="connsiteX154" fmla="*/ 1268178 w 3895654"/>
                  <a:gd name="connsiteY154" fmla="*/ 1184541 h 1949283"/>
                  <a:gd name="connsiteX155" fmla="*/ 1263092 w 3895654"/>
                  <a:gd name="connsiteY155" fmla="*/ 1184181 h 1949283"/>
                  <a:gd name="connsiteX156" fmla="*/ 1195935 w 3895654"/>
                  <a:gd name="connsiteY156" fmla="*/ 1161347 h 1949283"/>
                  <a:gd name="connsiteX157" fmla="*/ 1186585 w 3895654"/>
                  <a:gd name="connsiteY157" fmla="*/ 1147282 h 1949283"/>
                  <a:gd name="connsiteX158" fmla="*/ 1183435 w 3895654"/>
                  <a:gd name="connsiteY158" fmla="*/ 1109007 h 1949283"/>
                  <a:gd name="connsiteX159" fmla="*/ 1185912 w 3895654"/>
                  <a:gd name="connsiteY159" fmla="*/ 1097434 h 1949283"/>
                  <a:gd name="connsiteX160" fmla="*/ 1204481 w 3895654"/>
                  <a:gd name="connsiteY160" fmla="*/ 1065600 h 1949283"/>
                  <a:gd name="connsiteX161" fmla="*/ 1214324 w 3895654"/>
                  <a:gd name="connsiteY161" fmla="*/ 1059109 h 1949283"/>
                  <a:gd name="connsiteX162" fmla="*/ 1264716 w 3895654"/>
                  <a:gd name="connsiteY162" fmla="*/ 1057880 h 1949283"/>
                  <a:gd name="connsiteX163" fmla="*/ 1266504 w 3895654"/>
                  <a:gd name="connsiteY163" fmla="*/ 1057994 h 1949283"/>
                  <a:gd name="connsiteX164" fmla="*/ 1396537 w 3895654"/>
                  <a:gd name="connsiteY164" fmla="*/ 1078812 h 1949283"/>
                  <a:gd name="connsiteX165" fmla="*/ 1286287 w 3895654"/>
                  <a:gd name="connsiteY165" fmla="*/ 1027112 h 1949283"/>
                  <a:gd name="connsiteX166" fmla="*/ 1234205 w 3895654"/>
                  <a:gd name="connsiteY166" fmla="*/ 1000704 h 1949283"/>
                  <a:gd name="connsiteX167" fmla="*/ 1227923 w 3895654"/>
                  <a:gd name="connsiteY167" fmla="*/ 999721 h 1949283"/>
                  <a:gd name="connsiteX168" fmla="*/ 1169591 w 3895654"/>
                  <a:gd name="connsiteY168" fmla="*/ 1009867 h 1949283"/>
                  <a:gd name="connsiteX169" fmla="*/ 1164210 w 3895654"/>
                  <a:gd name="connsiteY169" fmla="*/ 1009294 h 1949283"/>
                  <a:gd name="connsiteX170" fmla="*/ 1136308 w 3895654"/>
                  <a:gd name="connsiteY170" fmla="*/ 998212 h 1949283"/>
                  <a:gd name="connsiteX171" fmla="*/ 1131928 w 3895654"/>
                  <a:gd name="connsiteY171" fmla="*/ 970051 h 1949283"/>
                  <a:gd name="connsiteX172" fmla="*/ 1171690 w 3895654"/>
                  <a:gd name="connsiteY172" fmla="*/ 927136 h 1949283"/>
                  <a:gd name="connsiteX173" fmla="*/ 1170165 w 3895654"/>
                  <a:gd name="connsiteY173" fmla="*/ 900647 h 1949283"/>
                  <a:gd name="connsiteX174" fmla="*/ 1147118 w 3895654"/>
                  <a:gd name="connsiteY174" fmla="*/ 882501 h 1949283"/>
                  <a:gd name="connsiteX175" fmla="*/ 1145362 w 3895654"/>
                  <a:gd name="connsiteY175" fmla="*/ 880829 h 1949283"/>
                  <a:gd name="connsiteX176" fmla="*/ 1095642 w 3895654"/>
                  <a:gd name="connsiteY176" fmla="*/ 824473 h 1949283"/>
                  <a:gd name="connsiteX177" fmla="*/ 1019529 w 3895654"/>
                  <a:gd name="connsiteY177" fmla="*/ 740037 h 1949283"/>
                  <a:gd name="connsiteX178" fmla="*/ 1015034 w 3895654"/>
                  <a:gd name="connsiteY178" fmla="*/ 736841 h 1949283"/>
                  <a:gd name="connsiteX179" fmla="*/ 946040 w 3895654"/>
                  <a:gd name="connsiteY179" fmla="*/ 709253 h 1949283"/>
                  <a:gd name="connsiteX180" fmla="*/ 937149 w 3895654"/>
                  <a:gd name="connsiteY180" fmla="*/ 693647 h 1949283"/>
                  <a:gd name="connsiteX181" fmla="*/ 937149 w 3895654"/>
                  <a:gd name="connsiteY181" fmla="*/ 683943 h 1949283"/>
                  <a:gd name="connsiteX182" fmla="*/ 927192 w 3895654"/>
                  <a:gd name="connsiteY182" fmla="*/ 667978 h 1949283"/>
                  <a:gd name="connsiteX183" fmla="*/ 768239 w 3895654"/>
                  <a:gd name="connsiteY183" fmla="*/ 623539 h 1949283"/>
                  <a:gd name="connsiteX184" fmla="*/ 766074 w 3895654"/>
                  <a:gd name="connsiteY184" fmla="*/ 623178 h 1949283"/>
                  <a:gd name="connsiteX185" fmla="*/ 632022 w 3895654"/>
                  <a:gd name="connsiteY185" fmla="*/ 616261 h 1949283"/>
                  <a:gd name="connsiteX186" fmla="*/ 631284 w 3895654"/>
                  <a:gd name="connsiteY186" fmla="*/ 616261 h 1949283"/>
                  <a:gd name="connsiteX187" fmla="*/ 461685 w 3895654"/>
                  <a:gd name="connsiteY187" fmla="*/ 620440 h 1949283"/>
                  <a:gd name="connsiteX188" fmla="*/ 307391 w 3895654"/>
                  <a:gd name="connsiteY188" fmla="*/ 625965 h 1949283"/>
                  <a:gd name="connsiteX189" fmla="*/ 303651 w 3895654"/>
                  <a:gd name="connsiteY189" fmla="*/ 625375 h 1949283"/>
                  <a:gd name="connsiteX190" fmla="*/ 232409 w 3895654"/>
                  <a:gd name="connsiteY190" fmla="*/ 599639 h 1949283"/>
                  <a:gd name="connsiteX191" fmla="*/ 231589 w 3895654"/>
                  <a:gd name="connsiteY191" fmla="*/ 599295 h 1949283"/>
                  <a:gd name="connsiteX192" fmla="*/ 169911 w 3895654"/>
                  <a:gd name="connsiteY192" fmla="*/ 570969 h 1949283"/>
                  <a:gd name="connsiteX193" fmla="*/ 172601 w 3895654"/>
                  <a:gd name="connsiteY193" fmla="*/ 539365 h 1949283"/>
                  <a:gd name="connsiteX194" fmla="*/ 286525 w 3895654"/>
                  <a:gd name="connsiteY194" fmla="*/ 521334 h 1949283"/>
                  <a:gd name="connsiteX195" fmla="*/ 287739 w 3895654"/>
                  <a:gd name="connsiteY195" fmla="*/ 521219 h 1949283"/>
                  <a:gd name="connsiteX196" fmla="*/ 415754 w 3895654"/>
                  <a:gd name="connsiteY196" fmla="*/ 517039 h 1949283"/>
                  <a:gd name="connsiteX197" fmla="*/ 143173 w 3895654"/>
                  <a:gd name="connsiteY197" fmla="*/ 496139 h 1949283"/>
                  <a:gd name="connsiteX198" fmla="*/ 141663 w 3895654"/>
                  <a:gd name="connsiteY198" fmla="*/ 495910 h 1949283"/>
                  <a:gd name="connsiteX199" fmla="*/ 0 w 3895654"/>
                  <a:gd name="connsiteY199" fmla="*/ 462552 h 1949283"/>
                  <a:gd name="connsiteX200" fmla="*/ 4643 w 3895654"/>
                  <a:gd name="connsiteY200" fmla="*/ 440914 h 1949283"/>
                  <a:gd name="connsiteX201" fmla="*/ 15239 w 3895654"/>
                  <a:gd name="connsiteY201" fmla="*/ 429079 h 1949283"/>
                  <a:gd name="connsiteX202" fmla="*/ 250371 w 3895654"/>
                  <a:gd name="connsiteY202" fmla="*/ 391296 h 1949283"/>
                  <a:gd name="connsiteX203" fmla="*/ 478515 w 3895654"/>
                  <a:gd name="connsiteY203" fmla="*/ 351446 h 1949283"/>
                  <a:gd name="connsiteX204" fmla="*/ 485257 w 3895654"/>
                  <a:gd name="connsiteY204" fmla="*/ 347414 h 1949283"/>
                  <a:gd name="connsiteX205" fmla="*/ 507632 w 3895654"/>
                  <a:gd name="connsiteY205" fmla="*/ 321432 h 1949283"/>
                  <a:gd name="connsiteX206" fmla="*/ 335359 w 3895654"/>
                  <a:gd name="connsiteY206" fmla="*/ 290681 h 1949283"/>
                  <a:gd name="connsiteX207" fmla="*/ 389180 w 3895654"/>
                  <a:gd name="connsiteY207" fmla="*/ 259306 h 1949283"/>
                  <a:gd name="connsiteX208" fmla="*/ 391903 w 3895654"/>
                  <a:gd name="connsiteY208" fmla="*/ 258175 h 1949283"/>
                  <a:gd name="connsiteX209" fmla="*/ 612600 w 3895654"/>
                  <a:gd name="connsiteY209" fmla="*/ 201426 h 1949283"/>
                  <a:gd name="connsiteX210" fmla="*/ 614027 w 3895654"/>
                  <a:gd name="connsiteY210" fmla="*/ 201164 h 1949283"/>
                  <a:gd name="connsiteX211" fmla="*/ 705183 w 3895654"/>
                  <a:gd name="connsiteY211" fmla="*/ 191460 h 1949283"/>
                  <a:gd name="connsiteX212" fmla="*/ 677625 w 3895654"/>
                  <a:gd name="connsiteY212" fmla="*/ 155118 h 1949283"/>
                  <a:gd name="connsiteX213" fmla="*/ 828818 w 3895654"/>
                  <a:gd name="connsiteY213" fmla="*/ 132825 h 1949283"/>
                  <a:gd name="connsiteX214" fmla="*/ 829622 w 3895654"/>
                  <a:gd name="connsiteY214" fmla="*/ 132743 h 1949283"/>
                  <a:gd name="connsiteX215" fmla="*/ 1026763 w 3895654"/>
                  <a:gd name="connsiteY215" fmla="*/ 120187 h 1949283"/>
                  <a:gd name="connsiteX216" fmla="*/ 1220131 w 3895654"/>
                  <a:gd name="connsiteY216" fmla="*/ 118810 h 1949283"/>
                  <a:gd name="connsiteX217" fmla="*/ 1223805 w 3895654"/>
                  <a:gd name="connsiteY217" fmla="*/ 119482 h 1949283"/>
                  <a:gd name="connsiteX218" fmla="*/ 1287862 w 3895654"/>
                  <a:gd name="connsiteY218" fmla="*/ 144168 h 1949283"/>
                  <a:gd name="connsiteX219" fmla="*/ 1294046 w 3895654"/>
                  <a:gd name="connsiteY219" fmla="*/ 144496 h 1949283"/>
                  <a:gd name="connsiteX220" fmla="*/ 1458642 w 3895654"/>
                  <a:gd name="connsiteY220" fmla="*/ 99844 h 1949283"/>
                  <a:gd name="connsiteX221" fmla="*/ 1463186 w 3895654"/>
                  <a:gd name="connsiteY221" fmla="*/ 99697 h 1949283"/>
                  <a:gd name="connsiteX222" fmla="*/ 1611919 w 3895654"/>
                  <a:gd name="connsiteY222" fmla="*/ 129858 h 1949283"/>
                  <a:gd name="connsiteX223" fmla="*/ 1613116 w 3895654"/>
                  <a:gd name="connsiteY223" fmla="*/ 130022 h 1949283"/>
                  <a:gd name="connsiteX224" fmla="*/ 1701516 w 3895654"/>
                  <a:gd name="connsiteY224" fmla="*/ 136923 h 1949283"/>
                  <a:gd name="connsiteX225" fmla="*/ 1702681 w 3895654"/>
                  <a:gd name="connsiteY225" fmla="*/ 137087 h 1949283"/>
                  <a:gd name="connsiteX226" fmla="*/ 1835322 w 3895654"/>
                  <a:gd name="connsiteY226" fmla="*/ 163527 h 1949283"/>
                  <a:gd name="connsiteX227" fmla="*/ 1697382 w 3895654"/>
                  <a:gd name="connsiteY227" fmla="*/ 122842 h 1949283"/>
                  <a:gd name="connsiteX228" fmla="*/ 1688246 w 3895654"/>
                  <a:gd name="connsiteY228" fmla="*/ 101664 h 1949283"/>
                  <a:gd name="connsiteX229" fmla="*/ 1690509 w 3895654"/>
                  <a:gd name="connsiteY229" fmla="*/ 93025 h 1949283"/>
                  <a:gd name="connsiteX230" fmla="*/ 1700253 w 3895654"/>
                  <a:gd name="connsiteY230" fmla="*/ 82206 h 194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3895654" h="1949283">
                    <a:moveTo>
                      <a:pt x="1700138" y="82157"/>
                    </a:moveTo>
                    <a:lnTo>
                      <a:pt x="1905268" y="35194"/>
                    </a:lnTo>
                    <a:cubicBezTo>
                      <a:pt x="1906039" y="35013"/>
                      <a:pt x="1906810" y="34932"/>
                      <a:pt x="1907581" y="34948"/>
                    </a:cubicBezTo>
                    <a:lnTo>
                      <a:pt x="2127457" y="37702"/>
                    </a:lnTo>
                    <a:cubicBezTo>
                      <a:pt x="2128622" y="37702"/>
                      <a:pt x="2129786" y="37521"/>
                      <a:pt x="2130919" y="37128"/>
                    </a:cubicBezTo>
                    <a:lnTo>
                      <a:pt x="2210461" y="8901"/>
                    </a:lnTo>
                    <a:cubicBezTo>
                      <a:pt x="2211429" y="8557"/>
                      <a:pt x="2212429" y="8360"/>
                      <a:pt x="2213429" y="8327"/>
                    </a:cubicBezTo>
                    <a:lnTo>
                      <a:pt x="2437030" y="0"/>
                    </a:lnTo>
                    <a:lnTo>
                      <a:pt x="2946269" y="9770"/>
                    </a:lnTo>
                    <a:cubicBezTo>
                      <a:pt x="2946745" y="9770"/>
                      <a:pt x="2947203" y="9819"/>
                      <a:pt x="2947663" y="9901"/>
                    </a:cubicBezTo>
                    <a:lnTo>
                      <a:pt x="3271769" y="63159"/>
                    </a:lnTo>
                    <a:cubicBezTo>
                      <a:pt x="3285909" y="65486"/>
                      <a:pt x="3286697" y="91599"/>
                      <a:pt x="3272753" y="95353"/>
                    </a:cubicBezTo>
                    <a:lnTo>
                      <a:pt x="3228398" y="107286"/>
                    </a:lnTo>
                    <a:cubicBezTo>
                      <a:pt x="3227611" y="107499"/>
                      <a:pt x="3226807" y="107614"/>
                      <a:pt x="3226003" y="107630"/>
                    </a:cubicBezTo>
                    <a:lnTo>
                      <a:pt x="2983735" y="111810"/>
                    </a:lnTo>
                    <a:lnTo>
                      <a:pt x="2639190" y="118793"/>
                    </a:lnTo>
                    <a:lnTo>
                      <a:pt x="2669029" y="133055"/>
                    </a:lnTo>
                    <a:cubicBezTo>
                      <a:pt x="2670554" y="133792"/>
                      <a:pt x="2672195" y="134120"/>
                      <a:pt x="2673819" y="134054"/>
                    </a:cubicBezTo>
                    <a:lnTo>
                      <a:pt x="2897796" y="124416"/>
                    </a:lnTo>
                    <a:cubicBezTo>
                      <a:pt x="2898436" y="124383"/>
                      <a:pt x="2899075" y="124416"/>
                      <a:pt x="2899715" y="124514"/>
                    </a:cubicBezTo>
                    <a:lnTo>
                      <a:pt x="3087686" y="153446"/>
                    </a:lnTo>
                    <a:cubicBezTo>
                      <a:pt x="3088834" y="153627"/>
                      <a:pt x="3089983" y="153594"/>
                      <a:pt x="3091131" y="153364"/>
                    </a:cubicBezTo>
                    <a:lnTo>
                      <a:pt x="3209861" y="129284"/>
                    </a:lnTo>
                    <a:cubicBezTo>
                      <a:pt x="3212207" y="128809"/>
                      <a:pt x="3214618" y="129202"/>
                      <a:pt x="3216801" y="130415"/>
                    </a:cubicBezTo>
                    <a:lnTo>
                      <a:pt x="3242127" y="144480"/>
                    </a:lnTo>
                    <a:cubicBezTo>
                      <a:pt x="3251855" y="149889"/>
                      <a:pt x="3252430" y="167462"/>
                      <a:pt x="3243079" y="173904"/>
                    </a:cubicBezTo>
                    <a:lnTo>
                      <a:pt x="3197378" y="205426"/>
                    </a:lnTo>
                    <a:lnTo>
                      <a:pt x="3360055" y="174756"/>
                    </a:lnTo>
                    <a:cubicBezTo>
                      <a:pt x="3360317" y="174707"/>
                      <a:pt x="3360596" y="174658"/>
                      <a:pt x="3360858" y="174641"/>
                    </a:cubicBezTo>
                    <a:lnTo>
                      <a:pt x="3669610" y="142644"/>
                    </a:lnTo>
                    <a:cubicBezTo>
                      <a:pt x="3670234" y="142578"/>
                      <a:pt x="3670857" y="142578"/>
                      <a:pt x="3671480" y="142644"/>
                    </a:cubicBezTo>
                    <a:lnTo>
                      <a:pt x="3857335" y="158987"/>
                    </a:lnTo>
                    <a:cubicBezTo>
                      <a:pt x="3859862" y="159216"/>
                      <a:pt x="3862273" y="160413"/>
                      <a:pt x="3864258" y="162429"/>
                    </a:cubicBezTo>
                    <a:lnTo>
                      <a:pt x="3895655" y="194263"/>
                    </a:lnTo>
                    <a:lnTo>
                      <a:pt x="3637442" y="252651"/>
                    </a:lnTo>
                    <a:cubicBezTo>
                      <a:pt x="3636540" y="252848"/>
                      <a:pt x="3635655" y="253192"/>
                      <a:pt x="3634818" y="253635"/>
                    </a:cubicBezTo>
                    <a:lnTo>
                      <a:pt x="3601322" y="271469"/>
                    </a:lnTo>
                    <a:cubicBezTo>
                      <a:pt x="3600009" y="272174"/>
                      <a:pt x="3598615" y="272584"/>
                      <a:pt x="3597188" y="272682"/>
                    </a:cubicBezTo>
                    <a:lnTo>
                      <a:pt x="3397192" y="286501"/>
                    </a:lnTo>
                    <a:lnTo>
                      <a:pt x="3502341" y="289501"/>
                    </a:lnTo>
                    <a:cubicBezTo>
                      <a:pt x="3514840" y="289861"/>
                      <a:pt x="3519368" y="310991"/>
                      <a:pt x="3508804" y="319629"/>
                    </a:cubicBezTo>
                    <a:lnTo>
                      <a:pt x="3471223" y="350364"/>
                    </a:lnTo>
                    <a:cubicBezTo>
                      <a:pt x="3470878" y="350643"/>
                      <a:pt x="3470551" y="350955"/>
                      <a:pt x="3470222" y="351266"/>
                    </a:cubicBezTo>
                    <a:lnTo>
                      <a:pt x="3422963" y="398787"/>
                    </a:lnTo>
                    <a:cubicBezTo>
                      <a:pt x="3419765" y="402000"/>
                      <a:pt x="3417960" y="406983"/>
                      <a:pt x="3418092" y="412212"/>
                    </a:cubicBezTo>
                    <a:lnTo>
                      <a:pt x="3419945" y="486747"/>
                    </a:lnTo>
                    <a:cubicBezTo>
                      <a:pt x="3420092" y="492549"/>
                      <a:pt x="3422602" y="497828"/>
                      <a:pt x="3426556" y="500582"/>
                    </a:cubicBezTo>
                    <a:lnTo>
                      <a:pt x="3455000" y="520514"/>
                    </a:lnTo>
                    <a:cubicBezTo>
                      <a:pt x="3466319" y="528448"/>
                      <a:pt x="3462267" y="550659"/>
                      <a:pt x="3449406" y="551200"/>
                    </a:cubicBezTo>
                    <a:lnTo>
                      <a:pt x="3398210" y="553380"/>
                    </a:lnTo>
                    <a:cubicBezTo>
                      <a:pt x="3397537" y="553413"/>
                      <a:pt x="3396881" y="553512"/>
                      <a:pt x="3396225" y="553676"/>
                    </a:cubicBezTo>
                    <a:lnTo>
                      <a:pt x="3343864" y="566838"/>
                    </a:lnTo>
                    <a:cubicBezTo>
                      <a:pt x="3330806" y="570117"/>
                      <a:pt x="3330052" y="593951"/>
                      <a:pt x="3342864" y="598590"/>
                    </a:cubicBezTo>
                    <a:lnTo>
                      <a:pt x="3403967" y="620752"/>
                    </a:lnTo>
                    <a:cubicBezTo>
                      <a:pt x="3408315" y="622326"/>
                      <a:pt x="3411677" y="626784"/>
                      <a:pt x="3412793" y="632439"/>
                    </a:cubicBezTo>
                    <a:lnTo>
                      <a:pt x="3421126" y="674666"/>
                    </a:lnTo>
                    <a:cubicBezTo>
                      <a:pt x="3423046" y="684386"/>
                      <a:pt x="3417796" y="694025"/>
                      <a:pt x="3410086" y="694959"/>
                    </a:cubicBezTo>
                    <a:lnTo>
                      <a:pt x="3391845" y="697172"/>
                    </a:lnTo>
                    <a:cubicBezTo>
                      <a:pt x="3379953" y="698614"/>
                      <a:pt x="3376130" y="718662"/>
                      <a:pt x="3386120" y="727104"/>
                    </a:cubicBezTo>
                    <a:lnTo>
                      <a:pt x="3405394" y="743397"/>
                    </a:lnTo>
                    <a:cubicBezTo>
                      <a:pt x="3415697" y="752102"/>
                      <a:pt x="3411267" y="772789"/>
                      <a:pt x="3398980" y="773395"/>
                    </a:cubicBezTo>
                    <a:lnTo>
                      <a:pt x="3298442" y="778411"/>
                    </a:lnTo>
                    <a:lnTo>
                      <a:pt x="3371947" y="811949"/>
                    </a:lnTo>
                    <a:lnTo>
                      <a:pt x="3354396" y="835685"/>
                    </a:lnTo>
                    <a:cubicBezTo>
                      <a:pt x="3352377" y="838422"/>
                      <a:pt x="3349687" y="840160"/>
                      <a:pt x="3346783" y="840603"/>
                    </a:cubicBezTo>
                    <a:lnTo>
                      <a:pt x="3262436" y="853765"/>
                    </a:lnTo>
                    <a:cubicBezTo>
                      <a:pt x="3261927" y="853847"/>
                      <a:pt x="3261435" y="853880"/>
                      <a:pt x="3260926" y="853880"/>
                    </a:cubicBezTo>
                    <a:lnTo>
                      <a:pt x="3222262" y="853880"/>
                    </a:lnTo>
                    <a:cubicBezTo>
                      <a:pt x="3209139" y="853880"/>
                      <a:pt x="3204727" y="876567"/>
                      <a:pt x="3216292" y="884599"/>
                    </a:cubicBezTo>
                    <a:lnTo>
                      <a:pt x="3245852" y="905155"/>
                    </a:lnTo>
                    <a:cubicBezTo>
                      <a:pt x="3249936" y="908007"/>
                      <a:pt x="3252495" y="913531"/>
                      <a:pt x="3252495" y="919547"/>
                    </a:cubicBezTo>
                    <a:lnTo>
                      <a:pt x="3252495" y="946118"/>
                    </a:lnTo>
                    <a:lnTo>
                      <a:pt x="3130450" y="913728"/>
                    </a:lnTo>
                    <a:cubicBezTo>
                      <a:pt x="3127662" y="912990"/>
                      <a:pt x="3124775" y="913482"/>
                      <a:pt x="3122233" y="915137"/>
                    </a:cubicBezTo>
                    <a:lnTo>
                      <a:pt x="3093985" y="933546"/>
                    </a:lnTo>
                    <a:lnTo>
                      <a:pt x="3177480" y="954134"/>
                    </a:lnTo>
                    <a:cubicBezTo>
                      <a:pt x="3178481" y="954380"/>
                      <a:pt x="3179449" y="954773"/>
                      <a:pt x="3180368" y="955331"/>
                    </a:cubicBezTo>
                    <a:lnTo>
                      <a:pt x="3259614" y="1002245"/>
                    </a:lnTo>
                    <a:cubicBezTo>
                      <a:pt x="3262419" y="1003901"/>
                      <a:pt x="3264650" y="1006835"/>
                      <a:pt x="3265897" y="1010474"/>
                    </a:cubicBezTo>
                    <a:lnTo>
                      <a:pt x="3279906" y="1051388"/>
                    </a:lnTo>
                    <a:cubicBezTo>
                      <a:pt x="3283367" y="1061519"/>
                      <a:pt x="3278200" y="1073075"/>
                      <a:pt x="3269686" y="1074239"/>
                    </a:cubicBezTo>
                    <a:lnTo>
                      <a:pt x="3177874" y="1086779"/>
                    </a:lnTo>
                    <a:cubicBezTo>
                      <a:pt x="3175578" y="1087090"/>
                      <a:pt x="3173264" y="1086582"/>
                      <a:pt x="3171182" y="1085320"/>
                    </a:cubicBezTo>
                    <a:lnTo>
                      <a:pt x="3123840" y="1056519"/>
                    </a:lnTo>
                    <a:lnTo>
                      <a:pt x="3045741" y="1008998"/>
                    </a:lnTo>
                    <a:lnTo>
                      <a:pt x="3062342" y="1049389"/>
                    </a:lnTo>
                    <a:cubicBezTo>
                      <a:pt x="3065786" y="1057765"/>
                      <a:pt x="3062998" y="1068158"/>
                      <a:pt x="3056305" y="1071993"/>
                    </a:cubicBezTo>
                    <a:lnTo>
                      <a:pt x="2992922" y="1108220"/>
                    </a:lnTo>
                    <a:lnTo>
                      <a:pt x="3160601" y="1111023"/>
                    </a:lnTo>
                    <a:lnTo>
                      <a:pt x="3250182" y="1115219"/>
                    </a:lnTo>
                    <a:lnTo>
                      <a:pt x="3077909" y="1187885"/>
                    </a:lnTo>
                    <a:lnTo>
                      <a:pt x="2906604" y="1251798"/>
                    </a:lnTo>
                    <a:cubicBezTo>
                      <a:pt x="2905965" y="1252044"/>
                      <a:pt x="2905309" y="1252208"/>
                      <a:pt x="2904636" y="1252323"/>
                    </a:cubicBezTo>
                    <a:lnTo>
                      <a:pt x="2720340" y="1281386"/>
                    </a:lnTo>
                    <a:cubicBezTo>
                      <a:pt x="2719831" y="1281468"/>
                      <a:pt x="2719322" y="1281501"/>
                      <a:pt x="2718814" y="1281501"/>
                    </a:cubicBezTo>
                    <a:lnTo>
                      <a:pt x="2650657" y="1281501"/>
                    </a:lnTo>
                    <a:cubicBezTo>
                      <a:pt x="2649147" y="1281501"/>
                      <a:pt x="2647654" y="1281845"/>
                      <a:pt x="2646243" y="1282533"/>
                    </a:cubicBezTo>
                    <a:lnTo>
                      <a:pt x="2583532" y="1312793"/>
                    </a:lnTo>
                    <a:cubicBezTo>
                      <a:pt x="2582351" y="1313367"/>
                      <a:pt x="2581252" y="1314154"/>
                      <a:pt x="2580268" y="1315137"/>
                    </a:cubicBezTo>
                    <a:lnTo>
                      <a:pt x="2496181" y="1398606"/>
                    </a:lnTo>
                    <a:cubicBezTo>
                      <a:pt x="2495050" y="1399720"/>
                      <a:pt x="2493786" y="1400589"/>
                      <a:pt x="2492442" y="1401163"/>
                    </a:cubicBezTo>
                    <a:lnTo>
                      <a:pt x="2358275" y="1458306"/>
                    </a:lnTo>
                    <a:cubicBezTo>
                      <a:pt x="2357209" y="1458764"/>
                      <a:pt x="2356077" y="1459027"/>
                      <a:pt x="2354962" y="1459109"/>
                    </a:cubicBezTo>
                    <a:lnTo>
                      <a:pt x="2313902" y="1461731"/>
                    </a:lnTo>
                    <a:cubicBezTo>
                      <a:pt x="2313313" y="1461764"/>
                      <a:pt x="2312738" y="1461863"/>
                      <a:pt x="2312164" y="1461994"/>
                    </a:cubicBezTo>
                    <a:lnTo>
                      <a:pt x="2228029" y="1482746"/>
                    </a:lnTo>
                    <a:lnTo>
                      <a:pt x="2139170" y="1500318"/>
                    </a:lnTo>
                    <a:cubicBezTo>
                      <a:pt x="2137185" y="1500712"/>
                      <a:pt x="2135298" y="1501712"/>
                      <a:pt x="2133674" y="1503236"/>
                    </a:cubicBezTo>
                    <a:lnTo>
                      <a:pt x="2086235" y="1547724"/>
                    </a:lnTo>
                    <a:cubicBezTo>
                      <a:pt x="2082954" y="1550790"/>
                      <a:pt x="2081018" y="1555707"/>
                      <a:pt x="2081018" y="1560953"/>
                    </a:cubicBezTo>
                    <a:lnTo>
                      <a:pt x="2081018" y="1604080"/>
                    </a:lnTo>
                    <a:cubicBezTo>
                      <a:pt x="2081018" y="1607851"/>
                      <a:pt x="2080018" y="1611506"/>
                      <a:pt x="2078164" y="1614424"/>
                    </a:cubicBezTo>
                    <a:lnTo>
                      <a:pt x="2048309" y="1661666"/>
                    </a:lnTo>
                    <a:cubicBezTo>
                      <a:pt x="2047160" y="1663485"/>
                      <a:pt x="2045734" y="1664944"/>
                      <a:pt x="2044110" y="1665977"/>
                    </a:cubicBezTo>
                    <a:lnTo>
                      <a:pt x="1954594" y="1722857"/>
                    </a:lnTo>
                    <a:cubicBezTo>
                      <a:pt x="1948311" y="1726841"/>
                      <a:pt x="1945736" y="1736692"/>
                      <a:pt x="1948853" y="1744790"/>
                    </a:cubicBezTo>
                    <a:lnTo>
                      <a:pt x="1965568" y="1788246"/>
                    </a:lnTo>
                    <a:cubicBezTo>
                      <a:pt x="1967389" y="1792966"/>
                      <a:pt x="1967323" y="1798540"/>
                      <a:pt x="1965420" y="1803195"/>
                    </a:cubicBezTo>
                    <a:lnTo>
                      <a:pt x="1940897" y="1862846"/>
                    </a:lnTo>
                    <a:lnTo>
                      <a:pt x="1912075" y="1935496"/>
                    </a:lnTo>
                    <a:cubicBezTo>
                      <a:pt x="1910008" y="1940692"/>
                      <a:pt x="1905957" y="1944069"/>
                      <a:pt x="1901462" y="1944347"/>
                    </a:cubicBezTo>
                    <a:lnTo>
                      <a:pt x="1822790" y="1949265"/>
                    </a:lnTo>
                    <a:cubicBezTo>
                      <a:pt x="1820411" y="1949412"/>
                      <a:pt x="1818065" y="1948691"/>
                      <a:pt x="1815999" y="1947183"/>
                    </a:cubicBezTo>
                    <a:lnTo>
                      <a:pt x="1727861" y="1883106"/>
                    </a:lnTo>
                    <a:cubicBezTo>
                      <a:pt x="1725974" y="1881729"/>
                      <a:pt x="1723842" y="1881008"/>
                      <a:pt x="1721677" y="1881008"/>
                    </a:cubicBezTo>
                    <a:lnTo>
                      <a:pt x="1599633" y="1881008"/>
                    </a:lnTo>
                    <a:cubicBezTo>
                      <a:pt x="1597483" y="1881008"/>
                      <a:pt x="1595367" y="1880303"/>
                      <a:pt x="1593498" y="1878943"/>
                    </a:cubicBezTo>
                    <a:lnTo>
                      <a:pt x="1537035" y="1838225"/>
                    </a:lnTo>
                    <a:cubicBezTo>
                      <a:pt x="1535264" y="1836946"/>
                      <a:pt x="1533755" y="1835143"/>
                      <a:pt x="1532639" y="1832947"/>
                    </a:cubicBezTo>
                    <a:lnTo>
                      <a:pt x="1494320" y="1757822"/>
                    </a:lnTo>
                    <a:cubicBezTo>
                      <a:pt x="1493451" y="1756101"/>
                      <a:pt x="1492335" y="1754625"/>
                      <a:pt x="1491023" y="1753445"/>
                    </a:cubicBezTo>
                    <a:lnTo>
                      <a:pt x="1382036" y="1654666"/>
                    </a:lnTo>
                    <a:cubicBezTo>
                      <a:pt x="1380970" y="1653699"/>
                      <a:pt x="1380035" y="1652535"/>
                      <a:pt x="1379248" y="1651191"/>
                    </a:cubicBezTo>
                    <a:lnTo>
                      <a:pt x="1350360" y="1602245"/>
                    </a:lnTo>
                    <a:cubicBezTo>
                      <a:pt x="1348999" y="1599933"/>
                      <a:pt x="1348130" y="1597179"/>
                      <a:pt x="1347867" y="1594294"/>
                    </a:cubicBezTo>
                    <a:lnTo>
                      <a:pt x="1342093" y="1532217"/>
                    </a:lnTo>
                    <a:cubicBezTo>
                      <a:pt x="1341650" y="1527415"/>
                      <a:pt x="1339583" y="1523120"/>
                      <a:pt x="1336450" y="1520481"/>
                    </a:cubicBezTo>
                    <a:lnTo>
                      <a:pt x="1261124" y="1457027"/>
                    </a:lnTo>
                    <a:cubicBezTo>
                      <a:pt x="1255793" y="1452536"/>
                      <a:pt x="1253890" y="1443635"/>
                      <a:pt x="1256646" y="1436225"/>
                    </a:cubicBezTo>
                    <a:lnTo>
                      <a:pt x="1269555" y="1401655"/>
                    </a:lnTo>
                    <a:cubicBezTo>
                      <a:pt x="1272475" y="1393819"/>
                      <a:pt x="1270146" y="1384410"/>
                      <a:pt x="1264257" y="1380230"/>
                    </a:cubicBezTo>
                    <a:lnTo>
                      <a:pt x="1246852" y="1367870"/>
                    </a:lnTo>
                    <a:cubicBezTo>
                      <a:pt x="1239897" y="1362936"/>
                      <a:pt x="1238142" y="1351003"/>
                      <a:pt x="1243227" y="1343102"/>
                    </a:cubicBezTo>
                    <a:lnTo>
                      <a:pt x="1292799" y="1266043"/>
                    </a:lnTo>
                    <a:cubicBezTo>
                      <a:pt x="1294522" y="1263371"/>
                      <a:pt x="1296868" y="1261469"/>
                      <a:pt x="1299476" y="1260633"/>
                    </a:cubicBezTo>
                    <a:lnTo>
                      <a:pt x="1388286" y="1232324"/>
                    </a:lnTo>
                    <a:cubicBezTo>
                      <a:pt x="1390664" y="1231570"/>
                      <a:pt x="1392813" y="1229931"/>
                      <a:pt x="1394486" y="1227620"/>
                    </a:cubicBezTo>
                    <a:lnTo>
                      <a:pt x="1415073" y="1199147"/>
                    </a:lnTo>
                    <a:cubicBezTo>
                      <a:pt x="1416468" y="1197229"/>
                      <a:pt x="1417468" y="1194885"/>
                      <a:pt x="1418026" y="1192360"/>
                    </a:cubicBezTo>
                    <a:lnTo>
                      <a:pt x="1424817" y="1160724"/>
                    </a:lnTo>
                    <a:cubicBezTo>
                      <a:pt x="1427491" y="1148282"/>
                      <a:pt x="1418469" y="1136939"/>
                      <a:pt x="1408938" y="1140758"/>
                    </a:cubicBezTo>
                    <a:lnTo>
                      <a:pt x="1357480" y="1161297"/>
                    </a:lnTo>
                    <a:lnTo>
                      <a:pt x="1323786" y="1173591"/>
                    </a:lnTo>
                    <a:cubicBezTo>
                      <a:pt x="1323278" y="1173772"/>
                      <a:pt x="1322753" y="1173919"/>
                      <a:pt x="1322244" y="1174018"/>
                    </a:cubicBezTo>
                    <a:lnTo>
                      <a:pt x="1268178" y="1184541"/>
                    </a:lnTo>
                    <a:cubicBezTo>
                      <a:pt x="1266488" y="1184869"/>
                      <a:pt x="1264749" y="1184754"/>
                      <a:pt x="1263092" y="1184181"/>
                    </a:cubicBezTo>
                    <a:lnTo>
                      <a:pt x="1195935" y="1161347"/>
                    </a:lnTo>
                    <a:cubicBezTo>
                      <a:pt x="1190866" y="1159625"/>
                      <a:pt x="1187143" y="1154019"/>
                      <a:pt x="1186585" y="1147282"/>
                    </a:cubicBezTo>
                    <a:lnTo>
                      <a:pt x="1183435" y="1109007"/>
                    </a:lnTo>
                    <a:cubicBezTo>
                      <a:pt x="1183091" y="1104876"/>
                      <a:pt x="1183977" y="1100745"/>
                      <a:pt x="1185912" y="1097434"/>
                    </a:cubicBezTo>
                    <a:lnTo>
                      <a:pt x="1204481" y="1065600"/>
                    </a:lnTo>
                    <a:cubicBezTo>
                      <a:pt x="1206811" y="1061601"/>
                      <a:pt x="1210436" y="1059207"/>
                      <a:pt x="1214324" y="1059109"/>
                    </a:cubicBezTo>
                    <a:lnTo>
                      <a:pt x="1264716" y="1057880"/>
                    </a:lnTo>
                    <a:cubicBezTo>
                      <a:pt x="1265307" y="1057880"/>
                      <a:pt x="1265914" y="1057913"/>
                      <a:pt x="1266504" y="1057994"/>
                    </a:cubicBezTo>
                    <a:lnTo>
                      <a:pt x="1396537" y="1078812"/>
                    </a:lnTo>
                    <a:lnTo>
                      <a:pt x="1286287" y="1027112"/>
                    </a:lnTo>
                    <a:lnTo>
                      <a:pt x="1234205" y="1000704"/>
                    </a:lnTo>
                    <a:cubicBezTo>
                      <a:pt x="1232204" y="999688"/>
                      <a:pt x="1230039" y="999360"/>
                      <a:pt x="1227923" y="999721"/>
                    </a:cubicBezTo>
                    <a:lnTo>
                      <a:pt x="1169591" y="1009867"/>
                    </a:lnTo>
                    <a:cubicBezTo>
                      <a:pt x="1167786" y="1010179"/>
                      <a:pt x="1165949" y="1009982"/>
                      <a:pt x="1164210" y="1009294"/>
                    </a:cubicBezTo>
                    <a:lnTo>
                      <a:pt x="1136308" y="998212"/>
                    </a:lnTo>
                    <a:cubicBezTo>
                      <a:pt x="1126727" y="994409"/>
                      <a:pt x="1124218" y="978362"/>
                      <a:pt x="1131928" y="970051"/>
                    </a:cubicBezTo>
                    <a:lnTo>
                      <a:pt x="1171690" y="927136"/>
                    </a:lnTo>
                    <a:cubicBezTo>
                      <a:pt x="1178334" y="919957"/>
                      <a:pt x="1177563" y="906466"/>
                      <a:pt x="1170165" y="900647"/>
                    </a:cubicBezTo>
                    <a:lnTo>
                      <a:pt x="1147118" y="882501"/>
                    </a:lnTo>
                    <a:cubicBezTo>
                      <a:pt x="1146494" y="882009"/>
                      <a:pt x="1145904" y="881452"/>
                      <a:pt x="1145362" y="880829"/>
                    </a:cubicBezTo>
                    <a:lnTo>
                      <a:pt x="1095642" y="824473"/>
                    </a:lnTo>
                    <a:lnTo>
                      <a:pt x="1019529" y="740037"/>
                    </a:lnTo>
                    <a:cubicBezTo>
                      <a:pt x="1018217" y="738578"/>
                      <a:pt x="1016691" y="737496"/>
                      <a:pt x="1015034" y="736841"/>
                    </a:cubicBezTo>
                    <a:lnTo>
                      <a:pt x="946040" y="709253"/>
                    </a:lnTo>
                    <a:cubicBezTo>
                      <a:pt x="940758" y="707138"/>
                      <a:pt x="937149" y="700811"/>
                      <a:pt x="937149" y="693647"/>
                    </a:cubicBezTo>
                    <a:lnTo>
                      <a:pt x="937149" y="683943"/>
                    </a:lnTo>
                    <a:cubicBezTo>
                      <a:pt x="937149" y="676256"/>
                      <a:pt x="932999" y="669600"/>
                      <a:pt x="927192" y="667978"/>
                    </a:cubicBezTo>
                    <a:lnTo>
                      <a:pt x="768239" y="623539"/>
                    </a:lnTo>
                    <a:cubicBezTo>
                      <a:pt x="767534" y="623342"/>
                      <a:pt x="766812" y="623227"/>
                      <a:pt x="766074" y="623178"/>
                    </a:cubicBezTo>
                    <a:lnTo>
                      <a:pt x="632022" y="616261"/>
                    </a:lnTo>
                    <a:cubicBezTo>
                      <a:pt x="631776" y="616261"/>
                      <a:pt x="631530" y="616244"/>
                      <a:pt x="631284" y="616261"/>
                    </a:cubicBezTo>
                    <a:lnTo>
                      <a:pt x="461685" y="620440"/>
                    </a:lnTo>
                    <a:lnTo>
                      <a:pt x="307391" y="625965"/>
                    </a:lnTo>
                    <a:cubicBezTo>
                      <a:pt x="306128" y="626014"/>
                      <a:pt x="304865" y="625817"/>
                      <a:pt x="303651" y="625375"/>
                    </a:cubicBezTo>
                    <a:lnTo>
                      <a:pt x="232409" y="599639"/>
                    </a:lnTo>
                    <a:cubicBezTo>
                      <a:pt x="232130" y="599541"/>
                      <a:pt x="231851" y="599426"/>
                      <a:pt x="231589" y="599295"/>
                    </a:cubicBezTo>
                    <a:lnTo>
                      <a:pt x="169911" y="570969"/>
                    </a:lnTo>
                    <a:cubicBezTo>
                      <a:pt x="157362" y="565199"/>
                      <a:pt x="159379" y="541463"/>
                      <a:pt x="172601" y="539365"/>
                    </a:cubicBezTo>
                    <a:lnTo>
                      <a:pt x="286525" y="521334"/>
                    </a:lnTo>
                    <a:cubicBezTo>
                      <a:pt x="286935" y="521268"/>
                      <a:pt x="287329" y="521236"/>
                      <a:pt x="287739" y="521219"/>
                    </a:cubicBezTo>
                    <a:lnTo>
                      <a:pt x="415754" y="517039"/>
                    </a:lnTo>
                    <a:lnTo>
                      <a:pt x="143173" y="496139"/>
                    </a:lnTo>
                    <a:cubicBezTo>
                      <a:pt x="142664" y="496106"/>
                      <a:pt x="142156" y="496025"/>
                      <a:pt x="141663" y="495910"/>
                    </a:cubicBezTo>
                    <a:lnTo>
                      <a:pt x="0" y="462552"/>
                    </a:lnTo>
                    <a:lnTo>
                      <a:pt x="4643" y="440914"/>
                    </a:lnTo>
                    <a:cubicBezTo>
                      <a:pt x="6004" y="434554"/>
                      <a:pt x="10187" y="429882"/>
                      <a:pt x="15239" y="429079"/>
                    </a:cubicBezTo>
                    <a:lnTo>
                      <a:pt x="250371" y="391296"/>
                    </a:lnTo>
                    <a:lnTo>
                      <a:pt x="478515" y="351446"/>
                    </a:lnTo>
                    <a:cubicBezTo>
                      <a:pt x="481025" y="351004"/>
                      <a:pt x="483371" y="349610"/>
                      <a:pt x="485257" y="347414"/>
                    </a:cubicBezTo>
                    <a:lnTo>
                      <a:pt x="507632" y="321432"/>
                    </a:lnTo>
                    <a:lnTo>
                      <a:pt x="335359" y="290681"/>
                    </a:lnTo>
                    <a:lnTo>
                      <a:pt x="389180" y="259306"/>
                    </a:lnTo>
                    <a:cubicBezTo>
                      <a:pt x="390050" y="258798"/>
                      <a:pt x="390968" y="258421"/>
                      <a:pt x="391903" y="258175"/>
                    </a:cubicBezTo>
                    <a:lnTo>
                      <a:pt x="612600" y="201426"/>
                    </a:lnTo>
                    <a:cubicBezTo>
                      <a:pt x="613076" y="201311"/>
                      <a:pt x="613551" y="201213"/>
                      <a:pt x="614027" y="201164"/>
                    </a:cubicBezTo>
                    <a:lnTo>
                      <a:pt x="705183" y="191460"/>
                    </a:lnTo>
                    <a:lnTo>
                      <a:pt x="677625" y="155118"/>
                    </a:lnTo>
                    <a:lnTo>
                      <a:pt x="828818" y="132825"/>
                    </a:lnTo>
                    <a:cubicBezTo>
                      <a:pt x="829081" y="132792"/>
                      <a:pt x="829360" y="132760"/>
                      <a:pt x="829622" y="132743"/>
                    </a:cubicBezTo>
                    <a:lnTo>
                      <a:pt x="1026763" y="120187"/>
                    </a:lnTo>
                    <a:lnTo>
                      <a:pt x="1220131" y="118810"/>
                    </a:lnTo>
                    <a:cubicBezTo>
                      <a:pt x="1221377" y="118810"/>
                      <a:pt x="1222608" y="119023"/>
                      <a:pt x="1223805" y="119482"/>
                    </a:cubicBezTo>
                    <a:lnTo>
                      <a:pt x="1287862" y="144168"/>
                    </a:lnTo>
                    <a:cubicBezTo>
                      <a:pt x="1289880" y="144939"/>
                      <a:pt x="1291996" y="145054"/>
                      <a:pt x="1294046" y="144496"/>
                    </a:cubicBezTo>
                    <a:lnTo>
                      <a:pt x="1458642" y="99844"/>
                    </a:lnTo>
                    <a:cubicBezTo>
                      <a:pt x="1460135" y="99434"/>
                      <a:pt x="1461677" y="99385"/>
                      <a:pt x="1463186" y="99697"/>
                    </a:cubicBezTo>
                    <a:lnTo>
                      <a:pt x="1611919" y="129858"/>
                    </a:lnTo>
                    <a:cubicBezTo>
                      <a:pt x="1612312" y="129940"/>
                      <a:pt x="1612706" y="129989"/>
                      <a:pt x="1613116" y="130022"/>
                    </a:cubicBezTo>
                    <a:lnTo>
                      <a:pt x="1701516" y="136923"/>
                    </a:lnTo>
                    <a:cubicBezTo>
                      <a:pt x="1701910" y="136956"/>
                      <a:pt x="1702287" y="137005"/>
                      <a:pt x="1702681" y="137087"/>
                    </a:cubicBezTo>
                    <a:lnTo>
                      <a:pt x="1835322" y="163527"/>
                    </a:lnTo>
                    <a:lnTo>
                      <a:pt x="1697382" y="122842"/>
                    </a:lnTo>
                    <a:cubicBezTo>
                      <a:pt x="1690083" y="120695"/>
                      <a:pt x="1685835" y="110827"/>
                      <a:pt x="1688246" y="101664"/>
                    </a:cubicBezTo>
                    <a:lnTo>
                      <a:pt x="1690509" y="93025"/>
                    </a:lnTo>
                    <a:cubicBezTo>
                      <a:pt x="1691986" y="87386"/>
                      <a:pt x="1695726" y="83239"/>
                      <a:pt x="1700253" y="8220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08" name="Freeform 1507">
                <a:extLst>
                  <a:ext uri="{FF2B5EF4-FFF2-40B4-BE49-F238E27FC236}">
                    <a16:creationId xmlns:a16="http://schemas.microsoft.com/office/drawing/2014/main" id="{F91211B4-888A-B1E8-1DA7-38384C970CD5}"/>
                  </a:ext>
                </a:extLst>
              </p:cNvPr>
              <p:cNvSpPr/>
              <p:nvPr/>
            </p:nvSpPr>
            <p:spPr>
              <a:xfrm>
                <a:off x="3608826" y="2382747"/>
                <a:ext cx="3909302" cy="1957969"/>
              </a:xfrm>
              <a:custGeom>
                <a:avLst/>
                <a:gdLst>
                  <a:gd name="connsiteX0" fmla="*/ 1827317 w 3909302"/>
                  <a:gd name="connsiteY0" fmla="*/ 1957969 h 1957969"/>
                  <a:gd name="connsiteX1" fmla="*/ 1818623 w 3909302"/>
                  <a:gd name="connsiteY1" fmla="*/ 1955051 h 1957969"/>
                  <a:gd name="connsiteX2" fmla="*/ 1730485 w 3909302"/>
                  <a:gd name="connsiteY2" fmla="*/ 1890975 h 1957969"/>
                  <a:gd name="connsiteX3" fmla="*/ 1726827 w 3909302"/>
                  <a:gd name="connsiteY3" fmla="*/ 1889712 h 1957969"/>
                  <a:gd name="connsiteX4" fmla="*/ 1604783 w 3909302"/>
                  <a:gd name="connsiteY4" fmla="*/ 1889712 h 1957969"/>
                  <a:gd name="connsiteX5" fmla="*/ 1596122 w 3909302"/>
                  <a:gd name="connsiteY5" fmla="*/ 1886827 h 1957969"/>
                  <a:gd name="connsiteX6" fmla="*/ 1539660 w 3909302"/>
                  <a:gd name="connsiteY6" fmla="*/ 1846109 h 1957969"/>
                  <a:gd name="connsiteX7" fmla="*/ 1533951 w 3909302"/>
                  <a:gd name="connsiteY7" fmla="*/ 1839290 h 1957969"/>
                  <a:gd name="connsiteX8" fmla="*/ 1495632 w 3909302"/>
                  <a:gd name="connsiteY8" fmla="*/ 1764165 h 1957969"/>
                  <a:gd name="connsiteX9" fmla="*/ 1493270 w 3909302"/>
                  <a:gd name="connsiteY9" fmla="*/ 1761002 h 1957969"/>
                  <a:gd name="connsiteX10" fmla="*/ 1384300 w 3909302"/>
                  <a:gd name="connsiteY10" fmla="*/ 1662223 h 1957969"/>
                  <a:gd name="connsiteX11" fmla="*/ 1380707 w 3909302"/>
                  <a:gd name="connsiteY11" fmla="*/ 1657781 h 1957969"/>
                  <a:gd name="connsiteX12" fmla="*/ 1351820 w 3909302"/>
                  <a:gd name="connsiteY12" fmla="*/ 1608801 h 1957969"/>
                  <a:gd name="connsiteX13" fmla="*/ 1348752 w 3909302"/>
                  <a:gd name="connsiteY13" fmla="*/ 1599064 h 1957969"/>
                  <a:gd name="connsiteX14" fmla="*/ 1342978 w 3909302"/>
                  <a:gd name="connsiteY14" fmla="*/ 1536988 h 1957969"/>
                  <a:gd name="connsiteX15" fmla="*/ 1338844 w 3909302"/>
                  <a:gd name="connsiteY15" fmla="*/ 1528152 h 1957969"/>
                  <a:gd name="connsiteX16" fmla="*/ 1263518 w 3909302"/>
                  <a:gd name="connsiteY16" fmla="*/ 1464682 h 1957969"/>
                  <a:gd name="connsiteX17" fmla="*/ 1257777 w 3909302"/>
                  <a:gd name="connsiteY17" fmla="*/ 1439094 h 1957969"/>
                  <a:gd name="connsiteX18" fmla="*/ 1270703 w 3909302"/>
                  <a:gd name="connsiteY18" fmla="*/ 1404523 h 1957969"/>
                  <a:gd name="connsiteX19" fmla="*/ 1266947 w 3909302"/>
                  <a:gd name="connsiteY19" fmla="*/ 1388115 h 1957969"/>
                  <a:gd name="connsiteX20" fmla="*/ 1249542 w 3909302"/>
                  <a:gd name="connsiteY20" fmla="*/ 1375755 h 1957969"/>
                  <a:gd name="connsiteX21" fmla="*/ 1244785 w 3909302"/>
                  <a:gd name="connsiteY21" fmla="*/ 1345151 h 1957969"/>
                  <a:gd name="connsiteX22" fmla="*/ 1294341 w 3909302"/>
                  <a:gd name="connsiteY22" fmla="*/ 1268092 h 1957969"/>
                  <a:gd name="connsiteX23" fmla="*/ 1303347 w 3909302"/>
                  <a:gd name="connsiteY23" fmla="*/ 1260912 h 1957969"/>
                  <a:gd name="connsiteX24" fmla="*/ 1392157 w 3909302"/>
                  <a:gd name="connsiteY24" fmla="*/ 1232603 h 1957969"/>
                  <a:gd name="connsiteX25" fmla="*/ 1396160 w 3909302"/>
                  <a:gd name="connsiteY25" fmla="*/ 1229488 h 1957969"/>
                  <a:gd name="connsiteX26" fmla="*/ 1416762 w 3909302"/>
                  <a:gd name="connsiteY26" fmla="*/ 1201015 h 1957969"/>
                  <a:gd name="connsiteX27" fmla="*/ 1418994 w 3909302"/>
                  <a:gd name="connsiteY27" fmla="*/ 1195835 h 1957969"/>
                  <a:gd name="connsiteX28" fmla="*/ 1425768 w 3909302"/>
                  <a:gd name="connsiteY28" fmla="*/ 1164199 h 1957969"/>
                  <a:gd name="connsiteX29" fmla="*/ 1421897 w 3909302"/>
                  <a:gd name="connsiteY29" fmla="*/ 1150282 h 1957969"/>
                  <a:gd name="connsiteX30" fmla="*/ 1415697 w 3909302"/>
                  <a:gd name="connsiteY30" fmla="*/ 1149102 h 1957969"/>
                  <a:gd name="connsiteX31" fmla="*/ 1364238 w 3909302"/>
                  <a:gd name="connsiteY31" fmla="*/ 1169641 h 1957969"/>
                  <a:gd name="connsiteX32" fmla="*/ 1330429 w 3909302"/>
                  <a:gd name="connsiteY32" fmla="*/ 1181984 h 1957969"/>
                  <a:gd name="connsiteX33" fmla="*/ 1328199 w 3909302"/>
                  <a:gd name="connsiteY33" fmla="*/ 1182591 h 1957969"/>
                  <a:gd name="connsiteX34" fmla="*/ 1274148 w 3909302"/>
                  <a:gd name="connsiteY34" fmla="*/ 1193114 h 1957969"/>
                  <a:gd name="connsiteX35" fmla="*/ 1266832 w 3909302"/>
                  <a:gd name="connsiteY35" fmla="*/ 1192590 h 1957969"/>
                  <a:gd name="connsiteX36" fmla="*/ 1199691 w 3909302"/>
                  <a:gd name="connsiteY36" fmla="*/ 1169772 h 1957969"/>
                  <a:gd name="connsiteX37" fmla="*/ 1187438 w 3909302"/>
                  <a:gd name="connsiteY37" fmla="*/ 1151987 h 1957969"/>
                  <a:gd name="connsiteX38" fmla="*/ 1184288 w 3909302"/>
                  <a:gd name="connsiteY38" fmla="*/ 1113711 h 1957969"/>
                  <a:gd name="connsiteX39" fmla="*/ 1187339 w 3909302"/>
                  <a:gd name="connsiteY39" fmla="*/ 1099630 h 1957969"/>
                  <a:gd name="connsiteX40" fmla="*/ 1205908 w 3909302"/>
                  <a:gd name="connsiteY40" fmla="*/ 1067797 h 1957969"/>
                  <a:gd name="connsiteX41" fmla="*/ 1219359 w 3909302"/>
                  <a:gd name="connsiteY41" fmla="*/ 1059175 h 1957969"/>
                  <a:gd name="connsiteX42" fmla="*/ 1269752 w 3909302"/>
                  <a:gd name="connsiteY42" fmla="*/ 1057945 h 1957969"/>
                  <a:gd name="connsiteX43" fmla="*/ 1272360 w 3909302"/>
                  <a:gd name="connsiteY43" fmla="*/ 1058126 h 1957969"/>
                  <a:gd name="connsiteX44" fmla="*/ 1372194 w 3909302"/>
                  <a:gd name="connsiteY44" fmla="*/ 1074108 h 1957969"/>
                  <a:gd name="connsiteX45" fmla="*/ 1289584 w 3909302"/>
                  <a:gd name="connsiteY45" fmla="*/ 1035373 h 1957969"/>
                  <a:gd name="connsiteX46" fmla="*/ 1237387 w 3909302"/>
                  <a:gd name="connsiteY46" fmla="*/ 1008916 h 1957969"/>
                  <a:gd name="connsiteX47" fmla="*/ 1233795 w 3909302"/>
                  <a:gd name="connsiteY47" fmla="*/ 1008326 h 1957969"/>
                  <a:gd name="connsiteX48" fmla="*/ 1175463 w 3909302"/>
                  <a:gd name="connsiteY48" fmla="*/ 1018473 h 1957969"/>
                  <a:gd name="connsiteX49" fmla="*/ 1167753 w 3909302"/>
                  <a:gd name="connsiteY49" fmla="*/ 1017670 h 1957969"/>
                  <a:gd name="connsiteX50" fmla="*/ 1139834 w 3909302"/>
                  <a:gd name="connsiteY50" fmla="*/ 1006589 h 1957969"/>
                  <a:gd name="connsiteX51" fmla="*/ 1128827 w 3909302"/>
                  <a:gd name="connsiteY51" fmla="*/ 992557 h 1957969"/>
                  <a:gd name="connsiteX52" fmla="*/ 1133879 w 3909302"/>
                  <a:gd name="connsiteY52" fmla="*/ 971510 h 1957969"/>
                  <a:gd name="connsiteX53" fmla="*/ 1173642 w 3909302"/>
                  <a:gd name="connsiteY53" fmla="*/ 928579 h 1957969"/>
                  <a:gd name="connsiteX54" fmla="*/ 1176972 w 3909302"/>
                  <a:gd name="connsiteY54" fmla="*/ 917629 h 1957969"/>
                  <a:gd name="connsiteX55" fmla="*/ 1172609 w 3909302"/>
                  <a:gd name="connsiteY55" fmla="*/ 908384 h 1957969"/>
                  <a:gd name="connsiteX56" fmla="*/ 1149578 w 3909302"/>
                  <a:gd name="connsiteY56" fmla="*/ 890238 h 1957969"/>
                  <a:gd name="connsiteX57" fmla="*/ 1147248 w 3909302"/>
                  <a:gd name="connsiteY57" fmla="*/ 888025 h 1957969"/>
                  <a:gd name="connsiteX58" fmla="*/ 1097545 w 3909302"/>
                  <a:gd name="connsiteY58" fmla="*/ 831669 h 1957969"/>
                  <a:gd name="connsiteX59" fmla="*/ 1021464 w 3909302"/>
                  <a:gd name="connsiteY59" fmla="*/ 747266 h 1957969"/>
                  <a:gd name="connsiteX60" fmla="*/ 1018560 w 3909302"/>
                  <a:gd name="connsiteY60" fmla="*/ 745168 h 1957969"/>
                  <a:gd name="connsiteX61" fmla="*/ 949566 w 3909302"/>
                  <a:gd name="connsiteY61" fmla="*/ 717580 h 1957969"/>
                  <a:gd name="connsiteX62" fmla="*/ 937969 w 3909302"/>
                  <a:gd name="connsiteY62" fmla="*/ 697991 h 1957969"/>
                  <a:gd name="connsiteX63" fmla="*/ 937969 w 3909302"/>
                  <a:gd name="connsiteY63" fmla="*/ 688287 h 1957969"/>
                  <a:gd name="connsiteX64" fmla="*/ 931161 w 3909302"/>
                  <a:gd name="connsiteY64" fmla="*/ 676469 h 1957969"/>
                  <a:gd name="connsiteX65" fmla="*/ 772208 w 3909302"/>
                  <a:gd name="connsiteY65" fmla="*/ 632046 h 1957969"/>
                  <a:gd name="connsiteX66" fmla="*/ 770962 w 3909302"/>
                  <a:gd name="connsiteY66" fmla="*/ 631833 h 1957969"/>
                  <a:gd name="connsiteX67" fmla="*/ 636926 w 3909302"/>
                  <a:gd name="connsiteY67" fmla="*/ 624916 h 1957969"/>
                  <a:gd name="connsiteX68" fmla="*/ 466901 w 3909302"/>
                  <a:gd name="connsiteY68" fmla="*/ 629096 h 1957969"/>
                  <a:gd name="connsiteX69" fmla="*/ 312656 w 3909302"/>
                  <a:gd name="connsiteY69" fmla="*/ 634620 h 1957969"/>
                  <a:gd name="connsiteX70" fmla="*/ 307309 w 3909302"/>
                  <a:gd name="connsiteY70" fmla="*/ 633767 h 1957969"/>
                  <a:gd name="connsiteX71" fmla="*/ 234902 w 3909302"/>
                  <a:gd name="connsiteY71" fmla="*/ 607556 h 1957969"/>
                  <a:gd name="connsiteX72" fmla="*/ 173207 w 3909302"/>
                  <a:gd name="connsiteY72" fmla="*/ 579214 h 1957969"/>
                  <a:gd name="connsiteX73" fmla="*/ 162545 w 3909302"/>
                  <a:gd name="connsiteY73" fmla="*/ 556413 h 1957969"/>
                  <a:gd name="connsiteX74" fmla="*/ 177013 w 3909302"/>
                  <a:gd name="connsiteY74" fmla="*/ 539464 h 1957969"/>
                  <a:gd name="connsiteX75" fmla="*/ 290938 w 3909302"/>
                  <a:gd name="connsiteY75" fmla="*/ 521416 h 1957969"/>
                  <a:gd name="connsiteX76" fmla="*/ 292660 w 3909302"/>
                  <a:gd name="connsiteY76" fmla="*/ 521252 h 1957969"/>
                  <a:gd name="connsiteX77" fmla="*/ 342035 w 3909302"/>
                  <a:gd name="connsiteY77" fmla="*/ 519646 h 1957969"/>
                  <a:gd name="connsiteX78" fmla="*/ 147946 w 3909302"/>
                  <a:gd name="connsiteY78" fmla="*/ 504762 h 1957969"/>
                  <a:gd name="connsiteX79" fmla="*/ 145780 w 3909302"/>
                  <a:gd name="connsiteY79" fmla="*/ 504417 h 1957969"/>
                  <a:gd name="connsiteX80" fmla="*/ 0 w 3909302"/>
                  <a:gd name="connsiteY80" fmla="*/ 470076 h 1957969"/>
                  <a:gd name="connsiteX81" fmla="*/ 5528 w 3909302"/>
                  <a:gd name="connsiteY81" fmla="*/ 444324 h 1957969"/>
                  <a:gd name="connsiteX82" fmla="*/ 19668 w 3909302"/>
                  <a:gd name="connsiteY82" fmla="*/ 429128 h 1957969"/>
                  <a:gd name="connsiteX83" fmla="*/ 254800 w 3909302"/>
                  <a:gd name="connsiteY83" fmla="*/ 391345 h 1957969"/>
                  <a:gd name="connsiteX84" fmla="*/ 482895 w 3909302"/>
                  <a:gd name="connsiteY84" fmla="*/ 351512 h 1957969"/>
                  <a:gd name="connsiteX85" fmla="*/ 487111 w 3909302"/>
                  <a:gd name="connsiteY85" fmla="*/ 348906 h 1957969"/>
                  <a:gd name="connsiteX86" fmla="*/ 504564 w 3909302"/>
                  <a:gd name="connsiteY86" fmla="*/ 328629 h 1957969"/>
                  <a:gd name="connsiteX87" fmla="*/ 328207 w 3909302"/>
                  <a:gd name="connsiteY87" fmla="*/ 297156 h 1957969"/>
                  <a:gd name="connsiteX88" fmla="*/ 392133 w 3909302"/>
                  <a:gd name="connsiteY88" fmla="*/ 259897 h 1957969"/>
                  <a:gd name="connsiteX89" fmla="*/ 395987 w 3909302"/>
                  <a:gd name="connsiteY89" fmla="*/ 258306 h 1957969"/>
                  <a:gd name="connsiteX90" fmla="*/ 616651 w 3909302"/>
                  <a:gd name="connsiteY90" fmla="*/ 201557 h 1957969"/>
                  <a:gd name="connsiteX91" fmla="*/ 618701 w 3909302"/>
                  <a:gd name="connsiteY91" fmla="*/ 201196 h 1957969"/>
                  <a:gd name="connsiteX92" fmla="*/ 702279 w 3909302"/>
                  <a:gd name="connsiteY92" fmla="*/ 192296 h 1957969"/>
                  <a:gd name="connsiteX93" fmla="*/ 674917 w 3909302"/>
                  <a:gd name="connsiteY93" fmla="*/ 156233 h 1957969"/>
                  <a:gd name="connsiteX94" fmla="*/ 834493 w 3909302"/>
                  <a:gd name="connsiteY94" fmla="*/ 132743 h 1957969"/>
                  <a:gd name="connsiteX95" fmla="*/ 1031602 w 3909302"/>
                  <a:gd name="connsiteY95" fmla="*/ 120187 h 1957969"/>
                  <a:gd name="connsiteX96" fmla="*/ 1225215 w 3909302"/>
                  <a:gd name="connsiteY96" fmla="*/ 118793 h 1957969"/>
                  <a:gd name="connsiteX97" fmla="*/ 1230448 w 3909302"/>
                  <a:gd name="connsiteY97" fmla="*/ 119761 h 1957969"/>
                  <a:gd name="connsiteX98" fmla="*/ 1294505 w 3909302"/>
                  <a:gd name="connsiteY98" fmla="*/ 144447 h 1957969"/>
                  <a:gd name="connsiteX99" fmla="*/ 1298032 w 3909302"/>
                  <a:gd name="connsiteY99" fmla="*/ 144644 h 1957969"/>
                  <a:gd name="connsiteX100" fmla="*/ 1462611 w 3909302"/>
                  <a:gd name="connsiteY100" fmla="*/ 99992 h 1957969"/>
                  <a:gd name="connsiteX101" fmla="*/ 1469124 w 3909302"/>
                  <a:gd name="connsiteY101" fmla="*/ 99779 h 1957969"/>
                  <a:gd name="connsiteX102" fmla="*/ 1617856 w 3909302"/>
                  <a:gd name="connsiteY102" fmla="*/ 129940 h 1957969"/>
                  <a:gd name="connsiteX103" fmla="*/ 1706929 w 3909302"/>
                  <a:gd name="connsiteY103" fmla="*/ 136923 h 1957969"/>
                  <a:gd name="connsiteX104" fmla="*/ 1708668 w 3909302"/>
                  <a:gd name="connsiteY104" fmla="*/ 137169 h 1957969"/>
                  <a:gd name="connsiteX105" fmla="*/ 1747775 w 3909302"/>
                  <a:gd name="connsiteY105" fmla="*/ 144955 h 1957969"/>
                  <a:gd name="connsiteX106" fmla="*/ 1701254 w 3909302"/>
                  <a:gd name="connsiteY106" fmla="*/ 131235 h 1957969"/>
                  <a:gd name="connsiteX107" fmla="*/ 1689164 w 3909302"/>
                  <a:gd name="connsiteY107" fmla="*/ 104844 h 1957969"/>
                  <a:gd name="connsiteX108" fmla="*/ 1691428 w 3909302"/>
                  <a:gd name="connsiteY108" fmla="*/ 96205 h 1957969"/>
                  <a:gd name="connsiteX109" fmla="*/ 1704387 w 3909302"/>
                  <a:gd name="connsiteY109" fmla="*/ 82288 h 1957969"/>
                  <a:gd name="connsiteX110" fmla="*/ 1909516 w 3909302"/>
                  <a:gd name="connsiteY110" fmla="*/ 35325 h 1957969"/>
                  <a:gd name="connsiteX111" fmla="*/ 1912846 w 3909302"/>
                  <a:gd name="connsiteY111" fmla="*/ 34964 h 1957969"/>
                  <a:gd name="connsiteX112" fmla="*/ 2132723 w 3909302"/>
                  <a:gd name="connsiteY112" fmla="*/ 37718 h 1957969"/>
                  <a:gd name="connsiteX113" fmla="*/ 2134674 w 3909302"/>
                  <a:gd name="connsiteY113" fmla="*/ 37390 h 1957969"/>
                  <a:gd name="connsiteX114" fmla="*/ 2214216 w 3909302"/>
                  <a:gd name="connsiteY114" fmla="*/ 9163 h 1957969"/>
                  <a:gd name="connsiteX115" fmla="*/ 2218449 w 3909302"/>
                  <a:gd name="connsiteY115" fmla="*/ 8327 h 1957969"/>
                  <a:gd name="connsiteX116" fmla="*/ 2442049 w 3909302"/>
                  <a:gd name="connsiteY116" fmla="*/ 0 h 1957969"/>
                  <a:gd name="connsiteX117" fmla="*/ 2951535 w 3909302"/>
                  <a:gd name="connsiteY117" fmla="*/ 9770 h 1957969"/>
                  <a:gd name="connsiteX118" fmla="*/ 2953552 w 3909302"/>
                  <a:gd name="connsiteY118" fmla="*/ 9950 h 1957969"/>
                  <a:gd name="connsiteX119" fmla="*/ 3277658 w 3909302"/>
                  <a:gd name="connsiteY119" fmla="*/ 63208 h 1957969"/>
                  <a:gd name="connsiteX120" fmla="*/ 3292258 w 3909302"/>
                  <a:gd name="connsiteY120" fmla="*/ 82354 h 1957969"/>
                  <a:gd name="connsiteX121" fmla="*/ 3279052 w 3909302"/>
                  <a:gd name="connsiteY121" fmla="*/ 103795 h 1957969"/>
                  <a:gd name="connsiteX122" fmla="*/ 3234696 w 3909302"/>
                  <a:gd name="connsiteY122" fmla="*/ 115745 h 1957969"/>
                  <a:gd name="connsiteX123" fmla="*/ 3231268 w 3909302"/>
                  <a:gd name="connsiteY123" fmla="*/ 116236 h 1957969"/>
                  <a:gd name="connsiteX124" fmla="*/ 2988984 w 3909302"/>
                  <a:gd name="connsiteY124" fmla="*/ 120416 h 1957969"/>
                  <a:gd name="connsiteX125" fmla="*/ 2662549 w 3909302"/>
                  <a:gd name="connsiteY125" fmla="*/ 127039 h 1957969"/>
                  <a:gd name="connsiteX126" fmla="*/ 2676049 w 3909302"/>
                  <a:gd name="connsiteY126" fmla="*/ 133497 h 1957969"/>
                  <a:gd name="connsiteX127" fmla="*/ 2678772 w 3909302"/>
                  <a:gd name="connsiteY127" fmla="*/ 134087 h 1957969"/>
                  <a:gd name="connsiteX128" fmla="*/ 2902766 w 3909302"/>
                  <a:gd name="connsiteY128" fmla="*/ 124449 h 1957969"/>
                  <a:gd name="connsiteX129" fmla="*/ 2905538 w 3909302"/>
                  <a:gd name="connsiteY129" fmla="*/ 124613 h 1957969"/>
                  <a:gd name="connsiteX130" fmla="*/ 3093493 w 3909302"/>
                  <a:gd name="connsiteY130" fmla="*/ 153545 h 1957969"/>
                  <a:gd name="connsiteX131" fmla="*/ 3095412 w 3909302"/>
                  <a:gd name="connsiteY131" fmla="*/ 153495 h 1957969"/>
                  <a:gd name="connsiteX132" fmla="*/ 3214142 w 3909302"/>
                  <a:gd name="connsiteY132" fmla="*/ 129416 h 1957969"/>
                  <a:gd name="connsiteX133" fmla="*/ 3224017 w 3909302"/>
                  <a:gd name="connsiteY133" fmla="*/ 131006 h 1957969"/>
                  <a:gd name="connsiteX134" fmla="*/ 3249345 w 3909302"/>
                  <a:gd name="connsiteY134" fmla="*/ 145086 h 1957969"/>
                  <a:gd name="connsiteX135" fmla="*/ 3259171 w 3909302"/>
                  <a:gd name="connsiteY135" fmla="*/ 162609 h 1957969"/>
                  <a:gd name="connsiteX136" fmla="*/ 3250658 w 3909302"/>
                  <a:gd name="connsiteY136" fmla="*/ 181805 h 1957969"/>
                  <a:gd name="connsiteX137" fmla="*/ 3221672 w 3909302"/>
                  <a:gd name="connsiteY137" fmla="*/ 201787 h 1957969"/>
                  <a:gd name="connsiteX138" fmla="*/ 3365467 w 3909302"/>
                  <a:gd name="connsiteY138" fmla="*/ 174723 h 1957969"/>
                  <a:gd name="connsiteX139" fmla="*/ 3674318 w 3909302"/>
                  <a:gd name="connsiteY139" fmla="*/ 142710 h 1957969"/>
                  <a:gd name="connsiteX140" fmla="*/ 3676959 w 3909302"/>
                  <a:gd name="connsiteY140" fmla="*/ 142677 h 1957969"/>
                  <a:gd name="connsiteX141" fmla="*/ 3862847 w 3909302"/>
                  <a:gd name="connsiteY141" fmla="*/ 159036 h 1957969"/>
                  <a:gd name="connsiteX142" fmla="*/ 3872460 w 3909302"/>
                  <a:gd name="connsiteY142" fmla="*/ 163724 h 1957969"/>
                  <a:gd name="connsiteX143" fmla="*/ 3909302 w 3909302"/>
                  <a:gd name="connsiteY143" fmla="*/ 201065 h 1957969"/>
                  <a:gd name="connsiteX144" fmla="*/ 3643545 w 3909302"/>
                  <a:gd name="connsiteY144" fmla="*/ 261159 h 1957969"/>
                  <a:gd name="connsiteX145" fmla="*/ 3641986 w 3909302"/>
                  <a:gd name="connsiteY145" fmla="*/ 261749 h 1957969"/>
                  <a:gd name="connsiteX146" fmla="*/ 3608489 w 3909302"/>
                  <a:gd name="connsiteY146" fmla="*/ 279583 h 1957969"/>
                  <a:gd name="connsiteX147" fmla="*/ 3602617 w 3909302"/>
                  <a:gd name="connsiteY147" fmla="*/ 281288 h 1957969"/>
                  <a:gd name="connsiteX148" fmla="*/ 3490514 w 3909302"/>
                  <a:gd name="connsiteY148" fmla="*/ 289042 h 1957969"/>
                  <a:gd name="connsiteX149" fmla="*/ 3507623 w 3909302"/>
                  <a:gd name="connsiteY149" fmla="*/ 289533 h 1957969"/>
                  <a:gd name="connsiteX150" fmla="*/ 3522813 w 3909302"/>
                  <a:gd name="connsiteY150" fmla="*/ 302073 h 1957969"/>
                  <a:gd name="connsiteX151" fmla="*/ 3516693 w 3909302"/>
                  <a:gd name="connsiteY151" fmla="*/ 327301 h 1957969"/>
                  <a:gd name="connsiteX152" fmla="*/ 3479113 w 3909302"/>
                  <a:gd name="connsiteY152" fmla="*/ 358020 h 1957969"/>
                  <a:gd name="connsiteX153" fmla="*/ 3431164 w 3909302"/>
                  <a:gd name="connsiteY153" fmla="*/ 406147 h 1957969"/>
                  <a:gd name="connsiteX154" fmla="*/ 3427539 w 3909302"/>
                  <a:gd name="connsiteY154" fmla="*/ 416441 h 1957969"/>
                  <a:gd name="connsiteX155" fmla="*/ 3429393 w 3909302"/>
                  <a:gd name="connsiteY155" fmla="*/ 490976 h 1957969"/>
                  <a:gd name="connsiteX156" fmla="*/ 3434167 w 3909302"/>
                  <a:gd name="connsiteY156" fmla="*/ 501401 h 1957969"/>
                  <a:gd name="connsiteX157" fmla="*/ 3462610 w 3909302"/>
                  <a:gd name="connsiteY157" fmla="*/ 521334 h 1957969"/>
                  <a:gd name="connsiteX158" fmla="*/ 3470025 w 3909302"/>
                  <a:gd name="connsiteY158" fmla="*/ 546315 h 1957969"/>
                  <a:gd name="connsiteX159" fmla="*/ 3454721 w 3909302"/>
                  <a:gd name="connsiteY159" fmla="*/ 559839 h 1957969"/>
                  <a:gd name="connsiteX160" fmla="*/ 3403524 w 3909302"/>
                  <a:gd name="connsiteY160" fmla="*/ 562003 h 1957969"/>
                  <a:gd name="connsiteX161" fmla="*/ 3402409 w 3909302"/>
                  <a:gd name="connsiteY161" fmla="*/ 562167 h 1957969"/>
                  <a:gd name="connsiteX162" fmla="*/ 3350047 w 3909302"/>
                  <a:gd name="connsiteY162" fmla="*/ 575329 h 1957969"/>
                  <a:gd name="connsiteX163" fmla="*/ 3343109 w 3909302"/>
                  <a:gd name="connsiteY163" fmla="*/ 586296 h 1957969"/>
                  <a:gd name="connsiteX164" fmla="*/ 3349474 w 3909302"/>
                  <a:gd name="connsiteY164" fmla="*/ 598868 h 1957969"/>
                  <a:gd name="connsiteX165" fmla="*/ 3410577 w 3909302"/>
                  <a:gd name="connsiteY165" fmla="*/ 621031 h 1957969"/>
                  <a:gd name="connsiteX166" fmla="*/ 3422142 w 3909302"/>
                  <a:gd name="connsiteY166" fmla="*/ 635915 h 1957969"/>
                  <a:gd name="connsiteX167" fmla="*/ 3430475 w 3909302"/>
                  <a:gd name="connsiteY167" fmla="*/ 678141 h 1957969"/>
                  <a:gd name="connsiteX168" fmla="*/ 3426686 w 3909302"/>
                  <a:gd name="connsiteY168" fmla="*/ 696729 h 1957969"/>
                  <a:gd name="connsiteX169" fmla="*/ 3415713 w 3909302"/>
                  <a:gd name="connsiteY169" fmla="*/ 703516 h 1957969"/>
                  <a:gd name="connsiteX170" fmla="*/ 3397488 w 3909302"/>
                  <a:gd name="connsiteY170" fmla="*/ 705745 h 1957969"/>
                  <a:gd name="connsiteX171" fmla="*/ 3390516 w 3909302"/>
                  <a:gd name="connsiteY171" fmla="*/ 712990 h 1957969"/>
                  <a:gd name="connsiteX172" fmla="*/ 3394026 w 3909302"/>
                  <a:gd name="connsiteY172" fmla="*/ 728120 h 1957969"/>
                  <a:gd name="connsiteX173" fmla="*/ 3413301 w 3909302"/>
                  <a:gd name="connsiteY173" fmla="*/ 744414 h 1957969"/>
                  <a:gd name="connsiteX174" fmla="*/ 3419239 w 3909302"/>
                  <a:gd name="connsiteY174" fmla="*/ 769395 h 1957969"/>
                  <a:gd name="connsiteX175" fmla="*/ 3404328 w 3909302"/>
                  <a:gd name="connsiteY175" fmla="*/ 781984 h 1957969"/>
                  <a:gd name="connsiteX176" fmla="*/ 3321423 w 3909302"/>
                  <a:gd name="connsiteY176" fmla="*/ 786132 h 1957969"/>
                  <a:gd name="connsiteX177" fmla="*/ 3383692 w 3909302"/>
                  <a:gd name="connsiteY177" fmla="*/ 814556 h 1957969"/>
                  <a:gd name="connsiteX178" fmla="*/ 3362990 w 3909302"/>
                  <a:gd name="connsiteY178" fmla="*/ 842537 h 1957969"/>
                  <a:gd name="connsiteX179" fmla="*/ 3352590 w 3909302"/>
                  <a:gd name="connsiteY179" fmla="*/ 849159 h 1957969"/>
                  <a:gd name="connsiteX180" fmla="*/ 3268242 w 3909302"/>
                  <a:gd name="connsiteY180" fmla="*/ 862322 h 1957969"/>
                  <a:gd name="connsiteX181" fmla="*/ 3266060 w 3909302"/>
                  <a:gd name="connsiteY181" fmla="*/ 862486 h 1957969"/>
                  <a:gd name="connsiteX182" fmla="*/ 3227396 w 3909302"/>
                  <a:gd name="connsiteY182" fmla="*/ 862486 h 1957969"/>
                  <a:gd name="connsiteX183" fmla="*/ 3219834 w 3909302"/>
                  <a:gd name="connsiteY183" fmla="*/ 869535 h 1957969"/>
                  <a:gd name="connsiteX184" fmla="*/ 3223886 w 3909302"/>
                  <a:gd name="connsiteY184" fmla="*/ 885369 h 1957969"/>
                  <a:gd name="connsiteX185" fmla="*/ 3253446 w 3909302"/>
                  <a:gd name="connsiteY185" fmla="*/ 905925 h 1957969"/>
                  <a:gd name="connsiteX186" fmla="*/ 3261943 w 3909302"/>
                  <a:gd name="connsiteY186" fmla="*/ 923842 h 1957969"/>
                  <a:gd name="connsiteX187" fmla="*/ 3261943 w 3909302"/>
                  <a:gd name="connsiteY187" fmla="*/ 956003 h 1957969"/>
                  <a:gd name="connsiteX188" fmla="*/ 3134502 w 3909302"/>
                  <a:gd name="connsiteY188" fmla="*/ 922170 h 1957969"/>
                  <a:gd name="connsiteX189" fmla="*/ 3129729 w 3909302"/>
                  <a:gd name="connsiteY189" fmla="*/ 923022 h 1957969"/>
                  <a:gd name="connsiteX190" fmla="*/ 3109782 w 3909302"/>
                  <a:gd name="connsiteY190" fmla="*/ 936021 h 1957969"/>
                  <a:gd name="connsiteX191" fmla="*/ 3183665 w 3909302"/>
                  <a:gd name="connsiteY191" fmla="*/ 954249 h 1957969"/>
                  <a:gd name="connsiteX192" fmla="*/ 3187684 w 3909302"/>
                  <a:gd name="connsiteY192" fmla="*/ 955888 h 1957969"/>
                  <a:gd name="connsiteX193" fmla="*/ 3266962 w 3909302"/>
                  <a:gd name="connsiteY193" fmla="*/ 1002819 h 1957969"/>
                  <a:gd name="connsiteX194" fmla="*/ 3275115 w 3909302"/>
                  <a:gd name="connsiteY194" fmla="*/ 1013359 h 1957969"/>
                  <a:gd name="connsiteX195" fmla="*/ 3289124 w 3909302"/>
                  <a:gd name="connsiteY195" fmla="*/ 1054273 h 1957969"/>
                  <a:gd name="connsiteX196" fmla="*/ 3287024 w 3909302"/>
                  <a:gd name="connsiteY196" fmla="*/ 1074747 h 1957969"/>
                  <a:gd name="connsiteX197" fmla="*/ 3275427 w 3909302"/>
                  <a:gd name="connsiteY197" fmla="*/ 1082779 h 1957969"/>
                  <a:gd name="connsiteX198" fmla="*/ 3183599 w 3909302"/>
                  <a:gd name="connsiteY198" fmla="*/ 1095319 h 1957969"/>
                  <a:gd name="connsiteX199" fmla="*/ 3174084 w 3909302"/>
                  <a:gd name="connsiteY199" fmla="*/ 1093270 h 1957969"/>
                  <a:gd name="connsiteX200" fmla="*/ 3059832 w 3909302"/>
                  <a:gd name="connsiteY200" fmla="*/ 1023768 h 1957969"/>
                  <a:gd name="connsiteX201" fmla="*/ 3071446 w 3909302"/>
                  <a:gd name="connsiteY201" fmla="*/ 1052044 h 1957969"/>
                  <a:gd name="connsiteX202" fmla="*/ 3063556 w 3909302"/>
                  <a:gd name="connsiteY202" fmla="*/ 1080009 h 1957969"/>
                  <a:gd name="connsiteX203" fmla="*/ 3013770 w 3909302"/>
                  <a:gd name="connsiteY203" fmla="*/ 1108466 h 1957969"/>
                  <a:gd name="connsiteX204" fmla="*/ 3165800 w 3909302"/>
                  <a:gd name="connsiteY204" fmla="*/ 1110990 h 1957969"/>
                  <a:gd name="connsiteX205" fmla="*/ 3274459 w 3909302"/>
                  <a:gd name="connsiteY205" fmla="*/ 1116072 h 1957969"/>
                  <a:gd name="connsiteX206" fmla="*/ 3084700 w 3909302"/>
                  <a:gd name="connsiteY206" fmla="*/ 1196114 h 1957969"/>
                  <a:gd name="connsiteX207" fmla="*/ 2913231 w 3909302"/>
                  <a:gd name="connsiteY207" fmla="*/ 1260109 h 1957969"/>
                  <a:gd name="connsiteX208" fmla="*/ 2910443 w 3909302"/>
                  <a:gd name="connsiteY208" fmla="*/ 1260847 h 1957969"/>
                  <a:gd name="connsiteX209" fmla="*/ 2726130 w 3909302"/>
                  <a:gd name="connsiteY209" fmla="*/ 1289926 h 1957969"/>
                  <a:gd name="connsiteX210" fmla="*/ 2723932 w 3909302"/>
                  <a:gd name="connsiteY210" fmla="*/ 1290090 h 1957969"/>
                  <a:gd name="connsiteX211" fmla="*/ 2655774 w 3909302"/>
                  <a:gd name="connsiteY211" fmla="*/ 1290090 h 1957969"/>
                  <a:gd name="connsiteX212" fmla="*/ 2653231 w 3909302"/>
                  <a:gd name="connsiteY212" fmla="*/ 1290697 h 1957969"/>
                  <a:gd name="connsiteX213" fmla="*/ 2590536 w 3909302"/>
                  <a:gd name="connsiteY213" fmla="*/ 1320956 h 1957969"/>
                  <a:gd name="connsiteX214" fmla="*/ 2588437 w 3909302"/>
                  <a:gd name="connsiteY214" fmla="*/ 1322481 h 1957969"/>
                  <a:gd name="connsiteX215" fmla="*/ 2504334 w 3909302"/>
                  <a:gd name="connsiteY215" fmla="*/ 1405949 h 1957969"/>
                  <a:gd name="connsiteX216" fmla="*/ 2499282 w 3909302"/>
                  <a:gd name="connsiteY216" fmla="*/ 1409408 h 1957969"/>
                  <a:gd name="connsiteX217" fmla="*/ 2365099 w 3909302"/>
                  <a:gd name="connsiteY217" fmla="*/ 1466551 h 1957969"/>
                  <a:gd name="connsiteX218" fmla="*/ 2360374 w 3909302"/>
                  <a:gd name="connsiteY218" fmla="*/ 1467682 h 1957969"/>
                  <a:gd name="connsiteX219" fmla="*/ 2319299 w 3909302"/>
                  <a:gd name="connsiteY219" fmla="*/ 1470305 h 1957969"/>
                  <a:gd name="connsiteX220" fmla="*/ 2234196 w 3909302"/>
                  <a:gd name="connsiteY220" fmla="*/ 1491204 h 1957969"/>
                  <a:gd name="connsiteX221" fmla="*/ 2145140 w 3909302"/>
                  <a:gd name="connsiteY221" fmla="*/ 1508810 h 1957969"/>
                  <a:gd name="connsiteX222" fmla="*/ 2141745 w 3909302"/>
                  <a:gd name="connsiteY222" fmla="*/ 1510645 h 1957969"/>
                  <a:gd name="connsiteX223" fmla="*/ 2094305 w 3909302"/>
                  <a:gd name="connsiteY223" fmla="*/ 1555150 h 1957969"/>
                  <a:gd name="connsiteX224" fmla="*/ 2090450 w 3909302"/>
                  <a:gd name="connsiteY224" fmla="*/ 1565231 h 1957969"/>
                  <a:gd name="connsiteX225" fmla="*/ 2090450 w 3909302"/>
                  <a:gd name="connsiteY225" fmla="*/ 1608359 h 1957969"/>
                  <a:gd name="connsiteX226" fmla="*/ 2086923 w 3909302"/>
                  <a:gd name="connsiteY226" fmla="*/ 1620997 h 1957969"/>
                  <a:gd name="connsiteX227" fmla="*/ 2057068 w 3909302"/>
                  <a:gd name="connsiteY227" fmla="*/ 1668239 h 1957969"/>
                  <a:gd name="connsiteX228" fmla="*/ 2051540 w 3909302"/>
                  <a:gd name="connsiteY228" fmla="*/ 1673894 h 1957969"/>
                  <a:gd name="connsiteX229" fmla="*/ 1962025 w 3909302"/>
                  <a:gd name="connsiteY229" fmla="*/ 1730775 h 1957969"/>
                  <a:gd name="connsiteX230" fmla="*/ 1958006 w 3909302"/>
                  <a:gd name="connsiteY230" fmla="*/ 1747544 h 1957969"/>
                  <a:gd name="connsiteX231" fmla="*/ 1974721 w 3909302"/>
                  <a:gd name="connsiteY231" fmla="*/ 1790999 h 1957969"/>
                  <a:gd name="connsiteX232" fmla="*/ 1974524 w 3909302"/>
                  <a:gd name="connsiteY232" fmla="*/ 1809129 h 1957969"/>
                  <a:gd name="connsiteX233" fmla="*/ 1950017 w 3909302"/>
                  <a:gd name="connsiteY233" fmla="*/ 1868780 h 1957969"/>
                  <a:gd name="connsiteX234" fmla="*/ 1921212 w 3909302"/>
                  <a:gd name="connsiteY234" fmla="*/ 1941397 h 1957969"/>
                  <a:gd name="connsiteX235" fmla="*/ 1906859 w 3909302"/>
                  <a:gd name="connsiteY235" fmla="*/ 1952953 h 1957969"/>
                  <a:gd name="connsiteX236" fmla="*/ 1828186 w 3909302"/>
                  <a:gd name="connsiteY236" fmla="*/ 1957854 h 1957969"/>
                  <a:gd name="connsiteX237" fmla="*/ 1827284 w 3909302"/>
                  <a:gd name="connsiteY237" fmla="*/ 1957871 h 1957969"/>
                  <a:gd name="connsiteX238" fmla="*/ 1417878 w 3909302"/>
                  <a:gd name="connsiteY238" fmla="*/ 1140102 h 1957969"/>
                  <a:gd name="connsiteX239" fmla="*/ 1427409 w 3909302"/>
                  <a:gd name="connsiteY239" fmla="*/ 1143741 h 1957969"/>
                  <a:gd name="connsiteX240" fmla="*/ 1434167 w 3909302"/>
                  <a:gd name="connsiteY240" fmla="*/ 1166018 h 1957969"/>
                  <a:gd name="connsiteX241" fmla="*/ 1427392 w 3909302"/>
                  <a:gd name="connsiteY241" fmla="*/ 1197655 h 1957969"/>
                  <a:gd name="connsiteX242" fmla="*/ 1423718 w 3909302"/>
                  <a:gd name="connsiteY242" fmla="*/ 1206081 h 1957969"/>
                  <a:gd name="connsiteX243" fmla="*/ 1403131 w 3909302"/>
                  <a:gd name="connsiteY243" fmla="*/ 1234537 h 1957969"/>
                  <a:gd name="connsiteX244" fmla="*/ 1394765 w 3909302"/>
                  <a:gd name="connsiteY244" fmla="*/ 1240815 h 1957969"/>
                  <a:gd name="connsiteX245" fmla="*/ 1305955 w 3909302"/>
                  <a:gd name="connsiteY245" fmla="*/ 1269124 h 1957969"/>
                  <a:gd name="connsiteX246" fmla="*/ 1301591 w 3909302"/>
                  <a:gd name="connsiteY246" fmla="*/ 1272764 h 1957969"/>
                  <a:gd name="connsiteX247" fmla="*/ 1252036 w 3909302"/>
                  <a:gd name="connsiteY247" fmla="*/ 1349839 h 1957969"/>
                  <a:gd name="connsiteX248" fmla="*/ 1254546 w 3909302"/>
                  <a:gd name="connsiteY248" fmla="*/ 1368772 h 1957969"/>
                  <a:gd name="connsiteX249" fmla="*/ 1271950 w 3909302"/>
                  <a:gd name="connsiteY249" fmla="*/ 1381132 h 1957969"/>
                  <a:gd name="connsiteX250" fmla="*/ 1278790 w 3909302"/>
                  <a:gd name="connsiteY250" fmla="*/ 1407556 h 1957969"/>
                  <a:gd name="connsiteX251" fmla="*/ 1265880 w 3909302"/>
                  <a:gd name="connsiteY251" fmla="*/ 1442127 h 1957969"/>
                  <a:gd name="connsiteX252" fmla="*/ 1269096 w 3909302"/>
                  <a:gd name="connsiteY252" fmla="*/ 1458125 h 1957969"/>
                  <a:gd name="connsiteX253" fmla="*/ 1344422 w 3909302"/>
                  <a:gd name="connsiteY253" fmla="*/ 1521595 h 1957969"/>
                  <a:gd name="connsiteX254" fmla="*/ 1351590 w 3909302"/>
                  <a:gd name="connsiteY254" fmla="*/ 1536217 h 1957969"/>
                  <a:gd name="connsiteX255" fmla="*/ 1357364 w 3909302"/>
                  <a:gd name="connsiteY255" fmla="*/ 1598294 h 1957969"/>
                  <a:gd name="connsiteX256" fmla="*/ 1359284 w 3909302"/>
                  <a:gd name="connsiteY256" fmla="*/ 1604474 h 1957969"/>
                  <a:gd name="connsiteX257" fmla="*/ 1388154 w 3909302"/>
                  <a:gd name="connsiteY257" fmla="*/ 1653421 h 1957969"/>
                  <a:gd name="connsiteX258" fmla="*/ 1390123 w 3909302"/>
                  <a:gd name="connsiteY258" fmla="*/ 1655879 h 1957969"/>
                  <a:gd name="connsiteX259" fmla="*/ 1499110 w 3909302"/>
                  <a:gd name="connsiteY259" fmla="*/ 1754658 h 1957969"/>
                  <a:gd name="connsiteX260" fmla="*/ 1503342 w 3909302"/>
                  <a:gd name="connsiteY260" fmla="*/ 1760264 h 1957969"/>
                  <a:gd name="connsiteX261" fmla="*/ 1541661 w 3909302"/>
                  <a:gd name="connsiteY261" fmla="*/ 1835405 h 1957969"/>
                  <a:gd name="connsiteX262" fmla="*/ 1544729 w 3909302"/>
                  <a:gd name="connsiteY262" fmla="*/ 1839159 h 1957969"/>
                  <a:gd name="connsiteX263" fmla="*/ 1601207 w 3909302"/>
                  <a:gd name="connsiteY263" fmla="*/ 1879861 h 1957969"/>
                  <a:gd name="connsiteX264" fmla="*/ 1604832 w 3909302"/>
                  <a:gd name="connsiteY264" fmla="*/ 1881107 h 1957969"/>
                  <a:gd name="connsiteX265" fmla="*/ 1726876 w 3909302"/>
                  <a:gd name="connsiteY265" fmla="*/ 1881107 h 1957969"/>
                  <a:gd name="connsiteX266" fmla="*/ 1735587 w 3909302"/>
                  <a:gd name="connsiteY266" fmla="*/ 1884008 h 1957969"/>
                  <a:gd name="connsiteX267" fmla="*/ 1823724 w 3909302"/>
                  <a:gd name="connsiteY267" fmla="*/ 1948101 h 1957969"/>
                  <a:gd name="connsiteX268" fmla="*/ 1827710 w 3909302"/>
                  <a:gd name="connsiteY268" fmla="*/ 1949363 h 1957969"/>
                  <a:gd name="connsiteX269" fmla="*/ 1906383 w 3909302"/>
                  <a:gd name="connsiteY269" fmla="*/ 1944462 h 1957969"/>
                  <a:gd name="connsiteX270" fmla="*/ 1913272 w 3909302"/>
                  <a:gd name="connsiteY270" fmla="*/ 1938315 h 1957969"/>
                  <a:gd name="connsiteX271" fmla="*/ 1942094 w 3909302"/>
                  <a:gd name="connsiteY271" fmla="*/ 1865665 h 1957969"/>
                  <a:gd name="connsiteX272" fmla="*/ 1966618 w 3909302"/>
                  <a:gd name="connsiteY272" fmla="*/ 1805965 h 1957969"/>
                  <a:gd name="connsiteX273" fmla="*/ 1966749 w 3909302"/>
                  <a:gd name="connsiteY273" fmla="*/ 1794179 h 1957969"/>
                  <a:gd name="connsiteX274" fmla="*/ 1950033 w 3909302"/>
                  <a:gd name="connsiteY274" fmla="*/ 1750740 h 1957969"/>
                  <a:gd name="connsiteX275" fmla="*/ 1957464 w 3909302"/>
                  <a:gd name="connsiteY275" fmla="*/ 1723628 h 1957969"/>
                  <a:gd name="connsiteX276" fmla="*/ 2046980 w 3909302"/>
                  <a:gd name="connsiteY276" fmla="*/ 1666747 h 1957969"/>
                  <a:gd name="connsiteX277" fmla="*/ 2049851 w 3909302"/>
                  <a:gd name="connsiteY277" fmla="*/ 1663764 h 1957969"/>
                  <a:gd name="connsiteX278" fmla="*/ 2079705 w 3909302"/>
                  <a:gd name="connsiteY278" fmla="*/ 1616522 h 1957969"/>
                  <a:gd name="connsiteX279" fmla="*/ 2081903 w 3909302"/>
                  <a:gd name="connsiteY279" fmla="*/ 1608474 h 1957969"/>
                  <a:gd name="connsiteX280" fmla="*/ 2081903 w 3909302"/>
                  <a:gd name="connsiteY280" fmla="*/ 1565346 h 1957969"/>
                  <a:gd name="connsiteX281" fmla="*/ 2088481 w 3909302"/>
                  <a:gd name="connsiteY281" fmla="*/ 1548987 h 1957969"/>
                  <a:gd name="connsiteX282" fmla="*/ 2135922 w 3909302"/>
                  <a:gd name="connsiteY282" fmla="*/ 1504482 h 1957969"/>
                  <a:gd name="connsiteX283" fmla="*/ 2143533 w 3909302"/>
                  <a:gd name="connsiteY283" fmla="*/ 1500482 h 1957969"/>
                  <a:gd name="connsiteX284" fmla="*/ 2232392 w 3909302"/>
                  <a:gd name="connsiteY284" fmla="*/ 1482926 h 1957969"/>
                  <a:gd name="connsiteX285" fmla="*/ 2316314 w 3909302"/>
                  <a:gd name="connsiteY285" fmla="*/ 1462207 h 1957969"/>
                  <a:gd name="connsiteX286" fmla="*/ 2318840 w 3909302"/>
                  <a:gd name="connsiteY286" fmla="*/ 1461813 h 1957969"/>
                  <a:gd name="connsiteX287" fmla="*/ 2359882 w 3909302"/>
                  <a:gd name="connsiteY287" fmla="*/ 1459191 h 1957969"/>
                  <a:gd name="connsiteX288" fmla="*/ 2361801 w 3909302"/>
                  <a:gd name="connsiteY288" fmla="*/ 1458732 h 1957969"/>
                  <a:gd name="connsiteX289" fmla="*/ 2495968 w 3909302"/>
                  <a:gd name="connsiteY289" fmla="*/ 1401589 h 1957969"/>
                  <a:gd name="connsiteX290" fmla="*/ 2498347 w 3909302"/>
                  <a:gd name="connsiteY290" fmla="*/ 1399933 h 1957969"/>
                  <a:gd name="connsiteX291" fmla="*/ 2582432 w 3909302"/>
                  <a:gd name="connsiteY291" fmla="*/ 1316481 h 1957969"/>
                  <a:gd name="connsiteX292" fmla="*/ 2586845 w 3909302"/>
                  <a:gd name="connsiteY292" fmla="*/ 1313301 h 1957969"/>
                  <a:gd name="connsiteX293" fmla="*/ 2649556 w 3909302"/>
                  <a:gd name="connsiteY293" fmla="*/ 1283041 h 1957969"/>
                  <a:gd name="connsiteX294" fmla="*/ 2655840 w 3909302"/>
                  <a:gd name="connsiteY294" fmla="*/ 1281583 h 1957969"/>
                  <a:gd name="connsiteX295" fmla="*/ 2723997 w 3909302"/>
                  <a:gd name="connsiteY295" fmla="*/ 1281583 h 1957969"/>
                  <a:gd name="connsiteX296" fmla="*/ 2909146 w 3909302"/>
                  <a:gd name="connsiteY296" fmla="*/ 1252454 h 1957969"/>
                  <a:gd name="connsiteX297" fmla="*/ 2910279 w 3909302"/>
                  <a:gd name="connsiteY297" fmla="*/ 1252159 h 1957969"/>
                  <a:gd name="connsiteX298" fmla="*/ 3081600 w 3909302"/>
                  <a:gd name="connsiteY298" fmla="*/ 1188230 h 1957969"/>
                  <a:gd name="connsiteX299" fmla="*/ 3236238 w 3909302"/>
                  <a:gd name="connsiteY299" fmla="*/ 1123005 h 1957969"/>
                  <a:gd name="connsiteX300" fmla="*/ 3165604 w 3909302"/>
                  <a:gd name="connsiteY300" fmla="*/ 1119694 h 1957969"/>
                  <a:gd name="connsiteX301" fmla="*/ 2982390 w 3909302"/>
                  <a:gd name="connsiteY301" fmla="*/ 1116662 h 1957969"/>
                  <a:gd name="connsiteX302" fmla="*/ 3059373 w 3909302"/>
                  <a:gd name="connsiteY302" fmla="*/ 1072665 h 1957969"/>
                  <a:gd name="connsiteX303" fmla="*/ 3063572 w 3909302"/>
                  <a:gd name="connsiteY303" fmla="*/ 1055421 h 1957969"/>
                  <a:gd name="connsiteX304" fmla="*/ 3042001 w 3909302"/>
                  <a:gd name="connsiteY304" fmla="*/ 1002917 h 1957969"/>
                  <a:gd name="connsiteX305" fmla="*/ 3178629 w 3909302"/>
                  <a:gd name="connsiteY305" fmla="*/ 1086041 h 1957969"/>
                  <a:gd name="connsiteX306" fmla="*/ 3182516 w 3909302"/>
                  <a:gd name="connsiteY306" fmla="*/ 1086910 h 1957969"/>
                  <a:gd name="connsiteX307" fmla="*/ 3274328 w 3909302"/>
                  <a:gd name="connsiteY307" fmla="*/ 1074370 h 1957969"/>
                  <a:gd name="connsiteX308" fmla="*/ 3279774 w 3909302"/>
                  <a:gd name="connsiteY308" fmla="*/ 1070338 h 1957969"/>
                  <a:gd name="connsiteX309" fmla="*/ 3281053 w 3909302"/>
                  <a:gd name="connsiteY309" fmla="*/ 1057158 h 1957969"/>
                  <a:gd name="connsiteX310" fmla="*/ 3267044 w 3909302"/>
                  <a:gd name="connsiteY310" fmla="*/ 1016244 h 1957969"/>
                  <a:gd name="connsiteX311" fmla="*/ 3262632 w 3909302"/>
                  <a:gd name="connsiteY311" fmla="*/ 1010310 h 1957969"/>
                  <a:gd name="connsiteX312" fmla="*/ 3183385 w 3909302"/>
                  <a:gd name="connsiteY312" fmla="*/ 963412 h 1957969"/>
                  <a:gd name="connsiteX313" fmla="*/ 3181679 w 3909302"/>
                  <a:gd name="connsiteY313" fmla="*/ 962691 h 1957969"/>
                  <a:gd name="connsiteX314" fmla="*/ 3088571 w 3909302"/>
                  <a:gd name="connsiteY314" fmla="*/ 939725 h 1957969"/>
                  <a:gd name="connsiteX315" fmla="*/ 3125103 w 3909302"/>
                  <a:gd name="connsiteY315" fmla="*/ 915908 h 1957969"/>
                  <a:gd name="connsiteX316" fmla="*/ 3136782 w 3909302"/>
                  <a:gd name="connsiteY316" fmla="*/ 913941 h 1957969"/>
                  <a:gd name="connsiteX317" fmla="*/ 3253413 w 3909302"/>
                  <a:gd name="connsiteY317" fmla="*/ 944905 h 1957969"/>
                  <a:gd name="connsiteX318" fmla="*/ 3253413 w 3909302"/>
                  <a:gd name="connsiteY318" fmla="*/ 923940 h 1957969"/>
                  <a:gd name="connsiteX319" fmla="*/ 3248607 w 3909302"/>
                  <a:gd name="connsiteY319" fmla="*/ 913072 h 1957969"/>
                  <a:gd name="connsiteX320" fmla="*/ 3219047 w 3909302"/>
                  <a:gd name="connsiteY320" fmla="*/ 892516 h 1957969"/>
                  <a:gd name="connsiteX321" fmla="*/ 3211699 w 3909302"/>
                  <a:gd name="connsiteY321" fmla="*/ 867059 h 1957969"/>
                  <a:gd name="connsiteX322" fmla="*/ 3227479 w 3909302"/>
                  <a:gd name="connsiteY322" fmla="*/ 853979 h 1957969"/>
                  <a:gd name="connsiteX323" fmla="*/ 3266142 w 3909302"/>
                  <a:gd name="connsiteY323" fmla="*/ 853979 h 1957969"/>
                  <a:gd name="connsiteX324" fmla="*/ 3351327 w 3909302"/>
                  <a:gd name="connsiteY324" fmla="*/ 840750 h 1957969"/>
                  <a:gd name="connsiteX325" fmla="*/ 3356134 w 3909302"/>
                  <a:gd name="connsiteY325" fmla="*/ 837521 h 1957969"/>
                  <a:gd name="connsiteX326" fmla="*/ 3370536 w 3909302"/>
                  <a:gd name="connsiteY326" fmla="*/ 818047 h 1957969"/>
                  <a:gd name="connsiteX327" fmla="*/ 3285811 w 3909302"/>
                  <a:gd name="connsiteY327" fmla="*/ 779378 h 1957969"/>
                  <a:gd name="connsiteX328" fmla="*/ 3403967 w 3909302"/>
                  <a:gd name="connsiteY328" fmla="*/ 773493 h 1957969"/>
                  <a:gd name="connsiteX329" fmla="*/ 3411168 w 3909302"/>
                  <a:gd name="connsiteY329" fmla="*/ 766740 h 1957969"/>
                  <a:gd name="connsiteX330" fmla="*/ 3407838 w 3909302"/>
                  <a:gd name="connsiteY330" fmla="*/ 751085 h 1957969"/>
                  <a:gd name="connsiteX331" fmla="*/ 3388548 w 3909302"/>
                  <a:gd name="connsiteY331" fmla="*/ 734792 h 1957969"/>
                  <a:gd name="connsiteX332" fmla="*/ 3382347 w 3909302"/>
                  <a:gd name="connsiteY332" fmla="*/ 710630 h 1957969"/>
                  <a:gd name="connsiteX333" fmla="*/ 3396519 w 3909302"/>
                  <a:gd name="connsiteY333" fmla="*/ 697303 h 1957969"/>
                  <a:gd name="connsiteX334" fmla="*/ 3414761 w 3909302"/>
                  <a:gd name="connsiteY334" fmla="*/ 695074 h 1957969"/>
                  <a:gd name="connsiteX335" fmla="*/ 3419814 w 3909302"/>
                  <a:gd name="connsiteY335" fmla="*/ 691762 h 1957969"/>
                  <a:gd name="connsiteX336" fmla="*/ 3422109 w 3909302"/>
                  <a:gd name="connsiteY336" fmla="*/ 679878 h 1957969"/>
                  <a:gd name="connsiteX337" fmla="*/ 3413776 w 3909302"/>
                  <a:gd name="connsiteY337" fmla="*/ 637652 h 1957969"/>
                  <a:gd name="connsiteX338" fmla="*/ 3407707 w 3909302"/>
                  <a:gd name="connsiteY338" fmla="*/ 629177 h 1957969"/>
                  <a:gd name="connsiteX339" fmla="*/ 3346603 w 3909302"/>
                  <a:gd name="connsiteY339" fmla="*/ 607015 h 1957969"/>
                  <a:gd name="connsiteX340" fmla="*/ 3334579 w 3909302"/>
                  <a:gd name="connsiteY340" fmla="*/ 585919 h 1957969"/>
                  <a:gd name="connsiteX341" fmla="*/ 3348014 w 3909302"/>
                  <a:gd name="connsiteY341" fmla="*/ 567051 h 1957969"/>
                  <a:gd name="connsiteX342" fmla="*/ 3400358 w 3909302"/>
                  <a:gd name="connsiteY342" fmla="*/ 553889 h 1957969"/>
                  <a:gd name="connsiteX343" fmla="*/ 3403180 w 3909302"/>
                  <a:gd name="connsiteY343" fmla="*/ 553479 h 1957969"/>
                  <a:gd name="connsiteX344" fmla="*/ 3454408 w 3909302"/>
                  <a:gd name="connsiteY344" fmla="*/ 551299 h 1957969"/>
                  <a:gd name="connsiteX345" fmla="*/ 3461823 w 3909302"/>
                  <a:gd name="connsiteY345" fmla="*/ 543955 h 1957969"/>
                  <a:gd name="connsiteX346" fmla="*/ 3457722 w 3909302"/>
                  <a:gd name="connsiteY346" fmla="*/ 528432 h 1957969"/>
                  <a:gd name="connsiteX347" fmla="*/ 3429278 w 3909302"/>
                  <a:gd name="connsiteY347" fmla="*/ 508499 h 1957969"/>
                  <a:gd name="connsiteX348" fmla="*/ 3420847 w 3909302"/>
                  <a:gd name="connsiteY348" fmla="*/ 491254 h 1957969"/>
                  <a:gd name="connsiteX349" fmla="*/ 3418993 w 3909302"/>
                  <a:gd name="connsiteY349" fmla="*/ 416720 h 1957969"/>
                  <a:gd name="connsiteX350" fmla="*/ 3425112 w 3909302"/>
                  <a:gd name="connsiteY350" fmla="*/ 400164 h 1957969"/>
                  <a:gd name="connsiteX351" fmla="*/ 3472387 w 3909302"/>
                  <a:gd name="connsiteY351" fmla="*/ 352643 h 1957969"/>
                  <a:gd name="connsiteX352" fmla="*/ 3473684 w 3909302"/>
                  <a:gd name="connsiteY352" fmla="*/ 351446 h 1957969"/>
                  <a:gd name="connsiteX353" fmla="*/ 3511297 w 3909302"/>
                  <a:gd name="connsiteY353" fmla="*/ 320711 h 1957969"/>
                  <a:gd name="connsiteX354" fmla="*/ 3514725 w 3909302"/>
                  <a:gd name="connsiteY354" fmla="*/ 304909 h 1957969"/>
                  <a:gd name="connsiteX355" fmla="*/ 3507442 w 3909302"/>
                  <a:gd name="connsiteY355" fmla="*/ 298205 h 1957969"/>
                  <a:gd name="connsiteX356" fmla="*/ 3402293 w 3909302"/>
                  <a:gd name="connsiteY356" fmla="*/ 295205 h 1957969"/>
                  <a:gd name="connsiteX357" fmla="*/ 3402130 w 3909302"/>
                  <a:gd name="connsiteY357" fmla="*/ 286616 h 1957969"/>
                  <a:gd name="connsiteX358" fmla="*/ 3602125 w 3909302"/>
                  <a:gd name="connsiteY358" fmla="*/ 272781 h 1957969"/>
                  <a:gd name="connsiteX359" fmla="*/ 3604536 w 3909302"/>
                  <a:gd name="connsiteY359" fmla="*/ 272076 h 1957969"/>
                  <a:gd name="connsiteX360" fmla="*/ 3638017 w 3909302"/>
                  <a:gd name="connsiteY360" fmla="*/ 254241 h 1957969"/>
                  <a:gd name="connsiteX361" fmla="*/ 3641723 w 3909302"/>
                  <a:gd name="connsiteY361" fmla="*/ 252848 h 1957969"/>
                  <a:gd name="connsiteX362" fmla="*/ 3892374 w 3909302"/>
                  <a:gd name="connsiteY362" fmla="*/ 196180 h 1957969"/>
                  <a:gd name="connsiteX363" fmla="*/ 3866406 w 3909302"/>
                  <a:gd name="connsiteY363" fmla="*/ 169838 h 1957969"/>
                  <a:gd name="connsiteX364" fmla="*/ 3862174 w 3909302"/>
                  <a:gd name="connsiteY364" fmla="*/ 167675 h 1957969"/>
                  <a:gd name="connsiteX365" fmla="*/ 3676319 w 3909302"/>
                  <a:gd name="connsiteY365" fmla="*/ 151315 h 1957969"/>
                  <a:gd name="connsiteX366" fmla="*/ 3366517 w 3909302"/>
                  <a:gd name="connsiteY366" fmla="*/ 183329 h 1957969"/>
                  <a:gd name="connsiteX367" fmla="*/ 3183418 w 3909302"/>
                  <a:gd name="connsiteY367" fmla="*/ 217834 h 1957969"/>
                  <a:gd name="connsiteX368" fmla="*/ 3245835 w 3909302"/>
                  <a:gd name="connsiteY368" fmla="*/ 174805 h 1957969"/>
                  <a:gd name="connsiteX369" fmla="*/ 3250640 w 3909302"/>
                  <a:gd name="connsiteY369" fmla="*/ 163101 h 1957969"/>
                  <a:gd name="connsiteX370" fmla="*/ 3245228 w 3909302"/>
                  <a:gd name="connsiteY370" fmla="*/ 152676 h 1957969"/>
                  <a:gd name="connsiteX371" fmla="*/ 3219900 w 3909302"/>
                  <a:gd name="connsiteY371" fmla="*/ 138595 h 1957969"/>
                  <a:gd name="connsiteX372" fmla="*/ 3215898 w 3909302"/>
                  <a:gd name="connsiteY372" fmla="*/ 137923 h 1957969"/>
                  <a:gd name="connsiteX373" fmla="*/ 3097183 w 3909302"/>
                  <a:gd name="connsiteY373" fmla="*/ 162003 h 1957969"/>
                  <a:gd name="connsiteX374" fmla="*/ 3092229 w 3909302"/>
                  <a:gd name="connsiteY374" fmla="*/ 162118 h 1957969"/>
                  <a:gd name="connsiteX375" fmla="*/ 2904259 w 3909302"/>
                  <a:gd name="connsiteY375" fmla="*/ 133186 h 1957969"/>
                  <a:gd name="connsiteX376" fmla="*/ 2679215 w 3909302"/>
                  <a:gd name="connsiteY376" fmla="*/ 142759 h 1957969"/>
                  <a:gd name="connsiteX377" fmla="*/ 2672375 w 3909302"/>
                  <a:gd name="connsiteY377" fmla="*/ 141333 h 1957969"/>
                  <a:gd name="connsiteX378" fmla="*/ 2626198 w 3909302"/>
                  <a:gd name="connsiteY378" fmla="*/ 119252 h 1957969"/>
                  <a:gd name="connsiteX379" fmla="*/ 2988870 w 3909302"/>
                  <a:gd name="connsiteY379" fmla="*/ 111892 h 1957969"/>
                  <a:gd name="connsiteX380" fmla="*/ 3231137 w 3909302"/>
                  <a:gd name="connsiteY380" fmla="*/ 107712 h 1957969"/>
                  <a:gd name="connsiteX381" fmla="*/ 3232499 w 3909302"/>
                  <a:gd name="connsiteY381" fmla="*/ 107516 h 1957969"/>
                  <a:gd name="connsiteX382" fmla="*/ 3276838 w 3909302"/>
                  <a:gd name="connsiteY382" fmla="*/ 95582 h 1957969"/>
                  <a:gd name="connsiteX383" fmla="*/ 3283678 w 3909302"/>
                  <a:gd name="connsiteY383" fmla="*/ 82862 h 1957969"/>
                  <a:gd name="connsiteX384" fmla="*/ 3276280 w 3909302"/>
                  <a:gd name="connsiteY384" fmla="*/ 71781 h 1957969"/>
                  <a:gd name="connsiteX385" fmla="*/ 2952173 w 3909302"/>
                  <a:gd name="connsiteY385" fmla="*/ 18523 h 1957969"/>
                  <a:gd name="connsiteX386" fmla="*/ 2442147 w 3909302"/>
                  <a:gd name="connsiteY386" fmla="*/ 8688 h 1957969"/>
                  <a:gd name="connsiteX387" fmla="*/ 2218794 w 3909302"/>
                  <a:gd name="connsiteY387" fmla="*/ 17015 h 1957969"/>
                  <a:gd name="connsiteX388" fmla="*/ 2217104 w 3909302"/>
                  <a:gd name="connsiteY388" fmla="*/ 17343 h 1957969"/>
                  <a:gd name="connsiteX389" fmla="*/ 2137562 w 3909302"/>
                  <a:gd name="connsiteY389" fmla="*/ 45554 h 1957969"/>
                  <a:gd name="connsiteX390" fmla="*/ 2132608 w 3909302"/>
                  <a:gd name="connsiteY390" fmla="*/ 46390 h 1957969"/>
                  <a:gd name="connsiteX391" fmla="*/ 1912731 w 3909302"/>
                  <a:gd name="connsiteY391" fmla="*/ 43636 h 1957969"/>
                  <a:gd name="connsiteX392" fmla="*/ 1911435 w 3909302"/>
                  <a:gd name="connsiteY392" fmla="*/ 43783 h 1957969"/>
                  <a:gd name="connsiteX393" fmla="*/ 1706306 w 3909302"/>
                  <a:gd name="connsiteY393" fmla="*/ 90747 h 1957969"/>
                  <a:gd name="connsiteX394" fmla="*/ 1699761 w 3909302"/>
                  <a:gd name="connsiteY394" fmla="*/ 98467 h 1957969"/>
                  <a:gd name="connsiteX395" fmla="*/ 1697497 w 3909302"/>
                  <a:gd name="connsiteY395" fmla="*/ 107106 h 1957969"/>
                  <a:gd name="connsiteX396" fmla="*/ 1703698 w 3909302"/>
                  <a:gd name="connsiteY396" fmla="*/ 123072 h 1957969"/>
                  <a:gd name="connsiteX397" fmla="*/ 1841637 w 3909302"/>
                  <a:gd name="connsiteY397" fmla="*/ 163757 h 1957969"/>
                  <a:gd name="connsiteX398" fmla="*/ 1839587 w 3909302"/>
                  <a:gd name="connsiteY398" fmla="*/ 172101 h 1957969"/>
                  <a:gd name="connsiteX399" fmla="*/ 1706929 w 3909302"/>
                  <a:gd name="connsiteY399" fmla="*/ 145660 h 1957969"/>
                  <a:gd name="connsiteX400" fmla="*/ 1617873 w 3909302"/>
                  <a:gd name="connsiteY400" fmla="*/ 138661 h 1957969"/>
                  <a:gd name="connsiteX401" fmla="*/ 1616217 w 3909302"/>
                  <a:gd name="connsiteY401" fmla="*/ 138448 h 1957969"/>
                  <a:gd name="connsiteX402" fmla="*/ 1467434 w 3909302"/>
                  <a:gd name="connsiteY402" fmla="*/ 108270 h 1957969"/>
                  <a:gd name="connsiteX403" fmla="*/ 1464875 w 3909302"/>
                  <a:gd name="connsiteY403" fmla="*/ 108352 h 1957969"/>
                  <a:gd name="connsiteX404" fmla="*/ 1300296 w 3909302"/>
                  <a:gd name="connsiteY404" fmla="*/ 153004 h 1957969"/>
                  <a:gd name="connsiteX405" fmla="*/ 1291421 w 3909302"/>
                  <a:gd name="connsiteY405" fmla="*/ 152545 h 1957969"/>
                  <a:gd name="connsiteX406" fmla="*/ 1227364 w 3909302"/>
                  <a:gd name="connsiteY406" fmla="*/ 127858 h 1957969"/>
                  <a:gd name="connsiteX407" fmla="*/ 1225265 w 3909302"/>
                  <a:gd name="connsiteY407" fmla="*/ 127465 h 1957969"/>
                  <a:gd name="connsiteX408" fmla="*/ 1031897 w 3909302"/>
                  <a:gd name="connsiteY408" fmla="*/ 128842 h 1957969"/>
                  <a:gd name="connsiteX409" fmla="*/ 835002 w 3909302"/>
                  <a:gd name="connsiteY409" fmla="*/ 141398 h 1957969"/>
                  <a:gd name="connsiteX410" fmla="*/ 690534 w 3909302"/>
                  <a:gd name="connsiteY410" fmla="*/ 162675 h 1957969"/>
                  <a:gd name="connsiteX411" fmla="*/ 718306 w 3909302"/>
                  <a:gd name="connsiteY411" fmla="*/ 199279 h 1957969"/>
                  <a:gd name="connsiteX412" fmla="*/ 619571 w 3909302"/>
                  <a:gd name="connsiteY412" fmla="*/ 209802 h 1957969"/>
                  <a:gd name="connsiteX413" fmla="*/ 398071 w 3909302"/>
                  <a:gd name="connsiteY413" fmla="*/ 266699 h 1957969"/>
                  <a:gd name="connsiteX414" fmla="*/ 396447 w 3909302"/>
                  <a:gd name="connsiteY414" fmla="*/ 267371 h 1957969"/>
                  <a:gd name="connsiteX415" fmla="*/ 352731 w 3909302"/>
                  <a:gd name="connsiteY415" fmla="*/ 292861 h 1957969"/>
                  <a:gd name="connsiteX416" fmla="*/ 520902 w 3909302"/>
                  <a:gd name="connsiteY416" fmla="*/ 322875 h 1957969"/>
                  <a:gd name="connsiteX417" fmla="*/ 493607 w 3909302"/>
                  <a:gd name="connsiteY417" fmla="*/ 354577 h 1957969"/>
                  <a:gd name="connsiteX418" fmla="*/ 484338 w 3909302"/>
                  <a:gd name="connsiteY418" fmla="*/ 360036 h 1957969"/>
                  <a:gd name="connsiteX419" fmla="*/ 256194 w 3909302"/>
                  <a:gd name="connsiteY419" fmla="*/ 399885 h 1957969"/>
                  <a:gd name="connsiteX420" fmla="*/ 21013 w 3909302"/>
                  <a:gd name="connsiteY420" fmla="*/ 437685 h 1957969"/>
                  <a:gd name="connsiteX421" fmla="*/ 13943 w 3909302"/>
                  <a:gd name="connsiteY421" fmla="*/ 446193 h 1957969"/>
                  <a:gd name="connsiteX422" fmla="*/ 10187 w 3909302"/>
                  <a:gd name="connsiteY422" fmla="*/ 463716 h 1957969"/>
                  <a:gd name="connsiteX423" fmla="*/ 147732 w 3909302"/>
                  <a:gd name="connsiteY423" fmla="*/ 496106 h 1957969"/>
                  <a:gd name="connsiteX424" fmla="*/ 421167 w 3909302"/>
                  <a:gd name="connsiteY424" fmla="*/ 517138 h 1957969"/>
                  <a:gd name="connsiteX425" fmla="*/ 420987 w 3909302"/>
                  <a:gd name="connsiteY425" fmla="*/ 525727 h 1957969"/>
                  <a:gd name="connsiteX426" fmla="*/ 292971 w 3909302"/>
                  <a:gd name="connsiteY426" fmla="*/ 529907 h 1957969"/>
                  <a:gd name="connsiteX427" fmla="*/ 178358 w 3909302"/>
                  <a:gd name="connsiteY427" fmla="*/ 548020 h 1957969"/>
                  <a:gd name="connsiteX428" fmla="*/ 171059 w 3909302"/>
                  <a:gd name="connsiteY428" fmla="*/ 557642 h 1957969"/>
                  <a:gd name="connsiteX429" fmla="*/ 176784 w 3909302"/>
                  <a:gd name="connsiteY429" fmla="*/ 571461 h 1957969"/>
                  <a:gd name="connsiteX430" fmla="*/ 238462 w 3909302"/>
                  <a:gd name="connsiteY430" fmla="*/ 599803 h 1957969"/>
                  <a:gd name="connsiteX431" fmla="*/ 310212 w 3909302"/>
                  <a:gd name="connsiteY431" fmla="*/ 625751 h 1957969"/>
                  <a:gd name="connsiteX432" fmla="*/ 312361 w 3909302"/>
                  <a:gd name="connsiteY432" fmla="*/ 626096 h 1957969"/>
                  <a:gd name="connsiteX433" fmla="*/ 466639 w 3909302"/>
                  <a:gd name="connsiteY433" fmla="*/ 620572 h 1957969"/>
                  <a:gd name="connsiteX434" fmla="*/ 636450 w 3909302"/>
                  <a:gd name="connsiteY434" fmla="*/ 616392 h 1957969"/>
                  <a:gd name="connsiteX435" fmla="*/ 637353 w 3909302"/>
                  <a:gd name="connsiteY435" fmla="*/ 616392 h 1957969"/>
                  <a:gd name="connsiteX436" fmla="*/ 771405 w 3909302"/>
                  <a:gd name="connsiteY436" fmla="*/ 623325 h 1957969"/>
                  <a:gd name="connsiteX437" fmla="*/ 774538 w 3909302"/>
                  <a:gd name="connsiteY437" fmla="*/ 623850 h 1957969"/>
                  <a:gd name="connsiteX438" fmla="*/ 933474 w 3909302"/>
                  <a:gd name="connsiteY438" fmla="*/ 668273 h 1957969"/>
                  <a:gd name="connsiteX439" fmla="*/ 946564 w 3909302"/>
                  <a:gd name="connsiteY439" fmla="*/ 688386 h 1957969"/>
                  <a:gd name="connsiteX440" fmla="*/ 946564 w 3909302"/>
                  <a:gd name="connsiteY440" fmla="*/ 698090 h 1957969"/>
                  <a:gd name="connsiteX441" fmla="*/ 952749 w 3909302"/>
                  <a:gd name="connsiteY441" fmla="*/ 709695 h 1957969"/>
                  <a:gd name="connsiteX442" fmla="*/ 1021759 w 3909302"/>
                  <a:gd name="connsiteY442" fmla="*/ 737300 h 1957969"/>
                  <a:gd name="connsiteX443" fmla="*/ 1027845 w 3909302"/>
                  <a:gd name="connsiteY443" fmla="*/ 741627 h 1957969"/>
                  <a:gd name="connsiteX444" fmla="*/ 1103942 w 3909302"/>
                  <a:gd name="connsiteY444" fmla="*/ 826046 h 1957969"/>
                  <a:gd name="connsiteX445" fmla="*/ 1153695 w 3909302"/>
                  <a:gd name="connsiteY445" fmla="*/ 882435 h 1957969"/>
                  <a:gd name="connsiteX446" fmla="*/ 1154876 w 3909302"/>
                  <a:gd name="connsiteY446" fmla="*/ 883566 h 1957969"/>
                  <a:gd name="connsiteX447" fmla="*/ 1177923 w 3909302"/>
                  <a:gd name="connsiteY447" fmla="*/ 901712 h 1957969"/>
                  <a:gd name="connsiteX448" fmla="*/ 1185551 w 3909302"/>
                  <a:gd name="connsiteY448" fmla="*/ 917039 h 1957969"/>
                  <a:gd name="connsiteX449" fmla="*/ 1179958 w 3909302"/>
                  <a:gd name="connsiteY449" fmla="*/ 934496 h 1957969"/>
                  <a:gd name="connsiteX450" fmla="*/ 1140195 w 3909302"/>
                  <a:gd name="connsiteY450" fmla="*/ 977427 h 1957969"/>
                  <a:gd name="connsiteX451" fmla="*/ 1137209 w 3909302"/>
                  <a:gd name="connsiteY451" fmla="*/ 990721 h 1957969"/>
                  <a:gd name="connsiteX452" fmla="*/ 1143000 w 3909302"/>
                  <a:gd name="connsiteY452" fmla="*/ 998655 h 1957969"/>
                  <a:gd name="connsiteX453" fmla="*/ 1170903 w 3909302"/>
                  <a:gd name="connsiteY453" fmla="*/ 1009736 h 1957969"/>
                  <a:gd name="connsiteX454" fmla="*/ 1173953 w 3909302"/>
                  <a:gd name="connsiteY454" fmla="*/ 1010064 h 1957969"/>
                  <a:gd name="connsiteX455" fmla="*/ 1232285 w 3909302"/>
                  <a:gd name="connsiteY455" fmla="*/ 999934 h 1957969"/>
                  <a:gd name="connsiteX456" fmla="*/ 1241259 w 3909302"/>
                  <a:gd name="connsiteY456" fmla="*/ 1001311 h 1957969"/>
                  <a:gd name="connsiteX457" fmla="*/ 1293340 w 3909302"/>
                  <a:gd name="connsiteY457" fmla="*/ 1027702 h 1957969"/>
                  <a:gd name="connsiteX458" fmla="*/ 1431116 w 3909302"/>
                  <a:gd name="connsiteY458" fmla="*/ 1092319 h 1957969"/>
                  <a:gd name="connsiteX459" fmla="*/ 1270916 w 3909302"/>
                  <a:gd name="connsiteY459" fmla="*/ 1066682 h 1957969"/>
                  <a:gd name="connsiteX460" fmla="*/ 1219523 w 3909302"/>
                  <a:gd name="connsiteY460" fmla="*/ 1067830 h 1957969"/>
                  <a:gd name="connsiteX461" fmla="*/ 1213306 w 3909302"/>
                  <a:gd name="connsiteY461" fmla="*/ 1072190 h 1957969"/>
                  <a:gd name="connsiteX462" fmla="*/ 1194738 w 3909302"/>
                  <a:gd name="connsiteY462" fmla="*/ 1104023 h 1957969"/>
                  <a:gd name="connsiteX463" fmla="*/ 1192834 w 3909302"/>
                  <a:gd name="connsiteY463" fmla="*/ 1113072 h 1957969"/>
                  <a:gd name="connsiteX464" fmla="*/ 1195984 w 3909302"/>
                  <a:gd name="connsiteY464" fmla="*/ 1151347 h 1957969"/>
                  <a:gd name="connsiteX465" fmla="*/ 1202431 w 3909302"/>
                  <a:gd name="connsiteY465" fmla="*/ 1161691 h 1957969"/>
                  <a:gd name="connsiteX466" fmla="*/ 1269588 w 3909302"/>
                  <a:gd name="connsiteY466" fmla="*/ 1184525 h 1957969"/>
                  <a:gd name="connsiteX467" fmla="*/ 1272475 w 3909302"/>
                  <a:gd name="connsiteY467" fmla="*/ 1184738 h 1957969"/>
                  <a:gd name="connsiteX468" fmla="*/ 1326526 w 3909302"/>
                  <a:gd name="connsiteY468" fmla="*/ 1174198 h 1957969"/>
                  <a:gd name="connsiteX469" fmla="*/ 1361105 w 3909302"/>
                  <a:gd name="connsiteY469" fmla="*/ 1161658 h 1957969"/>
                  <a:gd name="connsiteX470" fmla="*/ 1412448 w 3909302"/>
                  <a:gd name="connsiteY470" fmla="*/ 1141168 h 1957969"/>
                  <a:gd name="connsiteX471" fmla="*/ 1417845 w 3909302"/>
                  <a:gd name="connsiteY471" fmla="*/ 1140102 h 195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3909302" h="1957969">
                    <a:moveTo>
                      <a:pt x="1827317" y="1957969"/>
                    </a:moveTo>
                    <a:cubicBezTo>
                      <a:pt x="1824249" y="1957969"/>
                      <a:pt x="1821264" y="1956969"/>
                      <a:pt x="1818623" y="1955051"/>
                    </a:cubicBezTo>
                    <a:lnTo>
                      <a:pt x="1730485" y="1890975"/>
                    </a:lnTo>
                    <a:cubicBezTo>
                      <a:pt x="1729320" y="1890139"/>
                      <a:pt x="1728090" y="1889712"/>
                      <a:pt x="1726827" y="1889712"/>
                    </a:cubicBezTo>
                    <a:lnTo>
                      <a:pt x="1604783" y="1889712"/>
                    </a:lnTo>
                    <a:cubicBezTo>
                      <a:pt x="1601732" y="1889712"/>
                      <a:pt x="1598730" y="1888712"/>
                      <a:pt x="1596122" y="1886827"/>
                    </a:cubicBezTo>
                    <a:lnTo>
                      <a:pt x="1539660" y="1846109"/>
                    </a:lnTo>
                    <a:cubicBezTo>
                      <a:pt x="1537347" y="1844454"/>
                      <a:pt x="1535378" y="1842093"/>
                      <a:pt x="1533951" y="1839290"/>
                    </a:cubicBezTo>
                    <a:lnTo>
                      <a:pt x="1495632" y="1764165"/>
                    </a:lnTo>
                    <a:cubicBezTo>
                      <a:pt x="1494992" y="1762903"/>
                      <a:pt x="1494188" y="1761838"/>
                      <a:pt x="1493270" y="1761002"/>
                    </a:cubicBezTo>
                    <a:lnTo>
                      <a:pt x="1384300" y="1662223"/>
                    </a:lnTo>
                    <a:cubicBezTo>
                      <a:pt x="1382938" y="1660994"/>
                      <a:pt x="1381724" y="1659486"/>
                      <a:pt x="1380707" y="1657781"/>
                    </a:cubicBezTo>
                    <a:lnTo>
                      <a:pt x="1351820" y="1608801"/>
                    </a:lnTo>
                    <a:cubicBezTo>
                      <a:pt x="1350130" y="1605933"/>
                      <a:pt x="1349081" y="1602556"/>
                      <a:pt x="1348752" y="1599064"/>
                    </a:cubicBezTo>
                    <a:lnTo>
                      <a:pt x="1342978" y="1536988"/>
                    </a:lnTo>
                    <a:cubicBezTo>
                      <a:pt x="1342650" y="1533349"/>
                      <a:pt x="1341092" y="1530037"/>
                      <a:pt x="1338844" y="1528152"/>
                    </a:cubicBezTo>
                    <a:lnTo>
                      <a:pt x="1263518" y="1464682"/>
                    </a:lnTo>
                    <a:cubicBezTo>
                      <a:pt x="1256776" y="1459010"/>
                      <a:pt x="1254365" y="1448257"/>
                      <a:pt x="1257777" y="1439094"/>
                    </a:cubicBezTo>
                    <a:lnTo>
                      <a:pt x="1270703" y="1404523"/>
                    </a:lnTo>
                    <a:cubicBezTo>
                      <a:pt x="1272950" y="1398524"/>
                      <a:pt x="1271261" y="1391164"/>
                      <a:pt x="1266947" y="1388115"/>
                    </a:cubicBezTo>
                    <a:lnTo>
                      <a:pt x="1249542" y="1375755"/>
                    </a:lnTo>
                    <a:cubicBezTo>
                      <a:pt x="1240767" y="1369510"/>
                      <a:pt x="1238486" y="1354937"/>
                      <a:pt x="1244785" y="1345151"/>
                    </a:cubicBezTo>
                    <a:lnTo>
                      <a:pt x="1294341" y="1268092"/>
                    </a:lnTo>
                    <a:cubicBezTo>
                      <a:pt x="1296588" y="1264584"/>
                      <a:pt x="1299787" y="1262043"/>
                      <a:pt x="1303347" y="1260912"/>
                    </a:cubicBezTo>
                    <a:lnTo>
                      <a:pt x="1392157" y="1232603"/>
                    </a:lnTo>
                    <a:cubicBezTo>
                      <a:pt x="1393666" y="1232128"/>
                      <a:pt x="1395044" y="1231046"/>
                      <a:pt x="1396160" y="1229488"/>
                    </a:cubicBezTo>
                    <a:lnTo>
                      <a:pt x="1416762" y="1201015"/>
                    </a:lnTo>
                    <a:cubicBezTo>
                      <a:pt x="1417813" y="1199589"/>
                      <a:pt x="1418567" y="1197803"/>
                      <a:pt x="1418994" y="1195835"/>
                    </a:cubicBezTo>
                    <a:lnTo>
                      <a:pt x="1425768" y="1164199"/>
                    </a:lnTo>
                    <a:cubicBezTo>
                      <a:pt x="1427097" y="1157970"/>
                      <a:pt x="1424784" y="1152724"/>
                      <a:pt x="1421897" y="1150282"/>
                    </a:cubicBezTo>
                    <a:cubicBezTo>
                      <a:pt x="1420552" y="1149151"/>
                      <a:pt x="1418386" y="1148069"/>
                      <a:pt x="1415697" y="1149102"/>
                    </a:cubicBezTo>
                    <a:lnTo>
                      <a:pt x="1364238" y="1169641"/>
                    </a:lnTo>
                    <a:lnTo>
                      <a:pt x="1330429" y="1181984"/>
                    </a:lnTo>
                    <a:cubicBezTo>
                      <a:pt x="1329675" y="1182246"/>
                      <a:pt x="1328953" y="1182459"/>
                      <a:pt x="1328199" y="1182591"/>
                    </a:cubicBezTo>
                    <a:lnTo>
                      <a:pt x="1274148" y="1193114"/>
                    </a:lnTo>
                    <a:cubicBezTo>
                      <a:pt x="1271687" y="1193557"/>
                      <a:pt x="1269161" y="1193377"/>
                      <a:pt x="1266832" y="1192590"/>
                    </a:cubicBezTo>
                    <a:lnTo>
                      <a:pt x="1199691" y="1169772"/>
                    </a:lnTo>
                    <a:cubicBezTo>
                      <a:pt x="1192949" y="1167477"/>
                      <a:pt x="1188143" y="1160494"/>
                      <a:pt x="1187438" y="1151987"/>
                    </a:cubicBezTo>
                    <a:lnTo>
                      <a:pt x="1184288" y="1113711"/>
                    </a:lnTo>
                    <a:cubicBezTo>
                      <a:pt x="1183878" y="1108695"/>
                      <a:pt x="1184961" y="1103696"/>
                      <a:pt x="1187339" y="1099630"/>
                    </a:cubicBezTo>
                    <a:lnTo>
                      <a:pt x="1205908" y="1067797"/>
                    </a:lnTo>
                    <a:cubicBezTo>
                      <a:pt x="1208976" y="1062519"/>
                      <a:pt x="1214012" y="1059289"/>
                      <a:pt x="1219359" y="1059175"/>
                    </a:cubicBezTo>
                    <a:lnTo>
                      <a:pt x="1269752" y="1057945"/>
                    </a:lnTo>
                    <a:cubicBezTo>
                      <a:pt x="1270572" y="1057896"/>
                      <a:pt x="1271491" y="1057978"/>
                      <a:pt x="1272360" y="1058126"/>
                    </a:cubicBezTo>
                    <a:lnTo>
                      <a:pt x="1372194" y="1074108"/>
                    </a:lnTo>
                    <a:lnTo>
                      <a:pt x="1289584" y="1035373"/>
                    </a:lnTo>
                    <a:lnTo>
                      <a:pt x="1237387" y="1008916"/>
                    </a:lnTo>
                    <a:cubicBezTo>
                      <a:pt x="1236223" y="1008326"/>
                      <a:pt x="1235025" y="1008130"/>
                      <a:pt x="1233795" y="1008326"/>
                    </a:cubicBezTo>
                    <a:lnTo>
                      <a:pt x="1175463" y="1018473"/>
                    </a:lnTo>
                    <a:cubicBezTo>
                      <a:pt x="1172871" y="1018948"/>
                      <a:pt x="1170213" y="1018637"/>
                      <a:pt x="1167753" y="1017670"/>
                    </a:cubicBezTo>
                    <a:lnTo>
                      <a:pt x="1139834" y="1006589"/>
                    </a:lnTo>
                    <a:cubicBezTo>
                      <a:pt x="1134355" y="1004409"/>
                      <a:pt x="1130352" y="999294"/>
                      <a:pt x="1128827" y="992557"/>
                    </a:cubicBezTo>
                    <a:cubicBezTo>
                      <a:pt x="1127072" y="984837"/>
                      <a:pt x="1129024" y="976772"/>
                      <a:pt x="1133879" y="971510"/>
                    </a:cubicBezTo>
                    <a:lnTo>
                      <a:pt x="1173642" y="928579"/>
                    </a:lnTo>
                    <a:cubicBezTo>
                      <a:pt x="1176070" y="925973"/>
                      <a:pt x="1177316" y="921875"/>
                      <a:pt x="1176972" y="917629"/>
                    </a:cubicBezTo>
                    <a:cubicBezTo>
                      <a:pt x="1176660" y="913695"/>
                      <a:pt x="1175069" y="910318"/>
                      <a:pt x="1172609" y="908384"/>
                    </a:cubicBezTo>
                    <a:lnTo>
                      <a:pt x="1149578" y="890238"/>
                    </a:lnTo>
                    <a:cubicBezTo>
                      <a:pt x="1148758" y="889599"/>
                      <a:pt x="1147987" y="888844"/>
                      <a:pt x="1147248" y="888025"/>
                    </a:cubicBezTo>
                    <a:lnTo>
                      <a:pt x="1097545" y="831669"/>
                    </a:lnTo>
                    <a:lnTo>
                      <a:pt x="1021464" y="747266"/>
                    </a:lnTo>
                    <a:cubicBezTo>
                      <a:pt x="1020594" y="746299"/>
                      <a:pt x="1019610" y="745594"/>
                      <a:pt x="1018560" y="745168"/>
                    </a:cubicBezTo>
                    <a:lnTo>
                      <a:pt x="949566" y="717580"/>
                    </a:lnTo>
                    <a:cubicBezTo>
                      <a:pt x="942627" y="714826"/>
                      <a:pt x="937969" y="706941"/>
                      <a:pt x="937969" y="697991"/>
                    </a:cubicBezTo>
                    <a:lnTo>
                      <a:pt x="937969" y="688287"/>
                    </a:lnTo>
                    <a:cubicBezTo>
                      <a:pt x="937969" y="682632"/>
                      <a:pt x="935049" y="677550"/>
                      <a:pt x="931161" y="676469"/>
                    </a:cubicBezTo>
                    <a:lnTo>
                      <a:pt x="772208" y="632046"/>
                    </a:lnTo>
                    <a:cubicBezTo>
                      <a:pt x="771798" y="631931"/>
                      <a:pt x="771388" y="631866"/>
                      <a:pt x="770962" y="631833"/>
                    </a:cubicBezTo>
                    <a:lnTo>
                      <a:pt x="636926" y="624916"/>
                    </a:lnTo>
                    <a:lnTo>
                      <a:pt x="466901" y="629096"/>
                    </a:lnTo>
                    <a:lnTo>
                      <a:pt x="312656" y="634620"/>
                    </a:lnTo>
                    <a:cubicBezTo>
                      <a:pt x="310852" y="634652"/>
                      <a:pt x="309031" y="634390"/>
                      <a:pt x="307309" y="633767"/>
                    </a:cubicBezTo>
                    <a:lnTo>
                      <a:pt x="234902" y="607556"/>
                    </a:lnTo>
                    <a:lnTo>
                      <a:pt x="173207" y="579214"/>
                    </a:lnTo>
                    <a:cubicBezTo>
                      <a:pt x="164235" y="575100"/>
                      <a:pt x="161397" y="564789"/>
                      <a:pt x="162545" y="556413"/>
                    </a:cubicBezTo>
                    <a:cubicBezTo>
                      <a:pt x="163792" y="547315"/>
                      <a:pt x="169484" y="540660"/>
                      <a:pt x="177013" y="539464"/>
                    </a:cubicBezTo>
                    <a:lnTo>
                      <a:pt x="290938" y="521416"/>
                    </a:lnTo>
                    <a:cubicBezTo>
                      <a:pt x="291479" y="521334"/>
                      <a:pt x="292069" y="521268"/>
                      <a:pt x="292660" y="521252"/>
                    </a:cubicBezTo>
                    <a:lnTo>
                      <a:pt x="342035" y="519646"/>
                    </a:lnTo>
                    <a:lnTo>
                      <a:pt x="147946" y="504762"/>
                    </a:lnTo>
                    <a:cubicBezTo>
                      <a:pt x="147257" y="504712"/>
                      <a:pt x="146519" y="504598"/>
                      <a:pt x="145780" y="504417"/>
                    </a:cubicBezTo>
                    <a:lnTo>
                      <a:pt x="0" y="470076"/>
                    </a:lnTo>
                    <a:lnTo>
                      <a:pt x="5528" y="444324"/>
                    </a:lnTo>
                    <a:cubicBezTo>
                      <a:pt x="7267" y="436210"/>
                      <a:pt x="12811" y="430243"/>
                      <a:pt x="19668" y="429128"/>
                    </a:cubicBezTo>
                    <a:lnTo>
                      <a:pt x="254800" y="391345"/>
                    </a:lnTo>
                    <a:lnTo>
                      <a:pt x="482895" y="351512"/>
                    </a:lnTo>
                    <a:cubicBezTo>
                      <a:pt x="484420" y="351250"/>
                      <a:pt x="485880" y="350348"/>
                      <a:pt x="487111" y="348906"/>
                    </a:cubicBezTo>
                    <a:lnTo>
                      <a:pt x="504564" y="328629"/>
                    </a:lnTo>
                    <a:lnTo>
                      <a:pt x="328207" y="297156"/>
                    </a:lnTo>
                    <a:lnTo>
                      <a:pt x="392133" y="259897"/>
                    </a:lnTo>
                    <a:cubicBezTo>
                      <a:pt x="393363" y="259175"/>
                      <a:pt x="394659" y="258651"/>
                      <a:pt x="395987" y="258306"/>
                    </a:cubicBezTo>
                    <a:lnTo>
                      <a:pt x="616651" y="201557"/>
                    </a:lnTo>
                    <a:cubicBezTo>
                      <a:pt x="617356" y="201377"/>
                      <a:pt x="618029" y="201262"/>
                      <a:pt x="618701" y="201196"/>
                    </a:cubicBezTo>
                    <a:lnTo>
                      <a:pt x="702279" y="192296"/>
                    </a:lnTo>
                    <a:lnTo>
                      <a:pt x="674917" y="156233"/>
                    </a:lnTo>
                    <a:lnTo>
                      <a:pt x="834493" y="132743"/>
                    </a:lnTo>
                    <a:lnTo>
                      <a:pt x="1031602" y="120187"/>
                    </a:lnTo>
                    <a:lnTo>
                      <a:pt x="1225215" y="118793"/>
                    </a:lnTo>
                    <a:cubicBezTo>
                      <a:pt x="1226889" y="118892"/>
                      <a:pt x="1228743" y="119105"/>
                      <a:pt x="1230448" y="119761"/>
                    </a:cubicBezTo>
                    <a:lnTo>
                      <a:pt x="1294505" y="144447"/>
                    </a:lnTo>
                    <a:cubicBezTo>
                      <a:pt x="1295670" y="144890"/>
                      <a:pt x="1296835" y="144955"/>
                      <a:pt x="1298032" y="144644"/>
                    </a:cubicBezTo>
                    <a:lnTo>
                      <a:pt x="1462611" y="99992"/>
                    </a:lnTo>
                    <a:cubicBezTo>
                      <a:pt x="1464760" y="99402"/>
                      <a:pt x="1466958" y="99352"/>
                      <a:pt x="1469124" y="99779"/>
                    </a:cubicBezTo>
                    <a:lnTo>
                      <a:pt x="1617856" y="129940"/>
                    </a:lnTo>
                    <a:lnTo>
                      <a:pt x="1706929" y="136923"/>
                    </a:lnTo>
                    <a:cubicBezTo>
                      <a:pt x="1707536" y="136972"/>
                      <a:pt x="1708094" y="137054"/>
                      <a:pt x="1708668" y="137169"/>
                    </a:cubicBezTo>
                    <a:lnTo>
                      <a:pt x="1747775" y="144955"/>
                    </a:lnTo>
                    <a:lnTo>
                      <a:pt x="1701254" y="131235"/>
                    </a:lnTo>
                    <a:cubicBezTo>
                      <a:pt x="1691674" y="128416"/>
                      <a:pt x="1686146" y="116335"/>
                      <a:pt x="1689164" y="104844"/>
                    </a:cubicBezTo>
                    <a:lnTo>
                      <a:pt x="1691428" y="96205"/>
                    </a:lnTo>
                    <a:cubicBezTo>
                      <a:pt x="1693331" y="89009"/>
                      <a:pt x="1698285" y="83682"/>
                      <a:pt x="1704387" y="82288"/>
                    </a:cubicBezTo>
                    <a:lnTo>
                      <a:pt x="1909516" y="35325"/>
                    </a:lnTo>
                    <a:cubicBezTo>
                      <a:pt x="1910599" y="35079"/>
                      <a:pt x="1911747" y="34964"/>
                      <a:pt x="1912846" y="34964"/>
                    </a:cubicBezTo>
                    <a:lnTo>
                      <a:pt x="2132723" y="37718"/>
                    </a:lnTo>
                    <a:cubicBezTo>
                      <a:pt x="2133329" y="37833"/>
                      <a:pt x="2134034" y="37620"/>
                      <a:pt x="2134674" y="37390"/>
                    </a:cubicBezTo>
                    <a:lnTo>
                      <a:pt x="2214216" y="9163"/>
                    </a:lnTo>
                    <a:cubicBezTo>
                      <a:pt x="2215578" y="8671"/>
                      <a:pt x="2217005" y="8393"/>
                      <a:pt x="2218449" y="8327"/>
                    </a:cubicBezTo>
                    <a:lnTo>
                      <a:pt x="2442049" y="0"/>
                    </a:lnTo>
                    <a:lnTo>
                      <a:pt x="2951535" y="9770"/>
                    </a:lnTo>
                    <a:cubicBezTo>
                      <a:pt x="2952206" y="9786"/>
                      <a:pt x="2952879" y="9852"/>
                      <a:pt x="2953552" y="9950"/>
                    </a:cubicBezTo>
                    <a:lnTo>
                      <a:pt x="3277658" y="63208"/>
                    </a:lnTo>
                    <a:cubicBezTo>
                      <a:pt x="3285893" y="64552"/>
                      <a:pt x="3291749" y="72256"/>
                      <a:pt x="3292258" y="82354"/>
                    </a:cubicBezTo>
                    <a:cubicBezTo>
                      <a:pt x="3292700" y="91140"/>
                      <a:pt x="3288780" y="101188"/>
                      <a:pt x="3279052" y="103795"/>
                    </a:cubicBezTo>
                    <a:lnTo>
                      <a:pt x="3234696" y="115745"/>
                    </a:lnTo>
                    <a:cubicBezTo>
                      <a:pt x="3233581" y="116040"/>
                      <a:pt x="3232433" y="116204"/>
                      <a:pt x="3231268" y="116236"/>
                    </a:cubicBezTo>
                    <a:lnTo>
                      <a:pt x="2988984" y="120416"/>
                    </a:lnTo>
                    <a:lnTo>
                      <a:pt x="2662549" y="127039"/>
                    </a:lnTo>
                    <a:lnTo>
                      <a:pt x="2676049" y="133497"/>
                    </a:lnTo>
                    <a:cubicBezTo>
                      <a:pt x="2676951" y="133923"/>
                      <a:pt x="2677936" y="134071"/>
                      <a:pt x="2678772" y="134087"/>
                    </a:cubicBezTo>
                    <a:lnTo>
                      <a:pt x="2902766" y="124449"/>
                    </a:lnTo>
                    <a:cubicBezTo>
                      <a:pt x="2903684" y="124432"/>
                      <a:pt x="2904603" y="124481"/>
                      <a:pt x="2905538" y="124613"/>
                    </a:cubicBezTo>
                    <a:lnTo>
                      <a:pt x="3093493" y="153545"/>
                    </a:lnTo>
                    <a:cubicBezTo>
                      <a:pt x="3094116" y="153643"/>
                      <a:pt x="3094755" y="153610"/>
                      <a:pt x="3095412" y="153495"/>
                    </a:cubicBezTo>
                    <a:lnTo>
                      <a:pt x="3214142" y="129416"/>
                    </a:lnTo>
                    <a:cubicBezTo>
                      <a:pt x="3217506" y="128776"/>
                      <a:pt x="3220934" y="129301"/>
                      <a:pt x="3224017" y="131006"/>
                    </a:cubicBezTo>
                    <a:lnTo>
                      <a:pt x="3249345" y="145086"/>
                    </a:lnTo>
                    <a:cubicBezTo>
                      <a:pt x="3255119" y="148283"/>
                      <a:pt x="3258793" y="154840"/>
                      <a:pt x="3259171" y="162609"/>
                    </a:cubicBezTo>
                    <a:cubicBezTo>
                      <a:pt x="3259564" y="170560"/>
                      <a:pt x="3256300" y="177920"/>
                      <a:pt x="3250658" y="181805"/>
                    </a:cubicBezTo>
                    <a:lnTo>
                      <a:pt x="3221672" y="201787"/>
                    </a:lnTo>
                    <a:lnTo>
                      <a:pt x="3365467" y="174723"/>
                    </a:lnTo>
                    <a:lnTo>
                      <a:pt x="3674318" y="142710"/>
                    </a:lnTo>
                    <a:cubicBezTo>
                      <a:pt x="3675171" y="142595"/>
                      <a:pt x="3676073" y="142595"/>
                      <a:pt x="3676959" y="142677"/>
                    </a:cubicBezTo>
                    <a:lnTo>
                      <a:pt x="3862847" y="159036"/>
                    </a:lnTo>
                    <a:cubicBezTo>
                      <a:pt x="3866406" y="159347"/>
                      <a:pt x="3869720" y="160970"/>
                      <a:pt x="3872460" y="163724"/>
                    </a:cubicBezTo>
                    <a:lnTo>
                      <a:pt x="3909302" y="201065"/>
                    </a:lnTo>
                    <a:lnTo>
                      <a:pt x="3643545" y="261159"/>
                    </a:lnTo>
                    <a:cubicBezTo>
                      <a:pt x="3643003" y="261290"/>
                      <a:pt x="3642494" y="261470"/>
                      <a:pt x="3641986" y="261749"/>
                    </a:cubicBezTo>
                    <a:lnTo>
                      <a:pt x="3608489" y="279583"/>
                    </a:lnTo>
                    <a:cubicBezTo>
                      <a:pt x="3606620" y="280567"/>
                      <a:pt x="3604635" y="281141"/>
                      <a:pt x="3602617" y="281288"/>
                    </a:cubicBezTo>
                    <a:lnTo>
                      <a:pt x="3490514" y="289042"/>
                    </a:lnTo>
                    <a:lnTo>
                      <a:pt x="3507623" y="289533"/>
                    </a:lnTo>
                    <a:cubicBezTo>
                      <a:pt x="3514414" y="289730"/>
                      <a:pt x="3520237" y="294533"/>
                      <a:pt x="3522813" y="302073"/>
                    </a:cubicBezTo>
                    <a:cubicBezTo>
                      <a:pt x="3525404" y="309696"/>
                      <a:pt x="3524601" y="320826"/>
                      <a:pt x="3516693" y="327301"/>
                    </a:cubicBezTo>
                    <a:lnTo>
                      <a:pt x="3479113" y="358020"/>
                    </a:lnTo>
                    <a:lnTo>
                      <a:pt x="3431164" y="406147"/>
                    </a:lnTo>
                    <a:cubicBezTo>
                      <a:pt x="3428802" y="408524"/>
                      <a:pt x="3427441" y="412376"/>
                      <a:pt x="3427539" y="416441"/>
                    </a:cubicBezTo>
                    <a:lnTo>
                      <a:pt x="3429393" y="490976"/>
                    </a:lnTo>
                    <a:cubicBezTo>
                      <a:pt x="3429508" y="495434"/>
                      <a:pt x="3431328" y="499434"/>
                      <a:pt x="3434167" y="501401"/>
                    </a:cubicBezTo>
                    <a:lnTo>
                      <a:pt x="3462610" y="521334"/>
                    </a:lnTo>
                    <a:cubicBezTo>
                      <a:pt x="3471009" y="527219"/>
                      <a:pt x="3472355" y="538414"/>
                      <a:pt x="3470025" y="546315"/>
                    </a:cubicBezTo>
                    <a:cubicBezTo>
                      <a:pt x="3467679" y="554348"/>
                      <a:pt x="3461807" y="559527"/>
                      <a:pt x="3454721" y="559839"/>
                    </a:cubicBezTo>
                    <a:lnTo>
                      <a:pt x="3403524" y="562003"/>
                    </a:lnTo>
                    <a:cubicBezTo>
                      <a:pt x="3403180" y="562019"/>
                      <a:pt x="3402802" y="562068"/>
                      <a:pt x="3402409" y="562167"/>
                    </a:cubicBezTo>
                    <a:lnTo>
                      <a:pt x="3350047" y="575329"/>
                    </a:lnTo>
                    <a:cubicBezTo>
                      <a:pt x="3345275" y="576526"/>
                      <a:pt x="3343322" y="581985"/>
                      <a:pt x="3343109" y="586296"/>
                    </a:cubicBezTo>
                    <a:cubicBezTo>
                      <a:pt x="3342847" y="591312"/>
                      <a:pt x="3344717" y="597147"/>
                      <a:pt x="3349474" y="598868"/>
                    </a:cubicBezTo>
                    <a:lnTo>
                      <a:pt x="3410577" y="621031"/>
                    </a:lnTo>
                    <a:cubicBezTo>
                      <a:pt x="3416302" y="623096"/>
                      <a:pt x="3420748" y="628817"/>
                      <a:pt x="3422142" y="635915"/>
                    </a:cubicBezTo>
                    <a:lnTo>
                      <a:pt x="3430475" y="678141"/>
                    </a:lnTo>
                    <a:cubicBezTo>
                      <a:pt x="3431772" y="684730"/>
                      <a:pt x="3430360" y="691680"/>
                      <a:pt x="3426686" y="696729"/>
                    </a:cubicBezTo>
                    <a:cubicBezTo>
                      <a:pt x="3423882" y="700598"/>
                      <a:pt x="3419977" y="703007"/>
                      <a:pt x="3415713" y="703516"/>
                    </a:cubicBezTo>
                    <a:lnTo>
                      <a:pt x="3397488" y="705745"/>
                    </a:lnTo>
                    <a:cubicBezTo>
                      <a:pt x="3392862" y="706302"/>
                      <a:pt x="3390975" y="711433"/>
                      <a:pt x="3390516" y="712990"/>
                    </a:cubicBezTo>
                    <a:cubicBezTo>
                      <a:pt x="3389122" y="717662"/>
                      <a:pt x="3389614" y="724399"/>
                      <a:pt x="3394026" y="728120"/>
                    </a:cubicBezTo>
                    <a:lnTo>
                      <a:pt x="3413301" y="744414"/>
                    </a:lnTo>
                    <a:cubicBezTo>
                      <a:pt x="3419879" y="749971"/>
                      <a:pt x="3422323" y="760249"/>
                      <a:pt x="3419239" y="769395"/>
                    </a:cubicBezTo>
                    <a:cubicBezTo>
                      <a:pt x="3416697" y="776936"/>
                      <a:pt x="3411119" y="781657"/>
                      <a:pt x="3404328" y="781984"/>
                    </a:cubicBezTo>
                    <a:lnTo>
                      <a:pt x="3321423" y="786132"/>
                    </a:lnTo>
                    <a:lnTo>
                      <a:pt x="3383692" y="814556"/>
                    </a:lnTo>
                    <a:lnTo>
                      <a:pt x="3362990" y="842537"/>
                    </a:lnTo>
                    <a:cubicBezTo>
                      <a:pt x="3360300" y="846176"/>
                      <a:pt x="3356609" y="848520"/>
                      <a:pt x="3352590" y="849159"/>
                    </a:cubicBezTo>
                    <a:lnTo>
                      <a:pt x="3268242" y="862322"/>
                    </a:lnTo>
                    <a:cubicBezTo>
                      <a:pt x="3267504" y="862437"/>
                      <a:pt x="3266782" y="862486"/>
                      <a:pt x="3266060" y="862486"/>
                    </a:cubicBezTo>
                    <a:lnTo>
                      <a:pt x="3227396" y="862486"/>
                    </a:lnTo>
                    <a:cubicBezTo>
                      <a:pt x="3222442" y="862486"/>
                      <a:pt x="3220360" y="867879"/>
                      <a:pt x="3219834" y="869535"/>
                    </a:cubicBezTo>
                    <a:cubicBezTo>
                      <a:pt x="3218177" y="874846"/>
                      <a:pt x="3219030" y="881993"/>
                      <a:pt x="3223886" y="885369"/>
                    </a:cubicBezTo>
                    <a:lnTo>
                      <a:pt x="3253446" y="905925"/>
                    </a:lnTo>
                    <a:cubicBezTo>
                      <a:pt x="3258695" y="909564"/>
                      <a:pt x="3261943" y="916432"/>
                      <a:pt x="3261943" y="923842"/>
                    </a:cubicBezTo>
                    <a:lnTo>
                      <a:pt x="3261943" y="956003"/>
                    </a:lnTo>
                    <a:lnTo>
                      <a:pt x="3134502" y="922170"/>
                    </a:lnTo>
                    <a:cubicBezTo>
                      <a:pt x="3132894" y="921743"/>
                      <a:pt x="3131254" y="922038"/>
                      <a:pt x="3129729" y="923022"/>
                    </a:cubicBezTo>
                    <a:lnTo>
                      <a:pt x="3109782" y="936021"/>
                    </a:lnTo>
                    <a:lnTo>
                      <a:pt x="3183665" y="954249"/>
                    </a:lnTo>
                    <a:cubicBezTo>
                      <a:pt x="3185058" y="954593"/>
                      <a:pt x="3186404" y="955150"/>
                      <a:pt x="3187684" y="955888"/>
                    </a:cubicBezTo>
                    <a:lnTo>
                      <a:pt x="3266962" y="1002819"/>
                    </a:lnTo>
                    <a:cubicBezTo>
                      <a:pt x="3270654" y="1004999"/>
                      <a:pt x="3273540" y="1008753"/>
                      <a:pt x="3275115" y="1013359"/>
                    </a:cubicBezTo>
                    <a:lnTo>
                      <a:pt x="3289124" y="1054273"/>
                    </a:lnTo>
                    <a:cubicBezTo>
                      <a:pt x="3291454" y="1061043"/>
                      <a:pt x="3290650" y="1068895"/>
                      <a:pt x="3287024" y="1074747"/>
                    </a:cubicBezTo>
                    <a:cubicBezTo>
                      <a:pt x="3284219" y="1079288"/>
                      <a:pt x="3280102" y="1082140"/>
                      <a:pt x="3275427" y="1082779"/>
                    </a:cubicBezTo>
                    <a:lnTo>
                      <a:pt x="3183599" y="1095319"/>
                    </a:lnTo>
                    <a:cubicBezTo>
                      <a:pt x="3180302" y="1095762"/>
                      <a:pt x="3177021" y="1095073"/>
                      <a:pt x="3174084" y="1093270"/>
                    </a:cubicBezTo>
                    <a:lnTo>
                      <a:pt x="3059832" y="1023768"/>
                    </a:lnTo>
                    <a:lnTo>
                      <a:pt x="3071446" y="1052044"/>
                    </a:lnTo>
                    <a:cubicBezTo>
                      <a:pt x="3075743" y="1062519"/>
                      <a:pt x="3072217" y="1075059"/>
                      <a:pt x="3063556" y="1080009"/>
                    </a:cubicBezTo>
                    <a:lnTo>
                      <a:pt x="3013770" y="1108466"/>
                    </a:lnTo>
                    <a:lnTo>
                      <a:pt x="3165800" y="1110990"/>
                    </a:lnTo>
                    <a:lnTo>
                      <a:pt x="3274459" y="1116072"/>
                    </a:lnTo>
                    <a:lnTo>
                      <a:pt x="3084700" y="1196114"/>
                    </a:lnTo>
                    <a:lnTo>
                      <a:pt x="2913231" y="1260109"/>
                    </a:lnTo>
                    <a:cubicBezTo>
                      <a:pt x="2912329" y="1260437"/>
                      <a:pt x="2911394" y="1260683"/>
                      <a:pt x="2910443" y="1260847"/>
                    </a:cubicBezTo>
                    <a:lnTo>
                      <a:pt x="2726130" y="1289926"/>
                    </a:lnTo>
                    <a:cubicBezTo>
                      <a:pt x="2725359" y="1290041"/>
                      <a:pt x="2724653" y="1290090"/>
                      <a:pt x="2723932" y="1290090"/>
                    </a:cubicBezTo>
                    <a:lnTo>
                      <a:pt x="2655774" y="1290090"/>
                    </a:lnTo>
                    <a:cubicBezTo>
                      <a:pt x="2654921" y="1290090"/>
                      <a:pt x="2654068" y="1290287"/>
                      <a:pt x="2653231" y="1290697"/>
                    </a:cubicBezTo>
                    <a:lnTo>
                      <a:pt x="2590536" y="1320956"/>
                    </a:lnTo>
                    <a:cubicBezTo>
                      <a:pt x="2589781" y="1321317"/>
                      <a:pt x="2589076" y="1321825"/>
                      <a:pt x="2588437" y="1322481"/>
                    </a:cubicBezTo>
                    <a:lnTo>
                      <a:pt x="2504334" y="1405949"/>
                    </a:lnTo>
                    <a:cubicBezTo>
                      <a:pt x="2502825" y="1407457"/>
                      <a:pt x="2501119" y="1408605"/>
                      <a:pt x="2499282" y="1409408"/>
                    </a:cubicBezTo>
                    <a:lnTo>
                      <a:pt x="2365099" y="1466551"/>
                    </a:lnTo>
                    <a:cubicBezTo>
                      <a:pt x="2363573" y="1467190"/>
                      <a:pt x="2361982" y="1467567"/>
                      <a:pt x="2360374" y="1467682"/>
                    </a:cubicBezTo>
                    <a:lnTo>
                      <a:pt x="2319299" y="1470305"/>
                    </a:lnTo>
                    <a:lnTo>
                      <a:pt x="2234196" y="1491204"/>
                    </a:lnTo>
                    <a:lnTo>
                      <a:pt x="2145140" y="1508810"/>
                    </a:lnTo>
                    <a:cubicBezTo>
                      <a:pt x="2143942" y="1509055"/>
                      <a:pt x="2142795" y="1509662"/>
                      <a:pt x="2141745" y="1510645"/>
                    </a:cubicBezTo>
                    <a:lnTo>
                      <a:pt x="2094305" y="1555150"/>
                    </a:lnTo>
                    <a:cubicBezTo>
                      <a:pt x="2091893" y="1557412"/>
                      <a:pt x="2090450" y="1561182"/>
                      <a:pt x="2090450" y="1565231"/>
                    </a:cubicBezTo>
                    <a:lnTo>
                      <a:pt x="2090450" y="1608359"/>
                    </a:lnTo>
                    <a:cubicBezTo>
                      <a:pt x="2090450" y="1612932"/>
                      <a:pt x="2089203" y="1617407"/>
                      <a:pt x="2086923" y="1620997"/>
                    </a:cubicBezTo>
                    <a:lnTo>
                      <a:pt x="2057068" y="1668239"/>
                    </a:lnTo>
                    <a:cubicBezTo>
                      <a:pt x="2055576" y="1670599"/>
                      <a:pt x="2053722" y="1672501"/>
                      <a:pt x="2051540" y="1673894"/>
                    </a:cubicBezTo>
                    <a:lnTo>
                      <a:pt x="1962025" y="1730775"/>
                    </a:lnTo>
                    <a:cubicBezTo>
                      <a:pt x="1957464" y="1733676"/>
                      <a:pt x="1955627" y="1741348"/>
                      <a:pt x="1958006" y="1747544"/>
                    </a:cubicBezTo>
                    <a:lnTo>
                      <a:pt x="1974721" y="1790999"/>
                    </a:lnTo>
                    <a:cubicBezTo>
                      <a:pt x="1976919" y="1796720"/>
                      <a:pt x="1976837" y="1803490"/>
                      <a:pt x="1974524" y="1809129"/>
                    </a:cubicBezTo>
                    <a:lnTo>
                      <a:pt x="1950017" y="1868780"/>
                    </a:lnTo>
                    <a:lnTo>
                      <a:pt x="1921212" y="1941397"/>
                    </a:lnTo>
                    <a:cubicBezTo>
                      <a:pt x="1918522" y="1948134"/>
                      <a:pt x="1913027" y="1952560"/>
                      <a:pt x="1906859" y="1952953"/>
                    </a:cubicBezTo>
                    <a:lnTo>
                      <a:pt x="1828186" y="1957854"/>
                    </a:lnTo>
                    <a:cubicBezTo>
                      <a:pt x="1827891" y="1957854"/>
                      <a:pt x="1827579" y="1957871"/>
                      <a:pt x="1827284" y="1957871"/>
                    </a:cubicBezTo>
                    <a:close/>
                    <a:moveTo>
                      <a:pt x="1417878" y="1140102"/>
                    </a:moveTo>
                    <a:cubicBezTo>
                      <a:pt x="1421257" y="1140102"/>
                      <a:pt x="1424571" y="1141332"/>
                      <a:pt x="1427409" y="1143741"/>
                    </a:cubicBezTo>
                    <a:cubicBezTo>
                      <a:pt x="1433347" y="1148725"/>
                      <a:pt x="1435988" y="1157478"/>
                      <a:pt x="1434167" y="1166018"/>
                    </a:cubicBezTo>
                    <a:lnTo>
                      <a:pt x="1427392" y="1197655"/>
                    </a:lnTo>
                    <a:cubicBezTo>
                      <a:pt x="1426720" y="1200786"/>
                      <a:pt x="1425456" y="1203687"/>
                      <a:pt x="1423718" y="1206081"/>
                    </a:cubicBezTo>
                    <a:lnTo>
                      <a:pt x="1403131" y="1234537"/>
                    </a:lnTo>
                    <a:cubicBezTo>
                      <a:pt x="1400933" y="1237586"/>
                      <a:pt x="1398029" y="1239766"/>
                      <a:pt x="1394765" y="1240815"/>
                    </a:cubicBezTo>
                    <a:lnTo>
                      <a:pt x="1305955" y="1269124"/>
                    </a:lnTo>
                    <a:cubicBezTo>
                      <a:pt x="1304315" y="1269649"/>
                      <a:pt x="1302756" y="1270944"/>
                      <a:pt x="1301591" y="1272764"/>
                    </a:cubicBezTo>
                    <a:lnTo>
                      <a:pt x="1252036" y="1349839"/>
                    </a:lnTo>
                    <a:cubicBezTo>
                      <a:pt x="1248214" y="1355773"/>
                      <a:pt x="1249461" y="1365166"/>
                      <a:pt x="1254546" y="1368772"/>
                    </a:cubicBezTo>
                    <a:lnTo>
                      <a:pt x="1271950" y="1381132"/>
                    </a:lnTo>
                    <a:cubicBezTo>
                      <a:pt x="1279496" y="1386459"/>
                      <a:pt x="1282416" y="1397835"/>
                      <a:pt x="1278790" y="1407556"/>
                    </a:cubicBezTo>
                    <a:lnTo>
                      <a:pt x="1265880" y="1442127"/>
                    </a:lnTo>
                    <a:cubicBezTo>
                      <a:pt x="1263764" y="1447798"/>
                      <a:pt x="1265175" y="1454830"/>
                      <a:pt x="1269096" y="1458125"/>
                    </a:cubicBezTo>
                    <a:lnTo>
                      <a:pt x="1344422" y="1521595"/>
                    </a:lnTo>
                    <a:cubicBezTo>
                      <a:pt x="1348424" y="1524956"/>
                      <a:pt x="1351033" y="1530283"/>
                      <a:pt x="1351590" y="1536217"/>
                    </a:cubicBezTo>
                    <a:lnTo>
                      <a:pt x="1357364" y="1598294"/>
                    </a:lnTo>
                    <a:cubicBezTo>
                      <a:pt x="1357577" y="1600540"/>
                      <a:pt x="1358234" y="1602671"/>
                      <a:pt x="1359284" y="1604474"/>
                    </a:cubicBezTo>
                    <a:lnTo>
                      <a:pt x="1388154" y="1653421"/>
                    </a:lnTo>
                    <a:cubicBezTo>
                      <a:pt x="1388729" y="1654388"/>
                      <a:pt x="1389401" y="1655224"/>
                      <a:pt x="1390123" y="1655879"/>
                    </a:cubicBezTo>
                    <a:lnTo>
                      <a:pt x="1499110" y="1754658"/>
                    </a:lnTo>
                    <a:cubicBezTo>
                      <a:pt x="1500783" y="1756182"/>
                      <a:pt x="1502210" y="1758068"/>
                      <a:pt x="1503342" y="1760264"/>
                    </a:cubicBezTo>
                    <a:lnTo>
                      <a:pt x="1541661" y="1835405"/>
                    </a:lnTo>
                    <a:cubicBezTo>
                      <a:pt x="1542465" y="1836979"/>
                      <a:pt x="1543531" y="1838274"/>
                      <a:pt x="1544729" y="1839159"/>
                    </a:cubicBezTo>
                    <a:lnTo>
                      <a:pt x="1601207" y="1879861"/>
                    </a:lnTo>
                    <a:cubicBezTo>
                      <a:pt x="1602339" y="1880680"/>
                      <a:pt x="1603585" y="1881107"/>
                      <a:pt x="1604832" y="1881107"/>
                    </a:cubicBezTo>
                    <a:lnTo>
                      <a:pt x="1726876" y="1881107"/>
                    </a:lnTo>
                    <a:cubicBezTo>
                      <a:pt x="1729944" y="1881107"/>
                      <a:pt x="1732962" y="1882106"/>
                      <a:pt x="1735587" y="1884008"/>
                    </a:cubicBezTo>
                    <a:lnTo>
                      <a:pt x="1823724" y="1948101"/>
                    </a:lnTo>
                    <a:cubicBezTo>
                      <a:pt x="1824987" y="1949003"/>
                      <a:pt x="1826415" y="1949494"/>
                      <a:pt x="1827710" y="1949363"/>
                    </a:cubicBezTo>
                    <a:lnTo>
                      <a:pt x="1906383" y="1944462"/>
                    </a:lnTo>
                    <a:cubicBezTo>
                      <a:pt x="1909188" y="1944282"/>
                      <a:pt x="1911829" y="1941921"/>
                      <a:pt x="1913272" y="1938315"/>
                    </a:cubicBezTo>
                    <a:lnTo>
                      <a:pt x="1942094" y="1865665"/>
                    </a:lnTo>
                    <a:lnTo>
                      <a:pt x="1966618" y="1805965"/>
                    </a:lnTo>
                    <a:cubicBezTo>
                      <a:pt x="1968127" y="1802310"/>
                      <a:pt x="1968176" y="1797900"/>
                      <a:pt x="1966749" y="1794179"/>
                    </a:cubicBezTo>
                    <a:lnTo>
                      <a:pt x="1950033" y="1750740"/>
                    </a:lnTo>
                    <a:cubicBezTo>
                      <a:pt x="1946146" y="1740659"/>
                      <a:pt x="1949427" y="1728742"/>
                      <a:pt x="1957464" y="1723628"/>
                    </a:cubicBezTo>
                    <a:lnTo>
                      <a:pt x="2046980" y="1666747"/>
                    </a:lnTo>
                    <a:cubicBezTo>
                      <a:pt x="2048063" y="1666059"/>
                      <a:pt x="2049063" y="1665026"/>
                      <a:pt x="2049851" y="1663764"/>
                    </a:cubicBezTo>
                    <a:lnTo>
                      <a:pt x="2079705" y="1616522"/>
                    </a:lnTo>
                    <a:cubicBezTo>
                      <a:pt x="2081132" y="1614293"/>
                      <a:pt x="2081903" y="1611440"/>
                      <a:pt x="2081903" y="1608474"/>
                    </a:cubicBezTo>
                    <a:lnTo>
                      <a:pt x="2081903" y="1565346"/>
                    </a:lnTo>
                    <a:cubicBezTo>
                      <a:pt x="2081903" y="1558871"/>
                      <a:pt x="2084298" y="1552904"/>
                      <a:pt x="2088481" y="1548987"/>
                    </a:cubicBezTo>
                    <a:lnTo>
                      <a:pt x="2135922" y="1504482"/>
                    </a:lnTo>
                    <a:cubicBezTo>
                      <a:pt x="2138135" y="1502400"/>
                      <a:pt x="2140760" y="1501023"/>
                      <a:pt x="2143533" y="1500482"/>
                    </a:cubicBezTo>
                    <a:lnTo>
                      <a:pt x="2232392" y="1482926"/>
                    </a:lnTo>
                    <a:lnTo>
                      <a:pt x="2316314" y="1462207"/>
                    </a:lnTo>
                    <a:cubicBezTo>
                      <a:pt x="2317150" y="1461994"/>
                      <a:pt x="2318003" y="1461879"/>
                      <a:pt x="2318840" y="1461813"/>
                    </a:cubicBezTo>
                    <a:lnTo>
                      <a:pt x="2359882" y="1459191"/>
                    </a:lnTo>
                    <a:cubicBezTo>
                      <a:pt x="2360522" y="1459142"/>
                      <a:pt x="2361178" y="1458994"/>
                      <a:pt x="2361801" y="1458732"/>
                    </a:cubicBezTo>
                    <a:lnTo>
                      <a:pt x="2495968" y="1401589"/>
                    </a:lnTo>
                    <a:cubicBezTo>
                      <a:pt x="2496805" y="1401228"/>
                      <a:pt x="2497608" y="1400671"/>
                      <a:pt x="2498347" y="1399933"/>
                    </a:cubicBezTo>
                    <a:lnTo>
                      <a:pt x="2582432" y="1316481"/>
                    </a:lnTo>
                    <a:cubicBezTo>
                      <a:pt x="2583745" y="1315153"/>
                      <a:pt x="2585238" y="1314088"/>
                      <a:pt x="2586845" y="1313301"/>
                    </a:cubicBezTo>
                    <a:lnTo>
                      <a:pt x="2649556" y="1283041"/>
                    </a:lnTo>
                    <a:cubicBezTo>
                      <a:pt x="2651575" y="1282074"/>
                      <a:pt x="2653674" y="1281583"/>
                      <a:pt x="2655840" y="1281583"/>
                    </a:cubicBezTo>
                    <a:lnTo>
                      <a:pt x="2723997" y="1281583"/>
                    </a:lnTo>
                    <a:lnTo>
                      <a:pt x="2909146" y="1252454"/>
                    </a:lnTo>
                    <a:cubicBezTo>
                      <a:pt x="2909524" y="1252388"/>
                      <a:pt x="2909901" y="1252306"/>
                      <a:pt x="2910279" y="1252159"/>
                    </a:cubicBezTo>
                    <a:lnTo>
                      <a:pt x="3081600" y="1188230"/>
                    </a:lnTo>
                    <a:lnTo>
                      <a:pt x="3236238" y="1123005"/>
                    </a:lnTo>
                    <a:lnTo>
                      <a:pt x="3165604" y="1119694"/>
                    </a:lnTo>
                    <a:lnTo>
                      <a:pt x="2982390" y="1116662"/>
                    </a:lnTo>
                    <a:lnTo>
                      <a:pt x="3059373" y="1072665"/>
                    </a:lnTo>
                    <a:cubicBezTo>
                      <a:pt x="3064146" y="1069928"/>
                      <a:pt x="3066148" y="1061699"/>
                      <a:pt x="3063572" y="1055421"/>
                    </a:cubicBezTo>
                    <a:lnTo>
                      <a:pt x="3042001" y="1002917"/>
                    </a:lnTo>
                    <a:lnTo>
                      <a:pt x="3178629" y="1086041"/>
                    </a:lnTo>
                    <a:cubicBezTo>
                      <a:pt x="3179842" y="1086779"/>
                      <a:pt x="3181188" y="1087074"/>
                      <a:pt x="3182516" y="1086910"/>
                    </a:cubicBezTo>
                    <a:lnTo>
                      <a:pt x="3274328" y="1074370"/>
                    </a:lnTo>
                    <a:cubicBezTo>
                      <a:pt x="3277133" y="1073977"/>
                      <a:pt x="3278938" y="1071682"/>
                      <a:pt x="3279774" y="1070338"/>
                    </a:cubicBezTo>
                    <a:cubicBezTo>
                      <a:pt x="3282070" y="1066617"/>
                      <a:pt x="3282563" y="1061568"/>
                      <a:pt x="3281053" y="1057158"/>
                    </a:cubicBezTo>
                    <a:lnTo>
                      <a:pt x="3267044" y="1016244"/>
                    </a:lnTo>
                    <a:cubicBezTo>
                      <a:pt x="3266126" y="1013555"/>
                      <a:pt x="3264551" y="1011441"/>
                      <a:pt x="3262632" y="1010310"/>
                    </a:cubicBezTo>
                    <a:lnTo>
                      <a:pt x="3183385" y="963412"/>
                    </a:lnTo>
                    <a:cubicBezTo>
                      <a:pt x="3182828" y="963084"/>
                      <a:pt x="3182253" y="962838"/>
                      <a:pt x="3181679" y="962691"/>
                    </a:cubicBezTo>
                    <a:lnTo>
                      <a:pt x="3088571" y="939725"/>
                    </a:lnTo>
                    <a:lnTo>
                      <a:pt x="3125103" y="915908"/>
                    </a:lnTo>
                    <a:cubicBezTo>
                      <a:pt x="3128662" y="913580"/>
                      <a:pt x="3132828" y="912875"/>
                      <a:pt x="3136782" y="913941"/>
                    </a:cubicBezTo>
                    <a:lnTo>
                      <a:pt x="3253413" y="944905"/>
                    </a:lnTo>
                    <a:lnTo>
                      <a:pt x="3253413" y="923940"/>
                    </a:lnTo>
                    <a:cubicBezTo>
                      <a:pt x="3253413" y="919367"/>
                      <a:pt x="3251527" y="915105"/>
                      <a:pt x="3248607" y="913072"/>
                    </a:cubicBezTo>
                    <a:lnTo>
                      <a:pt x="3219047" y="892516"/>
                    </a:lnTo>
                    <a:cubicBezTo>
                      <a:pt x="3210402" y="886500"/>
                      <a:pt x="3209188" y="875108"/>
                      <a:pt x="3211699" y="867059"/>
                    </a:cubicBezTo>
                    <a:cubicBezTo>
                      <a:pt x="3214241" y="858994"/>
                      <a:pt x="3220278" y="853979"/>
                      <a:pt x="3227479" y="853979"/>
                    </a:cubicBezTo>
                    <a:lnTo>
                      <a:pt x="3266142" y="853979"/>
                    </a:lnTo>
                    <a:lnTo>
                      <a:pt x="3351327" y="840750"/>
                    </a:lnTo>
                    <a:cubicBezTo>
                      <a:pt x="3353099" y="840471"/>
                      <a:pt x="3354805" y="839324"/>
                      <a:pt x="3356134" y="837521"/>
                    </a:cubicBezTo>
                    <a:lnTo>
                      <a:pt x="3370536" y="818047"/>
                    </a:lnTo>
                    <a:lnTo>
                      <a:pt x="3285811" y="779378"/>
                    </a:lnTo>
                    <a:lnTo>
                      <a:pt x="3403967" y="773493"/>
                    </a:lnTo>
                    <a:cubicBezTo>
                      <a:pt x="3408593" y="773264"/>
                      <a:pt x="3410644" y="768264"/>
                      <a:pt x="3411168" y="766740"/>
                    </a:cubicBezTo>
                    <a:cubicBezTo>
                      <a:pt x="3412841" y="761773"/>
                      <a:pt x="3412234" y="754806"/>
                      <a:pt x="3407838" y="751085"/>
                    </a:cubicBezTo>
                    <a:lnTo>
                      <a:pt x="3388548" y="734792"/>
                    </a:lnTo>
                    <a:cubicBezTo>
                      <a:pt x="3381149" y="728530"/>
                      <a:pt x="3380116" y="718154"/>
                      <a:pt x="3382347" y="710630"/>
                    </a:cubicBezTo>
                    <a:cubicBezTo>
                      <a:pt x="3384611" y="703089"/>
                      <a:pt x="3389910" y="698106"/>
                      <a:pt x="3396519" y="697303"/>
                    </a:cubicBezTo>
                    <a:lnTo>
                      <a:pt x="3414761" y="695074"/>
                    </a:lnTo>
                    <a:cubicBezTo>
                      <a:pt x="3417155" y="694779"/>
                      <a:pt x="3418829" y="693107"/>
                      <a:pt x="3419814" y="691762"/>
                    </a:cubicBezTo>
                    <a:cubicBezTo>
                      <a:pt x="3422060" y="688664"/>
                      <a:pt x="3422946" y="684107"/>
                      <a:pt x="3422109" y="679878"/>
                    </a:cubicBezTo>
                    <a:lnTo>
                      <a:pt x="3413776" y="637652"/>
                    </a:lnTo>
                    <a:cubicBezTo>
                      <a:pt x="3412956" y="633489"/>
                      <a:pt x="3410628" y="630243"/>
                      <a:pt x="3407707" y="629177"/>
                    </a:cubicBezTo>
                    <a:lnTo>
                      <a:pt x="3346603" y="607015"/>
                    </a:lnTo>
                    <a:cubicBezTo>
                      <a:pt x="3338910" y="604229"/>
                      <a:pt x="3334070" y="595738"/>
                      <a:pt x="3334579" y="585919"/>
                    </a:cubicBezTo>
                    <a:cubicBezTo>
                      <a:pt x="3335071" y="576379"/>
                      <a:pt x="3340337" y="568969"/>
                      <a:pt x="3348014" y="567051"/>
                    </a:cubicBezTo>
                    <a:lnTo>
                      <a:pt x="3400358" y="553889"/>
                    </a:lnTo>
                    <a:cubicBezTo>
                      <a:pt x="3401277" y="553659"/>
                      <a:pt x="3402228" y="553512"/>
                      <a:pt x="3403180" y="553479"/>
                    </a:cubicBezTo>
                    <a:lnTo>
                      <a:pt x="3454408" y="551299"/>
                    </a:lnTo>
                    <a:cubicBezTo>
                      <a:pt x="3459362" y="551086"/>
                      <a:pt x="3461331" y="545627"/>
                      <a:pt x="3461823" y="543955"/>
                    </a:cubicBezTo>
                    <a:cubicBezTo>
                      <a:pt x="3463349" y="538742"/>
                      <a:pt x="3462430" y="531743"/>
                      <a:pt x="3457722" y="528432"/>
                    </a:cubicBezTo>
                    <a:lnTo>
                      <a:pt x="3429278" y="508499"/>
                    </a:lnTo>
                    <a:cubicBezTo>
                      <a:pt x="3424177" y="504925"/>
                      <a:pt x="3421011" y="498483"/>
                      <a:pt x="3420847" y="491254"/>
                    </a:cubicBezTo>
                    <a:lnTo>
                      <a:pt x="3418993" y="416720"/>
                    </a:lnTo>
                    <a:cubicBezTo>
                      <a:pt x="3418845" y="410261"/>
                      <a:pt x="3421060" y="404229"/>
                      <a:pt x="3425112" y="400164"/>
                    </a:cubicBezTo>
                    <a:lnTo>
                      <a:pt x="3472387" y="352643"/>
                    </a:lnTo>
                    <a:cubicBezTo>
                      <a:pt x="3472782" y="352233"/>
                      <a:pt x="3473224" y="351823"/>
                      <a:pt x="3473684" y="351446"/>
                    </a:cubicBezTo>
                    <a:lnTo>
                      <a:pt x="3511297" y="320711"/>
                    </a:lnTo>
                    <a:cubicBezTo>
                      <a:pt x="3515824" y="317007"/>
                      <a:pt x="3516448" y="309958"/>
                      <a:pt x="3514725" y="304909"/>
                    </a:cubicBezTo>
                    <a:cubicBezTo>
                      <a:pt x="3514200" y="303368"/>
                      <a:pt x="3512117" y="298336"/>
                      <a:pt x="3507442" y="298205"/>
                    </a:cubicBezTo>
                    <a:lnTo>
                      <a:pt x="3402293" y="295205"/>
                    </a:lnTo>
                    <a:lnTo>
                      <a:pt x="3402130" y="286616"/>
                    </a:lnTo>
                    <a:lnTo>
                      <a:pt x="3602125" y="272781"/>
                    </a:lnTo>
                    <a:cubicBezTo>
                      <a:pt x="3602946" y="272732"/>
                      <a:pt x="3603732" y="272502"/>
                      <a:pt x="3604536" y="272076"/>
                    </a:cubicBezTo>
                    <a:lnTo>
                      <a:pt x="3638017" y="254241"/>
                    </a:lnTo>
                    <a:cubicBezTo>
                      <a:pt x="3639197" y="253618"/>
                      <a:pt x="3640444" y="253143"/>
                      <a:pt x="3641723" y="252848"/>
                    </a:cubicBezTo>
                    <a:lnTo>
                      <a:pt x="3892374" y="196180"/>
                    </a:lnTo>
                    <a:lnTo>
                      <a:pt x="3866406" y="169838"/>
                    </a:lnTo>
                    <a:cubicBezTo>
                      <a:pt x="3865143" y="168560"/>
                      <a:pt x="3863683" y="167806"/>
                      <a:pt x="3862174" y="167675"/>
                    </a:cubicBezTo>
                    <a:lnTo>
                      <a:pt x="3676319" y="151315"/>
                    </a:lnTo>
                    <a:lnTo>
                      <a:pt x="3366517" y="183329"/>
                    </a:lnTo>
                    <a:lnTo>
                      <a:pt x="3183418" y="217834"/>
                    </a:lnTo>
                    <a:lnTo>
                      <a:pt x="3245835" y="174805"/>
                    </a:lnTo>
                    <a:cubicBezTo>
                      <a:pt x="3249050" y="172592"/>
                      <a:pt x="3250887" y="168117"/>
                      <a:pt x="3250640" y="163101"/>
                    </a:cubicBezTo>
                    <a:cubicBezTo>
                      <a:pt x="3250411" y="158397"/>
                      <a:pt x="3248345" y="154397"/>
                      <a:pt x="3245228" y="152676"/>
                    </a:cubicBezTo>
                    <a:lnTo>
                      <a:pt x="3219900" y="138595"/>
                    </a:lnTo>
                    <a:cubicBezTo>
                      <a:pt x="3218621" y="137890"/>
                      <a:pt x="3217308" y="137677"/>
                      <a:pt x="3215898" y="137923"/>
                    </a:cubicBezTo>
                    <a:lnTo>
                      <a:pt x="3097183" y="162003"/>
                    </a:lnTo>
                    <a:cubicBezTo>
                      <a:pt x="3095559" y="162331"/>
                      <a:pt x="3093869" y="162380"/>
                      <a:pt x="3092229" y="162118"/>
                    </a:cubicBezTo>
                    <a:lnTo>
                      <a:pt x="2904259" y="133186"/>
                    </a:lnTo>
                    <a:lnTo>
                      <a:pt x="2679215" y="142759"/>
                    </a:lnTo>
                    <a:cubicBezTo>
                      <a:pt x="2676820" y="142857"/>
                      <a:pt x="2674556" y="142365"/>
                      <a:pt x="2672375" y="141333"/>
                    </a:cubicBezTo>
                    <a:lnTo>
                      <a:pt x="2626198" y="119252"/>
                    </a:lnTo>
                    <a:lnTo>
                      <a:pt x="2988870" y="111892"/>
                    </a:lnTo>
                    <a:lnTo>
                      <a:pt x="3231137" y="107712"/>
                    </a:lnTo>
                    <a:cubicBezTo>
                      <a:pt x="3231597" y="107712"/>
                      <a:pt x="3232072" y="107630"/>
                      <a:pt x="3232499" y="107516"/>
                    </a:cubicBezTo>
                    <a:lnTo>
                      <a:pt x="3276838" y="95582"/>
                    </a:lnTo>
                    <a:cubicBezTo>
                      <a:pt x="3281906" y="94222"/>
                      <a:pt x="3283941" y="88026"/>
                      <a:pt x="3283678" y="82862"/>
                    </a:cubicBezTo>
                    <a:cubicBezTo>
                      <a:pt x="3283432" y="77912"/>
                      <a:pt x="3281037" y="72568"/>
                      <a:pt x="3276280" y="71781"/>
                    </a:cubicBezTo>
                    <a:lnTo>
                      <a:pt x="2952173" y="18523"/>
                    </a:lnTo>
                    <a:lnTo>
                      <a:pt x="2442147" y="8688"/>
                    </a:lnTo>
                    <a:lnTo>
                      <a:pt x="2218794" y="17015"/>
                    </a:lnTo>
                    <a:cubicBezTo>
                      <a:pt x="2218236" y="17031"/>
                      <a:pt x="2217661" y="17146"/>
                      <a:pt x="2217104" y="17343"/>
                    </a:cubicBezTo>
                    <a:lnTo>
                      <a:pt x="2137562" y="45554"/>
                    </a:lnTo>
                    <a:cubicBezTo>
                      <a:pt x="2135971" y="46127"/>
                      <a:pt x="2134232" y="46324"/>
                      <a:pt x="2132608" y="46390"/>
                    </a:cubicBezTo>
                    <a:lnTo>
                      <a:pt x="1912731" y="43636"/>
                    </a:lnTo>
                    <a:cubicBezTo>
                      <a:pt x="1912091" y="43570"/>
                      <a:pt x="1911862" y="43685"/>
                      <a:pt x="1911435" y="43783"/>
                    </a:cubicBezTo>
                    <a:lnTo>
                      <a:pt x="1706306" y="90747"/>
                    </a:lnTo>
                    <a:cubicBezTo>
                      <a:pt x="1703386" y="91402"/>
                      <a:pt x="1700827" y="94435"/>
                      <a:pt x="1699761" y="98467"/>
                    </a:cubicBezTo>
                    <a:lnTo>
                      <a:pt x="1697497" y="107106"/>
                    </a:lnTo>
                    <a:cubicBezTo>
                      <a:pt x="1695692" y="113974"/>
                      <a:pt x="1698645" y="121580"/>
                      <a:pt x="1703698" y="123072"/>
                    </a:cubicBezTo>
                    <a:lnTo>
                      <a:pt x="1841637" y="163757"/>
                    </a:lnTo>
                    <a:lnTo>
                      <a:pt x="1839587" y="172101"/>
                    </a:lnTo>
                    <a:lnTo>
                      <a:pt x="1706929" y="145660"/>
                    </a:lnTo>
                    <a:lnTo>
                      <a:pt x="1617873" y="138661"/>
                    </a:lnTo>
                    <a:cubicBezTo>
                      <a:pt x="1617348" y="138628"/>
                      <a:pt x="1616774" y="138546"/>
                      <a:pt x="1616217" y="138448"/>
                    </a:cubicBezTo>
                    <a:lnTo>
                      <a:pt x="1467434" y="108270"/>
                    </a:lnTo>
                    <a:cubicBezTo>
                      <a:pt x="1466564" y="108089"/>
                      <a:pt x="1465711" y="108139"/>
                      <a:pt x="1464875" y="108352"/>
                    </a:cubicBezTo>
                    <a:lnTo>
                      <a:pt x="1300296" y="153004"/>
                    </a:lnTo>
                    <a:cubicBezTo>
                      <a:pt x="1297376" y="153807"/>
                      <a:pt x="1294308" y="153643"/>
                      <a:pt x="1291421" y="152545"/>
                    </a:cubicBezTo>
                    <a:lnTo>
                      <a:pt x="1227364" y="127858"/>
                    </a:lnTo>
                    <a:cubicBezTo>
                      <a:pt x="1226659" y="127596"/>
                      <a:pt x="1225872" y="127268"/>
                      <a:pt x="1225265" y="127465"/>
                    </a:cubicBezTo>
                    <a:lnTo>
                      <a:pt x="1031897" y="128842"/>
                    </a:lnTo>
                    <a:lnTo>
                      <a:pt x="835002" y="141398"/>
                    </a:lnTo>
                    <a:lnTo>
                      <a:pt x="690534" y="162675"/>
                    </a:lnTo>
                    <a:lnTo>
                      <a:pt x="718306" y="199279"/>
                    </a:lnTo>
                    <a:lnTo>
                      <a:pt x="619571" y="209802"/>
                    </a:lnTo>
                    <a:lnTo>
                      <a:pt x="398071" y="266699"/>
                    </a:lnTo>
                    <a:cubicBezTo>
                      <a:pt x="397513" y="266830"/>
                      <a:pt x="396971" y="267060"/>
                      <a:pt x="396447" y="267371"/>
                    </a:cubicBezTo>
                    <a:lnTo>
                      <a:pt x="352731" y="292861"/>
                    </a:lnTo>
                    <a:lnTo>
                      <a:pt x="520902" y="322875"/>
                    </a:lnTo>
                    <a:lnTo>
                      <a:pt x="493607" y="354577"/>
                    </a:lnTo>
                    <a:cubicBezTo>
                      <a:pt x="491047" y="357544"/>
                      <a:pt x="487849" y="359429"/>
                      <a:pt x="484338" y="360036"/>
                    </a:cubicBezTo>
                    <a:lnTo>
                      <a:pt x="256194" y="399885"/>
                    </a:lnTo>
                    <a:lnTo>
                      <a:pt x="21013" y="437685"/>
                    </a:lnTo>
                    <a:cubicBezTo>
                      <a:pt x="17749" y="438210"/>
                      <a:pt x="14911" y="441636"/>
                      <a:pt x="13943" y="446193"/>
                    </a:cubicBezTo>
                    <a:lnTo>
                      <a:pt x="10187" y="463716"/>
                    </a:lnTo>
                    <a:lnTo>
                      <a:pt x="147732" y="496106"/>
                    </a:lnTo>
                    <a:lnTo>
                      <a:pt x="421167" y="517138"/>
                    </a:lnTo>
                    <a:lnTo>
                      <a:pt x="420987" y="525727"/>
                    </a:lnTo>
                    <a:lnTo>
                      <a:pt x="292971" y="529907"/>
                    </a:lnTo>
                    <a:lnTo>
                      <a:pt x="178358" y="548020"/>
                    </a:lnTo>
                    <a:cubicBezTo>
                      <a:pt x="173864" y="548725"/>
                      <a:pt x="171649" y="553462"/>
                      <a:pt x="171059" y="557642"/>
                    </a:cubicBezTo>
                    <a:cubicBezTo>
                      <a:pt x="170353" y="562708"/>
                      <a:pt x="171862" y="569199"/>
                      <a:pt x="176784" y="571461"/>
                    </a:cubicBezTo>
                    <a:lnTo>
                      <a:pt x="238462" y="599803"/>
                    </a:lnTo>
                    <a:lnTo>
                      <a:pt x="310212" y="625751"/>
                    </a:lnTo>
                    <a:cubicBezTo>
                      <a:pt x="310917" y="625997"/>
                      <a:pt x="311721" y="626178"/>
                      <a:pt x="312361" y="626096"/>
                    </a:cubicBezTo>
                    <a:lnTo>
                      <a:pt x="466639" y="620572"/>
                    </a:lnTo>
                    <a:lnTo>
                      <a:pt x="636450" y="616392"/>
                    </a:lnTo>
                    <a:lnTo>
                      <a:pt x="637353" y="616392"/>
                    </a:lnTo>
                    <a:cubicBezTo>
                      <a:pt x="637353" y="616392"/>
                      <a:pt x="771405" y="623325"/>
                      <a:pt x="771405" y="623325"/>
                    </a:cubicBezTo>
                    <a:cubicBezTo>
                      <a:pt x="772487" y="623391"/>
                      <a:pt x="773537" y="623555"/>
                      <a:pt x="774538" y="623850"/>
                    </a:cubicBezTo>
                    <a:lnTo>
                      <a:pt x="933474" y="668273"/>
                    </a:lnTo>
                    <a:cubicBezTo>
                      <a:pt x="941184" y="670420"/>
                      <a:pt x="946564" y="678698"/>
                      <a:pt x="946564" y="688386"/>
                    </a:cubicBezTo>
                    <a:lnTo>
                      <a:pt x="946564" y="698090"/>
                    </a:lnTo>
                    <a:cubicBezTo>
                      <a:pt x="946564" y="703466"/>
                      <a:pt x="949107" y="708236"/>
                      <a:pt x="952749" y="709695"/>
                    </a:cubicBezTo>
                    <a:lnTo>
                      <a:pt x="1021759" y="737300"/>
                    </a:lnTo>
                    <a:cubicBezTo>
                      <a:pt x="1024056" y="738218"/>
                      <a:pt x="1026090" y="739676"/>
                      <a:pt x="1027845" y="741627"/>
                    </a:cubicBezTo>
                    <a:lnTo>
                      <a:pt x="1103942" y="826046"/>
                    </a:lnTo>
                    <a:lnTo>
                      <a:pt x="1153695" y="882435"/>
                    </a:lnTo>
                    <a:cubicBezTo>
                      <a:pt x="1154072" y="882861"/>
                      <a:pt x="1154466" y="883238"/>
                      <a:pt x="1154876" y="883566"/>
                    </a:cubicBezTo>
                    <a:lnTo>
                      <a:pt x="1177923" y="901712"/>
                    </a:lnTo>
                    <a:cubicBezTo>
                      <a:pt x="1182270" y="905138"/>
                      <a:pt x="1185043" y="910711"/>
                      <a:pt x="1185551" y="917039"/>
                    </a:cubicBezTo>
                    <a:cubicBezTo>
                      <a:pt x="1186076" y="923727"/>
                      <a:pt x="1184042" y="930087"/>
                      <a:pt x="1179958" y="934496"/>
                    </a:cubicBezTo>
                    <a:lnTo>
                      <a:pt x="1140195" y="977427"/>
                    </a:lnTo>
                    <a:cubicBezTo>
                      <a:pt x="1137258" y="980591"/>
                      <a:pt x="1136094" y="985804"/>
                      <a:pt x="1137209" y="990721"/>
                    </a:cubicBezTo>
                    <a:cubicBezTo>
                      <a:pt x="1138079" y="994606"/>
                      <a:pt x="1140244" y="997573"/>
                      <a:pt x="1143000" y="998655"/>
                    </a:cubicBezTo>
                    <a:lnTo>
                      <a:pt x="1170903" y="1009736"/>
                    </a:lnTo>
                    <a:cubicBezTo>
                      <a:pt x="1171887" y="1010130"/>
                      <a:pt x="1172920" y="1010244"/>
                      <a:pt x="1173953" y="1010064"/>
                    </a:cubicBezTo>
                    <a:lnTo>
                      <a:pt x="1232285" y="999934"/>
                    </a:lnTo>
                    <a:cubicBezTo>
                      <a:pt x="1235353" y="999393"/>
                      <a:pt x="1238437" y="999884"/>
                      <a:pt x="1241259" y="1001311"/>
                    </a:cubicBezTo>
                    <a:lnTo>
                      <a:pt x="1293340" y="1027702"/>
                    </a:lnTo>
                    <a:lnTo>
                      <a:pt x="1431116" y="1092319"/>
                    </a:lnTo>
                    <a:lnTo>
                      <a:pt x="1270916" y="1066682"/>
                    </a:lnTo>
                    <a:lnTo>
                      <a:pt x="1219523" y="1067830"/>
                    </a:lnTo>
                    <a:cubicBezTo>
                      <a:pt x="1217161" y="1067879"/>
                      <a:pt x="1214897" y="1069469"/>
                      <a:pt x="1213306" y="1072190"/>
                    </a:cubicBezTo>
                    <a:lnTo>
                      <a:pt x="1194738" y="1104023"/>
                    </a:lnTo>
                    <a:cubicBezTo>
                      <a:pt x="1193261" y="1106548"/>
                      <a:pt x="1192572" y="1109843"/>
                      <a:pt x="1192834" y="1113072"/>
                    </a:cubicBezTo>
                    <a:lnTo>
                      <a:pt x="1195984" y="1151347"/>
                    </a:lnTo>
                    <a:cubicBezTo>
                      <a:pt x="1196394" y="1156363"/>
                      <a:pt x="1198986" y="1160527"/>
                      <a:pt x="1202431" y="1161691"/>
                    </a:cubicBezTo>
                    <a:lnTo>
                      <a:pt x="1269588" y="1184525"/>
                    </a:lnTo>
                    <a:cubicBezTo>
                      <a:pt x="1270539" y="1184836"/>
                      <a:pt x="1271491" y="1184918"/>
                      <a:pt x="1272475" y="1184738"/>
                    </a:cubicBezTo>
                    <a:lnTo>
                      <a:pt x="1326526" y="1174198"/>
                    </a:lnTo>
                    <a:lnTo>
                      <a:pt x="1361105" y="1161658"/>
                    </a:lnTo>
                    <a:lnTo>
                      <a:pt x="1412448" y="1141168"/>
                    </a:lnTo>
                    <a:cubicBezTo>
                      <a:pt x="1414220" y="1140463"/>
                      <a:pt x="1416041" y="1140102"/>
                      <a:pt x="1417845" y="114010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0" name="Graphic 9">
              <a:extLst>
                <a:ext uri="{FF2B5EF4-FFF2-40B4-BE49-F238E27FC236}">
                  <a16:creationId xmlns:a16="http://schemas.microsoft.com/office/drawing/2014/main" id="{D799E369-E119-753E-E737-ABB92F15459A}"/>
                </a:ext>
              </a:extLst>
            </p:cNvPr>
            <p:cNvGrpSpPr/>
            <p:nvPr/>
          </p:nvGrpSpPr>
          <p:grpSpPr>
            <a:xfrm>
              <a:off x="17318551" y="4804023"/>
              <a:ext cx="191380" cy="678287"/>
              <a:chOff x="17318551" y="4804023"/>
              <a:chExt cx="191380" cy="678287"/>
            </a:xfrm>
            <a:grpFill/>
          </p:grpSpPr>
          <p:sp>
            <p:nvSpPr>
              <p:cNvPr id="1505" name="Freeform 1504">
                <a:extLst>
                  <a:ext uri="{FF2B5EF4-FFF2-40B4-BE49-F238E27FC236}">
                    <a16:creationId xmlns:a16="http://schemas.microsoft.com/office/drawing/2014/main" id="{9EFEF510-6E32-6979-CFEE-0505801BDA90}"/>
                  </a:ext>
                </a:extLst>
              </p:cNvPr>
              <p:cNvSpPr/>
              <p:nvPr/>
            </p:nvSpPr>
            <p:spPr>
              <a:xfrm>
                <a:off x="17322804" y="4808310"/>
                <a:ext cx="182711" cy="669649"/>
              </a:xfrm>
              <a:custGeom>
                <a:avLst/>
                <a:gdLst>
                  <a:gd name="connsiteX0" fmla="*/ 131149 w 182711"/>
                  <a:gd name="connsiteY0" fmla="*/ 295130 h 669649"/>
                  <a:gd name="connsiteX1" fmla="*/ 181017 w 182711"/>
                  <a:gd name="connsiteY1" fmla="*/ 409087 h 669649"/>
                  <a:gd name="connsiteX2" fmla="*/ 167401 w 182711"/>
                  <a:gd name="connsiteY2" fmla="*/ 433102 h 669649"/>
                  <a:gd name="connsiteX3" fmla="*/ 110973 w 182711"/>
                  <a:gd name="connsiteY3" fmla="*/ 417202 h 669649"/>
                  <a:gd name="connsiteX4" fmla="*/ 96701 w 182711"/>
                  <a:gd name="connsiteY4" fmla="*/ 426758 h 669649"/>
                  <a:gd name="connsiteX5" fmla="*/ 65041 w 182711"/>
                  <a:gd name="connsiteY5" fmla="*/ 523291 h 669649"/>
                  <a:gd name="connsiteX6" fmla="*/ 67338 w 182711"/>
                  <a:gd name="connsiteY6" fmla="*/ 540880 h 669649"/>
                  <a:gd name="connsiteX7" fmla="*/ 119994 w 182711"/>
                  <a:gd name="connsiteY7" fmla="*/ 613284 h 669649"/>
                  <a:gd name="connsiteX8" fmla="*/ 123440 w 182711"/>
                  <a:gd name="connsiteY8" fmla="*/ 625316 h 669649"/>
                  <a:gd name="connsiteX9" fmla="*/ 122783 w 182711"/>
                  <a:gd name="connsiteY9" fmla="*/ 643707 h 669649"/>
                  <a:gd name="connsiteX10" fmla="*/ 102278 w 182711"/>
                  <a:gd name="connsiteY10" fmla="*/ 655575 h 669649"/>
                  <a:gd name="connsiteX11" fmla="*/ 82923 w 182711"/>
                  <a:gd name="connsiteY11" fmla="*/ 635429 h 669649"/>
                  <a:gd name="connsiteX12" fmla="*/ 65205 w 182711"/>
                  <a:gd name="connsiteY12" fmla="*/ 637691 h 669649"/>
                  <a:gd name="connsiteX13" fmla="*/ 48473 w 182711"/>
                  <a:gd name="connsiteY13" fmla="*/ 663755 h 669649"/>
                  <a:gd name="connsiteX14" fmla="*/ 26493 w 182711"/>
                  <a:gd name="connsiteY14" fmla="*/ 656706 h 669649"/>
                  <a:gd name="connsiteX15" fmla="*/ 20752 w 182711"/>
                  <a:gd name="connsiteY15" fmla="*/ 622332 h 669649"/>
                  <a:gd name="connsiteX16" fmla="*/ 20588 w 182711"/>
                  <a:gd name="connsiteY16" fmla="*/ 617120 h 669649"/>
                  <a:gd name="connsiteX17" fmla="*/ 27150 w 182711"/>
                  <a:gd name="connsiteY17" fmla="*/ 541814 h 669649"/>
                  <a:gd name="connsiteX18" fmla="*/ 27150 w 182711"/>
                  <a:gd name="connsiteY18" fmla="*/ 538372 h 669649"/>
                  <a:gd name="connsiteX19" fmla="*/ 20588 w 182711"/>
                  <a:gd name="connsiteY19" fmla="*/ 453739 h 669649"/>
                  <a:gd name="connsiteX20" fmla="*/ 21080 w 182711"/>
                  <a:gd name="connsiteY20" fmla="*/ 447658 h 669649"/>
                  <a:gd name="connsiteX21" fmla="*/ 33711 w 182711"/>
                  <a:gd name="connsiteY21" fmla="*/ 389515 h 669649"/>
                  <a:gd name="connsiteX22" fmla="*/ 34202 w 182711"/>
                  <a:gd name="connsiteY22" fmla="*/ 385942 h 669649"/>
                  <a:gd name="connsiteX23" fmla="*/ 38467 w 182711"/>
                  <a:gd name="connsiteY23" fmla="*/ 282508 h 669649"/>
                  <a:gd name="connsiteX24" fmla="*/ 36663 w 182711"/>
                  <a:gd name="connsiteY24" fmla="*/ 272984 h 669649"/>
                  <a:gd name="connsiteX25" fmla="*/ 1887 w 182711"/>
                  <a:gd name="connsiteY25" fmla="*/ 200875 h 669649"/>
                  <a:gd name="connsiteX26" fmla="*/ 83 w 182711"/>
                  <a:gd name="connsiteY26" fmla="*/ 190942 h 669649"/>
                  <a:gd name="connsiteX27" fmla="*/ 5988 w 182711"/>
                  <a:gd name="connsiteY27" fmla="*/ 93474 h 669649"/>
                  <a:gd name="connsiteX28" fmla="*/ 12714 w 182711"/>
                  <a:gd name="connsiteY28" fmla="*/ 80328 h 669649"/>
                  <a:gd name="connsiteX29" fmla="*/ 49951 w 182711"/>
                  <a:gd name="connsiteY29" fmla="*/ 54969 h 669649"/>
                  <a:gd name="connsiteX30" fmla="*/ 53559 w 182711"/>
                  <a:gd name="connsiteY30" fmla="*/ 29824 h 669649"/>
                  <a:gd name="connsiteX31" fmla="*/ 38796 w 182711"/>
                  <a:gd name="connsiteY31" fmla="*/ 7645 h 669649"/>
                  <a:gd name="connsiteX32" fmla="*/ 57496 w 182711"/>
                  <a:gd name="connsiteY32" fmla="*/ 646 h 669649"/>
                  <a:gd name="connsiteX33" fmla="*/ 72753 w 182711"/>
                  <a:gd name="connsiteY33" fmla="*/ 10514 h 669649"/>
                  <a:gd name="connsiteX34" fmla="*/ 84727 w 182711"/>
                  <a:gd name="connsiteY34" fmla="*/ 50969 h 669649"/>
                  <a:gd name="connsiteX35" fmla="*/ 106872 w 182711"/>
                  <a:gd name="connsiteY35" fmla="*/ 127570 h 669649"/>
                  <a:gd name="connsiteX36" fmla="*/ 107529 w 182711"/>
                  <a:gd name="connsiteY36" fmla="*/ 133881 h 669649"/>
                  <a:gd name="connsiteX37" fmla="*/ 105560 w 182711"/>
                  <a:gd name="connsiteY37" fmla="*/ 208252 h 669649"/>
                  <a:gd name="connsiteX38" fmla="*/ 106379 w 182711"/>
                  <a:gd name="connsiteY38" fmla="*/ 214874 h 669649"/>
                  <a:gd name="connsiteX39" fmla="*/ 130328 w 182711"/>
                  <a:gd name="connsiteY39" fmla="*/ 293081 h 669649"/>
                  <a:gd name="connsiteX40" fmla="*/ 131149 w 182711"/>
                  <a:gd name="connsiteY40" fmla="*/ 295113 h 66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2711" h="669649">
                    <a:moveTo>
                      <a:pt x="131149" y="295130"/>
                    </a:moveTo>
                    <a:lnTo>
                      <a:pt x="181017" y="409087"/>
                    </a:lnTo>
                    <a:cubicBezTo>
                      <a:pt x="186430" y="421365"/>
                      <a:pt x="178064" y="436118"/>
                      <a:pt x="167401" y="433102"/>
                    </a:cubicBezTo>
                    <a:lnTo>
                      <a:pt x="110973" y="417202"/>
                    </a:lnTo>
                    <a:cubicBezTo>
                      <a:pt x="105068" y="415530"/>
                      <a:pt x="99162" y="419546"/>
                      <a:pt x="96701" y="426758"/>
                    </a:cubicBezTo>
                    <a:lnTo>
                      <a:pt x="65041" y="523291"/>
                    </a:lnTo>
                    <a:cubicBezTo>
                      <a:pt x="63073" y="529258"/>
                      <a:pt x="64058" y="536159"/>
                      <a:pt x="67338" y="540880"/>
                    </a:cubicBezTo>
                    <a:lnTo>
                      <a:pt x="119994" y="613284"/>
                    </a:lnTo>
                    <a:cubicBezTo>
                      <a:pt x="122455" y="616529"/>
                      <a:pt x="123604" y="620873"/>
                      <a:pt x="123440" y="625316"/>
                    </a:cubicBezTo>
                    <a:lnTo>
                      <a:pt x="122783" y="643707"/>
                    </a:lnTo>
                    <a:cubicBezTo>
                      <a:pt x="122126" y="657018"/>
                      <a:pt x="110316" y="663935"/>
                      <a:pt x="102278" y="655575"/>
                    </a:cubicBezTo>
                    <a:lnTo>
                      <a:pt x="82923" y="635429"/>
                    </a:lnTo>
                    <a:cubicBezTo>
                      <a:pt x="77508" y="629840"/>
                      <a:pt x="69635" y="630840"/>
                      <a:pt x="65205" y="637691"/>
                    </a:cubicBezTo>
                    <a:lnTo>
                      <a:pt x="48473" y="663755"/>
                    </a:lnTo>
                    <a:cubicBezTo>
                      <a:pt x="41749" y="674229"/>
                      <a:pt x="28625" y="670049"/>
                      <a:pt x="26493" y="656706"/>
                    </a:cubicBezTo>
                    <a:lnTo>
                      <a:pt x="20752" y="622332"/>
                    </a:lnTo>
                    <a:cubicBezTo>
                      <a:pt x="20588" y="620611"/>
                      <a:pt x="20423" y="618857"/>
                      <a:pt x="20588" y="617120"/>
                    </a:cubicBezTo>
                    <a:lnTo>
                      <a:pt x="27150" y="541814"/>
                    </a:lnTo>
                    <a:cubicBezTo>
                      <a:pt x="27314" y="540667"/>
                      <a:pt x="27314" y="539519"/>
                      <a:pt x="27150" y="538372"/>
                    </a:cubicBezTo>
                    <a:lnTo>
                      <a:pt x="20588" y="453739"/>
                    </a:lnTo>
                    <a:cubicBezTo>
                      <a:pt x="20423" y="451690"/>
                      <a:pt x="20588" y="449641"/>
                      <a:pt x="21080" y="447658"/>
                    </a:cubicBezTo>
                    <a:lnTo>
                      <a:pt x="33711" y="389515"/>
                    </a:lnTo>
                    <a:cubicBezTo>
                      <a:pt x="34038" y="388351"/>
                      <a:pt x="34202" y="387155"/>
                      <a:pt x="34202" y="385942"/>
                    </a:cubicBezTo>
                    <a:lnTo>
                      <a:pt x="38467" y="282508"/>
                    </a:lnTo>
                    <a:cubicBezTo>
                      <a:pt x="38631" y="279164"/>
                      <a:pt x="37975" y="275836"/>
                      <a:pt x="36663" y="272984"/>
                    </a:cubicBezTo>
                    <a:lnTo>
                      <a:pt x="1887" y="200875"/>
                    </a:lnTo>
                    <a:cubicBezTo>
                      <a:pt x="411" y="197908"/>
                      <a:pt x="-246" y="194417"/>
                      <a:pt x="83" y="190942"/>
                    </a:cubicBezTo>
                    <a:lnTo>
                      <a:pt x="5988" y="93474"/>
                    </a:lnTo>
                    <a:cubicBezTo>
                      <a:pt x="6316" y="87901"/>
                      <a:pt x="8942" y="82934"/>
                      <a:pt x="12714" y="80328"/>
                    </a:cubicBezTo>
                    <a:lnTo>
                      <a:pt x="49951" y="54969"/>
                    </a:lnTo>
                    <a:cubicBezTo>
                      <a:pt x="57168" y="50068"/>
                      <a:pt x="58972" y="37774"/>
                      <a:pt x="53559" y="29824"/>
                    </a:cubicBezTo>
                    <a:lnTo>
                      <a:pt x="38796" y="7645"/>
                    </a:lnTo>
                    <a:lnTo>
                      <a:pt x="57496" y="646"/>
                    </a:lnTo>
                    <a:cubicBezTo>
                      <a:pt x="63730" y="-1715"/>
                      <a:pt x="70456" y="2580"/>
                      <a:pt x="72753" y="10514"/>
                    </a:cubicBezTo>
                    <a:lnTo>
                      <a:pt x="84727" y="50969"/>
                    </a:lnTo>
                    <a:lnTo>
                      <a:pt x="106872" y="127570"/>
                    </a:lnTo>
                    <a:cubicBezTo>
                      <a:pt x="107364" y="129586"/>
                      <a:pt x="107691" y="131733"/>
                      <a:pt x="107529" y="133881"/>
                    </a:cubicBezTo>
                    <a:lnTo>
                      <a:pt x="105560" y="208252"/>
                    </a:lnTo>
                    <a:cubicBezTo>
                      <a:pt x="105396" y="210514"/>
                      <a:pt x="105722" y="212760"/>
                      <a:pt x="106379" y="214874"/>
                    </a:cubicBezTo>
                    <a:lnTo>
                      <a:pt x="130328" y="293081"/>
                    </a:lnTo>
                    <a:cubicBezTo>
                      <a:pt x="130492" y="293786"/>
                      <a:pt x="130821" y="294458"/>
                      <a:pt x="131149" y="29511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06" name="Freeform 1505">
                <a:extLst>
                  <a:ext uri="{FF2B5EF4-FFF2-40B4-BE49-F238E27FC236}">
                    <a16:creationId xmlns:a16="http://schemas.microsoft.com/office/drawing/2014/main" id="{3B188AC7-1D6F-B09F-623D-084E17BDE2C3}"/>
                  </a:ext>
                </a:extLst>
              </p:cNvPr>
              <p:cNvSpPr/>
              <p:nvPr/>
            </p:nvSpPr>
            <p:spPr>
              <a:xfrm>
                <a:off x="17318551" y="4804023"/>
                <a:ext cx="191380" cy="678287"/>
              </a:xfrm>
              <a:custGeom>
                <a:avLst/>
                <a:gdLst>
                  <a:gd name="connsiteX0" fmla="*/ 43213 w 191380"/>
                  <a:gd name="connsiteY0" fmla="*/ 678255 h 678287"/>
                  <a:gd name="connsiteX1" fmla="*/ 40259 w 191380"/>
                  <a:gd name="connsiteY1" fmla="*/ 677943 h 678287"/>
                  <a:gd name="connsiteX2" fmla="*/ 26481 w 191380"/>
                  <a:gd name="connsiteY2" fmla="*/ 661682 h 678287"/>
                  <a:gd name="connsiteX3" fmla="*/ 20904 w 191380"/>
                  <a:gd name="connsiteY3" fmla="*/ 627308 h 678287"/>
                  <a:gd name="connsiteX4" fmla="*/ 20576 w 191380"/>
                  <a:gd name="connsiteY4" fmla="*/ 621030 h 678287"/>
                  <a:gd name="connsiteX5" fmla="*/ 27138 w 191380"/>
                  <a:gd name="connsiteY5" fmla="*/ 545725 h 678287"/>
                  <a:gd name="connsiteX6" fmla="*/ 27138 w 191380"/>
                  <a:gd name="connsiteY6" fmla="*/ 542971 h 678287"/>
                  <a:gd name="connsiteX7" fmla="*/ 20576 w 191380"/>
                  <a:gd name="connsiteY7" fmla="*/ 458338 h 678287"/>
                  <a:gd name="connsiteX8" fmla="*/ 21068 w 191380"/>
                  <a:gd name="connsiteY8" fmla="*/ 451011 h 678287"/>
                  <a:gd name="connsiteX9" fmla="*/ 33864 w 191380"/>
                  <a:gd name="connsiteY9" fmla="*/ 392869 h 678287"/>
                  <a:gd name="connsiteX10" fmla="*/ 34190 w 191380"/>
                  <a:gd name="connsiteY10" fmla="*/ 390033 h 678287"/>
                  <a:gd name="connsiteX11" fmla="*/ 38455 w 191380"/>
                  <a:gd name="connsiteY11" fmla="*/ 286599 h 678287"/>
                  <a:gd name="connsiteX12" fmla="*/ 37144 w 191380"/>
                  <a:gd name="connsiteY12" fmla="*/ 279107 h 678287"/>
                  <a:gd name="connsiteX13" fmla="*/ 2368 w 191380"/>
                  <a:gd name="connsiteY13" fmla="*/ 206999 h 678287"/>
                  <a:gd name="connsiteX14" fmla="*/ 71 w 191380"/>
                  <a:gd name="connsiteY14" fmla="*/ 194934 h 678287"/>
                  <a:gd name="connsiteX15" fmla="*/ 5976 w 191380"/>
                  <a:gd name="connsiteY15" fmla="*/ 97483 h 678287"/>
                  <a:gd name="connsiteX16" fmla="*/ 14670 w 191380"/>
                  <a:gd name="connsiteY16" fmla="*/ 81042 h 678287"/>
                  <a:gd name="connsiteX17" fmla="*/ 51907 w 191380"/>
                  <a:gd name="connsiteY17" fmla="*/ 55700 h 678287"/>
                  <a:gd name="connsiteX18" fmla="*/ 54368 w 191380"/>
                  <a:gd name="connsiteY18" fmla="*/ 36504 h 678287"/>
                  <a:gd name="connsiteX19" fmla="*/ 36487 w 191380"/>
                  <a:gd name="connsiteY19" fmla="*/ 9802 h 678287"/>
                  <a:gd name="connsiteX20" fmla="*/ 60273 w 191380"/>
                  <a:gd name="connsiteY20" fmla="*/ 901 h 678287"/>
                  <a:gd name="connsiteX21" fmla="*/ 71755 w 191380"/>
                  <a:gd name="connsiteY21" fmla="*/ 1524 h 678287"/>
                  <a:gd name="connsiteX22" fmla="*/ 81269 w 191380"/>
                  <a:gd name="connsiteY22" fmla="*/ 13572 h 678287"/>
                  <a:gd name="connsiteX23" fmla="*/ 115226 w 191380"/>
                  <a:gd name="connsiteY23" fmla="*/ 130661 h 678287"/>
                  <a:gd name="connsiteX24" fmla="*/ 116209 w 191380"/>
                  <a:gd name="connsiteY24" fmla="*/ 138299 h 678287"/>
                  <a:gd name="connsiteX25" fmla="*/ 114076 w 191380"/>
                  <a:gd name="connsiteY25" fmla="*/ 212654 h 678287"/>
                  <a:gd name="connsiteX26" fmla="*/ 114733 w 191380"/>
                  <a:gd name="connsiteY26" fmla="*/ 217899 h 678287"/>
                  <a:gd name="connsiteX27" fmla="*/ 138682 w 191380"/>
                  <a:gd name="connsiteY27" fmla="*/ 296106 h 678287"/>
                  <a:gd name="connsiteX28" fmla="*/ 139339 w 191380"/>
                  <a:gd name="connsiteY28" fmla="*/ 297598 h 678287"/>
                  <a:gd name="connsiteX29" fmla="*/ 139339 w 191380"/>
                  <a:gd name="connsiteY29" fmla="*/ 297680 h 678287"/>
                  <a:gd name="connsiteX30" fmla="*/ 189371 w 191380"/>
                  <a:gd name="connsiteY30" fmla="*/ 411637 h 678287"/>
                  <a:gd name="connsiteX31" fmla="*/ 185925 w 191380"/>
                  <a:gd name="connsiteY31" fmla="*/ 436537 h 678287"/>
                  <a:gd name="connsiteX32" fmla="*/ 170506 w 191380"/>
                  <a:gd name="connsiteY32" fmla="*/ 441520 h 678287"/>
                  <a:gd name="connsiteX33" fmla="*/ 114076 w 191380"/>
                  <a:gd name="connsiteY33" fmla="*/ 425636 h 678287"/>
                  <a:gd name="connsiteX34" fmla="*/ 105056 w 191380"/>
                  <a:gd name="connsiteY34" fmla="*/ 432406 h 678287"/>
                  <a:gd name="connsiteX35" fmla="*/ 73395 w 191380"/>
                  <a:gd name="connsiteY35" fmla="*/ 528923 h 678287"/>
                  <a:gd name="connsiteX36" fmla="*/ 75200 w 191380"/>
                  <a:gd name="connsiteY36" fmla="*/ 542643 h 678287"/>
                  <a:gd name="connsiteX37" fmla="*/ 127857 w 191380"/>
                  <a:gd name="connsiteY37" fmla="*/ 615047 h 678287"/>
                  <a:gd name="connsiteX38" fmla="*/ 132122 w 191380"/>
                  <a:gd name="connsiteY38" fmla="*/ 629800 h 678287"/>
                  <a:gd name="connsiteX39" fmla="*/ 131301 w 191380"/>
                  <a:gd name="connsiteY39" fmla="*/ 648175 h 678287"/>
                  <a:gd name="connsiteX40" fmla="*/ 119491 w 191380"/>
                  <a:gd name="connsiteY40" fmla="*/ 666895 h 678287"/>
                  <a:gd name="connsiteX41" fmla="*/ 103416 w 191380"/>
                  <a:gd name="connsiteY41" fmla="*/ 662862 h 678287"/>
                  <a:gd name="connsiteX42" fmla="*/ 84058 w 191380"/>
                  <a:gd name="connsiteY42" fmla="*/ 642717 h 678287"/>
                  <a:gd name="connsiteX43" fmla="*/ 78810 w 191380"/>
                  <a:gd name="connsiteY43" fmla="*/ 640454 h 678287"/>
                  <a:gd name="connsiteX44" fmla="*/ 73231 w 191380"/>
                  <a:gd name="connsiteY44" fmla="*/ 644339 h 678287"/>
                  <a:gd name="connsiteX45" fmla="*/ 56501 w 191380"/>
                  <a:gd name="connsiteY45" fmla="*/ 670403 h 678287"/>
                  <a:gd name="connsiteX46" fmla="*/ 43213 w 191380"/>
                  <a:gd name="connsiteY46" fmla="*/ 678287 h 678287"/>
                  <a:gd name="connsiteX47" fmla="*/ 49611 w 191380"/>
                  <a:gd name="connsiteY47" fmla="*/ 14064 h 678287"/>
                  <a:gd name="connsiteX48" fmla="*/ 61421 w 191380"/>
                  <a:gd name="connsiteY48" fmla="*/ 31734 h 678287"/>
                  <a:gd name="connsiteX49" fmla="*/ 56663 w 191380"/>
                  <a:gd name="connsiteY49" fmla="*/ 62830 h 678287"/>
                  <a:gd name="connsiteX50" fmla="*/ 19428 w 191380"/>
                  <a:gd name="connsiteY50" fmla="*/ 88172 h 678287"/>
                  <a:gd name="connsiteX51" fmla="*/ 14670 w 191380"/>
                  <a:gd name="connsiteY51" fmla="*/ 98040 h 678287"/>
                  <a:gd name="connsiteX52" fmla="*/ 8601 w 191380"/>
                  <a:gd name="connsiteY52" fmla="*/ 195508 h 678287"/>
                  <a:gd name="connsiteX53" fmla="*/ 10077 w 191380"/>
                  <a:gd name="connsiteY53" fmla="*/ 203327 h 678287"/>
                  <a:gd name="connsiteX54" fmla="*/ 44853 w 191380"/>
                  <a:gd name="connsiteY54" fmla="*/ 275436 h 678287"/>
                  <a:gd name="connsiteX55" fmla="*/ 47150 w 191380"/>
                  <a:gd name="connsiteY55" fmla="*/ 287008 h 678287"/>
                  <a:gd name="connsiteX56" fmla="*/ 42720 w 191380"/>
                  <a:gd name="connsiteY56" fmla="*/ 390442 h 678287"/>
                  <a:gd name="connsiteX57" fmla="*/ 42228 w 191380"/>
                  <a:gd name="connsiteY57" fmla="*/ 394753 h 678287"/>
                  <a:gd name="connsiteX58" fmla="*/ 29434 w 191380"/>
                  <a:gd name="connsiteY58" fmla="*/ 452913 h 678287"/>
                  <a:gd name="connsiteX59" fmla="*/ 29106 w 191380"/>
                  <a:gd name="connsiteY59" fmla="*/ 457748 h 678287"/>
                  <a:gd name="connsiteX60" fmla="*/ 35668 w 191380"/>
                  <a:gd name="connsiteY60" fmla="*/ 542381 h 678287"/>
                  <a:gd name="connsiteX61" fmla="*/ 35668 w 191380"/>
                  <a:gd name="connsiteY61" fmla="*/ 546528 h 678287"/>
                  <a:gd name="connsiteX62" fmla="*/ 29106 w 191380"/>
                  <a:gd name="connsiteY62" fmla="*/ 621833 h 678287"/>
                  <a:gd name="connsiteX63" fmla="*/ 29270 w 191380"/>
                  <a:gd name="connsiteY63" fmla="*/ 625980 h 678287"/>
                  <a:gd name="connsiteX64" fmla="*/ 34847 w 191380"/>
                  <a:gd name="connsiteY64" fmla="*/ 660354 h 678287"/>
                  <a:gd name="connsiteX65" fmla="*/ 41901 w 191380"/>
                  <a:gd name="connsiteY65" fmla="*/ 669583 h 678287"/>
                  <a:gd name="connsiteX66" fmla="*/ 49118 w 191380"/>
                  <a:gd name="connsiteY66" fmla="*/ 665780 h 678287"/>
                  <a:gd name="connsiteX67" fmla="*/ 65850 w 191380"/>
                  <a:gd name="connsiteY67" fmla="*/ 639717 h 678287"/>
                  <a:gd name="connsiteX68" fmla="*/ 77825 w 191380"/>
                  <a:gd name="connsiteY68" fmla="*/ 631914 h 678287"/>
                  <a:gd name="connsiteX69" fmla="*/ 90292 w 191380"/>
                  <a:gd name="connsiteY69" fmla="*/ 636799 h 678287"/>
                  <a:gd name="connsiteX70" fmla="*/ 109485 w 191380"/>
                  <a:gd name="connsiteY70" fmla="*/ 656945 h 678287"/>
                  <a:gd name="connsiteX71" fmla="*/ 116373 w 191380"/>
                  <a:gd name="connsiteY71" fmla="*/ 658879 h 678287"/>
                  <a:gd name="connsiteX72" fmla="*/ 122607 w 191380"/>
                  <a:gd name="connsiteY72" fmla="*/ 647864 h 678287"/>
                  <a:gd name="connsiteX73" fmla="*/ 123428 w 191380"/>
                  <a:gd name="connsiteY73" fmla="*/ 629488 h 678287"/>
                  <a:gd name="connsiteX74" fmla="*/ 120803 w 191380"/>
                  <a:gd name="connsiteY74" fmla="*/ 620145 h 678287"/>
                  <a:gd name="connsiteX75" fmla="*/ 68147 w 191380"/>
                  <a:gd name="connsiteY75" fmla="*/ 547741 h 678287"/>
                  <a:gd name="connsiteX76" fmla="*/ 65029 w 191380"/>
                  <a:gd name="connsiteY76" fmla="*/ 526284 h 678287"/>
                  <a:gd name="connsiteX77" fmla="*/ 96854 w 191380"/>
                  <a:gd name="connsiteY77" fmla="*/ 429751 h 678287"/>
                  <a:gd name="connsiteX78" fmla="*/ 116373 w 191380"/>
                  <a:gd name="connsiteY78" fmla="*/ 417391 h 678287"/>
                  <a:gd name="connsiteX79" fmla="*/ 172803 w 191380"/>
                  <a:gd name="connsiteY79" fmla="*/ 433275 h 678287"/>
                  <a:gd name="connsiteX80" fmla="*/ 179365 w 191380"/>
                  <a:gd name="connsiteY80" fmla="*/ 430931 h 678287"/>
                  <a:gd name="connsiteX81" fmla="*/ 181334 w 191380"/>
                  <a:gd name="connsiteY81" fmla="*/ 415129 h 678287"/>
                  <a:gd name="connsiteX82" fmla="*/ 131465 w 191380"/>
                  <a:gd name="connsiteY82" fmla="*/ 301220 h 678287"/>
                  <a:gd name="connsiteX83" fmla="*/ 130480 w 191380"/>
                  <a:gd name="connsiteY83" fmla="*/ 298598 h 678287"/>
                  <a:gd name="connsiteX84" fmla="*/ 106531 w 191380"/>
                  <a:gd name="connsiteY84" fmla="*/ 220456 h 678287"/>
                  <a:gd name="connsiteX85" fmla="*/ 105384 w 191380"/>
                  <a:gd name="connsiteY85" fmla="*/ 212457 h 678287"/>
                  <a:gd name="connsiteX86" fmla="*/ 107516 w 191380"/>
                  <a:gd name="connsiteY86" fmla="*/ 138103 h 678287"/>
                  <a:gd name="connsiteX87" fmla="*/ 106860 w 191380"/>
                  <a:gd name="connsiteY87" fmla="*/ 133119 h 678287"/>
                  <a:gd name="connsiteX88" fmla="*/ 72905 w 191380"/>
                  <a:gd name="connsiteY88" fmla="*/ 16080 h 678287"/>
                  <a:gd name="connsiteX89" fmla="*/ 67819 w 191380"/>
                  <a:gd name="connsiteY89" fmla="*/ 9294 h 678287"/>
                  <a:gd name="connsiteX90" fmla="*/ 63225 w 191380"/>
                  <a:gd name="connsiteY90" fmla="*/ 9031 h 678287"/>
                  <a:gd name="connsiteX91" fmla="*/ 49611 w 191380"/>
                  <a:gd name="connsiteY91" fmla="*/ 14129 h 6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1380" h="678287">
                    <a:moveTo>
                      <a:pt x="43213" y="678255"/>
                    </a:moveTo>
                    <a:cubicBezTo>
                      <a:pt x="42228" y="678255"/>
                      <a:pt x="41245" y="678156"/>
                      <a:pt x="40259" y="677943"/>
                    </a:cubicBezTo>
                    <a:cubicBezTo>
                      <a:pt x="33371" y="676501"/>
                      <a:pt x="27794" y="670124"/>
                      <a:pt x="26481" y="661682"/>
                    </a:cubicBezTo>
                    <a:lnTo>
                      <a:pt x="20904" y="627308"/>
                    </a:lnTo>
                    <a:cubicBezTo>
                      <a:pt x="20411" y="625243"/>
                      <a:pt x="20411" y="623128"/>
                      <a:pt x="20576" y="621030"/>
                    </a:cubicBezTo>
                    <a:lnTo>
                      <a:pt x="27138" y="545725"/>
                    </a:lnTo>
                    <a:cubicBezTo>
                      <a:pt x="27302" y="544807"/>
                      <a:pt x="27302" y="543889"/>
                      <a:pt x="27138" y="542971"/>
                    </a:cubicBezTo>
                    <a:lnTo>
                      <a:pt x="20576" y="458338"/>
                    </a:lnTo>
                    <a:cubicBezTo>
                      <a:pt x="20411" y="455830"/>
                      <a:pt x="20576" y="453372"/>
                      <a:pt x="21068" y="451011"/>
                    </a:cubicBezTo>
                    <a:lnTo>
                      <a:pt x="33864" y="392869"/>
                    </a:lnTo>
                    <a:cubicBezTo>
                      <a:pt x="34026" y="391951"/>
                      <a:pt x="34190" y="391000"/>
                      <a:pt x="34190" y="390033"/>
                    </a:cubicBezTo>
                    <a:lnTo>
                      <a:pt x="38455" y="286599"/>
                    </a:lnTo>
                    <a:cubicBezTo>
                      <a:pt x="38619" y="283959"/>
                      <a:pt x="38127" y="281304"/>
                      <a:pt x="37144" y="279107"/>
                    </a:cubicBezTo>
                    <a:lnTo>
                      <a:pt x="2368" y="206999"/>
                    </a:lnTo>
                    <a:cubicBezTo>
                      <a:pt x="563" y="203343"/>
                      <a:pt x="-258" y="199163"/>
                      <a:pt x="71" y="194934"/>
                    </a:cubicBezTo>
                    <a:lnTo>
                      <a:pt x="5976" y="97483"/>
                    </a:lnTo>
                    <a:cubicBezTo>
                      <a:pt x="6469" y="90566"/>
                      <a:pt x="9749" y="84419"/>
                      <a:pt x="14670" y="81042"/>
                    </a:cubicBezTo>
                    <a:lnTo>
                      <a:pt x="51907" y="55700"/>
                    </a:lnTo>
                    <a:cubicBezTo>
                      <a:pt x="57156" y="52142"/>
                      <a:pt x="58305" y="42438"/>
                      <a:pt x="54368" y="36504"/>
                    </a:cubicBezTo>
                    <a:lnTo>
                      <a:pt x="36487" y="9802"/>
                    </a:lnTo>
                    <a:lnTo>
                      <a:pt x="60273" y="901"/>
                    </a:lnTo>
                    <a:cubicBezTo>
                      <a:pt x="64046" y="-476"/>
                      <a:pt x="68147" y="-279"/>
                      <a:pt x="71755" y="1524"/>
                    </a:cubicBezTo>
                    <a:cubicBezTo>
                      <a:pt x="76185" y="3720"/>
                      <a:pt x="79629" y="8113"/>
                      <a:pt x="81269" y="13572"/>
                    </a:cubicBezTo>
                    <a:lnTo>
                      <a:pt x="115226" y="130661"/>
                    </a:lnTo>
                    <a:cubicBezTo>
                      <a:pt x="116045" y="133119"/>
                      <a:pt x="116373" y="135677"/>
                      <a:pt x="116209" y="138299"/>
                    </a:cubicBezTo>
                    <a:lnTo>
                      <a:pt x="114076" y="212654"/>
                    </a:lnTo>
                    <a:cubicBezTo>
                      <a:pt x="114076" y="214441"/>
                      <a:pt x="114241" y="216244"/>
                      <a:pt x="114733" y="217899"/>
                    </a:cubicBezTo>
                    <a:lnTo>
                      <a:pt x="138682" y="296106"/>
                    </a:lnTo>
                    <a:cubicBezTo>
                      <a:pt x="138846" y="296680"/>
                      <a:pt x="139175" y="297155"/>
                      <a:pt x="139339" y="297598"/>
                    </a:cubicBezTo>
                    <a:lnTo>
                      <a:pt x="139339" y="297680"/>
                    </a:lnTo>
                    <a:lnTo>
                      <a:pt x="189371" y="411637"/>
                    </a:lnTo>
                    <a:cubicBezTo>
                      <a:pt x="192980" y="420014"/>
                      <a:pt x="191668" y="430013"/>
                      <a:pt x="185925" y="436537"/>
                    </a:cubicBezTo>
                    <a:cubicBezTo>
                      <a:pt x="181824" y="441307"/>
                      <a:pt x="176083" y="443127"/>
                      <a:pt x="170506" y="441520"/>
                    </a:cubicBezTo>
                    <a:lnTo>
                      <a:pt x="114076" y="425636"/>
                    </a:lnTo>
                    <a:cubicBezTo>
                      <a:pt x="110632" y="424653"/>
                      <a:pt x="106696" y="427439"/>
                      <a:pt x="105056" y="432406"/>
                    </a:cubicBezTo>
                    <a:lnTo>
                      <a:pt x="73395" y="528923"/>
                    </a:lnTo>
                    <a:cubicBezTo>
                      <a:pt x="71755" y="533545"/>
                      <a:pt x="72576" y="539069"/>
                      <a:pt x="75200" y="542643"/>
                    </a:cubicBezTo>
                    <a:lnTo>
                      <a:pt x="127857" y="615047"/>
                    </a:lnTo>
                    <a:cubicBezTo>
                      <a:pt x="130809" y="619096"/>
                      <a:pt x="132286" y="624325"/>
                      <a:pt x="132122" y="629800"/>
                    </a:cubicBezTo>
                    <a:lnTo>
                      <a:pt x="131301" y="648175"/>
                    </a:lnTo>
                    <a:cubicBezTo>
                      <a:pt x="130973" y="656945"/>
                      <a:pt x="126379" y="664289"/>
                      <a:pt x="119491" y="666895"/>
                    </a:cubicBezTo>
                    <a:cubicBezTo>
                      <a:pt x="113914" y="668977"/>
                      <a:pt x="107843" y="667518"/>
                      <a:pt x="103416" y="662862"/>
                    </a:cubicBezTo>
                    <a:lnTo>
                      <a:pt x="84058" y="642717"/>
                    </a:lnTo>
                    <a:cubicBezTo>
                      <a:pt x="82418" y="641045"/>
                      <a:pt x="80450" y="640241"/>
                      <a:pt x="78810" y="640454"/>
                    </a:cubicBezTo>
                    <a:cubicBezTo>
                      <a:pt x="76677" y="640651"/>
                      <a:pt x="74709" y="642028"/>
                      <a:pt x="73231" y="644339"/>
                    </a:cubicBezTo>
                    <a:lnTo>
                      <a:pt x="56501" y="670403"/>
                    </a:lnTo>
                    <a:cubicBezTo>
                      <a:pt x="53219" y="675468"/>
                      <a:pt x="48299" y="678287"/>
                      <a:pt x="43213" y="678287"/>
                    </a:cubicBezTo>
                    <a:close/>
                    <a:moveTo>
                      <a:pt x="49611" y="14064"/>
                    </a:moveTo>
                    <a:lnTo>
                      <a:pt x="61421" y="31734"/>
                    </a:lnTo>
                    <a:cubicBezTo>
                      <a:pt x="68147" y="41734"/>
                      <a:pt x="65850" y="56552"/>
                      <a:pt x="56663" y="62830"/>
                    </a:cubicBezTo>
                    <a:lnTo>
                      <a:pt x="19428" y="88172"/>
                    </a:lnTo>
                    <a:cubicBezTo>
                      <a:pt x="16639" y="90025"/>
                      <a:pt x="14835" y="93811"/>
                      <a:pt x="14670" y="98040"/>
                    </a:cubicBezTo>
                    <a:lnTo>
                      <a:pt x="8601" y="195508"/>
                    </a:lnTo>
                    <a:cubicBezTo>
                      <a:pt x="8437" y="198262"/>
                      <a:pt x="8930" y="201032"/>
                      <a:pt x="10077" y="203327"/>
                    </a:cubicBezTo>
                    <a:lnTo>
                      <a:pt x="44853" y="275436"/>
                    </a:lnTo>
                    <a:cubicBezTo>
                      <a:pt x="46493" y="278927"/>
                      <a:pt x="47314" y="282927"/>
                      <a:pt x="47150" y="287008"/>
                    </a:cubicBezTo>
                    <a:lnTo>
                      <a:pt x="42720" y="390442"/>
                    </a:lnTo>
                    <a:cubicBezTo>
                      <a:pt x="42720" y="391901"/>
                      <a:pt x="42556" y="393344"/>
                      <a:pt x="42228" y="394753"/>
                    </a:cubicBezTo>
                    <a:lnTo>
                      <a:pt x="29434" y="452913"/>
                    </a:lnTo>
                    <a:cubicBezTo>
                      <a:pt x="29106" y="454470"/>
                      <a:pt x="29106" y="456093"/>
                      <a:pt x="29106" y="457748"/>
                    </a:cubicBezTo>
                    <a:lnTo>
                      <a:pt x="35668" y="542381"/>
                    </a:lnTo>
                    <a:cubicBezTo>
                      <a:pt x="35832" y="543758"/>
                      <a:pt x="35832" y="545151"/>
                      <a:pt x="35668" y="546528"/>
                    </a:cubicBezTo>
                    <a:lnTo>
                      <a:pt x="29106" y="621833"/>
                    </a:lnTo>
                    <a:cubicBezTo>
                      <a:pt x="28942" y="623226"/>
                      <a:pt x="29106" y="624620"/>
                      <a:pt x="29270" y="625980"/>
                    </a:cubicBezTo>
                    <a:lnTo>
                      <a:pt x="34847" y="660354"/>
                    </a:lnTo>
                    <a:cubicBezTo>
                      <a:pt x="35668" y="665239"/>
                      <a:pt x="38455" y="668878"/>
                      <a:pt x="41901" y="669583"/>
                    </a:cubicBezTo>
                    <a:cubicBezTo>
                      <a:pt x="44689" y="670108"/>
                      <a:pt x="47150" y="668780"/>
                      <a:pt x="49118" y="665780"/>
                    </a:cubicBezTo>
                    <a:lnTo>
                      <a:pt x="65850" y="639717"/>
                    </a:lnTo>
                    <a:cubicBezTo>
                      <a:pt x="68804" y="635225"/>
                      <a:pt x="73067" y="632373"/>
                      <a:pt x="77825" y="631914"/>
                    </a:cubicBezTo>
                    <a:cubicBezTo>
                      <a:pt x="82418" y="631373"/>
                      <a:pt x="86848" y="633193"/>
                      <a:pt x="90292" y="636799"/>
                    </a:cubicBezTo>
                    <a:lnTo>
                      <a:pt x="109485" y="656945"/>
                    </a:lnTo>
                    <a:cubicBezTo>
                      <a:pt x="111617" y="659109"/>
                      <a:pt x="113914" y="659781"/>
                      <a:pt x="116373" y="658879"/>
                    </a:cubicBezTo>
                    <a:cubicBezTo>
                      <a:pt x="119327" y="657748"/>
                      <a:pt x="122443" y="653912"/>
                      <a:pt x="122607" y="647864"/>
                    </a:cubicBezTo>
                    <a:lnTo>
                      <a:pt x="123428" y="629488"/>
                    </a:lnTo>
                    <a:cubicBezTo>
                      <a:pt x="123592" y="625997"/>
                      <a:pt x="122607" y="622587"/>
                      <a:pt x="120803" y="620145"/>
                    </a:cubicBezTo>
                    <a:lnTo>
                      <a:pt x="68147" y="547741"/>
                    </a:lnTo>
                    <a:cubicBezTo>
                      <a:pt x="63882" y="541971"/>
                      <a:pt x="62732" y="533545"/>
                      <a:pt x="65029" y="526284"/>
                    </a:cubicBezTo>
                    <a:lnTo>
                      <a:pt x="96854" y="429751"/>
                    </a:lnTo>
                    <a:cubicBezTo>
                      <a:pt x="99969" y="420276"/>
                      <a:pt x="108171" y="415080"/>
                      <a:pt x="116373" y="417391"/>
                    </a:cubicBezTo>
                    <a:lnTo>
                      <a:pt x="172803" y="433275"/>
                    </a:lnTo>
                    <a:cubicBezTo>
                      <a:pt x="175591" y="434127"/>
                      <a:pt x="178052" y="432472"/>
                      <a:pt x="179365" y="430931"/>
                    </a:cubicBezTo>
                    <a:cubicBezTo>
                      <a:pt x="182153" y="427669"/>
                      <a:pt x="183957" y="421325"/>
                      <a:pt x="181334" y="415129"/>
                    </a:cubicBezTo>
                    <a:lnTo>
                      <a:pt x="131465" y="301220"/>
                    </a:lnTo>
                    <a:cubicBezTo>
                      <a:pt x="130973" y="300368"/>
                      <a:pt x="130644" y="299499"/>
                      <a:pt x="130480" y="298598"/>
                    </a:cubicBezTo>
                    <a:lnTo>
                      <a:pt x="106531" y="220456"/>
                    </a:lnTo>
                    <a:cubicBezTo>
                      <a:pt x="105712" y="217866"/>
                      <a:pt x="105384" y="215178"/>
                      <a:pt x="105384" y="212457"/>
                    </a:cubicBezTo>
                    <a:lnTo>
                      <a:pt x="107516" y="138103"/>
                    </a:lnTo>
                    <a:cubicBezTo>
                      <a:pt x="107516" y="136398"/>
                      <a:pt x="107352" y="134677"/>
                      <a:pt x="106860" y="133119"/>
                    </a:cubicBezTo>
                    <a:lnTo>
                      <a:pt x="72905" y="16080"/>
                    </a:lnTo>
                    <a:cubicBezTo>
                      <a:pt x="71920" y="12900"/>
                      <a:pt x="70115" y="10425"/>
                      <a:pt x="67819" y="9294"/>
                    </a:cubicBezTo>
                    <a:cubicBezTo>
                      <a:pt x="66343" y="8540"/>
                      <a:pt x="64865" y="8474"/>
                      <a:pt x="63225" y="9031"/>
                    </a:cubicBezTo>
                    <a:lnTo>
                      <a:pt x="49611" y="1412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1" name="Graphic 9">
              <a:extLst>
                <a:ext uri="{FF2B5EF4-FFF2-40B4-BE49-F238E27FC236}">
                  <a16:creationId xmlns:a16="http://schemas.microsoft.com/office/drawing/2014/main" id="{A4B8C329-4DAB-F6BD-4618-85F1E955377E}"/>
                </a:ext>
              </a:extLst>
            </p:cNvPr>
            <p:cNvGrpSpPr/>
            <p:nvPr/>
          </p:nvGrpSpPr>
          <p:grpSpPr>
            <a:xfrm>
              <a:off x="9538846" y="4732335"/>
              <a:ext cx="208704" cy="80964"/>
              <a:chOff x="9538846" y="4732335"/>
              <a:chExt cx="208704" cy="80964"/>
            </a:xfrm>
            <a:grpFill/>
          </p:grpSpPr>
          <p:sp>
            <p:nvSpPr>
              <p:cNvPr id="1503" name="Freeform 1502">
                <a:extLst>
                  <a:ext uri="{FF2B5EF4-FFF2-40B4-BE49-F238E27FC236}">
                    <a16:creationId xmlns:a16="http://schemas.microsoft.com/office/drawing/2014/main" id="{C5841932-6299-B5EF-EF71-23E844C0125B}"/>
                  </a:ext>
                </a:extLst>
              </p:cNvPr>
              <p:cNvSpPr/>
              <p:nvPr/>
            </p:nvSpPr>
            <p:spPr>
              <a:xfrm>
                <a:off x="9544816" y="4736589"/>
                <a:ext cx="197534" cy="72383"/>
              </a:xfrm>
              <a:custGeom>
                <a:avLst/>
                <a:gdLst>
                  <a:gd name="connsiteX0" fmla="*/ 195239 w 197534"/>
                  <a:gd name="connsiteY0" fmla="*/ 70991 h 72383"/>
                  <a:gd name="connsiteX1" fmla="*/ 78755 w 197534"/>
                  <a:gd name="connsiteY1" fmla="*/ 72384 h 72383"/>
                  <a:gd name="connsiteX2" fmla="*/ 77426 w 197534"/>
                  <a:gd name="connsiteY2" fmla="*/ 72302 h 72383"/>
                  <a:gd name="connsiteX3" fmla="*/ 0 w 197534"/>
                  <a:gd name="connsiteY3" fmla="*/ 62598 h 72383"/>
                  <a:gd name="connsiteX4" fmla="*/ 11154 w 197534"/>
                  <a:gd name="connsiteY4" fmla="*/ 33191 h 72383"/>
                  <a:gd name="connsiteX5" fmla="*/ 19603 w 197534"/>
                  <a:gd name="connsiteY5" fmla="*/ 24486 h 72383"/>
                  <a:gd name="connsiteX6" fmla="*/ 98636 w 197534"/>
                  <a:gd name="connsiteY6" fmla="*/ 439 h 72383"/>
                  <a:gd name="connsiteX7" fmla="*/ 103541 w 197534"/>
                  <a:gd name="connsiteY7" fmla="*/ 210 h 72383"/>
                  <a:gd name="connsiteX8" fmla="*/ 166515 w 197534"/>
                  <a:gd name="connsiteY8" fmla="*/ 13422 h 72383"/>
                  <a:gd name="connsiteX9" fmla="*/ 168779 w 197534"/>
                  <a:gd name="connsiteY9" fmla="*/ 14192 h 72383"/>
                  <a:gd name="connsiteX10" fmla="*/ 197534 w 197534"/>
                  <a:gd name="connsiteY10" fmla="*/ 27650 h 72383"/>
                  <a:gd name="connsiteX11" fmla="*/ 190645 w 197534"/>
                  <a:gd name="connsiteY11" fmla="*/ 50009 h 72383"/>
                  <a:gd name="connsiteX12" fmla="*/ 195239 w 197534"/>
                  <a:gd name="connsiteY12" fmla="*/ 70974 h 7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534" h="72383">
                    <a:moveTo>
                      <a:pt x="195239" y="70991"/>
                    </a:moveTo>
                    <a:lnTo>
                      <a:pt x="78755" y="72384"/>
                    </a:lnTo>
                    <a:cubicBezTo>
                      <a:pt x="78312" y="72384"/>
                      <a:pt x="77869" y="72368"/>
                      <a:pt x="77426" y="72302"/>
                    </a:cubicBezTo>
                    <a:lnTo>
                      <a:pt x="0" y="62598"/>
                    </a:lnTo>
                    <a:lnTo>
                      <a:pt x="11154" y="33191"/>
                    </a:lnTo>
                    <a:cubicBezTo>
                      <a:pt x="12811" y="28797"/>
                      <a:pt x="15912" y="25601"/>
                      <a:pt x="19603" y="24486"/>
                    </a:cubicBezTo>
                    <a:lnTo>
                      <a:pt x="98636" y="439"/>
                    </a:lnTo>
                    <a:cubicBezTo>
                      <a:pt x="100244" y="-53"/>
                      <a:pt x="101917" y="-135"/>
                      <a:pt x="103541" y="210"/>
                    </a:cubicBezTo>
                    <a:lnTo>
                      <a:pt x="166515" y="13422"/>
                    </a:lnTo>
                    <a:cubicBezTo>
                      <a:pt x="167286" y="13586"/>
                      <a:pt x="168057" y="13848"/>
                      <a:pt x="168779" y="14192"/>
                    </a:cubicBezTo>
                    <a:lnTo>
                      <a:pt x="197534" y="27650"/>
                    </a:lnTo>
                    <a:lnTo>
                      <a:pt x="190645" y="50009"/>
                    </a:lnTo>
                    <a:lnTo>
                      <a:pt x="195239" y="7097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04" name="Freeform 1503">
                <a:extLst>
                  <a:ext uri="{FF2B5EF4-FFF2-40B4-BE49-F238E27FC236}">
                    <a16:creationId xmlns:a16="http://schemas.microsoft.com/office/drawing/2014/main" id="{EA4C1183-F979-F4FE-0985-9E1E6117AC9E}"/>
                  </a:ext>
                </a:extLst>
              </p:cNvPr>
              <p:cNvSpPr/>
              <p:nvPr/>
            </p:nvSpPr>
            <p:spPr>
              <a:xfrm>
                <a:off x="9538846" y="4732335"/>
                <a:ext cx="208704" cy="80964"/>
              </a:xfrm>
              <a:custGeom>
                <a:avLst/>
                <a:gdLst>
                  <a:gd name="connsiteX0" fmla="*/ 84790 w 208704"/>
                  <a:gd name="connsiteY0" fmla="*/ 80948 h 80964"/>
                  <a:gd name="connsiteX1" fmla="*/ 82921 w 208704"/>
                  <a:gd name="connsiteY1" fmla="*/ 80850 h 80964"/>
                  <a:gd name="connsiteX2" fmla="*/ 0 w 208704"/>
                  <a:gd name="connsiteY2" fmla="*/ 70457 h 80964"/>
                  <a:gd name="connsiteX3" fmla="*/ 13090 w 208704"/>
                  <a:gd name="connsiteY3" fmla="*/ 35952 h 80964"/>
                  <a:gd name="connsiteX4" fmla="*/ 24277 w 208704"/>
                  <a:gd name="connsiteY4" fmla="*/ 24658 h 80964"/>
                  <a:gd name="connsiteX5" fmla="*/ 103311 w 208704"/>
                  <a:gd name="connsiteY5" fmla="*/ 611 h 80964"/>
                  <a:gd name="connsiteX6" fmla="*/ 110364 w 208704"/>
                  <a:gd name="connsiteY6" fmla="*/ 299 h 80964"/>
                  <a:gd name="connsiteX7" fmla="*/ 173355 w 208704"/>
                  <a:gd name="connsiteY7" fmla="*/ 13511 h 80964"/>
                  <a:gd name="connsiteX8" fmla="*/ 176554 w 208704"/>
                  <a:gd name="connsiteY8" fmla="*/ 14593 h 80964"/>
                  <a:gd name="connsiteX9" fmla="*/ 208705 w 208704"/>
                  <a:gd name="connsiteY9" fmla="*/ 29641 h 80964"/>
                  <a:gd name="connsiteX10" fmla="*/ 201045 w 208704"/>
                  <a:gd name="connsiteY10" fmla="*/ 54491 h 80964"/>
                  <a:gd name="connsiteX11" fmla="*/ 206523 w 208704"/>
                  <a:gd name="connsiteY11" fmla="*/ 79506 h 80964"/>
                  <a:gd name="connsiteX12" fmla="*/ 84774 w 208704"/>
                  <a:gd name="connsiteY12" fmla="*/ 80965 h 80964"/>
                  <a:gd name="connsiteX13" fmla="*/ 11941 w 208704"/>
                  <a:gd name="connsiteY13" fmla="*/ 63277 h 80964"/>
                  <a:gd name="connsiteX14" fmla="*/ 83937 w 208704"/>
                  <a:gd name="connsiteY14" fmla="*/ 72293 h 80964"/>
                  <a:gd name="connsiteX15" fmla="*/ 195893 w 208704"/>
                  <a:gd name="connsiteY15" fmla="*/ 70998 h 80964"/>
                  <a:gd name="connsiteX16" fmla="*/ 192186 w 208704"/>
                  <a:gd name="connsiteY16" fmla="*/ 54098 h 80964"/>
                  <a:gd name="connsiteX17" fmla="*/ 198305 w 208704"/>
                  <a:gd name="connsiteY17" fmla="*/ 34231 h 80964"/>
                  <a:gd name="connsiteX18" fmla="*/ 172929 w 208704"/>
                  <a:gd name="connsiteY18" fmla="*/ 22363 h 80964"/>
                  <a:gd name="connsiteX19" fmla="*/ 171616 w 208704"/>
                  <a:gd name="connsiteY19" fmla="*/ 21904 h 80964"/>
                  <a:gd name="connsiteX20" fmla="*/ 108609 w 208704"/>
                  <a:gd name="connsiteY20" fmla="*/ 8692 h 80964"/>
                  <a:gd name="connsiteX21" fmla="*/ 105837 w 208704"/>
                  <a:gd name="connsiteY21" fmla="*/ 8823 h 80964"/>
                  <a:gd name="connsiteX22" fmla="*/ 26819 w 208704"/>
                  <a:gd name="connsiteY22" fmla="*/ 32870 h 80964"/>
                  <a:gd name="connsiteX23" fmla="*/ 21145 w 208704"/>
                  <a:gd name="connsiteY23" fmla="*/ 38984 h 80964"/>
                  <a:gd name="connsiteX24" fmla="*/ 11941 w 208704"/>
                  <a:gd name="connsiteY24" fmla="*/ 63277 h 8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704" h="80964">
                    <a:moveTo>
                      <a:pt x="84790" y="80948"/>
                    </a:moveTo>
                    <a:cubicBezTo>
                      <a:pt x="84118" y="80948"/>
                      <a:pt x="83528" y="80915"/>
                      <a:pt x="82921" y="80850"/>
                    </a:cubicBezTo>
                    <a:lnTo>
                      <a:pt x="0" y="70457"/>
                    </a:lnTo>
                    <a:lnTo>
                      <a:pt x="13090" y="35952"/>
                    </a:lnTo>
                    <a:cubicBezTo>
                      <a:pt x="15222" y="30297"/>
                      <a:pt x="19307" y="26182"/>
                      <a:pt x="24277" y="24658"/>
                    </a:cubicBezTo>
                    <a:lnTo>
                      <a:pt x="103311" y="611"/>
                    </a:lnTo>
                    <a:cubicBezTo>
                      <a:pt x="105672" y="-94"/>
                      <a:pt x="108035" y="-176"/>
                      <a:pt x="110364" y="299"/>
                    </a:cubicBezTo>
                    <a:lnTo>
                      <a:pt x="173355" y="13511"/>
                    </a:lnTo>
                    <a:cubicBezTo>
                      <a:pt x="174404" y="13724"/>
                      <a:pt x="175488" y="14085"/>
                      <a:pt x="176554" y="14593"/>
                    </a:cubicBezTo>
                    <a:lnTo>
                      <a:pt x="208705" y="29641"/>
                    </a:lnTo>
                    <a:lnTo>
                      <a:pt x="201045" y="54491"/>
                    </a:lnTo>
                    <a:lnTo>
                      <a:pt x="206523" y="79506"/>
                    </a:lnTo>
                    <a:lnTo>
                      <a:pt x="84774" y="80965"/>
                    </a:lnTo>
                    <a:close/>
                    <a:moveTo>
                      <a:pt x="11941" y="63277"/>
                    </a:moveTo>
                    <a:lnTo>
                      <a:pt x="83937" y="72293"/>
                    </a:lnTo>
                    <a:lnTo>
                      <a:pt x="195893" y="70998"/>
                    </a:lnTo>
                    <a:lnTo>
                      <a:pt x="192186" y="54098"/>
                    </a:lnTo>
                    <a:lnTo>
                      <a:pt x="198305" y="34231"/>
                    </a:lnTo>
                    <a:lnTo>
                      <a:pt x="172929" y="22363"/>
                    </a:lnTo>
                    <a:cubicBezTo>
                      <a:pt x="172485" y="22150"/>
                      <a:pt x="172043" y="22002"/>
                      <a:pt x="171616" y="21904"/>
                    </a:cubicBezTo>
                    <a:lnTo>
                      <a:pt x="108609" y="8692"/>
                    </a:lnTo>
                    <a:cubicBezTo>
                      <a:pt x="107740" y="8512"/>
                      <a:pt x="106772" y="8544"/>
                      <a:pt x="105837" y="8823"/>
                    </a:cubicBezTo>
                    <a:lnTo>
                      <a:pt x="26819" y="32870"/>
                    </a:lnTo>
                    <a:cubicBezTo>
                      <a:pt x="24458" y="33592"/>
                      <a:pt x="22309" y="35870"/>
                      <a:pt x="21145" y="38984"/>
                    </a:cubicBezTo>
                    <a:lnTo>
                      <a:pt x="11941" y="6327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2" name="Graphic 9">
              <a:extLst>
                <a:ext uri="{FF2B5EF4-FFF2-40B4-BE49-F238E27FC236}">
                  <a16:creationId xmlns:a16="http://schemas.microsoft.com/office/drawing/2014/main" id="{231AB531-90F3-537F-E24D-2F6A15AA862A}"/>
                </a:ext>
              </a:extLst>
            </p:cNvPr>
            <p:cNvGrpSpPr/>
            <p:nvPr/>
          </p:nvGrpSpPr>
          <p:grpSpPr>
            <a:xfrm>
              <a:off x="17201663" y="3190735"/>
              <a:ext cx="255408" cy="62956"/>
              <a:chOff x="17201663" y="3190735"/>
              <a:chExt cx="255408" cy="62956"/>
            </a:xfrm>
            <a:grpFill/>
          </p:grpSpPr>
          <p:sp>
            <p:nvSpPr>
              <p:cNvPr id="1501" name="Freeform 1500">
                <a:extLst>
                  <a:ext uri="{FF2B5EF4-FFF2-40B4-BE49-F238E27FC236}">
                    <a16:creationId xmlns:a16="http://schemas.microsoft.com/office/drawing/2014/main" id="{08A83CEE-289B-2853-6031-31CB4DB6A5CE}"/>
                  </a:ext>
                </a:extLst>
              </p:cNvPr>
              <p:cNvSpPr/>
              <p:nvPr/>
            </p:nvSpPr>
            <p:spPr>
              <a:xfrm>
                <a:off x="17212326" y="3195061"/>
                <a:ext cx="238838" cy="54335"/>
              </a:xfrm>
              <a:custGeom>
                <a:avLst/>
                <a:gdLst>
                  <a:gd name="connsiteX0" fmla="*/ 238838 w 238838"/>
                  <a:gd name="connsiteY0" fmla="*/ 52942 h 54335"/>
                  <a:gd name="connsiteX1" fmla="*/ 142712 w 238838"/>
                  <a:gd name="connsiteY1" fmla="*/ 54335 h 54335"/>
                  <a:gd name="connsiteX2" fmla="*/ 141893 w 238838"/>
                  <a:gd name="connsiteY2" fmla="*/ 54303 h 54335"/>
                  <a:gd name="connsiteX3" fmla="*/ 11482 w 238838"/>
                  <a:gd name="connsiteY3" fmla="*/ 44549 h 54335"/>
                  <a:gd name="connsiteX4" fmla="*/ 0 w 238838"/>
                  <a:gd name="connsiteY4" fmla="*/ 40353 h 54335"/>
                  <a:gd name="connsiteX5" fmla="*/ 60203 w 238838"/>
                  <a:gd name="connsiteY5" fmla="*/ 9126 h 54335"/>
                  <a:gd name="connsiteX6" fmla="*/ 63811 w 238838"/>
                  <a:gd name="connsiteY6" fmla="*/ 8011 h 54335"/>
                  <a:gd name="connsiteX7" fmla="*/ 137792 w 238838"/>
                  <a:gd name="connsiteY7" fmla="*/ 61 h 54335"/>
                  <a:gd name="connsiteX8" fmla="*/ 142222 w 238838"/>
                  <a:gd name="connsiteY8" fmla="*/ 569 h 54335"/>
                  <a:gd name="connsiteX9" fmla="*/ 231950 w 238838"/>
                  <a:gd name="connsiteY9" fmla="*/ 31960 h 54335"/>
                  <a:gd name="connsiteX10" fmla="*/ 238838 w 238838"/>
                  <a:gd name="connsiteY10" fmla="*/ 52926 h 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38" h="54335">
                    <a:moveTo>
                      <a:pt x="238838" y="52942"/>
                    </a:moveTo>
                    <a:lnTo>
                      <a:pt x="142712" y="54335"/>
                    </a:lnTo>
                    <a:cubicBezTo>
                      <a:pt x="142548" y="54335"/>
                      <a:pt x="142222" y="54335"/>
                      <a:pt x="141893" y="54303"/>
                    </a:cubicBezTo>
                    <a:lnTo>
                      <a:pt x="11482" y="44549"/>
                    </a:lnTo>
                    <a:lnTo>
                      <a:pt x="0" y="40353"/>
                    </a:lnTo>
                    <a:lnTo>
                      <a:pt x="60203" y="9126"/>
                    </a:lnTo>
                    <a:cubicBezTo>
                      <a:pt x="61350" y="8520"/>
                      <a:pt x="62497" y="8143"/>
                      <a:pt x="63811" y="8011"/>
                    </a:cubicBezTo>
                    <a:lnTo>
                      <a:pt x="137792" y="61"/>
                    </a:lnTo>
                    <a:cubicBezTo>
                      <a:pt x="139268" y="-103"/>
                      <a:pt x="140744" y="61"/>
                      <a:pt x="142222" y="569"/>
                    </a:cubicBezTo>
                    <a:lnTo>
                      <a:pt x="231950" y="31960"/>
                    </a:lnTo>
                    <a:lnTo>
                      <a:pt x="238838" y="5292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02" name="Freeform 1501">
                <a:extLst>
                  <a:ext uri="{FF2B5EF4-FFF2-40B4-BE49-F238E27FC236}">
                    <a16:creationId xmlns:a16="http://schemas.microsoft.com/office/drawing/2014/main" id="{1CF5AC21-BB49-5D7A-CE4F-AC595F218010}"/>
                  </a:ext>
                </a:extLst>
              </p:cNvPr>
              <p:cNvSpPr/>
              <p:nvPr/>
            </p:nvSpPr>
            <p:spPr>
              <a:xfrm>
                <a:off x="17201663" y="3190735"/>
                <a:ext cx="255408" cy="62956"/>
              </a:xfrm>
              <a:custGeom>
                <a:avLst/>
                <a:gdLst>
                  <a:gd name="connsiteX0" fmla="*/ 153375 w 255408"/>
                  <a:gd name="connsiteY0" fmla="*/ 62956 h 62956"/>
                  <a:gd name="connsiteX1" fmla="*/ 152228 w 255408"/>
                  <a:gd name="connsiteY1" fmla="*/ 62907 h 62956"/>
                  <a:gd name="connsiteX2" fmla="*/ 20669 w 255408"/>
                  <a:gd name="connsiteY2" fmla="*/ 52908 h 62956"/>
                  <a:gd name="connsiteX3" fmla="*/ 0 w 255408"/>
                  <a:gd name="connsiteY3" fmla="*/ 45351 h 62956"/>
                  <a:gd name="connsiteX4" fmla="*/ 68895 w 255408"/>
                  <a:gd name="connsiteY4" fmla="*/ 9616 h 62956"/>
                  <a:gd name="connsiteX5" fmla="*/ 74145 w 255408"/>
                  <a:gd name="connsiteY5" fmla="*/ 8043 h 62956"/>
                  <a:gd name="connsiteX6" fmla="*/ 148127 w 255408"/>
                  <a:gd name="connsiteY6" fmla="*/ 92 h 62956"/>
                  <a:gd name="connsiteX7" fmla="*/ 154196 w 255408"/>
                  <a:gd name="connsiteY7" fmla="*/ 814 h 62956"/>
                  <a:gd name="connsiteX8" fmla="*/ 246057 w 255408"/>
                  <a:gd name="connsiteY8" fmla="*/ 32926 h 62956"/>
                  <a:gd name="connsiteX9" fmla="*/ 255408 w 255408"/>
                  <a:gd name="connsiteY9" fmla="*/ 61464 h 62956"/>
                  <a:gd name="connsiteX10" fmla="*/ 153375 w 255408"/>
                  <a:gd name="connsiteY10" fmla="*/ 62940 h 62956"/>
                  <a:gd name="connsiteX11" fmla="*/ 22966 w 255408"/>
                  <a:gd name="connsiteY11" fmla="*/ 44646 h 62956"/>
                  <a:gd name="connsiteX12" fmla="*/ 152884 w 255408"/>
                  <a:gd name="connsiteY12" fmla="*/ 54350 h 62956"/>
                  <a:gd name="connsiteX13" fmla="*/ 243596 w 255408"/>
                  <a:gd name="connsiteY13" fmla="*/ 53055 h 62956"/>
                  <a:gd name="connsiteX14" fmla="*/ 239167 w 255408"/>
                  <a:gd name="connsiteY14" fmla="*/ 39679 h 62956"/>
                  <a:gd name="connsiteX15" fmla="*/ 151407 w 255408"/>
                  <a:gd name="connsiteY15" fmla="*/ 8977 h 62956"/>
                  <a:gd name="connsiteX16" fmla="*/ 148946 w 255408"/>
                  <a:gd name="connsiteY16" fmla="*/ 8698 h 62956"/>
                  <a:gd name="connsiteX17" fmla="*/ 74966 w 255408"/>
                  <a:gd name="connsiteY17" fmla="*/ 16648 h 62956"/>
                  <a:gd name="connsiteX18" fmla="*/ 72834 w 255408"/>
                  <a:gd name="connsiteY18" fmla="*/ 17304 h 62956"/>
                  <a:gd name="connsiteX19" fmla="*/ 21326 w 255408"/>
                  <a:gd name="connsiteY19" fmla="*/ 44040 h 62956"/>
                  <a:gd name="connsiteX20" fmla="*/ 22966 w 255408"/>
                  <a:gd name="connsiteY20" fmla="*/ 44663 h 6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408" h="62956">
                    <a:moveTo>
                      <a:pt x="153375" y="62956"/>
                    </a:moveTo>
                    <a:lnTo>
                      <a:pt x="152228" y="62907"/>
                    </a:lnTo>
                    <a:lnTo>
                      <a:pt x="20669" y="52908"/>
                    </a:lnTo>
                    <a:lnTo>
                      <a:pt x="0" y="45351"/>
                    </a:lnTo>
                    <a:lnTo>
                      <a:pt x="68895" y="9616"/>
                    </a:lnTo>
                    <a:cubicBezTo>
                      <a:pt x="70537" y="8764"/>
                      <a:pt x="72341" y="8239"/>
                      <a:pt x="74145" y="8043"/>
                    </a:cubicBezTo>
                    <a:lnTo>
                      <a:pt x="148127" y="92"/>
                    </a:lnTo>
                    <a:cubicBezTo>
                      <a:pt x="150095" y="-153"/>
                      <a:pt x="152228" y="92"/>
                      <a:pt x="154196" y="814"/>
                    </a:cubicBezTo>
                    <a:lnTo>
                      <a:pt x="246057" y="32926"/>
                    </a:lnTo>
                    <a:lnTo>
                      <a:pt x="255408" y="61464"/>
                    </a:lnTo>
                    <a:lnTo>
                      <a:pt x="153375" y="62940"/>
                    </a:lnTo>
                    <a:close/>
                    <a:moveTo>
                      <a:pt x="22966" y="44646"/>
                    </a:moveTo>
                    <a:lnTo>
                      <a:pt x="152884" y="54350"/>
                    </a:lnTo>
                    <a:lnTo>
                      <a:pt x="243596" y="53055"/>
                    </a:lnTo>
                    <a:lnTo>
                      <a:pt x="239167" y="39679"/>
                    </a:lnTo>
                    <a:lnTo>
                      <a:pt x="151407" y="8977"/>
                    </a:lnTo>
                    <a:cubicBezTo>
                      <a:pt x="150588" y="8715"/>
                      <a:pt x="149767" y="8600"/>
                      <a:pt x="148946" y="8698"/>
                    </a:cubicBezTo>
                    <a:lnTo>
                      <a:pt x="74966" y="16648"/>
                    </a:lnTo>
                    <a:cubicBezTo>
                      <a:pt x="74310" y="16730"/>
                      <a:pt x="73489" y="16944"/>
                      <a:pt x="72834" y="17304"/>
                    </a:cubicBezTo>
                    <a:lnTo>
                      <a:pt x="21326" y="44040"/>
                    </a:lnTo>
                    <a:lnTo>
                      <a:pt x="22966" y="4466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3" name="Graphic 9">
              <a:extLst>
                <a:ext uri="{FF2B5EF4-FFF2-40B4-BE49-F238E27FC236}">
                  <a16:creationId xmlns:a16="http://schemas.microsoft.com/office/drawing/2014/main" id="{414AFAC3-24A9-5ED1-38ED-F7B2AF1CF3E0}"/>
                </a:ext>
              </a:extLst>
            </p:cNvPr>
            <p:cNvGrpSpPr/>
            <p:nvPr/>
          </p:nvGrpSpPr>
          <p:grpSpPr>
            <a:xfrm>
              <a:off x="17605360" y="3055764"/>
              <a:ext cx="316265" cy="74839"/>
              <a:chOff x="17605360" y="3055764"/>
              <a:chExt cx="316265" cy="74839"/>
            </a:xfrm>
            <a:grpFill/>
          </p:grpSpPr>
          <p:sp>
            <p:nvSpPr>
              <p:cNvPr id="1499" name="Freeform 1498">
                <a:extLst>
                  <a:ext uri="{FF2B5EF4-FFF2-40B4-BE49-F238E27FC236}">
                    <a16:creationId xmlns:a16="http://schemas.microsoft.com/office/drawing/2014/main" id="{DB48DA87-5538-64E5-CFBF-50F183682A7E}"/>
                  </a:ext>
                </a:extLst>
              </p:cNvPr>
              <p:cNvSpPr/>
              <p:nvPr/>
            </p:nvSpPr>
            <p:spPr>
              <a:xfrm>
                <a:off x="17611922" y="3060063"/>
                <a:ext cx="294120" cy="66221"/>
              </a:xfrm>
              <a:custGeom>
                <a:avLst/>
                <a:gdLst>
                  <a:gd name="connsiteX0" fmla="*/ 294121 w 294120"/>
                  <a:gd name="connsiteY0" fmla="*/ 34216 h 66221"/>
                  <a:gd name="connsiteX1" fmla="*/ 222763 w 294120"/>
                  <a:gd name="connsiteY1" fmla="*/ 65361 h 66221"/>
                  <a:gd name="connsiteX2" fmla="*/ 218171 w 294120"/>
                  <a:gd name="connsiteY2" fmla="*/ 66197 h 66221"/>
                  <a:gd name="connsiteX3" fmla="*/ 120403 w 294120"/>
                  <a:gd name="connsiteY3" fmla="*/ 59443 h 66221"/>
                  <a:gd name="connsiteX4" fmla="*/ 118435 w 294120"/>
                  <a:gd name="connsiteY4" fmla="*/ 59132 h 66221"/>
                  <a:gd name="connsiteX5" fmla="*/ 0 w 294120"/>
                  <a:gd name="connsiteY5" fmla="*/ 27249 h 66221"/>
                  <a:gd name="connsiteX6" fmla="*/ 11974 w 294120"/>
                  <a:gd name="connsiteY6" fmla="*/ 6579 h 66221"/>
                  <a:gd name="connsiteX7" fmla="*/ 23130 w 294120"/>
                  <a:gd name="connsiteY7" fmla="*/ 55 h 66221"/>
                  <a:gd name="connsiteX8" fmla="*/ 133199 w 294120"/>
                  <a:gd name="connsiteY8" fmla="*/ 11890 h 66221"/>
                  <a:gd name="connsiteX9" fmla="*/ 294121 w 294120"/>
                  <a:gd name="connsiteY9" fmla="*/ 34248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120" h="66221">
                    <a:moveTo>
                      <a:pt x="294121" y="34216"/>
                    </a:moveTo>
                    <a:lnTo>
                      <a:pt x="222763" y="65361"/>
                    </a:lnTo>
                    <a:cubicBezTo>
                      <a:pt x="221287" y="66033"/>
                      <a:pt x="219647" y="66311"/>
                      <a:pt x="218171" y="66197"/>
                    </a:cubicBezTo>
                    <a:lnTo>
                      <a:pt x="120403" y="59443"/>
                    </a:lnTo>
                    <a:cubicBezTo>
                      <a:pt x="119748" y="59394"/>
                      <a:pt x="119092" y="59296"/>
                      <a:pt x="118435" y="59132"/>
                    </a:cubicBezTo>
                    <a:lnTo>
                      <a:pt x="0" y="27249"/>
                    </a:lnTo>
                    <a:lnTo>
                      <a:pt x="11974" y="6579"/>
                    </a:lnTo>
                    <a:cubicBezTo>
                      <a:pt x="14600" y="2054"/>
                      <a:pt x="18701" y="-404"/>
                      <a:pt x="23130" y="55"/>
                    </a:cubicBezTo>
                    <a:lnTo>
                      <a:pt x="133199" y="11890"/>
                    </a:lnTo>
                    <a:lnTo>
                      <a:pt x="294121" y="3424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500" name="Freeform 1499">
                <a:extLst>
                  <a:ext uri="{FF2B5EF4-FFF2-40B4-BE49-F238E27FC236}">
                    <a16:creationId xmlns:a16="http://schemas.microsoft.com/office/drawing/2014/main" id="{BBD46547-6819-DA45-FD41-23ED211DE6B8}"/>
                  </a:ext>
                </a:extLst>
              </p:cNvPr>
              <p:cNvSpPr/>
              <p:nvPr/>
            </p:nvSpPr>
            <p:spPr>
              <a:xfrm>
                <a:off x="17605360" y="3055764"/>
                <a:ext cx="316265" cy="74839"/>
              </a:xfrm>
              <a:custGeom>
                <a:avLst/>
                <a:gdLst>
                  <a:gd name="connsiteX0" fmla="*/ 225388 w 316265"/>
                  <a:gd name="connsiteY0" fmla="*/ 74823 h 74839"/>
                  <a:gd name="connsiteX1" fmla="*/ 224405 w 316265"/>
                  <a:gd name="connsiteY1" fmla="*/ 74790 h 74839"/>
                  <a:gd name="connsiteX2" fmla="*/ 126637 w 316265"/>
                  <a:gd name="connsiteY2" fmla="*/ 68037 h 74839"/>
                  <a:gd name="connsiteX3" fmla="*/ 124014 w 316265"/>
                  <a:gd name="connsiteY3" fmla="*/ 67578 h 74839"/>
                  <a:gd name="connsiteX4" fmla="*/ 0 w 316265"/>
                  <a:gd name="connsiteY4" fmla="*/ 34236 h 74839"/>
                  <a:gd name="connsiteX5" fmla="*/ 14764 w 316265"/>
                  <a:gd name="connsiteY5" fmla="*/ 8730 h 74839"/>
                  <a:gd name="connsiteX6" fmla="*/ 30182 w 316265"/>
                  <a:gd name="connsiteY6" fmla="*/ 75 h 74839"/>
                  <a:gd name="connsiteX7" fmla="*/ 140253 w 316265"/>
                  <a:gd name="connsiteY7" fmla="*/ 11894 h 74839"/>
                  <a:gd name="connsiteX8" fmla="*/ 316266 w 316265"/>
                  <a:gd name="connsiteY8" fmla="*/ 36367 h 74839"/>
                  <a:gd name="connsiteX9" fmla="*/ 231129 w 316265"/>
                  <a:gd name="connsiteY9" fmla="*/ 73610 h 74839"/>
                  <a:gd name="connsiteX10" fmla="*/ 225388 w 316265"/>
                  <a:gd name="connsiteY10" fmla="*/ 74840 h 74839"/>
                  <a:gd name="connsiteX11" fmla="*/ 13124 w 316265"/>
                  <a:gd name="connsiteY11" fmla="*/ 28827 h 74839"/>
                  <a:gd name="connsiteX12" fmla="*/ 127294 w 316265"/>
                  <a:gd name="connsiteY12" fmla="*/ 59447 h 74839"/>
                  <a:gd name="connsiteX13" fmla="*/ 225060 w 316265"/>
                  <a:gd name="connsiteY13" fmla="*/ 66217 h 74839"/>
                  <a:gd name="connsiteX14" fmla="*/ 227685 w 316265"/>
                  <a:gd name="connsiteY14" fmla="*/ 65726 h 74839"/>
                  <a:gd name="connsiteX15" fmla="*/ 284934 w 316265"/>
                  <a:gd name="connsiteY15" fmla="*/ 40678 h 74839"/>
                  <a:gd name="connsiteX16" fmla="*/ 139268 w 316265"/>
                  <a:gd name="connsiteY16" fmla="*/ 20418 h 74839"/>
                  <a:gd name="connsiteX17" fmla="*/ 29199 w 316265"/>
                  <a:gd name="connsiteY17" fmla="*/ 8615 h 74839"/>
                  <a:gd name="connsiteX18" fmla="*/ 22145 w 316265"/>
                  <a:gd name="connsiteY18" fmla="*/ 13009 h 74839"/>
                  <a:gd name="connsiteX19" fmla="*/ 13124 w 316265"/>
                  <a:gd name="connsiteY19" fmla="*/ 28843 h 7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65" h="74839">
                    <a:moveTo>
                      <a:pt x="225388" y="74823"/>
                    </a:moveTo>
                    <a:cubicBezTo>
                      <a:pt x="225060" y="74823"/>
                      <a:pt x="224733" y="74807"/>
                      <a:pt x="224405" y="74790"/>
                    </a:cubicBezTo>
                    <a:lnTo>
                      <a:pt x="126637" y="68037"/>
                    </a:lnTo>
                    <a:cubicBezTo>
                      <a:pt x="125818" y="67971"/>
                      <a:pt x="124833" y="67824"/>
                      <a:pt x="124014" y="67578"/>
                    </a:cubicBezTo>
                    <a:lnTo>
                      <a:pt x="0" y="34236"/>
                    </a:lnTo>
                    <a:lnTo>
                      <a:pt x="14764" y="8730"/>
                    </a:lnTo>
                    <a:cubicBezTo>
                      <a:pt x="18208" y="2731"/>
                      <a:pt x="24113" y="-548"/>
                      <a:pt x="30182" y="75"/>
                    </a:cubicBezTo>
                    <a:lnTo>
                      <a:pt x="140253" y="11894"/>
                    </a:lnTo>
                    <a:lnTo>
                      <a:pt x="316266" y="36367"/>
                    </a:lnTo>
                    <a:lnTo>
                      <a:pt x="231129" y="73610"/>
                    </a:lnTo>
                    <a:cubicBezTo>
                      <a:pt x="229325" y="74413"/>
                      <a:pt x="227356" y="74840"/>
                      <a:pt x="225388" y="74840"/>
                    </a:cubicBezTo>
                    <a:close/>
                    <a:moveTo>
                      <a:pt x="13124" y="28827"/>
                    </a:moveTo>
                    <a:lnTo>
                      <a:pt x="127294" y="59447"/>
                    </a:lnTo>
                    <a:lnTo>
                      <a:pt x="225060" y="66217"/>
                    </a:lnTo>
                    <a:cubicBezTo>
                      <a:pt x="225881" y="66234"/>
                      <a:pt x="226866" y="66119"/>
                      <a:pt x="227685" y="65726"/>
                    </a:cubicBezTo>
                    <a:lnTo>
                      <a:pt x="284934" y="40678"/>
                    </a:lnTo>
                    <a:lnTo>
                      <a:pt x="139268" y="20418"/>
                    </a:lnTo>
                    <a:lnTo>
                      <a:pt x="29199" y="8615"/>
                    </a:lnTo>
                    <a:cubicBezTo>
                      <a:pt x="26410" y="8452"/>
                      <a:pt x="23951" y="9992"/>
                      <a:pt x="22145" y="13009"/>
                    </a:cubicBezTo>
                    <a:lnTo>
                      <a:pt x="13124" y="2884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4" name="Graphic 9">
              <a:extLst>
                <a:ext uri="{FF2B5EF4-FFF2-40B4-BE49-F238E27FC236}">
                  <a16:creationId xmlns:a16="http://schemas.microsoft.com/office/drawing/2014/main" id="{5B263A51-1FCC-C30E-B904-DE1BDB70B869}"/>
                </a:ext>
              </a:extLst>
            </p:cNvPr>
            <p:cNvGrpSpPr/>
            <p:nvPr/>
          </p:nvGrpSpPr>
          <p:grpSpPr>
            <a:xfrm>
              <a:off x="17032690" y="3003335"/>
              <a:ext cx="501884" cy="133988"/>
              <a:chOff x="17032690" y="3003335"/>
              <a:chExt cx="501884" cy="133988"/>
            </a:xfrm>
            <a:grpFill/>
          </p:grpSpPr>
          <p:sp>
            <p:nvSpPr>
              <p:cNvPr id="1497" name="Freeform 1496">
                <a:extLst>
                  <a:ext uri="{FF2B5EF4-FFF2-40B4-BE49-F238E27FC236}">
                    <a16:creationId xmlns:a16="http://schemas.microsoft.com/office/drawing/2014/main" id="{368606CE-48C9-6DA2-0A74-CA4549E20944}"/>
                  </a:ext>
                </a:extLst>
              </p:cNvPr>
              <p:cNvSpPr/>
              <p:nvPr/>
            </p:nvSpPr>
            <p:spPr>
              <a:xfrm>
                <a:off x="17037021" y="3007676"/>
                <a:ext cx="493260" cy="125338"/>
              </a:xfrm>
              <a:custGeom>
                <a:avLst/>
                <a:gdLst>
                  <a:gd name="connsiteX0" fmla="*/ 489274 w 493260"/>
                  <a:gd name="connsiteY0" fmla="*/ 69243 h 125338"/>
                  <a:gd name="connsiteX1" fmla="*/ 461386 w 493260"/>
                  <a:gd name="connsiteY1" fmla="*/ 103093 h 125338"/>
                  <a:gd name="connsiteX2" fmla="*/ 452693 w 493260"/>
                  <a:gd name="connsiteY2" fmla="*/ 107519 h 125338"/>
                  <a:gd name="connsiteX3" fmla="*/ 224352 w 493260"/>
                  <a:gd name="connsiteY3" fmla="*/ 106158 h 125338"/>
                  <a:gd name="connsiteX4" fmla="*/ 222548 w 493260"/>
                  <a:gd name="connsiteY4" fmla="*/ 106322 h 125338"/>
                  <a:gd name="connsiteX5" fmla="*/ 120681 w 493260"/>
                  <a:gd name="connsiteY5" fmla="*/ 125173 h 125338"/>
                  <a:gd name="connsiteX6" fmla="*/ 114938 w 493260"/>
                  <a:gd name="connsiteY6" fmla="*/ 124501 h 125338"/>
                  <a:gd name="connsiteX7" fmla="*/ 8642 w 493260"/>
                  <a:gd name="connsiteY7" fmla="*/ 78620 h 125338"/>
                  <a:gd name="connsiteX8" fmla="*/ 2736 w 493260"/>
                  <a:gd name="connsiteY8" fmla="*/ 52950 h 125338"/>
                  <a:gd name="connsiteX9" fmla="*/ 22749 w 493260"/>
                  <a:gd name="connsiteY9" fmla="*/ 20428 h 125338"/>
                  <a:gd name="connsiteX10" fmla="*/ 30951 w 493260"/>
                  <a:gd name="connsiteY10" fmla="*/ 14445 h 125338"/>
                  <a:gd name="connsiteX11" fmla="*/ 110018 w 493260"/>
                  <a:gd name="connsiteY11" fmla="*/ 151 h 125338"/>
                  <a:gd name="connsiteX12" fmla="*/ 111822 w 493260"/>
                  <a:gd name="connsiteY12" fmla="*/ 3 h 125338"/>
                  <a:gd name="connsiteX13" fmla="*/ 277828 w 493260"/>
                  <a:gd name="connsiteY13" fmla="*/ 2773 h 125338"/>
                  <a:gd name="connsiteX14" fmla="*/ 279468 w 493260"/>
                  <a:gd name="connsiteY14" fmla="*/ 2937 h 125338"/>
                  <a:gd name="connsiteX15" fmla="*/ 482383 w 493260"/>
                  <a:gd name="connsiteY15" fmla="*/ 41229 h 125338"/>
                  <a:gd name="connsiteX16" fmla="*/ 489274 w 493260"/>
                  <a:gd name="connsiteY16" fmla="*/ 69292 h 12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3260" h="125338">
                    <a:moveTo>
                      <a:pt x="489274" y="69243"/>
                    </a:moveTo>
                    <a:lnTo>
                      <a:pt x="461386" y="103093"/>
                    </a:lnTo>
                    <a:cubicBezTo>
                      <a:pt x="459089" y="105962"/>
                      <a:pt x="455973" y="107552"/>
                      <a:pt x="452693" y="107519"/>
                    </a:cubicBezTo>
                    <a:lnTo>
                      <a:pt x="224352" y="106158"/>
                    </a:lnTo>
                    <a:cubicBezTo>
                      <a:pt x="223695" y="106158"/>
                      <a:pt x="223204" y="106207"/>
                      <a:pt x="222548" y="106322"/>
                    </a:cubicBezTo>
                    <a:lnTo>
                      <a:pt x="120681" y="125173"/>
                    </a:lnTo>
                    <a:cubicBezTo>
                      <a:pt x="118875" y="125534"/>
                      <a:pt x="116906" y="125304"/>
                      <a:pt x="114938" y="124501"/>
                    </a:cubicBezTo>
                    <a:lnTo>
                      <a:pt x="8642" y="78620"/>
                    </a:lnTo>
                    <a:cubicBezTo>
                      <a:pt x="276" y="75030"/>
                      <a:pt x="-2676" y="61818"/>
                      <a:pt x="2736" y="52950"/>
                    </a:cubicBezTo>
                    <a:lnTo>
                      <a:pt x="22749" y="20428"/>
                    </a:lnTo>
                    <a:cubicBezTo>
                      <a:pt x="24881" y="17166"/>
                      <a:pt x="27671" y="15018"/>
                      <a:pt x="30951" y="14445"/>
                    </a:cubicBezTo>
                    <a:lnTo>
                      <a:pt x="110018" y="151"/>
                    </a:lnTo>
                    <a:cubicBezTo>
                      <a:pt x="110673" y="36"/>
                      <a:pt x="111165" y="-13"/>
                      <a:pt x="111822" y="3"/>
                    </a:cubicBezTo>
                    <a:lnTo>
                      <a:pt x="277828" y="2773"/>
                    </a:lnTo>
                    <a:cubicBezTo>
                      <a:pt x="278321" y="2773"/>
                      <a:pt x="278812" y="2839"/>
                      <a:pt x="279468" y="2937"/>
                    </a:cubicBezTo>
                    <a:lnTo>
                      <a:pt x="482383" y="41229"/>
                    </a:lnTo>
                    <a:cubicBezTo>
                      <a:pt x="492882" y="43196"/>
                      <a:pt x="496983" y="59916"/>
                      <a:pt x="489274" y="6929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98" name="Freeform 1497">
                <a:extLst>
                  <a:ext uri="{FF2B5EF4-FFF2-40B4-BE49-F238E27FC236}">
                    <a16:creationId xmlns:a16="http://schemas.microsoft.com/office/drawing/2014/main" id="{07EDEFB1-CCDC-652B-8201-8143B9A9FAC2}"/>
                  </a:ext>
                </a:extLst>
              </p:cNvPr>
              <p:cNvSpPr/>
              <p:nvPr/>
            </p:nvSpPr>
            <p:spPr>
              <a:xfrm>
                <a:off x="17032690" y="3003335"/>
                <a:ext cx="501884" cy="133988"/>
              </a:xfrm>
              <a:custGeom>
                <a:avLst/>
                <a:gdLst>
                  <a:gd name="connsiteX0" fmla="*/ 123370 w 501884"/>
                  <a:gd name="connsiteY0" fmla="*/ 133989 h 133988"/>
                  <a:gd name="connsiteX1" fmla="*/ 117629 w 501884"/>
                  <a:gd name="connsiteY1" fmla="*/ 132792 h 133988"/>
                  <a:gd name="connsiteX2" fmla="*/ 11333 w 501884"/>
                  <a:gd name="connsiteY2" fmla="*/ 86911 h 133988"/>
                  <a:gd name="connsiteX3" fmla="*/ 1163 w 501884"/>
                  <a:gd name="connsiteY3" fmla="*/ 74961 h 133988"/>
                  <a:gd name="connsiteX4" fmla="*/ 3460 w 501884"/>
                  <a:gd name="connsiteY4" fmla="*/ 55028 h 133988"/>
                  <a:gd name="connsiteX5" fmla="*/ 23472 w 501884"/>
                  <a:gd name="connsiteY5" fmla="*/ 22490 h 133988"/>
                  <a:gd name="connsiteX6" fmla="*/ 34463 w 501884"/>
                  <a:gd name="connsiteY6" fmla="*/ 14523 h 133988"/>
                  <a:gd name="connsiteX7" fmla="*/ 113528 w 501884"/>
                  <a:gd name="connsiteY7" fmla="*/ 229 h 133988"/>
                  <a:gd name="connsiteX8" fmla="*/ 116318 w 501884"/>
                  <a:gd name="connsiteY8" fmla="*/ 0 h 133988"/>
                  <a:gd name="connsiteX9" fmla="*/ 282160 w 501884"/>
                  <a:gd name="connsiteY9" fmla="*/ 2770 h 133988"/>
                  <a:gd name="connsiteX10" fmla="*/ 284457 w 501884"/>
                  <a:gd name="connsiteY10" fmla="*/ 3000 h 133988"/>
                  <a:gd name="connsiteX11" fmla="*/ 487536 w 501884"/>
                  <a:gd name="connsiteY11" fmla="*/ 41292 h 133988"/>
                  <a:gd name="connsiteX12" fmla="*/ 500329 w 501884"/>
                  <a:gd name="connsiteY12" fmla="*/ 53209 h 133988"/>
                  <a:gd name="connsiteX13" fmla="*/ 496885 w 501884"/>
                  <a:gd name="connsiteY13" fmla="*/ 76305 h 133988"/>
                  <a:gd name="connsiteX14" fmla="*/ 469163 w 501884"/>
                  <a:gd name="connsiteY14" fmla="*/ 110155 h 133988"/>
                  <a:gd name="connsiteX15" fmla="*/ 457025 w 501884"/>
                  <a:gd name="connsiteY15" fmla="*/ 116154 h 133988"/>
                  <a:gd name="connsiteX16" fmla="*/ 457025 w 501884"/>
                  <a:gd name="connsiteY16" fmla="*/ 116154 h 133988"/>
                  <a:gd name="connsiteX17" fmla="*/ 228683 w 501884"/>
                  <a:gd name="connsiteY17" fmla="*/ 114794 h 133988"/>
                  <a:gd name="connsiteX18" fmla="*/ 125831 w 501884"/>
                  <a:gd name="connsiteY18" fmla="*/ 133727 h 133988"/>
                  <a:gd name="connsiteX19" fmla="*/ 123206 w 501884"/>
                  <a:gd name="connsiteY19" fmla="*/ 133973 h 133988"/>
                  <a:gd name="connsiteX20" fmla="*/ 116154 w 501884"/>
                  <a:gd name="connsiteY20" fmla="*/ 8606 h 133988"/>
                  <a:gd name="connsiteX21" fmla="*/ 115004 w 501884"/>
                  <a:gd name="connsiteY21" fmla="*/ 8704 h 133988"/>
                  <a:gd name="connsiteX22" fmla="*/ 36103 w 501884"/>
                  <a:gd name="connsiteY22" fmla="*/ 22998 h 133988"/>
                  <a:gd name="connsiteX23" fmla="*/ 30853 w 501884"/>
                  <a:gd name="connsiteY23" fmla="*/ 27014 h 133988"/>
                  <a:gd name="connsiteX24" fmla="*/ 10676 w 501884"/>
                  <a:gd name="connsiteY24" fmla="*/ 59536 h 133988"/>
                  <a:gd name="connsiteX25" fmla="*/ 9365 w 501884"/>
                  <a:gd name="connsiteY25" fmla="*/ 72371 h 133988"/>
                  <a:gd name="connsiteX26" fmla="*/ 14613 w 501884"/>
                  <a:gd name="connsiteY26" fmla="*/ 79010 h 133988"/>
                  <a:gd name="connsiteX27" fmla="*/ 121073 w 501884"/>
                  <a:gd name="connsiteY27" fmla="*/ 124891 h 133988"/>
                  <a:gd name="connsiteX28" fmla="*/ 124355 w 501884"/>
                  <a:gd name="connsiteY28" fmla="*/ 125285 h 133988"/>
                  <a:gd name="connsiteX29" fmla="*/ 226058 w 501884"/>
                  <a:gd name="connsiteY29" fmla="*/ 106434 h 133988"/>
                  <a:gd name="connsiteX30" fmla="*/ 228847 w 501884"/>
                  <a:gd name="connsiteY30" fmla="*/ 106204 h 133988"/>
                  <a:gd name="connsiteX31" fmla="*/ 457189 w 501884"/>
                  <a:gd name="connsiteY31" fmla="*/ 107565 h 133988"/>
                  <a:gd name="connsiteX32" fmla="*/ 457189 w 501884"/>
                  <a:gd name="connsiteY32" fmla="*/ 107565 h 133988"/>
                  <a:gd name="connsiteX33" fmla="*/ 462437 w 501884"/>
                  <a:gd name="connsiteY33" fmla="*/ 104696 h 133988"/>
                  <a:gd name="connsiteX34" fmla="*/ 490323 w 501884"/>
                  <a:gd name="connsiteY34" fmla="*/ 70847 h 133988"/>
                  <a:gd name="connsiteX35" fmla="*/ 492291 w 501884"/>
                  <a:gd name="connsiteY35" fmla="*/ 56143 h 133988"/>
                  <a:gd name="connsiteX36" fmla="*/ 486058 w 501884"/>
                  <a:gd name="connsiteY36" fmla="*/ 49750 h 133988"/>
                  <a:gd name="connsiteX37" fmla="*/ 282979 w 501884"/>
                  <a:gd name="connsiteY37" fmla="*/ 11458 h 133988"/>
                  <a:gd name="connsiteX38" fmla="*/ 116154 w 501884"/>
                  <a:gd name="connsiteY38" fmla="*/ 8606 h 133988"/>
                  <a:gd name="connsiteX39" fmla="*/ 116154 w 501884"/>
                  <a:gd name="connsiteY39" fmla="*/ 8606 h 13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01884" h="133988">
                    <a:moveTo>
                      <a:pt x="123370" y="133989"/>
                    </a:moveTo>
                    <a:cubicBezTo>
                      <a:pt x="121402" y="133989"/>
                      <a:pt x="119433" y="133579"/>
                      <a:pt x="117629" y="132792"/>
                    </a:cubicBezTo>
                    <a:lnTo>
                      <a:pt x="11333" y="86911"/>
                    </a:lnTo>
                    <a:cubicBezTo>
                      <a:pt x="6575" y="84911"/>
                      <a:pt x="2967" y="80551"/>
                      <a:pt x="1163" y="74961"/>
                    </a:cubicBezTo>
                    <a:cubicBezTo>
                      <a:pt x="-970" y="68224"/>
                      <a:pt x="-149" y="60765"/>
                      <a:pt x="3460" y="55028"/>
                    </a:cubicBezTo>
                    <a:lnTo>
                      <a:pt x="23472" y="22490"/>
                    </a:lnTo>
                    <a:cubicBezTo>
                      <a:pt x="26097" y="18162"/>
                      <a:pt x="30034" y="15327"/>
                      <a:pt x="34463" y="14523"/>
                    </a:cubicBezTo>
                    <a:lnTo>
                      <a:pt x="113528" y="229"/>
                    </a:lnTo>
                    <a:cubicBezTo>
                      <a:pt x="114349" y="66"/>
                      <a:pt x="115497" y="49"/>
                      <a:pt x="116318" y="0"/>
                    </a:cubicBezTo>
                    <a:lnTo>
                      <a:pt x="282160" y="2770"/>
                    </a:lnTo>
                    <a:cubicBezTo>
                      <a:pt x="282979" y="2770"/>
                      <a:pt x="283636" y="2869"/>
                      <a:pt x="284457" y="3000"/>
                    </a:cubicBezTo>
                    <a:lnTo>
                      <a:pt x="487536" y="41292"/>
                    </a:lnTo>
                    <a:cubicBezTo>
                      <a:pt x="493277" y="42390"/>
                      <a:pt x="498034" y="46734"/>
                      <a:pt x="500329" y="53209"/>
                    </a:cubicBezTo>
                    <a:cubicBezTo>
                      <a:pt x="503283" y="61159"/>
                      <a:pt x="501971" y="70224"/>
                      <a:pt x="496885" y="76305"/>
                    </a:cubicBezTo>
                    <a:lnTo>
                      <a:pt x="469163" y="110155"/>
                    </a:lnTo>
                    <a:cubicBezTo>
                      <a:pt x="465881" y="113974"/>
                      <a:pt x="461616" y="116154"/>
                      <a:pt x="457025" y="116154"/>
                    </a:cubicBezTo>
                    <a:lnTo>
                      <a:pt x="457025" y="116154"/>
                    </a:lnTo>
                    <a:lnTo>
                      <a:pt x="228683" y="114794"/>
                    </a:lnTo>
                    <a:lnTo>
                      <a:pt x="125831" y="133727"/>
                    </a:lnTo>
                    <a:cubicBezTo>
                      <a:pt x="125012" y="133891"/>
                      <a:pt x="124191" y="133973"/>
                      <a:pt x="123206" y="133973"/>
                    </a:cubicBezTo>
                    <a:close/>
                    <a:moveTo>
                      <a:pt x="116154" y="8606"/>
                    </a:moveTo>
                    <a:cubicBezTo>
                      <a:pt x="115661" y="8606"/>
                      <a:pt x="115333" y="8639"/>
                      <a:pt x="115004" y="8704"/>
                    </a:cubicBezTo>
                    <a:lnTo>
                      <a:pt x="36103" y="22998"/>
                    </a:lnTo>
                    <a:cubicBezTo>
                      <a:pt x="33970" y="23359"/>
                      <a:pt x="32166" y="24785"/>
                      <a:pt x="30853" y="27014"/>
                    </a:cubicBezTo>
                    <a:lnTo>
                      <a:pt x="10676" y="59536"/>
                    </a:lnTo>
                    <a:cubicBezTo>
                      <a:pt x="8544" y="63126"/>
                      <a:pt x="8053" y="68060"/>
                      <a:pt x="9365" y="72371"/>
                    </a:cubicBezTo>
                    <a:cubicBezTo>
                      <a:pt x="10348" y="75568"/>
                      <a:pt x="12316" y="77994"/>
                      <a:pt x="14613" y="79010"/>
                    </a:cubicBezTo>
                    <a:lnTo>
                      <a:pt x="121073" y="124891"/>
                    </a:lnTo>
                    <a:cubicBezTo>
                      <a:pt x="122223" y="125367"/>
                      <a:pt x="123206" y="125498"/>
                      <a:pt x="124355" y="125285"/>
                    </a:cubicBezTo>
                    <a:lnTo>
                      <a:pt x="226058" y="106434"/>
                    </a:lnTo>
                    <a:cubicBezTo>
                      <a:pt x="227043" y="106270"/>
                      <a:pt x="227862" y="106139"/>
                      <a:pt x="228847" y="106204"/>
                    </a:cubicBezTo>
                    <a:lnTo>
                      <a:pt x="457189" y="107565"/>
                    </a:lnTo>
                    <a:lnTo>
                      <a:pt x="457189" y="107565"/>
                    </a:lnTo>
                    <a:cubicBezTo>
                      <a:pt x="459157" y="107565"/>
                      <a:pt x="460962" y="106549"/>
                      <a:pt x="462437" y="104696"/>
                    </a:cubicBezTo>
                    <a:lnTo>
                      <a:pt x="490323" y="70847"/>
                    </a:lnTo>
                    <a:cubicBezTo>
                      <a:pt x="493769" y="66552"/>
                      <a:pt x="493933" y="60356"/>
                      <a:pt x="492291" y="56143"/>
                    </a:cubicBezTo>
                    <a:cubicBezTo>
                      <a:pt x="491801" y="54471"/>
                      <a:pt x="489832" y="50471"/>
                      <a:pt x="486058" y="49750"/>
                    </a:cubicBezTo>
                    <a:lnTo>
                      <a:pt x="282979" y="11458"/>
                    </a:lnTo>
                    <a:lnTo>
                      <a:pt x="116154" y="8606"/>
                    </a:lnTo>
                    <a:lnTo>
                      <a:pt x="116154" y="860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5" name="Graphic 9">
              <a:extLst>
                <a:ext uri="{FF2B5EF4-FFF2-40B4-BE49-F238E27FC236}">
                  <a16:creationId xmlns:a16="http://schemas.microsoft.com/office/drawing/2014/main" id="{D46626D3-573D-7280-6387-000C42ED049E}"/>
                </a:ext>
              </a:extLst>
            </p:cNvPr>
            <p:cNvGrpSpPr/>
            <p:nvPr/>
          </p:nvGrpSpPr>
          <p:grpSpPr>
            <a:xfrm>
              <a:off x="11571745" y="2936569"/>
              <a:ext cx="1100380" cy="529514"/>
              <a:chOff x="11571745" y="2936569"/>
              <a:chExt cx="1100380" cy="529514"/>
            </a:xfrm>
            <a:grpFill/>
          </p:grpSpPr>
          <p:sp>
            <p:nvSpPr>
              <p:cNvPr id="1495" name="Freeform 1494">
                <a:extLst>
                  <a:ext uri="{FF2B5EF4-FFF2-40B4-BE49-F238E27FC236}">
                    <a16:creationId xmlns:a16="http://schemas.microsoft.com/office/drawing/2014/main" id="{D13554AC-350D-937C-AB5B-5D4D4D39441C}"/>
                  </a:ext>
                </a:extLst>
              </p:cNvPr>
              <p:cNvSpPr/>
              <p:nvPr/>
            </p:nvSpPr>
            <p:spPr>
              <a:xfrm>
                <a:off x="11576062" y="2940857"/>
                <a:ext cx="1091689" cy="520901"/>
              </a:xfrm>
              <a:custGeom>
                <a:avLst/>
                <a:gdLst>
                  <a:gd name="connsiteX0" fmla="*/ 385213 w 1091689"/>
                  <a:gd name="connsiteY0" fmla="*/ 513966 h 520901"/>
                  <a:gd name="connsiteX1" fmla="*/ 347288 w 1091689"/>
                  <a:gd name="connsiteY1" fmla="*/ 520752 h 520901"/>
                  <a:gd name="connsiteX2" fmla="*/ 345040 w 1091689"/>
                  <a:gd name="connsiteY2" fmla="*/ 520883 h 520901"/>
                  <a:gd name="connsiteX3" fmla="*/ 144110 w 1091689"/>
                  <a:gd name="connsiteY3" fmla="*/ 510130 h 520901"/>
                  <a:gd name="connsiteX4" fmla="*/ 133677 w 1091689"/>
                  <a:gd name="connsiteY4" fmla="*/ 501934 h 520901"/>
                  <a:gd name="connsiteX5" fmla="*/ 124097 w 1091689"/>
                  <a:gd name="connsiteY5" fmla="*/ 480280 h 520901"/>
                  <a:gd name="connsiteX6" fmla="*/ 115026 w 1091689"/>
                  <a:gd name="connsiteY6" fmla="*/ 472248 h 520901"/>
                  <a:gd name="connsiteX7" fmla="*/ 14405 w 1091689"/>
                  <a:gd name="connsiteY7" fmla="*/ 452659 h 520901"/>
                  <a:gd name="connsiteX8" fmla="*/ 4088 w 1091689"/>
                  <a:gd name="connsiteY8" fmla="*/ 440709 h 520901"/>
                  <a:gd name="connsiteX9" fmla="*/ 429 w 1091689"/>
                  <a:gd name="connsiteY9" fmla="*/ 422859 h 520901"/>
                  <a:gd name="connsiteX10" fmla="*/ 9928 w 1091689"/>
                  <a:gd name="connsiteY10" fmla="*/ 402713 h 520901"/>
                  <a:gd name="connsiteX11" fmla="*/ 50724 w 1091689"/>
                  <a:gd name="connsiteY11" fmla="*/ 391189 h 520901"/>
                  <a:gd name="connsiteX12" fmla="*/ 60632 w 1091689"/>
                  <a:gd name="connsiteY12" fmla="*/ 374158 h 520901"/>
                  <a:gd name="connsiteX13" fmla="*/ 59648 w 1091689"/>
                  <a:gd name="connsiteY13" fmla="*/ 355028 h 520901"/>
                  <a:gd name="connsiteX14" fmla="*/ 67275 w 1091689"/>
                  <a:gd name="connsiteY14" fmla="*/ 338931 h 520901"/>
                  <a:gd name="connsiteX15" fmla="*/ 185382 w 1091689"/>
                  <a:gd name="connsiteY15" fmla="*/ 273609 h 520901"/>
                  <a:gd name="connsiteX16" fmla="*/ 127952 w 1091689"/>
                  <a:gd name="connsiteY16" fmla="*/ 263823 h 520901"/>
                  <a:gd name="connsiteX17" fmla="*/ 265810 w 1091689"/>
                  <a:gd name="connsiteY17" fmla="*/ 197746 h 520901"/>
                  <a:gd name="connsiteX18" fmla="*/ 272470 w 1091689"/>
                  <a:gd name="connsiteY18" fmla="*/ 174535 h 520901"/>
                  <a:gd name="connsiteX19" fmla="*/ 271502 w 1091689"/>
                  <a:gd name="connsiteY19" fmla="*/ 172273 h 520901"/>
                  <a:gd name="connsiteX20" fmla="*/ 279671 w 1091689"/>
                  <a:gd name="connsiteY20" fmla="*/ 148488 h 520901"/>
                  <a:gd name="connsiteX21" fmla="*/ 405882 w 1091689"/>
                  <a:gd name="connsiteY21" fmla="*/ 110098 h 520901"/>
                  <a:gd name="connsiteX22" fmla="*/ 614046 w 1091689"/>
                  <a:gd name="connsiteY22" fmla="*/ 57217 h 520901"/>
                  <a:gd name="connsiteX23" fmla="*/ 615769 w 1091689"/>
                  <a:gd name="connsiteY23" fmla="*/ 56938 h 520901"/>
                  <a:gd name="connsiteX24" fmla="*/ 827525 w 1091689"/>
                  <a:gd name="connsiteY24" fmla="*/ 41693 h 520901"/>
                  <a:gd name="connsiteX25" fmla="*/ 829477 w 1091689"/>
                  <a:gd name="connsiteY25" fmla="*/ 41349 h 520901"/>
                  <a:gd name="connsiteX26" fmla="*/ 937889 w 1091689"/>
                  <a:gd name="connsiteY26" fmla="*/ 11122 h 520901"/>
                  <a:gd name="connsiteX27" fmla="*/ 939677 w 1091689"/>
                  <a:gd name="connsiteY27" fmla="*/ 10794 h 520901"/>
                  <a:gd name="connsiteX28" fmla="*/ 1059015 w 1091689"/>
                  <a:gd name="connsiteY28" fmla="*/ 41 h 520901"/>
                  <a:gd name="connsiteX29" fmla="*/ 1066135 w 1091689"/>
                  <a:gd name="connsiteY29" fmla="*/ 2139 h 520901"/>
                  <a:gd name="connsiteX30" fmla="*/ 1085310 w 1091689"/>
                  <a:gd name="connsiteY30" fmla="*/ 16269 h 520901"/>
                  <a:gd name="connsiteX31" fmla="*/ 1084441 w 1091689"/>
                  <a:gd name="connsiteY31" fmla="*/ 45234 h 520901"/>
                  <a:gd name="connsiteX32" fmla="*/ 1064560 w 1091689"/>
                  <a:gd name="connsiteY32" fmla="*/ 57331 h 520901"/>
                  <a:gd name="connsiteX33" fmla="*/ 1060935 w 1091689"/>
                  <a:gd name="connsiteY33" fmla="*/ 58725 h 520901"/>
                  <a:gd name="connsiteX34" fmla="*/ 837728 w 1091689"/>
                  <a:gd name="connsiteY34" fmla="*/ 98918 h 520901"/>
                  <a:gd name="connsiteX35" fmla="*/ 643409 w 1091689"/>
                  <a:gd name="connsiteY35" fmla="*/ 137866 h 520901"/>
                  <a:gd name="connsiteX36" fmla="*/ 641588 w 1091689"/>
                  <a:gd name="connsiteY36" fmla="*/ 138407 h 520901"/>
                  <a:gd name="connsiteX37" fmla="*/ 446547 w 1091689"/>
                  <a:gd name="connsiteY37" fmla="*/ 217056 h 520901"/>
                  <a:gd name="connsiteX38" fmla="*/ 443512 w 1091689"/>
                  <a:gd name="connsiteY38" fmla="*/ 218875 h 520901"/>
                  <a:gd name="connsiteX39" fmla="*/ 348469 w 1091689"/>
                  <a:gd name="connsiteY39" fmla="*/ 297361 h 520901"/>
                  <a:gd name="connsiteX40" fmla="*/ 257247 w 1091689"/>
                  <a:gd name="connsiteY40" fmla="*/ 370928 h 520901"/>
                  <a:gd name="connsiteX41" fmla="*/ 251588 w 1091689"/>
                  <a:gd name="connsiteY41" fmla="*/ 388255 h 520901"/>
                  <a:gd name="connsiteX42" fmla="*/ 259806 w 1091689"/>
                  <a:gd name="connsiteY42" fmla="*/ 437251 h 520901"/>
                  <a:gd name="connsiteX43" fmla="*/ 267188 w 1091689"/>
                  <a:gd name="connsiteY43" fmla="*/ 448807 h 520901"/>
                  <a:gd name="connsiteX44" fmla="*/ 385229 w 1091689"/>
                  <a:gd name="connsiteY44" fmla="*/ 513966 h 5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1689" h="520901">
                    <a:moveTo>
                      <a:pt x="385213" y="513966"/>
                    </a:moveTo>
                    <a:lnTo>
                      <a:pt x="347288" y="520752"/>
                    </a:lnTo>
                    <a:cubicBezTo>
                      <a:pt x="346550" y="520883"/>
                      <a:pt x="345795" y="520932"/>
                      <a:pt x="345040" y="520883"/>
                    </a:cubicBezTo>
                    <a:lnTo>
                      <a:pt x="144110" y="510130"/>
                    </a:lnTo>
                    <a:cubicBezTo>
                      <a:pt x="139779" y="509901"/>
                      <a:pt x="135843" y="506802"/>
                      <a:pt x="133677" y="501934"/>
                    </a:cubicBezTo>
                    <a:lnTo>
                      <a:pt x="124097" y="480280"/>
                    </a:lnTo>
                    <a:cubicBezTo>
                      <a:pt x="122178" y="475952"/>
                      <a:pt x="118832" y="472986"/>
                      <a:pt x="115026" y="472248"/>
                    </a:cubicBezTo>
                    <a:lnTo>
                      <a:pt x="14405" y="452659"/>
                    </a:lnTo>
                    <a:cubicBezTo>
                      <a:pt x="9435" y="451692"/>
                      <a:pt x="5383" y="446988"/>
                      <a:pt x="4088" y="440709"/>
                    </a:cubicBezTo>
                    <a:lnTo>
                      <a:pt x="429" y="422859"/>
                    </a:lnTo>
                    <a:cubicBezTo>
                      <a:pt x="-1424" y="413859"/>
                      <a:pt x="2906" y="404696"/>
                      <a:pt x="9928" y="402713"/>
                    </a:cubicBezTo>
                    <a:lnTo>
                      <a:pt x="50724" y="391189"/>
                    </a:lnTo>
                    <a:cubicBezTo>
                      <a:pt x="56825" y="389468"/>
                      <a:pt x="61041" y="382223"/>
                      <a:pt x="60632" y="374158"/>
                    </a:cubicBezTo>
                    <a:lnTo>
                      <a:pt x="59648" y="355028"/>
                    </a:lnTo>
                    <a:cubicBezTo>
                      <a:pt x="59286" y="348111"/>
                      <a:pt x="62354" y="341652"/>
                      <a:pt x="67275" y="338931"/>
                    </a:cubicBezTo>
                    <a:lnTo>
                      <a:pt x="185382" y="273609"/>
                    </a:lnTo>
                    <a:lnTo>
                      <a:pt x="127952" y="263823"/>
                    </a:lnTo>
                    <a:lnTo>
                      <a:pt x="265810" y="197746"/>
                    </a:lnTo>
                    <a:cubicBezTo>
                      <a:pt x="273044" y="194271"/>
                      <a:pt x="276210" y="183288"/>
                      <a:pt x="272470" y="174535"/>
                    </a:cubicBezTo>
                    <a:lnTo>
                      <a:pt x="271502" y="172273"/>
                    </a:lnTo>
                    <a:cubicBezTo>
                      <a:pt x="267466" y="162798"/>
                      <a:pt x="271535" y="150963"/>
                      <a:pt x="279671" y="148488"/>
                    </a:cubicBezTo>
                    <a:lnTo>
                      <a:pt x="405882" y="110098"/>
                    </a:lnTo>
                    <a:lnTo>
                      <a:pt x="614046" y="57217"/>
                    </a:lnTo>
                    <a:cubicBezTo>
                      <a:pt x="614620" y="57069"/>
                      <a:pt x="615194" y="56987"/>
                      <a:pt x="615769" y="56938"/>
                    </a:cubicBezTo>
                    <a:lnTo>
                      <a:pt x="827525" y="41693"/>
                    </a:lnTo>
                    <a:cubicBezTo>
                      <a:pt x="828181" y="41644"/>
                      <a:pt x="828838" y="41529"/>
                      <a:pt x="829477" y="41349"/>
                    </a:cubicBezTo>
                    <a:lnTo>
                      <a:pt x="937889" y="11122"/>
                    </a:lnTo>
                    <a:cubicBezTo>
                      <a:pt x="938480" y="10958"/>
                      <a:pt x="939071" y="10843"/>
                      <a:pt x="939677" y="10794"/>
                    </a:cubicBezTo>
                    <a:lnTo>
                      <a:pt x="1059015" y="41"/>
                    </a:lnTo>
                    <a:cubicBezTo>
                      <a:pt x="1061492" y="-188"/>
                      <a:pt x="1063969" y="549"/>
                      <a:pt x="1066135" y="2139"/>
                    </a:cubicBezTo>
                    <a:lnTo>
                      <a:pt x="1085310" y="16269"/>
                    </a:lnTo>
                    <a:cubicBezTo>
                      <a:pt x="1094202" y="22810"/>
                      <a:pt x="1093693" y="39612"/>
                      <a:pt x="1084441" y="45234"/>
                    </a:cubicBezTo>
                    <a:lnTo>
                      <a:pt x="1064560" y="57331"/>
                    </a:lnTo>
                    <a:cubicBezTo>
                      <a:pt x="1063412" y="58036"/>
                      <a:pt x="1062181" y="58495"/>
                      <a:pt x="1060935" y="58725"/>
                    </a:cubicBezTo>
                    <a:lnTo>
                      <a:pt x="837728" y="98918"/>
                    </a:lnTo>
                    <a:lnTo>
                      <a:pt x="643409" y="137866"/>
                    </a:lnTo>
                    <a:cubicBezTo>
                      <a:pt x="642785" y="137997"/>
                      <a:pt x="642178" y="138177"/>
                      <a:pt x="641588" y="138407"/>
                    </a:cubicBezTo>
                    <a:lnTo>
                      <a:pt x="446547" y="217056"/>
                    </a:lnTo>
                    <a:cubicBezTo>
                      <a:pt x="445481" y="217482"/>
                      <a:pt x="444464" y="218105"/>
                      <a:pt x="443512" y="218875"/>
                    </a:cubicBezTo>
                    <a:lnTo>
                      <a:pt x="348469" y="297361"/>
                    </a:lnTo>
                    <a:lnTo>
                      <a:pt x="257247" y="370928"/>
                    </a:lnTo>
                    <a:cubicBezTo>
                      <a:pt x="252720" y="374584"/>
                      <a:pt x="250456" y="381518"/>
                      <a:pt x="251588" y="388255"/>
                    </a:cubicBezTo>
                    <a:lnTo>
                      <a:pt x="259806" y="437251"/>
                    </a:lnTo>
                    <a:cubicBezTo>
                      <a:pt x="260675" y="442414"/>
                      <a:pt x="263431" y="446725"/>
                      <a:pt x="267188" y="448807"/>
                    </a:cubicBezTo>
                    <a:lnTo>
                      <a:pt x="385229" y="513966"/>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96" name="Freeform 1495">
                <a:extLst>
                  <a:ext uri="{FF2B5EF4-FFF2-40B4-BE49-F238E27FC236}">
                    <a16:creationId xmlns:a16="http://schemas.microsoft.com/office/drawing/2014/main" id="{B2B1E72A-7CEE-6650-AF70-C36969BEDBA9}"/>
                  </a:ext>
                </a:extLst>
              </p:cNvPr>
              <p:cNvSpPr/>
              <p:nvPr/>
            </p:nvSpPr>
            <p:spPr>
              <a:xfrm>
                <a:off x="11571745" y="2936569"/>
                <a:ext cx="1100380" cy="529514"/>
              </a:xfrm>
              <a:custGeom>
                <a:avLst/>
                <a:gdLst>
                  <a:gd name="connsiteX0" fmla="*/ 349866 w 1100380"/>
                  <a:gd name="connsiteY0" fmla="*/ 529499 h 529514"/>
                  <a:gd name="connsiteX1" fmla="*/ 349112 w 1100380"/>
                  <a:gd name="connsiteY1" fmla="*/ 529482 h 529514"/>
                  <a:gd name="connsiteX2" fmla="*/ 148182 w 1100380"/>
                  <a:gd name="connsiteY2" fmla="*/ 518745 h 529514"/>
                  <a:gd name="connsiteX3" fmla="*/ 134041 w 1100380"/>
                  <a:gd name="connsiteY3" fmla="*/ 507992 h 529514"/>
                  <a:gd name="connsiteX4" fmla="*/ 124478 w 1100380"/>
                  <a:gd name="connsiteY4" fmla="*/ 486338 h 529514"/>
                  <a:gd name="connsiteX5" fmla="*/ 118507 w 1100380"/>
                  <a:gd name="connsiteY5" fmla="*/ 480781 h 529514"/>
                  <a:gd name="connsiteX6" fmla="*/ 17886 w 1100380"/>
                  <a:gd name="connsiteY6" fmla="*/ 461193 h 529514"/>
                  <a:gd name="connsiteX7" fmla="*/ 4173 w 1100380"/>
                  <a:gd name="connsiteY7" fmla="*/ 445866 h 529514"/>
                  <a:gd name="connsiteX8" fmla="*/ 514 w 1100380"/>
                  <a:gd name="connsiteY8" fmla="*/ 428015 h 529514"/>
                  <a:gd name="connsiteX9" fmla="*/ 13047 w 1100380"/>
                  <a:gd name="connsiteY9" fmla="*/ 402853 h 529514"/>
                  <a:gd name="connsiteX10" fmla="*/ 53844 w 1100380"/>
                  <a:gd name="connsiteY10" fmla="*/ 391330 h 529514"/>
                  <a:gd name="connsiteX11" fmla="*/ 60618 w 1100380"/>
                  <a:gd name="connsiteY11" fmla="*/ 378659 h 529514"/>
                  <a:gd name="connsiteX12" fmla="*/ 59651 w 1100380"/>
                  <a:gd name="connsiteY12" fmla="*/ 359513 h 529514"/>
                  <a:gd name="connsiteX13" fmla="*/ 69493 w 1100380"/>
                  <a:gd name="connsiteY13" fmla="*/ 339432 h 529514"/>
                  <a:gd name="connsiteX14" fmla="*/ 176855 w 1100380"/>
                  <a:gd name="connsiteY14" fmla="*/ 280044 h 529514"/>
                  <a:gd name="connsiteX15" fmla="*/ 118211 w 1100380"/>
                  <a:gd name="connsiteY15" fmla="*/ 270045 h 529514"/>
                  <a:gd name="connsiteX16" fmla="*/ 268257 w 1100380"/>
                  <a:gd name="connsiteY16" fmla="*/ 198133 h 529514"/>
                  <a:gd name="connsiteX17" fmla="*/ 272834 w 1100380"/>
                  <a:gd name="connsiteY17" fmla="*/ 180478 h 529514"/>
                  <a:gd name="connsiteX18" fmla="*/ 271883 w 1100380"/>
                  <a:gd name="connsiteY18" fmla="*/ 178249 h 529514"/>
                  <a:gd name="connsiteX19" fmla="*/ 272194 w 1100380"/>
                  <a:gd name="connsiteY19" fmla="*/ 158365 h 529514"/>
                  <a:gd name="connsiteX20" fmla="*/ 282758 w 1100380"/>
                  <a:gd name="connsiteY20" fmla="*/ 148645 h 529514"/>
                  <a:gd name="connsiteX21" fmla="*/ 408969 w 1100380"/>
                  <a:gd name="connsiteY21" fmla="*/ 110255 h 529514"/>
                  <a:gd name="connsiteX22" fmla="*/ 617347 w 1100380"/>
                  <a:gd name="connsiteY22" fmla="*/ 57308 h 529514"/>
                  <a:gd name="connsiteX23" fmla="*/ 619840 w 1100380"/>
                  <a:gd name="connsiteY23" fmla="*/ 56898 h 529514"/>
                  <a:gd name="connsiteX24" fmla="*/ 831596 w 1100380"/>
                  <a:gd name="connsiteY24" fmla="*/ 41670 h 529514"/>
                  <a:gd name="connsiteX25" fmla="*/ 832744 w 1100380"/>
                  <a:gd name="connsiteY25" fmla="*/ 41473 h 529514"/>
                  <a:gd name="connsiteX26" fmla="*/ 941108 w 1100380"/>
                  <a:gd name="connsiteY26" fmla="*/ 11263 h 529514"/>
                  <a:gd name="connsiteX27" fmla="*/ 943699 w 1100380"/>
                  <a:gd name="connsiteY27" fmla="*/ 10787 h 529514"/>
                  <a:gd name="connsiteX28" fmla="*/ 1063004 w 1100380"/>
                  <a:gd name="connsiteY28" fmla="*/ 34 h 529514"/>
                  <a:gd name="connsiteX29" fmla="*/ 1073060 w 1100380"/>
                  <a:gd name="connsiteY29" fmla="*/ 2952 h 529514"/>
                  <a:gd name="connsiteX30" fmla="*/ 1092253 w 1100380"/>
                  <a:gd name="connsiteY30" fmla="*/ 17082 h 529514"/>
                  <a:gd name="connsiteX31" fmla="*/ 1100356 w 1100380"/>
                  <a:gd name="connsiteY31" fmla="*/ 35835 h 529514"/>
                  <a:gd name="connsiteX32" fmla="*/ 1091055 w 1100380"/>
                  <a:gd name="connsiteY32" fmla="*/ 53194 h 529514"/>
                  <a:gd name="connsiteX33" fmla="*/ 1071173 w 1100380"/>
                  <a:gd name="connsiteY33" fmla="*/ 65291 h 529514"/>
                  <a:gd name="connsiteX34" fmla="*/ 1066072 w 1100380"/>
                  <a:gd name="connsiteY34" fmla="*/ 67258 h 529514"/>
                  <a:gd name="connsiteX35" fmla="*/ 842850 w 1100380"/>
                  <a:gd name="connsiteY35" fmla="*/ 107435 h 529514"/>
                  <a:gd name="connsiteX36" fmla="*/ 648612 w 1100380"/>
                  <a:gd name="connsiteY36" fmla="*/ 146366 h 529514"/>
                  <a:gd name="connsiteX37" fmla="*/ 647497 w 1100380"/>
                  <a:gd name="connsiteY37" fmla="*/ 146694 h 529514"/>
                  <a:gd name="connsiteX38" fmla="*/ 452505 w 1100380"/>
                  <a:gd name="connsiteY38" fmla="*/ 225327 h 529514"/>
                  <a:gd name="connsiteX39" fmla="*/ 450618 w 1100380"/>
                  <a:gd name="connsiteY39" fmla="*/ 226475 h 529514"/>
                  <a:gd name="connsiteX40" fmla="*/ 355542 w 1100380"/>
                  <a:gd name="connsiteY40" fmla="*/ 304976 h 529514"/>
                  <a:gd name="connsiteX41" fmla="*/ 264288 w 1100380"/>
                  <a:gd name="connsiteY41" fmla="*/ 378577 h 529514"/>
                  <a:gd name="connsiteX42" fmla="*/ 260154 w 1100380"/>
                  <a:gd name="connsiteY42" fmla="*/ 391854 h 529514"/>
                  <a:gd name="connsiteX43" fmla="*/ 268373 w 1100380"/>
                  <a:gd name="connsiteY43" fmla="*/ 440834 h 529514"/>
                  <a:gd name="connsiteX44" fmla="*/ 273605 w 1100380"/>
                  <a:gd name="connsiteY44" fmla="*/ 449341 h 529514"/>
                  <a:gd name="connsiteX45" fmla="*/ 402260 w 1100380"/>
                  <a:gd name="connsiteY45" fmla="*/ 520368 h 529514"/>
                  <a:gd name="connsiteX46" fmla="*/ 352392 w 1100380"/>
                  <a:gd name="connsiteY46" fmla="*/ 529286 h 529514"/>
                  <a:gd name="connsiteX47" fmla="*/ 349899 w 1100380"/>
                  <a:gd name="connsiteY47" fmla="*/ 529515 h 529514"/>
                  <a:gd name="connsiteX48" fmla="*/ 146328 w 1100380"/>
                  <a:gd name="connsiteY48" fmla="*/ 266143 h 529514"/>
                  <a:gd name="connsiteX49" fmla="*/ 202527 w 1100380"/>
                  <a:gd name="connsiteY49" fmla="*/ 275716 h 529514"/>
                  <a:gd name="connsiteX50" fmla="*/ 73692 w 1100380"/>
                  <a:gd name="connsiteY50" fmla="*/ 346973 h 529514"/>
                  <a:gd name="connsiteX51" fmla="*/ 68278 w 1100380"/>
                  <a:gd name="connsiteY51" fmla="*/ 359087 h 529514"/>
                  <a:gd name="connsiteX52" fmla="*/ 69246 w 1100380"/>
                  <a:gd name="connsiteY52" fmla="*/ 378216 h 529514"/>
                  <a:gd name="connsiteX53" fmla="*/ 56222 w 1100380"/>
                  <a:gd name="connsiteY53" fmla="*/ 399608 h 529514"/>
                  <a:gd name="connsiteX54" fmla="*/ 15425 w 1100380"/>
                  <a:gd name="connsiteY54" fmla="*/ 411131 h 529514"/>
                  <a:gd name="connsiteX55" fmla="*/ 8979 w 1100380"/>
                  <a:gd name="connsiteY55" fmla="*/ 426278 h 529514"/>
                  <a:gd name="connsiteX56" fmla="*/ 12637 w 1100380"/>
                  <a:gd name="connsiteY56" fmla="*/ 444129 h 529514"/>
                  <a:gd name="connsiteX57" fmla="*/ 19559 w 1100380"/>
                  <a:gd name="connsiteY57" fmla="*/ 452734 h 529514"/>
                  <a:gd name="connsiteX58" fmla="*/ 120180 w 1100380"/>
                  <a:gd name="connsiteY58" fmla="*/ 472307 h 529514"/>
                  <a:gd name="connsiteX59" fmla="*/ 132368 w 1100380"/>
                  <a:gd name="connsiteY59" fmla="*/ 482814 h 529514"/>
                  <a:gd name="connsiteX60" fmla="*/ 141932 w 1100380"/>
                  <a:gd name="connsiteY60" fmla="*/ 504468 h 529514"/>
                  <a:gd name="connsiteX61" fmla="*/ 148673 w 1100380"/>
                  <a:gd name="connsiteY61" fmla="*/ 510123 h 529514"/>
                  <a:gd name="connsiteX62" fmla="*/ 349604 w 1100380"/>
                  <a:gd name="connsiteY62" fmla="*/ 520860 h 529514"/>
                  <a:gd name="connsiteX63" fmla="*/ 350850 w 1100380"/>
                  <a:gd name="connsiteY63" fmla="*/ 520778 h 529514"/>
                  <a:gd name="connsiteX64" fmla="*/ 376866 w 1100380"/>
                  <a:gd name="connsiteY64" fmla="*/ 516123 h 529514"/>
                  <a:gd name="connsiteX65" fmla="*/ 269422 w 1100380"/>
                  <a:gd name="connsiteY65" fmla="*/ 456816 h 529514"/>
                  <a:gd name="connsiteX66" fmla="*/ 259891 w 1100380"/>
                  <a:gd name="connsiteY66" fmla="*/ 442211 h 529514"/>
                  <a:gd name="connsiteX67" fmla="*/ 251673 w 1100380"/>
                  <a:gd name="connsiteY67" fmla="*/ 393215 h 529514"/>
                  <a:gd name="connsiteX68" fmla="*/ 258874 w 1100380"/>
                  <a:gd name="connsiteY68" fmla="*/ 371840 h 529514"/>
                  <a:gd name="connsiteX69" fmla="*/ 350096 w 1100380"/>
                  <a:gd name="connsiteY69" fmla="*/ 298272 h 529514"/>
                  <a:gd name="connsiteX70" fmla="*/ 445123 w 1100380"/>
                  <a:gd name="connsiteY70" fmla="*/ 219819 h 529514"/>
                  <a:gd name="connsiteX71" fmla="*/ 449273 w 1100380"/>
                  <a:gd name="connsiteY71" fmla="*/ 217328 h 529514"/>
                  <a:gd name="connsiteX72" fmla="*/ 644314 w 1100380"/>
                  <a:gd name="connsiteY72" fmla="*/ 138679 h 529514"/>
                  <a:gd name="connsiteX73" fmla="*/ 646906 w 1100380"/>
                  <a:gd name="connsiteY73" fmla="*/ 137908 h 529514"/>
                  <a:gd name="connsiteX74" fmla="*/ 841242 w 1100380"/>
                  <a:gd name="connsiteY74" fmla="*/ 98960 h 529514"/>
                  <a:gd name="connsiteX75" fmla="*/ 1064546 w 1100380"/>
                  <a:gd name="connsiteY75" fmla="*/ 58767 h 529514"/>
                  <a:gd name="connsiteX76" fmla="*/ 1066696 w 1100380"/>
                  <a:gd name="connsiteY76" fmla="*/ 57931 h 529514"/>
                  <a:gd name="connsiteX77" fmla="*/ 1086577 w 1100380"/>
                  <a:gd name="connsiteY77" fmla="*/ 45834 h 529514"/>
                  <a:gd name="connsiteX78" fmla="*/ 1091744 w 1100380"/>
                  <a:gd name="connsiteY78" fmla="*/ 35458 h 529514"/>
                  <a:gd name="connsiteX79" fmla="*/ 1087134 w 1100380"/>
                  <a:gd name="connsiteY79" fmla="*/ 23999 h 529514"/>
                  <a:gd name="connsiteX80" fmla="*/ 1067958 w 1100380"/>
                  <a:gd name="connsiteY80" fmla="*/ 9869 h 529514"/>
                  <a:gd name="connsiteX81" fmla="*/ 1063759 w 1100380"/>
                  <a:gd name="connsiteY81" fmla="*/ 8591 h 529514"/>
                  <a:gd name="connsiteX82" fmla="*/ 944454 w 1100380"/>
                  <a:gd name="connsiteY82" fmla="*/ 19344 h 529514"/>
                  <a:gd name="connsiteX83" fmla="*/ 835041 w 1100380"/>
                  <a:gd name="connsiteY83" fmla="*/ 49751 h 529514"/>
                  <a:gd name="connsiteX84" fmla="*/ 832236 w 1100380"/>
                  <a:gd name="connsiteY84" fmla="*/ 50243 h 529514"/>
                  <a:gd name="connsiteX85" fmla="*/ 620463 w 1100380"/>
                  <a:gd name="connsiteY85" fmla="*/ 65471 h 529514"/>
                  <a:gd name="connsiteX86" fmla="*/ 411315 w 1100380"/>
                  <a:gd name="connsiteY86" fmla="*/ 118516 h 529514"/>
                  <a:gd name="connsiteX87" fmla="*/ 285301 w 1100380"/>
                  <a:gd name="connsiteY87" fmla="*/ 156874 h 529514"/>
                  <a:gd name="connsiteX88" fmla="*/ 280036 w 1100380"/>
                  <a:gd name="connsiteY88" fmla="*/ 162004 h 529514"/>
                  <a:gd name="connsiteX89" fmla="*/ 279838 w 1100380"/>
                  <a:gd name="connsiteY89" fmla="*/ 174856 h 529514"/>
                  <a:gd name="connsiteX90" fmla="*/ 280790 w 1100380"/>
                  <a:gd name="connsiteY90" fmla="*/ 177085 h 529514"/>
                  <a:gd name="connsiteX91" fmla="*/ 272030 w 1100380"/>
                  <a:gd name="connsiteY91" fmla="*/ 205870 h 529514"/>
                  <a:gd name="connsiteX92" fmla="*/ 146360 w 1100380"/>
                  <a:gd name="connsiteY92" fmla="*/ 266094 h 52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100380" h="529514">
                    <a:moveTo>
                      <a:pt x="349866" y="529499"/>
                    </a:moveTo>
                    <a:cubicBezTo>
                      <a:pt x="349620" y="529499"/>
                      <a:pt x="349357" y="529499"/>
                      <a:pt x="349112" y="529482"/>
                    </a:cubicBezTo>
                    <a:lnTo>
                      <a:pt x="148182" y="518745"/>
                    </a:lnTo>
                    <a:cubicBezTo>
                      <a:pt x="142177" y="518418"/>
                      <a:pt x="136896" y="514402"/>
                      <a:pt x="134041" y="507992"/>
                    </a:cubicBezTo>
                    <a:lnTo>
                      <a:pt x="124478" y="486338"/>
                    </a:lnTo>
                    <a:cubicBezTo>
                      <a:pt x="123133" y="483322"/>
                      <a:pt x="120902" y="481257"/>
                      <a:pt x="118507" y="480781"/>
                    </a:cubicBezTo>
                    <a:lnTo>
                      <a:pt x="17886" y="461193"/>
                    </a:lnTo>
                    <a:cubicBezTo>
                      <a:pt x="11193" y="459881"/>
                      <a:pt x="5813" y="453866"/>
                      <a:pt x="4173" y="445866"/>
                    </a:cubicBezTo>
                    <a:lnTo>
                      <a:pt x="514" y="428015"/>
                    </a:lnTo>
                    <a:cubicBezTo>
                      <a:pt x="-1782" y="416770"/>
                      <a:pt x="3828" y="405476"/>
                      <a:pt x="13047" y="402853"/>
                    </a:cubicBezTo>
                    <a:lnTo>
                      <a:pt x="53844" y="391330"/>
                    </a:lnTo>
                    <a:cubicBezTo>
                      <a:pt x="57961" y="390166"/>
                      <a:pt x="60929" y="384609"/>
                      <a:pt x="60618" y="378659"/>
                    </a:cubicBezTo>
                    <a:lnTo>
                      <a:pt x="59651" y="359513"/>
                    </a:lnTo>
                    <a:cubicBezTo>
                      <a:pt x="59207" y="350858"/>
                      <a:pt x="63079" y="342973"/>
                      <a:pt x="69493" y="339432"/>
                    </a:cubicBezTo>
                    <a:lnTo>
                      <a:pt x="176855" y="280044"/>
                    </a:lnTo>
                    <a:lnTo>
                      <a:pt x="118211" y="270045"/>
                    </a:lnTo>
                    <a:lnTo>
                      <a:pt x="268257" y="198133"/>
                    </a:lnTo>
                    <a:cubicBezTo>
                      <a:pt x="273425" y="195657"/>
                      <a:pt x="275639" y="187084"/>
                      <a:pt x="272834" y="180478"/>
                    </a:cubicBezTo>
                    <a:lnTo>
                      <a:pt x="271883" y="178249"/>
                    </a:lnTo>
                    <a:cubicBezTo>
                      <a:pt x="269193" y="171954"/>
                      <a:pt x="269324" y="164529"/>
                      <a:pt x="272194" y="158365"/>
                    </a:cubicBezTo>
                    <a:cubicBezTo>
                      <a:pt x="274474" y="153464"/>
                      <a:pt x="278230" y="150005"/>
                      <a:pt x="282758" y="148645"/>
                    </a:cubicBezTo>
                    <a:lnTo>
                      <a:pt x="408969" y="110255"/>
                    </a:lnTo>
                    <a:lnTo>
                      <a:pt x="617347" y="57308"/>
                    </a:lnTo>
                    <a:cubicBezTo>
                      <a:pt x="618167" y="57095"/>
                      <a:pt x="618987" y="56964"/>
                      <a:pt x="619840" y="56898"/>
                    </a:cubicBezTo>
                    <a:lnTo>
                      <a:pt x="831596" y="41670"/>
                    </a:lnTo>
                    <a:cubicBezTo>
                      <a:pt x="831990" y="41637"/>
                      <a:pt x="832351" y="41572"/>
                      <a:pt x="832744" y="41473"/>
                    </a:cubicBezTo>
                    <a:lnTo>
                      <a:pt x="941108" y="11263"/>
                    </a:lnTo>
                    <a:cubicBezTo>
                      <a:pt x="941944" y="11017"/>
                      <a:pt x="942797" y="10869"/>
                      <a:pt x="943699" y="10787"/>
                    </a:cubicBezTo>
                    <a:lnTo>
                      <a:pt x="1063004" y="34"/>
                    </a:lnTo>
                    <a:cubicBezTo>
                      <a:pt x="1066548" y="-195"/>
                      <a:pt x="1070026" y="723"/>
                      <a:pt x="1073060" y="2952"/>
                    </a:cubicBezTo>
                    <a:lnTo>
                      <a:pt x="1092253" y="17082"/>
                    </a:lnTo>
                    <a:cubicBezTo>
                      <a:pt x="1097666" y="21065"/>
                      <a:pt x="1100684" y="28081"/>
                      <a:pt x="1100356" y="35835"/>
                    </a:cubicBezTo>
                    <a:cubicBezTo>
                      <a:pt x="1100012" y="43359"/>
                      <a:pt x="1096551" y="49850"/>
                      <a:pt x="1091055" y="53194"/>
                    </a:cubicBezTo>
                    <a:lnTo>
                      <a:pt x="1071173" y="65291"/>
                    </a:lnTo>
                    <a:cubicBezTo>
                      <a:pt x="1069582" y="66275"/>
                      <a:pt x="1067860" y="66930"/>
                      <a:pt x="1066072" y="67258"/>
                    </a:cubicBezTo>
                    <a:lnTo>
                      <a:pt x="842850" y="107435"/>
                    </a:lnTo>
                    <a:lnTo>
                      <a:pt x="648612" y="146366"/>
                    </a:lnTo>
                    <a:cubicBezTo>
                      <a:pt x="648235" y="146448"/>
                      <a:pt x="647873" y="146563"/>
                      <a:pt x="647497" y="146694"/>
                    </a:cubicBezTo>
                    <a:lnTo>
                      <a:pt x="452505" y="225327"/>
                    </a:lnTo>
                    <a:cubicBezTo>
                      <a:pt x="451849" y="225589"/>
                      <a:pt x="451209" y="225966"/>
                      <a:pt x="450618" y="226475"/>
                    </a:cubicBezTo>
                    <a:lnTo>
                      <a:pt x="355542" y="304976"/>
                    </a:lnTo>
                    <a:lnTo>
                      <a:pt x="264288" y="378577"/>
                    </a:lnTo>
                    <a:cubicBezTo>
                      <a:pt x="260991" y="381232"/>
                      <a:pt x="259301" y="386691"/>
                      <a:pt x="260154" y="391854"/>
                    </a:cubicBezTo>
                    <a:lnTo>
                      <a:pt x="268373" y="440834"/>
                    </a:lnTo>
                    <a:cubicBezTo>
                      <a:pt x="269028" y="444653"/>
                      <a:pt x="271030" y="447915"/>
                      <a:pt x="273605" y="449341"/>
                    </a:cubicBezTo>
                    <a:lnTo>
                      <a:pt x="402260" y="520368"/>
                    </a:lnTo>
                    <a:lnTo>
                      <a:pt x="352392" y="529286"/>
                    </a:lnTo>
                    <a:cubicBezTo>
                      <a:pt x="351572" y="529433"/>
                      <a:pt x="350752" y="529515"/>
                      <a:pt x="349899" y="529515"/>
                    </a:cubicBezTo>
                    <a:close/>
                    <a:moveTo>
                      <a:pt x="146328" y="266143"/>
                    </a:moveTo>
                    <a:lnTo>
                      <a:pt x="202527" y="275716"/>
                    </a:lnTo>
                    <a:lnTo>
                      <a:pt x="73692" y="346973"/>
                    </a:lnTo>
                    <a:cubicBezTo>
                      <a:pt x="70230" y="348874"/>
                      <a:pt x="68016" y="353874"/>
                      <a:pt x="68278" y="359087"/>
                    </a:cubicBezTo>
                    <a:lnTo>
                      <a:pt x="69246" y="378216"/>
                    </a:lnTo>
                    <a:cubicBezTo>
                      <a:pt x="69771" y="388330"/>
                      <a:pt x="64292" y="397329"/>
                      <a:pt x="56222" y="399608"/>
                    </a:cubicBezTo>
                    <a:lnTo>
                      <a:pt x="15425" y="411131"/>
                    </a:lnTo>
                    <a:cubicBezTo>
                      <a:pt x="10603" y="412492"/>
                      <a:pt x="7601" y="419573"/>
                      <a:pt x="8979" y="426278"/>
                    </a:cubicBezTo>
                    <a:lnTo>
                      <a:pt x="12637" y="444129"/>
                    </a:lnTo>
                    <a:cubicBezTo>
                      <a:pt x="13555" y="448653"/>
                      <a:pt x="16360" y="452112"/>
                      <a:pt x="19559" y="452734"/>
                    </a:cubicBezTo>
                    <a:lnTo>
                      <a:pt x="120180" y="472307"/>
                    </a:lnTo>
                    <a:cubicBezTo>
                      <a:pt x="125397" y="473323"/>
                      <a:pt x="129825" y="477159"/>
                      <a:pt x="132368" y="482814"/>
                    </a:cubicBezTo>
                    <a:lnTo>
                      <a:pt x="141932" y="504468"/>
                    </a:lnTo>
                    <a:cubicBezTo>
                      <a:pt x="143425" y="507796"/>
                      <a:pt x="146000" y="509976"/>
                      <a:pt x="148673" y="510123"/>
                    </a:cubicBezTo>
                    <a:lnTo>
                      <a:pt x="349604" y="520860"/>
                    </a:lnTo>
                    <a:cubicBezTo>
                      <a:pt x="349981" y="520860"/>
                      <a:pt x="350424" y="520860"/>
                      <a:pt x="350850" y="520778"/>
                    </a:cubicBezTo>
                    <a:lnTo>
                      <a:pt x="376866" y="516123"/>
                    </a:lnTo>
                    <a:lnTo>
                      <a:pt x="269422" y="456816"/>
                    </a:lnTo>
                    <a:cubicBezTo>
                      <a:pt x="264534" y="454111"/>
                      <a:pt x="260974" y="448653"/>
                      <a:pt x="259891" y="442211"/>
                    </a:cubicBezTo>
                    <a:lnTo>
                      <a:pt x="251673" y="393215"/>
                    </a:lnTo>
                    <a:cubicBezTo>
                      <a:pt x="250279" y="384871"/>
                      <a:pt x="253100" y="376479"/>
                      <a:pt x="258874" y="371840"/>
                    </a:cubicBezTo>
                    <a:lnTo>
                      <a:pt x="350096" y="298272"/>
                    </a:lnTo>
                    <a:lnTo>
                      <a:pt x="445123" y="219819"/>
                    </a:lnTo>
                    <a:cubicBezTo>
                      <a:pt x="446386" y="218770"/>
                      <a:pt x="447797" y="217934"/>
                      <a:pt x="449273" y="217328"/>
                    </a:cubicBezTo>
                    <a:lnTo>
                      <a:pt x="644314" y="138679"/>
                    </a:lnTo>
                    <a:cubicBezTo>
                      <a:pt x="645200" y="138334"/>
                      <a:pt x="646036" y="138088"/>
                      <a:pt x="646906" y="137908"/>
                    </a:cubicBezTo>
                    <a:lnTo>
                      <a:pt x="841242" y="98960"/>
                    </a:lnTo>
                    <a:lnTo>
                      <a:pt x="1064546" y="58767"/>
                    </a:lnTo>
                    <a:cubicBezTo>
                      <a:pt x="1065268" y="58636"/>
                      <a:pt x="1065990" y="58341"/>
                      <a:pt x="1066696" y="57931"/>
                    </a:cubicBezTo>
                    <a:lnTo>
                      <a:pt x="1086577" y="45834"/>
                    </a:lnTo>
                    <a:cubicBezTo>
                      <a:pt x="1089562" y="44014"/>
                      <a:pt x="1091531" y="40031"/>
                      <a:pt x="1091744" y="35458"/>
                    </a:cubicBezTo>
                    <a:cubicBezTo>
                      <a:pt x="1091957" y="30622"/>
                      <a:pt x="1090202" y="26245"/>
                      <a:pt x="1087134" y="23999"/>
                    </a:cubicBezTo>
                    <a:lnTo>
                      <a:pt x="1067958" y="9869"/>
                    </a:lnTo>
                    <a:cubicBezTo>
                      <a:pt x="1066647" y="8919"/>
                      <a:pt x="1065235" y="8476"/>
                      <a:pt x="1063759" y="8591"/>
                    </a:cubicBezTo>
                    <a:lnTo>
                      <a:pt x="944454" y="19344"/>
                    </a:lnTo>
                    <a:lnTo>
                      <a:pt x="835041" y="49751"/>
                    </a:lnTo>
                    <a:cubicBezTo>
                      <a:pt x="834090" y="50014"/>
                      <a:pt x="833171" y="50178"/>
                      <a:pt x="832236" y="50243"/>
                    </a:cubicBezTo>
                    <a:lnTo>
                      <a:pt x="620463" y="65471"/>
                    </a:lnTo>
                    <a:lnTo>
                      <a:pt x="411315" y="118516"/>
                    </a:lnTo>
                    <a:lnTo>
                      <a:pt x="285301" y="156874"/>
                    </a:lnTo>
                    <a:cubicBezTo>
                      <a:pt x="283152" y="157529"/>
                      <a:pt x="281265" y="159349"/>
                      <a:pt x="280036" y="162004"/>
                    </a:cubicBezTo>
                    <a:cubicBezTo>
                      <a:pt x="278198" y="165922"/>
                      <a:pt x="278116" y="170840"/>
                      <a:pt x="279838" y="174856"/>
                    </a:cubicBezTo>
                    <a:lnTo>
                      <a:pt x="280790" y="177085"/>
                    </a:lnTo>
                    <a:cubicBezTo>
                      <a:pt x="285416" y="187970"/>
                      <a:pt x="281315" y="201411"/>
                      <a:pt x="272030" y="205870"/>
                    </a:cubicBezTo>
                    <a:lnTo>
                      <a:pt x="146360" y="26609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6" name="Graphic 9">
              <a:extLst>
                <a:ext uri="{FF2B5EF4-FFF2-40B4-BE49-F238E27FC236}">
                  <a16:creationId xmlns:a16="http://schemas.microsoft.com/office/drawing/2014/main" id="{AAC5C138-FF5C-185A-FDA5-AF72E657498C}"/>
                </a:ext>
              </a:extLst>
            </p:cNvPr>
            <p:cNvGrpSpPr/>
            <p:nvPr/>
          </p:nvGrpSpPr>
          <p:grpSpPr>
            <a:xfrm>
              <a:off x="14659640" y="2737911"/>
              <a:ext cx="358350" cy="121960"/>
              <a:chOff x="14659640" y="2737911"/>
              <a:chExt cx="358350" cy="121960"/>
            </a:xfrm>
            <a:grpFill/>
          </p:grpSpPr>
          <p:sp>
            <p:nvSpPr>
              <p:cNvPr id="1493" name="Freeform 1492">
                <a:extLst>
                  <a:ext uri="{FF2B5EF4-FFF2-40B4-BE49-F238E27FC236}">
                    <a16:creationId xmlns:a16="http://schemas.microsoft.com/office/drawing/2014/main" id="{9BE95981-19B4-D17E-B0F1-3FFECEC91F69}"/>
                  </a:ext>
                </a:extLst>
              </p:cNvPr>
              <p:cNvSpPr/>
              <p:nvPr/>
            </p:nvSpPr>
            <p:spPr>
              <a:xfrm>
                <a:off x="14663954" y="2742224"/>
                <a:ext cx="347803" cy="113330"/>
              </a:xfrm>
              <a:custGeom>
                <a:avLst/>
                <a:gdLst>
                  <a:gd name="connsiteX0" fmla="*/ 323362 w 347803"/>
                  <a:gd name="connsiteY0" fmla="*/ 85666 h 113330"/>
                  <a:gd name="connsiteX1" fmla="*/ 13494 w 347803"/>
                  <a:gd name="connsiteY1" fmla="*/ 113287 h 113330"/>
                  <a:gd name="connsiteX2" fmla="*/ 5292 w 347803"/>
                  <a:gd name="connsiteY2" fmla="*/ 83683 h 113330"/>
                  <a:gd name="connsiteX3" fmla="*/ 83374 w 347803"/>
                  <a:gd name="connsiteY3" fmla="*/ 11968 h 113330"/>
                  <a:gd name="connsiteX4" fmla="*/ 88951 w 347803"/>
                  <a:gd name="connsiteY4" fmla="*/ 9115 h 113330"/>
                  <a:gd name="connsiteX5" fmla="*/ 137343 w 347803"/>
                  <a:gd name="connsiteY5" fmla="*/ 165 h 113330"/>
                  <a:gd name="connsiteX6" fmla="*/ 140131 w 347803"/>
                  <a:gd name="connsiteY6" fmla="*/ 67 h 113330"/>
                  <a:gd name="connsiteX7" fmla="*/ 186226 w 347803"/>
                  <a:gd name="connsiteY7" fmla="*/ 5394 h 113330"/>
                  <a:gd name="connsiteX8" fmla="*/ 187702 w 347803"/>
                  <a:gd name="connsiteY8" fmla="*/ 5722 h 113330"/>
                  <a:gd name="connsiteX9" fmla="*/ 347803 w 347803"/>
                  <a:gd name="connsiteY9" fmla="*/ 51620 h 113330"/>
                  <a:gd name="connsiteX10" fmla="*/ 332875 w 347803"/>
                  <a:gd name="connsiteY10" fmla="*/ 78847 h 113330"/>
                  <a:gd name="connsiteX11" fmla="*/ 323526 w 347803"/>
                  <a:gd name="connsiteY11" fmla="*/ 85699 h 11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803" h="113330">
                    <a:moveTo>
                      <a:pt x="323362" y="85666"/>
                    </a:moveTo>
                    <a:lnTo>
                      <a:pt x="13494" y="113287"/>
                    </a:lnTo>
                    <a:cubicBezTo>
                      <a:pt x="863" y="114418"/>
                      <a:pt x="-5042" y="93223"/>
                      <a:pt x="5292" y="83683"/>
                    </a:cubicBezTo>
                    <a:lnTo>
                      <a:pt x="83374" y="11968"/>
                    </a:lnTo>
                    <a:cubicBezTo>
                      <a:pt x="85014" y="10460"/>
                      <a:pt x="86983" y="9492"/>
                      <a:pt x="88951" y="9115"/>
                    </a:cubicBezTo>
                    <a:lnTo>
                      <a:pt x="137343" y="165"/>
                    </a:lnTo>
                    <a:cubicBezTo>
                      <a:pt x="138327" y="-15"/>
                      <a:pt x="139312" y="-48"/>
                      <a:pt x="140131" y="67"/>
                    </a:cubicBezTo>
                    <a:lnTo>
                      <a:pt x="186226" y="5394"/>
                    </a:lnTo>
                    <a:cubicBezTo>
                      <a:pt x="186719" y="5460"/>
                      <a:pt x="187210" y="5558"/>
                      <a:pt x="187702" y="5722"/>
                    </a:cubicBezTo>
                    <a:lnTo>
                      <a:pt x="347803" y="51620"/>
                    </a:lnTo>
                    <a:lnTo>
                      <a:pt x="332875" y="78847"/>
                    </a:lnTo>
                    <a:cubicBezTo>
                      <a:pt x="330743" y="82847"/>
                      <a:pt x="327299" y="85355"/>
                      <a:pt x="323526" y="8569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94" name="Freeform 1493">
                <a:extLst>
                  <a:ext uri="{FF2B5EF4-FFF2-40B4-BE49-F238E27FC236}">
                    <a16:creationId xmlns:a16="http://schemas.microsoft.com/office/drawing/2014/main" id="{D17BD41C-2592-8AA1-B4E1-D9E8AEEACF7C}"/>
                  </a:ext>
                </a:extLst>
              </p:cNvPr>
              <p:cNvSpPr/>
              <p:nvPr/>
            </p:nvSpPr>
            <p:spPr>
              <a:xfrm>
                <a:off x="14659640" y="2737911"/>
                <a:ext cx="358350" cy="121960"/>
              </a:xfrm>
              <a:custGeom>
                <a:avLst/>
                <a:gdLst>
                  <a:gd name="connsiteX0" fmla="*/ 16824 w 358350"/>
                  <a:gd name="connsiteY0" fmla="*/ 121944 h 121960"/>
                  <a:gd name="connsiteX1" fmla="*/ 2060 w 358350"/>
                  <a:gd name="connsiteY1" fmla="*/ 111273 h 121960"/>
                  <a:gd name="connsiteX2" fmla="*/ 6816 w 358350"/>
                  <a:gd name="connsiteY2" fmla="*/ 84816 h 121960"/>
                  <a:gd name="connsiteX3" fmla="*/ 84898 w 358350"/>
                  <a:gd name="connsiteY3" fmla="*/ 13101 h 121960"/>
                  <a:gd name="connsiteX4" fmla="*/ 92445 w 358350"/>
                  <a:gd name="connsiteY4" fmla="*/ 9199 h 121960"/>
                  <a:gd name="connsiteX5" fmla="*/ 140836 w 358350"/>
                  <a:gd name="connsiteY5" fmla="*/ 249 h 121960"/>
                  <a:gd name="connsiteX6" fmla="*/ 144937 w 358350"/>
                  <a:gd name="connsiteY6" fmla="*/ 102 h 121960"/>
                  <a:gd name="connsiteX7" fmla="*/ 191032 w 358350"/>
                  <a:gd name="connsiteY7" fmla="*/ 5429 h 121960"/>
                  <a:gd name="connsiteX8" fmla="*/ 193329 w 358350"/>
                  <a:gd name="connsiteY8" fmla="*/ 5905 h 121960"/>
                  <a:gd name="connsiteX9" fmla="*/ 358350 w 358350"/>
                  <a:gd name="connsiteY9" fmla="*/ 53261 h 121960"/>
                  <a:gd name="connsiteX10" fmla="*/ 340963 w 358350"/>
                  <a:gd name="connsiteY10" fmla="*/ 85209 h 121960"/>
                  <a:gd name="connsiteX11" fmla="*/ 328168 w 358350"/>
                  <a:gd name="connsiteY11" fmla="*/ 94274 h 121960"/>
                  <a:gd name="connsiteX12" fmla="*/ 18136 w 358350"/>
                  <a:gd name="connsiteY12" fmla="*/ 121895 h 121960"/>
                  <a:gd name="connsiteX13" fmla="*/ 16824 w 358350"/>
                  <a:gd name="connsiteY13" fmla="*/ 121961 h 121960"/>
                  <a:gd name="connsiteX14" fmla="*/ 143461 w 358350"/>
                  <a:gd name="connsiteY14" fmla="*/ 8609 h 121960"/>
                  <a:gd name="connsiteX15" fmla="*/ 142311 w 358350"/>
                  <a:gd name="connsiteY15" fmla="*/ 8708 h 121960"/>
                  <a:gd name="connsiteX16" fmla="*/ 94085 w 358350"/>
                  <a:gd name="connsiteY16" fmla="*/ 17658 h 121960"/>
                  <a:gd name="connsiteX17" fmla="*/ 90641 w 358350"/>
                  <a:gd name="connsiteY17" fmla="*/ 19444 h 121960"/>
                  <a:gd name="connsiteX18" fmla="*/ 12559 w 358350"/>
                  <a:gd name="connsiteY18" fmla="*/ 91176 h 121960"/>
                  <a:gd name="connsiteX19" fmla="*/ 9934 w 358350"/>
                  <a:gd name="connsiteY19" fmla="*/ 107814 h 121960"/>
                  <a:gd name="connsiteX20" fmla="*/ 17479 w 358350"/>
                  <a:gd name="connsiteY20" fmla="*/ 113338 h 121960"/>
                  <a:gd name="connsiteX21" fmla="*/ 327347 w 358350"/>
                  <a:gd name="connsiteY21" fmla="*/ 85718 h 121960"/>
                  <a:gd name="connsiteX22" fmla="*/ 333416 w 358350"/>
                  <a:gd name="connsiteY22" fmla="*/ 81079 h 121960"/>
                  <a:gd name="connsiteX23" fmla="*/ 345719 w 358350"/>
                  <a:gd name="connsiteY23" fmla="*/ 58572 h 121960"/>
                  <a:gd name="connsiteX24" fmla="*/ 190868 w 358350"/>
                  <a:gd name="connsiteY24" fmla="*/ 14166 h 121960"/>
                  <a:gd name="connsiteX25" fmla="*/ 144118 w 358350"/>
                  <a:gd name="connsiteY25" fmla="*/ 8658 h 121960"/>
                  <a:gd name="connsiteX26" fmla="*/ 143461 w 358350"/>
                  <a:gd name="connsiteY26" fmla="*/ 8609 h 12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8350" h="121960">
                    <a:moveTo>
                      <a:pt x="16824" y="121944"/>
                    </a:moveTo>
                    <a:cubicBezTo>
                      <a:pt x="10591" y="121944"/>
                      <a:pt x="5012" y="117961"/>
                      <a:pt x="2060" y="111273"/>
                    </a:cubicBezTo>
                    <a:cubicBezTo>
                      <a:pt x="-1222" y="103667"/>
                      <a:pt x="-1222" y="92143"/>
                      <a:pt x="6816" y="84816"/>
                    </a:cubicBezTo>
                    <a:lnTo>
                      <a:pt x="84898" y="13101"/>
                    </a:lnTo>
                    <a:cubicBezTo>
                      <a:pt x="87031" y="11068"/>
                      <a:pt x="89656" y="9708"/>
                      <a:pt x="92445" y="9199"/>
                    </a:cubicBezTo>
                    <a:lnTo>
                      <a:pt x="140836" y="249"/>
                    </a:lnTo>
                    <a:cubicBezTo>
                      <a:pt x="142147" y="-13"/>
                      <a:pt x="143625" y="-79"/>
                      <a:pt x="144937" y="102"/>
                    </a:cubicBezTo>
                    <a:lnTo>
                      <a:pt x="191032" y="5429"/>
                    </a:lnTo>
                    <a:cubicBezTo>
                      <a:pt x="191687" y="5528"/>
                      <a:pt x="192508" y="5675"/>
                      <a:pt x="193329" y="5905"/>
                    </a:cubicBezTo>
                    <a:lnTo>
                      <a:pt x="358350" y="53261"/>
                    </a:lnTo>
                    <a:lnTo>
                      <a:pt x="340963" y="85209"/>
                    </a:lnTo>
                    <a:cubicBezTo>
                      <a:pt x="338010" y="90504"/>
                      <a:pt x="333416" y="93799"/>
                      <a:pt x="328168" y="94274"/>
                    </a:cubicBezTo>
                    <a:lnTo>
                      <a:pt x="18136" y="121895"/>
                    </a:lnTo>
                    <a:cubicBezTo>
                      <a:pt x="17807" y="121944"/>
                      <a:pt x="17315" y="121961"/>
                      <a:pt x="16824" y="121961"/>
                    </a:cubicBezTo>
                    <a:close/>
                    <a:moveTo>
                      <a:pt x="143461" y="8609"/>
                    </a:moveTo>
                    <a:cubicBezTo>
                      <a:pt x="143132" y="8609"/>
                      <a:pt x="142640" y="8642"/>
                      <a:pt x="142311" y="8708"/>
                    </a:cubicBezTo>
                    <a:lnTo>
                      <a:pt x="94085" y="17658"/>
                    </a:lnTo>
                    <a:cubicBezTo>
                      <a:pt x="92936" y="17887"/>
                      <a:pt x="91624" y="18494"/>
                      <a:pt x="90641" y="19444"/>
                    </a:cubicBezTo>
                    <a:lnTo>
                      <a:pt x="12559" y="91176"/>
                    </a:lnTo>
                    <a:cubicBezTo>
                      <a:pt x="7965" y="95389"/>
                      <a:pt x="7801" y="102897"/>
                      <a:pt x="9934" y="107814"/>
                    </a:cubicBezTo>
                    <a:cubicBezTo>
                      <a:pt x="10755" y="109617"/>
                      <a:pt x="13378" y="113650"/>
                      <a:pt x="17479" y="113338"/>
                    </a:cubicBezTo>
                    <a:lnTo>
                      <a:pt x="327347" y="85718"/>
                    </a:lnTo>
                    <a:cubicBezTo>
                      <a:pt x="329643" y="85505"/>
                      <a:pt x="331940" y="83816"/>
                      <a:pt x="333416" y="81079"/>
                    </a:cubicBezTo>
                    <a:lnTo>
                      <a:pt x="345719" y="58572"/>
                    </a:lnTo>
                    <a:lnTo>
                      <a:pt x="190868" y="14166"/>
                    </a:lnTo>
                    <a:lnTo>
                      <a:pt x="144118" y="8658"/>
                    </a:lnTo>
                    <a:cubicBezTo>
                      <a:pt x="143789" y="8642"/>
                      <a:pt x="143625" y="8609"/>
                      <a:pt x="143461" y="860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7" name="Graphic 9">
              <a:extLst>
                <a:ext uri="{FF2B5EF4-FFF2-40B4-BE49-F238E27FC236}">
                  <a16:creationId xmlns:a16="http://schemas.microsoft.com/office/drawing/2014/main" id="{D754F731-BA7B-9967-2A7A-FE4F100E6A3D}"/>
                </a:ext>
              </a:extLst>
            </p:cNvPr>
            <p:cNvGrpSpPr/>
            <p:nvPr/>
          </p:nvGrpSpPr>
          <p:grpSpPr>
            <a:xfrm>
              <a:off x="11149911" y="2608056"/>
              <a:ext cx="441131" cy="83616"/>
              <a:chOff x="11149911" y="2608056"/>
              <a:chExt cx="441131" cy="83616"/>
            </a:xfrm>
            <a:grpFill/>
          </p:grpSpPr>
          <p:sp>
            <p:nvSpPr>
              <p:cNvPr id="1491" name="Freeform 1490">
                <a:extLst>
                  <a:ext uri="{FF2B5EF4-FFF2-40B4-BE49-F238E27FC236}">
                    <a16:creationId xmlns:a16="http://schemas.microsoft.com/office/drawing/2014/main" id="{7E2F1993-FE9B-2273-9F74-E2C73C249174}"/>
                  </a:ext>
                </a:extLst>
              </p:cNvPr>
              <p:cNvSpPr/>
              <p:nvPr/>
            </p:nvSpPr>
            <p:spPr>
              <a:xfrm>
                <a:off x="11150436" y="2612336"/>
                <a:ext cx="427236" cy="75008"/>
              </a:xfrm>
              <a:custGeom>
                <a:avLst/>
                <a:gdLst>
                  <a:gd name="connsiteX0" fmla="*/ 403549 w 427236"/>
                  <a:gd name="connsiteY0" fmla="*/ 29767 h 75008"/>
                  <a:gd name="connsiteX1" fmla="*/ 400301 w 427236"/>
                  <a:gd name="connsiteY1" fmla="*/ 30767 h 75008"/>
                  <a:gd name="connsiteX2" fmla="*/ 316986 w 427236"/>
                  <a:gd name="connsiteY2" fmla="*/ 41717 h 75008"/>
                  <a:gd name="connsiteX3" fmla="*/ 259557 w 427236"/>
                  <a:gd name="connsiteY3" fmla="*/ 47306 h 75008"/>
                  <a:gd name="connsiteX4" fmla="*/ 250371 w 427236"/>
                  <a:gd name="connsiteY4" fmla="*/ 61289 h 75008"/>
                  <a:gd name="connsiteX5" fmla="*/ 176832 w 427236"/>
                  <a:gd name="connsiteY5" fmla="*/ 74845 h 75008"/>
                  <a:gd name="connsiteX6" fmla="*/ 172354 w 427236"/>
                  <a:gd name="connsiteY6" fmla="*/ 74632 h 75008"/>
                  <a:gd name="connsiteX7" fmla="*/ 105672 w 427236"/>
                  <a:gd name="connsiteY7" fmla="*/ 55699 h 75008"/>
                  <a:gd name="connsiteX8" fmla="*/ 142418 w 427236"/>
                  <a:gd name="connsiteY8" fmla="*/ 29144 h 75008"/>
                  <a:gd name="connsiteX9" fmla="*/ 0 w 427236"/>
                  <a:gd name="connsiteY9" fmla="*/ 26341 h 75008"/>
                  <a:gd name="connsiteX10" fmla="*/ 123553 w 427236"/>
                  <a:gd name="connsiteY10" fmla="*/ 12424 h 75008"/>
                  <a:gd name="connsiteX11" fmla="*/ 124504 w 427236"/>
                  <a:gd name="connsiteY11" fmla="*/ 12358 h 75008"/>
                  <a:gd name="connsiteX12" fmla="*/ 222796 w 427236"/>
                  <a:gd name="connsiteY12" fmla="*/ 10965 h 75008"/>
                  <a:gd name="connsiteX13" fmla="*/ 234279 w 427236"/>
                  <a:gd name="connsiteY13" fmla="*/ 33324 h 75008"/>
                  <a:gd name="connsiteX14" fmla="*/ 269793 w 427236"/>
                  <a:gd name="connsiteY14" fmla="*/ 14424 h 75008"/>
                  <a:gd name="connsiteX15" fmla="*/ 272352 w 427236"/>
                  <a:gd name="connsiteY15" fmla="*/ 13457 h 75008"/>
                  <a:gd name="connsiteX16" fmla="*/ 328732 w 427236"/>
                  <a:gd name="connsiteY16" fmla="*/ 261 h 75008"/>
                  <a:gd name="connsiteX17" fmla="*/ 332800 w 427236"/>
                  <a:gd name="connsiteY17" fmla="*/ 163 h 75008"/>
                  <a:gd name="connsiteX18" fmla="*/ 427236 w 427236"/>
                  <a:gd name="connsiteY18" fmla="*/ 17948 h 75008"/>
                  <a:gd name="connsiteX19" fmla="*/ 403549 w 427236"/>
                  <a:gd name="connsiteY19" fmla="*/ 29734 h 7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7236" h="75008">
                    <a:moveTo>
                      <a:pt x="403549" y="29767"/>
                    </a:moveTo>
                    <a:cubicBezTo>
                      <a:pt x="402500" y="30291"/>
                      <a:pt x="401416" y="30619"/>
                      <a:pt x="400301" y="30767"/>
                    </a:cubicBezTo>
                    <a:lnTo>
                      <a:pt x="316986" y="41717"/>
                    </a:lnTo>
                    <a:lnTo>
                      <a:pt x="259557" y="47306"/>
                    </a:lnTo>
                    <a:lnTo>
                      <a:pt x="250371" y="61289"/>
                    </a:lnTo>
                    <a:lnTo>
                      <a:pt x="176832" y="74845"/>
                    </a:lnTo>
                    <a:cubicBezTo>
                      <a:pt x="175340" y="75124"/>
                      <a:pt x="173814" y="75042"/>
                      <a:pt x="172354" y="74632"/>
                    </a:cubicBezTo>
                    <a:lnTo>
                      <a:pt x="105672" y="55699"/>
                    </a:lnTo>
                    <a:lnTo>
                      <a:pt x="142418" y="29144"/>
                    </a:lnTo>
                    <a:lnTo>
                      <a:pt x="0" y="26341"/>
                    </a:lnTo>
                    <a:lnTo>
                      <a:pt x="123553" y="12424"/>
                    </a:lnTo>
                    <a:cubicBezTo>
                      <a:pt x="123864" y="12391"/>
                      <a:pt x="124193" y="12375"/>
                      <a:pt x="124504" y="12358"/>
                    </a:cubicBezTo>
                    <a:lnTo>
                      <a:pt x="222796" y="10965"/>
                    </a:lnTo>
                    <a:lnTo>
                      <a:pt x="234279" y="33324"/>
                    </a:lnTo>
                    <a:lnTo>
                      <a:pt x="269793" y="14424"/>
                    </a:lnTo>
                    <a:cubicBezTo>
                      <a:pt x="270613" y="13981"/>
                      <a:pt x="271466" y="13653"/>
                      <a:pt x="272352" y="13457"/>
                    </a:cubicBezTo>
                    <a:lnTo>
                      <a:pt x="328732" y="261"/>
                    </a:lnTo>
                    <a:cubicBezTo>
                      <a:pt x="330076" y="-50"/>
                      <a:pt x="331438" y="-83"/>
                      <a:pt x="332800" y="163"/>
                    </a:cubicBezTo>
                    <a:lnTo>
                      <a:pt x="427236" y="17948"/>
                    </a:lnTo>
                    <a:lnTo>
                      <a:pt x="403549" y="2973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92" name="Freeform 1491">
                <a:extLst>
                  <a:ext uri="{FF2B5EF4-FFF2-40B4-BE49-F238E27FC236}">
                    <a16:creationId xmlns:a16="http://schemas.microsoft.com/office/drawing/2014/main" id="{93C3CB32-DE0C-A7DA-9B57-42B829BE597B}"/>
                  </a:ext>
                </a:extLst>
              </p:cNvPr>
              <p:cNvSpPr/>
              <p:nvPr/>
            </p:nvSpPr>
            <p:spPr>
              <a:xfrm>
                <a:off x="11149911" y="2608056"/>
                <a:ext cx="441131" cy="83616"/>
              </a:xfrm>
              <a:custGeom>
                <a:avLst/>
                <a:gdLst>
                  <a:gd name="connsiteX0" fmla="*/ 175570 w 441131"/>
                  <a:gd name="connsiteY0" fmla="*/ 83600 h 83616"/>
                  <a:gd name="connsiteX1" fmla="*/ 171682 w 441131"/>
                  <a:gd name="connsiteY1" fmla="*/ 83059 h 83616"/>
                  <a:gd name="connsiteX2" fmla="*/ 96454 w 441131"/>
                  <a:gd name="connsiteY2" fmla="*/ 61700 h 83616"/>
                  <a:gd name="connsiteX3" fmla="*/ 129984 w 441131"/>
                  <a:gd name="connsiteY3" fmla="*/ 37489 h 83616"/>
                  <a:gd name="connsiteX4" fmla="*/ 410 w 441131"/>
                  <a:gd name="connsiteY4" fmla="*/ 34948 h 83616"/>
                  <a:gd name="connsiteX5" fmla="*/ 0 w 441131"/>
                  <a:gd name="connsiteY5" fmla="*/ 26375 h 83616"/>
                  <a:gd name="connsiteX6" fmla="*/ 124899 w 441131"/>
                  <a:gd name="connsiteY6" fmla="*/ 12360 h 83616"/>
                  <a:gd name="connsiteX7" fmla="*/ 225914 w 441131"/>
                  <a:gd name="connsiteY7" fmla="*/ 10934 h 83616"/>
                  <a:gd name="connsiteX8" fmla="*/ 236642 w 441131"/>
                  <a:gd name="connsiteY8" fmla="*/ 31785 h 83616"/>
                  <a:gd name="connsiteX9" fmla="*/ 268301 w 441131"/>
                  <a:gd name="connsiteY9" fmla="*/ 14934 h 83616"/>
                  <a:gd name="connsiteX10" fmla="*/ 271893 w 441131"/>
                  <a:gd name="connsiteY10" fmla="*/ 13573 h 83616"/>
                  <a:gd name="connsiteX11" fmla="*/ 328273 w 441131"/>
                  <a:gd name="connsiteY11" fmla="*/ 377 h 83616"/>
                  <a:gd name="connsiteX12" fmla="*/ 334113 w 441131"/>
                  <a:gd name="connsiteY12" fmla="*/ 246 h 83616"/>
                  <a:gd name="connsiteX13" fmla="*/ 441131 w 441131"/>
                  <a:gd name="connsiteY13" fmla="*/ 20408 h 83616"/>
                  <a:gd name="connsiteX14" fmla="*/ 405978 w 441131"/>
                  <a:gd name="connsiteY14" fmla="*/ 37899 h 83616"/>
                  <a:gd name="connsiteX15" fmla="*/ 401352 w 441131"/>
                  <a:gd name="connsiteY15" fmla="*/ 39325 h 83616"/>
                  <a:gd name="connsiteX16" fmla="*/ 318037 w 441131"/>
                  <a:gd name="connsiteY16" fmla="*/ 50291 h 83616"/>
                  <a:gd name="connsiteX17" fmla="*/ 262527 w 441131"/>
                  <a:gd name="connsiteY17" fmla="*/ 55701 h 83616"/>
                  <a:gd name="connsiteX18" fmla="*/ 253456 w 441131"/>
                  <a:gd name="connsiteY18" fmla="*/ 69486 h 83616"/>
                  <a:gd name="connsiteX19" fmla="*/ 178096 w 441131"/>
                  <a:gd name="connsiteY19" fmla="*/ 83370 h 83616"/>
                  <a:gd name="connsiteX20" fmla="*/ 175538 w 441131"/>
                  <a:gd name="connsiteY20" fmla="*/ 83616 h 83616"/>
                  <a:gd name="connsiteX21" fmla="*/ 115893 w 441131"/>
                  <a:gd name="connsiteY21" fmla="*/ 58274 h 83616"/>
                  <a:gd name="connsiteX22" fmla="*/ 174045 w 441131"/>
                  <a:gd name="connsiteY22" fmla="*/ 74781 h 83616"/>
                  <a:gd name="connsiteX23" fmla="*/ 176571 w 441131"/>
                  <a:gd name="connsiteY23" fmla="*/ 74912 h 83616"/>
                  <a:gd name="connsiteX24" fmla="*/ 248305 w 441131"/>
                  <a:gd name="connsiteY24" fmla="*/ 61684 h 83616"/>
                  <a:gd name="connsiteX25" fmla="*/ 257622 w 441131"/>
                  <a:gd name="connsiteY25" fmla="*/ 47521 h 83616"/>
                  <a:gd name="connsiteX26" fmla="*/ 317086 w 441131"/>
                  <a:gd name="connsiteY26" fmla="*/ 41718 h 83616"/>
                  <a:gd name="connsiteX27" fmla="*/ 400253 w 441131"/>
                  <a:gd name="connsiteY27" fmla="*/ 30768 h 83616"/>
                  <a:gd name="connsiteX28" fmla="*/ 402155 w 441131"/>
                  <a:gd name="connsiteY28" fmla="*/ 30195 h 83616"/>
                  <a:gd name="connsiteX29" fmla="*/ 414377 w 441131"/>
                  <a:gd name="connsiteY29" fmla="*/ 24113 h 83616"/>
                  <a:gd name="connsiteX30" fmla="*/ 332538 w 441131"/>
                  <a:gd name="connsiteY30" fmla="*/ 8688 h 83616"/>
                  <a:gd name="connsiteX31" fmla="*/ 330257 w 441131"/>
                  <a:gd name="connsiteY31" fmla="*/ 8737 h 83616"/>
                  <a:gd name="connsiteX32" fmla="*/ 273861 w 441131"/>
                  <a:gd name="connsiteY32" fmla="*/ 21933 h 83616"/>
                  <a:gd name="connsiteX33" fmla="*/ 272353 w 441131"/>
                  <a:gd name="connsiteY33" fmla="*/ 22507 h 83616"/>
                  <a:gd name="connsiteX34" fmla="*/ 233000 w 441131"/>
                  <a:gd name="connsiteY34" fmla="*/ 43456 h 83616"/>
                  <a:gd name="connsiteX35" fmla="*/ 220729 w 441131"/>
                  <a:gd name="connsiteY35" fmla="*/ 19589 h 83616"/>
                  <a:gd name="connsiteX36" fmla="*/ 125112 w 441131"/>
                  <a:gd name="connsiteY36" fmla="*/ 20949 h 83616"/>
                  <a:gd name="connsiteX37" fmla="*/ 65845 w 441131"/>
                  <a:gd name="connsiteY37" fmla="*/ 27621 h 83616"/>
                  <a:gd name="connsiteX38" fmla="*/ 155885 w 441131"/>
                  <a:gd name="connsiteY38" fmla="*/ 29391 h 83616"/>
                  <a:gd name="connsiteX39" fmla="*/ 115893 w 441131"/>
                  <a:gd name="connsiteY39" fmla="*/ 58274 h 8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41131" h="83616">
                    <a:moveTo>
                      <a:pt x="175570" y="83600"/>
                    </a:moveTo>
                    <a:cubicBezTo>
                      <a:pt x="174274" y="83600"/>
                      <a:pt x="172962" y="83420"/>
                      <a:pt x="171682" y="83059"/>
                    </a:cubicBezTo>
                    <a:lnTo>
                      <a:pt x="96454" y="61700"/>
                    </a:lnTo>
                    <a:lnTo>
                      <a:pt x="129984" y="37489"/>
                    </a:lnTo>
                    <a:lnTo>
                      <a:pt x="410" y="34948"/>
                    </a:lnTo>
                    <a:lnTo>
                      <a:pt x="0" y="26375"/>
                    </a:lnTo>
                    <a:lnTo>
                      <a:pt x="124899" y="12360"/>
                    </a:lnTo>
                    <a:lnTo>
                      <a:pt x="225914" y="10934"/>
                    </a:lnTo>
                    <a:lnTo>
                      <a:pt x="236642" y="31785"/>
                    </a:lnTo>
                    <a:lnTo>
                      <a:pt x="268301" y="14934"/>
                    </a:lnTo>
                    <a:cubicBezTo>
                      <a:pt x="269465" y="14311"/>
                      <a:pt x="270663" y="13852"/>
                      <a:pt x="271893" y="13573"/>
                    </a:cubicBezTo>
                    <a:lnTo>
                      <a:pt x="328273" y="377"/>
                    </a:lnTo>
                    <a:cubicBezTo>
                      <a:pt x="330192" y="-65"/>
                      <a:pt x="332161" y="-131"/>
                      <a:pt x="334113" y="246"/>
                    </a:cubicBezTo>
                    <a:lnTo>
                      <a:pt x="441131" y="20408"/>
                    </a:lnTo>
                    <a:lnTo>
                      <a:pt x="405978" y="37899"/>
                    </a:lnTo>
                    <a:cubicBezTo>
                      <a:pt x="404518" y="38636"/>
                      <a:pt x="402959" y="39112"/>
                      <a:pt x="401352" y="39325"/>
                    </a:cubicBezTo>
                    <a:lnTo>
                      <a:pt x="318037" y="50291"/>
                    </a:lnTo>
                    <a:lnTo>
                      <a:pt x="262527" y="55701"/>
                    </a:lnTo>
                    <a:lnTo>
                      <a:pt x="253456" y="69486"/>
                    </a:lnTo>
                    <a:lnTo>
                      <a:pt x="178096" y="83370"/>
                    </a:lnTo>
                    <a:cubicBezTo>
                      <a:pt x="177260" y="83534"/>
                      <a:pt x="176407" y="83616"/>
                      <a:pt x="175538" y="83616"/>
                    </a:cubicBezTo>
                    <a:close/>
                    <a:moveTo>
                      <a:pt x="115893" y="58274"/>
                    </a:moveTo>
                    <a:lnTo>
                      <a:pt x="174045" y="74781"/>
                    </a:lnTo>
                    <a:cubicBezTo>
                      <a:pt x="174881" y="75043"/>
                      <a:pt x="175767" y="75060"/>
                      <a:pt x="176571" y="74912"/>
                    </a:cubicBezTo>
                    <a:lnTo>
                      <a:pt x="248305" y="61684"/>
                    </a:lnTo>
                    <a:lnTo>
                      <a:pt x="257622" y="47521"/>
                    </a:lnTo>
                    <a:lnTo>
                      <a:pt x="317086" y="41718"/>
                    </a:lnTo>
                    <a:lnTo>
                      <a:pt x="400253" y="30768"/>
                    </a:lnTo>
                    <a:cubicBezTo>
                      <a:pt x="400893" y="30686"/>
                      <a:pt x="401548" y="30490"/>
                      <a:pt x="402155" y="30195"/>
                    </a:cubicBezTo>
                    <a:lnTo>
                      <a:pt x="414377" y="24113"/>
                    </a:lnTo>
                    <a:lnTo>
                      <a:pt x="332538" y="8688"/>
                    </a:lnTo>
                    <a:cubicBezTo>
                      <a:pt x="331734" y="8541"/>
                      <a:pt x="330996" y="8557"/>
                      <a:pt x="330257" y="8737"/>
                    </a:cubicBezTo>
                    <a:lnTo>
                      <a:pt x="273861" y="21933"/>
                    </a:lnTo>
                    <a:cubicBezTo>
                      <a:pt x="273353" y="22048"/>
                      <a:pt x="272861" y="22244"/>
                      <a:pt x="272353" y="22507"/>
                    </a:cubicBezTo>
                    <a:lnTo>
                      <a:pt x="233000" y="43456"/>
                    </a:lnTo>
                    <a:lnTo>
                      <a:pt x="220729" y="19589"/>
                    </a:lnTo>
                    <a:lnTo>
                      <a:pt x="125112" y="20949"/>
                    </a:lnTo>
                    <a:lnTo>
                      <a:pt x="65845" y="27621"/>
                    </a:lnTo>
                    <a:lnTo>
                      <a:pt x="155885" y="29391"/>
                    </a:lnTo>
                    <a:lnTo>
                      <a:pt x="115893" y="5827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48" name="Graphic 9">
              <a:extLst>
                <a:ext uri="{FF2B5EF4-FFF2-40B4-BE49-F238E27FC236}">
                  <a16:creationId xmlns:a16="http://schemas.microsoft.com/office/drawing/2014/main" id="{A05966C1-F730-48D3-DA12-C4212B2AF88F}"/>
                </a:ext>
              </a:extLst>
            </p:cNvPr>
            <p:cNvGrpSpPr/>
            <p:nvPr/>
          </p:nvGrpSpPr>
          <p:grpSpPr>
            <a:xfrm>
              <a:off x="14089864" y="2580096"/>
              <a:ext cx="592916" cy="215174"/>
              <a:chOff x="14089864" y="2580096"/>
              <a:chExt cx="592916" cy="215174"/>
            </a:xfrm>
            <a:grpFill/>
          </p:grpSpPr>
          <p:sp>
            <p:nvSpPr>
              <p:cNvPr id="1489" name="Freeform 1488">
                <a:extLst>
                  <a:ext uri="{FF2B5EF4-FFF2-40B4-BE49-F238E27FC236}">
                    <a16:creationId xmlns:a16="http://schemas.microsoft.com/office/drawing/2014/main" id="{63F3E45C-BC08-F672-D573-FD509386977A}"/>
                  </a:ext>
                </a:extLst>
              </p:cNvPr>
              <p:cNvSpPr/>
              <p:nvPr/>
            </p:nvSpPr>
            <p:spPr>
              <a:xfrm>
                <a:off x="14106760" y="2584439"/>
                <a:ext cx="571614" cy="206531"/>
              </a:xfrm>
              <a:custGeom>
                <a:avLst/>
                <a:gdLst>
                  <a:gd name="connsiteX0" fmla="*/ 549200 w 571614"/>
                  <a:gd name="connsiteY0" fmla="*/ 196128 h 206531"/>
                  <a:gd name="connsiteX1" fmla="*/ 421249 w 571614"/>
                  <a:gd name="connsiteY1" fmla="*/ 206504 h 206531"/>
                  <a:gd name="connsiteX2" fmla="*/ 419281 w 571614"/>
                  <a:gd name="connsiteY2" fmla="*/ 206455 h 206531"/>
                  <a:gd name="connsiteX3" fmla="*/ 241955 w 571614"/>
                  <a:gd name="connsiteY3" fmla="*/ 182949 h 206531"/>
                  <a:gd name="connsiteX4" fmla="*/ 240315 w 571614"/>
                  <a:gd name="connsiteY4" fmla="*/ 182604 h 206531"/>
                  <a:gd name="connsiteX5" fmla="*/ 138776 w 571614"/>
                  <a:gd name="connsiteY5" fmla="*/ 151705 h 206531"/>
                  <a:gd name="connsiteX6" fmla="*/ 133036 w 571614"/>
                  <a:gd name="connsiteY6" fmla="*/ 147706 h 206531"/>
                  <a:gd name="connsiteX7" fmla="*/ 90058 w 571614"/>
                  <a:gd name="connsiteY7" fmla="*/ 95513 h 206531"/>
                  <a:gd name="connsiteX8" fmla="*/ 83332 w 571614"/>
                  <a:gd name="connsiteY8" fmla="*/ 91251 h 206531"/>
                  <a:gd name="connsiteX9" fmla="*/ 0 w 571614"/>
                  <a:gd name="connsiteY9" fmla="*/ 75236 h 206531"/>
                  <a:gd name="connsiteX10" fmla="*/ 164365 w 571614"/>
                  <a:gd name="connsiteY10" fmla="*/ 19634 h 206531"/>
                  <a:gd name="connsiteX11" fmla="*/ 166169 w 571614"/>
                  <a:gd name="connsiteY11" fmla="*/ 19208 h 206531"/>
                  <a:gd name="connsiteX12" fmla="*/ 300846 w 571614"/>
                  <a:gd name="connsiteY12" fmla="*/ 95 h 206531"/>
                  <a:gd name="connsiteX13" fmla="*/ 305438 w 571614"/>
                  <a:gd name="connsiteY13" fmla="*/ 521 h 206531"/>
                  <a:gd name="connsiteX14" fmla="*/ 426335 w 571614"/>
                  <a:gd name="connsiteY14" fmla="*/ 41387 h 206531"/>
                  <a:gd name="connsiteX15" fmla="*/ 427975 w 571614"/>
                  <a:gd name="connsiteY15" fmla="*/ 42124 h 206531"/>
                  <a:gd name="connsiteX16" fmla="*/ 563797 w 571614"/>
                  <a:gd name="connsiteY16" fmla="*/ 115757 h 206531"/>
                  <a:gd name="connsiteX17" fmla="*/ 571180 w 571614"/>
                  <a:gd name="connsiteY17" fmla="*/ 135248 h 206531"/>
                  <a:gd name="connsiteX18" fmla="*/ 560517 w 571614"/>
                  <a:gd name="connsiteY18" fmla="*/ 184244 h 206531"/>
                  <a:gd name="connsiteX19" fmla="*/ 549200 w 571614"/>
                  <a:gd name="connsiteY19" fmla="*/ 196128 h 2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614" h="206531">
                    <a:moveTo>
                      <a:pt x="549200" y="196128"/>
                    </a:moveTo>
                    <a:lnTo>
                      <a:pt x="421249" y="206504"/>
                    </a:lnTo>
                    <a:cubicBezTo>
                      <a:pt x="420592" y="206553"/>
                      <a:pt x="419938" y="206537"/>
                      <a:pt x="419281" y="206455"/>
                    </a:cubicBezTo>
                    <a:lnTo>
                      <a:pt x="241955" y="182949"/>
                    </a:lnTo>
                    <a:cubicBezTo>
                      <a:pt x="241464" y="182883"/>
                      <a:pt x="240808" y="182752"/>
                      <a:pt x="240315" y="182604"/>
                    </a:cubicBezTo>
                    <a:lnTo>
                      <a:pt x="138776" y="151705"/>
                    </a:lnTo>
                    <a:cubicBezTo>
                      <a:pt x="136644" y="151050"/>
                      <a:pt x="134675" y="149673"/>
                      <a:pt x="133036" y="147706"/>
                    </a:cubicBezTo>
                    <a:lnTo>
                      <a:pt x="90058" y="95513"/>
                    </a:lnTo>
                    <a:cubicBezTo>
                      <a:pt x="88251" y="93235"/>
                      <a:pt x="85793" y="91743"/>
                      <a:pt x="83332" y="91251"/>
                    </a:cubicBezTo>
                    <a:lnTo>
                      <a:pt x="0" y="75236"/>
                    </a:lnTo>
                    <a:lnTo>
                      <a:pt x="164365" y="19634"/>
                    </a:lnTo>
                    <a:cubicBezTo>
                      <a:pt x="165022" y="19438"/>
                      <a:pt x="165679" y="19290"/>
                      <a:pt x="166169" y="19208"/>
                    </a:cubicBezTo>
                    <a:lnTo>
                      <a:pt x="300846" y="95"/>
                    </a:lnTo>
                    <a:cubicBezTo>
                      <a:pt x="302322" y="-118"/>
                      <a:pt x="303962" y="29"/>
                      <a:pt x="305438" y="521"/>
                    </a:cubicBezTo>
                    <a:lnTo>
                      <a:pt x="426335" y="41387"/>
                    </a:lnTo>
                    <a:cubicBezTo>
                      <a:pt x="426826" y="41583"/>
                      <a:pt x="427483" y="41829"/>
                      <a:pt x="427975" y="42124"/>
                    </a:cubicBezTo>
                    <a:lnTo>
                      <a:pt x="563797" y="115757"/>
                    </a:lnTo>
                    <a:cubicBezTo>
                      <a:pt x="569704" y="118938"/>
                      <a:pt x="572820" y="127297"/>
                      <a:pt x="571180" y="135248"/>
                    </a:cubicBezTo>
                    <a:lnTo>
                      <a:pt x="560517" y="184244"/>
                    </a:lnTo>
                    <a:cubicBezTo>
                      <a:pt x="559042" y="190932"/>
                      <a:pt x="554448" y="195685"/>
                      <a:pt x="549200" y="196128"/>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90" name="Freeform 1489">
                <a:extLst>
                  <a:ext uri="{FF2B5EF4-FFF2-40B4-BE49-F238E27FC236}">
                    <a16:creationId xmlns:a16="http://schemas.microsoft.com/office/drawing/2014/main" id="{77FE932C-726A-C135-1695-C88B258E9991}"/>
                  </a:ext>
                </a:extLst>
              </p:cNvPr>
              <p:cNvSpPr/>
              <p:nvPr/>
            </p:nvSpPr>
            <p:spPr>
              <a:xfrm>
                <a:off x="14089864" y="2580096"/>
                <a:ext cx="592916" cy="215174"/>
              </a:xfrm>
              <a:custGeom>
                <a:avLst/>
                <a:gdLst>
                  <a:gd name="connsiteX0" fmla="*/ 437489 w 592916"/>
                  <a:gd name="connsiteY0" fmla="*/ 215174 h 215174"/>
                  <a:gd name="connsiteX1" fmla="*/ 435520 w 592916"/>
                  <a:gd name="connsiteY1" fmla="*/ 215043 h 215174"/>
                  <a:gd name="connsiteX2" fmla="*/ 258197 w 592916"/>
                  <a:gd name="connsiteY2" fmla="*/ 191537 h 215174"/>
                  <a:gd name="connsiteX3" fmla="*/ 255900 w 592916"/>
                  <a:gd name="connsiteY3" fmla="*/ 191029 h 215174"/>
                  <a:gd name="connsiteX4" fmla="*/ 154359 w 592916"/>
                  <a:gd name="connsiteY4" fmla="*/ 160129 h 215174"/>
                  <a:gd name="connsiteX5" fmla="*/ 146650 w 592916"/>
                  <a:gd name="connsiteY5" fmla="*/ 154753 h 215174"/>
                  <a:gd name="connsiteX6" fmla="*/ 103672 w 592916"/>
                  <a:gd name="connsiteY6" fmla="*/ 102560 h 215174"/>
                  <a:gd name="connsiteX7" fmla="*/ 99407 w 592916"/>
                  <a:gd name="connsiteY7" fmla="*/ 99790 h 215174"/>
                  <a:gd name="connsiteX8" fmla="*/ 0 w 592916"/>
                  <a:gd name="connsiteY8" fmla="*/ 80693 h 215174"/>
                  <a:gd name="connsiteX9" fmla="*/ 179950 w 592916"/>
                  <a:gd name="connsiteY9" fmla="*/ 19862 h 215174"/>
                  <a:gd name="connsiteX10" fmla="*/ 182575 w 592916"/>
                  <a:gd name="connsiteY10" fmla="*/ 19256 h 215174"/>
                  <a:gd name="connsiteX11" fmla="*/ 317086 w 592916"/>
                  <a:gd name="connsiteY11" fmla="*/ 143 h 215174"/>
                  <a:gd name="connsiteX12" fmla="*/ 323647 w 592916"/>
                  <a:gd name="connsiteY12" fmla="*/ 749 h 215174"/>
                  <a:gd name="connsiteX13" fmla="*/ 444708 w 592916"/>
                  <a:gd name="connsiteY13" fmla="*/ 41631 h 215174"/>
                  <a:gd name="connsiteX14" fmla="*/ 447004 w 592916"/>
                  <a:gd name="connsiteY14" fmla="*/ 42647 h 215174"/>
                  <a:gd name="connsiteX15" fmla="*/ 582826 w 592916"/>
                  <a:gd name="connsiteY15" fmla="*/ 116297 h 215174"/>
                  <a:gd name="connsiteX16" fmla="*/ 592342 w 592916"/>
                  <a:gd name="connsiteY16" fmla="*/ 140459 h 215174"/>
                  <a:gd name="connsiteX17" fmla="*/ 581679 w 592916"/>
                  <a:gd name="connsiteY17" fmla="*/ 189471 h 215174"/>
                  <a:gd name="connsiteX18" fmla="*/ 566422 w 592916"/>
                  <a:gd name="connsiteY18" fmla="*/ 204716 h 215174"/>
                  <a:gd name="connsiteX19" fmla="*/ 438638 w 592916"/>
                  <a:gd name="connsiteY19" fmla="*/ 215092 h 215174"/>
                  <a:gd name="connsiteX20" fmla="*/ 437489 w 592916"/>
                  <a:gd name="connsiteY20" fmla="*/ 215125 h 215174"/>
                  <a:gd name="connsiteX21" fmla="*/ 33628 w 592916"/>
                  <a:gd name="connsiteY21" fmla="*/ 78431 h 215174"/>
                  <a:gd name="connsiteX22" fmla="*/ 101047 w 592916"/>
                  <a:gd name="connsiteY22" fmla="*/ 91365 h 215174"/>
                  <a:gd name="connsiteX23" fmla="*/ 110398 w 592916"/>
                  <a:gd name="connsiteY23" fmla="*/ 97118 h 215174"/>
                  <a:gd name="connsiteX24" fmla="*/ 153212 w 592916"/>
                  <a:gd name="connsiteY24" fmla="*/ 149311 h 215174"/>
                  <a:gd name="connsiteX25" fmla="*/ 156820 w 592916"/>
                  <a:gd name="connsiteY25" fmla="*/ 151917 h 215174"/>
                  <a:gd name="connsiteX26" fmla="*/ 258525 w 592916"/>
                  <a:gd name="connsiteY26" fmla="*/ 182816 h 215174"/>
                  <a:gd name="connsiteX27" fmla="*/ 436670 w 592916"/>
                  <a:gd name="connsiteY27" fmla="*/ 206519 h 215174"/>
                  <a:gd name="connsiteX28" fmla="*/ 437981 w 592916"/>
                  <a:gd name="connsiteY28" fmla="*/ 206552 h 215174"/>
                  <a:gd name="connsiteX29" fmla="*/ 565768 w 592916"/>
                  <a:gd name="connsiteY29" fmla="*/ 196192 h 215174"/>
                  <a:gd name="connsiteX30" fmla="*/ 573149 w 592916"/>
                  <a:gd name="connsiteY30" fmla="*/ 187685 h 215174"/>
                  <a:gd name="connsiteX31" fmla="*/ 583811 w 592916"/>
                  <a:gd name="connsiteY31" fmla="*/ 138672 h 215174"/>
                  <a:gd name="connsiteX32" fmla="*/ 578725 w 592916"/>
                  <a:gd name="connsiteY32" fmla="*/ 123887 h 215174"/>
                  <a:gd name="connsiteX33" fmla="*/ 442903 w 592916"/>
                  <a:gd name="connsiteY33" fmla="*/ 50253 h 215174"/>
                  <a:gd name="connsiteX34" fmla="*/ 441918 w 592916"/>
                  <a:gd name="connsiteY34" fmla="*/ 49827 h 215174"/>
                  <a:gd name="connsiteX35" fmla="*/ 320858 w 592916"/>
                  <a:gd name="connsiteY35" fmla="*/ 8945 h 215174"/>
                  <a:gd name="connsiteX36" fmla="*/ 318397 w 592916"/>
                  <a:gd name="connsiteY36" fmla="*/ 8699 h 215174"/>
                  <a:gd name="connsiteX37" fmla="*/ 183723 w 592916"/>
                  <a:gd name="connsiteY37" fmla="*/ 27813 h 215174"/>
                  <a:gd name="connsiteX38" fmla="*/ 33628 w 592916"/>
                  <a:gd name="connsiteY38" fmla="*/ 78448 h 21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2916" h="215174">
                    <a:moveTo>
                      <a:pt x="437489" y="215174"/>
                    </a:moveTo>
                    <a:cubicBezTo>
                      <a:pt x="436834" y="215174"/>
                      <a:pt x="436177" y="215141"/>
                      <a:pt x="435520" y="215043"/>
                    </a:cubicBezTo>
                    <a:lnTo>
                      <a:pt x="258197" y="191537"/>
                    </a:lnTo>
                    <a:cubicBezTo>
                      <a:pt x="257376" y="191422"/>
                      <a:pt x="256719" y="191258"/>
                      <a:pt x="255900" y="191029"/>
                    </a:cubicBezTo>
                    <a:lnTo>
                      <a:pt x="154359" y="160129"/>
                    </a:lnTo>
                    <a:cubicBezTo>
                      <a:pt x="151408" y="159228"/>
                      <a:pt x="148783" y="157359"/>
                      <a:pt x="146650" y="154753"/>
                    </a:cubicBezTo>
                    <a:lnTo>
                      <a:pt x="103672" y="102560"/>
                    </a:lnTo>
                    <a:cubicBezTo>
                      <a:pt x="102525" y="101052"/>
                      <a:pt x="100883" y="100085"/>
                      <a:pt x="99407" y="99790"/>
                    </a:cubicBezTo>
                    <a:lnTo>
                      <a:pt x="0" y="80693"/>
                    </a:lnTo>
                    <a:lnTo>
                      <a:pt x="179950" y="19862"/>
                    </a:lnTo>
                    <a:cubicBezTo>
                      <a:pt x="180771" y="19567"/>
                      <a:pt x="181754" y="19371"/>
                      <a:pt x="182575" y="19256"/>
                    </a:cubicBezTo>
                    <a:lnTo>
                      <a:pt x="317086" y="143"/>
                    </a:lnTo>
                    <a:cubicBezTo>
                      <a:pt x="319382" y="-169"/>
                      <a:pt x="321515" y="28"/>
                      <a:pt x="323647" y="749"/>
                    </a:cubicBezTo>
                    <a:lnTo>
                      <a:pt x="444708" y="41631"/>
                    </a:lnTo>
                    <a:cubicBezTo>
                      <a:pt x="445362" y="41893"/>
                      <a:pt x="446183" y="42221"/>
                      <a:pt x="447004" y="42647"/>
                    </a:cubicBezTo>
                    <a:lnTo>
                      <a:pt x="582826" y="116297"/>
                    </a:lnTo>
                    <a:cubicBezTo>
                      <a:pt x="590538" y="120411"/>
                      <a:pt x="594474" y="130575"/>
                      <a:pt x="592342" y="140459"/>
                    </a:cubicBezTo>
                    <a:lnTo>
                      <a:pt x="581679" y="189471"/>
                    </a:lnTo>
                    <a:cubicBezTo>
                      <a:pt x="579875" y="197995"/>
                      <a:pt x="573641" y="204142"/>
                      <a:pt x="566422" y="204716"/>
                    </a:cubicBezTo>
                    <a:lnTo>
                      <a:pt x="438638" y="215092"/>
                    </a:lnTo>
                    <a:cubicBezTo>
                      <a:pt x="438310" y="215125"/>
                      <a:pt x="437817" y="215125"/>
                      <a:pt x="437489" y="215125"/>
                    </a:cubicBezTo>
                    <a:close/>
                    <a:moveTo>
                      <a:pt x="33628" y="78431"/>
                    </a:moveTo>
                    <a:lnTo>
                      <a:pt x="101047" y="91365"/>
                    </a:lnTo>
                    <a:cubicBezTo>
                      <a:pt x="104493" y="92053"/>
                      <a:pt x="107773" y="94037"/>
                      <a:pt x="110398" y="97118"/>
                    </a:cubicBezTo>
                    <a:lnTo>
                      <a:pt x="153212" y="149311"/>
                    </a:lnTo>
                    <a:cubicBezTo>
                      <a:pt x="154359" y="150622"/>
                      <a:pt x="155509" y="151524"/>
                      <a:pt x="156820" y="151917"/>
                    </a:cubicBezTo>
                    <a:lnTo>
                      <a:pt x="258525" y="182816"/>
                    </a:lnTo>
                    <a:lnTo>
                      <a:pt x="436670" y="206519"/>
                    </a:lnTo>
                    <a:cubicBezTo>
                      <a:pt x="436998" y="206568"/>
                      <a:pt x="437489" y="206601"/>
                      <a:pt x="437981" y="206552"/>
                    </a:cubicBezTo>
                    <a:lnTo>
                      <a:pt x="565768" y="196192"/>
                    </a:lnTo>
                    <a:cubicBezTo>
                      <a:pt x="569048" y="195913"/>
                      <a:pt x="572165" y="192405"/>
                      <a:pt x="573149" y="187685"/>
                    </a:cubicBezTo>
                    <a:lnTo>
                      <a:pt x="583811" y="138672"/>
                    </a:lnTo>
                    <a:cubicBezTo>
                      <a:pt x="585123" y="132656"/>
                      <a:pt x="582826" y="126149"/>
                      <a:pt x="578725" y="123887"/>
                    </a:cubicBezTo>
                    <a:lnTo>
                      <a:pt x="442903" y="50253"/>
                    </a:lnTo>
                    <a:cubicBezTo>
                      <a:pt x="442575" y="50089"/>
                      <a:pt x="442247" y="49942"/>
                      <a:pt x="441918" y="49827"/>
                    </a:cubicBezTo>
                    <a:lnTo>
                      <a:pt x="320858" y="8945"/>
                    </a:lnTo>
                    <a:cubicBezTo>
                      <a:pt x="320039" y="8667"/>
                      <a:pt x="319218" y="8552"/>
                      <a:pt x="318397" y="8699"/>
                    </a:cubicBezTo>
                    <a:lnTo>
                      <a:pt x="183723" y="27813"/>
                    </a:lnTo>
                    <a:lnTo>
                      <a:pt x="33628" y="78448"/>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1449" name="Freeform 1448">
              <a:extLst>
                <a:ext uri="{FF2B5EF4-FFF2-40B4-BE49-F238E27FC236}">
                  <a16:creationId xmlns:a16="http://schemas.microsoft.com/office/drawing/2014/main" id="{C18673B6-1675-62EE-EB2C-71B4E264DFA7}"/>
                </a:ext>
              </a:extLst>
            </p:cNvPr>
            <p:cNvSpPr/>
            <p:nvPr/>
          </p:nvSpPr>
          <p:spPr>
            <a:xfrm>
              <a:off x="9597570" y="3495860"/>
              <a:ext cx="700381" cy="859640"/>
            </a:xfrm>
            <a:custGeom>
              <a:avLst/>
              <a:gdLst>
                <a:gd name="connsiteX0" fmla="*/ 155951 w 700381"/>
                <a:gd name="connsiteY0" fmla="*/ 859542 h 859640"/>
                <a:gd name="connsiteX1" fmla="*/ 143960 w 700381"/>
                <a:gd name="connsiteY1" fmla="*/ 853543 h 859640"/>
                <a:gd name="connsiteX2" fmla="*/ 113547 w 700381"/>
                <a:gd name="connsiteY2" fmla="*/ 816546 h 859640"/>
                <a:gd name="connsiteX3" fmla="*/ 110611 w 700381"/>
                <a:gd name="connsiteY3" fmla="*/ 814218 h 859640"/>
                <a:gd name="connsiteX4" fmla="*/ 61711 w 700381"/>
                <a:gd name="connsiteY4" fmla="*/ 792171 h 859640"/>
                <a:gd name="connsiteX5" fmla="*/ 51066 w 700381"/>
                <a:gd name="connsiteY5" fmla="*/ 768599 h 859640"/>
                <a:gd name="connsiteX6" fmla="*/ 61400 w 700381"/>
                <a:gd name="connsiteY6" fmla="*/ 707801 h 859640"/>
                <a:gd name="connsiteX7" fmla="*/ 60366 w 700381"/>
                <a:gd name="connsiteY7" fmla="*/ 698736 h 859640"/>
                <a:gd name="connsiteX8" fmla="*/ 34875 w 700381"/>
                <a:gd name="connsiteY8" fmla="*/ 640019 h 859640"/>
                <a:gd name="connsiteX9" fmla="*/ 36613 w 700381"/>
                <a:gd name="connsiteY9" fmla="*/ 617365 h 859640"/>
                <a:gd name="connsiteX10" fmla="*/ 62023 w 700381"/>
                <a:gd name="connsiteY10" fmla="*/ 578729 h 859640"/>
                <a:gd name="connsiteX11" fmla="*/ 65140 w 700381"/>
                <a:gd name="connsiteY11" fmla="*/ 575090 h 859640"/>
                <a:gd name="connsiteX12" fmla="*/ 120387 w 700381"/>
                <a:gd name="connsiteY12" fmla="*/ 525340 h 859640"/>
                <a:gd name="connsiteX13" fmla="*/ 122750 w 700381"/>
                <a:gd name="connsiteY13" fmla="*/ 523537 h 859640"/>
                <a:gd name="connsiteX14" fmla="*/ 265644 w 700381"/>
                <a:gd name="connsiteY14" fmla="*/ 435217 h 859640"/>
                <a:gd name="connsiteX15" fmla="*/ 268186 w 700381"/>
                <a:gd name="connsiteY15" fmla="*/ 433954 h 859640"/>
                <a:gd name="connsiteX16" fmla="*/ 299271 w 700381"/>
                <a:gd name="connsiteY16" fmla="*/ 422005 h 859640"/>
                <a:gd name="connsiteX17" fmla="*/ 305242 w 700381"/>
                <a:gd name="connsiteY17" fmla="*/ 407153 h 859640"/>
                <a:gd name="connsiteX18" fmla="*/ 303044 w 700381"/>
                <a:gd name="connsiteY18" fmla="*/ 396056 h 859640"/>
                <a:gd name="connsiteX19" fmla="*/ 297352 w 700381"/>
                <a:gd name="connsiteY19" fmla="*/ 387729 h 859640"/>
                <a:gd name="connsiteX20" fmla="*/ 217646 w 700381"/>
                <a:gd name="connsiteY20" fmla="*/ 352912 h 859640"/>
                <a:gd name="connsiteX21" fmla="*/ 210100 w 700381"/>
                <a:gd name="connsiteY21" fmla="*/ 346273 h 859640"/>
                <a:gd name="connsiteX22" fmla="*/ 194517 w 700381"/>
                <a:gd name="connsiteY22" fmla="*/ 322062 h 859640"/>
                <a:gd name="connsiteX23" fmla="*/ 190924 w 700381"/>
                <a:gd name="connsiteY23" fmla="*/ 309752 h 859640"/>
                <a:gd name="connsiteX24" fmla="*/ 188923 w 700381"/>
                <a:gd name="connsiteY24" fmla="*/ 198679 h 859640"/>
                <a:gd name="connsiteX25" fmla="*/ 183542 w 700381"/>
                <a:gd name="connsiteY25" fmla="*/ 187762 h 859640"/>
                <a:gd name="connsiteX26" fmla="*/ 92485 w 700381"/>
                <a:gd name="connsiteY26" fmla="*/ 136241 h 859640"/>
                <a:gd name="connsiteX27" fmla="*/ 0 w 700381"/>
                <a:gd name="connsiteY27" fmla="*/ 92130 h 859640"/>
                <a:gd name="connsiteX28" fmla="*/ 40747 w 700381"/>
                <a:gd name="connsiteY28" fmla="*/ 68804 h 859640"/>
                <a:gd name="connsiteX29" fmla="*/ 55987 w 700381"/>
                <a:gd name="connsiteY29" fmla="*/ 69263 h 859640"/>
                <a:gd name="connsiteX30" fmla="*/ 116664 w 700381"/>
                <a:gd name="connsiteY30" fmla="*/ 108654 h 859640"/>
                <a:gd name="connsiteX31" fmla="*/ 120256 w 700381"/>
                <a:gd name="connsiteY31" fmla="*/ 109686 h 859640"/>
                <a:gd name="connsiteX32" fmla="*/ 200373 w 700381"/>
                <a:gd name="connsiteY32" fmla="*/ 105736 h 859640"/>
                <a:gd name="connsiteX33" fmla="*/ 204949 w 700381"/>
                <a:gd name="connsiteY33" fmla="*/ 106260 h 859640"/>
                <a:gd name="connsiteX34" fmla="*/ 268103 w 700381"/>
                <a:gd name="connsiteY34" fmla="*/ 124177 h 859640"/>
                <a:gd name="connsiteX35" fmla="*/ 272779 w 700381"/>
                <a:gd name="connsiteY35" fmla="*/ 123472 h 859640"/>
                <a:gd name="connsiteX36" fmla="*/ 325485 w 700381"/>
                <a:gd name="connsiteY36" fmla="*/ 91409 h 859640"/>
                <a:gd name="connsiteX37" fmla="*/ 328978 w 700381"/>
                <a:gd name="connsiteY37" fmla="*/ 87459 h 859640"/>
                <a:gd name="connsiteX38" fmla="*/ 356356 w 700381"/>
                <a:gd name="connsiteY38" fmla="*/ 35102 h 859640"/>
                <a:gd name="connsiteX39" fmla="*/ 366773 w 700381"/>
                <a:gd name="connsiteY39" fmla="*/ 26152 h 859640"/>
                <a:gd name="connsiteX40" fmla="*/ 457273 w 700381"/>
                <a:gd name="connsiteY40" fmla="*/ 531 h 859640"/>
                <a:gd name="connsiteX41" fmla="*/ 466672 w 700381"/>
                <a:gd name="connsiteY41" fmla="*/ 1121 h 859640"/>
                <a:gd name="connsiteX42" fmla="*/ 529039 w 700381"/>
                <a:gd name="connsiteY42" fmla="*/ 27136 h 859640"/>
                <a:gd name="connsiteX43" fmla="*/ 538701 w 700381"/>
                <a:gd name="connsiteY43" fmla="*/ 37512 h 859640"/>
                <a:gd name="connsiteX44" fmla="*/ 538406 w 700381"/>
                <a:gd name="connsiteY44" fmla="*/ 56461 h 859640"/>
                <a:gd name="connsiteX45" fmla="*/ 521854 w 700381"/>
                <a:gd name="connsiteY45" fmla="*/ 94015 h 859640"/>
                <a:gd name="connsiteX46" fmla="*/ 520755 w 700381"/>
                <a:gd name="connsiteY46" fmla="*/ 97802 h 859640"/>
                <a:gd name="connsiteX47" fmla="*/ 513997 w 700381"/>
                <a:gd name="connsiteY47" fmla="*/ 140995 h 859640"/>
                <a:gd name="connsiteX48" fmla="*/ 519180 w 700381"/>
                <a:gd name="connsiteY48" fmla="*/ 154797 h 859640"/>
                <a:gd name="connsiteX49" fmla="*/ 587338 w 700381"/>
                <a:gd name="connsiteY49" fmla="*/ 193302 h 859640"/>
                <a:gd name="connsiteX50" fmla="*/ 596803 w 700381"/>
                <a:gd name="connsiteY50" fmla="*/ 208268 h 859640"/>
                <a:gd name="connsiteX51" fmla="*/ 591258 w 700381"/>
                <a:gd name="connsiteY51" fmla="*/ 227644 h 859640"/>
                <a:gd name="connsiteX52" fmla="*/ 558697 w 700381"/>
                <a:gd name="connsiteY52" fmla="*/ 261936 h 859640"/>
                <a:gd name="connsiteX53" fmla="*/ 558172 w 700381"/>
                <a:gd name="connsiteY53" fmla="*/ 280754 h 859640"/>
                <a:gd name="connsiteX54" fmla="*/ 615290 w 700381"/>
                <a:gd name="connsiteY54" fmla="*/ 351306 h 859640"/>
                <a:gd name="connsiteX55" fmla="*/ 616783 w 700381"/>
                <a:gd name="connsiteY55" fmla="*/ 378221 h 859640"/>
                <a:gd name="connsiteX56" fmla="*/ 588060 w 700381"/>
                <a:gd name="connsiteY56" fmla="*/ 425152 h 859640"/>
                <a:gd name="connsiteX57" fmla="*/ 589454 w 700381"/>
                <a:gd name="connsiteY57" fmla="*/ 442773 h 859640"/>
                <a:gd name="connsiteX58" fmla="*/ 628642 w 700381"/>
                <a:gd name="connsiteY58" fmla="*/ 483770 h 859640"/>
                <a:gd name="connsiteX59" fmla="*/ 632301 w 700381"/>
                <a:gd name="connsiteY59" fmla="*/ 509653 h 859640"/>
                <a:gd name="connsiteX60" fmla="*/ 619932 w 700381"/>
                <a:gd name="connsiteY60" fmla="*/ 536323 h 859640"/>
                <a:gd name="connsiteX61" fmla="*/ 623804 w 700381"/>
                <a:gd name="connsiteY61" fmla="*/ 554076 h 859640"/>
                <a:gd name="connsiteX62" fmla="*/ 690912 w 700381"/>
                <a:gd name="connsiteY62" fmla="*/ 593908 h 859640"/>
                <a:gd name="connsiteX63" fmla="*/ 697227 w 700381"/>
                <a:gd name="connsiteY63" fmla="*/ 624447 h 859640"/>
                <a:gd name="connsiteX64" fmla="*/ 682792 w 700381"/>
                <a:gd name="connsiteY64" fmla="*/ 649215 h 859640"/>
                <a:gd name="connsiteX65" fmla="*/ 678560 w 700381"/>
                <a:gd name="connsiteY65" fmla="*/ 654281 h 859640"/>
                <a:gd name="connsiteX66" fmla="*/ 623017 w 700381"/>
                <a:gd name="connsiteY66" fmla="*/ 700227 h 859640"/>
                <a:gd name="connsiteX67" fmla="*/ 487750 w 700381"/>
                <a:gd name="connsiteY67" fmla="*/ 803104 h 859640"/>
                <a:gd name="connsiteX68" fmla="*/ 479615 w 700381"/>
                <a:gd name="connsiteY68" fmla="*/ 806219 h 859640"/>
                <a:gd name="connsiteX69" fmla="*/ 368840 w 700381"/>
                <a:gd name="connsiteY69" fmla="*/ 812956 h 859640"/>
                <a:gd name="connsiteX70" fmla="*/ 367741 w 700381"/>
                <a:gd name="connsiteY70" fmla="*/ 813136 h 859640"/>
                <a:gd name="connsiteX71" fmla="*/ 255440 w 700381"/>
                <a:gd name="connsiteY71" fmla="*/ 842363 h 859640"/>
                <a:gd name="connsiteX72" fmla="*/ 158379 w 700381"/>
                <a:gd name="connsiteY72" fmla="*/ 859427 h 859640"/>
                <a:gd name="connsiteX73" fmla="*/ 155951 w 700381"/>
                <a:gd name="connsiteY73" fmla="*/ 859641 h 859640"/>
                <a:gd name="connsiteX74" fmla="*/ 18520 w 700381"/>
                <a:gd name="connsiteY74" fmla="*/ 91393 h 859640"/>
                <a:gd name="connsiteX75" fmla="*/ 96717 w 700381"/>
                <a:gd name="connsiteY75" fmla="*/ 128701 h 859640"/>
                <a:gd name="connsiteX76" fmla="*/ 187775 w 700381"/>
                <a:gd name="connsiteY76" fmla="*/ 180238 h 859640"/>
                <a:gd name="connsiteX77" fmla="*/ 197518 w 700381"/>
                <a:gd name="connsiteY77" fmla="*/ 198482 h 859640"/>
                <a:gd name="connsiteX78" fmla="*/ 199520 w 700381"/>
                <a:gd name="connsiteY78" fmla="*/ 309555 h 859640"/>
                <a:gd name="connsiteX79" fmla="*/ 201750 w 700381"/>
                <a:gd name="connsiteY79" fmla="*/ 317374 h 859640"/>
                <a:gd name="connsiteX80" fmla="*/ 217318 w 700381"/>
                <a:gd name="connsiteY80" fmla="*/ 341585 h 859640"/>
                <a:gd name="connsiteX81" fmla="*/ 221107 w 700381"/>
                <a:gd name="connsiteY81" fmla="*/ 344995 h 859640"/>
                <a:gd name="connsiteX82" fmla="*/ 300813 w 700381"/>
                <a:gd name="connsiteY82" fmla="*/ 379811 h 859640"/>
                <a:gd name="connsiteX83" fmla="*/ 311492 w 700381"/>
                <a:gd name="connsiteY83" fmla="*/ 394351 h 859640"/>
                <a:gd name="connsiteX84" fmla="*/ 313690 w 700381"/>
                <a:gd name="connsiteY84" fmla="*/ 405465 h 859640"/>
                <a:gd name="connsiteX85" fmla="*/ 302372 w 700381"/>
                <a:gd name="connsiteY85" fmla="*/ 430004 h 859640"/>
                <a:gd name="connsiteX86" fmla="*/ 271302 w 700381"/>
                <a:gd name="connsiteY86" fmla="*/ 441937 h 859640"/>
                <a:gd name="connsiteX87" fmla="*/ 270171 w 700381"/>
                <a:gd name="connsiteY87" fmla="*/ 442495 h 859640"/>
                <a:gd name="connsiteX88" fmla="*/ 127294 w 700381"/>
                <a:gd name="connsiteY88" fmla="*/ 530799 h 859640"/>
                <a:gd name="connsiteX89" fmla="*/ 126145 w 700381"/>
                <a:gd name="connsiteY89" fmla="*/ 531668 h 859640"/>
                <a:gd name="connsiteX90" fmla="*/ 70898 w 700381"/>
                <a:gd name="connsiteY90" fmla="*/ 581418 h 859640"/>
                <a:gd name="connsiteX91" fmla="*/ 69241 w 700381"/>
                <a:gd name="connsiteY91" fmla="*/ 583385 h 859640"/>
                <a:gd name="connsiteX92" fmla="*/ 43815 w 700381"/>
                <a:gd name="connsiteY92" fmla="*/ 622054 h 859640"/>
                <a:gd name="connsiteX93" fmla="*/ 42798 w 700381"/>
                <a:gd name="connsiteY93" fmla="*/ 636561 h 859640"/>
                <a:gd name="connsiteX94" fmla="*/ 68272 w 700381"/>
                <a:gd name="connsiteY94" fmla="*/ 695277 h 859640"/>
                <a:gd name="connsiteX95" fmla="*/ 69880 w 700381"/>
                <a:gd name="connsiteY95" fmla="*/ 709227 h 859640"/>
                <a:gd name="connsiteX96" fmla="*/ 59546 w 700381"/>
                <a:gd name="connsiteY96" fmla="*/ 770041 h 859640"/>
                <a:gd name="connsiteX97" fmla="*/ 65238 w 700381"/>
                <a:gd name="connsiteY97" fmla="*/ 784335 h 859640"/>
                <a:gd name="connsiteX98" fmla="*/ 114138 w 700381"/>
                <a:gd name="connsiteY98" fmla="*/ 806366 h 859640"/>
                <a:gd name="connsiteX99" fmla="*/ 120207 w 700381"/>
                <a:gd name="connsiteY99" fmla="*/ 811087 h 859640"/>
                <a:gd name="connsiteX100" fmla="*/ 150620 w 700381"/>
                <a:gd name="connsiteY100" fmla="*/ 848101 h 859640"/>
                <a:gd name="connsiteX101" fmla="*/ 156886 w 700381"/>
                <a:gd name="connsiteY101" fmla="*/ 850887 h 859640"/>
                <a:gd name="connsiteX102" fmla="*/ 253898 w 700381"/>
                <a:gd name="connsiteY102" fmla="*/ 833839 h 859640"/>
                <a:gd name="connsiteX103" fmla="*/ 365559 w 700381"/>
                <a:gd name="connsiteY103" fmla="*/ 804743 h 859640"/>
                <a:gd name="connsiteX104" fmla="*/ 368265 w 700381"/>
                <a:gd name="connsiteY104" fmla="*/ 804301 h 859640"/>
                <a:gd name="connsiteX105" fmla="*/ 479057 w 700381"/>
                <a:gd name="connsiteY105" fmla="*/ 797564 h 859640"/>
                <a:gd name="connsiteX106" fmla="*/ 482518 w 700381"/>
                <a:gd name="connsiteY106" fmla="*/ 796203 h 859640"/>
                <a:gd name="connsiteX107" fmla="*/ 617652 w 700381"/>
                <a:gd name="connsiteY107" fmla="*/ 693441 h 859640"/>
                <a:gd name="connsiteX108" fmla="*/ 673031 w 700381"/>
                <a:gd name="connsiteY108" fmla="*/ 647625 h 859640"/>
                <a:gd name="connsiteX109" fmla="*/ 675328 w 700381"/>
                <a:gd name="connsiteY109" fmla="*/ 644839 h 859640"/>
                <a:gd name="connsiteX110" fmla="*/ 689763 w 700381"/>
                <a:gd name="connsiteY110" fmla="*/ 620070 h 859640"/>
                <a:gd name="connsiteX111" fmla="*/ 686466 w 700381"/>
                <a:gd name="connsiteY111" fmla="*/ 601252 h 859640"/>
                <a:gd name="connsiteX112" fmla="*/ 619358 w 700381"/>
                <a:gd name="connsiteY112" fmla="*/ 561419 h 859640"/>
                <a:gd name="connsiteX113" fmla="*/ 612092 w 700381"/>
                <a:gd name="connsiteY113" fmla="*/ 532668 h 859640"/>
                <a:gd name="connsiteX114" fmla="*/ 624459 w 700381"/>
                <a:gd name="connsiteY114" fmla="*/ 505981 h 859640"/>
                <a:gd name="connsiteX115" fmla="*/ 622377 w 700381"/>
                <a:gd name="connsiteY115" fmla="*/ 489671 h 859640"/>
                <a:gd name="connsiteX116" fmla="*/ 583188 w 700381"/>
                <a:gd name="connsiteY116" fmla="*/ 448675 h 859640"/>
                <a:gd name="connsiteX117" fmla="*/ 580678 w 700381"/>
                <a:gd name="connsiteY117" fmla="*/ 420628 h 859640"/>
                <a:gd name="connsiteX118" fmla="*/ 609401 w 700381"/>
                <a:gd name="connsiteY118" fmla="*/ 373697 h 859640"/>
                <a:gd name="connsiteX119" fmla="*/ 608548 w 700381"/>
                <a:gd name="connsiteY119" fmla="*/ 356682 h 859640"/>
                <a:gd name="connsiteX120" fmla="*/ 551430 w 700381"/>
                <a:gd name="connsiteY120" fmla="*/ 286131 h 859640"/>
                <a:gd name="connsiteX121" fmla="*/ 552381 w 700381"/>
                <a:gd name="connsiteY121" fmla="*/ 256002 h 859640"/>
                <a:gd name="connsiteX122" fmla="*/ 584943 w 700381"/>
                <a:gd name="connsiteY122" fmla="*/ 221710 h 859640"/>
                <a:gd name="connsiteX123" fmla="*/ 588241 w 700381"/>
                <a:gd name="connsiteY123" fmla="*/ 209514 h 859640"/>
                <a:gd name="connsiteX124" fmla="*/ 583040 w 700381"/>
                <a:gd name="connsiteY124" fmla="*/ 200777 h 859640"/>
                <a:gd name="connsiteX125" fmla="*/ 514882 w 700381"/>
                <a:gd name="connsiteY125" fmla="*/ 162272 h 859640"/>
                <a:gd name="connsiteX126" fmla="*/ 505434 w 700381"/>
                <a:gd name="connsiteY126" fmla="*/ 139651 h 859640"/>
                <a:gd name="connsiteX127" fmla="*/ 512192 w 700381"/>
                <a:gd name="connsiteY127" fmla="*/ 96458 h 859640"/>
                <a:gd name="connsiteX128" fmla="*/ 513915 w 700381"/>
                <a:gd name="connsiteY128" fmla="*/ 90524 h 859640"/>
                <a:gd name="connsiteX129" fmla="*/ 530466 w 700381"/>
                <a:gd name="connsiteY129" fmla="*/ 52986 h 859640"/>
                <a:gd name="connsiteX130" fmla="*/ 530630 w 700381"/>
                <a:gd name="connsiteY130" fmla="*/ 40692 h 859640"/>
                <a:gd name="connsiteX131" fmla="*/ 525660 w 700381"/>
                <a:gd name="connsiteY131" fmla="*/ 35053 h 859640"/>
                <a:gd name="connsiteX132" fmla="*/ 463276 w 700381"/>
                <a:gd name="connsiteY132" fmla="*/ 9022 h 859640"/>
                <a:gd name="connsiteX133" fmla="*/ 459568 w 700381"/>
                <a:gd name="connsiteY133" fmla="*/ 8793 h 859640"/>
                <a:gd name="connsiteX134" fmla="*/ 369053 w 700381"/>
                <a:gd name="connsiteY134" fmla="*/ 34414 h 859640"/>
                <a:gd name="connsiteX135" fmla="*/ 363918 w 700381"/>
                <a:gd name="connsiteY135" fmla="*/ 39053 h 859640"/>
                <a:gd name="connsiteX136" fmla="*/ 336540 w 700381"/>
                <a:gd name="connsiteY136" fmla="*/ 91425 h 859640"/>
                <a:gd name="connsiteX137" fmla="*/ 329881 w 700381"/>
                <a:gd name="connsiteY137" fmla="*/ 98736 h 859640"/>
                <a:gd name="connsiteX138" fmla="*/ 277175 w 700381"/>
                <a:gd name="connsiteY138" fmla="*/ 130799 h 859640"/>
                <a:gd name="connsiteX139" fmla="*/ 265677 w 700381"/>
                <a:gd name="connsiteY139" fmla="*/ 132438 h 859640"/>
                <a:gd name="connsiteX140" fmla="*/ 202538 w 700381"/>
                <a:gd name="connsiteY140" fmla="*/ 114522 h 859640"/>
                <a:gd name="connsiteX141" fmla="*/ 200717 w 700381"/>
                <a:gd name="connsiteY141" fmla="*/ 114309 h 859640"/>
                <a:gd name="connsiteX142" fmla="*/ 120601 w 700381"/>
                <a:gd name="connsiteY142" fmla="*/ 118259 h 859640"/>
                <a:gd name="connsiteX143" fmla="*/ 111891 w 700381"/>
                <a:gd name="connsiteY143" fmla="*/ 115850 h 859640"/>
                <a:gd name="connsiteX144" fmla="*/ 51213 w 700381"/>
                <a:gd name="connsiteY144" fmla="*/ 76460 h 859640"/>
                <a:gd name="connsiteX145" fmla="*/ 44930 w 700381"/>
                <a:gd name="connsiteY145" fmla="*/ 76246 h 859640"/>
                <a:gd name="connsiteX146" fmla="*/ 18438 w 700381"/>
                <a:gd name="connsiteY146" fmla="*/ 91425 h 8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700381" h="859640">
                  <a:moveTo>
                    <a:pt x="155951" y="859542"/>
                  </a:moveTo>
                  <a:cubicBezTo>
                    <a:pt x="151506" y="859542"/>
                    <a:pt x="147143" y="857395"/>
                    <a:pt x="143960" y="853543"/>
                  </a:cubicBezTo>
                  <a:lnTo>
                    <a:pt x="113547" y="816546"/>
                  </a:lnTo>
                  <a:cubicBezTo>
                    <a:pt x="112678" y="815480"/>
                    <a:pt x="111678" y="814693"/>
                    <a:pt x="110611" y="814218"/>
                  </a:cubicBezTo>
                  <a:lnTo>
                    <a:pt x="61711" y="792171"/>
                  </a:lnTo>
                  <a:cubicBezTo>
                    <a:pt x="53805" y="788614"/>
                    <a:pt x="49343" y="778696"/>
                    <a:pt x="51066" y="768599"/>
                  </a:cubicBezTo>
                  <a:lnTo>
                    <a:pt x="61400" y="707801"/>
                  </a:lnTo>
                  <a:cubicBezTo>
                    <a:pt x="61925" y="704686"/>
                    <a:pt x="61563" y="701473"/>
                    <a:pt x="60366" y="698736"/>
                  </a:cubicBezTo>
                  <a:lnTo>
                    <a:pt x="34875" y="640019"/>
                  </a:lnTo>
                  <a:cubicBezTo>
                    <a:pt x="31692" y="632709"/>
                    <a:pt x="32381" y="623808"/>
                    <a:pt x="36613" y="617365"/>
                  </a:cubicBezTo>
                  <a:lnTo>
                    <a:pt x="62023" y="578729"/>
                  </a:lnTo>
                  <a:cubicBezTo>
                    <a:pt x="62876" y="577418"/>
                    <a:pt x="63926" y="576172"/>
                    <a:pt x="65140" y="575090"/>
                  </a:cubicBezTo>
                  <a:lnTo>
                    <a:pt x="120387" y="525340"/>
                  </a:lnTo>
                  <a:cubicBezTo>
                    <a:pt x="121109" y="524668"/>
                    <a:pt x="121913" y="524062"/>
                    <a:pt x="122750" y="523537"/>
                  </a:cubicBezTo>
                  <a:lnTo>
                    <a:pt x="265644" y="435217"/>
                  </a:lnTo>
                  <a:cubicBezTo>
                    <a:pt x="266464" y="434708"/>
                    <a:pt x="267317" y="434282"/>
                    <a:pt x="268186" y="433954"/>
                  </a:cubicBezTo>
                  <a:lnTo>
                    <a:pt x="299271" y="422005"/>
                  </a:lnTo>
                  <a:cubicBezTo>
                    <a:pt x="303749" y="420283"/>
                    <a:pt x="306473" y="413481"/>
                    <a:pt x="305242" y="407153"/>
                  </a:cubicBezTo>
                  <a:lnTo>
                    <a:pt x="303044" y="396056"/>
                  </a:lnTo>
                  <a:cubicBezTo>
                    <a:pt x="302273" y="392105"/>
                    <a:pt x="300091" y="388925"/>
                    <a:pt x="297352" y="387729"/>
                  </a:cubicBezTo>
                  <a:lnTo>
                    <a:pt x="217646" y="352912"/>
                  </a:lnTo>
                  <a:cubicBezTo>
                    <a:pt x="214660" y="351601"/>
                    <a:pt x="212052" y="349306"/>
                    <a:pt x="210100" y="346273"/>
                  </a:cubicBezTo>
                  <a:lnTo>
                    <a:pt x="194517" y="322062"/>
                  </a:lnTo>
                  <a:cubicBezTo>
                    <a:pt x="192286" y="318571"/>
                    <a:pt x="191006" y="314210"/>
                    <a:pt x="190924" y="309752"/>
                  </a:cubicBezTo>
                  <a:lnTo>
                    <a:pt x="188923" y="198679"/>
                  </a:lnTo>
                  <a:cubicBezTo>
                    <a:pt x="188841" y="193925"/>
                    <a:pt x="186675" y="189548"/>
                    <a:pt x="183542" y="187762"/>
                  </a:cubicBezTo>
                  <a:lnTo>
                    <a:pt x="92485" y="136241"/>
                  </a:lnTo>
                  <a:lnTo>
                    <a:pt x="0" y="92130"/>
                  </a:lnTo>
                  <a:lnTo>
                    <a:pt x="40747" y="68804"/>
                  </a:lnTo>
                  <a:cubicBezTo>
                    <a:pt x="45570" y="66034"/>
                    <a:pt x="51246" y="66198"/>
                    <a:pt x="55987" y="69263"/>
                  </a:cubicBezTo>
                  <a:lnTo>
                    <a:pt x="116664" y="108654"/>
                  </a:lnTo>
                  <a:cubicBezTo>
                    <a:pt x="117829" y="109408"/>
                    <a:pt x="119125" y="109719"/>
                    <a:pt x="120256" y="109686"/>
                  </a:cubicBezTo>
                  <a:lnTo>
                    <a:pt x="200373" y="105736"/>
                  </a:lnTo>
                  <a:cubicBezTo>
                    <a:pt x="202013" y="105621"/>
                    <a:pt x="203423" y="105834"/>
                    <a:pt x="204949" y="106260"/>
                  </a:cubicBezTo>
                  <a:lnTo>
                    <a:pt x="268103" y="124177"/>
                  </a:lnTo>
                  <a:cubicBezTo>
                    <a:pt x="269678" y="124669"/>
                    <a:pt x="271302" y="124374"/>
                    <a:pt x="272779" y="123472"/>
                  </a:cubicBezTo>
                  <a:lnTo>
                    <a:pt x="325485" y="91409"/>
                  </a:lnTo>
                  <a:cubicBezTo>
                    <a:pt x="326862" y="90573"/>
                    <a:pt x="328076" y="89196"/>
                    <a:pt x="328978" y="87459"/>
                  </a:cubicBezTo>
                  <a:lnTo>
                    <a:pt x="356356" y="35102"/>
                  </a:lnTo>
                  <a:cubicBezTo>
                    <a:pt x="358751" y="30545"/>
                    <a:pt x="362442" y="27382"/>
                    <a:pt x="366773" y="26152"/>
                  </a:cubicBezTo>
                  <a:lnTo>
                    <a:pt x="457273" y="531"/>
                  </a:lnTo>
                  <a:cubicBezTo>
                    <a:pt x="460389" y="-338"/>
                    <a:pt x="463653" y="-141"/>
                    <a:pt x="466672" y="1121"/>
                  </a:cubicBezTo>
                  <a:lnTo>
                    <a:pt x="529039" y="27136"/>
                  </a:lnTo>
                  <a:cubicBezTo>
                    <a:pt x="533287" y="28906"/>
                    <a:pt x="536716" y="32594"/>
                    <a:pt x="538701" y="37512"/>
                  </a:cubicBezTo>
                  <a:cubicBezTo>
                    <a:pt x="541112" y="43511"/>
                    <a:pt x="540981" y="50593"/>
                    <a:pt x="538406" y="56461"/>
                  </a:cubicBezTo>
                  <a:lnTo>
                    <a:pt x="521854" y="94015"/>
                  </a:lnTo>
                  <a:cubicBezTo>
                    <a:pt x="521346" y="95179"/>
                    <a:pt x="520985" y="96458"/>
                    <a:pt x="520755" y="97802"/>
                  </a:cubicBezTo>
                  <a:lnTo>
                    <a:pt x="513997" y="140995"/>
                  </a:lnTo>
                  <a:cubicBezTo>
                    <a:pt x="513111" y="146700"/>
                    <a:pt x="515326" y="152633"/>
                    <a:pt x="519180" y="154797"/>
                  </a:cubicBezTo>
                  <a:lnTo>
                    <a:pt x="587338" y="193302"/>
                  </a:lnTo>
                  <a:cubicBezTo>
                    <a:pt x="592358" y="196154"/>
                    <a:pt x="595803" y="201597"/>
                    <a:pt x="596803" y="208268"/>
                  </a:cubicBezTo>
                  <a:cubicBezTo>
                    <a:pt x="597918" y="215596"/>
                    <a:pt x="595835" y="222841"/>
                    <a:pt x="591258" y="227644"/>
                  </a:cubicBezTo>
                  <a:lnTo>
                    <a:pt x="558697" y="261936"/>
                  </a:lnTo>
                  <a:cubicBezTo>
                    <a:pt x="554334" y="266542"/>
                    <a:pt x="554072" y="275689"/>
                    <a:pt x="558172" y="280754"/>
                  </a:cubicBezTo>
                  <a:lnTo>
                    <a:pt x="615290" y="351306"/>
                  </a:lnTo>
                  <a:cubicBezTo>
                    <a:pt x="621129" y="358518"/>
                    <a:pt x="621786" y="370074"/>
                    <a:pt x="616783" y="378221"/>
                  </a:cubicBezTo>
                  <a:lnTo>
                    <a:pt x="588060" y="425152"/>
                  </a:lnTo>
                  <a:cubicBezTo>
                    <a:pt x="584796" y="430496"/>
                    <a:pt x="585435" y="438561"/>
                    <a:pt x="589454" y="442773"/>
                  </a:cubicBezTo>
                  <a:lnTo>
                    <a:pt x="628642" y="483770"/>
                  </a:lnTo>
                  <a:cubicBezTo>
                    <a:pt x="634762" y="490179"/>
                    <a:pt x="636304" y="501064"/>
                    <a:pt x="632301" y="509653"/>
                  </a:cubicBezTo>
                  <a:lnTo>
                    <a:pt x="619932" y="536323"/>
                  </a:lnTo>
                  <a:cubicBezTo>
                    <a:pt x="617012" y="542667"/>
                    <a:pt x="618834" y="551125"/>
                    <a:pt x="623804" y="554076"/>
                  </a:cubicBezTo>
                  <a:lnTo>
                    <a:pt x="690912" y="593908"/>
                  </a:lnTo>
                  <a:cubicBezTo>
                    <a:pt x="700295" y="599482"/>
                    <a:pt x="703297" y="614038"/>
                    <a:pt x="697227" y="624447"/>
                  </a:cubicBezTo>
                  <a:lnTo>
                    <a:pt x="682792" y="649215"/>
                  </a:lnTo>
                  <a:cubicBezTo>
                    <a:pt x="681627" y="651215"/>
                    <a:pt x="680200" y="652904"/>
                    <a:pt x="678560" y="654281"/>
                  </a:cubicBezTo>
                  <a:lnTo>
                    <a:pt x="623017" y="700227"/>
                  </a:lnTo>
                  <a:lnTo>
                    <a:pt x="487750" y="803104"/>
                  </a:lnTo>
                  <a:cubicBezTo>
                    <a:pt x="485307" y="804956"/>
                    <a:pt x="482501" y="806038"/>
                    <a:pt x="479615" y="806219"/>
                  </a:cubicBezTo>
                  <a:lnTo>
                    <a:pt x="368840" y="812956"/>
                  </a:lnTo>
                  <a:cubicBezTo>
                    <a:pt x="368479" y="812972"/>
                    <a:pt x="368101" y="813038"/>
                    <a:pt x="367741" y="813136"/>
                  </a:cubicBezTo>
                  <a:lnTo>
                    <a:pt x="255440" y="842363"/>
                  </a:lnTo>
                  <a:lnTo>
                    <a:pt x="158379" y="859427"/>
                  </a:lnTo>
                  <a:cubicBezTo>
                    <a:pt x="157575" y="859575"/>
                    <a:pt x="156771" y="859641"/>
                    <a:pt x="155951" y="859641"/>
                  </a:cubicBezTo>
                  <a:close/>
                  <a:moveTo>
                    <a:pt x="18520" y="91393"/>
                  </a:moveTo>
                  <a:lnTo>
                    <a:pt x="96717" y="128701"/>
                  </a:lnTo>
                  <a:lnTo>
                    <a:pt x="187775" y="180238"/>
                  </a:lnTo>
                  <a:cubicBezTo>
                    <a:pt x="193647" y="183565"/>
                    <a:pt x="197371" y="190565"/>
                    <a:pt x="197518" y="198482"/>
                  </a:cubicBezTo>
                  <a:lnTo>
                    <a:pt x="199520" y="309555"/>
                  </a:lnTo>
                  <a:cubicBezTo>
                    <a:pt x="199569" y="312440"/>
                    <a:pt x="200356" y="315210"/>
                    <a:pt x="201750" y="317374"/>
                  </a:cubicBezTo>
                  <a:lnTo>
                    <a:pt x="217318" y="341585"/>
                  </a:lnTo>
                  <a:cubicBezTo>
                    <a:pt x="218367" y="343191"/>
                    <a:pt x="219647" y="344372"/>
                    <a:pt x="221107" y="344995"/>
                  </a:cubicBezTo>
                  <a:lnTo>
                    <a:pt x="300813" y="379811"/>
                  </a:lnTo>
                  <a:cubicBezTo>
                    <a:pt x="306160" y="382155"/>
                    <a:pt x="310163" y="387581"/>
                    <a:pt x="311492" y="394351"/>
                  </a:cubicBezTo>
                  <a:lnTo>
                    <a:pt x="313690" y="405465"/>
                  </a:lnTo>
                  <a:cubicBezTo>
                    <a:pt x="315757" y="415989"/>
                    <a:pt x="310787" y="426775"/>
                    <a:pt x="302372" y="430004"/>
                  </a:cubicBezTo>
                  <a:lnTo>
                    <a:pt x="271302" y="441937"/>
                  </a:lnTo>
                  <a:cubicBezTo>
                    <a:pt x="270925" y="442085"/>
                    <a:pt x="270548" y="442265"/>
                    <a:pt x="270171" y="442495"/>
                  </a:cubicBezTo>
                  <a:lnTo>
                    <a:pt x="127294" y="530799"/>
                  </a:lnTo>
                  <a:cubicBezTo>
                    <a:pt x="126884" y="531045"/>
                    <a:pt x="126523" y="531340"/>
                    <a:pt x="126145" y="531668"/>
                  </a:cubicBezTo>
                  <a:lnTo>
                    <a:pt x="70898" y="581418"/>
                  </a:lnTo>
                  <a:cubicBezTo>
                    <a:pt x="70258" y="581991"/>
                    <a:pt x="69700" y="582663"/>
                    <a:pt x="69241" y="583385"/>
                  </a:cubicBezTo>
                  <a:lnTo>
                    <a:pt x="43815" y="622054"/>
                  </a:lnTo>
                  <a:cubicBezTo>
                    <a:pt x="41174" y="626070"/>
                    <a:pt x="40780" y="631905"/>
                    <a:pt x="42798" y="636561"/>
                  </a:cubicBezTo>
                  <a:lnTo>
                    <a:pt x="68272" y="695277"/>
                  </a:lnTo>
                  <a:cubicBezTo>
                    <a:pt x="70127" y="699523"/>
                    <a:pt x="70717" y="704473"/>
                    <a:pt x="69880" y="709227"/>
                  </a:cubicBezTo>
                  <a:lnTo>
                    <a:pt x="59546" y="770041"/>
                  </a:lnTo>
                  <a:cubicBezTo>
                    <a:pt x="58513" y="776139"/>
                    <a:pt x="61006" y="782417"/>
                    <a:pt x="65238" y="784335"/>
                  </a:cubicBezTo>
                  <a:lnTo>
                    <a:pt x="114138" y="806366"/>
                  </a:lnTo>
                  <a:cubicBezTo>
                    <a:pt x="116418" y="807399"/>
                    <a:pt x="118469" y="808989"/>
                    <a:pt x="120207" y="811087"/>
                  </a:cubicBezTo>
                  <a:lnTo>
                    <a:pt x="150620" y="848101"/>
                  </a:lnTo>
                  <a:cubicBezTo>
                    <a:pt x="152392" y="850248"/>
                    <a:pt x="154656" y="851215"/>
                    <a:pt x="156886" y="850887"/>
                  </a:cubicBezTo>
                  <a:lnTo>
                    <a:pt x="253898" y="833839"/>
                  </a:lnTo>
                  <a:lnTo>
                    <a:pt x="365559" y="804743"/>
                  </a:lnTo>
                  <a:cubicBezTo>
                    <a:pt x="366461" y="804514"/>
                    <a:pt x="367363" y="804366"/>
                    <a:pt x="368265" y="804301"/>
                  </a:cubicBezTo>
                  <a:lnTo>
                    <a:pt x="479057" y="797564"/>
                  </a:lnTo>
                  <a:cubicBezTo>
                    <a:pt x="480270" y="797482"/>
                    <a:pt x="481419" y="797039"/>
                    <a:pt x="482518" y="796203"/>
                  </a:cubicBezTo>
                  <a:lnTo>
                    <a:pt x="617652" y="693441"/>
                  </a:lnTo>
                  <a:lnTo>
                    <a:pt x="673031" y="647625"/>
                  </a:lnTo>
                  <a:cubicBezTo>
                    <a:pt x="673901" y="646888"/>
                    <a:pt x="674672" y="645953"/>
                    <a:pt x="675328" y="644839"/>
                  </a:cubicBezTo>
                  <a:lnTo>
                    <a:pt x="689763" y="620070"/>
                  </a:lnTo>
                  <a:cubicBezTo>
                    <a:pt x="693373" y="613858"/>
                    <a:pt x="691716" y="604367"/>
                    <a:pt x="686466" y="601252"/>
                  </a:cubicBezTo>
                  <a:lnTo>
                    <a:pt x="619358" y="561419"/>
                  </a:lnTo>
                  <a:cubicBezTo>
                    <a:pt x="610615" y="556223"/>
                    <a:pt x="607285" y="543060"/>
                    <a:pt x="612092" y="532668"/>
                  </a:cubicBezTo>
                  <a:lnTo>
                    <a:pt x="624459" y="505981"/>
                  </a:lnTo>
                  <a:cubicBezTo>
                    <a:pt x="626936" y="500637"/>
                    <a:pt x="626018" y="493474"/>
                    <a:pt x="622377" y="489671"/>
                  </a:cubicBezTo>
                  <a:lnTo>
                    <a:pt x="583188" y="448675"/>
                  </a:lnTo>
                  <a:cubicBezTo>
                    <a:pt x="576446" y="441626"/>
                    <a:pt x="575363" y="429315"/>
                    <a:pt x="580678" y="420628"/>
                  </a:cubicBezTo>
                  <a:lnTo>
                    <a:pt x="609401" y="373697"/>
                  </a:lnTo>
                  <a:cubicBezTo>
                    <a:pt x="612518" y="368599"/>
                    <a:pt x="612141" y="361124"/>
                    <a:pt x="608548" y="356682"/>
                  </a:cubicBezTo>
                  <a:lnTo>
                    <a:pt x="551430" y="286131"/>
                  </a:lnTo>
                  <a:cubicBezTo>
                    <a:pt x="544541" y="277607"/>
                    <a:pt x="544984" y="263821"/>
                    <a:pt x="552381" y="256002"/>
                  </a:cubicBezTo>
                  <a:lnTo>
                    <a:pt x="584943" y="221710"/>
                  </a:lnTo>
                  <a:cubicBezTo>
                    <a:pt x="587666" y="218841"/>
                    <a:pt x="588930" y="214153"/>
                    <a:pt x="588241" y="209514"/>
                  </a:cubicBezTo>
                  <a:cubicBezTo>
                    <a:pt x="587650" y="205547"/>
                    <a:pt x="585698" y="202285"/>
                    <a:pt x="583040" y="200777"/>
                  </a:cubicBezTo>
                  <a:lnTo>
                    <a:pt x="514882" y="162272"/>
                  </a:lnTo>
                  <a:cubicBezTo>
                    <a:pt x="507862" y="158305"/>
                    <a:pt x="503974" y="149011"/>
                    <a:pt x="505434" y="139651"/>
                  </a:cubicBezTo>
                  <a:lnTo>
                    <a:pt x="512192" y="96458"/>
                  </a:lnTo>
                  <a:cubicBezTo>
                    <a:pt x="512520" y="94360"/>
                    <a:pt x="513094" y="92376"/>
                    <a:pt x="513915" y="90524"/>
                  </a:cubicBezTo>
                  <a:lnTo>
                    <a:pt x="530466" y="52986"/>
                  </a:lnTo>
                  <a:cubicBezTo>
                    <a:pt x="532123" y="49183"/>
                    <a:pt x="532188" y="44593"/>
                    <a:pt x="530630" y="40692"/>
                  </a:cubicBezTo>
                  <a:cubicBezTo>
                    <a:pt x="529531" y="37938"/>
                    <a:pt x="527760" y="35922"/>
                    <a:pt x="525660" y="35053"/>
                  </a:cubicBezTo>
                  <a:lnTo>
                    <a:pt x="463276" y="9022"/>
                  </a:lnTo>
                  <a:cubicBezTo>
                    <a:pt x="462062" y="8514"/>
                    <a:pt x="460799" y="8432"/>
                    <a:pt x="459568" y="8793"/>
                  </a:cubicBezTo>
                  <a:lnTo>
                    <a:pt x="369053" y="34414"/>
                  </a:lnTo>
                  <a:cubicBezTo>
                    <a:pt x="367019" y="34987"/>
                    <a:pt x="365182" y="36627"/>
                    <a:pt x="363918" y="39053"/>
                  </a:cubicBezTo>
                  <a:lnTo>
                    <a:pt x="336540" y="91425"/>
                  </a:lnTo>
                  <a:cubicBezTo>
                    <a:pt x="334900" y="94556"/>
                    <a:pt x="332603" y="97081"/>
                    <a:pt x="329881" y="98736"/>
                  </a:cubicBezTo>
                  <a:lnTo>
                    <a:pt x="277175" y="130799"/>
                  </a:lnTo>
                  <a:cubicBezTo>
                    <a:pt x="273632" y="132963"/>
                    <a:pt x="269547" y="133520"/>
                    <a:pt x="265677" y="132438"/>
                  </a:cubicBezTo>
                  <a:lnTo>
                    <a:pt x="202538" y="114522"/>
                  </a:lnTo>
                  <a:cubicBezTo>
                    <a:pt x="201915" y="114342"/>
                    <a:pt x="201226" y="114276"/>
                    <a:pt x="200717" y="114309"/>
                  </a:cubicBezTo>
                  <a:lnTo>
                    <a:pt x="120601" y="118259"/>
                  </a:lnTo>
                  <a:cubicBezTo>
                    <a:pt x="117221" y="118489"/>
                    <a:pt x="114531" y="117571"/>
                    <a:pt x="111891" y="115850"/>
                  </a:cubicBezTo>
                  <a:lnTo>
                    <a:pt x="51213" y="76460"/>
                  </a:lnTo>
                  <a:cubicBezTo>
                    <a:pt x="49179" y="75148"/>
                    <a:pt x="46965" y="75099"/>
                    <a:pt x="44930" y="76246"/>
                  </a:cubicBezTo>
                  <a:lnTo>
                    <a:pt x="18438" y="9142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nvGrpSpPr>
            <p:cNvPr id="1450" name="Graphic 9">
              <a:extLst>
                <a:ext uri="{FF2B5EF4-FFF2-40B4-BE49-F238E27FC236}">
                  <a16:creationId xmlns:a16="http://schemas.microsoft.com/office/drawing/2014/main" id="{E45089C4-87BB-38B9-C82B-C078FF47B162}"/>
                </a:ext>
              </a:extLst>
            </p:cNvPr>
            <p:cNvGrpSpPr/>
            <p:nvPr/>
          </p:nvGrpSpPr>
          <p:grpSpPr>
            <a:xfrm>
              <a:off x="8604271" y="2630408"/>
              <a:ext cx="1698122" cy="1870786"/>
              <a:chOff x="8604271" y="2630408"/>
              <a:chExt cx="1698122" cy="1870786"/>
            </a:xfrm>
            <a:grpFill/>
          </p:grpSpPr>
          <p:sp>
            <p:nvSpPr>
              <p:cNvPr id="1487" name="Freeform 1486">
                <a:extLst>
                  <a:ext uri="{FF2B5EF4-FFF2-40B4-BE49-F238E27FC236}">
                    <a16:creationId xmlns:a16="http://schemas.microsoft.com/office/drawing/2014/main" id="{6EF1904E-F215-A826-9D30-C4D1F9D338F8}"/>
                  </a:ext>
                </a:extLst>
              </p:cNvPr>
              <p:cNvSpPr/>
              <p:nvPr/>
            </p:nvSpPr>
            <p:spPr>
              <a:xfrm>
                <a:off x="8608631" y="2634708"/>
                <a:ext cx="1678129" cy="1862161"/>
              </a:xfrm>
              <a:custGeom>
                <a:avLst/>
                <a:gdLst>
                  <a:gd name="connsiteX0" fmla="*/ 1633659 w 1678129"/>
                  <a:gd name="connsiteY0" fmla="*/ 924679 h 1862161"/>
                  <a:gd name="connsiteX1" fmla="*/ 1557168 w 1678129"/>
                  <a:gd name="connsiteY1" fmla="*/ 948448 h 1862161"/>
                  <a:gd name="connsiteX2" fmla="*/ 1555560 w 1678129"/>
                  <a:gd name="connsiteY2" fmla="*/ 948809 h 1862161"/>
                  <a:gd name="connsiteX3" fmla="*/ 1530365 w 1678129"/>
                  <a:gd name="connsiteY3" fmla="*/ 952284 h 1862161"/>
                  <a:gd name="connsiteX4" fmla="*/ 1518062 w 1678129"/>
                  <a:gd name="connsiteY4" fmla="*/ 927958 h 1862161"/>
                  <a:gd name="connsiteX5" fmla="*/ 1523392 w 1678129"/>
                  <a:gd name="connsiteY5" fmla="*/ 915860 h 1862161"/>
                  <a:gd name="connsiteX6" fmla="*/ 1516306 w 1678129"/>
                  <a:gd name="connsiteY6" fmla="*/ 892223 h 1862161"/>
                  <a:gd name="connsiteX7" fmla="*/ 1453939 w 1678129"/>
                  <a:gd name="connsiteY7" fmla="*/ 866209 h 1862161"/>
                  <a:gd name="connsiteX8" fmla="*/ 1447377 w 1678129"/>
                  <a:gd name="connsiteY8" fmla="*/ 865799 h 1862161"/>
                  <a:gd name="connsiteX9" fmla="*/ 1356861 w 1678129"/>
                  <a:gd name="connsiteY9" fmla="*/ 891420 h 1862161"/>
                  <a:gd name="connsiteX10" fmla="*/ 1349102 w 1678129"/>
                  <a:gd name="connsiteY10" fmla="*/ 898223 h 1862161"/>
                  <a:gd name="connsiteX11" fmla="*/ 1321724 w 1678129"/>
                  <a:gd name="connsiteY11" fmla="*/ 950595 h 1862161"/>
                  <a:gd name="connsiteX12" fmla="*/ 1316639 w 1678129"/>
                  <a:gd name="connsiteY12" fmla="*/ 956218 h 1862161"/>
                  <a:gd name="connsiteX13" fmla="*/ 1263934 w 1678129"/>
                  <a:gd name="connsiteY13" fmla="*/ 988281 h 1862161"/>
                  <a:gd name="connsiteX14" fmla="*/ 1255863 w 1678129"/>
                  <a:gd name="connsiteY14" fmla="*/ 989461 h 1862161"/>
                  <a:gd name="connsiteX15" fmla="*/ 1192725 w 1678129"/>
                  <a:gd name="connsiteY15" fmla="*/ 971528 h 1862161"/>
                  <a:gd name="connsiteX16" fmla="*/ 1189542 w 1678129"/>
                  <a:gd name="connsiteY16" fmla="*/ 971167 h 1862161"/>
                  <a:gd name="connsiteX17" fmla="*/ 1109410 w 1678129"/>
                  <a:gd name="connsiteY17" fmla="*/ 975118 h 1862161"/>
                  <a:gd name="connsiteX18" fmla="*/ 1103275 w 1678129"/>
                  <a:gd name="connsiteY18" fmla="*/ 973397 h 1862161"/>
                  <a:gd name="connsiteX19" fmla="*/ 1042581 w 1678129"/>
                  <a:gd name="connsiteY19" fmla="*/ 934006 h 1862161"/>
                  <a:gd name="connsiteX20" fmla="*/ 1031820 w 1678129"/>
                  <a:gd name="connsiteY20" fmla="*/ 933662 h 1862161"/>
                  <a:gd name="connsiteX21" fmla="*/ 1000325 w 1678129"/>
                  <a:gd name="connsiteY21" fmla="*/ 951693 h 1862161"/>
                  <a:gd name="connsiteX22" fmla="*/ 995912 w 1678129"/>
                  <a:gd name="connsiteY22" fmla="*/ 953071 h 1862161"/>
                  <a:gd name="connsiteX23" fmla="*/ 968748 w 1678129"/>
                  <a:gd name="connsiteY23" fmla="*/ 955021 h 1862161"/>
                  <a:gd name="connsiteX24" fmla="*/ 957117 w 1678129"/>
                  <a:gd name="connsiteY24" fmla="*/ 967840 h 1862161"/>
                  <a:gd name="connsiteX25" fmla="*/ 952327 w 1678129"/>
                  <a:gd name="connsiteY25" fmla="*/ 996264 h 1862161"/>
                  <a:gd name="connsiteX26" fmla="*/ 938991 w 1678129"/>
                  <a:gd name="connsiteY26" fmla="*/ 1009066 h 1862161"/>
                  <a:gd name="connsiteX27" fmla="*/ 837091 w 1678129"/>
                  <a:gd name="connsiteY27" fmla="*/ 998542 h 1862161"/>
                  <a:gd name="connsiteX28" fmla="*/ 824591 w 1678129"/>
                  <a:gd name="connsiteY28" fmla="*/ 1008099 h 1862161"/>
                  <a:gd name="connsiteX29" fmla="*/ 815585 w 1678129"/>
                  <a:gd name="connsiteY29" fmla="*/ 1033933 h 1862161"/>
                  <a:gd name="connsiteX30" fmla="*/ 803857 w 1678129"/>
                  <a:gd name="connsiteY30" fmla="*/ 1043538 h 1862161"/>
                  <a:gd name="connsiteX31" fmla="*/ 755843 w 1678129"/>
                  <a:gd name="connsiteY31" fmla="*/ 1042456 h 1862161"/>
                  <a:gd name="connsiteX32" fmla="*/ 746296 w 1678129"/>
                  <a:gd name="connsiteY32" fmla="*/ 1047784 h 1862161"/>
                  <a:gd name="connsiteX33" fmla="*/ 708796 w 1678129"/>
                  <a:gd name="connsiteY33" fmla="*/ 1101025 h 1862161"/>
                  <a:gd name="connsiteX34" fmla="*/ 644904 w 1678129"/>
                  <a:gd name="connsiteY34" fmla="*/ 1192657 h 1862161"/>
                  <a:gd name="connsiteX35" fmla="*/ 644018 w 1678129"/>
                  <a:gd name="connsiteY35" fmla="*/ 1193805 h 1862161"/>
                  <a:gd name="connsiteX36" fmla="*/ 555832 w 1678129"/>
                  <a:gd name="connsiteY36" fmla="*/ 1297370 h 1862161"/>
                  <a:gd name="connsiteX37" fmla="*/ 555668 w 1678129"/>
                  <a:gd name="connsiteY37" fmla="*/ 1321368 h 1862161"/>
                  <a:gd name="connsiteX38" fmla="*/ 559752 w 1678129"/>
                  <a:gd name="connsiteY38" fmla="*/ 1326335 h 1862161"/>
                  <a:gd name="connsiteX39" fmla="*/ 560555 w 1678129"/>
                  <a:gd name="connsiteY39" fmla="*/ 1349071 h 1862161"/>
                  <a:gd name="connsiteX40" fmla="*/ 549565 w 1678129"/>
                  <a:gd name="connsiteY40" fmla="*/ 1365118 h 1862161"/>
                  <a:gd name="connsiteX41" fmla="*/ 539904 w 1678129"/>
                  <a:gd name="connsiteY41" fmla="*/ 1370610 h 1862161"/>
                  <a:gd name="connsiteX42" fmla="*/ 490430 w 1678129"/>
                  <a:gd name="connsiteY42" fmla="*/ 1369495 h 1862161"/>
                  <a:gd name="connsiteX43" fmla="*/ 479849 w 1678129"/>
                  <a:gd name="connsiteY43" fmla="*/ 1376494 h 1862161"/>
                  <a:gd name="connsiteX44" fmla="*/ 444827 w 1678129"/>
                  <a:gd name="connsiteY44" fmla="*/ 1441604 h 1862161"/>
                  <a:gd name="connsiteX45" fmla="*/ 442579 w 1678129"/>
                  <a:gd name="connsiteY45" fmla="*/ 1451816 h 1862161"/>
                  <a:gd name="connsiteX46" fmla="*/ 446631 w 1678129"/>
                  <a:gd name="connsiteY46" fmla="*/ 1549316 h 1862161"/>
                  <a:gd name="connsiteX47" fmla="*/ 451339 w 1678129"/>
                  <a:gd name="connsiteY47" fmla="*/ 1561184 h 1862161"/>
                  <a:gd name="connsiteX48" fmla="*/ 479521 w 1678129"/>
                  <a:gd name="connsiteY48" fmla="*/ 1590428 h 1862161"/>
                  <a:gd name="connsiteX49" fmla="*/ 483802 w 1678129"/>
                  <a:gd name="connsiteY49" fmla="*/ 1607475 h 1862161"/>
                  <a:gd name="connsiteX50" fmla="*/ 466382 w 1678129"/>
                  <a:gd name="connsiteY50" fmla="*/ 1689928 h 1862161"/>
                  <a:gd name="connsiteX51" fmla="*/ 462199 w 1678129"/>
                  <a:gd name="connsiteY51" fmla="*/ 1698255 h 1862161"/>
                  <a:gd name="connsiteX52" fmla="*/ 413676 w 1678129"/>
                  <a:gd name="connsiteY52" fmla="*/ 1749595 h 1862161"/>
                  <a:gd name="connsiteX53" fmla="*/ 411577 w 1678129"/>
                  <a:gd name="connsiteY53" fmla="*/ 1752431 h 1862161"/>
                  <a:gd name="connsiteX54" fmla="*/ 393172 w 1678129"/>
                  <a:gd name="connsiteY54" fmla="*/ 1784149 h 1862161"/>
                  <a:gd name="connsiteX55" fmla="*/ 374684 w 1678129"/>
                  <a:gd name="connsiteY55" fmla="*/ 1786542 h 1862161"/>
                  <a:gd name="connsiteX56" fmla="*/ 348159 w 1678129"/>
                  <a:gd name="connsiteY56" fmla="*/ 1755971 h 1862161"/>
                  <a:gd name="connsiteX57" fmla="*/ 333346 w 1678129"/>
                  <a:gd name="connsiteY57" fmla="*/ 1754103 h 1862161"/>
                  <a:gd name="connsiteX58" fmla="*/ 216978 w 1678129"/>
                  <a:gd name="connsiteY58" fmla="*/ 1842931 h 1862161"/>
                  <a:gd name="connsiteX59" fmla="*/ 212631 w 1678129"/>
                  <a:gd name="connsiteY59" fmla="*/ 1844980 h 1862161"/>
                  <a:gd name="connsiteX60" fmla="*/ 133270 w 1678129"/>
                  <a:gd name="connsiteY60" fmla="*/ 1861946 h 1862161"/>
                  <a:gd name="connsiteX61" fmla="*/ 126823 w 1678129"/>
                  <a:gd name="connsiteY61" fmla="*/ 1861143 h 1862161"/>
                  <a:gd name="connsiteX62" fmla="*/ 48314 w 1678129"/>
                  <a:gd name="connsiteY62" fmla="*/ 1823441 h 1862161"/>
                  <a:gd name="connsiteX63" fmla="*/ 40752 w 1678129"/>
                  <a:gd name="connsiteY63" fmla="*/ 1813360 h 1862161"/>
                  <a:gd name="connsiteX64" fmla="*/ 20083 w 1678129"/>
                  <a:gd name="connsiteY64" fmla="*/ 1734137 h 1862161"/>
                  <a:gd name="connsiteX65" fmla="*/ 19542 w 1678129"/>
                  <a:gd name="connsiteY65" fmla="*/ 1731170 h 1862161"/>
                  <a:gd name="connsiteX66" fmla="*/ 120 w 1678129"/>
                  <a:gd name="connsiteY66" fmla="*/ 1551234 h 1862161"/>
                  <a:gd name="connsiteX67" fmla="*/ 5468 w 1678129"/>
                  <a:gd name="connsiteY67" fmla="*/ 1535514 h 1862161"/>
                  <a:gd name="connsiteX68" fmla="*/ 57205 w 1678129"/>
                  <a:gd name="connsiteY68" fmla="*/ 1489518 h 1862161"/>
                  <a:gd name="connsiteX69" fmla="*/ 60551 w 1678129"/>
                  <a:gd name="connsiteY69" fmla="*/ 1487403 h 1862161"/>
                  <a:gd name="connsiteX70" fmla="*/ 225377 w 1678129"/>
                  <a:gd name="connsiteY70" fmla="*/ 1420097 h 1862161"/>
                  <a:gd name="connsiteX71" fmla="*/ 227411 w 1678129"/>
                  <a:gd name="connsiteY71" fmla="*/ 1418999 h 1862161"/>
                  <a:gd name="connsiteX72" fmla="*/ 351834 w 1678129"/>
                  <a:gd name="connsiteY72" fmla="*/ 1335039 h 1862161"/>
                  <a:gd name="connsiteX73" fmla="*/ 353606 w 1678129"/>
                  <a:gd name="connsiteY73" fmla="*/ 1333580 h 1862161"/>
                  <a:gd name="connsiteX74" fmla="*/ 469908 w 1678129"/>
                  <a:gd name="connsiteY74" fmla="*/ 1219802 h 1862161"/>
                  <a:gd name="connsiteX75" fmla="*/ 620167 w 1678129"/>
                  <a:gd name="connsiteY75" fmla="*/ 1060504 h 1862161"/>
                  <a:gd name="connsiteX76" fmla="*/ 623087 w 1678129"/>
                  <a:gd name="connsiteY76" fmla="*/ 1058193 h 1862161"/>
                  <a:gd name="connsiteX77" fmla="*/ 729465 w 1678129"/>
                  <a:gd name="connsiteY77" fmla="*/ 997608 h 1862161"/>
                  <a:gd name="connsiteX78" fmla="*/ 902706 w 1678129"/>
                  <a:gd name="connsiteY78" fmla="*/ 894977 h 1862161"/>
                  <a:gd name="connsiteX79" fmla="*/ 905478 w 1678129"/>
                  <a:gd name="connsiteY79" fmla="*/ 893813 h 1862161"/>
                  <a:gd name="connsiteX80" fmla="*/ 1042745 w 1678129"/>
                  <a:gd name="connsiteY80" fmla="*/ 858226 h 1862161"/>
                  <a:gd name="connsiteX81" fmla="*/ 1045616 w 1678129"/>
                  <a:gd name="connsiteY81" fmla="*/ 857914 h 1862161"/>
                  <a:gd name="connsiteX82" fmla="*/ 1146384 w 1678129"/>
                  <a:gd name="connsiteY82" fmla="*/ 861914 h 1862161"/>
                  <a:gd name="connsiteX83" fmla="*/ 1152847 w 1678129"/>
                  <a:gd name="connsiteY83" fmla="*/ 859914 h 1862161"/>
                  <a:gd name="connsiteX84" fmla="*/ 1243298 w 1678129"/>
                  <a:gd name="connsiteY84" fmla="*/ 795706 h 1862161"/>
                  <a:gd name="connsiteX85" fmla="*/ 1249712 w 1678129"/>
                  <a:gd name="connsiteY85" fmla="*/ 793707 h 1862161"/>
                  <a:gd name="connsiteX86" fmla="*/ 1362553 w 1678129"/>
                  <a:gd name="connsiteY86" fmla="*/ 797739 h 1862161"/>
                  <a:gd name="connsiteX87" fmla="*/ 1364325 w 1678129"/>
                  <a:gd name="connsiteY87" fmla="*/ 797641 h 1862161"/>
                  <a:gd name="connsiteX88" fmla="*/ 1476133 w 1678129"/>
                  <a:gd name="connsiteY88" fmla="*/ 781314 h 1862161"/>
                  <a:gd name="connsiteX89" fmla="*/ 1480398 w 1678129"/>
                  <a:gd name="connsiteY89" fmla="*/ 781642 h 1862161"/>
                  <a:gd name="connsiteX90" fmla="*/ 1678130 w 1678129"/>
                  <a:gd name="connsiteY90" fmla="*/ 841096 h 1862161"/>
                  <a:gd name="connsiteX91" fmla="*/ 1627704 w 1678129"/>
                  <a:gd name="connsiteY91" fmla="*/ 854734 h 1862161"/>
                  <a:gd name="connsiteX92" fmla="*/ 1623947 w 1678129"/>
                  <a:gd name="connsiteY92" fmla="*/ 884847 h 1862161"/>
                  <a:gd name="connsiteX93" fmla="*/ 1637054 w 1678129"/>
                  <a:gd name="connsiteY93" fmla="*/ 894682 h 1862161"/>
                  <a:gd name="connsiteX94" fmla="*/ 1633675 w 1678129"/>
                  <a:gd name="connsiteY94" fmla="*/ 924696 h 1862161"/>
                  <a:gd name="connsiteX95" fmla="*/ 1257766 w 1678129"/>
                  <a:gd name="connsiteY95" fmla="*/ 230376 h 1862161"/>
                  <a:gd name="connsiteX96" fmla="*/ 1117251 w 1678129"/>
                  <a:gd name="connsiteY96" fmla="*/ 263472 h 1862161"/>
                  <a:gd name="connsiteX97" fmla="*/ 1113429 w 1678129"/>
                  <a:gd name="connsiteY97" fmla="*/ 263603 h 1862161"/>
                  <a:gd name="connsiteX98" fmla="*/ 1002802 w 1678129"/>
                  <a:gd name="connsiteY98" fmla="*/ 245752 h 1862161"/>
                  <a:gd name="connsiteX99" fmla="*/ 1046436 w 1678129"/>
                  <a:gd name="connsiteY99" fmla="*/ 223393 h 1862161"/>
                  <a:gd name="connsiteX100" fmla="*/ 1009691 w 1678129"/>
                  <a:gd name="connsiteY100" fmla="*/ 196838 h 1862161"/>
                  <a:gd name="connsiteX101" fmla="*/ 1134968 w 1678129"/>
                  <a:gd name="connsiteY101" fmla="*/ 182134 h 1862161"/>
                  <a:gd name="connsiteX102" fmla="*/ 1144760 w 1678129"/>
                  <a:gd name="connsiteY102" fmla="*/ 186495 h 1862161"/>
                  <a:gd name="connsiteX103" fmla="*/ 1163034 w 1678129"/>
                  <a:gd name="connsiteY103" fmla="*/ 208722 h 1862161"/>
                  <a:gd name="connsiteX104" fmla="*/ 1169776 w 1678129"/>
                  <a:gd name="connsiteY104" fmla="*/ 212968 h 1862161"/>
                  <a:gd name="connsiteX105" fmla="*/ 1257783 w 1678129"/>
                  <a:gd name="connsiteY105" fmla="*/ 230360 h 1862161"/>
                  <a:gd name="connsiteX106" fmla="*/ 844636 w 1678129"/>
                  <a:gd name="connsiteY106" fmla="*/ 78143 h 1862161"/>
                  <a:gd name="connsiteX107" fmla="*/ 990630 w 1678129"/>
                  <a:gd name="connsiteY107" fmla="*/ 120615 h 1862161"/>
                  <a:gd name="connsiteX108" fmla="*/ 989793 w 1678129"/>
                  <a:gd name="connsiteY108" fmla="*/ 152694 h 1862161"/>
                  <a:gd name="connsiteX109" fmla="*/ 900048 w 1678129"/>
                  <a:gd name="connsiteY109" fmla="*/ 170643 h 1862161"/>
                  <a:gd name="connsiteX110" fmla="*/ 891748 w 1678129"/>
                  <a:gd name="connsiteY110" fmla="*/ 177200 h 1862161"/>
                  <a:gd name="connsiteX111" fmla="*/ 863255 w 1678129"/>
                  <a:gd name="connsiteY111" fmla="*/ 228049 h 1862161"/>
                  <a:gd name="connsiteX112" fmla="*/ 855594 w 1678129"/>
                  <a:gd name="connsiteY112" fmla="*/ 234458 h 1862161"/>
                  <a:gd name="connsiteX113" fmla="*/ 808581 w 1678129"/>
                  <a:gd name="connsiteY113" fmla="*/ 247047 h 1862161"/>
                  <a:gd name="connsiteX114" fmla="*/ 800150 w 1678129"/>
                  <a:gd name="connsiteY114" fmla="*/ 255013 h 1862161"/>
                  <a:gd name="connsiteX115" fmla="*/ 776610 w 1678129"/>
                  <a:gd name="connsiteY115" fmla="*/ 308976 h 1862161"/>
                  <a:gd name="connsiteX116" fmla="*/ 765964 w 1678129"/>
                  <a:gd name="connsiteY116" fmla="*/ 317271 h 1862161"/>
                  <a:gd name="connsiteX117" fmla="*/ 696953 w 1678129"/>
                  <a:gd name="connsiteY117" fmla="*/ 319746 h 1862161"/>
                  <a:gd name="connsiteX118" fmla="*/ 693131 w 1678129"/>
                  <a:gd name="connsiteY118" fmla="*/ 319123 h 1862161"/>
                  <a:gd name="connsiteX119" fmla="*/ 595167 w 1678129"/>
                  <a:gd name="connsiteY119" fmla="*/ 282749 h 1862161"/>
                  <a:gd name="connsiteX120" fmla="*/ 594019 w 1678129"/>
                  <a:gd name="connsiteY120" fmla="*/ 251866 h 1862161"/>
                  <a:gd name="connsiteX121" fmla="*/ 616919 w 1678129"/>
                  <a:gd name="connsiteY121" fmla="*/ 240162 h 1862161"/>
                  <a:gd name="connsiteX122" fmla="*/ 521826 w 1678129"/>
                  <a:gd name="connsiteY122" fmla="*/ 216754 h 1862161"/>
                  <a:gd name="connsiteX123" fmla="*/ 519153 w 1678129"/>
                  <a:gd name="connsiteY123" fmla="*/ 215689 h 1862161"/>
                  <a:gd name="connsiteX124" fmla="*/ 398683 w 1678129"/>
                  <a:gd name="connsiteY124" fmla="*/ 147826 h 1862161"/>
                  <a:gd name="connsiteX125" fmla="*/ 394664 w 1678129"/>
                  <a:gd name="connsiteY125" fmla="*/ 144236 h 1862161"/>
                  <a:gd name="connsiteX126" fmla="*/ 365662 w 1678129"/>
                  <a:gd name="connsiteY126" fmla="*/ 105583 h 1862161"/>
                  <a:gd name="connsiteX127" fmla="*/ 373060 w 1678129"/>
                  <a:gd name="connsiteY127" fmla="*/ 78012 h 1862161"/>
                  <a:gd name="connsiteX128" fmla="*/ 516118 w 1678129"/>
                  <a:gd name="connsiteY128" fmla="*/ 53637 h 1862161"/>
                  <a:gd name="connsiteX129" fmla="*/ 524156 w 1678129"/>
                  <a:gd name="connsiteY129" fmla="*/ 55751 h 1862161"/>
                  <a:gd name="connsiteX130" fmla="*/ 554208 w 1678129"/>
                  <a:gd name="connsiteY130" fmla="*/ 78602 h 1862161"/>
                  <a:gd name="connsiteX131" fmla="*/ 560605 w 1678129"/>
                  <a:gd name="connsiteY131" fmla="*/ 80848 h 1862161"/>
                  <a:gd name="connsiteX132" fmla="*/ 641919 w 1678129"/>
                  <a:gd name="connsiteY132" fmla="*/ 80848 h 1862161"/>
                  <a:gd name="connsiteX133" fmla="*/ 650350 w 1678129"/>
                  <a:gd name="connsiteY133" fmla="*/ 76668 h 1862161"/>
                  <a:gd name="connsiteX134" fmla="*/ 668542 w 1678129"/>
                  <a:gd name="connsiteY134" fmla="*/ 55522 h 1862161"/>
                  <a:gd name="connsiteX135" fmla="*/ 676678 w 1678129"/>
                  <a:gd name="connsiteY135" fmla="*/ 51342 h 1862161"/>
                  <a:gd name="connsiteX136" fmla="*/ 761995 w 1678129"/>
                  <a:gd name="connsiteY136" fmla="*/ 48752 h 1862161"/>
                  <a:gd name="connsiteX137" fmla="*/ 765718 w 1678129"/>
                  <a:gd name="connsiteY137" fmla="*/ 49358 h 1862161"/>
                  <a:gd name="connsiteX138" fmla="*/ 843963 w 1678129"/>
                  <a:gd name="connsiteY138" fmla="*/ 77913 h 1862161"/>
                  <a:gd name="connsiteX139" fmla="*/ 844620 w 1678129"/>
                  <a:gd name="connsiteY139" fmla="*/ 78126 h 1862161"/>
                  <a:gd name="connsiteX140" fmla="*/ 1304238 w 1678129"/>
                  <a:gd name="connsiteY140" fmla="*/ 19476 h 1862161"/>
                  <a:gd name="connsiteX141" fmla="*/ 1384206 w 1678129"/>
                  <a:gd name="connsiteY141" fmla="*/ 38048 h 1862161"/>
                  <a:gd name="connsiteX142" fmla="*/ 1386323 w 1678129"/>
                  <a:gd name="connsiteY142" fmla="*/ 69455 h 1862161"/>
                  <a:gd name="connsiteX143" fmla="*/ 1337718 w 1678129"/>
                  <a:gd name="connsiteY143" fmla="*/ 92535 h 1862161"/>
                  <a:gd name="connsiteX144" fmla="*/ 1333880 w 1678129"/>
                  <a:gd name="connsiteY144" fmla="*/ 93519 h 1862161"/>
                  <a:gd name="connsiteX145" fmla="*/ 1150419 w 1678129"/>
                  <a:gd name="connsiteY145" fmla="*/ 103157 h 1862161"/>
                  <a:gd name="connsiteX146" fmla="*/ 1149190 w 1678129"/>
                  <a:gd name="connsiteY146" fmla="*/ 103157 h 1862161"/>
                  <a:gd name="connsiteX147" fmla="*/ 961448 w 1678129"/>
                  <a:gd name="connsiteY147" fmla="*/ 89224 h 1862161"/>
                  <a:gd name="connsiteX148" fmla="*/ 949965 w 1678129"/>
                  <a:gd name="connsiteY148" fmla="*/ 66865 h 1862161"/>
                  <a:gd name="connsiteX149" fmla="*/ 860564 w 1678129"/>
                  <a:gd name="connsiteY149" fmla="*/ 65505 h 1862161"/>
                  <a:gd name="connsiteX150" fmla="*/ 855791 w 1678129"/>
                  <a:gd name="connsiteY150" fmla="*/ 64210 h 1862161"/>
                  <a:gd name="connsiteX151" fmla="*/ 789159 w 1678129"/>
                  <a:gd name="connsiteY151" fmla="*/ 27737 h 1862161"/>
                  <a:gd name="connsiteX152" fmla="*/ 985086 w 1678129"/>
                  <a:gd name="connsiteY152" fmla="*/ 4182 h 1862161"/>
                  <a:gd name="connsiteX153" fmla="*/ 988301 w 1678129"/>
                  <a:gd name="connsiteY153" fmla="*/ 4329 h 1862161"/>
                  <a:gd name="connsiteX154" fmla="*/ 1075782 w 1678129"/>
                  <a:gd name="connsiteY154" fmla="*/ 22951 h 1862161"/>
                  <a:gd name="connsiteX155" fmla="*/ 1081294 w 1678129"/>
                  <a:gd name="connsiteY155" fmla="*/ 22541 h 1862161"/>
                  <a:gd name="connsiteX156" fmla="*/ 1140610 w 1678129"/>
                  <a:gd name="connsiteY156" fmla="*/ 625 h 1862161"/>
                  <a:gd name="connsiteX157" fmla="*/ 1145252 w 1678129"/>
                  <a:gd name="connsiteY157" fmla="*/ 67 h 1862161"/>
                  <a:gd name="connsiteX158" fmla="*/ 1303155 w 1678129"/>
                  <a:gd name="connsiteY158" fmla="*/ 19279 h 1862161"/>
                  <a:gd name="connsiteX159" fmla="*/ 1304205 w 1678129"/>
                  <a:gd name="connsiteY159" fmla="*/ 19459 h 186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678129" h="1862161">
                    <a:moveTo>
                      <a:pt x="1633659" y="924679"/>
                    </a:moveTo>
                    <a:lnTo>
                      <a:pt x="1557168" y="948448"/>
                    </a:lnTo>
                    <a:cubicBezTo>
                      <a:pt x="1556643" y="948612"/>
                      <a:pt x="1556102" y="948727"/>
                      <a:pt x="1555560" y="948809"/>
                    </a:cubicBezTo>
                    <a:lnTo>
                      <a:pt x="1530365" y="952284"/>
                    </a:lnTo>
                    <a:cubicBezTo>
                      <a:pt x="1520128" y="953693"/>
                      <a:pt x="1512960" y="939514"/>
                      <a:pt x="1518062" y="927958"/>
                    </a:cubicBezTo>
                    <a:lnTo>
                      <a:pt x="1523392" y="915860"/>
                    </a:lnTo>
                    <a:cubicBezTo>
                      <a:pt x="1527362" y="906861"/>
                      <a:pt x="1523934" y="895403"/>
                      <a:pt x="1516306" y="892223"/>
                    </a:cubicBezTo>
                    <a:lnTo>
                      <a:pt x="1453939" y="866209"/>
                    </a:lnTo>
                    <a:cubicBezTo>
                      <a:pt x="1451823" y="865324"/>
                      <a:pt x="1449543" y="865176"/>
                      <a:pt x="1447377" y="865799"/>
                    </a:cubicBezTo>
                    <a:lnTo>
                      <a:pt x="1356861" y="891420"/>
                    </a:lnTo>
                    <a:cubicBezTo>
                      <a:pt x="1353695" y="892321"/>
                      <a:pt x="1350923" y="894747"/>
                      <a:pt x="1349102" y="898223"/>
                    </a:cubicBezTo>
                    <a:lnTo>
                      <a:pt x="1321724" y="950595"/>
                    </a:lnTo>
                    <a:cubicBezTo>
                      <a:pt x="1320445" y="953021"/>
                      <a:pt x="1318689" y="954972"/>
                      <a:pt x="1316639" y="956218"/>
                    </a:cubicBezTo>
                    <a:lnTo>
                      <a:pt x="1263934" y="988281"/>
                    </a:lnTo>
                    <a:cubicBezTo>
                      <a:pt x="1261424" y="989805"/>
                      <a:pt x="1258586" y="990231"/>
                      <a:pt x="1255863" y="989461"/>
                    </a:cubicBezTo>
                    <a:lnTo>
                      <a:pt x="1192725" y="971528"/>
                    </a:lnTo>
                    <a:cubicBezTo>
                      <a:pt x="1191675" y="971233"/>
                      <a:pt x="1190609" y="971102"/>
                      <a:pt x="1189542" y="971167"/>
                    </a:cubicBezTo>
                    <a:lnTo>
                      <a:pt x="1109410" y="975118"/>
                    </a:lnTo>
                    <a:cubicBezTo>
                      <a:pt x="1107277" y="975216"/>
                      <a:pt x="1105178" y="974626"/>
                      <a:pt x="1103275" y="973397"/>
                    </a:cubicBezTo>
                    <a:lnTo>
                      <a:pt x="1042581" y="934006"/>
                    </a:lnTo>
                    <a:cubicBezTo>
                      <a:pt x="1039218" y="931826"/>
                      <a:pt x="1035265" y="931695"/>
                      <a:pt x="1031820" y="933662"/>
                    </a:cubicBezTo>
                    <a:lnTo>
                      <a:pt x="1000325" y="951693"/>
                    </a:lnTo>
                    <a:cubicBezTo>
                      <a:pt x="998930" y="952497"/>
                      <a:pt x="997438" y="952956"/>
                      <a:pt x="995912" y="953071"/>
                    </a:cubicBezTo>
                    <a:lnTo>
                      <a:pt x="968748" y="955021"/>
                    </a:lnTo>
                    <a:cubicBezTo>
                      <a:pt x="963088" y="955431"/>
                      <a:pt x="958331" y="960676"/>
                      <a:pt x="957117" y="967840"/>
                    </a:cubicBezTo>
                    <a:lnTo>
                      <a:pt x="952327" y="996264"/>
                    </a:lnTo>
                    <a:cubicBezTo>
                      <a:pt x="950983" y="1004247"/>
                      <a:pt x="945290" y="1009705"/>
                      <a:pt x="938991" y="1009066"/>
                    </a:cubicBezTo>
                    <a:lnTo>
                      <a:pt x="837091" y="998542"/>
                    </a:lnTo>
                    <a:cubicBezTo>
                      <a:pt x="831776" y="998001"/>
                      <a:pt x="826773" y="1001821"/>
                      <a:pt x="824591" y="1008099"/>
                    </a:cubicBezTo>
                    <a:lnTo>
                      <a:pt x="815585" y="1033933"/>
                    </a:lnTo>
                    <a:cubicBezTo>
                      <a:pt x="813519" y="1039883"/>
                      <a:pt x="808909" y="1043653"/>
                      <a:pt x="803857" y="1043538"/>
                    </a:cubicBezTo>
                    <a:lnTo>
                      <a:pt x="755843" y="1042456"/>
                    </a:lnTo>
                    <a:cubicBezTo>
                      <a:pt x="752218" y="1042375"/>
                      <a:pt x="748740" y="1044309"/>
                      <a:pt x="746296" y="1047784"/>
                    </a:cubicBezTo>
                    <a:lnTo>
                      <a:pt x="708796" y="1101025"/>
                    </a:lnTo>
                    <a:lnTo>
                      <a:pt x="644904" y="1192657"/>
                    </a:lnTo>
                    <a:cubicBezTo>
                      <a:pt x="644625" y="1193067"/>
                      <a:pt x="644330" y="1193444"/>
                      <a:pt x="644018" y="1193805"/>
                    </a:cubicBezTo>
                    <a:lnTo>
                      <a:pt x="555832" y="1297370"/>
                    </a:lnTo>
                    <a:cubicBezTo>
                      <a:pt x="550385" y="1303779"/>
                      <a:pt x="550303" y="1314844"/>
                      <a:pt x="555668" y="1321368"/>
                    </a:cubicBezTo>
                    <a:lnTo>
                      <a:pt x="559752" y="1326335"/>
                    </a:lnTo>
                    <a:cubicBezTo>
                      <a:pt x="564723" y="1332383"/>
                      <a:pt x="565083" y="1342448"/>
                      <a:pt x="560555" y="1349071"/>
                    </a:cubicBezTo>
                    <a:lnTo>
                      <a:pt x="549565" y="1365118"/>
                    </a:lnTo>
                    <a:cubicBezTo>
                      <a:pt x="547121" y="1368692"/>
                      <a:pt x="543594" y="1370692"/>
                      <a:pt x="539904" y="1370610"/>
                    </a:cubicBezTo>
                    <a:lnTo>
                      <a:pt x="490430" y="1369495"/>
                    </a:lnTo>
                    <a:cubicBezTo>
                      <a:pt x="486230" y="1369397"/>
                      <a:pt x="482260" y="1372019"/>
                      <a:pt x="479849" y="1376494"/>
                    </a:cubicBezTo>
                    <a:lnTo>
                      <a:pt x="444827" y="1441604"/>
                    </a:lnTo>
                    <a:cubicBezTo>
                      <a:pt x="443219" y="1444587"/>
                      <a:pt x="442432" y="1448177"/>
                      <a:pt x="442579" y="1451816"/>
                    </a:cubicBezTo>
                    <a:lnTo>
                      <a:pt x="446631" y="1549316"/>
                    </a:lnTo>
                    <a:cubicBezTo>
                      <a:pt x="446828" y="1553955"/>
                      <a:pt x="448534" y="1558266"/>
                      <a:pt x="451339" y="1561184"/>
                    </a:cubicBezTo>
                    <a:lnTo>
                      <a:pt x="479521" y="1590428"/>
                    </a:lnTo>
                    <a:cubicBezTo>
                      <a:pt x="483441" y="1594493"/>
                      <a:pt x="485130" y="1601197"/>
                      <a:pt x="483802" y="1607475"/>
                    </a:cubicBezTo>
                    <a:lnTo>
                      <a:pt x="466382" y="1689928"/>
                    </a:lnTo>
                    <a:cubicBezTo>
                      <a:pt x="465692" y="1693206"/>
                      <a:pt x="464232" y="1696107"/>
                      <a:pt x="462199" y="1698255"/>
                    </a:cubicBezTo>
                    <a:lnTo>
                      <a:pt x="413676" y="1749595"/>
                    </a:lnTo>
                    <a:cubicBezTo>
                      <a:pt x="412888" y="1750431"/>
                      <a:pt x="412183" y="1751381"/>
                      <a:pt x="411577" y="1752431"/>
                    </a:cubicBezTo>
                    <a:lnTo>
                      <a:pt x="393172" y="1784149"/>
                    </a:lnTo>
                    <a:cubicBezTo>
                      <a:pt x="388742" y="1791788"/>
                      <a:pt x="380196" y="1792903"/>
                      <a:pt x="374684" y="1786542"/>
                    </a:cubicBezTo>
                    <a:lnTo>
                      <a:pt x="348159" y="1755971"/>
                    </a:lnTo>
                    <a:cubicBezTo>
                      <a:pt x="344058" y="1751250"/>
                      <a:pt x="338071" y="1750496"/>
                      <a:pt x="333346" y="1754103"/>
                    </a:cubicBezTo>
                    <a:lnTo>
                      <a:pt x="216978" y="1842931"/>
                    </a:lnTo>
                    <a:cubicBezTo>
                      <a:pt x="215633" y="1843948"/>
                      <a:pt x="214157" y="1844652"/>
                      <a:pt x="212631" y="1844980"/>
                    </a:cubicBezTo>
                    <a:lnTo>
                      <a:pt x="133270" y="1861946"/>
                    </a:lnTo>
                    <a:cubicBezTo>
                      <a:pt x="131104" y="1862405"/>
                      <a:pt x="128874" y="1862126"/>
                      <a:pt x="126823" y="1861143"/>
                    </a:cubicBezTo>
                    <a:lnTo>
                      <a:pt x="48314" y="1823441"/>
                    </a:lnTo>
                    <a:cubicBezTo>
                      <a:pt x="44738" y="1821720"/>
                      <a:pt x="41966" y="1818015"/>
                      <a:pt x="40752" y="1813360"/>
                    </a:cubicBezTo>
                    <a:lnTo>
                      <a:pt x="20083" y="1734137"/>
                    </a:lnTo>
                    <a:cubicBezTo>
                      <a:pt x="19837" y="1733170"/>
                      <a:pt x="19657" y="1732186"/>
                      <a:pt x="19542" y="1731170"/>
                    </a:cubicBezTo>
                    <a:lnTo>
                      <a:pt x="120" y="1551234"/>
                    </a:lnTo>
                    <a:cubicBezTo>
                      <a:pt x="-536" y="1545103"/>
                      <a:pt x="1531" y="1539022"/>
                      <a:pt x="5468" y="1535514"/>
                    </a:cubicBezTo>
                    <a:lnTo>
                      <a:pt x="57205" y="1489518"/>
                    </a:lnTo>
                    <a:cubicBezTo>
                      <a:pt x="58238" y="1488600"/>
                      <a:pt x="59371" y="1487895"/>
                      <a:pt x="60551" y="1487403"/>
                    </a:cubicBezTo>
                    <a:lnTo>
                      <a:pt x="225377" y="1420097"/>
                    </a:lnTo>
                    <a:cubicBezTo>
                      <a:pt x="226082" y="1419819"/>
                      <a:pt x="226755" y="1419442"/>
                      <a:pt x="227411" y="1418999"/>
                    </a:cubicBezTo>
                    <a:lnTo>
                      <a:pt x="351834" y="1335039"/>
                    </a:lnTo>
                    <a:cubicBezTo>
                      <a:pt x="352457" y="1334613"/>
                      <a:pt x="353048" y="1334137"/>
                      <a:pt x="353606" y="1333580"/>
                    </a:cubicBezTo>
                    <a:lnTo>
                      <a:pt x="469908" y="1219802"/>
                    </a:lnTo>
                    <a:lnTo>
                      <a:pt x="620167" y="1060504"/>
                    </a:lnTo>
                    <a:cubicBezTo>
                      <a:pt x="621052" y="1059570"/>
                      <a:pt x="622037" y="1058783"/>
                      <a:pt x="623087" y="1058193"/>
                    </a:cubicBezTo>
                    <a:lnTo>
                      <a:pt x="729465" y="997608"/>
                    </a:lnTo>
                    <a:lnTo>
                      <a:pt x="902706" y="894977"/>
                    </a:lnTo>
                    <a:cubicBezTo>
                      <a:pt x="903591" y="894452"/>
                      <a:pt x="904526" y="894059"/>
                      <a:pt x="905478" y="893813"/>
                    </a:cubicBezTo>
                    <a:lnTo>
                      <a:pt x="1042745" y="858226"/>
                    </a:lnTo>
                    <a:cubicBezTo>
                      <a:pt x="1043680" y="857980"/>
                      <a:pt x="1044648" y="857882"/>
                      <a:pt x="1045616" y="857914"/>
                    </a:cubicBezTo>
                    <a:lnTo>
                      <a:pt x="1146384" y="861914"/>
                    </a:lnTo>
                    <a:cubicBezTo>
                      <a:pt x="1148632" y="862012"/>
                      <a:pt x="1150863" y="861308"/>
                      <a:pt x="1152847" y="859914"/>
                    </a:cubicBezTo>
                    <a:lnTo>
                      <a:pt x="1243298" y="795706"/>
                    </a:lnTo>
                    <a:cubicBezTo>
                      <a:pt x="1245267" y="794313"/>
                      <a:pt x="1247480" y="793625"/>
                      <a:pt x="1249712" y="793707"/>
                    </a:cubicBezTo>
                    <a:lnTo>
                      <a:pt x="1362553" y="797739"/>
                    </a:lnTo>
                    <a:cubicBezTo>
                      <a:pt x="1363144" y="797755"/>
                      <a:pt x="1363735" y="797739"/>
                      <a:pt x="1364325" y="797641"/>
                    </a:cubicBezTo>
                    <a:lnTo>
                      <a:pt x="1476133" y="781314"/>
                    </a:lnTo>
                    <a:cubicBezTo>
                      <a:pt x="1477560" y="781101"/>
                      <a:pt x="1479004" y="781216"/>
                      <a:pt x="1480398" y="781642"/>
                    </a:cubicBezTo>
                    <a:lnTo>
                      <a:pt x="1678130" y="841096"/>
                    </a:lnTo>
                    <a:lnTo>
                      <a:pt x="1627704" y="854734"/>
                    </a:lnTo>
                    <a:cubicBezTo>
                      <a:pt x="1616369" y="857800"/>
                      <a:pt x="1613941" y="877339"/>
                      <a:pt x="1623947" y="884847"/>
                    </a:cubicBezTo>
                    <a:lnTo>
                      <a:pt x="1637054" y="894682"/>
                    </a:lnTo>
                    <a:cubicBezTo>
                      <a:pt x="1646913" y="902075"/>
                      <a:pt x="1644748" y="921253"/>
                      <a:pt x="1633675" y="924696"/>
                    </a:cubicBezTo>
                    <a:close/>
                    <a:moveTo>
                      <a:pt x="1257766" y="230376"/>
                    </a:moveTo>
                    <a:lnTo>
                      <a:pt x="1117251" y="263472"/>
                    </a:lnTo>
                    <a:cubicBezTo>
                      <a:pt x="1115988" y="263767"/>
                      <a:pt x="1114708" y="263816"/>
                      <a:pt x="1113429" y="263603"/>
                    </a:cubicBezTo>
                    <a:lnTo>
                      <a:pt x="1002802" y="245752"/>
                    </a:lnTo>
                    <a:lnTo>
                      <a:pt x="1046436" y="223393"/>
                    </a:lnTo>
                    <a:lnTo>
                      <a:pt x="1009691" y="196838"/>
                    </a:lnTo>
                    <a:lnTo>
                      <a:pt x="1134968" y="182134"/>
                    </a:lnTo>
                    <a:cubicBezTo>
                      <a:pt x="1138560" y="181708"/>
                      <a:pt x="1142119" y="183298"/>
                      <a:pt x="1144760" y="186495"/>
                    </a:cubicBezTo>
                    <a:lnTo>
                      <a:pt x="1163034" y="208722"/>
                    </a:lnTo>
                    <a:cubicBezTo>
                      <a:pt x="1164904" y="210984"/>
                      <a:pt x="1167249" y="212476"/>
                      <a:pt x="1169776" y="212968"/>
                    </a:cubicBezTo>
                    <a:lnTo>
                      <a:pt x="1257783" y="230360"/>
                    </a:lnTo>
                    <a:close/>
                    <a:moveTo>
                      <a:pt x="844636" y="78143"/>
                    </a:moveTo>
                    <a:lnTo>
                      <a:pt x="990630" y="120615"/>
                    </a:lnTo>
                    <a:cubicBezTo>
                      <a:pt x="1004229" y="124565"/>
                      <a:pt x="1003573" y="149940"/>
                      <a:pt x="989793" y="152694"/>
                    </a:cubicBezTo>
                    <a:lnTo>
                      <a:pt x="900048" y="170643"/>
                    </a:lnTo>
                    <a:cubicBezTo>
                      <a:pt x="896718" y="171315"/>
                      <a:pt x="893733" y="173660"/>
                      <a:pt x="891748" y="177200"/>
                    </a:cubicBezTo>
                    <a:lnTo>
                      <a:pt x="863255" y="228049"/>
                    </a:lnTo>
                    <a:cubicBezTo>
                      <a:pt x="861401" y="231343"/>
                      <a:pt x="858678" y="233638"/>
                      <a:pt x="855594" y="234458"/>
                    </a:cubicBezTo>
                    <a:lnTo>
                      <a:pt x="808581" y="247047"/>
                    </a:lnTo>
                    <a:cubicBezTo>
                      <a:pt x="805004" y="247998"/>
                      <a:pt x="801938" y="250915"/>
                      <a:pt x="800150" y="255013"/>
                    </a:cubicBezTo>
                    <a:lnTo>
                      <a:pt x="776610" y="308976"/>
                    </a:lnTo>
                    <a:cubicBezTo>
                      <a:pt x="774429" y="313959"/>
                      <a:pt x="770393" y="317123"/>
                      <a:pt x="765964" y="317271"/>
                    </a:cubicBezTo>
                    <a:lnTo>
                      <a:pt x="696953" y="319746"/>
                    </a:lnTo>
                    <a:cubicBezTo>
                      <a:pt x="695657" y="319795"/>
                      <a:pt x="694361" y="319582"/>
                      <a:pt x="693131" y="319123"/>
                    </a:cubicBezTo>
                    <a:lnTo>
                      <a:pt x="595167" y="282749"/>
                    </a:lnTo>
                    <a:cubicBezTo>
                      <a:pt x="583586" y="278454"/>
                      <a:pt x="582799" y="257587"/>
                      <a:pt x="594019" y="251866"/>
                    </a:cubicBezTo>
                    <a:lnTo>
                      <a:pt x="616919" y="240162"/>
                    </a:lnTo>
                    <a:lnTo>
                      <a:pt x="521826" y="216754"/>
                    </a:lnTo>
                    <a:cubicBezTo>
                      <a:pt x="520908" y="216525"/>
                      <a:pt x="520006" y="216164"/>
                      <a:pt x="519153" y="215689"/>
                    </a:cubicBezTo>
                    <a:lnTo>
                      <a:pt x="398683" y="147826"/>
                    </a:lnTo>
                    <a:cubicBezTo>
                      <a:pt x="397173" y="146973"/>
                      <a:pt x="395813" y="145760"/>
                      <a:pt x="394664" y="144236"/>
                    </a:cubicBezTo>
                    <a:lnTo>
                      <a:pt x="365662" y="105583"/>
                    </a:lnTo>
                    <a:cubicBezTo>
                      <a:pt x="358428" y="95945"/>
                      <a:pt x="362775" y="79766"/>
                      <a:pt x="373060" y="78012"/>
                    </a:cubicBezTo>
                    <a:lnTo>
                      <a:pt x="516118" y="53637"/>
                    </a:lnTo>
                    <a:cubicBezTo>
                      <a:pt x="518906" y="53161"/>
                      <a:pt x="521728" y="53899"/>
                      <a:pt x="524156" y="55751"/>
                    </a:cubicBezTo>
                    <a:lnTo>
                      <a:pt x="554208" y="78602"/>
                    </a:lnTo>
                    <a:cubicBezTo>
                      <a:pt x="556143" y="80077"/>
                      <a:pt x="558358" y="80848"/>
                      <a:pt x="560605" y="80848"/>
                    </a:cubicBezTo>
                    <a:lnTo>
                      <a:pt x="641919" y="80848"/>
                    </a:lnTo>
                    <a:cubicBezTo>
                      <a:pt x="645035" y="80848"/>
                      <a:pt x="648037" y="79356"/>
                      <a:pt x="650350" y="76668"/>
                    </a:cubicBezTo>
                    <a:lnTo>
                      <a:pt x="668542" y="55522"/>
                    </a:lnTo>
                    <a:cubicBezTo>
                      <a:pt x="670789" y="52915"/>
                      <a:pt x="673660" y="51440"/>
                      <a:pt x="676678" y="51342"/>
                    </a:cubicBezTo>
                    <a:lnTo>
                      <a:pt x="761995" y="48752"/>
                    </a:lnTo>
                    <a:cubicBezTo>
                      <a:pt x="763257" y="48719"/>
                      <a:pt x="764504" y="48916"/>
                      <a:pt x="765718" y="49358"/>
                    </a:cubicBezTo>
                    <a:lnTo>
                      <a:pt x="843963" y="77913"/>
                    </a:lnTo>
                    <a:cubicBezTo>
                      <a:pt x="844177" y="77995"/>
                      <a:pt x="844407" y="78061"/>
                      <a:pt x="844620" y="78126"/>
                    </a:cubicBezTo>
                    <a:close/>
                    <a:moveTo>
                      <a:pt x="1304238" y="19476"/>
                    </a:moveTo>
                    <a:lnTo>
                      <a:pt x="1384206" y="38048"/>
                    </a:lnTo>
                    <a:cubicBezTo>
                      <a:pt x="1396887" y="40998"/>
                      <a:pt x="1398412" y="63718"/>
                      <a:pt x="1386323" y="69455"/>
                    </a:cubicBezTo>
                    <a:lnTo>
                      <a:pt x="1337718" y="92535"/>
                    </a:lnTo>
                    <a:cubicBezTo>
                      <a:pt x="1336488" y="93125"/>
                      <a:pt x="1335192" y="93453"/>
                      <a:pt x="1333880" y="93519"/>
                    </a:cubicBezTo>
                    <a:lnTo>
                      <a:pt x="1150419" y="103157"/>
                    </a:lnTo>
                    <a:cubicBezTo>
                      <a:pt x="1150010" y="103174"/>
                      <a:pt x="1149599" y="103174"/>
                      <a:pt x="1149190" y="103157"/>
                    </a:cubicBezTo>
                    <a:lnTo>
                      <a:pt x="961448" y="89224"/>
                    </a:lnTo>
                    <a:lnTo>
                      <a:pt x="949965" y="66865"/>
                    </a:lnTo>
                    <a:lnTo>
                      <a:pt x="860564" y="65505"/>
                    </a:lnTo>
                    <a:cubicBezTo>
                      <a:pt x="858924" y="65488"/>
                      <a:pt x="857301" y="65046"/>
                      <a:pt x="855791" y="64210"/>
                    </a:cubicBezTo>
                    <a:lnTo>
                      <a:pt x="789159" y="27737"/>
                    </a:lnTo>
                    <a:lnTo>
                      <a:pt x="985086" y="4182"/>
                    </a:lnTo>
                    <a:cubicBezTo>
                      <a:pt x="986152" y="4051"/>
                      <a:pt x="987234" y="4100"/>
                      <a:pt x="988301" y="4329"/>
                    </a:cubicBezTo>
                    <a:lnTo>
                      <a:pt x="1075782" y="22951"/>
                    </a:lnTo>
                    <a:cubicBezTo>
                      <a:pt x="1077619" y="23344"/>
                      <a:pt x="1079506" y="23197"/>
                      <a:pt x="1081294" y="22541"/>
                    </a:cubicBezTo>
                    <a:lnTo>
                      <a:pt x="1140610" y="625"/>
                    </a:lnTo>
                    <a:cubicBezTo>
                      <a:pt x="1142119" y="67"/>
                      <a:pt x="1143694" y="-113"/>
                      <a:pt x="1145252" y="67"/>
                    </a:cubicBezTo>
                    <a:lnTo>
                      <a:pt x="1303155" y="19279"/>
                    </a:lnTo>
                    <a:cubicBezTo>
                      <a:pt x="1303500" y="19328"/>
                      <a:pt x="1303860" y="19377"/>
                      <a:pt x="1304205" y="1945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88" name="Freeform 1487">
                <a:extLst>
                  <a:ext uri="{FF2B5EF4-FFF2-40B4-BE49-F238E27FC236}">
                    <a16:creationId xmlns:a16="http://schemas.microsoft.com/office/drawing/2014/main" id="{460B6564-422A-76EA-62FB-3989B6266A6C}"/>
                  </a:ext>
                </a:extLst>
              </p:cNvPr>
              <p:cNvSpPr/>
              <p:nvPr/>
            </p:nvSpPr>
            <p:spPr>
              <a:xfrm>
                <a:off x="8604271" y="2630408"/>
                <a:ext cx="1698122" cy="1870786"/>
              </a:xfrm>
              <a:custGeom>
                <a:avLst/>
                <a:gdLst>
                  <a:gd name="connsiteX0" fmla="*/ 135530 w 1698122"/>
                  <a:gd name="connsiteY0" fmla="*/ 1870754 h 1870786"/>
                  <a:gd name="connsiteX1" fmla="*/ 129280 w 1698122"/>
                  <a:gd name="connsiteY1" fmla="*/ 1869295 h 1870786"/>
                  <a:gd name="connsiteX2" fmla="*/ 50771 w 1698122"/>
                  <a:gd name="connsiteY2" fmla="*/ 1831593 h 1870786"/>
                  <a:gd name="connsiteX3" fmla="*/ 40913 w 1698122"/>
                  <a:gd name="connsiteY3" fmla="*/ 1818725 h 1870786"/>
                  <a:gd name="connsiteX4" fmla="*/ 20244 w 1698122"/>
                  <a:gd name="connsiteY4" fmla="*/ 1739502 h 1870786"/>
                  <a:gd name="connsiteX5" fmla="*/ 19587 w 1698122"/>
                  <a:gd name="connsiteY5" fmla="*/ 1735880 h 1870786"/>
                  <a:gd name="connsiteX6" fmla="*/ 149 w 1698122"/>
                  <a:gd name="connsiteY6" fmla="*/ 1555977 h 1870786"/>
                  <a:gd name="connsiteX7" fmla="*/ 6908 w 1698122"/>
                  <a:gd name="connsiteY7" fmla="*/ 1536585 h 1870786"/>
                  <a:gd name="connsiteX8" fmla="*/ 58646 w 1698122"/>
                  <a:gd name="connsiteY8" fmla="*/ 1490589 h 1870786"/>
                  <a:gd name="connsiteX9" fmla="*/ 63222 w 1698122"/>
                  <a:gd name="connsiteY9" fmla="*/ 1487704 h 1870786"/>
                  <a:gd name="connsiteX10" fmla="*/ 228047 w 1698122"/>
                  <a:gd name="connsiteY10" fmla="*/ 1420381 h 1870786"/>
                  <a:gd name="connsiteX11" fmla="*/ 229293 w 1698122"/>
                  <a:gd name="connsiteY11" fmla="*/ 1419709 h 1870786"/>
                  <a:gd name="connsiteX12" fmla="*/ 353733 w 1698122"/>
                  <a:gd name="connsiteY12" fmla="*/ 1335749 h 1870786"/>
                  <a:gd name="connsiteX13" fmla="*/ 354931 w 1698122"/>
                  <a:gd name="connsiteY13" fmla="*/ 1334782 h 1870786"/>
                  <a:gd name="connsiteX14" fmla="*/ 471217 w 1698122"/>
                  <a:gd name="connsiteY14" fmla="*/ 1221021 h 1870786"/>
                  <a:gd name="connsiteX15" fmla="*/ 621360 w 1698122"/>
                  <a:gd name="connsiteY15" fmla="*/ 1061853 h 1870786"/>
                  <a:gd name="connsiteX16" fmla="*/ 625298 w 1698122"/>
                  <a:gd name="connsiteY16" fmla="*/ 1058739 h 1870786"/>
                  <a:gd name="connsiteX17" fmla="*/ 731644 w 1698122"/>
                  <a:gd name="connsiteY17" fmla="*/ 998154 h 1870786"/>
                  <a:gd name="connsiteX18" fmla="*/ 904818 w 1698122"/>
                  <a:gd name="connsiteY18" fmla="*/ 895572 h 1870786"/>
                  <a:gd name="connsiteX19" fmla="*/ 908739 w 1698122"/>
                  <a:gd name="connsiteY19" fmla="*/ 893949 h 1870786"/>
                  <a:gd name="connsiteX20" fmla="*/ 1045990 w 1698122"/>
                  <a:gd name="connsiteY20" fmla="*/ 858362 h 1870786"/>
                  <a:gd name="connsiteX21" fmla="*/ 1050107 w 1698122"/>
                  <a:gd name="connsiteY21" fmla="*/ 857920 h 1870786"/>
                  <a:gd name="connsiteX22" fmla="*/ 1150875 w 1698122"/>
                  <a:gd name="connsiteY22" fmla="*/ 861919 h 1870786"/>
                  <a:gd name="connsiteX23" fmla="*/ 1154681 w 1698122"/>
                  <a:gd name="connsiteY23" fmla="*/ 860706 h 1870786"/>
                  <a:gd name="connsiteX24" fmla="*/ 1245131 w 1698122"/>
                  <a:gd name="connsiteY24" fmla="*/ 796498 h 1870786"/>
                  <a:gd name="connsiteX25" fmla="*/ 1254203 w 1698122"/>
                  <a:gd name="connsiteY25" fmla="*/ 793695 h 1870786"/>
                  <a:gd name="connsiteX26" fmla="*/ 1367028 w 1698122"/>
                  <a:gd name="connsiteY26" fmla="*/ 797728 h 1870786"/>
                  <a:gd name="connsiteX27" fmla="*/ 1479837 w 1698122"/>
                  <a:gd name="connsiteY27" fmla="*/ 781352 h 1870786"/>
                  <a:gd name="connsiteX28" fmla="*/ 1485972 w 1698122"/>
                  <a:gd name="connsiteY28" fmla="*/ 781811 h 1870786"/>
                  <a:gd name="connsiteX29" fmla="*/ 1698123 w 1698122"/>
                  <a:gd name="connsiteY29" fmla="*/ 845593 h 1870786"/>
                  <a:gd name="connsiteX30" fmla="*/ 1633147 w 1698122"/>
                  <a:gd name="connsiteY30" fmla="*/ 863165 h 1870786"/>
                  <a:gd name="connsiteX31" fmla="*/ 1626569 w 1698122"/>
                  <a:gd name="connsiteY31" fmla="*/ 871820 h 1870786"/>
                  <a:gd name="connsiteX32" fmla="*/ 1630833 w 1698122"/>
                  <a:gd name="connsiteY32" fmla="*/ 885704 h 1870786"/>
                  <a:gd name="connsiteX33" fmla="*/ 1643940 w 1698122"/>
                  <a:gd name="connsiteY33" fmla="*/ 895539 h 1870786"/>
                  <a:gd name="connsiteX34" fmla="*/ 1651568 w 1698122"/>
                  <a:gd name="connsiteY34" fmla="*/ 917439 h 1870786"/>
                  <a:gd name="connsiteX35" fmla="*/ 1639249 w 1698122"/>
                  <a:gd name="connsiteY35" fmla="*/ 933094 h 1870786"/>
                  <a:gd name="connsiteX36" fmla="*/ 1562774 w 1698122"/>
                  <a:gd name="connsiteY36" fmla="*/ 956846 h 1870786"/>
                  <a:gd name="connsiteX37" fmla="*/ 1560495 w 1698122"/>
                  <a:gd name="connsiteY37" fmla="*/ 957354 h 1870786"/>
                  <a:gd name="connsiteX38" fmla="*/ 1535282 w 1698122"/>
                  <a:gd name="connsiteY38" fmla="*/ 960829 h 1870786"/>
                  <a:gd name="connsiteX39" fmla="*/ 1520929 w 1698122"/>
                  <a:gd name="connsiteY39" fmla="*/ 954403 h 1870786"/>
                  <a:gd name="connsiteX40" fmla="*/ 1518452 w 1698122"/>
                  <a:gd name="connsiteY40" fmla="*/ 930504 h 1870786"/>
                  <a:gd name="connsiteX41" fmla="*/ 1523799 w 1698122"/>
                  <a:gd name="connsiteY41" fmla="*/ 918390 h 1870786"/>
                  <a:gd name="connsiteX42" fmla="*/ 1523964 w 1698122"/>
                  <a:gd name="connsiteY42" fmla="*/ 906096 h 1870786"/>
                  <a:gd name="connsiteX43" fmla="*/ 1518993 w 1698122"/>
                  <a:gd name="connsiteY43" fmla="*/ 900457 h 1870786"/>
                  <a:gd name="connsiteX44" fmla="*/ 1456609 w 1698122"/>
                  <a:gd name="connsiteY44" fmla="*/ 874426 h 1870786"/>
                  <a:gd name="connsiteX45" fmla="*/ 1452902 w 1698122"/>
                  <a:gd name="connsiteY45" fmla="*/ 874197 h 1870786"/>
                  <a:gd name="connsiteX46" fmla="*/ 1362386 w 1698122"/>
                  <a:gd name="connsiteY46" fmla="*/ 899818 h 1870786"/>
                  <a:gd name="connsiteX47" fmla="*/ 1357251 w 1698122"/>
                  <a:gd name="connsiteY47" fmla="*/ 904457 h 1870786"/>
                  <a:gd name="connsiteX48" fmla="*/ 1329873 w 1698122"/>
                  <a:gd name="connsiteY48" fmla="*/ 956829 h 1870786"/>
                  <a:gd name="connsiteX49" fmla="*/ 1323213 w 1698122"/>
                  <a:gd name="connsiteY49" fmla="*/ 964140 h 1870786"/>
                  <a:gd name="connsiteX50" fmla="*/ 1270508 w 1698122"/>
                  <a:gd name="connsiteY50" fmla="*/ 996203 h 1870786"/>
                  <a:gd name="connsiteX51" fmla="*/ 1259009 w 1698122"/>
                  <a:gd name="connsiteY51" fmla="*/ 997842 h 1870786"/>
                  <a:gd name="connsiteX52" fmla="*/ 1195871 w 1698122"/>
                  <a:gd name="connsiteY52" fmla="*/ 979926 h 1870786"/>
                  <a:gd name="connsiteX53" fmla="*/ 1194050 w 1698122"/>
                  <a:gd name="connsiteY53" fmla="*/ 979713 h 1870786"/>
                  <a:gd name="connsiteX54" fmla="*/ 1113934 w 1698122"/>
                  <a:gd name="connsiteY54" fmla="*/ 983663 h 1870786"/>
                  <a:gd name="connsiteX55" fmla="*/ 1105223 w 1698122"/>
                  <a:gd name="connsiteY55" fmla="*/ 981254 h 1870786"/>
                  <a:gd name="connsiteX56" fmla="*/ 1044546 w 1698122"/>
                  <a:gd name="connsiteY56" fmla="*/ 941863 h 1870786"/>
                  <a:gd name="connsiteX57" fmla="*/ 1038263 w 1698122"/>
                  <a:gd name="connsiteY57" fmla="*/ 941650 h 1870786"/>
                  <a:gd name="connsiteX58" fmla="*/ 1006768 w 1698122"/>
                  <a:gd name="connsiteY58" fmla="*/ 959698 h 1870786"/>
                  <a:gd name="connsiteX59" fmla="*/ 1000518 w 1698122"/>
                  <a:gd name="connsiteY59" fmla="*/ 961632 h 1870786"/>
                  <a:gd name="connsiteX60" fmla="*/ 973370 w 1698122"/>
                  <a:gd name="connsiteY60" fmla="*/ 963583 h 1870786"/>
                  <a:gd name="connsiteX61" fmla="*/ 965677 w 1698122"/>
                  <a:gd name="connsiteY61" fmla="*/ 972828 h 1870786"/>
                  <a:gd name="connsiteX62" fmla="*/ 960870 w 1698122"/>
                  <a:gd name="connsiteY62" fmla="*/ 1001252 h 1870786"/>
                  <a:gd name="connsiteX63" fmla="*/ 942875 w 1698122"/>
                  <a:gd name="connsiteY63" fmla="*/ 1017611 h 1870786"/>
                  <a:gd name="connsiteX64" fmla="*/ 840974 w 1698122"/>
                  <a:gd name="connsiteY64" fmla="*/ 1007088 h 1870786"/>
                  <a:gd name="connsiteX65" fmla="*/ 832970 w 1698122"/>
                  <a:gd name="connsiteY65" fmla="*/ 1013792 h 1870786"/>
                  <a:gd name="connsiteX66" fmla="*/ 823964 w 1698122"/>
                  <a:gd name="connsiteY66" fmla="*/ 1039642 h 1870786"/>
                  <a:gd name="connsiteX67" fmla="*/ 808397 w 1698122"/>
                  <a:gd name="connsiteY67" fmla="*/ 1052133 h 1870786"/>
                  <a:gd name="connsiteX68" fmla="*/ 808086 w 1698122"/>
                  <a:gd name="connsiteY68" fmla="*/ 1052133 h 1870786"/>
                  <a:gd name="connsiteX69" fmla="*/ 760072 w 1698122"/>
                  <a:gd name="connsiteY69" fmla="*/ 1051051 h 1870786"/>
                  <a:gd name="connsiteX70" fmla="*/ 754150 w 1698122"/>
                  <a:gd name="connsiteY70" fmla="*/ 1054543 h 1870786"/>
                  <a:gd name="connsiteX71" fmla="*/ 716634 w 1698122"/>
                  <a:gd name="connsiteY71" fmla="*/ 1107784 h 1870786"/>
                  <a:gd name="connsiteX72" fmla="*/ 652741 w 1698122"/>
                  <a:gd name="connsiteY72" fmla="*/ 1199400 h 1870786"/>
                  <a:gd name="connsiteX73" fmla="*/ 651626 w 1698122"/>
                  <a:gd name="connsiteY73" fmla="*/ 1200858 h 1870786"/>
                  <a:gd name="connsiteX74" fmla="*/ 563407 w 1698122"/>
                  <a:gd name="connsiteY74" fmla="*/ 1304456 h 1870786"/>
                  <a:gd name="connsiteX75" fmla="*/ 563291 w 1698122"/>
                  <a:gd name="connsiteY75" fmla="*/ 1322930 h 1870786"/>
                  <a:gd name="connsiteX76" fmla="*/ 567392 w 1698122"/>
                  <a:gd name="connsiteY76" fmla="*/ 1327913 h 1870786"/>
                  <a:gd name="connsiteX77" fmla="*/ 568410 w 1698122"/>
                  <a:gd name="connsiteY77" fmla="*/ 1355813 h 1870786"/>
                  <a:gd name="connsiteX78" fmla="*/ 557435 w 1698122"/>
                  <a:gd name="connsiteY78" fmla="*/ 1371844 h 1870786"/>
                  <a:gd name="connsiteX79" fmla="*/ 544115 w 1698122"/>
                  <a:gd name="connsiteY79" fmla="*/ 1379221 h 1870786"/>
                  <a:gd name="connsiteX80" fmla="*/ 494626 w 1698122"/>
                  <a:gd name="connsiteY80" fmla="*/ 1378106 h 1870786"/>
                  <a:gd name="connsiteX81" fmla="*/ 494510 w 1698122"/>
                  <a:gd name="connsiteY81" fmla="*/ 1378106 h 1870786"/>
                  <a:gd name="connsiteX82" fmla="*/ 487933 w 1698122"/>
                  <a:gd name="connsiteY82" fmla="*/ 1382827 h 1870786"/>
                  <a:gd name="connsiteX83" fmla="*/ 452910 w 1698122"/>
                  <a:gd name="connsiteY83" fmla="*/ 1447936 h 1870786"/>
                  <a:gd name="connsiteX84" fmla="*/ 451204 w 1698122"/>
                  <a:gd name="connsiteY84" fmla="*/ 1455936 h 1870786"/>
                  <a:gd name="connsiteX85" fmla="*/ 455256 w 1698122"/>
                  <a:gd name="connsiteY85" fmla="*/ 1553436 h 1870786"/>
                  <a:gd name="connsiteX86" fmla="*/ 458766 w 1698122"/>
                  <a:gd name="connsiteY86" fmla="*/ 1562501 h 1870786"/>
                  <a:gd name="connsiteX87" fmla="*/ 486932 w 1698122"/>
                  <a:gd name="connsiteY87" fmla="*/ 1591744 h 1870786"/>
                  <a:gd name="connsiteX88" fmla="*/ 492313 w 1698122"/>
                  <a:gd name="connsiteY88" fmla="*/ 1612660 h 1870786"/>
                  <a:gd name="connsiteX89" fmla="*/ 474892 w 1698122"/>
                  <a:gd name="connsiteY89" fmla="*/ 1695113 h 1870786"/>
                  <a:gd name="connsiteX90" fmla="*/ 469625 w 1698122"/>
                  <a:gd name="connsiteY90" fmla="*/ 1705522 h 1870786"/>
                  <a:gd name="connsiteX91" fmla="*/ 421104 w 1698122"/>
                  <a:gd name="connsiteY91" fmla="*/ 1756862 h 1870786"/>
                  <a:gd name="connsiteX92" fmla="*/ 419611 w 1698122"/>
                  <a:gd name="connsiteY92" fmla="*/ 1758878 h 1870786"/>
                  <a:gd name="connsiteX93" fmla="*/ 401189 w 1698122"/>
                  <a:gd name="connsiteY93" fmla="*/ 1790629 h 1870786"/>
                  <a:gd name="connsiteX94" fmla="*/ 388706 w 1698122"/>
                  <a:gd name="connsiteY94" fmla="*/ 1799235 h 1870786"/>
                  <a:gd name="connsiteX95" fmla="*/ 375747 w 1698122"/>
                  <a:gd name="connsiteY95" fmla="*/ 1793678 h 1870786"/>
                  <a:gd name="connsiteX96" fmla="*/ 349238 w 1698122"/>
                  <a:gd name="connsiteY96" fmla="*/ 1763107 h 1870786"/>
                  <a:gd name="connsiteX97" fmla="*/ 340298 w 1698122"/>
                  <a:gd name="connsiteY97" fmla="*/ 1761845 h 1870786"/>
                  <a:gd name="connsiteX98" fmla="*/ 223914 w 1698122"/>
                  <a:gd name="connsiteY98" fmla="*/ 1850674 h 1870786"/>
                  <a:gd name="connsiteX99" fmla="*/ 217844 w 1698122"/>
                  <a:gd name="connsiteY99" fmla="*/ 1853509 h 1870786"/>
                  <a:gd name="connsiteX100" fmla="*/ 138483 w 1698122"/>
                  <a:gd name="connsiteY100" fmla="*/ 1870475 h 1870786"/>
                  <a:gd name="connsiteX101" fmla="*/ 135530 w 1698122"/>
                  <a:gd name="connsiteY101" fmla="*/ 1870786 h 1870786"/>
                  <a:gd name="connsiteX102" fmla="*/ 1049549 w 1698122"/>
                  <a:gd name="connsiteY102" fmla="*/ 866509 h 1870786"/>
                  <a:gd name="connsiteX103" fmla="*/ 1048154 w 1698122"/>
                  <a:gd name="connsiteY103" fmla="*/ 866689 h 1870786"/>
                  <a:gd name="connsiteX104" fmla="*/ 910888 w 1698122"/>
                  <a:gd name="connsiteY104" fmla="*/ 902277 h 1870786"/>
                  <a:gd name="connsiteX105" fmla="*/ 909215 w 1698122"/>
                  <a:gd name="connsiteY105" fmla="*/ 902981 h 1870786"/>
                  <a:gd name="connsiteX106" fmla="*/ 736007 w 1698122"/>
                  <a:gd name="connsiteY106" fmla="*/ 1005596 h 1870786"/>
                  <a:gd name="connsiteX107" fmla="*/ 629562 w 1698122"/>
                  <a:gd name="connsiteY107" fmla="*/ 1066230 h 1870786"/>
                  <a:gd name="connsiteX108" fmla="*/ 627627 w 1698122"/>
                  <a:gd name="connsiteY108" fmla="*/ 1067771 h 1870786"/>
                  <a:gd name="connsiteX109" fmla="*/ 477369 w 1698122"/>
                  <a:gd name="connsiteY109" fmla="*/ 1227053 h 1870786"/>
                  <a:gd name="connsiteX110" fmla="*/ 360950 w 1698122"/>
                  <a:gd name="connsiteY110" fmla="*/ 1340945 h 1870786"/>
                  <a:gd name="connsiteX111" fmla="*/ 358572 w 1698122"/>
                  <a:gd name="connsiteY111" fmla="*/ 1342879 h 1870786"/>
                  <a:gd name="connsiteX112" fmla="*/ 234166 w 1698122"/>
                  <a:gd name="connsiteY112" fmla="*/ 1426840 h 1870786"/>
                  <a:gd name="connsiteX113" fmla="*/ 231328 w 1698122"/>
                  <a:gd name="connsiteY113" fmla="*/ 1428364 h 1870786"/>
                  <a:gd name="connsiteX114" fmla="*/ 66519 w 1698122"/>
                  <a:gd name="connsiteY114" fmla="*/ 1495670 h 1870786"/>
                  <a:gd name="connsiteX115" fmla="*/ 64386 w 1698122"/>
                  <a:gd name="connsiteY115" fmla="*/ 1497014 h 1870786"/>
                  <a:gd name="connsiteX116" fmla="*/ 12649 w 1698122"/>
                  <a:gd name="connsiteY116" fmla="*/ 1543010 h 1870786"/>
                  <a:gd name="connsiteX117" fmla="*/ 8712 w 1698122"/>
                  <a:gd name="connsiteY117" fmla="*/ 1555059 h 1870786"/>
                  <a:gd name="connsiteX118" fmla="*/ 28151 w 1698122"/>
                  <a:gd name="connsiteY118" fmla="*/ 1734994 h 1870786"/>
                  <a:gd name="connsiteX119" fmla="*/ 28577 w 1698122"/>
                  <a:gd name="connsiteY119" fmla="*/ 1737322 h 1870786"/>
                  <a:gd name="connsiteX120" fmla="*/ 49246 w 1698122"/>
                  <a:gd name="connsiteY120" fmla="*/ 1816545 h 1870786"/>
                  <a:gd name="connsiteX121" fmla="*/ 54512 w 1698122"/>
                  <a:gd name="connsiteY121" fmla="*/ 1823840 h 1870786"/>
                  <a:gd name="connsiteX122" fmla="*/ 133020 w 1698122"/>
                  <a:gd name="connsiteY122" fmla="*/ 1861541 h 1870786"/>
                  <a:gd name="connsiteX123" fmla="*/ 136695 w 1698122"/>
                  <a:gd name="connsiteY123" fmla="*/ 1862017 h 1870786"/>
                  <a:gd name="connsiteX124" fmla="*/ 216056 w 1698122"/>
                  <a:gd name="connsiteY124" fmla="*/ 1845051 h 1870786"/>
                  <a:gd name="connsiteX125" fmla="*/ 218697 w 1698122"/>
                  <a:gd name="connsiteY125" fmla="*/ 1843805 h 1870786"/>
                  <a:gd name="connsiteX126" fmla="*/ 335082 w 1698122"/>
                  <a:gd name="connsiteY126" fmla="*/ 1754976 h 1870786"/>
                  <a:gd name="connsiteX127" fmla="*/ 355734 w 1698122"/>
                  <a:gd name="connsiteY127" fmla="*/ 1757452 h 1870786"/>
                  <a:gd name="connsiteX128" fmla="*/ 382243 w 1698122"/>
                  <a:gd name="connsiteY128" fmla="*/ 1788039 h 1870786"/>
                  <a:gd name="connsiteX129" fmla="*/ 387902 w 1698122"/>
                  <a:gd name="connsiteY129" fmla="*/ 1790662 h 1870786"/>
                  <a:gd name="connsiteX130" fmla="*/ 393775 w 1698122"/>
                  <a:gd name="connsiteY130" fmla="*/ 1786302 h 1870786"/>
                  <a:gd name="connsiteX131" fmla="*/ 412180 w 1698122"/>
                  <a:gd name="connsiteY131" fmla="*/ 1754583 h 1870786"/>
                  <a:gd name="connsiteX132" fmla="*/ 414870 w 1698122"/>
                  <a:gd name="connsiteY132" fmla="*/ 1750944 h 1870786"/>
                  <a:gd name="connsiteX133" fmla="*/ 463393 w 1698122"/>
                  <a:gd name="connsiteY133" fmla="*/ 1699604 h 1870786"/>
                  <a:gd name="connsiteX134" fmla="*/ 466493 w 1698122"/>
                  <a:gd name="connsiteY134" fmla="*/ 1693342 h 1870786"/>
                  <a:gd name="connsiteX135" fmla="*/ 483930 w 1698122"/>
                  <a:gd name="connsiteY135" fmla="*/ 1610890 h 1870786"/>
                  <a:gd name="connsiteX136" fmla="*/ 480748 w 1698122"/>
                  <a:gd name="connsiteY136" fmla="*/ 1597711 h 1870786"/>
                  <a:gd name="connsiteX137" fmla="*/ 452582 w 1698122"/>
                  <a:gd name="connsiteY137" fmla="*/ 1568467 h 1870786"/>
                  <a:gd name="connsiteX138" fmla="*/ 446661 w 1698122"/>
                  <a:gd name="connsiteY138" fmla="*/ 1553796 h 1870786"/>
                  <a:gd name="connsiteX139" fmla="*/ 442609 w 1698122"/>
                  <a:gd name="connsiteY139" fmla="*/ 1456296 h 1870786"/>
                  <a:gd name="connsiteX140" fmla="*/ 445348 w 1698122"/>
                  <a:gd name="connsiteY140" fmla="*/ 1443887 h 1870786"/>
                  <a:gd name="connsiteX141" fmla="*/ 480403 w 1698122"/>
                  <a:gd name="connsiteY141" fmla="*/ 1378778 h 1870786"/>
                  <a:gd name="connsiteX142" fmla="*/ 494543 w 1698122"/>
                  <a:gd name="connsiteY142" fmla="*/ 1369517 h 1870786"/>
                  <a:gd name="connsiteX143" fmla="*/ 494855 w 1698122"/>
                  <a:gd name="connsiteY143" fmla="*/ 1369517 h 1870786"/>
                  <a:gd name="connsiteX144" fmla="*/ 544346 w 1698122"/>
                  <a:gd name="connsiteY144" fmla="*/ 1370631 h 1870786"/>
                  <a:gd name="connsiteX145" fmla="*/ 550366 w 1698122"/>
                  <a:gd name="connsiteY145" fmla="*/ 1367009 h 1870786"/>
                  <a:gd name="connsiteX146" fmla="*/ 561339 w 1698122"/>
                  <a:gd name="connsiteY146" fmla="*/ 1350961 h 1870786"/>
                  <a:gd name="connsiteX147" fmla="*/ 560765 w 1698122"/>
                  <a:gd name="connsiteY147" fmla="*/ 1333388 h 1870786"/>
                  <a:gd name="connsiteX148" fmla="*/ 556664 w 1698122"/>
                  <a:gd name="connsiteY148" fmla="*/ 1328405 h 1870786"/>
                  <a:gd name="connsiteX149" fmla="*/ 556878 w 1698122"/>
                  <a:gd name="connsiteY149" fmla="*/ 1298899 h 1870786"/>
                  <a:gd name="connsiteX150" fmla="*/ 645081 w 1698122"/>
                  <a:gd name="connsiteY150" fmla="*/ 1195334 h 1870786"/>
                  <a:gd name="connsiteX151" fmla="*/ 747129 w 1698122"/>
                  <a:gd name="connsiteY151" fmla="*/ 1049625 h 1870786"/>
                  <a:gd name="connsiteX152" fmla="*/ 760285 w 1698122"/>
                  <a:gd name="connsiteY152" fmla="*/ 1042478 h 1870786"/>
                  <a:gd name="connsiteX153" fmla="*/ 808299 w 1698122"/>
                  <a:gd name="connsiteY153" fmla="*/ 1043560 h 1870786"/>
                  <a:gd name="connsiteX154" fmla="*/ 815844 w 1698122"/>
                  <a:gd name="connsiteY154" fmla="*/ 1036839 h 1870786"/>
                  <a:gd name="connsiteX155" fmla="*/ 824850 w 1698122"/>
                  <a:gd name="connsiteY155" fmla="*/ 1011005 h 1870786"/>
                  <a:gd name="connsiteX156" fmla="*/ 841861 w 1698122"/>
                  <a:gd name="connsiteY156" fmla="*/ 998580 h 1870786"/>
                  <a:gd name="connsiteX157" fmla="*/ 943761 w 1698122"/>
                  <a:gd name="connsiteY157" fmla="*/ 1009104 h 1870786"/>
                  <a:gd name="connsiteX158" fmla="*/ 952422 w 1698122"/>
                  <a:gd name="connsiteY158" fmla="*/ 999859 h 1870786"/>
                  <a:gd name="connsiteX159" fmla="*/ 957229 w 1698122"/>
                  <a:gd name="connsiteY159" fmla="*/ 971435 h 1870786"/>
                  <a:gd name="connsiteX160" fmla="*/ 972795 w 1698122"/>
                  <a:gd name="connsiteY160" fmla="*/ 955026 h 1870786"/>
                  <a:gd name="connsiteX161" fmla="*/ 999944 w 1698122"/>
                  <a:gd name="connsiteY161" fmla="*/ 953076 h 1870786"/>
                  <a:gd name="connsiteX162" fmla="*/ 1002535 w 1698122"/>
                  <a:gd name="connsiteY162" fmla="*/ 952272 h 1870786"/>
                  <a:gd name="connsiteX163" fmla="*/ 1034031 w 1698122"/>
                  <a:gd name="connsiteY163" fmla="*/ 934225 h 1870786"/>
                  <a:gd name="connsiteX164" fmla="*/ 1049270 w 1698122"/>
                  <a:gd name="connsiteY164" fmla="*/ 934684 h 1870786"/>
                  <a:gd name="connsiteX165" fmla="*/ 1109948 w 1698122"/>
                  <a:gd name="connsiteY165" fmla="*/ 974074 h 1870786"/>
                  <a:gd name="connsiteX166" fmla="*/ 1113540 w 1698122"/>
                  <a:gd name="connsiteY166" fmla="*/ 975107 h 1870786"/>
                  <a:gd name="connsiteX167" fmla="*/ 1193656 w 1698122"/>
                  <a:gd name="connsiteY167" fmla="*/ 971156 h 1870786"/>
                  <a:gd name="connsiteX168" fmla="*/ 1198234 w 1698122"/>
                  <a:gd name="connsiteY168" fmla="*/ 971681 h 1870786"/>
                  <a:gd name="connsiteX169" fmla="*/ 1261388 w 1698122"/>
                  <a:gd name="connsiteY169" fmla="*/ 989597 h 1870786"/>
                  <a:gd name="connsiteX170" fmla="*/ 1266062 w 1698122"/>
                  <a:gd name="connsiteY170" fmla="*/ 988892 h 1870786"/>
                  <a:gd name="connsiteX171" fmla="*/ 1318768 w 1698122"/>
                  <a:gd name="connsiteY171" fmla="*/ 956829 h 1870786"/>
                  <a:gd name="connsiteX172" fmla="*/ 1322262 w 1698122"/>
                  <a:gd name="connsiteY172" fmla="*/ 952879 h 1870786"/>
                  <a:gd name="connsiteX173" fmla="*/ 1349640 w 1698122"/>
                  <a:gd name="connsiteY173" fmla="*/ 900523 h 1870786"/>
                  <a:gd name="connsiteX174" fmla="*/ 1360057 w 1698122"/>
                  <a:gd name="connsiteY174" fmla="*/ 891572 h 1870786"/>
                  <a:gd name="connsiteX175" fmla="*/ 1450556 w 1698122"/>
                  <a:gd name="connsiteY175" fmla="*/ 865952 h 1870786"/>
                  <a:gd name="connsiteX176" fmla="*/ 1459955 w 1698122"/>
                  <a:gd name="connsiteY176" fmla="*/ 866542 h 1870786"/>
                  <a:gd name="connsiteX177" fmla="*/ 1522323 w 1698122"/>
                  <a:gd name="connsiteY177" fmla="*/ 892556 h 1870786"/>
                  <a:gd name="connsiteX178" fmla="*/ 1531984 w 1698122"/>
                  <a:gd name="connsiteY178" fmla="*/ 902932 h 1870786"/>
                  <a:gd name="connsiteX179" fmla="*/ 1531690 w 1698122"/>
                  <a:gd name="connsiteY179" fmla="*/ 921881 h 1870786"/>
                  <a:gd name="connsiteX180" fmla="*/ 1526341 w 1698122"/>
                  <a:gd name="connsiteY180" fmla="*/ 933995 h 1870786"/>
                  <a:gd name="connsiteX181" fmla="*/ 1527818 w 1698122"/>
                  <a:gd name="connsiteY181" fmla="*/ 949240 h 1870786"/>
                  <a:gd name="connsiteX182" fmla="*/ 1534117 w 1698122"/>
                  <a:gd name="connsiteY182" fmla="*/ 952338 h 1870786"/>
                  <a:gd name="connsiteX183" fmla="*/ 1559313 w 1698122"/>
                  <a:gd name="connsiteY183" fmla="*/ 948863 h 1870786"/>
                  <a:gd name="connsiteX184" fmla="*/ 1636723 w 1698122"/>
                  <a:gd name="connsiteY184" fmla="*/ 924898 h 1870786"/>
                  <a:gd name="connsiteX185" fmla="*/ 1643120 w 1698122"/>
                  <a:gd name="connsiteY185" fmla="*/ 915997 h 1870786"/>
                  <a:gd name="connsiteX186" fmla="*/ 1638790 w 1698122"/>
                  <a:gd name="connsiteY186" fmla="*/ 902440 h 1870786"/>
                  <a:gd name="connsiteX187" fmla="*/ 1625683 w 1698122"/>
                  <a:gd name="connsiteY187" fmla="*/ 892589 h 1870786"/>
                  <a:gd name="connsiteX188" fmla="*/ 1618154 w 1698122"/>
                  <a:gd name="connsiteY188" fmla="*/ 870214 h 1870786"/>
                  <a:gd name="connsiteX189" fmla="*/ 1630916 w 1698122"/>
                  <a:gd name="connsiteY189" fmla="*/ 854887 h 1870786"/>
                  <a:gd name="connsiteX190" fmla="*/ 1666808 w 1698122"/>
                  <a:gd name="connsiteY190" fmla="*/ 845183 h 1870786"/>
                  <a:gd name="connsiteX191" fmla="*/ 1483495 w 1698122"/>
                  <a:gd name="connsiteY191" fmla="*/ 790056 h 1870786"/>
                  <a:gd name="connsiteX192" fmla="*/ 1481084 w 1698122"/>
                  <a:gd name="connsiteY192" fmla="*/ 789876 h 1870786"/>
                  <a:gd name="connsiteX193" fmla="*/ 1369276 w 1698122"/>
                  <a:gd name="connsiteY193" fmla="*/ 806203 h 1870786"/>
                  <a:gd name="connsiteX194" fmla="*/ 1366700 w 1698122"/>
                  <a:gd name="connsiteY194" fmla="*/ 806334 h 1870786"/>
                  <a:gd name="connsiteX195" fmla="*/ 1253891 w 1698122"/>
                  <a:gd name="connsiteY195" fmla="*/ 802301 h 1870786"/>
                  <a:gd name="connsiteX196" fmla="*/ 1250118 w 1698122"/>
                  <a:gd name="connsiteY196" fmla="*/ 803514 h 1870786"/>
                  <a:gd name="connsiteX197" fmla="*/ 1159668 w 1698122"/>
                  <a:gd name="connsiteY197" fmla="*/ 867722 h 1870786"/>
                  <a:gd name="connsiteX198" fmla="*/ 1150564 w 1698122"/>
                  <a:gd name="connsiteY198" fmla="*/ 870525 h 1870786"/>
                  <a:gd name="connsiteX199" fmla="*/ 1049778 w 1698122"/>
                  <a:gd name="connsiteY199" fmla="*/ 866525 h 1870786"/>
                  <a:gd name="connsiteX200" fmla="*/ 1049565 w 1698122"/>
                  <a:gd name="connsiteY200" fmla="*/ 866525 h 1870786"/>
                  <a:gd name="connsiteX201" fmla="*/ 700936 w 1698122"/>
                  <a:gd name="connsiteY201" fmla="*/ 328373 h 1870786"/>
                  <a:gd name="connsiteX202" fmla="*/ 695982 w 1698122"/>
                  <a:gd name="connsiteY202" fmla="*/ 327472 h 1870786"/>
                  <a:gd name="connsiteX203" fmla="*/ 598018 w 1698122"/>
                  <a:gd name="connsiteY203" fmla="*/ 291114 h 1870786"/>
                  <a:gd name="connsiteX204" fmla="*/ 586109 w 1698122"/>
                  <a:gd name="connsiteY204" fmla="*/ 272886 h 1870786"/>
                  <a:gd name="connsiteX205" fmla="*/ 596378 w 1698122"/>
                  <a:gd name="connsiteY205" fmla="*/ 252363 h 1870786"/>
                  <a:gd name="connsiteX206" fmla="*/ 609026 w 1698122"/>
                  <a:gd name="connsiteY206" fmla="*/ 245905 h 1870786"/>
                  <a:gd name="connsiteX207" fmla="*/ 525152 w 1698122"/>
                  <a:gd name="connsiteY207" fmla="*/ 225251 h 1870786"/>
                  <a:gd name="connsiteX208" fmla="*/ 521396 w 1698122"/>
                  <a:gd name="connsiteY208" fmla="*/ 223759 h 1870786"/>
                  <a:gd name="connsiteX209" fmla="*/ 400927 w 1698122"/>
                  <a:gd name="connsiteY209" fmla="*/ 155896 h 1870786"/>
                  <a:gd name="connsiteX210" fmla="*/ 395579 w 1698122"/>
                  <a:gd name="connsiteY210" fmla="*/ 151142 h 1870786"/>
                  <a:gd name="connsiteX211" fmla="*/ 366577 w 1698122"/>
                  <a:gd name="connsiteY211" fmla="*/ 112489 h 1870786"/>
                  <a:gd name="connsiteX212" fmla="*/ 363887 w 1698122"/>
                  <a:gd name="connsiteY212" fmla="*/ 89377 h 1870786"/>
                  <a:gd name="connsiteX213" fmla="*/ 376698 w 1698122"/>
                  <a:gd name="connsiteY213" fmla="*/ 78099 h 1870786"/>
                  <a:gd name="connsiteX214" fmla="*/ 519756 w 1698122"/>
                  <a:gd name="connsiteY214" fmla="*/ 53724 h 1870786"/>
                  <a:gd name="connsiteX215" fmla="*/ 531140 w 1698122"/>
                  <a:gd name="connsiteY215" fmla="*/ 56642 h 1870786"/>
                  <a:gd name="connsiteX216" fmla="*/ 561176 w 1698122"/>
                  <a:gd name="connsiteY216" fmla="*/ 79509 h 1870786"/>
                  <a:gd name="connsiteX217" fmla="*/ 564981 w 1698122"/>
                  <a:gd name="connsiteY217" fmla="*/ 80885 h 1870786"/>
                  <a:gd name="connsiteX218" fmla="*/ 646295 w 1698122"/>
                  <a:gd name="connsiteY218" fmla="*/ 80885 h 1870786"/>
                  <a:gd name="connsiteX219" fmla="*/ 651478 w 1698122"/>
                  <a:gd name="connsiteY219" fmla="*/ 78214 h 1870786"/>
                  <a:gd name="connsiteX220" fmla="*/ 669687 w 1698122"/>
                  <a:gd name="connsiteY220" fmla="*/ 57068 h 1870786"/>
                  <a:gd name="connsiteX221" fmla="*/ 680923 w 1698122"/>
                  <a:gd name="connsiteY221" fmla="*/ 51396 h 1870786"/>
                  <a:gd name="connsiteX222" fmla="*/ 766255 w 1698122"/>
                  <a:gd name="connsiteY222" fmla="*/ 48806 h 1870786"/>
                  <a:gd name="connsiteX223" fmla="*/ 771604 w 1698122"/>
                  <a:gd name="connsiteY223" fmla="*/ 49691 h 1870786"/>
                  <a:gd name="connsiteX224" fmla="*/ 849833 w 1698122"/>
                  <a:gd name="connsiteY224" fmla="*/ 78246 h 1870786"/>
                  <a:gd name="connsiteX225" fmla="*/ 849029 w 1698122"/>
                  <a:gd name="connsiteY225" fmla="*/ 82508 h 1870786"/>
                  <a:gd name="connsiteX226" fmla="*/ 850243 w 1698122"/>
                  <a:gd name="connsiteY226" fmla="*/ 78378 h 1870786"/>
                  <a:gd name="connsiteX227" fmla="*/ 996237 w 1698122"/>
                  <a:gd name="connsiteY227" fmla="*/ 120866 h 1870786"/>
                  <a:gd name="connsiteX228" fmla="*/ 1009146 w 1698122"/>
                  <a:gd name="connsiteY228" fmla="*/ 142044 h 1870786"/>
                  <a:gd name="connsiteX229" fmla="*/ 995023 w 1698122"/>
                  <a:gd name="connsiteY229" fmla="*/ 161289 h 1870786"/>
                  <a:gd name="connsiteX230" fmla="*/ 905278 w 1698122"/>
                  <a:gd name="connsiteY230" fmla="*/ 179222 h 1870786"/>
                  <a:gd name="connsiteX231" fmla="*/ 899881 w 1698122"/>
                  <a:gd name="connsiteY231" fmla="*/ 183664 h 1870786"/>
                  <a:gd name="connsiteX232" fmla="*/ 871387 w 1698122"/>
                  <a:gd name="connsiteY232" fmla="*/ 234512 h 1870786"/>
                  <a:gd name="connsiteX233" fmla="*/ 861103 w 1698122"/>
                  <a:gd name="connsiteY233" fmla="*/ 242970 h 1870786"/>
                  <a:gd name="connsiteX234" fmla="*/ 814073 w 1698122"/>
                  <a:gd name="connsiteY234" fmla="*/ 255560 h 1870786"/>
                  <a:gd name="connsiteX235" fmla="*/ 808479 w 1698122"/>
                  <a:gd name="connsiteY235" fmla="*/ 261100 h 1870786"/>
                  <a:gd name="connsiteX236" fmla="*/ 784940 w 1698122"/>
                  <a:gd name="connsiteY236" fmla="*/ 315063 h 1870786"/>
                  <a:gd name="connsiteX237" fmla="*/ 770504 w 1698122"/>
                  <a:gd name="connsiteY237" fmla="*/ 325947 h 1870786"/>
                  <a:gd name="connsiteX238" fmla="*/ 701510 w 1698122"/>
                  <a:gd name="connsiteY238" fmla="*/ 328422 h 1870786"/>
                  <a:gd name="connsiteX239" fmla="*/ 700985 w 1698122"/>
                  <a:gd name="connsiteY239" fmla="*/ 328422 h 1870786"/>
                  <a:gd name="connsiteX240" fmla="*/ 522135 w 1698122"/>
                  <a:gd name="connsiteY240" fmla="*/ 62100 h 1870786"/>
                  <a:gd name="connsiteX241" fmla="*/ 521200 w 1698122"/>
                  <a:gd name="connsiteY241" fmla="*/ 62182 h 1870786"/>
                  <a:gd name="connsiteX242" fmla="*/ 378142 w 1698122"/>
                  <a:gd name="connsiteY242" fmla="*/ 86557 h 1870786"/>
                  <a:gd name="connsiteX243" fmla="*/ 371875 w 1698122"/>
                  <a:gd name="connsiteY243" fmla="*/ 92540 h 1870786"/>
                  <a:gd name="connsiteX244" fmla="*/ 373466 w 1698122"/>
                  <a:gd name="connsiteY244" fmla="*/ 107293 h 1870786"/>
                  <a:gd name="connsiteX245" fmla="*/ 402468 w 1698122"/>
                  <a:gd name="connsiteY245" fmla="*/ 145946 h 1870786"/>
                  <a:gd name="connsiteX246" fmla="*/ 405143 w 1698122"/>
                  <a:gd name="connsiteY246" fmla="*/ 148372 h 1870786"/>
                  <a:gd name="connsiteX247" fmla="*/ 525612 w 1698122"/>
                  <a:gd name="connsiteY247" fmla="*/ 216251 h 1870786"/>
                  <a:gd name="connsiteX248" fmla="*/ 527203 w 1698122"/>
                  <a:gd name="connsiteY248" fmla="*/ 216891 h 1870786"/>
                  <a:gd name="connsiteX249" fmla="*/ 633500 w 1698122"/>
                  <a:gd name="connsiteY249" fmla="*/ 243069 h 1870786"/>
                  <a:gd name="connsiteX250" fmla="*/ 600298 w 1698122"/>
                  <a:gd name="connsiteY250" fmla="*/ 260018 h 1870786"/>
                  <a:gd name="connsiteX251" fmla="*/ 594704 w 1698122"/>
                  <a:gd name="connsiteY251" fmla="*/ 272378 h 1870786"/>
                  <a:gd name="connsiteX252" fmla="*/ 601004 w 1698122"/>
                  <a:gd name="connsiteY252" fmla="*/ 283049 h 1870786"/>
                  <a:gd name="connsiteX253" fmla="*/ 698967 w 1698122"/>
                  <a:gd name="connsiteY253" fmla="*/ 319423 h 1870786"/>
                  <a:gd name="connsiteX254" fmla="*/ 701133 w 1698122"/>
                  <a:gd name="connsiteY254" fmla="*/ 319784 h 1870786"/>
                  <a:gd name="connsiteX255" fmla="*/ 770143 w 1698122"/>
                  <a:gd name="connsiteY255" fmla="*/ 317309 h 1870786"/>
                  <a:gd name="connsiteX256" fmla="*/ 776983 w 1698122"/>
                  <a:gd name="connsiteY256" fmla="*/ 311604 h 1870786"/>
                  <a:gd name="connsiteX257" fmla="*/ 800524 w 1698122"/>
                  <a:gd name="connsiteY257" fmla="*/ 257625 h 1870786"/>
                  <a:gd name="connsiteX258" fmla="*/ 811809 w 1698122"/>
                  <a:gd name="connsiteY258" fmla="*/ 247232 h 1870786"/>
                  <a:gd name="connsiteX259" fmla="*/ 858822 w 1698122"/>
                  <a:gd name="connsiteY259" fmla="*/ 234643 h 1870786"/>
                  <a:gd name="connsiteX260" fmla="*/ 863842 w 1698122"/>
                  <a:gd name="connsiteY260" fmla="*/ 230283 h 1870786"/>
                  <a:gd name="connsiteX261" fmla="*/ 892335 w 1698122"/>
                  <a:gd name="connsiteY261" fmla="*/ 179435 h 1870786"/>
                  <a:gd name="connsiteX262" fmla="*/ 903539 w 1698122"/>
                  <a:gd name="connsiteY262" fmla="*/ 170763 h 1870786"/>
                  <a:gd name="connsiteX263" fmla="*/ 993284 w 1698122"/>
                  <a:gd name="connsiteY263" fmla="*/ 152830 h 1870786"/>
                  <a:gd name="connsiteX264" fmla="*/ 1000502 w 1698122"/>
                  <a:gd name="connsiteY264" fmla="*/ 141651 h 1870786"/>
                  <a:gd name="connsiteX265" fmla="*/ 993760 w 1698122"/>
                  <a:gd name="connsiteY265" fmla="*/ 129111 h 1870786"/>
                  <a:gd name="connsiteX266" fmla="*/ 846765 w 1698122"/>
                  <a:gd name="connsiteY266" fmla="*/ 86295 h 1870786"/>
                  <a:gd name="connsiteX267" fmla="*/ 768601 w 1698122"/>
                  <a:gd name="connsiteY267" fmla="*/ 57773 h 1870786"/>
                  <a:gd name="connsiteX268" fmla="*/ 766469 w 1698122"/>
                  <a:gd name="connsiteY268" fmla="*/ 57412 h 1870786"/>
                  <a:gd name="connsiteX269" fmla="*/ 681170 w 1698122"/>
                  <a:gd name="connsiteY269" fmla="*/ 60002 h 1870786"/>
                  <a:gd name="connsiteX270" fmla="*/ 676183 w 1698122"/>
                  <a:gd name="connsiteY270" fmla="*/ 62674 h 1870786"/>
                  <a:gd name="connsiteX271" fmla="*/ 657975 w 1698122"/>
                  <a:gd name="connsiteY271" fmla="*/ 83820 h 1870786"/>
                  <a:gd name="connsiteX272" fmla="*/ 646279 w 1698122"/>
                  <a:gd name="connsiteY272" fmla="*/ 89491 h 1870786"/>
                  <a:gd name="connsiteX273" fmla="*/ 564964 w 1698122"/>
                  <a:gd name="connsiteY273" fmla="*/ 89491 h 1870786"/>
                  <a:gd name="connsiteX274" fmla="*/ 555959 w 1698122"/>
                  <a:gd name="connsiteY274" fmla="*/ 86360 h 1870786"/>
                  <a:gd name="connsiteX275" fmla="*/ 525923 w 1698122"/>
                  <a:gd name="connsiteY275" fmla="*/ 63493 h 1870786"/>
                  <a:gd name="connsiteX276" fmla="*/ 522135 w 1698122"/>
                  <a:gd name="connsiteY276" fmla="*/ 62133 h 1870786"/>
                  <a:gd name="connsiteX277" fmla="*/ 1119363 w 1698122"/>
                  <a:gd name="connsiteY277" fmla="*/ 272345 h 1870786"/>
                  <a:gd name="connsiteX278" fmla="*/ 1117117 w 1698122"/>
                  <a:gd name="connsiteY278" fmla="*/ 272165 h 1870786"/>
                  <a:gd name="connsiteX279" fmla="*/ 993531 w 1698122"/>
                  <a:gd name="connsiteY279" fmla="*/ 252216 h 1870786"/>
                  <a:gd name="connsiteX280" fmla="*/ 1042594 w 1698122"/>
                  <a:gd name="connsiteY280" fmla="*/ 227070 h 1870786"/>
                  <a:gd name="connsiteX281" fmla="*/ 1002568 w 1698122"/>
                  <a:gd name="connsiteY281" fmla="*/ 198154 h 1870786"/>
                  <a:gd name="connsiteX282" fmla="*/ 1138802 w 1698122"/>
                  <a:gd name="connsiteY282" fmla="*/ 182156 h 1870786"/>
                  <a:gd name="connsiteX283" fmla="*/ 1152433 w 1698122"/>
                  <a:gd name="connsiteY283" fmla="*/ 188057 h 1870786"/>
                  <a:gd name="connsiteX284" fmla="*/ 1170707 w 1698122"/>
                  <a:gd name="connsiteY284" fmla="*/ 210301 h 1870786"/>
                  <a:gd name="connsiteX285" fmla="*/ 1174956 w 1698122"/>
                  <a:gd name="connsiteY285" fmla="*/ 213071 h 1870786"/>
                  <a:gd name="connsiteX286" fmla="*/ 1282434 w 1698122"/>
                  <a:gd name="connsiteY286" fmla="*/ 234315 h 1870786"/>
                  <a:gd name="connsiteX287" fmla="*/ 1122595 w 1698122"/>
                  <a:gd name="connsiteY287" fmla="*/ 271952 h 1870786"/>
                  <a:gd name="connsiteX288" fmla="*/ 1119347 w 1698122"/>
                  <a:gd name="connsiteY288" fmla="*/ 272345 h 1870786"/>
                  <a:gd name="connsiteX289" fmla="*/ 1020793 w 1698122"/>
                  <a:gd name="connsiteY289" fmla="*/ 247904 h 1870786"/>
                  <a:gd name="connsiteX290" fmla="*/ 1118478 w 1698122"/>
                  <a:gd name="connsiteY290" fmla="*/ 263674 h 1870786"/>
                  <a:gd name="connsiteX291" fmla="*/ 1120610 w 1698122"/>
                  <a:gd name="connsiteY291" fmla="*/ 263592 h 1870786"/>
                  <a:gd name="connsiteX292" fmla="*/ 1241801 w 1698122"/>
                  <a:gd name="connsiteY292" fmla="*/ 235053 h 1870786"/>
                  <a:gd name="connsiteX293" fmla="*/ 1173283 w 1698122"/>
                  <a:gd name="connsiteY293" fmla="*/ 221497 h 1870786"/>
                  <a:gd name="connsiteX294" fmla="*/ 1164047 w 1698122"/>
                  <a:gd name="connsiteY294" fmla="*/ 215760 h 1870786"/>
                  <a:gd name="connsiteX295" fmla="*/ 1145774 w 1698122"/>
                  <a:gd name="connsiteY295" fmla="*/ 193532 h 1870786"/>
                  <a:gd name="connsiteX296" fmla="*/ 1139803 w 1698122"/>
                  <a:gd name="connsiteY296" fmla="*/ 190696 h 1870786"/>
                  <a:gd name="connsiteX297" fmla="*/ 1025517 w 1698122"/>
                  <a:gd name="connsiteY297" fmla="*/ 204121 h 1870786"/>
                  <a:gd name="connsiteX298" fmla="*/ 1058982 w 1698122"/>
                  <a:gd name="connsiteY298" fmla="*/ 228316 h 1870786"/>
                  <a:gd name="connsiteX299" fmla="*/ 1020776 w 1698122"/>
                  <a:gd name="connsiteY299" fmla="*/ 247904 h 1870786"/>
                  <a:gd name="connsiteX300" fmla="*/ 1154254 w 1698122"/>
                  <a:gd name="connsiteY300" fmla="*/ 111801 h 1870786"/>
                  <a:gd name="connsiteX301" fmla="*/ 1153188 w 1698122"/>
                  <a:gd name="connsiteY301" fmla="*/ 111752 h 1870786"/>
                  <a:gd name="connsiteX302" fmla="*/ 963069 w 1698122"/>
                  <a:gd name="connsiteY302" fmla="*/ 97655 h 1870786"/>
                  <a:gd name="connsiteX303" fmla="*/ 951651 w 1698122"/>
                  <a:gd name="connsiteY303" fmla="*/ 75443 h 1870786"/>
                  <a:gd name="connsiteX304" fmla="*/ 864826 w 1698122"/>
                  <a:gd name="connsiteY304" fmla="*/ 74116 h 1870786"/>
                  <a:gd name="connsiteX305" fmla="*/ 858084 w 1698122"/>
                  <a:gd name="connsiteY305" fmla="*/ 72296 h 1870786"/>
                  <a:gd name="connsiteX306" fmla="*/ 779673 w 1698122"/>
                  <a:gd name="connsiteY306" fmla="*/ 29365 h 1870786"/>
                  <a:gd name="connsiteX307" fmla="*/ 988921 w 1698122"/>
                  <a:gd name="connsiteY307" fmla="*/ 4203 h 1870786"/>
                  <a:gd name="connsiteX308" fmla="*/ 993531 w 1698122"/>
                  <a:gd name="connsiteY308" fmla="*/ 4400 h 1870786"/>
                  <a:gd name="connsiteX309" fmla="*/ 1081044 w 1698122"/>
                  <a:gd name="connsiteY309" fmla="*/ 23038 h 1870786"/>
                  <a:gd name="connsiteX310" fmla="*/ 1084178 w 1698122"/>
                  <a:gd name="connsiteY310" fmla="*/ 22808 h 1870786"/>
                  <a:gd name="connsiteX311" fmla="*/ 1143493 w 1698122"/>
                  <a:gd name="connsiteY311" fmla="*/ 892 h 1870786"/>
                  <a:gd name="connsiteX312" fmla="*/ 1150154 w 1698122"/>
                  <a:gd name="connsiteY312" fmla="*/ 105 h 1870786"/>
                  <a:gd name="connsiteX313" fmla="*/ 1309566 w 1698122"/>
                  <a:gd name="connsiteY313" fmla="*/ 19595 h 1870786"/>
                  <a:gd name="connsiteX314" fmla="*/ 1389534 w 1698122"/>
                  <a:gd name="connsiteY314" fmla="*/ 38168 h 1870786"/>
                  <a:gd name="connsiteX315" fmla="*/ 1403100 w 1698122"/>
                  <a:gd name="connsiteY315" fmla="*/ 55658 h 1870786"/>
                  <a:gd name="connsiteX316" fmla="*/ 1392520 w 1698122"/>
                  <a:gd name="connsiteY316" fmla="*/ 77640 h 1870786"/>
                  <a:gd name="connsiteX317" fmla="*/ 1343915 w 1698122"/>
                  <a:gd name="connsiteY317" fmla="*/ 100720 h 1870786"/>
                  <a:gd name="connsiteX318" fmla="*/ 1338453 w 1698122"/>
                  <a:gd name="connsiteY318" fmla="*/ 102113 h 1870786"/>
                  <a:gd name="connsiteX319" fmla="*/ 1154992 w 1698122"/>
                  <a:gd name="connsiteY319" fmla="*/ 111768 h 1870786"/>
                  <a:gd name="connsiteX320" fmla="*/ 1154254 w 1698122"/>
                  <a:gd name="connsiteY320" fmla="*/ 111785 h 1870786"/>
                  <a:gd name="connsiteX321" fmla="*/ 968530 w 1698122"/>
                  <a:gd name="connsiteY321" fmla="*/ 89442 h 1870786"/>
                  <a:gd name="connsiteX322" fmla="*/ 1153877 w 1698122"/>
                  <a:gd name="connsiteY322" fmla="*/ 103179 h 1870786"/>
                  <a:gd name="connsiteX323" fmla="*/ 1338026 w 1698122"/>
                  <a:gd name="connsiteY323" fmla="*/ 93540 h 1870786"/>
                  <a:gd name="connsiteX324" fmla="*/ 1340241 w 1698122"/>
                  <a:gd name="connsiteY324" fmla="*/ 92966 h 1870786"/>
                  <a:gd name="connsiteX325" fmla="*/ 1388828 w 1698122"/>
                  <a:gd name="connsiteY325" fmla="*/ 69903 h 1870786"/>
                  <a:gd name="connsiteX326" fmla="*/ 1394537 w 1698122"/>
                  <a:gd name="connsiteY326" fmla="*/ 56609 h 1870786"/>
                  <a:gd name="connsiteX327" fmla="*/ 1387582 w 1698122"/>
                  <a:gd name="connsiteY327" fmla="*/ 46577 h 1870786"/>
                  <a:gd name="connsiteX328" fmla="*/ 1307580 w 1698122"/>
                  <a:gd name="connsiteY328" fmla="*/ 27988 h 1870786"/>
                  <a:gd name="connsiteX329" fmla="*/ 1308565 w 1698122"/>
                  <a:gd name="connsiteY329" fmla="*/ 23808 h 1870786"/>
                  <a:gd name="connsiteX330" fmla="*/ 1306991 w 1698122"/>
                  <a:gd name="connsiteY330" fmla="*/ 27890 h 1870786"/>
                  <a:gd name="connsiteX331" fmla="*/ 1149104 w 1698122"/>
                  <a:gd name="connsiteY331" fmla="*/ 8678 h 1870786"/>
                  <a:gd name="connsiteX332" fmla="*/ 1146479 w 1698122"/>
                  <a:gd name="connsiteY332" fmla="*/ 9006 h 1870786"/>
                  <a:gd name="connsiteX333" fmla="*/ 1087164 w 1698122"/>
                  <a:gd name="connsiteY333" fmla="*/ 30922 h 1870786"/>
                  <a:gd name="connsiteX334" fmla="*/ 1079256 w 1698122"/>
                  <a:gd name="connsiteY334" fmla="*/ 31513 h 1870786"/>
                  <a:gd name="connsiteX335" fmla="*/ 991758 w 1698122"/>
                  <a:gd name="connsiteY335" fmla="*/ 12875 h 1870786"/>
                  <a:gd name="connsiteX336" fmla="*/ 989938 w 1698122"/>
                  <a:gd name="connsiteY336" fmla="*/ 12793 h 1870786"/>
                  <a:gd name="connsiteX337" fmla="*/ 807331 w 1698122"/>
                  <a:gd name="connsiteY337" fmla="*/ 34758 h 1870786"/>
                  <a:gd name="connsiteX338" fmla="*/ 862201 w 1698122"/>
                  <a:gd name="connsiteY338" fmla="*/ 64788 h 1870786"/>
                  <a:gd name="connsiteX339" fmla="*/ 864957 w 1698122"/>
                  <a:gd name="connsiteY339" fmla="*/ 65559 h 1870786"/>
                  <a:gd name="connsiteX340" fmla="*/ 956949 w 1698122"/>
                  <a:gd name="connsiteY340" fmla="*/ 66969 h 1870786"/>
                  <a:gd name="connsiteX341" fmla="*/ 968498 w 1698122"/>
                  <a:gd name="connsiteY341" fmla="*/ 89475 h 187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698122" h="1870786">
                    <a:moveTo>
                      <a:pt x="135530" y="1870754"/>
                    </a:moveTo>
                    <a:cubicBezTo>
                      <a:pt x="133398" y="1870754"/>
                      <a:pt x="131281" y="1870262"/>
                      <a:pt x="129280" y="1869295"/>
                    </a:cubicBezTo>
                    <a:lnTo>
                      <a:pt x="50771" y="1831593"/>
                    </a:lnTo>
                    <a:cubicBezTo>
                      <a:pt x="46047" y="1829331"/>
                      <a:pt x="42455" y="1824626"/>
                      <a:pt x="40913" y="1818725"/>
                    </a:cubicBezTo>
                    <a:lnTo>
                      <a:pt x="20244" y="1739502"/>
                    </a:lnTo>
                    <a:cubicBezTo>
                      <a:pt x="19932" y="1738339"/>
                      <a:pt x="19703" y="1737125"/>
                      <a:pt x="19587" y="1735880"/>
                    </a:cubicBezTo>
                    <a:lnTo>
                      <a:pt x="149" y="1555977"/>
                    </a:lnTo>
                    <a:cubicBezTo>
                      <a:pt x="-671" y="1548453"/>
                      <a:pt x="1937" y="1541027"/>
                      <a:pt x="6908" y="1536585"/>
                    </a:cubicBezTo>
                    <a:lnTo>
                      <a:pt x="58646" y="1490589"/>
                    </a:lnTo>
                    <a:cubicBezTo>
                      <a:pt x="60039" y="1489343"/>
                      <a:pt x="61598" y="1488376"/>
                      <a:pt x="63222" y="1487704"/>
                    </a:cubicBezTo>
                    <a:lnTo>
                      <a:pt x="228047" y="1420381"/>
                    </a:lnTo>
                    <a:cubicBezTo>
                      <a:pt x="228506" y="1420201"/>
                      <a:pt x="228900" y="1419988"/>
                      <a:pt x="229293" y="1419709"/>
                    </a:cubicBezTo>
                    <a:lnTo>
                      <a:pt x="353733" y="1335749"/>
                    </a:lnTo>
                    <a:cubicBezTo>
                      <a:pt x="354127" y="1335470"/>
                      <a:pt x="354537" y="1335142"/>
                      <a:pt x="354931" y="1334782"/>
                    </a:cubicBezTo>
                    <a:lnTo>
                      <a:pt x="471217" y="1221021"/>
                    </a:lnTo>
                    <a:lnTo>
                      <a:pt x="621360" y="1061853"/>
                    </a:lnTo>
                    <a:cubicBezTo>
                      <a:pt x="622558" y="1060575"/>
                      <a:pt x="623888" y="1059542"/>
                      <a:pt x="625298" y="1058739"/>
                    </a:cubicBezTo>
                    <a:lnTo>
                      <a:pt x="731644" y="998154"/>
                    </a:lnTo>
                    <a:lnTo>
                      <a:pt x="904818" y="895572"/>
                    </a:lnTo>
                    <a:cubicBezTo>
                      <a:pt x="906114" y="894818"/>
                      <a:pt x="907411" y="894277"/>
                      <a:pt x="908739" y="893949"/>
                    </a:cubicBezTo>
                    <a:lnTo>
                      <a:pt x="1045990" y="858362"/>
                    </a:lnTo>
                    <a:cubicBezTo>
                      <a:pt x="1047367" y="858001"/>
                      <a:pt x="1048827" y="857805"/>
                      <a:pt x="1050107" y="857920"/>
                    </a:cubicBezTo>
                    <a:lnTo>
                      <a:pt x="1150875" y="861919"/>
                    </a:lnTo>
                    <a:cubicBezTo>
                      <a:pt x="1152122" y="862132"/>
                      <a:pt x="1153468" y="861559"/>
                      <a:pt x="1154681" y="860706"/>
                    </a:cubicBezTo>
                    <a:lnTo>
                      <a:pt x="1245131" y="796498"/>
                    </a:lnTo>
                    <a:cubicBezTo>
                      <a:pt x="1247871" y="794548"/>
                      <a:pt x="1250988" y="793646"/>
                      <a:pt x="1254203" y="793695"/>
                    </a:cubicBezTo>
                    <a:lnTo>
                      <a:pt x="1367028" y="797728"/>
                    </a:lnTo>
                    <a:lnTo>
                      <a:pt x="1479837" y="781352"/>
                    </a:lnTo>
                    <a:cubicBezTo>
                      <a:pt x="1481888" y="781041"/>
                      <a:pt x="1483954" y="781205"/>
                      <a:pt x="1485972" y="781811"/>
                    </a:cubicBezTo>
                    <a:lnTo>
                      <a:pt x="1698123" y="845593"/>
                    </a:lnTo>
                    <a:lnTo>
                      <a:pt x="1633147" y="863165"/>
                    </a:lnTo>
                    <a:cubicBezTo>
                      <a:pt x="1629899" y="864034"/>
                      <a:pt x="1627454" y="867279"/>
                      <a:pt x="1626569" y="871820"/>
                    </a:cubicBezTo>
                    <a:cubicBezTo>
                      <a:pt x="1625683" y="876459"/>
                      <a:pt x="1626651" y="882557"/>
                      <a:pt x="1630833" y="885704"/>
                    </a:cubicBezTo>
                    <a:lnTo>
                      <a:pt x="1643940" y="895539"/>
                    </a:lnTo>
                    <a:cubicBezTo>
                      <a:pt x="1650076" y="900146"/>
                      <a:pt x="1653077" y="908735"/>
                      <a:pt x="1651568" y="917439"/>
                    </a:cubicBezTo>
                    <a:cubicBezTo>
                      <a:pt x="1650223" y="925258"/>
                      <a:pt x="1645613" y="931110"/>
                      <a:pt x="1639249" y="933094"/>
                    </a:cubicBezTo>
                    <a:lnTo>
                      <a:pt x="1562774" y="956846"/>
                    </a:lnTo>
                    <a:cubicBezTo>
                      <a:pt x="1562020" y="957075"/>
                      <a:pt x="1561249" y="957256"/>
                      <a:pt x="1560495" y="957354"/>
                    </a:cubicBezTo>
                    <a:lnTo>
                      <a:pt x="1535282" y="960829"/>
                    </a:lnTo>
                    <a:cubicBezTo>
                      <a:pt x="1529918" y="961583"/>
                      <a:pt x="1524586" y="959255"/>
                      <a:pt x="1520929" y="954403"/>
                    </a:cubicBezTo>
                    <a:cubicBezTo>
                      <a:pt x="1516024" y="947896"/>
                      <a:pt x="1515023" y="938306"/>
                      <a:pt x="1518452" y="930504"/>
                    </a:cubicBezTo>
                    <a:lnTo>
                      <a:pt x="1523799" y="918390"/>
                    </a:lnTo>
                    <a:cubicBezTo>
                      <a:pt x="1525456" y="914587"/>
                      <a:pt x="1525521" y="909997"/>
                      <a:pt x="1523964" y="906096"/>
                    </a:cubicBezTo>
                    <a:cubicBezTo>
                      <a:pt x="1522864" y="903342"/>
                      <a:pt x="1521092" y="901326"/>
                      <a:pt x="1518993" y="900457"/>
                    </a:cubicBezTo>
                    <a:lnTo>
                      <a:pt x="1456609" y="874426"/>
                    </a:lnTo>
                    <a:cubicBezTo>
                      <a:pt x="1455396" y="873918"/>
                      <a:pt x="1454132" y="873836"/>
                      <a:pt x="1452902" y="874197"/>
                    </a:cubicBezTo>
                    <a:lnTo>
                      <a:pt x="1362386" y="899818"/>
                    </a:lnTo>
                    <a:cubicBezTo>
                      <a:pt x="1360352" y="900391"/>
                      <a:pt x="1358515" y="902031"/>
                      <a:pt x="1357251" y="904457"/>
                    </a:cubicBezTo>
                    <a:lnTo>
                      <a:pt x="1329873" y="956829"/>
                    </a:lnTo>
                    <a:cubicBezTo>
                      <a:pt x="1328233" y="959960"/>
                      <a:pt x="1325937" y="962485"/>
                      <a:pt x="1323213" y="964140"/>
                    </a:cubicBezTo>
                    <a:lnTo>
                      <a:pt x="1270508" y="996203"/>
                    </a:lnTo>
                    <a:cubicBezTo>
                      <a:pt x="1266965" y="998367"/>
                      <a:pt x="1262881" y="998924"/>
                      <a:pt x="1259009" y="997842"/>
                    </a:cubicBezTo>
                    <a:lnTo>
                      <a:pt x="1195871" y="979926"/>
                    </a:lnTo>
                    <a:cubicBezTo>
                      <a:pt x="1195248" y="979746"/>
                      <a:pt x="1194559" y="979680"/>
                      <a:pt x="1194050" y="979713"/>
                    </a:cubicBezTo>
                    <a:lnTo>
                      <a:pt x="1113934" y="983663"/>
                    </a:lnTo>
                    <a:cubicBezTo>
                      <a:pt x="1110555" y="983893"/>
                      <a:pt x="1107864" y="982975"/>
                      <a:pt x="1105223" y="981254"/>
                    </a:cubicBezTo>
                    <a:lnTo>
                      <a:pt x="1044546" y="941863"/>
                    </a:lnTo>
                    <a:cubicBezTo>
                      <a:pt x="1042512" y="940552"/>
                      <a:pt x="1040297" y="940503"/>
                      <a:pt x="1038263" y="941650"/>
                    </a:cubicBezTo>
                    <a:lnTo>
                      <a:pt x="1006768" y="959698"/>
                    </a:lnTo>
                    <a:cubicBezTo>
                      <a:pt x="1004799" y="960829"/>
                      <a:pt x="1002700" y="961468"/>
                      <a:pt x="1000518" y="961632"/>
                    </a:cubicBezTo>
                    <a:lnTo>
                      <a:pt x="973370" y="963583"/>
                    </a:lnTo>
                    <a:cubicBezTo>
                      <a:pt x="969728" y="963845"/>
                      <a:pt x="966546" y="967648"/>
                      <a:pt x="965677" y="972828"/>
                    </a:cubicBezTo>
                    <a:lnTo>
                      <a:pt x="960870" y="1001252"/>
                    </a:lnTo>
                    <a:cubicBezTo>
                      <a:pt x="959164" y="1011464"/>
                      <a:pt x="951340" y="1018578"/>
                      <a:pt x="942875" y="1017611"/>
                    </a:cubicBezTo>
                    <a:lnTo>
                      <a:pt x="840974" y="1007088"/>
                    </a:lnTo>
                    <a:cubicBezTo>
                      <a:pt x="837644" y="1006760"/>
                      <a:pt x="834479" y="1009448"/>
                      <a:pt x="832970" y="1013792"/>
                    </a:cubicBezTo>
                    <a:lnTo>
                      <a:pt x="823964" y="1039642"/>
                    </a:lnTo>
                    <a:cubicBezTo>
                      <a:pt x="821307" y="1047264"/>
                      <a:pt x="815221" y="1052133"/>
                      <a:pt x="808397" y="1052133"/>
                    </a:cubicBezTo>
                    <a:lnTo>
                      <a:pt x="808086" y="1052133"/>
                    </a:lnTo>
                    <a:lnTo>
                      <a:pt x="760072" y="1051051"/>
                    </a:lnTo>
                    <a:cubicBezTo>
                      <a:pt x="758021" y="1051100"/>
                      <a:pt x="755741" y="1052280"/>
                      <a:pt x="754150" y="1054543"/>
                    </a:cubicBezTo>
                    <a:lnTo>
                      <a:pt x="716634" y="1107784"/>
                    </a:lnTo>
                    <a:lnTo>
                      <a:pt x="652741" y="1199400"/>
                    </a:lnTo>
                    <a:cubicBezTo>
                      <a:pt x="652446" y="1199859"/>
                      <a:pt x="652037" y="1200367"/>
                      <a:pt x="651626" y="1200858"/>
                    </a:cubicBezTo>
                    <a:lnTo>
                      <a:pt x="563407" y="1304456"/>
                    </a:lnTo>
                    <a:cubicBezTo>
                      <a:pt x="559339" y="1309243"/>
                      <a:pt x="559273" y="1318045"/>
                      <a:pt x="563291" y="1322930"/>
                    </a:cubicBezTo>
                    <a:lnTo>
                      <a:pt x="567392" y="1327913"/>
                    </a:lnTo>
                    <a:cubicBezTo>
                      <a:pt x="573544" y="1335405"/>
                      <a:pt x="574003" y="1347650"/>
                      <a:pt x="568410" y="1355813"/>
                    </a:cubicBezTo>
                    <a:lnTo>
                      <a:pt x="557435" y="1371844"/>
                    </a:lnTo>
                    <a:cubicBezTo>
                      <a:pt x="554121" y="1376663"/>
                      <a:pt x="549267" y="1379171"/>
                      <a:pt x="544115" y="1379221"/>
                    </a:cubicBezTo>
                    <a:lnTo>
                      <a:pt x="494626" y="1378106"/>
                    </a:lnTo>
                    <a:lnTo>
                      <a:pt x="494510" y="1378106"/>
                    </a:lnTo>
                    <a:cubicBezTo>
                      <a:pt x="491984" y="1378106"/>
                      <a:pt x="489556" y="1379860"/>
                      <a:pt x="487933" y="1382827"/>
                    </a:cubicBezTo>
                    <a:lnTo>
                      <a:pt x="452910" y="1447936"/>
                    </a:lnTo>
                    <a:cubicBezTo>
                      <a:pt x="451680" y="1450248"/>
                      <a:pt x="451073" y="1453083"/>
                      <a:pt x="451204" y="1455936"/>
                    </a:cubicBezTo>
                    <a:lnTo>
                      <a:pt x="455256" y="1553436"/>
                    </a:lnTo>
                    <a:cubicBezTo>
                      <a:pt x="455404" y="1557026"/>
                      <a:pt x="456683" y="1560337"/>
                      <a:pt x="458766" y="1562501"/>
                    </a:cubicBezTo>
                    <a:lnTo>
                      <a:pt x="486932" y="1591744"/>
                    </a:lnTo>
                    <a:cubicBezTo>
                      <a:pt x="491820" y="1596826"/>
                      <a:pt x="493937" y="1605038"/>
                      <a:pt x="492313" y="1612660"/>
                    </a:cubicBezTo>
                    <a:lnTo>
                      <a:pt x="474892" y="1695113"/>
                    </a:lnTo>
                    <a:cubicBezTo>
                      <a:pt x="474055" y="1699178"/>
                      <a:pt x="472218" y="1702784"/>
                      <a:pt x="469625" y="1705522"/>
                    </a:cubicBezTo>
                    <a:lnTo>
                      <a:pt x="421104" y="1756862"/>
                    </a:lnTo>
                    <a:cubicBezTo>
                      <a:pt x="420529" y="1757452"/>
                      <a:pt x="420038" y="1758124"/>
                      <a:pt x="419611" y="1758878"/>
                    </a:cubicBezTo>
                    <a:lnTo>
                      <a:pt x="401189" y="1790629"/>
                    </a:lnTo>
                    <a:cubicBezTo>
                      <a:pt x="398302" y="1795629"/>
                      <a:pt x="393742" y="1798760"/>
                      <a:pt x="388706" y="1799235"/>
                    </a:cubicBezTo>
                    <a:cubicBezTo>
                      <a:pt x="384014" y="1799743"/>
                      <a:pt x="379191" y="1797661"/>
                      <a:pt x="375747" y="1793678"/>
                    </a:cubicBezTo>
                    <a:lnTo>
                      <a:pt x="349238" y="1763107"/>
                    </a:lnTo>
                    <a:cubicBezTo>
                      <a:pt x="346614" y="1760107"/>
                      <a:pt x="343153" y="1759599"/>
                      <a:pt x="340298" y="1761845"/>
                    </a:cubicBezTo>
                    <a:lnTo>
                      <a:pt x="223914" y="1850674"/>
                    </a:lnTo>
                    <a:cubicBezTo>
                      <a:pt x="222060" y="1852083"/>
                      <a:pt x="220009" y="1853034"/>
                      <a:pt x="217844" y="1853509"/>
                    </a:cubicBezTo>
                    <a:lnTo>
                      <a:pt x="138483" y="1870475"/>
                    </a:lnTo>
                    <a:cubicBezTo>
                      <a:pt x="137499" y="1870688"/>
                      <a:pt x="136515" y="1870786"/>
                      <a:pt x="135530" y="1870786"/>
                    </a:cubicBezTo>
                    <a:close/>
                    <a:moveTo>
                      <a:pt x="1049549" y="866509"/>
                    </a:moveTo>
                    <a:cubicBezTo>
                      <a:pt x="1049074" y="866509"/>
                      <a:pt x="1048631" y="866558"/>
                      <a:pt x="1048154" y="866689"/>
                    </a:cubicBezTo>
                    <a:lnTo>
                      <a:pt x="910888" y="902277"/>
                    </a:lnTo>
                    <a:cubicBezTo>
                      <a:pt x="910330" y="902408"/>
                      <a:pt x="909772" y="902654"/>
                      <a:pt x="909215" y="902981"/>
                    </a:cubicBezTo>
                    <a:lnTo>
                      <a:pt x="736007" y="1005596"/>
                    </a:lnTo>
                    <a:lnTo>
                      <a:pt x="629562" y="1066230"/>
                    </a:lnTo>
                    <a:cubicBezTo>
                      <a:pt x="628874" y="1066607"/>
                      <a:pt x="628234" y="1067132"/>
                      <a:pt x="627627" y="1067771"/>
                    </a:cubicBezTo>
                    <a:lnTo>
                      <a:pt x="477369" y="1227053"/>
                    </a:lnTo>
                    <a:lnTo>
                      <a:pt x="360950" y="1340945"/>
                    </a:lnTo>
                    <a:cubicBezTo>
                      <a:pt x="360179" y="1341699"/>
                      <a:pt x="359408" y="1342338"/>
                      <a:pt x="358572" y="1342879"/>
                    </a:cubicBezTo>
                    <a:lnTo>
                      <a:pt x="234166" y="1426840"/>
                    </a:lnTo>
                    <a:cubicBezTo>
                      <a:pt x="233280" y="1427446"/>
                      <a:pt x="232312" y="1427954"/>
                      <a:pt x="231328" y="1428364"/>
                    </a:cubicBezTo>
                    <a:lnTo>
                      <a:pt x="66519" y="1495670"/>
                    </a:lnTo>
                    <a:cubicBezTo>
                      <a:pt x="65781" y="1495965"/>
                      <a:pt x="65059" y="1496424"/>
                      <a:pt x="64386" y="1497014"/>
                    </a:cubicBezTo>
                    <a:lnTo>
                      <a:pt x="12649" y="1543010"/>
                    </a:lnTo>
                    <a:cubicBezTo>
                      <a:pt x="9746" y="1545600"/>
                      <a:pt x="8204" y="1550321"/>
                      <a:pt x="8712" y="1555059"/>
                    </a:cubicBezTo>
                    <a:lnTo>
                      <a:pt x="28151" y="1734994"/>
                    </a:lnTo>
                    <a:cubicBezTo>
                      <a:pt x="28233" y="1735814"/>
                      <a:pt x="28380" y="1736585"/>
                      <a:pt x="28577" y="1737322"/>
                    </a:cubicBezTo>
                    <a:lnTo>
                      <a:pt x="49246" y="1816545"/>
                    </a:lnTo>
                    <a:cubicBezTo>
                      <a:pt x="50131" y="1819955"/>
                      <a:pt x="52117" y="1822676"/>
                      <a:pt x="54512" y="1823840"/>
                    </a:cubicBezTo>
                    <a:lnTo>
                      <a:pt x="133020" y="1861541"/>
                    </a:lnTo>
                    <a:cubicBezTo>
                      <a:pt x="134218" y="1862115"/>
                      <a:pt x="135448" y="1862296"/>
                      <a:pt x="136695" y="1862017"/>
                    </a:cubicBezTo>
                    <a:lnTo>
                      <a:pt x="216056" y="1845051"/>
                    </a:lnTo>
                    <a:cubicBezTo>
                      <a:pt x="216975" y="1844854"/>
                      <a:pt x="217861" y="1844444"/>
                      <a:pt x="218697" y="1843805"/>
                    </a:cubicBezTo>
                    <a:lnTo>
                      <a:pt x="335082" y="1754976"/>
                    </a:lnTo>
                    <a:cubicBezTo>
                      <a:pt x="341643" y="1749977"/>
                      <a:pt x="350157" y="1750993"/>
                      <a:pt x="355734" y="1757452"/>
                    </a:cubicBezTo>
                    <a:lnTo>
                      <a:pt x="382243" y="1788039"/>
                    </a:lnTo>
                    <a:cubicBezTo>
                      <a:pt x="383867" y="1789924"/>
                      <a:pt x="385720" y="1790842"/>
                      <a:pt x="387902" y="1790662"/>
                    </a:cubicBezTo>
                    <a:cubicBezTo>
                      <a:pt x="390134" y="1790449"/>
                      <a:pt x="392266" y="1788859"/>
                      <a:pt x="393775" y="1786302"/>
                    </a:cubicBezTo>
                    <a:lnTo>
                      <a:pt x="412180" y="1754583"/>
                    </a:lnTo>
                    <a:cubicBezTo>
                      <a:pt x="412918" y="1753255"/>
                      <a:pt x="413836" y="1752026"/>
                      <a:pt x="414870" y="1750944"/>
                    </a:cubicBezTo>
                    <a:lnTo>
                      <a:pt x="463393" y="1699604"/>
                    </a:lnTo>
                    <a:cubicBezTo>
                      <a:pt x="464869" y="1698047"/>
                      <a:pt x="465968" y="1695817"/>
                      <a:pt x="466493" y="1693342"/>
                    </a:cubicBezTo>
                    <a:lnTo>
                      <a:pt x="483930" y="1610890"/>
                    </a:lnTo>
                    <a:cubicBezTo>
                      <a:pt x="484947" y="1606038"/>
                      <a:pt x="483684" y="1600743"/>
                      <a:pt x="480748" y="1597711"/>
                    </a:cubicBezTo>
                    <a:lnTo>
                      <a:pt x="452582" y="1568467"/>
                    </a:lnTo>
                    <a:cubicBezTo>
                      <a:pt x="449072" y="1564796"/>
                      <a:pt x="446923" y="1559468"/>
                      <a:pt x="446661" y="1553796"/>
                    </a:cubicBezTo>
                    <a:lnTo>
                      <a:pt x="442609" y="1456296"/>
                    </a:lnTo>
                    <a:cubicBezTo>
                      <a:pt x="442429" y="1451870"/>
                      <a:pt x="443380" y="1447576"/>
                      <a:pt x="445348" y="1443887"/>
                    </a:cubicBezTo>
                    <a:lnTo>
                      <a:pt x="480403" y="1378778"/>
                    </a:lnTo>
                    <a:cubicBezTo>
                      <a:pt x="483536" y="1372959"/>
                      <a:pt x="488786" y="1369517"/>
                      <a:pt x="494543" y="1369517"/>
                    </a:cubicBezTo>
                    <a:lnTo>
                      <a:pt x="494855" y="1369517"/>
                    </a:lnTo>
                    <a:lnTo>
                      <a:pt x="544346" y="1370631"/>
                    </a:lnTo>
                    <a:cubicBezTo>
                      <a:pt x="546510" y="1370828"/>
                      <a:pt x="548741" y="1369353"/>
                      <a:pt x="550366" y="1367009"/>
                    </a:cubicBezTo>
                    <a:lnTo>
                      <a:pt x="561339" y="1350961"/>
                    </a:lnTo>
                    <a:cubicBezTo>
                      <a:pt x="564768" y="1345977"/>
                      <a:pt x="564506" y="1337929"/>
                      <a:pt x="560765" y="1333388"/>
                    </a:cubicBezTo>
                    <a:lnTo>
                      <a:pt x="556664" y="1328405"/>
                    </a:lnTo>
                    <a:cubicBezTo>
                      <a:pt x="550037" y="1320340"/>
                      <a:pt x="550136" y="1306833"/>
                      <a:pt x="556878" y="1298899"/>
                    </a:cubicBezTo>
                    <a:lnTo>
                      <a:pt x="645081" y="1195334"/>
                    </a:lnTo>
                    <a:lnTo>
                      <a:pt x="747129" y="1049625"/>
                    </a:lnTo>
                    <a:cubicBezTo>
                      <a:pt x="750393" y="1044970"/>
                      <a:pt x="755265" y="1042412"/>
                      <a:pt x="760285" y="1042478"/>
                    </a:cubicBezTo>
                    <a:lnTo>
                      <a:pt x="808299" y="1043560"/>
                    </a:lnTo>
                    <a:cubicBezTo>
                      <a:pt x="811563" y="1043527"/>
                      <a:pt x="814400" y="1040986"/>
                      <a:pt x="815844" y="1036839"/>
                    </a:cubicBezTo>
                    <a:lnTo>
                      <a:pt x="824850" y="1011005"/>
                    </a:lnTo>
                    <a:cubicBezTo>
                      <a:pt x="827687" y="1002826"/>
                      <a:pt x="834397" y="997859"/>
                      <a:pt x="841861" y="998580"/>
                    </a:cubicBezTo>
                    <a:lnTo>
                      <a:pt x="943761" y="1009104"/>
                    </a:lnTo>
                    <a:cubicBezTo>
                      <a:pt x="948174" y="1009612"/>
                      <a:pt x="951438" y="1005547"/>
                      <a:pt x="952422" y="999859"/>
                    </a:cubicBezTo>
                    <a:lnTo>
                      <a:pt x="957229" y="971435"/>
                    </a:lnTo>
                    <a:cubicBezTo>
                      <a:pt x="958755" y="962321"/>
                      <a:pt x="965168" y="955584"/>
                      <a:pt x="972795" y="955026"/>
                    </a:cubicBezTo>
                    <a:lnTo>
                      <a:pt x="999944" y="953076"/>
                    </a:lnTo>
                    <a:cubicBezTo>
                      <a:pt x="1000830" y="953010"/>
                      <a:pt x="1001682" y="952748"/>
                      <a:pt x="1002535" y="952272"/>
                    </a:cubicBezTo>
                    <a:lnTo>
                      <a:pt x="1034031" y="934225"/>
                    </a:lnTo>
                    <a:cubicBezTo>
                      <a:pt x="1038854" y="931454"/>
                      <a:pt x="1044530" y="931618"/>
                      <a:pt x="1049270" y="934684"/>
                    </a:cubicBezTo>
                    <a:lnTo>
                      <a:pt x="1109948" y="974074"/>
                    </a:lnTo>
                    <a:cubicBezTo>
                      <a:pt x="1111112" y="974828"/>
                      <a:pt x="1112408" y="975139"/>
                      <a:pt x="1113540" y="975107"/>
                    </a:cubicBezTo>
                    <a:lnTo>
                      <a:pt x="1193656" y="971156"/>
                    </a:lnTo>
                    <a:cubicBezTo>
                      <a:pt x="1195297" y="971041"/>
                      <a:pt x="1196708" y="971254"/>
                      <a:pt x="1198234" y="971681"/>
                    </a:cubicBezTo>
                    <a:lnTo>
                      <a:pt x="1261388" y="989597"/>
                    </a:lnTo>
                    <a:cubicBezTo>
                      <a:pt x="1262963" y="990089"/>
                      <a:pt x="1264587" y="989794"/>
                      <a:pt x="1266062" y="988892"/>
                    </a:cubicBezTo>
                    <a:lnTo>
                      <a:pt x="1318768" y="956829"/>
                    </a:lnTo>
                    <a:cubicBezTo>
                      <a:pt x="1320146" y="955993"/>
                      <a:pt x="1321360" y="954616"/>
                      <a:pt x="1322262" y="952879"/>
                    </a:cubicBezTo>
                    <a:lnTo>
                      <a:pt x="1349640" y="900523"/>
                    </a:lnTo>
                    <a:cubicBezTo>
                      <a:pt x="1352035" y="895966"/>
                      <a:pt x="1355726" y="892802"/>
                      <a:pt x="1360057" y="891572"/>
                    </a:cubicBezTo>
                    <a:lnTo>
                      <a:pt x="1450556" y="865952"/>
                    </a:lnTo>
                    <a:cubicBezTo>
                      <a:pt x="1453673" y="865083"/>
                      <a:pt x="1456938" y="865280"/>
                      <a:pt x="1459955" y="866542"/>
                    </a:cubicBezTo>
                    <a:lnTo>
                      <a:pt x="1522323" y="892556"/>
                    </a:lnTo>
                    <a:cubicBezTo>
                      <a:pt x="1526572" y="894326"/>
                      <a:pt x="1530000" y="898015"/>
                      <a:pt x="1531984" y="902932"/>
                    </a:cubicBezTo>
                    <a:cubicBezTo>
                      <a:pt x="1534396" y="908932"/>
                      <a:pt x="1534265" y="916013"/>
                      <a:pt x="1531690" y="921881"/>
                    </a:cubicBezTo>
                    <a:lnTo>
                      <a:pt x="1526341" y="933995"/>
                    </a:lnTo>
                    <a:cubicBezTo>
                      <a:pt x="1523799" y="939765"/>
                      <a:pt x="1525341" y="945945"/>
                      <a:pt x="1527818" y="949240"/>
                    </a:cubicBezTo>
                    <a:cubicBezTo>
                      <a:pt x="1529065" y="950879"/>
                      <a:pt x="1531164" y="952731"/>
                      <a:pt x="1534117" y="952338"/>
                    </a:cubicBezTo>
                    <a:lnTo>
                      <a:pt x="1559313" y="948863"/>
                    </a:lnTo>
                    <a:lnTo>
                      <a:pt x="1636723" y="924898"/>
                    </a:lnTo>
                    <a:cubicBezTo>
                      <a:pt x="1639954" y="923898"/>
                      <a:pt x="1642333" y="920570"/>
                      <a:pt x="1643120" y="915997"/>
                    </a:cubicBezTo>
                    <a:cubicBezTo>
                      <a:pt x="1643907" y="911440"/>
                      <a:pt x="1642874" y="905489"/>
                      <a:pt x="1638790" y="902440"/>
                    </a:cubicBezTo>
                    <a:lnTo>
                      <a:pt x="1625683" y="892589"/>
                    </a:lnTo>
                    <a:cubicBezTo>
                      <a:pt x="1619401" y="887868"/>
                      <a:pt x="1616431" y="879082"/>
                      <a:pt x="1618154" y="870214"/>
                    </a:cubicBezTo>
                    <a:cubicBezTo>
                      <a:pt x="1619663" y="862362"/>
                      <a:pt x="1624437" y="856641"/>
                      <a:pt x="1630916" y="854887"/>
                    </a:cubicBezTo>
                    <a:lnTo>
                      <a:pt x="1666808" y="845183"/>
                    </a:lnTo>
                    <a:lnTo>
                      <a:pt x="1483495" y="790056"/>
                    </a:lnTo>
                    <a:cubicBezTo>
                      <a:pt x="1482741" y="789827"/>
                      <a:pt x="1481953" y="789778"/>
                      <a:pt x="1481084" y="789876"/>
                    </a:cubicBezTo>
                    <a:lnTo>
                      <a:pt x="1369276" y="806203"/>
                    </a:lnTo>
                    <a:cubicBezTo>
                      <a:pt x="1368423" y="806334"/>
                      <a:pt x="1367520" y="806350"/>
                      <a:pt x="1366700" y="806334"/>
                    </a:cubicBezTo>
                    <a:lnTo>
                      <a:pt x="1253891" y="802301"/>
                    </a:lnTo>
                    <a:cubicBezTo>
                      <a:pt x="1252579" y="802137"/>
                      <a:pt x="1251300" y="802678"/>
                      <a:pt x="1250118" y="803514"/>
                    </a:cubicBezTo>
                    <a:lnTo>
                      <a:pt x="1159668" y="867722"/>
                    </a:lnTo>
                    <a:cubicBezTo>
                      <a:pt x="1156896" y="869673"/>
                      <a:pt x="1153713" y="870541"/>
                      <a:pt x="1150564" y="870525"/>
                    </a:cubicBezTo>
                    <a:lnTo>
                      <a:pt x="1049778" y="866525"/>
                    </a:lnTo>
                    <a:cubicBezTo>
                      <a:pt x="1049696" y="866525"/>
                      <a:pt x="1049631" y="866525"/>
                      <a:pt x="1049565" y="866525"/>
                    </a:cubicBezTo>
                    <a:close/>
                    <a:moveTo>
                      <a:pt x="700936" y="328373"/>
                    </a:moveTo>
                    <a:cubicBezTo>
                      <a:pt x="699262" y="328373"/>
                      <a:pt x="697589" y="328078"/>
                      <a:pt x="695982" y="327472"/>
                    </a:cubicBezTo>
                    <a:lnTo>
                      <a:pt x="598018" y="291114"/>
                    </a:lnTo>
                    <a:cubicBezTo>
                      <a:pt x="591194" y="288573"/>
                      <a:pt x="586618" y="281590"/>
                      <a:pt x="586109" y="272886"/>
                    </a:cubicBezTo>
                    <a:cubicBezTo>
                      <a:pt x="585568" y="263887"/>
                      <a:pt x="589603" y="255822"/>
                      <a:pt x="596378" y="252363"/>
                    </a:cubicBezTo>
                    <a:lnTo>
                      <a:pt x="609026" y="245905"/>
                    </a:lnTo>
                    <a:lnTo>
                      <a:pt x="525152" y="225251"/>
                    </a:lnTo>
                    <a:cubicBezTo>
                      <a:pt x="523857" y="224923"/>
                      <a:pt x="522577" y="224431"/>
                      <a:pt x="521396" y="223759"/>
                    </a:cubicBezTo>
                    <a:lnTo>
                      <a:pt x="400927" y="155896"/>
                    </a:lnTo>
                    <a:cubicBezTo>
                      <a:pt x="398909" y="154765"/>
                      <a:pt x="397105" y="153158"/>
                      <a:pt x="395579" y="151142"/>
                    </a:cubicBezTo>
                    <a:lnTo>
                      <a:pt x="366577" y="112489"/>
                    </a:lnTo>
                    <a:cubicBezTo>
                      <a:pt x="361853" y="106195"/>
                      <a:pt x="360787" y="97114"/>
                      <a:pt x="363887" y="89377"/>
                    </a:cubicBezTo>
                    <a:cubicBezTo>
                      <a:pt x="366364" y="83164"/>
                      <a:pt x="371039" y="79066"/>
                      <a:pt x="376698" y="78099"/>
                    </a:cubicBezTo>
                    <a:lnTo>
                      <a:pt x="519756" y="53724"/>
                    </a:lnTo>
                    <a:cubicBezTo>
                      <a:pt x="523644" y="53068"/>
                      <a:pt x="527745" y="54084"/>
                      <a:pt x="531140" y="56642"/>
                    </a:cubicBezTo>
                    <a:lnTo>
                      <a:pt x="561176" y="79509"/>
                    </a:lnTo>
                    <a:cubicBezTo>
                      <a:pt x="562373" y="80410"/>
                      <a:pt x="563669" y="80885"/>
                      <a:pt x="564981" y="80885"/>
                    </a:cubicBezTo>
                    <a:lnTo>
                      <a:pt x="646295" y="80885"/>
                    </a:lnTo>
                    <a:cubicBezTo>
                      <a:pt x="648149" y="80885"/>
                      <a:pt x="649969" y="79935"/>
                      <a:pt x="651478" y="78214"/>
                    </a:cubicBezTo>
                    <a:lnTo>
                      <a:pt x="669687" y="57068"/>
                    </a:lnTo>
                    <a:cubicBezTo>
                      <a:pt x="672704" y="53543"/>
                      <a:pt x="676707" y="51527"/>
                      <a:pt x="680923" y="51396"/>
                    </a:cubicBezTo>
                    <a:lnTo>
                      <a:pt x="766255" y="48806"/>
                    </a:lnTo>
                    <a:cubicBezTo>
                      <a:pt x="767994" y="48806"/>
                      <a:pt x="769898" y="49052"/>
                      <a:pt x="771604" y="49691"/>
                    </a:cubicBezTo>
                    <a:lnTo>
                      <a:pt x="849833" y="78246"/>
                    </a:lnTo>
                    <a:lnTo>
                      <a:pt x="849029" y="82508"/>
                    </a:lnTo>
                    <a:lnTo>
                      <a:pt x="850243" y="78378"/>
                    </a:lnTo>
                    <a:lnTo>
                      <a:pt x="996237" y="120866"/>
                    </a:lnTo>
                    <a:cubicBezTo>
                      <a:pt x="1005669" y="123603"/>
                      <a:pt x="1009524" y="133488"/>
                      <a:pt x="1009146" y="142044"/>
                    </a:cubicBezTo>
                    <a:cubicBezTo>
                      <a:pt x="1008720" y="151962"/>
                      <a:pt x="1003061" y="159699"/>
                      <a:pt x="995023" y="161289"/>
                    </a:cubicBezTo>
                    <a:lnTo>
                      <a:pt x="905278" y="179222"/>
                    </a:lnTo>
                    <a:cubicBezTo>
                      <a:pt x="903211" y="179631"/>
                      <a:pt x="901242" y="181254"/>
                      <a:pt x="899881" y="183664"/>
                    </a:cubicBezTo>
                    <a:lnTo>
                      <a:pt x="871387" y="234512"/>
                    </a:lnTo>
                    <a:cubicBezTo>
                      <a:pt x="868976" y="238840"/>
                      <a:pt x="865302" y="241839"/>
                      <a:pt x="861103" y="242970"/>
                    </a:cubicBezTo>
                    <a:lnTo>
                      <a:pt x="814073" y="255560"/>
                    </a:lnTo>
                    <a:cubicBezTo>
                      <a:pt x="811792" y="256166"/>
                      <a:pt x="809742" y="258182"/>
                      <a:pt x="808479" y="261100"/>
                    </a:cubicBezTo>
                    <a:lnTo>
                      <a:pt x="784940" y="315063"/>
                    </a:lnTo>
                    <a:cubicBezTo>
                      <a:pt x="782118" y="321554"/>
                      <a:pt x="776590" y="325718"/>
                      <a:pt x="770504" y="325947"/>
                    </a:cubicBezTo>
                    <a:lnTo>
                      <a:pt x="701510" y="328422"/>
                    </a:lnTo>
                    <a:cubicBezTo>
                      <a:pt x="701346" y="328422"/>
                      <a:pt x="701149" y="328422"/>
                      <a:pt x="700985" y="328422"/>
                    </a:cubicBezTo>
                    <a:close/>
                    <a:moveTo>
                      <a:pt x="522135" y="62100"/>
                    </a:moveTo>
                    <a:cubicBezTo>
                      <a:pt x="521822" y="62100"/>
                      <a:pt x="521511" y="62133"/>
                      <a:pt x="521200" y="62182"/>
                    </a:cubicBezTo>
                    <a:lnTo>
                      <a:pt x="378142" y="86557"/>
                    </a:lnTo>
                    <a:cubicBezTo>
                      <a:pt x="374386" y="87196"/>
                      <a:pt x="372515" y="90967"/>
                      <a:pt x="371875" y="92540"/>
                    </a:cubicBezTo>
                    <a:cubicBezTo>
                      <a:pt x="370252" y="96655"/>
                      <a:pt x="370087" y="102802"/>
                      <a:pt x="373466" y="107293"/>
                    </a:cubicBezTo>
                    <a:lnTo>
                      <a:pt x="402468" y="145946"/>
                    </a:lnTo>
                    <a:cubicBezTo>
                      <a:pt x="403256" y="147011"/>
                      <a:pt x="404158" y="147814"/>
                      <a:pt x="405143" y="148372"/>
                    </a:cubicBezTo>
                    <a:lnTo>
                      <a:pt x="525612" y="216251"/>
                    </a:lnTo>
                    <a:cubicBezTo>
                      <a:pt x="526121" y="216530"/>
                      <a:pt x="526645" y="216759"/>
                      <a:pt x="527203" y="216891"/>
                    </a:cubicBezTo>
                    <a:lnTo>
                      <a:pt x="633500" y="243069"/>
                    </a:lnTo>
                    <a:lnTo>
                      <a:pt x="600298" y="260018"/>
                    </a:lnTo>
                    <a:cubicBezTo>
                      <a:pt x="595755" y="262330"/>
                      <a:pt x="594442" y="268132"/>
                      <a:pt x="594704" y="272378"/>
                    </a:cubicBezTo>
                    <a:cubicBezTo>
                      <a:pt x="594935" y="276312"/>
                      <a:pt x="596723" y="281459"/>
                      <a:pt x="601004" y="283049"/>
                    </a:cubicBezTo>
                    <a:lnTo>
                      <a:pt x="698967" y="319423"/>
                    </a:lnTo>
                    <a:cubicBezTo>
                      <a:pt x="699689" y="319685"/>
                      <a:pt x="700395" y="319898"/>
                      <a:pt x="701133" y="319784"/>
                    </a:cubicBezTo>
                    <a:lnTo>
                      <a:pt x="770143" y="317309"/>
                    </a:lnTo>
                    <a:cubicBezTo>
                      <a:pt x="772866" y="317210"/>
                      <a:pt x="775507" y="315030"/>
                      <a:pt x="776983" y="311604"/>
                    </a:cubicBezTo>
                    <a:lnTo>
                      <a:pt x="800524" y="257625"/>
                    </a:lnTo>
                    <a:cubicBezTo>
                      <a:pt x="802868" y="252314"/>
                      <a:pt x="806969" y="248527"/>
                      <a:pt x="811809" y="247232"/>
                    </a:cubicBezTo>
                    <a:lnTo>
                      <a:pt x="858822" y="234643"/>
                    </a:lnTo>
                    <a:cubicBezTo>
                      <a:pt x="860774" y="234119"/>
                      <a:pt x="862545" y="232561"/>
                      <a:pt x="863842" y="230283"/>
                    </a:cubicBezTo>
                    <a:lnTo>
                      <a:pt x="892335" y="179435"/>
                    </a:lnTo>
                    <a:cubicBezTo>
                      <a:pt x="894927" y="174829"/>
                      <a:pt x="899011" y="171681"/>
                      <a:pt x="903539" y="170763"/>
                    </a:cubicBezTo>
                    <a:lnTo>
                      <a:pt x="993284" y="152830"/>
                    </a:lnTo>
                    <a:cubicBezTo>
                      <a:pt x="997976" y="151896"/>
                      <a:pt x="1000272" y="146536"/>
                      <a:pt x="1000502" y="141651"/>
                    </a:cubicBezTo>
                    <a:cubicBezTo>
                      <a:pt x="1000715" y="136438"/>
                      <a:pt x="998730" y="130537"/>
                      <a:pt x="993760" y="129111"/>
                    </a:cubicBezTo>
                    <a:lnTo>
                      <a:pt x="846765" y="86295"/>
                    </a:lnTo>
                    <a:lnTo>
                      <a:pt x="768601" y="57773"/>
                    </a:lnTo>
                    <a:cubicBezTo>
                      <a:pt x="767912" y="57527"/>
                      <a:pt x="767290" y="57510"/>
                      <a:pt x="766469" y="57412"/>
                    </a:cubicBezTo>
                    <a:lnTo>
                      <a:pt x="681170" y="60002"/>
                    </a:lnTo>
                    <a:cubicBezTo>
                      <a:pt x="679381" y="60051"/>
                      <a:pt x="677626" y="61002"/>
                      <a:pt x="676183" y="62674"/>
                    </a:cubicBezTo>
                    <a:lnTo>
                      <a:pt x="657975" y="83820"/>
                    </a:lnTo>
                    <a:cubicBezTo>
                      <a:pt x="654808" y="87475"/>
                      <a:pt x="650658" y="89491"/>
                      <a:pt x="646279" y="89491"/>
                    </a:cubicBezTo>
                    <a:lnTo>
                      <a:pt x="564964" y="89491"/>
                    </a:lnTo>
                    <a:cubicBezTo>
                      <a:pt x="561766" y="89491"/>
                      <a:pt x="558666" y="88409"/>
                      <a:pt x="555959" y="86360"/>
                    </a:cubicBezTo>
                    <a:lnTo>
                      <a:pt x="525923" y="63493"/>
                    </a:lnTo>
                    <a:cubicBezTo>
                      <a:pt x="524726" y="62592"/>
                      <a:pt x="523430" y="62133"/>
                      <a:pt x="522135" y="62133"/>
                    </a:cubicBezTo>
                    <a:close/>
                    <a:moveTo>
                      <a:pt x="1119363" y="272345"/>
                    </a:moveTo>
                    <a:cubicBezTo>
                      <a:pt x="1118609" y="272345"/>
                      <a:pt x="1117871" y="272279"/>
                      <a:pt x="1117117" y="272165"/>
                    </a:cubicBezTo>
                    <a:lnTo>
                      <a:pt x="993531" y="252216"/>
                    </a:lnTo>
                    <a:lnTo>
                      <a:pt x="1042594" y="227070"/>
                    </a:lnTo>
                    <a:lnTo>
                      <a:pt x="1002568" y="198154"/>
                    </a:lnTo>
                    <a:lnTo>
                      <a:pt x="1138802" y="182156"/>
                    </a:lnTo>
                    <a:cubicBezTo>
                      <a:pt x="1143838" y="181517"/>
                      <a:pt x="1148841" y="183697"/>
                      <a:pt x="1152433" y="188057"/>
                    </a:cubicBezTo>
                    <a:lnTo>
                      <a:pt x="1170707" y="210301"/>
                    </a:lnTo>
                    <a:cubicBezTo>
                      <a:pt x="1171938" y="211793"/>
                      <a:pt x="1173415" y="212760"/>
                      <a:pt x="1174956" y="213071"/>
                    </a:cubicBezTo>
                    <a:lnTo>
                      <a:pt x="1282434" y="234315"/>
                    </a:lnTo>
                    <a:lnTo>
                      <a:pt x="1122595" y="271952"/>
                    </a:lnTo>
                    <a:cubicBezTo>
                      <a:pt x="1121545" y="272214"/>
                      <a:pt x="1120447" y="272345"/>
                      <a:pt x="1119347" y="272345"/>
                    </a:cubicBezTo>
                    <a:close/>
                    <a:moveTo>
                      <a:pt x="1020793" y="247904"/>
                    </a:moveTo>
                    <a:lnTo>
                      <a:pt x="1118478" y="263674"/>
                    </a:lnTo>
                    <a:cubicBezTo>
                      <a:pt x="1119199" y="263788"/>
                      <a:pt x="1119938" y="263772"/>
                      <a:pt x="1120610" y="263592"/>
                    </a:cubicBezTo>
                    <a:lnTo>
                      <a:pt x="1241801" y="235053"/>
                    </a:lnTo>
                    <a:lnTo>
                      <a:pt x="1173283" y="221497"/>
                    </a:lnTo>
                    <a:cubicBezTo>
                      <a:pt x="1169772" y="220808"/>
                      <a:pt x="1166573" y="218825"/>
                      <a:pt x="1164047" y="215760"/>
                    </a:cubicBezTo>
                    <a:lnTo>
                      <a:pt x="1145774" y="193532"/>
                    </a:lnTo>
                    <a:cubicBezTo>
                      <a:pt x="1144084" y="191450"/>
                      <a:pt x="1141952" y="190483"/>
                      <a:pt x="1139803" y="190696"/>
                    </a:cubicBezTo>
                    <a:lnTo>
                      <a:pt x="1025517" y="204121"/>
                    </a:lnTo>
                    <a:lnTo>
                      <a:pt x="1058982" y="228316"/>
                    </a:lnTo>
                    <a:lnTo>
                      <a:pt x="1020776" y="247904"/>
                    </a:lnTo>
                    <a:close/>
                    <a:moveTo>
                      <a:pt x="1154254" y="111801"/>
                    </a:moveTo>
                    <a:cubicBezTo>
                      <a:pt x="1153894" y="111801"/>
                      <a:pt x="1153533" y="111801"/>
                      <a:pt x="1153188" y="111752"/>
                    </a:cubicBezTo>
                    <a:lnTo>
                      <a:pt x="963069" y="97655"/>
                    </a:lnTo>
                    <a:lnTo>
                      <a:pt x="951651" y="75443"/>
                    </a:lnTo>
                    <a:lnTo>
                      <a:pt x="864826" y="74116"/>
                    </a:lnTo>
                    <a:cubicBezTo>
                      <a:pt x="862513" y="74083"/>
                      <a:pt x="860217" y="73476"/>
                      <a:pt x="858084" y="72296"/>
                    </a:cubicBezTo>
                    <a:lnTo>
                      <a:pt x="779673" y="29365"/>
                    </a:lnTo>
                    <a:lnTo>
                      <a:pt x="988921" y="4203"/>
                    </a:lnTo>
                    <a:cubicBezTo>
                      <a:pt x="990479" y="4023"/>
                      <a:pt x="991989" y="4072"/>
                      <a:pt x="993531" y="4400"/>
                    </a:cubicBezTo>
                    <a:lnTo>
                      <a:pt x="1081044" y="23038"/>
                    </a:lnTo>
                    <a:cubicBezTo>
                      <a:pt x="1082077" y="23251"/>
                      <a:pt x="1083144" y="23185"/>
                      <a:pt x="1084178" y="22808"/>
                    </a:cubicBezTo>
                    <a:lnTo>
                      <a:pt x="1143493" y="892"/>
                    </a:lnTo>
                    <a:cubicBezTo>
                      <a:pt x="1145610" y="105"/>
                      <a:pt x="1147890" y="-173"/>
                      <a:pt x="1150154" y="105"/>
                    </a:cubicBezTo>
                    <a:lnTo>
                      <a:pt x="1309566" y="19595"/>
                    </a:lnTo>
                    <a:lnTo>
                      <a:pt x="1389534" y="38168"/>
                    </a:lnTo>
                    <a:cubicBezTo>
                      <a:pt x="1396916" y="39889"/>
                      <a:pt x="1402116" y="46577"/>
                      <a:pt x="1403100" y="55658"/>
                    </a:cubicBezTo>
                    <a:cubicBezTo>
                      <a:pt x="1403970" y="63690"/>
                      <a:pt x="1401033" y="73591"/>
                      <a:pt x="1392520" y="77640"/>
                    </a:cubicBezTo>
                    <a:lnTo>
                      <a:pt x="1343915" y="100720"/>
                    </a:lnTo>
                    <a:cubicBezTo>
                      <a:pt x="1342143" y="101556"/>
                      <a:pt x="1340323" y="102015"/>
                      <a:pt x="1338453" y="102113"/>
                    </a:cubicBezTo>
                    <a:lnTo>
                      <a:pt x="1154992" y="111768"/>
                    </a:lnTo>
                    <a:cubicBezTo>
                      <a:pt x="1154763" y="111785"/>
                      <a:pt x="1154501" y="111785"/>
                      <a:pt x="1154254" y="111785"/>
                    </a:cubicBezTo>
                    <a:close/>
                    <a:moveTo>
                      <a:pt x="968530" y="89442"/>
                    </a:moveTo>
                    <a:lnTo>
                      <a:pt x="1153877" y="103179"/>
                    </a:lnTo>
                    <a:lnTo>
                      <a:pt x="1338026" y="93540"/>
                    </a:lnTo>
                    <a:cubicBezTo>
                      <a:pt x="1338764" y="93491"/>
                      <a:pt x="1339503" y="93311"/>
                      <a:pt x="1340241" y="92966"/>
                    </a:cubicBezTo>
                    <a:lnTo>
                      <a:pt x="1388828" y="69903"/>
                    </a:lnTo>
                    <a:cubicBezTo>
                      <a:pt x="1393536" y="67673"/>
                      <a:pt x="1395079" y="61608"/>
                      <a:pt x="1394537" y="56609"/>
                    </a:cubicBezTo>
                    <a:cubicBezTo>
                      <a:pt x="1394111" y="52626"/>
                      <a:pt x="1392027" y="47610"/>
                      <a:pt x="1387582" y="46577"/>
                    </a:cubicBezTo>
                    <a:lnTo>
                      <a:pt x="1307580" y="27988"/>
                    </a:lnTo>
                    <a:lnTo>
                      <a:pt x="1308565" y="23808"/>
                    </a:lnTo>
                    <a:lnTo>
                      <a:pt x="1306991" y="27890"/>
                    </a:lnTo>
                    <a:lnTo>
                      <a:pt x="1149104" y="8678"/>
                    </a:lnTo>
                    <a:cubicBezTo>
                      <a:pt x="1148267" y="8580"/>
                      <a:pt x="1147332" y="8662"/>
                      <a:pt x="1146479" y="9006"/>
                    </a:cubicBezTo>
                    <a:lnTo>
                      <a:pt x="1087164" y="30922"/>
                    </a:lnTo>
                    <a:cubicBezTo>
                      <a:pt x="1084604" y="31873"/>
                      <a:pt x="1081914" y="32053"/>
                      <a:pt x="1079256" y="31513"/>
                    </a:cubicBezTo>
                    <a:lnTo>
                      <a:pt x="991758" y="12875"/>
                    </a:lnTo>
                    <a:cubicBezTo>
                      <a:pt x="991152" y="12760"/>
                      <a:pt x="990545" y="12711"/>
                      <a:pt x="989938" y="12793"/>
                    </a:cubicBezTo>
                    <a:lnTo>
                      <a:pt x="807331" y="34758"/>
                    </a:lnTo>
                    <a:lnTo>
                      <a:pt x="862201" y="64788"/>
                    </a:lnTo>
                    <a:cubicBezTo>
                      <a:pt x="863103" y="65280"/>
                      <a:pt x="864038" y="65542"/>
                      <a:pt x="864957" y="65559"/>
                    </a:cubicBezTo>
                    <a:lnTo>
                      <a:pt x="956949" y="66969"/>
                    </a:lnTo>
                    <a:lnTo>
                      <a:pt x="968498" y="8947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1" name="Graphic 9">
              <a:extLst>
                <a:ext uri="{FF2B5EF4-FFF2-40B4-BE49-F238E27FC236}">
                  <a16:creationId xmlns:a16="http://schemas.microsoft.com/office/drawing/2014/main" id="{553E49E8-2FA1-648E-FC35-EE5A15B23669}"/>
                </a:ext>
              </a:extLst>
            </p:cNvPr>
            <p:cNvGrpSpPr/>
            <p:nvPr/>
          </p:nvGrpSpPr>
          <p:grpSpPr>
            <a:xfrm>
              <a:off x="-711062" y="2416497"/>
              <a:ext cx="5644176" cy="3439339"/>
              <a:chOff x="-711062" y="2416497"/>
              <a:chExt cx="5644176" cy="3439339"/>
            </a:xfrm>
            <a:grpFill/>
          </p:grpSpPr>
          <p:sp>
            <p:nvSpPr>
              <p:cNvPr id="1485" name="Freeform 1484">
                <a:extLst>
                  <a:ext uri="{FF2B5EF4-FFF2-40B4-BE49-F238E27FC236}">
                    <a16:creationId xmlns:a16="http://schemas.microsoft.com/office/drawing/2014/main" id="{3080AE61-08A8-C5DD-0144-8B181F4825F3}"/>
                  </a:ext>
                </a:extLst>
              </p:cNvPr>
              <p:cNvSpPr/>
              <p:nvPr/>
            </p:nvSpPr>
            <p:spPr>
              <a:xfrm>
                <a:off x="-706633" y="2420717"/>
                <a:ext cx="5635465" cy="3430792"/>
              </a:xfrm>
              <a:custGeom>
                <a:avLst/>
                <a:gdLst>
                  <a:gd name="connsiteX0" fmla="*/ 4938624 w 5635465"/>
                  <a:gd name="connsiteY0" fmla="*/ 3029481 h 3430792"/>
                  <a:gd name="connsiteX1" fmla="*/ 4978518 w 5635465"/>
                  <a:gd name="connsiteY1" fmla="*/ 3039186 h 3430792"/>
                  <a:gd name="connsiteX2" fmla="*/ 4981077 w 5635465"/>
                  <a:gd name="connsiteY2" fmla="*/ 3039464 h 3430792"/>
                  <a:gd name="connsiteX3" fmla="*/ 5039508 w 5635465"/>
                  <a:gd name="connsiteY3" fmla="*/ 3038087 h 3430792"/>
                  <a:gd name="connsiteX4" fmla="*/ 5009816 w 5635465"/>
                  <a:gd name="connsiteY4" fmla="*/ 3069052 h 3430792"/>
                  <a:gd name="connsiteX5" fmla="*/ 5004223 w 5635465"/>
                  <a:gd name="connsiteY5" fmla="*/ 3072379 h 3430792"/>
                  <a:gd name="connsiteX6" fmla="*/ 4987606 w 5635465"/>
                  <a:gd name="connsiteY6" fmla="*/ 3076428 h 3430792"/>
                  <a:gd name="connsiteX7" fmla="*/ 4981257 w 5635465"/>
                  <a:gd name="connsiteY7" fmla="*/ 3075855 h 3430792"/>
                  <a:gd name="connsiteX8" fmla="*/ 4907736 w 5635465"/>
                  <a:gd name="connsiteY8" fmla="*/ 3043906 h 3430792"/>
                  <a:gd name="connsiteX9" fmla="*/ 4901634 w 5635465"/>
                  <a:gd name="connsiteY9" fmla="*/ 3038169 h 3430792"/>
                  <a:gd name="connsiteX10" fmla="*/ 4894990 w 5635465"/>
                  <a:gd name="connsiteY10" fmla="*/ 3026629 h 3430792"/>
                  <a:gd name="connsiteX11" fmla="*/ 4896959 w 5635465"/>
                  <a:gd name="connsiteY11" fmla="*/ 3004401 h 3430792"/>
                  <a:gd name="connsiteX12" fmla="*/ 4900715 w 5635465"/>
                  <a:gd name="connsiteY12" fmla="*/ 3000287 h 3430792"/>
                  <a:gd name="connsiteX13" fmla="*/ 4918923 w 5635465"/>
                  <a:gd name="connsiteY13" fmla="*/ 3002877 h 3430792"/>
                  <a:gd name="connsiteX14" fmla="*/ 4930898 w 5635465"/>
                  <a:gd name="connsiteY14" fmla="*/ 3023285 h 3430792"/>
                  <a:gd name="connsiteX15" fmla="*/ 4938608 w 5635465"/>
                  <a:gd name="connsiteY15" fmla="*/ 3029465 h 3430792"/>
                  <a:gd name="connsiteX16" fmla="*/ 5053287 w 5635465"/>
                  <a:gd name="connsiteY16" fmla="*/ 2818696 h 3430792"/>
                  <a:gd name="connsiteX17" fmla="*/ 5022890 w 5635465"/>
                  <a:gd name="connsiteY17" fmla="*/ 2820023 h 3430792"/>
                  <a:gd name="connsiteX18" fmla="*/ 5019429 w 5635465"/>
                  <a:gd name="connsiteY18" fmla="*/ 2819548 h 3430792"/>
                  <a:gd name="connsiteX19" fmla="*/ 4939838 w 5635465"/>
                  <a:gd name="connsiteY19" fmla="*/ 2793993 h 3430792"/>
                  <a:gd name="connsiteX20" fmla="*/ 4937181 w 5635465"/>
                  <a:gd name="connsiteY20" fmla="*/ 2792714 h 3430792"/>
                  <a:gd name="connsiteX21" fmla="*/ 4878734 w 5635465"/>
                  <a:gd name="connsiteY21" fmla="*/ 2754422 h 3430792"/>
                  <a:gd name="connsiteX22" fmla="*/ 4899091 w 5635465"/>
                  <a:gd name="connsiteY22" fmla="*/ 2748226 h 3430792"/>
                  <a:gd name="connsiteX23" fmla="*/ 4904340 w 5635465"/>
                  <a:gd name="connsiteY23" fmla="*/ 2748078 h 3430792"/>
                  <a:gd name="connsiteX24" fmla="*/ 4985391 w 5635465"/>
                  <a:gd name="connsiteY24" fmla="*/ 2768077 h 3430792"/>
                  <a:gd name="connsiteX25" fmla="*/ 4987917 w 5635465"/>
                  <a:gd name="connsiteY25" fmla="*/ 2769060 h 3430792"/>
                  <a:gd name="connsiteX26" fmla="*/ 5051006 w 5635465"/>
                  <a:gd name="connsiteY26" fmla="*/ 2803336 h 3430792"/>
                  <a:gd name="connsiteX27" fmla="*/ 5053303 w 5635465"/>
                  <a:gd name="connsiteY27" fmla="*/ 2818712 h 3430792"/>
                  <a:gd name="connsiteX28" fmla="*/ 1098693 w 5635465"/>
                  <a:gd name="connsiteY28" fmla="*/ 2873691 h 3430792"/>
                  <a:gd name="connsiteX29" fmla="*/ 1087358 w 5635465"/>
                  <a:gd name="connsiteY29" fmla="*/ 2877625 h 3430792"/>
                  <a:gd name="connsiteX30" fmla="*/ 1080731 w 5635465"/>
                  <a:gd name="connsiteY30" fmla="*/ 2877592 h 3430792"/>
                  <a:gd name="connsiteX31" fmla="*/ 982276 w 5635465"/>
                  <a:gd name="connsiteY31" fmla="*/ 2842431 h 3430792"/>
                  <a:gd name="connsiteX32" fmla="*/ 975829 w 5635465"/>
                  <a:gd name="connsiteY32" fmla="*/ 2836973 h 3430792"/>
                  <a:gd name="connsiteX33" fmla="*/ 962082 w 5635465"/>
                  <a:gd name="connsiteY33" fmla="*/ 2815024 h 3430792"/>
                  <a:gd name="connsiteX34" fmla="*/ 956915 w 5635465"/>
                  <a:gd name="connsiteY34" fmla="*/ 2810123 h 3430792"/>
                  <a:gd name="connsiteX35" fmla="*/ 906260 w 5635465"/>
                  <a:gd name="connsiteY35" fmla="*/ 2784239 h 3430792"/>
                  <a:gd name="connsiteX36" fmla="*/ 900388 w 5635465"/>
                  <a:gd name="connsiteY36" fmla="*/ 2778092 h 3430792"/>
                  <a:gd name="connsiteX37" fmla="*/ 894056 w 5635465"/>
                  <a:gd name="connsiteY37" fmla="*/ 2765765 h 3430792"/>
                  <a:gd name="connsiteX38" fmla="*/ 885837 w 5635465"/>
                  <a:gd name="connsiteY38" fmla="*/ 2758750 h 3430792"/>
                  <a:gd name="connsiteX39" fmla="*/ 831721 w 5635465"/>
                  <a:gd name="connsiteY39" fmla="*/ 2745816 h 3430792"/>
                  <a:gd name="connsiteX40" fmla="*/ 823831 w 5635465"/>
                  <a:gd name="connsiteY40" fmla="*/ 2739391 h 3430792"/>
                  <a:gd name="connsiteX41" fmla="*/ 801522 w 5635465"/>
                  <a:gd name="connsiteY41" fmla="*/ 2699918 h 3430792"/>
                  <a:gd name="connsiteX42" fmla="*/ 806115 w 5635465"/>
                  <a:gd name="connsiteY42" fmla="*/ 2680363 h 3430792"/>
                  <a:gd name="connsiteX43" fmla="*/ 875027 w 5635465"/>
                  <a:gd name="connsiteY43" fmla="*/ 2698525 h 3430792"/>
                  <a:gd name="connsiteX44" fmla="*/ 913248 w 5635465"/>
                  <a:gd name="connsiteY44" fmla="*/ 2710836 h 3430792"/>
                  <a:gd name="connsiteX45" fmla="*/ 914938 w 5635465"/>
                  <a:gd name="connsiteY45" fmla="*/ 2711229 h 3430792"/>
                  <a:gd name="connsiteX46" fmla="*/ 969054 w 5635465"/>
                  <a:gd name="connsiteY46" fmla="*/ 2718819 h 3430792"/>
                  <a:gd name="connsiteX47" fmla="*/ 977026 w 5635465"/>
                  <a:gd name="connsiteY47" fmla="*/ 2724048 h 3430792"/>
                  <a:gd name="connsiteX48" fmla="*/ 994152 w 5635465"/>
                  <a:gd name="connsiteY48" fmla="*/ 2748357 h 3430792"/>
                  <a:gd name="connsiteX49" fmla="*/ 994824 w 5635465"/>
                  <a:gd name="connsiteY49" fmla="*/ 2749259 h 3430792"/>
                  <a:gd name="connsiteX50" fmla="*/ 1024909 w 5635465"/>
                  <a:gd name="connsiteY50" fmla="*/ 2785862 h 3430792"/>
                  <a:gd name="connsiteX51" fmla="*/ 1028829 w 5635465"/>
                  <a:gd name="connsiteY51" fmla="*/ 2789108 h 3430792"/>
                  <a:gd name="connsiteX52" fmla="*/ 1087506 w 5635465"/>
                  <a:gd name="connsiteY52" fmla="*/ 2819712 h 3430792"/>
                  <a:gd name="connsiteX53" fmla="*/ 1093083 w 5635465"/>
                  <a:gd name="connsiteY53" fmla="*/ 2825416 h 3430792"/>
                  <a:gd name="connsiteX54" fmla="*/ 1105730 w 5635465"/>
                  <a:gd name="connsiteY54" fmla="*/ 2848496 h 3430792"/>
                  <a:gd name="connsiteX55" fmla="*/ 1098710 w 5635465"/>
                  <a:gd name="connsiteY55" fmla="*/ 2873707 h 3430792"/>
                  <a:gd name="connsiteX56" fmla="*/ 5414236 w 5635465"/>
                  <a:gd name="connsiteY56" fmla="*/ 2686854 h 3430792"/>
                  <a:gd name="connsiteX57" fmla="*/ 5413628 w 5635465"/>
                  <a:gd name="connsiteY57" fmla="*/ 2687838 h 3430792"/>
                  <a:gd name="connsiteX58" fmla="*/ 5372570 w 5635465"/>
                  <a:gd name="connsiteY58" fmla="*/ 2759996 h 3430792"/>
                  <a:gd name="connsiteX59" fmla="*/ 5409380 w 5635465"/>
                  <a:gd name="connsiteY59" fmla="*/ 2735112 h 3430792"/>
                  <a:gd name="connsiteX60" fmla="*/ 5418812 w 5635465"/>
                  <a:gd name="connsiteY60" fmla="*/ 2733932 h 3430792"/>
                  <a:gd name="connsiteX61" fmla="*/ 5457558 w 5635465"/>
                  <a:gd name="connsiteY61" fmla="*/ 2748816 h 3430792"/>
                  <a:gd name="connsiteX62" fmla="*/ 5434593 w 5635465"/>
                  <a:gd name="connsiteY62" fmla="*/ 2778158 h 3430792"/>
                  <a:gd name="connsiteX63" fmla="*/ 5486953 w 5635465"/>
                  <a:gd name="connsiteY63" fmla="*/ 2798550 h 3430792"/>
                  <a:gd name="connsiteX64" fmla="*/ 5496665 w 5635465"/>
                  <a:gd name="connsiteY64" fmla="*/ 2797222 h 3430792"/>
                  <a:gd name="connsiteX65" fmla="*/ 5514938 w 5635465"/>
                  <a:gd name="connsiteY65" fmla="*/ 2784256 h 3430792"/>
                  <a:gd name="connsiteX66" fmla="*/ 5524666 w 5635465"/>
                  <a:gd name="connsiteY66" fmla="*/ 2782944 h 3430792"/>
                  <a:gd name="connsiteX67" fmla="*/ 5570777 w 5635465"/>
                  <a:gd name="connsiteY67" fmla="*/ 2800976 h 3430792"/>
                  <a:gd name="connsiteX68" fmla="*/ 5578864 w 5635465"/>
                  <a:gd name="connsiteY68" fmla="*/ 2822613 h 3430792"/>
                  <a:gd name="connsiteX69" fmla="*/ 5574550 w 5635465"/>
                  <a:gd name="connsiteY69" fmla="*/ 2836727 h 3430792"/>
                  <a:gd name="connsiteX70" fmla="*/ 5589313 w 5635465"/>
                  <a:gd name="connsiteY70" fmla="*/ 2858594 h 3430792"/>
                  <a:gd name="connsiteX71" fmla="*/ 5597138 w 5635465"/>
                  <a:gd name="connsiteY71" fmla="*/ 2856086 h 3430792"/>
                  <a:gd name="connsiteX72" fmla="*/ 5612361 w 5635465"/>
                  <a:gd name="connsiteY72" fmla="*/ 2867741 h 3430792"/>
                  <a:gd name="connsiteX73" fmla="*/ 5618069 w 5635465"/>
                  <a:gd name="connsiteY73" fmla="*/ 2895509 h 3430792"/>
                  <a:gd name="connsiteX74" fmla="*/ 5618856 w 5635465"/>
                  <a:gd name="connsiteY74" fmla="*/ 2898296 h 3430792"/>
                  <a:gd name="connsiteX75" fmla="*/ 5634260 w 5635465"/>
                  <a:gd name="connsiteY75" fmla="*/ 2940456 h 3430792"/>
                  <a:gd name="connsiteX76" fmla="*/ 5634358 w 5635465"/>
                  <a:gd name="connsiteY76" fmla="*/ 2954143 h 3430792"/>
                  <a:gd name="connsiteX77" fmla="*/ 5614575 w 5635465"/>
                  <a:gd name="connsiteY77" fmla="*/ 3011057 h 3430792"/>
                  <a:gd name="connsiteX78" fmla="*/ 5603978 w 5635465"/>
                  <a:gd name="connsiteY78" fmla="*/ 3020646 h 3430792"/>
                  <a:gd name="connsiteX79" fmla="*/ 5583867 w 5635465"/>
                  <a:gd name="connsiteY79" fmla="*/ 3022531 h 3430792"/>
                  <a:gd name="connsiteX80" fmla="*/ 5579471 w 5635465"/>
                  <a:gd name="connsiteY80" fmla="*/ 3021941 h 3430792"/>
                  <a:gd name="connsiteX81" fmla="*/ 5552175 w 5635465"/>
                  <a:gd name="connsiteY81" fmla="*/ 3011794 h 3430792"/>
                  <a:gd name="connsiteX82" fmla="*/ 5543465 w 5635465"/>
                  <a:gd name="connsiteY82" fmla="*/ 2991911 h 3430792"/>
                  <a:gd name="connsiteX83" fmla="*/ 5554061 w 5635465"/>
                  <a:gd name="connsiteY83" fmla="*/ 2940309 h 3430792"/>
                  <a:gd name="connsiteX84" fmla="*/ 5535689 w 5635465"/>
                  <a:gd name="connsiteY84" fmla="*/ 2929129 h 3430792"/>
                  <a:gd name="connsiteX85" fmla="*/ 5465891 w 5635465"/>
                  <a:gd name="connsiteY85" fmla="*/ 2998140 h 3430792"/>
                  <a:gd name="connsiteX86" fmla="*/ 5457541 w 5635465"/>
                  <a:gd name="connsiteY86" fmla="*/ 3001467 h 3430792"/>
                  <a:gd name="connsiteX87" fmla="*/ 5423143 w 5635465"/>
                  <a:gd name="connsiteY87" fmla="*/ 2999008 h 3430792"/>
                  <a:gd name="connsiteX88" fmla="*/ 5444862 w 5635465"/>
                  <a:gd name="connsiteY88" fmla="*/ 2980502 h 3430792"/>
                  <a:gd name="connsiteX89" fmla="*/ 5440908 w 5635465"/>
                  <a:gd name="connsiteY89" fmla="*/ 2950996 h 3430792"/>
                  <a:gd name="connsiteX90" fmla="*/ 5408822 w 5635465"/>
                  <a:gd name="connsiteY90" fmla="*/ 2940866 h 3430792"/>
                  <a:gd name="connsiteX91" fmla="*/ 5405246 w 5635465"/>
                  <a:gd name="connsiteY91" fmla="*/ 2940423 h 3430792"/>
                  <a:gd name="connsiteX92" fmla="*/ 5338565 w 5635465"/>
                  <a:gd name="connsiteY92" fmla="*/ 2944488 h 3430792"/>
                  <a:gd name="connsiteX93" fmla="*/ 5337745 w 5635465"/>
                  <a:gd name="connsiteY93" fmla="*/ 2944488 h 3430792"/>
                  <a:gd name="connsiteX94" fmla="*/ 5214109 w 5635465"/>
                  <a:gd name="connsiteY94" fmla="*/ 2941702 h 3430792"/>
                  <a:gd name="connsiteX95" fmla="*/ 5204923 w 5635465"/>
                  <a:gd name="connsiteY95" fmla="*/ 2917950 h 3430792"/>
                  <a:gd name="connsiteX96" fmla="*/ 5243964 w 5635465"/>
                  <a:gd name="connsiteY96" fmla="*/ 2888608 h 3430792"/>
                  <a:gd name="connsiteX97" fmla="*/ 5216406 w 5635465"/>
                  <a:gd name="connsiteY97" fmla="*/ 2866249 h 3430792"/>
                  <a:gd name="connsiteX98" fmla="*/ 5269488 w 5635465"/>
                  <a:gd name="connsiteY98" fmla="*/ 2817810 h 3430792"/>
                  <a:gd name="connsiteX99" fmla="*/ 5272868 w 5635465"/>
                  <a:gd name="connsiteY99" fmla="*/ 2813204 h 3430792"/>
                  <a:gd name="connsiteX100" fmla="*/ 5334841 w 5635465"/>
                  <a:gd name="connsiteY100" fmla="*/ 2686624 h 3430792"/>
                  <a:gd name="connsiteX101" fmla="*/ 5337269 w 5635465"/>
                  <a:gd name="connsiteY101" fmla="*/ 2683002 h 3430792"/>
                  <a:gd name="connsiteX102" fmla="*/ 5375654 w 5635465"/>
                  <a:gd name="connsiteY102" fmla="*/ 2640202 h 3430792"/>
                  <a:gd name="connsiteX103" fmla="*/ 5379099 w 5635465"/>
                  <a:gd name="connsiteY103" fmla="*/ 2637465 h 3430792"/>
                  <a:gd name="connsiteX104" fmla="*/ 5429360 w 5635465"/>
                  <a:gd name="connsiteY104" fmla="*/ 2610713 h 3430792"/>
                  <a:gd name="connsiteX105" fmla="*/ 5435528 w 5635465"/>
                  <a:gd name="connsiteY105" fmla="*/ 2609582 h 3430792"/>
                  <a:gd name="connsiteX106" fmla="*/ 5462200 w 5635465"/>
                  <a:gd name="connsiteY106" fmla="*/ 2613319 h 3430792"/>
                  <a:gd name="connsiteX107" fmla="*/ 5448421 w 5635465"/>
                  <a:gd name="connsiteY107" fmla="*/ 2635678 h 3430792"/>
                  <a:gd name="connsiteX108" fmla="*/ 5414285 w 5635465"/>
                  <a:gd name="connsiteY108" fmla="*/ 2686903 h 3430792"/>
                  <a:gd name="connsiteX109" fmla="*/ 530499 w 5635465"/>
                  <a:gd name="connsiteY109" fmla="*/ 2410369 h 3430792"/>
                  <a:gd name="connsiteX110" fmla="*/ 572476 w 5635465"/>
                  <a:gd name="connsiteY110" fmla="*/ 2405648 h 3430792"/>
                  <a:gd name="connsiteX111" fmla="*/ 585796 w 5635465"/>
                  <a:gd name="connsiteY111" fmla="*/ 2425941 h 3430792"/>
                  <a:gd name="connsiteX112" fmla="*/ 573624 w 5635465"/>
                  <a:gd name="connsiteY112" fmla="*/ 2487952 h 3430792"/>
                  <a:gd name="connsiteX113" fmla="*/ 577217 w 5635465"/>
                  <a:gd name="connsiteY113" fmla="*/ 2503869 h 3430792"/>
                  <a:gd name="connsiteX114" fmla="*/ 626920 w 5635465"/>
                  <a:gd name="connsiteY114" fmla="*/ 2564356 h 3430792"/>
                  <a:gd name="connsiteX115" fmla="*/ 605841 w 5635465"/>
                  <a:gd name="connsiteY115" fmla="*/ 2564356 h 3430792"/>
                  <a:gd name="connsiteX116" fmla="*/ 598295 w 5635465"/>
                  <a:gd name="connsiteY116" fmla="*/ 2561110 h 3430792"/>
                  <a:gd name="connsiteX117" fmla="*/ 563930 w 5635465"/>
                  <a:gd name="connsiteY117" fmla="*/ 2527916 h 3430792"/>
                  <a:gd name="connsiteX118" fmla="*/ 561567 w 5635465"/>
                  <a:gd name="connsiteY118" fmla="*/ 2524933 h 3430792"/>
                  <a:gd name="connsiteX119" fmla="*/ 540948 w 5635465"/>
                  <a:gd name="connsiteY119" fmla="*/ 2491067 h 3430792"/>
                  <a:gd name="connsiteX120" fmla="*/ 537831 w 5635465"/>
                  <a:gd name="connsiteY120" fmla="*/ 2487411 h 3430792"/>
                  <a:gd name="connsiteX121" fmla="*/ 510847 w 5635465"/>
                  <a:gd name="connsiteY121" fmla="*/ 2465135 h 3430792"/>
                  <a:gd name="connsiteX122" fmla="*/ 505959 w 5635465"/>
                  <a:gd name="connsiteY122" fmla="*/ 2457545 h 3430792"/>
                  <a:gd name="connsiteX123" fmla="*/ 497215 w 5635465"/>
                  <a:gd name="connsiteY123" fmla="*/ 2429859 h 3430792"/>
                  <a:gd name="connsiteX124" fmla="*/ 496362 w 5635465"/>
                  <a:gd name="connsiteY124" fmla="*/ 2421860 h 3430792"/>
                  <a:gd name="connsiteX125" fmla="*/ 498298 w 5635465"/>
                  <a:gd name="connsiteY125" fmla="*/ 2399452 h 3430792"/>
                  <a:gd name="connsiteX126" fmla="*/ 525905 w 5635465"/>
                  <a:gd name="connsiteY126" fmla="*/ 2409779 h 3430792"/>
                  <a:gd name="connsiteX127" fmla="*/ 530499 w 5635465"/>
                  <a:gd name="connsiteY127" fmla="*/ 2410352 h 3430792"/>
                  <a:gd name="connsiteX128" fmla="*/ 3939223 w 5635465"/>
                  <a:gd name="connsiteY128" fmla="*/ 1739850 h 3430792"/>
                  <a:gd name="connsiteX129" fmla="*/ 3918718 w 5635465"/>
                  <a:gd name="connsiteY129" fmla="*/ 1775011 h 3430792"/>
                  <a:gd name="connsiteX130" fmla="*/ 3906219 w 5635465"/>
                  <a:gd name="connsiteY130" fmla="*/ 1781208 h 3430792"/>
                  <a:gd name="connsiteX131" fmla="*/ 3890176 w 5635465"/>
                  <a:gd name="connsiteY131" fmla="*/ 1777142 h 3430792"/>
                  <a:gd name="connsiteX132" fmla="*/ 3883680 w 5635465"/>
                  <a:gd name="connsiteY132" fmla="*/ 1772667 h 3430792"/>
                  <a:gd name="connsiteX133" fmla="*/ 3868030 w 5635465"/>
                  <a:gd name="connsiteY133" fmla="*/ 1752423 h 3430792"/>
                  <a:gd name="connsiteX134" fmla="*/ 3872624 w 5635465"/>
                  <a:gd name="connsiteY134" fmla="*/ 1746833 h 3430792"/>
                  <a:gd name="connsiteX135" fmla="*/ 3891849 w 5635465"/>
                  <a:gd name="connsiteY135" fmla="*/ 1725786 h 3430792"/>
                  <a:gd name="connsiteX136" fmla="*/ 3900494 w 5635465"/>
                  <a:gd name="connsiteY136" fmla="*/ 1721934 h 3430792"/>
                  <a:gd name="connsiteX137" fmla="*/ 3918980 w 5635465"/>
                  <a:gd name="connsiteY137" fmla="*/ 1722868 h 3430792"/>
                  <a:gd name="connsiteX138" fmla="*/ 3926411 w 5635465"/>
                  <a:gd name="connsiteY138" fmla="*/ 1726474 h 3430792"/>
                  <a:gd name="connsiteX139" fmla="*/ 3939239 w 5635465"/>
                  <a:gd name="connsiteY139" fmla="*/ 1739850 h 3430792"/>
                  <a:gd name="connsiteX140" fmla="*/ 3771543 w 5635465"/>
                  <a:gd name="connsiteY140" fmla="*/ 1695133 h 3430792"/>
                  <a:gd name="connsiteX141" fmla="*/ 3698382 w 5635465"/>
                  <a:gd name="connsiteY141" fmla="*/ 1738293 h 3430792"/>
                  <a:gd name="connsiteX142" fmla="*/ 3692838 w 5635465"/>
                  <a:gd name="connsiteY142" fmla="*/ 1739752 h 3430792"/>
                  <a:gd name="connsiteX143" fmla="*/ 3657980 w 5635465"/>
                  <a:gd name="connsiteY143" fmla="*/ 1738637 h 3430792"/>
                  <a:gd name="connsiteX144" fmla="*/ 3648433 w 5635465"/>
                  <a:gd name="connsiteY144" fmla="*/ 1732490 h 3430792"/>
                  <a:gd name="connsiteX145" fmla="*/ 3638328 w 5635465"/>
                  <a:gd name="connsiteY145" fmla="*/ 1716082 h 3430792"/>
                  <a:gd name="connsiteX146" fmla="*/ 3681175 w 5635465"/>
                  <a:gd name="connsiteY146" fmla="*/ 1680888 h 3430792"/>
                  <a:gd name="connsiteX147" fmla="*/ 3687933 w 5635465"/>
                  <a:gd name="connsiteY147" fmla="*/ 1678347 h 3430792"/>
                  <a:gd name="connsiteX148" fmla="*/ 3771560 w 5635465"/>
                  <a:gd name="connsiteY148" fmla="*/ 1678347 h 3430792"/>
                  <a:gd name="connsiteX149" fmla="*/ 3771560 w 5635465"/>
                  <a:gd name="connsiteY149" fmla="*/ 1695116 h 3430792"/>
                  <a:gd name="connsiteX150" fmla="*/ 3565331 w 5635465"/>
                  <a:gd name="connsiteY150" fmla="*/ 1460890 h 3430792"/>
                  <a:gd name="connsiteX151" fmla="*/ 3569728 w 5635465"/>
                  <a:gd name="connsiteY151" fmla="*/ 1474823 h 3430792"/>
                  <a:gd name="connsiteX152" fmla="*/ 3584835 w 5635465"/>
                  <a:gd name="connsiteY152" fmla="*/ 1484363 h 3430792"/>
                  <a:gd name="connsiteX153" fmla="*/ 3604077 w 5635465"/>
                  <a:gd name="connsiteY153" fmla="*/ 1477331 h 3430792"/>
                  <a:gd name="connsiteX154" fmla="*/ 3612591 w 5635465"/>
                  <a:gd name="connsiteY154" fmla="*/ 1478102 h 3430792"/>
                  <a:gd name="connsiteX155" fmla="*/ 3644545 w 5635465"/>
                  <a:gd name="connsiteY155" fmla="*/ 1496330 h 3430792"/>
                  <a:gd name="connsiteX156" fmla="*/ 3645857 w 5635465"/>
                  <a:gd name="connsiteY156" fmla="*/ 1496969 h 3430792"/>
                  <a:gd name="connsiteX157" fmla="*/ 3714097 w 5635465"/>
                  <a:gd name="connsiteY157" fmla="*/ 1524655 h 3430792"/>
                  <a:gd name="connsiteX158" fmla="*/ 3779745 w 5635465"/>
                  <a:gd name="connsiteY158" fmla="*/ 1548374 h 3430792"/>
                  <a:gd name="connsiteX159" fmla="*/ 3788833 w 5635465"/>
                  <a:gd name="connsiteY159" fmla="*/ 1561652 h 3430792"/>
                  <a:gd name="connsiteX160" fmla="*/ 3790375 w 5635465"/>
                  <a:gd name="connsiteY160" fmla="*/ 1574815 h 3430792"/>
                  <a:gd name="connsiteX161" fmla="*/ 3804253 w 5635465"/>
                  <a:gd name="connsiteY161" fmla="*/ 1588601 h 3430792"/>
                  <a:gd name="connsiteX162" fmla="*/ 3836879 w 5635465"/>
                  <a:gd name="connsiteY162" fmla="*/ 1583880 h 3430792"/>
                  <a:gd name="connsiteX163" fmla="*/ 3843655 w 5635465"/>
                  <a:gd name="connsiteY163" fmla="*/ 1585322 h 3430792"/>
                  <a:gd name="connsiteX164" fmla="*/ 3858008 w 5635465"/>
                  <a:gd name="connsiteY164" fmla="*/ 1594059 h 3430792"/>
                  <a:gd name="connsiteX165" fmla="*/ 3856679 w 5635465"/>
                  <a:gd name="connsiteY165" fmla="*/ 1624303 h 3430792"/>
                  <a:gd name="connsiteX166" fmla="*/ 3831844 w 5635465"/>
                  <a:gd name="connsiteY166" fmla="*/ 1635187 h 3430792"/>
                  <a:gd name="connsiteX167" fmla="*/ 3825889 w 5635465"/>
                  <a:gd name="connsiteY167" fmla="*/ 1635859 h 3430792"/>
                  <a:gd name="connsiteX168" fmla="*/ 3733356 w 5635465"/>
                  <a:gd name="connsiteY168" fmla="*/ 1617533 h 3430792"/>
                  <a:gd name="connsiteX169" fmla="*/ 3727598 w 5635465"/>
                  <a:gd name="connsiteY169" fmla="*/ 1614369 h 3430792"/>
                  <a:gd name="connsiteX170" fmla="*/ 3699892 w 5635465"/>
                  <a:gd name="connsiteY170" fmla="*/ 1586978 h 3430792"/>
                  <a:gd name="connsiteX171" fmla="*/ 3686227 w 5635465"/>
                  <a:gd name="connsiteY171" fmla="*/ 1585584 h 3430792"/>
                  <a:gd name="connsiteX172" fmla="*/ 3632193 w 5635465"/>
                  <a:gd name="connsiteY172" fmla="*/ 1623335 h 3430792"/>
                  <a:gd name="connsiteX173" fmla="*/ 3630520 w 5635465"/>
                  <a:gd name="connsiteY173" fmla="*/ 1624303 h 3430792"/>
                  <a:gd name="connsiteX174" fmla="*/ 3549698 w 5635465"/>
                  <a:gd name="connsiteY174" fmla="*/ 1662414 h 3430792"/>
                  <a:gd name="connsiteX175" fmla="*/ 3534312 w 5635465"/>
                  <a:gd name="connsiteY175" fmla="*/ 1654907 h 3430792"/>
                  <a:gd name="connsiteX176" fmla="*/ 3522747 w 5635465"/>
                  <a:gd name="connsiteY176" fmla="*/ 1627532 h 3430792"/>
                  <a:gd name="connsiteX177" fmla="*/ 3510739 w 5635465"/>
                  <a:gd name="connsiteY177" fmla="*/ 1619090 h 3430792"/>
                  <a:gd name="connsiteX178" fmla="*/ 3431558 w 5635465"/>
                  <a:gd name="connsiteY178" fmla="*/ 1626696 h 3430792"/>
                  <a:gd name="connsiteX179" fmla="*/ 3481721 w 5635465"/>
                  <a:gd name="connsiteY179" fmla="*/ 1588551 h 3430792"/>
                  <a:gd name="connsiteX180" fmla="*/ 3487741 w 5635465"/>
                  <a:gd name="connsiteY180" fmla="*/ 1577438 h 3430792"/>
                  <a:gd name="connsiteX181" fmla="*/ 3495697 w 5635465"/>
                  <a:gd name="connsiteY181" fmla="*/ 1521754 h 3430792"/>
                  <a:gd name="connsiteX182" fmla="*/ 3496206 w 5635465"/>
                  <a:gd name="connsiteY182" fmla="*/ 1519262 h 3430792"/>
                  <a:gd name="connsiteX183" fmla="*/ 3513183 w 5635465"/>
                  <a:gd name="connsiteY183" fmla="*/ 1457300 h 3430792"/>
                  <a:gd name="connsiteX184" fmla="*/ 3526553 w 5635465"/>
                  <a:gd name="connsiteY184" fmla="*/ 1446530 h 3430792"/>
                  <a:gd name="connsiteX185" fmla="*/ 3555095 w 5635465"/>
                  <a:gd name="connsiteY185" fmla="*/ 1450874 h 3430792"/>
                  <a:gd name="connsiteX186" fmla="*/ 3565298 w 5635465"/>
                  <a:gd name="connsiteY186" fmla="*/ 1460906 h 3430792"/>
                  <a:gd name="connsiteX187" fmla="*/ 4152620 w 5635465"/>
                  <a:gd name="connsiteY187" fmla="*/ 1329147 h 3430792"/>
                  <a:gd name="connsiteX188" fmla="*/ 4092024 w 5635465"/>
                  <a:gd name="connsiteY188" fmla="*/ 1332720 h 3430792"/>
                  <a:gd name="connsiteX189" fmla="*/ 4080230 w 5635465"/>
                  <a:gd name="connsiteY189" fmla="*/ 1323868 h 3430792"/>
                  <a:gd name="connsiteX190" fmla="*/ 4071454 w 5635465"/>
                  <a:gd name="connsiteY190" fmla="*/ 1301772 h 3430792"/>
                  <a:gd name="connsiteX191" fmla="*/ 4072586 w 5635465"/>
                  <a:gd name="connsiteY191" fmla="*/ 1284511 h 3430792"/>
                  <a:gd name="connsiteX192" fmla="*/ 4092287 w 5635465"/>
                  <a:gd name="connsiteY192" fmla="*/ 1250563 h 3430792"/>
                  <a:gd name="connsiteX193" fmla="*/ 4100571 w 5635465"/>
                  <a:gd name="connsiteY193" fmla="*/ 1244203 h 3430792"/>
                  <a:gd name="connsiteX194" fmla="*/ 4151898 w 5635465"/>
                  <a:gd name="connsiteY194" fmla="*/ 1234597 h 3430792"/>
                  <a:gd name="connsiteX195" fmla="*/ 4158197 w 5635465"/>
                  <a:gd name="connsiteY195" fmla="*/ 1235499 h 3430792"/>
                  <a:gd name="connsiteX196" fmla="*/ 4195959 w 5635465"/>
                  <a:gd name="connsiteY196" fmla="*/ 1254104 h 3430792"/>
                  <a:gd name="connsiteX197" fmla="*/ 4204046 w 5635465"/>
                  <a:gd name="connsiteY197" fmla="*/ 1267988 h 3430792"/>
                  <a:gd name="connsiteX198" fmla="*/ 4205670 w 5635465"/>
                  <a:gd name="connsiteY198" fmla="*/ 1292691 h 3430792"/>
                  <a:gd name="connsiteX199" fmla="*/ 4196483 w 5635465"/>
                  <a:gd name="connsiteY199" fmla="*/ 1303870 h 3430792"/>
                  <a:gd name="connsiteX200" fmla="*/ 4157410 w 5635465"/>
                  <a:gd name="connsiteY200" fmla="*/ 1327639 h 3430792"/>
                  <a:gd name="connsiteX201" fmla="*/ 4152620 w 5635465"/>
                  <a:gd name="connsiteY201" fmla="*/ 1329180 h 3430792"/>
                  <a:gd name="connsiteX202" fmla="*/ 2876126 w 5635465"/>
                  <a:gd name="connsiteY202" fmla="*/ 1180372 h 3430792"/>
                  <a:gd name="connsiteX203" fmla="*/ 2859295 w 5635465"/>
                  <a:gd name="connsiteY203" fmla="*/ 1193027 h 3430792"/>
                  <a:gd name="connsiteX204" fmla="*/ 2850208 w 5635465"/>
                  <a:gd name="connsiteY204" fmla="*/ 1194846 h 3430792"/>
                  <a:gd name="connsiteX205" fmla="*/ 2769895 w 5635465"/>
                  <a:gd name="connsiteY205" fmla="*/ 1171701 h 3430792"/>
                  <a:gd name="connsiteX206" fmla="*/ 2765548 w 5635465"/>
                  <a:gd name="connsiteY206" fmla="*/ 1171438 h 3430792"/>
                  <a:gd name="connsiteX207" fmla="*/ 2719995 w 5635465"/>
                  <a:gd name="connsiteY207" fmla="*/ 1178995 h 3430792"/>
                  <a:gd name="connsiteX208" fmla="*/ 2714532 w 5635465"/>
                  <a:gd name="connsiteY208" fmla="*/ 1178339 h 3430792"/>
                  <a:gd name="connsiteX209" fmla="*/ 2664567 w 5635465"/>
                  <a:gd name="connsiteY209" fmla="*/ 1157538 h 3430792"/>
                  <a:gd name="connsiteX210" fmla="*/ 2664025 w 5635465"/>
                  <a:gd name="connsiteY210" fmla="*/ 1126688 h 3430792"/>
                  <a:gd name="connsiteX211" fmla="*/ 2683873 w 5635465"/>
                  <a:gd name="connsiteY211" fmla="*/ 1117131 h 3430792"/>
                  <a:gd name="connsiteX212" fmla="*/ 2686105 w 5635465"/>
                  <a:gd name="connsiteY212" fmla="*/ 1115722 h 3430792"/>
                  <a:gd name="connsiteX213" fmla="*/ 2724145 w 5635465"/>
                  <a:gd name="connsiteY213" fmla="*/ 1085265 h 3430792"/>
                  <a:gd name="connsiteX214" fmla="*/ 2733856 w 5635465"/>
                  <a:gd name="connsiteY214" fmla="*/ 1083315 h 3430792"/>
                  <a:gd name="connsiteX215" fmla="*/ 2797601 w 5635465"/>
                  <a:gd name="connsiteY215" fmla="*/ 1104001 h 3430792"/>
                  <a:gd name="connsiteX216" fmla="*/ 2834953 w 5635465"/>
                  <a:gd name="connsiteY216" fmla="*/ 1118705 h 3430792"/>
                  <a:gd name="connsiteX217" fmla="*/ 2838135 w 5635465"/>
                  <a:gd name="connsiteY217" fmla="*/ 1120623 h 3430792"/>
                  <a:gd name="connsiteX218" fmla="*/ 2855031 w 5635465"/>
                  <a:gd name="connsiteY218" fmla="*/ 1134753 h 3430792"/>
                  <a:gd name="connsiteX219" fmla="*/ 2876569 w 5635465"/>
                  <a:gd name="connsiteY219" fmla="*/ 1152473 h 3430792"/>
                  <a:gd name="connsiteX220" fmla="*/ 2876142 w 5635465"/>
                  <a:gd name="connsiteY220" fmla="*/ 1180372 h 3430792"/>
                  <a:gd name="connsiteX221" fmla="*/ 4709168 w 5635465"/>
                  <a:gd name="connsiteY221" fmla="*/ 3141095 h 3430792"/>
                  <a:gd name="connsiteX222" fmla="*/ 4676344 w 5635465"/>
                  <a:gd name="connsiteY222" fmla="*/ 3104475 h 3430792"/>
                  <a:gd name="connsiteX223" fmla="*/ 4671964 w 5635465"/>
                  <a:gd name="connsiteY223" fmla="*/ 3092099 h 3430792"/>
                  <a:gd name="connsiteX224" fmla="*/ 4671964 w 5635465"/>
                  <a:gd name="connsiteY224" fmla="*/ 2995517 h 3430792"/>
                  <a:gd name="connsiteX225" fmla="*/ 4665960 w 5635465"/>
                  <a:gd name="connsiteY225" fmla="*/ 2981600 h 3430792"/>
                  <a:gd name="connsiteX226" fmla="*/ 4646702 w 5635465"/>
                  <a:gd name="connsiteY226" fmla="*/ 2966274 h 3430792"/>
                  <a:gd name="connsiteX227" fmla="*/ 4636909 w 5635465"/>
                  <a:gd name="connsiteY227" fmla="*/ 2964388 h 3430792"/>
                  <a:gd name="connsiteX228" fmla="*/ 4606677 w 5635465"/>
                  <a:gd name="connsiteY228" fmla="*/ 2974601 h 3430792"/>
                  <a:gd name="connsiteX229" fmla="*/ 4595900 w 5635465"/>
                  <a:gd name="connsiteY229" fmla="*/ 2971847 h 3430792"/>
                  <a:gd name="connsiteX230" fmla="*/ 4586599 w 5635465"/>
                  <a:gd name="connsiteY230" fmla="*/ 2962798 h 3430792"/>
                  <a:gd name="connsiteX231" fmla="*/ 4570047 w 5635465"/>
                  <a:gd name="connsiteY231" fmla="*/ 2964339 h 3430792"/>
                  <a:gd name="connsiteX232" fmla="*/ 4531498 w 5635465"/>
                  <a:gd name="connsiteY232" fmla="*/ 3014597 h 3430792"/>
                  <a:gd name="connsiteX233" fmla="*/ 4528628 w 5635465"/>
                  <a:gd name="connsiteY233" fmla="*/ 3020433 h 3430792"/>
                  <a:gd name="connsiteX234" fmla="*/ 4511896 w 5635465"/>
                  <a:gd name="connsiteY234" fmla="*/ 3078985 h 3430792"/>
                  <a:gd name="connsiteX235" fmla="*/ 4509977 w 5635465"/>
                  <a:gd name="connsiteY235" fmla="*/ 3083428 h 3430792"/>
                  <a:gd name="connsiteX236" fmla="*/ 4490505 w 5635465"/>
                  <a:gd name="connsiteY236" fmla="*/ 3115409 h 3430792"/>
                  <a:gd name="connsiteX237" fmla="*/ 4484780 w 5635465"/>
                  <a:gd name="connsiteY237" fmla="*/ 3120703 h 3430792"/>
                  <a:gd name="connsiteX238" fmla="*/ 4461766 w 5635465"/>
                  <a:gd name="connsiteY238" fmla="*/ 3131211 h 3430792"/>
                  <a:gd name="connsiteX239" fmla="*/ 4459518 w 5635465"/>
                  <a:gd name="connsiteY239" fmla="*/ 3131948 h 3430792"/>
                  <a:gd name="connsiteX240" fmla="*/ 4439998 w 5635465"/>
                  <a:gd name="connsiteY240" fmla="*/ 3135915 h 3430792"/>
                  <a:gd name="connsiteX241" fmla="*/ 4433108 w 5635465"/>
                  <a:gd name="connsiteY241" fmla="*/ 3156881 h 3430792"/>
                  <a:gd name="connsiteX242" fmla="*/ 4222090 w 5635465"/>
                  <a:gd name="connsiteY242" fmla="*/ 3156881 h 3430792"/>
                  <a:gd name="connsiteX243" fmla="*/ 4217103 w 5635465"/>
                  <a:gd name="connsiteY243" fmla="*/ 3158209 h 3430792"/>
                  <a:gd name="connsiteX244" fmla="*/ 4192957 w 5635465"/>
                  <a:gd name="connsiteY244" fmla="*/ 3171683 h 3430792"/>
                  <a:gd name="connsiteX245" fmla="*/ 4191021 w 5635465"/>
                  <a:gd name="connsiteY245" fmla="*/ 3173043 h 3430792"/>
                  <a:gd name="connsiteX246" fmla="*/ 4123044 w 5635465"/>
                  <a:gd name="connsiteY246" fmla="*/ 3230956 h 3430792"/>
                  <a:gd name="connsiteX247" fmla="*/ 4116154 w 5635465"/>
                  <a:gd name="connsiteY247" fmla="*/ 3237940 h 3430792"/>
                  <a:gd name="connsiteX248" fmla="*/ 4099274 w 5635465"/>
                  <a:gd name="connsiteY248" fmla="*/ 3264200 h 3430792"/>
                  <a:gd name="connsiteX249" fmla="*/ 4089580 w 5635465"/>
                  <a:gd name="connsiteY249" fmla="*/ 3270084 h 3430792"/>
                  <a:gd name="connsiteX250" fmla="*/ 3976131 w 5635465"/>
                  <a:gd name="connsiteY250" fmla="*/ 3270084 h 3430792"/>
                  <a:gd name="connsiteX251" fmla="*/ 3971522 w 5635465"/>
                  <a:gd name="connsiteY251" fmla="*/ 3271216 h 3430792"/>
                  <a:gd name="connsiteX252" fmla="*/ 3946178 w 5635465"/>
                  <a:gd name="connsiteY252" fmla="*/ 3284067 h 3430792"/>
                  <a:gd name="connsiteX253" fmla="*/ 3955364 w 5635465"/>
                  <a:gd name="connsiteY253" fmla="*/ 3299443 h 3430792"/>
                  <a:gd name="connsiteX254" fmla="*/ 3959957 w 5635465"/>
                  <a:gd name="connsiteY254" fmla="*/ 3324605 h 3430792"/>
                  <a:gd name="connsiteX255" fmla="*/ 3959957 w 5635465"/>
                  <a:gd name="connsiteY255" fmla="*/ 3332981 h 3430792"/>
                  <a:gd name="connsiteX256" fmla="*/ 3878611 w 5635465"/>
                  <a:gd name="connsiteY256" fmla="*/ 3374223 h 3430792"/>
                  <a:gd name="connsiteX257" fmla="*/ 3875822 w 5635465"/>
                  <a:gd name="connsiteY257" fmla="*/ 3375174 h 3430792"/>
                  <a:gd name="connsiteX258" fmla="*/ 3812421 w 5635465"/>
                  <a:gd name="connsiteY258" fmla="*/ 3387140 h 3430792"/>
                  <a:gd name="connsiteX259" fmla="*/ 3809010 w 5635465"/>
                  <a:gd name="connsiteY259" fmla="*/ 3388435 h 3430792"/>
                  <a:gd name="connsiteX260" fmla="*/ 3737145 w 5635465"/>
                  <a:gd name="connsiteY260" fmla="*/ 3430792 h 3430792"/>
                  <a:gd name="connsiteX261" fmla="*/ 3721069 w 5635465"/>
                  <a:gd name="connsiteY261" fmla="*/ 3430792 h 3430792"/>
                  <a:gd name="connsiteX262" fmla="*/ 3698103 w 5635465"/>
                  <a:gd name="connsiteY262" fmla="*/ 3418220 h 3430792"/>
                  <a:gd name="connsiteX263" fmla="*/ 3691214 w 5635465"/>
                  <a:gd name="connsiteY263" fmla="*/ 3407040 h 3430792"/>
                  <a:gd name="connsiteX264" fmla="*/ 3693510 w 5635465"/>
                  <a:gd name="connsiteY264" fmla="*/ 3398664 h 3430792"/>
                  <a:gd name="connsiteX265" fmla="*/ 3706797 w 5635465"/>
                  <a:gd name="connsiteY265" fmla="*/ 3370371 h 3430792"/>
                  <a:gd name="connsiteX266" fmla="*/ 3707913 w 5635465"/>
                  <a:gd name="connsiteY266" fmla="*/ 3368371 h 3430792"/>
                  <a:gd name="connsiteX267" fmla="*/ 3736160 w 5635465"/>
                  <a:gd name="connsiteY267" fmla="*/ 3324736 h 3430792"/>
                  <a:gd name="connsiteX268" fmla="*/ 3737833 w 5635465"/>
                  <a:gd name="connsiteY268" fmla="*/ 3321392 h 3430792"/>
                  <a:gd name="connsiteX269" fmla="*/ 3753647 w 5635465"/>
                  <a:gd name="connsiteY269" fmla="*/ 3279297 h 3430792"/>
                  <a:gd name="connsiteX270" fmla="*/ 3754647 w 5635465"/>
                  <a:gd name="connsiteY270" fmla="*/ 3268822 h 3430792"/>
                  <a:gd name="connsiteX271" fmla="*/ 3744050 w 5635465"/>
                  <a:gd name="connsiteY271" fmla="*/ 3203008 h 3430792"/>
                  <a:gd name="connsiteX272" fmla="*/ 3731715 w 5635465"/>
                  <a:gd name="connsiteY272" fmla="*/ 3136686 h 3430792"/>
                  <a:gd name="connsiteX273" fmla="*/ 3724662 w 5635465"/>
                  <a:gd name="connsiteY273" fmla="*/ 3125637 h 3430792"/>
                  <a:gd name="connsiteX274" fmla="*/ 3663655 w 5635465"/>
                  <a:gd name="connsiteY274" fmla="*/ 3089804 h 3430792"/>
                  <a:gd name="connsiteX275" fmla="*/ 3670545 w 5635465"/>
                  <a:gd name="connsiteY275" fmla="*/ 3074428 h 3430792"/>
                  <a:gd name="connsiteX276" fmla="*/ 3661359 w 5635465"/>
                  <a:gd name="connsiteY276" fmla="*/ 3064642 h 3430792"/>
                  <a:gd name="connsiteX277" fmla="*/ 3642987 w 5635465"/>
                  <a:gd name="connsiteY277" fmla="*/ 3064642 h 3430792"/>
                  <a:gd name="connsiteX278" fmla="*/ 3631504 w 5635465"/>
                  <a:gd name="connsiteY278" fmla="*/ 3052070 h 3430792"/>
                  <a:gd name="connsiteX279" fmla="*/ 3626911 w 5635465"/>
                  <a:gd name="connsiteY279" fmla="*/ 3032498 h 3430792"/>
                  <a:gd name="connsiteX280" fmla="*/ 3615428 w 5635465"/>
                  <a:gd name="connsiteY280" fmla="*/ 3040874 h 3430792"/>
                  <a:gd name="connsiteX281" fmla="*/ 3599353 w 5635465"/>
                  <a:gd name="connsiteY281" fmla="*/ 3038071 h 3430792"/>
                  <a:gd name="connsiteX282" fmla="*/ 3601649 w 5635465"/>
                  <a:gd name="connsiteY282" fmla="*/ 3029694 h 3430792"/>
                  <a:gd name="connsiteX283" fmla="*/ 3587870 w 5635465"/>
                  <a:gd name="connsiteY283" fmla="*/ 3021318 h 3430792"/>
                  <a:gd name="connsiteX284" fmla="*/ 3580981 w 5635465"/>
                  <a:gd name="connsiteY284" fmla="*/ 3000353 h 3430792"/>
                  <a:gd name="connsiteX285" fmla="*/ 3532737 w 5635465"/>
                  <a:gd name="connsiteY285" fmla="*/ 2973798 h 3430792"/>
                  <a:gd name="connsiteX286" fmla="*/ 3479900 w 5635465"/>
                  <a:gd name="connsiteY286" fmla="*/ 2945849 h 3430792"/>
                  <a:gd name="connsiteX287" fmla="*/ 3417877 w 5635465"/>
                  <a:gd name="connsiteY287" fmla="*/ 2913704 h 3430792"/>
                  <a:gd name="connsiteX288" fmla="*/ 3362285 w 5635465"/>
                  <a:gd name="connsiteY288" fmla="*/ 2886378 h 3430792"/>
                  <a:gd name="connsiteX289" fmla="*/ 3353968 w 5635465"/>
                  <a:gd name="connsiteY289" fmla="*/ 2886084 h 3430792"/>
                  <a:gd name="connsiteX290" fmla="*/ 3302624 w 5635465"/>
                  <a:gd name="connsiteY290" fmla="*/ 2907328 h 3430792"/>
                  <a:gd name="connsiteX291" fmla="*/ 3298786 w 5635465"/>
                  <a:gd name="connsiteY291" fmla="*/ 2908098 h 3430792"/>
                  <a:gd name="connsiteX292" fmla="*/ 3281382 w 5635465"/>
                  <a:gd name="connsiteY292" fmla="*/ 2908098 h 3430792"/>
                  <a:gd name="connsiteX293" fmla="*/ 3278823 w 5635465"/>
                  <a:gd name="connsiteY293" fmla="*/ 2907754 h 3430792"/>
                  <a:gd name="connsiteX294" fmla="*/ 3204284 w 5635465"/>
                  <a:gd name="connsiteY294" fmla="*/ 2887739 h 3430792"/>
                  <a:gd name="connsiteX295" fmla="*/ 3199691 w 5635465"/>
                  <a:gd name="connsiteY295" fmla="*/ 2887608 h 3430792"/>
                  <a:gd name="connsiteX296" fmla="*/ 3152218 w 5635465"/>
                  <a:gd name="connsiteY296" fmla="*/ 2897656 h 3430792"/>
                  <a:gd name="connsiteX297" fmla="*/ 3146215 w 5635465"/>
                  <a:gd name="connsiteY297" fmla="*/ 2897050 h 3430792"/>
                  <a:gd name="connsiteX298" fmla="*/ 3088162 w 5635465"/>
                  <a:gd name="connsiteY298" fmla="*/ 2872199 h 3430792"/>
                  <a:gd name="connsiteX299" fmla="*/ 3086078 w 5635465"/>
                  <a:gd name="connsiteY299" fmla="*/ 2871560 h 3430792"/>
                  <a:gd name="connsiteX300" fmla="*/ 3022825 w 5635465"/>
                  <a:gd name="connsiteY300" fmla="*/ 2859184 h 3430792"/>
                  <a:gd name="connsiteX301" fmla="*/ 2981619 w 5635465"/>
                  <a:gd name="connsiteY301" fmla="*/ 2853906 h 3430792"/>
                  <a:gd name="connsiteX302" fmla="*/ 2977026 w 5635465"/>
                  <a:gd name="connsiteY302" fmla="*/ 2852135 h 3430792"/>
                  <a:gd name="connsiteX303" fmla="*/ 2963050 w 5635465"/>
                  <a:gd name="connsiteY303" fmla="*/ 2842677 h 3430792"/>
                  <a:gd name="connsiteX304" fmla="*/ 2956915 w 5635465"/>
                  <a:gd name="connsiteY304" fmla="*/ 2833350 h 3430792"/>
                  <a:gd name="connsiteX305" fmla="*/ 2947039 w 5635465"/>
                  <a:gd name="connsiteY305" fmla="*/ 2794894 h 3430792"/>
                  <a:gd name="connsiteX306" fmla="*/ 2926371 w 5635465"/>
                  <a:gd name="connsiteY306" fmla="*/ 2794894 h 3430792"/>
                  <a:gd name="connsiteX307" fmla="*/ 2924074 w 5635465"/>
                  <a:gd name="connsiteY307" fmla="*/ 2827039 h 3430792"/>
                  <a:gd name="connsiteX308" fmla="*/ 1150775 w 5635465"/>
                  <a:gd name="connsiteY308" fmla="*/ 2827039 h 3430792"/>
                  <a:gd name="connsiteX309" fmla="*/ 1027189 w 5635465"/>
                  <a:gd name="connsiteY309" fmla="*/ 2746292 h 3430792"/>
                  <a:gd name="connsiteX310" fmla="*/ 1026303 w 5635465"/>
                  <a:gd name="connsiteY310" fmla="*/ 2745653 h 3430792"/>
                  <a:gd name="connsiteX311" fmla="*/ 982571 w 5635465"/>
                  <a:gd name="connsiteY311" fmla="*/ 2711065 h 3430792"/>
                  <a:gd name="connsiteX312" fmla="*/ 978765 w 5635465"/>
                  <a:gd name="connsiteY312" fmla="*/ 2709065 h 3430792"/>
                  <a:gd name="connsiteX313" fmla="*/ 871205 w 5635465"/>
                  <a:gd name="connsiteY313" fmla="*/ 2677658 h 3430792"/>
                  <a:gd name="connsiteX314" fmla="*/ 863168 w 5635465"/>
                  <a:gd name="connsiteY314" fmla="*/ 2670151 h 3430792"/>
                  <a:gd name="connsiteX315" fmla="*/ 833936 w 5635465"/>
                  <a:gd name="connsiteY315" fmla="*/ 2607303 h 3430792"/>
                  <a:gd name="connsiteX316" fmla="*/ 832328 w 5635465"/>
                  <a:gd name="connsiteY316" fmla="*/ 2596025 h 3430792"/>
                  <a:gd name="connsiteX317" fmla="*/ 836495 w 5635465"/>
                  <a:gd name="connsiteY317" fmla="*/ 2565602 h 3430792"/>
                  <a:gd name="connsiteX318" fmla="*/ 828080 w 5635465"/>
                  <a:gd name="connsiteY318" fmla="*/ 2547275 h 3430792"/>
                  <a:gd name="connsiteX319" fmla="*/ 764745 w 5635465"/>
                  <a:gd name="connsiteY319" fmla="*/ 2519753 h 3430792"/>
                  <a:gd name="connsiteX320" fmla="*/ 756444 w 5635465"/>
                  <a:gd name="connsiteY320" fmla="*/ 2507803 h 3430792"/>
                  <a:gd name="connsiteX321" fmla="*/ 747685 w 5635465"/>
                  <a:gd name="connsiteY321" fmla="*/ 2456627 h 3430792"/>
                  <a:gd name="connsiteX322" fmla="*/ 741812 w 5635465"/>
                  <a:gd name="connsiteY322" fmla="*/ 2446120 h 3430792"/>
                  <a:gd name="connsiteX323" fmla="*/ 674573 w 5635465"/>
                  <a:gd name="connsiteY323" fmla="*/ 2394387 h 3430792"/>
                  <a:gd name="connsiteX324" fmla="*/ 668405 w 5635465"/>
                  <a:gd name="connsiteY324" fmla="*/ 2380355 h 3430792"/>
                  <a:gd name="connsiteX325" fmla="*/ 668405 w 5635465"/>
                  <a:gd name="connsiteY325" fmla="*/ 2354947 h 3430792"/>
                  <a:gd name="connsiteX326" fmla="*/ 672539 w 5635465"/>
                  <a:gd name="connsiteY326" fmla="*/ 2342866 h 3430792"/>
                  <a:gd name="connsiteX327" fmla="*/ 698736 w 5635465"/>
                  <a:gd name="connsiteY327" fmla="*/ 2312065 h 3430792"/>
                  <a:gd name="connsiteX328" fmla="*/ 702870 w 5635465"/>
                  <a:gd name="connsiteY328" fmla="*/ 2299984 h 3430792"/>
                  <a:gd name="connsiteX329" fmla="*/ 702870 w 5635465"/>
                  <a:gd name="connsiteY329" fmla="*/ 2266954 h 3430792"/>
                  <a:gd name="connsiteX330" fmla="*/ 694553 w 5635465"/>
                  <a:gd name="connsiteY330" fmla="*/ 2251595 h 3430792"/>
                  <a:gd name="connsiteX331" fmla="*/ 595671 w 5635465"/>
                  <a:gd name="connsiteY331" fmla="*/ 2205222 h 3430792"/>
                  <a:gd name="connsiteX332" fmla="*/ 590471 w 5635465"/>
                  <a:gd name="connsiteY332" fmla="*/ 2200632 h 3430792"/>
                  <a:gd name="connsiteX333" fmla="*/ 528301 w 5635465"/>
                  <a:gd name="connsiteY333" fmla="*/ 2108771 h 3430792"/>
                  <a:gd name="connsiteX334" fmla="*/ 490949 w 5635465"/>
                  <a:gd name="connsiteY334" fmla="*/ 2052628 h 3430792"/>
                  <a:gd name="connsiteX335" fmla="*/ 486914 w 5635465"/>
                  <a:gd name="connsiteY335" fmla="*/ 2048612 h 3430792"/>
                  <a:gd name="connsiteX336" fmla="*/ 429992 w 5635465"/>
                  <a:gd name="connsiteY336" fmla="*/ 2012648 h 3430792"/>
                  <a:gd name="connsiteX337" fmla="*/ 429090 w 5635465"/>
                  <a:gd name="connsiteY337" fmla="*/ 2012008 h 3430792"/>
                  <a:gd name="connsiteX338" fmla="*/ 387359 w 5635465"/>
                  <a:gd name="connsiteY338" fmla="*/ 1979945 h 3430792"/>
                  <a:gd name="connsiteX339" fmla="*/ 384702 w 5635465"/>
                  <a:gd name="connsiteY339" fmla="*/ 1977224 h 3430792"/>
                  <a:gd name="connsiteX340" fmla="*/ 359276 w 5635465"/>
                  <a:gd name="connsiteY340" fmla="*/ 1942965 h 3430792"/>
                  <a:gd name="connsiteX341" fmla="*/ 346153 w 5635465"/>
                  <a:gd name="connsiteY341" fmla="*/ 1938801 h 3430792"/>
                  <a:gd name="connsiteX342" fmla="*/ 290610 w 5635465"/>
                  <a:gd name="connsiteY342" fmla="*/ 1962947 h 3430792"/>
                  <a:gd name="connsiteX343" fmla="*/ 288346 w 5635465"/>
                  <a:gd name="connsiteY343" fmla="*/ 1964274 h 3430792"/>
                  <a:gd name="connsiteX344" fmla="*/ 234541 w 5635465"/>
                  <a:gd name="connsiteY344" fmla="*/ 2004288 h 3430792"/>
                  <a:gd name="connsiteX345" fmla="*/ 220795 w 5635465"/>
                  <a:gd name="connsiteY345" fmla="*/ 2003304 h 3430792"/>
                  <a:gd name="connsiteX346" fmla="*/ 170304 w 5635465"/>
                  <a:gd name="connsiteY346" fmla="*/ 1955390 h 3430792"/>
                  <a:gd name="connsiteX347" fmla="*/ 169664 w 5635465"/>
                  <a:gd name="connsiteY347" fmla="*/ 1954833 h 3430792"/>
                  <a:gd name="connsiteX348" fmla="*/ 127949 w 5635465"/>
                  <a:gd name="connsiteY348" fmla="*/ 1920098 h 3430792"/>
                  <a:gd name="connsiteX349" fmla="*/ 124505 w 5635465"/>
                  <a:gd name="connsiteY349" fmla="*/ 1918098 h 3430792"/>
                  <a:gd name="connsiteX350" fmla="*/ 65779 w 5635465"/>
                  <a:gd name="connsiteY350" fmla="*/ 1896919 h 3430792"/>
                  <a:gd name="connsiteX351" fmla="*/ 62810 w 5635465"/>
                  <a:gd name="connsiteY351" fmla="*/ 1896329 h 3430792"/>
                  <a:gd name="connsiteX352" fmla="*/ 12204 w 5635465"/>
                  <a:gd name="connsiteY352" fmla="*/ 1894133 h 3430792"/>
                  <a:gd name="connsiteX353" fmla="*/ 0 w 5635465"/>
                  <a:gd name="connsiteY353" fmla="*/ 1877806 h 3430792"/>
                  <a:gd name="connsiteX354" fmla="*/ 0 w 5635465"/>
                  <a:gd name="connsiteY354" fmla="*/ 1422647 h 3430792"/>
                  <a:gd name="connsiteX355" fmla="*/ 2165 w 5635465"/>
                  <a:gd name="connsiteY355" fmla="*/ 1134999 h 3430792"/>
                  <a:gd name="connsiteX356" fmla="*/ 16404 w 5635465"/>
                  <a:gd name="connsiteY356" fmla="*/ 1118967 h 3430792"/>
                  <a:gd name="connsiteX357" fmla="*/ 118370 w 5635465"/>
                  <a:gd name="connsiteY357" fmla="*/ 1135999 h 3430792"/>
                  <a:gd name="connsiteX358" fmla="*/ 120486 w 5635465"/>
                  <a:gd name="connsiteY358" fmla="*/ 1136589 h 3430792"/>
                  <a:gd name="connsiteX359" fmla="*/ 219187 w 5635465"/>
                  <a:gd name="connsiteY359" fmla="*/ 1176159 h 3430792"/>
                  <a:gd name="connsiteX360" fmla="*/ 221910 w 5635465"/>
                  <a:gd name="connsiteY360" fmla="*/ 1176831 h 3430792"/>
                  <a:gd name="connsiteX361" fmla="*/ 283786 w 5635465"/>
                  <a:gd name="connsiteY361" fmla="*/ 1183323 h 3430792"/>
                  <a:gd name="connsiteX362" fmla="*/ 290167 w 5635465"/>
                  <a:gd name="connsiteY362" fmla="*/ 1181815 h 3430792"/>
                  <a:gd name="connsiteX363" fmla="*/ 341215 w 5635465"/>
                  <a:gd name="connsiteY363" fmla="*/ 1150768 h 3430792"/>
                  <a:gd name="connsiteX364" fmla="*/ 343380 w 5635465"/>
                  <a:gd name="connsiteY364" fmla="*/ 1149752 h 3430792"/>
                  <a:gd name="connsiteX365" fmla="*/ 418280 w 5635465"/>
                  <a:gd name="connsiteY365" fmla="*/ 1124295 h 3430792"/>
                  <a:gd name="connsiteX366" fmla="*/ 422496 w 5635465"/>
                  <a:gd name="connsiteY366" fmla="*/ 1123819 h 3430792"/>
                  <a:gd name="connsiteX367" fmla="*/ 512225 w 5635465"/>
                  <a:gd name="connsiteY367" fmla="*/ 1133130 h 3430792"/>
                  <a:gd name="connsiteX368" fmla="*/ 516769 w 5635465"/>
                  <a:gd name="connsiteY368" fmla="*/ 1132540 h 3430792"/>
                  <a:gd name="connsiteX369" fmla="*/ 610172 w 5635465"/>
                  <a:gd name="connsiteY369" fmla="*/ 1097363 h 3430792"/>
                  <a:gd name="connsiteX370" fmla="*/ 611878 w 5635465"/>
                  <a:gd name="connsiteY370" fmla="*/ 1096887 h 3430792"/>
                  <a:gd name="connsiteX371" fmla="*/ 710104 w 5635465"/>
                  <a:gd name="connsiteY371" fmla="*/ 1078299 h 3430792"/>
                  <a:gd name="connsiteX372" fmla="*/ 718125 w 5635465"/>
                  <a:gd name="connsiteY372" fmla="*/ 1080233 h 3430792"/>
                  <a:gd name="connsiteX373" fmla="*/ 755460 w 5635465"/>
                  <a:gd name="connsiteY373" fmla="*/ 1107477 h 3430792"/>
                  <a:gd name="connsiteX374" fmla="*/ 765614 w 5635465"/>
                  <a:gd name="connsiteY374" fmla="*/ 1108771 h 3430792"/>
                  <a:gd name="connsiteX375" fmla="*/ 801112 w 5635465"/>
                  <a:gd name="connsiteY375" fmla="*/ 1093658 h 3430792"/>
                  <a:gd name="connsiteX376" fmla="*/ 808576 w 5635465"/>
                  <a:gd name="connsiteY376" fmla="*/ 1085118 h 3430792"/>
                  <a:gd name="connsiteX377" fmla="*/ 816072 w 5635465"/>
                  <a:gd name="connsiteY377" fmla="*/ 1064595 h 3430792"/>
                  <a:gd name="connsiteX378" fmla="*/ 829244 w 5635465"/>
                  <a:gd name="connsiteY378" fmla="*/ 1055399 h 3430792"/>
                  <a:gd name="connsiteX379" fmla="*/ 863791 w 5635465"/>
                  <a:gd name="connsiteY379" fmla="*/ 1061710 h 3430792"/>
                  <a:gd name="connsiteX380" fmla="*/ 867941 w 5635465"/>
                  <a:gd name="connsiteY380" fmla="*/ 1063447 h 3430792"/>
                  <a:gd name="connsiteX381" fmla="*/ 968152 w 5635465"/>
                  <a:gd name="connsiteY381" fmla="*/ 1132196 h 3430792"/>
                  <a:gd name="connsiteX382" fmla="*/ 979782 w 5635465"/>
                  <a:gd name="connsiteY382" fmla="*/ 1132327 h 3430792"/>
                  <a:gd name="connsiteX383" fmla="*/ 1043199 w 5635465"/>
                  <a:gd name="connsiteY383" fmla="*/ 1090625 h 3430792"/>
                  <a:gd name="connsiteX384" fmla="*/ 1061407 w 5635465"/>
                  <a:gd name="connsiteY384" fmla="*/ 1102887 h 3430792"/>
                  <a:gd name="connsiteX385" fmla="*/ 1064048 w 5635465"/>
                  <a:gd name="connsiteY385" fmla="*/ 1127049 h 3430792"/>
                  <a:gd name="connsiteX386" fmla="*/ 1078270 w 5635465"/>
                  <a:gd name="connsiteY386" fmla="*/ 1140933 h 3430792"/>
                  <a:gd name="connsiteX387" fmla="*/ 1140785 w 5635465"/>
                  <a:gd name="connsiteY387" fmla="*/ 1129753 h 3430792"/>
                  <a:gd name="connsiteX388" fmla="*/ 1146477 w 5635465"/>
                  <a:gd name="connsiteY388" fmla="*/ 1126786 h 3430792"/>
                  <a:gd name="connsiteX389" fmla="*/ 1165637 w 5635465"/>
                  <a:gd name="connsiteY389" fmla="*/ 1108771 h 3430792"/>
                  <a:gd name="connsiteX390" fmla="*/ 1173576 w 5635465"/>
                  <a:gd name="connsiteY390" fmla="*/ 1105673 h 3430792"/>
                  <a:gd name="connsiteX391" fmla="*/ 1245819 w 5635465"/>
                  <a:gd name="connsiteY391" fmla="*/ 1109558 h 3430792"/>
                  <a:gd name="connsiteX392" fmla="*/ 1248689 w 5635465"/>
                  <a:gd name="connsiteY392" fmla="*/ 1110148 h 3430792"/>
                  <a:gd name="connsiteX393" fmla="*/ 1343044 w 5635465"/>
                  <a:gd name="connsiteY393" fmla="*/ 1144326 h 3430792"/>
                  <a:gd name="connsiteX394" fmla="*/ 1344455 w 5635465"/>
                  <a:gd name="connsiteY394" fmla="*/ 1144736 h 3430792"/>
                  <a:gd name="connsiteX395" fmla="*/ 1493040 w 5635465"/>
                  <a:gd name="connsiteY395" fmla="*/ 1175340 h 3430792"/>
                  <a:gd name="connsiteX396" fmla="*/ 1579127 w 5635465"/>
                  <a:gd name="connsiteY396" fmla="*/ 1189125 h 3430792"/>
                  <a:gd name="connsiteX397" fmla="*/ 1581522 w 5635465"/>
                  <a:gd name="connsiteY397" fmla="*/ 1189207 h 3430792"/>
                  <a:gd name="connsiteX398" fmla="*/ 1641872 w 5635465"/>
                  <a:gd name="connsiteY398" fmla="*/ 1183962 h 3430792"/>
                  <a:gd name="connsiteX399" fmla="*/ 1647220 w 5635465"/>
                  <a:gd name="connsiteY399" fmla="*/ 1184995 h 3430792"/>
                  <a:gd name="connsiteX400" fmla="*/ 1697350 w 5635465"/>
                  <a:gd name="connsiteY400" fmla="*/ 1209714 h 3430792"/>
                  <a:gd name="connsiteX401" fmla="*/ 1697021 w 5635465"/>
                  <a:gd name="connsiteY401" fmla="*/ 1240400 h 3430792"/>
                  <a:gd name="connsiteX402" fmla="*/ 1691165 w 5635465"/>
                  <a:gd name="connsiteY402" fmla="*/ 1243055 h 3430792"/>
                  <a:gd name="connsiteX403" fmla="*/ 1693806 w 5635465"/>
                  <a:gd name="connsiteY403" fmla="*/ 1274692 h 3430792"/>
                  <a:gd name="connsiteX404" fmla="*/ 1753860 w 5635465"/>
                  <a:gd name="connsiteY404" fmla="*/ 1284200 h 3430792"/>
                  <a:gd name="connsiteX405" fmla="*/ 1755944 w 5635465"/>
                  <a:gd name="connsiteY405" fmla="*/ 1284298 h 3430792"/>
                  <a:gd name="connsiteX406" fmla="*/ 1926117 w 5635465"/>
                  <a:gd name="connsiteY406" fmla="*/ 1274627 h 3430792"/>
                  <a:gd name="connsiteX407" fmla="*/ 1928217 w 5635465"/>
                  <a:gd name="connsiteY407" fmla="*/ 1274282 h 3430792"/>
                  <a:gd name="connsiteX408" fmla="*/ 1977510 w 5635465"/>
                  <a:gd name="connsiteY408" fmla="*/ 1260529 h 3430792"/>
                  <a:gd name="connsiteX409" fmla="*/ 1986532 w 5635465"/>
                  <a:gd name="connsiteY409" fmla="*/ 1262398 h 3430792"/>
                  <a:gd name="connsiteX410" fmla="*/ 2043273 w 5635465"/>
                  <a:gd name="connsiteY410" fmla="*/ 1305247 h 3430792"/>
                  <a:gd name="connsiteX411" fmla="*/ 2054854 w 5635465"/>
                  <a:gd name="connsiteY411" fmla="*/ 1306001 h 3430792"/>
                  <a:gd name="connsiteX412" fmla="*/ 2093386 w 5635465"/>
                  <a:gd name="connsiteY412" fmla="*/ 1283314 h 3430792"/>
                  <a:gd name="connsiteX413" fmla="*/ 2092894 w 5635465"/>
                  <a:gd name="connsiteY413" fmla="*/ 1253317 h 3430792"/>
                  <a:gd name="connsiteX414" fmla="*/ 2078770 w 5635465"/>
                  <a:gd name="connsiteY414" fmla="*/ 1245908 h 3430792"/>
                  <a:gd name="connsiteX415" fmla="*/ 2077671 w 5635465"/>
                  <a:gd name="connsiteY415" fmla="*/ 1216304 h 3430792"/>
                  <a:gd name="connsiteX416" fmla="*/ 2092336 w 5635465"/>
                  <a:gd name="connsiteY416" fmla="*/ 1206386 h 3430792"/>
                  <a:gd name="connsiteX417" fmla="*/ 2097651 w 5635465"/>
                  <a:gd name="connsiteY417" fmla="*/ 1204550 h 3430792"/>
                  <a:gd name="connsiteX418" fmla="*/ 2172387 w 5635465"/>
                  <a:gd name="connsiteY418" fmla="*/ 1200534 h 3430792"/>
                  <a:gd name="connsiteX419" fmla="*/ 2173470 w 5635465"/>
                  <a:gd name="connsiteY419" fmla="*/ 1200420 h 3430792"/>
                  <a:gd name="connsiteX420" fmla="*/ 2220893 w 5635465"/>
                  <a:gd name="connsiteY420" fmla="*/ 1192551 h 3430792"/>
                  <a:gd name="connsiteX421" fmla="*/ 2225978 w 5635465"/>
                  <a:gd name="connsiteY421" fmla="*/ 1193043 h 3430792"/>
                  <a:gd name="connsiteX422" fmla="*/ 2275009 w 5635465"/>
                  <a:gd name="connsiteY422" fmla="*/ 1211206 h 3430792"/>
                  <a:gd name="connsiteX423" fmla="*/ 2277519 w 5635465"/>
                  <a:gd name="connsiteY423" fmla="*/ 1212517 h 3430792"/>
                  <a:gd name="connsiteX424" fmla="*/ 2337393 w 5635465"/>
                  <a:gd name="connsiteY424" fmla="*/ 1254137 h 3430792"/>
                  <a:gd name="connsiteX425" fmla="*/ 2344315 w 5635465"/>
                  <a:gd name="connsiteY425" fmla="*/ 1256038 h 3430792"/>
                  <a:gd name="connsiteX426" fmla="*/ 2409750 w 5635465"/>
                  <a:gd name="connsiteY426" fmla="*/ 1249612 h 3430792"/>
                  <a:gd name="connsiteX427" fmla="*/ 2413867 w 5635465"/>
                  <a:gd name="connsiteY427" fmla="*/ 1250088 h 3430792"/>
                  <a:gd name="connsiteX428" fmla="*/ 2522214 w 5635465"/>
                  <a:gd name="connsiteY428" fmla="*/ 1286413 h 3430792"/>
                  <a:gd name="connsiteX429" fmla="*/ 2526611 w 5635465"/>
                  <a:gd name="connsiteY429" fmla="*/ 1286855 h 3430792"/>
                  <a:gd name="connsiteX430" fmla="*/ 2622458 w 5635465"/>
                  <a:gd name="connsiteY430" fmla="*/ 1274643 h 3430792"/>
                  <a:gd name="connsiteX431" fmla="*/ 2623836 w 5635465"/>
                  <a:gd name="connsiteY431" fmla="*/ 1274561 h 3430792"/>
                  <a:gd name="connsiteX432" fmla="*/ 2699867 w 5635465"/>
                  <a:gd name="connsiteY432" fmla="*/ 1275725 h 3430792"/>
                  <a:gd name="connsiteX433" fmla="*/ 2712449 w 5635465"/>
                  <a:gd name="connsiteY433" fmla="*/ 1256612 h 3430792"/>
                  <a:gd name="connsiteX434" fmla="*/ 2710251 w 5635465"/>
                  <a:gd name="connsiteY434" fmla="*/ 1240088 h 3430792"/>
                  <a:gd name="connsiteX435" fmla="*/ 2720355 w 5635465"/>
                  <a:gd name="connsiteY435" fmla="*/ 1221254 h 3430792"/>
                  <a:gd name="connsiteX436" fmla="*/ 2763038 w 5635465"/>
                  <a:gd name="connsiteY436" fmla="*/ 1210861 h 3430792"/>
                  <a:gd name="connsiteX437" fmla="*/ 2768074 w 5635465"/>
                  <a:gd name="connsiteY437" fmla="*/ 1210960 h 3430792"/>
                  <a:gd name="connsiteX438" fmla="*/ 2854408 w 5635465"/>
                  <a:gd name="connsiteY438" fmla="*/ 1235384 h 3430792"/>
                  <a:gd name="connsiteX439" fmla="*/ 2864332 w 5635465"/>
                  <a:gd name="connsiteY439" fmla="*/ 1251334 h 3430792"/>
                  <a:gd name="connsiteX440" fmla="*/ 2864332 w 5635465"/>
                  <a:gd name="connsiteY440" fmla="*/ 1268430 h 3430792"/>
                  <a:gd name="connsiteX441" fmla="*/ 2886952 w 5635465"/>
                  <a:gd name="connsiteY441" fmla="*/ 1278397 h 3430792"/>
                  <a:gd name="connsiteX442" fmla="*/ 2899485 w 5635465"/>
                  <a:gd name="connsiteY442" fmla="*/ 1257300 h 3430792"/>
                  <a:gd name="connsiteX443" fmla="*/ 2909754 w 5635465"/>
                  <a:gd name="connsiteY443" fmla="*/ 1250924 h 3430792"/>
                  <a:gd name="connsiteX444" fmla="*/ 2947729 w 5635465"/>
                  <a:gd name="connsiteY444" fmla="*/ 1251924 h 3430792"/>
                  <a:gd name="connsiteX445" fmla="*/ 2959572 w 5635465"/>
                  <a:gd name="connsiteY445" fmla="*/ 1242072 h 3430792"/>
                  <a:gd name="connsiteX446" fmla="*/ 2979257 w 5635465"/>
                  <a:gd name="connsiteY446" fmla="*/ 1183175 h 3430792"/>
                  <a:gd name="connsiteX447" fmla="*/ 2973876 w 5635465"/>
                  <a:gd name="connsiteY447" fmla="*/ 1162472 h 3430792"/>
                  <a:gd name="connsiteX448" fmla="*/ 2915823 w 5635465"/>
                  <a:gd name="connsiteY448" fmla="*/ 1120082 h 3430792"/>
                  <a:gd name="connsiteX449" fmla="*/ 2913822 w 5635465"/>
                  <a:gd name="connsiteY449" fmla="*/ 1118902 h 3430792"/>
                  <a:gd name="connsiteX450" fmla="*/ 2850372 w 5635465"/>
                  <a:gd name="connsiteY450" fmla="*/ 1089953 h 3430792"/>
                  <a:gd name="connsiteX451" fmla="*/ 2841973 w 5635465"/>
                  <a:gd name="connsiteY451" fmla="*/ 1073479 h 3430792"/>
                  <a:gd name="connsiteX452" fmla="*/ 2845516 w 5635465"/>
                  <a:gd name="connsiteY452" fmla="*/ 1003436 h 3430792"/>
                  <a:gd name="connsiteX453" fmla="*/ 2851520 w 5635465"/>
                  <a:gd name="connsiteY453" fmla="*/ 990585 h 3430792"/>
                  <a:gd name="connsiteX454" fmla="*/ 2918038 w 5635465"/>
                  <a:gd name="connsiteY454" fmla="*/ 937851 h 3430792"/>
                  <a:gd name="connsiteX455" fmla="*/ 2926059 w 5635465"/>
                  <a:gd name="connsiteY455" fmla="*/ 935556 h 3430792"/>
                  <a:gd name="connsiteX456" fmla="*/ 3004847 w 5635465"/>
                  <a:gd name="connsiteY456" fmla="*/ 947211 h 3430792"/>
                  <a:gd name="connsiteX457" fmla="*/ 3008455 w 5635465"/>
                  <a:gd name="connsiteY457" fmla="*/ 948473 h 3430792"/>
                  <a:gd name="connsiteX458" fmla="*/ 3069395 w 5635465"/>
                  <a:gd name="connsiteY458" fmla="*/ 982897 h 3430792"/>
                  <a:gd name="connsiteX459" fmla="*/ 3072398 w 5635465"/>
                  <a:gd name="connsiteY459" fmla="*/ 985290 h 3430792"/>
                  <a:gd name="connsiteX460" fmla="*/ 3143983 w 5635465"/>
                  <a:gd name="connsiteY460" fmla="*/ 1062070 h 3430792"/>
                  <a:gd name="connsiteX461" fmla="*/ 3141966 w 5635465"/>
                  <a:gd name="connsiteY461" fmla="*/ 1088986 h 3430792"/>
                  <a:gd name="connsiteX462" fmla="*/ 3136241 w 5635465"/>
                  <a:gd name="connsiteY462" fmla="*/ 1093019 h 3430792"/>
                  <a:gd name="connsiteX463" fmla="*/ 3140916 w 5635465"/>
                  <a:gd name="connsiteY463" fmla="*/ 1123590 h 3430792"/>
                  <a:gd name="connsiteX464" fmla="*/ 3208647 w 5635465"/>
                  <a:gd name="connsiteY464" fmla="*/ 1133097 h 3430792"/>
                  <a:gd name="connsiteX465" fmla="*/ 3219900 w 5635465"/>
                  <a:gd name="connsiteY465" fmla="*/ 1149916 h 3430792"/>
                  <a:gd name="connsiteX466" fmla="*/ 3218818 w 5635465"/>
                  <a:gd name="connsiteY466" fmla="*/ 1189339 h 3430792"/>
                  <a:gd name="connsiteX467" fmla="*/ 3237665 w 5635465"/>
                  <a:gd name="connsiteY467" fmla="*/ 1204108 h 3430792"/>
                  <a:gd name="connsiteX468" fmla="*/ 3299213 w 5635465"/>
                  <a:gd name="connsiteY468" fmla="*/ 1158784 h 3430792"/>
                  <a:gd name="connsiteX469" fmla="*/ 3311466 w 5635465"/>
                  <a:gd name="connsiteY469" fmla="*/ 1158620 h 3430792"/>
                  <a:gd name="connsiteX470" fmla="*/ 3370914 w 5635465"/>
                  <a:gd name="connsiteY470" fmla="*/ 1200272 h 3430792"/>
                  <a:gd name="connsiteX471" fmla="*/ 3376474 w 5635465"/>
                  <a:gd name="connsiteY471" fmla="*/ 1221156 h 3430792"/>
                  <a:gd name="connsiteX472" fmla="*/ 3364549 w 5635465"/>
                  <a:gd name="connsiteY472" fmla="*/ 1256628 h 3430792"/>
                  <a:gd name="connsiteX473" fmla="*/ 3368912 w 5635465"/>
                  <a:gd name="connsiteY473" fmla="*/ 1276544 h 3430792"/>
                  <a:gd name="connsiteX474" fmla="*/ 3415237 w 5635465"/>
                  <a:gd name="connsiteY474" fmla="*/ 1318295 h 3430792"/>
                  <a:gd name="connsiteX475" fmla="*/ 3429672 w 5635465"/>
                  <a:gd name="connsiteY475" fmla="*/ 1318295 h 3430792"/>
                  <a:gd name="connsiteX476" fmla="*/ 3487807 w 5635465"/>
                  <a:gd name="connsiteY476" fmla="*/ 1265857 h 3430792"/>
                  <a:gd name="connsiteX477" fmla="*/ 3490087 w 5635465"/>
                  <a:gd name="connsiteY477" fmla="*/ 1263218 h 3430792"/>
                  <a:gd name="connsiteX478" fmla="*/ 3534344 w 5635465"/>
                  <a:gd name="connsiteY478" fmla="*/ 1197830 h 3430792"/>
                  <a:gd name="connsiteX479" fmla="*/ 3537461 w 5635465"/>
                  <a:gd name="connsiteY479" fmla="*/ 1187601 h 3430792"/>
                  <a:gd name="connsiteX480" fmla="*/ 3539184 w 5635465"/>
                  <a:gd name="connsiteY480" fmla="*/ 1119361 h 3430792"/>
                  <a:gd name="connsiteX481" fmla="*/ 3552536 w 5635465"/>
                  <a:gd name="connsiteY481" fmla="*/ 1103592 h 3430792"/>
                  <a:gd name="connsiteX482" fmla="*/ 3631488 w 5635465"/>
                  <a:gd name="connsiteY482" fmla="*/ 1109591 h 3430792"/>
                  <a:gd name="connsiteX483" fmla="*/ 3723940 w 5635465"/>
                  <a:gd name="connsiteY483" fmla="*/ 1120557 h 3430792"/>
                  <a:gd name="connsiteX484" fmla="*/ 3727286 w 5635465"/>
                  <a:gd name="connsiteY484" fmla="*/ 1121557 h 3430792"/>
                  <a:gd name="connsiteX485" fmla="*/ 3803744 w 5635465"/>
                  <a:gd name="connsiteY485" fmla="*/ 1159275 h 3430792"/>
                  <a:gd name="connsiteX486" fmla="*/ 3811733 w 5635465"/>
                  <a:gd name="connsiteY486" fmla="*/ 1172160 h 3430792"/>
                  <a:gd name="connsiteX487" fmla="*/ 3814111 w 5635465"/>
                  <a:gd name="connsiteY487" fmla="*/ 1193191 h 3430792"/>
                  <a:gd name="connsiteX488" fmla="*/ 3808813 w 5635465"/>
                  <a:gd name="connsiteY488" fmla="*/ 1208976 h 3430792"/>
                  <a:gd name="connsiteX489" fmla="*/ 3781353 w 5635465"/>
                  <a:gd name="connsiteY489" fmla="*/ 1233646 h 3430792"/>
                  <a:gd name="connsiteX490" fmla="*/ 3780959 w 5635465"/>
                  <a:gd name="connsiteY490" fmla="*/ 1260120 h 3430792"/>
                  <a:gd name="connsiteX491" fmla="*/ 3805959 w 5635465"/>
                  <a:gd name="connsiteY491" fmla="*/ 1284462 h 3430792"/>
                  <a:gd name="connsiteX492" fmla="*/ 3810486 w 5635465"/>
                  <a:gd name="connsiteY492" fmla="*/ 1302116 h 3430792"/>
                  <a:gd name="connsiteX493" fmla="*/ 3805565 w 5635465"/>
                  <a:gd name="connsiteY493" fmla="*/ 1323803 h 3430792"/>
                  <a:gd name="connsiteX494" fmla="*/ 3797691 w 5635465"/>
                  <a:gd name="connsiteY494" fmla="*/ 1334589 h 3430792"/>
                  <a:gd name="connsiteX495" fmla="*/ 3681109 w 5635465"/>
                  <a:gd name="connsiteY495" fmla="*/ 1388437 h 3430792"/>
                  <a:gd name="connsiteX496" fmla="*/ 3678222 w 5635465"/>
                  <a:gd name="connsiteY496" fmla="*/ 1389289 h 3430792"/>
                  <a:gd name="connsiteX497" fmla="*/ 3592611 w 5635465"/>
                  <a:gd name="connsiteY497" fmla="*/ 1401305 h 3430792"/>
                  <a:gd name="connsiteX498" fmla="*/ 3587706 w 5635465"/>
                  <a:gd name="connsiteY498" fmla="*/ 1400747 h 3430792"/>
                  <a:gd name="connsiteX499" fmla="*/ 3533081 w 5635465"/>
                  <a:gd name="connsiteY499" fmla="*/ 1380126 h 3430792"/>
                  <a:gd name="connsiteX500" fmla="*/ 3518564 w 5635465"/>
                  <a:gd name="connsiteY500" fmla="*/ 1387748 h 3430792"/>
                  <a:gd name="connsiteX501" fmla="*/ 3506179 w 5635465"/>
                  <a:gd name="connsiteY501" fmla="*/ 1416008 h 3430792"/>
                  <a:gd name="connsiteX502" fmla="*/ 3503489 w 5635465"/>
                  <a:gd name="connsiteY502" fmla="*/ 1420270 h 3430792"/>
                  <a:gd name="connsiteX503" fmla="*/ 3444419 w 5635465"/>
                  <a:gd name="connsiteY503" fmla="*/ 1486822 h 3430792"/>
                  <a:gd name="connsiteX504" fmla="*/ 3442139 w 5635465"/>
                  <a:gd name="connsiteY504" fmla="*/ 1490199 h 3430792"/>
                  <a:gd name="connsiteX505" fmla="*/ 3426342 w 5635465"/>
                  <a:gd name="connsiteY505" fmla="*/ 1521442 h 3430792"/>
                  <a:gd name="connsiteX506" fmla="*/ 3422176 w 5635465"/>
                  <a:gd name="connsiteY506" fmla="*/ 1526573 h 3430792"/>
                  <a:gd name="connsiteX507" fmla="*/ 3353903 w 5635465"/>
                  <a:gd name="connsiteY507" fmla="*/ 1578487 h 3430792"/>
                  <a:gd name="connsiteX508" fmla="*/ 3348096 w 5635465"/>
                  <a:gd name="connsiteY508" fmla="*/ 1580716 h 3430792"/>
                  <a:gd name="connsiteX509" fmla="*/ 3262173 w 5635465"/>
                  <a:gd name="connsiteY509" fmla="*/ 1585945 h 3430792"/>
                  <a:gd name="connsiteX510" fmla="*/ 3256825 w 5635465"/>
                  <a:gd name="connsiteY510" fmla="*/ 1587847 h 3430792"/>
                  <a:gd name="connsiteX511" fmla="*/ 3214667 w 5635465"/>
                  <a:gd name="connsiteY511" fmla="*/ 1616992 h 3430792"/>
                  <a:gd name="connsiteX512" fmla="*/ 3208073 w 5635465"/>
                  <a:gd name="connsiteY512" fmla="*/ 1629581 h 3430792"/>
                  <a:gd name="connsiteX513" fmla="*/ 3205350 w 5635465"/>
                  <a:gd name="connsiteY513" fmla="*/ 1661070 h 3430792"/>
                  <a:gd name="connsiteX514" fmla="*/ 3194097 w 5635465"/>
                  <a:gd name="connsiteY514" fmla="*/ 1675495 h 3430792"/>
                  <a:gd name="connsiteX515" fmla="*/ 3133813 w 5635465"/>
                  <a:gd name="connsiteY515" fmla="*/ 1683511 h 3430792"/>
                  <a:gd name="connsiteX516" fmla="*/ 3128121 w 5635465"/>
                  <a:gd name="connsiteY516" fmla="*/ 1686150 h 3430792"/>
                  <a:gd name="connsiteX517" fmla="*/ 3053796 w 5635465"/>
                  <a:gd name="connsiteY517" fmla="*/ 1749981 h 3430792"/>
                  <a:gd name="connsiteX518" fmla="*/ 3051630 w 5635465"/>
                  <a:gd name="connsiteY518" fmla="*/ 1752325 h 3430792"/>
                  <a:gd name="connsiteX519" fmla="*/ 2984965 w 5635465"/>
                  <a:gd name="connsiteY519" fmla="*/ 1842891 h 3430792"/>
                  <a:gd name="connsiteX520" fmla="*/ 2982849 w 5635465"/>
                  <a:gd name="connsiteY520" fmla="*/ 1846743 h 3430792"/>
                  <a:gd name="connsiteX521" fmla="*/ 2959703 w 5635465"/>
                  <a:gd name="connsiteY521" fmla="*/ 1905640 h 3430792"/>
                  <a:gd name="connsiteX522" fmla="*/ 2958342 w 5635465"/>
                  <a:gd name="connsiteY522" fmla="*/ 1912541 h 3430792"/>
                  <a:gd name="connsiteX523" fmla="*/ 2956488 w 5635465"/>
                  <a:gd name="connsiteY523" fmla="*/ 1990338 h 3430792"/>
                  <a:gd name="connsiteX524" fmla="*/ 2967626 w 5635465"/>
                  <a:gd name="connsiteY524" fmla="*/ 2007058 h 3430792"/>
                  <a:gd name="connsiteX525" fmla="*/ 3041263 w 5635465"/>
                  <a:gd name="connsiteY525" fmla="*/ 2018254 h 3430792"/>
                  <a:gd name="connsiteX526" fmla="*/ 3051072 w 5635465"/>
                  <a:gd name="connsiteY526" fmla="*/ 2027138 h 3430792"/>
                  <a:gd name="connsiteX527" fmla="*/ 3077646 w 5635465"/>
                  <a:gd name="connsiteY527" fmla="*/ 2095526 h 3430792"/>
                  <a:gd name="connsiteX528" fmla="*/ 3078172 w 5635465"/>
                  <a:gd name="connsiteY528" fmla="*/ 2096739 h 3430792"/>
                  <a:gd name="connsiteX529" fmla="*/ 3103400 w 5635465"/>
                  <a:gd name="connsiteY529" fmla="*/ 2149882 h 3430792"/>
                  <a:gd name="connsiteX530" fmla="*/ 3115966 w 5635465"/>
                  <a:gd name="connsiteY530" fmla="*/ 2157488 h 3430792"/>
                  <a:gd name="connsiteX531" fmla="*/ 3194933 w 5635465"/>
                  <a:gd name="connsiteY531" fmla="*/ 2142702 h 3430792"/>
                  <a:gd name="connsiteX532" fmla="*/ 3199674 w 5635465"/>
                  <a:gd name="connsiteY532" fmla="*/ 2142981 h 3430792"/>
                  <a:gd name="connsiteX533" fmla="*/ 3313746 w 5635465"/>
                  <a:gd name="connsiteY533" fmla="*/ 2178355 h 3430792"/>
                  <a:gd name="connsiteX534" fmla="*/ 3315173 w 5635465"/>
                  <a:gd name="connsiteY534" fmla="*/ 2178912 h 3430792"/>
                  <a:gd name="connsiteX535" fmla="*/ 3377426 w 5635465"/>
                  <a:gd name="connsiteY535" fmla="*/ 2208664 h 3430792"/>
                  <a:gd name="connsiteX536" fmla="*/ 3379985 w 5635465"/>
                  <a:gd name="connsiteY536" fmla="*/ 2210336 h 3430792"/>
                  <a:gd name="connsiteX537" fmla="*/ 3422815 w 5635465"/>
                  <a:gd name="connsiteY537" fmla="*/ 2246808 h 3430792"/>
                  <a:gd name="connsiteX538" fmla="*/ 3426949 w 5635465"/>
                  <a:gd name="connsiteY538" fmla="*/ 2249087 h 3430792"/>
                  <a:gd name="connsiteX539" fmla="*/ 3504211 w 5635465"/>
                  <a:gd name="connsiteY539" fmla="*/ 2271921 h 3430792"/>
                  <a:gd name="connsiteX540" fmla="*/ 3505982 w 5635465"/>
                  <a:gd name="connsiteY540" fmla="*/ 2272626 h 3430792"/>
                  <a:gd name="connsiteX541" fmla="*/ 3569777 w 5635465"/>
                  <a:gd name="connsiteY541" fmla="*/ 2304738 h 3430792"/>
                  <a:gd name="connsiteX542" fmla="*/ 3573829 w 5635465"/>
                  <a:gd name="connsiteY542" fmla="*/ 2305836 h 3430792"/>
                  <a:gd name="connsiteX543" fmla="*/ 3677058 w 5635465"/>
                  <a:gd name="connsiteY543" fmla="*/ 2311295 h 3430792"/>
                  <a:gd name="connsiteX544" fmla="*/ 3677730 w 5635465"/>
                  <a:gd name="connsiteY544" fmla="*/ 2311361 h 3430792"/>
                  <a:gd name="connsiteX545" fmla="*/ 3732814 w 5635465"/>
                  <a:gd name="connsiteY545" fmla="*/ 2318065 h 3430792"/>
                  <a:gd name="connsiteX546" fmla="*/ 3744083 w 5635465"/>
                  <a:gd name="connsiteY546" fmla="*/ 2337014 h 3430792"/>
                  <a:gd name="connsiteX547" fmla="*/ 3737604 w 5635465"/>
                  <a:gd name="connsiteY547" fmla="*/ 2387322 h 3430792"/>
                  <a:gd name="connsiteX548" fmla="*/ 3737932 w 5635465"/>
                  <a:gd name="connsiteY548" fmla="*/ 2394534 h 3430792"/>
                  <a:gd name="connsiteX549" fmla="*/ 3754959 w 5635465"/>
                  <a:gd name="connsiteY549" fmla="*/ 2470938 h 3430792"/>
                  <a:gd name="connsiteX550" fmla="*/ 3756632 w 5635465"/>
                  <a:gd name="connsiteY550" fmla="*/ 2475560 h 3430792"/>
                  <a:gd name="connsiteX551" fmla="*/ 3802300 w 5635465"/>
                  <a:gd name="connsiteY551" fmla="*/ 2562881 h 3430792"/>
                  <a:gd name="connsiteX552" fmla="*/ 3805926 w 5635465"/>
                  <a:gd name="connsiteY552" fmla="*/ 2567470 h 3430792"/>
                  <a:gd name="connsiteX553" fmla="*/ 3892308 w 5635465"/>
                  <a:gd name="connsiteY553" fmla="*/ 2639251 h 3430792"/>
                  <a:gd name="connsiteX554" fmla="*/ 3904069 w 5635465"/>
                  <a:gd name="connsiteY554" fmla="*/ 2640530 h 3430792"/>
                  <a:gd name="connsiteX555" fmla="*/ 3942012 w 5635465"/>
                  <a:gd name="connsiteY555" fmla="*/ 2619646 h 3430792"/>
                  <a:gd name="connsiteX556" fmla="*/ 3948261 w 5635465"/>
                  <a:gd name="connsiteY556" fmla="*/ 2612188 h 3430792"/>
                  <a:gd name="connsiteX557" fmla="*/ 3978182 w 5635465"/>
                  <a:gd name="connsiteY557" fmla="*/ 2538161 h 3430792"/>
                  <a:gd name="connsiteX558" fmla="*/ 3979018 w 5635465"/>
                  <a:gd name="connsiteY558" fmla="*/ 2525605 h 3430792"/>
                  <a:gd name="connsiteX559" fmla="*/ 3949721 w 5635465"/>
                  <a:gd name="connsiteY559" fmla="*/ 2407221 h 3430792"/>
                  <a:gd name="connsiteX560" fmla="*/ 3945128 w 5635465"/>
                  <a:gd name="connsiteY560" fmla="*/ 2399009 h 3430792"/>
                  <a:gd name="connsiteX561" fmla="*/ 3923262 w 5635465"/>
                  <a:gd name="connsiteY561" fmla="*/ 2378388 h 3430792"/>
                  <a:gd name="connsiteX562" fmla="*/ 3927150 w 5635465"/>
                  <a:gd name="connsiteY562" fmla="*/ 2349521 h 3430792"/>
                  <a:gd name="connsiteX563" fmla="*/ 4004231 w 5635465"/>
                  <a:gd name="connsiteY563" fmla="*/ 2320343 h 3430792"/>
                  <a:gd name="connsiteX564" fmla="*/ 4007348 w 5635465"/>
                  <a:gd name="connsiteY564" fmla="*/ 2318540 h 3430792"/>
                  <a:gd name="connsiteX565" fmla="*/ 4075358 w 5635465"/>
                  <a:gd name="connsiteY565" fmla="*/ 2263823 h 3430792"/>
                  <a:gd name="connsiteX566" fmla="*/ 4078409 w 5635465"/>
                  <a:gd name="connsiteY566" fmla="*/ 2260381 h 3430792"/>
                  <a:gd name="connsiteX567" fmla="*/ 4110200 w 5635465"/>
                  <a:gd name="connsiteY567" fmla="*/ 2210811 h 3430792"/>
                  <a:gd name="connsiteX568" fmla="*/ 4112955 w 5635465"/>
                  <a:gd name="connsiteY568" fmla="*/ 2197813 h 3430792"/>
                  <a:gd name="connsiteX569" fmla="*/ 4107493 w 5635465"/>
                  <a:gd name="connsiteY569" fmla="*/ 2153521 h 3430792"/>
                  <a:gd name="connsiteX570" fmla="*/ 4104852 w 5635465"/>
                  <a:gd name="connsiteY570" fmla="*/ 2145833 h 3430792"/>
                  <a:gd name="connsiteX571" fmla="*/ 4064646 w 5635465"/>
                  <a:gd name="connsiteY571" fmla="*/ 2081478 h 3430792"/>
                  <a:gd name="connsiteX572" fmla="*/ 4061529 w 5635465"/>
                  <a:gd name="connsiteY572" fmla="*/ 2077904 h 3430792"/>
                  <a:gd name="connsiteX573" fmla="*/ 4001607 w 5635465"/>
                  <a:gd name="connsiteY573" fmla="*/ 2029285 h 3430792"/>
                  <a:gd name="connsiteX574" fmla="*/ 3999818 w 5635465"/>
                  <a:gd name="connsiteY574" fmla="*/ 2003370 h 3430792"/>
                  <a:gd name="connsiteX575" fmla="*/ 4054132 w 5635465"/>
                  <a:gd name="connsiteY575" fmla="*/ 1939342 h 3430792"/>
                  <a:gd name="connsiteX576" fmla="*/ 4057035 w 5635465"/>
                  <a:gd name="connsiteY576" fmla="*/ 1920294 h 3430792"/>
                  <a:gd name="connsiteX577" fmla="*/ 4034102 w 5635465"/>
                  <a:gd name="connsiteY577" fmla="*/ 1857496 h 3430792"/>
                  <a:gd name="connsiteX578" fmla="*/ 4033151 w 5635465"/>
                  <a:gd name="connsiteY578" fmla="*/ 1853841 h 3430792"/>
                  <a:gd name="connsiteX579" fmla="*/ 4015041 w 5635465"/>
                  <a:gd name="connsiteY579" fmla="*/ 1741227 h 3430792"/>
                  <a:gd name="connsiteX580" fmla="*/ 4023259 w 5635465"/>
                  <a:gd name="connsiteY580" fmla="*/ 1722475 h 3430792"/>
                  <a:gd name="connsiteX581" fmla="*/ 4053443 w 5635465"/>
                  <a:gd name="connsiteY581" fmla="*/ 1708951 h 3430792"/>
                  <a:gd name="connsiteX582" fmla="*/ 4059528 w 5635465"/>
                  <a:gd name="connsiteY582" fmla="*/ 1708247 h 3430792"/>
                  <a:gd name="connsiteX583" fmla="*/ 4166317 w 5635465"/>
                  <a:gd name="connsiteY583" fmla="*/ 1729900 h 3430792"/>
                  <a:gd name="connsiteX584" fmla="*/ 4167055 w 5635465"/>
                  <a:gd name="connsiteY584" fmla="*/ 1730015 h 3430792"/>
                  <a:gd name="connsiteX585" fmla="*/ 4230784 w 5635465"/>
                  <a:gd name="connsiteY585" fmla="*/ 1738031 h 3430792"/>
                  <a:gd name="connsiteX586" fmla="*/ 4235705 w 5635465"/>
                  <a:gd name="connsiteY586" fmla="*/ 1737392 h 3430792"/>
                  <a:gd name="connsiteX587" fmla="*/ 4282013 w 5635465"/>
                  <a:gd name="connsiteY587" fmla="*/ 1719016 h 3430792"/>
                  <a:gd name="connsiteX588" fmla="*/ 4290149 w 5635465"/>
                  <a:gd name="connsiteY588" fmla="*/ 1719344 h 3430792"/>
                  <a:gd name="connsiteX589" fmla="*/ 4343133 w 5635465"/>
                  <a:gd name="connsiteY589" fmla="*/ 1745129 h 3430792"/>
                  <a:gd name="connsiteX590" fmla="*/ 4343937 w 5635465"/>
                  <a:gd name="connsiteY590" fmla="*/ 1745555 h 3430792"/>
                  <a:gd name="connsiteX591" fmla="*/ 4420970 w 5635465"/>
                  <a:gd name="connsiteY591" fmla="*/ 1791092 h 3430792"/>
                  <a:gd name="connsiteX592" fmla="*/ 4425874 w 5635465"/>
                  <a:gd name="connsiteY592" fmla="*/ 1796239 h 3430792"/>
                  <a:gd name="connsiteX593" fmla="*/ 4438702 w 5635465"/>
                  <a:gd name="connsiteY593" fmla="*/ 1818680 h 3430792"/>
                  <a:gd name="connsiteX594" fmla="*/ 4448380 w 5635465"/>
                  <a:gd name="connsiteY594" fmla="*/ 1825286 h 3430792"/>
                  <a:gd name="connsiteX595" fmla="*/ 4544490 w 5635465"/>
                  <a:gd name="connsiteY595" fmla="*/ 1829958 h 3430792"/>
                  <a:gd name="connsiteX596" fmla="*/ 4556629 w 5635465"/>
                  <a:gd name="connsiteY596" fmla="*/ 1846973 h 3430792"/>
                  <a:gd name="connsiteX597" fmla="*/ 4554956 w 5635465"/>
                  <a:gd name="connsiteY597" fmla="*/ 1898018 h 3430792"/>
                  <a:gd name="connsiteX598" fmla="*/ 4555349 w 5635465"/>
                  <a:gd name="connsiteY598" fmla="*/ 1902804 h 3430792"/>
                  <a:gd name="connsiteX599" fmla="*/ 4573541 w 5635465"/>
                  <a:gd name="connsiteY599" fmla="*/ 1993813 h 3430792"/>
                  <a:gd name="connsiteX600" fmla="*/ 4583433 w 5635465"/>
                  <a:gd name="connsiteY600" fmla="*/ 2005779 h 3430792"/>
                  <a:gd name="connsiteX601" fmla="*/ 4629954 w 5635465"/>
                  <a:gd name="connsiteY601" fmla="*/ 2017106 h 3430792"/>
                  <a:gd name="connsiteX602" fmla="*/ 4635400 w 5635465"/>
                  <a:gd name="connsiteY602" fmla="*/ 2020303 h 3430792"/>
                  <a:gd name="connsiteX603" fmla="*/ 4675556 w 5635465"/>
                  <a:gd name="connsiteY603" fmla="*/ 2061021 h 3430792"/>
                  <a:gd name="connsiteX604" fmla="*/ 4687908 w 5635465"/>
                  <a:gd name="connsiteY604" fmla="*/ 2063397 h 3430792"/>
                  <a:gd name="connsiteX605" fmla="*/ 4770108 w 5635465"/>
                  <a:gd name="connsiteY605" fmla="*/ 2022138 h 3430792"/>
                  <a:gd name="connsiteX606" fmla="*/ 4775160 w 5635465"/>
                  <a:gd name="connsiteY606" fmla="*/ 2017500 h 3430792"/>
                  <a:gd name="connsiteX607" fmla="*/ 4831737 w 5635465"/>
                  <a:gd name="connsiteY607" fmla="*/ 1931441 h 3430792"/>
                  <a:gd name="connsiteX608" fmla="*/ 4834165 w 5635465"/>
                  <a:gd name="connsiteY608" fmla="*/ 1928605 h 3430792"/>
                  <a:gd name="connsiteX609" fmla="*/ 4867005 w 5635465"/>
                  <a:gd name="connsiteY609" fmla="*/ 1899149 h 3430792"/>
                  <a:gd name="connsiteX610" fmla="*/ 4883835 w 5635465"/>
                  <a:gd name="connsiteY610" fmla="*/ 1902050 h 3430792"/>
                  <a:gd name="connsiteX611" fmla="*/ 4924287 w 5635465"/>
                  <a:gd name="connsiteY611" fmla="*/ 1964160 h 3430792"/>
                  <a:gd name="connsiteX612" fmla="*/ 4925107 w 5635465"/>
                  <a:gd name="connsiteY612" fmla="*/ 1965307 h 3430792"/>
                  <a:gd name="connsiteX613" fmla="*/ 5007372 w 5635465"/>
                  <a:gd name="connsiteY613" fmla="*/ 2069577 h 3430792"/>
                  <a:gd name="connsiteX614" fmla="*/ 5071970 w 5635465"/>
                  <a:gd name="connsiteY614" fmla="*/ 2159586 h 3430792"/>
                  <a:gd name="connsiteX615" fmla="*/ 5073381 w 5635465"/>
                  <a:gd name="connsiteY615" fmla="*/ 2179421 h 3430792"/>
                  <a:gd name="connsiteX616" fmla="*/ 5061291 w 5635465"/>
                  <a:gd name="connsiteY616" fmla="*/ 2204173 h 3430792"/>
                  <a:gd name="connsiteX617" fmla="*/ 5067082 w 5635465"/>
                  <a:gd name="connsiteY617" fmla="*/ 2227958 h 3430792"/>
                  <a:gd name="connsiteX618" fmla="*/ 5137306 w 5635465"/>
                  <a:gd name="connsiteY618" fmla="*/ 2266069 h 3430792"/>
                  <a:gd name="connsiteX619" fmla="*/ 5139226 w 5635465"/>
                  <a:gd name="connsiteY619" fmla="*/ 2267364 h 3430792"/>
                  <a:gd name="connsiteX620" fmla="*/ 5193522 w 5635465"/>
                  <a:gd name="connsiteY620" fmla="*/ 2312295 h 3430792"/>
                  <a:gd name="connsiteX621" fmla="*/ 5198329 w 5635465"/>
                  <a:gd name="connsiteY621" fmla="*/ 2314655 h 3430792"/>
                  <a:gd name="connsiteX622" fmla="*/ 5294914 w 5635465"/>
                  <a:gd name="connsiteY622" fmla="*/ 2334687 h 3430792"/>
                  <a:gd name="connsiteX623" fmla="*/ 5298523 w 5635465"/>
                  <a:gd name="connsiteY623" fmla="*/ 2336178 h 3430792"/>
                  <a:gd name="connsiteX624" fmla="*/ 5334202 w 5635465"/>
                  <a:gd name="connsiteY624" fmla="*/ 2359094 h 3430792"/>
                  <a:gd name="connsiteX625" fmla="*/ 5340025 w 5635465"/>
                  <a:gd name="connsiteY625" fmla="*/ 2366799 h 3430792"/>
                  <a:gd name="connsiteX626" fmla="*/ 5360628 w 5635465"/>
                  <a:gd name="connsiteY626" fmla="*/ 2423761 h 3430792"/>
                  <a:gd name="connsiteX627" fmla="*/ 5369929 w 5635465"/>
                  <a:gd name="connsiteY627" fmla="*/ 2432941 h 3430792"/>
                  <a:gd name="connsiteX628" fmla="*/ 5410217 w 5635465"/>
                  <a:gd name="connsiteY628" fmla="*/ 2441858 h 3430792"/>
                  <a:gd name="connsiteX629" fmla="*/ 5416729 w 5635465"/>
                  <a:gd name="connsiteY629" fmla="*/ 2446054 h 3430792"/>
                  <a:gd name="connsiteX630" fmla="*/ 5435593 w 5635465"/>
                  <a:gd name="connsiteY630" fmla="*/ 2469003 h 3430792"/>
                  <a:gd name="connsiteX631" fmla="*/ 5439547 w 5635465"/>
                  <a:gd name="connsiteY631" fmla="*/ 2479871 h 3430792"/>
                  <a:gd name="connsiteX632" fmla="*/ 5443303 w 5635465"/>
                  <a:gd name="connsiteY632" fmla="*/ 2556422 h 3430792"/>
                  <a:gd name="connsiteX633" fmla="*/ 5436512 w 5635465"/>
                  <a:gd name="connsiteY633" fmla="*/ 2571962 h 3430792"/>
                  <a:gd name="connsiteX634" fmla="*/ 5397897 w 5635465"/>
                  <a:gd name="connsiteY634" fmla="*/ 2597812 h 3430792"/>
                  <a:gd name="connsiteX635" fmla="*/ 5353361 w 5635465"/>
                  <a:gd name="connsiteY635" fmla="*/ 2626269 h 3430792"/>
                  <a:gd name="connsiteX636" fmla="*/ 5350425 w 5635465"/>
                  <a:gd name="connsiteY636" fmla="*/ 2627597 h 3430792"/>
                  <a:gd name="connsiteX637" fmla="*/ 5248541 w 5635465"/>
                  <a:gd name="connsiteY637" fmla="*/ 2655889 h 3430792"/>
                  <a:gd name="connsiteX638" fmla="*/ 5244358 w 5635465"/>
                  <a:gd name="connsiteY638" fmla="*/ 2658135 h 3430792"/>
                  <a:gd name="connsiteX639" fmla="*/ 5168458 w 5635465"/>
                  <a:gd name="connsiteY639" fmla="*/ 2721458 h 3430792"/>
                  <a:gd name="connsiteX640" fmla="*/ 5162880 w 5635465"/>
                  <a:gd name="connsiteY640" fmla="*/ 2723982 h 3430792"/>
                  <a:gd name="connsiteX641" fmla="*/ 5059225 w 5635465"/>
                  <a:gd name="connsiteY641" fmla="*/ 2737407 h 3430792"/>
                  <a:gd name="connsiteX642" fmla="*/ 5056666 w 5635465"/>
                  <a:gd name="connsiteY642" fmla="*/ 2737407 h 3430792"/>
                  <a:gd name="connsiteX643" fmla="*/ 4923073 w 5635465"/>
                  <a:gd name="connsiteY643" fmla="*/ 2719507 h 3430792"/>
                  <a:gd name="connsiteX644" fmla="*/ 4921777 w 5635465"/>
                  <a:gd name="connsiteY644" fmla="*/ 2719425 h 3430792"/>
                  <a:gd name="connsiteX645" fmla="*/ 4826356 w 5635465"/>
                  <a:gd name="connsiteY645" fmla="*/ 2719425 h 3430792"/>
                  <a:gd name="connsiteX646" fmla="*/ 4825536 w 5635465"/>
                  <a:gd name="connsiteY646" fmla="*/ 2719458 h 3430792"/>
                  <a:gd name="connsiteX647" fmla="*/ 4763612 w 5635465"/>
                  <a:gd name="connsiteY647" fmla="*/ 2724654 h 3430792"/>
                  <a:gd name="connsiteX648" fmla="*/ 4756099 w 5635465"/>
                  <a:gd name="connsiteY648" fmla="*/ 2728687 h 3430792"/>
                  <a:gd name="connsiteX649" fmla="*/ 4708347 w 5635465"/>
                  <a:gd name="connsiteY649" fmla="*/ 2783010 h 3430792"/>
                  <a:gd name="connsiteX650" fmla="*/ 4704181 w 5635465"/>
                  <a:gd name="connsiteY650" fmla="*/ 2786157 h 3430792"/>
                  <a:gd name="connsiteX651" fmla="*/ 4628560 w 5635465"/>
                  <a:gd name="connsiteY651" fmla="*/ 2820335 h 3430792"/>
                  <a:gd name="connsiteX652" fmla="*/ 4624196 w 5635465"/>
                  <a:gd name="connsiteY652" fmla="*/ 2823712 h 3430792"/>
                  <a:gd name="connsiteX653" fmla="*/ 4534566 w 5635465"/>
                  <a:gd name="connsiteY653" fmla="*/ 2930047 h 3430792"/>
                  <a:gd name="connsiteX654" fmla="*/ 4533877 w 5635465"/>
                  <a:gd name="connsiteY654" fmla="*/ 2930801 h 3430792"/>
                  <a:gd name="connsiteX655" fmla="*/ 4460732 w 5635465"/>
                  <a:gd name="connsiteY655" fmla="*/ 3005910 h 3430792"/>
                  <a:gd name="connsiteX656" fmla="*/ 4510387 w 5635465"/>
                  <a:gd name="connsiteY656" fmla="*/ 2994091 h 3430792"/>
                  <a:gd name="connsiteX657" fmla="*/ 4516078 w 5635465"/>
                  <a:gd name="connsiteY657" fmla="*/ 2990681 h 3430792"/>
                  <a:gd name="connsiteX658" fmla="*/ 4615436 w 5635465"/>
                  <a:gd name="connsiteY658" fmla="*/ 2885919 h 3430792"/>
                  <a:gd name="connsiteX659" fmla="*/ 4618750 w 5635465"/>
                  <a:gd name="connsiteY659" fmla="*/ 2883395 h 3430792"/>
                  <a:gd name="connsiteX660" fmla="*/ 4748324 w 5635465"/>
                  <a:gd name="connsiteY660" fmla="*/ 2816794 h 3430792"/>
                  <a:gd name="connsiteX661" fmla="*/ 4752129 w 5635465"/>
                  <a:gd name="connsiteY661" fmla="*/ 2815679 h 3430792"/>
                  <a:gd name="connsiteX662" fmla="*/ 4842842 w 5635465"/>
                  <a:gd name="connsiteY662" fmla="*/ 2807795 h 3430792"/>
                  <a:gd name="connsiteX663" fmla="*/ 4849929 w 5635465"/>
                  <a:gd name="connsiteY663" fmla="*/ 2809893 h 3430792"/>
                  <a:gd name="connsiteX664" fmla="*/ 4884688 w 5635465"/>
                  <a:gd name="connsiteY664" fmla="*/ 2835448 h 3430792"/>
                  <a:gd name="connsiteX665" fmla="*/ 4885853 w 5635465"/>
                  <a:gd name="connsiteY665" fmla="*/ 2862889 h 3430792"/>
                  <a:gd name="connsiteX666" fmla="*/ 4849338 w 5635465"/>
                  <a:gd name="connsiteY666" fmla="*/ 2897066 h 3430792"/>
                  <a:gd name="connsiteX667" fmla="*/ 4844663 w 5635465"/>
                  <a:gd name="connsiteY667" fmla="*/ 2915048 h 3430792"/>
                  <a:gd name="connsiteX668" fmla="*/ 4862527 w 5635465"/>
                  <a:gd name="connsiteY668" fmla="*/ 2991108 h 3430792"/>
                  <a:gd name="connsiteX669" fmla="*/ 4862986 w 5635465"/>
                  <a:gd name="connsiteY669" fmla="*/ 2992747 h 3430792"/>
                  <a:gd name="connsiteX670" fmla="*/ 4881293 w 5635465"/>
                  <a:gd name="connsiteY670" fmla="*/ 3048414 h 3430792"/>
                  <a:gd name="connsiteX671" fmla="*/ 4888428 w 5635465"/>
                  <a:gd name="connsiteY671" fmla="*/ 3057299 h 3430792"/>
                  <a:gd name="connsiteX672" fmla="*/ 4963427 w 5635465"/>
                  <a:gd name="connsiteY672" fmla="*/ 3094050 h 3430792"/>
                  <a:gd name="connsiteX673" fmla="*/ 4968922 w 5635465"/>
                  <a:gd name="connsiteY673" fmla="*/ 3095050 h 3430792"/>
                  <a:gd name="connsiteX674" fmla="*/ 5066705 w 5635465"/>
                  <a:gd name="connsiteY674" fmla="*/ 3084706 h 3430792"/>
                  <a:gd name="connsiteX675" fmla="*/ 5075103 w 5635465"/>
                  <a:gd name="connsiteY675" fmla="*/ 3079281 h 3430792"/>
                  <a:gd name="connsiteX676" fmla="*/ 5136060 w 5635465"/>
                  <a:gd name="connsiteY676" fmla="*/ 2990550 h 3430792"/>
                  <a:gd name="connsiteX677" fmla="*/ 5140030 w 5635465"/>
                  <a:gd name="connsiteY677" fmla="*/ 3042529 h 3430792"/>
                  <a:gd name="connsiteX678" fmla="*/ 5146034 w 5635465"/>
                  <a:gd name="connsiteY678" fmla="*/ 3054873 h 3430792"/>
                  <a:gd name="connsiteX679" fmla="*/ 5160666 w 5635465"/>
                  <a:gd name="connsiteY679" fmla="*/ 3066396 h 3430792"/>
                  <a:gd name="connsiteX680" fmla="*/ 5159977 w 5635465"/>
                  <a:gd name="connsiteY680" fmla="*/ 3094804 h 3430792"/>
                  <a:gd name="connsiteX681" fmla="*/ 5102809 w 5635465"/>
                  <a:gd name="connsiteY681" fmla="*/ 3133686 h 3430792"/>
                  <a:gd name="connsiteX682" fmla="*/ 5100316 w 5635465"/>
                  <a:gd name="connsiteY682" fmla="*/ 3134965 h 3430792"/>
                  <a:gd name="connsiteX683" fmla="*/ 4962098 w 5635465"/>
                  <a:gd name="connsiteY683" fmla="*/ 3184600 h 3430792"/>
                  <a:gd name="connsiteX684" fmla="*/ 4960933 w 5635465"/>
                  <a:gd name="connsiteY684" fmla="*/ 3185108 h 3430792"/>
                  <a:gd name="connsiteX685" fmla="*/ 4898435 w 5635465"/>
                  <a:gd name="connsiteY685" fmla="*/ 3216351 h 3430792"/>
                  <a:gd name="connsiteX686" fmla="*/ 4896089 w 5635465"/>
                  <a:gd name="connsiteY686" fmla="*/ 3217908 h 3430792"/>
                  <a:gd name="connsiteX687" fmla="*/ 4829654 w 5635465"/>
                  <a:gd name="connsiteY687" fmla="*/ 3273969 h 3430792"/>
                  <a:gd name="connsiteX688" fmla="*/ 4821632 w 5635465"/>
                  <a:gd name="connsiteY688" fmla="*/ 3276559 h 3430792"/>
                  <a:gd name="connsiteX689" fmla="*/ 4788759 w 5635465"/>
                  <a:gd name="connsiteY689" fmla="*/ 3272756 h 3430792"/>
                  <a:gd name="connsiteX690" fmla="*/ 4777276 w 5635465"/>
                  <a:gd name="connsiteY690" fmla="*/ 3257184 h 3430792"/>
                  <a:gd name="connsiteX691" fmla="*/ 4775800 w 5635465"/>
                  <a:gd name="connsiteY691" fmla="*/ 3212368 h 3430792"/>
                  <a:gd name="connsiteX692" fmla="*/ 4782952 w 5635465"/>
                  <a:gd name="connsiteY692" fmla="*/ 3196943 h 3430792"/>
                  <a:gd name="connsiteX693" fmla="*/ 4833115 w 5635465"/>
                  <a:gd name="connsiteY693" fmla="*/ 3165798 h 3430792"/>
                  <a:gd name="connsiteX694" fmla="*/ 4827390 w 5635465"/>
                  <a:gd name="connsiteY694" fmla="*/ 3134751 h 3430792"/>
                  <a:gd name="connsiteX695" fmla="*/ 4785183 w 5635465"/>
                  <a:gd name="connsiteY695" fmla="*/ 3135915 h 3430792"/>
                  <a:gd name="connsiteX696" fmla="*/ 4784117 w 5635465"/>
                  <a:gd name="connsiteY696" fmla="*/ 3135997 h 3430792"/>
                  <a:gd name="connsiteX697" fmla="*/ 4718879 w 5635465"/>
                  <a:gd name="connsiteY697" fmla="*/ 3144964 h 3430792"/>
                  <a:gd name="connsiteX698" fmla="*/ 4709315 w 5635465"/>
                  <a:gd name="connsiteY698" fmla="*/ 3141095 h 3430792"/>
                  <a:gd name="connsiteX699" fmla="*/ 1688688 w 5635465"/>
                  <a:gd name="connsiteY699" fmla="*/ 829434 h 3430792"/>
                  <a:gd name="connsiteX700" fmla="*/ 1694758 w 5635465"/>
                  <a:gd name="connsiteY700" fmla="*/ 857563 h 3430792"/>
                  <a:gd name="connsiteX701" fmla="*/ 1681274 w 5635465"/>
                  <a:gd name="connsiteY701" fmla="*/ 873397 h 3430792"/>
                  <a:gd name="connsiteX702" fmla="*/ 1818410 w 5635465"/>
                  <a:gd name="connsiteY702" fmla="*/ 850137 h 3430792"/>
                  <a:gd name="connsiteX703" fmla="*/ 1824216 w 5635465"/>
                  <a:gd name="connsiteY703" fmla="*/ 850908 h 3430792"/>
                  <a:gd name="connsiteX704" fmla="*/ 1906186 w 5635465"/>
                  <a:gd name="connsiteY704" fmla="*/ 887986 h 3430792"/>
                  <a:gd name="connsiteX705" fmla="*/ 1915586 w 5635465"/>
                  <a:gd name="connsiteY705" fmla="*/ 887429 h 3430792"/>
                  <a:gd name="connsiteX706" fmla="*/ 1977510 w 5635465"/>
                  <a:gd name="connsiteY706" fmla="*/ 850973 h 3430792"/>
                  <a:gd name="connsiteX707" fmla="*/ 1987024 w 5635465"/>
                  <a:gd name="connsiteY707" fmla="*/ 850481 h 3430792"/>
                  <a:gd name="connsiteX708" fmla="*/ 2038729 w 5635465"/>
                  <a:gd name="connsiteY708" fmla="*/ 874676 h 3430792"/>
                  <a:gd name="connsiteX709" fmla="*/ 2044076 w 5635465"/>
                  <a:gd name="connsiteY709" fmla="*/ 879512 h 3430792"/>
                  <a:gd name="connsiteX710" fmla="*/ 2086611 w 5635465"/>
                  <a:gd name="connsiteY710" fmla="*/ 944769 h 3430792"/>
                  <a:gd name="connsiteX711" fmla="*/ 2104377 w 5635465"/>
                  <a:gd name="connsiteY711" fmla="*/ 946752 h 3430792"/>
                  <a:gd name="connsiteX712" fmla="*/ 2117992 w 5635465"/>
                  <a:gd name="connsiteY712" fmla="*/ 931966 h 3430792"/>
                  <a:gd name="connsiteX713" fmla="*/ 2120174 w 5635465"/>
                  <a:gd name="connsiteY713" fmla="*/ 910017 h 3430792"/>
                  <a:gd name="connsiteX714" fmla="*/ 2092484 w 5635465"/>
                  <a:gd name="connsiteY714" fmla="*/ 859497 h 3430792"/>
                  <a:gd name="connsiteX715" fmla="*/ 2100588 w 5635465"/>
                  <a:gd name="connsiteY715" fmla="*/ 833975 h 3430792"/>
                  <a:gd name="connsiteX716" fmla="*/ 2134051 w 5635465"/>
                  <a:gd name="connsiteY716" fmla="*/ 826336 h 3430792"/>
                  <a:gd name="connsiteX717" fmla="*/ 2138119 w 5635465"/>
                  <a:gd name="connsiteY717" fmla="*/ 826270 h 3430792"/>
                  <a:gd name="connsiteX718" fmla="*/ 2199141 w 5635465"/>
                  <a:gd name="connsiteY718" fmla="*/ 838204 h 3430792"/>
                  <a:gd name="connsiteX719" fmla="*/ 2201569 w 5635465"/>
                  <a:gd name="connsiteY719" fmla="*/ 839007 h 3430792"/>
                  <a:gd name="connsiteX720" fmla="*/ 2267496 w 5635465"/>
                  <a:gd name="connsiteY720" fmla="*/ 870070 h 3430792"/>
                  <a:gd name="connsiteX721" fmla="*/ 2273894 w 5635465"/>
                  <a:gd name="connsiteY721" fmla="*/ 876774 h 3430792"/>
                  <a:gd name="connsiteX722" fmla="*/ 2310245 w 5635465"/>
                  <a:gd name="connsiteY722" fmla="*/ 952211 h 3430792"/>
                  <a:gd name="connsiteX723" fmla="*/ 2310966 w 5635465"/>
                  <a:gd name="connsiteY723" fmla="*/ 953948 h 3430792"/>
                  <a:gd name="connsiteX724" fmla="*/ 2328928 w 5635465"/>
                  <a:gd name="connsiteY724" fmla="*/ 1003715 h 3430792"/>
                  <a:gd name="connsiteX725" fmla="*/ 2336737 w 5635465"/>
                  <a:gd name="connsiteY725" fmla="*/ 1012452 h 3430792"/>
                  <a:gd name="connsiteX726" fmla="*/ 2439277 w 5635465"/>
                  <a:gd name="connsiteY726" fmla="*/ 1052268 h 3430792"/>
                  <a:gd name="connsiteX727" fmla="*/ 2542128 w 5635465"/>
                  <a:gd name="connsiteY727" fmla="*/ 1087314 h 3430792"/>
                  <a:gd name="connsiteX728" fmla="*/ 2551167 w 5635465"/>
                  <a:gd name="connsiteY728" fmla="*/ 1107001 h 3430792"/>
                  <a:gd name="connsiteX729" fmla="*/ 2549494 w 5635465"/>
                  <a:gd name="connsiteY729" fmla="*/ 1115820 h 3430792"/>
                  <a:gd name="connsiteX730" fmla="*/ 2537749 w 5635465"/>
                  <a:gd name="connsiteY730" fmla="*/ 1128245 h 3430792"/>
                  <a:gd name="connsiteX731" fmla="*/ 2441573 w 5635465"/>
                  <a:gd name="connsiteY731" fmla="*/ 1133343 h 3430792"/>
                  <a:gd name="connsiteX732" fmla="*/ 2470017 w 5635465"/>
                  <a:gd name="connsiteY732" fmla="*/ 1155456 h 3430792"/>
                  <a:gd name="connsiteX733" fmla="*/ 2473035 w 5635465"/>
                  <a:gd name="connsiteY733" fmla="*/ 1180175 h 3430792"/>
                  <a:gd name="connsiteX734" fmla="*/ 2466441 w 5635465"/>
                  <a:gd name="connsiteY734" fmla="*/ 1189994 h 3430792"/>
                  <a:gd name="connsiteX735" fmla="*/ 2455877 w 5635465"/>
                  <a:gd name="connsiteY735" fmla="*/ 1195551 h 3430792"/>
                  <a:gd name="connsiteX736" fmla="*/ 2345562 w 5635465"/>
                  <a:gd name="connsiteY736" fmla="*/ 1183716 h 3430792"/>
                  <a:gd name="connsiteX737" fmla="*/ 2344643 w 5635465"/>
                  <a:gd name="connsiteY737" fmla="*/ 1183569 h 3430792"/>
                  <a:gd name="connsiteX738" fmla="*/ 2236083 w 5635465"/>
                  <a:gd name="connsiteY738" fmla="*/ 1161554 h 3430792"/>
                  <a:gd name="connsiteX739" fmla="*/ 2233573 w 5635465"/>
                  <a:gd name="connsiteY739" fmla="*/ 1161374 h 3430792"/>
                  <a:gd name="connsiteX740" fmla="*/ 2162184 w 5635465"/>
                  <a:gd name="connsiteY740" fmla="*/ 1165439 h 3430792"/>
                  <a:gd name="connsiteX741" fmla="*/ 2160494 w 5635465"/>
                  <a:gd name="connsiteY741" fmla="*/ 1165685 h 3430792"/>
                  <a:gd name="connsiteX742" fmla="*/ 2042633 w 5635465"/>
                  <a:gd name="connsiteY742" fmla="*/ 1193256 h 3430792"/>
                  <a:gd name="connsiteX743" fmla="*/ 2041140 w 5635465"/>
                  <a:gd name="connsiteY743" fmla="*/ 1193486 h 3430792"/>
                  <a:gd name="connsiteX744" fmla="*/ 1881105 w 5635465"/>
                  <a:gd name="connsiteY744" fmla="*/ 1206009 h 3430792"/>
                  <a:gd name="connsiteX745" fmla="*/ 1771413 w 5635465"/>
                  <a:gd name="connsiteY745" fmla="*/ 1214025 h 3430792"/>
                  <a:gd name="connsiteX746" fmla="*/ 1762374 w 5635465"/>
                  <a:gd name="connsiteY746" fmla="*/ 1209993 h 3430792"/>
                  <a:gd name="connsiteX747" fmla="*/ 1734356 w 5635465"/>
                  <a:gd name="connsiteY747" fmla="*/ 1178159 h 3430792"/>
                  <a:gd name="connsiteX748" fmla="*/ 1728484 w 5635465"/>
                  <a:gd name="connsiteY748" fmla="*/ 1174405 h 3430792"/>
                  <a:gd name="connsiteX749" fmla="*/ 1646481 w 5635465"/>
                  <a:gd name="connsiteY749" fmla="*/ 1153391 h 3430792"/>
                  <a:gd name="connsiteX750" fmla="*/ 1642561 w 5635465"/>
                  <a:gd name="connsiteY750" fmla="*/ 1153194 h 3430792"/>
                  <a:gd name="connsiteX751" fmla="*/ 1593842 w 5635465"/>
                  <a:gd name="connsiteY751" fmla="*/ 1160603 h 3430792"/>
                  <a:gd name="connsiteX752" fmla="*/ 1585623 w 5635465"/>
                  <a:gd name="connsiteY752" fmla="*/ 1158194 h 3430792"/>
                  <a:gd name="connsiteX753" fmla="*/ 1509001 w 5635465"/>
                  <a:gd name="connsiteY753" fmla="*/ 1095592 h 3430792"/>
                  <a:gd name="connsiteX754" fmla="*/ 1552652 w 5635465"/>
                  <a:gd name="connsiteY754" fmla="*/ 1087216 h 3430792"/>
                  <a:gd name="connsiteX755" fmla="*/ 1650517 w 5635465"/>
                  <a:gd name="connsiteY755" fmla="*/ 1073365 h 3430792"/>
                  <a:gd name="connsiteX756" fmla="*/ 1652337 w 5635465"/>
                  <a:gd name="connsiteY756" fmla="*/ 1073283 h 3430792"/>
                  <a:gd name="connsiteX757" fmla="*/ 1739868 w 5635465"/>
                  <a:gd name="connsiteY757" fmla="*/ 1077381 h 3430792"/>
                  <a:gd name="connsiteX758" fmla="*/ 1742116 w 5635465"/>
                  <a:gd name="connsiteY758" fmla="*/ 1077217 h 3430792"/>
                  <a:gd name="connsiteX759" fmla="*/ 1823691 w 5635465"/>
                  <a:gd name="connsiteY759" fmla="*/ 1062054 h 3430792"/>
                  <a:gd name="connsiteX760" fmla="*/ 1700565 w 5635465"/>
                  <a:gd name="connsiteY760" fmla="*/ 1044023 h 3430792"/>
                  <a:gd name="connsiteX761" fmla="*/ 1698744 w 5635465"/>
                  <a:gd name="connsiteY761" fmla="*/ 1043924 h 3430792"/>
                  <a:gd name="connsiteX762" fmla="*/ 1564134 w 5635465"/>
                  <a:gd name="connsiteY762" fmla="*/ 1049481 h 3430792"/>
                  <a:gd name="connsiteX763" fmla="*/ 1478392 w 5635465"/>
                  <a:gd name="connsiteY763" fmla="*/ 1048137 h 3430792"/>
                  <a:gd name="connsiteX764" fmla="*/ 1471387 w 5635465"/>
                  <a:gd name="connsiteY764" fmla="*/ 1045252 h 3430792"/>
                  <a:gd name="connsiteX765" fmla="*/ 1440105 w 5635465"/>
                  <a:gd name="connsiteY765" fmla="*/ 1017336 h 3430792"/>
                  <a:gd name="connsiteX766" fmla="*/ 1587116 w 5635465"/>
                  <a:gd name="connsiteY766" fmla="*/ 985192 h 3430792"/>
                  <a:gd name="connsiteX767" fmla="*/ 1491679 w 5635465"/>
                  <a:gd name="connsiteY767" fmla="*/ 986568 h 3430792"/>
                  <a:gd name="connsiteX768" fmla="*/ 1489628 w 5635465"/>
                  <a:gd name="connsiteY768" fmla="*/ 986388 h 3430792"/>
                  <a:gd name="connsiteX769" fmla="*/ 1404427 w 5635465"/>
                  <a:gd name="connsiteY769" fmla="*/ 969455 h 3430792"/>
                  <a:gd name="connsiteX770" fmla="*/ 1397898 w 5635465"/>
                  <a:gd name="connsiteY770" fmla="*/ 941179 h 3430792"/>
                  <a:gd name="connsiteX771" fmla="*/ 1429886 w 5635465"/>
                  <a:gd name="connsiteY771" fmla="*/ 903936 h 3430792"/>
                  <a:gd name="connsiteX772" fmla="*/ 1432117 w 5635465"/>
                  <a:gd name="connsiteY772" fmla="*/ 901854 h 3430792"/>
                  <a:gd name="connsiteX773" fmla="*/ 1475259 w 5635465"/>
                  <a:gd name="connsiteY773" fmla="*/ 870365 h 3430792"/>
                  <a:gd name="connsiteX774" fmla="*/ 1478654 w 5635465"/>
                  <a:gd name="connsiteY774" fmla="*/ 868677 h 3430792"/>
                  <a:gd name="connsiteX775" fmla="*/ 1644234 w 5635465"/>
                  <a:gd name="connsiteY775" fmla="*/ 819664 h 3430792"/>
                  <a:gd name="connsiteX776" fmla="*/ 1649467 w 5635465"/>
                  <a:gd name="connsiteY776" fmla="*/ 819549 h 3430792"/>
                  <a:gd name="connsiteX777" fmla="*/ 1688721 w 5635465"/>
                  <a:gd name="connsiteY777" fmla="*/ 829434 h 3430792"/>
                  <a:gd name="connsiteX778" fmla="*/ 2309178 w 5635465"/>
                  <a:gd name="connsiteY778" fmla="*/ 830139 h 3430792"/>
                  <a:gd name="connsiteX779" fmla="*/ 2279815 w 5635465"/>
                  <a:gd name="connsiteY779" fmla="*/ 859169 h 3430792"/>
                  <a:gd name="connsiteX780" fmla="*/ 2267086 w 5635465"/>
                  <a:gd name="connsiteY780" fmla="*/ 861153 h 3430792"/>
                  <a:gd name="connsiteX781" fmla="*/ 2172830 w 5635465"/>
                  <a:gd name="connsiteY781" fmla="*/ 807714 h 3430792"/>
                  <a:gd name="connsiteX782" fmla="*/ 2193597 w 5635465"/>
                  <a:gd name="connsiteY782" fmla="*/ 796338 h 3430792"/>
                  <a:gd name="connsiteX783" fmla="*/ 2198190 w 5635465"/>
                  <a:gd name="connsiteY783" fmla="*/ 795060 h 3430792"/>
                  <a:gd name="connsiteX784" fmla="*/ 2278831 w 5635465"/>
                  <a:gd name="connsiteY784" fmla="*/ 792404 h 3430792"/>
                  <a:gd name="connsiteX785" fmla="*/ 2282686 w 5635465"/>
                  <a:gd name="connsiteY785" fmla="*/ 793043 h 3430792"/>
                  <a:gd name="connsiteX786" fmla="*/ 2305044 w 5635465"/>
                  <a:gd name="connsiteY786" fmla="*/ 801469 h 3430792"/>
                  <a:gd name="connsiteX787" fmla="*/ 2309178 w 5635465"/>
                  <a:gd name="connsiteY787" fmla="*/ 830122 h 3430792"/>
                  <a:gd name="connsiteX788" fmla="*/ 4125291 w 5635465"/>
                  <a:gd name="connsiteY788" fmla="*/ 837073 h 3430792"/>
                  <a:gd name="connsiteX789" fmla="*/ 4132181 w 5635465"/>
                  <a:gd name="connsiteY789" fmla="*/ 859431 h 3430792"/>
                  <a:gd name="connsiteX790" fmla="*/ 4063269 w 5635465"/>
                  <a:gd name="connsiteY790" fmla="*/ 856628 h 3430792"/>
                  <a:gd name="connsiteX791" fmla="*/ 3995242 w 5635465"/>
                  <a:gd name="connsiteY791" fmla="*/ 855251 h 3430792"/>
                  <a:gd name="connsiteX792" fmla="*/ 3993470 w 5635465"/>
                  <a:gd name="connsiteY792" fmla="*/ 855383 h 3430792"/>
                  <a:gd name="connsiteX793" fmla="*/ 3925444 w 5635465"/>
                  <a:gd name="connsiteY793" fmla="*/ 866414 h 3430792"/>
                  <a:gd name="connsiteX794" fmla="*/ 3907072 w 5635465"/>
                  <a:gd name="connsiteY794" fmla="*/ 862218 h 3430792"/>
                  <a:gd name="connsiteX795" fmla="*/ 3835863 w 5635465"/>
                  <a:gd name="connsiteY795" fmla="*/ 817500 h 3430792"/>
                  <a:gd name="connsiteX796" fmla="*/ 3838159 w 5635465"/>
                  <a:gd name="connsiteY796" fmla="*/ 788159 h 3430792"/>
                  <a:gd name="connsiteX797" fmla="*/ 3869195 w 5635465"/>
                  <a:gd name="connsiteY797" fmla="*/ 782766 h 3430792"/>
                  <a:gd name="connsiteX798" fmla="*/ 3871443 w 5635465"/>
                  <a:gd name="connsiteY798" fmla="*/ 782635 h 3430792"/>
                  <a:gd name="connsiteX799" fmla="*/ 4013335 w 5635465"/>
                  <a:gd name="connsiteY799" fmla="*/ 790863 h 3430792"/>
                  <a:gd name="connsiteX800" fmla="*/ 4016649 w 5635465"/>
                  <a:gd name="connsiteY800" fmla="*/ 791634 h 3430792"/>
                  <a:gd name="connsiteX801" fmla="*/ 4125291 w 5635465"/>
                  <a:gd name="connsiteY801" fmla="*/ 837073 h 3430792"/>
                  <a:gd name="connsiteX802" fmla="*/ 3485133 w 5635465"/>
                  <a:gd name="connsiteY802" fmla="*/ 845023 h 3430792"/>
                  <a:gd name="connsiteX803" fmla="*/ 3515382 w 5635465"/>
                  <a:gd name="connsiteY803" fmla="*/ 875135 h 3430792"/>
                  <a:gd name="connsiteX804" fmla="*/ 3531244 w 5635465"/>
                  <a:gd name="connsiteY804" fmla="*/ 874627 h 3430792"/>
                  <a:gd name="connsiteX805" fmla="*/ 3580505 w 5635465"/>
                  <a:gd name="connsiteY805" fmla="*/ 820451 h 3430792"/>
                  <a:gd name="connsiteX806" fmla="*/ 3586673 w 5635465"/>
                  <a:gd name="connsiteY806" fmla="*/ 816779 h 3430792"/>
                  <a:gd name="connsiteX807" fmla="*/ 3739441 w 5635465"/>
                  <a:gd name="connsiteY807" fmla="*/ 784913 h 3430792"/>
                  <a:gd name="connsiteX808" fmla="*/ 3747922 w 5635465"/>
                  <a:gd name="connsiteY808" fmla="*/ 787011 h 3430792"/>
                  <a:gd name="connsiteX809" fmla="*/ 3846394 w 5635465"/>
                  <a:gd name="connsiteY809" fmla="*/ 863152 h 3430792"/>
                  <a:gd name="connsiteX810" fmla="*/ 3852233 w 5635465"/>
                  <a:gd name="connsiteY810" fmla="*/ 880741 h 3430792"/>
                  <a:gd name="connsiteX811" fmla="*/ 3849051 w 5635465"/>
                  <a:gd name="connsiteY811" fmla="*/ 899182 h 3430792"/>
                  <a:gd name="connsiteX812" fmla="*/ 3863175 w 5635465"/>
                  <a:gd name="connsiteY812" fmla="*/ 918918 h 3430792"/>
                  <a:gd name="connsiteX813" fmla="*/ 3969800 w 5635465"/>
                  <a:gd name="connsiteY813" fmla="*/ 898871 h 3430792"/>
                  <a:gd name="connsiteX814" fmla="*/ 3972834 w 5635465"/>
                  <a:gd name="connsiteY814" fmla="*/ 897789 h 3430792"/>
                  <a:gd name="connsiteX815" fmla="*/ 4027377 w 5635465"/>
                  <a:gd name="connsiteY815" fmla="*/ 868431 h 3430792"/>
                  <a:gd name="connsiteX816" fmla="*/ 4035021 w 5635465"/>
                  <a:gd name="connsiteY816" fmla="*/ 867578 h 3430792"/>
                  <a:gd name="connsiteX817" fmla="*/ 4172829 w 5635465"/>
                  <a:gd name="connsiteY817" fmla="*/ 908149 h 3430792"/>
                  <a:gd name="connsiteX818" fmla="*/ 4174158 w 5635465"/>
                  <a:gd name="connsiteY818" fmla="*/ 908640 h 3430792"/>
                  <a:gd name="connsiteX819" fmla="*/ 4254373 w 5635465"/>
                  <a:gd name="connsiteY819" fmla="*/ 944605 h 3430792"/>
                  <a:gd name="connsiteX820" fmla="*/ 4262476 w 5635465"/>
                  <a:gd name="connsiteY820" fmla="*/ 955997 h 3430792"/>
                  <a:gd name="connsiteX821" fmla="*/ 4264953 w 5635465"/>
                  <a:gd name="connsiteY821" fmla="*/ 968570 h 3430792"/>
                  <a:gd name="connsiteX822" fmla="*/ 4278650 w 5635465"/>
                  <a:gd name="connsiteY822" fmla="*/ 980749 h 3430792"/>
                  <a:gd name="connsiteX823" fmla="*/ 4382765 w 5635465"/>
                  <a:gd name="connsiteY823" fmla="*/ 964915 h 3430792"/>
                  <a:gd name="connsiteX824" fmla="*/ 4390852 w 5635465"/>
                  <a:gd name="connsiteY824" fmla="*/ 967226 h 3430792"/>
                  <a:gd name="connsiteX825" fmla="*/ 4451595 w 5635465"/>
                  <a:gd name="connsiteY825" fmla="*/ 1015648 h 3430792"/>
                  <a:gd name="connsiteX826" fmla="*/ 4456205 w 5635465"/>
                  <a:gd name="connsiteY826" fmla="*/ 1017861 h 3430792"/>
                  <a:gd name="connsiteX827" fmla="*/ 4605873 w 5635465"/>
                  <a:gd name="connsiteY827" fmla="*/ 1049121 h 3430792"/>
                  <a:gd name="connsiteX828" fmla="*/ 4609236 w 5635465"/>
                  <a:gd name="connsiteY828" fmla="*/ 1050465 h 3430792"/>
                  <a:gd name="connsiteX829" fmla="*/ 4660777 w 5635465"/>
                  <a:gd name="connsiteY829" fmla="*/ 1081823 h 3430792"/>
                  <a:gd name="connsiteX830" fmla="*/ 4664303 w 5635465"/>
                  <a:gd name="connsiteY830" fmla="*/ 1085019 h 3430792"/>
                  <a:gd name="connsiteX831" fmla="*/ 4706757 w 5635465"/>
                  <a:gd name="connsiteY831" fmla="*/ 1139654 h 3430792"/>
                  <a:gd name="connsiteX832" fmla="*/ 4701015 w 5635465"/>
                  <a:gd name="connsiteY832" fmla="*/ 1167045 h 3430792"/>
                  <a:gd name="connsiteX833" fmla="*/ 4651541 w 5635465"/>
                  <a:gd name="connsiteY833" fmla="*/ 1183569 h 3430792"/>
                  <a:gd name="connsiteX834" fmla="*/ 4651394 w 5635465"/>
                  <a:gd name="connsiteY834" fmla="*/ 1215140 h 3430792"/>
                  <a:gd name="connsiteX835" fmla="*/ 4756148 w 5635465"/>
                  <a:gd name="connsiteY835" fmla="*/ 1251825 h 3430792"/>
                  <a:gd name="connsiteX836" fmla="*/ 4757707 w 5635465"/>
                  <a:gd name="connsiteY836" fmla="*/ 1252235 h 3430792"/>
                  <a:gd name="connsiteX837" fmla="*/ 4855211 w 5635465"/>
                  <a:gd name="connsiteY837" fmla="*/ 1269758 h 3430792"/>
                  <a:gd name="connsiteX838" fmla="*/ 4860329 w 5635465"/>
                  <a:gd name="connsiteY838" fmla="*/ 1272217 h 3430792"/>
                  <a:gd name="connsiteX839" fmla="*/ 4946924 w 5635465"/>
                  <a:gd name="connsiteY839" fmla="*/ 1344654 h 3430792"/>
                  <a:gd name="connsiteX840" fmla="*/ 4953371 w 5635465"/>
                  <a:gd name="connsiteY840" fmla="*/ 1347260 h 3430792"/>
                  <a:gd name="connsiteX841" fmla="*/ 5031994 w 5635465"/>
                  <a:gd name="connsiteY841" fmla="*/ 1350522 h 3430792"/>
                  <a:gd name="connsiteX842" fmla="*/ 5043067 w 5635465"/>
                  <a:gd name="connsiteY842" fmla="*/ 1373618 h 3430792"/>
                  <a:gd name="connsiteX843" fmla="*/ 5031748 w 5635465"/>
                  <a:gd name="connsiteY843" fmla="*/ 1405747 h 3430792"/>
                  <a:gd name="connsiteX844" fmla="*/ 5027237 w 5635465"/>
                  <a:gd name="connsiteY844" fmla="*/ 1412599 h 3430792"/>
                  <a:gd name="connsiteX845" fmla="*/ 4922975 w 5635465"/>
                  <a:gd name="connsiteY845" fmla="*/ 1501919 h 3430792"/>
                  <a:gd name="connsiteX846" fmla="*/ 4911738 w 5635465"/>
                  <a:gd name="connsiteY846" fmla="*/ 1503673 h 3430792"/>
                  <a:gd name="connsiteX847" fmla="*/ 4840808 w 5635465"/>
                  <a:gd name="connsiteY847" fmla="*/ 1470676 h 3430792"/>
                  <a:gd name="connsiteX848" fmla="*/ 4838512 w 5635465"/>
                  <a:gd name="connsiteY848" fmla="*/ 1469250 h 3430792"/>
                  <a:gd name="connsiteX849" fmla="*/ 4742172 w 5635465"/>
                  <a:gd name="connsiteY849" fmla="*/ 1393322 h 3430792"/>
                  <a:gd name="connsiteX850" fmla="*/ 4734298 w 5635465"/>
                  <a:gd name="connsiteY850" fmla="*/ 1391027 h 3430792"/>
                  <a:gd name="connsiteX851" fmla="*/ 4665205 w 5635465"/>
                  <a:gd name="connsiteY851" fmla="*/ 1400370 h 3430792"/>
                  <a:gd name="connsiteX852" fmla="*/ 4654117 w 5635465"/>
                  <a:gd name="connsiteY852" fmla="*/ 1413599 h 3430792"/>
                  <a:gd name="connsiteX853" fmla="*/ 4650639 w 5635465"/>
                  <a:gd name="connsiteY853" fmla="*/ 1437531 h 3430792"/>
                  <a:gd name="connsiteX854" fmla="*/ 4656954 w 5635465"/>
                  <a:gd name="connsiteY854" fmla="*/ 1454841 h 3430792"/>
                  <a:gd name="connsiteX855" fmla="*/ 4714564 w 5635465"/>
                  <a:gd name="connsiteY855" fmla="*/ 1495936 h 3430792"/>
                  <a:gd name="connsiteX856" fmla="*/ 4716664 w 5635465"/>
                  <a:gd name="connsiteY856" fmla="*/ 1497116 h 3430792"/>
                  <a:gd name="connsiteX857" fmla="*/ 4801193 w 5635465"/>
                  <a:gd name="connsiteY857" fmla="*/ 1533654 h 3430792"/>
                  <a:gd name="connsiteX858" fmla="*/ 4804310 w 5635465"/>
                  <a:gd name="connsiteY858" fmla="*/ 1535671 h 3430792"/>
                  <a:gd name="connsiteX859" fmla="*/ 4826077 w 5635465"/>
                  <a:gd name="connsiteY859" fmla="*/ 1554931 h 3430792"/>
                  <a:gd name="connsiteX860" fmla="*/ 4829490 w 5635465"/>
                  <a:gd name="connsiteY860" fmla="*/ 1559423 h 3430792"/>
                  <a:gd name="connsiteX861" fmla="*/ 4865660 w 5635465"/>
                  <a:gd name="connsiteY861" fmla="*/ 1630335 h 3430792"/>
                  <a:gd name="connsiteX862" fmla="*/ 4866660 w 5635465"/>
                  <a:gd name="connsiteY862" fmla="*/ 1645973 h 3430792"/>
                  <a:gd name="connsiteX863" fmla="*/ 4852963 w 5635465"/>
                  <a:gd name="connsiteY863" fmla="*/ 1685773 h 3430792"/>
                  <a:gd name="connsiteX864" fmla="*/ 4838790 w 5635465"/>
                  <a:gd name="connsiteY864" fmla="*/ 1695100 h 3430792"/>
                  <a:gd name="connsiteX865" fmla="*/ 4768992 w 5635465"/>
                  <a:gd name="connsiteY865" fmla="*/ 1675692 h 3430792"/>
                  <a:gd name="connsiteX866" fmla="*/ 4767844 w 5635465"/>
                  <a:gd name="connsiteY866" fmla="*/ 1675298 h 3430792"/>
                  <a:gd name="connsiteX867" fmla="*/ 4607612 w 5635465"/>
                  <a:gd name="connsiteY867" fmla="*/ 1609845 h 3430792"/>
                  <a:gd name="connsiteX868" fmla="*/ 4697193 w 5635465"/>
                  <a:gd name="connsiteY868" fmla="*/ 1681117 h 3430792"/>
                  <a:gd name="connsiteX869" fmla="*/ 4760495 w 5635465"/>
                  <a:gd name="connsiteY869" fmla="*/ 1727606 h 3430792"/>
                  <a:gd name="connsiteX870" fmla="*/ 4765531 w 5635465"/>
                  <a:gd name="connsiteY870" fmla="*/ 1734425 h 3430792"/>
                  <a:gd name="connsiteX871" fmla="*/ 4775291 w 5635465"/>
                  <a:gd name="connsiteY871" fmla="*/ 1759373 h 3430792"/>
                  <a:gd name="connsiteX872" fmla="*/ 4601444 w 5635465"/>
                  <a:gd name="connsiteY872" fmla="*/ 1725966 h 3430792"/>
                  <a:gd name="connsiteX873" fmla="*/ 4600001 w 5635465"/>
                  <a:gd name="connsiteY873" fmla="*/ 1725573 h 3430792"/>
                  <a:gd name="connsiteX874" fmla="*/ 4465899 w 5635465"/>
                  <a:gd name="connsiteY874" fmla="*/ 1678560 h 3430792"/>
                  <a:gd name="connsiteX875" fmla="*/ 4464505 w 5635465"/>
                  <a:gd name="connsiteY875" fmla="*/ 1677954 h 3430792"/>
                  <a:gd name="connsiteX876" fmla="*/ 4387096 w 5635465"/>
                  <a:gd name="connsiteY876" fmla="*/ 1637777 h 3430792"/>
                  <a:gd name="connsiteX877" fmla="*/ 4410061 w 5635465"/>
                  <a:gd name="connsiteY877" fmla="*/ 1614025 h 3430792"/>
                  <a:gd name="connsiteX878" fmla="*/ 4313590 w 5635465"/>
                  <a:gd name="connsiteY878" fmla="*/ 1572094 h 3430792"/>
                  <a:gd name="connsiteX879" fmla="*/ 4221713 w 5635465"/>
                  <a:gd name="connsiteY879" fmla="*/ 1531573 h 3430792"/>
                  <a:gd name="connsiteX880" fmla="*/ 4221713 w 5635465"/>
                  <a:gd name="connsiteY880" fmla="*/ 1556718 h 3430792"/>
                  <a:gd name="connsiteX881" fmla="*/ 4040779 w 5635465"/>
                  <a:gd name="connsiteY881" fmla="*/ 1569110 h 3430792"/>
                  <a:gd name="connsiteX882" fmla="*/ 4035333 w 5635465"/>
                  <a:gd name="connsiteY882" fmla="*/ 1567914 h 3430792"/>
                  <a:gd name="connsiteX883" fmla="*/ 4001426 w 5635465"/>
                  <a:gd name="connsiteY883" fmla="*/ 1549981 h 3430792"/>
                  <a:gd name="connsiteX884" fmla="*/ 3996685 w 5635465"/>
                  <a:gd name="connsiteY884" fmla="*/ 1524147 h 3430792"/>
                  <a:gd name="connsiteX885" fmla="*/ 4022735 w 5635465"/>
                  <a:gd name="connsiteY885" fmla="*/ 1485412 h 3430792"/>
                  <a:gd name="connsiteX886" fmla="*/ 4032134 w 5635465"/>
                  <a:gd name="connsiteY886" fmla="*/ 1479806 h 3430792"/>
                  <a:gd name="connsiteX887" fmla="*/ 4145894 w 5635465"/>
                  <a:gd name="connsiteY887" fmla="*/ 1478479 h 3430792"/>
                  <a:gd name="connsiteX888" fmla="*/ 4276829 w 5635465"/>
                  <a:gd name="connsiteY888" fmla="*/ 1468692 h 3430792"/>
                  <a:gd name="connsiteX889" fmla="*/ 4263001 w 5635465"/>
                  <a:gd name="connsiteY889" fmla="*/ 1449071 h 3430792"/>
                  <a:gd name="connsiteX890" fmla="*/ 4262033 w 5635465"/>
                  <a:gd name="connsiteY890" fmla="*/ 1428614 h 3430792"/>
                  <a:gd name="connsiteX891" fmla="*/ 4277961 w 5635465"/>
                  <a:gd name="connsiteY891" fmla="*/ 1399534 h 3430792"/>
                  <a:gd name="connsiteX892" fmla="*/ 4280717 w 5635465"/>
                  <a:gd name="connsiteY892" fmla="*/ 1395879 h 3430792"/>
                  <a:gd name="connsiteX893" fmla="*/ 4352435 w 5635465"/>
                  <a:gd name="connsiteY893" fmla="*/ 1326786 h 3430792"/>
                  <a:gd name="connsiteX894" fmla="*/ 4355568 w 5635465"/>
                  <a:gd name="connsiteY894" fmla="*/ 1304985 h 3430792"/>
                  <a:gd name="connsiteX895" fmla="*/ 4344446 w 5635465"/>
                  <a:gd name="connsiteY895" fmla="*/ 1282134 h 3430792"/>
                  <a:gd name="connsiteX896" fmla="*/ 4341969 w 5635465"/>
                  <a:gd name="connsiteY896" fmla="*/ 1278430 h 3430792"/>
                  <a:gd name="connsiteX897" fmla="*/ 4320070 w 5635465"/>
                  <a:gd name="connsiteY897" fmla="*/ 1254202 h 3430792"/>
                  <a:gd name="connsiteX898" fmla="*/ 4315772 w 5635465"/>
                  <a:gd name="connsiteY898" fmla="*/ 1251088 h 3430792"/>
                  <a:gd name="connsiteX899" fmla="*/ 4222598 w 5635465"/>
                  <a:gd name="connsiteY899" fmla="*/ 1211943 h 3430792"/>
                  <a:gd name="connsiteX900" fmla="*/ 4220761 w 5635465"/>
                  <a:gd name="connsiteY900" fmla="*/ 1211370 h 3430792"/>
                  <a:gd name="connsiteX901" fmla="*/ 4090778 w 5635465"/>
                  <a:gd name="connsiteY901" fmla="*/ 1183618 h 3430792"/>
                  <a:gd name="connsiteX902" fmla="*/ 4107854 w 5635465"/>
                  <a:gd name="connsiteY902" fmla="*/ 1174963 h 3430792"/>
                  <a:gd name="connsiteX903" fmla="*/ 4109609 w 5635465"/>
                  <a:gd name="connsiteY903" fmla="*/ 1145654 h 3430792"/>
                  <a:gd name="connsiteX904" fmla="*/ 4068025 w 5635465"/>
                  <a:gd name="connsiteY904" fmla="*/ 1114247 h 3430792"/>
                  <a:gd name="connsiteX905" fmla="*/ 4062612 w 5635465"/>
                  <a:gd name="connsiteY905" fmla="*/ 1112066 h 3430792"/>
                  <a:gd name="connsiteX906" fmla="*/ 4010169 w 5635465"/>
                  <a:gd name="connsiteY906" fmla="*/ 1106968 h 3430792"/>
                  <a:gd name="connsiteX907" fmla="*/ 4006150 w 5635465"/>
                  <a:gd name="connsiteY907" fmla="*/ 1105706 h 3430792"/>
                  <a:gd name="connsiteX908" fmla="*/ 3963501 w 5635465"/>
                  <a:gd name="connsiteY908" fmla="*/ 1082118 h 3430792"/>
                  <a:gd name="connsiteX909" fmla="*/ 3952018 w 5635465"/>
                  <a:gd name="connsiteY909" fmla="*/ 1083151 h 3430792"/>
                  <a:gd name="connsiteX910" fmla="*/ 3928035 w 5635465"/>
                  <a:gd name="connsiteY910" fmla="*/ 1101903 h 3430792"/>
                  <a:gd name="connsiteX911" fmla="*/ 3922327 w 5635465"/>
                  <a:gd name="connsiteY911" fmla="*/ 1104231 h 3430792"/>
                  <a:gd name="connsiteX912" fmla="*/ 3809042 w 5635465"/>
                  <a:gd name="connsiteY912" fmla="*/ 1113689 h 3430792"/>
                  <a:gd name="connsiteX913" fmla="*/ 3807467 w 5635465"/>
                  <a:gd name="connsiteY913" fmla="*/ 1113689 h 3430792"/>
                  <a:gd name="connsiteX914" fmla="*/ 3576732 w 5635465"/>
                  <a:gd name="connsiteY914" fmla="*/ 1095625 h 3430792"/>
                  <a:gd name="connsiteX915" fmla="*/ 3575797 w 5635465"/>
                  <a:gd name="connsiteY915" fmla="*/ 1095510 h 3430792"/>
                  <a:gd name="connsiteX916" fmla="*/ 3440744 w 5635465"/>
                  <a:gd name="connsiteY916" fmla="*/ 1071840 h 3430792"/>
                  <a:gd name="connsiteX917" fmla="*/ 3339353 w 5635465"/>
                  <a:gd name="connsiteY917" fmla="*/ 1059497 h 3430792"/>
                  <a:gd name="connsiteX918" fmla="*/ 3335564 w 5635465"/>
                  <a:gd name="connsiteY918" fmla="*/ 1058251 h 3430792"/>
                  <a:gd name="connsiteX919" fmla="*/ 3311302 w 5635465"/>
                  <a:gd name="connsiteY919" fmla="*/ 1044777 h 3430792"/>
                  <a:gd name="connsiteX920" fmla="*/ 3311220 w 5635465"/>
                  <a:gd name="connsiteY920" fmla="*/ 1014812 h 3430792"/>
                  <a:gd name="connsiteX921" fmla="*/ 3351163 w 5635465"/>
                  <a:gd name="connsiteY921" fmla="*/ 992191 h 3430792"/>
                  <a:gd name="connsiteX922" fmla="*/ 3270801 w 5635465"/>
                  <a:gd name="connsiteY922" fmla="*/ 992191 h 3430792"/>
                  <a:gd name="connsiteX923" fmla="*/ 3258777 w 5635465"/>
                  <a:gd name="connsiteY923" fmla="*/ 980815 h 3430792"/>
                  <a:gd name="connsiteX924" fmla="*/ 3243029 w 5635465"/>
                  <a:gd name="connsiteY924" fmla="*/ 916919 h 3430792"/>
                  <a:gd name="connsiteX925" fmla="*/ 3245408 w 5635465"/>
                  <a:gd name="connsiteY925" fmla="*/ 901428 h 3430792"/>
                  <a:gd name="connsiteX926" fmla="*/ 3287074 w 5635465"/>
                  <a:gd name="connsiteY926" fmla="*/ 837450 h 3430792"/>
                  <a:gd name="connsiteX927" fmla="*/ 3292143 w 5635465"/>
                  <a:gd name="connsiteY927" fmla="*/ 832762 h 3430792"/>
                  <a:gd name="connsiteX928" fmla="*/ 3354182 w 5635465"/>
                  <a:gd name="connsiteY928" fmla="*/ 801535 h 3430792"/>
                  <a:gd name="connsiteX929" fmla="*/ 3357446 w 5635465"/>
                  <a:gd name="connsiteY929" fmla="*/ 800518 h 3430792"/>
                  <a:gd name="connsiteX930" fmla="*/ 3481524 w 5635465"/>
                  <a:gd name="connsiteY930" fmla="*/ 783749 h 3430792"/>
                  <a:gd name="connsiteX931" fmla="*/ 3491137 w 5635465"/>
                  <a:gd name="connsiteY931" fmla="*/ 812288 h 3430792"/>
                  <a:gd name="connsiteX932" fmla="*/ 3484493 w 5635465"/>
                  <a:gd name="connsiteY932" fmla="*/ 819795 h 3430792"/>
                  <a:gd name="connsiteX933" fmla="*/ 3485100 w 5635465"/>
                  <a:gd name="connsiteY933" fmla="*/ 845039 h 3430792"/>
                  <a:gd name="connsiteX934" fmla="*/ 2596753 w 5635465"/>
                  <a:gd name="connsiteY934" fmla="*/ 776373 h 3430792"/>
                  <a:gd name="connsiteX935" fmla="*/ 2667503 w 5635465"/>
                  <a:gd name="connsiteY935" fmla="*/ 792027 h 3430792"/>
                  <a:gd name="connsiteX936" fmla="*/ 2670455 w 5635465"/>
                  <a:gd name="connsiteY936" fmla="*/ 792224 h 3430792"/>
                  <a:gd name="connsiteX937" fmla="*/ 2777605 w 5635465"/>
                  <a:gd name="connsiteY937" fmla="*/ 783094 h 3430792"/>
                  <a:gd name="connsiteX938" fmla="*/ 2787923 w 5635465"/>
                  <a:gd name="connsiteY938" fmla="*/ 788634 h 3430792"/>
                  <a:gd name="connsiteX939" fmla="*/ 2799898 w 5635465"/>
                  <a:gd name="connsiteY939" fmla="*/ 806321 h 3430792"/>
                  <a:gd name="connsiteX940" fmla="*/ 2768698 w 5635465"/>
                  <a:gd name="connsiteY940" fmla="*/ 826762 h 3430792"/>
                  <a:gd name="connsiteX941" fmla="*/ 2770879 w 5635465"/>
                  <a:gd name="connsiteY941" fmla="*/ 857005 h 3430792"/>
                  <a:gd name="connsiteX942" fmla="*/ 2825520 w 5635465"/>
                  <a:gd name="connsiteY942" fmla="*/ 877594 h 3430792"/>
                  <a:gd name="connsiteX943" fmla="*/ 2834362 w 5635465"/>
                  <a:gd name="connsiteY943" fmla="*/ 896494 h 3430792"/>
                  <a:gd name="connsiteX944" fmla="*/ 2826734 w 5635465"/>
                  <a:gd name="connsiteY944" fmla="*/ 945621 h 3430792"/>
                  <a:gd name="connsiteX945" fmla="*/ 2817302 w 5635465"/>
                  <a:gd name="connsiteY945" fmla="*/ 958292 h 3430792"/>
                  <a:gd name="connsiteX946" fmla="*/ 2723767 w 5635465"/>
                  <a:gd name="connsiteY946" fmla="*/ 987372 h 3430792"/>
                  <a:gd name="connsiteX947" fmla="*/ 2719716 w 5635465"/>
                  <a:gd name="connsiteY947" fmla="*/ 987765 h 3430792"/>
                  <a:gd name="connsiteX948" fmla="*/ 2662483 w 5635465"/>
                  <a:gd name="connsiteY948" fmla="*/ 981323 h 3430792"/>
                  <a:gd name="connsiteX949" fmla="*/ 2657332 w 5635465"/>
                  <a:gd name="connsiteY949" fmla="*/ 979241 h 3430792"/>
                  <a:gd name="connsiteX950" fmla="*/ 2617290 w 5635465"/>
                  <a:gd name="connsiteY950" fmla="*/ 949752 h 3430792"/>
                  <a:gd name="connsiteX951" fmla="*/ 2614748 w 5635465"/>
                  <a:gd name="connsiteY951" fmla="*/ 948326 h 3430792"/>
                  <a:gd name="connsiteX952" fmla="*/ 2457583 w 5635465"/>
                  <a:gd name="connsiteY952" fmla="*/ 885970 h 3430792"/>
                  <a:gd name="connsiteX953" fmla="*/ 2457583 w 5635465"/>
                  <a:gd name="connsiteY953" fmla="*/ 859415 h 3430792"/>
                  <a:gd name="connsiteX954" fmla="*/ 2535321 w 5635465"/>
                  <a:gd name="connsiteY954" fmla="*/ 865218 h 3430792"/>
                  <a:gd name="connsiteX955" fmla="*/ 2542358 w 5635465"/>
                  <a:gd name="connsiteY955" fmla="*/ 834761 h 3430792"/>
                  <a:gd name="connsiteX956" fmla="*/ 2539537 w 5635465"/>
                  <a:gd name="connsiteY956" fmla="*/ 832663 h 3430792"/>
                  <a:gd name="connsiteX957" fmla="*/ 2541013 w 5635465"/>
                  <a:gd name="connsiteY957" fmla="*/ 803420 h 3430792"/>
                  <a:gd name="connsiteX958" fmla="*/ 2589749 w 5635465"/>
                  <a:gd name="connsiteY958" fmla="*/ 777356 h 3430792"/>
                  <a:gd name="connsiteX959" fmla="*/ 2596688 w 5635465"/>
                  <a:gd name="connsiteY959" fmla="*/ 776356 h 3430792"/>
                  <a:gd name="connsiteX960" fmla="*/ 3047873 w 5635465"/>
                  <a:gd name="connsiteY960" fmla="*/ 865824 h 3430792"/>
                  <a:gd name="connsiteX961" fmla="*/ 2984900 w 5635465"/>
                  <a:gd name="connsiteY961" fmla="*/ 923295 h 3430792"/>
                  <a:gd name="connsiteX962" fmla="*/ 2977075 w 5635465"/>
                  <a:gd name="connsiteY962" fmla="*/ 926262 h 3430792"/>
                  <a:gd name="connsiteX963" fmla="*/ 2914117 w 5635465"/>
                  <a:gd name="connsiteY963" fmla="*/ 922672 h 3430792"/>
                  <a:gd name="connsiteX964" fmla="*/ 2904308 w 5635465"/>
                  <a:gd name="connsiteY964" fmla="*/ 915673 h 3430792"/>
                  <a:gd name="connsiteX965" fmla="*/ 2871369 w 5635465"/>
                  <a:gd name="connsiteY965" fmla="*/ 854383 h 3430792"/>
                  <a:gd name="connsiteX966" fmla="*/ 2869138 w 5635465"/>
                  <a:gd name="connsiteY966" fmla="*/ 843859 h 3430792"/>
                  <a:gd name="connsiteX967" fmla="*/ 2870713 w 5635465"/>
                  <a:gd name="connsiteY967" fmla="*/ 815976 h 3430792"/>
                  <a:gd name="connsiteX968" fmla="*/ 2875191 w 5635465"/>
                  <a:gd name="connsiteY968" fmla="*/ 804665 h 3430792"/>
                  <a:gd name="connsiteX969" fmla="*/ 2901125 w 5635465"/>
                  <a:gd name="connsiteY969" fmla="*/ 776488 h 3430792"/>
                  <a:gd name="connsiteX970" fmla="*/ 2905964 w 5635465"/>
                  <a:gd name="connsiteY970" fmla="*/ 773225 h 3430792"/>
                  <a:gd name="connsiteX971" fmla="*/ 2965871 w 5635465"/>
                  <a:gd name="connsiteY971" fmla="*/ 752391 h 3430792"/>
                  <a:gd name="connsiteX972" fmla="*/ 2969349 w 5635465"/>
                  <a:gd name="connsiteY972" fmla="*/ 751834 h 3430792"/>
                  <a:gd name="connsiteX973" fmla="*/ 3100120 w 5635465"/>
                  <a:gd name="connsiteY973" fmla="*/ 754571 h 3430792"/>
                  <a:gd name="connsiteX974" fmla="*/ 3101465 w 5635465"/>
                  <a:gd name="connsiteY974" fmla="*/ 754686 h 3430792"/>
                  <a:gd name="connsiteX975" fmla="*/ 3185912 w 5635465"/>
                  <a:gd name="connsiteY975" fmla="*/ 768259 h 3430792"/>
                  <a:gd name="connsiteX976" fmla="*/ 3190800 w 5635465"/>
                  <a:gd name="connsiteY976" fmla="*/ 798518 h 3430792"/>
                  <a:gd name="connsiteX977" fmla="*/ 3128154 w 5635465"/>
                  <a:gd name="connsiteY977" fmla="*/ 846613 h 3430792"/>
                  <a:gd name="connsiteX978" fmla="*/ 3123675 w 5635465"/>
                  <a:gd name="connsiteY978" fmla="*/ 848695 h 3430792"/>
                  <a:gd name="connsiteX979" fmla="*/ 3053188 w 5635465"/>
                  <a:gd name="connsiteY979" fmla="*/ 862989 h 3430792"/>
                  <a:gd name="connsiteX980" fmla="*/ 3047873 w 5635465"/>
                  <a:gd name="connsiteY980" fmla="*/ 865775 h 3430792"/>
                  <a:gd name="connsiteX981" fmla="*/ 1301132 w 5635465"/>
                  <a:gd name="connsiteY981" fmla="*/ 980716 h 3430792"/>
                  <a:gd name="connsiteX982" fmla="*/ 1149512 w 5635465"/>
                  <a:gd name="connsiteY982" fmla="*/ 1017353 h 3430792"/>
                  <a:gd name="connsiteX983" fmla="*/ 1139227 w 5635465"/>
                  <a:gd name="connsiteY983" fmla="*/ 1013960 h 3430792"/>
                  <a:gd name="connsiteX984" fmla="*/ 1111603 w 5635465"/>
                  <a:gd name="connsiteY984" fmla="*/ 984831 h 3430792"/>
                  <a:gd name="connsiteX985" fmla="*/ 1106436 w 5635465"/>
                  <a:gd name="connsiteY985" fmla="*/ 981569 h 3430792"/>
                  <a:gd name="connsiteX986" fmla="*/ 962312 w 5635465"/>
                  <a:gd name="connsiteY986" fmla="*/ 939097 h 3430792"/>
                  <a:gd name="connsiteX987" fmla="*/ 989870 w 5635465"/>
                  <a:gd name="connsiteY987" fmla="*/ 904165 h 3430792"/>
                  <a:gd name="connsiteX988" fmla="*/ 1032799 w 5635465"/>
                  <a:gd name="connsiteY988" fmla="*/ 845056 h 3430792"/>
                  <a:gd name="connsiteX989" fmla="*/ 1034325 w 5635465"/>
                  <a:gd name="connsiteY989" fmla="*/ 843269 h 3430792"/>
                  <a:gd name="connsiteX990" fmla="*/ 1074153 w 5635465"/>
                  <a:gd name="connsiteY990" fmla="*/ 803879 h 3430792"/>
                  <a:gd name="connsiteX991" fmla="*/ 1073202 w 5635465"/>
                  <a:gd name="connsiteY991" fmla="*/ 777061 h 3430792"/>
                  <a:gd name="connsiteX992" fmla="*/ 1060587 w 5635465"/>
                  <a:gd name="connsiteY992" fmla="*/ 766816 h 3430792"/>
                  <a:gd name="connsiteX993" fmla="*/ 1066657 w 5635465"/>
                  <a:gd name="connsiteY993" fmla="*/ 736671 h 3430792"/>
                  <a:gd name="connsiteX994" fmla="*/ 1241226 w 5635465"/>
                  <a:gd name="connsiteY994" fmla="*/ 725377 h 3430792"/>
                  <a:gd name="connsiteX995" fmla="*/ 1243818 w 5635465"/>
                  <a:gd name="connsiteY995" fmla="*/ 725557 h 3430792"/>
                  <a:gd name="connsiteX996" fmla="*/ 1331266 w 5635465"/>
                  <a:gd name="connsiteY996" fmla="*/ 743294 h 3430792"/>
                  <a:gd name="connsiteX997" fmla="*/ 1332972 w 5635465"/>
                  <a:gd name="connsiteY997" fmla="*/ 743490 h 3430792"/>
                  <a:gd name="connsiteX998" fmla="*/ 1493500 w 5635465"/>
                  <a:gd name="connsiteY998" fmla="*/ 747621 h 3430792"/>
                  <a:gd name="connsiteX999" fmla="*/ 1496830 w 5635465"/>
                  <a:gd name="connsiteY999" fmla="*/ 748293 h 3430792"/>
                  <a:gd name="connsiteX1000" fmla="*/ 1556703 w 5635465"/>
                  <a:gd name="connsiteY1000" fmla="*/ 771226 h 3430792"/>
                  <a:gd name="connsiteX1001" fmla="*/ 1557720 w 5635465"/>
                  <a:gd name="connsiteY1001" fmla="*/ 771685 h 3430792"/>
                  <a:gd name="connsiteX1002" fmla="*/ 1586181 w 5635465"/>
                  <a:gd name="connsiteY1002" fmla="*/ 786110 h 3430792"/>
                  <a:gd name="connsiteX1003" fmla="*/ 1584065 w 5635465"/>
                  <a:gd name="connsiteY1003" fmla="*/ 817320 h 3430792"/>
                  <a:gd name="connsiteX1004" fmla="*/ 1546205 w 5635465"/>
                  <a:gd name="connsiteY1004" fmla="*/ 827188 h 3430792"/>
                  <a:gd name="connsiteX1005" fmla="*/ 1545254 w 5635465"/>
                  <a:gd name="connsiteY1005" fmla="*/ 827483 h 3430792"/>
                  <a:gd name="connsiteX1006" fmla="*/ 1391058 w 5635465"/>
                  <a:gd name="connsiteY1006" fmla="*/ 884052 h 3430792"/>
                  <a:gd name="connsiteX1007" fmla="*/ 1388154 w 5635465"/>
                  <a:gd name="connsiteY1007" fmla="*/ 885642 h 3430792"/>
                  <a:gd name="connsiteX1008" fmla="*/ 1317717 w 5635465"/>
                  <a:gd name="connsiteY1008" fmla="*/ 938589 h 3430792"/>
                  <a:gd name="connsiteX1009" fmla="*/ 1311434 w 5635465"/>
                  <a:gd name="connsiteY1009" fmla="*/ 952702 h 3430792"/>
                  <a:gd name="connsiteX1010" fmla="*/ 1311434 w 5635465"/>
                  <a:gd name="connsiteY1010" fmla="*/ 964669 h 3430792"/>
                  <a:gd name="connsiteX1011" fmla="*/ 1301132 w 5635465"/>
                  <a:gd name="connsiteY1011" fmla="*/ 980716 h 3430792"/>
                  <a:gd name="connsiteX1012" fmla="*/ 3009981 w 5635465"/>
                  <a:gd name="connsiteY1012" fmla="*/ 693839 h 3430792"/>
                  <a:gd name="connsiteX1013" fmla="*/ 2991904 w 5635465"/>
                  <a:gd name="connsiteY1013" fmla="*/ 710706 h 3430792"/>
                  <a:gd name="connsiteX1014" fmla="*/ 2983784 w 5635465"/>
                  <a:gd name="connsiteY1014" fmla="*/ 713755 h 3430792"/>
                  <a:gd name="connsiteX1015" fmla="*/ 2897303 w 5635465"/>
                  <a:gd name="connsiteY1015" fmla="*/ 707182 h 3430792"/>
                  <a:gd name="connsiteX1016" fmla="*/ 2895483 w 5635465"/>
                  <a:gd name="connsiteY1016" fmla="*/ 706870 h 3430792"/>
                  <a:gd name="connsiteX1017" fmla="*/ 2843647 w 5635465"/>
                  <a:gd name="connsiteY1017" fmla="*/ 692953 h 3430792"/>
                  <a:gd name="connsiteX1018" fmla="*/ 2838053 w 5635465"/>
                  <a:gd name="connsiteY1018" fmla="*/ 664497 h 3430792"/>
                  <a:gd name="connsiteX1019" fmla="*/ 2850191 w 5635465"/>
                  <a:gd name="connsiteY1019" fmla="*/ 651203 h 3430792"/>
                  <a:gd name="connsiteX1020" fmla="*/ 2856015 w 5635465"/>
                  <a:gd name="connsiteY1020" fmla="*/ 647613 h 3430792"/>
                  <a:gd name="connsiteX1021" fmla="*/ 2940937 w 5635465"/>
                  <a:gd name="connsiteY1021" fmla="*/ 626942 h 3430792"/>
                  <a:gd name="connsiteX1022" fmla="*/ 2948073 w 5635465"/>
                  <a:gd name="connsiteY1022" fmla="*/ 627893 h 3430792"/>
                  <a:gd name="connsiteX1023" fmla="*/ 2997744 w 5635465"/>
                  <a:gd name="connsiteY1023" fmla="*/ 654334 h 3430792"/>
                  <a:gd name="connsiteX1024" fmla="*/ 3001352 w 5635465"/>
                  <a:gd name="connsiteY1024" fmla="*/ 657251 h 3430792"/>
                  <a:gd name="connsiteX1025" fmla="*/ 3010998 w 5635465"/>
                  <a:gd name="connsiteY1025" fmla="*/ 668398 h 3430792"/>
                  <a:gd name="connsiteX1026" fmla="*/ 3009965 w 5635465"/>
                  <a:gd name="connsiteY1026" fmla="*/ 693822 h 3430792"/>
                  <a:gd name="connsiteX1027" fmla="*/ 2712630 w 5635465"/>
                  <a:gd name="connsiteY1027" fmla="*/ 538015 h 3430792"/>
                  <a:gd name="connsiteX1028" fmla="*/ 2755246 w 5635465"/>
                  <a:gd name="connsiteY1028" fmla="*/ 571357 h 3430792"/>
                  <a:gd name="connsiteX1029" fmla="*/ 2761316 w 5635465"/>
                  <a:gd name="connsiteY1029" fmla="*/ 584225 h 3430792"/>
                  <a:gd name="connsiteX1030" fmla="*/ 2762891 w 5635465"/>
                  <a:gd name="connsiteY1030" fmla="*/ 613780 h 3430792"/>
                  <a:gd name="connsiteX1031" fmla="*/ 2760988 w 5635465"/>
                  <a:gd name="connsiteY1031" fmla="*/ 623582 h 3430792"/>
                  <a:gd name="connsiteX1032" fmla="*/ 2736759 w 5635465"/>
                  <a:gd name="connsiteY1032" fmla="*/ 673463 h 3430792"/>
                  <a:gd name="connsiteX1033" fmla="*/ 2726852 w 5635465"/>
                  <a:gd name="connsiteY1033" fmla="*/ 681069 h 3430792"/>
                  <a:gd name="connsiteX1034" fmla="*/ 2629019 w 5635465"/>
                  <a:gd name="connsiteY1034" fmla="*/ 688839 h 3430792"/>
                  <a:gd name="connsiteX1035" fmla="*/ 2626296 w 5635465"/>
                  <a:gd name="connsiteY1035" fmla="*/ 688675 h 3430792"/>
                  <a:gd name="connsiteX1036" fmla="*/ 2570097 w 5635465"/>
                  <a:gd name="connsiteY1036" fmla="*/ 677283 h 3430792"/>
                  <a:gd name="connsiteX1037" fmla="*/ 2559451 w 5635465"/>
                  <a:gd name="connsiteY1037" fmla="*/ 660136 h 3430792"/>
                  <a:gd name="connsiteX1038" fmla="*/ 2560156 w 5635465"/>
                  <a:gd name="connsiteY1038" fmla="*/ 645564 h 3430792"/>
                  <a:gd name="connsiteX1039" fmla="*/ 2547033 w 5635465"/>
                  <a:gd name="connsiteY1039" fmla="*/ 628221 h 3430792"/>
                  <a:gd name="connsiteX1040" fmla="*/ 2469624 w 5635465"/>
                  <a:gd name="connsiteY1040" fmla="*/ 632401 h 3430792"/>
                  <a:gd name="connsiteX1041" fmla="*/ 2456534 w 5635465"/>
                  <a:gd name="connsiteY1041" fmla="*/ 617615 h 3430792"/>
                  <a:gd name="connsiteX1042" fmla="*/ 2454417 w 5635465"/>
                  <a:gd name="connsiteY1042" fmla="*/ 588601 h 3430792"/>
                  <a:gd name="connsiteX1043" fmla="*/ 2467376 w 5635465"/>
                  <a:gd name="connsiteY1043" fmla="*/ 570734 h 3430792"/>
                  <a:gd name="connsiteX1044" fmla="*/ 2520278 w 5635465"/>
                  <a:gd name="connsiteY1044" fmla="*/ 572881 h 3430792"/>
                  <a:gd name="connsiteX1045" fmla="*/ 2523625 w 5635465"/>
                  <a:gd name="connsiteY1045" fmla="*/ 572439 h 3430792"/>
                  <a:gd name="connsiteX1046" fmla="*/ 2614404 w 5635465"/>
                  <a:gd name="connsiteY1046" fmla="*/ 544146 h 3430792"/>
                  <a:gd name="connsiteX1047" fmla="*/ 2617947 w 5635465"/>
                  <a:gd name="connsiteY1047" fmla="*/ 543703 h 3430792"/>
                  <a:gd name="connsiteX1048" fmla="*/ 2708036 w 5635465"/>
                  <a:gd name="connsiteY1048" fmla="*/ 549178 h 3430792"/>
                  <a:gd name="connsiteX1049" fmla="*/ 2712630 w 5635465"/>
                  <a:gd name="connsiteY1049" fmla="*/ 537999 h 3430792"/>
                  <a:gd name="connsiteX1050" fmla="*/ 2093567 w 5635465"/>
                  <a:gd name="connsiteY1050" fmla="*/ 582651 h 3430792"/>
                  <a:gd name="connsiteX1051" fmla="*/ 2113071 w 5635465"/>
                  <a:gd name="connsiteY1051" fmla="*/ 605305 h 3430792"/>
                  <a:gd name="connsiteX1052" fmla="*/ 2123832 w 5635465"/>
                  <a:gd name="connsiteY1052" fmla="*/ 609206 h 3430792"/>
                  <a:gd name="connsiteX1053" fmla="*/ 2173765 w 5635465"/>
                  <a:gd name="connsiteY1053" fmla="*/ 597060 h 3430792"/>
                  <a:gd name="connsiteX1054" fmla="*/ 2176504 w 5635465"/>
                  <a:gd name="connsiteY1054" fmla="*/ 596781 h 3430792"/>
                  <a:gd name="connsiteX1055" fmla="*/ 2233229 w 5635465"/>
                  <a:gd name="connsiteY1055" fmla="*/ 599158 h 3430792"/>
                  <a:gd name="connsiteX1056" fmla="*/ 2244678 w 5635465"/>
                  <a:gd name="connsiteY1056" fmla="*/ 609862 h 3430792"/>
                  <a:gd name="connsiteX1057" fmla="*/ 2250059 w 5635465"/>
                  <a:gd name="connsiteY1057" fmla="*/ 628828 h 3430792"/>
                  <a:gd name="connsiteX1058" fmla="*/ 2245941 w 5635465"/>
                  <a:gd name="connsiteY1058" fmla="*/ 647367 h 3430792"/>
                  <a:gd name="connsiteX1059" fmla="*/ 2217333 w 5635465"/>
                  <a:gd name="connsiteY1059" fmla="*/ 676037 h 3430792"/>
                  <a:gd name="connsiteX1060" fmla="*/ 2210230 w 5635465"/>
                  <a:gd name="connsiteY1060" fmla="*/ 679430 h 3430792"/>
                  <a:gd name="connsiteX1061" fmla="*/ 1998999 w 5635465"/>
                  <a:gd name="connsiteY1061" fmla="*/ 693101 h 3430792"/>
                  <a:gd name="connsiteX1062" fmla="*/ 1997539 w 5635465"/>
                  <a:gd name="connsiteY1062" fmla="*/ 693298 h 3430792"/>
                  <a:gd name="connsiteX1063" fmla="*/ 1838373 w 5635465"/>
                  <a:gd name="connsiteY1063" fmla="*/ 727885 h 3430792"/>
                  <a:gd name="connsiteX1064" fmla="*/ 1836552 w 5635465"/>
                  <a:gd name="connsiteY1064" fmla="*/ 728114 h 3430792"/>
                  <a:gd name="connsiteX1065" fmla="*/ 1738687 w 5635465"/>
                  <a:gd name="connsiteY1065" fmla="*/ 730885 h 3430792"/>
                  <a:gd name="connsiteX1066" fmla="*/ 1731797 w 5635465"/>
                  <a:gd name="connsiteY1066" fmla="*/ 702936 h 3430792"/>
                  <a:gd name="connsiteX1067" fmla="*/ 1862733 w 5635465"/>
                  <a:gd name="connsiteY1067" fmla="*/ 666595 h 3430792"/>
                  <a:gd name="connsiteX1068" fmla="*/ 1576536 w 5635465"/>
                  <a:gd name="connsiteY1068" fmla="*/ 676348 h 3430792"/>
                  <a:gd name="connsiteX1069" fmla="*/ 1574698 w 5635465"/>
                  <a:gd name="connsiteY1069" fmla="*/ 676233 h 3430792"/>
                  <a:gd name="connsiteX1070" fmla="*/ 1518220 w 5635465"/>
                  <a:gd name="connsiteY1070" fmla="*/ 667431 h 3430792"/>
                  <a:gd name="connsiteX1071" fmla="*/ 1512380 w 5635465"/>
                  <a:gd name="connsiteY1071" fmla="*/ 637942 h 3430792"/>
                  <a:gd name="connsiteX1072" fmla="*/ 1571647 w 5635465"/>
                  <a:gd name="connsiteY1072" fmla="*/ 582913 h 3430792"/>
                  <a:gd name="connsiteX1073" fmla="*/ 1575289 w 5635465"/>
                  <a:gd name="connsiteY1073" fmla="*/ 580569 h 3430792"/>
                  <a:gd name="connsiteX1074" fmla="*/ 1630488 w 5635465"/>
                  <a:gd name="connsiteY1074" fmla="*/ 558620 h 3430792"/>
                  <a:gd name="connsiteX1075" fmla="*/ 1635704 w 5635465"/>
                  <a:gd name="connsiteY1075" fmla="*/ 558014 h 3430792"/>
                  <a:gd name="connsiteX1076" fmla="*/ 1810962 w 5635465"/>
                  <a:gd name="connsiteY1076" fmla="*/ 585356 h 3430792"/>
                  <a:gd name="connsiteX1077" fmla="*/ 1813406 w 5635465"/>
                  <a:gd name="connsiteY1077" fmla="*/ 586061 h 3430792"/>
                  <a:gd name="connsiteX1078" fmla="*/ 1925444 w 5635465"/>
                  <a:gd name="connsiteY1078" fmla="*/ 633778 h 3430792"/>
                  <a:gd name="connsiteX1079" fmla="*/ 1928774 w 5635465"/>
                  <a:gd name="connsiteY1079" fmla="*/ 634581 h 3430792"/>
                  <a:gd name="connsiteX1080" fmla="*/ 1991896 w 5635465"/>
                  <a:gd name="connsiteY1080" fmla="*/ 638581 h 3430792"/>
                  <a:gd name="connsiteX1081" fmla="*/ 1999540 w 5635465"/>
                  <a:gd name="connsiteY1081" fmla="*/ 608698 h 3430792"/>
                  <a:gd name="connsiteX1082" fmla="*/ 1965748 w 5635465"/>
                  <a:gd name="connsiteY1082" fmla="*/ 579405 h 3430792"/>
                  <a:gd name="connsiteX1083" fmla="*/ 1968291 w 5635465"/>
                  <a:gd name="connsiteY1083" fmla="*/ 550572 h 3430792"/>
                  <a:gd name="connsiteX1084" fmla="*/ 2002296 w 5635465"/>
                  <a:gd name="connsiteY1084" fmla="*/ 533852 h 3430792"/>
                  <a:gd name="connsiteX1085" fmla="*/ 2008201 w 5635465"/>
                  <a:gd name="connsiteY1085" fmla="*/ 532901 h 3430792"/>
                  <a:gd name="connsiteX1086" fmla="*/ 2066041 w 5635465"/>
                  <a:gd name="connsiteY1086" fmla="*/ 541392 h 3430792"/>
                  <a:gd name="connsiteX1087" fmla="*/ 2075030 w 5635465"/>
                  <a:gd name="connsiteY1087" fmla="*/ 548408 h 3430792"/>
                  <a:gd name="connsiteX1088" fmla="*/ 2091582 w 5635465"/>
                  <a:gd name="connsiteY1088" fmla="*/ 579750 h 3430792"/>
                  <a:gd name="connsiteX1089" fmla="*/ 2093567 w 5635465"/>
                  <a:gd name="connsiteY1089" fmla="*/ 582684 h 3430792"/>
                  <a:gd name="connsiteX1090" fmla="*/ 2957669 w 5635465"/>
                  <a:gd name="connsiteY1090" fmla="*/ 507870 h 3430792"/>
                  <a:gd name="connsiteX1091" fmla="*/ 3023252 w 5635465"/>
                  <a:gd name="connsiteY1091" fmla="*/ 533147 h 3430792"/>
                  <a:gd name="connsiteX1092" fmla="*/ 3026861 w 5635465"/>
                  <a:gd name="connsiteY1092" fmla="*/ 533819 h 3430792"/>
                  <a:gd name="connsiteX1093" fmla="*/ 3149085 w 5635465"/>
                  <a:gd name="connsiteY1093" fmla="*/ 533819 h 3430792"/>
                  <a:gd name="connsiteX1094" fmla="*/ 3153481 w 5635465"/>
                  <a:gd name="connsiteY1094" fmla="*/ 534852 h 3430792"/>
                  <a:gd name="connsiteX1095" fmla="*/ 3206482 w 5635465"/>
                  <a:gd name="connsiteY1095" fmla="*/ 560374 h 3430792"/>
                  <a:gd name="connsiteX1096" fmla="*/ 3192703 w 5635465"/>
                  <a:gd name="connsiteY1096" fmla="*/ 591126 h 3430792"/>
                  <a:gd name="connsiteX1097" fmla="*/ 3265175 w 5635465"/>
                  <a:gd name="connsiteY1097" fmla="*/ 610419 h 3430792"/>
                  <a:gd name="connsiteX1098" fmla="*/ 3267193 w 5635465"/>
                  <a:gd name="connsiteY1098" fmla="*/ 611190 h 3430792"/>
                  <a:gd name="connsiteX1099" fmla="*/ 3303215 w 5635465"/>
                  <a:gd name="connsiteY1099" fmla="*/ 629237 h 3430792"/>
                  <a:gd name="connsiteX1100" fmla="*/ 3307464 w 5635465"/>
                  <a:gd name="connsiteY1100" fmla="*/ 630336 h 3430792"/>
                  <a:gd name="connsiteX1101" fmla="*/ 3392550 w 5635465"/>
                  <a:gd name="connsiteY1101" fmla="*/ 633057 h 3430792"/>
                  <a:gd name="connsiteX1102" fmla="*/ 3483181 w 5635465"/>
                  <a:gd name="connsiteY1102" fmla="*/ 639958 h 3430792"/>
                  <a:gd name="connsiteX1103" fmla="*/ 3485658 w 5635465"/>
                  <a:gd name="connsiteY1103" fmla="*/ 639827 h 3430792"/>
                  <a:gd name="connsiteX1104" fmla="*/ 3584884 w 5635465"/>
                  <a:gd name="connsiteY1104" fmla="*/ 621992 h 3430792"/>
                  <a:gd name="connsiteX1105" fmla="*/ 3586098 w 5635465"/>
                  <a:gd name="connsiteY1105" fmla="*/ 621845 h 3430792"/>
                  <a:gd name="connsiteX1106" fmla="*/ 3715820 w 5635465"/>
                  <a:gd name="connsiteY1106" fmla="*/ 614927 h 3430792"/>
                  <a:gd name="connsiteX1107" fmla="*/ 3717001 w 5635465"/>
                  <a:gd name="connsiteY1107" fmla="*/ 614927 h 3430792"/>
                  <a:gd name="connsiteX1108" fmla="*/ 3817999 w 5635465"/>
                  <a:gd name="connsiteY1108" fmla="*/ 621763 h 3430792"/>
                  <a:gd name="connsiteX1109" fmla="*/ 3821460 w 5635465"/>
                  <a:gd name="connsiteY1109" fmla="*/ 622631 h 3430792"/>
                  <a:gd name="connsiteX1110" fmla="*/ 3883991 w 5635465"/>
                  <a:gd name="connsiteY1110" fmla="*/ 650531 h 3430792"/>
                  <a:gd name="connsiteX1111" fmla="*/ 3891029 w 5635465"/>
                  <a:gd name="connsiteY1111" fmla="*/ 658301 h 3430792"/>
                  <a:gd name="connsiteX1112" fmla="*/ 3896114 w 5635465"/>
                  <a:gd name="connsiteY1112" fmla="*/ 670660 h 3430792"/>
                  <a:gd name="connsiteX1113" fmla="*/ 3890077 w 5635465"/>
                  <a:gd name="connsiteY1113" fmla="*/ 693265 h 3430792"/>
                  <a:gd name="connsiteX1114" fmla="*/ 3865012 w 5635465"/>
                  <a:gd name="connsiteY1114" fmla="*/ 707624 h 3430792"/>
                  <a:gd name="connsiteX1115" fmla="*/ 3861715 w 5635465"/>
                  <a:gd name="connsiteY1115" fmla="*/ 708854 h 3430792"/>
                  <a:gd name="connsiteX1116" fmla="*/ 3768525 w 5635465"/>
                  <a:gd name="connsiteY1116" fmla="*/ 726393 h 3430792"/>
                  <a:gd name="connsiteX1117" fmla="*/ 3765359 w 5635465"/>
                  <a:gd name="connsiteY1117" fmla="*/ 726475 h 3430792"/>
                  <a:gd name="connsiteX1118" fmla="*/ 3687589 w 5635465"/>
                  <a:gd name="connsiteY1118" fmla="*/ 715656 h 3430792"/>
                  <a:gd name="connsiteX1119" fmla="*/ 3685505 w 5635465"/>
                  <a:gd name="connsiteY1119" fmla="*/ 715591 h 3430792"/>
                  <a:gd name="connsiteX1120" fmla="*/ 3502800 w 5635465"/>
                  <a:gd name="connsiteY1120" fmla="*/ 729491 h 3430792"/>
                  <a:gd name="connsiteX1121" fmla="*/ 3372456 w 5635465"/>
                  <a:gd name="connsiteY1121" fmla="*/ 730885 h 3430792"/>
                  <a:gd name="connsiteX1122" fmla="*/ 3371307 w 5635465"/>
                  <a:gd name="connsiteY1122" fmla="*/ 730836 h 3430792"/>
                  <a:gd name="connsiteX1123" fmla="*/ 3268521 w 5635465"/>
                  <a:gd name="connsiteY1123" fmla="*/ 719722 h 3430792"/>
                  <a:gd name="connsiteX1124" fmla="*/ 3104680 w 5635465"/>
                  <a:gd name="connsiteY1124" fmla="*/ 694134 h 3430792"/>
                  <a:gd name="connsiteX1125" fmla="*/ 3095363 w 5635465"/>
                  <a:gd name="connsiteY1125" fmla="*/ 686298 h 3430792"/>
                  <a:gd name="connsiteX1126" fmla="*/ 3078696 w 5635465"/>
                  <a:gd name="connsiteY1126" fmla="*/ 650236 h 3430792"/>
                  <a:gd name="connsiteX1127" fmla="*/ 3077417 w 5635465"/>
                  <a:gd name="connsiteY1127" fmla="*/ 646449 h 3430792"/>
                  <a:gd name="connsiteX1128" fmla="*/ 3070314 w 5635465"/>
                  <a:gd name="connsiteY1128" fmla="*/ 615107 h 3430792"/>
                  <a:gd name="connsiteX1129" fmla="*/ 3063408 w 5635465"/>
                  <a:gd name="connsiteY1129" fmla="*/ 604830 h 3430792"/>
                  <a:gd name="connsiteX1130" fmla="*/ 3008800 w 5635465"/>
                  <a:gd name="connsiteY1130" fmla="*/ 572832 h 3430792"/>
                  <a:gd name="connsiteX1131" fmla="*/ 3004305 w 5635465"/>
                  <a:gd name="connsiteY1131" fmla="*/ 571406 h 3430792"/>
                  <a:gd name="connsiteX1132" fmla="*/ 2874797 w 5635465"/>
                  <a:gd name="connsiteY1132" fmla="*/ 561899 h 3430792"/>
                  <a:gd name="connsiteX1133" fmla="*/ 2872123 w 5635465"/>
                  <a:gd name="connsiteY1133" fmla="*/ 561325 h 3430792"/>
                  <a:gd name="connsiteX1134" fmla="*/ 2799930 w 5635465"/>
                  <a:gd name="connsiteY1134" fmla="*/ 535245 h 3430792"/>
                  <a:gd name="connsiteX1135" fmla="*/ 2818975 w 5635465"/>
                  <a:gd name="connsiteY1135" fmla="*/ 507444 h 3430792"/>
                  <a:gd name="connsiteX1136" fmla="*/ 2828834 w 5635465"/>
                  <a:gd name="connsiteY1136" fmla="*/ 501953 h 3430792"/>
                  <a:gd name="connsiteX1137" fmla="*/ 2954503 w 5635465"/>
                  <a:gd name="connsiteY1137" fmla="*/ 507231 h 3430792"/>
                  <a:gd name="connsiteX1138" fmla="*/ 2957702 w 5635465"/>
                  <a:gd name="connsiteY1138" fmla="*/ 507903 h 3430792"/>
                  <a:gd name="connsiteX1139" fmla="*/ 1579390 w 5635465"/>
                  <a:gd name="connsiteY1139" fmla="*/ 482790 h 3430792"/>
                  <a:gd name="connsiteX1140" fmla="*/ 1574502 w 5635465"/>
                  <a:gd name="connsiteY1140" fmla="*/ 517001 h 3430792"/>
                  <a:gd name="connsiteX1141" fmla="*/ 1567251 w 5635465"/>
                  <a:gd name="connsiteY1141" fmla="*/ 528934 h 3430792"/>
                  <a:gd name="connsiteX1142" fmla="*/ 1527193 w 5635465"/>
                  <a:gd name="connsiteY1142" fmla="*/ 552145 h 3430792"/>
                  <a:gd name="connsiteX1143" fmla="*/ 1522715 w 5635465"/>
                  <a:gd name="connsiteY1143" fmla="*/ 553555 h 3430792"/>
                  <a:gd name="connsiteX1144" fmla="*/ 1466450 w 5635465"/>
                  <a:gd name="connsiteY1144" fmla="*/ 557506 h 3430792"/>
                  <a:gd name="connsiteX1145" fmla="*/ 1464252 w 5635465"/>
                  <a:gd name="connsiteY1145" fmla="*/ 557915 h 3430792"/>
                  <a:gd name="connsiteX1146" fmla="*/ 1346718 w 5635465"/>
                  <a:gd name="connsiteY1146" fmla="*/ 593667 h 3430792"/>
                  <a:gd name="connsiteX1147" fmla="*/ 1345045 w 5635465"/>
                  <a:gd name="connsiteY1147" fmla="*/ 594027 h 3430792"/>
                  <a:gd name="connsiteX1148" fmla="*/ 1246442 w 5635465"/>
                  <a:gd name="connsiteY1148" fmla="*/ 606305 h 3430792"/>
                  <a:gd name="connsiteX1149" fmla="*/ 1243227 w 5635465"/>
                  <a:gd name="connsiteY1149" fmla="*/ 606174 h 3430792"/>
                  <a:gd name="connsiteX1150" fmla="*/ 1199757 w 5635465"/>
                  <a:gd name="connsiteY1150" fmla="*/ 597125 h 3430792"/>
                  <a:gd name="connsiteX1151" fmla="*/ 1196673 w 5635465"/>
                  <a:gd name="connsiteY1151" fmla="*/ 566046 h 3430792"/>
                  <a:gd name="connsiteX1152" fmla="*/ 1264896 w 5635465"/>
                  <a:gd name="connsiteY1152" fmla="*/ 527180 h 3430792"/>
                  <a:gd name="connsiteX1153" fmla="*/ 1266110 w 5635465"/>
                  <a:gd name="connsiteY1153" fmla="*/ 526574 h 3430792"/>
                  <a:gd name="connsiteX1154" fmla="*/ 1394470 w 5635465"/>
                  <a:gd name="connsiteY1154" fmla="*/ 473136 h 3430792"/>
                  <a:gd name="connsiteX1155" fmla="*/ 1398472 w 5635465"/>
                  <a:gd name="connsiteY1155" fmla="*/ 472349 h 3430792"/>
                  <a:gd name="connsiteX1156" fmla="*/ 1494418 w 5635465"/>
                  <a:gd name="connsiteY1156" fmla="*/ 473709 h 3430792"/>
                  <a:gd name="connsiteX1157" fmla="*/ 1495960 w 5635465"/>
                  <a:gd name="connsiteY1157" fmla="*/ 473611 h 3430792"/>
                  <a:gd name="connsiteX1158" fmla="*/ 1565578 w 5635465"/>
                  <a:gd name="connsiteY1158" fmla="*/ 463579 h 3430792"/>
                  <a:gd name="connsiteX1159" fmla="*/ 1579390 w 5635465"/>
                  <a:gd name="connsiteY1159" fmla="*/ 482774 h 3430792"/>
                  <a:gd name="connsiteX1160" fmla="*/ 3008931 w 5635465"/>
                  <a:gd name="connsiteY1160" fmla="*/ 472332 h 3430792"/>
                  <a:gd name="connsiteX1161" fmla="*/ 2979749 w 5635465"/>
                  <a:gd name="connsiteY1161" fmla="*/ 475070 h 3430792"/>
                  <a:gd name="connsiteX1162" fmla="*/ 2978387 w 5635465"/>
                  <a:gd name="connsiteY1162" fmla="*/ 475103 h 3430792"/>
                  <a:gd name="connsiteX1163" fmla="*/ 2865070 w 5635465"/>
                  <a:gd name="connsiteY1163" fmla="*/ 469808 h 3430792"/>
                  <a:gd name="connsiteX1164" fmla="*/ 2856032 w 5635465"/>
                  <a:gd name="connsiteY1164" fmla="*/ 464251 h 3430792"/>
                  <a:gd name="connsiteX1165" fmla="*/ 2843548 w 5635465"/>
                  <a:gd name="connsiteY1165" fmla="*/ 445794 h 3430792"/>
                  <a:gd name="connsiteX1166" fmla="*/ 2970546 w 5635465"/>
                  <a:gd name="connsiteY1166" fmla="*/ 447170 h 3430792"/>
                  <a:gd name="connsiteX1167" fmla="*/ 2973762 w 5635465"/>
                  <a:gd name="connsiteY1167" fmla="*/ 447744 h 3430792"/>
                  <a:gd name="connsiteX1168" fmla="*/ 3015821 w 5635465"/>
                  <a:gd name="connsiteY1168" fmla="*/ 462563 h 3430792"/>
                  <a:gd name="connsiteX1169" fmla="*/ 3008931 w 5635465"/>
                  <a:gd name="connsiteY1169" fmla="*/ 472349 h 3430792"/>
                  <a:gd name="connsiteX1170" fmla="*/ 1962402 w 5635465"/>
                  <a:gd name="connsiteY1170" fmla="*/ 457694 h 3430792"/>
                  <a:gd name="connsiteX1171" fmla="*/ 1848953 w 5635465"/>
                  <a:gd name="connsiteY1171" fmla="*/ 480266 h 3430792"/>
                  <a:gd name="connsiteX1172" fmla="*/ 1844344 w 5635465"/>
                  <a:gd name="connsiteY1172" fmla="*/ 480086 h 3430792"/>
                  <a:gd name="connsiteX1173" fmla="*/ 1752450 w 5635465"/>
                  <a:gd name="connsiteY1173" fmla="*/ 454170 h 3430792"/>
                  <a:gd name="connsiteX1174" fmla="*/ 1803498 w 5635465"/>
                  <a:gd name="connsiteY1174" fmla="*/ 428516 h 3430792"/>
                  <a:gd name="connsiteX1175" fmla="*/ 1807173 w 5635465"/>
                  <a:gd name="connsiteY1175" fmla="*/ 427451 h 3430792"/>
                  <a:gd name="connsiteX1176" fmla="*/ 1895950 w 5635465"/>
                  <a:gd name="connsiteY1176" fmla="*/ 419353 h 3430792"/>
                  <a:gd name="connsiteX1177" fmla="*/ 1898345 w 5635465"/>
                  <a:gd name="connsiteY1177" fmla="*/ 419435 h 3430792"/>
                  <a:gd name="connsiteX1178" fmla="*/ 1986729 w 5635465"/>
                  <a:gd name="connsiteY1178" fmla="*/ 433221 h 3430792"/>
                  <a:gd name="connsiteX1179" fmla="*/ 1968832 w 5635465"/>
                  <a:gd name="connsiteY1179" fmla="*/ 453776 h 3430792"/>
                  <a:gd name="connsiteX1180" fmla="*/ 1962369 w 5635465"/>
                  <a:gd name="connsiteY1180" fmla="*/ 457711 h 3430792"/>
                  <a:gd name="connsiteX1181" fmla="*/ 2000541 w 5635465"/>
                  <a:gd name="connsiteY1181" fmla="*/ 382897 h 3430792"/>
                  <a:gd name="connsiteX1182" fmla="*/ 1923377 w 5635465"/>
                  <a:gd name="connsiteY1182" fmla="*/ 398076 h 3430792"/>
                  <a:gd name="connsiteX1183" fmla="*/ 1921474 w 5635465"/>
                  <a:gd name="connsiteY1183" fmla="*/ 398257 h 3430792"/>
                  <a:gd name="connsiteX1184" fmla="*/ 1816769 w 5635465"/>
                  <a:gd name="connsiteY1184" fmla="*/ 398257 h 3430792"/>
                  <a:gd name="connsiteX1185" fmla="*/ 1816769 w 5635465"/>
                  <a:gd name="connsiteY1185" fmla="*/ 387077 h 3430792"/>
                  <a:gd name="connsiteX1186" fmla="*/ 1881023 w 5635465"/>
                  <a:gd name="connsiteY1186" fmla="*/ 362817 h 3430792"/>
                  <a:gd name="connsiteX1187" fmla="*/ 1885829 w 5635465"/>
                  <a:gd name="connsiteY1187" fmla="*/ 362243 h 3430792"/>
                  <a:gd name="connsiteX1188" fmla="*/ 1915536 w 5635465"/>
                  <a:gd name="connsiteY1188" fmla="*/ 366112 h 3430792"/>
                  <a:gd name="connsiteX1189" fmla="*/ 2000524 w 5635465"/>
                  <a:gd name="connsiteY1189" fmla="*/ 382881 h 3430792"/>
                  <a:gd name="connsiteX1190" fmla="*/ 2877176 w 5635465"/>
                  <a:gd name="connsiteY1190" fmla="*/ 428582 h 3430792"/>
                  <a:gd name="connsiteX1191" fmla="*/ 2790924 w 5635465"/>
                  <a:gd name="connsiteY1191" fmla="*/ 443941 h 3430792"/>
                  <a:gd name="connsiteX1192" fmla="*/ 2785954 w 5635465"/>
                  <a:gd name="connsiteY1192" fmla="*/ 443548 h 3430792"/>
                  <a:gd name="connsiteX1193" fmla="*/ 2738515 w 5635465"/>
                  <a:gd name="connsiteY1193" fmla="*/ 427238 h 3430792"/>
                  <a:gd name="connsiteX1194" fmla="*/ 2733298 w 5635465"/>
                  <a:gd name="connsiteY1194" fmla="*/ 423582 h 3430792"/>
                  <a:gd name="connsiteX1195" fmla="*/ 2711219 w 5635465"/>
                  <a:gd name="connsiteY1195" fmla="*/ 397830 h 3430792"/>
                  <a:gd name="connsiteX1196" fmla="*/ 2707249 w 5635465"/>
                  <a:gd name="connsiteY1196" fmla="*/ 388552 h 3430792"/>
                  <a:gd name="connsiteX1197" fmla="*/ 2703410 w 5635465"/>
                  <a:gd name="connsiteY1197" fmla="*/ 360538 h 3430792"/>
                  <a:gd name="connsiteX1198" fmla="*/ 2785528 w 5635465"/>
                  <a:gd name="connsiteY1198" fmla="*/ 363309 h 3430792"/>
                  <a:gd name="connsiteX1199" fmla="*/ 2786676 w 5635465"/>
                  <a:gd name="connsiteY1199" fmla="*/ 363407 h 3430792"/>
                  <a:gd name="connsiteX1200" fmla="*/ 2821764 w 5635465"/>
                  <a:gd name="connsiteY1200" fmla="*/ 368751 h 3430792"/>
                  <a:gd name="connsiteX1201" fmla="*/ 2823913 w 5635465"/>
                  <a:gd name="connsiteY1201" fmla="*/ 369324 h 3430792"/>
                  <a:gd name="connsiteX1202" fmla="*/ 2898665 w 5635465"/>
                  <a:gd name="connsiteY1202" fmla="*/ 398257 h 3430792"/>
                  <a:gd name="connsiteX1203" fmla="*/ 2885738 w 5635465"/>
                  <a:gd name="connsiteY1203" fmla="*/ 421828 h 3430792"/>
                  <a:gd name="connsiteX1204" fmla="*/ 2877160 w 5635465"/>
                  <a:gd name="connsiteY1204" fmla="*/ 428565 h 3430792"/>
                  <a:gd name="connsiteX1205" fmla="*/ 2610155 w 5635465"/>
                  <a:gd name="connsiteY1205" fmla="*/ 404125 h 3430792"/>
                  <a:gd name="connsiteX1206" fmla="*/ 2612665 w 5635465"/>
                  <a:gd name="connsiteY1206" fmla="*/ 406797 h 3430792"/>
                  <a:gd name="connsiteX1207" fmla="*/ 2636811 w 5635465"/>
                  <a:gd name="connsiteY1207" fmla="*/ 440187 h 3430792"/>
                  <a:gd name="connsiteX1208" fmla="*/ 2534189 w 5635465"/>
                  <a:gd name="connsiteY1208" fmla="*/ 430483 h 3430792"/>
                  <a:gd name="connsiteX1209" fmla="*/ 2532696 w 5635465"/>
                  <a:gd name="connsiteY1209" fmla="*/ 430221 h 3430792"/>
                  <a:gd name="connsiteX1210" fmla="*/ 2428860 w 5635465"/>
                  <a:gd name="connsiteY1210" fmla="*/ 404125 h 3430792"/>
                  <a:gd name="connsiteX1211" fmla="*/ 2426645 w 5635465"/>
                  <a:gd name="connsiteY1211" fmla="*/ 403830 h 3430792"/>
                  <a:gd name="connsiteX1212" fmla="*/ 2285343 w 5635465"/>
                  <a:gd name="connsiteY1212" fmla="*/ 401060 h 3430792"/>
                  <a:gd name="connsiteX1213" fmla="*/ 2347366 w 5635465"/>
                  <a:gd name="connsiteY1213" fmla="*/ 375898 h 3430792"/>
                  <a:gd name="connsiteX1214" fmla="*/ 2277634 w 5635465"/>
                  <a:gd name="connsiteY1214" fmla="*/ 358440 h 3430792"/>
                  <a:gd name="connsiteX1215" fmla="*/ 2267644 w 5635465"/>
                  <a:gd name="connsiteY1215" fmla="*/ 345507 h 3430792"/>
                  <a:gd name="connsiteX1216" fmla="*/ 2264675 w 5635465"/>
                  <a:gd name="connsiteY1216" fmla="*/ 325590 h 3430792"/>
                  <a:gd name="connsiteX1217" fmla="*/ 2390623 w 5635465"/>
                  <a:gd name="connsiteY1217" fmla="*/ 336737 h 3430792"/>
                  <a:gd name="connsiteX1218" fmla="*/ 2391410 w 5635465"/>
                  <a:gd name="connsiteY1218" fmla="*/ 336835 h 3430792"/>
                  <a:gd name="connsiteX1219" fmla="*/ 2560566 w 5635465"/>
                  <a:gd name="connsiteY1219" fmla="*/ 365653 h 3430792"/>
                  <a:gd name="connsiteX1220" fmla="*/ 2565619 w 5635465"/>
                  <a:gd name="connsiteY1220" fmla="*/ 368013 h 3430792"/>
                  <a:gd name="connsiteX1221" fmla="*/ 2610138 w 5635465"/>
                  <a:gd name="connsiteY1221" fmla="*/ 404125 h 3430792"/>
                  <a:gd name="connsiteX1222" fmla="*/ 3447929 w 5635465"/>
                  <a:gd name="connsiteY1222" fmla="*/ 295806 h 3430792"/>
                  <a:gd name="connsiteX1223" fmla="*/ 3472076 w 5635465"/>
                  <a:gd name="connsiteY1223" fmla="*/ 304707 h 3430792"/>
                  <a:gd name="connsiteX1224" fmla="*/ 3471223 w 5635465"/>
                  <a:gd name="connsiteY1224" fmla="*/ 336393 h 3430792"/>
                  <a:gd name="connsiteX1225" fmla="*/ 3435036 w 5635465"/>
                  <a:gd name="connsiteY1225" fmla="*/ 346244 h 3430792"/>
                  <a:gd name="connsiteX1226" fmla="*/ 3432805 w 5635465"/>
                  <a:gd name="connsiteY1226" fmla="*/ 347146 h 3430792"/>
                  <a:gd name="connsiteX1227" fmla="*/ 3318848 w 5635465"/>
                  <a:gd name="connsiteY1227" fmla="*/ 408321 h 3430792"/>
                  <a:gd name="connsiteX1228" fmla="*/ 3314485 w 5635465"/>
                  <a:gd name="connsiteY1228" fmla="*/ 409551 h 3430792"/>
                  <a:gd name="connsiteX1229" fmla="*/ 3202562 w 5635465"/>
                  <a:gd name="connsiteY1229" fmla="*/ 414993 h 3430792"/>
                  <a:gd name="connsiteX1230" fmla="*/ 3201249 w 5635465"/>
                  <a:gd name="connsiteY1230" fmla="*/ 414976 h 3430792"/>
                  <a:gd name="connsiteX1231" fmla="*/ 3072840 w 5635465"/>
                  <a:gd name="connsiteY1231" fmla="*/ 404010 h 3430792"/>
                  <a:gd name="connsiteX1232" fmla="*/ 3069231 w 5635465"/>
                  <a:gd name="connsiteY1232" fmla="*/ 402994 h 3430792"/>
                  <a:gd name="connsiteX1233" fmla="*/ 3002074 w 5635465"/>
                  <a:gd name="connsiteY1233" fmla="*/ 370308 h 3430792"/>
                  <a:gd name="connsiteX1234" fmla="*/ 3002074 w 5635465"/>
                  <a:gd name="connsiteY1234" fmla="*/ 340966 h 3430792"/>
                  <a:gd name="connsiteX1235" fmla="*/ 3052614 w 5635465"/>
                  <a:gd name="connsiteY1235" fmla="*/ 318607 h 3430792"/>
                  <a:gd name="connsiteX1236" fmla="*/ 2939543 w 5635465"/>
                  <a:gd name="connsiteY1236" fmla="*/ 318607 h 3430792"/>
                  <a:gd name="connsiteX1237" fmla="*/ 2936049 w 5635465"/>
                  <a:gd name="connsiteY1237" fmla="*/ 317968 h 3430792"/>
                  <a:gd name="connsiteX1238" fmla="*/ 2868597 w 5635465"/>
                  <a:gd name="connsiteY1238" fmla="*/ 292823 h 3430792"/>
                  <a:gd name="connsiteX1239" fmla="*/ 2864824 w 5635465"/>
                  <a:gd name="connsiteY1239" fmla="*/ 290479 h 3430792"/>
                  <a:gd name="connsiteX1240" fmla="*/ 2840907 w 5635465"/>
                  <a:gd name="connsiteY1240" fmla="*/ 268661 h 3430792"/>
                  <a:gd name="connsiteX1241" fmla="*/ 2841596 w 5635465"/>
                  <a:gd name="connsiteY1241" fmla="*/ 241384 h 3430792"/>
                  <a:gd name="connsiteX1242" fmla="*/ 2870450 w 5635465"/>
                  <a:gd name="connsiteY1242" fmla="*/ 218566 h 3430792"/>
                  <a:gd name="connsiteX1243" fmla="*/ 2871894 w 5635465"/>
                  <a:gd name="connsiteY1243" fmla="*/ 217583 h 3430792"/>
                  <a:gd name="connsiteX1244" fmla="*/ 2912739 w 5635465"/>
                  <a:gd name="connsiteY1244" fmla="*/ 194044 h 3430792"/>
                  <a:gd name="connsiteX1245" fmla="*/ 2917021 w 5635465"/>
                  <a:gd name="connsiteY1245" fmla="*/ 192667 h 3430792"/>
                  <a:gd name="connsiteX1246" fmla="*/ 2979093 w 5635465"/>
                  <a:gd name="connsiteY1246" fmla="*/ 187274 h 3430792"/>
                  <a:gd name="connsiteX1247" fmla="*/ 2951534 w 5635465"/>
                  <a:gd name="connsiteY1247" fmla="*/ 167702 h 3430792"/>
                  <a:gd name="connsiteX1248" fmla="*/ 3098102 w 5635465"/>
                  <a:gd name="connsiteY1248" fmla="*/ 163587 h 3430792"/>
                  <a:gd name="connsiteX1249" fmla="*/ 3103351 w 5635465"/>
                  <a:gd name="connsiteY1249" fmla="*/ 164915 h 3430792"/>
                  <a:gd name="connsiteX1250" fmla="*/ 3179563 w 5635465"/>
                  <a:gd name="connsiteY1250" fmla="*/ 207305 h 3430792"/>
                  <a:gd name="connsiteX1251" fmla="*/ 3183041 w 5635465"/>
                  <a:gd name="connsiteY1251" fmla="*/ 208518 h 3430792"/>
                  <a:gd name="connsiteX1252" fmla="*/ 3289190 w 5635465"/>
                  <a:gd name="connsiteY1252" fmla="*/ 225009 h 3430792"/>
                  <a:gd name="connsiteX1253" fmla="*/ 3391090 w 5635465"/>
                  <a:gd name="connsiteY1253" fmla="*/ 239827 h 3430792"/>
                  <a:gd name="connsiteX1254" fmla="*/ 3397767 w 5635465"/>
                  <a:gd name="connsiteY1254" fmla="*/ 243515 h 3430792"/>
                  <a:gd name="connsiteX1255" fmla="*/ 3443336 w 5635465"/>
                  <a:gd name="connsiteY1255" fmla="*/ 292659 h 3430792"/>
                  <a:gd name="connsiteX1256" fmla="*/ 3447962 w 5635465"/>
                  <a:gd name="connsiteY1256" fmla="*/ 295822 h 3430792"/>
                  <a:gd name="connsiteX1257" fmla="*/ 4626050 w 5635465"/>
                  <a:gd name="connsiteY1257" fmla="*/ 11157 h 3430792"/>
                  <a:gd name="connsiteX1258" fmla="*/ 4796026 w 5635465"/>
                  <a:gd name="connsiteY1258" fmla="*/ 16747 h 3430792"/>
                  <a:gd name="connsiteX1259" fmla="*/ 4933325 w 5635465"/>
                  <a:gd name="connsiteY1259" fmla="*/ 27877 h 3430792"/>
                  <a:gd name="connsiteX1260" fmla="*/ 4934375 w 5635465"/>
                  <a:gd name="connsiteY1260" fmla="*/ 28025 h 3430792"/>
                  <a:gd name="connsiteX1261" fmla="*/ 5051006 w 5635465"/>
                  <a:gd name="connsiteY1261" fmla="*/ 50285 h 3430792"/>
                  <a:gd name="connsiteX1262" fmla="*/ 5046413 w 5635465"/>
                  <a:gd name="connsiteY1262" fmla="*/ 72644 h 3430792"/>
                  <a:gd name="connsiteX1263" fmla="*/ 4893087 w 5635465"/>
                  <a:gd name="connsiteY1263" fmla="*/ 107444 h 3430792"/>
                  <a:gd name="connsiteX1264" fmla="*/ 4891955 w 5635465"/>
                  <a:gd name="connsiteY1264" fmla="*/ 107641 h 3430792"/>
                  <a:gd name="connsiteX1265" fmla="*/ 4737432 w 5635465"/>
                  <a:gd name="connsiteY1265" fmla="*/ 124230 h 3430792"/>
                  <a:gd name="connsiteX1266" fmla="*/ 4735266 w 5635465"/>
                  <a:gd name="connsiteY1266" fmla="*/ 124705 h 3430792"/>
                  <a:gd name="connsiteX1267" fmla="*/ 4678903 w 5635465"/>
                  <a:gd name="connsiteY1267" fmla="*/ 143900 h 3430792"/>
                  <a:gd name="connsiteX1268" fmla="*/ 4819024 w 5635465"/>
                  <a:gd name="connsiteY1268" fmla="*/ 142507 h 3430792"/>
                  <a:gd name="connsiteX1269" fmla="*/ 4667880 w 5635465"/>
                  <a:gd name="connsiteY1269" fmla="*/ 192667 h 3430792"/>
                  <a:gd name="connsiteX1270" fmla="*/ 4666945 w 5635465"/>
                  <a:gd name="connsiteY1270" fmla="*/ 192929 h 3430792"/>
                  <a:gd name="connsiteX1271" fmla="*/ 4565700 w 5635465"/>
                  <a:gd name="connsiteY1271" fmla="*/ 216206 h 3430792"/>
                  <a:gd name="connsiteX1272" fmla="*/ 4562534 w 5635465"/>
                  <a:gd name="connsiteY1272" fmla="*/ 217501 h 3430792"/>
                  <a:gd name="connsiteX1273" fmla="*/ 4455860 w 5635465"/>
                  <a:gd name="connsiteY1273" fmla="*/ 282397 h 3430792"/>
                  <a:gd name="connsiteX1274" fmla="*/ 4451530 w 5635465"/>
                  <a:gd name="connsiteY1274" fmla="*/ 283889 h 3430792"/>
                  <a:gd name="connsiteX1275" fmla="*/ 4324269 w 5635465"/>
                  <a:gd name="connsiteY1275" fmla="*/ 297478 h 3430792"/>
                  <a:gd name="connsiteX1276" fmla="*/ 4321530 w 5635465"/>
                  <a:gd name="connsiteY1276" fmla="*/ 298166 h 3430792"/>
                  <a:gd name="connsiteX1277" fmla="*/ 4283161 w 5635465"/>
                  <a:gd name="connsiteY1277" fmla="*/ 313723 h 3430792"/>
                  <a:gd name="connsiteX1278" fmla="*/ 4279815 w 5635465"/>
                  <a:gd name="connsiteY1278" fmla="*/ 314460 h 3430792"/>
                  <a:gd name="connsiteX1279" fmla="*/ 4088580 w 5635465"/>
                  <a:gd name="connsiteY1279" fmla="*/ 322771 h 3430792"/>
                  <a:gd name="connsiteX1280" fmla="*/ 4178161 w 5635465"/>
                  <a:gd name="connsiteY1280" fmla="*/ 333950 h 3430792"/>
                  <a:gd name="connsiteX1281" fmla="*/ 4132213 w 5635465"/>
                  <a:gd name="connsiteY1281" fmla="*/ 347916 h 3430792"/>
                  <a:gd name="connsiteX1282" fmla="*/ 4162511 w 5635465"/>
                  <a:gd name="connsiteY1282" fmla="*/ 371160 h 3430792"/>
                  <a:gd name="connsiteX1283" fmla="*/ 4160559 w 5635465"/>
                  <a:gd name="connsiteY1283" fmla="*/ 400486 h 3430792"/>
                  <a:gd name="connsiteX1284" fmla="*/ 4126456 w 5635465"/>
                  <a:gd name="connsiteY1284" fmla="*/ 417255 h 3430792"/>
                  <a:gd name="connsiteX1285" fmla="*/ 4124143 w 5635465"/>
                  <a:gd name="connsiteY1285" fmla="*/ 418075 h 3430792"/>
                  <a:gd name="connsiteX1286" fmla="*/ 4030001 w 5635465"/>
                  <a:gd name="connsiteY1286" fmla="*/ 439384 h 3430792"/>
                  <a:gd name="connsiteX1287" fmla="*/ 4023899 w 5635465"/>
                  <a:gd name="connsiteY1287" fmla="*/ 443138 h 3430792"/>
                  <a:gd name="connsiteX1288" fmla="*/ 3999179 w 5635465"/>
                  <a:gd name="connsiteY1288" fmla="*/ 470906 h 3430792"/>
                  <a:gd name="connsiteX1289" fmla="*/ 3993437 w 5635465"/>
                  <a:gd name="connsiteY1289" fmla="*/ 474578 h 3430792"/>
                  <a:gd name="connsiteX1290" fmla="*/ 3907088 w 5635465"/>
                  <a:gd name="connsiteY1290" fmla="*/ 497478 h 3430792"/>
                  <a:gd name="connsiteX1291" fmla="*/ 3916274 w 5635465"/>
                  <a:gd name="connsiteY1291" fmla="*/ 517050 h 3430792"/>
                  <a:gd name="connsiteX1292" fmla="*/ 4026524 w 5635465"/>
                  <a:gd name="connsiteY1292" fmla="*/ 512854 h 3430792"/>
                  <a:gd name="connsiteX1293" fmla="*/ 4026524 w 5635465"/>
                  <a:gd name="connsiteY1293" fmla="*/ 533819 h 3430792"/>
                  <a:gd name="connsiteX1294" fmla="*/ 3858549 w 5635465"/>
                  <a:gd name="connsiteY1294" fmla="*/ 582159 h 3430792"/>
                  <a:gd name="connsiteX1295" fmla="*/ 3854514 w 5635465"/>
                  <a:gd name="connsiteY1295" fmla="*/ 582471 h 3430792"/>
                  <a:gd name="connsiteX1296" fmla="*/ 3689836 w 5635465"/>
                  <a:gd name="connsiteY1296" fmla="*/ 560505 h 3430792"/>
                  <a:gd name="connsiteX1297" fmla="*/ 3687884 w 5635465"/>
                  <a:gd name="connsiteY1297" fmla="*/ 560440 h 3430792"/>
                  <a:gd name="connsiteX1298" fmla="*/ 3503620 w 5635465"/>
                  <a:gd name="connsiteY1298" fmla="*/ 572898 h 3430792"/>
                  <a:gd name="connsiteX1299" fmla="*/ 3501980 w 5635465"/>
                  <a:gd name="connsiteY1299" fmla="*/ 572865 h 3430792"/>
                  <a:gd name="connsiteX1300" fmla="*/ 3406329 w 5635465"/>
                  <a:gd name="connsiteY1300" fmla="*/ 563161 h 3430792"/>
                  <a:gd name="connsiteX1301" fmla="*/ 3296063 w 5635465"/>
                  <a:gd name="connsiteY1301" fmla="*/ 559292 h 3430792"/>
                  <a:gd name="connsiteX1302" fmla="*/ 3284302 w 5635465"/>
                  <a:gd name="connsiteY1302" fmla="*/ 547556 h 3430792"/>
                  <a:gd name="connsiteX1303" fmla="*/ 3281906 w 5635465"/>
                  <a:gd name="connsiteY1303" fmla="*/ 536999 h 3430792"/>
                  <a:gd name="connsiteX1304" fmla="*/ 3292536 w 5635465"/>
                  <a:gd name="connsiteY1304" fmla="*/ 516181 h 3430792"/>
                  <a:gd name="connsiteX1305" fmla="*/ 3376278 w 5635465"/>
                  <a:gd name="connsiteY1305" fmla="*/ 503444 h 3430792"/>
                  <a:gd name="connsiteX1306" fmla="*/ 3385185 w 5635465"/>
                  <a:gd name="connsiteY1306" fmla="*/ 477922 h 3430792"/>
                  <a:gd name="connsiteX1307" fmla="*/ 3377032 w 5635465"/>
                  <a:gd name="connsiteY1307" fmla="*/ 462694 h 3430792"/>
                  <a:gd name="connsiteX1308" fmla="*/ 3386021 w 5635465"/>
                  <a:gd name="connsiteY1308" fmla="*/ 437171 h 3430792"/>
                  <a:gd name="connsiteX1309" fmla="*/ 3402311 w 5635465"/>
                  <a:gd name="connsiteY1309" fmla="*/ 434844 h 3430792"/>
                  <a:gd name="connsiteX1310" fmla="*/ 3405755 w 5635465"/>
                  <a:gd name="connsiteY1310" fmla="*/ 434958 h 3430792"/>
                  <a:gd name="connsiteX1311" fmla="*/ 3574025 w 5635465"/>
                  <a:gd name="connsiteY1311" fmla="*/ 470923 h 3430792"/>
                  <a:gd name="connsiteX1312" fmla="*/ 3488611 w 5635465"/>
                  <a:gd name="connsiteY1312" fmla="*/ 418960 h 3430792"/>
                  <a:gd name="connsiteX1313" fmla="*/ 3484690 w 5635465"/>
                  <a:gd name="connsiteY1313" fmla="*/ 417517 h 3430792"/>
                  <a:gd name="connsiteX1314" fmla="*/ 3383380 w 5635465"/>
                  <a:gd name="connsiteY1314" fmla="*/ 402453 h 3430792"/>
                  <a:gd name="connsiteX1315" fmla="*/ 3434445 w 5635465"/>
                  <a:gd name="connsiteY1315" fmla="*/ 371390 h 3430792"/>
                  <a:gd name="connsiteX1316" fmla="*/ 3438136 w 5635465"/>
                  <a:gd name="connsiteY1316" fmla="*/ 369980 h 3430792"/>
                  <a:gd name="connsiteX1317" fmla="*/ 3543793 w 5635465"/>
                  <a:gd name="connsiteY1317" fmla="*/ 351621 h 3430792"/>
                  <a:gd name="connsiteX1318" fmla="*/ 3551913 w 5635465"/>
                  <a:gd name="connsiteY1318" fmla="*/ 345720 h 3430792"/>
                  <a:gd name="connsiteX1319" fmla="*/ 3567135 w 5635465"/>
                  <a:gd name="connsiteY1319" fmla="*/ 321410 h 3430792"/>
                  <a:gd name="connsiteX1320" fmla="*/ 3481393 w 5635465"/>
                  <a:gd name="connsiteY1320" fmla="*/ 290642 h 3430792"/>
                  <a:gd name="connsiteX1321" fmla="*/ 3475028 w 5635465"/>
                  <a:gd name="connsiteY1321" fmla="*/ 285282 h 3430792"/>
                  <a:gd name="connsiteX1322" fmla="*/ 3449996 w 5635465"/>
                  <a:gd name="connsiteY1322" fmla="*/ 245941 h 3430792"/>
                  <a:gd name="connsiteX1323" fmla="*/ 3623876 w 5635465"/>
                  <a:gd name="connsiteY1323" fmla="*/ 250121 h 3430792"/>
                  <a:gd name="connsiteX1324" fmla="*/ 3625254 w 5635465"/>
                  <a:gd name="connsiteY1324" fmla="*/ 250252 h 3430792"/>
                  <a:gd name="connsiteX1325" fmla="*/ 3672875 w 5635465"/>
                  <a:gd name="connsiteY1325" fmla="*/ 258153 h 3430792"/>
                  <a:gd name="connsiteX1326" fmla="*/ 3677303 w 5635465"/>
                  <a:gd name="connsiteY1326" fmla="*/ 257875 h 3430792"/>
                  <a:gd name="connsiteX1327" fmla="*/ 3773873 w 5635465"/>
                  <a:gd name="connsiteY1327" fmla="*/ 229172 h 3430792"/>
                  <a:gd name="connsiteX1328" fmla="*/ 3631914 w 5635465"/>
                  <a:gd name="connsiteY1328" fmla="*/ 219419 h 3430792"/>
                  <a:gd name="connsiteX1329" fmla="*/ 3630996 w 5635465"/>
                  <a:gd name="connsiteY1329" fmla="*/ 219402 h 3430792"/>
                  <a:gd name="connsiteX1330" fmla="*/ 3407675 w 5635465"/>
                  <a:gd name="connsiteY1330" fmla="*/ 224943 h 3430792"/>
                  <a:gd name="connsiteX1331" fmla="*/ 3405050 w 5635465"/>
                  <a:gd name="connsiteY1331" fmla="*/ 224648 h 3430792"/>
                  <a:gd name="connsiteX1332" fmla="*/ 3295456 w 5635465"/>
                  <a:gd name="connsiteY1332" fmla="*/ 197437 h 3430792"/>
                  <a:gd name="connsiteX1333" fmla="*/ 3292274 w 5635465"/>
                  <a:gd name="connsiteY1333" fmla="*/ 196060 h 3430792"/>
                  <a:gd name="connsiteX1334" fmla="*/ 3242160 w 5635465"/>
                  <a:gd name="connsiteY1334" fmla="*/ 164243 h 3430792"/>
                  <a:gd name="connsiteX1335" fmla="*/ 3239667 w 5635465"/>
                  <a:gd name="connsiteY1335" fmla="*/ 163063 h 3430792"/>
                  <a:gd name="connsiteX1336" fmla="*/ 3172493 w 5635465"/>
                  <a:gd name="connsiteY1336" fmla="*/ 141360 h 3430792"/>
                  <a:gd name="connsiteX1337" fmla="*/ 3164767 w 5635465"/>
                  <a:gd name="connsiteY1337" fmla="*/ 134000 h 3430792"/>
                  <a:gd name="connsiteX1338" fmla="*/ 3153678 w 5635465"/>
                  <a:gd name="connsiteY1338" fmla="*/ 110395 h 3430792"/>
                  <a:gd name="connsiteX1339" fmla="*/ 3247246 w 5635465"/>
                  <a:gd name="connsiteY1339" fmla="*/ 95118 h 3430792"/>
                  <a:gd name="connsiteX1340" fmla="*/ 3248459 w 5635465"/>
                  <a:gd name="connsiteY1340" fmla="*/ 95003 h 3430792"/>
                  <a:gd name="connsiteX1341" fmla="*/ 3321357 w 5635465"/>
                  <a:gd name="connsiteY1341" fmla="*/ 92233 h 3430792"/>
                  <a:gd name="connsiteX1342" fmla="*/ 3446617 w 5635465"/>
                  <a:gd name="connsiteY1342" fmla="*/ 79758 h 3430792"/>
                  <a:gd name="connsiteX1343" fmla="*/ 3448733 w 5635465"/>
                  <a:gd name="connsiteY1343" fmla="*/ 79316 h 3430792"/>
                  <a:gd name="connsiteX1344" fmla="*/ 3540086 w 5635465"/>
                  <a:gd name="connsiteY1344" fmla="*/ 49498 h 3430792"/>
                  <a:gd name="connsiteX1345" fmla="*/ 3543695 w 5635465"/>
                  <a:gd name="connsiteY1345" fmla="*/ 49023 h 3430792"/>
                  <a:gd name="connsiteX1346" fmla="*/ 3618660 w 5635465"/>
                  <a:gd name="connsiteY1346" fmla="*/ 53039 h 3430792"/>
                  <a:gd name="connsiteX1347" fmla="*/ 3621203 w 5635465"/>
                  <a:gd name="connsiteY1347" fmla="*/ 53515 h 3430792"/>
                  <a:gd name="connsiteX1348" fmla="*/ 3683192 w 5635465"/>
                  <a:gd name="connsiteY1348" fmla="*/ 73628 h 3430792"/>
                  <a:gd name="connsiteX1349" fmla="*/ 3693609 w 5635465"/>
                  <a:gd name="connsiteY1349" fmla="*/ 71054 h 3430792"/>
                  <a:gd name="connsiteX1350" fmla="*/ 3734438 w 5635465"/>
                  <a:gd name="connsiteY1350" fmla="*/ 33205 h 3430792"/>
                  <a:gd name="connsiteX1351" fmla="*/ 3740359 w 5635465"/>
                  <a:gd name="connsiteY1351" fmla="*/ 30254 h 3430792"/>
                  <a:gd name="connsiteX1352" fmla="*/ 3822100 w 5635465"/>
                  <a:gd name="connsiteY1352" fmla="*/ 18157 h 3430792"/>
                  <a:gd name="connsiteX1353" fmla="*/ 3936598 w 5635465"/>
                  <a:gd name="connsiteY1353" fmla="*/ 8404 h 3430792"/>
                  <a:gd name="connsiteX1354" fmla="*/ 3937287 w 5635465"/>
                  <a:gd name="connsiteY1354" fmla="*/ 8371 h 3430792"/>
                  <a:gd name="connsiteX1355" fmla="*/ 4130852 w 5635465"/>
                  <a:gd name="connsiteY1355" fmla="*/ 5600 h 3430792"/>
                  <a:gd name="connsiteX1356" fmla="*/ 4133477 w 5635465"/>
                  <a:gd name="connsiteY1356" fmla="*/ 5928 h 3430792"/>
                  <a:gd name="connsiteX1357" fmla="*/ 4162741 w 5635465"/>
                  <a:gd name="connsiteY1357" fmla="*/ 13551 h 3430792"/>
                  <a:gd name="connsiteX1358" fmla="*/ 4165956 w 5635465"/>
                  <a:gd name="connsiteY1358" fmla="*/ 13846 h 3430792"/>
                  <a:gd name="connsiteX1359" fmla="*/ 4349826 w 5635465"/>
                  <a:gd name="connsiteY1359" fmla="*/ 27 h 3430792"/>
                  <a:gd name="connsiteX1360" fmla="*/ 4350958 w 5635465"/>
                  <a:gd name="connsiteY1360" fmla="*/ 11 h 3430792"/>
                  <a:gd name="connsiteX1361" fmla="*/ 4488209 w 5635465"/>
                  <a:gd name="connsiteY1361" fmla="*/ 5584 h 3430792"/>
                  <a:gd name="connsiteX1362" fmla="*/ 4626033 w 5635465"/>
                  <a:gd name="connsiteY1362" fmla="*/ 11174 h 343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Lst>
                <a:rect l="l" t="t" r="r" b="b"/>
                <a:pathLst>
                  <a:path w="5635465" h="3430792">
                    <a:moveTo>
                      <a:pt x="4938624" y="3029481"/>
                    </a:moveTo>
                    <a:lnTo>
                      <a:pt x="4978518" y="3039186"/>
                    </a:lnTo>
                    <a:cubicBezTo>
                      <a:pt x="4979354" y="3039382"/>
                      <a:pt x="4980224" y="3039480"/>
                      <a:pt x="4981077" y="3039464"/>
                    </a:cubicBezTo>
                    <a:lnTo>
                      <a:pt x="5039508" y="3038087"/>
                    </a:lnTo>
                    <a:lnTo>
                      <a:pt x="5009816" y="3069052"/>
                    </a:lnTo>
                    <a:cubicBezTo>
                      <a:pt x="5008192" y="3070740"/>
                      <a:pt x="5006273" y="3071888"/>
                      <a:pt x="5004223" y="3072379"/>
                    </a:cubicBezTo>
                    <a:lnTo>
                      <a:pt x="4987606" y="3076428"/>
                    </a:lnTo>
                    <a:cubicBezTo>
                      <a:pt x="4985490" y="3076953"/>
                      <a:pt x="4983292" y="3076756"/>
                      <a:pt x="4981257" y="3075855"/>
                    </a:cubicBezTo>
                    <a:lnTo>
                      <a:pt x="4907736" y="3043906"/>
                    </a:lnTo>
                    <a:cubicBezTo>
                      <a:pt x="4905292" y="3042841"/>
                      <a:pt x="4903159" y="3040841"/>
                      <a:pt x="4901634" y="3038169"/>
                    </a:cubicBezTo>
                    <a:lnTo>
                      <a:pt x="4894990" y="3026629"/>
                    </a:lnTo>
                    <a:cubicBezTo>
                      <a:pt x="4891004" y="3019712"/>
                      <a:pt x="4891873" y="3009975"/>
                      <a:pt x="4896959" y="3004401"/>
                    </a:cubicBezTo>
                    <a:lnTo>
                      <a:pt x="4900715" y="3000287"/>
                    </a:lnTo>
                    <a:cubicBezTo>
                      <a:pt x="4906227" y="2994238"/>
                      <a:pt x="4914543" y="2995419"/>
                      <a:pt x="4918923" y="3002877"/>
                    </a:cubicBezTo>
                    <a:lnTo>
                      <a:pt x="4930898" y="3023285"/>
                    </a:lnTo>
                    <a:cubicBezTo>
                      <a:pt x="4932784" y="3026514"/>
                      <a:pt x="4935540" y="3028711"/>
                      <a:pt x="4938608" y="3029465"/>
                    </a:cubicBezTo>
                    <a:close/>
                    <a:moveTo>
                      <a:pt x="5053287" y="2818696"/>
                    </a:moveTo>
                    <a:lnTo>
                      <a:pt x="5022890" y="2820023"/>
                    </a:lnTo>
                    <a:cubicBezTo>
                      <a:pt x="5021726" y="2820072"/>
                      <a:pt x="5020561" y="2819909"/>
                      <a:pt x="5019429" y="2819548"/>
                    </a:cubicBezTo>
                    <a:lnTo>
                      <a:pt x="4939838" y="2793993"/>
                    </a:lnTo>
                    <a:cubicBezTo>
                      <a:pt x="4938919" y="2793698"/>
                      <a:pt x="4938017" y="2793272"/>
                      <a:pt x="4937181" y="2792714"/>
                    </a:cubicBezTo>
                    <a:lnTo>
                      <a:pt x="4878734" y="2754422"/>
                    </a:lnTo>
                    <a:lnTo>
                      <a:pt x="4899091" y="2748226"/>
                    </a:lnTo>
                    <a:cubicBezTo>
                      <a:pt x="4900813" y="2747702"/>
                      <a:pt x="4902601" y="2747652"/>
                      <a:pt x="4904340" y="2748078"/>
                    </a:cubicBezTo>
                    <a:lnTo>
                      <a:pt x="4985391" y="2768077"/>
                    </a:lnTo>
                    <a:cubicBezTo>
                      <a:pt x="4986261" y="2768290"/>
                      <a:pt x="4987097" y="2768618"/>
                      <a:pt x="4987917" y="2769060"/>
                    </a:cubicBezTo>
                    <a:lnTo>
                      <a:pt x="5051006" y="2803336"/>
                    </a:lnTo>
                    <a:lnTo>
                      <a:pt x="5053303" y="2818712"/>
                    </a:lnTo>
                    <a:close/>
                    <a:moveTo>
                      <a:pt x="1098693" y="2873691"/>
                    </a:moveTo>
                    <a:lnTo>
                      <a:pt x="1087358" y="2877625"/>
                    </a:lnTo>
                    <a:cubicBezTo>
                      <a:pt x="1085193" y="2878379"/>
                      <a:pt x="1082896" y="2878363"/>
                      <a:pt x="1080731" y="2877592"/>
                    </a:cubicBezTo>
                    <a:lnTo>
                      <a:pt x="982276" y="2842431"/>
                    </a:lnTo>
                    <a:cubicBezTo>
                      <a:pt x="979733" y="2841530"/>
                      <a:pt x="977485" y="2839612"/>
                      <a:pt x="975829" y="2836973"/>
                    </a:cubicBezTo>
                    <a:lnTo>
                      <a:pt x="962082" y="2815024"/>
                    </a:lnTo>
                    <a:cubicBezTo>
                      <a:pt x="960721" y="2812844"/>
                      <a:pt x="958933" y="2811155"/>
                      <a:pt x="956915" y="2810123"/>
                    </a:cubicBezTo>
                    <a:lnTo>
                      <a:pt x="906260" y="2784239"/>
                    </a:lnTo>
                    <a:cubicBezTo>
                      <a:pt x="903865" y="2783010"/>
                      <a:pt x="901815" y="2780863"/>
                      <a:pt x="900388" y="2778092"/>
                    </a:cubicBezTo>
                    <a:lnTo>
                      <a:pt x="894056" y="2765765"/>
                    </a:lnTo>
                    <a:cubicBezTo>
                      <a:pt x="892169" y="2762077"/>
                      <a:pt x="889200" y="2759553"/>
                      <a:pt x="885837" y="2758750"/>
                    </a:cubicBezTo>
                    <a:lnTo>
                      <a:pt x="831721" y="2745816"/>
                    </a:lnTo>
                    <a:cubicBezTo>
                      <a:pt x="828556" y="2745062"/>
                      <a:pt x="825734" y="2742767"/>
                      <a:pt x="823831" y="2739391"/>
                    </a:cubicBezTo>
                    <a:lnTo>
                      <a:pt x="801522" y="2699918"/>
                    </a:lnTo>
                    <a:lnTo>
                      <a:pt x="806115" y="2680363"/>
                    </a:lnTo>
                    <a:lnTo>
                      <a:pt x="875027" y="2698525"/>
                    </a:lnTo>
                    <a:lnTo>
                      <a:pt x="913248" y="2710836"/>
                    </a:lnTo>
                    <a:cubicBezTo>
                      <a:pt x="913806" y="2711016"/>
                      <a:pt x="914364" y="2711147"/>
                      <a:pt x="914938" y="2711229"/>
                    </a:cubicBezTo>
                    <a:lnTo>
                      <a:pt x="969054" y="2718819"/>
                    </a:lnTo>
                    <a:cubicBezTo>
                      <a:pt x="972105" y="2719245"/>
                      <a:pt x="974943" y="2721113"/>
                      <a:pt x="977026" y="2724048"/>
                    </a:cubicBezTo>
                    <a:lnTo>
                      <a:pt x="994152" y="2748357"/>
                    </a:lnTo>
                    <a:cubicBezTo>
                      <a:pt x="994365" y="2748669"/>
                      <a:pt x="994595" y="2748964"/>
                      <a:pt x="994824" y="2749259"/>
                    </a:cubicBezTo>
                    <a:lnTo>
                      <a:pt x="1024909" y="2785862"/>
                    </a:lnTo>
                    <a:cubicBezTo>
                      <a:pt x="1026057" y="2787256"/>
                      <a:pt x="1027386" y="2788354"/>
                      <a:pt x="1028829" y="2789108"/>
                    </a:cubicBezTo>
                    <a:lnTo>
                      <a:pt x="1087506" y="2819712"/>
                    </a:lnTo>
                    <a:cubicBezTo>
                      <a:pt x="1089753" y="2820876"/>
                      <a:pt x="1091689" y="2822859"/>
                      <a:pt x="1093083" y="2825416"/>
                    </a:cubicBezTo>
                    <a:lnTo>
                      <a:pt x="1105730" y="2848496"/>
                    </a:lnTo>
                    <a:cubicBezTo>
                      <a:pt x="1110816" y="2857774"/>
                      <a:pt x="1107190" y="2870773"/>
                      <a:pt x="1098710" y="2873707"/>
                    </a:cubicBezTo>
                    <a:close/>
                    <a:moveTo>
                      <a:pt x="5414236" y="2686854"/>
                    </a:moveTo>
                    <a:cubicBezTo>
                      <a:pt x="5414022" y="2687165"/>
                      <a:pt x="5413826" y="2687493"/>
                      <a:pt x="5413628" y="2687838"/>
                    </a:cubicBezTo>
                    <a:lnTo>
                      <a:pt x="5372570" y="2759996"/>
                    </a:lnTo>
                    <a:lnTo>
                      <a:pt x="5409380" y="2735112"/>
                    </a:lnTo>
                    <a:cubicBezTo>
                      <a:pt x="5412283" y="2733145"/>
                      <a:pt x="5415679" y="2732719"/>
                      <a:pt x="5418812" y="2733932"/>
                    </a:cubicBezTo>
                    <a:lnTo>
                      <a:pt x="5457558" y="2748816"/>
                    </a:lnTo>
                    <a:lnTo>
                      <a:pt x="5434593" y="2778158"/>
                    </a:lnTo>
                    <a:lnTo>
                      <a:pt x="5486953" y="2798550"/>
                    </a:lnTo>
                    <a:cubicBezTo>
                      <a:pt x="5490201" y="2799812"/>
                      <a:pt x="5493695" y="2799336"/>
                      <a:pt x="5496665" y="2797222"/>
                    </a:cubicBezTo>
                    <a:lnTo>
                      <a:pt x="5514938" y="2784256"/>
                    </a:lnTo>
                    <a:cubicBezTo>
                      <a:pt x="5517908" y="2782141"/>
                      <a:pt x="5521418" y="2781666"/>
                      <a:pt x="5524666" y="2782944"/>
                    </a:cubicBezTo>
                    <a:lnTo>
                      <a:pt x="5570777" y="2800976"/>
                    </a:lnTo>
                    <a:cubicBezTo>
                      <a:pt x="5577847" y="2803746"/>
                      <a:pt x="5581570" y="2813729"/>
                      <a:pt x="5578864" y="2822613"/>
                    </a:cubicBezTo>
                    <a:lnTo>
                      <a:pt x="5574550" y="2836727"/>
                    </a:lnTo>
                    <a:cubicBezTo>
                      <a:pt x="5570777" y="2849070"/>
                      <a:pt x="5579356" y="2861774"/>
                      <a:pt x="5589313" y="2858594"/>
                    </a:cubicBezTo>
                    <a:lnTo>
                      <a:pt x="5597138" y="2856086"/>
                    </a:lnTo>
                    <a:cubicBezTo>
                      <a:pt x="5603814" y="2853938"/>
                      <a:pt x="5610589" y="2859135"/>
                      <a:pt x="5612361" y="2867741"/>
                    </a:cubicBezTo>
                    <a:lnTo>
                      <a:pt x="5618069" y="2895509"/>
                    </a:lnTo>
                    <a:cubicBezTo>
                      <a:pt x="5618266" y="2896460"/>
                      <a:pt x="5618528" y="2897394"/>
                      <a:pt x="5618856" y="2898296"/>
                    </a:cubicBezTo>
                    <a:lnTo>
                      <a:pt x="5634260" y="2940456"/>
                    </a:lnTo>
                    <a:cubicBezTo>
                      <a:pt x="5635834" y="2944783"/>
                      <a:pt x="5635867" y="2949783"/>
                      <a:pt x="5634358" y="2954143"/>
                    </a:cubicBezTo>
                    <a:lnTo>
                      <a:pt x="5614575" y="3011057"/>
                    </a:lnTo>
                    <a:cubicBezTo>
                      <a:pt x="5612672" y="3016532"/>
                      <a:pt x="5608604" y="3020220"/>
                      <a:pt x="5603978" y="3020646"/>
                    </a:cubicBezTo>
                    <a:lnTo>
                      <a:pt x="5583867" y="3022531"/>
                    </a:lnTo>
                    <a:cubicBezTo>
                      <a:pt x="5582391" y="3022662"/>
                      <a:pt x="5580898" y="3022466"/>
                      <a:pt x="5579471" y="3021941"/>
                    </a:cubicBezTo>
                    <a:lnTo>
                      <a:pt x="5552175" y="3011794"/>
                    </a:lnTo>
                    <a:cubicBezTo>
                      <a:pt x="5545564" y="3009336"/>
                      <a:pt x="5541693" y="3000500"/>
                      <a:pt x="5543465" y="2991911"/>
                    </a:cubicBezTo>
                    <a:lnTo>
                      <a:pt x="5554061" y="2940309"/>
                    </a:lnTo>
                    <a:lnTo>
                      <a:pt x="5535689" y="2929129"/>
                    </a:lnTo>
                    <a:lnTo>
                      <a:pt x="5465891" y="2998140"/>
                    </a:lnTo>
                    <a:cubicBezTo>
                      <a:pt x="5463496" y="3000500"/>
                      <a:pt x="5460543" y="3001680"/>
                      <a:pt x="5457541" y="3001467"/>
                    </a:cubicBezTo>
                    <a:lnTo>
                      <a:pt x="5423143" y="2999008"/>
                    </a:lnTo>
                    <a:lnTo>
                      <a:pt x="5444862" y="2980502"/>
                    </a:lnTo>
                    <a:cubicBezTo>
                      <a:pt x="5454080" y="2972650"/>
                      <a:pt x="5451620" y="2954373"/>
                      <a:pt x="5440908" y="2950996"/>
                    </a:cubicBezTo>
                    <a:lnTo>
                      <a:pt x="5408822" y="2940866"/>
                    </a:lnTo>
                    <a:cubicBezTo>
                      <a:pt x="5407658" y="2940489"/>
                      <a:pt x="5406444" y="2940341"/>
                      <a:pt x="5405246" y="2940423"/>
                    </a:cubicBezTo>
                    <a:lnTo>
                      <a:pt x="5338565" y="2944488"/>
                    </a:lnTo>
                    <a:cubicBezTo>
                      <a:pt x="5338302" y="2944505"/>
                      <a:pt x="5338024" y="2944505"/>
                      <a:pt x="5337745" y="2944488"/>
                    </a:cubicBezTo>
                    <a:lnTo>
                      <a:pt x="5214109" y="2941702"/>
                    </a:lnTo>
                    <a:lnTo>
                      <a:pt x="5204923" y="2917950"/>
                    </a:lnTo>
                    <a:lnTo>
                      <a:pt x="5243964" y="2888608"/>
                    </a:lnTo>
                    <a:lnTo>
                      <a:pt x="5216406" y="2866249"/>
                    </a:lnTo>
                    <a:lnTo>
                      <a:pt x="5269488" y="2817810"/>
                    </a:lnTo>
                    <a:cubicBezTo>
                      <a:pt x="5270834" y="2816581"/>
                      <a:pt x="5271982" y="2815007"/>
                      <a:pt x="5272868" y="2813204"/>
                    </a:cubicBezTo>
                    <a:lnTo>
                      <a:pt x="5334841" y="2686624"/>
                    </a:lnTo>
                    <a:cubicBezTo>
                      <a:pt x="5335497" y="2685264"/>
                      <a:pt x="5336318" y="2684035"/>
                      <a:pt x="5337269" y="2683002"/>
                    </a:cubicBezTo>
                    <a:lnTo>
                      <a:pt x="5375654" y="2640202"/>
                    </a:lnTo>
                    <a:cubicBezTo>
                      <a:pt x="5376671" y="2639055"/>
                      <a:pt x="5377836" y="2638137"/>
                      <a:pt x="5379099" y="2637465"/>
                    </a:cubicBezTo>
                    <a:lnTo>
                      <a:pt x="5429360" y="2610713"/>
                    </a:lnTo>
                    <a:cubicBezTo>
                      <a:pt x="5431312" y="2609680"/>
                      <a:pt x="5433428" y="2609287"/>
                      <a:pt x="5435528" y="2609582"/>
                    </a:cubicBezTo>
                    <a:lnTo>
                      <a:pt x="5462200" y="2613319"/>
                    </a:lnTo>
                    <a:lnTo>
                      <a:pt x="5448421" y="2635678"/>
                    </a:lnTo>
                    <a:lnTo>
                      <a:pt x="5414285" y="2686903"/>
                    </a:lnTo>
                    <a:close/>
                    <a:moveTo>
                      <a:pt x="530499" y="2410369"/>
                    </a:moveTo>
                    <a:lnTo>
                      <a:pt x="572476" y="2405648"/>
                    </a:lnTo>
                    <a:cubicBezTo>
                      <a:pt x="581137" y="2404664"/>
                      <a:pt x="587945" y="2415040"/>
                      <a:pt x="585796" y="2425941"/>
                    </a:cubicBezTo>
                    <a:lnTo>
                      <a:pt x="573624" y="2487952"/>
                    </a:lnTo>
                    <a:cubicBezTo>
                      <a:pt x="572492" y="2493706"/>
                      <a:pt x="573870" y="2499804"/>
                      <a:pt x="577217" y="2503869"/>
                    </a:cubicBezTo>
                    <a:lnTo>
                      <a:pt x="626920" y="2564356"/>
                    </a:lnTo>
                    <a:lnTo>
                      <a:pt x="605841" y="2564356"/>
                    </a:lnTo>
                    <a:cubicBezTo>
                      <a:pt x="603118" y="2564356"/>
                      <a:pt x="600477" y="2563225"/>
                      <a:pt x="598295" y="2561110"/>
                    </a:cubicBezTo>
                    <a:lnTo>
                      <a:pt x="563930" y="2527916"/>
                    </a:lnTo>
                    <a:cubicBezTo>
                      <a:pt x="563044" y="2527064"/>
                      <a:pt x="562256" y="2526064"/>
                      <a:pt x="561567" y="2524933"/>
                    </a:cubicBezTo>
                    <a:lnTo>
                      <a:pt x="540948" y="2491067"/>
                    </a:lnTo>
                    <a:cubicBezTo>
                      <a:pt x="540079" y="2489624"/>
                      <a:pt x="539012" y="2488395"/>
                      <a:pt x="537831" y="2487411"/>
                    </a:cubicBezTo>
                    <a:lnTo>
                      <a:pt x="510847" y="2465135"/>
                    </a:lnTo>
                    <a:cubicBezTo>
                      <a:pt x="508649" y="2463315"/>
                      <a:pt x="506943" y="2460676"/>
                      <a:pt x="505959" y="2457545"/>
                    </a:cubicBezTo>
                    <a:lnTo>
                      <a:pt x="497215" y="2429859"/>
                    </a:lnTo>
                    <a:cubicBezTo>
                      <a:pt x="496412" y="2427335"/>
                      <a:pt x="496116" y="2424581"/>
                      <a:pt x="496362" y="2421860"/>
                    </a:cubicBezTo>
                    <a:lnTo>
                      <a:pt x="498298" y="2399452"/>
                    </a:lnTo>
                    <a:lnTo>
                      <a:pt x="525905" y="2409779"/>
                    </a:lnTo>
                    <a:cubicBezTo>
                      <a:pt x="527398" y="2410336"/>
                      <a:pt x="528957" y="2410533"/>
                      <a:pt x="530499" y="2410352"/>
                    </a:cubicBezTo>
                    <a:close/>
                    <a:moveTo>
                      <a:pt x="3939223" y="1739850"/>
                    </a:moveTo>
                    <a:lnTo>
                      <a:pt x="3918718" y="1775011"/>
                    </a:lnTo>
                    <a:cubicBezTo>
                      <a:pt x="3915815" y="1779995"/>
                      <a:pt x="3910959" y="1782404"/>
                      <a:pt x="3906219" y="1781208"/>
                    </a:cubicBezTo>
                    <a:lnTo>
                      <a:pt x="3890176" y="1777142"/>
                    </a:lnTo>
                    <a:cubicBezTo>
                      <a:pt x="3887715" y="1776519"/>
                      <a:pt x="3885451" y="1774962"/>
                      <a:pt x="3883680" y="1772667"/>
                    </a:cubicBezTo>
                    <a:lnTo>
                      <a:pt x="3868030" y="1752423"/>
                    </a:lnTo>
                    <a:lnTo>
                      <a:pt x="3872624" y="1746833"/>
                    </a:lnTo>
                    <a:lnTo>
                      <a:pt x="3891849" y="1725786"/>
                    </a:lnTo>
                    <a:cubicBezTo>
                      <a:pt x="3894260" y="1723147"/>
                      <a:pt x="3897344" y="1721770"/>
                      <a:pt x="3900494" y="1721934"/>
                    </a:cubicBezTo>
                    <a:lnTo>
                      <a:pt x="3918980" y="1722868"/>
                    </a:lnTo>
                    <a:cubicBezTo>
                      <a:pt x="3921687" y="1722999"/>
                      <a:pt x="3924295" y="1724262"/>
                      <a:pt x="3926411" y="1726474"/>
                    </a:cubicBezTo>
                    <a:lnTo>
                      <a:pt x="3939239" y="1739850"/>
                    </a:lnTo>
                    <a:close/>
                    <a:moveTo>
                      <a:pt x="3771543" y="1695133"/>
                    </a:moveTo>
                    <a:lnTo>
                      <a:pt x="3698382" y="1738293"/>
                    </a:lnTo>
                    <a:cubicBezTo>
                      <a:pt x="3696644" y="1739326"/>
                      <a:pt x="3694741" y="1739818"/>
                      <a:pt x="3692838" y="1739752"/>
                    </a:cubicBezTo>
                    <a:lnTo>
                      <a:pt x="3657980" y="1738637"/>
                    </a:lnTo>
                    <a:cubicBezTo>
                      <a:pt x="3654256" y="1738523"/>
                      <a:pt x="3650746" y="1736261"/>
                      <a:pt x="3648433" y="1732490"/>
                    </a:cubicBezTo>
                    <a:lnTo>
                      <a:pt x="3638328" y="1716082"/>
                    </a:lnTo>
                    <a:lnTo>
                      <a:pt x="3681175" y="1680888"/>
                    </a:lnTo>
                    <a:cubicBezTo>
                      <a:pt x="3683192" y="1679232"/>
                      <a:pt x="3685538" y="1678347"/>
                      <a:pt x="3687933" y="1678347"/>
                    </a:cubicBezTo>
                    <a:lnTo>
                      <a:pt x="3771560" y="1678347"/>
                    </a:lnTo>
                    <a:lnTo>
                      <a:pt x="3771560" y="1695116"/>
                    </a:lnTo>
                    <a:close/>
                    <a:moveTo>
                      <a:pt x="3565331" y="1460890"/>
                    </a:moveTo>
                    <a:lnTo>
                      <a:pt x="3569728" y="1474823"/>
                    </a:lnTo>
                    <a:cubicBezTo>
                      <a:pt x="3572155" y="1482511"/>
                      <a:pt x="3578651" y="1486609"/>
                      <a:pt x="3584835" y="1484363"/>
                    </a:cubicBezTo>
                    <a:lnTo>
                      <a:pt x="3604077" y="1477331"/>
                    </a:lnTo>
                    <a:cubicBezTo>
                      <a:pt x="3606898" y="1476298"/>
                      <a:pt x="3609917" y="1476577"/>
                      <a:pt x="3612591" y="1478102"/>
                    </a:cubicBezTo>
                    <a:lnTo>
                      <a:pt x="3644545" y="1496330"/>
                    </a:lnTo>
                    <a:cubicBezTo>
                      <a:pt x="3644972" y="1496575"/>
                      <a:pt x="3645414" y="1496789"/>
                      <a:pt x="3645857" y="1496969"/>
                    </a:cubicBezTo>
                    <a:lnTo>
                      <a:pt x="3714097" y="1524655"/>
                    </a:lnTo>
                    <a:lnTo>
                      <a:pt x="3779745" y="1548374"/>
                    </a:lnTo>
                    <a:cubicBezTo>
                      <a:pt x="3784535" y="1550096"/>
                      <a:pt x="3788079" y="1555292"/>
                      <a:pt x="3788833" y="1561652"/>
                    </a:cubicBezTo>
                    <a:lnTo>
                      <a:pt x="3790375" y="1574815"/>
                    </a:lnTo>
                    <a:cubicBezTo>
                      <a:pt x="3791392" y="1583486"/>
                      <a:pt x="3797527" y="1589568"/>
                      <a:pt x="3804253" y="1588601"/>
                    </a:cubicBezTo>
                    <a:lnTo>
                      <a:pt x="3836879" y="1583880"/>
                    </a:lnTo>
                    <a:cubicBezTo>
                      <a:pt x="3839193" y="1583535"/>
                      <a:pt x="3841539" y="1584044"/>
                      <a:pt x="3843655" y="1585322"/>
                    </a:cubicBezTo>
                    <a:lnTo>
                      <a:pt x="3858008" y="1594059"/>
                    </a:lnTo>
                    <a:cubicBezTo>
                      <a:pt x="3868293" y="1600321"/>
                      <a:pt x="3867440" y="1619598"/>
                      <a:pt x="3856679" y="1624303"/>
                    </a:cubicBezTo>
                    <a:lnTo>
                      <a:pt x="3831844" y="1635187"/>
                    </a:lnTo>
                    <a:cubicBezTo>
                      <a:pt x="3829925" y="1636023"/>
                      <a:pt x="3827891" y="1636252"/>
                      <a:pt x="3825889" y="1635859"/>
                    </a:cubicBezTo>
                    <a:lnTo>
                      <a:pt x="3733356" y="1617533"/>
                    </a:lnTo>
                    <a:cubicBezTo>
                      <a:pt x="3731255" y="1617123"/>
                      <a:pt x="3729287" y="1616025"/>
                      <a:pt x="3727598" y="1614369"/>
                    </a:cubicBezTo>
                    <a:lnTo>
                      <a:pt x="3699892" y="1586978"/>
                    </a:lnTo>
                    <a:cubicBezTo>
                      <a:pt x="3695955" y="1583077"/>
                      <a:pt x="3690607" y="1582535"/>
                      <a:pt x="3686227" y="1585584"/>
                    </a:cubicBezTo>
                    <a:lnTo>
                      <a:pt x="3632193" y="1623335"/>
                    </a:lnTo>
                    <a:cubicBezTo>
                      <a:pt x="3631652" y="1623712"/>
                      <a:pt x="3631094" y="1624040"/>
                      <a:pt x="3630520" y="1624303"/>
                    </a:cubicBezTo>
                    <a:lnTo>
                      <a:pt x="3549698" y="1662414"/>
                    </a:lnTo>
                    <a:cubicBezTo>
                      <a:pt x="3543842" y="1665184"/>
                      <a:pt x="3537297" y="1661988"/>
                      <a:pt x="3534312" y="1654907"/>
                    </a:cubicBezTo>
                    <a:lnTo>
                      <a:pt x="3522747" y="1627532"/>
                    </a:lnTo>
                    <a:cubicBezTo>
                      <a:pt x="3520369" y="1621909"/>
                      <a:pt x="3515677" y="1618615"/>
                      <a:pt x="3510739" y="1619090"/>
                    </a:cubicBezTo>
                    <a:lnTo>
                      <a:pt x="3431558" y="1626696"/>
                    </a:lnTo>
                    <a:lnTo>
                      <a:pt x="3481721" y="1588551"/>
                    </a:lnTo>
                    <a:cubicBezTo>
                      <a:pt x="3484871" y="1586158"/>
                      <a:pt x="3487069" y="1582093"/>
                      <a:pt x="3487741" y="1577438"/>
                    </a:cubicBezTo>
                    <a:lnTo>
                      <a:pt x="3495697" y="1521754"/>
                    </a:lnTo>
                    <a:cubicBezTo>
                      <a:pt x="3495812" y="1520901"/>
                      <a:pt x="3495993" y="1520082"/>
                      <a:pt x="3496206" y="1519262"/>
                    </a:cubicBezTo>
                    <a:lnTo>
                      <a:pt x="3513183" y="1457300"/>
                    </a:lnTo>
                    <a:cubicBezTo>
                      <a:pt x="3515152" y="1450120"/>
                      <a:pt x="3520696" y="1445645"/>
                      <a:pt x="3526553" y="1446530"/>
                    </a:cubicBezTo>
                    <a:lnTo>
                      <a:pt x="3555095" y="1450874"/>
                    </a:lnTo>
                    <a:cubicBezTo>
                      <a:pt x="3559655" y="1451563"/>
                      <a:pt x="3563560" y="1455415"/>
                      <a:pt x="3565298" y="1460906"/>
                    </a:cubicBezTo>
                    <a:close/>
                    <a:moveTo>
                      <a:pt x="4152620" y="1329147"/>
                    </a:moveTo>
                    <a:lnTo>
                      <a:pt x="4092024" y="1332720"/>
                    </a:lnTo>
                    <a:cubicBezTo>
                      <a:pt x="4087087" y="1333015"/>
                      <a:pt x="4082477" y="1329556"/>
                      <a:pt x="4080230" y="1323868"/>
                    </a:cubicBezTo>
                    <a:lnTo>
                      <a:pt x="4071454" y="1301772"/>
                    </a:lnTo>
                    <a:cubicBezTo>
                      <a:pt x="4069256" y="1296215"/>
                      <a:pt x="4069682" y="1289511"/>
                      <a:pt x="4072586" y="1284511"/>
                    </a:cubicBezTo>
                    <a:lnTo>
                      <a:pt x="4092287" y="1250563"/>
                    </a:lnTo>
                    <a:cubicBezTo>
                      <a:pt x="4094288" y="1247104"/>
                      <a:pt x="4097274" y="1244826"/>
                      <a:pt x="4100571" y="1244203"/>
                    </a:cubicBezTo>
                    <a:lnTo>
                      <a:pt x="4151898" y="1234597"/>
                    </a:lnTo>
                    <a:cubicBezTo>
                      <a:pt x="4154014" y="1234204"/>
                      <a:pt x="4156196" y="1234515"/>
                      <a:pt x="4158197" y="1235499"/>
                    </a:cubicBezTo>
                    <a:lnTo>
                      <a:pt x="4195959" y="1254104"/>
                    </a:lnTo>
                    <a:cubicBezTo>
                      <a:pt x="4200486" y="1256333"/>
                      <a:pt x="4203636" y="1261726"/>
                      <a:pt x="4204046" y="1267988"/>
                    </a:cubicBezTo>
                    <a:lnTo>
                      <a:pt x="4205670" y="1292691"/>
                    </a:lnTo>
                    <a:lnTo>
                      <a:pt x="4196483" y="1303870"/>
                    </a:lnTo>
                    <a:lnTo>
                      <a:pt x="4157410" y="1327639"/>
                    </a:lnTo>
                    <a:cubicBezTo>
                      <a:pt x="4155900" y="1328557"/>
                      <a:pt x="4154276" y="1329081"/>
                      <a:pt x="4152620" y="1329180"/>
                    </a:cubicBezTo>
                    <a:close/>
                    <a:moveTo>
                      <a:pt x="2876126" y="1180372"/>
                    </a:moveTo>
                    <a:lnTo>
                      <a:pt x="2859295" y="1193027"/>
                    </a:lnTo>
                    <a:cubicBezTo>
                      <a:pt x="2856556" y="1195092"/>
                      <a:pt x="2853308" y="1195731"/>
                      <a:pt x="2850208" y="1194846"/>
                    </a:cubicBezTo>
                    <a:lnTo>
                      <a:pt x="2769895" y="1171701"/>
                    </a:lnTo>
                    <a:cubicBezTo>
                      <a:pt x="2768468" y="1171291"/>
                      <a:pt x="2766992" y="1171209"/>
                      <a:pt x="2765548" y="1171438"/>
                    </a:cubicBezTo>
                    <a:lnTo>
                      <a:pt x="2719995" y="1178995"/>
                    </a:lnTo>
                    <a:cubicBezTo>
                      <a:pt x="2718158" y="1179307"/>
                      <a:pt x="2716287" y="1179077"/>
                      <a:pt x="2714532" y="1178339"/>
                    </a:cubicBezTo>
                    <a:lnTo>
                      <a:pt x="2664567" y="1157538"/>
                    </a:lnTo>
                    <a:cubicBezTo>
                      <a:pt x="2653166" y="1152801"/>
                      <a:pt x="2652805" y="1132097"/>
                      <a:pt x="2664025" y="1126688"/>
                    </a:cubicBezTo>
                    <a:lnTo>
                      <a:pt x="2683873" y="1117131"/>
                    </a:lnTo>
                    <a:cubicBezTo>
                      <a:pt x="2684661" y="1116754"/>
                      <a:pt x="2685399" y="1116279"/>
                      <a:pt x="2686105" y="1115722"/>
                    </a:cubicBezTo>
                    <a:lnTo>
                      <a:pt x="2724145" y="1085265"/>
                    </a:lnTo>
                    <a:cubicBezTo>
                      <a:pt x="2727048" y="1082938"/>
                      <a:pt x="2730542" y="1082233"/>
                      <a:pt x="2733856" y="1083315"/>
                    </a:cubicBezTo>
                    <a:lnTo>
                      <a:pt x="2797601" y="1104001"/>
                    </a:lnTo>
                    <a:lnTo>
                      <a:pt x="2834953" y="1118705"/>
                    </a:lnTo>
                    <a:cubicBezTo>
                      <a:pt x="2836068" y="1119148"/>
                      <a:pt x="2837151" y="1119787"/>
                      <a:pt x="2838135" y="1120623"/>
                    </a:cubicBezTo>
                    <a:lnTo>
                      <a:pt x="2855031" y="1134753"/>
                    </a:lnTo>
                    <a:lnTo>
                      <a:pt x="2876569" y="1152473"/>
                    </a:lnTo>
                    <a:cubicBezTo>
                      <a:pt x="2884557" y="1159046"/>
                      <a:pt x="2884312" y="1174225"/>
                      <a:pt x="2876142" y="1180372"/>
                    </a:cubicBezTo>
                    <a:close/>
                    <a:moveTo>
                      <a:pt x="4709168" y="3141095"/>
                    </a:moveTo>
                    <a:lnTo>
                      <a:pt x="4676344" y="3104475"/>
                    </a:lnTo>
                    <a:cubicBezTo>
                      <a:pt x="4673572" y="3101377"/>
                      <a:pt x="4671964" y="3096853"/>
                      <a:pt x="4671964" y="3092099"/>
                    </a:cubicBezTo>
                    <a:lnTo>
                      <a:pt x="4671964" y="2995517"/>
                    </a:lnTo>
                    <a:cubicBezTo>
                      <a:pt x="4671964" y="2989845"/>
                      <a:pt x="4669684" y="2984567"/>
                      <a:pt x="4665960" y="2981600"/>
                    </a:cubicBezTo>
                    <a:lnTo>
                      <a:pt x="4646702" y="2966274"/>
                    </a:lnTo>
                    <a:cubicBezTo>
                      <a:pt x="4643766" y="2963946"/>
                      <a:pt x="4640239" y="2963257"/>
                      <a:pt x="4636909" y="2964388"/>
                    </a:cubicBezTo>
                    <a:lnTo>
                      <a:pt x="4606677" y="2974601"/>
                    </a:lnTo>
                    <a:cubicBezTo>
                      <a:pt x="4602953" y="2975863"/>
                      <a:pt x="4598984" y="2974847"/>
                      <a:pt x="4595900" y="2971847"/>
                    </a:cubicBezTo>
                    <a:lnTo>
                      <a:pt x="4586599" y="2962798"/>
                    </a:lnTo>
                    <a:cubicBezTo>
                      <a:pt x="4581562" y="2957897"/>
                      <a:pt x="4574492" y="2958553"/>
                      <a:pt x="4570047" y="2964339"/>
                    </a:cubicBezTo>
                    <a:lnTo>
                      <a:pt x="4531498" y="3014597"/>
                    </a:lnTo>
                    <a:cubicBezTo>
                      <a:pt x="4530235" y="3016253"/>
                      <a:pt x="4529251" y="3018253"/>
                      <a:pt x="4528628" y="3020433"/>
                    </a:cubicBezTo>
                    <a:lnTo>
                      <a:pt x="4511896" y="3078985"/>
                    </a:lnTo>
                    <a:cubicBezTo>
                      <a:pt x="4511436" y="3080592"/>
                      <a:pt x="4510797" y="3082083"/>
                      <a:pt x="4509977" y="3083428"/>
                    </a:cubicBezTo>
                    <a:lnTo>
                      <a:pt x="4490505" y="3115409"/>
                    </a:lnTo>
                    <a:cubicBezTo>
                      <a:pt x="4489029" y="3117835"/>
                      <a:pt x="4487044" y="3119671"/>
                      <a:pt x="4484780" y="3120703"/>
                    </a:cubicBezTo>
                    <a:lnTo>
                      <a:pt x="4461766" y="3131211"/>
                    </a:lnTo>
                    <a:cubicBezTo>
                      <a:pt x="4461044" y="3131539"/>
                      <a:pt x="4460289" y="3131784"/>
                      <a:pt x="4459518" y="3131948"/>
                    </a:cubicBezTo>
                    <a:lnTo>
                      <a:pt x="4439998" y="3135915"/>
                    </a:lnTo>
                    <a:lnTo>
                      <a:pt x="4433108" y="3156881"/>
                    </a:lnTo>
                    <a:lnTo>
                      <a:pt x="4222090" y="3156881"/>
                    </a:lnTo>
                    <a:cubicBezTo>
                      <a:pt x="4220368" y="3156881"/>
                      <a:pt x="4218678" y="3157340"/>
                      <a:pt x="4217103" y="3158209"/>
                    </a:cubicBezTo>
                    <a:lnTo>
                      <a:pt x="4192957" y="3171683"/>
                    </a:lnTo>
                    <a:cubicBezTo>
                      <a:pt x="4192284" y="3172060"/>
                      <a:pt x="4191628" y="3172519"/>
                      <a:pt x="4191021" y="3173043"/>
                    </a:cubicBezTo>
                    <a:lnTo>
                      <a:pt x="4123044" y="3230956"/>
                    </a:lnTo>
                    <a:lnTo>
                      <a:pt x="4116154" y="3237940"/>
                    </a:lnTo>
                    <a:lnTo>
                      <a:pt x="4099274" y="3264200"/>
                    </a:lnTo>
                    <a:cubicBezTo>
                      <a:pt x="4096880" y="3267921"/>
                      <a:pt x="4093320" y="3270084"/>
                      <a:pt x="4089580" y="3270084"/>
                    </a:cubicBezTo>
                    <a:lnTo>
                      <a:pt x="3976131" y="3270084"/>
                    </a:lnTo>
                    <a:cubicBezTo>
                      <a:pt x="3974557" y="3270084"/>
                      <a:pt x="3972998" y="3270461"/>
                      <a:pt x="3971522" y="3271216"/>
                    </a:cubicBezTo>
                    <a:lnTo>
                      <a:pt x="3946178" y="3284067"/>
                    </a:lnTo>
                    <a:lnTo>
                      <a:pt x="3955364" y="3299443"/>
                    </a:lnTo>
                    <a:lnTo>
                      <a:pt x="3959957" y="3324605"/>
                    </a:lnTo>
                    <a:lnTo>
                      <a:pt x="3959957" y="3332981"/>
                    </a:lnTo>
                    <a:lnTo>
                      <a:pt x="3878611" y="3374223"/>
                    </a:lnTo>
                    <a:cubicBezTo>
                      <a:pt x="3877709" y="3374682"/>
                      <a:pt x="3876790" y="3374994"/>
                      <a:pt x="3875822" y="3375174"/>
                    </a:cubicBezTo>
                    <a:lnTo>
                      <a:pt x="3812421" y="3387140"/>
                    </a:lnTo>
                    <a:cubicBezTo>
                      <a:pt x="3811240" y="3387370"/>
                      <a:pt x="3810092" y="3387796"/>
                      <a:pt x="3809010" y="3388435"/>
                    </a:cubicBezTo>
                    <a:lnTo>
                      <a:pt x="3737145" y="3430792"/>
                    </a:lnTo>
                    <a:lnTo>
                      <a:pt x="3721069" y="3430792"/>
                    </a:lnTo>
                    <a:lnTo>
                      <a:pt x="3698103" y="3418220"/>
                    </a:lnTo>
                    <a:lnTo>
                      <a:pt x="3691214" y="3407040"/>
                    </a:lnTo>
                    <a:lnTo>
                      <a:pt x="3693510" y="3398664"/>
                    </a:lnTo>
                    <a:lnTo>
                      <a:pt x="3706797" y="3370371"/>
                    </a:lnTo>
                    <a:cubicBezTo>
                      <a:pt x="3707126" y="3369666"/>
                      <a:pt x="3707503" y="3368994"/>
                      <a:pt x="3707913" y="3368371"/>
                    </a:cubicBezTo>
                    <a:lnTo>
                      <a:pt x="3736160" y="3324736"/>
                    </a:lnTo>
                    <a:cubicBezTo>
                      <a:pt x="3736817" y="3323719"/>
                      <a:pt x="3737390" y="3322588"/>
                      <a:pt x="3737833" y="3321392"/>
                    </a:cubicBezTo>
                    <a:lnTo>
                      <a:pt x="3753647" y="3279297"/>
                    </a:lnTo>
                    <a:cubicBezTo>
                      <a:pt x="3754860" y="3276051"/>
                      <a:pt x="3755221" y="3272363"/>
                      <a:pt x="3754647" y="3268822"/>
                    </a:cubicBezTo>
                    <a:lnTo>
                      <a:pt x="3744050" y="3203008"/>
                    </a:lnTo>
                    <a:lnTo>
                      <a:pt x="3731715" y="3136686"/>
                    </a:lnTo>
                    <a:cubicBezTo>
                      <a:pt x="3730813" y="3131801"/>
                      <a:pt x="3728204" y="3127719"/>
                      <a:pt x="3724662" y="3125637"/>
                    </a:cubicBezTo>
                    <a:lnTo>
                      <a:pt x="3663655" y="3089804"/>
                    </a:lnTo>
                    <a:lnTo>
                      <a:pt x="3670545" y="3074428"/>
                    </a:lnTo>
                    <a:lnTo>
                      <a:pt x="3661359" y="3064642"/>
                    </a:lnTo>
                    <a:lnTo>
                      <a:pt x="3642987" y="3064642"/>
                    </a:lnTo>
                    <a:lnTo>
                      <a:pt x="3631504" y="3052070"/>
                    </a:lnTo>
                    <a:lnTo>
                      <a:pt x="3626911" y="3032498"/>
                    </a:lnTo>
                    <a:lnTo>
                      <a:pt x="3615428" y="3040874"/>
                    </a:lnTo>
                    <a:lnTo>
                      <a:pt x="3599353" y="3038071"/>
                    </a:lnTo>
                    <a:lnTo>
                      <a:pt x="3601649" y="3029694"/>
                    </a:lnTo>
                    <a:lnTo>
                      <a:pt x="3587870" y="3021318"/>
                    </a:lnTo>
                    <a:lnTo>
                      <a:pt x="3580981" y="3000353"/>
                    </a:lnTo>
                    <a:lnTo>
                      <a:pt x="3532737" y="2973798"/>
                    </a:lnTo>
                    <a:lnTo>
                      <a:pt x="3479900" y="2945849"/>
                    </a:lnTo>
                    <a:lnTo>
                      <a:pt x="3417877" y="2913704"/>
                    </a:lnTo>
                    <a:lnTo>
                      <a:pt x="3362285" y="2886378"/>
                    </a:lnTo>
                    <a:cubicBezTo>
                      <a:pt x="3359611" y="2885067"/>
                      <a:pt x="3356675" y="2884969"/>
                      <a:pt x="3353968" y="2886084"/>
                    </a:cubicBezTo>
                    <a:lnTo>
                      <a:pt x="3302624" y="2907328"/>
                    </a:lnTo>
                    <a:cubicBezTo>
                      <a:pt x="3301378" y="2907836"/>
                      <a:pt x="3300082" y="2908098"/>
                      <a:pt x="3298786" y="2908098"/>
                    </a:cubicBezTo>
                    <a:lnTo>
                      <a:pt x="3281382" y="2908098"/>
                    </a:lnTo>
                    <a:cubicBezTo>
                      <a:pt x="3280529" y="2908098"/>
                      <a:pt x="3279659" y="2907983"/>
                      <a:pt x="3278823" y="2907754"/>
                    </a:cubicBezTo>
                    <a:lnTo>
                      <a:pt x="3204284" y="2887739"/>
                    </a:lnTo>
                    <a:cubicBezTo>
                      <a:pt x="3202775" y="2887329"/>
                      <a:pt x="3201216" y="2887296"/>
                      <a:pt x="3199691" y="2887608"/>
                    </a:cubicBezTo>
                    <a:lnTo>
                      <a:pt x="3152218" y="2897656"/>
                    </a:lnTo>
                    <a:cubicBezTo>
                      <a:pt x="3150217" y="2898082"/>
                      <a:pt x="3148150" y="2897869"/>
                      <a:pt x="3146215" y="2897050"/>
                    </a:cubicBezTo>
                    <a:lnTo>
                      <a:pt x="3088162" y="2872199"/>
                    </a:lnTo>
                    <a:cubicBezTo>
                      <a:pt x="3087489" y="2871904"/>
                      <a:pt x="3086783" y="2871691"/>
                      <a:pt x="3086078" y="2871560"/>
                    </a:cubicBezTo>
                    <a:lnTo>
                      <a:pt x="3022825" y="2859184"/>
                    </a:lnTo>
                    <a:lnTo>
                      <a:pt x="2981619" y="2853906"/>
                    </a:lnTo>
                    <a:cubicBezTo>
                      <a:pt x="2980011" y="2853693"/>
                      <a:pt x="2978453" y="2853103"/>
                      <a:pt x="2977026" y="2852135"/>
                    </a:cubicBezTo>
                    <a:lnTo>
                      <a:pt x="2963050" y="2842677"/>
                    </a:lnTo>
                    <a:cubicBezTo>
                      <a:pt x="2960146" y="2840710"/>
                      <a:pt x="2957948" y="2837366"/>
                      <a:pt x="2956915" y="2833350"/>
                    </a:cubicBezTo>
                    <a:lnTo>
                      <a:pt x="2947039" y="2794894"/>
                    </a:lnTo>
                    <a:lnTo>
                      <a:pt x="2926371" y="2794894"/>
                    </a:lnTo>
                    <a:lnTo>
                      <a:pt x="2924074" y="2827039"/>
                    </a:lnTo>
                    <a:lnTo>
                      <a:pt x="1150775" y="2827039"/>
                    </a:lnTo>
                    <a:lnTo>
                      <a:pt x="1027189" y="2746292"/>
                    </a:lnTo>
                    <a:cubicBezTo>
                      <a:pt x="1026877" y="2746095"/>
                      <a:pt x="1026582" y="2745882"/>
                      <a:pt x="1026303" y="2745653"/>
                    </a:cubicBezTo>
                    <a:lnTo>
                      <a:pt x="982571" y="2711065"/>
                    </a:lnTo>
                    <a:cubicBezTo>
                      <a:pt x="981390" y="2710131"/>
                      <a:pt x="980110" y="2709459"/>
                      <a:pt x="978765" y="2709065"/>
                    </a:cubicBezTo>
                    <a:lnTo>
                      <a:pt x="871205" y="2677658"/>
                    </a:lnTo>
                    <a:cubicBezTo>
                      <a:pt x="867842" y="2676674"/>
                      <a:pt x="864939" y="2673970"/>
                      <a:pt x="863168" y="2670151"/>
                    </a:cubicBezTo>
                    <a:lnTo>
                      <a:pt x="833936" y="2607303"/>
                    </a:lnTo>
                    <a:cubicBezTo>
                      <a:pt x="832361" y="2603926"/>
                      <a:pt x="831787" y="2599910"/>
                      <a:pt x="832328" y="2596025"/>
                    </a:cubicBezTo>
                    <a:lnTo>
                      <a:pt x="836495" y="2565602"/>
                    </a:lnTo>
                    <a:cubicBezTo>
                      <a:pt x="837577" y="2557635"/>
                      <a:pt x="834018" y="2549849"/>
                      <a:pt x="828080" y="2547275"/>
                    </a:cubicBezTo>
                    <a:lnTo>
                      <a:pt x="764745" y="2519753"/>
                    </a:lnTo>
                    <a:cubicBezTo>
                      <a:pt x="760545" y="2517934"/>
                      <a:pt x="757396" y="2513393"/>
                      <a:pt x="756444" y="2507803"/>
                    </a:cubicBezTo>
                    <a:lnTo>
                      <a:pt x="747685" y="2456627"/>
                    </a:lnTo>
                    <a:cubicBezTo>
                      <a:pt x="746930" y="2452234"/>
                      <a:pt x="744814" y="2448431"/>
                      <a:pt x="741812" y="2446120"/>
                    </a:cubicBezTo>
                    <a:lnTo>
                      <a:pt x="674573" y="2394387"/>
                    </a:lnTo>
                    <a:cubicBezTo>
                      <a:pt x="670751" y="2391436"/>
                      <a:pt x="668405" y="2386108"/>
                      <a:pt x="668405" y="2380355"/>
                    </a:cubicBezTo>
                    <a:lnTo>
                      <a:pt x="668405" y="2354947"/>
                    </a:lnTo>
                    <a:cubicBezTo>
                      <a:pt x="668405" y="2350341"/>
                      <a:pt x="669898" y="2345964"/>
                      <a:pt x="672539" y="2342866"/>
                    </a:cubicBezTo>
                    <a:lnTo>
                      <a:pt x="698736" y="2312065"/>
                    </a:lnTo>
                    <a:cubicBezTo>
                      <a:pt x="701361" y="2308967"/>
                      <a:pt x="702870" y="2304574"/>
                      <a:pt x="702870" y="2299984"/>
                    </a:cubicBezTo>
                    <a:lnTo>
                      <a:pt x="702870" y="2266954"/>
                    </a:lnTo>
                    <a:cubicBezTo>
                      <a:pt x="702870" y="2260086"/>
                      <a:pt x="699540" y="2253939"/>
                      <a:pt x="694553" y="2251595"/>
                    </a:cubicBezTo>
                    <a:lnTo>
                      <a:pt x="595671" y="2205222"/>
                    </a:lnTo>
                    <a:cubicBezTo>
                      <a:pt x="593670" y="2204287"/>
                      <a:pt x="591882" y="2202697"/>
                      <a:pt x="590471" y="2200632"/>
                    </a:cubicBezTo>
                    <a:lnTo>
                      <a:pt x="528301" y="2108771"/>
                    </a:lnTo>
                    <a:lnTo>
                      <a:pt x="490949" y="2052628"/>
                    </a:lnTo>
                    <a:cubicBezTo>
                      <a:pt x="489834" y="2050956"/>
                      <a:pt x="488456" y="2049579"/>
                      <a:pt x="486914" y="2048612"/>
                    </a:cubicBezTo>
                    <a:lnTo>
                      <a:pt x="429992" y="2012648"/>
                    </a:lnTo>
                    <a:cubicBezTo>
                      <a:pt x="429681" y="2012451"/>
                      <a:pt x="429386" y="2012238"/>
                      <a:pt x="429090" y="2012008"/>
                    </a:cubicBezTo>
                    <a:lnTo>
                      <a:pt x="387359" y="1979945"/>
                    </a:lnTo>
                    <a:cubicBezTo>
                      <a:pt x="386375" y="1979191"/>
                      <a:pt x="385489" y="1978273"/>
                      <a:pt x="384702" y="1977224"/>
                    </a:cubicBezTo>
                    <a:lnTo>
                      <a:pt x="359276" y="1942965"/>
                    </a:lnTo>
                    <a:cubicBezTo>
                      <a:pt x="355897" y="1938408"/>
                      <a:pt x="350779" y="1936785"/>
                      <a:pt x="346153" y="1938801"/>
                    </a:cubicBezTo>
                    <a:lnTo>
                      <a:pt x="290610" y="1962947"/>
                    </a:lnTo>
                    <a:cubicBezTo>
                      <a:pt x="289822" y="1963291"/>
                      <a:pt x="289068" y="1963734"/>
                      <a:pt x="288346" y="1964274"/>
                    </a:cubicBezTo>
                    <a:lnTo>
                      <a:pt x="234541" y="2004288"/>
                    </a:lnTo>
                    <a:cubicBezTo>
                      <a:pt x="230211" y="2007517"/>
                      <a:pt x="224814" y="2007123"/>
                      <a:pt x="220795" y="2003304"/>
                    </a:cubicBezTo>
                    <a:lnTo>
                      <a:pt x="170304" y="1955390"/>
                    </a:lnTo>
                    <a:cubicBezTo>
                      <a:pt x="170091" y="1955193"/>
                      <a:pt x="169878" y="1954996"/>
                      <a:pt x="169664" y="1954833"/>
                    </a:cubicBezTo>
                    <a:lnTo>
                      <a:pt x="127949" y="1920098"/>
                    </a:lnTo>
                    <a:cubicBezTo>
                      <a:pt x="126883" y="1919213"/>
                      <a:pt x="125719" y="1918540"/>
                      <a:pt x="124505" y="1918098"/>
                    </a:cubicBezTo>
                    <a:lnTo>
                      <a:pt x="65779" y="1896919"/>
                    </a:lnTo>
                    <a:cubicBezTo>
                      <a:pt x="64811" y="1896575"/>
                      <a:pt x="63827" y="1896378"/>
                      <a:pt x="62810" y="1896329"/>
                    </a:cubicBezTo>
                    <a:lnTo>
                      <a:pt x="12204" y="1894133"/>
                    </a:lnTo>
                    <a:cubicBezTo>
                      <a:pt x="5397" y="1893838"/>
                      <a:pt x="0" y="1886609"/>
                      <a:pt x="0" y="1877806"/>
                    </a:cubicBezTo>
                    <a:lnTo>
                      <a:pt x="0" y="1422647"/>
                    </a:lnTo>
                    <a:lnTo>
                      <a:pt x="2165" y="1134999"/>
                    </a:lnTo>
                    <a:cubicBezTo>
                      <a:pt x="2247" y="1125213"/>
                      <a:pt x="8907" y="1117705"/>
                      <a:pt x="16404" y="1118967"/>
                    </a:cubicBezTo>
                    <a:lnTo>
                      <a:pt x="118370" y="1135999"/>
                    </a:lnTo>
                    <a:cubicBezTo>
                      <a:pt x="119091" y="1136114"/>
                      <a:pt x="119797" y="1136327"/>
                      <a:pt x="120486" y="1136589"/>
                    </a:cubicBezTo>
                    <a:lnTo>
                      <a:pt x="219187" y="1176159"/>
                    </a:lnTo>
                    <a:cubicBezTo>
                      <a:pt x="220073" y="1176520"/>
                      <a:pt x="220975" y="1176733"/>
                      <a:pt x="221910" y="1176831"/>
                    </a:cubicBezTo>
                    <a:lnTo>
                      <a:pt x="283786" y="1183323"/>
                    </a:lnTo>
                    <a:cubicBezTo>
                      <a:pt x="285984" y="1183552"/>
                      <a:pt x="288182" y="1183028"/>
                      <a:pt x="290167" y="1181815"/>
                    </a:cubicBezTo>
                    <a:lnTo>
                      <a:pt x="341215" y="1150768"/>
                    </a:lnTo>
                    <a:cubicBezTo>
                      <a:pt x="341904" y="1150342"/>
                      <a:pt x="342642" y="1149998"/>
                      <a:pt x="343380" y="1149752"/>
                    </a:cubicBezTo>
                    <a:lnTo>
                      <a:pt x="418280" y="1124295"/>
                    </a:lnTo>
                    <a:cubicBezTo>
                      <a:pt x="419658" y="1123819"/>
                      <a:pt x="421085" y="1123672"/>
                      <a:pt x="422496" y="1123819"/>
                    </a:cubicBezTo>
                    <a:lnTo>
                      <a:pt x="512225" y="1133130"/>
                    </a:lnTo>
                    <a:cubicBezTo>
                      <a:pt x="513750" y="1133294"/>
                      <a:pt x="515292" y="1133081"/>
                      <a:pt x="516769" y="1132540"/>
                    </a:cubicBezTo>
                    <a:lnTo>
                      <a:pt x="610172" y="1097363"/>
                    </a:lnTo>
                    <a:cubicBezTo>
                      <a:pt x="610729" y="1097149"/>
                      <a:pt x="611304" y="1096986"/>
                      <a:pt x="611878" y="1096887"/>
                    </a:cubicBezTo>
                    <a:lnTo>
                      <a:pt x="710104" y="1078299"/>
                    </a:lnTo>
                    <a:cubicBezTo>
                      <a:pt x="712876" y="1077774"/>
                      <a:pt x="715697" y="1078462"/>
                      <a:pt x="718125" y="1080233"/>
                    </a:cubicBezTo>
                    <a:lnTo>
                      <a:pt x="755460" y="1107477"/>
                    </a:lnTo>
                    <a:cubicBezTo>
                      <a:pt x="758561" y="1109739"/>
                      <a:pt x="762235" y="1110198"/>
                      <a:pt x="765614" y="1108771"/>
                    </a:cubicBezTo>
                    <a:lnTo>
                      <a:pt x="801112" y="1093658"/>
                    </a:lnTo>
                    <a:cubicBezTo>
                      <a:pt x="804393" y="1092265"/>
                      <a:pt x="807099" y="1089167"/>
                      <a:pt x="808576" y="1085118"/>
                    </a:cubicBezTo>
                    <a:lnTo>
                      <a:pt x="816072" y="1064595"/>
                    </a:lnTo>
                    <a:cubicBezTo>
                      <a:pt x="818434" y="1058120"/>
                      <a:pt x="823766" y="1054399"/>
                      <a:pt x="829244" y="1055399"/>
                    </a:cubicBezTo>
                    <a:lnTo>
                      <a:pt x="863791" y="1061710"/>
                    </a:lnTo>
                    <a:cubicBezTo>
                      <a:pt x="865234" y="1061972"/>
                      <a:pt x="866645" y="1062562"/>
                      <a:pt x="867941" y="1063447"/>
                    </a:cubicBezTo>
                    <a:lnTo>
                      <a:pt x="968152" y="1132196"/>
                    </a:lnTo>
                    <a:cubicBezTo>
                      <a:pt x="971777" y="1134687"/>
                      <a:pt x="976124" y="1134737"/>
                      <a:pt x="979782" y="1132327"/>
                    </a:cubicBezTo>
                    <a:lnTo>
                      <a:pt x="1043199" y="1090625"/>
                    </a:lnTo>
                    <a:cubicBezTo>
                      <a:pt x="1050909" y="1085544"/>
                      <a:pt x="1060194" y="1091806"/>
                      <a:pt x="1061407" y="1102887"/>
                    </a:cubicBezTo>
                    <a:lnTo>
                      <a:pt x="1064048" y="1127049"/>
                    </a:lnTo>
                    <a:cubicBezTo>
                      <a:pt x="1065016" y="1135950"/>
                      <a:pt x="1071381" y="1142162"/>
                      <a:pt x="1078270" y="1140933"/>
                    </a:cubicBezTo>
                    <a:lnTo>
                      <a:pt x="1140785" y="1129753"/>
                    </a:lnTo>
                    <a:cubicBezTo>
                      <a:pt x="1142836" y="1129393"/>
                      <a:pt x="1144788" y="1128360"/>
                      <a:pt x="1146477" y="1126786"/>
                    </a:cubicBezTo>
                    <a:lnTo>
                      <a:pt x="1165637" y="1108771"/>
                    </a:lnTo>
                    <a:cubicBezTo>
                      <a:pt x="1167934" y="1106608"/>
                      <a:pt x="1170739" y="1105509"/>
                      <a:pt x="1173576" y="1105673"/>
                    </a:cubicBezTo>
                    <a:lnTo>
                      <a:pt x="1245819" y="1109558"/>
                    </a:lnTo>
                    <a:cubicBezTo>
                      <a:pt x="1246787" y="1109607"/>
                      <a:pt x="1247754" y="1109804"/>
                      <a:pt x="1248689" y="1110148"/>
                    </a:cubicBezTo>
                    <a:lnTo>
                      <a:pt x="1343044" y="1144326"/>
                    </a:lnTo>
                    <a:cubicBezTo>
                      <a:pt x="1343503" y="1144490"/>
                      <a:pt x="1343979" y="1144637"/>
                      <a:pt x="1344455" y="1144736"/>
                    </a:cubicBezTo>
                    <a:lnTo>
                      <a:pt x="1493040" y="1175340"/>
                    </a:lnTo>
                    <a:lnTo>
                      <a:pt x="1579127" y="1189125"/>
                    </a:lnTo>
                    <a:cubicBezTo>
                      <a:pt x="1579915" y="1189257"/>
                      <a:pt x="1580719" y="1189289"/>
                      <a:pt x="1581522" y="1189207"/>
                    </a:cubicBezTo>
                    <a:lnTo>
                      <a:pt x="1641872" y="1183962"/>
                    </a:lnTo>
                    <a:cubicBezTo>
                      <a:pt x="1643693" y="1183798"/>
                      <a:pt x="1645513" y="1184159"/>
                      <a:pt x="1647220" y="1184995"/>
                    </a:cubicBezTo>
                    <a:lnTo>
                      <a:pt x="1697350" y="1209714"/>
                    </a:lnTo>
                    <a:cubicBezTo>
                      <a:pt x="1708340" y="1215140"/>
                      <a:pt x="1708127" y="1235368"/>
                      <a:pt x="1697021" y="1240400"/>
                    </a:cubicBezTo>
                    <a:lnTo>
                      <a:pt x="1691165" y="1243055"/>
                    </a:lnTo>
                    <a:cubicBezTo>
                      <a:pt x="1678551" y="1248760"/>
                      <a:pt x="1680535" y="1272594"/>
                      <a:pt x="1693806" y="1274692"/>
                    </a:cubicBezTo>
                    <a:lnTo>
                      <a:pt x="1753860" y="1284200"/>
                    </a:lnTo>
                    <a:cubicBezTo>
                      <a:pt x="1754550" y="1284314"/>
                      <a:pt x="1755255" y="1284347"/>
                      <a:pt x="1755944" y="1284298"/>
                    </a:cubicBezTo>
                    <a:lnTo>
                      <a:pt x="1926117" y="1274627"/>
                    </a:lnTo>
                    <a:cubicBezTo>
                      <a:pt x="1926822" y="1274594"/>
                      <a:pt x="1927527" y="1274463"/>
                      <a:pt x="1928217" y="1274282"/>
                    </a:cubicBezTo>
                    <a:lnTo>
                      <a:pt x="1977510" y="1260529"/>
                    </a:lnTo>
                    <a:cubicBezTo>
                      <a:pt x="1980594" y="1259677"/>
                      <a:pt x="1983809" y="1260333"/>
                      <a:pt x="1986532" y="1262398"/>
                    </a:cubicBezTo>
                    <a:lnTo>
                      <a:pt x="2043273" y="1305247"/>
                    </a:lnTo>
                    <a:cubicBezTo>
                      <a:pt x="2046816" y="1307919"/>
                      <a:pt x="2051130" y="1308198"/>
                      <a:pt x="2054854" y="1306001"/>
                    </a:cubicBezTo>
                    <a:lnTo>
                      <a:pt x="2093386" y="1283314"/>
                    </a:lnTo>
                    <a:cubicBezTo>
                      <a:pt x="2103475" y="1277380"/>
                      <a:pt x="2103179" y="1258694"/>
                      <a:pt x="2092894" y="1253317"/>
                    </a:cubicBezTo>
                    <a:lnTo>
                      <a:pt x="2078770" y="1245908"/>
                    </a:lnTo>
                    <a:cubicBezTo>
                      <a:pt x="2068797" y="1240679"/>
                      <a:pt x="2068124" y="1222746"/>
                      <a:pt x="2077671" y="1216304"/>
                    </a:cubicBezTo>
                    <a:lnTo>
                      <a:pt x="2092336" y="1206386"/>
                    </a:lnTo>
                    <a:cubicBezTo>
                      <a:pt x="2093977" y="1205272"/>
                      <a:pt x="2095798" y="1204649"/>
                      <a:pt x="2097651" y="1204550"/>
                    </a:cubicBezTo>
                    <a:lnTo>
                      <a:pt x="2172387" y="1200534"/>
                    </a:lnTo>
                    <a:cubicBezTo>
                      <a:pt x="2172748" y="1200518"/>
                      <a:pt x="2173109" y="1200469"/>
                      <a:pt x="2173470" y="1200420"/>
                    </a:cubicBezTo>
                    <a:lnTo>
                      <a:pt x="2220893" y="1192551"/>
                    </a:lnTo>
                    <a:cubicBezTo>
                      <a:pt x="2222599" y="1192273"/>
                      <a:pt x="2224321" y="1192437"/>
                      <a:pt x="2225978" y="1193043"/>
                    </a:cubicBezTo>
                    <a:lnTo>
                      <a:pt x="2275009" y="1211206"/>
                    </a:lnTo>
                    <a:cubicBezTo>
                      <a:pt x="2275879" y="1211533"/>
                      <a:pt x="2276715" y="1211960"/>
                      <a:pt x="2277519" y="1212517"/>
                    </a:cubicBezTo>
                    <a:lnTo>
                      <a:pt x="2337393" y="1254137"/>
                    </a:lnTo>
                    <a:cubicBezTo>
                      <a:pt x="2339509" y="1255612"/>
                      <a:pt x="2341920" y="1256267"/>
                      <a:pt x="2344315" y="1256038"/>
                    </a:cubicBezTo>
                    <a:lnTo>
                      <a:pt x="2409750" y="1249612"/>
                    </a:lnTo>
                    <a:cubicBezTo>
                      <a:pt x="2411128" y="1249481"/>
                      <a:pt x="2412522" y="1249645"/>
                      <a:pt x="2413867" y="1250088"/>
                    </a:cubicBezTo>
                    <a:lnTo>
                      <a:pt x="2522214" y="1286413"/>
                    </a:lnTo>
                    <a:cubicBezTo>
                      <a:pt x="2523642" y="1286888"/>
                      <a:pt x="2525134" y="1287035"/>
                      <a:pt x="2526611" y="1286855"/>
                    </a:cubicBezTo>
                    <a:lnTo>
                      <a:pt x="2622458" y="1274643"/>
                    </a:lnTo>
                    <a:cubicBezTo>
                      <a:pt x="2622917" y="1274577"/>
                      <a:pt x="2623376" y="1274561"/>
                      <a:pt x="2623836" y="1274561"/>
                    </a:cubicBezTo>
                    <a:lnTo>
                      <a:pt x="2699867" y="1275725"/>
                    </a:lnTo>
                    <a:cubicBezTo>
                      <a:pt x="2707758" y="1275840"/>
                      <a:pt x="2713794" y="1266676"/>
                      <a:pt x="2712449" y="1256612"/>
                    </a:cubicBezTo>
                    <a:lnTo>
                      <a:pt x="2710251" y="1240088"/>
                    </a:lnTo>
                    <a:cubicBezTo>
                      <a:pt x="2709086" y="1231302"/>
                      <a:pt x="2713581" y="1222910"/>
                      <a:pt x="2720355" y="1221254"/>
                    </a:cubicBezTo>
                    <a:lnTo>
                      <a:pt x="2763038" y="1210861"/>
                    </a:lnTo>
                    <a:cubicBezTo>
                      <a:pt x="2764695" y="1210452"/>
                      <a:pt x="2766417" y="1210484"/>
                      <a:pt x="2768074" y="1210960"/>
                    </a:cubicBezTo>
                    <a:lnTo>
                      <a:pt x="2854408" y="1235384"/>
                    </a:lnTo>
                    <a:cubicBezTo>
                      <a:pt x="2860198" y="1237023"/>
                      <a:pt x="2864332" y="1243662"/>
                      <a:pt x="2864332" y="1251334"/>
                    </a:cubicBezTo>
                    <a:lnTo>
                      <a:pt x="2864332" y="1268430"/>
                    </a:lnTo>
                    <a:cubicBezTo>
                      <a:pt x="2864332" y="1284019"/>
                      <a:pt x="2879603" y="1290740"/>
                      <a:pt x="2886952" y="1278397"/>
                    </a:cubicBezTo>
                    <a:lnTo>
                      <a:pt x="2899485" y="1257300"/>
                    </a:lnTo>
                    <a:cubicBezTo>
                      <a:pt x="2901929" y="1253186"/>
                      <a:pt x="2905735" y="1250825"/>
                      <a:pt x="2909754" y="1250924"/>
                    </a:cubicBezTo>
                    <a:lnTo>
                      <a:pt x="2947729" y="1251924"/>
                    </a:lnTo>
                    <a:cubicBezTo>
                      <a:pt x="2952846" y="1252055"/>
                      <a:pt x="2957538" y="1248170"/>
                      <a:pt x="2959572" y="1242072"/>
                    </a:cubicBezTo>
                    <a:lnTo>
                      <a:pt x="2979257" y="1183175"/>
                    </a:lnTo>
                    <a:cubicBezTo>
                      <a:pt x="2981816" y="1175504"/>
                      <a:pt x="2979502" y="1166570"/>
                      <a:pt x="2973876" y="1162472"/>
                    </a:cubicBezTo>
                    <a:lnTo>
                      <a:pt x="2915823" y="1120082"/>
                    </a:lnTo>
                    <a:cubicBezTo>
                      <a:pt x="2915183" y="1119623"/>
                      <a:pt x="2914511" y="1119213"/>
                      <a:pt x="2913822" y="1118902"/>
                    </a:cubicBezTo>
                    <a:lnTo>
                      <a:pt x="2850372" y="1089953"/>
                    </a:lnTo>
                    <a:cubicBezTo>
                      <a:pt x="2845041" y="1087511"/>
                      <a:pt x="2841613" y="1080790"/>
                      <a:pt x="2841973" y="1073479"/>
                    </a:cubicBezTo>
                    <a:lnTo>
                      <a:pt x="2845516" y="1003436"/>
                    </a:lnTo>
                    <a:cubicBezTo>
                      <a:pt x="2845779" y="998141"/>
                      <a:pt x="2848026" y="993355"/>
                      <a:pt x="2851520" y="990585"/>
                    </a:cubicBezTo>
                    <a:lnTo>
                      <a:pt x="2918038" y="937851"/>
                    </a:lnTo>
                    <a:cubicBezTo>
                      <a:pt x="2920433" y="935950"/>
                      <a:pt x="2923271" y="935130"/>
                      <a:pt x="2926059" y="935556"/>
                    </a:cubicBezTo>
                    <a:lnTo>
                      <a:pt x="3004847" y="947211"/>
                    </a:lnTo>
                    <a:cubicBezTo>
                      <a:pt x="3006093" y="947391"/>
                      <a:pt x="3007307" y="947818"/>
                      <a:pt x="3008455" y="948473"/>
                    </a:cubicBezTo>
                    <a:lnTo>
                      <a:pt x="3069395" y="982897"/>
                    </a:lnTo>
                    <a:cubicBezTo>
                      <a:pt x="3070478" y="983503"/>
                      <a:pt x="3071495" y="984323"/>
                      <a:pt x="3072398" y="985290"/>
                    </a:cubicBezTo>
                    <a:lnTo>
                      <a:pt x="3143983" y="1062070"/>
                    </a:lnTo>
                    <a:cubicBezTo>
                      <a:pt x="3150857" y="1069431"/>
                      <a:pt x="3149807" y="1083462"/>
                      <a:pt x="3141966" y="1088986"/>
                    </a:cubicBezTo>
                    <a:lnTo>
                      <a:pt x="3136241" y="1093019"/>
                    </a:lnTo>
                    <a:cubicBezTo>
                      <a:pt x="3125381" y="1100674"/>
                      <a:pt x="3128629" y="1121869"/>
                      <a:pt x="3140916" y="1123590"/>
                    </a:cubicBezTo>
                    <a:lnTo>
                      <a:pt x="3208647" y="1133097"/>
                    </a:lnTo>
                    <a:cubicBezTo>
                      <a:pt x="3215225" y="1134015"/>
                      <a:pt x="3220130" y="1141359"/>
                      <a:pt x="3219900" y="1149916"/>
                    </a:cubicBezTo>
                    <a:lnTo>
                      <a:pt x="3218818" y="1189339"/>
                    </a:lnTo>
                    <a:cubicBezTo>
                      <a:pt x="3218473" y="1202124"/>
                      <a:pt x="3229086" y="1210435"/>
                      <a:pt x="3237665" y="1204108"/>
                    </a:cubicBezTo>
                    <a:lnTo>
                      <a:pt x="3299213" y="1158784"/>
                    </a:lnTo>
                    <a:cubicBezTo>
                      <a:pt x="3303002" y="1155997"/>
                      <a:pt x="3307628" y="1155932"/>
                      <a:pt x="3311466" y="1158620"/>
                    </a:cubicBezTo>
                    <a:lnTo>
                      <a:pt x="3370914" y="1200272"/>
                    </a:lnTo>
                    <a:cubicBezTo>
                      <a:pt x="3376671" y="1204305"/>
                      <a:pt x="3379083" y="1213369"/>
                      <a:pt x="3376474" y="1221156"/>
                    </a:cubicBezTo>
                    <a:lnTo>
                      <a:pt x="3364549" y="1256628"/>
                    </a:lnTo>
                    <a:cubicBezTo>
                      <a:pt x="3362154" y="1263759"/>
                      <a:pt x="3363975" y="1272102"/>
                      <a:pt x="3368912" y="1276544"/>
                    </a:cubicBezTo>
                    <a:lnTo>
                      <a:pt x="3415237" y="1318295"/>
                    </a:lnTo>
                    <a:cubicBezTo>
                      <a:pt x="3419567" y="1322196"/>
                      <a:pt x="3425325" y="1322196"/>
                      <a:pt x="3429672" y="1318295"/>
                    </a:cubicBezTo>
                    <a:lnTo>
                      <a:pt x="3487807" y="1265857"/>
                    </a:lnTo>
                    <a:cubicBezTo>
                      <a:pt x="3488644" y="1265103"/>
                      <a:pt x="3489415" y="1264218"/>
                      <a:pt x="3490087" y="1263218"/>
                    </a:cubicBezTo>
                    <a:lnTo>
                      <a:pt x="3534344" y="1197830"/>
                    </a:lnTo>
                    <a:cubicBezTo>
                      <a:pt x="3536264" y="1194994"/>
                      <a:pt x="3537363" y="1191371"/>
                      <a:pt x="3537461" y="1187601"/>
                    </a:cubicBezTo>
                    <a:lnTo>
                      <a:pt x="3539184" y="1119361"/>
                    </a:lnTo>
                    <a:cubicBezTo>
                      <a:pt x="3539413" y="1110181"/>
                      <a:pt x="3545450" y="1103051"/>
                      <a:pt x="3552536" y="1103592"/>
                    </a:cubicBezTo>
                    <a:lnTo>
                      <a:pt x="3631488" y="1109591"/>
                    </a:lnTo>
                    <a:lnTo>
                      <a:pt x="3723940" y="1120557"/>
                    </a:lnTo>
                    <a:cubicBezTo>
                      <a:pt x="3725088" y="1120689"/>
                      <a:pt x="3726203" y="1121033"/>
                      <a:pt x="3727286" y="1121557"/>
                    </a:cubicBezTo>
                    <a:lnTo>
                      <a:pt x="3803744" y="1159275"/>
                    </a:lnTo>
                    <a:cubicBezTo>
                      <a:pt x="3808009" y="1161390"/>
                      <a:pt x="3811076" y="1166308"/>
                      <a:pt x="3811733" y="1172160"/>
                    </a:cubicBezTo>
                    <a:lnTo>
                      <a:pt x="3814111" y="1193191"/>
                    </a:lnTo>
                    <a:cubicBezTo>
                      <a:pt x="3814800" y="1199321"/>
                      <a:pt x="3812766" y="1205436"/>
                      <a:pt x="3808813" y="1208976"/>
                    </a:cubicBezTo>
                    <a:lnTo>
                      <a:pt x="3781353" y="1233646"/>
                    </a:lnTo>
                    <a:cubicBezTo>
                      <a:pt x="3774283" y="1239990"/>
                      <a:pt x="3774086" y="1253432"/>
                      <a:pt x="3780959" y="1260120"/>
                    </a:cubicBezTo>
                    <a:lnTo>
                      <a:pt x="3805959" y="1284462"/>
                    </a:lnTo>
                    <a:cubicBezTo>
                      <a:pt x="3810158" y="1288543"/>
                      <a:pt x="3811962" y="1295576"/>
                      <a:pt x="3810486" y="1302116"/>
                    </a:cubicBezTo>
                    <a:lnTo>
                      <a:pt x="3805565" y="1323803"/>
                    </a:lnTo>
                    <a:cubicBezTo>
                      <a:pt x="3804433" y="1328819"/>
                      <a:pt x="3801497" y="1332835"/>
                      <a:pt x="3797691" y="1334589"/>
                    </a:cubicBezTo>
                    <a:lnTo>
                      <a:pt x="3681109" y="1388437"/>
                    </a:lnTo>
                    <a:cubicBezTo>
                      <a:pt x="3680174" y="1388863"/>
                      <a:pt x="3679206" y="1389158"/>
                      <a:pt x="3678222" y="1389289"/>
                    </a:cubicBezTo>
                    <a:lnTo>
                      <a:pt x="3592611" y="1401305"/>
                    </a:lnTo>
                    <a:cubicBezTo>
                      <a:pt x="3590970" y="1401534"/>
                      <a:pt x="3589297" y="1401354"/>
                      <a:pt x="3587706" y="1400747"/>
                    </a:cubicBezTo>
                    <a:lnTo>
                      <a:pt x="3533081" y="1380126"/>
                    </a:lnTo>
                    <a:cubicBezTo>
                      <a:pt x="3527471" y="1378011"/>
                      <a:pt x="3521451" y="1381159"/>
                      <a:pt x="3518564" y="1387748"/>
                    </a:cubicBezTo>
                    <a:lnTo>
                      <a:pt x="3506179" y="1416008"/>
                    </a:lnTo>
                    <a:cubicBezTo>
                      <a:pt x="3505474" y="1417615"/>
                      <a:pt x="3504571" y="1419057"/>
                      <a:pt x="3503489" y="1420270"/>
                    </a:cubicBezTo>
                    <a:lnTo>
                      <a:pt x="3444419" y="1486822"/>
                    </a:lnTo>
                    <a:cubicBezTo>
                      <a:pt x="3443549" y="1487806"/>
                      <a:pt x="3442778" y="1488937"/>
                      <a:pt x="3442139" y="1490199"/>
                    </a:cubicBezTo>
                    <a:lnTo>
                      <a:pt x="3426342" y="1521442"/>
                    </a:lnTo>
                    <a:cubicBezTo>
                      <a:pt x="3425276" y="1523540"/>
                      <a:pt x="3423849" y="1525311"/>
                      <a:pt x="3422176" y="1526573"/>
                    </a:cubicBezTo>
                    <a:lnTo>
                      <a:pt x="3353903" y="1578487"/>
                    </a:lnTo>
                    <a:cubicBezTo>
                      <a:pt x="3352131" y="1579831"/>
                      <a:pt x="3350146" y="1580601"/>
                      <a:pt x="3348096" y="1580716"/>
                    </a:cubicBezTo>
                    <a:lnTo>
                      <a:pt x="3262173" y="1585945"/>
                    </a:lnTo>
                    <a:cubicBezTo>
                      <a:pt x="3260303" y="1586060"/>
                      <a:pt x="3258466" y="1586716"/>
                      <a:pt x="3256825" y="1587847"/>
                    </a:cubicBezTo>
                    <a:lnTo>
                      <a:pt x="3214667" y="1616992"/>
                    </a:lnTo>
                    <a:cubicBezTo>
                      <a:pt x="3211009" y="1619532"/>
                      <a:pt x="3208532" y="1624237"/>
                      <a:pt x="3208073" y="1629581"/>
                    </a:cubicBezTo>
                    <a:lnTo>
                      <a:pt x="3205350" y="1661070"/>
                    </a:lnTo>
                    <a:cubicBezTo>
                      <a:pt x="3204694" y="1668709"/>
                      <a:pt x="3200003" y="1674708"/>
                      <a:pt x="3194097" y="1675495"/>
                    </a:cubicBezTo>
                    <a:lnTo>
                      <a:pt x="3133813" y="1683511"/>
                    </a:lnTo>
                    <a:cubicBezTo>
                      <a:pt x="3131779" y="1683773"/>
                      <a:pt x="3129827" y="1684691"/>
                      <a:pt x="3128121" y="1686150"/>
                    </a:cubicBezTo>
                    <a:lnTo>
                      <a:pt x="3053796" y="1749981"/>
                    </a:lnTo>
                    <a:cubicBezTo>
                      <a:pt x="3053008" y="1750653"/>
                      <a:pt x="3052286" y="1751440"/>
                      <a:pt x="3051630" y="1752325"/>
                    </a:cubicBezTo>
                    <a:lnTo>
                      <a:pt x="2984965" y="1842891"/>
                    </a:lnTo>
                    <a:cubicBezTo>
                      <a:pt x="2984129" y="1844038"/>
                      <a:pt x="2983407" y="1845333"/>
                      <a:pt x="2982849" y="1846743"/>
                    </a:cubicBezTo>
                    <a:lnTo>
                      <a:pt x="2959703" y="1905640"/>
                    </a:lnTo>
                    <a:cubicBezTo>
                      <a:pt x="2958867" y="1907787"/>
                      <a:pt x="2958391" y="1910131"/>
                      <a:pt x="2958342" y="1912541"/>
                    </a:cubicBezTo>
                    <a:lnTo>
                      <a:pt x="2956488" y="1990338"/>
                    </a:lnTo>
                    <a:cubicBezTo>
                      <a:pt x="2956291" y="1998813"/>
                      <a:pt x="2961130" y="2006074"/>
                      <a:pt x="2967626" y="2007058"/>
                    </a:cubicBezTo>
                    <a:lnTo>
                      <a:pt x="3041263" y="2018254"/>
                    </a:lnTo>
                    <a:cubicBezTo>
                      <a:pt x="3045479" y="2018893"/>
                      <a:pt x="3049153" y="2022237"/>
                      <a:pt x="3051072" y="2027138"/>
                    </a:cubicBezTo>
                    <a:lnTo>
                      <a:pt x="3077646" y="2095526"/>
                    </a:lnTo>
                    <a:cubicBezTo>
                      <a:pt x="3077811" y="2095936"/>
                      <a:pt x="3077975" y="2096345"/>
                      <a:pt x="3078172" y="2096739"/>
                    </a:cubicBezTo>
                    <a:lnTo>
                      <a:pt x="3103400" y="2149882"/>
                    </a:lnTo>
                    <a:cubicBezTo>
                      <a:pt x="3106042" y="2155439"/>
                      <a:pt x="3110979" y="2158422"/>
                      <a:pt x="3115966" y="2157488"/>
                    </a:cubicBezTo>
                    <a:lnTo>
                      <a:pt x="3194933" y="2142702"/>
                    </a:lnTo>
                    <a:cubicBezTo>
                      <a:pt x="3196508" y="2142407"/>
                      <a:pt x="3198132" y="2142506"/>
                      <a:pt x="3199674" y="2142981"/>
                    </a:cubicBezTo>
                    <a:lnTo>
                      <a:pt x="3313746" y="2178355"/>
                    </a:lnTo>
                    <a:cubicBezTo>
                      <a:pt x="3314238" y="2178503"/>
                      <a:pt x="3314714" y="2178699"/>
                      <a:pt x="3315173" y="2178912"/>
                    </a:cubicBezTo>
                    <a:lnTo>
                      <a:pt x="3377426" y="2208664"/>
                    </a:lnTo>
                    <a:cubicBezTo>
                      <a:pt x="3378328" y="2209090"/>
                      <a:pt x="3379181" y="2209664"/>
                      <a:pt x="3379985" y="2210336"/>
                    </a:cubicBezTo>
                    <a:lnTo>
                      <a:pt x="3422815" y="2246808"/>
                    </a:lnTo>
                    <a:cubicBezTo>
                      <a:pt x="3424078" y="2247890"/>
                      <a:pt x="3425473" y="2248661"/>
                      <a:pt x="3426949" y="2249087"/>
                    </a:cubicBezTo>
                    <a:lnTo>
                      <a:pt x="3504211" y="2271921"/>
                    </a:lnTo>
                    <a:cubicBezTo>
                      <a:pt x="3504818" y="2272101"/>
                      <a:pt x="3505408" y="2272331"/>
                      <a:pt x="3505982" y="2272626"/>
                    </a:cubicBezTo>
                    <a:lnTo>
                      <a:pt x="3569777" y="2304738"/>
                    </a:lnTo>
                    <a:cubicBezTo>
                      <a:pt x="3571073" y="2305394"/>
                      <a:pt x="3572450" y="2305755"/>
                      <a:pt x="3573829" y="2305836"/>
                    </a:cubicBezTo>
                    <a:lnTo>
                      <a:pt x="3677058" y="2311295"/>
                    </a:lnTo>
                    <a:cubicBezTo>
                      <a:pt x="3677271" y="2311295"/>
                      <a:pt x="3677501" y="2311328"/>
                      <a:pt x="3677730" y="2311361"/>
                    </a:cubicBezTo>
                    <a:lnTo>
                      <a:pt x="3732814" y="2318065"/>
                    </a:lnTo>
                    <a:cubicBezTo>
                      <a:pt x="3740114" y="2318950"/>
                      <a:pt x="3745281" y="2327671"/>
                      <a:pt x="3744083" y="2337014"/>
                    </a:cubicBezTo>
                    <a:lnTo>
                      <a:pt x="3737604" y="2387322"/>
                    </a:lnTo>
                    <a:cubicBezTo>
                      <a:pt x="3737292" y="2389731"/>
                      <a:pt x="3737407" y="2392190"/>
                      <a:pt x="3737932" y="2394534"/>
                    </a:cubicBezTo>
                    <a:lnTo>
                      <a:pt x="3754959" y="2470938"/>
                    </a:lnTo>
                    <a:cubicBezTo>
                      <a:pt x="3755320" y="2472577"/>
                      <a:pt x="3755894" y="2474150"/>
                      <a:pt x="3756632" y="2475560"/>
                    </a:cubicBezTo>
                    <a:lnTo>
                      <a:pt x="3802300" y="2562881"/>
                    </a:lnTo>
                    <a:cubicBezTo>
                      <a:pt x="3803252" y="2564717"/>
                      <a:pt x="3804498" y="2566274"/>
                      <a:pt x="3805926" y="2567470"/>
                    </a:cubicBezTo>
                    <a:lnTo>
                      <a:pt x="3892308" y="2639251"/>
                    </a:lnTo>
                    <a:cubicBezTo>
                      <a:pt x="3895819" y="2642169"/>
                      <a:pt x="3900231" y="2642661"/>
                      <a:pt x="3904069" y="2640530"/>
                    </a:cubicBezTo>
                    <a:lnTo>
                      <a:pt x="3942012" y="2619646"/>
                    </a:lnTo>
                    <a:cubicBezTo>
                      <a:pt x="3944702" y="2618171"/>
                      <a:pt x="3946900" y="2615532"/>
                      <a:pt x="3948261" y="2612188"/>
                    </a:cubicBezTo>
                    <a:lnTo>
                      <a:pt x="3978182" y="2538161"/>
                    </a:lnTo>
                    <a:cubicBezTo>
                      <a:pt x="3979740" y="2534293"/>
                      <a:pt x="3980052" y="2529769"/>
                      <a:pt x="3979018" y="2525605"/>
                    </a:cubicBezTo>
                    <a:lnTo>
                      <a:pt x="3949721" y="2407221"/>
                    </a:lnTo>
                    <a:cubicBezTo>
                      <a:pt x="3948901" y="2403927"/>
                      <a:pt x="3947294" y="2401042"/>
                      <a:pt x="3945128" y="2399009"/>
                    </a:cubicBezTo>
                    <a:lnTo>
                      <a:pt x="3923262" y="2378388"/>
                    </a:lnTo>
                    <a:cubicBezTo>
                      <a:pt x="3914797" y="2370405"/>
                      <a:pt x="3917094" y="2353324"/>
                      <a:pt x="3927150" y="2349521"/>
                    </a:cubicBezTo>
                    <a:lnTo>
                      <a:pt x="4004231" y="2320343"/>
                    </a:lnTo>
                    <a:cubicBezTo>
                      <a:pt x="4005330" y="2319934"/>
                      <a:pt x="4006380" y="2319327"/>
                      <a:pt x="4007348" y="2318540"/>
                    </a:cubicBezTo>
                    <a:lnTo>
                      <a:pt x="4075358" y="2263823"/>
                    </a:lnTo>
                    <a:cubicBezTo>
                      <a:pt x="4076506" y="2262905"/>
                      <a:pt x="4077540" y="2261742"/>
                      <a:pt x="4078409" y="2260381"/>
                    </a:cubicBezTo>
                    <a:lnTo>
                      <a:pt x="4110200" y="2210811"/>
                    </a:lnTo>
                    <a:cubicBezTo>
                      <a:pt x="4112512" y="2207189"/>
                      <a:pt x="4113530" y="2202452"/>
                      <a:pt x="4112955" y="2197813"/>
                    </a:cubicBezTo>
                    <a:lnTo>
                      <a:pt x="4107493" y="2153521"/>
                    </a:lnTo>
                    <a:cubicBezTo>
                      <a:pt x="4107148" y="2150702"/>
                      <a:pt x="4106230" y="2148046"/>
                      <a:pt x="4104852" y="2145833"/>
                    </a:cubicBezTo>
                    <a:lnTo>
                      <a:pt x="4064646" y="2081478"/>
                    </a:lnTo>
                    <a:cubicBezTo>
                      <a:pt x="4063777" y="2080068"/>
                      <a:pt x="4062710" y="2078872"/>
                      <a:pt x="4061529" y="2077904"/>
                    </a:cubicBezTo>
                    <a:lnTo>
                      <a:pt x="4001607" y="2029285"/>
                    </a:lnTo>
                    <a:cubicBezTo>
                      <a:pt x="3994537" y="2023548"/>
                      <a:pt x="3993634" y="2010648"/>
                      <a:pt x="3999818" y="2003370"/>
                    </a:cubicBezTo>
                    <a:lnTo>
                      <a:pt x="4054132" y="1939342"/>
                    </a:lnTo>
                    <a:cubicBezTo>
                      <a:pt x="4058232" y="1934506"/>
                      <a:pt x="4059413" y="1926769"/>
                      <a:pt x="4057035" y="1920294"/>
                    </a:cubicBezTo>
                    <a:lnTo>
                      <a:pt x="4034102" y="1857496"/>
                    </a:lnTo>
                    <a:cubicBezTo>
                      <a:pt x="4033676" y="1856333"/>
                      <a:pt x="4033364" y="1855103"/>
                      <a:pt x="4033151" y="1853841"/>
                    </a:cubicBezTo>
                    <a:lnTo>
                      <a:pt x="4015041" y="1741227"/>
                    </a:lnTo>
                    <a:cubicBezTo>
                      <a:pt x="4013745" y="1733195"/>
                      <a:pt x="4017272" y="1725163"/>
                      <a:pt x="4023259" y="1722475"/>
                    </a:cubicBezTo>
                    <a:lnTo>
                      <a:pt x="4053443" y="1708951"/>
                    </a:lnTo>
                    <a:cubicBezTo>
                      <a:pt x="4055395" y="1708083"/>
                      <a:pt x="4057494" y="1707837"/>
                      <a:pt x="4059528" y="1708247"/>
                    </a:cubicBezTo>
                    <a:lnTo>
                      <a:pt x="4166317" y="1729900"/>
                    </a:lnTo>
                    <a:cubicBezTo>
                      <a:pt x="4166563" y="1729950"/>
                      <a:pt x="4166809" y="1729999"/>
                      <a:pt x="4167055" y="1730015"/>
                    </a:cubicBezTo>
                    <a:lnTo>
                      <a:pt x="4230784" y="1738031"/>
                    </a:lnTo>
                    <a:cubicBezTo>
                      <a:pt x="4232441" y="1738244"/>
                      <a:pt x="4234114" y="1738031"/>
                      <a:pt x="4235705" y="1737392"/>
                    </a:cubicBezTo>
                    <a:lnTo>
                      <a:pt x="4282013" y="1719016"/>
                    </a:lnTo>
                    <a:cubicBezTo>
                      <a:pt x="4284687" y="1717967"/>
                      <a:pt x="4287541" y="1718082"/>
                      <a:pt x="4290149" y="1719344"/>
                    </a:cubicBezTo>
                    <a:lnTo>
                      <a:pt x="4343133" y="1745129"/>
                    </a:lnTo>
                    <a:cubicBezTo>
                      <a:pt x="4343396" y="1745260"/>
                      <a:pt x="4343675" y="1745407"/>
                      <a:pt x="4343937" y="1745555"/>
                    </a:cubicBezTo>
                    <a:lnTo>
                      <a:pt x="4420970" y="1791092"/>
                    </a:lnTo>
                    <a:cubicBezTo>
                      <a:pt x="4422922" y="1792240"/>
                      <a:pt x="4424595" y="1794010"/>
                      <a:pt x="4425874" y="1796239"/>
                    </a:cubicBezTo>
                    <a:lnTo>
                      <a:pt x="4438702" y="1818680"/>
                    </a:lnTo>
                    <a:cubicBezTo>
                      <a:pt x="4440982" y="1822663"/>
                      <a:pt x="4444542" y="1825106"/>
                      <a:pt x="4448380" y="1825286"/>
                    </a:cubicBezTo>
                    <a:lnTo>
                      <a:pt x="4544490" y="1829958"/>
                    </a:lnTo>
                    <a:cubicBezTo>
                      <a:pt x="4551478" y="1830302"/>
                      <a:pt x="4556924" y="1837924"/>
                      <a:pt x="4556629" y="1846973"/>
                    </a:cubicBezTo>
                    <a:lnTo>
                      <a:pt x="4554956" y="1898018"/>
                    </a:lnTo>
                    <a:cubicBezTo>
                      <a:pt x="4554906" y="1899624"/>
                      <a:pt x="4555037" y="1901247"/>
                      <a:pt x="4555349" y="1902804"/>
                    </a:cubicBezTo>
                    <a:lnTo>
                      <a:pt x="4573541" y="1993813"/>
                    </a:lnTo>
                    <a:cubicBezTo>
                      <a:pt x="4574771" y="1999944"/>
                      <a:pt x="4578626" y="2004599"/>
                      <a:pt x="4583433" y="2005779"/>
                    </a:cubicBezTo>
                    <a:lnTo>
                      <a:pt x="4629954" y="2017106"/>
                    </a:lnTo>
                    <a:cubicBezTo>
                      <a:pt x="4631939" y="2017581"/>
                      <a:pt x="4633809" y="2018680"/>
                      <a:pt x="4635400" y="2020303"/>
                    </a:cubicBezTo>
                    <a:lnTo>
                      <a:pt x="4675556" y="2061021"/>
                    </a:lnTo>
                    <a:cubicBezTo>
                      <a:pt x="4679067" y="2064578"/>
                      <a:pt x="4683758" y="2065479"/>
                      <a:pt x="4687908" y="2063397"/>
                    </a:cubicBezTo>
                    <a:lnTo>
                      <a:pt x="4770108" y="2022138"/>
                    </a:lnTo>
                    <a:cubicBezTo>
                      <a:pt x="4772060" y="2021155"/>
                      <a:pt x="4773798" y="2019565"/>
                      <a:pt x="4775160" y="2017500"/>
                    </a:cubicBezTo>
                    <a:lnTo>
                      <a:pt x="4831737" y="1931441"/>
                    </a:lnTo>
                    <a:cubicBezTo>
                      <a:pt x="4832442" y="1930359"/>
                      <a:pt x="4833262" y="1929408"/>
                      <a:pt x="4834165" y="1928605"/>
                    </a:cubicBezTo>
                    <a:lnTo>
                      <a:pt x="4867005" y="1899149"/>
                    </a:lnTo>
                    <a:cubicBezTo>
                      <a:pt x="4872353" y="1894346"/>
                      <a:pt x="4879652" y="1895608"/>
                      <a:pt x="4883835" y="1902050"/>
                    </a:cubicBezTo>
                    <a:lnTo>
                      <a:pt x="4924287" y="1964160"/>
                    </a:lnTo>
                    <a:cubicBezTo>
                      <a:pt x="4924549" y="1964553"/>
                      <a:pt x="4924812" y="1964930"/>
                      <a:pt x="4925107" y="1965307"/>
                    </a:cubicBezTo>
                    <a:lnTo>
                      <a:pt x="5007372" y="2069577"/>
                    </a:lnTo>
                    <a:lnTo>
                      <a:pt x="5071970" y="2159586"/>
                    </a:lnTo>
                    <a:cubicBezTo>
                      <a:pt x="5075874" y="2165012"/>
                      <a:pt x="5076449" y="2173159"/>
                      <a:pt x="5073381" y="2179421"/>
                    </a:cubicBezTo>
                    <a:lnTo>
                      <a:pt x="5061291" y="2204173"/>
                    </a:lnTo>
                    <a:cubicBezTo>
                      <a:pt x="5057125" y="2212713"/>
                      <a:pt x="5059881" y="2224056"/>
                      <a:pt x="5067082" y="2227958"/>
                    </a:cubicBezTo>
                    <a:lnTo>
                      <a:pt x="5137306" y="2266069"/>
                    </a:lnTo>
                    <a:cubicBezTo>
                      <a:pt x="5137979" y="2266430"/>
                      <a:pt x="5138619" y="2266872"/>
                      <a:pt x="5139226" y="2267364"/>
                    </a:cubicBezTo>
                    <a:lnTo>
                      <a:pt x="5193522" y="2312295"/>
                    </a:lnTo>
                    <a:cubicBezTo>
                      <a:pt x="5194983" y="2313508"/>
                      <a:pt x="5196607" y="2314311"/>
                      <a:pt x="5198329" y="2314655"/>
                    </a:cubicBezTo>
                    <a:lnTo>
                      <a:pt x="5294914" y="2334687"/>
                    </a:lnTo>
                    <a:cubicBezTo>
                      <a:pt x="5296177" y="2334949"/>
                      <a:pt x="5297391" y="2335457"/>
                      <a:pt x="5298523" y="2336178"/>
                    </a:cubicBezTo>
                    <a:lnTo>
                      <a:pt x="5334202" y="2359094"/>
                    </a:lnTo>
                    <a:cubicBezTo>
                      <a:pt x="5336760" y="2360733"/>
                      <a:pt x="5338811" y="2363454"/>
                      <a:pt x="5340025" y="2366799"/>
                    </a:cubicBezTo>
                    <a:lnTo>
                      <a:pt x="5360628" y="2423761"/>
                    </a:lnTo>
                    <a:cubicBezTo>
                      <a:pt x="5362383" y="2428613"/>
                      <a:pt x="5365861" y="2432039"/>
                      <a:pt x="5369929" y="2432941"/>
                    </a:cubicBezTo>
                    <a:lnTo>
                      <a:pt x="5410217" y="2441858"/>
                    </a:lnTo>
                    <a:cubicBezTo>
                      <a:pt x="5412661" y="2442399"/>
                      <a:pt x="5414924" y="2443858"/>
                      <a:pt x="5416729" y="2446054"/>
                    </a:cubicBezTo>
                    <a:lnTo>
                      <a:pt x="5435593" y="2469003"/>
                    </a:lnTo>
                    <a:cubicBezTo>
                      <a:pt x="5437923" y="2471839"/>
                      <a:pt x="5439333" y="2475724"/>
                      <a:pt x="5439547" y="2479871"/>
                    </a:cubicBezTo>
                    <a:lnTo>
                      <a:pt x="5443303" y="2556422"/>
                    </a:lnTo>
                    <a:cubicBezTo>
                      <a:pt x="5443615" y="2562881"/>
                      <a:pt x="5440957" y="2568979"/>
                      <a:pt x="5436512" y="2571962"/>
                    </a:cubicBezTo>
                    <a:lnTo>
                      <a:pt x="5397897" y="2597812"/>
                    </a:lnTo>
                    <a:lnTo>
                      <a:pt x="5353361" y="2626269"/>
                    </a:lnTo>
                    <a:cubicBezTo>
                      <a:pt x="5352426" y="2626859"/>
                      <a:pt x="5351442" y="2627302"/>
                      <a:pt x="5350425" y="2627597"/>
                    </a:cubicBezTo>
                    <a:lnTo>
                      <a:pt x="5248541" y="2655889"/>
                    </a:lnTo>
                    <a:cubicBezTo>
                      <a:pt x="5247048" y="2656299"/>
                      <a:pt x="5245637" y="2657070"/>
                      <a:pt x="5244358" y="2658135"/>
                    </a:cubicBezTo>
                    <a:lnTo>
                      <a:pt x="5168458" y="2721458"/>
                    </a:lnTo>
                    <a:cubicBezTo>
                      <a:pt x="5166784" y="2722851"/>
                      <a:pt x="5164865" y="2723720"/>
                      <a:pt x="5162880" y="2723982"/>
                    </a:cubicBezTo>
                    <a:lnTo>
                      <a:pt x="5059225" y="2737407"/>
                    </a:lnTo>
                    <a:cubicBezTo>
                      <a:pt x="5058372" y="2737522"/>
                      <a:pt x="5057519" y="2737522"/>
                      <a:pt x="5056666" y="2737407"/>
                    </a:cubicBezTo>
                    <a:lnTo>
                      <a:pt x="4923073" y="2719507"/>
                    </a:lnTo>
                    <a:cubicBezTo>
                      <a:pt x="4922647" y="2719442"/>
                      <a:pt x="4922204" y="2719425"/>
                      <a:pt x="4921777" y="2719425"/>
                    </a:cubicBezTo>
                    <a:lnTo>
                      <a:pt x="4826356" y="2719425"/>
                    </a:lnTo>
                    <a:cubicBezTo>
                      <a:pt x="4826077" y="2719425"/>
                      <a:pt x="4825815" y="2719425"/>
                      <a:pt x="4825536" y="2719458"/>
                    </a:cubicBezTo>
                    <a:lnTo>
                      <a:pt x="4763612" y="2724654"/>
                    </a:lnTo>
                    <a:cubicBezTo>
                      <a:pt x="4760840" y="2724884"/>
                      <a:pt x="4758182" y="2726310"/>
                      <a:pt x="4756099" y="2728687"/>
                    </a:cubicBezTo>
                    <a:lnTo>
                      <a:pt x="4708347" y="2783010"/>
                    </a:lnTo>
                    <a:cubicBezTo>
                      <a:pt x="4707117" y="2784403"/>
                      <a:pt x="4705707" y="2785469"/>
                      <a:pt x="4704181" y="2786157"/>
                    </a:cubicBezTo>
                    <a:lnTo>
                      <a:pt x="4628560" y="2820335"/>
                    </a:lnTo>
                    <a:cubicBezTo>
                      <a:pt x="4626936" y="2821072"/>
                      <a:pt x="4625459" y="2822220"/>
                      <a:pt x="4624196" y="2823712"/>
                    </a:cubicBezTo>
                    <a:lnTo>
                      <a:pt x="4534566" y="2930047"/>
                    </a:lnTo>
                    <a:cubicBezTo>
                      <a:pt x="4534353" y="2930309"/>
                      <a:pt x="4534123" y="2930555"/>
                      <a:pt x="4533877" y="2930801"/>
                    </a:cubicBezTo>
                    <a:lnTo>
                      <a:pt x="4460732" y="3005910"/>
                    </a:lnTo>
                    <a:lnTo>
                      <a:pt x="4510387" y="2994091"/>
                    </a:lnTo>
                    <a:cubicBezTo>
                      <a:pt x="4512470" y="2993599"/>
                      <a:pt x="4514439" y="2992419"/>
                      <a:pt x="4516078" y="2990681"/>
                    </a:cubicBezTo>
                    <a:lnTo>
                      <a:pt x="4615436" y="2885919"/>
                    </a:lnTo>
                    <a:cubicBezTo>
                      <a:pt x="4616437" y="2884870"/>
                      <a:pt x="4617552" y="2884018"/>
                      <a:pt x="4618750" y="2883395"/>
                    </a:cubicBezTo>
                    <a:lnTo>
                      <a:pt x="4748324" y="2816794"/>
                    </a:lnTo>
                    <a:cubicBezTo>
                      <a:pt x="4749538" y="2816171"/>
                      <a:pt x="4750833" y="2815794"/>
                      <a:pt x="4752129" y="2815679"/>
                    </a:cubicBezTo>
                    <a:lnTo>
                      <a:pt x="4842842" y="2807795"/>
                    </a:lnTo>
                    <a:cubicBezTo>
                      <a:pt x="4845303" y="2807582"/>
                      <a:pt x="4847780" y="2808303"/>
                      <a:pt x="4849929" y="2809893"/>
                    </a:cubicBezTo>
                    <a:lnTo>
                      <a:pt x="4884688" y="2835448"/>
                    </a:lnTo>
                    <a:cubicBezTo>
                      <a:pt x="4892677" y="2841317"/>
                      <a:pt x="4893300" y="2855906"/>
                      <a:pt x="4885853" y="2862889"/>
                    </a:cubicBezTo>
                    <a:lnTo>
                      <a:pt x="4849338" y="2897066"/>
                    </a:lnTo>
                    <a:cubicBezTo>
                      <a:pt x="4844975" y="2901148"/>
                      <a:pt x="4843089" y="2908377"/>
                      <a:pt x="4844663" y="2915048"/>
                    </a:cubicBezTo>
                    <a:lnTo>
                      <a:pt x="4862527" y="2991108"/>
                    </a:lnTo>
                    <a:cubicBezTo>
                      <a:pt x="4862658" y="2991665"/>
                      <a:pt x="4862806" y="2992222"/>
                      <a:pt x="4862986" y="2992747"/>
                    </a:cubicBezTo>
                    <a:lnTo>
                      <a:pt x="4881293" y="3048414"/>
                    </a:lnTo>
                    <a:cubicBezTo>
                      <a:pt x="4882638" y="3052512"/>
                      <a:pt x="4885213" y="3055725"/>
                      <a:pt x="4888428" y="3057299"/>
                    </a:cubicBezTo>
                    <a:lnTo>
                      <a:pt x="4963427" y="3094050"/>
                    </a:lnTo>
                    <a:cubicBezTo>
                      <a:pt x="4965182" y="3094902"/>
                      <a:pt x="4967052" y="3095246"/>
                      <a:pt x="4968922" y="3095050"/>
                    </a:cubicBezTo>
                    <a:lnTo>
                      <a:pt x="5066705" y="3084706"/>
                    </a:lnTo>
                    <a:cubicBezTo>
                      <a:pt x="5069936" y="3084362"/>
                      <a:pt x="5072955" y="3082411"/>
                      <a:pt x="5075103" y="3079281"/>
                    </a:cubicBezTo>
                    <a:lnTo>
                      <a:pt x="5136060" y="2990550"/>
                    </a:lnTo>
                    <a:lnTo>
                      <a:pt x="5140030" y="3042529"/>
                    </a:lnTo>
                    <a:cubicBezTo>
                      <a:pt x="5140423" y="3047627"/>
                      <a:pt x="5142638" y="3052201"/>
                      <a:pt x="5146034" y="3054873"/>
                    </a:cubicBezTo>
                    <a:lnTo>
                      <a:pt x="5160666" y="3066396"/>
                    </a:lnTo>
                    <a:cubicBezTo>
                      <a:pt x="5169048" y="3073002"/>
                      <a:pt x="5168654" y="3088903"/>
                      <a:pt x="5159977" y="3094804"/>
                    </a:cubicBezTo>
                    <a:lnTo>
                      <a:pt x="5102809" y="3133686"/>
                    </a:lnTo>
                    <a:cubicBezTo>
                      <a:pt x="5102022" y="3134227"/>
                      <a:pt x="5101185" y="3134653"/>
                      <a:pt x="5100316" y="3134965"/>
                    </a:cubicBezTo>
                    <a:lnTo>
                      <a:pt x="4962098" y="3184600"/>
                    </a:lnTo>
                    <a:cubicBezTo>
                      <a:pt x="4961704" y="3184747"/>
                      <a:pt x="4961310" y="3184911"/>
                      <a:pt x="4960933" y="3185108"/>
                    </a:cubicBezTo>
                    <a:lnTo>
                      <a:pt x="4898435" y="3216351"/>
                    </a:lnTo>
                    <a:cubicBezTo>
                      <a:pt x="4897614" y="3216761"/>
                      <a:pt x="4896827" y="3217285"/>
                      <a:pt x="4896089" y="3217908"/>
                    </a:cubicBezTo>
                    <a:lnTo>
                      <a:pt x="4829654" y="3273969"/>
                    </a:lnTo>
                    <a:cubicBezTo>
                      <a:pt x="4827275" y="3275969"/>
                      <a:pt x="4824454" y="3276887"/>
                      <a:pt x="4821632" y="3276559"/>
                    </a:cubicBezTo>
                    <a:lnTo>
                      <a:pt x="4788759" y="3272756"/>
                    </a:lnTo>
                    <a:cubicBezTo>
                      <a:pt x="4782460" y="3272019"/>
                      <a:pt x="4777539" y="3265364"/>
                      <a:pt x="4777276" y="3257184"/>
                    </a:cubicBezTo>
                    <a:lnTo>
                      <a:pt x="4775800" y="3212368"/>
                    </a:lnTo>
                    <a:cubicBezTo>
                      <a:pt x="4775587" y="3205844"/>
                      <a:pt x="4778392" y="3199779"/>
                      <a:pt x="4782952" y="3196943"/>
                    </a:cubicBezTo>
                    <a:lnTo>
                      <a:pt x="4833115" y="3165798"/>
                    </a:lnTo>
                    <a:cubicBezTo>
                      <a:pt x="4845352" y="3158192"/>
                      <a:pt x="4840956" y="3134374"/>
                      <a:pt x="4827390" y="3134751"/>
                    </a:cubicBezTo>
                    <a:lnTo>
                      <a:pt x="4785183" y="3135915"/>
                    </a:lnTo>
                    <a:cubicBezTo>
                      <a:pt x="4784822" y="3135915"/>
                      <a:pt x="4784477" y="3135948"/>
                      <a:pt x="4784117" y="3135997"/>
                    </a:cubicBezTo>
                    <a:lnTo>
                      <a:pt x="4718879" y="3144964"/>
                    </a:lnTo>
                    <a:cubicBezTo>
                      <a:pt x="4715417" y="3145439"/>
                      <a:pt x="4711956" y="3144046"/>
                      <a:pt x="4709315" y="3141095"/>
                    </a:cubicBezTo>
                    <a:close/>
                    <a:moveTo>
                      <a:pt x="1688688" y="829434"/>
                    </a:moveTo>
                    <a:cubicBezTo>
                      <a:pt x="1698891" y="832008"/>
                      <a:pt x="1702451" y="848531"/>
                      <a:pt x="1694758" y="857563"/>
                    </a:cubicBezTo>
                    <a:lnTo>
                      <a:pt x="1681274" y="873397"/>
                    </a:lnTo>
                    <a:lnTo>
                      <a:pt x="1818410" y="850137"/>
                    </a:lnTo>
                    <a:cubicBezTo>
                      <a:pt x="1820361" y="849809"/>
                      <a:pt x="1822346" y="850072"/>
                      <a:pt x="1824216" y="850908"/>
                    </a:cubicBezTo>
                    <a:lnTo>
                      <a:pt x="1906186" y="887986"/>
                    </a:lnTo>
                    <a:cubicBezTo>
                      <a:pt x="1909254" y="889380"/>
                      <a:pt x="1912616" y="889183"/>
                      <a:pt x="1915586" y="887429"/>
                    </a:cubicBezTo>
                    <a:lnTo>
                      <a:pt x="1977510" y="850973"/>
                    </a:lnTo>
                    <a:cubicBezTo>
                      <a:pt x="1980512" y="849203"/>
                      <a:pt x="1983924" y="849022"/>
                      <a:pt x="1987024" y="850481"/>
                    </a:cubicBezTo>
                    <a:lnTo>
                      <a:pt x="2038729" y="874676"/>
                    </a:lnTo>
                    <a:cubicBezTo>
                      <a:pt x="2040812" y="875643"/>
                      <a:pt x="2042649" y="877315"/>
                      <a:pt x="2044076" y="879512"/>
                    </a:cubicBezTo>
                    <a:lnTo>
                      <a:pt x="2086611" y="944769"/>
                    </a:lnTo>
                    <a:cubicBezTo>
                      <a:pt x="2091106" y="951653"/>
                      <a:pt x="2099045" y="952538"/>
                      <a:pt x="2104377" y="946752"/>
                    </a:cubicBezTo>
                    <a:lnTo>
                      <a:pt x="2117992" y="931966"/>
                    </a:lnTo>
                    <a:cubicBezTo>
                      <a:pt x="2123028" y="926508"/>
                      <a:pt x="2123979" y="916951"/>
                      <a:pt x="2120174" y="910017"/>
                    </a:cubicBezTo>
                    <a:lnTo>
                      <a:pt x="2092484" y="859497"/>
                    </a:lnTo>
                    <a:cubicBezTo>
                      <a:pt x="2087120" y="849711"/>
                      <a:pt x="2091467" y="836056"/>
                      <a:pt x="2100588" y="833975"/>
                    </a:cubicBezTo>
                    <a:lnTo>
                      <a:pt x="2134051" y="826336"/>
                    </a:lnTo>
                    <a:cubicBezTo>
                      <a:pt x="2135396" y="826024"/>
                      <a:pt x="2136774" y="826008"/>
                      <a:pt x="2138119" y="826270"/>
                    </a:cubicBezTo>
                    <a:lnTo>
                      <a:pt x="2199141" y="838204"/>
                    </a:lnTo>
                    <a:cubicBezTo>
                      <a:pt x="2199978" y="838368"/>
                      <a:pt x="2200782" y="838630"/>
                      <a:pt x="2201569" y="839007"/>
                    </a:cubicBezTo>
                    <a:lnTo>
                      <a:pt x="2267496" y="870070"/>
                    </a:lnTo>
                    <a:cubicBezTo>
                      <a:pt x="2270154" y="871316"/>
                      <a:pt x="2272401" y="873676"/>
                      <a:pt x="2273894" y="876774"/>
                    </a:cubicBezTo>
                    <a:lnTo>
                      <a:pt x="2310245" y="952211"/>
                    </a:lnTo>
                    <a:cubicBezTo>
                      <a:pt x="2310507" y="952768"/>
                      <a:pt x="2310753" y="953342"/>
                      <a:pt x="2310966" y="953948"/>
                    </a:cubicBezTo>
                    <a:lnTo>
                      <a:pt x="2328928" y="1003715"/>
                    </a:lnTo>
                    <a:cubicBezTo>
                      <a:pt x="2330454" y="1007927"/>
                      <a:pt x="2333292" y="1011107"/>
                      <a:pt x="2336737" y="1012452"/>
                    </a:cubicBezTo>
                    <a:lnTo>
                      <a:pt x="2439277" y="1052268"/>
                    </a:lnTo>
                    <a:lnTo>
                      <a:pt x="2542128" y="1087314"/>
                    </a:lnTo>
                    <a:cubicBezTo>
                      <a:pt x="2548788" y="1089576"/>
                      <a:pt x="2552807" y="1098346"/>
                      <a:pt x="2551167" y="1107001"/>
                    </a:cubicBezTo>
                    <a:lnTo>
                      <a:pt x="2549494" y="1115820"/>
                    </a:lnTo>
                    <a:cubicBezTo>
                      <a:pt x="2548149" y="1122885"/>
                      <a:pt x="2543375" y="1127950"/>
                      <a:pt x="2537749" y="1128245"/>
                    </a:cubicBezTo>
                    <a:lnTo>
                      <a:pt x="2441573" y="1133343"/>
                    </a:lnTo>
                    <a:lnTo>
                      <a:pt x="2470017" y="1155456"/>
                    </a:lnTo>
                    <a:cubicBezTo>
                      <a:pt x="2476743" y="1160685"/>
                      <a:pt x="2478186" y="1172520"/>
                      <a:pt x="2473035" y="1180175"/>
                    </a:cubicBezTo>
                    <a:lnTo>
                      <a:pt x="2466441" y="1189994"/>
                    </a:lnTo>
                    <a:cubicBezTo>
                      <a:pt x="2463800" y="1193912"/>
                      <a:pt x="2459880" y="1195977"/>
                      <a:pt x="2455877" y="1195551"/>
                    </a:cubicBezTo>
                    <a:lnTo>
                      <a:pt x="2345562" y="1183716"/>
                    </a:lnTo>
                    <a:cubicBezTo>
                      <a:pt x="2345250" y="1183683"/>
                      <a:pt x="2344955" y="1183634"/>
                      <a:pt x="2344643" y="1183569"/>
                    </a:cubicBezTo>
                    <a:lnTo>
                      <a:pt x="2236083" y="1161554"/>
                    </a:lnTo>
                    <a:cubicBezTo>
                      <a:pt x="2235246" y="1161390"/>
                      <a:pt x="2234410" y="1161324"/>
                      <a:pt x="2233573" y="1161374"/>
                    </a:cubicBezTo>
                    <a:lnTo>
                      <a:pt x="2162184" y="1165439"/>
                    </a:lnTo>
                    <a:cubicBezTo>
                      <a:pt x="2161610" y="1165472"/>
                      <a:pt x="2161052" y="1165554"/>
                      <a:pt x="2160494" y="1165685"/>
                    </a:cubicBezTo>
                    <a:lnTo>
                      <a:pt x="2042633" y="1193256"/>
                    </a:lnTo>
                    <a:cubicBezTo>
                      <a:pt x="2042141" y="1193371"/>
                      <a:pt x="2041649" y="1193453"/>
                      <a:pt x="2041140" y="1193486"/>
                    </a:cubicBezTo>
                    <a:lnTo>
                      <a:pt x="1881105" y="1206009"/>
                    </a:lnTo>
                    <a:lnTo>
                      <a:pt x="1771413" y="1214025"/>
                    </a:lnTo>
                    <a:cubicBezTo>
                      <a:pt x="1768099" y="1214271"/>
                      <a:pt x="1764867" y="1212812"/>
                      <a:pt x="1762374" y="1209993"/>
                    </a:cubicBezTo>
                    <a:lnTo>
                      <a:pt x="1734356" y="1178159"/>
                    </a:lnTo>
                    <a:cubicBezTo>
                      <a:pt x="1732683" y="1176258"/>
                      <a:pt x="1730665" y="1174979"/>
                      <a:pt x="1728484" y="1174405"/>
                    </a:cubicBezTo>
                    <a:lnTo>
                      <a:pt x="1646481" y="1153391"/>
                    </a:lnTo>
                    <a:cubicBezTo>
                      <a:pt x="1645185" y="1153063"/>
                      <a:pt x="1643873" y="1152997"/>
                      <a:pt x="1642561" y="1153194"/>
                    </a:cubicBezTo>
                    <a:lnTo>
                      <a:pt x="1593842" y="1160603"/>
                    </a:lnTo>
                    <a:cubicBezTo>
                      <a:pt x="1590971" y="1161046"/>
                      <a:pt x="1588067" y="1160193"/>
                      <a:pt x="1585623" y="1158194"/>
                    </a:cubicBezTo>
                    <a:lnTo>
                      <a:pt x="1509001" y="1095592"/>
                    </a:lnTo>
                    <a:lnTo>
                      <a:pt x="1552652" y="1087216"/>
                    </a:lnTo>
                    <a:lnTo>
                      <a:pt x="1650517" y="1073365"/>
                    </a:lnTo>
                    <a:cubicBezTo>
                      <a:pt x="1651124" y="1073283"/>
                      <a:pt x="1651730" y="1073250"/>
                      <a:pt x="1652337" y="1073283"/>
                    </a:cubicBezTo>
                    <a:lnTo>
                      <a:pt x="1739868" y="1077381"/>
                    </a:lnTo>
                    <a:cubicBezTo>
                      <a:pt x="1740623" y="1077413"/>
                      <a:pt x="1741377" y="1077364"/>
                      <a:pt x="1742116" y="1077217"/>
                    </a:cubicBezTo>
                    <a:lnTo>
                      <a:pt x="1823691" y="1062054"/>
                    </a:lnTo>
                    <a:lnTo>
                      <a:pt x="1700565" y="1044023"/>
                    </a:lnTo>
                    <a:cubicBezTo>
                      <a:pt x="1699958" y="1043941"/>
                      <a:pt x="1699351" y="1043908"/>
                      <a:pt x="1698744" y="1043924"/>
                    </a:cubicBezTo>
                    <a:lnTo>
                      <a:pt x="1564134" y="1049481"/>
                    </a:lnTo>
                    <a:lnTo>
                      <a:pt x="1478392" y="1048137"/>
                    </a:lnTo>
                    <a:cubicBezTo>
                      <a:pt x="1475882" y="1048104"/>
                      <a:pt x="1473438" y="1047088"/>
                      <a:pt x="1471387" y="1045252"/>
                    </a:cubicBezTo>
                    <a:lnTo>
                      <a:pt x="1440105" y="1017336"/>
                    </a:lnTo>
                    <a:lnTo>
                      <a:pt x="1587116" y="985192"/>
                    </a:lnTo>
                    <a:lnTo>
                      <a:pt x="1491679" y="986568"/>
                    </a:lnTo>
                    <a:cubicBezTo>
                      <a:pt x="1490990" y="986568"/>
                      <a:pt x="1490301" y="986519"/>
                      <a:pt x="1489628" y="986388"/>
                    </a:cubicBezTo>
                    <a:lnTo>
                      <a:pt x="1404427" y="969455"/>
                    </a:lnTo>
                    <a:cubicBezTo>
                      <a:pt x="1393896" y="967373"/>
                      <a:pt x="1389992" y="950391"/>
                      <a:pt x="1397898" y="941179"/>
                    </a:cubicBezTo>
                    <a:lnTo>
                      <a:pt x="1429886" y="903936"/>
                    </a:lnTo>
                    <a:cubicBezTo>
                      <a:pt x="1430575" y="903133"/>
                      <a:pt x="1431329" y="902444"/>
                      <a:pt x="1432117" y="901854"/>
                    </a:cubicBezTo>
                    <a:lnTo>
                      <a:pt x="1475259" y="870365"/>
                    </a:lnTo>
                    <a:cubicBezTo>
                      <a:pt x="1476325" y="869595"/>
                      <a:pt x="1477457" y="869021"/>
                      <a:pt x="1478654" y="868677"/>
                    </a:cubicBezTo>
                    <a:lnTo>
                      <a:pt x="1644234" y="819664"/>
                    </a:lnTo>
                    <a:cubicBezTo>
                      <a:pt x="1645957" y="819156"/>
                      <a:pt x="1647728" y="819123"/>
                      <a:pt x="1649467" y="819549"/>
                    </a:cubicBezTo>
                    <a:lnTo>
                      <a:pt x="1688721" y="829434"/>
                    </a:lnTo>
                    <a:close/>
                    <a:moveTo>
                      <a:pt x="2309178" y="830139"/>
                    </a:moveTo>
                    <a:lnTo>
                      <a:pt x="2279815" y="859169"/>
                    </a:lnTo>
                    <a:cubicBezTo>
                      <a:pt x="2276174" y="862775"/>
                      <a:pt x="2271302" y="863529"/>
                      <a:pt x="2267086" y="861153"/>
                    </a:cubicBezTo>
                    <a:lnTo>
                      <a:pt x="2172830" y="807714"/>
                    </a:lnTo>
                    <a:lnTo>
                      <a:pt x="2193597" y="796338"/>
                    </a:lnTo>
                    <a:cubicBezTo>
                      <a:pt x="2195057" y="795535"/>
                      <a:pt x="2196615" y="795109"/>
                      <a:pt x="2198190" y="795060"/>
                    </a:cubicBezTo>
                    <a:lnTo>
                      <a:pt x="2278831" y="792404"/>
                    </a:lnTo>
                    <a:cubicBezTo>
                      <a:pt x="2280127" y="792355"/>
                      <a:pt x="2281423" y="792585"/>
                      <a:pt x="2282686" y="793043"/>
                    </a:cubicBezTo>
                    <a:lnTo>
                      <a:pt x="2305044" y="801469"/>
                    </a:lnTo>
                    <a:cubicBezTo>
                      <a:pt x="2314985" y="805206"/>
                      <a:pt x="2317413" y="821992"/>
                      <a:pt x="2309178" y="830122"/>
                    </a:cubicBezTo>
                    <a:close/>
                    <a:moveTo>
                      <a:pt x="4125291" y="837073"/>
                    </a:moveTo>
                    <a:lnTo>
                      <a:pt x="4132181" y="859431"/>
                    </a:lnTo>
                    <a:lnTo>
                      <a:pt x="4063269" y="856628"/>
                    </a:lnTo>
                    <a:lnTo>
                      <a:pt x="3995242" y="855251"/>
                    </a:lnTo>
                    <a:cubicBezTo>
                      <a:pt x="3994651" y="855251"/>
                      <a:pt x="3994061" y="855284"/>
                      <a:pt x="3993470" y="855383"/>
                    </a:cubicBezTo>
                    <a:lnTo>
                      <a:pt x="3925444" y="866414"/>
                    </a:lnTo>
                    <a:lnTo>
                      <a:pt x="3907072" y="862218"/>
                    </a:lnTo>
                    <a:lnTo>
                      <a:pt x="3835863" y="817500"/>
                    </a:lnTo>
                    <a:lnTo>
                      <a:pt x="3838159" y="788159"/>
                    </a:lnTo>
                    <a:lnTo>
                      <a:pt x="3869195" y="782766"/>
                    </a:lnTo>
                    <a:cubicBezTo>
                      <a:pt x="3869933" y="782635"/>
                      <a:pt x="3870688" y="782585"/>
                      <a:pt x="3871443" y="782635"/>
                    </a:cubicBezTo>
                    <a:lnTo>
                      <a:pt x="4013335" y="790863"/>
                    </a:lnTo>
                    <a:cubicBezTo>
                      <a:pt x="4014467" y="790929"/>
                      <a:pt x="4015583" y="791191"/>
                      <a:pt x="4016649" y="791634"/>
                    </a:cubicBezTo>
                    <a:lnTo>
                      <a:pt x="4125291" y="837073"/>
                    </a:lnTo>
                    <a:close/>
                    <a:moveTo>
                      <a:pt x="3485133" y="845023"/>
                    </a:moveTo>
                    <a:lnTo>
                      <a:pt x="3515382" y="875135"/>
                    </a:lnTo>
                    <a:cubicBezTo>
                      <a:pt x="3520106" y="879840"/>
                      <a:pt x="3526717" y="879626"/>
                      <a:pt x="3531244" y="874627"/>
                    </a:cubicBezTo>
                    <a:lnTo>
                      <a:pt x="3580505" y="820451"/>
                    </a:lnTo>
                    <a:cubicBezTo>
                      <a:pt x="3582260" y="818517"/>
                      <a:pt x="3584392" y="817255"/>
                      <a:pt x="3586673" y="816779"/>
                    </a:cubicBezTo>
                    <a:lnTo>
                      <a:pt x="3739441" y="784913"/>
                    </a:lnTo>
                    <a:cubicBezTo>
                      <a:pt x="3742377" y="784307"/>
                      <a:pt x="3745379" y="785044"/>
                      <a:pt x="3747922" y="787011"/>
                    </a:cubicBezTo>
                    <a:lnTo>
                      <a:pt x="3846394" y="863152"/>
                    </a:lnTo>
                    <a:cubicBezTo>
                      <a:pt x="3851069" y="866775"/>
                      <a:pt x="3853431" y="873856"/>
                      <a:pt x="3852233" y="880741"/>
                    </a:cubicBezTo>
                    <a:lnTo>
                      <a:pt x="3849051" y="899182"/>
                    </a:lnTo>
                    <a:cubicBezTo>
                      <a:pt x="3847116" y="910345"/>
                      <a:pt x="3854432" y="920558"/>
                      <a:pt x="3863175" y="918918"/>
                    </a:cubicBezTo>
                    <a:lnTo>
                      <a:pt x="3969800" y="898871"/>
                    </a:lnTo>
                    <a:cubicBezTo>
                      <a:pt x="3970833" y="898674"/>
                      <a:pt x="3971866" y="898313"/>
                      <a:pt x="3972834" y="897789"/>
                    </a:cubicBezTo>
                    <a:lnTo>
                      <a:pt x="4027377" y="868431"/>
                    </a:lnTo>
                    <a:cubicBezTo>
                      <a:pt x="4029788" y="867136"/>
                      <a:pt x="4032462" y="866841"/>
                      <a:pt x="4035021" y="867578"/>
                    </a:cubicBezTo>
                    <a:lnTo>
                      <a:pt x="4172829" y="908149"/>
                    </a:lnTo>
                    <a:cubicBezTo>
                      <a:pt x="4173272" y="908280"/>
                      <a:pt x="4173715" y="908444"/>
                      <a:pt x="4174158" y="908640"/>
                    </a:cubicBezTo>
                    <a:lnTo>
                      <a:pt x="4254373" y="944605"/>
                    </a:lnTo>
                    <a:cubicBezTo>
                      <a:pt x="4258375" y="946408"/>
                      <a:pt x="4261426" y="950686"/>
                      <a:pt x="4262476" y="955997"/>
                    </a:cubicBezTo>
                    <a:lnTo>
                      <a:pt x="4264953" y="968570"/>
                    </a:lnTo>
                    <a:cubicBezTo>
                      <a:pt x="4266511" y="976504"/>
                      <a:pt x="4272367" y="981700"/>
                      <a:pt x="4278650" y="980749"/>
                    </a:cubicBezTo>
                    <a:lnTo>
                      <a:pt x="4382765" y="964915"/>
                    </a:lnTo>
                    <a:cubicBezTo>
                      <a:pt x="4385587" y="964488"/>
                      <a:pt x="4388441" y="965308"/>
                      <a:pt x="4390852" y="967226"/>
                    </a:cubicBezTo>
                    <a:lnTo>
                      <a:pt x="4451595" y="1015648"/>
                    </a:lnTo>
                    <a:cubicBezTo>
                      <a:pt x="4453006" y="1016779"/>
                      <a:pt x="4454564" y="1017517"/>
                      <a:pt x="4456205" y="1017861"/>
                    </a:cubicBezTo>
                    <a:lnTo>
                      <a:pt x="4605873" y="1049121"/>
                    </a:lnTo>
                    <a:cubicBezTo>
                      <a:pt x="4607038" y="1049367"/>
                      <a:pt x="4608170" y="1049809"/>
                      <a:pt x="4609236" y="1050465"/>
                    </a:cubicBezTo>
                    <a:lnTo>
                      <a:pt x="4660777" y="1081823"/>
                    </a:lnTo>
                    <a:cubicBezTo>
                      <a:pt x="4662089" y="1082626"/>
                      <a:pt x="4663286" y="1083708"/>
                      <a:pt x="4664303" y="1085019"/>
                    </a:cubicBezTo>
                    <a:lnTo>
                      <a:pt x="4706757" y="1139654"/>
                    </a:lnTo>
                    <a:cubicBezTo>
                      <a:pt x="4713695" y="1148588"/>
                      <a:pt x="4710480" y="1163882"/>
                      <a:pt x="4701015" y="1167045"/>
                    </a:cubicBezTo>
                    <a:lnTo>
                      <a:pt x="4651541" y="1183569"/>
                    </a:lnTo>
                    <a:cubicBezTo>
                      <a:pt x="4638992" y="1187765"/>
                      <a:pt x="4638894" y="1210763"/>
                      <a:pt x="4651394" y="1215140"/>
                    </a:cubicBezTo>
                    <a:lnTo>
                      <a:pt x="4756148" y="1251825"/>
                    </a:lnTo>
                    <a:cubicBezTo>
                      <a:pt x="4756657" y="1252006"/>
                      <a:pt x="4757182" y="1252137"/>
                      <a:pt x="4757707" y="1252235"/>
                    </a:cubicBezTo>
                    <a:lnTo>
                      <a:pt x="4855211" y="1269758"/>
                    </a:lnTo>
                    <a:cubicBezTo>
                      <a:pt x="4857031" y="1270086"/>
                      <a:pt x="4858786" y="1270922"/>
                      <a:pt x="4860329" y="1272217"/>
                    </a:cubicBezTo>
                    <a:lnTo>
                      <a:pt x="4946924" y="1344654"/>
                    </a:lnTo>
                    <a:cubicBezTo>
                      <a:pt x="4948844" y="1346260"/>
                      <a:pt x="4951074" y="1347162"/>
                      <a:pt x="4953371" y="1347260"/>
                    </a:cubicBezTo>
                    <a:lnTo>
                      <a:pt x="5031994" y="1350522"/>
                    </a:lnTo>
                    <a:cubicBezTo>
                      <a:pt x="5041000" y="1350899"/>
                      <a:pt x="5046807" y="1363013"/>
                      <a:pt x="5043067" y="1373618"/>
                    </a:cubicBezTo>
                    <a:lnTo>
                      <a:pt x="5031748" y="1405747"/>
                    </a:lnTo>
                    <a:cubicBezTo>
                      <a:pt x="5030764" y="1408534"/>
                      <a:pt x="5029206" y="1410910"/>
                      <a:pt x="5027237" y="1412599"/>
                    </a:cubicBezTo>
                    <a:lnTo>
                      <a:pt x="4922975" y="1501919"/>
                    </a:lnTo>
                    <a:cubicBezTo>
                      <a:pt x="4919661" y="1504772"/>
                      <a:pt x="4915494" y="1505411"/>
                      <a:pt x="4911738" y="1503673"/>
                    </a:cubicBezTo>
                    <a:lnTo>
                      <a:pt x="4840808" y="1470676"/>
                    </a:lnTo>
                    <a:cubicBezTo>
                      <a:pt x="4840004" y="1470299"/>
                      <a:pt x="4839233" y="1469824"/>
                      <a:pt x="4838512" y="1469250"/>
                    </a:cubicBezTo>
                    <a:lnTo>
                      <a:pt x="4742172" y="1393322"/>
                    </a:lnTo>
                    <a:cubicBezTo>
                      <a:pt x="4739810" y="1391453"/>
                      <a:pt x="4737038" y="1390650"/>
                      <a:pt x="4734298" y="1391027"/>
                    </a:cubicBezTo>
                    <a:lnTo>
                      <a:pt x="4665205" y="1400370"/>
                    </a:lnTo>
                    <a:cubicBezTo>
                      <a:pt x="4659661" y="1401124"/>
                      <a:pt x="4655150" y="1406501"/>
                      <a:pt x="4654117" y="1413599"/>
                    </a:cubicBezTo>
                    <a:lnTo>
                      <a:pt x="4650639" y="1437531"/>
                    </a:lnTo>
                    <a:cubicBezTo>
                      <a:pt x="4649638" y="1444465"/>
                      <a:pt x="4652181" y="1451448"/>
                      <a:pt x="4656954" y="1454841"/>
                    </a:cubicBezTo>
                    <a:lnTo>
                      <a:pt x="4714564" y="1495936"/>
                    </a:lnTo>
                    <a:cubicBezTo>
                      <a:pt x="4715237" y="1496412"/>
                      <a:pt x="4715926" y="1496805"/>
                      <a:pt x="4716664" y="1497116"/>
                    </a:cubicBezTo>
                    <a:lnTo>
                      <a:pt x="4801193" y="1533654"/>
                    </a:lnTo>
                    <a:cubicBezTo>
                      <a:pt x="4802308" y="1534130"/>
                      <a:pt x="4803358" y="1534802"/>
                      <a:pt x="4804310" y="1535671"/>
                    </a:cubicBezTo>
                    <a:lnTo>
                      <a:pt x="4826077" y="1554931"/>
                    </a:lnTo>
                    <a:cubicBezTo>
                      <a:pt x="4827423" y="1556128"/>
                      <a:pt x="4828588" y="1557652"/>
                      <a:pt x="4829490" y="1559423"/>
                    </a:cubicBezTo>
                    <a:lnTo>
                      <a:pt x="4865660" y="1630335"/>
                    </a:lnTo>
                    <a:cubicBezTo>
                      <a:pt x="4868039" y="1634990"/>
                      <a:pt x="4868416" y="1640891"/>
                      <a:pt x="4866660" y="1645973"/>
                    </a:cubicBezTo>
                    <a:lnTo>
                      <a:pt x="4852963" y="1685773"/>
                    </a:lnTo>
                    <a:cubicBezTo>
                      <a:pt x="4850536" y="1692838"/>
                      <a:pt x="4844614" y="1696723"/>
                      <a:pt x="4838790" y="1695100"/>
                    </a:cubicBezTo>
                    <a:lnTo>
                      <a:pt x="4768992" y="1675692"/>
                    </a:lnTo>
                    <a:cubicBezTo>
                      <a:pt x="4768599" y="1675577"/>
                      <a:pt x="4768221" y="1675446"/>
                      <a:pt x="4767844" y="1675298"/>
                    </a:cubicBezTo>
                    <a:lnTo>
                      <a:pt x="4607612" y="1609845"/>
                    </a:lnTo>
                    <a:lnTo>
                      <a:pt x="4697193" y="1681117"/>
                    </a:lnTo>
                    <a:lnTo>
                      <a:pt x="4760495" y="1727606"/>
                    </a:lnTo>
                    <a:cubicBezTo>
                      <a:pt x="4762660" y="1729196"/>
                      <a:pt x="4764399" y="1731572"/>
                      <a:pt x="4765531" y="1734425"/>
                    </a:cubicBezTo>
                    <a:lnTo>
                      <a:pt x="4775291" y="1759373"/>
                    </a:lnTo>
                    <a:lnTo>
                      <a:pt x="4601444" y="1725966"/>
                    </a:lnTo>
                    <a:cubicBezTo>
                      <a:pt x="4600952" y="1725868"/>
                      <a:pt x="4600476" y="1725737"/>
                      <a:pt x="4600001" y="1725573"/>
                    </a:cubicBezTo>
                    <a:lnTo>
                      <a:pt x="4465899" y="1678560"/>
                    </a:lnTo>
                    <a:cubicBezTo>
                      <a:pt x="4465424" y="1678396"/>
                      <a:pt x="4464964" y="1678183"/>
                      <a:pt x="4464505" y="1677954"/>
                    </a:cubicBezTo>
                    <a:lnTo>
                      <a:pt x="4387096" y="1637777"/>
                    </a:lnTo>
                    <a:lnTo>
                      <a:pt x="4410061" y="1614025"/>
                    </a:lnTo>
                    <a:lnTo>
                      <a:pt x="4313590" y="1572094"/>
                    </a:lnTo>
                    <a:lnTo>
                      <a:pt x="4221713" y="1531573"/>
                    </a:lnTo>
                    <a:lnTo>
                      <a:pt x="4221713" y="1556718"/>
                    </a:lnTo>
                    <a:lnTo>
                      <a:pt x="4040779" y="1569110"/>
                    </a:lnTo>
                    <a:cubicBezTo>
                      <a:pt x="4038925" y="1569242"/>
                      <a:pt x="4037055" y="1568832"/>
                      <a:pt x="4035333" y="1567914"/>
                    </a:cubicBezTo>
                    <a:lnTo>
                      <a:pt x="4001426" y="1549981"/>
                    </a:lnTo>
                    <a:cubicBezTo>
                      <a:pt x="3993421" y="1545752"/>
                      <a:pt x="3991010" y="1532589"/>
                      <a:pt x="3996685" y="1524147"/>
                    </a:cubicBezTo>
                    <a:lnTo>
                      <a:pt x="4022735" y="1485412"/>
                    </a:lnTo>
                    <a:cubicBezTo>
                      <a:pt x="4025096" y="1481888"/>
                      <a:pt x="4028525" y="1479839"/>
                      <a:pt x="4032134" y="1479806"/>
                    </a:cubicBezTo>
                    <a:lnTo>
                      <a:pt x="4145894" y="1478479"/>
                    </a:lnTo>
                    <a:lnTo>
                      <a:pt x="4276829" y="1468692"/>
                    </a:lnTo>
                    <a:lnTo>
                      <a:pt x="4263001" y="1449071"/>
                    </a:lnTo>
                    <a:cubicBezTo>
                      <a:pt x="4258998" y="1443399"/>
                      <a:pt x="4258605" y="1434892"/>
                      <a:pt x="4262033" y="1428614"/>
                    </a:cubicBezTo>
                    <a:lnTo>
                      <a:pt x="4277961" y="1399534"/>
                    </a:lnTo>
                    <a:cubicBezTo>
                      <a:pt x="4278732" y="1398141"/>
                      <a:pt x="4279651" y="1396912"/>
                      <a:pt x="4280717" y="1395879"/>
                    </a:cubicBezTo>
                    <a:lnTo>
                      <a:pt x="4352435" y="1326786"/>
                    </a:lnTo>
                    <a:cubicBezTo>
                      <a:pt x="4357716" y="1321688"/>
                      <a:pt x="4359095" y="1312197"/>
                      <a:pt x="4355568" y="1304985"/>
                    </a:cubicBezTo>
                    <a:lnTo>
                      <a:pt x="4344446" y="1282134"/>
                    </a:lnTo>
                    <a:cubicBezTo>
                      <a:pt x="4343773" y="1280741"/>
                      <a:pt x="4342937" y="1279495"/>
                      <a:pt x="4341969" y="1278430"/>
                    </a:cubicBezTo>
                    <a:lnTo>
                      <a:pt x="4320070" y="1254202"/>
                    </a:lnTo>
                    <a:cubicBezTo>
                      <a:pt x="4318806" y="1252809"/>
                      <a:pt x="4317347" y="1251743"/>
                      <a:pt x="4315772" y="1251088"/>
                    </a:cubicBezTo>
                    <a:lnTo>
                      <a:pt x="4222598" y="1211943"/>
                    </a:lnTo>
                    <a:cubicBezTo>
                      <a:pt x="4221992" y="1211697"/>
                      <a:pt x="4221384" y="1211501"/>
                      <a:pt x="4220761" y="1211370"/>
                    </a:cubicBezTo>
                    <a:lnTo>
                      <a:pt x="4090778" y="1183618"/>
                    </a:lnTo>
                    <a:lnTo>
                      <a:pt x="4107854" y="1174963"/>
                    </a:lnTo>
                    <a:cubicBezTo>
                      <a:pt x="4117680" y="1169979"/>
                      <a:pt x="4118729" y="1152538"/>
                      <a:pt x="4109609" y="1145654"/>
                    </a:cubicBezTo>
                    <a:lnTo>
                      <a:pt x="4068025" y="1114247"/>
                    </a:lnTo>
                    <a:cubicBezTo>
                      <a:pt x="4066369" y="1113001"/>
                      <a:pt x="4064515" y="1112247"/>
                      <a:pt x="4062612" y="1112066"/>
                    </a:cubicBezTo>
                    <a:lnTo>
                      <a:pt x="4010169" y="1106968"/>
                    </a:lnTo>
                    <a:cubicBezTo>
                      <a:pt x="4008791" y="1106837"/>
                      <a:pt x="4007430" y="1106411"/>
                      <a:pt x="4006150" y="1105706"/>
                    </a:cubicBezTo>
                    <a:lnTo>
                      <a:pt x="3963501" y="1082118"/>
                    </a:lnTo>
                    <a:cubicBezTo>
                      <a:pt x="3959760" y="1080053"/>
                      <a:pt x="3955496" y="1080446"/>
                      <a:pt x="3952018" y="1083151"/>
                    </a:cubicBezTo>
                    <a:lnTo>
                      <a:pt x="3928035" y="1101903"/>
                    </a:lnTo>
                    <a:cubicBezTo>
                      <a:pt x="3926297" y="1103264"/>
                      <a:pt x="3924344" y="1104051"/>
                      <a:pt x="3922327" y="1104231"/>
                    </a:cubicBezTo>
                    <a:lnTo>
                      <a:pt x="3809042" y="1113689"/>
                    </a:lnTo>
                    <a:cubicBezTo>
                      <a:pt x="3808518" y="1113738"/>
                      <a:pt x="3807993" y="1113738"/>
                      <a:pt x="3807467" y="1113689"/>
                    </a:cubicBezTo>
                    <a:lnTo>
                      <a:pt x="3576732" y="1095625"/>
                    </a:lnTo>
                    <a:cubicBezTo>
                      <a:pt x="3576420" y="1095592"/>
                      <a:pt x="3576109" y="1095559"/>
                      <a:pt x="3575797" y="1095510"/>
                    </a:cubicBezTo>
                    <a:lnTo>
                      <a:pt x="3440744" y="1071840"/>
                    </a:lnTo>
                    <a:lnTo>
                      <a:pt x="3339353" y="1059497"/>
                    </a:lnTo>
                    <a:cubicBezTo>
                      <a:pt x="3338041" y="1059333"/>
                      <a:pt x="3336761" y="1058923"/>
                      <a:pt x="3335564" y="1058251"/>
                    </a:cubicBezTo>
                    <a:lnTo>
                      <a:pt x="3311302" y="1044777"/>
                    </a:lnTo>
                    <a:cubicBezTo>
                      <a:pt x="3301148" y="1039138"/>
                      <a:pt x="3301099" y="1020533"/>
                      <a:pt x="3311220" y="1014812"/>
                    </a:cubicBezTo>
                    <a:lnTo>
                      <a:pt x="3351163" y="992191"/>
                    </a:lnTo>
                    <a:lnTo>
                      <a:pt x="3270801" y="992191"/>
                    </a:lnTo>
                    <a:cubicBezTo>
                      <a:pt x="3265306" y="992191"/>
                      <a:pt x="3260450" y="987601"/>
                      <a:pt x="3258777" y="980815"/>
                    </a:cubicBezTo>
                    <a:lnTo>
                      <a:pt x="3243029" y="916919"/>
                    </a:lnTo>
                    <a:cubicBezTo>
                      <a:pt x="3241717" y="911575"/>
                      <a:pt x="3242603" y="905723"/>
                      <a:pt x="3245408" y="901428"/>
                    </a:cubicBezTo>
                    <a:lnTo>
                      <a:pt x="3287074" y="837450"/>
                    </a:lnTo>
                    <a:cubicBezTo>
                      <a:pt x="3288435" y="835351"/>
                      <a:pt x="3290174" y="833745"/>
                      <a:pt x="3292143" y="832762"/>
                    </a:cubicBezTo>
                    <a:lnTo>
                      <a:pt x="3354182" y="801535"/>
                    </a:lnTo>
                    <a:cubicBezTo>
                      <a:pt x="3355231" y="801010"/>
                      <a:pt x="3356331" y="800666"/>
                      <a:pt x="3357446" y="800518"/>
                    </a:cubicBezTo>
                    <a:lnTo>
                      <a:pt x="3481524" y="783749"/>
                    </a:lnTo>
                    <a:cubicBezTo>
                      <a:pt x="3493778" y="782094"/>
                      <a:pt x="3500421" y="801813"/>
                      <a:pt x="3491137" y="812288"/>
                    </a:cubicBezTo>
                    <a:lnTo>
                      <a:pt x="3484493" y="819795"/>
                    </a:lnTo>
                    <a:cubicBezTo>
                      <a:pt x="3478490" y="826565"/>
                      <a:pt x="3478785" y="838761"/>
                      <a:pt x="3485100" y="845039"/>
                    </a:cubicBezTo>
                    <a:close/>
                    <a:moveTo>
                      <a:pt x="2596753" y="776373"/>
                    </a:moveTo>
                    <a:lnTo>
                      <a:pt x="2667503" y="792027"/>
                    </a:lnTo>
                    <a:cubicBezTo>
                      <a:pt x="2668470" y="792240"/>
                      <a:pt x="2669471" y="792306"/>
                      <a:pt x="2670455" y="792224"/>
                    </a:cubicBezTo>
                    <a:lnTo>
                      <a:pt x="2777605" y="783094"/>
                    </a:lnTo>
                    <a:cubicBezTo>
                      <a:pt x="2781525" y="782766"/>
                      <a:pt x="2785331" y="784815"/>
                      <a:pt x="2787923" y="788634"/>
                    </a:cubicBezTo>
                    <a:lnTo>
                      <a:pt x="2799898" y="806321"/>
                    </a:lnTo>
                    <a:lnTo>
                      <a:pt x="2768698" y="826762"/>
                    </a:lnTo>
                    <a:cubicBezTo>
                      <a:pt x="2758478" y="833450"/>
                      <a:pt x="2759873" y="852875"/>
                      <a:pt x="2770879" y="857005"/>
                    </a:cubicBezTo>
                    <a:lnTo>
                      <a:pt x="2825520" y="877594"/>
                    </a:lnTo>
                    <a:cubicBezTo>
                      <a:pt x="2831819" y="879971"/>
                      <a:pt x="2835658" y="888167"/>
                      <a:pt x="2834362" y="896494"/>
                    </a:cubicBezTo>
                    <a:lnTo>
                      <a:pt x="2826734" y="945621"/>
                    </a:lnTo>
                    <a:cubicBezTo>
                      <a:pt x="2825767" y="951866"/>
                      <a:pt x="2822092" y="956800"/>
                      <a:pt x="2817302" y="958292"/>
                    </a:cubicBezTo>
                    <a:lnTo>
                      <a:pt x="2723767" y="987372"/>
                    </a:lnTo>
                    <a:cubicBezTo>
                      <a:pt x="2722439" y="987781"/>
                      <a:pt x="2721077" y="987913"/>
                      <a:pt x="2719716" y="987765"/>
                    </a:cubicBezTo>
                    <a:lnTo>
                      <a:pt x="2662483" y="981323"/>
                    </a:lnTo>
                    <a:cubicBezTo>
                      <a:pt x="2660678" y="981126"/>
                      <a:pt x="2658923" y="980405"/>
                      <a:pt x="2657332" y="979241"/>
                    </a:cubicBezTo>
                    <a:lnTo>
                      <a:pt x="2617290" y="949752"/>
                    </a:lnTo>
                    <a:cubicBezTo>
                      <a:pt x="2616487" y="949162"/>
                      <a:pt x="2615634" y="948686"/>
                      <a:pt x="2614748" y="948326"/>
                    </a:cubicBezTo>
                    <a:lnTo>
                      <a:pt x="2457583" y="885970"/>
                    </a:lnTo>
                    <a:lnTo>
                      <a:pt x="2457583" y="859415"/>
                    </a:lnTo>
                    <a:lnTo>
                      <a:pt x="2535321" y="865218"/>
                    </a:lnTo>
                    <a:cubicBezTo>
                      <a:pt x="2548608" y="866218"/>
                      <a:pt x="2553873" y="843367"/>
                      <a:pt x="2542358" y="834761"/>
                    </a:cubicBezTo>
                    <a:lnTo>
                      <a:pt x="2539537" y="832663"/>
                    </a:lnTo>
                    <a:cubicBezTo>
                      <a:pt x="2530465" y="825893"/>
                      <a:pt x="2531335" y="808600"/>
                      <a:pt x="2541013" y="803420"/>
                    </a:cubicBezTo>
                    <a:lnTo>
                      <a:pt x="2589749" y="777356"/>
                    </a:lnTo>
                    <a:cubicBezTo>
                      <a:pt x="2591947" y="776176"/>
                      <a:pt x="2594358" y="775832"/>
                      <a:pt x="2596688" y="776356"/>
                    </a:cubicBezTo>
                    <a:close/>
                    <a:moveTo>
                      <a:pt x="3047873" y="865824"/>
                    </a:moveTo>
                    <a:lnTo>
                      <a:pt x="2984900" y="923295"/>
                    </a:lnTo>
                    <a:cubicBezTo>
                      <a:pt x="2982619" y="925377"/>
                      <a:pt x="2979863" y="926426"/>
                      <a:pt x="2977075" y="926262"/>
                    </a:cubicBezTo>
                    <a:lnTo>
                      <a:pt x="2914117" y="922672"/>
                    </a:lnTo>
                    <a:cubicBezTo>
                      <a:pt x="2910180" y="922443"/>
                      <a:pt x="2906555" y="919869"/>
                      <a:pt x="2904308" y="915673"/>
                    </a:cubicBezTo>
                    <a:lnTo>
                      <a:pt x="2871369" y="854383"/>
                    </a:lnTo>
                    <a:cubicBezTo>
                      <a:pt x="2869712" y="851301"/>
                      <a:pt x="2868941" y="847596"/>
                      <a:pt x="2869138" y="843859"/>
                    </a:cubicBezTo>
                    <a:lnTo>
                      <a:pt x="2870713" y="815976"/>
                    </a:lnTo>
                    <a:cubicBezTo>
                      <a:pt x="2870959" y="811583"/>
                      <a:pt x="2872566" y="807501"/>
                      <a:pt x="2875191" y="804665"/>
                    </a:cubicBezTo>
                    <a:lnTo>
                      <a:pt x="2901125" y="776488"/>
                    </a:lnTo>
                    <a:cubicBezTo>
                      <a:pt x="2902536" y="774963"/>
                      <a:pt x="2904193" y="773848"/>
                      <a:pt x="2905964" y="773225"/>
                    </a:cubicBezTo>
                    <a:lnTo>
                      <a:pt x="2965871" y="752391"/>
                    </a:lnTo>
                    <a:cubicBezTo>
                      <a:pt x="2967003" y="751998"/>
                      <a:pt x="2968168" y="751817"/>
                      <a:pt x="2969349" y="751834"/>
                    </a:cubicBezTo>
                    <a:lnTo>
                      <a:pt x="3100120" y="754571"/>
                    </a:lnTo>
                    <a:cubicBezTo>
                      <a:pt x="3100563" y="754571"/>
                      <a:pt x="3101022" y="754620"/>
                      <a:pt x="3101465" y="754686"/>
                    </a:cubicBezTo>
                    <a:lnTo>
                      <a:pt x="3185912" y="768259"/>
                    </a:lnTo>
                    <a:cubicBezTo>
                      <a:pt x="3197853" y="770177"/>
                      <a:pt x="3201134" y="790568"/>
                      <a:pt x="3190800" y="798518"/>
                    </a:cubicBezTo>
                    <a:lnTo>
                      <a:pt x="3128154" y="846613"/>
                    </a:lnTo>
                    <a:cubicBezTo>
                      <a:pt x="3126776" y="847678"/>
                      <a:pt x="3125250" y="848383"/>
                      <a:pt x="3123675" y="848695"/>
                    </a:cubicBezTo>
                    <a:lnTo>
                      <a:pt x="3053188" y="862989"/>
                    </a:lnTo>
                    <a:cubicBezTo>
                      <a:pt x="3051269" y="863382"/>
                      <a:pt x="3049448" y="864333"/>
                      <a:pt x="3047873" y="865775"/>
                    </a:cubicBezTo>
                    <a:close/>
                    <a:moveTo>
                      <a:pt x="1301132" y="980716"/>
                    </a:moveTo>
                    <a:lnTo>
                      <a:pt x="1149512" y="1017353"/>
                    </a:lnTo>
                    <a:cubicBezTo>
                      <a:pt x="1145870" y="1018238"/>
                      <a:pt x="1142098" y="1016992"/>
                      <a:pt x="1139227" y="1013960"/>
                    </a:cubicBezTo>
                    <a:lnTo>
                      <a:pt x="1111603" y="984831"/>
                    </a:lnTo>
                    <a:cubicBezTo>
                      <a:pt x="1110094" y="983241"/>
                      <a:pt x="1108322" y="982126"/>
                      <a:pt x="1106436" y="981569"/>
                    </a:cubicBezTo>
                    <a:lnTo>
                      <a:pt x="962312" y="939097"/>
                    </a:lnTo>
                    <a:lnTo>
                      <a:pt x="989870" y="904165"/>
                    </a:lnTo>
                    <a:lnTo>
                      <a:pt x="1032799" y="845056"/>
                    </a:lnTo>
                    <a:cubicBezTo>
                      <a:pt x="1033275" y="844400"/>
                      <a:pt x="1033783" y="843810"/>
                      <a:pt x="1034325" y="843269"/>
                    </a:cubicBezTo>
                    <a:lnTo>
                      <a:pt x="1074153" y="803879"/>
                    </a:lnTo>
                    <a:cubicBezTo>
                      <a:pt x="1081158" y="796961"/>
                      <a:pt x="1080665" y="783110"/>
                      <a:pt x="1073202" y="777061"/>
                    </a:cubicBezTo>
                    <a:lnTo>
                      <a:pt x="1060587" y="766816"/>
                    </a:lnTo>
                    <a:cubicBezTo>
                      <a:pt x="1050121" y="758325"/>
                      <a:pt x="1054337" y="737458"/>
                      <a:pt x="1066657" y="736671"/>
                    </a:cubicBezTo>
                    <a:lnTo>
                      <a:pt x="1241226" y="725377"/>
                    </a:lnTo>
                    <a:cubicBezTo>
                      <a:pt x="1242095" y="725328"/>
                      <a:pt x="1242948" y="725377"/>
                      <a:pt x="1243818" y="725557"/>
                    </a:cubicBezTo>
                    <a:lnTo>
                      <a:pt x="1331266" y="743294"/>
                    </a:lnTo>
                    <a:cubicBezTo>
                      <a:pt x="1331824" y="743408"/>
                      <a:pt x="1332398" y="743474"/>
                      <a:pt x="1332972" y="743490"/>
                    </a:cubicBezTo>
                    <a:lnTo>
                      <a:pt x="1493500" y="747621"/>
                    </a:lnTo>
                    <a:cubicBezTo>
                      <a:pt x="1494631" y="747654"/>
                      <a:pt x="1495747" y="747883"/>
                      <a:pt x="1496830" y="748293"/>
                    </a:cubicBezTo>
                    <a:lnTo>
                      <a:pt x="1556703" y="771226"/>
                    </a:lnTo>
                    <a:cubicBezTo>
                      <a:pt x="1557048" y="771357"/>
                      <a:pt x="1557392" y="771504"/>
                      <a:pt x="1557720" y="771685"/>
                    </a:cubicBezTo>
                    <a:lnTo>
                      <a:pt x="1586181" y="786110"/>
                    </a:lnTo>
                    <a:cubicBezTo>
                      <a:pt x="1597910" y="792060"/>
                      <a:pt x="1596417" y="814107"/>
                      <a:pt x="1584065" y="817320"/>
                    </a:cubicBezTo>
                    <a:lnTo>
                      <a:pt x="1546205" y="827188"/>
                    </a:lnTo>
                    <a:cubicBezTo>
                      <a:pt x="1545893" y="827270"/>
                      <a:pt x="1545565" y="827369"/>
                      <a:pt x="1545254" y="827483"/>
                    </a:cubicBezTo>
                    <a:lnTo>
                      <a:pt x="1391058" y="884052"/>
                    </a:lnTo>
                    <a:cubicBezTo>
                      <a:pt x="1390041" y="884429"/>
                      <a:pt x="1389073" y="884954"/>
                      <a:pt x="1388154" y="885642"/>
                    </a:cubicBezTo>
                    <a:lnTo>
                      <a:pt x="1317717" y="938589"/>
                    </a:lnTo>
                    <a:cubicBezTo>
                      <a:pt x="1313829" y="941507"/>
                      <a:pt x="1311434" y="946900"/>
                      <a:pt x="1311434" y="952702"/>
                    </a:cubicBezTo>
                    <a:lnTo>
                      <a:pt x="1311434" y="964669"/>
                    </a:lnTo>
                    <a:cubicBezTo>
                      <a:pt x="1311434" y="972537"/>
                      <a:pt x="1307103" y="979274"/>
                      <a:pt x="1301132" y="980716"/>
                    </a:cubicBezTo>
                    <a:close/>
                    <a:moveTo>
                      <a:pt x="3009981" y="693839"/>
                    </a:moveTo>
                    <a:lnTo>
                      <a:pt x="2991904" y="710706"/>
                    </a:lnTo>
                    <a:cubicBezTo>
                      <a:pt x="2989542" y="712903"/>
                      <a:pt x="2986688" y="713984"/>
                      <a:pt x="2983784" y="713755"/>
                    </a:cubicBezTo>
                    <a:lnTo>
                      <a:pt x="2897303" y="707182"/>
                    </a:lnTo>
                    <a:cubicBezTo>
                      <a:pt x="2896696" y="707133"/>
                      <a:pt x="2896089" y="707034"/>
                      <a:pt x="2895483" y="706870"/>
                    </a:cubicBezTo>
                    <a:lnTo>
                      <a:pt x="2843647" y="692953"/>
                    </a:lnTo>
                    <a:cubicBezTo>
                      <a:pt x="2833345" y="690183"/>
                      <a:pt x="2830031" y="673283"/>
                      <a:pt x="2838053" y="664497"/>
                    </a:cubicBezTo>
                    <a:lnTo>
                      <a:pt x="2850191" y="651203"/>
                    </a:lnTo>
                    <a:cubicBezTo>
                      <a:pt x="2851865" y="649383"/>
                      <a:pt x="2853866" y="648137"/>
                      <a:pt x="2856015" y="647613"/>
                    </a:cubicBezTo>
                    <a:lnTo>
                      <a:pt x="2940937" y="626942"/>
                    </a:lnTo>
                    <a:cubicBezTo>
                      <a:pt x="2943332" y="626352"/>
                      <a:pt x="2945809" y="626680"/>
                      <a:pt x="2948073" y="627893"/>
                    </a:cubicBezTo>
                    <a:lnTo>
                      <a:pt x="2997744" y="654334"/>
                    </a:lnTo>
                    <a:cubicBezTo>
                      <a:pt x="2999073" y="655039"/>
                      <a:pt x="3000286" y="656022"/>
                      <a:pt x="3001352" y="657251"/>
                    </a:cubicBezTo>
                    <a:lnTo>
                      <a:pt x="3010998" y="668398"/>
                    </a:lnTo>
                    <a:cubicBezTo>
                      <a:pt x="3017018" y="675348"/>
                      <a:pt x="3016510" y="687724"/>
                      <a:pt x="3009965" y="693822"/>
                    </a:cubicBezTo>
                    <a:close/>
                    <a:moveTo>
                      <a:pt x="2712630" y="538015"/>
                    </a:moveTo>
                    <a:lnTo>
                      <a:pt x="2755246" y="571357"/>
                    </a:lnTo>
                    <a:cubicBezTo>
                      <a:pt x="2758773" y="574111"/>
                      <a:pt x="2761020" y="578914"/>
                      <a:pt x="2761316" y="584225"/>
                    </a:cubicBezTo>
                    <a:lnTo>
                      <a:pt x="2762891" y="613780"/>
                    </a:lnTo>
                    <a:cubicBezTo>
                      <a:pt x="2763071" y="617222"/>
                      <a:pt x="2762415" y="620664"/>
                      <a:pt x="2760988" y="623582"/>
                    </a:cubicBezTo>
                    <a:lnTo>
                      <a:pt x="2736759" y="673463"/>
                    </a:lnTo>
                    <a:cubicBezTo>
                      <a:pt x="2734594" y="677922"/>
                      <a:pt x="2730903" y="680758"/>
                      <a:pt x="2726852" y="681069"/>
                    </a:cubicBezTo>
                    <a:lnTo>
                      <a:pt x="2629019" y="688839"/>
                    </a:lnTo>
                    <a:cubicBezTo>
                      <a:pt x="2628117" y="688905"/>
                      <a:pt x="2627198" y="688855"/>
                      <a:pt x="2626296" y="688675"/>
                    </a:cubicBezTo>
                    <a:lnTo>
                      <a:pt x="2570097" y="677283"/>
                    </a:lnTo>
                    <a:cubicBezTo>
                      <a:pt x="2563667" y="675971"/>
                      <a:pt x="2559041" y="668546"/>
                      <a:pt x="2559451" y="660136"/>
                    </a:cubicBezTo>
                    <a:lnTo>
                      <a:pt x="2560156" y="645564"/>
                    </a:lnTo>
                    <a:cubicBezTo>
                      <a:pt x="2560632" y="635893"/>
                      <a:pt x="2554513" y="627828"/>
                      <a:pt x="2547033" y="628221"/>
                    </a:cubicBezTo>
                    <a:lnTo>
                      <a:pt x="2469624" y="632401"/>
                    </a:lnTo>
                    <a:cubicBezTo>
                      <a:pt x="2462914" y="632762"/>
                      <a:pt x="2457157" y="626270"/>
                      <a:pt x="2456534" y="617615"/>
                    </a:cubicBezTo>
                    <a:lnTo>
                      <a:pt x="2454417" y="588601"/>
                    </a:lnTo>
                    <a:cubicBezTo>
                      <a:pt x="2453712" y="578815"/>
                      <a:pt x="2459781" y="570439"/>
                      <a:pt x="2467376" y="570734"/>
                    </a:cubicBezTo>
                    <a:lnTo>
                      <a:pt x="2520278" y="572881"/>
                    </a:lnTo>
                    <a:cubicBezTo>
                      <a:pt x="2521410" y="572931"/>
                      <a:pt x="2522526" y="572783"/>
                      <a:pt x="2523625" y="572439"/>
                    </a:cubicBezTo>
                    <a:lnTo>
                      <a:pt x="2614404" y="544146"/>
                    </a:lnTo>
                    <a:cubicBezTo>
                      <a:pt x="2615568" y="543785"/>
                      <a:pt x="2616766" y="543638"/>
                      <a:pt x="2617947" y="543703"/>
                    </a:cubicBezTo>
                    <a:lnTo>
                      <a:pt x="2708036" y="549178"/>
                    </a:lnTo>
                    <a:lnTo>
                      <a:pt x="2712630" y="537999"/>
                    </a:lnTo>
                    <a:close/>
                    <a:moveTo>
                      <a:pt x="2093567" y="582651"/>
                    </a:moveTo>
                    <a:lnTo>
                      <a:pt x="2113071" y="605305"/>
                    </a:lnTo>
                    <a:cubicBezTo>
                      <a:pt x="2115991" y="608698"/>
                      <a:pt x="2119977" y="610141"/>
                      <a:pt x="2123832" y="609206"/>
                    </a:cubicBezTo>
                    <a:lnTo>
                      <a:pt x="2173765" y="597060"/>
                    </a:lnTo>
                    <a:cubicBezTo>
                      <a:pt x="2174667" y="596830"/>
                      <a:pt x="2175586" y="596748"/>
                      <a:pt x="2176504" y="596781"/>
                    </a:cubicBezTo>
                    <a:lnTo>
                      <a:pt x="2233229" y="599158"/>
                    </a:lnTo>
                    <a:cubicBezTo>
                      <a:pt x="2238379" y="599371"/>
                      <a:pt x="2242907" y="603600"/>
                      <a:pt x="2244678" y="609862"/>
                    </a:cubicBezTo>
                    <a:lnTo>
                      <a:pt x="2250059" y="628828"/>
                    </a:lnTo>
                    <a:cubicBezTo>
                      <a:pt x="2251945" y="635516"/>
                      <a:pt x="2250289" y="643007"/>
                      <a:pt x="2245941" y="647367"/>
                    </a:cubicBezTo>
                    <a:lnTo>
                      <a:pt x="2217333" y="676037"/>
                    </a:lnTo>
                    <a:cubicBezTo>
                      <a:pt x="2215299" y="678086"/>
                      <a:pt x="2212806" y="679266"/>
                      <a:pt x="2210230" y="679430"/>
                    </a:cubicBezTo>
                    <a:lnTo>
                      <a:pt x="1998999" y="693101"/>
                    </a:lnTo>
                    <a:cubicBezTo>
                      <a:pt x="1998507" y="693134"/>
                      <a:pt x="1998015" y="693199"/>
                      <a:pt x="1997539" y="693298"/>
                    </a:cubicBezTo>
                    <a:lnTo>
                      <a:pt x="1838373" y="727885"/>
                    </a:lnTo>
                    <a:cubicBezTo>
                      <a:pt x="1837766" y="728016"/>
                      <a:pt x="1837159" y="728082"/>
                      <a:pt x="1836552" y="728114"/>
                    </a:cubicBezTo>
                    <a:lnTo>
                      <a:pt x="1738687" y="730885"/>
                    </a:lnTo>
                    <a:lnTo>
                      <a:pt x="1731797" y="702936"/>
                    </a:lnTo>
                    <a:lnTo>
                      <a:pt x="1862733" y="666595"/>
                    </a:lnTo>
                    <a:lnTo>
                      <a:pt x="1576536" y="676348"/>
                    </a:lnTo>
                    <a:cubicBezTo>
                      <a:pt x="1575912" y="676365"/>
                      <a:pt x="1575305" y="676348"/>
                      <a:pt x="1574698" y="676233"/>
                    </a:cubicBezTo>
                    <a:lnTo>
                      <a:pt x="1518220" y="667431"/>
                    </a:lnTo>
                    <a:cubicBezTo>
                      <a:pt x="1506803" y="665644"/>
                      <a:pt x="1503030" y="646629"/>
                      <a:pt x="1512380" y="637942"/>
                    </a:cubicBezTo>
                    <a:lnTo>
                      <a:pt x="1571647" y="582913"/>
                    </a:lnTo>
                    <a:cubicBezTo>
                      <a:pt x="1572763" y="581881"/>
                      <a:pt x="1573993" y="581094"/>
                      <a:pt x="1575289" y="580569"/>
                    </a:cubicBezTo>
                    <a:lnTo>
                      <a:pt x="1630488" y="558620"/>
                    </a:lnTo>
                    <a:cubicBezTo>
                      <a:pt x="1632177" y="557948"/>
                      <a:pt x="1633949" y="557751"/>
                      <a:pt x="1635704" y="558014"/>
                    </a:cubicBezTo>
                    <a:lnTo>
                      <a:pt x="1810962" y="585356"/>
                    </a:lnTo>
                    <a:cubicBezTo>
                      <a:pt x="1811799" y="585487"/>
                      <a:pt x="1812603" y="585716"/>
                      <a:pt x="1813406" y="586061"/>
                    </a:cubicBezTo>
                    <a:lnTo>
                      <a:pt x="1925444" y="633778"/>
                    </a:lnTo>
                    <a:cubicBezTo>
                      <a:pt x="1926527" y="634237"/>
                      <a:pt x="1927642" y="634499"/>
                      <a:pt x="1928774" y="634581"/>
                    </a:cubicBezTo>
                    <a:lnTo>
                      <a:pt x="1991896" y="638581"/>
                    </a:lnTo>
                    <a:cubicBezTo>
                      <a:pt x="2004675" y="639384"/>
                      <a:pt x="2010170" y="617910"/>
                      <a:pt x="1999540" y="608698"/>
                    </a:cubicBezTo>
                    <a:lnTo>
                      <a:pt x="1965748" y="579405"/>
                    </a:lnTo>
                    <a:cubicBezTo>
                      <a:pt x="1957235" y="572029"/>
                      <a:pt x="1958711" y="555276"/>
                      <a:pt x="1968291" y="550572"/>
                    </a:cubicBezTo>
                    <a:lnTo>
                      <a:pt x="2002296" y="533852"/>
                    </a:lnTo>
                    <a:cubicBezTo>
                      <a:pt x="2004182" y="532934"/>
                      <a:pt x="2006200" y="532606"/>
                      <a:pt x="2008201" y="532901"/>
                    </a:cubicBezTo>
                    <a:lnTo>
                      <a:pt x="2066041" y="541392"/>
                    </a:lnTo>
                    <a:cubicBezTo>
                      <a:pt x="2069683" y="541933"/>
                      <a:pt x="2072963" y="544490"/>
                      <a:pt x="2075030" y="548408"/>
                    </a:cubicBezTo>
                    <a:lnTo>
                      <a:pt x="2091582" y="579750"/>
                    </a:lnTo>
                    <a:cubicBezTo>
                      <a:pt x="2092156" y="580832"/>
                      <a:pt x="2092812" y="581815"/>
                      <a:pt x="2093567" y="582684"/>
                    </a:cubicBezTo>
                    <a:close/>
                    <a:moveTo>
                      <a:pt x="2957669" y="507870"/>
                    </a:moveTo>
                    <a:lnTo>
                      <a:pt x="3023252" y="533147"/>
                    </a:lnTo>
                    <a:cubicBezTo>
                      <a:pt x="3024416" y="533590"/>
                      <a:pt x="3025630" y="533819"/>
                      <a:pt x="3026861" y="533819"/>
                    </a:cubicBezTo>
                    <a:lnTo>
                      <a:pt x="3149085" y="533819"/>
                    </a:lnTo>
                    <a:cubicBezTo>
                      <a:pt x="3150594" y="533819"/>
                      <a:pt x="3152071" y="534163"/>
                      <a:pt x="3153481" y="534852"/>
                    </a:cubicBezTo>
                    <a:lnTo>
                      <a:pt x="3206482" y="560374"/>
                    </a:lnTo>
                    <a:lnTo>
                      <a:pt x="3192703" y="591126"/>
                    </a:lnTo>
                    <a:lnTo>
                      <a:pt x="3265175" y="610419"/>
                    </a:lnTo>
                    <a:cubicBezTo>
                      <a:pt x="3265863" y="610600"/>
                      <a:pt x="3266536" y="610862"/>
                      <a:pt x="3267193" y="611190"/>
                    </a:cubicBezTo>
                    <a:lnTo>
                      <a:pt x="3303215" y="629237"/>
                    </a:lnTo>
                    <a:cubicBezTo>
                      <a:pt x="3304577" y="629909"/>
                      <a:pt x="3306004" y="630287"/>
                      <a:pt x="3307464" y="630336"/>
                    </a:cubicBezTo>
                    <a:lnTo>
                      <a:pt x="3392550" y="633057"/>
                    </a:lnTo>
                    <a:lnTo>
                      <a:pt x="3483181" y="639958"/>
                    </a:lnTo>
                    <a:cubicBezTo>
                      <a:pt x="3484001" y="640023"/>
                      <a:pt x="3484838" y="639974"/>
                      <a:pt x="3485658" y="639827"/>
                    </a:cubicBezTo>
                    <a:lnTo>
                      <a:pt x="3584884" y="621992"/>
                    </a:lnTo>
                    <a:cubicBezTo>
                      <a:pt x="3585295" y="621927"/>
                      <a:pt x="3585688" y="621877"/>
                      <a:pt x="3586098" y="621845"/>
                    </a:cubicBezTo>
                    <a:lnTo>
                      <a:pt x="3715820" y="614927"/>
                    </a:lnTo>
                    <a:cubicBezTo>
                      <a:pt x="3716213" y="614911"/>
                      <a:pt x="3716607" y="614911"/>
                      <a:pt x="3717001" y="614927"/>
                    </a:cubicBezTo>
                    <a:lnTo>
                      <a:pt x="3817999" y="621763"/>
                    </a:lnTo>
                    <a:cubicBezTo>
                      <a:pt x="3819180" y="621845"/>
                      <a:pt x="3820344" y="622140"/>
                      <a:pt x="3821460" y="622631"/>
                    </a:cubicBezTo>
                    <a:lnTo>
                      <a:pt x="3883991" y="650531"/>
                    </a:lnTo>
                    <a:cubicBezTo>
                      <a:pt x="3887009" y="651875"/>
                      <a:pt x="3889519" y="654662"/>
                      <a:pt x="3891029" y="658301"/>
                    </a:cubicBezTo>
                    <a:lnTo>
                      <a:pt x="3896114" y="670660"/>
                    </a:lnTo>
                    <a:cubicBezTo>
                      <a:pt x="3899559" y="679037"/>
                      <a:pt x="3896770" y="689429"/>
                      <a:pt x="3890077" y="693265"/>
                    </a:cubicBezTo>
                    <a:lnTo>
                      <a:pt x="3865012" y="707624"/>
                    </a:lnTo>
                    <a:cubicBezTo>
                      <a:pt x="3863962" y="708231"/>
                      <a:pt x="3862863" y="708641"/>
                      <a:pt x="3861715" y="708854"/>
                    </a:cubicBezTo>
                    <a:lnTo>
                      <a:pt x="3768525" y="726393"/>
                    </a:lnTo>
                    <a:cubicBezTo>
                      <a:pt x="3767475" y="726590"/>
                      <a:pt x="3766409" y="726623"/>
                      <a:pt x="3765359" y="726475"/>
                    </a:cubicBezTo>
                    <a:lnTo>
                      <a:pt x="3687589" y="715656"/>
                    </a:lnTo>
                    <a:cubicBezTo>
                      <a:pt x="3686900" y="715558"/>
                      <a:pt x="3686195" y="715542"/>
                      <a:pt x="3685505" y="715591"/>
                    </a:cubicBezTo>
                    <a:lnTo>
                      <a:pt x="3502800" y="729491"/>
                    </a:lnTo>
                    <a:lnTo>
                      <a:pt x="3372456" y="730885"/>
                    </a:lnTo>
                    <a:cubicBezTo>
                      <a:pt x="3372078" y="730885"/>
                      <a:pt x="3371685" y="730885"/>
                      <a:pt x="3371307" y="730836"/>
                    </a:cubicBezTo>
                    <a:lnTo>
                      <a:pt x="3268521" y="719722"/>
                    </a:lnTo>
                    <a:lnTo>
                      <a:pt x="3104680" y="694134"/>
                    </a:lnTo>
                    <a:cubicBezTo>
                      <a:pt x="3100809" y="693527"/>
                      <a:pt x="3097364" y="690642"/>
                      <a:pt x="3095363" y="686298"/>
                    </a:cubicBezTo>
                    <a:lnTo>
                      <a:pt x="3078696" y="650236"/>
                    </a:lnTo>
                    <a:cubicBezTo>
                      <a:pt x="3078155" y="649055"/>
                      <a:pt x="3077712" y="647777"/>
                      <a:pt x="3077417" y="646449"/>
                    </a:cubicBezTo>
                    <a:lnTo>
                      <a:pt x="3070314" y="615107"/>
                    </a:lnTo>
                    <a:cubicBezTo>
                      <a:pt x="3069281" y="610550"/>
                      <a:pt x="3066754" y="606797"/>
                      <a:pt x="3063408" y="604830"/>
                    </a:cubicBezTo>
                    <a:lnTo>
                      <a:pt x="3008800" y="572832"/>
                    </a:lnTo>
                    <a:cubicBezTo>
                      <a:pt x="3007389" y="571996"/>
                      <a:pt x="3005864" y="571521"/>
                      <a:pt x="3004305" y="571406"/>
                    </a:cubicBezTo>
                    <a:lnTo>
                      <a:pt x="2874797" y="561899"/>
                    </a:lnTo>
                    <a:cubicBezTo>
                      <a:pt x="2873895" y="561833"/>
                      <a:pt x="2872993" y="561636"/>
                      <a:pt x="2872123" y="561325"/>
                    </a:cubicBezTo>
                    <a:lnTo>
                      <a:pt x="2799930" y="535245"/>
                    </a:lnTo>
                    <a:lnTo>
                      <a:pt x="2818975" y="507444"/>
                    </a:lnTo>
                    <a:cubicBezTo>
                      <a:pt x="2821468" y="503805"/>
                      <a:pt x="2825077" y="501789"/>
                      <a:pt x="2828834" y="501953"/>
                    </a:cubicBezTo>
                    <a:lnTo>
                      <a:pt x="2954503" y="507231"/>
                    </a:lnTo>
                    <a:cubicBezTo>
                      <a:pt x="2955586" y="507280"/>
                      <a:pt x="2956652" y="507510"/>
                      <a:pt x="2957702" y="507903"/>
                    </a:cubicBezTo>
                    <a:close/>
                    <a:moveTo>
                      <a:pt x="1579390" y="482790"/>
                    </a:moveTo>
                    <a:lnTo>
                      <a:pt x="1574502" y="517001"/>
                    </a:lnTo>
                    <a:cubicBezTo>
                      <a:pt x="1573747" y="522279"/>
                      <a:pt x="1571040" y="526738"/>
                      <a:pt x="1567251" y="528934"/>
                    </a:cubicBezTo>
                    <a:lnTo>
                      <a:pt x="1527193" y="552145"/>
                    </a:lnTo>
                    <a:cubicBezTo>
                      <a:pt x="1525782" y="552965"/>
                      <a:pt x="1524257" y="553440"/>
                      <a:pt x="1522715" y="553555"/>
                    </a:cubicBezTo>
                    <a:lnTo>
                      <a:pt x="1466450" y="557506"/>
                    </a:lnTo>
                    <a:cubicBezTo>
                      <a:pt x="1465712" y="557555"/>
                      <a:pt x="1464973" y="557702"/>
                      <a:pt x="1464252" y="557915"/>
                    </a:cubicBezTo>
                    <a:lnTo>
                      <a:pt x="1346718" y="593667"/>
                    </a:lnTo>
                    <a:cubicBezTo>
                      <a:pt x="1346161" y="593830"/>
                      <a:pt x="1345603" y="593945"/>
                      <a:pt x="1345045" y="594027"/>
                    </a:cubicBezTo>
                    <a:lnTo>
                      <a:pt x="1246442" y="606305"/>
                    </a:lnTo>
                    <a:cubicBezTo>
                      <a:pt x="1245376" y="606436"/>
                      <a:pt x="1244293" y="606387"/>
                      <a:pt x="1243227" y="606174"/>
                    </a:cubicBezTo>
                    <a:lnTo>
                      <a:pt x="1199757" y="597125"/>
                    </a:lnTo>
                    <a:cubicBezTo>
                      <a:pt x="1187339" y="594535"/>
                      <a:pt x="1185158" y="572603"/>
                      <a:pt x="1196673" y="566046"/>
                    </a:cubicBezTo>
                    <a:lnTo>
                      <a:pt x="1264896" y="527180"/>
                    </a:lnTo>
                    <a:cubicBezTo>
                      <a:pt x="1265290" y="526951"/>
                      <a:pt x="1265700" y="526754"/>
                      <a:pt x="1266110" y="526574"/>
                    </a:cubicBezTo>
                    <a:lnTo>
                      <a:pt x="1394470" y="473136"/>
                    </a:lnTo>
                    <a:cubicBezTo>
                      <a:pt x="1395766" y="472595"/>
                      <a:pt x="1397111" y="472332"/>
                      <a:pt x="1398472" y="472349"/>
                    </a:cubicBezTo>
                    <a:lnTo>
                      <a:pt x="1494418" y="473709"/>
                    </a:lnTo>
                    <a:cubicBezTo>
                      <a:pt x="1494927" y="473709"/>
                      <a:pt x="1495435" y="473676"/>
                      <a:pt x="1495960" y="473611"/>
                    </a:cubicBezTo>
                    <a:lnTo>
                      <a:pt x="1565578" y="463579"/>
                    </a:lnTo>
                    <a:cubicBezTo>
                      <a:pt x="1573993" y="462366"/>
                      <a:pt x="1580932" y="472004"/>
                      <a:pt x="1579390" y="482774"/>
                    </a:cubicBezTo>
                    <a:close/>
                    <a:moveTo>
                      <a:pt x="3008931" y="472332"/>
                    </a:moveTo>
                    <a:lnTo>
                      <a:pt x="2979749" y="475070"/>
                    </a:lnTo>
                    <a:cubicBezTo>
                      <a:pt x="2979289" y="475119"/>
                      <a:pt x="2978830" y="475119"/>
                      <a:pt x="2978387" y="475103"/>
                    </a:cubicBezTo>
                    <a:lnTo>
                      <a:pt x="2865070" y="469808"/>
                    </a:lnTo>
                    <a:cubicBezTo>
                      <a:pt x="2861592" y="469644"/>
                      <a:pt x="2858328" y="467628"/>
                      <a:pt x="2856032" y="464251"/>
                    </a:cubicBezTo>
                    <a:lnTo>
                      <a:pt x="2843548" y="445794"/>
                    </a:lnTo>
                    <a:lnTo>
                      <a:pt x="2970546" y="447170"/>
                    </a:lnTo>
                    <a:cubicBezTo>
                      <a:pt x="2971629" y="447170"/>
                      <a:pt x="2972711" y="447384"/>
                      <a:pt x="2973762" y="447744"/>
                    </a:cubicBezTo>
                    <a:lnTo>
                      <a:pt x="3015821" y="462563"/>
                    </a:lnTo>
                    <a:lnTo>
                      <a:pt x="3008931" y="472349"/>
                    </a:lnTo>
                    <a:close/>
                    <a:moveTo>
                      <a:pt x="1962402" y="457694"/>
                    </a:moveTo>
                    <a:lnTo>
                      <a:pt x="1848953" y="480266"/>
                    </a:lnTo>
                    <a:cubicBezTo>
                      <a:pt x="1847428" y="480578"/>
                      <a:pt x="1845853" y="480512"/>
                      <a:pt x="1844344" y="480086"/>
                    </a:cubicBezTo>
                    <a:lnTo>
                      <a:pt x="1752450" y="454170"/>
                    </a:lnTo>
                    <a:lnTo>
                      <a:pt x="1803498" y="428516"/>
                    </a:lnTo>
                    <a:cubicBezTo>
                      <a:pt x="1804680" y="427926"/>
                      <a:pt x="1805926" y="427566"/>
                      <a:pt x="1807173" y="427451"/>
                    </a:cubicBezTo>
                    <a:lnTo>
                      <a:pt x="1895950" y="419353"/>
                    </a:lnTo>
                    <a:cubicBezTo>
                      <a:pt x="1896754" y="419271"/>
                      <a:pt x="1897558" y="419304"/>
                      <a:pt x="1898345" y="419435"/>
                    </a:cubicBezTo>
                    <a:lnTo>
                      <a:pt x="1986729" y="433221"/>
                    </a:lnTo>
                    <a:lnTo>
                      <a:pt x="1968832" y="453776"/>
                    </a:lnTo>
                    <a:cubicBezTo>
                      <a:pt x="1967011" y="455858"/>
                      <a:pt x="1964764" y="457235"/>
                      <a:pt x="1962369" y="457711"/>
                    </a:cubicBezTo>
                    <a:close/>
                    <a:moveTo>
                      <a:pt x="2000541" y="382897"/>
                    </a:moveTo>
                    <a:lnTo>
                      <a:pt x="1923377" y="398076"/>
                    </a:lnTo>
                    <a:cubicBezTo>
                      <a:pt x="1922754" y="398207"/>
                      <a:pt x="1922114" y="398257"/>
                      <a:pt x="1921474" y="398257"/>
                    </a:cubicBezTo>
                    <a:lnTo>
                      <a:pt x="1816769" y="398257"/>
                    </a:lnTo>
                    <a:lnTo>
                      <a:pt x="1816769" y="387077"/>
                    </a:lnTo>
                    <a:lnTo>
                      <a:pt x="1881023" y="362817"/>
                    </a:lnTo>
                    <a:cubicBezTo>
                      <a:pt x="1882581" y="362227"/>
                      <a:pt x="1884205" y="362030"/>
                      <a:pt x="1885829" y="362243"/>
                    </a:cubicBezTo>
                    <a:lnTo>
                      <a:pt x="1915536" y="366112"/>
                    </a:lnTo>
                    <a:lnTo>
                      <a:pt x="2000524" y="382881"/>
                    </a:lnTo>
                    <a:close/>
                    <a:moveTo>
                      <a:pt x="2877176" y="428582"/>
                    </a:moveTo>
                    <a:lnTo>
                      <a:pt x="2790924" y="443941"/>
                    </a:lnTo>
                    <a:cubicBezTo>
                      <a:pt x="2789268" y="444236"/>
                      <a:pt x="2787578" y="444105"/>
                      <a:pt x="2785954" y="443548"/>
                    </a:cubicBezTo>
                    <a:lnTo>
                      <a:pt x="2738515" y="427238"/>
                    </a:lnTo>
                    <a:cubicBezTo>
                      <a:pt x="2736579" y="426566"/>
                      <a:pt x="2734791" y="425320"/>
                      <a:pt x="2733298" y="423582"/>
                    </a:cubicBezTo>
                    <a:lnTo>
                      <a:pt x="2711219" y="397830"/>
                    </a:lnTo>
                    <a:cubicBezTo>
                      <a:pt x="2709135" y="395404"/>
                      <a:pt x="2707725" y="392126"/>
                      <a:pt x="2707249" y="388552"/>
                    </a:cubicBezTo>
                    <a:lnTo>
                      <a:pt x="2703410" y="360538"/>
                    </a:lnTo>
                    <a:lnTo>
                      <a:pt x="2785528" y="363309"/>
                    </a:lnTo>
                    <a:cubicBezTo>
                      <a:pt x="2785905" y="363309"/>
                      <a:pt x="2786299" y="363358"/>
                      <a:pt x="2786676" y="363407"/>
                    </a:cubicBezTo>
                    <a:lnTo>
                      <a:pt x="2821764" y="368751"/>
                    </a:lnTo>
                    <a:cubicBezTo>
                      <a:pt x="2822486" y="368865"/>
                      <a:pt x="2823207" y="369046"/>
                      <a:pt x="2823913" y="369324"/>
                    </a:cubicBezTo>
                    <a:lnTo>
                      <a:pt x="2898665" y="398257"/>
                    </a:lnTo>
                    <a:lnTo>
                      <a:pt x="2885738" y="421828"/>
                    </a:lnTo>
                    <a:cubicBezTo>
                      <a:pt x="2883721" y="425517"/>
                      <a:pt x="2880621" y="427943"/>
                      <a:pt x="2877160" y="428565"/>
                    </a:cubicBezTo>
                    <a:close/>
                    <a:moveTo>
                      <a:pt x="2610155" y="404125"/>
                    </a:moveTo>
                    <a:cubicBezTo>
                      <a:pt x="2611073" y="404879"/>
                      <a:pt x="2611927" y="405780"/>
                      <a:pt x="2612665" y="406797"/>
                    </a:cubicBezTo>
                    <a:lnTo>
                      <a:pt x="2636811" y="440187"/>
                    </a:lnTo>
                    <a:lnTo>
                      <a:pt x="2534189" y="430483"/>
                    </a:lnTo>
                    <a:cubicBezTo>
                      <a:pt x="2533697" y="430434"/>
                      <a:pt x="2533189" y="430352"/>
                      <a:pt x="2532696" y="430221"/>
                    </a:cubicBezTo>
                    <a:lnTo>
                      <a:pt x="2428860" y="404125"/>
                    </a:lnTo>
                    <a:cubicBezTo>
                      <a:pt x="2428138" y="403945"/>
                      <a:pt x="2427384" y="403846"/>
                      <a:pt x="2426645" y="403830"/>
                    </a:cubicBezTo>
                    <a:lnTo>
                      <a:pt x="2285343" y="401060"/>
                    </a:lnTo>
                    <a:lnTo>
                      <a:pt x="2347366" y="375898"/>
                    </a:lnTo>
                    <a:lnTo>
                      <a:pt x="2277634" y="358440"/>
                    </a:lnTo>
                    <a:cubicBezTo>
                      <a:pt x="2272581" y="357178"/>
                      <a:pt x="2268612" y="352047"/>
                      <a:pt x="2267644" y="345507"/>
                    </a:cubicBezTo>
                    <a:lnTo>
                      <a:pt x="2264675" y="325590"/>
                    </a:lnTo>
                    <a:lnTo>
                      <a:pt x="2390623" y="336737"/>
                    </a:lnTo>
                    <a:cubicBezTo>
                      <a:pt x="2390885" y="336770"/>
                      <a:pt x="2391148" y="336803"/>
                      <a:pt x="2391410" y="336835"/>
                    </a:cubicBezTo>
                    <a:lnTo>
                      <a:pt x="2560566" y="365653"/>
                    </a:lnTo>
                    <a:cubicBezTo>
                      <a:pt x="2562371" y="365964"/>
                      <a:pt x="2564093" y="366767"/>
                      <a:pt x="2565619" y="368013"/>
                    </a:cubicBezTo>
                    <a:lnTo>
                      <a:pt x="2610138" y="404125"/>
                    </a:lnTo>
                    <a:close/>
                    <a:moveTo>
                      <a:pt x="3447929" y="295806"/>
                    </a:moveTo>
                    <a:lnTo>
                      <a:pt x="3472076" y="304707"/>
                    </a:lnTo>
                    <a:cubicBezTo>
                      <a:pt x="3484740" y="309379"/>
                      <a:pt x="3484100" y="332885"/>
                      <a:pt x="3471223" y="336393"/>
                    </a:cubicBezTo>
                    <a:lnTo>
                      <a:pt x="3435036" y="346244"/>
                    </a:lnTo>
                    <a:cubicBezTo>
                      <a:pt x="3434265" y="346457"/>
                      <a:pt x="3433527" y="346753"/>
                      <a:pt x="3432805" y="347146"/>
                    </a:cubicBezTo>
                    <a:lnTo>
                      <a:pt x="3318848" y="408321"/>
                    </a:lnTo>
                    <a:cubicBezTo>
                      <a:pt x="3317454" y="409059"/>
                      <a:pt x="3315977" y="409485"/>
                      <a:pt x="3314485" y="409551"/>
                    </a:cubicBezTo>
                    <a:lnTo>
                      <a:pt x="3202562" y="414993"/>
                    </a:lnTo>
                    <a:cubicBezTo>
                      <a:pt x="3202119" y="415009"/>
                      <a:pt x="3201692" y="414993"/>
                      <a:pt x="3201249" y="414976"/>
                    </a:cubicBezTo>
                    <a:lnTo>
                      <a:pt x="3072840" y="404010"/>
                    </a:lnTo>
                    <a:cubicBezTo>
                      <a:pt x="3071610" y="403912"/>
                      <a:pt x="3070380" y="403568"/>
                      <a:pt x="3069231" y="402994"/>
                    </a:cubicBezTo>
                    <a:lnTo>
                      <a:pt x="3002074" y="370308"/>
                    </a:lnTo>
                    <a:lnTo>
                      <a:pt x="3002074" y="340966"/>
                    </a:lnTo>
                    <a:lnTo>
                      <a:pt x="3052614" y="318607"/>
                    </a:lnTo>
                    <a:lnTo>
                      <a:pt x="2939543" y="318607"/>
                    </a:lnTo>
                    <a:cubicBezTo>
                      <a:pt x="2938362" y="318607"/>
                      <a:pt x="2937181" y="318394"/>
                      <a:pt x="2936049" y="317968"/>
                    </a:cubicBezTo>
                    <a:lnTo>
                      <a:pt x="2868597" y="292823"/>
                    </a:lnTo>
                    <a:cubicBezTo>
                      <a:pt x="2867252" y="292314"/>
                      <a:pt x="2865972" y="291528"/>
                      <a:pt x="2864824" y="290479"/>
                    </a:cubicBezTo>
                    <a:lnTo>
                      <a:pt x="2840907" y="268661"/>
                    </a:lnTo>
                    <a:cubicBezTo>
                      <a:pt x="2833492" y="261891"/>
                      <a:pt x="2833853" y="247498"/>
                      <a:pt x="2841596" y="241384"/>
                    </a:cubicBezTo>
                    <a:lnTo>
                      <a:pt x="2870450" y="218566"/>
                    </a:lnTo>
                    <a:cubicBezTo>
                      <a:pt x="2870909" y="218206"/>
                      <a:pt x="2871402" y="217878"/>
                      <a:pt x="2871894" y="217583"/>
                    </a:cubicBezTo>
                    <a:lnTo>
                      <a:pt x="2912739" y="194044"/>
                    </a:lnTo>
                    <a:cubicBezTo>
                      <a:pt x="2914101" y="193257"/>
                      <a:pt x="2915544" y="192798"/>
                      <a:pt x="2917021" y="192667"/>
                    </a:cubicBezTo>
                    <a:lnTo>
                      <a:pt x="2979093" y="187274"/>
                    </a:lnTo>
                    <a:lnTo>
                      <a:pt x="2951534" y="167702"/>
                    </a:lnTo>
                    <a:lnTo>
                      <a:pt x="3098102" y="163587"/>
                    </a:lnTo>
                    <a:cubicBezTo>
                      <a:pt x="3099906" y="163538"/>
                      <a:pt x="3101694" y="163981"/>
                      <a:pt x="3103351" y="164915"/>
                    </a:cubicBezTo>
                    <a:lnTo>
                      <a:pt x="3179563" y="207305"/>
                    </a:lnTo>
                    <a:cubicBezTo>
                      <a:pt x="3180679" y="207928"/>
                      <a:pt x="3181844" y="208321"/>
                      <a:pt x="3183041" y="208518"/>
                    </a:cubicBezTo>
                    <a:lnTo>
                      <a:pt x="3289190" y="225009"/>
                    </a:lnTo>
                    <a:lnTo>
                      <a:pt x="3391090" y="239827"/>
                    </a:lnTo>
                    <a:cubicBezTo>
                      <a:pt x="3393551" y="240188"/>
                      <a:pt x="3395864" y="241466"/>
                      <a:pt x="3397767" y="243515"/>
                    </a:cubicBezTo>
                    <a:lnTo>
                      <a:pt x="3443336" y="292659"/>
                    </a:lnTo>
                    <a:cubicBezTo>
                      <a:pt x="3444681" y="294118"/>
                      <a:pt x="3446256" y="295199"/>
                      <a:pt x="3447962" y="295822"/>
                    </a:cubicBezTo>
                    <a:close/>
                    <a:moveTo>
                      <a:pt x="4626050" y="11157"/>
                    </a:moveTo>
                    <a:lnTo>
                      <a:pt x="4796026" y="16747"/>
                    </a:lnTo>
                    <a:lnTo>
                      <a:pt x="4933325" y="27877"/>
                    </a:lnTo>
                    <a:cubicBezTo>
                      <a:pt x="4933670" y="27910"/>
                      <a:pt x="4934031" y="27959"/>
                      <a:pt x="4934375" y="28025"/>
                    </a:cubicBezTo>
                    <a:lnTo>
                      <a:pt x="5051006" y="50285"/>
                    </a:lnTo>
                    <a:lnTo>
                      <a:pt x="5046413" y="72644"/>
                    </a:lnTo>
                    <a:lnTo>
                      <a:pt x="4893087" y="107444"/>
                    </a:lnTo>
                    <a:cubicBezTo>
                      <a:pt x="4892710" y="107526"/>
                      <a:pt x="4892332" y="107592"/>
                      <a:pt x="4891955" y="107641"/>
                    </a:cubicBezTo>
                    <a:lnTo>
                      <a:pt x="4737432" y="124230"/>
                    </a:lnTo>
                    <a:cubicBezTo>
                      <a:pt x="4736693" y="124312"/>
                      <a:pt x="4735971" y="124476"/>
                      <a:pt x="4735266" y="124705"/>
                    </a:cubicBezTo>
                    <a:lnTo>
                      <a:pt x="4678903" y="143900"/>
                    </a:lnTo>
                    <a:lnTo>
                      <a:pt x="4819024" y="142507"/>
                    </a:lnTo>
                    <a:lnTo>
                      <a:pt x="4667880" y="192667"/>
                    </a:lnTo>
                    <a:cubicBezTo>
                      <a:pt x="4667568" y="192765"/>
                      <a:pt x="4667256" y="192864"/>
                      <a:pt x="4666945" y="192929"/>
                    </a:cubicBezTo>
                    <a:lnTo>
                      <a:pt x="4565700" y="216206"/>
                    </a:lnTo>
                    <a:cubicBezTo>
                      <a:pt x="4564601" y="216452"/>
                      <a:pt x="4563551" y="216894"/>
                      <a:pt x="4562534" y="217501"/>
                    </a:cubicBezTo>
                    <a:lnTo>
                      <a:pt x="4455860" y="282397"/>
                    </a:lnTo>
                    <a:cubicBezTo>
                      <a:pt x="4454499" y="283233"/>
                      <a:pt x="4453022" y="283741"/>
                      <a:pt x="4451530" y="283889"/>
                    </a:cubicBezTo>
                    <a:lnTo>
                      <a:pt x="4324269" y="297478"/>
                    </a:lnTo>
                    <a:cubicBezTo>
                      <a:pt x="4323334" y="297576"/>
                      <a:pt x="4322415" y="297806"/>
                      <a:pt x="4321530" y="298166"/>
                    </a:cubicBezTo>
                    <a:lnTo>
                      <a:pt x="4283161" y="313723"/>
                    </a:lnTo>
                    <a:cubicBezTo>
                      <a:pt x="4282079" y="314165"/>
                      <a:pt x="4280947" y="314411"/>
                      <a:pt x="4279815" y="314460"/>
                    </a:cubicBezTo>
                    <a:lnTo>
                      <a:pt x="4088580" y="322771"/>
                    </a:lnTo>
                    <a:lnTo>
                      <a:pt x="4178161" y="333950"/>
                    </a:lnTo>
                    <a:lnTo>
                      <a:pt x="4132213" y="347916"/>
                    </a:lnTo>
                    <a:lnTo>
                      <a:pt x="4162511" y="371160"/>
                    </a:lnTo>
                    <a:cubicBezTo>
                      <a:pt x="4171599" y="378143"/>
                      <a:pt x="4170434" y="395617"/>
                      <a:pt x="4160559" y="400486"/>
                    </a:cubicBezTo>
                    <a:lnTo>
                      <a:pt x="4126456" y="417255"/>
                    </a:lnTo>
                    <a:cubicBezTo>
                      <a:pt x="4125717" y="417616"/>
                      <a:pt x="4124930" y="417894"/>
                      <a:pt x="4124143" y="418075"/>
                    </a:cubicBezTo>
                    <a:lnTo>
                      <a:pt x="4030001" y="439384"/>
                    </a:lnTo>
                    <a:cubicBezTo>
                      <a:pt x="4027738" y="439892"/>
                      <a:pt x="4025638" y="441187"/>
                      <a:pt x="4023899" y="443138"/>
                    </a:cubicBezTo>
                    <a:lnTo>
                      <a:pt x="3999179" y="470906"/>
                    </a:lnTo>
                    <a:cubicBezTo>
                      <a:pt x="3997538" y="472742"/>
                      <a:pt x="3995570" y="474004"/>
                      <a:pt x="3993437" y="474578"/>
                    </a:cubicBezTo>
                    <a:lnTo>
                      <a:pt x="3907088" y="497478"/>
                    </a:lnTo>
                    <a:lnTo>
                      <a:pt x="3916274" y="517050"/>
                    </a:lnTo>
                    <a:lnTo>
                      <a:pt x="4026524" y="512854"/>
                    </a:lnTo>
                    <a:lnTo>
                      <a:pt x="4026524" y="533819"/>
                    </a:lnTo>
                    <a:lnTo>
                      <a:pt x="3858549" y="582159"/>
                    </a:lnTo>
                    <a:cubicBezTo>
                      <a:pt x="3857220" y="582536"/>
                      <a:pt x="3855859" y="582635"/>
                      <a:pt x="3854514" y="582471"/>
                    </a:cubicBezTo>
                    <a:lnTo>
                      <a:pt x="3689836" y="560505"/>
                    </a:lnTo>
                    <a:cubicBezTo>
                      <a:pt x="3689180" y="560423"/>
                      <a:pt x="3688540" y="560391"/>
                      <a:pt x="3687884" y="560440"/>
                    </a:cubicBezTo>
                    <a:lnTo>
                      <a:pt x="3503620" y="572898"/>
                    </a:lnTo>
                    <a:cubicBezTo>
                      <a:pt x="3503079" y="572931"/>
                      <a:pt x="3502521" y="572931"/>
                      <a:pt x="3501980" y="572865"/>
                    </a:cubicBezTo>
                    <a:lnTo>
                      <a:pt x="3406329" y="563161"/>
                    </a:lnTo>
                    <a:lnTo>
                      <a:pt x="3296063" y="559292"/>
                    </a:lnTo>
                    <a:cubicBezTo>
                      <a:pt x="3290584" y="559096"/>
                      <a:pt x="3285844" y="554358"/>
                      <a:pt x="3284302" y="547556"/>
                    </a:cubicBezTo>
                    <a:lnTo>
                      <a:pt x="3281906" y="536999"/>
                    </a:lnTo>
                    <a:cubicBezTo>
                      <a:pt x="3279709" y="527295"/>
                      <a:pt x="3284777" y="517361"/>
                      <a:pt x="3292536" y="516181"/>
                    </a:cubicBezTo>
                    <a:lnTo>
                      <a:pt x="3376278" y="503444"/>
                    </a:lnTo>
                    <a:cubicBezTo>
                      <a:pt x="3385726" y="502002"/>
                      <a:pt x="3390598" y="488052"/>
                      <a:pt x="3385185" y="477922"/>
                    </a:cubicBezTo>
                    <a:lnTo>
                      <a:pt x="3377032" y="462694"/>
                    </a:lnTo>
                    <a:cubicBezTo>
                      <a:pt x="3371586" y="452531"/>
                      <a:pt x="3376523" y="438515"/>
                      <a:pt x="3386021" y="437171"/>
                    </a:cubicBezTo>
                    <a:lnTo>
                      <a:pt x="3402311" y="434844"/>
                    </a:lnTo>
                    <a:cubicBezTo>
                      <a:pt x="3403458" y="434680"/>
                      <a:pt x="3404623" y="434712"/>
                      <a:pt x="3405755" y="434958"/>
                    </a:cubicBezTo>
                    <a:lnTo>
                      <a:pt x="3574025" y="470923"/>
                    </a:lnTo>
                    <a:lnTo>
                      <a:pt x="3488611" y="418960"/>
                    </a:lnTo>
                    <a:cubicBezTo>
                      <a:pt x="3487364" y="418206"/>
                      <a:pt x="3486052" y="417714"/>
                      <a:pt x="3484690" y="417517"/>
                    </a:cubicBezTo>
                    <a:lnTo>
                      <a:pt x="3383380" y="402453"/>
                    </a:lnTo>
                    <a:lnTo>
                      <a:pt x="3434445" y="371390"/>
                    </a:lnTo>
                    <a:cubicBezTo>
                      <a:pt x="3435610" y="370685"/>
                      <a:pt x="3436857" y="370210"/>
                      <a:pt x="3438136" y="369980"/>
                    </a:cubicBezTo>
                    <a:lnTo>
                      <a:pt x="3543793" y="351621"/>
                    </a:lnTo>
                    <a:cubicBezTo>
                      <a:pt x="3546992" y="351064"/>
                      <a:pt x="3549895" y="348949"/>
                      <a:pt x="3551913" y="345720"/>
                    </a:cubicBezTo>
                    <a:lnTo>
                      <a:pt x="3567135" y="321410"/>
                    </a:lnTo>
                    <a:lnTo>
                      <a:pt x="3481393" y="290642"/>
                    </a:lnTo>
                    <a:cubicBezTo>
                      <a:pt x="3478900" y="289741"/>
                      <a:pt x="3476669" y="287872"/>
                      <a:pt x="3475028" y="285282"/>
                    </a:cubicBezTo>
                    <a:lnTo>
                      <a:pt x="3449996" y="245941"/>
                    </a:lnTo>
                    <a:lnTo>
                      <a:pt x="3623876" y="250121"/>
                    </a:lnTo>
                    <a:cubicBezTo>
                      <a:pt x="3624335" y="250121"/>
                      <a:pt x="3624795" y="250170"/>
                      <a:pt x="3625254" y="250252"/>
                    </a:cubicBezTo>
                    <a:lnTo>
                      <a:pt x="3672875" y="258153"/>
                    </a:lnTo>
                    <a:cubicBezTo>
                      <a:pt x="3674351" y="258399"/>
                      <a:pt x="3675844" y="258301"/>
                      <a:pt x="3677303" y="257875"/>
                    </a:cubicBezTo>
                    <a:lnTo>
                      <a:pt x="3773873" y="229172"/>
                    </a:lnTo>
                    <a:lnTo>
                      <a:pt x="3631914" y="219419"/>
                    </a:lnTo>
                    <a:cubicBezTo>
                      <a:pt x="3631619" y="219402"/>
                      <a:pt x="3631307" y="219386"/>
                      <a:pt x="3630996" y="219402"/>
                    </a:cubicBezTo>
                    <a:lnTo>
                      <a:pt x="3407675" y="224943"/>
                    </a:lnTo>
                    <a:cubicBezTo>
                      <a:pt x="3406789" y="224959"/>
                      <a:pt x="3405919" y="224861"/>
                      <a:pt x="3405050" y="224648"/>
                    </a:cubicBezTo>
                    <a:lnTo>
                      <a:pt x="3295456" y="197437"/>
                    </a:lnTo>
                    <a:cubicBezTo>
                      <a:pt x="3294357" y="197158"/>
                      <a:pt x="3293291" y="196699"/>
                      <a:pt x="3292274" y="196060"/>
                    </a:cubicBezTo>
                    <a:lnTo>
                      <a:pt x="3242160" y="164243"/>
                    </a:lnTo>
                    <a:cubicBezTo>
                      <a:pt x="3241356" y="163735"/>
                      <a:pt x="3240520" y="163342"/>
                      <a:pt x="3239667" y="163063"/>
                    </a:cubicBezTo>
                    <a:lnTo>
                      <a:pt x="3172493" y="141360"/>
                    </a:lnTo>
                    <a:cubicBezTo>
                      <a:pt x="3169262" y="140311"/>
                      <a:pt x="3166490" y="137672"/>
                      <a:pt x="3164767" y="134000"/>
                    </a:cubicBezTo>
                    <a:lnTo>
                      <a:pt x="3153678" y="110395"/>
                    </a:lnTo>
                    <a:lnTo>
                      <a:pt x="3247246" y="95118"/>
                    </a:lnTo>
                    <a:cubicBezTo>
                      <a:pt x="3247639" y="95052"/>
                      <a:pt x="3248049" y="95019"/>
                      <a:pt x="3248459" y="95003"/>
                    </a:cubicBezTo>
                    <a:lnTo>
                      <a:pt x="3321357" y="92233"/>
                    </a:lnTo>
                    <a:lnTo>
                      <a:pt x="3446617" y="79758"/>
                    </a:lnTo>
                    <a:cubicBezTo>
                      <a:pt x="3447339" y="79693"/>
                      <a:pt x="3448044" y="79529"/>
                      <a:pt x="3448733" y="79316"/>
                    </a:cubicBezTo>
                    <a:lnTo>
                      <a:pt x="3540086" y="49498"/>
                    </a:lnTo>
                    <a:cubicBezTo>
                      <a:pt x="3541267" y="49105"/>
                      <a:pt x="3542481" y="48958"/>
                      <a:pt x="3543695" y="49023"/>
                    </a:cubicBezTo>
                    <a:lnTo>
                      <a:pt x="3618660" y="53039"/>
                    </a:lnTo>
                    <a:cubicBezTo>
                      <a:pt x="3619513" y="53088"/>
                      <a:pt x="3620366" y="53252"/>
                      <a:pt x="3621203" y="53515"/>
                    </a:cubicBezTo>
                    <a:lnTo>
                      <a:pt x="3683192" y="73628"/>
                    </a:lnTo>
                    <a:cubicBezTo>
                      <a:pt x="3686785" y="74791"/>
                      <a:pt x="3690607" y="73857"/>
                      <a:pt x="3693609" y="71054"/>
                    </a:cubicBezTo>
                    <a:lnTo>
                      <a:pt x="3734438" y="33205"/>
                    </a:lnTo>
                    <a:cubicBezTo>
                      <a:pt x="3736177" y="31582"/>
                      <a:pt x="3738227" y="30566"/>
                      <a:pt x="3740359" y="30254"/>
                    </a:cubicBezTo>
                    <a:lnTo>
                      <a:pt x="3822100" y="18157"/>
                    </a:lnTo>
                    <a:lnTo>
                      <a:pt x="3936598" y="8404"/>
                    </a:lnTo>
                    <a:cubicBezTo>
                      <a:pt x="3936828" y="8387"/>
                      <a:pt x="3937058" y="8371"/>
                      <a:pt x="3937287" y="8371"/>
                    </a:cubicBezTo>
                    <a:lnTo>
                      <a:pt x="4130852" y="5600"/>
                    </a:lnTo>
                    <a:cubicBezTo>
                      <a:pt x="4131738" y="5600"/>
                      <a:pt x="4132624" y="5699"/>
                      <a:pt x="4133477" y="5928"/>
                    </a:cubicBezTo>
                    <a:lnTo>
                      <a:pt x="4162741" y="13551"/>
                    </a:lnTo>
                    <a:cubicBezTo>
                      <a:pt x="4163807" y="13829"/>
                      <a:pt x="4164890" y="13928"/>
                      <a:pt x="4165956" y="13846"/>
                    </a:cubicBezTo>
                    <a:lnTo>
                      <a:pt x="4349826" y="27"/>
                    </a:lnTo>
                    <a:cubicBezTo>
                      <a:pt x="4350203" y="-6"/>
                      <a:pt x="4350581" y="-6"/>
                      <a:pt x="4350958" y="11"/>
                    </a:cubicBezTo>
                    <a:lnTo>
                      <a:pt x="4488209" y="5584"/>
                    </a:lnTo>
                    <a:lnTo>
                      <a:pt x="4626033" y="1117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86" name="Freeform 1485">
                <a:extLst>
                  <a:ext uri="{FF2B5EF4-FFF2-40B4-BE49-F238E27FC236}">
                    <a16:creationId xmlns:a16="http://schemas.microsoft.com/office/drawing/2014/main" id="{B450124A-36C9-24CF-0698-18107A29EF32}"/>
                  </a:ext>
                </a:extLst>
              </p:cNvPr>
              <p:cNvSpPr/>
              <p:nvPr/>
            </p:nvSpPr>
            <p:spPr>
              <a:xfrm>
                <a:off x="-711062" y="2416497"/>
                <a:ext cx="5644176" cy="3439339"/>
              </a:xfrm>
              <a:custGeom>
                <a:avLst/>
                <a:gdLst>
                  <a:gd name="connsiteX0" fmla="*/ 3742706 w 5644176"/>
                  <a:gd name="connsiteY0" fmla="*/ 3439307 h 3439339"/>
                  <a:gd name="connsiteX1" fmla="*/ 3723382 w 5644176"/>
                  <a:gd name="connsiteY1" fmla="*/ 3438782 h 3439339"/>
                  <a:gd name="connsiteX2" fmla="*/ 3699416 w 5644176"/>
                  <a:gd name="connsiteY2" fmla="*/ 3425669 h 3439339"/>
                  <a:gd name="connsiteX3" fmla="*/ 3690952 w 5644176"/>
                  <a:gd name="connsiteY3" fmla="*/ 3411932 h 3439339"/>
                  <a:gd name="connsiteX4" fmla="*/ 3693740 w 5644176"/>
                  <a:gd name="connsiteY4" fmla="*/ 3401736 h 3439339"/>
                  <a:gd name="connsiteX5" fmla="*/ 3707273 w 5644176"/>
                  <a:gd name="connsiteY5" fmla="*/ 3372755 h 3439339"/>
                  <a:gd name="connsiteX6" fmla="*/ 3708684 w 5644176"/>
                  <a:gd name="connsiteY6" fmla="*/ 3370231 h 3439339"/>
                  <a:gd name="connsiteX7" fmla="*/ 3736932 w 5644176"/>
                  <a:gd name="connsiteY7" fmla="*/ 3326628 h 3439339"/>
                  <a:gd name="connsiteX8" fmla="*/ 3738178 w 5644176"/>
                  <a:gd name="connsiteY8" fmla="*/ 3324120 h 3439339"/>
                  <a:gd name="connsiteX9" fmla="*/ 3754008 w 5644176"/>
                  <a:gd name="connsiteY9" fmla="*/ 3282025 h 3439339"/>
                  <a:gd name="connsiteX10" fmla="*/ 3754795 w 5644176"/>
                  <a:gd name="connsiteY10" fmla="*/ 3273731 h 3439339"/>
                  <a:gd name="connsiteX11" fmla="*/ 3744182 w 5644176"/>
                  <a:gd name="connsiteY11" fmla="*/ 3207933 h 3439339"/>
                  <a:gd name="connsiteX12" fmla="*/ 3731862 w 5644176"/>
                  <a:gd name="connsiteY12" fmla="*/ 3141725 h 3439339"/>
                  <a:gd name="connsiteX13" fmla="*/ 3726859 w 5644176"/>
                  <a:gd name="connsiteY13" fmla="*/ 3133578 h 3439339"/>
                  <a:gd name="connsiteX14" fmla="*/ 3662524 w 5644176"/>
                  <a:gd name="connsiteY14" fmla="*/ 3095795 h 3439339"/>
                  <a:gd name="connsiteX15" fmla="*/ 3669824 w 5644176"/>
                  <a:gd name="connsiteY15" fmla="*/ 3079517 h 3439339"/>
                  <a:gd name="connsiteX16" fmla="*/ 3663869 w 5644176"/>
                  <a:gd name="connsiteY16" fmla="*/ 3073173 h 3439339"/>
                  <a:gd name="connsiteX17" fmla="*/ 3645447 w 5644176"/>
                  <a:gd name="connsiteY17" fmla="*/ 3073173 h 3439339"/>
                  <a:gd name="connsiteX18" fmla="*/ 3631931 w 5644176"/>
                  <a:gd name="connsiteY18" fmla="*/ 3058371 h 3439339"/>
                  <a:gd name="connsiteX19" fmla="*/ 3628568 w 5644176"/>
                  <a:gd name="connsiteY19" fmla="*/ 3044028 h 3439339"/>
                  <a:gd name="connsiteX20" fmla="*/ 3620858 w 5644176"/>
                  <a:gd name="connsiteY20" fmla="*/ 3049667 h 3439339"/>
                  <a:gd name="connsiteX21" fmla="*/ 3598319 w 5644176"/>
                  <a:gd name="connsiteY21" fmla="*/ 3045749 h 3439339"/>
                  <a:gd name="connsiteX22" fmla="*/ 3600993 w 5644176"/>
                  <a:gd name="connsiteY22" fmla="*/ 3035930 h 3439339"/>
                  <a:gd name="connsiteX23" fmla="*/ 3588625 w 5644176"/>
                  <a:gd name="connsiteY23" fmla="*/ 3028407 h 3439339"/>
                  <a:gd name="connsiteX24" fmla="*/ 3581768 w 5644176"/>
                  <a:gd name="connsiteY24" fmla="*/ 3007539 h 3439339"/>
                  <a:gd name="connsiteX25" fmla="*/ 3535017 w 5644176"/>
                  <a:gd name="connsiteY25" fmla="*/ 2981804 h 3439339"/>
                  <a:gd name="connsiteX26" fmla="*/ 3482246 w 5644176"/>
                  <a:gd name="connsiteY26" fmla="*/ 2953905 h 3439339"/>
                  <a:gd name="connsiteX27" fmla="*/ 3420256 w 5644176"/>
                  <a:gd name="connsiteY27" fmla="*/ 2921776 h 3439339"/>
                  <a:gd name="connsiteX28" fmla="*/ 3364746 w 5644176"/>
                  <a:gd name="connsiteY28" fmla="*/ 2894500 h 3439339"/>
                  <a:gd name="connsiteX29" fmla="*/ 3359956 w 5644176"/>
                  <a:gd name="connsiteY29" fmla="*/ 2894319 h 3439339"/>
                  <a:gd name="connsiteX30" fmla="*/ 3308612 w 5644176"/>
                  <a:gd name="connsiteY30" fmla="*/ 2915564 h 3439339"/>
                  <a:gd name="connsiteX31" fmla="*/ 3303117 w 5644176"/>
                  <a:gd name="connsiteY31" fmla="*/ 2916662 h 3439339"/>
                  <a:gd name="connsiteX32" fmla="*/ 3285712 w 5644176"/>
                  <a:gd name="connsiteY32" fmla="*/ 2916662 h 3439339"/>
                  <a:gd name="connsiteX33" fmla="*/ 3282038 w 5644176"/>
                  <a:gd name="connsiteY33" fmla="*/ 2916170 h 3439339"/>
                  <a:gd name="connsiteX34" fmla="*/ 3207499 w 5644176"/>
                  <a:gd name="connsiteY34" fmla="*/ 2896172 h 3439339"/>
                  <a:gd name="connsiteX35" fmla="*/ 3204907 w 5644176"/>
                  <a:gd name="connsiteY35" fmla="*/ 2896106 h 3439339"/>
                  <a:gd name="connsiteX36" fmla="*/ 3157451 w 5644176"/>
                  <a:gd name="connsiteY36" fmla="*/ 2906154 h 3439339"/>
                  <a:gd name="connsiteX37" fmla="*/ 3148856 w 5644176"/>
                  <a:gd name="connsiteY37" fmla="*/ 2905286 h 3439339"/>
                  <a:gd name="connsiteX38" fmla="*/ 3090803 w 5644176"/>
                  <a:gd name="connsiteY38" fmla="*/ 2880452 h 3439339"/>
                  <a:gd name="connsiteX39" fmla="*/ 3089572 w 5644176"/>
                  <a:gd name="connsiteY39" fmla="*/ 2880058 h 3439339"/>
                  <a:gd name="connsiteX40" fmla="*/ 3026336 w 5644176"/>
                  <a:gd name="connsiteY40" fmla="*/ 2867699 h 3439339"/>
                  <a:gd name="connsiteX41" fmla="*/ 2985408 w 5644176"/>
                  <a:gd name="connsiteY41" fmla="*/ 2862469 h 3439339"/>
                  <a:gd name="connsiteX42" fmla="*/ 2978945 w 5644176"/>
                  <a:gd name="connsiteY42" fmla="*/ 2859978 h 3439339"/>
                  <a:gd name="connsiteX43" fmla="*/ 2964953 w 5644176"/>
                  <a:gd name="connsiteY43" fmla="*/ 2850536 h 3439339"/>
                  <a:gd name="connsiteX44" fmla="*/ 2957062 w 5644176"/>
                  <a:gd name="connsiteY44" fmla="*/ 2838734 h 3439339"/>
                  <a:gd name="connsiteX45" fmla="*/ 2948024 w 5644176"/>
                  <a:gd name="connsiteY45" fmla="*/ 2803507 h 3439339"/>
                  <a:gd name="connsiteX46" fmla="*/ 2934704 w 5644176"/>
                  <a:gd name="connsiteY46" fmla="*/ 2803507 h 3439339"/>
                  <a:gd name="connsiteX47" fmla="*/ 2932407 w 5644176"/>
                  <a:gd name="connsiteY47" fmla="*/ 2835652 h 3439339"/>
                  <a:gd name="connsiteX48" fmla="*/ 1153810 w 5644176"/>
                  <a:gd name="connsiteY48" fmla="*/ 2835652 h 3439339"/>
                  <a:gd name="connsiteX49" fmla="*/ 1152744 w 5644176"/>
                  <a:gd name="connsiteY49" fmla="*/ 2834947 h 3439339"/>
                  <a:gd name="connsiteX50" fmla="*/ 1029158 w 5644176"/>
                  <a:gd name="connsiteY50" fmla="*/ 2754200 h 3439339"/>
                  <a:gd name="connsiteX51" fmla="*/ 1027944 w 5644176"/>
                  <a:gd name="connsiteY51" fmla="*/ 2753331 h 3439339"/>
                  <a:gd name="connsiteX52" fmla="*/ 984211 w 5644176"/>
                  <a:gd name="connsiteY52" fmla="*/ 2718744 h 3439339"/>
                  <a:gd name="connsiteX53" fmla="*/ 981865 w 5644176"/>
                  <a:gd name="connsiteY53" fmla="*/ 2717498 h 3439339"/>
                  <a:gd name="connsiteX54" fmla="*/ 874306 w 5644176"/>
                  <a:gd name="connsiteY54" fmla="*/ 2686091 h 3439339"/>
                  <a:gd name="connsiteX55" fmla="*/ 863578 w 5644176"/>
                  <a:gd name="connsiteY55" fmla="*/ 2676272 h 3439339"/>
                  <a:gd name="connsiteX56" fmla="*/ 834330 w 5644176"/>
                  <a:gd name="connsiteY56" fmla="*/ 2613425 h 3439339"/>
                  <a:gd name="connsiteX57" fmla="*/ 832361 w 5644176"/>
                  <a:gd name="connsiteY57" fmla="*/ 2599754 h 3439339"/>
                  <a:gd name="connsiteX58" fmla="*/ 836528 w 5644176"/>
                  <a:gd name="connsiteY58" fmla="*/ 2569330 h 3439339"/>
                  <a:gd name="connsiteX59" fmla="*/ 830672 w 5644176"/>
                  <a:gd name="connsiteY59" fmla="*/ 2555528 h 3439339"/>
                  <a:gd name="connsiteX60" fmla="*/ 767337 w 5644176"/>
                  <a:gd name="connsiteY60" fmla="*/ 2527989 h 3439339"/>
                  <a:gd name="connsiteX61" fmla="*/ 756510 w 5644176"/>
                  <a:gd name="connsiteY61" fmla="*/ 2512843 h 3439339"/>
                  <a:gd name="connsiteX62" fmla="*/ 747751 w 5644176"/>
                  <a:gd name="connsiteY62" fmla="*/ 2461667 h 3439339"/>
                  <a:gd name="connsiteX63" fmla="*/ 743502 w 5644176"/>
                  <a:gd name="connsiteY63" fmla="*/ 2453848 h 3439339"/>
                  <a:gd name="connsiteX64" fmla="*/ 676263 w 5644176"/>
                  <a:gd name="connsiteY64" fmla="*/ 2402114 h 3439339"/>
                  <a:gd name="connsiteX65" fmla="*/ 668405 w 5644176"/>
                  <a:gd name="connsiteY65" fmla="*/ 2384673 h 3439339"/>
                  <a:gd name="connsiteX66" fmla="*/ 668405 w 5644176"/>
                  <a:gd name="connsiteY66" fmla="*/ 2359265 h 3439339"/>
                  <a:gd name="connsiteX67" fmla="*/ 673556 w 5644176"/>
                  <a:gd name="connsiteY67" fmla="*/ 2344398 h 3439339"/>
                  <a:gd name="connsiteX68" fmla="*/ 699753 w 5644176"/>
                  <a:gd name="connsiteY68" fmla="*/ 2313580 h 3439339"/>
                  <a:gd name="connsiteX69" fmla="*/ 702853 w 5644176"/>
                  <a:gd name="connsiteY69" fmla="*/ 2304286 h 3439339"/>
                  <a:gd name="connsiteX70" fmla="*/ 702853 w 5644176"/>
                  <a:gd name="connsiteY70" fmla="*/ 2271256 h 3439339"/>
                  <a:gd name="connsiteX71" fmla="*/ 696997 w 5644176"/>
                  <a:gd name="connsiteY71" fmla="*/ 2259798 h 3439339"/>
                  <a:gd name="connsiteX72" fmla="*/ 598115 w 5644176"/>
                  <a:gd name="connsiteY72" fmla="*/ 2213425 h 3439339"/>
                  <a:gd name="connsiteX73" fmla="*/ 591193 w 5644176"/>
                  <a:gd name="connsiteY73" fmla="*/ 2207360 h 3439339"/>
                  <a:gd name="connsiteX74" fmla="*/ 529022 w 5644176"/>
                  <a:gd name="connsiteY74" fmla="*/ 2115498 h 3439339"/>
                  <a:gd name="connsiteX75" fmla="*/ 491655 w 5644176"/>
                  <a:gd name="connsiteY75" fmla="*/ 2059323 h 3439339"/>
                  <a:gd name="connsiteX76" fmla="*/ 488899 w 5644176"/>
                  <a:gd name="connsiteY76" fmla="*/ 2056553 h 3439339"/>
                  <a:gd name="connsiteX77" fmla="*/ 431978 w 5644176"/>
                  <a:gd name="connsiteY77" fmla="*/ 2020605 h 3439339"/>
                  <a:gd name="connsiteX78" fmla="*/ 430747 w 5644176"/>
                  <a:gd name="connsiteY78" fmla="*/ 2019736 h 3439339"/>
                  <a:gd name="connsiteX79" fmla="*/ 389032 w 5644176"/>
                  <a:gd name="connsiteY79" fmla="*/ 1987673 h 3439339"/>
                  <a:gd name="connsiteX80" fmla="*/ 385538 w 5644176"/>
                  <a:gd name="connsiteY80" fmla="*/ 1984100 h 3439339"/>
                  <a:gd name="connsiteX81" fmla="*/ 360112 w 5644176"/>
                  <a:gd name="connsiteY81" fmla="*/ 1949840 h 3439339"/>
                  <a:gd name="connsiteX82" fmla="*/ 352173 w 5644176"/>
                  <a:gd name="connsiteY82" fmla="*/ 1947053 h 3439339"/>
                  <a:gd name="connsiteX83" fmla="*/ 296614 w 5644176"/>
                  <a:gd name="connsiteY83" fmla="*/ 1971199 h 3439339"/>
                  <a:gd name="connsiteX84" fmla="*/ 295203 w 5644176"/>
                  <a:gd name="connsiteY84" fmla="*/ 1972035 h 3439339"/>
                  <a:gd name="connsiteX85" fmla="*/ 241398 w 5644176"/>
                  <a:gd name="connsiteY85" fmla="*/ 2012048 h 3439339"/>
                  <a:gd name="connsiteX86" fmla="*/ 222107 w 5644176"/>
                  <a:gd name="connsiteY86" fmla="*/ 2010720 h 3439339"/>
                  <a:gd name="connsiteX87" fmla="*/ 171616 w 5644176"/>
                  <a:gd name="connsiteY87" fmla="*/ 1962790 h 3439339"/>
                  <a:gd name="connsiteX88" fmla="*/ 129475 w 5644176"/>
                  <a:gd name="connsiteY88" fmla="*/ 1927678 h 3439339"/>
                  <a:gd name="connsiteX89" fmla="*/ 127326 w 5644176"/>
                  <a:gd name="connsiteY89" fmla="*/ 1926432 h 3439339"/>
                  <a:gd name="connsiteX90" fmla="*/ 68601 w 5644176"/>
                  <a:gd name="connsiteY90" fmla="*/ 1905254 h 3439339"/>
                  <a:gd name="connsiteX91" fmla="*/ 66928 w 5644176"/>
                  <a:gd name="connsiteY91" fmla="*/ 1904926 h 3439339"/>
                  <a:gd name="connsiteX92" fmla="*/ 16322 w 5644176"/>
                  <a:gd name="connsiteY92" fmla="*/ 1902729 h 3439339"/>
                  <a:gd name="connsiteX93" fmla="*/ 0 w 5644176"/>
                  <a:gd name="connsiteY93" fmla="*/ 1882108 h 3439339"/>
                  <a:gd name="connsiteX94" fmla="*/ 0 w 5644176"/>
                  <a:gd name="connsiteY94" fmla="*/ 1426949 h 3439339"/>
                  <a:gd name="connsiteX95" fmla="*/ 2165 w 5644176"/>
                  <a:gd name="connsiteY95" fmla="*/ 1139252 h 3439339"/>
                  <a:gd name="connsiteX96" fmla="*/ 9465 w 5644176"/>
                  <a:gd name="connsiteY96" fmla="*/ 1122450 h 3439339"/>
                  <a:gd name="connsiteX97" fmla="*/ 21423 w 5644176"/>
                  <a:gd name="connsiteY97" fmla="*/ 1119007 h 3439339"/>
                  <a:gd name="connsiteX98" fmla="*/ 123406 w 5644176"/>
                  <a:gd name="connsiteY98" fmla="*/ 1136039 h 3439339"/>
                  <a:gd name="connsiteX99" fmla="*/ 126408 w 5644176"/>
                  <a:gd name="connsiteY99" fmla="*/ 1136891 h 3439339"/>
                  <a:gd name="connsiteX100" fmla="*/ 225126 w 5644176"/>
                  <a:gd name="connsiteY100" fmla="*/ 1176478 h 3439339"/>
                  <a:gd name="connsiteX101" fmla="*/ 226700 w 5644176"/>
                  <a:gd name="connsiteY101" fmla="*/ 1176871 h 3439339"/>
                  <a:gd name="connsiteX102" fmla="*/ 288559 w 5644176"/>
                  <a:gd name="connsiteY102" fmla="*/ 1183363 h 3439339"/>
                  <a:gd name="connsiteX103" fmla="*/ 292267 w 5644176"/>
                  <a:gd name="connsiteY103" fmla="*/ 1182461 h 3439339"/>
                  <a:gd name="connsiteX104" fmla="*/ 343315 w 5644176"/>
                  <a:gd name="connsiteY104" fmla="*/ 1151414 h 3439339"/>
                  <a:gd name="connsiteX105" fmla="*/ 346317 w 5644176"/>
                  <a:gd name="connsiteY105" fmla="*/ 1149988 h 3439339"/>
                  <a:gd name="connsiteX106" fmla="*/ 421217 w 5644176"/>
                  <a:gd name="connsiteY106" fmla="*/ 1124515 h 3439339"/>
                  <a:gd name="connsiteX107" fmla="*/ 427270 w 5644176"/>
                  <a:gd name="connsiteY107" fmla="*/ 1123843 h 3439339"/>
                  <a:gd name="connsiteX108" fmla="*/ 516998 w 5644176"/>
                  <a:gd name="connsiteY108" fmla="*/ 1133170 h 3439339"/>
                  <a:gd name="connsiteX109" fmla="*/ 519574 w 5644176"/>
                  <a:gd name="connsiteY109" fmla="*/ 1132826 h 3439339"/>
                  <a:gd name="connsiteX110" fmla="*/ 612977 w 5644176"/>
                  <a:gd name="connsiteY110" fmla="*/ 1097648 h 3439339"/>
                  <a:gd name="connsiteX111" fmla="*/ 615454 w 5644176"/>
                  <a:gd name="connsiteY111" fmla="*/ 1096960 h 3439339"/>
                  <a:gd name="connsiteX112" fmla="*/ 713631 w 5644176"/>
                  <a:gd name="connsiteY112" fmla="*/ 1078371 h 3439339"/>
                  <a:gd name="connsiteX113" fmla="*/ 724998 w 5644176"/>
                  <a:gd name="connsiteY113" fmla="*/ 1081060 h 3439339"/>
                  <a:gd name="connsiteX114" fmla="*/ 762317 w 5644176"/>
                  <a:gd name="connsiteY114" fmla="*/ 1108320 h 3439339"/>
                  <a:gd name="connsiteX115" fmla="*/ 768255 w 5644176"/>
                  <a:gd name="connsiteY115" fmla="*/ 1109123 h 3439339"/>
                  <a:gd name="connsiteX116" fmla="*/ 803737 w 5644176"/>
                  <a:gd name="connsiteY116" fmla="*/ 1094009 h 3439339"/>
                  <a:gd name="connsiteX117" fmla="*/ 808855 w 5644176"/>
                  <a:gd name="connsiteY117" fmla="*/ 1087944 h 3439339"/>
                  <a:gd name="connsiteX118" fmla="*/ 816351 w 5644176"/>
                  <a:gd name="connsiteY118" fmla="*/ 1067421 h 3439339"/>
                  <a:gd name="connsiteX119" fmla="*/ 834346 w 5644176"/>
                  <a:gd name="connsiteY119" fmla="*/ 1055472 h 3439339"/>
                  <a:gd name="connsiteX120" fmla="*/ 868892 w 5644176"/>
                  <a:gd name="connsiteY120" fmla="*/ 1061783 h 3439339"/>
                  <a:gd name="connsiteX121" fmla="*/ 874699 w 5644176"/>
                  <a:gd name="connsiteY121" fmla="*/ 1064208 h 3439339"/>
                  <a:gd name="connsiteX122" fmla="*/ 974910 w 5644176"/>
                  <a:gd name="connsiteY122" fmla="*/ 1132957 h 3439339"/>
                  <a:gd name="connsiteX123" fmla="*/ 981751 w 5644176"/>
                  <a:gd name="connsiteY123" fmla="*/ 1133039 h 3439339"/>
                  <a:gd name="connsiteX124" fmla="*/ 1045151 w 5644176"/>
                  <a:gd name="connsiteY124" fmla="*/ 1091337 h 3439339"/>
                  <a:gd name="connsiteX125" fmla="*/ 1059373 w 5644176"/>
                  <a:gd name="connsiteY125" fmla="*/ 1090239 h 3439339"/>
                  <a:gd name="connsiteX126" fmla="*/ 1070036 w 5644176"/>
                  <a:gd name="connsiteY126" fmla="*/ 1106730 h 3439339"/>
                  <a:gd name="connsiteX127" fmla="*/ 1072677 w 5644176"/>
                  <a:gd name="connsiteY127" fmla="*/ 1130892 h 3439339"/>
                  <a:gd name="connsiteX128" fmla="*/ 1077172 w 5644176"/>
                  <a:gd name="connsiteY128" fmla="*/ 1139776 h 3439339"/>
                  <a:gd name="connsiteX129" fmla="*/ 1081863 w 5644176"/>
                  <a:gd name="connsiteY129" fmla="*/ 1141005 h 3439339"/>
                  <a:gd name="connsiteX130" fmla="*/ 1144361 w 5644176"/>
                  <a:gd name="connsiteY130" fmla="*/ 1129826 h 3439339"/>
                  <a:gd name="connsiteX131" fmla="*/ 1147855 w 5644176"/>
                  <a:gd name="connsiteY131" fmla="*/ 1127957 h 3439339"/>
                  <a:gd name="connsiteX132" fmla="*/ 1167015 w 5644176"/>
                  <a:gd name="connsiteY132" fmla="*/ 1109942 h 3439339"/>
                  <a:gd name="connsiteX133" fmla="*/ 1178137 w 5644176"/>
                  <a:gd name="connsiteY133" fmla="*/ 1105680 h 3439339"/>
                  <a:gd name="connsiteX134" fmla="*/ 1250379 w 5644176"/>
                  <a:gd name="connsiteY134" fmla="*/ 1109565 h 3439339"/>
                  <a:gd name="connsiteX135" fmla="*/ 1254496 w 5644176"/>
                  <a:gd name="connsiteY135" fmla="*/ 1110401 h 3439339"/>
                  <a:gd name="connsiteX136" fmla="*/ 1348867 w 5644176"/>
                  <a:gd name="connsiteY136" fmla="*/ 1144579 h 3439339"/>
                  <a:gd name="connsiteX137" fmla="*/ 1498273 w 5644176"/>
                  <a:gd name="connsiteY137" fmla="*/ 1175412 h 3439339"/>
                  <a:gd name="connsiteX138" fmla="*/ 1584180 w 5644176"/>
                  <a:gd name="connsiteY138" fmla="*/ 1189149 h 3439339"/>
                  <a:gd name="connsiteX139" fmla="*/ 1585492 w 5644176"/>
                  <a:gd name="connsiteY139" fmla="*/ 1189198 h 3439339"/>
                  <a:gd name="connsiteX140" fmla="*/ 1645874 w 5644176"/>
                  <a:gd name="connsiteY140" fmla="*/ 1183953 h 3439339"/>
                  <a:gd name="connsiteX141" fmla="*/ 1653486 w 5644176"/>
                  <a:gd name="connsiteY141" fmla="*/ 1185412 h 3439339"/>
                  <a:gd name="connsiteX142" fmla="*/ 1703616 w 5644176"/>
                  <a:gd name="connsiteY142" fmla="*/ 1210131 h 3439339"/>
                  <a:gd name="connsiteX143" fmla="*/ 1714147 w 5644176"/>
                  <a:gd name="connsiteY143" fmla="*/ 1229670 h 3439339"/>
                  <a:gd name="connsiteX144" fmla="*/ 1703157 w 5644176"/>
                  <a:gd name="connsiteY144" fmla="*/ 1248570 h 3439339"/>
                  <a:gd name="connsiteX145" fmla="*/ 1697300 w 5644176"/>
                  <a:gd name="connsiteY145" fmla="*/ 1251209 h 3439339"/>
                  <a:gd name="connsiteX146" fmla="*/ 1691543 w 5644176"/>
                  <a:gd name="connsiteY146" fmla="*/ 1265012 h 3439339"/>
                  <a:gd name="connsiteX147" fmla="*/ 1698842 w 5644176"/>
                  <a:gd name="connsiteY147" fmla="*/ 1274683 h 3439339"/>
                  <a:gd name="connsiteX148" fmla="*/ 1758897 w 5644176"/>
                  <a:gd name="connsiteY148" fmla="*/ 1284174 h 3439339"/>
                  <a:gd name="connsiteX149" fmla="*/ 1760045 w 5644176"/>
                  <a:gd name="connsiteY149" fmla="*/ 1284240 h 3439339"/>
                  <a:gd name="connsiteX150" fmla="*/ 1930234 w 5644176"/>
                  <a:gd name="connsiteY150" fmla="*/ 1274585 h 3439339"/>
                  <a:gd name="connsiteX151" fmla="*/ 1931415 w 5644176"/>
                  <a:gd name="connsiteY151" fmla="*/ 1274388 h 3439339"/>
                  <a:gd name="connsiteX152" fmla="*/ 1980725 w 5644176"/>
                  <a:gd name="connsiteY152" fmla="*/ 1260635 h 3439339"/>
                  <a:gd name="connsiteX153" fmla="*/ 1993504 w 5644176"/>
                  <a:gd name="connsiteY153" fmla="*/ 1263208 h 3439339"/>
                  <a:gd name="connsiteX154" fmla="*/ 2050244 w 5644176"/>
                  <a:gd name="connsiteY154" fmla="*/ 1306057 h 3439339"/>
                  <a:gd name="connsiteX155" fmla="*/ 2057068 w 5644176"/>
                  <a:gd name="connsiteY155" fmla="*/ 1306549 h 3439339"/>
                  <a:gd name="connsiteX156" fmla="*/ 2095601 w 5644176"/>
                  <a:gd name="connsiteY156" fmla="*/ 1283846 h 3439339"/>
                  <a:gd name="connsiteX157" fmla="*/ 2100866 w 5644176"/>
                  <a:gd name="connsiteY157" fmla="*/ 1272257 h 3439339"/>
                  <a:gd name="connsiteX158" fmla="*/ 2095289 w 5644176"/>
                  <a:gd name="connsiteY158" fmla="*/ 1261340 h 3439339"/>
                  <a:gd name="connsiteX159" fmla="*/ 2081182 w 5644176"/>
                  <a:gd name="connsiteY159" fmla="*/ 1253931 h 3439339"/>
                  <a:gd name="connsiteX160" fmla="*/ 2071044 w 5644176"/>
                  <a:gd name="connsiteY160" fmla="*/ 1236424 h 3439339"/>
                  <a:gd name="connsiteX161" fmla="*/ 2079673 w 5644176"/>
                  <a:gd name="connsiteY161" fmla="*/ 1216950 h 3439339"/>
                  <a:gd name="connsiteX162" fmla="*/ 2094338 w 5644176"/>
                  <a:gd name="connsiteY162" fmla="*/ 1207033 h 3439339"/>
                  <a:gd name="connsiteX163" fmla="*/ 2101834 w 5644176"/>
                  <a:gd name="connsiteY163" fmla="*/ 1204459 h 3439339"/>
                  <a:gd name="connsiteX164" fmla="*/ 2176570 w 5644176"/>
                  <a:gd name="connsiteY164" fmla="*/ 1200443 h 3439339"/>
                  <a:gd name="connsiteX165" fmla="*/ 2224600 w 5644176"/>
                  <a:gd name="connsiteY165" fmla="*/ 1192509 h 3439339"/>
                  <a:gd name="connsiteX166" fmla="*/ 2231883 w 5644176"/>
                  <a:gd name="connsiteY166" fmla="*/ 1193214 h 3439339"/>
                  <a:gd name="connsiteX167" fmla="*/ 2280914 w 5644176"/>
                  <a:gd name="connsiteY167" fmla="*/ 1211360 h 3439339"/>
                  <a:gd name="connsiteX168" fmla="*/ 2284392 w 5644176"/>
                  <a:gd name="connsiteY168" fmla="*/ 1213196 h 3439339"/>
                  <a:gd name="connsiteX169" fmla="*/ 2344249 w 5644176"/>
                  <a:gd name="connsiteY169" fmla="*/ 1254816 h 3439339"/>
                  <a:gd name="connsiteX170" fmla="*/ 2348301 w 5644176"/>
                  <a:gd name="connsiteY170" fmla="*/ 1255963 h 3439339"/>
                  <a:gd name="connsiteX171" fmla="*/ 2413736 w 5644176"/>
                  <a:gd name="connsiteY171" fmla="*/ 1249537 h 3439339"/>
                  <a:gd name="connsiteX172" fmla="*/ 2419658 w 5644176"/>
                  <a:gd name="connsiteY172" fmla="*/ 1250226 h 3439339"/>
                  <a:gd name="connsiteX173" fmla="*/ 2528005 w 5644176"/>
                  <a:gd name="connsiteY173" fmla="*/ 1286551 h 3439339"/>
                  <a:gd name="connsiteX174" fmla="*/ 2530482 w 5644176"/>
                  <a:gd name="connsiteY174" fmla="*/ 1286797 h 3439339"/>
                  <a:gd name="connsiteX175" fmla="*/ 2626329 w 5644176"/>
                  <a:gd name="connsiteY175" fmla="*/ 1274601 h 3439339"/>
                  <a:gd name="connsiteX176" fmla="*/ 2628331 w 5644176"/>
                  <a:gd name="connsiteY176" fmla="*/ 1274486 h 3439339"/>
                  <a:gd name="connsiteX177" fmla="*/ 2704346 w 5644176"/>
                  <a:gd name="connsiteY177" fmla="*/ 1275650 h 3439339"/>
                  <a:gd name="connsiteX178" fmla="*/ 2709480 w 5644176"/>
                  <a:gd name="connsiteY178" fmla="*/ 1273109 h 3439339"/>
                  <a:gd name="connsiteX179" fmla="*/ 2712613 w 5644176"/>
                  <a:gd name="connsiteY179" fmla="*/ 1261405 h 3439339"/>
                  <a:gd name="connsiteX180" fmla="*/ 2710415 w 5644176"/>
                  <a:gd name="connsiteY180" fmla="*/ 1244898 h 3439339"/>
                  <a:gd name="connsiteX181" fmla="*/ 2723768 w 5644176"/>
                  <a:gd name="connsiteY181" fmla="*/ 1221327 h 3439339"/>
                  <a:gd name="connsiteX182" fmla="*/ 2766450 w 5644176"/>
                  <a:gd name="connsiteY182" fmla="*/ 1210934 h 3439339"/>
                  <a:gd name="connsiteX183" fmla="*/ 2773668 w 5644176"/>
                  <a:gd name="connsiteY183" fmla="*/ 1211065 h 3439339"/>
                  <a:gd name="connsiteX184" fmla="*/ 2860018 w 5644176"/>
                  <a:gd name="connsiteY184" fmla="*/ 1235489 h 3439339"/>
                  <a:gd name="connsiteX185" fmla="*/ 2873075 w 5644176"/>
                  <a:gd name="connsiteY185" fmla="*/ 1255586 h 3439339"/>
                  <a:gd name="connsiteX186" fmla="*/ 2873075 w 5644176"/>
                  <a:gd name="connsiteY186" fmla="*/ 1272683 h 3439339"/>
                  <a:gd name="connsiteX187" fmla="*/ 2879981 w 5644176"/>
                  <a:gd name="connsiteY187" fmla="*/ 1284535 h 3439339"/>
                  <a:gd name="connsiteX188" fmla="*/ 2887690 w 5644176"/>
                  <a:gd name="connsiteY188" fmla="*/ 1280453 h 3439339"/>
                  <a:gd name="connsiteX189" fmla="*/ 2900223 w 5644176"/>
                  <a:gd name="connsiteY189" fmla="*/ 1259356 h 3439339"/>
                  <a:gd name="connsiteX190" fmla="*/ 2914298 w 5644176"/>
                  <a:gd name="connsiteY190" fmla="*/ 1250882 h 3439339"/>
                  <a:gd name="connsiteX191" fmla="*/ 2952272 w 5644176"/>
                  <a:gd name="connsiteY191" fmla="*/ 1251882 h 3439339"/>
                  <a:gd name="connsiteX192" fmla="*/ 2959917 w 5644176"/>
                  <a:gd name="connsiteY192" fmla="*/ 1244980 h 3439339"/>
                  <a:gd name="connsiteX193" fmla="*/ 2979601 w 5644176"/>
                  <a:gd name="connsiteY193" fmla="*/ 1186084 h 3439339"/>
                  <a:gd name="connsiteX194" fmla="*/ 2975763 w 5644176"/>
                  <a:gd name="connsiteY194" fmla="*/ 1170216 h 3439339"/>
                  <a:gd name="connsiteX195" fmla="*/ 2917710 w 5644176"/>
                  <a:gd name="connsiteY195" fmla="*/ 1127826 h 3439339"/>
                  <a:gd name="connsiteX196" fmla="*/ 2916496 w 5644176"/>
                  <a:gd name="connsiteY196" fmla="*/ 1127105 h 3439339"/>
                  <a:gd name="connsiteX197" fmla="*/ 2853013 w 5644176"/>
                  <a:gd name="connsiteY197" fmla="*/ 1098140 h 3439339"/>
                  <a:gd name="connsiteX198" fmla="*/ 2842104 w 5644176"/>
                  <a:gd name="connsiteY198" fmla="*/ 1077535 h 3439339"/>
                  <a:gd name="connsiteX199" fmla="*/ 2845648 w 5644176"/>
                  <a:gd name="connsiteY199" fmla="*/ 1007492 h 3439339"/>
                  <a:gd name="connsiteX200" fmla="*/ 2853259 w 5644176"/>
                  <a:gd name="connsiteY200" fmla="*/ 991477 h 3439339"/>
                  <a:gd name="connsiteX201" fmla="*/ 2919793 w 5644176"/>
                  <a:gd name="connsiteY201" fmla="*/ 938743 h 3439339"/>
                  <a:gd name="connsiteX202" fmla="*/ 2931128 w 5644176"/>
                  <a:gd name="connsiteY202" fmla="*/ 935563 h 3439339"/>
                  <a:gd name="connsiteX203" fmla="*/ 3009899 w 5644176"/>
                  <a:gd name="connsiteY203" fmla="*/ 947218 h 3439339"/>
                  <a:gd name="connsiteX204" fmla="*/ 3015017 w 5644176"/>
                  <a:gd name="connsiteY204" fmla="*/ 948988 h 3439339"/>
                  <a:gd name="connsiteX205" fmla="*/ 3075957 w 5644176"/>
                  <a:gd name="connsiteY205" fmla="*/ 983412 h 3439339"/>
                  <a:gd name="connsiteX206" fmla="*/ 3080009 w 5644176"/>
                  <a:gd name="connsiteY206" fmla="*/ 986641 h 3439339"/>
                  <a:gd name="connsiteX207" fmla="*/ 3151578 w 5644176"/>
                  <a:gd name="connsiteY207" fmla="*/ 1063405 h 3439339"/>
                  <a:gd name="connsiteX208" fmla="*/ 3157156 w 5644176"/>
                  <a:gd name="connsiteY208" fmla="*/ 1081519 h 3439339"/>
                  <a:gd name="connsiteX209" fmla="*/ 3148888 w 5644176"/>
                  <a:gd name="connsiteY209" fmla="*/ 1096747 h 3439339"/>
                  <a:gd name="connsiteX210" fmla="*/ 3143163 w 5644176"/>
                  <a:gd name="connsiteY210" fmla="*/ 1100779 h 3439339"/>
                  <a:gd name="connsiteX211" fmla="*/ 3138882 w 5644176"/>
                  <a:gd name="connsiteY211" fmla="*/ 1115565 h 3439339"/>
                  <a:gd name="connsiteX212" fmla="*/ 3145969 w 5644176"/>
                  <a:gd name="connsiteY212" fmla="*/ 1123581 h 3439339"/>
                  <a:gd name="connsiteX213" fmla="*/ 3213700 w 5644176"/>
                  <a:gd name="connsiteY213" fmla="*/ 1133088 h 3439339"/>
                  <a:gd name="connsiteX214" fmla="*/ 3228660 w 5644176"/>
                  <a:gd name="connsiteY214" fmla="*/ 1154283 h 3439339"/>
                  <a:gd name="connsiteX215" fmla="*/ 3227577 w 5644176"/>
                  <a:gd name="connsiteY215" fmla="*/ 1193690 h 3439339"/>
                  <a:gd name="connsiteX216" fmla="*/ 3233204 w 5644176"/>
                  <a:gd name="connsiteY216" fmla="*/ 1205508 h 3439339"/>
                  <a:gd name="connsiteX217" fmla="*/ 3239585 w 5644176"/>
                  <a:gd name="connsiteY217" fmla="*/ 1204885 h 3439339"/>
                  <a:gd name="connsiteX218" fmla="*/ 3301115 w 5644176"/>
                  <a:gd name="connsiteY218" fmla="*/ 1159561 h 3439339"/>
                  <a:gd name="connsiteX219" fmla="*/ 3318389 w 5644176"/>
                  <a:gd name="connsiteY219" fmla="*/ 1159332 h 3439339"/>
                  <a:gd name="connsiteX220" fmla="*/ 3377836 w 5644176"/>
                  <a:gd name="connsiteY220" fmla="*/ 1200984 h 3439339"/>
                  <a:gd name="connsiteX221" fmla="*/ 3385004 w 5644176"/>
                  <a:gd name="connsiteY221" fmla="*/ 1226752 h 3439339"/>
                  <a:gd name="connsiteX222" fmla="*/ 3373079 w 5644176"/>
                  <a:gd name="connsiteY222" fmla="*/ 1262225 h 3439339"/>
                  <a:gd name="connsiteX223" fmla="*/ 3376245 w 5644176"/>
                  <a:gd name="connsiteY223" fmla="*/ 1277584 h 3439339"/>
                  <a:gd name="connsiteX224" fmla="*/ 3422569 w 5644176"/>
                  <a:gd name="connsiteY224" fmla="*/ 1319319 h 3439339"/>
                  <a:gd name="connsiteX225" fmla="*/ 3431230 w 5644176"/>
                  <a:gd name="connsiteY225" fmla="*/ 1319319 h 3439339"/>
                  <a:gd name="connsiteX226" fmla="*/ 3489365 w 5644176"/>
                  <a:gd name="connsiteY226" fmla="*/ 1266880 h 3439339"/>
                  <a:gd name="connsiteX227" fmla="*/ 3490956 w 5644176"/>
                  <a:gd name="connsiteY227" fmla="*/ 1265028 h 3439339"/>
                  <a:gd name="connsiteX228" fmla="*/ 3535214 w 5644176"/>
                  <a:gd name="connsiteY228" fmla="*/ 1199640 h 3439339"/>
                  <a:gd name="connsiteX229" fmla="*/ 3537593 w 5644176"/>
                  <a:gd name="connsiteY229" fmla="*/ 1191706 h 3439339"/>
                  <a:gd name="connsiteX230" fmla="*/ 3539315 w 5644176"/>
                  <a:gd name="connsiteY230" fmla="*/ 1123449 h 3439339"/>
                  <a:gd name="connsiteX231" fmla="*/ 3546139 w 5644176"/>
                  <a:gd name="connsiteY231" fmla="*/ 1107484 h 3439339"/>
                  <a:gd name="connsiteX232" fmla="*/ 3557293 w 5644176"/>
                  <a:gd name="connsiteY232" fmla="*/ 1103500 h 3439339"/>
                  <a:gd name="connsiteX233" fmla="*/ 3636245 w 5644176"/>
                  <a:gd name="connsiteY233" fmla="*/ 1109500 h 3439339"/>
                  <a:gd name="connsiteX234" fmla="*/ 3728877 w 5644176"/>
                  <a:gd name="connsiteY234" fmla="*/ 1120499 h 3439339"/>
                  <a:gd name="connsiteX235" fmla="*/ 3733618 w 5644176"/>
                  <a:gd name="connsiteY235" fmla="*/ 1121925 h 3439339"/>
                  <a:gd name="connsiteX236" fmla="*/ 3810076 w 5644176"/>
                  <a:gd name="connsiteY236" fmla="*/ 1159643 h 3439339"/>
                  <a:gd name="connsiteX237" fmla="*/ 3820443 w 5644176"/>
                  <a:gd name="connsiteY237" fmla="*/ 1175904 h 3439339"/>
                  <a:gd name="connsiteX238" fmla="*/ 3822822 w 5644176"/>
                  <a:gd name="connsiteY238" fmla="*/ 1196935 h 3439339"/>
                  <a:gd name="connsiteX239" fmla="*/ 3816129 w 5644176"/>
                  <a:gd name="connsiteY239" fmla="*/ 1216409 h 3439339"/>
                  <a:gd name="connsiteX240" fmla="*/ 3788669 w 5644176"/>
                  <a:gd name="connsiteY240" fmla="*/ 1241079 h 3439339"/>
                  <a:gd name="connsiteX241" fmla="*/ 3784666 w 5644176"/>
                  <a:gd name="connsiteY241" fmla="*/ 1250963 h 3439339"/>
                  <a:gd name="connsiteX242" fmla="*/ 3788390 w 5644176"/>
                  <a:gd name="connsiteY242" fmla="*/ 1261274 h 3439339"/>
                  <a:gd name="connsiteX243" fmla="*/ 3813389 w 5644176"/>
                  <a:gd name="connsiteY243" fmla="*/ 1285616 h 3439339"/>
                  <a:gd name="connsiteX244" fmla="*/ 3819098 w 5644176"/>
                  <a:gd name="connsiteY244" fmla="*/ 1307287 h 3439339"/>
                  <a:gd name="connsiteX245" fmla="*/ 3814177 w 5644176"/>
                  <a:gd name="connsiteY245" fmla="*/ 1328973 h 3439339"/>
                  <a:gd name="connsiteX246" fmla="*/ 3803924 w 5644176"/>
                  <a:gd name="connsiteY246" fmla="*/ 1342710 h 3439339"/>
                  <a:gd name="connsiteX247" fmla="*/ 3687343 w 5644176"/>
                  <a:gd name="connsiteY247" fmla="*/ 1396558 h 3439339"/>
                  <a:gd name="connsiteX248" fmla="*/ 3683225 w 5644176"/>
                  <a:gd name="connsiteY248" fmla="*/ 1397755 h 3439339"/>
                  <a:gd name="connsiteX249" fmla="*/ 3597631 w 5644176"/>
                  <a:gd name="connsiteY249" fmla="*/ 1409786 h 3439339"/>
                  <a:gd name="connsiteX250" fmla="*/ 3590626 w 5644176"/>
                  <a:gd name="connsiteY250" fmla="*/ 1408983 h 3439339"/>
                  <a:gd name="connsiteX251" fmla="*/ 3536001 w 5644176"/>
                  <a:gd name="connsiteY251" fmla="*/ 1388362 h 3439339"/>
                  <a:gd name="connsiteX252" fmla="*/ 3526963 w 5644176"/>
                  <a:gd name="connsiteY252" fmla="*/ 1393689 h 3439339"/>
                  <a:gd name="connsiteX253" fmla="*/ 3514578 w 5644176"/>
                  <a:gd name="connsiteY253" fmla="*/ 1421949 h 3439339"/>
                  <a:gd name="connsiteX254" fmla="*/ 3511166 w 5644176"/>
                  <a:gd name="connsiteY254" fmla="*/ 1427342 h 3439339"/>
                  <a:gd name="connsiteX255" fmla="*/ 3452096 w 5644176"/>
                  <a:gd name="connsiteY255" fmla="*/ 1493894 h 3439339"/>
                  <a:gd name="connsiteX256" fmla="*/ 3450455 w 5644176"/>
                  <a:gd name="connsiteY256" fmla="*/ 1496337 h 3439339"/>
                  <a:gd name="connsiteX257" fmla="*/ 3434642 w 5644176"/>
                  <a:gd name="connsiteY257" fmla="*/ 1527596 h 3439339"/>
                  <a:gd name="connsiteX258" fmla="*/ 3429245 w 5644176"/>
                  <a:gd name="connsiteY258" fmla="*/ 1534219 h 3439339"/>
                  <a:gd name="connsiteX259" fmla="*/ 3360973 w 5644176"/>
                  <a:gd name="connsiteY259" fmla="*/ 1586133 h 3439339"/>
                  <a:gd name="connsiteX260" fmla="*/ 3352837 w 5644176"/>
                  <a:gd name="connsiteY260" fmla="*/ 1589247 h 3439339"/>
                  <a:gd name="connsiteX261" fmla="*/ 3266914 w 5644176"/>
                  <a:gd name="connsiteY261" fmla="*/ 1594476 h 3439339"/>
                  <a:gd name="connsiteX262" fmla="*/ 3263764 w 5644176"/>
                  <a:gd name="connsiteY262" fmla="*/ 1595623 h 3439339"/>
                  <a:gd name="connsiteX263" fmla="*/ 3221573 w 5644176"/>
                  <a:gd name="connsiteY263" fmla="*/ 1624785 h 3439339"/>
                  <a:gd name="connsiteX264" fmla="*/ 3216833 w 5644176"/>
                  <a:gd name="connsiteY264" fmla="*/ 1634194 h 3439339"/>
                  <a:gd name="connsiteX265" fmla="*/ 3214110 w 5644176"/>
                  <a:gd name="connsiteY265" fmla="*/ 1665683 h 3439339"/>
                  <a:gd name="connsiteX266" fmla="*/ 3199150 w 5644176"/>
                  <a:gd name="connsiteY266" fmla="*/ 1684010 h 3439339"/>
                  <a:gd name="connsiteX267" fmla="*/ 3138866 w 5644176"/>
                  <a:gd name="connsiteY267" fmla="*/ 1692025 h 3439339"/>
                  <a:gd name="connsiteX268" fmla="*/ 3135404 w 5644176"/>
                  <a:gd name="connsiteY268" fmla="*/ 1693665 h 3439339"/>
                  <a:gd name="connsiteX269" fmla="*/ 3061095 w 5644176"/>
                  <a:gd name="connsiteY269" fmla="*/ 1757495 h 3439339"/>
                  <a:gd name="connsiteX270" fmla="*/ 3059602 w 5644176"/>
                  <a:gd name="connsiteY270" fmla="*/ 1759118 h 3439339"/>
                  <a:gd name="connsiteX271" fmla="*/ 2992937 w 5644176"/>
                  <a:gd name="connsiteY271" fmla="*/ 1849684 h 3439339"/>
                  <a:gd name="connsiteX272" fmla="*/ 2991379 w 5644176"/>
                  <a:gd name="connsiteY272" fmla="*/ 1852569 h 3439339"/>
                  <a:gd name="connsiteX273" fmla="*/ 2968217 w 5644176"/>
                  <a:gd name="connsiteY273" fmla="*/ 1911466 h 3439339"/>
                  <a:gd name="connsiteX274" fmla="*/ 2967151 w 5644176"/>
                  <a:gd name="connsiteY274" fmla="*/ 1916892 h 3439339"/>
                  <a:gd name="connsiteX275" fmla="*/ 2965297 w 5644176"/>
                  <a:gd name="connsiteY275" fmla="*/ 1994705 h 3439339"/>
                  <a:gd name="connsiteX276" fmla="*/ 2972794 w 5644176"/>
                  <a:gd name="connsiteY276" fmla="*/ 2007081 h 3439339"/>
                  <a:gd name="connsiteX277" fmla="*/ 3046430 w 5644176"/>
                  <a:gd name="connsiteY277" fmla="*/ 2018277 h 3439339"/>
                  <a:gd name="connsiteX278" fmla="*/ 3059586 w 5644176"/>
                  <a:gd name="connsiteY278" fmla="*/ 2029866 h 3439339"/>
                  <a:gd name="connsiteX279" fmla="*/ 3086160 w 5644176"/>
                  <a:gd name="connsiteY279" fmla="*/ 2098254 h 3439339"/>
                  <a:gd name="connsiteX280" fmla="*/ 3111799 w 5644176"/>
                  <a:gd name="connsiteY280" fmla="*/ 2152332 h 3439339"/>
                  <a:gd name="connsiteX281" fmla="*/ 3119689 w 5644176"/>
                  <a:gd name="connsiteY281" fmla="*/ 2157561 h 3439339"/>
                  <a:gd name="connsiteX282" fmla="*/ 3198657 w 5644176"/>
                  <a:gd name="connsiteY282" fmla="*/ 2142775 h 3439339"/>
                  <a:gd name="connsiteX283" fmla="*/ 3205465 w 5644176"/>
                  <a:gd name="connsiteY283" fmla="*/ 2143168 h 3439339"/>
                  <a:gd name="connsiteX284" fmla="*/ 3319537 w 5644176"/>
                  <a:gd name="connsiteY284" fmla="*/ 2178559 h 3439339"/>
                  <a:gd name="connsiteX285" fmla="*/ 3321554 w 5644176"/>
                  <a:gd name="connsiteY285" fmla="*/ 2179362 h 3439339"/>
                  <a:gd name="connsiteX286" fmla="*/ 3383791 w 5644176"/>
                  <a:gd name="connsiteY286" fmla="*/ 2209114 h 3439339"/>
                  <a:gd name="connsiteX287" fmla="*/ 3387301 w 5644176"/>
                  <a:gd name="connsiteY287" fmla="*/ 2211409 h 3439339"/>
                  <a:gd name="connsiteX288" fmla="*/ 3430115 w 5644176"/>
                  <a:gd name="connsiteY288" fmla="*/ 2247881 h 3439339"/>
                  <a:gd name="connsiteX289" fmla="*/ 3432674 w 5644176"/>
                  <a:gd name="connsiteY289" fmla="*/ 2249323 h 3439339"/>
                  <a:gd name="connsiteX290" fmla="*/ 3509936 w 5644176"/>
                  <a:gd name="connsiteY290" fmla="*/ 2272158 h 3439339"/>
                  <a:gd name="connsiteX291" fmla="*/ 3512446 w 5644176"/>
                  <a:gd name="connsiteY291" fmla="*/ 2273158 h 3439339"/>
                  <a:gd name="connsiteX292" fmla="*/ 3576207 w 5644176"/>
                  <a:gd name="connsiteY292" fmla="*/ 2305253 h 3439339"/>
                  <a:gd name="connsiteX293" fmla="*/ 3578569 w 5644176"/>
                  <a:gd name="connsiteY293" fmla="*/ 2305893 h 3439339"/>
                  <a:gd name="connsiteX294" fmla="*/ 3681782 w 5644176"/>
                  <a:gd name="connsiteY294" fmla="*/ 2311351 h 3439339"/>
                  <a:gd name="connsiteX295" fmla="*/ 3737817 w 5644176"/>
                  <a:gd name="connsiteY295" fmla="*/ 2318137 h 3439339"/>
                  <a:gd name="connsiteX296" fmla="*/ 3748397 w 5644176"/>
                  <a:gd name="connsiteY296" fmla="*/ 2324416 h 3439339"/>
                  <a:gd name="connsiteX297" fmla="*/ 3752827 w 5644176"/>
                  <a:gd name="connsiteY297" fmla="*/ 2341906 h 3439339"/>
                  <a:gd name="connsiteX298" fmla="*/ 3746347 w 5644176"/>
                  <a:gd name="connsiteY298" fmla="*/ 2392213 h 3439339"/>
                  <a:gd name="connsiteX299" fmla="*/ 3746593 w 5644176"/>
                  <a:gd name="connsiteY299" fmla="*/ 2397951 h 3439339"/>
                  <a:gd name="connsiteX300" fmla="*/ 3763620 w 5644176"/>
                  <a:gd name="connsiteY300" fmla="*/ 2474354 h 3439339"/>
                  <a:gd name="connsiteX301" fmla="*/ 3764900 w 5644176"/>
                  <a:gd name="connsiteY301" fmla="*/ 2477927 h 3439339"/>
                  <a:gd name="connsiteX302" fmla="*/ 3810568 w 5644176"/>
                  <a:gd name="connsiteY302" fmla="*/ 2565248 h 3439339"/>
                  <a:gd name="connsiteX303" fmla="*/ 3813127 w 5644176"/>
                  <a:gd name="connsiteY303" fmla="*/ 2568510 h 3439339"/>
                  <a:gd name="connsiteX304" fmla="*/ 3899509 w 5644176"/>
                  <a:gd name="connsiteY304" fmla="*/ 2640291 h 3439339"/>
                  <a:gd name="connsiteX305" fmla="*/ 3906448 w 5644176"/>
                  <a:gd name="connsiteY305" fmla="*/ 2641111 h 3439339"/>
                  <a:gd name="connsiteX306" fmla="*/ 3944390 w 5644176"/>
                  <a:gd name="connsiteY306" fmla="*/ 2620244 h 3439339"/>
                  <a:gd name="connsiteX307" fmla="*/ 3948721 w 5644176"/>
                  <a:gd name="connsiteY307" fmla="*/ 2614933 h 3439339"/>
                  <a:gd name="connsiteX308" fmla="*/ 3978641 w 5644176"/>
                  <a:gd name="connsiteY308" fmla="*/ 2540906 h 3439339"/>
                  <a:gd name="connsiteX309" fmla="*/ 3979281 w 5644176"/>
                  <a:gd name="connsiteY309" fmla="*/ 2531005 h 3439339"/>
                  <a:gd name="connsiteX310" fmla="*/ 3949984 w 5644176"/>
                  <a:gd name="connsiteY310" fmla="*/ 2412622 h 3439339"/>
                  <a:gd name="connsiteX311" fmla="*/ 3946621 w 5644176"/>
                  <a:gd name="connsiteY311" fmla="*/ 2406491 h 3439339"/>
                  <a:gd name="connsiteX312" fmla="*/ 3924738 w 5644176"/>
                  <a:gd name="connsiteY312" fmla="*/ 2385853 h 3439339"/>
                  <a:gd name="connsiteX313" fmla="*/ 3918685 w 5644176"/>
                  <a:gd name="connsiteY313" fmla="*/ 2364576 h 3439339"/>
                  <a:gd name="connsiteX314" fmla="*/ 3930053 w 5644176"/>
                  <a:gd name="connsiteY314" fmla="*/ 2349824 h 3439339"/>
                  <a:gd name="connsiteX315" fmla="*/ 4007151 w 5644176"/>
                  <a:gd name="connsiteY315" fmla="*/ 2320645 h 3439339"/>
                  <a:gd name="connsiteX316" fmla="*/ 4009103 w 5644176"/>
                  <a:gd name="connsiteY316" fmla="*/ 2319514 h 3439339"/>
                  <a:gd name="connsiteX317" fmla="*/ 4077097 w 5644176"/>
                  <a:gd name="connsiteY317" fmla="*/ 2264798 h 3439339"/>
                  <a:gd name="connsiteX318" fmla="*/ 4079229 w 5644176"/>
                  <a:gd name="connsiteY318" fmla="*/ 2262388 h 3439339"/>
                  <a:gd name="connsiteX319" fmla="*/ 4111020 w 5644176"/>
                  <a:gd name="connsiteY319" fmla="*/ 2212818 h 3439339"/>
                  <a:gd name="connsiteX320" fmla="*/ 4113136 w 5644176"/>
                  <a:gd name="connsiteY320" fmla="*/ 2202655 h 3439339"/>
                  <a:gd name="connsiteX321" fmla="*/ 4107673 w 5644176"/>
                  <a:gd name="connsiteY321" fmla="*/ 2158380 h 3439339"/>
                  <a:gd name="connsiteX322" fmla="*/ 4105656 w 5644176"/>
                  <a:gd name="connsiteY322" fmla="*/ 2152430 h 3439339"/>
                  <a:gd name="connsiteX323" fmla="*/ 4065450 w 5644176"/>
                  <a:gd name="connsiteY323" fmla="*/ 2088075 h 3439339"/>
                  <a:gd name="connsiteX324" fmla="*/ 4063252 w 5644176"/>
                  <a:gd name="connsiteY324" fmla="*/ 2085550 h 3439339"/>
                  <a:gd name="connsiteX325" fmla="*/ 4003329 w 5644176"/>
                  <a:gd name="connsiteY325" fmla="*/ 2036948 h 3439339"/>
                  <a:gd name="connsiteX326" fmla="*/ 3995931 w 5644176"/>
                  <a:gd name="connsiteY326" fmla="*/ 2022146 h 3439339"/>
                  <a:gd name="connsiteX327" fmla="*/ 4000967 w 5644176"/>
                  <a:gd name="connsiteY327" fmla="*/ 2004917 h 3439339"/>
                  <a:gd name="connsiteX328" fmla="*/ 4055280 w 5644176"/>
                  <a:gd name="connsiteY328" fmla="*/ 1940890 h 3439339"/>
                  <a:gd name="connsiteX329" fmla="*/ 4057429 w 5644176"/>
                  <a:gd name="connsiteY329" fmla="*/ 1926088 h 3439339"/>
                  <a:gd name="connsiteX330" fmla="*/ 4034496 w 5644176"/>
                  <a:gd name="connsiteY330" fmla="*/ 1863306 h 3439339"/>
                  <a:gd name="connsiteX331" fmla="*/ 4033332 w 5644176"/>
                  <a:gd name="connsiteY331" fmla="*/ 1858848 h 3439339"/>
                  <a:gd name="connsiteX332" fmla="*/ 4015222 w 5644176"/>
                  <a:gd name="connsiteY332" fmla="*/ 1746250 h 3439339"/>
                  <a:gd name="connsiteX333" fmla="*/ 4025933 w 5644176"/>
                  <a:gd name="connsiteY333" fmla="*/ 1722892 h 3439339"/>
                  <a:gd name="connsiteX334" fmla="*/ 4056116 w 5644176"/>
                  <a:gd name="connsiteY334" fmla="*/ 1709368 h 3439339"/>
                  <a:gd name="connsiteX335" fmla="*/ 4064810 w 5644176"/>
                  <a:gd name="connsiteY335" fmla="*/ 1708368 h 3439339"/>
                  <a:gd name="connsiteX336" fmla="*/ 4171599 w 5644176"/>
                  <a:gd name="connsiteY336" fmla="*/ 1730022 h 3439339"/>
                  <a:gd name="connsiteX337" fmla="*/ 4235755 w 5644176"/>
                  <a:gd name="connsiteY337" fmla="*/ 1738120 h 3439339"/>
                  <a:gd name="connsiteX338" fmla="*/ 4238543 w 5644176"/>
                  <a:gd name="connsiteY338" fmla="*/ 1737743 h 3439339"/>
                  <a:gd name="connsiteX339" fmla="*/ 4284851 w 5644176"/>
                  <a:gd name="connsiteY339" fmla="*/ 1719367 h 3439339"/>
                  <a:gd name="connsiteX340" fmla="*/ 4296465 w 5644176"/>
                  <a:gd name="connsiteY340" fmla="*/ 1719826 h 3439339"/>
                  <a:gd name="connsiteX341" fmla="*/ 4350532 w 5644176"/>
                  <a:gd name="connsiteY341" fmla="*/ 1746201 h 3439339"/>
                  <a:gd name="connsiteX342" fmla="*/ 4427596 w 5644176"/>
                  <a:gd name="connsiteY342" fmla="*/ 1791755 h 3439339"/>
                  <a:gd name="connsiteX343" fmla="*/ 4434027 w 5644176"/>
                  <a:gd name="connsiteY343" fmla="*/ 1798459 h 3439339"/>
                  <a:gd name="connsiteX344" fmla="*/ 4446855 w 5644176"/>
                  <a:gd name="connsiteY344" fmla="*/ 1820900 h 3439339"/>
                  <a:gd name="connsiteX345" fmla="*/ 4452990 w 5644176"/>
                  <a:gd name="connsiteY345" fmla="*/ 1825359 h 3439339"/>
                  <a:gd name="connsiteX346" fmla="*/ 4549100 w 5644176"/>
                  <a:gd name="connsiteY346" fmla="*/ 1830030 h 3439339"/>
                  <a:gd name="connsiteX347" fmla="*/ 4565323 w 5644176"/>
                  <a:gd name="connsiteY347" fmla="*/ 1851488 h 3439339"/>
                  <a:gd name="connsiteX348" fmla="*/ 4563634 w 5644176"/>
                  <a:gd name="connsiteY348" fmla="*/ 1902532 h 3439339"/>
                  <a:gd name="connsiteX349" fmla="*/ 4563945 w 5644176"/>
                  <a:gd name="connsiteY349" fmla="*/ 1906319 h 3439339"/>
                  <a:gd name="connsiteX350" fmla="*/ 4582137 w 5644176"/>
                  <a:gd name="connsiteY350" fmla="*/ 1997344 h 3439339"/>
                  <a:gd name="connsiteX351" fmla="*/ 4588830 w 5644176"/>
                  <a:gd name="connsiteY351" fmla="*/ 2005967 h 3439339"/>
                  <a:gd name="connsiteX352" fmla="*/ 4635351 w 5644176"/>
                  <a:gd name="connsiteY352" fmla="*/ 2017293 h 3439339"/>
                  <a:gd name="connsiteX353" fmla="*/ 4642847 w 5644176"/>
                  <a:gd name="connsiteY353" fmla="*/ 2021637 h 3439339"/>
                  <a:gd name="connsiteX354" fmla="*/ 4683004 w 5644176"/>
                  <a:gd name="connsiteY354" fmla="*/ 2062355 h 3439339"/>
                  <a:gd name="connsiteX355" fmla="*/ 4690352 w 5644176"/>
                  <a:gd name="connsiteY355" fmla="*/ 2063896 h 3439339"/>
                  <a:gd name="connsiteX356" fmla="*/ 4772552 w 5644176"/>
                  <a:gd name="connsiteY356" fmla="*/ 2022637 h 3439339"/>
                  <a:gd name="connsiteX357" fmla="*/ 4775931 w 5644176"/>
                  <a:gd name="connsiteY357" fmla="*/ 2019490 h 3439339"/>
                  <a:gd name="connsiteX358" fmla="*/ 4832525 w 5644176"/>
                  <a:gd name="connsiteY358" fmla="*/ 1933415 h 3439339"/>
                  <a:gd name="connsiteX359" fmla="*/ 4835657 w 5644176"/>
                  <a:gd name="connsiteY359" fmla="*/ 1929743 h 3439339"/>
                  <a:gd name="connsiteX360" fmla="*/ 4868514 w 5644176"/>
                  <a:gd name="connsiteY360" fmla="*/ 1900287 h 3439339"/>
                  <a:gd name="connsiteX361" fmla="*/ 4880440 w 5644176"/>
                  <a:gd name="connsiteY361" fmla="*/ 1896402 h 3439339"/>
                  <a:gd name="connsiteX362" fmla="*/ 4891841 w 5644176"/>
                  <a:gd name="connsiteY362" fmla="*/ 1904041 h 3439339"/>
                  <a:gd name="connsiteX363" fmla="*/ 4932292 w 5644176"/>
                  <a:gd name="connsiteY363" fmla="*/ 1966150 h 3439339"/>
                  <a:gd name="connsiteX364" fmla="*/ 5015148 w 5644176"/>
                  <a:gd name="connsiteY364" fmla="*/ 2071240 h 3439339"/>
                  <a:gd name="connsiteX365" fmla="*/ 5079860 w 5644176"/>
                  <a:gd name="connsiteY365" fmla="*/ 2161413 h 3439339"/>
                  <a:gd name="connsiteX366" fmla="*/ 5081649 w 5644176"/>
                  <a:gd name="connsiteY366" fmla="*/ 2185640 h 3439339"/>
                  <a:gd name="connsiteX367" fmla="*/ 5069559 w 5644176"/>
                  <a:gd name="connsiteY367" fmla="*/ 2210392 h 3439339"/>
                  <a:gd name="connsiteX368" fmla="*/ 5073529 w 5644176"/>
                  <a:gd name="connsiteY368" fmla="*/ 2228522 h 3439339"/>
                  <a:gd name="connsiteX369" fmla="*/ 5143737 w 5644176"/>
                  <a:gd name="connsiteY369" fmla="*/ 2266634 h 3439339"/>
                  <a:gd name="connsiteX370" fmla="*/ 5146345 w 5644176"/>
                  <a:gd name="connsiteY370" fmla="*/ 2268388 h 3439339"/>
                  <a:gd name="connsiteX371" fmla="*/ 5200658 w 5644176"/>
                  <a:gd name="connsiteY371" fmla="*/ 2313335 h 3439339"/>
                  <a:gd name="connsiteX372" fmla="*/ 5203578 w 5644176"/>
                  <a:gd name="connsiteY372" fmla="*/ 2314794 h 3439339"/>
                  <a:gd name="connsiteX373" fmla="*/ 5300164 w 5644176"/>
                  <a:gd name="connsiteY373" fmla="*/ 2334841 h 3439339"/>
                  <a:gd name="connsiteX374" fmla="*/ 5305216 w 5644176"/>
                  <a:gd name="connsiteY374" fmla="*/ 2336923 h 3439339"/>
                  <a:gd name="connsiteX375" fmla="*/ 5340894 w 5644176"/>
                  <a:gd name="connsiteY375" fmla="*/ 2359839 h 3439339"/>
                  <a:gd name="connsiteX376" fmla="*/ 5348440 w 5644176"/>
                  <a:gd name="connsiteY376" fmla="*/ 2369707 h 3439339"/>
                  <a:gd name="connsiteX377" fmla="*/ 5369043 w 5644176"/>
                  <a:gd name="connsiteY377" fmla="*/ 2426669 h 3439339"/>
                  <a:gd name="connsiteX378" fmla="*/ 5375227 w 5644176"/>
                  <a:gd name="connsiteY378" fmla="*/ 2433112 h 3439339"/>
                  <a:gd name="connsiteX379" fmla="*/ 5415515 w 5644176"/>
                  <a:gd name="connsiteY379" fmla="*/ 2442029 h 3439339"/>
                  <a:gd name="connsiteX380" fmla="*/ 5424422 w 5644176"/>
                  <a:gd name="connsiteY380" fmla="*/ 2447701 h 3439339"/>
                  <a:gd name="connsiteX381" fmla="*/ 5443287 w 5644176"/>
                  <a:gd name="connsiteY381" fmla="*/ 2470649 h 3439339"/>
                  <a:gd name="connsiteX382" fmla="*/ 5448208 w 5644176"/>
                  <a:gd name="connsiteY382" fmla="*/ 2484026 h 3439339"/>
                  <a:gd name="connsiteX383" fmla="*/ 5451964 w 5644176"/>
                  <a:gd name="connsiteY383" fmla="*/ 2560577 h 3439339"/>
                  <a:gd name="connsiteX384" fmla="*/ 5443270 w 5644176"/>
                  <a:gd name="connsiteY384" fmla="*/ 2579903 h 3439339"/>
                  <a:gd name="connsiteX385" fmla="*/ 5404656 w 5644176"/>
                  <a:gd name="connsiteY385" fmla="*/ 2605737 h 3439339"/>
                  <a:gd name="connsiteX386" fmla="*/ 5360037 w 5644176"/>
                  <a:gd name="connsiteY386" fmla="*/ 2634243 h 3439339"/>
                  <a:gd name="connsiteX387" fmla="*/ 5355937 w 5644176"/>
                  <a:gd name="connsiteY387" fmla="*/ 2636095 h 3439339"/>
                  <a:gd name="connsiteX388" fmla="*/ 5254053 w 5644176"/>
                  <a:gd name="connsiteY388" fmla="*/ 2664387 h 3439339"/>
                  <a:gd name="connsiteX389" fmla="*/ 5251461 w 5644176"/>
                  <a:gd name="connsiteY389" fmla="*/ 2665797 h 3439339"/>
                  <a:gd name="connsiteX390" fmla="*/ 5175577 w 5644176"/>
                  <a:gd name="connsiteY390" fmla="*/ 2729120 h 3439339"/>
                  <a:gd name="connsiteX391" fmla="*/ 5167785 w 5644176"/>
                  <a:gd name="connsiteY391" fmla="*/ 2732611 h 3439339"/>
                  <a:gd name="connsiteX392" fmla="*/ 5064129 w 5644176"/>
                  <a:gd name="connsiteY392" fmla="*/ 2746036 h 3439339"/>
                  <a:gd name="connsiteX393" fmla="*/ 5060472 w 5644176"/>
                  <a:gd name="connsiteY393" fmla="*/ 2746036 h 3439339"/>
                  <a:gd name="connsiteX394" fmla="*/ 4926846 w 5644176"/>
                  <a:gd name="connsiteY394" fmla="*/ 2728120 h 3439339"/>
                  <a:gd name="connsiteX395" fmla="*/ 4830703 w 5644176"/>
                  <a:gd name="connsiteY395" fmla="*/ 2728071 h 3439339"/>
                  <a:gd name="connsiteX396" fmla="*/ 4768320 w 5644176"/>
                  <a:gd name="connsiteY396" fmla="*/ 2733283 h 3439339"/>
                  <a:gd name="connsiteX397" fmla="*/ 4763677 w 5644176"/>
                  <a:gd name="connsiteY397" fmla="*/ 2735873 h 3439339"/>
                  <a:gd name="connsiteX398" fmla="*/ 4715926 w 5644176"/>
                  <a:gd name="connsiteY398" fmla="*/ 2790197 h 3439339"/>
                  <a:gd name="connsiteX399" fmla="*/ 4710300 w 5644176"/>
                  <a:gd name="connsiteY399" fmla="*/ 2794426 h 3439339"/>
                  <a:gd name="connsiteX400" fmla="*/ 4634678 w 5644176"/>
                  <a:gd name="connsiteY400" fmla="*/ 2828603 h 3439339"/>
                  <a:gd name="connsiteX401" fmla="*/ 4631824 w 5644176"/>
                  <a:gd name="connsiteY401" fmla="*/ 2830833 h 3439339"/>
                  <a:gd name="connsiteX402" fmla="*/ 4541259 w 5644176"/>
                  <a:gd name="connsiteY402" fmla="*/ 2938201 h 3439339"/>
                  <a:gd name="connsiteX403" fmla="*/ 4478481 w 5644176"/>
                  <a:gd name="connsiteY403" fmla="*/ 3002638 h 3439339"/>
                  <a:gd name="connsiteX404" fmla="*/ 4513716 w 5644176"/>
                  <a:gd name="connsiteY404" fmla="*/ 2994262 h 3439339"/>
                  <a:gd name="connsiteX405" fmla="*/ 4517260 w 5644176"/>
                  <a:gd name="connsiteY405" fmla="*/ 2992098 h 3439339"/>
                  <a:gd name="connsiteX406" fmla="*/ 4616618 w 5644176"/>
                  <a:gd name="connsiteY406" fmla="*/ 2887320 h 3439339"/>
                  <a:gd name="connsiteX407" fmla="*/ 4621112 w 5644176"/>
                  <a:gd name="connsiteY407" fmla="*/ 2883927 h 3439339"/>
                  <a:gd name="connsiteX408" fmla="*/ 4750686 w 5644176"/>
                  <a:gd name="connsiteY408" fmla="*/ 2817326 h 3439339"/>
                  <a:gd name="connsiteX409" fmla="*/ 4756099 w 5644176"/>
                  <a:gd name="connsiteY409" fmla="*/ 2815752 h 3439339"/>
                  <a:gd name="connsiteX410" fmla="*/ 4846796 w 5644176"/>
                  <a:gd name="connsiteY410" fmla="*/ 2807867 h 3439339"/>
                  <a:gd name="connsiteX411" fmla="*/ 4856802 w 5644176"/>
                  <a:gd name="connsiteY411" fmla="*/ 2810769 h 3439339"/>
                  <a:gd name="connsiteX412" fmla="*/ 4891562 w 5644176"/>
                  <a:gd name="connsiteY412" fmla="*/ 2836341 h 3439339"/>
                  <a:gd name="connsiteX413" fmla="*/ 4899649 w 5644176"/>
                  <a:gd name="connsiteY413" fmla="*/ 2852487 h 3439339"/>
                  <a:gd name="connsiteX414" fmla="*/ 4893104 w 5644176"/>
                  <a:gd name="connsiteY414" fmla="*/ 2870371 h 3439339"/>
                  <a:gd name="connsiteX415" fmla="*/ 4856589 w 5644176"/>
                  <a:gd name="connsiteY415" fmla="*/ 2904548 h 3439339"/>
                  <a:gd name="connsiteX416" fmla="*/ 4853160 w 5644176"/>
                  <a:gd name="connsiteY416" fmla="*/ 2918399 h 3439339"/>
                  <a:gd name="connsiteX417" fmla="*/ 4871007 w 5644176"/>
                  <a:gd name="connsiteY417" fmla="*/ 2994459 h 3439339"/>
                  <a:gd name="connsiteX418" fmla="*/ 4871368 w 5644176"/>
                  <a:gd name="connsiteY418" fmla="*/ 2995737 h 3439339"/>
                  <a:gd name="connsiteX419" fmla="*/ 4889675 w 5644176"/>
                  <a:gd name="connsiteY419" fmla="*/ 3051405 h 3439339"/>
                  <a:gd name="connsiteX420" fmla="*/ 4894629 w 5644176"/>
                  <a:gd name="connsiteY420" fmla="*/ 3057765 h 3439339"/>
                  <a:gd name="connsiteX421" fmla="*/ 4969611 w 5644176"/>
                  <a:gd name="connsiteY421" fmla="*/ 3094516 h 3439339"/>
                  <a:gd name="connsiteX422" fmla="*/ 4972777 w 5644176"/>
                  <a:gd name="connsiteY422" fmla="*/ 3095106 h 3439339"/>
                  <a:gd name="connsiteX423" fmla="*/ 5070543 w 5644176"/>
                  <a:gd name="connsiteY423" fmla="*/ 3084763 h 3439339"/>
                  <a:gd name="connsiteX424" fmla="*/ 5075858 w 5644176"/>
                  <a:gd name="connsiteY424" fmla="*/ 3081173 h 3439339"/>
                  <a:gd name="connsiteX425" fmla="*/ 5143720 w 5644176"/>
                  <a:gd name="connsiteY425" fmla="*/ 2982378 h 3439339"/>
                  <a:gd name="connsiteX426" fmla="*/ 5148625 w 5644176"/>
                  <a:gd name="connsiteY426" fmla="*/ 3046520 h 3439339"/>
                  <a:gd name="connsiteX427" fmla="*/ 5153005 w 5644176"/>
                  <a:gd name="connsiteY427" fmla="*/ 3055814 h 3439339"/>
                  <a:gd name="connsiteX428" fmla="*/ 5167621 w 5644176"/>
                  <a:gd name="connsiteY428" fmla="*/ 3067321 h 3439339"/>
                  <a:gd name="connsiteX429" fmla="*/ 5175314 w 5644176"/>
                  <a:gd name="connsiteY429" fmla="*/ 3085549 h 3439339"/>
                  <a:gd name="connsiteX430" fmla="*/ 5166686 w 5644176"/>
                  <a:gd name="connsiteY430" fmla="*/ 3102663 h 3439339"/>
                  <a:gd name="connsiteX431" fmla="*/ 5109519 w 5644176"/>
                  <a:gd name="connsiteY431" fmla="*/ 3141545 h 3439339"/>
                  <a:gd name="connsiteX432" fmla="*/ 5106058 w 5644176"/>
                  <a:gd name="connsiteY432" fmla="*/ 3143315 h 3439339"/>
                  <a:gd name="connsiteX433" fmla="*/ 4967839 w 5644176"/>
                  <a:gd name="connsiteY433" fmla="*/ 3192950 h 3439339"/>
                  <a:gd name="connsiteX434" fmla="*/ 4904636 w 5644176"/>
                  <a:gd name="connsiteY434" fmla="*/ 3224489 h 3439339"/>
                  <a:gd name="connsiteX435" fmla="*/ 4903143 w 5644176"/>
                  <a:gd name="connsiteY435" fmla="*/ 3225489 h 3439339"/>
                  <a:gd name="connsiteX436" fmla="*/ 4836707 w 5644176"/>
                  <a:gd name="connsiteY436" fmla="*/ 3281533 h 3439339"/>
                  <a:gd name="connsiteX437" fmla="*/ 4825421 w 5644176"/>
                  <a:gd name="connsiteY437" fmla="*/ 3285107 h 3439339"/>
                  <a:gd name="connsiteX438" fmla="*/ 4792548 w 5644176"/>
                  <a:gd name="connsiteY438" fmla="*/ 3281304 h 3439339"/>
                  <a:gd name="connsiteX439" fmla="*/ 4777260 w 5644176"/>
                  <a:gd name="connsiteY439" fmla="*/ 3261584 h 3439339"/>
                  <a:gd name="connsiteX440" fmla="*/ 4775784 w 5644176"/>
                  <a:gd name="connsiteY440" fmla="*/ 3216768 h 3439339"/>
                  <a:gd name="connsiteX441" fmla="*/ 4784970 w 5644176"/>
                  <a:gd name="connsiteY441" fmla="*/ 3197556 h 3439339"/>
                  <a:gd name="connsiteX442" fmla="*/ 4835133 w 5644176"/>
                  <a:gd name="connsiteY442" fmla="*/ 3166412 h 3439339"/>
                  <a:gd name="connsiteX443" fmla="*/ 4839545 w 5644176"/>
                  <a:gd name="connsiteY443" fmla="*/ 3150528 h 3439339"/>
                  <a:gd name="connsiteX444" fmla="*/ 4831983 w 5644176"/>
                  <a:gd name="connsiteY444" fmla="*/ 3143315 h 3439339"/>
                  <a:gd name="connsiteX445" fmla="*/ 4831786 w 5644176"/>
                  <a:gd name="connsiteY445" fmla="*/ 3143315 h 3439339"/>
                  <a:gd name="connsiteX446" fmla="*/ 4789579 w 5644176"/>
                  <a:gd name="connsiteY446" fmla="*/ 3144479 h 3439339"/>
                  <a:gd name="connsiteX447" fmla="*/ 4723751 w 5644176"/>
                  <a:gd name="connsiteY447" fmla="*/ 3153495 h 3439339"/>
                  <a:gd name="connsiteX448" fmla="*/ 4710382 w 5644176"/>
                  <a:gd name="connsiteY448" fmla="*/ 3148233 h 3439339"/>
                  <a:gd name="connsiteX449" fmla="*/ 4677558 w 5644176"/>
                  <a:gd name="connsiteY449" fmla="*/ 3111629 h 3439339"/>
                  <a:gd name="connsiteX450" fmla="*/ 4672079 w 5644176"/>
                  <a:gd name="connsiteY450" fmla="*/ 3096385 h 3439339"/>
                  <a:gd name="connsiteX451" fmla="*/ 4672079 w 5644176"/>
                  <a:gd name="connsiteY451" fmla="*/ 2999802 h 3439339"/>
                  <a:gd name="connsiteX452" fmla="*/ 4667699 w 5644176"/>
                  <a:gd name="connsiteY452" fmla="*/ 2989246 h 3439339"/>
                  <a:gd name="connsiteX453" fmla="*/ 4648441 w 5644176"/>
                  <a:gd name="connsiteY453" fmla="*/ 2973936 h 3439339"/>
                  <a:gd name="connsiteX454" fmla="*/ 4642700 w 5644176"/>
                  <a:gd name="connsiteY454" fmla="*/ 2972756 h 3439339"/>
                  <a:gd name="connsiteX455" fmla="*/ 4612468 w 5644176"/>
                  <a:gd name="connsiteY455" fmla="*/ 2982984 h 3439339"/>
                  <a:gd name="connsiteX456" fmla="*/ 4597310 w 5644176"/>
                  <a:gd name="connsiteY456" fmla="*/ 2979230 h 3439339"/>
                  <a:gd name="connsiteX457" fmla="*/ 4588010 w 5644176"/>
                  <a:gd name="connsiteY457" fmla="*/ 2970182 h 3439339"/>
                  <a:gd name="connsiteX458" fmla="*/ 4583039 w 5644176"/>
                  <a:gd name="connsiteY458" fmla="*/ 2968133 h 3439339"/>
                  <a:gd name="connsiteX459" fmla="*/ 4577872 w 5644176"/>
                  <a:gd name="connsiteY459" fmla="*/ 2971264 h 3439339"/>
                  <a:gd name="connsiteX460" fmla="*/ 4539323 w 5644176"/>
                  <a:gd name="connsiteY460" fmla="*/ 3021522 h 3439339"/>
                  <a:gd name="connsiteX461" fmla="*/ 4537158 w 5644176"/>
                  <a:gd name="connsiteY461" fmla="*/ 3025931 h 3439339"/>
                  <a:gd name="connsiteX462" fmla="*/ 4520426 w 5644176"/>
                  <a:gd name="connsiteY462" fmla="*/ 3084484 h 3439339"/>
                  <a:gd name="connsiteX463" fmla="*/ 4518031 w 5644176"/>
                  <a:gd name="connsiteY463" fmla="*/ 3089975 h 3439339"/>
                  <a:gd name="connsiteX464" fmla="*/ 4498560 w 5644176"/>
                  <a:gd name="connsiteY464" fmla="*/ 3121956 h 3439339"/>
                  <a:gd name="connsiteX465" fmla="*/ 4490964 w 5644176"/>
                  <a:gd name="connsiteY465" fmla="*/ 3128923 h 3439339"/>
                  <a:gd name="connsiteX466" fmla="*/ 4467950 w 5644176"/>
                  <a:gd name="connsiteY466" fmla="*/ 3139430 h 3439339"/>
                  <a:gd name="connsiteX467" fmla="*/ 4464751 w 5644176"/>
                  <a:gd name="connsiteY467" fmla="*/ 3140463 h 3439339"/>
                  <a:gd name="connsiteX468" fmla="*/ 4447691 w 5644176"/>
                  <a:gd name="connsiteY468" fmla="*/ 3143922 h 3439339"/>
                  <a:gd name="connsiteX469" fmla="*/ 4440621 w 5644176"/>
                  <a:gd name="connsiteY469" fmla="*/ 3165477 h 3439339"/>
                  <a:gd name="connsiteX470" fmla="*/ 4226486 w 5644176"/>
                  <a:gd name="connsiteY470" fmla="*/ 3165477 h 3439339"/>
                  <a:gd name="connsiteX471" fmla="*/ 4223566 w 5644176"/>
                  <a:gd name="connsiteY471" fmla="*/ 3166264 h 3439339"/>
                  <a:gd name="connsiteX472" fmla="*/ 4199436 w 5644176"/>
                  <a:gd name="connsiteY472" fmla="*/ 3179722 h 3439339"/>
                  <a:gd name="connsiteX473" fmla="*/ 4198206 w 5644176"/>
                  <a:gd name="connsiteY473" fmla="*/ 3180591 h 3439339"/>
                  <a:gd name="connsiteX474" fmla="*/ 4130196 w 5644176"/>
                  <a:gd name="connsiteY474" fmla="*/ 3238504 h 3439339"/>
                  <a:gd name="connsiteX475" fmla="*/ 4123585 w 5644176"/>
                  <a:gd name="connsiteY475" fmla="*/ 3245225 h 3439339"/>
                  <a:gd name="connsiteX476" fmla="*/ 4107263 w 5644176"/>
                  <a:gd name="connsiteY476" fmla="*/ 3270796 h 3439339"/>
                  <a:gd name="connsiteX477" fmla="*/ 4093943 w 5644176"/>
                  <a:gd name="connsiteY477" fmla="*/ 3278648 h 3439339"/>
                  <a:gd name="connsiteX478" fmla="*/ 3980495 w 5644176"/>
                  <a:gd name="connsiteY478" fmla="*/ 3278648 h 3439339"/>
                  <a:gd name="connsiteX479" fmla="*/ 3977821 w 5644176"/>
                  <a:gd name="connsiteY479" fmla="*/ 3279304 h 3439339"/>
                  <a:gd name="connsiteX480" fmla="*/ 3956611 w 5644176"/>
                  <a:gd name="connsiteY480" fmla="*/ 3290057 h 3439339"/>
                  <a:gd name="connsiteX481" fmla="*/ 3963977 w 5644176"/>
                  <a:gd name="connsiteY481" fmla="*/ 3302908 h 3439339"/>
                  <a:gd name="connsiteX482" fmla="*/ 3968570 w 5644176"/>
                  <a:gd name="connsiteY482" fmla="*/ 3328070 h 3439339"/>
                  <a:gd name="connsiteX483" fmla="*/ 3968635 w 5644176"/>
                  <a:gd name="connsiteY483" fmla="*/ 3339856 h 3439339"/>
                  <a:gd name="connsiteX484" fmla="*/ 3884927 w 5644176"/>
                  <a:gd name="connsiteY484" fmla="*/ 3382295 h 3439339"/>
                  <a:gd name="connsiteX485" fmla="*/ 3881006 w 5644176"/>
                  <a:gd name="connsiteY485" fmla="*/ 3383639 h 3439339"/>
                  <a:gd name="connsiteX486" fmla="*/ 3817589 w 5644176"/>
                  <a:gd name="connsiteY486" fmla="*/ 3395606 h 3439339"/>
                  <a:gd name="connsiteX487" fmla="*/ 3815571 w 5644176"/>
                  <a:gd name="connsiteY487" fmla="*/ 3396393 h 3439339"/>
                  <a:gd name="connsiteX488" fmla="*/ 3742689 w 5644176"/>
                  <a:gd name="connsiteY488" fmla="*/ 3439340 h 3439339"/>
                  <a:gd name="connsiteX489" fmla="*/ 3726548 w 5644176"/>
                  <a:gd name="connsiteY489" fmla="*/ 3430701 h 3439339"/>
                  <a:gd name="connsiteX490" fmla="*/ 3740343 w 5644176"/>
                  <a:gd name="connsiteY490" fmla="*/ 3430701 h 3439339"/>
                  <a:gd name="connsiteX491" fmla="*/ 3811208 w 5644176"/>
                  <a:gd name="connsiteY491" fmla="*/ 3388934 h 3439339"/>
                  <a:gd name="connsiteX492" fmla="*/ 3815997 w 5644176"/>
                  <a:gd name="connsiteY492" fmla="*/ 3387115 h 3439339"/>
                  <a:gd name="connsiteX493" fmla="*/ 3879398 w 5644176"/>
                  <a:gd name="connsiteY493" fmla="*/ 3375148 h 3439339"/>
                  <a:gd name="connsiteX494" fmla="*/ 3881022 w 5644176"/>
                  <a:gd name="connsiteY494" fmla="*/ 3374591 h 3439339"/>
                  <a:gd name="connsiteX495" fmla="*/ 3960023 w 5644176"/>
                  <a:gd name="connsiteY495" fmla="*/ 3334545 h 3439339"/>
                  <a:gd name="connsiteX496" fmla="*/ 3960023 w 5644176"/>
                  <a:gd name="connsiteY496" fmla="*/ 3328808 h 3439339"/>
                  <a:gd name="connsiteX497" fmla="*/ 3955643 w 5644176"/>
                  <a:gd name="connsiteY497" fmla="*/ 3305203 h 3439339"/>
                  <a:gd name="connsiteX498" fmla="*/ 3944488 w 5644176"/>
                  <a:gd name="connsiteY498" fmla="*/ 3286533 h 3439339"/>
                  <a:gd name="connsiteX499" fmla="*/ 3973934 w 5644176"/>
                  <a:gd name="connsiteY499" fmla="*/ 3271599 h 3439339"/>
                  <a:gd name="connsiteX500" fmla="*/ 3980495 w 5644176"/>
                  <a:gd name="connsiteY500" fmla="*/ 3270009 h 3439339"/>
                  <a:gd name="connsiteX501" fmla="*/ 4093943 w 5644176"/>
                  <a:gd name="connsiteY501" fmla="*/ 3270009 h 3439339"/>
                  <a:gd name="connsiteX502" fmla="*/ 4100029 w 5644176"/>
                  <a:gd name="connsiteY502" fmla="*/ 3266108 h 3439339"/>
                  <a:gd name="connsiteX503" fmla="*/ 4116909 w 5644176"/>
                  <a:gd name="connsiteY503" fmla="*/ 3239848 h 3439339"/>
                  <a:gd name="connsiteX504" fmla="*/ 4124356 w 5644176"/>
                  <a:gd name="connsiteY504" fmla="*/ 3232177 h 3439339"/>
                  <a:gd name="connsiteX505" fmla="*/ 4192612 w 5644176"/>
                  <a:gd name="connsiteY505" fmla="*/ 3174018 h 3439339"/>
                  <a:gd name="connsiteX506" fmla="*/ 4195237 w 5644176"/>
                  <a:gd name="connsiteY506" fmla="*/ 3172182 h 3439339"/>
                  <a:gd name="connsiteX507" fmla="*/ 4219400 w 5644176"/>
                  <a:gd name="connsiteY507" fmla="*/ 3158707 h 3439339"/>
                  <a:gd name="connsiteX508" fmla="*/ 4226503 w 5644176"/>
                  <a:gd name="connsiteY508" fmla="*/ 3156839 h 3439339"/>
                  <a:gd name="connsiteX509" fmla="*/ 4434404 w 5644176"/>
                  <a:gd name="connsiteY509" fmla="*/ 3156839 h 3439339"/>
                  <a:gd name="connsiteX510" fmla="*/ 4441097 w 5644176"/>
                  <a:gd name="connsiteY510" fmla="*/ 3136463 h 3439339"/>
                  <a:gd name="connsiteX511" fmla="*/ 4463078 w 5644176"/>
                  <a:gd name="connsiteY511" fmla="*/ 3131988 h 3439339"/>
                  <a:gd name="connsiteX512" fmla="*/ 4464374 w 5644176"/>
                  <a:gd name="connsiteY512" fmla="*/ 3131562 h 3439339"/>
                  <a:gd name="connsiteX513" fmla="*/ 4487389 w 5644176"/>
                  <a:gd name="connsiteY513" fmla="*/ 3121055 h 3439339"/>
                  <a:gd name="connsiteX514" fmla="*/ 4491227 w 5644176"/>
                  <a:gd name="connsiteY514" fmla="*/ 3117432 h 3439339"/>
                  <a:gd name="connsiteX515" fmla="*/ 4510698 w 5644176"/>
                  <a:gd name="connsiteY515" fmla="*/ 3085435 h 3439339"/>
                  <a:gd name="connsiteX516" fmla="*/ 4512159 w 5644176"/>
                  <a:gd name="connsiteY516" fmla="*/ 3082058 h 3439339"/>
                  <a:gd name="connsiteX517" fmla="*/ 4528890 w 5644176"/>
                  <a:gd name="connsiteY517" fmla="*/ 3023505 h 3439339"/>
                  <a:gd name="connsiteX518" fmla="*/ 4532499 w 5644176"/>
                  <a:gd name="connsiteY518" fmla="*/ 3016227 h 3439339"/>
                  <a:gd name="connsiteX519" fmla="*/ 4571048 w 5644176"/>
                  <a:gd name="connsiteY519" fmla="*/ 2965985 h 3439339"/>
                  <a:gd name="connsiteX520" fmla="*/ 4582416 w 5644176"/>
                  <a:gd name="connsiteY520" fmla="*/ 2959511 h 3439339"/>
                  <a:gd name="connsiteX521" fmla="*/ 4594013 w 5644176"/>
                  <a:gd name="connsiteY521" fmla="*/ 2963969 h 3439339"/>
                  <a:gd name="connsiteX522" fmla="*/ 4603314 w 5644176"/>
                  <a:gd name="connsiteY522" fmla="*/ 2973018 h 3439339"/>
                  <a:gd name="connsiteX523" fmla="*/ 4609712 w 5644176"/>
                  <a:gd name="connsiteY523" fmla="*/ 2974788 h 3439339"/>
                  <a:gd name="connsiteX524" fmla="*/ 4639944 w 5644176"/>
                  <a:gd name="connsiteY524" fmla="*/ 2964560 h 3439339"/>
                  <a:gd name="connsiteX525" fmla="*/ 4653805 w 5644176"/>
                  <a:gd name="connsiteY525" fmla="*/ 2967166 h 3439339"/>
                  <a:gd name="connsiteX526" fmla="*/ 4673063 w 5644176"/>
                  <a:gd name="connsiteY526" fmla="*/ 2982476 h 3439339"/>
                  <a:gd name="connsiteX527" fmla="*/ 4680691 w 5644176"/>
                  <a:gd name="connsiteY527" fmla="*/ 2999770 h 3439339"/>
                  <a:gd name="connsiteX528" fmla="*/ 4680691 w 5644176"/>
                  <a:gd name="connsiteY528" fmla="*/ 3096352 h 3439339"/>
                  <a:gd name="connsiteX529" fmla="*/ 4683972 w 5644176"/>
                  <a:gd name="connsiteY529" fmla="*/ 3105843 h 3439339"/>
                  <a:gd name="connsiteX530" fmla="*/ 4716812 w 5644176"/>
                  <a:gd name="connsiteY530" fmla="*/ 3142463 h 3439339"/>
                  <a:gd name="connsiteX531" fmla="*/ 4722586 w 5644176"/>
                  <a:gd name="connsiteY531" fmla="*/ 3144938 h 3439339"/>
                  <a:gd name="connsiteX532" fmla="*/ 4789366 w 5644176"/>
                  <a:gd name="connsiteY532" fmla="*/ 3135840 h 3439339"/>
                  <a:gd name="connsiteX533" fmla="*/ 4831556 w 5644176"/>
                  <a:gd name="connsiteY533" fmla="*/ 3134676 h 3439339"/>
                  <a:gd name="connsiteX534" fmla="*/ 4847796 w 5644176"/>
                  <a:gd name="connsiteY534" fmla="*/ 3148020 h 3439339"/>
                  <a:gd name="connsiteX535" fmla="*/ 4839676 w 5644176"/>
                  <a:gd name="connsiteY535" fmla="*/ 3173690 h 3439339"/>
                  <a:gd name="connsiteX536" fmla="*/ 4789514 w 5644176"/>
                  <a:gd name="connsiteY536" fmla="*/ 3204835 h 3439339"/>
                  <a:gd name="connsiteX537" fmla="*/ 4784395 w 5644176"/>
                  <a:gd name="connsiteY537" fmla="*/ 3216473 h 3439339"/>
                  <a:gd name="connsiteX538" fmla="*/ 4785872 w 5644176"/>
                  <a:gd name="connsiteY538" fmla="*/ 3261273 h 3439339"/>
                  <a:gd name="connsiteX539" fmla="*/ 4793549 w 5644176"/>
                  <a:gd name="connsiteY539" fmla="*/ 3272714 h 3439339"/>
                  <a:gd name="connsiteX540" fmla="*/ 4826422 w 5644176"/>
                  <a:gd name="connsiteY540" fmla="*/ 3276517 h 3439339"/>
                  <a:gd name="connsiteX541" fmla="*/ 4831163 w 5644176"/>
                  <a:gd name="connsiteY541" fmla="*/ 3274927 h 3439339"/>
                  <a:gd name="connsiteX542" fmla="*/ 4897598 w 5644176"/>
                  <a:gd name="connsiteY542" fmla="*/ 3218866 h 3439339"/>
                  <a:gd name="connsiteX543" fmla="*/ 4900797 w 5644176"/>
                  <a:gd name="connsiteY543" fmla="*/ 3216752 h 3439339"/>
                  <a:gd name="connsiteX544" fmla="*/ 4963295 w 5644176"/>
                  <a:gd name="connsiteY544" fmla="*/ 3185508 h 3439339"/>
                  <a:gd name="connsiteX545" fmla="*/ 4964919 w 5644176"/>
                  <a:gd name="connsiteY545" fmla="*/ 3184803 h 3439339"/>
                  <a:gd name="connsiteX546" fmla="*/ 5103154 w 5644176"/>
                  <a:gd name="connsiteY546" fmla="*/ 3135168 h 3439339"/>
                  <a:gd name="connsiteX547" fmla="*/ 5104679 w 5644176"/>
                  <a:gd name="connsiteY547" fmla="*/ 3134382 h 3439339"/>
                  <a:gd name="connsiteX548" fmla="*/ 5161847 w 5644176"/>
                  <a:gd name="connsiteY548" fmla="*/ 3095499 h 3439339"/>
                  <a:gd name="connsiteX549" fmla="*/ 5166702 w 5644176"/>
                  <a:gd name="connsiteY549" fmla="*/ 3085189 h 3439339"/>
                  <a:gd name="connsiteX550" fmla="*/ 5162290 w 5644176"/>
                  <a:gd name="connsiteY550" fmla="*/ 3074009 h 3439339"/>
                  <a:gd name="connsiteX551" fmla="*/ 5147674 w 5644176"/>
                  <a:gd name="connsiteY551" fmla="*/ 3062502 h 3439339"/>
                  <a:gd name="connsiteX552" fmla="*/ 5140046 w 5644176"/>
                  <a:gd name="connsiteY552" fmla="*/ 3047110 h 3439339"/>
                  <a:gd name="connsiteX553" fmla="*/ 5136995 w 5644176"/>
                  <a:gd name="connsiteY553" fmla="*/ 3007294 h 3439339"/>
                  <a:gd name="connsiteX554" fmla="*/ 5082961 w 5644176"/>
                  <a:gd name="connsiteY554" fmla="*/ 3085976 h 3439339"/>
                  <a:gd name="connsiteX555" fmla="*/ 5071462 w 5644176"/>
                  <a:gd name="connsiteY555" fmla="*/ 3093237 h 3439339"/>
                  <a:gd name="connsiteX556" fmla="*/ 4973679 w 5644176"/>
                  <a:gd name="connsiteY556" fmla="*/ 3103581 h 3439339"/>
                  <a:gd name="connsiteX557" fmla="*/ 4965838 w 5644176"/>
                  <a:gd name="connsiteY557" fmla="*/ 3102155 h 3439339"/>
                  <a:gd name="connsiteX558" fmla="*/ 4890840 w 5644176"/>
                  <a:gd name="connsiteY558" fmla="*/ 3065404 h 3439339"/>
                  <a:gd name="connsiteX559" fmla="*/ 4881506 w 5644176"/>
                  <a:gd name="connsiteY559" fmla="*/ 3054011 h 3439339"/>
                  <a:gd name="connsiteX560" fmla="*/ 4863200 w 5644176"/>
                  <a:gd name="connsiteY560" fmla="*/ 2998343 h 3439339"/>
                  <a:gd name="connsiteX561" fmla="*/ 4862642 w 5644176"/>
                  <a:gd name="connsiteY561" fmla="*/ 2996376 h 3439339"/>
                  <a:gd name="connsiteX562" fmla="*/ 4844778 w 5644176"/>
                  <a:gd name="connsiteY562" fmla="*/ 2920284 h 3439339"/>
                  <a:gd name="connsiteX563" fmla="*/ 4850700 w 5644176"/>
                  <a:gd name="connsiteY563" fmla="*/ 2898188 h 3439339"/>
                  <a:gd name="connsiteX564" fmla="*/ 4887215 w 5644176"/>
                  <a:gd name="connsiteY564" fmla="*/ 2864010 h 3439339"/>
                  <a:gd name="connsiteX565" fmla="*/ 4891053 w 5644176"/>
                  <a:gd name="connsiteY565" fmla="*/ 2852913 h 3439339"/>
                  <a:gd name="connsiteX566" fmla="*/ 4886460 w 5644176"/>
                  <a:gd name="connsiteY566" fmla="*/ 2843176 h 3439339"/>
                  <a:gd name="connsiteX567" fmla="*/ 4851700 w 5644176"/>
                  <a:gd name="connsiteY567" fmla="*/ 2817621 h 3439339"/>
                  <a:gd name="connsiteX568" fmla="*/ 4847534 w 5644176"/>
                  <a:gd name="connsiteY568" fmla="*/ 2816359 h 3439339"/>
                  <a:gd name="connsiteX569" fmla="*/ 4756821 w 5644176"/>
                  <a:gd name="connsiteY569" fmla="*/ 2824243 h 3439339"/>
                  <a:gd name="connsiteX570" fmla="*/ 4754607 w 5644176"/>
                  <a:gd name="connsiteY570" fmla="*/ 2824899 h 3439339"/>
                  <a:gd name="connsiteX571" fmla="*/ 4625016 w 5644176"/>
                  <a:gd name="connsiteY571" fmla="*/ 2891500 h 3439339"/>
                  <a:gd name="connsiteX572" fmla="*/ 4622851 w 5644176"/>
                  <a:gd name="connsiteY572" fmla="*/ 2893156 h 3439339"/>
                  <a:gd name="connsiteX573" fmla="*/ 4523493 w 5644176"/>
                  <a:gd name="connsiteY573" fmla="*/ 2997917 h 3439339"/>
                  <a:gd name="connsiteX574" fmla="*/ 4515669 w 5644176"/>
                  <a:gd name="connsiteY574" fmla="*/ 3002540 h 3439339"/>
                  <a:gd name="connsiteX575" fmla="*/ 4451595 w 5644176"/>
                  <a:gd name="connsiteY575" fmla="*/ 3017785 h 3439339"/>
                  <a:gd name="connsiteX576" fmla="*/ 4535091 w 5644176"/>
                  <a:gd name="connsiteY576" fmla="*/ 2932070 h 3439339"/>
                  <a:gd name="connsiteX577" fmla="*/ 4625197 w 5644176"/>
                  <a:gd name="connsiteY577" fmla="*/ 2825210 h 3439339"/>
                  <a:gd name="connsiteX578" fmla="*/ 4631102 w 5644176"/>
                  <a:gd name="connsiteY578" fmla="*/ 2820686 h 3439339"/>
                  <a:gd name="connsiteX579" fmla="*/ 4706707 w 5644176"/>
                  <a:gd name="connsiteY579" fmla="*/ 2786509 h 3439339"/>
                  <a:gd name="connsiteX580" fmla="*/ 4709397 w 5644176"/>
                  <a:gd name="connsiteY580" fmla="*/ 2784443 h 3439339"/>
                  <a:gd name="connsiteX581" fmla="*/ 4757165 w 5644176"/>
                  <a:gd name="connsiteY581" fmla="*/ 2730120 h 3439339"/>
                  <a:gd name="connsiteX582" fmla="*/ 4767549 w 5644176"/>
                  <a:gd name="connsiteY582" fmla="*/ 2724645 h 3439339"/>
                  <a:gd name="connsiteX583" fmla="*/ 4830654 w 5644176"/>
                  <a:gd name="connsiteY583" fmla="*/ 2719399 h 3439339"/>
                  <a:gd name="connsiteX584" fmla="*/ 4926059 w 5644176"/>
                  <a:gd name="connsiteY584" fmla="*/ 2719399 h 3439339"/>
                  <a:gd name="connsiteX585" fmla="*/ 4927863 w 5644176"/>
                  <a:gd name="connsiteY585" fmla="*/ 2719514 h 3439339"/>
                  <a:gd name="connsiteX586" fmla="*/ 5061538 w 5644176"/>
                  <a:gd name="connsiteY586" fmla="*/ 2737447 h 3439339"/>
                  <a:gd name="connsiteX587" fmla="*/ 5062981 w 5644176"/>
                  <a:gd name="connsiteY587" fmla="*/ 2737447 h 3439339"/>
                  <a:gd name="connsiteX588" fmla="*/ 5166620 w 5644176"/>
                  <a:gd name="connsiteY588" fmla="*/ 2724022 h 3439339"/>
                  <a:gd name="connsiteX589" fmla="*/ 5170000 w 5644176"/>
                  <a:gd name="connsiteY589" fmla="*/ 2722465 h 3439339"/>
                  <a:gd name="connsiteX590" fmla="*/ 5245900 w 5644176"/>
                  <a:gd name="connsiteY590" fmla="*/ 2659142 h 3439339"/>
                  <a:gd name="connsiteX591" fmla="*/ 5251690 w 5644176"/>
                  <a:gd name="connsiteY591" fmla="*/ 2656060 h 3439339"/>
                  <a:gd name="connsiteX592" fmla="*/ 5353558 w 5644176"/>
                  <a:gd name="connsiteY592" fmla="*/ 2627768 h 3439339"/>
                  <a:gd name="connsiteX593" fmla="*/ 5355329 w 5644176"/>
                  <a:gd name="connsiteY593" fmla="*/ 2626965 h 3439339"/>
                  <a:gd name="connsiteX594" fmla="*/ 5399866 w 5644176"/>
                  <a:gd name="connsiteY594" fmla="*/ 2598524 h 3439339"/>
                  <a:gd name="connsiteX595" fmla="*/ 5438415 w 5644176"/>
                  <a:gd name="connsiteY595" fmla="*/ 2572740 h 3439339"/>
                  <a:gd name="connsiteX596" fmla="*/ 5443319 w 5644176"/>
                  <a:gd name="connsiteY596" fmla="*/ 2560970 h 3439339"/>
                  <a:gd name="connsiteX597" fmla="*/ 5439563 w 5644176"/>
                  <a:gd name="connsiteY597" fmla="*/ 2484419 h 3439339"/>
                  <a:gd name="connsiteX598" fmla="*/ 5436577 w 5644176"/>
                  <a:gd name="connsiteY598" fmla="*/ 2476075 h 3439339"/>
                  <a:gd name="connsiteX599" fmla="*/ 5417713 w 5644176"/>
                  <a:gd name="connsiteY599" fmla="*/ 2453126 h 3439339"/>
                  <a:gd name="connsiteX600" fmla="*/ 5413612 w 5644176"/>
                  <a:gd name="connsiteY600" fmla="*/ 2450389 h 3439339"/>
                  <a:gd name="connsiteX601" fmla="*/ 5373324 w 5644176"/>
                  <a:gd name="connsiteY601" fmla="*/ 2441472 h 3439339"/>
                  <a:gd name="connsiteX602" fmla="*/ 5360907 w 5644176"/>
                  <a:gd name="connsiteY602" fmla="*/ 2429555 h 3439339"/>
                  <a:gd name="connsiteX603" fmla="*/ 5340304 w 5644176"/>
                  <a:gd name="connsiteY603" fmla="*/ 2372592 h 3439339"/>
                  <a:gd name="connsiteX604" fmla="*/ 5336219 w 5644176"/>
                  <a:gd name="connsiteY604" fmla="*/ 2367035 h 3439339"/>
                  <a:gd name="connsiteX605" fmla="*/ 5300541 w 5644176"/>
                  <a:gd name="connsiteY605" fmla="*/ 2344136 h 3439339"/>
                  <a:gd name="connsiteX606" fmla="*/ 5298376 w 5644176"/>
                  <a:gd name="connsiteY606" fmla="*/ 2343234 h 3439339"/>
                  <a:gd name="connsiteX607" fmla="*/ 5201790 w 5644176"/>
                  <a:gd name="connsiteY607" fmla="*/ 2323203 h 3439339"/>
                  <a:gd name="connsiteX608" fmla="*/ 5195113 w 5644176"/>
                  <a:gd name="connsiteY608" fmla="*/ 2319941 h 3439339"/>
                  <a:gd name="connsiteX609" fmla="*/ 5140817 w 5644176"/>
                  <a:gd name="connsiteY609" fmla="*/ 2275010 h 3439339"/>
                  <a:gd name="connsiteX610" fmla="*/ 5139604 w 5644176"/>
                  <a:gd name="connsiteY610" fmla="*/ 2274190 h 3439339"/>
                  <a:gd name="connsiteX611" fmla="*/ 5069362 w 5644176"/>
                  <a:gd name="connsiteY611" fmla="*/ 2236079 h 3439339"/>
                  <a:gd name="connsiteX612" fmla="*/ 5061767 w 5644176"/>
                  <a:gd name="connsiteY612" fmla="*/ 2206622 h 3439339"/>
                  <a:gd name="connsiteX613" fmla="*/ 5073857 w 5644176"/>
                  <a:gd name="connsiteY613" fmla="*/ 2181870 h 3439339"/>
                  <a:gd name="connsiteX614" fmla="*/ 5072807 w 5644176"/>
                  <a:gd name="connsiteY614" fmla="*/ 2166429 h 3439339"/>
                  <a:gd name="connsiteX615" fmla="*/ 5008226 w 5644176"/>
                  <a:gd name="connsiteY615" fmla="*/ 2076420 h 3439339"/>
                  <a:gd name="connsiteX616" fmla="*/ 4926075 w 5644176"/>
                  <a:gd name="connsiteY616" fmla="*/ 1972314 h 3439339"/>
                  <a:gd name="connsiteX617" fmla="*/ 4925009 w 5644176"/>
                  <a:gd name="connsiteY617" fmla="*/ 1970822 h 3439339"/>
                  <a:gd name="connsiteX618" fmla="*/ 4884590 w 5644176"/>
                  <a:gd name="connsiteY618" fmla="*/ 1908745 h 3439339"/>
                  <a:gd name="connsiteX619" fmla="*/ 4879259 w 5644176"/>
                  <a:gd name="connsiteY619" fmla="*/ 1904942 h 3439339"/>
                  <a:gd name="connsiteX620" fmla="*/ 4874223 w 5644176"/>
                  <a:gd name="connsiteY620" fmla="*/ 1906713 h 3439339"/>
                  <a:gd name="connsiteX621" fmla="*/ 4841382 w 5644176"/>
                  <a:gd name="connsiteY621" fmla="*/ 1936153 h 3439339"/>
                  <a:gd name="connsiteX622" fmla="*/ 4839693 w 5644176"/>
                  <a:gd name="connsiteY622" fmla="*/ 1938136 h 3439339"/>
                  <a:gd name="connsiteX623" fmla="*/ 4783100 w 5644176"/>
                  <a:gd name="connsiteY623" fmla="*/ 2024211 h 3439339"/>
                  <a:gd name="connsiteX624" fmla="*/ 4776407 w 5644176"/>
                  <a:gd name="connsiteY624" fmla="*/ 2030342 h 3439339"/>
                  <a:gd name="connsiteX625" fmla="*/ 4694191 w 5644176"/>
                  <a:gd name="connsiteY625" fmla="*/ 2071601 h 3439339"/>
                  <a:gd name="connsiteX626" fmla="*/ 4676836 w 5644176"/>
                  <a:gd name="connsiteY626" fmla="*/ 2068404 h 3439339"/>
                  <a:gd name="connsiteX627" fmla="*/ 4636679 w 5644176"/>
                  <a:gd name="connsiteY627" fmla="*/ 2027686 h 3439339"/>
                  <a:gd name="connsiteX628" fmla="*/ 4633268 w 5644176"/>
                  <a:gd name="connsiteY628" fmla="*/ 2025653 h 3439339"/>
                  <a:gd name="connsiteX629" fmla="*/ 4586763 w 5644176"/>
                  <a:gd name="connsiteY629" fmla="*/ 2014327 h 3439339"/>
                  <a:gd name="connsiteX630" fmla="*/ 4573673 w 5644176"/>
                  <a:gd name="connsiteY630" fmla="*/ 1999033 h 3439339"/>
                  <a:gd name="connsiteX631" fmla="*/ 4555481 w 5644176"/>
                  <a:gd name="connsiteY631" fmla="*/ 1908007 h 3439339"/>
                  <a:gd name="connsiteX632" fmla="*/ 4555005 w 5644176"/>
                  <a:gd name="connsiteY632" fmla="*/ 1902254 h 3439339"/>
                  <a:gd name="connsiteX633" fmla="*/ 4556678 w 5644176"/>
                  <a:gd name="connsiteY633" fmla="*/ 1851193 h 3439339"/>
                  <a:gd name="connsiteX634" fmla="*/ 4548641 w 5644176"/>
                  <a:gd name="connsiteY634" fmla="*/ 1838620 h 3439339"/>
                  <a:gd name="connsiteX635" fmla="*/ 4452531 w 5644176"/>
                  <a:gd name="connsiteY635" fmla="*/ 1833948 h 3439339"/>
                  <a:gd name="connsiteX636" fmla="*/ 4439342 w 5644176"/>
                  <a:gd name="connsiteY636" fmla="*/ 1825178 h 3439339"/>
                  <a:gd name="connsiteX637" fmla="*/ 4426514 w 5644176"/>
                  <a:gd name="connsiteY637" fmla="*/ 1802738 h 3439339"/>
                  <a:gd name="connsiteX638" fmla="*/ 4423168 w 5644176"/>
                  <a:gd name="connsiteY638" fmla="*/ 1799164 h 3439339"/>
                  <a:gd name="connsiteX639" fmla="*/ 4346136 w 5644176"/>
                  <a:gd name="connsiteY639" fmla="*/ 1753643 h 3439339"/>
                  <a:gd name="connsiteX640" fmla="*/ 4292659 w 5644176"/>
                  <a:gd name="connsiteY640" fmla="*/ 1727580 h 3439339"/>
                  <a:gd name="connsiteX641" fmla="*/ 4287984 w 5644176"/>
                  <a:gd name="connsiteY641" fmla="*/ 1727383 h 3439339"/>
                  <a:gd name="connsiteX642" fmla="*/ 4241676 w 5644176"/>
                  <a:gd name="connsiteY642" fmla="*/ 1745759 h 3439339"/>
                  <a:gd name="connsiteX643" fmla="*/ 4234639 w 5644176"/>
                  <a:gd name="connsiteY643" fmla="*/ 1746660 h 3439339"/>
                  <a:gd name="connsiteX644" fmla="*/ 4169827 w 5644176"/>
                  <a:gd name="connsiteY644" fmla="*/ 1738448 h 3439339"/>
                  <a:gd name="connsiteX645" fmla="*/ 4063055 w 5644176"/>
                  <a:gd name="connsiteY645" fmla="*/ 1716810 h 3439339"/>
                  <a:gd name="connsiteX646" fmla="*/ 4059594 w 5644176"/>
                  <a:gd name="connsiteY646" fmla="*/ 1717220 h 3439339"/>
                  <a:gd name="connsiteX647" fmla="*/ 4029411 w 5644176"/>
                  <a:gd name="connsiteY647" fmla="*/ 1730744 h 3439339"/>
                  <a:gd name="connsiteX648" fmla="*/ 4023670 w 5644176"/>
                  <a:gd name="connsiteY648" fmla="*/ 1744890 h 3439339"/>
                  <a:gd name="connsiteX649" fmla="*/ 4041779 w 5644176"/>
                  <a:gd name="connsiteY649" fmla="*/ 1857504 h 3439339"/>
                  <a:gd name="connsiteX650" fmla="*/ 4042501 w 5644176"/>
                  <a:gd name="connsiteY650" fmla="*/ 1860339 h 3439339"/>
                  <a:gd name="connsiteX651" fmla="*/ 4065434 w 5644176"/>
                  <a:gd name="connsiteY651" fmla="*/ 1923154 h 3439339"/>
                  <a:gd name="connsiteX652" fmla="*/ 4061776 w 5644176"/>
                  <a:gd name="connsiteY652" fmla="*/ 1946463 h 3439339"/>
                  <a:gd name="connsiteX653" fmla="*/ 4007462 w 5644176"/>
                  <a:gd name="connsiteY653" fmla="*/ 2010491 h 3439339"/>
                  <a:gd name="connsiteX654" fmla="*/ 4004428 w 5644176"/>
                  <a:gd name="connsiteY654" fmla="*/ 2021359 h 3439339"/>
                  <a:gd name="connsiteX655" fmla="*/ 4008676 w 5644176"/>
                  <a:gd name="connsiteY655" fmla="*/ 2030276 h 3439339"/>
                  <a:gd name="connsiteX656" fmla="*/ 4068616 w 5644176"/>
                  <a:gd name="connsiteY656" fmla="*/ 2078895 h 3439339"/>
                  <a:gd name="connsiteX657" fmla="*/ 4072668 w 5644176"/>
                  <a:gd name="connsiteY657" fmla="*/ 2083550 h 3439339"/>
                  <a:gd name="connsiteX658" fmla="*/ 4112857 w 5644176"/>
                  <a:gd name="connsiteY658" fmla="*/ 2147889 h 3439339"/>
                  <a:gd name="connsiteX659" fmla="*/ 4116122 w 5644176"/>
                  <a:gd name="connsiteY659" fmla="*/ 2157331 h 3439339"/>
                  <a:gd name="connsiteX660" fmla="*/ 4121584 w 5644176"/>
                  <a:gd name="connsiteY660" fmla="*/ 2201606 h 3439339"/>
                  <a:gd name="connsiteX661" fmla="*/ 4118188 w 5644176"/>
                  <a:gd name="connsiteY661" fmla="*/ 2217457 h 3439339"/>
                  <a:gd name="connsiteX662" fmla="*/ 4086398 w 5644176"/>
                  <a:gd name="connsiteY662" fmla="*/ 2267011 h 3439339"/>
                  <a:gd name="connsiteX663" fmla="*/ 4082428 w 5644176"/>
                  <a:gd name="connsiteY663" fmla="*/ 2271486 h 3439339"/>
                  <a:gd name="connsiteX664" fmla="*/ 4014418 w 5644176"/>
                  <a:gd name="connsiteY664" fmla="*/ 2326202 h 3439339"/>
                  <a:gd name="connsiteX665" fmla="*/ 4010137 w 5644176"/>
                  <a:gd name="connsiteY665" fmla="*/ 2328678 h 3439339"/>
                  <a:gd name="connsiteX666" fmla="*/ 3933039 w 5644176"/>
                  <a:gd name="connsiteY666" fmla="*/ 2357856 h 3439339"/>
                  <a:gd name="connsiteX667" fmla="*/ 3927068 w 5644176"/>
                  <a:gd name="connsiteY667" fmla="*/ 2366232 h 3439339"/>
                  <a:gd name="connsiteX668" fmla="*/ 3930578 w 5644176"/>
                  <a:gd name="connsiteY668" fmla="*/ 2379575 h 3439339"/>
                  <a:gd name="connsiteX669" fmla="*/ 3952461 w 5644176"/>
                  <a:gd name="connsiteY669" fmla="*/ 2400196 h 3439339"/>
                  <a:gd name="connsiteX670" fmla="*/ 3958284 w 5644176"/>
                  <a:gd name="connsiteY670" fmla="*/ 2410507 h 3439339"/>
                  <a:gd name="connsiteX671" fmla="*/ 3987581 w 5644176"/>
                  <a:gd name="connsiteY671" fmla="*/ 2528891 h 3439339"/>
                  <a:gd name="connsiteX672" fmla="*/ 3986564 w 5644176"/>
                  <a:gd name="connsiteY672" fmla="*/ 2544086 h 3439339"/>
                  <a:gd name="connsiteX673" fmla="*/ 3956644 w 5644176"/>
                  <a:gd name="connsiteY673" fmla="*/ 2618113 h 3439339"/>
                  <a:gd name="connsiteX674" fmla="*/ 3948491 w 5644176"/>
                  <a:gd name="connsiteY674" fmla="*/ 2627718 h 3439339"/>
                  <a:gd name="connsiteX675" fmla="*/ 3910549 w 5644176"/>
                  <a:gd name="connsiteY675" fmla="*/ 2648602 h 3439339"/>
                  <a:gd name="connsiteX676" fmla="*/ 3893949 w 5644176"/>
                  <a:gd name="connsiteY676" fmla="*/ 2646864 h 3439339"/>
                  <a:gd name="connsiteX677" fmla="*/ 3807582 w 5644176"/>
                  <a:gd name="connsiteY677" fmla="*/ 2575083 h 3439339"/>
                  <a:gd name="connsiteX678" fmla="*/ 3802891 w 5644176"/>
                  <a:gd name="connsiteY678" fmla="*/ 2569182 h 3439339"/>
                  <a:gd name="connsiteX679" fmla="*/ 3757223 w 5644176"/>
                  <a:gd name="connsiteY679" fmla="*/ 2481862 h 3439339"/>
                  <a:gd name="connsiteX680" fmla="*/ 3755173 w 5644176"/>
                  <a:gd name="connsiteY680" fmla="*/ 2476190 h 3439339"/>
                  <a:gd name="connsiteX681" fmla="*/ 3738145 w 5644176"/>
                  <a:gd name="connsiteY681" fmla="*/ 2399770 h 3439339"/>
                  <a:gd name="connsiteX682" fmla="*/ 3737768 w 5644176"/>
                  <a:gd name="connsiteY682" fmla="*/ 2391082 h 3439339"/>
                  <a:gd name="connsiteX683" fmla="*/ 3744247 w 5644176"/>
                  <a:gd name="connsiteY683" fmla="*/ 2340775 h 3439339"/>
                  <a:gd name="connsiteX684" fmla="*/ 3741574 w 5644176"/>
                  <a:gd name="connsiteY684" fmla="*/ 2329678 h 3439339"/>
                  <a:gd name="connsiteX685" fmla="*/ 3736751 w 5644176"/>
                  <a:gd name="connsiteY685" fmla="*/ 2326645 h 3439339"/>
                  <a:gd name="connsiteX686" fmla="*/ 3681650 w 5644176"/>
                  <a:gd name="connsiteY686" fmla="*/ 2319941 h 3439339"/>
                  <a:gd name="connsiteX687" fmla="*/ 3578061 w 5644176"/>
                  <a:gd name="connsiteY687" fmla="*/ 2314449 h 3439339"/>
                  <a:gd name="connsiteX688" fmla="*/ 3572286 w 5644176"/>
                  <a:gd name="connsiteY688" fmla="*/ 2312892 h 3439339"/>
                  <a:gd name="connsiteX689" fmla="*/ 3508508 w 5644176"/>
                  <a:gd name="connsiteY689" fmla="*/ 2280780 h 3439339"/>
                  <a:gd name="connsiteX690" fmla="*/ 3507459 w 5644176"/>
                  <a:gd name="connsiteY690" fmla="*/ 2280354 h 3439339"/>
                  <a:gd name="connsiteX691" fmla="*/ 3430180 w 5644176"/>
                  <a:gd name="connsiteY691" fmla="*/ 2257520 h 3439339"/>
                  <a:gd name="connsiteX692" fmla="*/ 3424489 w 5644176"/>
                  <a:gd name="connsiteY692" fmla="*/ 2254372 h 3439339"/>
                  <a:gd name="connsiteX693" fmla="*/ 3381674 w 5644176"/>
                  <a:gd name="connsiteY693" fmla="*/ 2217900 h 3439339"/>
                  <a:gd name="connsiteX694" fmla="*/ 3380051 w 5644176"/>
                  <a:gd name="connsiteY694" fmla="*/ 2216834 h 3439339"/>
                  <a:gd name="connsiteX695" fmla="*/ 3317782 w 5644176"/>
                  <a:gd name="connsiteY695" fmla="*/ 2187067 h 3439339"/>
                  <a:gd name="connsiteX696" fmla="*/ 3202857 w 5644176"/>
                  <a:gd name="connsiteY696" fmla="*/ 2151348 h 3439339"/>
                  <a:gd name="connsiteX697" fmla="*/ 3200183 w 5644176"/>
                  <a:gd name="connsiteY697" fmla="*/ 2151184 h 3439339"/>
                  <a:gd name="connsiteX698" fmla="*/ 3121215 w 5644176"/>
                  <a:gd name="connsiteY698" fmla="*/ 2165970 h 3439339"/>
                  <a:gd name="connsiteX699" fmla="*/ 3103975 w 5644176"/>
                  <a:gd name="connsiteY699" fmla="*/ 2155987 h 3439339"/>
                  <a:gd name="connsiteX700" fmla="*/ 3078729 w 5644176"/>
                  <a:gd name="connsiteY700" fmla="*/ 2102827 h 3439339"/>
                  <a:gd name="connsiteX701" fmla="*/ 3078090 w 5644176"/>
                  <a:gd name="connsiteY701" fmla="*/ 2101336 h 3439339"/>
                  <a:gd name="connsiteX702" fmla="*/ 3051516 w 5644176"/>
                  <a:gd name="connsiteY702" fmla="*/ 2032948 h 3439339"/>
                  <a:gd name="connsiteX703" fmla="*/ 3045085 w 5644176"/>
                  <a:gd name="connsiteY703" fmla="*/ 2026752 h 3439339"/>
                  <a:gd name="connsiteX704" fmla="*/ 2971449 w 5644176"/>
                  <a:gd name="connsiteY704" fmla="*/ 2015556 h 3439339"/>
                  <a:gd name="connsiteX705" fmla="*/ 2956652 w 5644176"/>
                  <a:gd name="connsiteY705" fmla="*/ 1994476 h 3439339"/>
                  <a:gd name="connsiteX706" fmla="*/ 2958506 w 5644176"/>
                  <a:gd name="connsiteY706" fmla="*/ 1916679 h 3439339"/>
                  <a:gd name="connsiteX707" fmla="*/ 2960163 w 5644176"/>
                  <a:gd name="connsiteY707" fmla="*/ 1908303 h 3439339"/>
                  <a:gd name="connsiteX708" fmla="*/ 2983325 w 5644176"/>
                  <a:gd name="connsiteY708" fmla="*/ 1849406 h 3439339"/>
                  <a:gd name="connsiteX709" fmla="*/ 2985982 w 5644176"/>
                  <a:gd name="connsiteY709" fmla="*/ 1844554 h 3439339"/>
                  <a:gd name="connsiteX710" fmla="*/ 3052631 w 5644176"/>
                  <a:gd name="connsiteY710" fmla="*/ 1753987 h 3439339"/>
                  <a:gd name="connsiteX711" fmla="*/ 3055469 w 5644176"/>
                  <a:gd name="connsiteY711" fmla="*/ 1750906 h 3439339"/>
                  <a:gd name="connsiteX712" fmla="*/ 3129778 w 5644176"/>
                  <a:gd name="connsiteY712" fmla="*/ 1687091 h 3439339"/>
                  <a:gd name="connsiteX713" fmla="*/ 3137717 w 5644176"/>
                  <a:gd name="connsiteY713" fmla="*/ 1683452 h 3439339"/>
                  <a:gd name="connsiteX714" fmla="*/ 3198001 w 5644176"/>
                  <a:gd name="connsiteY714" fmla="*/ 1675437 h 3439339"/>
                  <a:gd name="connsiteX715" fmla="*/ 3205547 w 5644176"/>
                  <a:gd name="connsiteY715" fmla="*/ 1664913 h 3439339"/>
                  <a:gd name="connsiteX716" fmla="*/ 3208270 w 5644176"/>
                  <a:gd name="connsiteY716" fmla="*/ 1633424 h 3439339"/>
                  <a:gd name="connsiteX717" fmla="*/ 3216701 w 5644176"/>
                  <a:gd name="connsiteY717" fmla="*/ 1617671 h 3439339"/>
                  <a:gd name="connsiteX718" fmla="*/ 3258876 w 5644176"/>
                  <a:gd name="connsiteY718" fmla="*/ 1588509 h 3439339"/>
                  <a:gd name="connsiteX719" fmla="*/ 3266405 w 5644176"/>
                  <a:gd name="connsiteY719" fmla="*/ 1585837 h 3439339"/>
                  <a:gd name="connsiteX720" fmla="*/ 3352328 w 5644176"/>
                  <a:gd name="connsiteY720" fmla="*/ 1580608 h 3439339"/>
                  <a:gd name="connsiteX721" fmla="*/ 3355789 w 5644176"/>
                  <a:gd name="connsiteY721" fmla="*/ 1579248 h 3439339"/>
                  <a:gd name="connsiteX722" fmla="*/ 3424062 w 5644176"/>
                  <a:gd name="connsiteY722" fmla="*/ 1527334 h 3439339"/>
                  <a:gd name="connsiteX723" fmla="*/ 3426982 w 5644176"/>
                  <a:gd name="connsiteY723" fmla="*/ 1523695 h 3439339"/>
                  <a:gd name="connsiteX724" fmla="*/ 3442795 w 5644176"/>
                  <a:gd name="connsiteY724" fmla="*/ 1492435 h 3439339"/>
                  <a:gd name="connsiteX725" fmla="*/ 3445682 w 5644176"/>
                  <a:gd name="connsiteY725" fmla="*/ 1488141 h 3439339"/>
                  <a:gd name="connsiteX726" fmla="*/ 3504752 w 5644176"/>
                  <a:gd name="connsiteY726" fmla="*/ 1421589 h 3439339"/>
                  <a:gd name="connsiteX727" fmla="*/ 3506721 w 5644176"/>
                  <a:gd name="connsiteY727" fmla="*/ 1418458 h 3439339"/>
                  <a:gd name="connsiteX728" fmla="*/ 3519105 w 5644176"/>
                  <a:gd name="connsiteY728" fmla="*/ 1390214 h 3439339"/>
                  <a:gd name="connsiteX729" fmla="*/ 3539069 w 5644176"/>
                  <a:gd name="connsiteY729" fmla="*/ 1380281 h 3439339"/>
                  <a:gd name="connsiteX730" fmla="*/ 3593693 w 5644176"/>
                  <a:gd name="connsiteY730" fmla="*/ 1400902 h 3439339"/>
                  <a:gd name="connsiteX731" fmla="*/ 3596482 w 5644176"/>
                  <a:gd name="connsiteY731" fmla="*/ 1401230 h 3439339"/>
                  <a:gd name="connsiteX732" fmla="*/ 3682077 w 5644176"/>
                  <a:gd name="connsiteY732" fmla="*/ 1389198 h 3439339"/>
                  <a:gd name="connsiteX733" fmla="*/ 3683750 w 5644176"/>
                  <a:gd name="connsiteY733" fmla="*/ 1388706 h 3439339"/>
                  <a:gd name="connsiteX734" fmla="*/ 3800316 w 5644176"/>
                  <a:gd name="connsiteY734" fmla="*/ 1334858 h 3439339"/>
                  <a:gd name="connsiteX735" fmla="*/ 3805795 w 5644176"/>
                  <a:gd name="connsiteY735" fmla="*/ 1327023 h 3439339"/>
                  <a:gd name="connsiteX736" fmla="*/ 3810716 w 5644176"/>
                  <a:gd name="connsiteY736" fmla="*/ 1305336 h 3439339"/>
                  <a:gd name="connsiteX737" fmla="*/ 3807386 w 5644176"/>
                  <a:gd name="connsiteY737" fmla="*/ 1291714 h 3439339"/>
                  <a:gd name="connsiteX738" fmla="*/ 3782386 w 5644176"/>
                  <a:gd name="connsiteY738" fmla="*/ 1267372 h 3439339"/>
                  <a:gd name="connsiteX739" fmla="*/ 3776054 w 5644176"/>
                  <a:gd name="connsiteY739" fmla="*/ 1250734 h 3439339"/>
                  <a:gd name="connsiteX740" fmla="*/ 3782911 w 5644176"/>
                  <a:gd name="connsiteY740" fmla="*/ 1234621 h 3439339"/>
                  <a:gd name="connsiteX741" fmla="*/ 3810371 w 5644176"/>
                  <a:gd name="connsiteY741" fmla="*/ 1209951 h 3439339"/>
                  <a:gd name="connsiteX742" fmla="*/ 3814259 w 5644176"/>
                  <a:gd name="connsiteY742" fmla="*/ 1197853 h 3439339"/>
                  <a:gd name="connsiteX743" fmla="*/ 3811881 w 5644176"/>
                  <a:gd name="connsiteY743" fmla="*/ 1176822 h 3439339"/>
                  <a:gd name="connsiteX744" fmla="*/ 3806254 w 5644176"/>
                  <a:gd name="connsiteY744" fmla="*/ 1167298 h 3439339"/>
                  <a:gd name="connsiteX745" fmla="*/ 3729812 w 5644176"/>
                  <a:gd name="connsiteY745" fmla="*/ 1129580 h 3439339"/>
                  <a:gd name="connsiteX746" fmla="*/ 3727877 w 5644176"/>
                  <a:gd name="connsiteY746" fmla="*/ 1128990 h 3439339"/>
                  <a:gd name="connsiteX747" fmla="*/ 3635425 w 5644176"/>
                  <a:gd name="connsiteY747" fmla="*/ 1118024 h 3439339"/>
                  <a:gd name="connsiteX748" fmla="*/ 3556654 w 5644176"/>
                  <a:gd name="connsiteY748" fmla="*/ 1112041 h 3439339"/>
                  <a:gd name="connsiteX749" fmla="*/ 3551913 w 5644176"/>
                  <a:gd name="connsiteY749" fmla="*/ 1113844 h 3439339"/>
                  <a:gd name="connsiteX750" fmla="*/ 3547927 w 5644176"/>
                  <a:gd name="connsiteY750" fmla="*/ 1123630 h 3439339"/>
                  <a:gd name="connsiteX751" fmla="*/ 3546204 w 5644176"/>
                  <a:gd name="connsiteY751" fmla="*/ 1191870 h 3439339"/>
                  <a:gd name="connsiteX752" fmla="*/ 3542350 w 5644176"/>
                  <a:gd name="connsiteY752" fmla="*/ 1204410 h 3439339"/>
                  <a:gd name="connsiteX753" fmla="*/ 3498092 w 5644176"/>
                  <a:gd name="connsiteY753" fmla="*/ 1269798 h 3439339"/>
                  <a:gd name="connsiteX754" fmla="*/ 3495156 w 5644176"/>
                  <a:gd name="connsiteY754" fmla="*/ 1273208 h 3439339"/>
                  <a:gd name="connsiteX755" fmla="*/ 3437005 w 5644176"/>
                  <a:gd name="connsiteY755" fmla="*/ 1325662 h 3439339"/>
                  <a:gd name="connsiteX756" fmla="*/ 3416811 w 5644176"/>
                  <a:gd name="connsiteY756" fmla="*/ 1325662 h 3439339"/>
                  <a:gd name="connsiteX757" fmla="*/ 3370487 w 5644176"/>
                  <a:gd name="connsiteY757" fmla="*/ 1283928 h 3439339"/>
                  <a:gd name="connsiteX758" fmla="*/ 3364926 w 5644176"/>
                  <a:gd name="connsiteY758" fmla="*/ 1259438 h 3439339"/>
                  <a:gd name="connsiteX759" fmla="*/ 3376852 w 5644176"/>
                  <a:gd name="connsiteY759" fmla="*/ 1223966 h 3439339"/>
                  <a:gd name="connsiteX760" fmla="*/ 3372898 w 5644176"/>
                  <a:gd name="connsiteY760" fmla="*/ 1207967 h 3439339"/>
                  <a:gd name="connsiteX761" fmla="*/ 3313451 w 5644176"/>
                  <a:gd name="connsiteY761" fmla="*/ 1166315 h 3439339"/>
                  <a:gd name="connsiteX762" fmla="*/ 3306233 w 5644176"/>
                  <a:gd name="connsiteY762" fmla="*/ 1166430 h 3439339"/>
                  <a:gd name="connsiteX763" fmla="*/ 3244686 w 5644176"/>
                  <a:gd name="connsiteY763" fmla="*/ 1211754 h 3439339"/>
                  <a:gd name="connsiteX764" fmla="*/ 3229201 w 5644176"/>
                  <a:gd name="connsiteY764" fmla="*/ 1213081 h 3439339"/>
                  <a:gd name="connsiteX765" fmla="*/ 3218965 w 5644176"/>
                  <a:gd name="connsiteY765" fmla="*/ 1193411 h 3439339"/>
                  <a:gd name="connsiteX766" fmla="*/ 3220048 w 5644176"/>
                  <a:gd name="connsiteY766" fmla="*/ 1153988 h 3439339"/>
                  <a:gd name="connsiteX767" fmla="*/ 3212502 w 5644176"/>
                  <a:gd name="connsiteY767" fmla="*/ 1141546 h 3439339"/>
                  <a:gd name="connsiteX768" fmla="*/ 3144771 w 5644176"/>
                  <a:gd name="connsiteY768" fmla="*/ 1132039 h 3439339"/>
                  <a:gd name="connsiteX769" fmla="*/ 3130516 w 5644176"/>
                  <a:gd name="connsiteY769" fmla="*/ 1117532 h 3439339"/>
                  <a:gd name="connsiteX770" fmla="*/ 3138193 w 5644176"/>
                  <a:gd name="connsiteY770" fmla="*/ 1093698 h 3439339"/>
                  <a:gd name="connsiteX771" fmla="*/ 3143918 w 5644176"/>
                  <a:gd name="connsiteY771" fmla="*/ 1089665 h 3439339"/>
                  <a:gd name="connsiteX772" fmla="*/ 3148577 w 5644176"/>
                  <a:gd name="connsiteY772" fmla="*/ 1080568 h 3439339"/>
                  <a:gd name="connsiteX773" fmla="*/ 3145263 w 5644176"/>
                  <a:gd name="connsiteY773" fmla="*/ 1069192 h 3439339"/>
                  <a:gd name="connsiteX774" fmla="*/ 3073677 w 5644176"/>
                  <a:gd name="connsiteY774" fmla="*/ 992411 h 3439339"/>
                  <a:gd name="connsiteX775" fmla="*/ 3071708 w 5644176"/>
                  <a:gd name="connsiteY775" fmla="*/ 990821 h 3439339"/>
                  <a:gd name="connsiteX776" fmla="*/ 3010768 w 5644176"/>
                  <a:gd name="connsiteY776" fmla="*/ 956398 h 3439339"/>
                  <a:gd name="connsiteX777" fmla="*/ 3008636 w 5644176"/>
                  <a:gd name="connsiteY777" fmla="*/ 955644 h 3439339"/>
                  <a:gd name="connsiteX778" fmla="*/ 2929848 w 5644176"/>
                  <a:gd name="connsiteY778" fmla="*/ 943989 h 3439339"/>
                  <a:gd name="connsiteX779" fmla="*/ 2925124 w 5644176"/>
                  <a:gd name="connsiteY779" fmla="*/ 945415 h 3439339"/>
                  <a:gd name="connsiteX780" fmla="*/ 2858607 w 5644176"/>
                  <a:gd name="connsiteY780" fmla="*/ 998148 h 3439339"/>
                  <a:gd name="connsiteX781" fmla="*/ 2854227 w 5644176"/>
                  <a:gd name="connsiteY781" fmla="*/ 1007852 h 3439339"/>
                  <a:gd name="connsiteX782" fmla="*/ 2850684 w 5644176"/>
                  <a:gd name="connsiteY782" fmla="*/ 1077896 h 3439339"/>
                  <a:gd name="connsiteX783" fmla="*/ 2856573 w 5644176"/>
                  <a:gd name="connsiteY783" fmla="*/ 1090239 h 3439339"/>
                  <a:gd name="connsiteX784" fmla="*/ 2920006 w 5644176"/>
                  <a:gd name="connsiteY784" fmla="*/ 1119188 h 3439339"/>
                  <a:gd name="connsiteX785" fmla="*/ 2922778 w 5644176"/>
                  <a:gd name="connsiteY785" fmla="*/ 1120810 h 3439339"/>
                  <a:gd name="connsiteX786" fmla="*/ 2980815 w 5644176"/>
                  <a:gd name="connsiteY786" fmla="*/ 1163184 h 3439339"/>
                  <a:gd name="connsiteX787" fmla="*/ 2987754 w 5644176"/>
                  <a:gd name="connsiteY787" fmla="*/ 1188723 h 3439339"/>
                  <a:gd name="connsiteX788" fmla="*/ 2968069 w 5644176"/>
                  <a:gd name="connsiteY788" fmla="*/ 1247620 h 3439339"/>
                  <a:gd name="connsiteX789" fmla="*/ 2952027 w 5644176"/>
                  <a:gd name="connsiteY789" fmla="*/ 1260405 h 3439339"/>
                  <a:gd name="connsiteX790" fmla="*/ 2914035 w 5644176"/>
                  <a:gd name="connsiteY790" fmla="*/ 1259406 h 3439339"/>
                  <a:gd name="connsiteX791" fmla="*/ 2907588 w 5644176"/>
                  <a:gd name="connsiteY791" fmla="*/ 1263667 h 3439339"/>
                  <a:gd name="connsiteX792" fmla="*/ 2895056 w 5644176"/>
                  <a:gd name="connsiteY792" fmla="*/ 1284764 h 3439339"/>
                  <a:gd name="connsiteX793" fmla="*/ 2877668 w 5644176"/>
                  <a:gd name="connsiteY793" fmla="*/ 1292747 h 3439339"/>
                  <a:gd name="connsiteX794" fmla="*/ 2864430 w 5644176"/>
                  <a:gd name="connsiteY794" fmla="*/ 1272601 h 3439339"/>
                  <a:gd name="connsiteX795" fmla="*/ 2864430 w 5644176"/>
                  <a:gd name="connsiteY795" fmla="*/ 1255504 h 3439339"/>
                  <a:gd name="connsiteX796" fmla="*/ 2857639 w 5644176"/>
                  <a:gd name="connsiteY796" fmla="*/ 1243686 h 3439339"/>
                  <a:gd name="connsiteX797" fmla="*/ 2771290 w 5644176"/>
                  <a:gd name="connsiteY797" fmla="*/ 1219261 h 3439339"/>
                  <a:gd name="connsiteX798" fmla="*/ 2768468 w 5644176"/>
                  <a:gd name="connsiteY798" fmla="*/ 1219196 h 3439339"/>
                  <a:gd name="connsiteX799" fmla="*/ 2725769 w 5644176"/>
                  <a:gd name="connsiteY799" fmla="*/ 1229588 h 3439339"/>
                  <a:gd name="connsiteX800" fmla="*/ 2718912 w 5644176"/>
                  <a:gd name="connsiteY800" fmla="*/ 1243669 h 3439339"/>
                  <a:gd name="connsiteX801" fmla="*/ 2721127 w 5644176"/>
                  <a:gd name="connsiteY801" fmla="*/ 1260192 h 3439339"/>
                  <a:gd name="connsiteX802" fmla="*/ 2715894 w 5644176"/>
                  <a:gd name="connsiteY802" fmla="*/ 1278748 h 3439339"/>
                  <a:gd name="connsiteX803" fmla="*/ 2704198 w 5644176"/>
                  <a:gd name="connsiteY803" fmla="*/ 1284174 h 3439339"/>
                  <a:gd name="connsiteX804" fmla="*/ 2628183 w 5644176"/>
                  <a:gd name="connsiteY804" fmla="*/ 1283010 h 3439339"/>
                  <a:gd name="connsiteX805" fmla="*/ 2531564 w 5644176"/>
                  <a:gd name="connsiteY805" fmla="*/ 1295255 h 3439339"/>
                  <a:gd name="connsiteX806" fmla="*/ 2525249 w 5644176"/>
                  <a:gd name="connsiteY806" fmla="*/ 1294632 h 3439339"/>
                  <a:gd name="connsiteX807" fmla="*/ 2416885 w 5644176"/>
                  <a:gd name="connsiteY807" fmla="*/ 1258291 h 3439339"/>
                  <a:gd name="connsiteX808" fmla="*/ 2414556 w 5644176"/>
                  <a:gd name="connsiteY808" fmla="*/ 1258029 h 3439339"/>
                  <a:gd name="connsiteX809" fmla="*/ 2349122 w 5644176"/>
                  <a:gd name="connsiteY809" fmla="*/ 1264454 h 3439339"/>
                  <a:gd name="connsiteX810" fmla="*/ 2339312 w 5644176"/>
                  <a:gd name="connsiteY810" fmla="*/ 1261815 h 3439339"/>
                  <a:gd name="connsiteX811" fmla="*/ 2279438 w 5644176"/>
                  <a:gd name="connsiteY811" fmla="*/ 1220179 h 3439339"/>
                  <a:gd name="connsiteX812" fmla="*/ 2277880 w 5644176"/>
                  <a:gd name="connsiteY812" fmla="*/ 1219360 h 3439339"/>
                  <a:gd name="connsiteX813" fmla="*/ 2228865 w 5644176"/>
                  <a:gd name="connsiteY813" fmla="*/ 1201214 h 3439339"/>
                  <a:gd name="connsiteX814" fmla="*/ 2225995 w 5644176"/>
                  <a:gd name="connsiteY814" fmla="*/ 1200935 h 3439339"/>
                  <a:gd name="connsiteX815" fmla="*/ 2178571 w 5644176"/>
                  <a:gd name="connsiteY815" fmla="*/ 1208803 h 3439339"/>
                  <a:gd name="connsiteX816" fmla="*/ 2176997 w 5644176"/>
                  <a:gd name="connsiteY816" fmla="*/ 1208967 h 3439339"/>
                  <a:gd name="connsiteX817" fmla="*/ 2102294 w 5644176"/>
                  <a:gd name="connsiteY817" fmla="*/ 1212983 h 3439339"/>
                  <a:gd name="connsiteX818" fmla="*/ 2099144 w 5644176"/>
                  <a:gd name="connsiteY818" fmla="*/ 1214098 h 3439339"/>
                  <a:gd name="connsiteX819" fmla="*/ 2084479 w 5644176"/>
                  <a:gd name="connsiteY819" fmla="*/ 1223999 h 3439339"/>
                  <a:gd name="connsiteX820" fmla="*/ 2079623 w 5644176"/>
                  <a:gd name="connsiteY820" fmla="*/ 1235866 h 3439339"/>
                  <a:gd name="connsiteX821" fmla="*/ 2085184 w 5644176"/>
                  <a:gd name="connsiteY821" fmla="*/ 1246243 h 3439339"/>
                  <a:gd name="connsiteX822" fmla="*/ 2099292 w 5644176"/>
                  <a:gd name="connsiteY822" fmla="*/ 1253652 h 3439339"/>
                  <a:gd name="connsiteX823" fmla="*/ 2109462 w 5644176"/>
                  <a:gd name="connsiteY823" fmla="*/ 1271962 h 3439339"/>
                  <a:gd name="connsiteX824" fmla="*/ 2099964 w 5644176"/>
                  <a:gd name="connsiteY824" fmla="*/ 1291157 h 3439339"/>
                  <a:gd name="connsiteX825" fmla="*/ 2061432 w 5644176"/>
                  <a:gd name="connsiteY825" fmla="*/ 1313844 h 3439339"/>
                  <a:gd name="connsiteX826" fmla="*/ 2045061 w 5644176"/>
                  <a:gd name="connsiteY826" fmla="*/ 1312811 h 3439339"/>
                  <a:gd name="connsiteX827" fmla="*/ 1988320 w 5644176"/>
                  <a:gd name="connsiteY827" fmla="*/ 1269946 h 3439339"/>
                  <a:gd name="connsiteX828" fmla="*/ 1983054 w 5644176"/>
                  <a:gd name="connsiteY828" fmla="*/ 1268798 h 3439339"/>
                  <a:gd name="connsiteX829" fmla="*/ 1933761 w 5644176"/>
                  <a:gd name="connsiteY829" fmla="*/ 1282551 h 3439339"/>
                  <a:gd name="connsiteX830" fmla="*/ 1930759 w 5644176"/>
                  <a:gd name="connsiteY830" fmla="*/ 1283059 h 3439339"/>
                  <a:gd name="connsiteX831" fmla="*/ 1760586 w 5644176"/>
                  <a:gd name="connsiteY831" fmla="*/ 1292714 h 3439339"/>
                  <a:gd name="connsiteX832" fmla="*/ 1757584 w 5644176"/>
                  <a:gd name="connsiteY832" fmla="*/ 1292567 h 3439339"/>
                  <a:gd name="connsiteX833" fmla="*/ 1697530 w 5644176"/>
                  <a:gd name="connsiteY833" fmla="*/ 1283076 h 3439339"/>
                  <a:gd name="connsiteX834" fmla="*/ 1683046 w 5644176"/>
                  <a:gd name="connsiteY834" fmla="*/ 1266061 h 3439339"/>
                  <a:gd name="connsiteX835" fmla="*/ 1693790 w 5644176"/>
                  <a:gd name="connsiteY835" fmla="*/ 1243292 h 3439339"/>
                  <a:gd name="connsiteX836" fmla="*/ 1699646 w 5644176"/>
                  <a:gd name="connsiteY836" fmla="*/ 1240653 h 3439339"/>
                  <a:gd name="connsiteX837" fmla="*/ 1705568 w 5644176"/>
                  <a:gd name="connsiteY837" fmla="*/ 1229424 h 3439339"/>
                  <a:gd name="connsiteX838" fmla="*/ 1699843 w 5644176"/>
                  <a:gd name="connsiteY838" fmla="*/ 1217737 h 3439339"/>
                  <a:gd name="connsiteX839" fmla="*/ 1649729 w 5644176"/>
                  <a:gd name="connsiteY839" fmla="*/ 1193018 h 3439339"/>
                  <a:gd name="connsiteX840" fmla="*/ 1646678 w 5644176"/>
                  <a:gd name="connsiteY840" fmla="*/ 1192411 h 3439339"/>
                  <a:gd name="connsiteX841" fmla="*/ 1586312 w 5644176"/>
                  <a:gd name="connsiteY841" fmla="*/ 1197656 h 3439339"/>
                  <a:gd name="connsiteX842" fmla="*/ 1582867 w 5644176"/>
                  <a:gd name="connsiteY842" fmla="*/ 1197542 h 3439339"/>
                  <a:gd name="connsiteX843" fmla="*/ 1496780 w 5644176"/>
                  <a:gd name="connsiteY843" fmla="*/ 1183756 h 3439339"/>
                  <a:gd name="connsiteX844" fmla="*/ 1347998 w 5644176"/>
                  <a:gd name="connsiteY844" fmla="*/ 1153119 h 3439339"/>
                  <a:gd name="connsiteX845" fmla="*/ 1345980 w 5644176"/>
                  <a:gd name="connsiteY845" fmla="*/ 1152545 h 3439339"/>
                  <a:gd name="connsiteX846" fmla="*/ 1251626 w 5644176"/>
                  <a:gd name="connsiteY846" fmla="*/ 1118368 h 3439339"/>
                  <a:gd name="connsiteX847" fmla="*/ 1250002 w 5644176"/>
                  <a:gd name="connsiteY847" fmla="*/ 1118040 h 3439339"/>
                  <a:gd name="connsiteX848" fmla="*/ 1177743 w 5644176"/>
                  <a:gd name="connsiteY848" fmla="*/ 1114155 h 3439339"/>
                  <a:gd name="connsiteX849" fmla="*/ 1172970 w 5644176"/>
                  <a:gd name="connsiteY849" fmla="*/ 1116106 h 3439339"/>
                  <a:gd name="connsiteX850" fmla="*/ 1153810 w 5644176"/>
                  <a:gd name="connsiteY850" fmla="*/ 1134121 h 3439339"/>
                  <a:gd name="connsiteX851" fmla="*/ 1145936 w 5644176"/>
                  <a:gd name="connsiteY851" fmla="*/ 1138186 h 3439339"/>
                  <a:gd name="connsiteX852" fmla="*/ 1083421 w 5644176"/>
                  <a:gd name="connsiteY852" fmla="*/ 1149365 h 3439339"/>
                  <a:gd name="connsiteX853" fmla="*/ 1072053 w 5644176"/>
                  <a:gd name="connsiteY853" fmla="*/ 1146546 h 3439339"/>
                  <a:gd name="connsiteX854" fmla="*/ 1064163 w 5644176"/>
                  <a:gd name="connsiteY854" fmla="*/ 1131711 h 3439339"/>
                  <a:gd name="connsiteX855" fmla="*/ 1061522 w 5644176"/>
                  <a:gd name="connsiteY855" fmla="*/ 1107549 h 3439339"/>
                  <a:gd name="connsiteX856" fmla="*/ 1055764 w 5644176"/>
                  <a:gd name="connsiteY856" fmla="*/ 1097894 h 3439339"/>
                  <a:gd name="connsiteX857" fmla="*/ 1049957 w 5644176"/>
                  <a:gd name="connsiteY857" fmla="*/ 1098402 h 3439339"/>
                  <a:gd name="connsiteX858" fmla="*/ 986540 w 5644176"/>
                  <a:gd name="connsiteY858" fmla="*/ 1140104 h 3439339"/>
                  <a:gd name="connsiteX859" fmla="*/ 970120 w 5644176"/>
                  <a:gd name="connsiteY859" fmla="*/ 1139924 h 3439339"/>
                  <a:gd name="connsiteX860" fmla="*/ 869893 w 5644176"/>
                  <a:gd name="connsiteY860" fmla="*/ 1071175 h 3439339"/>
                  <a:gd name="connsiteX861" fmla="*/ 867416 w 5644176"/>
                  <a:gd name="connsiteY861" fmla="*/ 1070126 h 3439339"/>
                  <a:gd name="connsiteX862" fmla="*/ 832853 w 5644176"/>
                  <a:gd name="connsiteY862" fmla="*/ 1063815 h 3439339"/>
                  <a:gd name="connsiteX863" fmla="*/ 824504 w 5644176"/>
                  <a:gd name="connsiteY863" fmla="*/ 1070241 h 3439339"/>
                  <a:gd name="connsiteX864" fmla="*/ 817007 w 5644176"/>
                  <a:gd name="connsiteY864" fmla="*/ 1090764 h 3439339"/>
                  <a:gd name="connsiteX865" fmla="*/ 807182 w 5644176"/>
                  <a:gd name="connsiteY865" fmla="*/ 1101779 h 3439339"/>
                  <a:gd name="connsiteX866" fmla="*/ 771700 w 5644176"/>
                  <a:gd name="connsiteY866" fmla="*/ 1116893 h 3439339"/>
                  <a:gd name="connsiteX867" fmla="*/ 757314 w 5644176"/>
                  <a:gd name="connsiteY867" fmla="*/ 1115122 h 3439339"/>
                  <a:gd name="connsiteX868" fmla="*/ 719995 w 5644176"/>
                  <a:gd name="connsiteY868" fmla="*/ 1087862 h 3439339"/>
                  <a:gd name="connsiteX869" fmla="*/ 715320 w 5644176"/>
                  <a:gd name="connsiteY869" fmla="*/ 1086682 h 3439339"/>
                  <a:gd name="connsiteX870" fmla="*/ 617078 w 5644176"/>
                  <a:gd name="connsiteY870" fmla="*/ 1105271 h 3439339"/>
                  <a:gd name="connsiteX871" fmla="*/ 522691 w 5644176"/>
                  <a:gd name="connsiteY871" fmla="*/ 1140727 h 3439339"/>
                  <a:gd name="connsiteX872" fmla="*/ 516211 w 5644176"/>
                  <a:gd name="connsiteY872" fmla="*/ 1141596 h 3439339"/>
                  <a:gd name="connsiteX873" fmla="*/ 426449 w 5644176"/>
                  <a:gd name="connsiteY873" fmla="*/ 1132268 h 3439339"/>
                  <a:gd name="connsiteX874" fmla="*/ 424055 w 5644176"/>
                  <a:gd name="connsiteY874" fmla="*/ 1132547 h 3439339"/>
                  <a:gd name="connsiteX875" fmla="*/ 349171 w 5644176"/>
                  <a:gd name="connsiteY875" fmla="*/ 1158020 h 3439339"/>
                  <a:gd name="connsiteX876" fmla="*/ 347875 w 5644176"/>
                  <a:gd name="connsiteY876" fmla="*/ 1158627 h 3439339"/>
                  <a:gd name="connsiteX877" fmla="*/ 296810 w 5644176"/>
                  <a:gd name="connsiteY877" fmla="*/ 1189690 h 3439339"/>
                  <a:gd name="connsiteX878" fmla="*/ 287723 w 5644176"/>
                  <a:gd name="connsiteY878" fmla="*/ 1191788 h 3439339"/>
                  <a:gd name="connsiteX879" fmla="*/ 225847 w 5644176"/>
                  <a:gd name="connsiteY879" fmla="*/ 1185313 h 3439339"/>
                  <a:gd name="connsiteX880" fmla="*/ 221976 w 5644176"/>
                  <a:gd name="connsiteY880" fmla="*/ 1184346 h 3439339"/>
                  <a:gd name="connsiteX881" fmla="*/ 123274 w 5644176"/>
                  <a:gd name="connsiteY881" fmla="*/ 1144776 h 3439339"/>
                  <a:gd name="connsiteX882" fmla="*/ 122011 w 5644176"/>
                  <a:gd name="connsiteY882" fmla="*/ 1144415 h 3439339"/>
                  <a:gd name="connsiteX883" fmla="*/ 20078 w 5644176"/>
                  <a:gd name="connsiteY883" fmla="*/ 1127400 h 3439339"/>
                  <a:gd name="connsiteX884" fmla="*/ 15075 w 5644176"/>
                  <a:gd name="connsiteY884" fmla="*/ 1128941 h 3439339"/>
                  <a:gd name="connsiteX885" fmla="*/ 10843 w 5644176"/>
                  <a:gd name="connsiteY885" fmla="*/ 1139235 h 3439339"/>
                  <a:gd name="connsiteX886" fmla="*/ 8678 w 5644176"/>
                  <a:gd name="connsiteY886" fmla="*/ 1426900 h 3439339"/>
                  <a:gd name="connsiteX887" fmla="*/ 8678 w 5644176"/>
                  <a:gd name="connsiteY887" fmla="*/ 1882026 h 3439339"/>
                  <a:gd name="connsiteX888" fmla="*/ 16765 w 5644176"/>
                  <a:gd name="connsiteY888" fmla="*/ 1894041 h 3439339"/>
                  <a:gd name="connsiteX889" fmla="*/ 67370 w 5644176"/>
                  <a:gd name="connsiteY889" fmla="*/ 1896254 h 3439339"/>
                  <a:gd name="connsiteX890" fmla="*/ 71603 w 5644176"/>
                  <a:gd name="connsiteY890" fmla="*/ 1897090 h 3439339"/>
                  <a:gd name="connsiteX891" fmla="*/ 130345 w 5644176"/>
                  <a:gd name="connsiteY891" fmla="*/ 1918269 h 3439339"/>
                  <a:gd name="connsiteX892" fmla="*/ 135069 w 5644176"/>
                  <a:gd name="connsiteY892" fmla="*/ 1921006 h 3439339"/>
                  <a:gd name="connsiteX893" fmla="*/ 177653 w 5644176"/>
                  <a:gd name="connsiteY893" fmla="*/ 1956495 h 3439339"/>
                  <a:gd name="connsiteX894" fmla="*/ 228144 w 5644176"/>
                  <a:gd name="connsiteY894" fmla="*/ 2004409 h 3439339"/>
                  <a:gd name="connsiteX895" fmla="*/ 236362 w 5644176"/>
                  <a:gd name="connsiteY895" fmla="*/ 2005065 h 3439339"/>
                  <a:gd name="connsiteX896" fmla="*/ 290167 w 5644176"/>
                  <a:gd name="connsiteY896" fmla="*/ 1965052 h 3439339"/>
                  <a:gd name="connsiteX897" fmla="*/ 293267 w 5644176"/>
                  <a:gd name="connsiteY897" fmla="*/ 1963249 h 3439339"/>
                  <a:gd name="connsiteX898" fmla="*/ 348843 w 5644176"/>
                  <a:gd name="connsiteY898" fmla="*/ 1939087 h 3439339"/>
                  <a:gd name="connsiteX899" fmla="*/ 367133 w 5644176"/>
                  <a:gd name="connsiteY899" fmla="*/ 1944627 h 3439339"/>
                  <a:gd name="connsiteX900" fmla="*/ 392559 w 5644176"/>
                  <a:gd name="connsiteY900" fmla="*/ 1978903 h 3439339"/>
                  <a:gd name="connsiteX901" fmla="*/ 394380 w 5644176"/>
                  <a:gd name="connsiteY901" fmla="*/ 1980772 h 3439339"/>
                  <a:gd name="connsiteX902" fmla="*/ 436111 w 5644176"/>
                  <a:gd name="connsiteY902" fmla="*/ 2012851 h 3439339"/>
                  <a:gd name="connsiteX903" fmla="*/ 493623 w 5644176"/>
                  <a:gd name="connsiteY903" fmla="*/ 2049209 h 3439339"/>
                  <a:gd name="connsiteX904" fmla="*/ 498921 w 5644176"/>
                  <a:gd name="connsiteY904" fmla="*/ 2054487 h 3439339"/>
                  <a:gd name="connsiteX905" fmla="*/ 536273 w 5644176"/>
                  <a:gd name="connsiteY905" fmla="*/ 2110647 h 3439339"/>
                  <a:gd name="connsiteX906" fmla="*/ 598427 w 5644176"/>
                  <a:gd name="connsiteY906" fmla="*/ 2202475 h 3439339"/>
                  <a:gd name="connsiteX907" fmla="*/ 601888 w 5644176"/>
                  <a:gd name="connsiteY907" fmla="*/ 2205589 h 3439339"/>
                  <a:gd name="connsiteX908" fmla="*/ 700770 w 5644176"/>
                  <a:gd name="connsiteY908" fmla="*/ 2251963 h 3439339"/>
                  <a:gd name="connsiteX909" fmla="*/ 711564 w 5644176"/>
                  <a:gd name="connsiteY909" fmla="*/ 2271207 h 3439339"/>
                  <a:gd name="connsiteX910" fmla="*/ 711564 w 5644176"/>
                  <a:gd name="connsiteY910" fmla="*/ 2304237 h 3439339"/>
                  <a:gd name="connsiteX911" fmla="*/ 706413 w 5644176"/>
                  <a:gd name="connsiteY911" fmla="*/ 2319105 h 3439339"/>
                  <a:gd name="connsiteX912" fmla="*/ 680216 w 5644176"/>
                  <a:gd name="connsiteY912" fmla="*/ 2349905 h 3439339"/>
                  <a:gd name="connsiteX913" fmla="*/ 677116 w 5644176"/>
                  <a:gd name="connsiteY913" fmla="*/ 2359200 h 3439339"/>
                  <a:gd name="connsiteX914" fmla="*/ 677116 w 5644176"/>
                  <a:gd name="connsiteY914" fmla="*/ 2384607 h 3439339"/>
                  <a:gd name="connsiteX915" fmla="*/ 681610 w 5644176"/>
                  <a:gd name="connsiteY915" fmla="*/ 2395229 h 3439339"/>
                  <a:gd name="connsiteX916" fmla="*/ 748850 w 5644176"/>
                  <a:gd name="connsiteY916" fmla="*/ 2446963 h 3439339"/>
                  <a:gd name="connsiteX917" fmla="*/ 756330 w 5644176"/>
                  <a:gd name="connsiteY917" fmla="*/ 2460158 h 3439339"/>
                  <a:gd name="connsiteX918" fmla="*/ 765089 w 5644176"/>
                  <a:gd name="connsiteY918" fmla="*/ 2511335 h 3439339"/>
                  <a:gd name="connsiteX919" fmla="*/ 770863 w 5644176"/>
                  <a:gd name="connsiteY919" fmla="*/ 2520055 h 3439339"/>
                  <a:gd name="connsiteX920" fmla="*/ 834198 w 5644176"/>
                  <a:gd name="connsiteY920" fmla="*/ 2547578 h 3439339"/>
                  <a:gd name="connsiteX921" fmla="*/ 845156 w 5644176"/>
                  <a:gd name="connsiteY921" fmla="*/ 2570445 h 3439339"/>
                  <a:gd name="connsiteX922" fmla="*/ 840990 w 5644176"/>
                  <a:gd name="connsiteY922" fmla="*/ 2600868 h 3439339"/>
                  <a:gd name="connsiteX923" fmla="*/ 842236 w 5644176"/>
                  <a:gd name="connsiteY923" fmla="*/ 2609753 h 3439339"/>
                  <a:gd name="connsiteX924" fmla="*/ 871484 w 5644176"/>
                  <a:gd name="connsiteY924" fmla="*/ 2672584 h 3439339"/>
                  <a:gd name="connsiteX925" fmla="*/ 876832 w 5644176"/>
                  <a:gd name="connsiteY925" fmla="*/ 2677780 h 3439339"/>
                  <a:gd name="connsiteX926" fmla="*/ 984392 w 5644176"/>
                  <a:gd name="connsiteY926" fmla="*/ 2709187 h 3439339"/>
                  <a:gd name="connsiteX927" fmla="*/ 989657 w 5644176"/>
                  <a:gd name="connsiteY927" fmla="*/ 2711941 h 3439339"/>
                  <a:gd name="connsiteX928" fmla="*/ 1033390 w 5644176"/>
                  <a:gd name="connsiteY928" fmla="*/ 2746512 h 3439339"/>
                  <a:gd name="connsiteX929" fmla="*/ 1156484 w 5644176"/>
                  <a:gd name="connsiteY929" fmla="*/ 2826981 h 3439339"/>
                  <a:gd name="connsiteX930" fmla="*/ 2924484 w 5644176"/>
                  <a:gd name="connsiteY930" fmla="*/ 2826981 h 3439339"/>
                  <a:gd name="connsiteX931" fmla="*/ 2926781 w 5644176"/>
                  <a:gd name="connsiteY931" fmla="*/ 2794836 h 3439339"/>
                  <a:gd name="connsiteX932" fmla="*/ 2954798 w 5644176"/>
                  <a:gd name="connsiteY932" fmla="*/ 2794836 h 3439339"/>
                  <a:gd name="connsiteX933" fmla="*/ 2965510 w 5644176"/>
                  <a:gd name="connsiteY933" fmla="*/ 2836521 h 3439339"/>
                  <a:gd name="connsiteX934" fmla="*/ 2969890 w 5644176"/>
                  <a:gd name="connsiteY934" fmla="*/ 2843340 h 3439339"/>
                  <a:gd name="connsiteX935" fmla="*/ 2983883 w 5644176"/>
                  <a:gd name="connsiteY935" fmla="*/ 2852782 h 3439339"/>
                  <a:gd name="connsiteX936" fmla="*/ 2986622 w 5644176"/>
                  <a:gd name="connsiteY936" fmla="*/ 2853864 h 3439339"/>
                  <a:gd name="connsiteX937" fmla="*/ 3027829 w 5644176"/>
                  <a:gd name="connsiteY937" fmla="*/ 2859142 h 3439339"/>
                  <a:gd name="connsiteX938" fmla="*/ 3091377 w 5644176"/>
                  <a:gd name="connsiteY938" fmla="*/ 2871567 h 3439339"/>
                  <a:gd name="connsiteX939" fmla="*/ 3094329 w 5644176"/>
                  <a:gd name="connsiteY939" fmla="*/ 2872485 h 3439339"/>
                  <a:gd name="connsiteX940" fmla="*/ 3152382 w 5644176"/>
                  <a:gd name="connsiteY940" fmla="*/ 2897335 h 3439339"/>
                  <a:gd name="connsiteX941" fmla="*/ 3155778 w 5644176"/>
                  <a:gd name="connsiteY941" fmla="*/ 2897696 h 3439339"/>
                  <a:gd name="connsiteX942" fmla="*/ 3203251 w 5644176"/>
                  <a:gd name="connsiteY942" fmla="*/ 2887648 h 3439339"/>
                  <a:gd name="connsiteX943" fmla="*/ 3209845 w 5644176"/>
                  <a:gd name="connsiteY943" fmla="*/ 2887828 h 3439339"/>
                  <a:gd name="connsiteX944" fmla="*/ 3284400 w 5644176"/>
                  <a:gd name="connsiteY944" fmla="*/ 2907843 h 3439339"/>
                  <a:gd name="connsiteX945" fmla="*/ 3285843 w 5644176"/>
                  <a:gd name="connsiteY945" fmla="*/ 2908039 h 3439339"/>
                  <a:gd name="connsiteX946" fmla="*/ 3303248 w 5644176"/>
                  <a:gd name="connsiteY946" fmla="*/ 2908039 h 3439339"/>
                  <a:gd name="connsiteX947" fmla="*/ 3305463 w 5644176"/>
                  <a:gd name="connsiteY947" fmla="*/ 2907597 h 3439339"/>
                  <a:gd name="connsiteX948" fmla="*/ 3356806 w 5644176"/>
                  <a:gd name="connsiteY948" fmla="*/ 2886353 h 3439339"/>
                  <a:gd name="connsiteX949" fmla="*/ 3368683 w 5644176"/>
                  <a:gd name="connsiteY949" fmla="*/ 2886763 h 3439339"/>
                  <a:gd name="connsiteX950" fmla="*/ 3424275 w 5644176"/>
                  <a:gd name="connsiteY950" fmla="*/ 2914088 h 3439339"/>
                  <a:gd name="connsiteX951" fmla="*/ 3539249 w 5644176"/>
                  <a:gd name="connsiteY951" fmla="*/ 2974231 h 3439339"/>
                  <a:gd name="connsiteX952" fmla="*/ 3589035 w 5644176"/>
                  <a:gd name="connsiteY952" fmla="*/ 3001638 h 3439339"/>
                  <a:gd name="connsiteX953" fmla="*/ 3595957 w 5644176"/>
                  <a:gd name="connsiteY953" fmla="*/ 3022702 h 3439339"/>
                  <a:gd name="connsiteX954" fmla="*/ 3611147 w 5644176"/>
                  <a:gd name="connsiteY954" fmla="*/ 3031947 h 3439339"/>
                  <a:gd name="connsiteX955" fmla="*/ 3609245 w 5644176"/>
                  <a:gd name="connsiteY955" fmla="*/ 3038897 h 3439339"/>
                  <a:gd name="connsiteX956" fmla="*/ 3618873 w 5644176"/>
                  <a:gd name="connsiteY956" fmla="*/ 3040570 h 3439339"/>
                  <a:gd name="connsiteX957" fmla="*/ 3634113 w 5644176"/>
                  <a:gd name="connsiteY957" fmla="*/ 3029439 h 3439339"/>
                  <a:gd name="connsiteX958" fmla="*/ 3639936 w 5644176"/>
                  <a:gd name="connsiteY958" fmla="*/ 3054224 h 3439339"/>
                  <a:gd name="connsiteX959" fmla="*/ 3649384 w 5644176"/>
                  <a:gd name="connsiteY959" fmla="*/ 3064584 h 3439339"/>
                  <a:gd name="connsiteX960" fmla="*/ 3667724 w 5644176"/>
                  <a:gd name="connsiteY960" fmla="*/ 3064584 h 3439339"/>
                  <a:gd name="connsiteX961" fmla="*/ 3680142 w 5644176"/>
                  <a:gd name="connsiteY961" fmla="*/ 3077812 h 3439339"/>
                  <a:gd name="connsiteX962" fmla="*/ 3673646 w 5644176"/>
                  <a:gd name="connsiteY962" fmla="*/ 3092287 h 3439339"/>
                  <a:gd name="connsiteX963" fmla="*/ 3731321 w 5644176"/>
                  <a:gd name="connsiteY963" fmla="*/ 3126169 h 3439339"/>
                  <a:gd name="connsiteX964" fmla="*/ 3740425 w 5644176"/>
                  <a:gd name="connsiteY964" fmla="*/ 3140151 h 3439339"/>
                  <a:gd name="connsiteX965" fmla="*/ 3752778 w 5644176"/>
                  <a:gd name="connsiteY965" fmla="*/ 3206457 h 3439339"/>
                  <a:gd name="connsiteX966" fmla="*/ 3763391 w 5644176"/>
                  <a:gd name="connsiteY966" fmla="*/ 3272370 h 3439339"/>
                  <a:gd name="connsiteX967" fmla="*/ 3762177 w 5644176"/>
                  <a:gd name="connsiteY967" fmla="*/ 3285041 h 3439339"/>
                  <a:gd name="connsiteX968" fmla="*/ 3746347 w 5644176"/>
                  <a:gd name="connsiteY968" fmla="*/ 3327136 h 3439339"/>
                  <a:gd name="connsiteX969" fmla="*/ 3744264 w 5644176"/>
                  <a:gd name="connsiteY969" fmla="*/ 3331316 h 3439339"/>
                  <a:gd name="connsiteX970" fmla="*/ 3716016 w 5644176"/>
                  <a:gd name="connsiteY970" fmla="*/ 3374935 h 3439339"/>
                  <a:gd name="connsiteX971" fmla="*/ 3715196 w 5644176"/>
                  <a:gd name="connsiteY971" fmla="*/ 3376427 h 3439339"/>
                  <a:gd name="connsiteX972" fmla="*/ 3701909 w 5644176"/>
                  <a:gd name="connsiteY972" fmla="*/ 3404736 h 3439339"/>
                  <a:gd name="connsiteX973" fmla="*/ 3700351 w 5644176"/>
                  <a:gd name="connsiteY973" fmla="*/ 3410605 h 3439339"/>
                  <a:gd name="connsiteX974" fmla="*/ 3705682 w 5644176"/>
                  <a:gd name="connsiteY974" fmla="*/ 3419243 h 3439339"/>
                  <a:gd name="connsiteX975" fmla="*/ 3726679 w 5644176"/>
                  <a:gd name="connsiteY975" fmla="*/ 3430734 h 3439339"/>
                  <a:gd name="connsiteX976" fmla="*/ 4989706 w 5644176"/>
                  <a:gd name="connsiteY976" fmla="*/ 3085238 h 3439339"/>
                  <a:gd name="connsiteX977" fmla="*/ 4983981 w 5644176"/>
                  <a:gd name="connsiteY977" fmla="*/ 3084025 h 3439339"/>
                  <a:gd name="connsiteX978" fmla="*/ 4910459 w 5644176"/>
                  <a:gd name="connsiteY978" fmla="*/ 3052060 h 3439339"/>
                  <a:gd name="connsiteX979" fmla="*/ 4902339 w 5644176"/>
                  <a:gd name="connsiteY979" fmla="*/ 3044536 h 3439339"/>
                  <a:gd name="connsiteX980" fmla="*/ 4895695 w 5644176"/>
                  <a:gd name="connsiteY980" fmla="*/ 3032996 h 3439339"/>
                  <a:gd name="connsiteX981" fmla="*/ 4898221 w 5644176"/>
                  <a:gd name="connsiteY981" fmla="*/ 3005736 h 3439339"/>
                  <a:gd name="connsiteX982" fmla="*/ 4901978 w 5644176"/>
                  <a:gd name="connsiteY982" fmla="*/ 3001606 h 3439339"/>
                  <a:gd name="connsiteX983" fmla="*/ 4914773 w 5644176"/>
                  <a:gd name="connsiteY983" fmla="*/ 2996409 h 3439339"/>
                  <a:gd name="connsiteX984" fmla="*/ 4927076 w 5644176"/>
                  <a:gd name="connsiteY984" fmla="*/ 3004917 h 3439339"/>
                  <a:gd name="connsiteX985" fmla="*/ 4939051 w 5644176"/>
                  <a:gd name="connsiteY985" fmla="*/ 3025325 h 3439339"/>
                  <a:gd name="connsiteX986" fmla="*/ 4944070 w 5644176"/>
                  <a:gd name="connsiteY986" fmla="*/ 3029505 h 3439339"/>
                  <a:gd name="connsiteX987" fmla="*/ 4983964 w 5644176"/>
                  <a:gd name="connsiteY987" fmla="*/ 3039209 h 3439339"/>
                  <a:gd name="connsiteX988" fmla="*/ 4985391 w 5644176"/>
                  <a:gd name="connsiteY988" fmla="*/ 3039356 h 3439339"/>
                  <a:gd name="connsiteX989" fmla="*/ 5054255 w 5644176"/>
                  <a:gd name="connsiteY989" fmla="*/ 3037750 h 3439339"/>
                  <a:gd name="connsiteX990" fmla="*/ 5017362 w 5644176"/>
                  <a:gd name="connsiteY990" fmla="*/ 3076239 h 3439339"/>
                  <a:gd name="connsiteX991" fmla="*/ 5009685 w 5644176"/>
                  <a:gd name="connsiteY991" fmla="*/ 3080779 h 3439339"/>
                  <a:gd name="connsiteX992" fmla="*/ 4993068 w 5644176"/>
                  <a:gd name="connsiteY992" fmla="*/ 3084812 h 3439339"/>
                  <a:gd name="connsiteX993" fmla="*/ 4989722 w 5644176"/>
                  <a:gd name="connsiteY993" fmla="*/ 3085222 h 3439339"/>
                  <a:gd name="connsiteX994" fmla="*/ 4913313 w 5644176"/>
                  <a:gd name="connsiteY994" fmla="*/ 3004966 h 3439339"/>
                  <a:gd name="connsiteX995" fmla="*/ 4908343 w 5644176"/>
                  <a:gd name="connsiteY995" fmla="*/ 3007425 h 3439339"/>
                  <a:gd name="connsiteX996" fmla="*/ 4904570 w 5644176"/>
                  <a:gd name="connsiteY996" fmla="*/ 3011555 h 3439339"/>
                  <a:gd name="connsiteX997" fmla="*/ 4903159 w 5644176"/>
                  <a:gd name="connsiteY997" fmla="*/ 3028734 h 3439339"/>
                  <a:gd name="connsiteX998" fmla="*/ 4909803 w 5644176"/>
                  <a:gd name="connsiteY998" fmla="*/ 3040274 h 3439339"/>
                  <a:gd name="connsiteX999" fmla="*/ 4913887 w 5644176"/>
                  <a:gd name="connsiteY999" fmla="*/ 3044192 h 3439339"/>
                  <a:gd name="connsiteX1000" fmla="*/ 4987425 w 5644176"/>
                  <a:gd name="connsiteY1000" fmla="*/ 3076157 h 3439339"/>
                  <a:gd name="connsiteX1001" fmla="*/ 4991051 w 5644176"/>
                  <a:gd name="connsiteY1001" fmla="*/ 3076484 h 3439339"/>
                  <a:gd name="connsiteX1002" fmla="*/ 5007668 w 5644176"/>
                  <a:gd name="connsiteY1002" fmla="*/ 3072436 h 3439339"/>
                  <a:gd name="connsiteX1003" fmla="*/ 5011162 w 5644176"/>
                  <a:gd name="connsiteY1003" fmla="*/ 3070305 h 3439339"/>
                  <a:gd name="connsiteX1004" fmla="*/ 5033651 w 5644176"/>
                  <a:gd name="connsiteY1004" fmla="*/ 3046848 h 3439339"/>
                  <a:gd name="connsiteX1005" fmla="*/ 4985637 w 5644176"/>
                  <a:gd name="connsiteY1005" fmla="*/ 3047979 h 3439339"/>
                  <a:gd name="connsiteX1006" fmla="*/ 4981979 w 5644176"/>
                  <a:gd name="connsiteY1006" fmla="*/ 3047585 h 3439339"/>
                  <a:gd name="connsiteX1007" fmla="*/ 4942069 w 5644176"/>
                  <a:gd name="connsiteY1007" fmla="*/ 3037865 h 3439339"/>
                  <a:gd name="connsiteX1008" fmla="*/ 4931653 w 5644176"/>
                  <a:gd name="connsiteY1008" fmla="*/ 3029685 h 3439339"/>
                  <a:gd name="connsiteX1009" fmla="*/ 4919678 w 5644176"/>
                  <a:gd name="connsiteY1009" fmla="*/ 3009277 h 3439339"/>
                  <a:gd name="connsiteX1010" fmla="*/ 4913904 w 5644176"/>
                  <a:gd name="connsiteY1010" fmla="*/ 3004982 h 3439339"/>
                  <a:gd name="connsiteX1011" fmla="*/ 4913346 w 5644176"/>
                  <a:gd name="connsiteY1011" fmla="*/ 3004949 h 3439339"/>
                  <a:gd name="connsiteX1012" fmla="*/ 5587345 w 5644176"/>
                  <a:gd name="connsiteY1012" fmla="*/ 3031079 h 3439339"/>
                  <a:gd name="connsiteX1013" fmla="*/ 5582391 w 5644176"/>
                  <a:gd name="connsiteY1013" fmla="*/ 3030177 h 3439339"/>
                  <a:gd name="connsiteX1014" fmla="*/ 5555078 w 5644176"/>
                  <a:gd name="connsiteY1014" fmla="*/ 3020030 h 3439339"/>
                  <a:gd name="connsiteX1015" fmla="*/ 5543645 w 5644176"/>
                  <a:gd name="connsiteY1015" fmla="*/ 2995245 h 3439339"/>
                  <a:gd name="connsiteX1016" fmla="*/ 5553652 w 5644176"/>
                  <a:gd name="connsiteY1016" fmla="*/ 2946594 h 3439339"/>
                  <a:gd name="connsiteX1017" fmla="*/ 5540741 w 5644176"/>
                  <a:gd name="connsiteY1017" fmla="*/ 2938726 h 3439339"/>
                  <a:gd name="connsiteX1018" fmla="*/ 5473322 w 5644176"/>
                  <a:gd name="connsiteY1018" fmla="*/ 3005376 h 3439339"/>
                  <a:gd name="connsiteX1019" fmla="*/ 5461626 w 5644176"/>
                  <a:gd name="connsiteY1019" fmla="*/ 3009949 h 3439339"/>
                  <a:gd name="connsiteX1020" fmla="*/ 5416762 w 5644176"/>
                  <a:gd name="connsiteY1020" fmla="*/ 3006720 h 3439339"/>
                  <a:gd name="connsiteX1021" fmla="*/ 5446485 w 5644176"/>
                  <a:gd name="connsiteY1021" fmla="*/ 2981411 h 3439339"/>
                  <a:gd name="connsiteX1022" fmla="*/ 5450324 w 5644176"/>
                  <a:gd name="connsiteY1022" fmla="*/ 2967707 h 3439339"/>
                  <a:gd name="connsiteX1023" fmla="*/ 5444041 w 5644176"/>
                  <a:gd name="connsiteY1023" fmla="*/ 2959281 h 3439339"/>
                  <a:gd name="connsiteX1024" fmla="*/ 5411956 w 5644176"/>
                  <a:gd name="connsiteY1024" fmla="*/ 2949151 h 3439339"/>
                  <a:gd name="connsiteX1025" fmla="*/ 5409938 w 5644176"/>
                  <a:gd name="connsiteY1025" fmla="*/ 2948905 h 3439339"/>
                  <a:gd name="connsiteX1026" fmla="*/ 5342042 w 5644176"/>
                  <a:gd name="connsiteY1026" fmla="*/ 2952987 h 3439339"/>
                  <a:gd name="connsiteX1027" fmla="*/ 5215569 w 5644176"/>
                  <a:gd name="connsiteY1027" fmla="*/ 2950134 h 3439339"/>
                  <a:gd name="connsiteX1028" fmla="*/ 5204168 w 5644176"/>
                  <a:gd name="connsiteY1028" fmla="*/ 2920678 h 3439339"/>
                  <a:gd name="connsiteX1029" fmla="*/ 5241422 w 5644176"/>
                  <a:gd name="connsiteY1029" fmla="*/ 2892680 h 3439339"/>
                  <a:gd name="connsiteX1030" fmla="*/ 5214257 w 5644176"/>
                  <a:gd name="connsiteY1030" fmla="*/ 2870633 h 3439339"/>
                  <a:gd name="connsiteX1031" fmla="*/ 5271031 w 5644176"/>
                  <a:gd name="connsiteY1031" fmla="*/ 2818834 h 3439339"/>
                  <a:gd name="connsiteX1032" fmla="*/ 5273458 w 5644176"/>
                  <a:gd name="connsiteY1032" fmla="*/ 2815506 h 3439339"/>
                  <a:gd name="connsiteX1033" fmla="*/ 5335415 w 5644176"/>
                  <a:gd name="connsiteY1033" fmla="*/ 2688943 h 3439339"/>
                  <a:gd name="connsiteX1034" fmla="*/ 5338499 w 5644176"/>
                  <a:gd name="connsiteY1034" fmla="*/ 2684337 h 3439339"/>
                  <a:gd name="connsiteX1035" fmla="*/ 5376884 w 5644176"/>
                  <a:gd name="connsiteY1035" fmla="*/ 2641537 h 3439339"/>
                  <a:gd name="connsiteX1036" fmla="*/ 5381510 w 5644176"/>
                  <a:gd name="connsiteY1036" fmla="*/ 2637882 h 3439339"/>
                  <a:gd name="connsiteX1037" fmla="*/ 5431771 w 5644176"/>
                  <a:gd name="connsiteY1037" fmla="*/ 2611113 h 3439339"/>
                  <a:gd name="connsiteX1038" fmla="*/ 5440547 w 5644176"/>
                  <a:gd name="connsiteY1038" fmla="*/ 2609523 h 3439339"/>
                  <a:gd name="connsiteX1039" fmla="*/ 5473732 w 5644176"/>
                  <a:gd name="connsiteY1039" fmla="*/ 2614179 h 3439339"/>
                  <a:gd name="connsiteX1040" fmla="*/ 5456492 w 5644176"/>
                  <a:gd name="connsiteY1040" fmla="*/ 2642143 h 3439339"/>
                  <a:gd name="connsiteX1041" fmla="*/ 5421814 w 5644176"/>
                  <a:gd name="connsiteY1041" fmla="*/ 2694237 h 3439339"/>
                  <a:gd name="connsiteX1042" fmla="*/ 5389876 w 5644176"/>
                  <a:gd name="connsiteY1042" fmla="*/ 2750397 h 3439339"/>
                  <a:gd name="connsiteX1043" fmla="*/ 5411430 w 5644176"/>
                  <a:gd name="connsiteY1043" fmla="*/ 2735824 h 3439339"/>
                  <a:gd name="connsiteX1044" fmla="*/ 5424833 w 5644176"/>
                  <a:gd name="connsiteY1044" fmla="*/ 2734185 h 3439339"/>
                  <a:gd name="connsiteX1045" fmla="*/ 5468991 w 5644176"/>
                  <a:gd name="connsiteY1045" fmla="*/ 2751151 h 3439339"/>
                  <a:gd name="connsiteX1046" fmla="*/ 5446010 w 5644176"/>
                  <a:gd name="connsiteY1046" fmla="*/ 2780526 h 3439339"/>
                  <a:gd name="connsiteX1047" fmla="*/ 5492974 w 5644176"/>
                  <a:gd name="connsiteY1047" fmla="*/ 2798803 h 3439339"/>
                  <a:gd name="connsiteX1048" fmla="*/ 5498617 w 5644176"/>
                  <a:gd name="connsiteY1048" fmla="*/ 2797983 h 3439339"/>
                  <a:gd name="connsiteX1049" fmla="*/ 5516907 w 5644176"/>
                  <a:gd name="connsiteY1049" fmla="*/ 2785000 h 3439339"/>
                  <a:gd name="connsiteX1050" fmla="*/ 5530670 w 5644176"/>
                  <a:gd name="connsiteY1050" fmla="*/ 2783181 h 3439339"/>
                  <a:gd name="connsiteX1051" fmla="*/ 5576780 w 5644176"/>
                  <a:gd name="connsiteY1051" fmla="*/ 2801212 h 3439339"/>
                  <a:gd name="connsiteX1052" fmla="*/ 5587410 w 5644176"/>
                  <a:gd name="connsiteY1052" fmla="*/ 2828128 h 3439339"/>
                  <a:gd name="connsiteX1053" fmla="*/ 5583096 w 5644176"/>
                  <a:gd name="connsiteY1053" fmla="*/ 2842225 h 3439339"/>
                  <a:gd name="connsiteX1054" fmla="*/ 5586131 w 5644176"/>
                  <a:gd name="connsiteY1054" fmla="*/ 2856962 h 3439339"/>
                  <a:gd name="connsiteX1055" fmla="*/ 5592430 w 5644176"/>
                  <a:gd name="connsiteY1055" fmla="*/ 2858749 h 3439339"/>
                  <a:gd name="connsiteX1056" fmla="*/ 5600238 w 5644176"/>
                  <a:gd name="connsiteY1056" fmla="*/ 2856241 h 3439339"/>
                  <a:gd name="connsiteX1057" fmla="*/ 5611950 w 5644176"/>
                  <a:gd name="connsiteY1057" fmla="*/ 2857601 h 3439339"/>
                  <a:gd name="connsiteX1058" fmla="*/ 5620989 w 5644176"/>
                  <a:gd name="connsiteY1058" fmla="*/ 2871124 h 3439339"/>
                  <a:gd name="connsiteX1059" fmla="*/ 5626698 w 5644176"/>
                  <a:gd name="connsiteY1059" fmla="*/ 2898893 h 3439339"/>
                  <a:gd name="connsiteX1060" fmla="*/ 5627304 w 5644176"/>
                  <a:gd name="connsiteY1060" fmla="*/ 2901073 h 3439339"/>
                  <a:gd name="connsiteX1061" fmla="*/ 5642708 w 5644176"/>
                  <a:gd name="connsiteY1061" fmla="*/ 2943217 h 3439339"/>
                  <a:gd name="connsiteX1062" fmla="*/ 5642839 w 5644176"/>
                  <a:gd name="connsiteY1062" fmla="*/ 2959789 h 3439339"/>
                  <a:gd name="connsiteX1063" fmla="*/ 5623039 w 5644176"/>
                  <a:gd name="connsiteY1063" fmla="*/ 3016703 h 3439339"/>
                  <a:gd name="connsiteX1064" fmla="*/ 5608785 w 5644176"/>
                  <a:gd name="connsiteY1064" fmla="*/ 3029161 h 3439339"/>
                  <a:gd name="connsiteX1065" fmla="*/ 5588673 w 5644176"/>
                  <a:gd name="connsiteY1065" fmla="*/ 3031046 h 3439339"/>
                  <a:gd name="connsiteX1066" fmla="*/ 5587328 w 5644176"/>
                  <a:gd name="connsiteY1066" fmla="*/ 3031111 h 3439339"/>
                  <a:gd name="connsiteX1067" fmla="*/ 5539478 w 5644176"/>
                  <a:gd name="connsiteY1067" fmla="*/ 2927907 h 3439339"/>
                  <a:gd name="connsiteX1068" fmla="*/ 5563313 w 5644176"/>
                  <a:gd name="connsiteY1068" fmla="*/ 2942397 h 3439339"/>
                  <a:gd name="connsiteX1069" fmla="*/ 5552093 w 5644176"/>
                  <a:gd name="connsiteY1069" fmla="*/ 2996967 h 3439339"/>
                  <a:gd name="connsiteX1070" fmla="*/ 5558097 w 5644176"/>
                  <a:gd name="connsiteY1070" fmla="*/ 3011965 h 3439339"/>
                  <a:gd name="connsiteX1071" fmla="*/ 5585409 w 5644176"/>
                  <a:gd name="connsiteY1071" fmla="*/ 3022112 h 3439339"/>
                  <a:gd name="connsiteX1072" fmla="*/ 5587886 w 5644176"/>
                  <a:gd name="connsiteY1072" fmla="*/ 3022456 h 3439339"/>
                  <a:gd name="connsiteX1073" fmla="*/ 5608014 w 5644176"/>
                  <a:gd name="connsiteY1073" fmla="*/ 3020571 h 3439339"/>
                  <a:gd name="connsiteX1074" fmla="*/ 5614953 w 5644176"/>
                  <a:gd name="connsiteY1074" fmla="*/ 3013850 h 3439339"/>
                  <a:gd name="connsiteX1075" fmla="*/ 5634752 w 5644176"/>
                  <a:gd name="connsiteY1075" fmla="*/ 2956937 h 3439339"/>
                  <a:gd name="connsiteX1076" fmla="*/ 5634670 w 5644176"/>
                  <a:gd name="connsiteY1076" fmla="*/ 2946151 h 3439339"/>
                  <a:gd name="connsiteX1077" fmla="*/ 5619267 w 5644176"/>
                  <a:gd name="connsiteY1077" fmla="*/ 2903991 h 3439339"/>
                  <a:gd name="connsiteX1078" fmla="*/ 5618315 w 5644176"/>
                  <a:gd name="connsiteY1078" fmla="*/ 2900614 h 3439339"/>
                  <a:gd name="connsiteX1079" fmla="*/ 5612607 w 5644176"/>
                  <a:gd name="connsiteY1079" fmla="*/ 2872829 h 3439339"/>
                  <a:gd name="connsiteX1080" fmla="*/ 5607636 w 5644176"/>
                  <a:gd name="connsiteY1080" fmla="*/ 2864977 h 3439339"/>
                  <a:gd name="connsiteX1081" fmla="*/ 5602912 w 5644176"/>
                  <a:gd name="connsiteY1081" fmla="*/ 2864404 h 3439339"/>
                  <a:gd name="connsiteX1082" fmla="*/ 5595104 w 5644176"/>
                  <a:gd name="connsiteY1082" fmla="*/ 2866912 h 3439339"/>
                  <a:gd name="connsiteX1083" fmla="*/ 5580127 w 5644176"/>
                  <a:gd name="connsiteY1083" fmla="*/ 2863060 h 3439339"/>
                  <a:gd name="connsiteX1084" fmla="*/ 5574911 w 5644176"/>
                  <a:gd name="connsiteY1084" fmla="*/ 2839684 h 3439339"/>
                  <a:gd name="connsiteX1085" fmla="*/ 5579225 w 5644176"/>
                  <a:gd name="connsiteY1085" fmla="*/ 2825587 h 3439339"/>
                  <a:gd name="connsiteX1086" fmla="*/ 5573697 w 5644176"/>
                  <a:gd name="connsiteY1086" fmla="*/ 2809212 h 3439339"/>
                  <a:gd name="connsiteX1087" fmla="*/ 5527586 w 5644176"/>
                  <a:gd name="connsiteY1087" fmla="*/ 2791180 h 3439339"/>
                  <a:gd name="connsiteX1088" fmla="*/ 5521943 w 5644176"/>
                  <a:gd name="connsiteY1088" fmla="*/ 2791984 h 3439339"/>
                  <a:gd name="connsiteX1089" fmla="*/ 5503669 w 5644176"/>
                  <a:gd name="connsiteY1089" fmla="*/ 2804966 h 3439339"/>
                  <a:gd name="connsiteX1090" fmla="*/ 5489906 w 5644176"/>
                  <a:gd name="connsiteY1090" fmla="*/ 2806786 h 3439339"/>
                  <a:gd name="connsiteX1091" fmla="*/ 5432148 w 5644176"/>
                  <a:gd name="connsiteY1091" fmla="*/ 2784296 h 3439339"/>
                  <a:gd name="connsiteX1092" fmla="*/ 5455097 w 5644176"/>
                  <a:gd name="connsiteY1092" fmla="*/ 2754970 h 3439339"/>
                  <a:gd name="connsiteX1093" fmla="*/ 5421797 w 5644176"/>
                  <a:gd name="connsiteY1093" fmla="*/ 2742168 h 3439339"/>
                  <a:gd name="connsiteX1094" fmla="*/ 5416319 w 5644176"/>
                  <a:gd name="connsiteY1094" fmla="*/ 2742906 h 3439339"/>
                  <a:gd name="connsiteX1095" fmla="*/ 5364253 w 5644176"/>
                  <a:gd name="connsiteY1095" fmla="*/ 2778100 h 3439339"/>
                  <a:gd name="connsiteX1096" fmla="*/ 5415170 w 5644176"/>
                  <a:gd name="connsiteY1096" fmla="*/ 2688681 h 3439339"/>
                  <a:gd name="connsiteX1097" fmla="*/ 5449307 w 5644176"/>
                  <a:gd name="connsiteY1097" fmla="*/ 2637455 h 3439339"/>
                  <a:gd name="connsiteX1098" fmla="*/ 5459543 w 5644176"/>
                  <a:gd name="connsiteY1098" fmla="*/ 2620817 h 3439339"/>
                  <a:gd name="connsiteX1099" fmla="*/ 5439399 w 5644176"/>
                  <a:gd name="connsiteY1099" fmla="*/ 2617998 h 3439339"/>
                  <a:gd name="connsiteX1100" fmla="*/ 5435856 w 5644176"/>
                  <a:gd name="connsiteY1100" fmla="*/ 2618654 h 3439339"/>
                  <a:gd name="connsiteX1101" fmla="*/ 5385594 w 5644176"/>
                  <a:gd name="connsiteY1101" fmla="*/ 2645422 h 3439339"/>
                  <a:gd name="connsiteX1102" fmla="*/ 5383331 w 5644176"/>
                  <a:gd name="connsiteY1102" fmla="*/ 2647225 h 3439339"/>
                  <a:gd name="connsiteX1103" fmla="*/ 5344946 w 5644176"/>
                  <a:gd name="connsiteY1103" fmla="*/ 2690041 h 3439339"/>
                  <a:gd name="connsiteX1104" fmla="*/ 5343191 w 5644176"/>
                  <a:gd name="connsiteY1104" fmla="*/ 2692697 h 3439339"/>
                  <a:gd name="connsiteX1105" fmla="*/ 5281217 w 5644176"/>
                  <a:gd name="connsiteY1105" fmla="*/ 2819260 h 3439339"/>
                  <a:gd name="connsiteX1106" fmla="*/ 5276870 w 5644176"/>
                  <a:gd name="connsiteY1106" fmla="*/ 2825145 h 3439339"/>
                  <a:gd name="connsiteX1107" fmla="*/ 5227462 w 5644176"/>
                  <a:gd name="connsiteY1107" fmla="*/ 2870223 h 3439339"/>
                  <a:gd name="connsiteX1108" fmla="*/ 5255430 w 5644176"/>
                  <a:gd name="connsiteY1108" fmla="*/ 2892893 h 3439339"/>
                  <a:gd name="connsiteX1109" fmla="*/ 5214568 w 5644176"/>
                  <a:gd name="connsiteY1109" fmla="*/ 2923596 h 3439339"/>
                  <a:gd name="connsiteX1110" fmla="*/ 5221556 w 5644176"/>
                  <a:gd name="connsiteY1110" fmla="*/ 2941643 h 3439339"/>
                  <a:gd name="connsiteX1111" fmla="*/ 5342305 w 5644176"/>
                  <a:gd name="connsiteY1111" fmla="*/ 2944364 h 3439339"/>
                  <a:gd name="connsiteX1112" fmla="*/ 5409446 w 5644176"/>
                  <a:gd name="connsiteY1112" fmla="*/ 2940299 h 3439339"/>
                  <a:gd name="connsiteX1113" fmla="*/ 5414580 w 5644176"/>
                  <a:gd name="connsiteY1113" fmla="*/ 2940938 h 3439339"/>
                  <a:gd name="connsiteX1114" fmla="*/ 5446666 w 5644176"/>
                  <a:gd name="connsiteY1114" fmla="*/ 2951069 h 3439339"/>
                  <a:gd name="connsiteX1115" fmla="*/ 5458805 w 5644176"/>
                  <a:gd name="connsiteY1115" fmla="*/ 2965985 h 3439339"/>
                  <a:gd name="connsiteX1116" fmla="*/ 5452112 w 5644176"/>
                  <a:gd name="connsiteY1116" fmla="*/ 2987951 h 3439339"/>
                  <a:gd name="connsiteX1117" fmla="*/ 5438382 w 5644176"/>
                  <a:gd name="connsiteY1117" fmla="*/ 2999639 h 3439339"/>
                  <a:gd name="connsiteX1118" fmla="*/ 5462299 w 5644176"/>
                  <a:gd name="connsiteY1118" fmla="*/ 3001343 h 3439339"/>
                  <a:gd name="connsiteX1119" fmla="*/ 5467318 w 5644176"/>
                  <a:gd name="connsiteY1119" fmla="*/ 2999245 h 3439339"/>
                  <a:gd name="connsiteX1120" fmla="*/ 5539512 w 5644176"/>
                  <a:gd name="connsiteY1120" fmla="*/ 2927874 h 3439339"/>
                  <a:gd name="connsiteX1121" fmla="*/ 1088523 w 5644176"/>
                  <a:gd name="connsiteY1121" fmla="*/ 2886713 h 3439339"/>
                  <a:gd name="connsiteX1122" fmla="*/ 1083733 w 5644176"/>
                  <a:gd name="connsiteY1122" fmla="*/ 2885877 h 3439339"/>
                  <a:gd name="connsiteX1123" fmla="*/ 985277 w 5644176"/>
                  <a:gd name="connsiteY1123" fmla="*/ 2850716 h 3439339"/>
                  <a:gd name="connsiteX1124" fmla="*/ 976632 w 5644176"/>
                  <a:gd name="connsiteY1124" fmla="*/ 2843488 h 3439339"/>
                  <a:gd name="connsiteX1125" fmla="*/ 962886 w 5644176"/>
                  <a:gd name="connsiteY1125" fmla="*/ 2821555 h 3439339"/>
                  <a:gd name="connsiteX1126" fmla="*/ 959409 w 5644176"/>
                  <a:gd name="connsiteY1126" fmla="*/ 2818178 h 3439339"/>
                  <a:gd name="connsiteX1127" fmla="*/ 908754 w 5644176"/>
                  <a:gd name="connsiteY1127" fmla="*/ 2792295 h 3439339"/>
                  <a:gd name="connsiteX1128" fmla="*/ 901011 w 5644176"/>
                  <a:gd name="connsiteY1128" fmla="*/ 2784279 h 3439339"/>
                  <a:gd name="connsiteX1129" fmla="*/ 894679 w 5644176"/>
                  <a:gd name="connsiteY1129" fmla="*/ 2771953 h 3439339"/>
                  <a:gd name="connsiteX1130" fmla="*/ 889266 w 5644176"/>
                  <a:gd name="connsiteY1130" fmla="*/ 2767150 h 3439339"/>
                  <a:gd name="connsiteX1131" fmla="*/ 835150 w 5644176"/>
                  <a:gd name="connsiteY1131" fmla="*/ 2754216 h 3439339"/>
                  <a:gd name="connsiteX1132" fmla="*/ 824504 w 5644176"/>
                  <a:gd name="connsiteY1132" fmla="*/ 2745709 h 3439339"/>
                  <a:gd name="connsiteX1133" fmla="*/ 801375 w 5644176"/>
                  <a:gd name="connsiteY1133" fmla="*/ 2704778 h 3439339"/>
                  <a:gd name="connsiteX1134" fmla="*/ 807362 w 5644176"/>
                  <a:gd name="connsiteY1134" fmla="*/ 2679272 h 3439339"/>
                  <a:gd name="connsiteX1135" fmla="*/ 880556 w 5644176"/>
                  <a:gd name="connsiteY1135" fmla="*/ 2698565 h 3439339"/>
                  <a:gd name="connsiteX1136" fmla="*/ 918990 w 5644176"/>
                  <a:gd name="connsiteY1136" fmla="*/ 2710941 h 3439339"/>
                  <a:gd name="connsiteX1137" fmla="*/ 974074 w 5644176"/>
                  <a:gd name="connsiteY1137" fmla="*/ 2718760 h 3439339"/>
                  <a:gd name="connsiteX1138" fmla="*/ 984949 w 5644176"/>
                  <a:gd name="connsiteY1138" fmla="*/ 2725776 h 3439339"/>
                  <a:gd name="connsiteX1139" fmla="*/ 1002075 w 5644176"/>
                  <a:gd name="connsiteY1139" fmla="*/ 2750085 h 3439339"/>
                  <a:gd name="connsiteX1140" fmla="*/ 1032635 w 5644176"/>
                  <a:gd name="connsiteY1140" fmla="*/ 2787328 h 3439339"/>
                  <a:gd name="connsiteX1141" fmla="*/ 1035210 w 5644176"/>
                  <a:gd name="connsiteY1141" fmla="*/ 2789492 h 3439339"/>
                  <a:gd name="connsiteX1142" fmla="*/ 1093903 w 5644176"/>
                  <a:gd name="connsiteY1142" fmla="*/ 2820096 h 3439339"/>
                  <a:gd name="connsiteX1143" fmla="*/ 1101269 w 5644176"/>
                  <a:gd name="connsiteY1143" fmla="*/ 2827538 h 3439339"/>
                  <a:gd name="connsiteX1144" fmla="*/ 1113916 w 5644176"/>
                  <a:gd name="connsiteY1144" fmla="*/ 2850618 h 3439339"/>
                  <a:gd name="connsiteX1145" fmla="*/ 1115146 w 5644176"/>
                  <a:gd name="connsiteY1145" fmla="*/ 2870993 h 3439339"/>
                  <a:gd name="connsiteX1146" fmla="*/ 1104533 w 5644176"/>
                  <a:gd name="connsiteY1146" fmla="*/ 2881976 h 3439339"/>
                  <a:gd name="connsiteX1147" fmla="*/ 1093198 w 5644176"/>
                  <a:gd name="connsiteY1147" fmla="*/ 2885910 h 3439339"/>
                  <a:gd name="connsiteX1148" fmla="*/ 1088506 w 5644176"/>
                  <a:gd name="connsiteY1148" fmla="*/ 2886713 h 3439339"/>
                  <a:gd name="connsiteX1149" fmla="*/ 810528 w 5644176"/>
                  <a:gd name="connsiteY1149" fmla="*/ 2703483 h 3439339"/>
                  <a:gd name="connsiteX1150" fmla="*/ 832017 w 5644176"/>
                  <a:gd name="connsiteY1150" fmla="*/ 2741496 h 3439339"/>
                  <a:gd name="connsiteX1151" fmla="*/ 837184 w 5644176"/>
                  <a:gd name="connsiteY1151" fmla="*/ 2745856 h 3439339"/>
                  <a:gd name="connsiteX1152" fmla="*/ 891300 w 5644176"/>
                  <a:gd name="connsiteY1152" fmla="*/ 2758790 h 3439339"/>
                  <a:gd name="connsiteX1153" fmla="*/ 902356 w 5644176"/>
                  <a:gd name="connsiteY1153" fmla="*/ 2768035 h 3439339"/>
                  <a:gd name="connsiteX1154" fmla="*/ 908688 w 5644176"/>
                  <a:gd name="connsiteY1154" fmla="*/ 2780362 h 3439339"/>
                  <a:gd name="connsiteX1155" fmla="*/ 912691 w 5644176"/>
                  <a:gd name="connsiteY1155" fmla="*/ 2784640 h 3439339"/>
                  <a:gd name="connsiteX1156" fmla="*/ 963345 w 5644176"/>
                  <a:gd name="connsiteY1156" fmla="*/ 2810523 h 3439339"/>
                  <a:gd name="connsiteX1157" fmla="*/ 970202 w 5644176"/>
                  <a:gd name="connsiteY1157" fmla="*/ 2816981 h 3439339"/>
                  <a:gd name="connsiteX1158" fmla="*/ 983949 w 5644176"/>
                  <a:gd name="connsiteY1158" fmla="*/ 2838931 h 3439339"/>
                  <a:gd name="connsiteX1159" fmla="*/ 988197 w 5644176"/>
                  <a:gd name="connsiteY1159" fmla="*/ 2842619 h 3439339"/>
                  <a:gd name="connsiteX1160" fmla="*/ 1086636 w 5644176"/>
                  <a:gd name="connsiteY1160" fmla="*/ 2877780 h 3439339"/>
                  <a:gd name="connsiteX1161" fmla="*/ 1090409 w 5644176"/>
                  <a:gd name="connsiteY1161" fmla="*/ 2877780 h 3439339"/>
                  <a:gd name="connsiteX1162" fmla="*/ 1101744 w 5644176"/>
                  <a:gd name="connsiteY1162" fmla="*/ 2873846 h 3439339"/>
                  <a:gd name="connsiteX1163" fmla="*/ 1107141 w 5644176"/>
                  <a:gd name="connsiteY1163" fmla="*/ 2867912 h 3439339"/>
                  <a:gd name="connsiteX1164" fmla="*/ 1106387 w 5644176"/>
                  <a:gd name="connsiteY1164" fmla="*/ 2854765 h 3439339"/>
                  <a:gd name="connsiteX1165" fmla="*/ 1093739 w 5644176"/>
                  <a:gd name="connsiteY1165" fmla="*/ 2831685 h 3439339"/>
                  <a:gd name="connsiteX1166" fmla="*/ 1089934 w 5644176"/>
                  <a:gd name="connsiteY1166" fmla="*/ 2827718 h 3439339"/>
                  <a:gd name="connsiteX1167" fmla="*/ 1031257 w 5644176"/>
                  <a:gd name="connsiteY1167" fmla="*/ 2797131 h 3439339"/>
                  <a:gd name="connsiteX1168" fmla="*/ 1026008 w 5644176"/>
                  <a:gd name="connsiteY1168" fmla="*/ 2792803 h 3439339"/>
                  <a:gd name="connsiteX1169" fmla="*/ 995923 w 5644176"/>
                  <a:gd name="connsiteY1169" fmla="*/ 2756200 h 3439339"/>
                  <a:gd name="connsiteX1170" fmla="*/ 995038 w 5644176"/>
                  <a:gd name="connsiteY1170" fmla="*/ 2755036 h 3439339"/>
                  <a:gd name="connsiteX1171" fmla="*/ 977912 w 5644176"/>
                  <a:gd name="connsiteY1171" fmla="*/ 2730726 h 3439339"/>
                  <a:gd name="connsiteX1172" fmla="*/ 972876 w 5644176"/>
                  <a:gd name="connsiteY1172" fmla="*/ 2727267 h 3439339"/>
                  <a:gd name="connsiteX1173" fmla="*/ 918744 w 5644176"/>
                  <a:gd name="connsiteY1173" fmla="*/ 2719662 h 3439339"/>
                  <a:gd name="connsiteX1174" fmla="*/ 916365 w 5644176"/>
                  <a:gd name="connsiteY1174" fmla="*/ 2719121 h 3439339"/>
                  <a:gd name="connsiteX1175" fmla="*/ 878128 w 5644176"/>
                  <a:gd name="connsiteY1175" fmla="*/ 2706794 h 3439339"/>
                  <a:gd name="connsiteX1176" fmla="*/ 813710 w 5644176"/>
                  <a:gd name="connsiteY1176" fmla="*/ 2689828 h 3439339"/>
                  <a:gd name="connsiteX1177" fmla="*/ 810511 w 5644176"/>
                  <a:gd name="connsiteY1177" fmla="*/ 2703466 h 3439339"/>
                  <a:gd name="connsiteX1178" fmla="*/ 5026909 w 5644176"/>
                  <a:gd name="connsiteY1178" fmla="*/ 2828554 h 3439339"/>
                  <a:gd name="connsiteX1179" fmla="*/ 5022562 w 5644176"/>
                  <a:gd name="connsiteY1179" fmla="*/ 2827882 h 3439339"/>
                  <a:gd name="connsiteX1180" fmla="*/ 4942955 w 5644176"/>
                  <a:gd name="connsiteY1180" fmla="*/ 2802311 h 3439339"/>
                  <a:gd name="connsiteX1181" fmla="*/ 4939231 w 5644176"/>
                  <a:gd name="connsiteY1181" fmla="*/ 2800524 h 3439339"/>
                  <a:gd name="connsiteX1182" fmla="*/ 4873124 w 5644176"/>
                  <a:gd name="connsiteY1182" fmla="*/ 2757216 h 3439339"/>
                  <a:gd name="connsiteX1183" fmla="*/ 4902273 w 5644176"/>
                  <a:gd name="connsiteY1183" fmla="*/ 2748348 h 3439339"/>
                  <a:gd name="connsiteX1184" fmla="*/ 4909803 w 5644176"/>
                  <a:gd name="connsiteY1184" fmla="*/ 2748135 h 3439339"/>
                  <a:gd name="connsiteX1185" fmla="*/ 4990854 w 5644176"/>
                  <a:gd name="connsiteY1185" fmla="*/ 2768133 h 3439339"/>
                  <a:gd name="connsiteX1186" fmla="*/ 4994413 w 5644176"/>
                  <a:gd name="connsiteY1186" fmla="*/ 2769526 h 3439339"/>
                  <a:gd name="connsiteX1187" fmla="*/ 5059372 w 5644176"/>
                  <a:gd name="connsiteY1187" fmla="*/ 2804802 h 3439339"/>
                  <a:gd name="connsiteX1188" fmla="*/ 5062702 w 5644176"/>
                  <a:gd name="connsiteY1188" fmla="*/ 2827013 h 3439339"/>
                  <a:gd name="connsiteX1189" fmla="*/ 5027516 w 5644176"/>
                  <a:gd name="connsiteY1189" fmla="*/ 2828538 h 3439339"/>
                  <a:gd name="connsiteX1190" fmla="*/ 5026909 w 5644176"/>
                  <a:gd name="connsiteY1190" fmla="*/ 2828538 h 3439339"/>
                  <a:gd name="connsiteX1191" fmla="*/ 4893202 w 5644176"/>
                  <a:gd name="connsiteY1191" fmla="*/ 2760085 h 3439339"/>
                  <a:gd name="connsiteX1192" fmla="*/ 4943971 w 5644176"/>
                  <a:gd name="connsiteY1192" fmla="*/ 2793344 h 3439339"/>
                  <a:gd name="connsiteX1193" fmla="*/ 4945579 w 5644176"/>
                  <a:gd name="connsiteY1193" fmla="*/ 2794131 h 3439339"/>
                  <a:gd name="connsiteX1194" fmla="*/ 5025187 w 5644176"/>
                  <a:gd name="connsiteY1194" fmla="*/ 2819703 h 3439339"/>
                  <a:gd name="connsiteX1195" fmla="*/ 5027139 w 5644176"/>
                  <a:gd name="connsiteY1195" fmla="*/ 2819965 h 3439339"/>
                  <a:gd name="connsiteX1196" fmla="*/ 5052762 w 5644176"/>
                  <a:gd name="connsiteY1196" fmla="*/ 2818850 h 3439339"/>
                  <a:gd name="connsiteX1197" fmla="*/ 5051482 w 5644176"/>
                  <a:gd name="connsiteY1197" fmla="*/ 2810326 h 3439339"/>
                  <a:gd name="connsiteX1198" fmla="*/ 4990279 w 5644176"/>
                  <a:gd name="connsiteY1198" fmla="*/ 2777083 h 3439339"/>
                  <a:gd name="connsiteX1199" fmla="*/ 4988787 w 5644176"/>
                  <a:gd name="connsiteY1199" fmla="*/ 2776510 h 3439339"/>
                  <a:gd name="connsiteX1200" fmla="*/ 4907719 w 5644176"/>
                  <a:gd name="connsiteY1200" fmla="*/ 2756511 h 3439339"/>
                  <a:gd name="connsiteX1201" fmla="*/ 4904767 w 5644176"/>
                  <a:gd name="connsiteY1201" fmla="*/ 2756593 h 3439339"/>
                  <a:gd name="connsiteX1202" fmla="*/ 4893202 w 5644176"/>
                  <a:gd name="connsiteY1202" fmla="*/ 2760117 h 3439339"/>
                  <a:gd name="connsiteX1203" fmla="*/ 640470 w 5644176"/>
                  <a:gd name="connsiteY1203" fmla="*/ 2572887 h 3439339"/>
                  <a:gd name="connsiteX1204" fmla="*/ 610303 w 5644176"/>
                  <a:gd name="connsiteY1204" fmla="*/ 2572887 h 3439339"/>
                  <a:gd name="connsiteX1205" fmla="*/ 599756 w 5644176"/>
                  <a:gd name="connsiteY1205" fmla="*/ 2568428 h 3439339"/>
                  <a:gd name="connsiteX1206" fmla="*/ 565406 w 5644176"/>
                  <a:gd name="connsiteY1206" fmla="*/ 2535234 h 3439339"/>
                  <a:gd name="connsiteX1207" fmla="*/ 562355 w 5644176"/>
                  <a:gd name="connsiteY1207" fmla="*/ 2531415 h 3439339"/>
                  <a:gd name="connsiteX1208" fmla="*/ 541735 w 5644176"/>
                  <a:gd name="connsiteY1208" fmla="*/ 2497516 h 3439339"/>
                  <a:gd name="connsiteX1209" fmla="*/ 539521 w 5644176"/>
                  <a:gd name="connsiteY1209" fmla="*/ 2494926 h 3439339"/>
                  <a:gd name="connsiteX1210" fmla="*/ 512569 w 5644176"/>
                  <a:gd name="connsiteY1210" fmla="*/ 2472666 h 3439339"/>
                  <a:gd name="connsiteX1211" fmla="*/ 506303 w 5644176"/>
                  <a:gd name="connsiteY1211" fmla="*/ 2463060 h 3439339"/>
                  <a:gd name="connsiteX1212" fmla="*/ 497560 w 5644176"/>
                  <a:gd name="connsiteY1212" fmla="*/ 2435374 h 3439339"/>
                  <a:gd name="connsiteX1213" fmla="*/ 496510 w 5644176"/>
                  <a:gd name="connsiteY1213" fmla="*/ 2425719 h 3439339"/>
                  <a:gd name="connsiteX1214" fmla="*/ 498938 w 5644176"/>
                  <a:gd name="connsiteY1214" fmla="*/ 2397672 h 3439339"/>
                  <a:gd name="connsiteX1215" fmla="*/ 531860 w 5644176"/>
                  <a:gd name="connsiteY1215" fmla="*/ 2409999 h 3439339"/>
                  <a:gd name="connsiteX1216" fmla="*/ 534452 w 5644176"/>
                  <a:gd name="connsiteY1216" fmla="*/ 2410327 h 3439339"/>
                  <a:gd name="connsiteX1217" fmla="*/ 534452 w 5644176"/>
                  <a:gd name="connsiteY1217" fmla="*/ 2410327 h 3439339"/>
                  <a:gd name="connsiteX1218" fmla="*/ 576429 w 5644176"/>
                  <a:gd name="connsiteY1218" fmla="*/ 2405606 h 3439339"/>
                  <a:gd name="connsiteX1219" fmla="*/ 589257 w 5644176"/>
                  <a:gd name="connsiteY1219" fmla="*/ 2410704 h 3439339"/>
                  <a:gd name="connsiteX1220" fmla="*/ 594457 w 5644176"/>
                  <a:gd name="connsiteY1220" fmla="*/ 2430997 h 3439339"/>
                  <a:gd name="connsiteX1221" fmla="*/ 582285 w 5644176"/>
                  <a:gd name="connsiteY1221" fmla="*/ 2493008 h 3439339"/>
                  <a:gd name="connsiteX1222" fmla="*/ 584976 w 5644176"/>
                  <a:gd name="connsiteY1222" fmla="*/ 2505368 h 3439339"/>
                  <a:gd name="connsiteX1223" fmla="*/ 640453 w 5644176"/>
                  <a:gd name="connsiteY1223" fmla="*/ 2572887 h 3439339"/>
                  <a:gd name="connsiteX1224" fmla="*/ 506533 w 5644176"/>
                  <a:gd name="connsiteY1224" fmla="*/ 2409704 h 3439339"/>
                  <a:gd name="connsiteX1225" fmla="*/ 505073 w 5644176"/>
                  <a:gd name="connsiteY1225" fmla="*/ 2426473 h 3439339"/>
                  <a:gd name="connsiteX1226" fmla="*/ 505745 w 5644176"/>
                  <a:gd name="connsiteY1226" fmla="*/ 2432800 h 3439339"/>
                  <a:gd name="connsiteX1227" fmla="*/ 514489 w 5644176"/>
                  <a:gd name="connsiteY1227" fmla="*/ 2460486 h 3439339"/>
                  <a:gd name="connsiteX1228" fmla="*/ 518032 w 5644176"/>
                  <a:gd name="connsiteY1228" fmla="*/ 2466043 h 3439339"/>
                  <a:gd name="connsiteX1229" fmla="*/ 545016 w 5644176"/>
                  <a:gd name="connsiteY1229" fmla="*/ 2488320 h 3439339"/>
                  <a:gd name="connsiteX1230" fmla="*/ 549068 w 5644176"/>
                  <a:gd name="connsiteY1230" fmla="*/ 2493057 h 3439339"/>
                  <a:gd name="connsiteX1231" fmla="*/ 569687 w 5644176"/>
                  <a:gd name="connsiteY1231" fmla="*/ 2526923 h 3439339"/>
                  <a:gd name="connsiteX1232" fmla="*/ 571360 w 5644176"/>
                  <a:gd name="connsiteY1232" fmla="*/ 2529038 h 3439339"/>
                  <a:gd name="connsiteX1233" fmla="*/ 605726 w 5644176"/>
                  <a:gd name="connsiteY1233" fmla="*/ 2562232 h 3439339"/>
                  <a:gd name="connsiteX1234" fmla="*/ 610287 w 5644176"/>
                  <a:gd name="connsiteY1234" fmla="*/ 2564265 h 3439339"/>
                  <a:gd name="connsiteX1235" fmla="*/ 622261 w 5644176"/>
                  <a:gd name="connsiteY1235" fmla="*/ 2564265 h 3439339"/>
                  <a:gd name="connsiteX1236" fmla="*/ 578332 w 5644176"/>
                  <a:gd name="connsiteY1236" fmla="*/ 2510810 h 3439339"/>
                  <a:gd name="connsiteX1237" fmla="*/ 573854 w 5644176"/>
                  <a:gd name="connsiteY1237" fmla="*/ 2491336 h 3439339"/>
                  <a:gd name="connsiteX1238" fmla="*/ 586025 w 5644176"/>
                  <a:gd name="connsiteY1238" fmla="*/ 2429309 h 3439339"/>
                  <a:gd name="connsiteX1239" fmla="*/ 582941 w 5644176"/>
                  <a:gd name="connsiteY1239" fmla="*/ 2416490 h 3439339"/>
                  <a:gd name="connsiteX1240" fmla="*/ 577397 w 5644176"/>
                  <a:gd name="connsiteY1240" fmla="*/ 2414113 h 3439339"/>
                  <a:gd name="connsiteX1241" fmla="*/ 535420 w 5644176"/>
                  <a:gd name="connsiteY1241" fmla="*/ 2418834 h 3439339"/>
                  <a:gd name="connsiteX1242" fmla="*/ 528825 w 5644176"/>
                  <a:gd name="connsiteY1242" fmla="*/ 2417998 h 3439339"/>
                  <a:gd name="connsiteX1243" fmla="*/ 506549 w 5644176"/>
                  <a:gd name="connsiteY1243" fmla="*/ 2409655 h 3439339"/>
                  <a:gd name="connsiteX1244" fmla="*/ 3913075 w 5644176"/>
                  <a:gd name="connsiteY1244" fmla="*/ 1790034 h 3439339"/>
                  <a:gd name="connsiteX1245" fmla="*/ 3909581 w 5644176"/>
                  <a:gd name="connsiteY1245" fmla="*/ 1789591 h 3439339"/>
                  <a:gd name="connsiteX1246" fmla="*/ 3893539 w 5644176"/>
                  <a:gd name="connsiteY1246" fmla="*/ 1785526 h 3439339"/>
                  <a:gd name="connsiteX1247" fmla="*/ 3884697 w 5644176"/>
                  <a:gd name="connsiteY1247" fmla="*/ 1779510 h 3439339"/>
                  <a:gd name="connsiteX1248" fmla="*/ 3866931 w 5644176"/>
                  <a:gd name="connsiteY1248" fmla="*/ 1756561 h 3439339"/>
                  <a:gd name="connsiteX1249" fmla="*/ 3873690 w 5644176"/>
                  <a:gd name="connsiteY1249" fmla="*/ 1748332 h 3439339"/>
                  <a:gd name="connsiteX1250" fmla="*/ 3893062 w 5644176"/>
                  <a:gd name="connsiteY1250" fmla="*/ 1727104 h 3439339"/>
                  <a:gd name="connsiteX1251" fmla="*/ 3905103 w 5644176"/>
                  <a:gd name="connsiteY1251" fmla="*/ 1721859 h 3439339"/>
                  <a:gd name="connsiteX1252" fmla="*/ 3923590 w 5644176"/>
                  <a:gd name="connsiteY1252" fmla="*/ 1722793 h 3439339"/>
                  <a:gd name="connsiteX1253" fmla="*/ 3933908 w 5644176"/>
                  <a:gd name="connsiteY1253" fmla="*/ 1727711 h 3439339"/>
                  <a:gd name="connsiteX1254" fmla="*/ 3948983 w 5644176"/>
                  <a:gd name="connsiteY1254" fmla="*/ 1743431 h 3439339"/>
                  <a:gd name="connsiteX1255" fmla="*/ 3926838 w 5644176"/>
                  <a:gd name="connsiteY1255" fmla="*/ 1781395 h 3439339"/>
                  <a:gd name="connsiteX1256" fmla="*/ 3913043 w 5644176"/>
                  <a:gd name="connsiteY1256" fmla="*/ 1790017 h 3439339"/>
                  <a:gd name="connsiteX1257" fmla="*/ 3877955 w 5644176"/>
                  <a:gd name="connsiteY1257" fmla="*/ 1756725 h 3439339"/>
                  <a:gd name="connsiteX1258" fmla="*/ 3891521 w 5644176"/>
                  <a:gd name="connsiteY1258" fmla="*/ 1774264 h 3439339"/>
                  <a:gd name="connsiteX1259" fmla="*/ 3895655 w 5644176"/>
                  <a:gd name="connsiteY1259" fmla="*/ 1777199 h 3439339"/>
                  <a:gd name="connsiteX1260" fmla="*/ 3911714 w 5644176"/>
                  <a:gd name="connsiteY1260" fmla="*/ 1781264 h 3439339"/>
                  <a:gd name="connsiteX1261" fmla="*/ 3919440 w 5644176"/>
                  <a:gd name="connsiteY1261" fmla="*/ 1777067 h 3439339"/>
                  <a:gd name="connsiteX1262" fmla="*/ 3938305 w 5644176"/>
                  <a:gd name="connsiteY1262" fmla="*/ 1744710 h 3439339"/>
                  <a:gd name="connsiteX1263" fmla="*/ 3927724 w 5644176"/>
                  <a:gd name="connsiteY1263" fmla="*/ 1733661 h 3439339"/>
                  <a:gd name="connsiteX1264" fmla="*/ 3923196 w 5644176"/>
                  <a:gd name="connsiteY1264" fmla="*/ 1731383 h 3439339"/>
                  <a:gd name="connsiteX1265" fmla="*/ 3904710 w 5644176"/>
                  <a:gd name="connsiteY1265" fmla="*/ 1730448 h 3439339"/>
                  <a:gd name="connsiteX1266" fmla="*/ 3899460 w 5644176"/>
                  <a:gd name="connsiteY1266" fmla="*/ 1732907 h 3439339"/>
                  <a:gd name="connsiteX1267" fmla="*/ 3877955 w 5644176"/>
                  <a:gd name="connsiteY1267" fmla="*/ 1756725 h 3439339"/>
                  <a:gd name="connsiteX1268" fmla="*/ 4786627 w 5644176"/>
                  <a:gd name="connsiteY1268" fmla="*/ 1769330 h 3439339"/>
                  <a:gd name="connsiteX1269" fmla="*/ 4605135 w 5644176"/>
                  <a:gd name="connsiteY1269" fmla="*/ 1734464 h 3439339"/>
                  <a:gd name="connsiteX1270" fmla="*/ 4603068 w 5644176"/>
                  <a:gd name="connsiteY1270" fmla="*/ 1733907 h 3439339"/>
                  <a:gd name="connsiteX1271" fmla="*/ 4468983 w 5644176"/>
                  <a:gd name="connsiteY1271" fmla="*/ 1686895 h 3439339"/>
                  <a:gd name="connsiteX1272" fmla="*/ 4466999 w 5644176"/>
                  <a:gd name="connsiteY1272" fmla="*/ 1686042 h 3439339"/>
                  <a:gd name="connsiteX1273" fmla="*/ 4384504 w 5644176"/>
                  <a:gd name="connsiteY1273" fmla="*/ 1643226 h 3439339"/>
                  <a:gd name="connsiteX1274" fmla="*/ 4407174 w 5644176"/>
                  <a:gd name="connsiteY1274" fmla="*/ 1619785 h 3439339"/>
                  <a:gd name="connsiteX1275" fmla="*/ 4230522 w 5644176"/>
                  <a:gd name="connsiteY1275" fmla="*/ 1542464 h 3439339"/>
                  <a:gd name="connsiteX1276" fmla="*/ 4230522 w 5644176"/>
                  <a:gd name="connsiteY1276" fmla="*/ 1565036 h 3439339"/>
                  <a:gd name="connsiteX1277" fmla="*/ 4045569 w 5644176"/>
                  <a:gd name="connsiteY1277" fmla="*/ 1577691 h 3439339"/>
                  <a:gd name="connsiteX1278" fmla="*/ 4037826 w 5644176"/>
                  <a:gd name="connsiteY1278" fmla="*/ 1576019 h 3439339"/>
                  <a:gd name="connsiteX1279" fmla="*/ 4003920 w 5644176"/>
                  <a:gd name="connsiteY1279" fmla="*/ 1558086 h 3439339"/>
                  <a:gd name="connsiteX1280" fmla="*/ 3994536 w 5644176"/>
                  <a:gd name="connsiteY1280" fmla="*/ 1545283 h 3439339"/>
                  <a:gd name="connsiteX1281" fmla="*/ 3997621 w 5644176"/>
                  <a:gd name="connsiteY1281" fmla="*/ 1526056 h 3439339"/>
                  <a:gd name="connsiteX1282" fmla="*/ 4023670 w 5644176"/>
                  <a:gd name="connsiteY1282" fmla="*/ 1487305 h 3439339"/>
                  <a:gd name="connsiteX1283" fmla="*/ 4036596 w 5644176"/>
                  <a:gd name="connsiteY1283" fmla="*/ 1479797 h 3439339"/>
                  <a:gd name="connsiteX1284" fmla="*/ 4150356 w 5644176"/>
                  <a:gd name="connsiteY1284" fmla="*/ 1478469 h 3439339"/>
                  <a:gd name="connsiteX1285" fmla="*/ 4273451 w 5644176"/>
                  <a:gd name="connsiteY1285" fmla="*/ 1469273 h 3439339"/>
                  <a:gd name="connsiteX1286" fmla="*/ 4263985 w 5644176"/>
                  <a:gd name="connsiteY1286" fmla="*/ 1455848 h 3439339"/>
                  <a:gd name="connsiteX1287" fmla="*/ 4262772 w 5644176"/>
                  <a:gd name="connsiteY1287" fmla="*/ 1430850 h 3439339"/>
                  <a:gd name="connsiteX1288" fmla="*/ 4278699 w 5644176"/>
                  <a:gd name="connsiteY1288" fmla="*/ 1401771 h 3439339"/>
                  <a:gd name="connsiteX1289" fmla="*/ 4282243 w 5644176"/>
                  <a:gd name="connsiteY1289" fmla="*/ 1397099 h 3439339"/>
                  <a:gd name="connsiteX1290" fmla="*/ 4353977 w 5644176"/>
                  <a:gd name="connsiteY1290" fmla="*/ 1328006 h 3439339"/>
                  <a:gd name="connsiteX1291" fmla="*/ 4356224 w 5644176"/>
                  <a:gd name="connsiteY1291" fmla="*/ 1311188 h 3439339"/>
                  <a:gd name="connsiteX1292" fmla="*/ 4345102 w 5644176"/>
                  <a:gd name="connsiteY1292" fmla="*/ 1288338 h 3439339"/>
                  <a:gd name="connsiteX1293" fmla="*/ 4343298 w 5644176"/>
                  <a:gd name="connsiteY1293" fmla="*/ 1285633 h 3439339"/>
                  <a:gd name="connsiteX1294" fmla="*/ 4321398 w 5644176"/>
                  <a:gd name="connsiteY1294" fmla="*/ 1261389 h 3439339"/>
                  <a:gd name="connsiteX1295" fmla="*/ 4318627 w 5644176"/>
                  <a:gd name="connsiteY1295" fmla="*/ 1259356 h 3439339"/>
                  <a:gd name="connsiteX1296" fmla="*/ 4225453 w 5644176"/>
                  <a:gd name="connsiteY1296" fmla="*/ 1220212 h 3439339"/>
                  <a:gd name="connsiteX1297" fmla="*/ 4224370 w 5644176"/>
                  <a:gd name="connsiteY1297" fmla="*/ 1219884 h 3439339"/>
                  <a:gd name="connsiteX1298" fmla="*/ 4082477 w 5644176"/>
                  <a:gd name="connsiteY1298" fmla="*/ 1189592 h 3439339"/>
                  <a:gd name="connsiteX1299" fmla="*/ 4110397 w 5644176"/>
                  <a:gd name="connsiteY1299" fmla="*/ 1175445 h 3439339"/>
                  <a:gd name="connsiteX1300" fmla="*/ 4115990 w 5644176"/>
                  <a:gd name="connsiteY1300" fmla="*/ 1165577 h 3439339"/>
                  <a:gd name="connsiteX1301" fmla="*/ 4111495 w 5644176"/>
                  <a:gd name="connsiteY1301" fmla="*/ 1153398 h 3439339"/>
                  <a:gd name="connsiteX1302" fmla="*/ 4069912 w 5644176"/>
                  <a:gd name="connsiteY1302" fmla="*/ 1121974 h 3439339"/>
                  <a:gd name="connsiteX1303" fmla="*/ 4066680 w 5644176"/>
                  <a:gd name="connsiteY1303" fmla="*/ 1120646 h 3439339"/>
                  <a:gd name="connsiteX1304" fmla="*/ 4014238 w 5644176"/>
                  <a:gd name="connsiteY1304" fmla="*/ 1115532 h 3439339"/>
                  <a:gd name="connsiteX1305" fmla="*/ 4008562 w 5644176"/>
                  <a:gd name="connsiteY1305" fmla="*/ 1113745 h 3439339"/>
                  <a:gd name="connsiteX1306" fmla="*/ 3965912 w 5644176"/>
                  <a:gd name="connsiteY1306" fmla="*/ 1090157 h 3439339"/>
                  <a:gd name="connsiteX1307" fmla="*/ 3959170 w 5644176"/>
                  <a:gd name="connsiteY1307" fmla="*/ 1090829 h 3439339"/>
                  <a:gd name="connsiteX1308" fmla="*/ 3935188 w 5644176"/>
                  <a:gd name="connsiteY1308" fmla="*/ 1109582 h 3439339"/>
                  <a:gd name="connsiteX1309" fmla="*/ 3927183 w 5644176"/>
                  <a:gd name="connsiteY1309" fmla="*/ 1112811 h 3439339"/>
                  <a:gd name="connsiteX1310" fmla="*/ 3813898 w 5644176"/>
                  <a:gd name="connsiteY1310" fmla="*/ 1122269 h 3439339"/>
                  <a:gd name="connsiteX1311" fmla="*/ 3811618 w 5644176"/>
                  <a:gd name="connsiteY1311" fmla="*/ 1122269 h 3439339"/>
                  <a:gd name="connsiteX1312" fmla="*/ 3579586 w 5644176"/>
                  <a:gd name="connsiteY1312" fmla="*/ 1104041 h 3439339"/>
                  <a:gd name="connsiteX1313" fmla="*/ 3444485 w 5644176"/>
                  <a:gd name="connsiteY1313" fmla="*/ 1080355 h 3439339"/>
                  <a:gd name="connsiteX1314" fmla="*/ 3343306 w 5644176"/>
                  <a:gd name="connsiteY1314" fmla="*/ 1068044 h 3439339"/>
                  <a:gd name="connsiteX1315" fmla="*/ 3337942 w 5644176"/>
                  <a:gd name="connsiteY1315" fmla="*/ 1066274 h 3439339"/>
                  <a:gd name="connsiteX1316" fmla="*/ 3313697 w 5644176"/>
                  <a:gd name="connsiteY1316" fmla="*/ 1052816 h 3439339"/>
                  <a:gd name="connsiteX1317" fmla="*/ 3303855 w 5644176"/>
                  <a:gd name="connsiteY1317" fmla="*/ 1034145 h 3439339"/>
                  <a:gd name="connsiteX1318" fmla="*/ 3313582 w 5644176"/>
                  <a:gd name="connsiteY1318" fmla="*/ 1015344 h 3439339"/>
                  <a:gd name="connsiteX1319" fmla="*/ 3339320 w 5644176"/>
                  <a:gd name="connsiteY1319" fmla="*/ 1000755 h 3439339"/>
                  <a:gd name="connsiteX1320" fmla="*/ 3275280 w 5644176"/>
                  <a:gd name="connsiteY1320" fmla="*/ 1000755 h 3439339"/>
                  <a:gd name="connsiteX1321" fmla="*/ 3259073 w 5644176"/>
                  <a:gd name="connsiteY1321" fmla="*/ 986117 h 3439339"/>
                  <a:gd name="connsiteX1322" fmla="*/ 3243325 w 5644176"/>
                  <a:gd name="connsiteY1322" fmla="*/ 922220 h 3439339"/>
                  <a:gd name="connsiteX1323" fmla="*/ 3246261 w 5644176"/>
                  <a:gd name="connsiteY1323" fmla="*/ 903369 h 3439339"/>
                  <a:gd name="connsiteX1324" fmla="*/ 3287927 w 5644176"/>
                  <a:gd name="connsiteY1324" fmla="*/ 839391 h 3439339"/>
                  <a:gd name="connsiteX1325" fmla="*/ 3294669 w 5644176"/>
                  <a:gd name="connsiteY1325" fmla="*/ 833195 h 3439339"/>
                  <a:gd name="connsiteX1326" fmla="*/ 3356708 w 5644176"/>
                  <a:gd name="connsiteY1326" fmla="*/ 801968 h 3439339"/>
                  <a:gd name="connsiteX1327" fmla="*/ 3361317 w 5644176"/>
                  <a:gd name="connsiteY1327" fmla="*/ 800525 h 3439339"/>
                  <a:gd name="connsiteX1328" fmla="*/ 3485412 w 5644176"/>
                  <a:gd name="connsiteY1328" fmla="*/ 783756 h 3439339"/>
                  <a:gd name="connsiteX1329" fmla="*/ 3501438 w 5644176"/>
                  <a:gd name="connsiteY1329" fmla="*/ 792821 h 3439339"/>
                  <a:gd name="connsiteX1330" fmla="*/ 3498830 w 5644176"/>
                  <a:gd name="connsiteY1330" fmla="*/ 819409 h 3439339"/>
                  <a:gd name="connsiteX1331" fmla="*/ 3492203 w 5644176"/>
                  <a:gd name="connsiteY1331" fmla="*/ 826917 h 3439339"/>
                  <a:gd name="connsiteX1332" fmla="*/ 3492613 w 5644176"/>
                  <a:gd name="connsiteY1332" fmla="*/ 846259 h 3439339"/>
                  <a:gd name="connsiteX1333" fmla="*/ 3522845 w 5644176"/>
                  <a:gd name="connsiteY1333" fmla="*/ 876372 h 3439339"/>
                  <a:gd name="connsiteX1334" fmla="*/ 3527652 w 5644176"/>
                  <a:gd name="connsiteY1334" fmla="*/ 878503 h 3439339"/>
                  <a:gd name="connsiteX1335" fmla="*/ 3532491 w 5644176"/>
                  <a:gd name="connsiteY1335" fmla="*/ 876027 h 3439339"/>
                  <a:gd name="connsiteX1336" fmla="*/ 3581751 w 5644176"/>
                  <a:gd name="connsiteY1336" fmla="*/ 821851 h 3439339"/>
                  <a:gd name="connsiteX1337" fmla="*/ 3590216 w 5644176"/>
                  <a:gd name="connsiteY1337" fmla="*/ 816852 h 3439339"/>
                  <a:gd name="connsiteX1338" fmla="*/ 3742984 w 5644176"/>
                  <a:gd name="connsiteY1338" fmla="*/ 784986 h 3439339"/>
                  <a:gd name="connsiteX1339" fmla="*/ 3754992 w 5644176"/>
                  <a:gd name="connsiteY1339" fmla="*/ 787903 h 3439339"/>
                  <a:gd name="connsiteX1340" fmla="*/ 3853448 w 5644176"/>
                  <a:gd name="connsiteY1340" fmla="*/ 864045 h 3439339"/>
                  <a:gd name="connsiteX1341" fmla="*/ 3860911 w 5644176"/>
                  <a:gd name="connsiteY1341" fmla="*/ 885764 h 3439339"/>
                  <a:gd name="connsiteX1342" fmla="*/ 3857712 w 5644176"/>
                  <a:gd name="connsiteY1342" fmla="*/ 904205 h 3439339"/>
                  <a:gd name="connsiteX1343" fmla="*/ 3861190 w 5644176"/>
                  <a:gd name="connsiteY1343" fmla="*/ 916991 h 3439339"/>
                  <a:gd name="connsiteX1344" fmla="*/ 3866800 w 5644176"/>
                  <a:gd name="connsiteY1344" fmla="*/ 918975 h 3439339"/>
                  <a:gd name="connsiteX1345" fmla="*/ 3973441 w 5644176"/>
                  <a:gd name="connsiteY1345" fmla="*/ 898927 h 3439339"/>
                  <a:gd name="connsiteX1346" fmla="*/ 3975229 w 5644176"/>
                  <a:gd name="connsiteY1346" fmla="*/ 898288 h 3439339"/>
                  <a:gd name="connsiteX1347" fmla="*/ 4029772 w 5644176"/>
                  <a:gd name="connsiteY1347" fmla="*/ 868930 h 3439339"/>
                  <a:gd name="connsiteX1348" fmla="*/ 4040664 w 5644176"/>
                  <a:gd name="connsiteY1348" fmla="*/ 867749 h 3439339"/>
                  <a:gd name="connsiteX1349" fmla="*/ 4178489 w 5644176"/>
                  <a:gd name="connsiteY1349" fmla="*/ 908320 h 3439339"/>
                  <a:gd name="connsiteX1350" fmla="*/ 4180342 w 5644176"/>
                  <a:gd name="connsiteY1350" fmla="*/ 909008 h 3439339"/>
                  <a:gd name="connsiteX1351" fmla="*/ 4260573 w 5644176"/>
                  <a:gd name="connsiteY1351" fmla="*/ 944972 h 3439339"/>
                  <a:gd name="connsiteX1352" fmla="*/ 4271121 w 5644176"/>
                  <a:gd name="connsiteY1352" fmla="*/ 959447 h 3439339"/>
                  <a:gd name="connsiteX1353" fmla="*/ 4273598 w 5644176"/>
                  <a:gd name="connsiteY1353" fmla="*/ 972019 h 3439339"/>
                  <a:gd name="connsiteX1354" fmla="*/ 4282423 w 5644176"/>
                  <a:gd name="connsiteY1354" fmla="*/ 980773 h 3439339"/>
                  <a:gd name="connsiteX1355" fmla="*/ 4386538 w 5644176"/>
                  <a:gd name="connsiteY1355" fmla="*/ 964938 h 3439339"/>
                  <a:gd name="connsiteX1356" fmla="*/ 4397955 w 5644176"/>
                  <a:gd name="connsiteY1356" fmla="*/ 968134 h 3439339"/>
                  <a:gd name="connsiteX1357" fmla="*/ 4458699 w 5644176"/>
                  <a:gd name="connsiteY1357" fmla="*/ 1016573 h 3439339"/>
                  <a:gd name="connsiteX1358" fmla="*/ 4461503 w 5644176"/>
                  <a:gd name="connsiteY1358" fmla="*/ 1017934 h 3439339"/>
                  <a:gd name="connsiteX1359" fmla="*/ 4611188 w 5644176"/>
                  <a:gd name="connsiteY1359" fmla="*/ 1049210 h 3439339"/>
                  <a:gd name="connsiteX1360" fmla="*/ 4615896 w 5644176"/>
                  <a:gd name="connsiteY1360" fmla="*/ 1051079 h 3439339"/>
                  <a:gd name="connsiteX1361" fmla="*/ 4667436 w 5644176"/>
                  <a:gd name="connsiteY1361" fmla="*/ 1082453 h 3439339"/>
                  <a:gd name="connsiteX1362" fmla="*/ 4672128 w 5644176"/>
                  <a:gd name="connsiteY1362" fmla="*/ 1086698 h 3439339"/>
                  <a:gd name="connsiteX1363" fmla="*/ 4714581 w 5644176"/>
                  <a:gd name="connsiteY1363" fmla="*/ 1141317 h 3439339"/>
                  <a:gd name="connsiteX1364" fmla="*/ 4718141 w 5644176"/>
                  <a:gd name="connsiteY1364" fmla="*/ 1162774 h 3439339"/>
                  <a:gd name="connsiteX1365" fmla="*/ 4706789 w 5644176"/>
                  <a:gd name="connsiteY1365" fmla="*/ 1175429 h 3439339"/>
                  <a:gd name="connsiteX1366" fmla="*/ 4657316 w 5644176"/>
                  <a:gd name="connsiteY1366" fmla="*/ 1191952 h 3439339"/>
                  <a:gd name="connsiteX1367" fmla="*/ 4650787 w 5644176"/>
                  <a:gd name="connsiteY1367" fmla="*/ 1203574 h 3439339"/>
                  <a:gd name="connsiteX1368" fmla="*/ 4657217 w 5644176"/>
                  <a:gd name="connsiteY1368" fmla="*/ 1215393 h 3439339"/>
                  <a:gd name="connsiteX1369" fmla="*/ 4761971 w 5644176"/>
                  <a:gd name="connsiteY1369" fmla="*/ 1252095 h 3439339"/>
                  <a:gd name="connsiteX1370" fmla="*/ 4860394 w 5644176"/>
                  <a:gd name="connsiteY1370" fmla="*/ 1269864 h 3439339"/>
                  <a:gd name="connsiteX1371" fmla="*/ 4867497 w 5644176"/>
                  <a:gd name="connsiteY1371" fmla="*/ 1273257 h 3439339"/>
                  <a:gd name="connsiteX1372" fmla="*/ 4954093 w 5644176"/>
                  <a:gd name="connsiteY1372" fmla="*/ 1345693 h 3439339"/>
                  <a:gd name="connsiteX1373" fmla="*/ 4957948 w 5644176"/>
                  <a:gd name="connsiteY1373" fmla="*/ 1347300 h 3439339"/>
                  <a:gd name="connsiteX1374" fmla="*/ 5036571 w 5644176"/>
                  <a:gd name="connsiteY1374" fmla="*/ 1350562 h 3439339"/>
                  <a:gd name="connsiteX1375" fmla="*/ 5049022 w 5644176"/>
                  <a:gd name="connsiteY1375" fmla="*/ 1357971 h 3439339"/>
                  <a:gd name="connsiteX1376" fmla="*/ 5051531 w 5644176"/>
                  <a:gd name="connsiteY1376" fmla="*/ 1379396 h 3439339"/>
                  <a:gd name="connsiteX1377" fmla="*/ 5040213 w 5644176"/>
                  <a:gd name="connsiteY1377" fmla="*/ 1411508 h 3439339"/>
                  <a:gd name="connsiteX1378" fmla="*/ 5034455 w 5644176"/>
                  <a:gd name="connsiteY1378" fmla="*/ 1420179 h 3439339"/>
                  <a:gd name="connsiteX1379" fmla="*/ 4930192 w 5644176"/>
                  <a:gd name="connsiteY1379" fmla="*/ 1509500 h 3439339"/>
                  <a:gd name="connsiteX1380" fmla="*/ 4914346 w 5644176"/>
                  <a:gd name="connsiteY1380" fmla="*/ 1511893 h 3439339"/>
                  <a:gd name="connsiteX1381" fmla="*/ 4843417 w 5644176"/>
                  <a:gd name="connsiteY1381" fmla="*/ 1478879 h 3439339"/>
                  <a:gd name="connsiteX1382" fmla="*/ 4840267 w 5644176"/>
                  <a:gd name="connsiteY1382" fmla="*/ 1476945 h 3439339"/>
                  <a:gd name="connsiteX1383" fmla="*/ 4743928 w 5644176"/>
                  <a:gd name="connsiteY1383" fmla="*/ 1401017 h 3439339"/>
                  <a:gd name="connsiteX1384" fmla="*/ 4739285 w 5644176"/>
                  <a:gd name="connsiteY1384" fmla="*/ 1399591 h 3439339"/>
                  <a:gd name="connsiteX1385" fmla="*/ 4670192 w 5644176"/>
                  <a:gd name="connsiteY1385" fmla="*/ 1408934 h 3439339"/>
                  <a:gd name="connsiteX1386" fmla="*/ 4662778 w 5644176"/>
                  <a:gd name="connsiteY1386" fmla="*/ 1418523 h 3439339"/>
                  <a:gd name="connsiteX1387" fmla="*/ 4659300 w 5644176"/>
                  <a:gd name="connsiteY1387" fmla="*/ 1442456 h 3439339"/>
                  <a:gd name="connsiteX1388" fmla="*/ 4663861 w 5644176"/>
                  <a:gd name="connsiteY1388" fmla="*/ 1455668 h 3439339"/>
                  <a:gd name="connsiteX1389" fmla="*/ 4721471 w 5644176"/>
                  <a:gd name="connsiteY1389" fmla="*/ 1496746 h 3439339"/>
                  <a:gd name="connsiteX1390" fmla="*/ 4722767 w 5644176"/>
                  <a:gd name="connsiteY1390" fmla="*/ 1497500 h 3439339"/>
                  <a:gd name="connsiteX1391" fmla="*/ 4807295 w 5644176"/>
                  <a:gd name="connsiteY1391" fmla="*/ 1534038 h 3439339"/>
                  <a:gd name="connsiteX1392" fmla="*/ 4811577 w 5644176"/>
                  <a:gd name="connsiteY1392" fmla="*/ 1536776 h 3439339"/>
                  <a:gd name="connsiteX1393" fmla="*/ 4833345 w 5644176"/>
                  <a:gd name="connsiteY1393" fmla="*/ 1556037 h 3439339"/>
                  <a:gd name="connsiteX1394" fmla="*/ 4837724 w 5644176"/>
                  <a:gd name="connsiteY1394" fmla="*/ 1561774 h 3439339"/>
                  <a:gd name="connsiteX1395" fmla="*/ 4873894 w 5644176"/>
                  <a:gd name="connsiteY1395" fmla="*/ 1632702 h 3439339"/>
                  <a:gd name="connsiteX1396" fmla="*/ 4875125 w 5644176"/>
                  <a:gd name="connsiteY1396" fmla="*/ 1651685 h 3439339"/>
                  <a:gd name="connsiteX1397" fmla="*/ 4861428 w 5644176"/>
                  <a:gd name="connsiteY1397" fmla="*/ 1691501 h 3439339"/>
                  <a:gd name="connsiteX1398" fmla="*/ 4842022 w 5644176"/>
                  <a:gd name="connsiteY1398" fmla="*/ 1703582 h 3439339"/>
                  <a:gd name="connsiteX1399" fmla="*/ 4772224 w 5644176"/>
                  <a:gd name="connsiteY1399" fmla="*/ 1684157 h 3439339"/>
                  <a:gd name="connsiteX1400" fmla="*/ 4770551 w 5644176"/>
                  <a:gd name="connsiteY1400" fmla="*/ 1683583 h 3439339"/>
                  <a:gd name="connsiteX1401" fmla="*/ 4638205 w 5644176"/>
                  <a:gd name="connsiteY1401" fmla="*/ 1629522 h 3439339"/>
                  <a:gd name="connsiteX1402" fmla="*/ 4704263 w 5644176"/>
                  <a:gd name="connsiteY1402" fmla="*/ 1682075 h 3439339"/>
                  <a:gd name="connsiteX1403" fmla="*/ 4767434 w 5644176"/>
                  <a:gd name="connsiteY1403" fmla="*/ 1728465 h 3439339"/>
                  <a:gd name="connsiteX1404" fmla="*/ 4773930 w 5644176"/>
                  <a:gd name="connsiteY1404" fmla="*/ 1737186 h 3439339"/>
                  <a:gd name="connsiteX1405" fmla="*/ 4786528 w 5644176"/>
                  <a:gd name="connsiteY1405" fmla="*/ 1769396 h 3439339"/>
                  <a:gd name="connsiteX1406" fmla="*/ 4398693 w 5644176"/>
                  <a:gd name="connsiteY1406" fmla="*/ 1640898 h 3439339"/>
                  <a:gd name="connsiteX1407" fmla="*/ 4470985 w 5644176"/>
                  <a:gd name="connsiteY1407" fmla="*/ 1678420 h 3439339"/>
                  <a:gd name="connsiteX1408" fmla="*/ 4605922 w 5644176"/>
                  <a:gd name="connsiteY1408" fmla="*/ 1725793 h 3439339"/>
                  <a:gd name="connsiteX1409" fmla="*/ 4772929 w 5644176"/>
                  <a:gd name="connsiteY1409" fmla="*/ 1757938 h 3439339"/>
                  <a:gd name="connsiteX1410" fmla="*/ 4766007 w 5644176"/>
                  <a:gd name="connsiteY1410" fmla="*/ 1740235 h 3439339"/>
                  <a:gd name="connsiteX1411" fmla="*/ 4762447 w 5644176"/>
                  <a:gd name="connsiteY1411" fmla="*/ 1735317 h 3439339"/>
                  <a:gd name="connsiteX1412" fmla="*/ 4699145 w 5644176"/>
                  <a:gd name="connsiteY1412" fmla="*/ 1688829 h 3439339"/>
                  <a:gd name="connsiteX1413" fmla="*/ 4585893 w 5644176"/>
                  <a:gd name="connsiteY1413" fmla="*/ 1598754 h 3439339"/>
                  <a:gd name="connsiteX1414" fmla="*/ 4773963 w 5644176"/>
                  <a:gd name="connsiteY1414" fmla="*/ 1675568 h 3439339"/>
                  <a:gd name="connsiteX1415" fmla="*/ 4844433 w 5644176"/>
                  <a:gd name="connsiteY1415" fmla="*/ 1695222 h 3439339"/>
                  <a:gd name="connsiteX1416" fmla="*/ 4853406 w 5644176"/>
                  <a:gd name="connsiteY1416" fmla="*/ 1688632 h 3439339"/>
                  <a:gd name="connsiteX1417" fmla="*/ 4867104 w 5644176"/>
                  <a:gd name="connsiteY1417" fmla="*/ 1648816 h 3439339"/>
                  <a:gd name="connsiteX1418" fmla="*/ 4866332 w 5644176"/>
                  <a:gd name="connsiteY1418" fmla="*/ 1636522 h 3439339"/>
                  <a:gd name="connsiteX1419" fmla="*/ 4830162 w 5644176"/>
                  <a:gd name="connsiteY1419" fmla="*/ 1565610 h 3439339"/>
                  <a:gd name="connsiteX1420" fmla="*/ 4827718 w 5644176"/>
                  <a:gd name="connsiteY1420" fmla="*/ 1562397 h 3439339"/>
                  <a:gd name="connsiteX1421" fmla="*/ 4805950 w 5644176"/>
                  <a:gd name="connsiteY1421" fmla="*/ 1543136 h 3439339"/>
                  <a:gd name="connsiteX1422" fmla="*/ 4803965 w 5644176"/>
                  <a:gd name="connsiteY1422" fmla="*/ 1541857 h 3439339"/>
                  <a:gd name="connsiteX1423" fmla="*/ 4719437 w 5644176"/>
                  <a:gd name="connsiteY1423" fmla="*/ 1505320 h 3439339"/>
                  <a:gd name="connsiteX1424" fmla="*/ 4716533 w 5644176"/>
                  <a:gd name="connsiteY1424" fmla="*/ 1503664 h 3439339"/>
                  <a:gd name="connsiteX1425" fmla="*/ 4658940 w 5644176"/>
                  <a:gd name="connsiteY1425" fmla="*/ 1462585 h 3439339"/>
                  <a:gd name="connsiteX1426" fmla="*/ 4650869 w 5644176"/>
                  <a:gd name="connsiteY1426" fmla="*/ 1441145 h 3439339"/>
                  <a:gd name="connsiteX1427" fmla="*/ 4654347 w 5644176"/>
                  <a:gd name="connsiteY1427" fmla="*/ 1417212 h 3439339"/>
                  <a:gd name="connsiteX1428" fmla="*/ 4669126 w 5644176"/>
                  <a:gd name="connsiteY1428" fmla="*/ 1400345 h 3439339"/>
                  <a:gd name="connsiteX1429" fmla="*/ 4738219 w 5644176"/>
                  <a:gd name="connsiteY1429" fmla="*/ 1391001 h 3439339"/>
                  <a:gd name="connsiteX1430" fmla="*/ 4749341 w 5644176"/>
                  <a:gd name="connsiteY1430" fmla="*/ 1394198 h 3439339"/>
                  <a:gd name="connsiteX1431" fmla="*/ 4845680 w 5644176"/>
                  <a:gd name="connsiteY1431" fmla="*/ 1470109 h 3439339"/>
                  <a:gd name="connsiteX1432" fmla="*/ 4847124 w 5644176"/>
                  <a:gd name="connsiteY1432" fmla="*/ 1470995 h 3439339"/>
                  <a:gd name="connsiteX1433" fmla="*/ 4918070 w 5644176"/>
                  <a:gd name="connsiteY1433" fmla="*/ 1504008 h 3439339"/>
                  <a:gd name="connsiteX1434" fmla="*/ 4924697 w 5644176"/>
                  <a:gd name="connsiteY1434" fmla="*/ 1502893 h 3439339"/>
                  <a:gd name="connsiteX1435" fmla="*/ 5028960 w 5644176"/>
                  <a:gd name="connsiteY1435" fmla="*/ 1413557 h 3439339"/>
                  <a:gd name="connsiteX1436" fmla="*/ 5032207 w 5644176"/>
                  <a:gd name="connsiteY1436" fmla="*/ 1408557 h 3439339"/>
                  <a:gd name="connsiteX1437" fmla="*/ 5043526 w 5644176"/>
                  <a:gd name="connsiteY1437" fmla="*/ 1376445 h 3439339"/>
                  <a:gd name="connsiteX1438" fmla="*/ 5042017 w 5644176"/>
                  <a:gd name="connsiteY1438" fmla="*/ 1362708 h 3439339"/>
                  <a:gd name="connsiteX1439" fmla="*/ 5036341 w 5644176"/>
                  <a:gd name="connsiteY1439" fmla="*/ 1359086 h 3439339"/>
                  <a:gd name="connsiteX1440" fmla="*/ 4957718 w 5644176"/>
                  <a:gd name="connsiteY1440" fmla="*/ 1355824 h 3439339"/>
                  <a:gd name="connsiteX1441" fmla="*/ 4948680 w 5644176"/>
                  <a:gd name="connsiteY1441" fmla="*/ 1352217 h 3439339"/>
                  <a:gd name="connsiteX1442" fmla="*/ 4862084 w 5644176"/>
                  <a:gd name="connsiteY1442" fmla="*/ 1279781 h 3439339"/>
                  <a:gd name="connsiteX1443" fmla="*/ 4858967 w 5644176"/>
                  <a:gd name="connsiteY1443" fmla="*/ 1278256 h 3439339"/>
                  <a:gd name="connsiteX1444" fmla="*/ 4761447 w 5644176"/>
                  <a:gd name="connsiteY1444" fmla="*/ 1260733 h 3439339"/>
                  <a:gd name="connsiteX1445" fmla="*/ 4759183 w 5644176"/>
                  <a:gd name="connsiteY1445" fmla="*/ 1260143 h 3439339"/>
                  <a:gd name="connsiteX1446" fmla="*/ 4654461 w 5644176"/>
                  <a:gd name="connsiteY1446" fmla="*/ 1223458 h 3439339"/>
                  <a:gd name="connsiteX1447" fmla="*/ 4642257 w 5644176"/>
                  <a:gd name="connsiteY1447" fmla="*/ 1203459 h 3439339"/>
                  <a:gd name="connsiteX1448" fmla="*/ 4654658 w 5644176"/>
                  <a:gd name="connsiteY1448" fmla="*/ 1183740 h 3439339"/>
                  <a:gd name="connsiteX1449" fmla="*/ 4704132 w 5644176"/>
                  <a:gd name="connsiteY1449" fmla="*/ 1167216 h 3439339"/>
                  <a:gd name="connsiteX1450" fmla="*/ 4709972 w 5644176"/>
                  <a:gd name="connsiteY1450" fmla="*/ 1160233 h 3439339"/>
                  <a:gd name="connsiteX1451" fmla="*/ 4707839 w 5644176"/>
                  <a:gd name="connsiteY1451" fmla="*/ 1146546 h 3439339"/>
                  <a:gd name="connsiteX1452" fmla="*/ 4665386 w 5644176"/>
                  <a:gd name="connsiteY1452" fmla="*/ 1091911 h 3439339"/>
                  <a:gd name="connsiteX1453" fmla="*/ 4663024 w 5644176"/>
                  <a:gd name="connsiteY1453" fmla="*/ 1089747 h 3439339"/>
                  <a:gd name="connsiteX1454" fmla="*/ 4611483 w 5644176"/>
                  <a:gd name="connsiteY1454" fmla="*/ 1058389 h 3439339"/>
                  <a:gd name="connsiteX1455" fmla="*/ 4609482 w 5644176"/>
                  <a:gd name="connsiteY1455" fmla="*/ 1057586 h 3439339"/>
                  <a:gd name="connsiteX1456" fmla="*/ 4459814 w 5644176"/>
                  <a:gd name="connsiteY1456" fmla="*/ 1026326 h 3439339"/>
                  <a:gd name="connsiteX1457" fmla="*/ 4453400 w 5644176"/>
                  <a:gd name="connsiteY1457" fmla="*/ 1023261 h 3439339"/>
                  <a:gd name="connsiteX1458" fmla="*/ 4392657 w 5644176"/>
                  <a:gd name="connsiteY1458" fmla="*/ 974839 h 3439339"/>
                  <a:gd name="connsiteX1459" fmla="*/ 4387900 w 5644176"/>
                  <a:gd name="connsiteY1459" fmla="*/ 973413 h 3439339"/>
                  <a:gd name="connsiteX1460" fmla="*/ 4283784 w 5644176"/>
                  <a:gd name="connsiteY1460" fmla="*/ 989247 h 3439339"/>
                  <a:gd name="connsiteX1461" fmla="*/ 4265216 w 5644176"/>
                  <a:gd name="connsiteY1461" fmla="*/ 973642 h 3439339"/>
                  <a:gd name="connsiteX1462" fmla="*/ 4262739 w 5644176"/>
                  <a:gd name="connsiteY1462" fmla="*/ 961069 h 3439339"/>
                  <a:gd name="connsiteX1463" fmla="*/ 4257112 w 5644176"/>
                  <a:gd name="connsiteY1463" fmla="*/ 952775 h 3439339"/>
                  <a:gd name="connsiteX1464" fmla="*/ 4176897 w 5644176"/>
                  <a:gd name="connsiteY1464" fmla="*/ 916811 h 3439339"/>
                  <a:gd name="connsiteX1465" fmla="*/ 4038302 w 5644176"/>
                  <a:gd name="connsiteY1465" fmla="*/ 875945 h 3439339"/>
                  <a:gd name="connsiteX1466" fmla="*/ 4033922 w 5644176"/>
                  <a:gd name="connsiteY1466" fmla="*/ 876454 h 3439339"/>
                  <a:gd name="connsiteX1467" fmla="*/ 3979380 w 5644176"/>
                  <a:gd name="connsiteY1467" fmla="*/ 905812 h 3439339"/>
                  <a:gd name="connsiteX1468" fmla="*/ 3975131 w 5644176"/>
                  <a:gd name="connsiteY1468" fmla="*/ 907336 h 3439339"/>
                  <a:gd name="connsiteX1469" fmla="*/ 3868473 w 5644176"/>
                  <a:gd name="connsiteY1469" fmla="*/ 927384 h 3439339"/>
                  <a:gd name="connsiteX1470" fmla="*/ 3855219 w 5644176"/>
                  <a:gd name="connsiteY1470" fmla="*/ 923089 h 3439339"/>
                  <a:gd name="connsiteX1471" fmla="*/ 3849297 w 5644176"/>
                  <a:gd name="connsiteY1471" fmla="*/ 902697 h 3439339"/>
                  <a:gd name="connsiteX1472" fmla="*/ 3852496 w 5644176"/>
                  <a:gd name="connsiteY1472" fmla="*/ 884256 h 3439339"/>
                  <a:gd name="connsiteX1473" fmla="*/ 3848264 w 5644176"/>
                  <a:gd name="connsiteY1473" fmla="*/ 870798 h 3439339"/>
                  <a:gd name="connsiteX1474" fmla="*/ 3749792 w 5644176"/>
                  <a:gd name="connsiteY1474" fmla="*/ 794657 h 3439339"/>
                  <a:gd name="connsiteX1475" fmla="*/ 3744822 w 5644176"/>
                  <a:gd name="connsiteY1475" fmla="*/ 793362 h 3439339"/>
                  <a:gd name="connsiteX1476" fmla="*/ 3592053 w 5644176"/>
                  <a:gd name="connsiteY1476" fmla="*/ 825228 h 3439339"/>
                  <a:gd name="connsiteX1477" fmla="*/ 3588182 w 5644176"/>
                  <a:gd name="connsiteY1477" fmla="*/ 827589 h 3439339"/>
                  <a:gd name="connsiteX1478" fmla="*/ 3538921 w 5644176"/>
                  <a:gd name="connsiteY1478" fmla="*/ 881765 h 3439339"/>
                  <a:gd name="connsiteX1479" fmla="*/ 3527914 w 5644176"/>
                  <a:gd name="connsiteY1479" fmla="*/ 887059 h 3439339"/>
                  <a:gd name="connsiteX1480" fmla="*/ 3516826 w 5644176"/>
                  <a:gd name="connsiteY1480" fmla="*/ 882420 h 3439339"/>
                  <a:gd name="connsiteX1481" fmla="*/ 3486593 w 5644176"/>
                  <a:gd name="connsiteY1481" fmla="*/ 852308 h 3439339"/>
                  <a:gd name="connsiteX1482" fmla="*/ 3485806 w 5644176"/>
                  <a:gd name="connsiteY1482" fmla="*/ 821163 h 3439339"/>
                  <a:gd name="connsiteX1483" fmla="*/ 3492433 w 5644176"/>
                  <a:gd name="connsiteY1483" fmla="*/ 813672 h 3439339"/>
                  <a:gd name="connsiteX1484" fmla="*/ 3493909 w 5644176"/>
                  <a:gd name="connsiteY1484" fmla="*/ 796837 h 3439339"/>
                  <a:gd name="connsiteX1485" fmla="*/ 3486642 w 5644176"/>
                  <a:gd name="connsiteY1485" fmla="*/ 792231 h 3439339"/>
                  <a:gd name="connsiteX1486" fmla="*/ 3362548 w 5644176"/>
                  <a:gd name="connsiteY1486" fmla="*/ 809000 h 3439339"/>
                  <a:gd name="connsiteX1487" fmla="*/ 3360645 w 5644176"/>
                  <a:gd name="connsiteY1487" fmla="*/ 809607 h 3439339"/>
                  <a:gd name="connsiteX1488" fmla="*/ 3298606 w 5644176"/>
                  <a:gd name="connsiteY1488" fmla="*/ 840850 h 3439339"/>
                  <a:gd name="connsiteX1489" fmla="*/ 3295194 w 5644176"/>
                  <a:gd name="connsiteY1489" fmla="*/ 844046 h 3439339"/>
                  <a:gd name="connsiteX1490" fmla="*/ 3253528 w 5644176"/>
                  <a:gd name="connsiteY1490" fmla="*/ 908025 h 3439339"/>
                  <a:gd name="connsiteX1491" fmla="*/ 3251724 w 5644176"/>
                  <a:gd name="connsiteY1491" fmla="*/ 920138 h 3439339"/>
                  <a:gd name="connsiteX1492" fmla="*/ 3267471 w 5644176"/>
                  <a:gd name="connsiteY1492" fmla="*/ 984035 h 3439339"/>
                  <a:gd name="connsiteX1493" fmla="*/ 3275312 w 5644176"/>
                  <a:gd name="connsiteY1493" fmla="*/ 992132 h 3439339"/>
                  <a:gd name="connsiteX1494" fmla="*/ 3371996 w 5644176"/>
                  <a:gd name="connsiteY1494" fmla="*/ 992132 h 3439339"/>
                  <a:gd name="connsiteX1495" fmla="*/ 3317847 w 5644176"/>
                  <a:gd name="connsiteY1495" fmla="*/ 1022786 h 3439339"/>
                  <a:gd name="connsiteX1496" fmla="*/ 3312483 w 5644176"/>
                  <a:gd name="connsiteY1496" fmla="*/ 1034080 h 3439339"/>
                  <a:gd name="connsiteX1497" fmla="*/ 3317913 w 5644176"/>
                  <a:gd name="connsiteY1497" fmla="*/ 1045259 h 3439339"/>
                  <a:gd name="connsiteX1498" fmla="*/ 3342174 w 5644176"/>
                  <a:gd name="connsiteY1498" fmla="*/ 1058717 h 3439339"/>
                  <a:gd name="connsiteX1499" fmla="*/ 3344388 w 5644176"/>
                  <a:gd name="connsiteY1499" fmla="*/ 1059471 h 3439339"/>
                  <a:gd name="connsiteX1500" fmla="*/ 3445780 w 5644176"/>
                  <a:gd name="connsiteY1500" fmla="*/ 1071814 h 3439339"/>
                  <a:gd name="connsiteX1501" fmla="*/ 3581063 w 5644176"/>
                  <a:gd name="connsiteY1501" fmla="*/ 1095517 h 3439339"/>
                  <a:gd name="connsiteX1502" fmla="*/ 3812340 w 5644176"/>
                  <a:gd name="connsiteY1502" fmla="*/ 1113647 h 3439339"/>
                  <a:gd name="connsiteX1503" fmla="*/ 3926494 w 5644176"/>
                  <a:gd name="connsiteY1503" fmla="*/ 1104189 h 3439339"/>
                  <a:gd name="connsiteX1504" fmla="*/ 3929922 w 5644176"/>
                  <a:gd name="connsiteY1504" fmla="*/ 1102763 h 3439339"/>
                  <a:gd name="connsiteX1505" fmla="*/ 3953921 w 5644176"/>
                  <a:gd name="connsiteY1505" fmla="*/ 1083994 h 3439339"/>
                  <a:gd name="connsiteX1506" fmla="*/ 3970144 w 5644176"/>
                  <a:gd name="connsiteY1506" fmla="*/ 1082568 h 3439339"/>
                  <a:gd name="connsiteX1507" fmla="*/ 4012794 w 5644176"/>
                  <a:gd name="connsiteY1507" fmla="*/ 1106156 h 3439339"/>
                  <a:gd name="connsiteX1508" fmla="*/ 4015140 w 5644176"/>
                  <a:gd name="connsiteY1508" fmla="*/ 1106910 h 3439339"/>
                  <a:gd name="connsiteX1509" fmla="*/ 4067583 w 5644176"/>
                  <a:gd name="connsiteY1509" fmla="*/ 1112008 h 3439339"/>
                  <a:gd name="connsiteX1510" fmla="*/ 4075178 w 5644176"/>
                  <a:gd name="connsiteY1510" fmla="*/ 1115040 h 3439339"/>
                  <a:gd name="connsiteX1511" fmla="*/ 4116761 w 5644176"/>
                  <a:gd name="connsiteY1511" fmla="*/ 1146464 h 3439339"/>
                  <a:gd name="connsiteX1512" fmla="*/ 4124635 w 5644176"/>
                  <a:gd name="connsiteY1512" fmla="*/ 1166266 h 3439339"/>
                  <a:gd name="connsiteX1513" fmla="*/ 4114366 w 5644176"/>
                  <a:gd name="connsiteY1513" fmla="*/ 1183035 h 3439339"/>
                  <a:gd name="connsiteX1514" fmla="*/ 4108149 w 5644176"/>
                  <a:gd name="connsiteY1514" fmla="*/ 1186182 h 3439339"/>
                  <a:gd name="connsiteX1515" fmla="*/ 4226240 w 5644176"/>
                  <a:gd name="connsiteY1515" fmla="*/ 1211393 h 3439339"/>
                  <a:gd name="connsiteX1516" fmla="*/ 4228848 w 5644176"/>
                  <a:gd name="connsiteY1516" fmla="*/ 1212213 h 3439339"/>
                  <a:gd name="connsiteX1517" fmla="*/ 4322038 w 5644176"/>
                  <a:gd name="connsiteY1517" fmla="*/ 1251373 h 3439339"/>
                  <a:gd name="connsiteX1518" fmla="*/ 4327878 w 5644176"/>
                  <a:gd name="connsiteY1518" fmla="*/ 1255570 h 3439339"/>
                  <a:gd name="connsiteX1519" fmla="*/ 4349777 w 5644176"/>
                  <a:gd name="connsiteY1519" fmla="*/ 1279797 h 3439339"/>
                  <a:gd name="connsiteX1520" fmla="*/ 4352927 w 5644176"/>
                  <a:gd name="connsiteY1520" fmla="*/ 1284518 h 3439339"/>
                  <a:gd name="connsiteX1521" fmla="*/ 4364048 w 5644176"/>
                  <a:gd name="connsiteY1521" fmla="*/ 1307352 h 3439339"/>
                  <a:gd name="connsiteX1522" fmla="*/ 4360029 w 5644176"/>
                  <a:gd name="connsiteY1522" fmla="*/ 1334137 h 3439339"/>
                  <a:gd name="connsiteX1523" fmla="*/ 4288296 w 5644176"/>
                  <a:gd name="connsiteY1523" fmla="*/ 1403230 h 3439339"/>
                  <a:gd name="connsiteX1524" fmla="*/ 4286327 w 5644176"/>
                  <a:gd name="connsiteY1524" fmla="*/ 1405852 h 3439339"/>
                  <a:gd name="connsiteX1525" fmla="*/ 4270399 w 5644176"/>
                  <a:gd name="connsiteY1525" fmla="*/ 1434932 h 3439339"/>
                  <a:gd name="connsiteX1526" fmla="*/ 4271121 w 5644176"/>
                  <a:gd name="connsiteY1526" fmla="*/ 1450849 h 3439339"/>
                  <a:gd name="connsiteX1527" fmla="*/ 4289313 w 5644176"/>
                  <a:gd name="connsiteY1527" fmla="*/ 1476666 h 3439339"/>
                  <a:gd name="connsiteX1528" fmla="*/ 4150815 w 5644176"/>
                  <a:gd name="connsiteY1528" fmla="*/ 1487026 h 3439339"/>
                  <a:gd name="connsiteX1529" fmla="*/ 4036776 w 5644176"/>
                  <a:gd name="connsiteY1529" fmla="*/ 1488354 h 3439339"/>
                  <a:gd name="connsiteX1530" fmla="*/ 4030887 w 5644176"/>
                  <a:gd name="connsiteY1530" fmla="*/ 1492058 h 3439339"/>
                  <a:gd name="connsiteX1531" fmla="*/ 4004838 w 5644176"/>
                  <a:gd name="connsiteY1531" fmla="*/ 1530809 h 3439339"/>
                  <a:gd name="connsiteX1532" fmla="*/ 4002952 w 5644176"/>
                  <a:gd name="connsiteY1532" fmla="*/ 1543152 h 3439339"/>
                  <a:gd name="connsiteX1533" fmla="*/ 4008021 w 5644176"/>
                  <a:gd name="connsiteY1533" fmla="*/ 1550447 h 3439339"/>
                  <a:gd name="connsiteX1534" fmla="*/ 4041911 w 5644176"/>
                  <a:gd name="connsiteY1534" fmla="*/ 1568364 h 3439339"/>
                  <a:gd name="connsiteX1535" fmla="*/ 4045044 w 5644176"/>
                  <a:gd name="connsiteY1535" fmla="*/ 1569068 h 3439339"/>
                  <a:gd name="connsiteX1536" fmla="*/ 4221975 w 5644176"/>
                  <a:gd name="connsiteY1536" fmla="*/ 1556971 h 3439339"/>
                  <a:gd name="connsiteX1537" fmla="*/ 4221975 w 5644176"/>
                  <a:gd name="connsiteY1537" fmla="*/ 1529236 h 3439339"/>
                  <a:gd name="connsiteX1538" fmla="*/ 4319906 w 5644176"/>
                  <a:gd name="connsiteY1538" fmla="*/ 1572429 h 3439339"/>
                  <a:gd name="connsiteX1539" fmla="*/ 4422052 w 5644176"/>
                  <a:gd name="connsiteY1539" fmla="*/ 1616818 h 3439339"/>
                  <a:gd name="connsiteX1540" fmla="*/ 4398775 w 5644176"/>
                  <a:gd name="connsiteY1540" fmla="*/ 1640882 h 3439339"/>
                  <a:gd name="connsiteX1541" fmla="*/ 3697579 w 5644176"/>
                  <a:gd name="connsiteY1541" fmla="*/ 1748299 h 3439339"/>
                  <a:gd name="connsiteX1542" fmla="*/ 3697152 w 5644176"/>
                  <a:gd name="connsiteY1542" fmla="*/ 1748299 h 3439339"/>
                  <a:gd name="connsiteX1543" fmla="*/ 3662294 w 5644176"/>
                  <a:gd name="connsiteY1543" fmla="*/ 1747185 h 3439339"/>
                  <a:gd name="connsiteX1544" fmla="*/ 3649204 w 5644176"/>
                  <a:gd name="connsiteY1544" fmla="*/ 1739005 h 3439339"/>
                  <a:gd name="connsiteX1545" fmla="*/ 3637131 w 5644176"/>
                  <a:gd name="connsiteY1545" fmla="*/ 1719400 h 3439339"/>
                  <a:gd name="connsiteX1546" fmla="*/ 3682864 w 5644176"/>
                  <a:gd name="connsiteY1546" fmla="*/ 1681830 h 3439339"/>
                  <a:gd name="connsiteX1547" fmla="*/ 3692362 w 5644176"/>
                  <a:gd name="connsiteY1547" fmla="*/ 1678305 h 3439339"/>
                  <a:gd name="connsiteX1548" fmla="*/ 3780286 w 5644176"/>
                  <a:gd name="connsiteY1548" fmla="*/ 1678305 h 3439339"/>
                  <a:gd name="connsiteX1549" fmla="*/ 3780286 w 5644176"/>
                  <a:gd name="connsiteY1549" fmla="*/ 1701828 h 3439339"/>
                  <a:gd name="connsiteX1550" fmla="*/ 3705010 w 5644176"/>
                  <a:gd name="connsiteY1550" fmla="*/ 1746234 h 3439339"/>
                  <a:gd name="connsiteX1551" fmla="*/ 3697579 w 5644176"/>
                  <a:gd name="connsiteY1551" fmla="*/ 1748316 h 3439339"/>
                  <a:gd name="connsiteX1552" fmla="*/ 3648400 w 5644176"/>
                  <a:gd name="connsiteY1552" fmla="*/ 1721269 h 3439339"/>
                  <a:gd name="connsiteX1553" fmla="*/ 3656537 w 5644176"/>
                  <a:gd name="connsiteY1553" fmla="*/ 1734481 h 3439339"/>
                  <a:gd name="connsiteX1554" fmla="*/ 3662557 w 5644176"/>
                  <a:gd name="connsiteY1554" fmla="*/ 1738562 h 3439339"/>
                  <a:gd name="connsiteX1555" fmla="*/ 3697415 w 5644176"/>
                  <a:gd name="connsiteY1555" fmla="*/ 1739677 h 3439339"/>
                  <a:gd name="connsiteX1556" fmla="*/ 3700646 w 5644176"/>
                  <a:gd name="connsiteY1556" fmla="*/ 1738808 h 3439339"/>
                  <a:gd name="connsiteX1557" fmla="*/ 3771674 w 5644176"/>
                  <a:gd name="connsiteY1557" fmla="*/ 1696894 h 3439339"/>
                  <a:gd name="connsiteX1558" fmla="*/ 3771674 w 5644176"/>
                  <a:gd name="connsiteY1558" fmla="*/ 1686878 h 3439339"/>
                  <a:gd name="connsiteX1559" fmla="*/ 3692362 w 5644176"/>
                  <a:gd name="connsiteY1559" fmla="*/ 1686878 h 3439339"/>
                  <a:gd name="connsiteX1560" fmla="*/ 3688327 w 5644176"/>
                  <a:gd name="connsiteY1560" fmla="*/ 1688452 h 3439339"/>
                  <a:gd name="connsiteX1561" fmla="*/ 3648384 w 5644176"/>
                  <a:gd name="connsiteY1561" fmla="*/ 1721252 h 3439339"/>
                  <a:gd name="connsiteX1562" fmla="*/ 3549862 w 5644176"/>
                  <a:gd name="connsiteY1562" fmla="*/ 1671896 h 3439339"/>
                  <a:gd name="connsiteX1563" fmla="*/ 3544761 w 5644176"/>
                  <a:gd name="connsiteY1563" fmla="*/ 1670945 h 3439339"/>
                  <a:gd name="connsiteX1564" fmla="*/ 3534820 w 5644176"/>
                  <a:gd name="connsiteY1564" fmla="*/ 1660782 h 3439339"/>
                  <a:gd name="connsiteX1565" fmla="*/ 3523256 w 5644176"/>
                  <a:gd name="connsiteY1565" fmla="*/ 1633407 h 3439339"/>
                  <a:gd name="connsiteX1566" fmla="*/ 3515628 w 5644176"/>
                  <a:gd name="connsiteY1566" fmla="*/ 1627572 h 3439339"/>
                  <a:gd name="connsiteX1567" fmla="*/ 3421404 w 5644176"/>
                  <a:gd name="connsiteY1567" fmla="*/ 1636620 h 3439339"/>
                  <a:gd name="connsiteX1568" fmla="*/ 3483591 w 5644176"/>
                  <a:gd name="connsiteY1568" fmla="*/ 1589329 h 3439339"/>
                  <a:gd name="connsiteX1569" fmla="*/ 3487955 w 5644176"/>
                  <a:gd name="connsiteY1569" fmla="*/ 1581018 h 3439339"/>
                  <a:gd name="connsiteX1570" fmla="*/ 3495910 w 5644176"/>
                  <a:gd name="connsiteY1570" fmla="*/ 1525351 h 3439339"/>
                  <a:gd name="connsiteX1571" fmla="*/ 3496534 w 5644176"/>
                  <a:gd name="connsiteY1571" fmla="*/ 1522302 h 3439339"/>
                  <a:gd name="connsiteX1572" fmla="*/ 3513496 w 5644176"/>
                  <a:gd name="connsiteY1572" fmla="*/ 1460372 h 3439339"/>
                  <a:gd name="connsiteX1573" fmla="*/ 3531671 w 5644176"/>
                  <a:gd name="connsiteY1573" fmla="*/ 1446505 h 3439339"/>
                  <a:gd name="connsiteX1574" fmla="*/ 3560213 w 5644176"/>
                  <a:gd name="connsiteY1574" fmla="*/ 1450832 h 3439339"/>
                  <a:gd name="connsiteX1575" fmla="*/ 3573878 w 5644176"/>
                  <a:gd name="connsiteY1575" fmla="*/ 1463831 h 3439339"/>
                  <a:gd name="connsiteX1576" fmla="*/ 3578274 w 5644176"/>
                  <a:gd name="connsiteY1576" fmla="*/ 1477764 h 3439339"/>
                  <a:gd name="connsiteX1577" fmla="*/ 3583277 w 5644176"/>
                  <a:gd name="connsiteY1577" fmla="*/ 1484288 h 3439339"/>
                  <a:gd name="connsiteX1578" fmla="*/ 3587788 w 5644176"/>
                  <a:gd name="connsiteY1578" fmla="*/ 1484551 h 3439339"/>
                  <a:gd name="connsiteX1579" fmla="*/ 3607030 w 5644176"/>
                  <a:gd name="connsiteY1579" fmla="*/ 1477535 h 3439339"/>
                  <a:gd name="connsiteX1580" fmla="*/ 3619152 w 5644176"/>
                  <a:gd name="connsiteY1580" fmla="*/ 1478617 h 3439339"/>
                  <a:gd name="connsiteX1581" fmla="*/ 3651123 w 5644176"/>
                  <a:gd name="connsiteY1581" fmla="*/ 1496845 h 3439339"/>
                  <a:gd name="connsiteX1582" fmla="*/ 3720167 w 5644176"/>
                  <a:gd name="connsiteY1582" fmla="*/ 1524924 h 3439339"/>
                  <a:gd name="connsiteX1583" fmla="*/ 3785651 w 5644176"/>
                  <a:gd name="connsiteY1583" fmla="*/ 1548562 h 3439339"/>
                  <a:gd name="connsiteX1584" fmla="*/ 3797543 w 5644176"/>
                  <a:gd name="connsiteY1584" fmla="*/ 1565380 h 3439339"/>
                  <a:gd name="connsiteX1585" fmla="*/ 3799086 w 5644176"/>
                  <a:gd name="connsiteY1585" fmla="*/ 1578543 h 3439339"/>
                  <a:gd name="connsiteX1586" fmla="*/ 3803481 w 5644176"/>
                  <a:gd name="connsiteY1586" fmla="*/ 1587231 h 3439339"/>
                  <a:gd name="connsiteX1587" fmla="*/ 3808091 w 5644176"/>
                  <a:gd name="connsiteY1587" fmla="*/ 1588559 h 3439339"/>
                  <a:gd name="connsiteX1588" fmla="*/ 3840718 w 5644176"/>
                  <a:gd name="connsiteY1588" fmla="*/ 1583838 h 3439339"/>
                  <a:gd name="connsiteX1589" fmla="*/ 3850347 w 5644176"/>
                  <a:gd name="connsiteY1589" fmla="*/ 1585870 h 3439339"/>
                  <a:gd name="connsiteX1590" fmla="*/ 3864717 w 5644176"/>
                  <a:gd name="connsiteY1590" fmla="*/ 1594607 h 3439339"/>
                  <a:gd name="connsiteX1591" fmla="*/ 3873985 w 5644176"/>
                  <a:gd name="connsiteY1591" fmla="*/ 1614769 h 3439339"/>
                  <a:gd name="connsiteX1592" fmla="*/ 3862896 w 5644176"/>
                  <a:gd name="connsiteY1592" fmla="*/ 1632473 h 3439339"/>
                  <a:gd name="connsiteX1593" fmla="*/ 3838061 w 5644176"/>
                  <a:gd name="connsiteY1593" fmla="*/ 1643341 h 3439339"/>
                  <a:gd name="connsiteX1594" fmla="*/ 3829564 w 5644176"/>
                  <a:gd name="connsiteY1594" fmla="*/ 1644292 h 3439339"/>
                  <a:gd name="connsiteX1595" fmla="*/ 3737013 w 5644176"/>
                  <a:gd name="connsiteY1595" fmla="*/ 1625965 h 3439339"/>
                  <a:gd name="connsiteX1596" fmla="*/ 3729074 w 5644176"/>
                  <a:gd name="connsiteY1596" fmla="*/ 1621638 h 3439339"/>
                  <a:gd name="connsiteX1597" fmla="*/ 3701368 w 5644176"/>
                  <a:gd name="connsiteY1597" fmla="*/ 1594247 h 3439339"/>
                  <a:gd name="connsiteX1598" fmla="*/ 3693199 w 5644176"/>
                  <a:gd name="connsiteY1598" fmla="*/ 1593329 h 3439339"/>
                  <a:gd name="connsiteX1599" fmla="*/ 3639165 w 5644176"/>
                  <a:gd name="connsiteY1599" fmla="*/ 1631080 h 3439339"/>
                  <a:gd name="connsiteX1600" fmla="*/ 3636868 w 5644176"/>
                  <a:gd name="connsiteY1600" fmla="*/ 1632424 h 3439339"/>
                  <a:gd name="connsiteX1601" fmla="*/ 3556047 w 5644176"/>
                  <a:gd name="connsiteY1601" fmla="*/ 1670535 h 3439339"/>
                  <a:gd name="connsiteX1602" fmla="*/ 3549895 w 5644176"/>
                  <a:gd name="connsiteY1602" fmla="*/ 1671929 h 3439339"/>
                  <a:gd name="connsiteX1603" fmla="*/ 3516186 w 5644176"/>
                  <a:gd name="connsiteY1603" fmla="*/ 1618933 h 3439339"/>
                  <a:gd name="connsiteX1604" fmla="*/ 3531195 w 5644176"/>
                  <a:gd name="connsiteY1604" fmla="*/ 1630063 h 3439339"/>
                  <a:gd name="connsiteX1605" fmla="*/ 3542760 w 5644176"/>
                  <a:gd name="connsiteY1605" fmla="*/ 1657438 h 3439339"/>
                  <a:gd name="connsiteX1606" fmla="*/ 3547828 w 5644176"/>
                  <a:gd name="connsiteY1606" fmla="*/ 1662913 h 3439339"/>
                  <a:gd name="connsiteX1607" fmla="*/ 3552339 w 5644176"/>
                  <a:gd name="connsiteY1607" fmla="*/ 1662716 h 3439339"/>
                  <a:gd name="connsiteX1608" fmla="*/ 3633161 w 5644176"/>
                  <a:gd name="connsiteY1608" fmla="*/ 1624605 h 3439339"/>
                  <a:gd name="connsiteX1609" fmla="*/ 3634195 w 5644176"/>
                  <a:gd name="connsiteY1609" fmla="*/ 1623998 h 3439339"/>
                  <a:gd name="connsiteX1610" fmla="*/ 3688245 w 5644176"/>
                  <a:gd name="connsiteY1610" fmla="*/ 1586247 h 3439339"/>
                  <a:gd name="connsiteX1611" fmla="*/ 3707388 w 5644176"/>
                  <a:gd name="connsiteY1611" fmla="*/ 1588116 h 3439339"/>
                  <a:gd name="connsiteX1612" fmla="*/ 3735094 w 5644176"/>
                  <a:gd name="connsiteY1612" fmla="*/ 1615507 h 3439339"/>
                  <a:gd name="connsiteX1613" fmla="*/ 3738670 w 5644176"/>
                  <a:gd name="connsiteY1613" fmla="*/ 1617523 h 3439339"/>
                  <a:gd name="connsiteX1614" fmla="*/ 3831204 w 5644176"/>
                  <a:gd name="connsiteY1614" fmla="*/ 1635850 h 3439339"/>
                  <a:gd name="connsiteX1615" fmla="*/ 3834583 w 5644176"/>
                  <a:gd name="connsiteY1615" fmla="*/ 1635456 h 3439339"/>
                  <a:gd name="connsiteX1616" fmla="*/ 3859418 w 5644176"/>
                  <a:gd name="connsiteY1616" fmla="*/ 1624588 h 3439339"/>
                  <a:gd name="connsiteX1617" fmla="*/ 3865390 w 5644176"/>
                  <a:gd name="connsiteY1617" fmla="*/ 1614196 h 3439339"/>
                  <a:gd name="connsiteX1618" fmla="*/ 3860239 w 5644176"/>
                  <a:gd name="connsiteY1618" fmla="*/ 1601951 h 3439339"/>
                  <a:gd name="connsiteX1619" fmla="*/ 3845869 w 5644176"/>
                  <a:gd name="connsiteY1619" fmla="*/ 1593214 h 3439339"/>
                  <a:gd name="connsiteX1620" fmla="*/ 3841948 w 5644176"/>
                  <a:gd name="connsiteY1620" fmla="*/ 1592345 h 3439339"/>
                  <a:gd name="connsiteX1621" fmla="*/ 3809338 w 5644176"/>
                  <a:gd name="connsiteY1621" fmla="*/ 1597082 h 3439339"/>
                  <a:gd name="connsiteX1622" fmla="*/ 3798249 w 5644176"/>
                  <a:gd name="connsiteY1622" fmla="*/ 1594050 h 3439339"/>
                  <a:gd name="connsiteX1623" fmla="*/ 3790555 w 5644176"/>
                  <a:gd name="connsiteY1623" fmla="*/ 1579559 h 3439339"/>
                  <a:gd name="connsiteX1624" fmla="*/ 3789013 w 5644176"/>
                  <a:gd name="connsiteY1624" fmla="*/ 1566396 h 3439339"/>
                  <a:gd name="connsiteX1625" fmla="*/ 3782731 w 5644176"/>
                  <a:gd name="connsiteY1625" fmla="*/ 1556660 h 3439339"/>
                  <a:gd name="connsiteX1626" fmla="*/ 3717083 w 5644176"/>
                  <a:gd name="connsiteY1626" fmla="*/ 1532957 h 3439339"/>
                  <a:gd name="connsiteX1627" fmla="*/ 3648679 w 5644176"/>
                  <a:gd name="connsiteY1627" fmla="*/ 1505221 h 3439339"/>
                  <a:gd name="connsiteX1628" fmla="*/ 3646858 w 5644176"/>
                  <a:gd name="connsiteY1628" fmla="*/ 1504336 h 3439339"/>
                  <a:gd name="connsiteX1629" fmla="*/ 3614903 w 5644176"/>
                  <a:gd name="connsiteY1629" fmla="*/ 1486108 h 3439339"/>
                  <a:gd name="connsiteX1630" fmla="*/ 3609999 w 5644176"/>
                  <a:gd name="connsiteY1630" fmla="*/ 1485633 h 3439339"/>
                  <a:gd name="connsiteX1631" fmla="*/ 3590757 w 5644176"/>
                  <a:gd name="connsiteY1631" fmla="*/ 1492648 h 3439339"/>
                  <a:gd name="connsiteX1632" fmla="*/ 3579488 w 5644176"/>
                  <a:gd name="connsiteY1632" fmla="*/ 1492026 h 3439339"/>
                  <a:gd name="connsiteX1633" fmla="*/ 3570072 w 5644176"/>
                  <a:gd name="connsiteY1633" fmla="*/ 1480371 h 3439339"/>
                  <a:gd name="connsiteX1634" fmla="*/ 3565676 w 5644176"/>
                  <a:gd name="connsiteY1634" fmla="*/ 1466438 h 3439339"/>
                  <a:gd name="connsiteX1635" fmla="*/ 3558917 w 5644176"/>
                  <a:gd name="connsiteY1635" fmla="*/ 1459356 h 3439339"/>
                  <a:gd name="connsiteX1636" fmla="*/ 3530375 w 5644176"/>
                  <a:gd name="connsiteY1636" fmla="*/ 1455029 h 3439339"/>
                  <a:gd name="connsiteX1637" fmla="*/ 3521796 w 5644176"/>
                  <a:gd name="connsiteY1637" fmla="*/ 1462684 h 3439339"/>
                  <a:gd name="connsiteX1638" fmla="*/ 3504834 w 5644176"/>
                  <a:gd name="connsiteY1638" fmla="*/ 1524646 h 3439339"/>
                  <a:gd name="connsiteX1639" fmla="*/ 3504424 w 5644176"/>
                  <a:gd name="connsiteY1639" fmla="*/ 1526580 h 3439339"/>
                  <a:gd name="connsiteX1640" fmla="*/ 3496468 w 5644176"/>
                  <a:gd name="connsiteY1640" fmla="*/ 1582280 h 3439339"/>
                  <a:gd name="connsiteX1641" fmla="*/ 3488791 w 5644176"/>
                  <a:gd name="connsiteY1641" fmla="*/ 1596214 h 3439339"/>
                  <a:gd name="connsiteX1642" fmla="*/ 3450652 w 5644176"/>
                  <a:gd name="connsiteY1642" fmla="*/ 1625211 h 3439339"/>
                  <a:gd name="connsiteX1643" fmla="*/ 3514791 w 5644176"/>
                  <a:gd name="connsiteY1643" fmla="*/ 1619048 h 3439339"/>
                  <a:gd name="connsiteX1644" fmla="*/ 3516169 w 5644176"/>
                  <a:gd name="connsiteY1644" fmla="*/ 1618982 h 3439339"/>
                  <a:gd name="connsiteX1645" fmla="*/ 4095912 w 5644176"/>
                  <a:gd name="connsiteY1645" fmla="*/ 1341251 h 3439339"/>
                  <a:gd name="connsiteX1646" fmla="*/ 4080689 w 5644176"/>
                  <a:gd name="connsiteY1646" fmla="*/ 1329662 h 3439339"/>
                  <a:gd name="connsiteX1647" fmla="*/ 4071930 w 5644176"/>
                  <a:gd name="connsiteY1647" fmla="*/ 1307549 h 3439339"/>
                  <a:gd name="connsiteX1648" fmla="*/ 4073340 w 5644176"/>
                  <a:gd name="connsiteY1648" fmla="*/ 1286551 h 3439339"/>
                  <a:gd name="connsiteX1649" fmla="*/ 4093025 w 5644176"/>
                  <a:gd name="connsiteY1649" fmla="*/ 1252603 h 3439339"/>
                  <a:gd name="connsiteX1650" fmla="*/ 4104245 w 5644176"/>
                  <a:gd name="connsiteY1650" fmla="*/ 1244177 h 3439339"/>
                  <a:gd name="connsiteX1651" fmla="*/ 4155589 w 5644176"/>
                  <a:gd name="connsiteY1651" fmla="*/ 1234571 h 3439339"/>
                  <a:gd name="connsiteX1652" fmla="*/ 4164578 w 5644176"/>
                  <a:gd name="connsiteY1652" fmla="*/ 1235850 h 3439339"/>
                  <a:gd name="connsiteX1653" fmla="*/ 4202340 w 5644176"/>
                  <a:gd name="connsiteY1653" fmla="*/ 1254439 h 3439339"/>
                  <a:gd name="connsiteX1654" fmla="*/ 4212822 w 5644176"/>
                  <a:gd name="connsiteY1654" fmla="*/ 1271896 h 3439339"/>
                  <a:gd name="connsiteX1655" fmla="*/ 4214544 w 5644176"/>
                  <a:gd name="connsiteY1655" fmla="*/ 1298304 h 3439339"/>
                  <a:gd name="connsiteX1656" fmla="*/ 4203193 w 5644176"/>
                  <a:gd name="connsiteY1656" fmla="*/ 1311729 h 3439339"/>
                  <a:gd name="connsiteX1657" fmla="*/ 4164135 w 5644176"/>
                  <a:gd name="connsiteY1657" fmla="*/ 1335498 h 3439339"/>
                  <a:gd name="connsiteX1658" fmla="*/ 4157360 w 5644176"/>
                  <a:gd name="connsiteY1658" fmla="*/ 1337661 h 3439339"/>
                  <a:gd name="connsiteX1659" fmla="*/ 4157360 w 5644176"/>
                  <a:gd name="connsiteY1659" fmla="*/ 1337661 h 3439339"/>
                  <a:gd name="connsiteX1660" fmla="*/ 4096765 w 5644176"/>
                  <a:gd name="connsiteY1660" fmla="*/ 1341218 h 3439339"/>
                  <a:gd name="connsiteX1661" fmla="*/ 4095928 w 5644176"/>
                  <a:gd name="connsiteY1661" fmla="*/ 1341251 h 3439339"/>
                  <a:gd name="connsiteX1662" fmla="*/ 4158181 w 5644176"/>
                  <a:gd name="connsiteY1662" fmla="*/ 1242931 h 3439339"/>
                  <a:gd name="connsiteX1663" fmla="*/ 4157164 w 5644176"/>
                  <a:gd name="connsiteY1663" fmla="*/ 1243030 h 3439339"/>
                  <a:gd name="connsiteX1664" fmla="*/ 4105836 w 5644176"/>
                  <a:gd name="connsiteY1664" fmla="*/ 1252636 h 3439339"/>
                  <a:gd name="connsiteX1665" fmla="*/ 4100489 w 5644176"/>
                  <a:gd name="connsiteY1665" fmla="*/ 1256930 h 3439339"/>
                  <a:gd name="connsiteX1666" fmla="*/ 4080804 w 5644176"/>
                  <a:gd name="connsiteY1666" fmla="*/ 1290878 h 3439339"/>
                  <a:gd name="connsiteX1667" fmla="*/ 4079951 w 5644176"/>
                  <a:gd name="connsiteY1667" fmla="*/ 1304402 h 3439339"/>
                  <a:gd name="connsiteX1668" fmla="*/ 4088710 w 5644176"/>
                  <a:gd name="connsiteY1668" fmla="*/ 1326498 h 3439339"/>
                  <a:gd name="connsiteX1669" fmla="*/ 4096273 w 5644176"/>
                  <a:gd name="connsiteY1669" fmla="*/ 1332645 h 3439339"/>
                  <a:gd name="connsiteX1670" fmla="*/ 4156852 w 5644176"/>
                  <a:gd name="connsiteY1670" fmla="*/ 1329088 h 3439339"/>
                  <a:gd name="connsiteX1671" fmla="*/ 4159690 w 5644176"/>
                  <a:gd name="connsiteY1671" fmla="*/ 1328170 h 3439339"/>
                  <a:gd name="connsiteX1672" fmla="*/ 4198124 w 5644176"/>
                  <a:gd name="connsiteY1672" fmla="*/ 1304795 h 3439339"/>
                  <a:gd name="connsiteX1673" fmla="*/ 4205768 w 5644176"/>
                  <a:gd name="connsiteY1673" fmla="*/ 1295484 h 3439339"/>
                  <a:gd name="connsiteX1674" fmla="*/ 4204259 w 5644176"/>
                  <a:gd name="connsiteY1674" fmla="*/ 1272470 h 3439339"/>
                  <a:gd name="connsiteX1675" fmla="*/ 4198567 w 5644176"/>
                  <a:gd name="connsiteY1675" fmla="*/ 1262159 h 3439339"/>
                  <a:gd name="connsiteX1676" fmla="*/ 4160805 w 5644176"/>
                  <a:gd name="connsiteY1676" fmla="*/ 1243571 h 3439339"/>
                  <a:gd name="connsiteX1677" fmla="*/ 4158213 w 5644176"/>
                  <a:gd name="connsiteY1677" fmla="*/ 1242948 h 3439339"/>
                  <a:gd name="connsiteX1678" fmla="*/ 1775169 w 5644176"/>
                  <a:gd name="connsiteY1678" fmla="*/ 1222589 h 3439339"/>
                  <a:gd name="connsiteX1679" fmla="*/ 1763604 w 5644176"/>
                  <a:gd name="connsiteY1679" fmla="*/ 1217065 h 3439339"/>
                  <a:gd name="connsiteX1680" fmla="*/ 1735587 w 5644176"/>
                  <a:gd name="connsiteY1680" fmla="*/ 1185231 h 3439339"/>
                  <a:gd name="connsiteX1681" fmla="*/ 1731863 w 5644176"/>
                  <a:gd name="connsiteY1681" fmla="*/ 1182805 h 3439339"/>
                  <a:gd name="connsiteX1682" fmla="*/ 1649860 w 5644176"/>
                  <a:gd name="connsiteY1682" fmla="*/ 1161807 h 3439339"/>
                  <a:gd name="connsiteX1683" fmla="*/ 1647630 w 5644176"/>
                  <a:gd name="connsiteY1683" fmla="*/ 1161692 h 3439339"/>
                  <a:gd name="connsiteX1684" fmla="*/ 1598927 w 5644176"/>
                  <a:gd name="connsiteY1684" fmla="*/ 1169101 h 3439339"/>
                  <a:gd name="connsiteX1685" fmla="*/ 1587346 w 5644176"/>
                  <a:gd name="connsiteY1685" fmla="*/ 1165774 h 3439339"/>
                  <a:gd name="connsiteX1686" fmla="*/ 1503604 w 5644176"/>
                  <a:gd name="connsiteY1686" fmla="*/ 1097353 h 3439339"/>
                  <a:gd name="connsiteX1687" fmla="*/ 1556261 w 5644176"/>
                  <a:gd name="connsiteY1687" fmla="*/ 1087223 h 3439339"/>
                  <a:gd name="connsiteX1688" fmla="*/ 1654339 w 5644176"/>
                  <a:gd name="connsiteY1688" fmla="*/ 1073355 h 3439339"/>
                  <a:gd name="connsiteX1689" fmla="*/ 1656947 w 5644176"/>
                  <a:gd name="connsiteY1689" fmla="*/ 1073224 h 3439339"/>
                  <a:gd name="connsiteX1690" fmla="*/ 1744510 w 5644176"/>
                  <a:gd name="connsiteY1690" fmla="*/ 1077339 h 3439339"/>
                  <a:gd name="connsiteX1691" fmla="*/ 1745790 w 5644176"/>
                  <a:gd name="connsiteY1691" fmla="*/ 1077240 h 3439339"/>
                  <a:gd name="connsiteX1692" fmla="*/ 1801907 w 5644176"/>
                  <a:gd name="connsiteY1692" fmla="*/ 1066815 h 3439339"/>
                  <a:gd name="connsiteX1693" fmla="*/ 1704387 w 5644176"/>
                  <a:gd name="connsiteY1693" fmla="*/ 1052537 h 3439339"/>
                  <a:gd name="connsiteX1694" fmla="*/ 1568744 w 5644176"/>
                  <a:gd name="connsiteY1694" fmla="*/ 1058045 h 3439339"/>
                  <a:gd name="connsiteX1695" fmla="*/ 1482772 w 5644176"/>
                  <a:gd name="connsiteY1695" fmla="*/ 1056701 h 3439339"/>
                  <a:gd name="connsiteX1696" fmla="*/ 1472962 w 5644176"/>
                  <a:gd name="connsiteY1696" fmla="*/ 1052734 h 3439339"/>
                  <a:gd name="connsiteX1697" fmla="*/ 1435381 w 5644176"/>
                  <a:gd name="connsiteY1697" fmla="*/ 1019212 h 3439339"/>
                  <a:gd name="connsiteX1698" fmla="*/ 1548928 w 5644176"/>
                  <a:gd name="connsiteY1698" fmla="*/ 994378 h 3439339"/>
                  <a:gd name="connsiteX1699" fmla="*/ 1496157 w 5644176"/>
                  <a:gd name="connsiteY1699" fmla="*/ 995149 h 3439339"/>
                  <a:gd name="connsiteX1700" fmla="*/ 1493221 w 5644176"/>
                  <a:gd name="connsiteY1700" fmla="*/ 994886 h 3439339"/>
                  <a:gd name="connsiteX1701" fmla="*/ 1408019 w 5644176"/>
                  <a:gd name="connsiteY1701" fmla="*/ 977970 h 3439339"/>
                  <a:gd name="connsiteX1702" fmla="*/ 1395192 w 5644176"/>
                  <a:gd name="connsiteY1702" fmla="*/ 965725 h 3439339"/>
                  <a:gd name="connsiteX1703" fmla="*/ 1399063 w 5644176"/>
                  <a:gd name="connsiteY1703" fmla="*/ 942645 h 3439339"/>
                  <a:gd name="connsiteX1704" fmla="*/ 1431067 w 5644176"/>
                  <a:gd name="connsiteY1704" fmla="*/ 905402 h 3439339"/>
                  <a:gd name="connsiteX1705" fmla="*/ 1434036 w 5644176"/>
                  <a:gd name="connsiteY1705" fmla="*/ 902648 h 3439339"/>
                  <a:gd name="connsiteX1706" fmla="*/ 1477161 w 5644176"/>
                  <a:gd name="connsiteY1706" fmla="*/ 871159 h 3439339"/>
                  <a:gd name="connsiteX1707" fmla="*/ 1481853 w 5644176"/>
                  <a:gd name="connsiteY1707" fmla="*/ 868798 h 3439339"/>
                  <a:gd name="connsiteX1708" fmla="*/ 1647449 w 5644176"/>
                  <a:gd name="connsiteY1708" fmla="*/ 819786 h 3439339"/>
                  <a:gd name="connsiteX1709" fmla="*/ 1654946 w 5644176"/>
                  <a:gd name="connsiteY1709" fmla="*/ 819639 h 3439339"/>
                  <a:gd name="connsiteX1710" fmla="*/ 1694200 w 5644176"/>
                  <a:gd name="connsiteY1710" fmla="*/ 829523 h 3439339"/>
                  <a:gd name="connsiteX1711" fmla="*/ 1706487 w 5644176"/>
                  <a:gd name="connsiteY1711" fmla="*/ 842128 h 3439339"/>
                  <a:gd name="connsiteX1712" fmla="*/ 1702500 w 5644176"/>
                  <a:gd name="connsiteY1712" fmla="*/ 864618 h 3439339"/>
                  <a:gd name="connsiteX1713" fmla="*/ 1696677 w 5644176"/>
                  <a:gd name="connsiteY1713" fmla="*/ 871438 h 3439339"/>
                  <a:gd name="connsiteX1714" fmla="*/ 1822150 w 5644176"/>
                  <a:gd name="connsiteY1714" fmla="*/ 850161 h 3439339"/>
                  <a:gd name="connsiteX1715" fmla="*/ 1830450 w 5644176"/>
                  <a:gd name="connsiteY1715" fmla="*/ 851259 h 3439339"/>
                  <a:gd name="connsiteX1716" fmla="*/ 1912420 w 5644176"/>
                  <a:gd name="connsiteY1716" fmla="*/ 888354 h 3439339"/>
                  <a:gd name="connsiteX1717" fmla="*/ 1917866 w 5644176"/>
                  <a:gd name="connsiteY1717" fmla="*/ 888010 h 3439339"/>
                  <a:gd name="connsiteX1718" fmla="*/ 1979774 w 5644176"/>
                  <a:gd name="connsiteY1718" fmla="*/ 851554 h 3439339"/>
                  <a:gd name="connsiteX1719" fmla="*/ 1993307 w 5644176"/>
                  <a:gd name="connsiteY1719" fmla="*/ 850865 h 3439339"/>
                  <a:gd name="connsiteX1720" fmla="*/ 2045011 w 5644176"/>
                  <a:gd name="connsiteY1720" fmla="*/ 875060 h 3439339"/>
                  <a:gd name="connsiteX1721" fmla="*/ 2052164 w 5644176"/>
                  <a:gd name="connsiteY1721" fmla="*/ 881453 h 3439339"/>
                  <a:gd name="connsiteX1722" fmla="*/ 2094682 w 5644176"/>
                  <a:gd name="connsiteY1722" fmla="*/ 946694 h 3439339"/>
                  <a:gd name="connsiteX1723" fmla="*/ 2100276 w 5644176"/>
                  <a:gd name="connsiteY1723" fmla="*/ 950513 h 3439339"/>
                  <a:gd name="connsiteX1724" fmla="*/ 2105673 w 5644176"/>
                  <a:gd name="connsiteY1724" fmla="*/ 948087 h 3439339"/>
                  <a:gd name="connsiteX1725" fmla="*/ 2119272 w 5644176"/>
                  <a:gd name="connsiteY1725" fmla="*/ 933301 h 3439339"/>
                  <a:gd name="connsiteX1726" fmla="*/ 2120846 w 5644176"/>
                  <a:gd name="connsiteY1726" fmla="*/ 916335 h 3439339"/>
                  <a:gd name="connsiteX1727" fmla="*/ 2093173 w 5644176"/>
                  <a:gd name="connsiteY1727" fmla="*/ 865815 h 3439339"/>
                  <a:gd name="connsiteX1728" fmla="*/ 2092418 w 5644176"/>
                  <a:gd name="connsiteY1728" fmla="*/ 844276 h 3439339"/>
                  <a:gd name="connsiteX1729" fmla="*/ 2104098 w 5644176"/>
                  <a:gd name="connsiteY1729" fmla="*/ 834014 h 3439339"/>
                  <a:gd name="connsiteX1730" fmla="*/ 2137545 w 5644176"/>
                  <a:gd name="connsiteY1730" fmla="*/ 826376 h 3439339"/>
                  <a:gd name="connsiteX1731" fmla="*/ 2143434 w 5644176"/>
                  <a:gd name="connsiteY1731" fmla="*/ 826294 h 3439339"/>
                  <a:gd name="connsiteX1732" fmla="*/ 2204440 w 5644176"/>
                  <a:gd name="connsiteY1732" fmla="*/ 838227 h 3439339"/>
                  <a:gd name="connsiteX1733" fmla="*/ 2207869 w 5644176"/>
                  <a:gd name="connsiteY1733" fmla="*/ 839342 h 3439339"/>
                  <a:gd name="connsiteX1734" fmla="*/ 2261410 w 5644176"/>
                  <a:gd name="connsiteY1734" fmla="*/ 864569 h 3439339"/>
                  <a:gd name="connsiteX1735" fmla="*/ 2168466 w 5644176"/>
                  <a:gd name="connsiteY1735" fmla="*/ 811869 h 3439339"/>
                  <a:gd name="connsiteX1736" fmla="*/ 2195992 w 5644176"/>
                  <a:gd name="connsiteY1736" fmla="*/ 796788 h 3439339"/>
                  <a:gd name="connsiteX1737" fmla="*/ 2202521 w 5644176"/>
                  <a:gd name="connsiteY1737" fmla="*/ 794968 h 3439339"/>
                  <a:gd name="connsiteX1738" fmla="*/ 2283146 w 5644176"/>
                  <a:gd name="connsiteY1738" fmla="*/ 792313 h 3439339"/>
                  <a:gd name="connsiteX1739" fmla="*/ 2288657 w 5644176"/>
                  <a:gd name="connsiteY1739" fmla="*/ 793231 h 3439339"/>
                  <a:gd name="connsiteX1740" fmla="*/ 2311032 w 5644176"/>
                  <a:gd name="connsiteY1740" fmla="*/ 801656 h 3439339"/>
                  <a:gd name="connsiteX1741" fmla="*/ 2322350 w 5644176"/>
                  <a:gd name="connsiteY1741" fmla="*/ 816098 h 3439339"/>
                  <a:gd name="connsiteX1742" fmla="*/ 2316675 w 5644176"/>
                  <a:gd name="connsiteY1742" fmla="*/ 837391 h 3439339"/>
                  <a:gd name="connsiteX1743" fmla="*/ 2287312 w 5644176"/>
                  <a:gd name="connsiteY1743" fmla="*/ 866422 h 3439339"/>
                  <a:gd name="connsiteX1744" fmla="*/ 2274829 w 5644176"/>
                  <a:gd name="connsiteY1744" fmla="*/ 870897 h 3439339"/>
                  <a:gd name="connsiteX1745" fmla="*/ 2282260 w 5644176"/>
                  <a:gd name="connsiteY1745" fmla="*/ 879125 h 3439339"/>
                  <a:gd name="connsiteX1746" fmla="*/ 2318594 w 5644176"/>
                  <a:gd name="connsiteY1746" fmla="*/ 954562 h 3439339"/>
                  <a:gd name="connsiteX1747" fmla="*/ 2319496 w 5644176"/>
                  <a:gd name="connsiteY1747" fmla="*/ 956676 h 3439339"/>
                  <a:gd name="connsiteX1748" fmla="*/ 2337458 w 5644176"/>
                  <a:gd name="connsiteY1748" fmla="*/ 1006459 h 3439339"/>
                  <a:gd name="connsiteX1749" fmla="*/ 2342773 w 5644176"/>
                  <a:gd name="connsiteY1749" fmla="*/ 1012655 h 3439339"/>
                  <a:gd name="connsiteX1750" fmla="*/ 2445313 w 5644176"/>
                  <a:gd name="connsiteY1750" fmla="*/ 1052472 h 3439339"/>
                  <a:gd name="connsiteX1751" fmla="*/ 2548001 w 5644176"/>
                  <a:gd name="connsiteY1751" fmla="*/ 1087452 h 3439339"/>
                  <a:gd name="connsiteX1752" fmla="*/ 2559894 w 5644176"/>
                  <a:gd name="connsiteY1752" fmla="*/ 1112024 h 3439339"/>
                  <a:gd name="connsiteX1753" fmla="*/ 2558220 w 5644176"/>
                  <a:gd name="connsiteY1753" fmla="*/ 1120827 h 3439339"/>
                  <a:gd name="connsiteX1754" fmla="*/ 2542473 w 5644176"/>
                  <a:gd name="connsiteY1754" fmla="*/ 1136744 h 3439339"/>
                  <a:gd name="connsiteX1755" fmla="*/ 2457813 w 5644176"/>
                  <a:gd name="connsiteY1755" fmla="*/ 1141235 h 3439339"/>
                  <a:gd name="connsiteX1756" fmla="*/ 2477153 w 5644176"/>
                  <a:gd name="connsiteY1756" fmla="*/ 1156267 h 3439339"/>
                  <a:gd name="connsiteX1757" fmla="*/ 2481106 w 5644176"/>
                  <a:gd name="connsiteY1757" fmla="*/ 1186772 h 3439339"/>
                  <a:gd name="connsiteX1758" fmla="*/ 2474512 w 5644176"/>
                  <a:gd name="connsiteY1758" fmla="*/ 1196575 h 3439339"/>
                  <a:gd name="connsiteX1759" fmla="*/ 2459913 w 5644176"/>
                  <a:gd name="connsiteY1759" fmla="*/ 1204017 h 3439339"/>
                  <a:gd name="connsiteX1760" fmla="*/ 2348203 w 5644176"/>
                  <a:gd name="connsiteY1760" fmla="*/ 1191952 h 3439339"/>
                  <a:gd name="connsiteX1761" fmla="*/ 2239725 w 5644176"/>
                  <a:gd name="connsiteY1761" fmla="*/ 1169954 h 3439339"/>
                  <a:gd name="connsiteX1762" fmla="*/ 2238330 w 5644176"/>
                  <a:gd name="connsiteY1762" fmla="*/ 1169855 h 3439339"/>
                  <a:gd name="connsiteX1763" fmla="*/ 2166925 w 5644176"/>
                  <a:gd name="connsiteY1763" fmla="*/ 1173921 h 3439339"/>
                  <a:gd name="connsiteX1764" fmla="*/ 2048112 w 5644176"/>
                  <a:gd name="connsiteY1764" fmla="*/ 1201640 h 3439339"/>
                  <a:gd name="connsiteX1765" fmla="*/ 2045996 w 5644176"/>
                  <a:gd name="connsiteY1765" fmla="*/ 1201968 h 3439339"/>
                  <a:gd name="connsiteX1766" fmla="*/ 1885928 w 5644176"/>
                  <a:gd name="connsiteY1766" fmla="*/ 1214491 h 3439339"/>
                  <a:gd name="connsiteX1767" fmla="*/ 1776203 w 5644176"/>
                  <a:gd name="connsiteY1767" fmla="*/ 1222507 h 3439339"/>
                  <a:gd name="connsiteX1768" fmla="*/ 1775185 w 5644176"/>
                  <a:gd name="connsiteY1768" fmla="*/ 1222540 h 3439339"/>
                  <a:gd name="connsiteX1769" fmla="*/ 1648466 w 5644176"/>
                  <a:gd name="connsiteY1769" fmla="*/ 1153037 h 3439339"/>
                  <a:gd name="connsiteX1770" fmla="*/ 1651977 w 5644176"/>
                  <a:gd name="connsiteY1770" fmla="*/ 1153480 h 3439339"/>
                  <a:gd name="connsiteX1771" fmla="*/ 1733996 w 5644176"/>
                  <a:gd name="connsiteY1771" fmla="*/ 1174478 h 3439339"/>
                  <a:gd name="connsiteX1772" fmla="*/ 1742033 w 5644176"/>
                  <a:gd name="connsiteY1772" fmla="*/ 1179543 h 3439339"/>
                  <a:gd name="connsiteX1773" fmla="*/ 1770051 w 5644176"/>
                  <a:gd name="connsiteY1773" fmla="*/ 1211377 h 3439339"/>
                  <a:gd name="connsiteX1774" fmla="*/ 1775546 w 5644176"/>
                  <a:gd name="connsiteY1774" fmla="*/ 1213950 h 3439339"/>
                  <a:gd name="connsiteX1775" fmla="*/ 1885238 w 5644176"/>
                  <a:gd name="connsiteY1775" fmla="*/ 1205951 h 3439339"/>
                  <a:gd name="connsiteX1776" fmla="*/ 2045258 w 5644176"/>
                  <a:gd name="connsiteY1776" fmla="*/ 1193444 h 3439339"/>
                  <a:gd name="connsiteX1777" fmla="*/ 2163972 w 5644176"/>
                  <a:gd name="connsiteY1777" fmla="*/ 1165725 h 3439339"/>
                  <a:gd name="connsiteX1778" fmla="*/ 2166400 w 5644176"/>
                  <a:gd name="connsiteY1778" fmla="*/ 1165381 h 3439339"/>
                  <a:gd name="connsiteX1779" fmla="*/ 2237789 w 5644176"/>
                  <a:gd name="connsiteY1779" fmla="*/ 1161315 h 3439339"/>
                  <a:gd name="connsiteX1780" fmla="*/ 2241398 w 5644176"/>
                  <a:gd name="connsiteY1780" fmla="*/ 1161561 h 3439339"/>
                  <a:gd name="connsiteX1781" fmla="*/ 2349958 w 5644176"/>
                  <a:gd name="connsiteY1781" fmla="*/ 1183576 h 3439339"/>
                  <a:gd name="connsiteX1782" fmla="*/ 2460798 w 5644176"/>
                  <a:gd name="connsiteY1782" fmla="*/ 1195509 h 3439339"/>
                  <a:gd name="connsiteX1783" fmla="*/ 2467327 w 5644176"/>
                  <a:gd name="connsiteY1783" fmla="*/ 1191837 h 3439339"/>
                  <a:gd name="connsiteX1784" fmla="*/ 2473921 w 5644176"/>
                  <a:gd name="connsiteY1784" fmla="*/ 1182018 h 3439339"/>
                  <a:gd name="connsiteX1785" fmla="*/ 2471838 w 5644176"/>
                  <a:gd name="connsiteY1785" fmla="*/ 1163086 h 3439339"/>
                  <a:gd name="connsiteX1786" fmla="*/ 2434273 w 5644176"/>
                  <a:gd name="connsiteY1786" fmla="*/ 1133891 h 3439339"/>
                  <a:gd name="connsiteX1787" fmla="*/ 2541981 w 5644176"/>
                  <a:gd name="connsiteY1787" fmla="*/ 1128203 h 3439339"/>
                  <a:gd name="connsiteX1788" fmla="*/ 2549723 w 5644176"/>
                  <a:gd name="connsiteY1788" fmla="*/ 1119270 h 3439339"/>
                  <a:gd name="connsiteX1789" fmla="*/ 2551397 w 5644176"/>
                  <a:gd name="connsiteY1789" fmla="*/ 1110467 h 3439339"/>
                  <a:gd name="connsiteX1790" fmla="*/ 2545196 w 5644176"/>
                  <a:gd name="connsiteY1790" fmla="*/ 1095648 h 3439339"/>
                  <a:gd name="connsiteX1791" fmla="*/ 2442344 w 5644176"/>
                  <a:gd name="connsiteY1791" fmla="*/ 1060602 h 3439339"/>
                  <a:gd name="connsiteX1792" fmla="*/ 2339624 w 5644176"/>
                  <a:gd name="connsiteY1792" fmla="*/ 1020720 h 3439339"/>
                  <a:gd name="connsiteX1793" fmla="*/ 2329322 w 5644176"/>
                  <a:gd name="connsiteY1793" fmla="*/ 1009443 h 3439339"/>
                  <a:gd name="connsiteX1794" fmla="*/ 2311376 w 5644176"/>
                  <a:gd name="connsiteY1794" fmla="*/ 959676 h 3439339"/>
                  <a:gd name="connsiteX1795" fmla="*/ 2310818 w 5644176"/>
                  <a:gd name="connsiteY1795" fmla="*/ 958365 h 3439339"/>
                  <a:gd name="connsiteX1796" fmla="*/ 2274484 w 5644176"/>
                  <a:gd name="connsiteY1796" fmla="*/ 882912 h 3439339"/>
                  <a:gd name="connsiteX1797" fmla="*/ 2270137 w 5644176"/>
                  <a:gd name="connsiteY1797" fmla="*/ 878240 h 3439339"/>
                  <a:gd name="connsiteX1798" fmla="*/ 2204194 w 5644176"/>
                  <a:gd name="connsiteY1798" fmla="*/ 847177 h 3439339"/>
                  <a:gd name="connsiteX1799" fmla="*/ 2202783 w 5644176"/>
                  <a:gd name="connsiteY1799" fmla="*/ 846718 h 3439339"/>
                  <a:gd name="connsiteX1800" fmla="*/ 2141745 w 5644176"/>
                  <a:gd name="connsiteY1800" fmla="*/ 834768 h 3439339"/>
                  <a:gd name="connsiteX1801" fmla="*/ 2139432 w 5644176"/>
                  <a:gd name="connsiteY1801" fmla="*/ 834818 h 3439339"/>
                  <a:gd name="connsiteX1802" fmla="*/ 2106001 w 5644176"/>
                  <a:gd name="connsiteY1802" fmla="*/ 842440 h 3439339"/>
                  <a:gd name="connsiteX1803" fmla="*/ 2100259 w 5644176"/>
                  <a:gd name="connsiteY1803" fmla="*/ 847833 h 3439339"/>
                  <a:gd name="connsiteX1804" fmla="*/ 2100719 w 5644176"/>
                  <a:gd name="connsiteY1804" fmla="*/ 861701 h 3439339"/>
                  <a:gd name="connsiteX1805" fmla="*/ 2128392 w 5644176"/>
                  <a:gd name="connsiteY1805" fmla="*/ 912221 h 3439339"/>
                  <a:gd name="connsiteX1806" fmla="*/ 2125603 w 5644176"/>
                  <a:gd name="connsiteY1806" fmla="*/ 939153 h 3439339"/>
                  <a:gd name="connsiteX1807" fmla="*/ 2111988 w 5644176"/>
                  <a:gd name="connsiteY1807" fmla="*/ 953939 h 3439339"/>
                  <a:gd name="connsiteX1808" fmla="*/ 2099538 w 5644176"/>
                  <a:gd name="connsiteY1808" fmla="*/ 959102 h 3439339"/>
                  <a:gd name="connsiteX1809" fmla="*/ 2087448 w 5644176"/>
                  <a:gd name="connsiteY1809" fmla="*/ 951398 h 3439339"/>
                  <a:gd name="connsiteX1810" fmla="*/ 2044913 w 5644176"/>
                  <a:gd name="connsiteY1810" fmla="*/ 886125 h 3439339"/>
                  <a:gd name="connsiteX1811" fmla="*/ 2041337 w 5644176"/>
                  <a:gd name="connsiteY1811" fmla="*/ 882846 h 3439339"/>
                  <a:gd name="connsiteX1812" fmla="*/ 1989632 w 5644176"/>
                  <a:gd name="connsiteY1812" fmla="*/ 858652 h 3439339"/>
                  <a:gd name="connsiteX1813" fmla="*/ 1984121 w 5644176"/>
                  <a:gd name="connsiteY1813" fmla="*/ 858947 h 3439339"/>
                  <a:gd name="connsiteX1814" fmla="*/ 1922196 w 5644176"/>
                  <a:gd name="connsiteY1814" fmla="*/ 895403 h 3439339"/>
                  <a:gd name="connsiteX1815" fmla="*/ 1908844 w 5644176"/>
                  <a:gd name="connsiteY1815" fmla="*/ 896173 h 3439339"/>
                  <a:gd name="connsiteX1816" fmla="*/ 1826874 w 5644176"/>
                  <a:gd name="connsiteY1816" fmla="*/ 859078 h 3439339"/>
                  <a:gd name="connsiteX1817" fmla="*/ 1823577 w 5644176"/>
                  <a:gd name="connsiteY1817" fmla="*/ 858635 h 3439339"/>
                  <a:gd name="connsiteX1818" fmla="*/ 1674745 w 5644176"/>
                  <a:gd name="connsiteY1818" fmla="*/ 883863 h 3439339"/>
                  <a:gd name="connsiteX1819" fmla="*/ 1695906 w 5644176"/>
                  <a:gd name="connsiteY1819" fmla="*/ 859029 h 3439339"/>
                  <a:gd name="connsiteX1820" fmla="*/ 1698252 w 5644176"/>
                  <a:gd name="connsiteY1820" fmla="*/ 844735 h 3439339"/>
                  <a:gd name="connsiteX1821" fmla="*/ 1692051 w 5644176"/>
                  <a:gd name="connsiteY1821" fmla="*/ 837850 h 3439339"/>
                  <a:gd name="connsiteX1822" fmla="*/ 1652797 w 5644176"/>
                  <a:gd name="connsiteY1822" fmla="*/ 827982 h 3439339"/>
                  <a:gd name="connsiteX1823" fmla="*/ 1649860 w 5644176"/>
                  <a:gd name="connsiteY1823" fmla="*/ 828048 h 3439339"/>
                  <a:gd name="connsiteX1824" fmla="*/ 1484248 w 5644176"/>
                  <a:gd name="connsiteY1824" fmla="*/ 877060 h 3439339"/>
                  <a:gd name="connsiteX1825" fmla="*/ 1482181 w 5644176"/>
                  <a:gd name="connsiteY1825" fmla="*/ 878109 h 3439339"/>
                  <a:gd name="connsiteX1826" fmla="*/ 1439055 w 5644176"/>
                  <a:gd name="connsiteY1826" fmla="*/ 909598 h 3439339"/>
                  <a:gd name="connsiteX1827" fmla="*/ 1437546 w 5644176"/>
                  <a:gd name="connsiteY1827" fmla="*/ 911008 h 3439339"/>
                  <a:gd name="connsiteX1828" fmla="*/ 1405542 w 5644176"/>
                  <a:gd name="connsiteY1828" fmla="*/ 948251 h 3439339"/>
                  <a:gd name="connsiteX1829" fmla="*/ 1403279 w 5644176"/>
                  <a:gd name="connsiteY1829" fmla="*/ 962905 h 3439339"/>
                  <a:gd name="connsiteX1830" fmla="*/ 1409643 w 5644176"/>
                  <a:gd name="connsiteY1830" fmla="*/ 969511 h 3439339"/>
                  <a:gd name="connsiteX1831" fmla="*/ 1494845 w 5644176"/>
                  <a:gd name="connsiteY1831" fmla="*/ 986428 h 3439339"/>
                  <a:gd name="connsiteX1832" fmla="*/ 1496009 w 5644176"/>
                  <a:gd name="connsiteY1832" fmla="*/ 986526 h 3439339"/>
                  <a:gd name="connsiteX1833" fmla="*/ 1634113 w 5644176"/>
                  <a:gd name="connsiteY1833" fmla="*/ 984527 h 3439339"/>
                  <a:gd name="connsiteX1834" fmla="*/ 1453655 w 5644176"/>
                  <a:gd name="connsiteY1834" fmla="*/ 1023982 h 3439339"/>
                  <a:gd name="connsiteX1835" fmla="*/ 1478654 w 5644176"/>
                  <a:gd name="connsiteY1835" fmla="*/ 1046292 h 3439339"/>
                  <a:gd name="connsiteX1836" fmla="*/ 1482870 w 5644176"/>
                  <a:gd name="connsiteY1836" fmla="*/ 1048079 h 3439339"/>
                  <a:gd name="connsiteX1837" fmla="*/ 1568613 w 5644176"/>
                  <a:gd name="connsiteY1837" fmla="*/ 1049423 h 3439339"/>
                  <a:gd name="connsiteX1838" fmla="*/ 1702976 w 5644176"/>
                  <a:gd name="connsiteY1838" fmla="*/ 1043866 h 3439339"/>
                  <a:gd name="connsiteX1839" fmla="*/ 1705617 w 5644176"/>
                  <a:gd name="connsiteY1839" fmla="*/ 1044013 h 3439339"/>
                  <a:gd name="connsiteX1840" fmla="*/ 1854334 w 5644176"/>
                  <a:gd name="connsiteY1840" fmla="*/ 1065799 h 3439339"/>
                  <a:gd name="connsiteX1841" fmla="*/ 1747316 w 5644176"/>
                  <a:gd name="connsiteY1841" fmla="*/ 1085699 h 3439339"/>
                  <a:gd name="connsiteX1842" fmla="*/ 1744084 w 5644176"/>
                  <a:gd name="connsiteY1842" fmla="*/ 1085912 h 3439339"/>
                  <a:gd name="connsiteX1843" fmla="*/ 1656537 w 5644176"/>
                  <a:gd name="connsiteY1843" fmla="*/ 1081814 h 3439339"/>
                  <a:gd name="connsiteX1844" fmla="*/ 1557655 w 5644176"/>
                  <a:gd name="connsiteY1844" fmla="*/ 1095714 h 3439339"/>
                  <a:gd name="connsiteX1845" fmla="*/ 1523256 w 5644176"/>
                  <a:gd name="connsiteY1845" fmla="*/ 1102337 h 3439339"/>
                  <a:gd name="connsiteX1846" fmla="*/ 1592759 w 5644176"/>
                  <a:gd name="connsiteY1846" fmla="*/ 1159119 h 3439339"/>
                  <a:gd name="connsiteX1847" fmla="*/ 1597598 w 5644176"/>
                  <a:gd name="connsiteY1847" fmla="*/ 1160610 h 3439339"/>
                  <a:gd name="connsiteX1848" fmla="*/ 1646317 w 5644176"/>
                  <a:gd name="connsiteY1848" fmla="*/ 1153201 h 3439339"/>
                  <a:gd name="connsiteX1849" fmla="*/ 1648434 w 5644176"/>
                  <a:gd name="connsiteY1849" fmla="*/ 1153037 h 3439339"/>
                  <a:gd name="connsiteX1850" fmla="*/ 2186117 w 5644176"/>
                  <a:gd name="connsiteY1850" fmla="*/ 812033 h 3439339"/>
                  <a:gd name="connsiteX1851" fmla="*/ 2273664 w 5644176"/>
                  <a:gd name="connsiteY1851" fmla="*/ 861668 h 3439339"/>
                  <a:gd name="connsiteX1852" fmla="*/ 2281243 w 5644176"/>
                  <a:gd name="connsiteY1852" fmla="*/ 860373 h 3439339"/>
                  <a:gd name="connsiteX1853" fmla="*/ 2310605 w 5644176"/>
                  <a:gd name="connsiteY1853" fmla="*/ 831343 h 3439339"/>
                  <a:gd name="connsiteX1854" fmla="*/ 2313919 w 5644176"/>
                  <a:gd name="connsiteY1854" fmla="*/ 817950 h 3439339"/>
                  <a:gd name="connsiteX1855" fmla="*/ 2307965 w 5644176"/>
                  <a:gd name="connsiteY1855" fmla="*/ 809771 h 3439339"/>
                  <a:gd name="connsiteX1856" fmla="*/ 2285606 w 5644176"/>
                  <a:gd name="connsiteY1856" fmla="*/ 801345 h 3439339"/>
                  <a:gd name="connsiteX1857" fmla="*/ 2283424 w 5644176"/>
                  <a:gd name="connsiteY1857" fmla="*/ 800968 h 3439339"/>
                  <a:gd name="connsiteX1858" fmla="*/ 2202783 w 5644176"/>
                  <a:gd name="connsiteY1858" fmla="*/ 803623 h 3439339"/>
                  <a:gd name="connsiteX1859" fmla="*/ 2200109 w 5644176"/>
                  <a:gd name="connsiteY1859" fmla="*/ 804378 h 3439339"/>
                  <a:gd name="connsiteX1860" fmla="*/ 2186101 w 5644176"/>
                  <a:gd name="connsiteY1860" fmla="*/ 812049 h 3439339"/>
                  <a:gd name="connsiteX1861" fmla="*/ 2857409 w 5644176"/>
                  <a:gd name="connsiteY1861" fmla="*/ 1203754 h 3439339"/>
                  <a:gd name="connsiteX1862" fmla="*/ 2853489 w 5644176"/>
                  <a:gd name="connsiteY1862" fmla="*/ 1203197 h 3439339"/>
                  <a:gd name="connsiteX1863" fmla="*/ 2773192 w 5644176"/>
                  <a:gd name="connsiteY1863" fmla="*/ 1180051 h 3439339"/>
                  <a:gd name="connsiteX1864" fmla="*/ 2770748 w 5644176"/>
                  <a:gd name="connsiteY1864" fmla="*/ 1179904 h 3439339"/>
                  <a:gd name="connsiteX1865" fmla="*/ 2725195 w 5644176"/>
                  <a:gd name="connsiteY1865" fmla="*/ 1187461 h 3439339"/>
                  <a:gd name="connsiteX1866" fmla="*/ 2717354 w 5644176"/>
                  <a:gd name="connsiteY1866" fmla="*/ 1186526 h 3439339"/>
                  <a:gd name="connsiteX1867" fmla="*/ 2667404 w 5644176"/>
                  <a:gd name="connsiteY1867" fmla="*/ 1165741 h 3439339"/>
                  <a:gd name="connsiteX1868" fmla="*/ 2656003 w 5644176"/>
                  <a:gd name="connsiteY1868" fmla="*/ 1146923 h 3439339"/>
                  <a:gd name="connsiteX1869" fmla="*/ 2666650 w 5644176"/>
                  <a:gd name="connsiteY1869" fmla="*/ 1127056 h 3439339"/>
                  <a:gd name="connsiteX1870" fmla="*/ 2686498 w 5644176"/>
                  <a:gd name="connsiteY1870" fmla="*/ 1117499 h 3439339"/>
                  <a:gd name="connsiteX1871" fmla="*/ 2687925 w 5644176"/>
                  <a:gd name="connsiteY1871" fmla="*/ 1116598 h 3439339"/>
                  <a:gd name="connsiteX1872" fmla="*/ 2725949 w 5644176"/>
                  <a:gd name="connsiteY1872" fmla="*/ 1086141 h 3439339"/>
                  <a:gd name="connsiteX1873" fmla="*/ 2739679 w 5644176"/>
                  <a:gd name="connsiteY1873" fmla="*/ 1083469 h 3439339"/>
                  <a:gd name="connsiteX1874" fmla="*/ 2803408 w 5644176"/>
                  <a:gd name="connsiteY1874" fmla="*/ 1104140 h 3439339"/>
                  <a:gd name="connsiteX1875" fmla="*/ 2841022 w 5644176"/>
                  <a:gd name="connsiteY1875" fmla="*/ 1118942 h 3439339"/>
                  <a:gd name="connsiteX1876" fmla="*/ 2845385 w 5644176"/>
                  <a:gd name="connsiteY1876" fmla="*/ 1121548 h 3439339"/>
                  <a:gd name="connsiteX1877" fmla="*/ 2883787 w 5644176"/>
                  <a:gd name="connsiteY1877" fmla="*/ 1153381 h 3439339"/>
                  <a:gd name="connsiteX1878" fmla="*/ 2891201 w 5644176"/>
                  <a:gd name="connsiteY1878" fmla="*/ 1171052 h 3439339"/>
                  <a:gd name="connsiteX1879" fmla="*/ 2883213 w 5644176"/>
                  <a:gd name="connsiteY1879" fmla="*/ 1188051 h 3439339"/>
                  <a:gd name="connsiteX1880" fmla="*/ 2866382 w 5644176"/>
                  <a:gd name="connsiteY1880" fmla="*/ 1200705 h 3439339"/>
                  <a:gd name="connsiteX1881" fmla="*/ 2857426 w 5644176"/>
                  <a:gd name="connsiteY1881" fmla="*/ 1203771 h 3439339"/>
                  <a:gd name="connsiteX1882" fmla="*/ 2771634 w 5644176"/>
                  <a:gd name="connsiteY1882" fmla="*/ 1171232 h 3439339"/>
                  <a:gd name="connsiteX1883" fmla="*/ 2775571 w 5644176"/>
                  <a:gd name="connsiteY1883" fmla="*/ 1171790 h 3439339"/>
                  <a:gd name="connsiteX1884" fmla="*/ 2855884 w 5644176"/>
                  <a:gd name="connsiteY1884" fmla="*/ 1194935 h 3439339"/>
                  <a:gd name="connsiteX1885" fmla="*/ 2861182 w 5644176"/>
                  <a:gd name="connsiteY1885" fmla="*/ 1193821 h 3439339"/>
                  <a:gd name="connsiteX1886" fmla="*/ 2878012 w 5644176"/>
                  <a:gd name="connsiteY1886" fmla="*/ 1181166 h 3439339"/>
                  <a:gd name="connsiteX1887" fmla="*/ 2882573 w 5644176"/>
                  <a:gd name="connsiteY1887" fmla="*/ 1170855 h 3439339"/>
                  <a:gd name="connsiteX1888" fmla="*/ 2878291 w 5644176"/>
                  <a:gd name="connsiteY1888" fmla="*/ 1160004 h 3439339"/>
                  <a:gd name="connsiteX1889" fmla="*/ 2839841 w 5644176"/>
                  <a:gd name="connsiteY1889" fmla="*/ 1128121 h 3439339"/>
                  <a:gd name="connsiteX1890" fmla="*/ 2837823 w 5644176"/>
                  <a:gd name="connsiteY1890" fmla="*/ 1126925 h 3439339"/>
                  <a:gd name="connsiteX1891" fmla="*/ 2800488 w 5644176"/>
                  <a:gd name="connsiteY1891" fmla="*/ 1112221 h 3439339"/>
                  <a:gd name="connsiteX1892" fmla="*/ 2737006 w 5644176"/>
                  <a:gd name="connsiteY1892" fmla="*/ 1091633 h 3439339"/>
                  <a:gd name="connsiteX1893" fmla="*/ 2731313 w 5644176"/>
                  <a:gd name="connsiteY1893" fmla="*/ 1092845 h 3439339"/>
                  <a:gd name="connsiteX1894" fmla="*/ 2693273 w 5644176"/>
                  <a:gd name="connsiteY1894" fmla="*/ 1123302 h 3439339"/>
                  <a:gd name="connsiteX1895" fmla="*/ 2690222 w 5644176"/>
                  <a:gd name="connsiteY1895" fmla="*/ 1125236 h 3439339"/>
                  <a:gd name="connsiteX1896" fmla="*/ 2670373 w 5644176"/>
                  <a:gd name="connsiteY1896" fmla="*/ 1134793 h 3439339"/>
                  <a:gd name="connsiteX1897" fmla="*/ 2664599 w 5644176"/>
                  <a:gd name="connsiteY1897" fmla="*/ 1146677 h 3439339"/>
                  <a:gd name="connsiteX1898" fmla="*/ 2670701 w 5644176"/>
                  <a:gd name="connsiteY1898" fmla="*/ 1157791 h 3439339"/>
                  <a:gd name="connsiteX1899" fmla="*/ 2720667 w 5644176"/>
                  <a:gd name="connsiteY1899" fmla="*/ 1178593 h 3439339"/>
                  <a:gd name="connsiteX1900" fmla="*/ 2723784 w 5644176"/>
                  <a:gd name="connsiteY1900" fmla="*/ 1178986 h 3439339"/>
                  <a:gd name="connsiteX1901" fmla="*/ 2769321 w 5644176"/>
                  <a:gd name="connsiteY1901" fmla="*/ 1171429 h 3439339"/>
                  <a:gd name="connsiteX1902" fmla="*/ 2771634 w 5644176"/>
                  <a:gd name="connsiteY1902" fmla="*/ 1171232 h 3439339"/>
                  <a:gd name="connsiteX1903" fmla="*/ 1151694 w 5644176"/>
                  <a:gd name="connsiteY1903" fmla="*/ 1026162 h 3439339"/>
                  <a:gd name="connsiteX1904" fmla="*/ 1140572 w 5644176"/>
                  <a:gd name="connsiteY1904" fmla="*/ 1021146 h 3439339"/>
                  <a:gd name="connsiteX1905" fmla="*/ 1112948 w 5644176"/>
                  <a:gd name="connsiteY1905" fmla="*/ 992018 h 3439339"/>
                  <a:gd name="connsiteX1906" fmla="*/ 1109700 w 5644176"/>
                  <a:gd name="connsiteY1906" fmla="*/ 989920 h 3439339"/>
                  <a:gd name="connsiteX1907" fmla="*/ 959474 w 5644176"/>
                  <a:gd name="connsiteY1907" fmla="*/ 945645 h 3439339"/>
                  <a:gd name="connsiteX1908" fmla="*/ 990970 w 5644176"/>
                  <a:gd name="connsiteY1908" fmla="*/ 905713 h 3439339"/>
                  <a:gd name="connsiteX1909" fmla="*/ 1033800 w 5644176"/>
                  <a:gd name="connsiteY1909" fmla="*/ 846735 h 3439339"/>
                  <a:gd name="connsiteX1910" fmla="*/ 1035801 w 5644176"/>
                  <a:gd name="connsiteY1910" fmla="*/ 844407 h 3439339"/>
                  <a:gd name="connsiteX1911" fmla="*/ 1075629 w 5644176"/>
                  <a:gd name="connsiteY1911" fmla="*/ 805033 h 3439339"/>
                  <a:gd name="connsiteX1912" fmla="*/ 1079288 w 5644176"/>
                  <a:gd name="connsiteY1912" fmla="*/ 794280 h 3439339"/>
                  <a:gd name="connsiteX1913" fmla="*/ 1074973 w 5644176"/>
                  <a:gd name="connsiteY1913" fmla="*/ 784625 h 3439339"/>
                  <a:gd name="connsiteX1914" fmla="*/ 1062359 w 5644176"/>
                  <a:gd name="connsiteY1914" fmla="*/ 774380 h 3439339"/>
                  <a:gd name="connsiteX1915" fmla="*/ 1056027 w 5644176"/>
                  <a:gd name="connsiteY1915" fmla="*/ 749579 h 3439339"/>
                  <a:gd name="connsiteX1916" fmla="*/ 1070856 w 5644176"/>
                  <a:gd name="connsiteY1916" fmla="*/ 736596 h 3439339"/>
                  <a:gd name="connsiteX1917" fmla="*/ 1245425 w 5644176"/>
                  <a:gd name="connsiteY1917" fmla="*/ 725302 h 3439339"/>
                  <a:gd name="connsiteX1918" fmla="*/ 1249149 w 5644176"/>
                  <a:gd name="connsiteY1918" fmla="*/ 725564 h 3439339"/>
                  <a:gd name="connsiteX1919" fmla="*/ 1336597 w 5644176"/>
                  <a:gd name="connsiteY1919" fmla="*/ 743301 h 3439339"/>
                  <a:gd name="connsiteX1920" fmla="*/ 1498076 w 5644176"/>
                  <a:gd name="connsiteY1920" fmla="*/ 747530 h 3439339"/>
                  <a:gd name="connsiteX1921" fmla="*/ 1502866 w 5644176"/>
                  <a:gd name="connsiteY1921" fmla="*/ 748497 h 3439339"/>
                  <a:gd name="connsiteX1922" fmla="*/ 1562724 w 5644176"/>
                  <a:gd name="connsiteY1922" fmla="*/ 771413 h 3439339"/>
                  <a:gd name="connsiteX1923" fmla="*/ 1564134 w 5644176"/>
                  <a:gd name="connsiteY1923" fmla="*/ 772036 h 3439339"/>
                  <a:gd name="connsiteX1924" fmla="*/ 1592611 w 5644176"/>
                  <a:gd name="connsiteY1924" fmla="*/ 786477 h 3439339"/>
                  <a:gd name="connsiteX1925" fmla="*/ 1602831 w 5644176"/>
                  <a:gd name="connsiteY1925" fmla="*/ 808279 h 3439339"/>
                  <a:gd name="connsiteX1926" fmla="*/ 1589642 w 5644176"/>
                  <a:gd name="connsiteY1926" fmla="*/ 825687 h 3439339"/>
                  <a:gd name="connsiteX1927" fmla="*/ 1551782 w 5644176"/>
                  <a:gd name="connsiteY1927" fmla="*/ 835555 h 3439339"/>
                  <a:gd name="connsiteX1928" fmla="*/ 1397029 w 5644176"/>
                  <a:gd name="connsiteY1928" fmla="*/ 892305 h 3439339"/>
                  <a:gd name="connsiteX1929" fmla="*/ 1395225 w 5644176"/>
                  <a:gd name="connsiteY1929" fmla="*/ 893288 h 3439339"/>
                  <a:gd name="connsiteX1930" fmla="*/ 1324787 w 5644176"/>
                  <a:gd name="connsiteY1930" fmla="*/ 946218 h 3439339"/>
                  <a:gd name="connsiteX1931" fmla="*/ 1320226 w 5644176"/>
                  <a:gd name="connsiteY1931" fmla="*/ 956906 h 3439339"/>
                  <a:gd name="connsiteX1932" fmla="*/ 1320226 w 5644176"/>
                  <a:gd name="connsiteY1932" fmla="*/ 968889 h 3439339"/>
                  <a:gd name="connsiteX1933" fmla="*/ 1306628 w 5644176"/>
                  <a:gd name="connsiteY1933" fmla="*/ 989116 h 3439339"/>
                  <a:gd name="connsiteX1934" fmla="*/ 1154991 w 5644176"/>
                  <a:gd name="connsiteY1934" fmla="*/ 1025753 h 3439339"/>
                  <a:gd name="connsiteX1935" fmla="*/ 1151694 w 5644176"/>
                  <a:gd name="connsiteY1935" fmla="*/ 1026146 h 3439339"/>
                  <a:gd name="connsiteX1936" fmla="*/ 974074 w 5644176"/>
                  <a:gd name="connsiteY1936" fmla="*/ 941006 h 3439339"/>
                  <a:gd name="connsiteX1937" fmla="*/ 1112111 w 5644176"/>
                  <a:gd name="connsiteY1937" fmla="*/ 981674 h 3439339"/>
                  <a:gd name="connsiteX1938" fmla="*/ 1119181 w 5644176"/>
                  <a:gd name="connsiteY1938" fmla="*/ 986100 h 3439339"/>
                  <a:gd name="connsiteX1939" fmla="*/ 1146806 w 5644176"/>
                  <a:gd name="connsiteY1939" fmla="*/ 1015229 h 3439339"/>
                  <a:gd name="connsiteX1940" fmla="*/ 1152957 w 5644176"/>
                  <a:gd name="connsiteY1940" fmla="*/ 1017393 h 3439339"/>
                  <a:gd name="connsiteX1941" fmla="*/ 1304594 w 5644176"/>
                  <a:gd name="connsiteY1941" fmla="*/ 980756 h 3439339"/>
                  <a:gd name="connsiteX1942" fmla="*/ 1311598 w 5644176"/>
                  <a:gd name="connsiteY1942" fmla="*/ 968889 h 3439339"/>
                  <a:gd name="connsiteX1943" fmla="*/ 1311598 w 5644176"/>
                  <a:gd name="connsiteY1943" fmla="*/ 956906 h 3439339"/>
                  <a:gd name="connsiteX1944" fmla="*/ 1319587 w 5644176"/>
                  <a:gd name="connsiteY1944" fmla="*/ 939350 h 3439339"/>
                  <a:gd name="connsiteX1945" fmla="*/ 1390041 w 5644176"/>
                  <a:gd name="connsiteY1945" fmla="*/ 886404 h 3439339"/>
                  <a:gd name="connsiteX1946" fmla="*/ 1394060 w 5644176"/>
                  <a:gd name="connsiteY1946" fmla="*/ 884207 h 3439339"/>
                  <a:gd name="connsiteX1947" fmla="*/ 1549683 w 5644176"/>
                  <a:gd name="connsiteY1947" fmla="*/ 827212 h 3439339"/>
                  <a:gd name="connsiteX1948" fmla="*/ 1587444 w 5644176"/>
                  <a:gd name="connsiteY1948" fmla="*/ 817360 h 3439339"/>
                  <a:gd name="connsiteX1949" fmla="*/ 1594252 w 5644176"/>
                  <a:gd name="connsiteY1949" fmla="*/ 807345 h 3439339"/>
                  <a:gd name="connsiteX1950" fmla="*/ 1588691 w 5644176"/>
                  <a:gd name="connsiteY1950" fmla="*/ 794132 h 3439339"/>
                  <a:gd name="connsiteX1951" fmla="*/ 1560230 w 5644176"/>
                  <a:gd name="connsiteY1951" fmla="*/ 779707 h 3439339"/>
                  <a:gd name="connsiteX1952" fmla="*/ 1499749 w 5644176"/>
                  <a:gd name="connsiteY1952" fmla="*/ 756496 h 3439339"/>
                  <a:gd name="connsiteX1953" fmla="*/ 1497863 w 5644176"/>
                  <a:gd name="connsiteY1953" fmla="*/ 756103 h 3439339"/>
                  <a:gd name="connsiteX1954" fmla="*/ 1337319 w 5644176"/>
                  <a:gd name="connsiteY1954" fmla="*/ 751972 h 3439339"/>
                  <a:gd name="connsiteX1955" fmla="*/ 1334908 w 5644176"/>
                  <a:gd name="connsiteY1955" fmla="*/ 751710 h 3439339"/>
                  <a:gd name="connsiteX1956" fmla="*/ 1247410 w 5644176"/>
                  <a:gd name="connsiteY1956" fmla="*/ 733957 h 3439339"/>
                  <a:gd name="connsiteX1957" fmla="*/ 1245966 w 5644176"/>
                  <a:gd name="connsiteY1957" fmla="*/ 733859 h 3439339"/>
                  <a:gd name="connsiteX1958" fmla="*/ 1071381 w 5644176"/>
                  <a:gd name="connsiteY1958" fmla="*/ 745153 h 3439339"/>
                  <a:gd name="connsiteX1959" fmla="*/ 1064196 w 5644176"/>
                  <a:gd name="connsiteY1959" fmla="*/ 752152 h 3439339"/>
                  <a:gd name="connsiteX1960" fmla="*/ 1067756 w 5644176"/>
                  <a:gd name="connsiteY1960" fmla="*/ 767659 h 3439339"/>
                  <a:gd name="connsiteX1961" fmla="*/ 1080370 w 5644176"/>
                  <a:gd name="connsiteY1961" fmla="*/ 777904 h 3439339"/>
                  <a:gd name="connsiteX1962" fmla="*/ 1087850 w 5644176"/>
                  <a:gd name="connsiteY1962" fmla="*/ 793821 h 3439339"/>
                  <a:gd name="connsiteX1963" fmla="*/ 1081633 w 5644176"/>
                  <a:gd name="connsiteY1963" fmla="*/ 811115 h 3439339"/>
                  <a:gd name="connsiteX1964" fmla="*/ 1041805 w 5644176"/>
                  <a:gd name="connsiteY1964" fmla="*/ 850488 h 3439339"/>
                  <a:gd name="connsiteX1965" fmla="*/ 1040739 w 5644176"/>
                  <a:gd name="connsiteY1965" fmla="*/ 851734 h 3439339"/>
                  <a:gd name="connsiteX1966" fmla="*/ 997793 w 5644176"/>
                  <a:gd name="connsiteY1966" fmla="*/ 910861 h 3439339"/>
                  <a:gd name="connsiteX1967" fmla="*/ 974057 w 5644176"/>
                  <a:gd name="connsiteY1967" fmla="*/ 940940 h 3439339"/>
                  <a:gd name="connsiteX1968" fmla="*/ 2725326 w 5644176"/>
                  <a:gd name="connsiteY1968" fmla="*/ 996378 h 3439339"/>
                  <a:gd name="connsiteX1969" fmla="*/ 2723768 w 5644176"/>
                  <a:gd name="connsiteY1969" fmla="*/ 996296 h 3439339"/>
                  <a:gd name="connsiteX1970" fmla="*/ 2666535 w 5644176"/>
                  <a:gd name="connsiteY1970" fmla="*/ 989838 h 3439339"/>
                  <a:gd name="connsiteX1971" fmla="*/ 2659317 w 5644176"/>
                  <a:gd name="connsiteY1971" fmla="*/ 986953 h 3439339"/>
                  <a:gd name="connsiteX1972" fmla="*/ 2619276 w 5644176"/>
                  <a:gd name="connsiteY1972" fmla="*/ 957480 h 3439339"/>
                  <a:gd name="connsiteX1973" fmla="*/ 2617734 w 5644176"/>
                  <a:gd name="connsiteY1973" fmla="*/ 956611 h 3439339"/>
                  <a:gd name="connsiteX1974" fmla="*/ 2457829 w 5644176"/>
                  <a:gd name="connsiteY1974" fmla="*/ 893173 h 3439339"/>
                  <a:gd name="connsiteX1975" fmla="*/ 2457829 w 5644176"/>
                  <a:gd name="connsiteY1975" fmla="*/ 859062 h 3439339"/>
                  <a:gd name="connsiteX1976" fmla="*/ 2540176 w 5644176"/>
                  <a:gd name="connsiteY1976" fmla="*/ 865225 h 3439339"/>
                  <a:gd name="connsiteX1977" fmla="*/ 2547870 w 5644176"/>
                  <a:gd name="connsiteY1977" fmla="*/ 858963 h 3439339"/>
                  <a:gd name="connsiteX1978" fmla="*/ 2544310 w 5644176"/>
                  <a:gd name="connsiteY1978" fmla="*/ 842506 h 3439339"/>
                  <a:gd name="connsiteX1979" fmla="*/ 2541489 w 5644176"/>
                  <a:gd name="connsiteY1979" fmla="*/ 840391 h 3439339"/>
                  <a:gd name="connsiteX1980" fmla="*/ 2533517 w 5644176"/>
                  <a:gd name="connsiteY1980" fmla="*/ 820901 h 3439339"/>
                  <a:gd name="connsiteX1981" fmla="*/ 2543523 w 5644176"/>
                  <a:gd name="connsiteY1981" fmla="*/ 803902 h 3439339"/>
                  <a:gd name="connsiteX1982" fmla="*/ 2592259 w 5644176"/>
                  <a:gd name="connsiteY1982" fmla="*/ 777855 h 3439339"/>
                  <a:gd name="connsiteX1983" fmla="*/ 2602166 w 5644176"/>
                  <a:gd name="connsiteY1983" fmla="*/ 776429 h 3439339"/>
                  <a:gd name="connsiteX1984" fmla="*/ 2602183 w 5644176"/>
                  <a:gd name="connsiteY1984" fmla="*/ 776429 h 3439339"/>
                  <a:gd name="connsiteX1985" fmla="*/ 2672932 w 5644176"/>
                  <a:gd name="connsiteY1985" fmla="*/ 792083 h 3439339"/>
                  <a:gd name="connsiteX1986" fmla="*/ 2674589 w 5644176"/>
                  <a:gd name="connsiteY1986" fmla="*/ 792198 h 3439339"/>
                  <a:gd name="connsiteX1987" fmla="*/ 2781739 w 5644176"/>
                  <a:gd name="connsiteY1987" fmla="*/ 783068 h 3439339"/>
                  <a:gd name="connsiteX1988" fmla="*/ 2795993 w 5644176"/>
                  <a:gd name="connsiteY1988" fmla="*/ 790477 h 3439339"/>
                  <a:gd name="connsiteX1989" fmla="*/ 2810412 w 5644176"/>
                  <a:gd name="connsiteY1989" fmla="*/ 811787 h 3439339"/>
                  <a:gd name="connsiteX1990" fmla="*/ 2775571 w 5644176"/>
                  <a:gd name="connsiteY1990" fmla="*/ 834605 h 3439339"/>
                  <a:gd name="connsiteX1991" fmla="*/ 2770699 w 5644176"/>
                  <a:gd name="connsiteY1991" fmla="*/ 847456 h 3439339"/>
                  <a:gd name="connsiteX1992" fmla="*/ 2776916 w 5644176"/>
                  <a:gd name="connsiteY1992" fmla="*/ 857242 h 3439339"/>
                  <a:gd name="connsiteX1993" fmla="*/ 2831557 w 5644176"/>
                  <a:gd name="connsiteY1993" fmla="*/ 877830 h 3439339"/>
                  <a:gd name="connsiteX1994" fmla="*/ 2843138 w 5644176"/>
                  <a:gd name="connsiteY1994" fmla="*/ 901402 h 3439339"/>
                  <a:gd name="connsiteX1995" fmla="*/ 2835510 w 5644176"/>
                  <a:gd name="connsiteY1995" fmla="*/ 950546 h 3439339"/>
                  <a:gd name="connsiteX1996" fmla="*/ 2823109 w 5644176"/>
                  <a:gd name="connsiteY1996" fmla="*/ 966659 h 3439339"/>
                  <a:gd name="connsiteX1997" fmla="*/ 2729575 w 5644176"/>
                  <a:gd name="connsiteY1997" fmla="*/ 995739 h 3439339"/>
                  <a:gd name="connsiteX1998" fmla="*/ 2725343 w 5644176"/>
                  <a:gd name="connsiteY1998" fmla="*/ 996378 h 3439339"/>
                  <a:gd name="connsiteX1999" fmla="*/ 2466425 w 5644176"/>
                  <a:gd name="connsiteY1999" fmla="*/ 887305 h 3439339"/>
                  <a:gd name="connsiteX2000" fmla="*/ 2620867 w 5644176"/>
                  <a:gd name="connsiteY2000" fmla="*/ 948595 h 3439339"/>
                  <a:gd name="connsiteX2001" fmla="*/ 2624393 w 5644176"/>
                  <a:gd name="connsiteY2001" fmla="*/ 950562 h 3439339"/>
                  <a:gd name="connsiteX2002" fmla="*/ 2664402 w 5644176"/>
                  <a:gd name="connsiteY2002" fmla="*/ 980019 h 3439339"/>
                  <a:gd name="connsiteX2003" fmla="*/ 2667470 w 5644176"/>
                  <a:gd name="connsiteY2003" fmla="*/ 981281 h 3439339"/>
                  <a:gd name="connsiteX2004" fmla="*/ 2724703 w 5644176"/>
                  <a:gd name="connsiteY2004" fmla="*/ 987739 h 3439339"/>
                  <a:gd name="connsiteX2005" fmla="*/ 2726983 w 5644176"/>
                  <a:gd name="connsiteY2005" fmla="*/ 987510 h 3439339"/>
                  <a:gd name="connsiteX2006" fmla="*/ 2820517 w 5644176"/>
                  <a:gd name="connsiteY2006" fmla="*/ 958430 h 3439339"/>
                  <a:gd name="connsiteX2007" fmla="*/ 2826964 w 5644176"/>
                  <a:gd name="connsiteY2007" fmla="*/ 949218 h 3439339"/>
                  <a:gd name="connsiteX2008" fmla="*/ 2834591 w 5644176"/>
                  <a:gd name="connsiteY2008" fmla="*/ 900075 h 3439339"/>
                  <a:gd name="connsiteX2009" fmla="*/ 2828473 w 5644176"/>
                  <a:gd name="connsiteY2009" fmla="*/ 885863 h 3439339"/>
                  <a:gd name="connsiteX2010" fmla="*/ 2773816 w 5644176"/>
                  <a:gd name="connsiteY2010" fmla="*/ 865274 h 3439339"/>
                  <a:gd name="connsiteX2011" fmla="*/ 2762087 w 5644176"/>
                  <a:gd name="connsiteY2011" fmla="*/ 848390 h 3439339"/>
                  <a:gd name="connsiteX2012" fmla="*/ 2770797 w 5644176"/>
                  <a:gd name="connsiteY2012" fmla="*/ 827408 h 3439339"/>
                  <a:gd name="connsiteX2013" fmla="*/ 2798356 w 5644176"/>
                  <a:gd name="connsiteY2013" fmla="*/ 809361 h 3439339"/>
                  <a:gd name="connsiteX2014" fmla="*/ 2788825 w 5644176"/>
                  <a:gd name="connsiteY2014" fmla="*/ 795280 h 3439339"/>
                  <a:gd name="connsiteX2015" fmla="*/ 2782427 w 5644176"/>
                  <a:gd name="connsiteY2015" fmla="*/ 791625 h 3439339"/>
                  <a:gd name="connsiteX2016" fmla="*/ 2675278 w 5644176"/>
                  <a:gd name="connsiteY2016" fmla="*/ 800755 h 3439339"/>
                  <a:gd name="connsiteX2017" fmla="*/ 2671013 w 5644176"/>
                  <a:gd name="connsiteY2017" fmla="*/ 800476 h 3439339"/>
                  <a:gd name="connsiteX2018" fmla="*/ 2600280 w 5644176"/>
                  <a:gd name="connsiteY2018" fmla="*/ 784822 h 3439339"/>
                  <a:gd name="connsiteX2019" fmla="*/ 2596294 w 5644176"/>
                  <a:gd name="connsiteY2019" fmla="*/ 785428 h 3439339"/>
                  <a:gd name="connsiteX2020" fmla="*/ 2547575 w 5644176"/>
                  <a:gd name="connsiteY2020" fmla="*/ 811475 h 3439339"/>
                  <a:gd name="connsiteX2021" fmla="*/ 2542079 w 5644176"/>
                  <a:gd name="connsiteY2021" fmla="*/ 821524 h 3439339"/>
                  <a:gd name="connsiteX2022" fmla="*/ 2546623 w 5644176"/>
                  <a:gd name="connsiteY2022" fmla="*/ 833490 h 3439339"/>
                  <a:gd name="connsiteX2023" fmla="*/ 2549444 w 5644176"/>
                  <a:gd name="connsiteY2023" fmla="*/ 835604 h 3439339"/>
                  <a:gd name="connsiteX2024" fmla="*/ 2555908 w 5644176"/>
                  <a:gd name="connsiteY2024" fmla="*/ 861947 h 3439339"/>
                  <a:gd name="connsiteX2025" fmla="*/ 2539504 w 5644176"/>
                  <a:gd name="connsiteY2025" fmla="*/ 873782 h 3439339"/>
                  <a:gd name="connsiteX2026" fmla="*/ 2466392 w 5644176"/>
                  <a:gd name="connsiteY2026" fmla="*/ 868323 h 3439339"/>
                  <a:gd name="connsiteX2027" fmla="*/ 2466392 w 5644176"/>
                  <a:gd name="connsiteY2027" fmla="*/ 887321 h 3439339"/>
                  <a:gd name="connsiteX2028" fmla="*/ 2982094 w 5644176"/>
                  <a:gd name="connsiteY2028" fmla="*/ 934826 h 3439339"/>
                  <a:gd name="connsiteX2029" fmla="*/ 2981291 w 5644176"/>
                  <a:gd name="connsiteY2029" fmla="*/ 934793 h 3439339"/>
                  <a:gd name="connsiteX2030" fmla="*/ 2918333 w 5644176"/>
                  <a:gd name="connsiteY2030" fmla="*/ 931203 h 3439339"/>
                  <a:gd name="connsiteX2031" fmla="*/ 2904980 w 5644176"/>
                  <a:gd name="connsiteY2031" fmla="*/ 921958 h 3439339"/>
                  <a:gd name="connsiteX2032" fmla="*/ 2872058 w 5644176"/>
                  <a:gd name="connsiteY2032" fmla="*/ 860668 h 3439339"/>
                  <a:gd name="connsiteX2033" fmla="*/ 2869318 w 5644176"/>
                  <a:gd name="connsiteY2033" fmla="*/ 847882 h 3439339"/>
                  <a:gd name="connsiteX2034" fmla="*/ 2870893 w 5644176"/>
                  <a:gd name="connsiteY2034" fmla="*/ 819999 h 3439339"/>
                  <a:gd name="connsiteX2035" fmla="*/ 2876487 w 5644176"/>
                  <a:gd name="connsiteY2035" fmla="*/ 806017 h 3439339"/>
                  <a:gd name="connsiteX2036" fmla="*/ 2902421 w 5644176"/>
                  <a:gd name="connsiteY2036" fmla="*/ 777839 h 3439339"/>
                  <a:gd name="connsiteX2037" fmla="*/ 2909032 w 5644176"/>
                  <a:gd name="connsiteY2037" fmla="*/ 773429 h 3439339"/>
                  <a:gd name="connsiteX2038" fmla="*/ 2968939 w 5644176"/>
                  <a:gd name="connsiteY2038" fmla="*/ 752595 h 3439339"/>
                  <a:gd name="connsiteX2039" fmla="*/ 2973926 w 5644176"/>
                  <a:gd name="connsiteY2039" fmla="*/ 751808 h 3439339"/>
                  <a:gd name="connsiteX2040" fmla="*/ 3104696 w 5644176"/>
                  <a:gd name="connsiteY2040" fmla="*/ 754546 h 3439339"/>
                  <a:gd name="connsiteX2041" fmla="*/ 3106665 w 5644176"/>
                  <a:gd name="connsiteY2041" fmla="*/ 754726 h 3439339"/>
                  <a:gd name="connsiteX2042" fmla="*/ 3191079 w 5644176"/>
                  <a:gd name="connsiteY2042" fmla="*/ 768282 h 3439339"/>
                  <a:gd name="connsiteX2043" fmla="*/ 3204989 w 5644176"/>
                  <a:gd name="connsiteY2043" fmla="*/ 782511 h 3439339"/>
                  <a:gd name="connsiteX2044" fmla="*/ 3197903 w 5644176"/>
                  <a:gd name="connsiteY2044" fmla="*/ 806181 h 3439339"/>
                  <a:gd name="connsiteX2045" fmla="*/ 3135257 w 5644176"/>
                  <a:gd name="connsiteY2045" fmla="*/ 854275 h 3439339"/>
                  <a:gd name="connsiteX2046" fmla="*/ 3129007 w 5644176"/>
                  <a:gd name="connsiteY2046" fmla="*/ 857176 h 3439339"/>
                  <a:gd name="connsiteX2047" fmla="*/ 3058520 w 5644176"/>
                  <a:gd name="connsiteY2047" fmla="*/ 871470 h 3439339"/>
                  <a:gd name="connsiteX2048" fmla="*/ 3055239 w 5644176"/>
                  <a:gd name="connsiteY2048" fmla="*/ 873224 h 3439339"/>
                  <a:gd name="connsiteX2049" fmla="*/ 2992265 w 5644176"/>
                  <a:gd name="connsiteY2049" fmla="*/ 930695 h 3439339"/>
                  <a:gd name="connsiteX2050" fmla="*/ 2982094 w 5644176"/>
                  <a:gd name="connsiteY2050" fmla="*/ 934809 h 3439339"/>
                  <a:gd name="connsiteX2051" fmla="*/ 2973614 w 5644176"/>
                  <a:gd name="connsiteY2051" fmla="*/ 760414 h 3439339"/>
                  <a:gd name="connsiteX2052" fmla="*/ 2971760 w 5644176"/>
                  <a:gd name="connsiteY2052" fmla="*/ 760725 h 3439339"/>
                  <a:gd name="connsiteX2053" fmla="*/ 2911854 w 5644176"/>
                  <a:gd name="connsiteY2053" fmla="*/ 781560 h 3439339"/>
                  <a:gd name="connsiteX2054" fmla="*/ 2908769 w 5644176"/>
                  <a:gd name="connsiteY2054" fmla="*/ 783674 h 3439339"/>
                  <a:gd name="connsiteX2055" fmla="*/ 2882835 w 5644176"/>
                  <a:gd name="connsiteY2055" fmla="*/ 811852 h 3439339"/>
                  <a:gd name="connsiteX2056" fmla="*/ 2879489 w 5644176"/>
                  <a:gd name="connsiteY2056" fmla="*/ 820491 h 3439339"/>
                  <a:gd name="connsiteX2057" fmla="*/ 2877914 w 5644176"/>
                  <a:gd name="connsiteY2057" fmla="*/ 848374 h 3439339"/>
                  <a:gd name="connsiteX2058" fmla="*/ 2879636 w 5644176"/>
                  <a:gd name="connsiteY2058" fmla="*/ 856603 h 3439339"/>
                  <a:gd name="connsiteX2059" fmla="*/ 2912575 w 5644176"/>
                  <a:gd name="connsiteY2059" fmla="*/ 917893 h 3439339"/>
                  <a:gd name="connsiteX2060" fmla="*/ 2918825 w 5644176"/>
                  <a:gd name="connsiteY2060" fmla="*/ 922614 h 3439339"/>
                  <a:gd name="connsiteX2061" fmla="*/ 2981800 w 5644176"/>
                  <a:gd name="connsiteY2061" fmla="*/ 926204 h 3439339"/>
                  <a:gd name="connsiteX2062" fmla="*/ 2986474 w 5644176"/>
                  <a:gd name="connsiteY2062" fmla="*/ 924351 h 3439339"/>
                  <a:gd name="connsiteX2063" fmla="*/ 3049465 w 5644176"/>
                  <a:gd name="connsiteY2063" fmla="*/ 866864 h 3439339"/>
                  <a:gd name="connsiteX2064" fmla="*/ 3056814 w 5644176"/>
                  <a:gd name="connsiteY2064" fmla="*/ 863045 h 3439339"/>
                  <a:gd name="connsiteX2065" fmla="*/ 3127317 w 5644176"/>
                  <a:gd name="connsiteY2065" fmla="*/ 848735 h 3439339"/>
                  <a:gd name="connsiteX2066" fmla="*/ 3130024 w 5644176"/>
                  <a:gd name="connsiteY2066" fmla="*/ 847456 h 3439339"/>
                  <a:gd name="connsiteX2067" fmla="*/ 3192686 w 5644176"/>
                  <a:gd name="connsiteY2067" fmla="*/ 799362 h 3439339"/>
                  <a:gd name="connsiteX2068" fmla="*/ 3196673 w 5644176"/>
                  <a:gd name="connsiteY2068" fmla="*/ 784625 h 3439339"/>
                  <a:gd name="connsiteX2069" fmla="*/ 3189750 w 5644176"/>
                  <a:gd name="connsiteY2069" fmla="*/ 776773 h 3439339"/>
                  <a:gd name="connsiteX2070" fmla="*/ 3105304 w 5644176"/>
                  <a:gd name="connsiteY2070" fmla="*/ 763201 h 3439339"/>
                  <a:gd name="connsiteX2071" fmla="*/ 2973761 w 5644176"/>
                  <a:gd name="connsiteY2071" fmla="*/ 760381 h 3439339"/>
                  <a:gd name="connsiteX2072" fmla="*/ 2973647 w 5644176"/>
                  <a:gd name="connsiteY2072" fmla="*/ 760381 h 3439339"/>
                  <a:gd name="connsiteX2073" fmla="*/ 3929758 w 5644176"/>
                  <a:gd name="connsiteY2073" fmla="*/ 875044 h 3439339"/>
                  <a:gd name="connsiteX2074" fmla="*/ 3909237 w 5644176"/>
                  <a:gd name="connsiteY2074" fmla="*/ 870110 h 3439339"/>
                  <a:gd name="connsiteX2075" fmla="*/ 3835830 w 5644176"/>
                  <a:gd name="connsiteY2075" fmla="*/ 824015 h 3439339"/>
                  <a:gd name="connsiteX2076" fmla="*/ 3838602 w 5644176"/>
                  <a:gd name="connsiteY2076" fmla="*/ 788739 h 3439339"/>
                  <a:gd name="connsiteX2077" fmla="*/ 3872919 w 5644176"/>
                  <a:gd name="connsiteY2077" fmla="*/ 782773 h 3439339"/>
                  <a:gd name="connsiteX2078" fmla="*/ 3876151 w 5644176"/>
                  <a:gd name="connsiteY2078" fmla="*/ 782592 h 3439339"/>
                  <a:gd name="connsiteX2079" fmla="*/ 4018043 w 5644176"/>
                  <a:gd name="connsiteY2079" fmla="*/ 790821 h 3439339"/>
                  <a:gd name="connsiteX2080" fmla="*/ 4022784 w 5644176"/>
                  <a:gd name="connsiteY2080" fmla="*/ 791920 h 3439339"/>
                  <a:gd name="connsiteX2081" fmla="*/ 4133263 w 5644176"/>
                  <a:gd name="connsiteY2081" fmla="*/ 838129 h 3439339"/>
                  <a:gd name="connsiteX2082" fmla="*/ 4142531 w 5644176"/>
                  <a:gd name="connsiteY2082" fmla="*/ 868225 h 3439339"/>
                  <a:gd name="connsiteX2083" fmla="*/ 4067550 w 5644176"/>
                  <a:gd name="connsiteY2083" fmla="*/ 865192 h 3439339"/>
                  <a:gd name="connsiteX2084" fmla="*/ 3999622 w 5644176"/>
                  <a:gd name="connsiteY2084" fmla="*/ 863815 h 3439339"/>
                  <a:gd name="connsiteX2085" fmla="*/ 3929758 w 5644176"/>
                  <a:gd name="connsiteY2085" fmla="*/ 875060 h 3439339"/>
                  <a:gd name="connsiteX2086" fmla="*/ 3913207 w 5644176"/>
                  <a:gd name="connsiteY2086" fmla="*/ 862438 h 3439339"/>
                  <a:gd name="connsiteX2087" fmla="*/ 3930053 w 5644176"/>
                  <a:gd name="connsiteY2087" fmla="*/ 866290 h 3439339"/>
                  <a:gd name="connsiteX2088" fmla="*/ 3997260 w 5644176"/>
                  <a:gd name="connsiteY2088" fmla="*/ 855390 h 3439339"/>
                  <a:gd name="connsiteX2089" fmla="*/ 3999769 w 5644176"/>
                  <a:gd name="connsiteY2089" fmla="*/ 855209 h 3439339"/>
                  <a:gd name="connsiteX2090" fmla="*/ 4067812 w 5644176"/>
                  <a:gd name="connsiteY2090" fmla="*/ 856586 h 3439339"/>
                  <a:gd name="connsiteX2091" fmla="*/ 4130737 w 5644176"/>
                  <a:gd name="connsiteY2091" fmla="*/ 859127 h 3439339"/>
                  <a:gd name="connsiteX2092" fmla="*/ 4126226 w 5644176"/>
                  <a:gd name="connsiteY2092" fmla="*/ 844505 h 3439339"/>
                  <a:gd name="connsiteX2093" fmla="*/ 4019454 w 5644176"/>
                  <a:gd name="connsiteY2093" fmla="*/ 799837 h 3439339"/>
                  <a:gd name="connsiteX2094" fmla="*/ 4017568 w 5644176"/>
                  <a:gd name="connsiteY2094" fmla="*/ 799394 h 3439339"/>
                  <a:gd name="connsiteX2095" fmla="*/ 3875658 w 5644176"/>
                  <a:gd name="connsiteY2095" fmla="*/ 791166 h 3439339"/>
                  <a:gd name="connsiteX2096" fmla="*/ 3874379 w 5644176"/>
                  <a:gd name="connsiteY2096" fmla="*/ 791248 h 3439339"/>
                  <a:gd name="connsiteX2097" fmla="*/ 3846656 w 5644176"/>
                  <a:gd name="connsiteY2097" fmla="*/ 796067 h 3439339"/>
                  <a:gd name="connsiteX2098" fmla="*/ 3844819 w 5644176"/>
                  <a:gd name="connsiteY2098" fmla="*/ 819491 h 3439339"/>
                  <a:gd name="connsiteX2099" fmla="*/ 3913207 w 5644176"/>
                  <a:gd name="connsiteY2099" fmla="*/ 862438 h 3439339"/>
                  <a:gd name="connsiteX2100" fmla="*/ 1739802 w 5644176"/>
                  <a:gd name="connsiteY2100" fmla="*/ 739498 h 3439339"/>
                  <a:gd name="connsiteX2101" fmla="*/ 1731076 w 5644176"/>
                  <a:gd name="connsiteY2101" fmla="*/ 704140 h 3439339"/>
                  <a:gd name="connsiteX2102" fmla="*/ 1831188 w 5644176"/>
                  <a:gd name="connsiteY2102" fmla="*/ 676355 h 3439339"/>
                  <a:gd name="connsiteX2103" fmla="*/ 1581129 w 5644176"/>
                  <a:gd name="connsiteY2103" fmla="*/ 684879 h 3439339"/>
                  <a:gd name="connsiteX2104" fmla="*/ 1578455 w 5644176"/>
                  <a:gd name="connsiteY2104" fmla="*/ 684715 h 3439339"/>
                  <a:gd name="connsiteX2105" fmla="*/ 1522009 w 5644176"/>
                  <a:gd name="connsiteY2105" fmla="*/ 675913 h 3439339"/>
                  <a:gd name="connsiteX2106" fmla="*/ 1508345 w 5644176"/>
                  <a:gd name="connsiteY2106" fmla="*/ 662799 h 3439339"/>
                  <a:gd name="connsiteX2107" fmla="*/ 1513890 w 5644176"/>
                  <a:gd name="connsiteY2107" fmla="*/ 639047 h 3439339"/>
                  <a:gd name="connsiteX2108" fmla="*/ 1573140 w 5644176"/>
                  <a:gd name="connsiteY2108" fmla="*/ 584002 h 3439339"/>
                  <a:gd name="connsiteX2109" fmla="*/ 1578143 w 5644176"/>
                  <a:gd name="connsiteY2109" fmla="*/ 580806 h 3439339"/>
                  <a:gd name="connsiteX2110" fmla="*/ 1633326 w 5644176"/>
                  <a:gd name="connsiteY2110" fmla="*/ 558857 h 3439339"/>
                  <a:gd name="connsiteX2111" fmla="*/ 1640789 w 5644176"/>
                  <a:gd name="connsiteY2111" fmla="*/ 558005 h 3439339"/>
                  <a:gd name="connsiteX2112" fmla="*/ 1816064 w 5644176"/>
                  <a:gd name="connsiteY2112" fmla="*/ 585347 h 3439339"/>
                  <a:gd name="connsiteX2113" fmla="*/ 1819525 w 5644176"/>
                  <a:gd name="connsiteY2113" fmla="*/ 586330 h 3439339"/>
                  <a:gd name="connsiteX2114" fmla="*/ 1931563 w 5644176"/>
                  <a:gd name="connsiteY2114" fmla="*/ 634047 h 3439339"/>
                  <a:gd name="connsiteX2115" fmla="*/ 1933449 w 5644176"/>
                  <a:gd name="connsiteY2115" fmla="*/ 634506 h 3439339"/>
                  <a:gd name="connsiteX2116" fmla="*/ 1996588 w 5644176"/>
                  <a:gd name="connsiteY2116" fmla="*/ 638506 h 3439339"/>
                  <a:gd name="connsiteX2117" fmla="*/ 2004068 w 5644176"/>
                  <a:gd name="connsiteY2117" fmla="*/ 632621 h 3439339"/>
                  <a:gd name="connsiteX2118" fmla="*/ 2001148 w 5644176"/>
                  <a:gd name="connsiteY2118" fmla="*/ 616164 h 3439339"/>
                  <a:gd name="connsiteX2119" fmla="*/ 1967372 w 5644176"/>
                  <a:gd name="connsiteY2119" fmla="*/ 586871 h 3439339"/>
                  <a:gd name="connsiteX2120" fmla="*/ 1960499 w 5644176"/>
                  <a:gd name="connsiteY2120" fmla="*/ 566774 h 3439339"/>
                  <a:gd name="connsiteX2121" fmla="*/ 1970833 w 5644176"/>
                  <a:gd name="connsiteY2121" fmla="*/ 550923 h 3439339"/>
                  <a:gd name="connsiteX2122" fmla="*/ 2004839 w 5644176"/>
                  <a:gd name="connsiteY2122" fmla="*/ 534203 h 3439339"/>
                  <a:gd name="connsiteX2123" fmla="*/ 2013270 w 5644176"/>
                  <a:gd name="connsiteY2123" fmla="*/ 532843 h 3439339"/>
                  <a:gd name="connsiteX2124" fmla="*/ 2071110 w 5644176"/>
                  <a:gd name="connsiteY2124" fmla="*/ 541317 h 3439339"/>
                  <a:gd name="connsiteX2125" fmla="*/ 2083282 w 5644176"/>
                  <a:gd name="connsiteY2125" fmla="*/ 550579 h 3439339"/>
                  <a:gd name="connsiteX2126" fmla="*/ 2099833 w 5644176"/>
                  <a:gd name="connsiteY2126" fmla="*/ 581921 h 3439339"/>
                  <a:gd name="connsiteX2127" fmla="*/ 2101277 w 5644176"/>
                  <a:gd name="connsiteY2127" fmla="*/ 584068 h 3439339"/>
                  <a:gd name="connsiteX2128" fmla="*/ 2120764 w 5644176"/>
                  <a:gd name="connsiteY2128" fmla="*/ 606705 h 3439339"/>
                  <a:gd name="connsiteX2129" fmla="*/ 2127244 w 5644176"/>
                  <a:gd name="connsiteY2129" fmla="*/ 609230 h 3439339"/>
                  <a:gd name="connsiteX2130" fmla="*/ 2177177 w 5644176"/>
                  <a:gd name="connsiteY2130" fmla="*/ 597083 h 3439339"/>
                  <a:gd name="connsiteX2131" fmla="*/ 2181130 w 5644176"/>
                  <a:gd name="connsiteY2131" fmla="*/ 596690 h 3439339"/>
                  <a:gd name="connsiteX2132" fmla="*/ 2237838 w 5644176"/>
                  <a:gd name="connsiteY2132" fmla="*/ 599050 h 3439339"/>
                  <a:gd name="connsiteX2133" fmla="*/ 2253242 w 5644176"/>
                  <a:gd name="connsiteY2133" fmla="*/ 612869 h 3439339"/>
                  <a:gd name="connsiteX2134" fmla="*/ 2258622 w 5644176"/>
                  <a:gd name="connsiteY2134" fmla="*/ 631834 h 3439339"/>
                  <a:gd name="connsiteX2135" fmla="*/ 2253405 w 5644176"/>
                  <a:gd name="connsiteY2135" fmla="*/ 654570 h 3439339"/>
                  <a:gd name="connsiteX2136" fmla="*/ 2224797 w 5644176"/>
                  <a:gd name="connsiteY2136" fmla="*/ 683256 h 3439339"/>
                  <a:gd name="connsiteX2137" fmla="*/ 2214922 w 5644176"/>
                  <a:gd name="connsiteY2137" fmla="*/ 687895 h 3439339"/>
                  <a:gd name="connsiteX2138" fmla="*/ 2003707 w 5644176"/>
                  <a:gd name="connsiteY2138" fmla="*/ 701566 h 3439339"/>
                  <a:gd name="connsiteX2139" fmla="*/ 1843721 w 5644176"/>
                  <a:gd name="connsiteY2139" fmla="*/ 736268 h 3439339"/>
                  <a:gd name="connsiteX2140" fmla="*/ 1841112 w 5644176"/>
                  <a:gd name="connsiteY2140" fmla="*/ 736596 h 3439339"/>
                  <a:gd name="connsiteX2141" fmla="*/ 1739786 w 5644176"/>
                  <a:gd name="connsiteY2141" fmla="*/ 739448 h 3439339"/>
                  <a:gd name="connsiteX2142" fmla="*/ 1741426 w 5644176"/>
                  <a:gd name="connsiteY2142" fmla="*/ 710189 h 3439339"/>
                  <a:gd name="connsiteX2143" fmla="*/ 1746479 w 5644176"/>
                  <a:gd name="connsiteY2143" fmla="*/ 730712 h 3439339"/>
                  <a:gd name="connsiteX2144" fmla="*/ 1840866 w 5644176"/>
                  <a:gd name="connsiteY2144" fmla="*/ 728040 h 3439339"/>
                  <a:gd name="connsiteX2145" fmla="*/ 2001049 w 5644176"/>
                  <a:gd name="connsiteY2145" fmla="*/ 693338 h 3439339"/>
                  <a:gd name="connsiteX2146" fmla="*/ 2003133 w 5644176"/>
                  <a:gd name="connsiteY2146" fmla="*/ 693026 h 3439339"/>
                  <a:gd name="connsiteX2147" fmla="*/ 2214364 w 5644176"/>
                  <a:gd name="connsiteY2147" fmla="*/ 679355 h 3439339"/>
                  <a:gd name="connsiteX2148" fmla="*/ 2218695 w 5644176"/>
                  <a:gd name="connsiteY2148" fmla="*/ 677208 h 3439339"/>
                  <a:gd name="connsiteX2149" fmla="*/ 2247303 w 5644176"/>
                  <a:gd name="connsiteY2149" fmla="*/ 648538 h 3439339"/>
                  <a:gd name="connsiteX2150" fmla="*/ 2250338 w 5644176"/>
                  <a:gd name="connsiteY2150" fmla="*/ 634211 h 3439339"/>
                  <a:gd name="connsiteX2151" fmla="*/ 2244958 w 5644176"/>
                  <a:gd name="connsiteY2151" fmla="*/ 615262 h 3439339"/>
                  <a:gd name="connsiteX2152" fmla="*/ 2237477 w 5644176"/>
                  <a:gd name="connsiteY2152" fmla="*/ 607689 h 3439339"/>
                  <a:gd name="connsiteX2153" fmla="*/ 2180769 w 5644176"/>
                  <a:gd name="connsiteY2153" fmla="*/ 605312 h 3439339"/>
                  <a:gd name="connsiteX2154" fmla="*/ 2179227 w 5644176"/>
                  <a:gd name="connsiteY2154" fmla="*/ 605460 h 3439339"/>
                  <a:gd name="connsiteX2155" fmla="*/ 2129294 w 5644176"/>
                  <a:gd name="connsiteY2155" fmla="*/ 617606 h 3439339"/>
                  <a:gd name="connsiteX2156" fmla="*/ 2114252 w 5644176"/>
                  <a:gd name="connsiteY2156" fmla="*/ 612344 h 3439339"/>
                  <a:gd name="connsiteX2157" fmla="*/ 2094748 w 5644176"/>
                  <a:gd name="connsiteY2157" fmla="*/ 589690 h 3439339"/>
                  <a:gd name="connsiteX2158" fmla="*/ 2092222 w 5644176"/>
                  <a:gd name="connsiteY2158" fmla="*/ 585969 h 3439339"/>
                  <a:gd name="connsiteX2159" fmla="*/ 2075670 w 5644176"/>
                  <a:gd name="connsiteY2159" fmla="*/ 554628 h 3439339"/>
                  <a:gd name="connsiteX2160" fmla="*/ 2069847 w 5644176"/>
                  <a:gd name="connsiteY2160" fmla="*/ 549858 h 3439339"/>
                  <a:gd name="connsiteX2161" fmla="*/ 2012007 w 5644176"/>
                  <a:gd name="connsiteY2161" fmla="*/ 541383 h 3439339"/>
                  <a:gd name="connsiteX2162" fmla="*/ 2008628 w 5644176"/>
                  <a:gd name="connsiteY2162" fmla="*/ 541940 h 3439339"/>
                  <a:gd name="connsiteX2163" fmla="*/ 1974623 w 5644176"/>
                  <a:gd name="connsiteY2163" fmla="*/ 558644 h 3439339"/>
                  <a:gd name="connsiteX2164" fmla="*/ 1969029 w 5644176"/>
                  <a:gd name="connsiteY2164" fmla="*/ 567889 h 3439339"/>
                  <a:gd name="connsiteX2165" fmla="*/ 1972999 w 5644176"/>
                  <a:gd name="connsiteY2165" fmla="*/ 580380 h 3439339"/>
                  <a:gd name="connsiteX2166" fmla="*/ 2006774 w 5644176"/>
                  <a:gd name="connsiteY2166" fmla="*/ 609672 h 3439339"/>
                  <a:gd name="connsiteX2167" fmla="*/ 2012023 w 5644176"/>
                  <a:gd name="connsiteY2167" fmla="*/ 635900 h 3439339"/>
                  <a:gd name="connsiteX2168" fmla="*/ 1996046 w 5644176"/>
                  <a:gd name="connsiteY2168" fmla="*/ 647095 h 3439339"/>
                  <a:gd name="connsiteX2169" fmla="*/ 1932924 w 5644176"/>
                  <a:gd name="connsiteY2169" fmla="*/ 643096 h 3439339"/>
                  <a:gd name="connsiteX2170" fmla="*/ 1928167 w 5644176"/>
                  <a:gd name="connsiteY2170" fmla="*/ 641948 h 3439339"/>
                  <a:gd name="connsiteX2171" fmla="*/ 1816146 w 5644176"/>
                  <a:gd name="connsiteY2171" fmla="*/ 594247 h 3439339"/>
                  <a:gd name="connsiteX2172" fmla="*/ 1814751 w 5644176"/>
                  <a:gd name="connsiteY2172" fmla="*/ 593838 h 3439339"/>
                  <a:gd name="connsiteX2173" fmla="*/ 1639477 w 5644176"/>
                  <a:gd name="connsiteY2173" fmla="*/ 566496 h 3439339"/>
                  <a:gd name="connsiteX2174" fmla="*/ 1636508 w 5644176"/>
                  <a:gd name="connsiteY2174" fmla="*/ 566840 h 3439339"/>
                  <a:gd name="connsiteX2175" fmla="*/ 1581326 w 5644176"/>
                  <a:gd name="connsiteY2175" fmla="*/ 588789 h 3439339"/>
                  <a:gd name="connsiteX2176" fmla="*/ 1579013 w 5644176"/>
                  <a:gd name="connsiteY2176" fmla="*/ 590297 h 3439339"/>
                  <a:gd name="connsiteX2177" fmla="*/ 1519762 w 5644176"/>
                  <a:gd name="connsiteY2177" fmla="*/ 645325 h 3439339"/>
                  <a:gd name="connsiteX2178" fmla="*/ 1516580 w 5644176"/>
                  <a:gd name="connsiteY2178" fmla="*/ 660275 h 3439339"/>
                  <a:gd name="connsiteX2179" fmla="*/ 1523338 w 5644176"/>
                  <a:gd name="connsiteY2179" fmla="*/ 667422 h 3439339"/>
                  <a:gd name="connsiteX2180" fmla="*/ 1579816 w 5644176"/>
                  <a:gd name="connsiteY2180" fmla="*/ 676224 h 3439339"/>
                  <a:gd name="connsiteX2181" fmla="*/ 1903201 w 5644176"/>
                  <a:gd name="connsiteY2181" fmla="*/ 665307 h 3439339"/>
                  <a:gd name="connsiteX2182" fmla="*/ 1741459 w 5644176"/>
                  <a:gd name="connsiteY2182" fmla="*/ 710205 h 3439339"/>
                  <a:gd name="connsiteX2183" fmla="*/ 3376934 w 5644176"/>
                  <a:gd name="connsiteY2183" fmla="*/ 739416 h 3439339"/>
                  <a:gd name="connsiteX2184" fmla="*/ 3375277 w 5644176"/>
                  <a:gd name="connsiteY2184" fmla="*/ 739334 h 3439339"/>
                  <a:gd name="connsiteX2185" fmla="*/ 3272491 w 5644176"/>
                  <a:gd name="connsiteY2185" fmla="*/ 728220 h 3439339"/>
                  <a:gd name="connsiteX2186" fmla="*/ 3108453 w 5644176"/>
                  <a:gd name="connsiteY2186" fmla="*/ 702599 h 3439339"/>
                  <a:gd name="connsiteX2187" fmla="*/ 3095888 w 5644176"/>
                  <a:gd name="connsiteY2187" fmla="*/ 692321 h 3439339"/>
                  <a:gd name="connsiteX2188" fmla="*/ 3079222 w 5644176"/>
                  <a:gd name="connsiteY2188" fmla="*/ 656259 h 3439339"/>
                  <a:gd name="connsiteX2189" fmla="*/ 3077647 w 5644176"/>
                  <a:gd name="connsiteY2189" fmla="*/ 651603 h 3439339"/>
                  <a:gd name="connsiteX2190" fmla="*/ 3070544 w 5644176"/>
                  <a:gd name="connsiteY2190" fmla="*/ 620278 h 3439339"/>
                  <a:gd name="connsiteX2191" fmla="*/ 3065656 w 5644176"/>
                  <a:gd name="connsiteY2191" fmla="*/ 612754 h 3439339"/>
                  <a:gd name="connsiteX2192" fmla="*/ 3011064 w 5644176"/>
                  <a:gd name="connsiteY2192" fmla="*/ 580773 h 3439339"/>
                  <a:gd name="connsiteX2193" fmla="*/ 3008423 w 5644176"/>
                  <a:gd name="connsiteY2193" fmla="*/ 579921 h 3439339"/>
                  <a:gd name="connsiteX2194" fmla="*/ 2878915 w 5644176"/>
                  <a:gd name="connsiteY2194" fmla="*/ 570413 h 3439339"/>
                  <a:gd name="connsiteX2195" fmla="*/ 2875109 w 5644176"/>
                  <a:gd name="connsiteY2195" fmla="*/ 569594 h 3439339"/>
                  <a:gd name="connsiteX2196" fmla="*/ 2797683 w 5644176"/>
                  <a:gd name="connsiteY2196" fmla="*/ 541629 h 3439339"/>
                  <a:gd name="connsiteX2197" fmla="*/ 2819878 w 5644176"/>
                  <a:gd name="connsiteY2197" fmla="*/ 509238 h 3439339"/>
                  <a:gd name="connsiteX2198" fmla="*/ 2833460 w 5644176"/>
                  <a:gd name="connsiteY2198" fmla="*/ 501878 h 3439339"/>
                  <a:gd name="connsiteX2199" fmla="*/ 2959129 w 5644176"/>
                  <a:gd name="connsiteY2199" fmla="*/ 507156 h 3439339"/>
                  <a:gd name="connsiteX2200" fmla="*/ 2963706 w 5644176"/>
                  <a:gd name="connsiteY2200" fmla="*/ 508123 h 3439339"/>
                  <a:gd name="connsiteX2201" fmla="*/ 3029272 w 5644176"/>
                  <a:gd name="connsiteY2201" fmla="*/ 533384 h 3439339"/>
                  <a:gd name="connsiteX2202" fmla="*/ 3031322 w 5644176"/>
                  <a:gd name="connsiteY2202" fmla="*/ 533777 h 3439339"/>
                  <a:gd name="connsiteX2203" fmla="*/ 3153547 w 5644176"/>
                  <a:gd name="connsiteY2203" fmla="*/ 533777 h 3439339"/>
                  <a:gd name="connsiteX2204" fmla="*/ 3159797 w 5644176"/>
                  <a:gd name="connsiteY2204" fmla="*/ 535219 h 3439339"/>
                  <a:gd name="connsiteX2205" fmla="*/ 3216570 w 5644176"/>
                  <a:gd name="connsiteY2205" fmla="*/ 562578 h 3439339"/>
                  <a:gd name="connsiteX2206" fmla="*/ 3203152 w 5644176"/>
                  <a:gd name="connsiteY2206" fmla="*/ 592526 h 3439339"/>
                  <a:gd name="connsiteX2207" fmla="*/ 3270736 w 5644176"/>
                  <a:gd name="connsiteY2207" fmla="*/ 610508 h 3439339"/>
                  <a:gd name="connsiteX2208" fmla="*/ 3273574 w 5644176"/>
                  <a:gd name="connsiteY2208" fmla="*/ 611590 h 3439339"/>
                  <a:gd name="connsiteX2209" fmla="*/ 3309596 w 5644176"/>
                  <a:gd name="connsiteY2209" fmla="*/ 629638 h 3439339"/>
                  <a:gd name="connsiteX2210" fmla="*/ 3312073 w 5644176"/>
                  <a:gd name="connsiteY2210" fmla="*/ 630277 h 3439339"/>
                  <a:gd name="connsiteX2211" fmla="*/ 3397143 w 5644176"/>
                  <a:gd name="connsiteY2211" fmla="*/ 632998 h 3439339"/>
                  <a:gd name="connsiteX2212" fmla="*/ 3487971 w 5644176"/>
                  <a:gd name="connsiteY2212" fmla="*/ 639899 h 3439339"/>
                  <a:gd name="connsiteX2213" fmla="*/ 3489382 w 5644176"/>
                  <a:gd name="connsiteY2213" fmla="*/ 639834 h 3439339"/>
                  <a:gd name="connsiteX2214" fmla="*/ 3588592 w 5644176"/>
                  <a:gd name="connsiteY2214" fmla="*/ 621999 h 3439339"/>
                  <a:gd name="connsiteX2215" fmla="*/ 3590314 w 5644176"/>
                  <a:gd name="connsiteY2215" fmla="*/ 621802 h 3439339"/>
                  <a:gd name="connsiteX2216" fmla="*/ 3720068 w 5644176"/>
                  <a:gd name="connsiteY2216" fmla="*/ 614885 h 3439339"/>
                  <a:gd name="connsiteX2217" fmla="*/ 3721741 w 5644176"/>
                  <a:gd name="connsiteY2217" fmla="*/ 614885 h 3439339"/>
                  <a:gd name="connsiteX2218" fmla="*/ 3822756 w 5644176"/>
                  <a:gd name="connsiteY2218" fmla="*/ 621721 h 3439339"/>
                  <a:gd name="connsiteX2219" fmla="*/ 3827677 w 5644176"/>
                  <a:gd name="connsiteY2219" fmla="*/ 622950 h 3439339"/>
                  <a:gd name="connsiteX2220" fmla="*/ 3890209 w 5644176"/>
                  <a:gd name="connsiteY2220" fmla="*/ 650849 h 3439339"/>
                  <a:gd name="connsiteX2221" fmla="*/ 3899460 w 5644176"/>
                  <a:gd name="connsiteY2221" fmla="*/ 660914 h 3439339"/>
                  <a:gd name="connsiteX2222" fmla="*/ 3904529 w 5644176"/>
                  <a:gd name="connsiteY2222" fmla="*/ 673274 h 3439339"/>
                  <a:gd name="connsiteX2223" fmla="*/ 3896639 w 5644176"/>
                  <a:gd name="connsiteY2223" fmla="*/ 701239 h 3439339"/>
                  <a:gd name="connsiteX2224" fmla="*/ 3871590 w 5644176"/>
                  <a:gd name="connsiteY2224" fmla="*/ 715582 h 3439339"/>
                  <a:gd name="connsiteX2225" fmla="*/ 3866980 w 5644176"/>
                  <a:gd name="connsiteY2225" fmla="*/ 717303 h 3439339"/>
                  <a:gd name="connsiteX2226" fmla="*/ 3773775 w 5644176"/>
                  <a:gd name="connsiteY2226" fmla="*/ 734842 h 3439339"/>
                  <a:gd name="connsiteX2227" fmla="*/ 3769231 w 5644176"/>
                  <a:gd name="connsiteY2227" fmla="*/ 734957 h 3439339"/>
                  <a:gd name="connsiteX2228" fmla="*/ 3691444 w 5644176"/>
                  <a:gd name="connsiteY2228" fmla="*/ 724138 h 3439339"/>
                  <a:gd name="connsiteX2229" fmla="*/ 3690328 w 5644176"/>
                  <a:gd name="connsiteY2229" fmla="*/ 724106 h 3439339"/>
                  <a:gd name="connsiteX2230" fmla="*/ 3507573 w 5644176"/>
                  <a:gd name="connsiteY2230" fmla="*/ 737990 h 3439339"/>
                  <a:gd name="connsiteX2231" fmla="*/ 3376934 w 5644176"/>
                  <a:gd name="connsiteY2231" fmla="*/ 739399 h 3439339"/>
                  <a:gd name="connsiteX2232" fmla="*/ 2811036 w 5644176"/>
                  <a:gd name="connsiteY2232" fmla="*/ 537318 h 3439339"/>
                  <a:gd name="connsiteX2233" fmla="*/ 2877996 w 5644176"/>
                  <a:gd name="connsiteY2233" fmla="*/ 561512 h 3439339"/>
                  <a:gd name="connsiteX2234" fmla="*/ 2879538 w 5644176"/>
                  <a:gd name="connsiteY2234" fmla="*/ 561824 h 3439339"/>
                  <a:gd name="connsiteX2235" fmla="*/ 3009046 w 5644176"/>
                  <a:gd name="connsiteY2235" fmla="*/ 571331 h 3439339"/>
                  <a:gd name="connsiteX2236" fmla="*/ 3015394 w 5644176"/>
                  <a:gd name="connsiteY2236" fmla="*/ 573347 h 3439339"/>
                  <a:gd name="connsiteX2237" fmla="*/ 3070002 w 5644176"/>
                  <a:gd name="connsiteY2237" fmla="*/ 605345 h 3439339"/>
                  <a:gd name="connsiteX2238" fmla="*/ 3078926 w 5644176"/>
                  <a:gd name="connsiteY2238" fmla="*/ 618393 h 3439339"/>
                  <a:gd name="connsiteX2239" fmla="*/ 3086029 w 5644176"/>
                  <a:gd name="connsiteY2239" fmla="*/ 649735 h 3439339"/>
                  <a:gd name="connsiteX2240" fmla="*/ 3087013 w 5644176"/>
                  <a:gd name="connsiteY2240" fmla="*/ 652669 h 3439339"/>
                  <a:gd name="connsiteX2241" fmla="*/ 3103680 w 5644176"/>
                  <a:gd name="connsiteY2241" fmla="*/ 688731 h 3439339"/>
                  <a:gd name="connsiteX2242" fmla="*/ 3109749 w 5644176"/>
                  <a:gd name="connsiteY2242" fmla="*/ 694108 h 3439339"/>
                  <a:gd name="connsiteX2243" fmla="*/ 3273574 w 5644176"/>
                  <a:gd name="connsiteY2243" fmla="*/ 719696 h 3439339"/>
                  <a:gd name="connsiteX2244" fmla="*/ 3376163 w 5644176"/>
                  <a:gd name="connsiteY2244" fmla="*/ 730793 h 3439339"/>
                  <a:gd name="connsiteX2245" fmla="*/ 3507163 w 5644176"/>
                  <a:gd name="connsiteY2245" fmla="*/ 729433 h 3439339"/>
                  <a:gd name="connsiteX2246" fmla="*/ 3689590 w 5644176"/>
                  <a:gd name="connsiteY2246" fmla="*/ 715549 h 3439339"/>
                  <a:gd name="connsiteX2247" fmla="*/ 3692576 w 5644176"/>
                  <a:gd name="connsiteY2247" fmla="*/ 715647 h 3439339"/>
                  <a:gd name="connsiteX2248" fmla="*/ 3770362 w 5644176"/>
                  <a:gd name="connsiteY2248" fmla="*/ 726466 h 3439339"/>
                  <a:gd name="connsiteX2249" fmla="*/ 3772151 w 5644176"/>
                  <a:gd name="connsiteY2249" fmla="*/ 726417 h 3439339"/>
                  <a:gd name="connsiteX2250" fmla="*/ 3865324 w 5644176"/>
                  <a:gd name="connsiteY2250" fmla="*/ 708877 h 3439339"/>
                  <a:gd name="connsiteX2251" fmla="*/ 3867259 w 5644176"/>
                  <a:gd name="connsiteY2251" fmla="*/ 708140 h 3439339"/>
                  <a:gd name="connsiteX2252" fmla="*/ 3892341 w 5644176"/>
                  <a:gd name="connsiteY2252" fmla="*/ 693796 h 3439339"/>
                  <a:gd name="connsiteX2253" fmla="*/ 3896524 w 5644176"/>
                  <a:gd name="connsiteY2253" fmla="*/ 676552 h 3439339"/>
                  <a:gd name="connsiteX2254" fmla="*/ 3891455 w 5644176"/>
                  <a:gd name="connsiteY2254" fmla="*/ 664176 h 3439339"/>
                  <a:gd name="connsiteX2255" fmla="*/ 3886665 w 5644176"/>
                  <a:gd name="connsiteY2255" fmla="*/ 658701 h 3439339"/>
                  <a:gd name="connsiteX2256" fmla="*/ 3824118 w 5644176"/>
                  <a:gd name="connsiteY2256" fmla="*/ 630802 h 3439339"/>
                  <a:gd name="connsiteX2257" fmla="*/ 3822149 w 5644176"/>
                  <a:gd name="connsiteY2257" fmla="*/ 630294 h 3439339"/>
                  <a:gd name="connsiteX2258" fmla="*/ 3721135 w 5644176"/>
                  <a:gd name="connsiteY2258" fmla="*/ 623475 h 3439339"/>
                  <a:gd name="connsiteX2259" fmla="*/ 3590757 w 5644176"/>
                  <a:gd name="connsiteY2259" fmla="*/ 630392 h 3439339"/>
                  <a:gd name="connsiteX2260" fmla="*/ 3490842 w 5644176"/>
                  <a:gd name="connsiteY2260" fmla="*/ 648309 h 3439339"/>
                  <a:gd name="connsiteX2261" fmla="*/ 3487298 w 5644176"/>
                  <a:gd name="connsiteY2261" fmla="*/ 648489 h 3439339"/>
                  <a:gd name="connsiteX2262" fmla="*/ 3396635 w 5644176"/>
                  <a:gd name="connsiteY2262" fmla="*/ 641588 h 3439339"/>
                  <a:gd name="connsiteX2263" fmla="*/ 3311745 w 5644176"/>
                  <a:gd name="connsiteY2263" fmla="*/ 638883 h 3439339"/>
                  <a:gd name="connsiteX2264" fmla="*/ 3305708 w 5644176"/>
                  <a:gd name="connsiteY2264" fmla="*/ 637326 h 3439339"/>
                  <a:gd name="connsiteX2265" fmla="*/ 3269686 w 5644176"/>
                  <a:gd name="connsiteY2265" fmla="*/ 619278 h 3439339"/>
                  <a:gd name="connsiteX2266" fmla="*/ 3268488 w 5644176"/>
                  <a:gd name="connsiteY2266" fmla="*/ 618819 h 3439339"/>
                  <a:gd name="connsiteX2267" fmla="*/ 3191145 w 5644176"/>
                  <a:gd name="connsiteY2267" fmla="*/ 598231 h 3439339"/>
                  <a:gd name="connsiteX2268" fmla="*/ 3205268 w 5644176"/>
                  <a:gd name="connsiteY2268" fmla="*/ 566692 h 3439339"/>
                  <a:gd name="connsiteX2269" fmla="*/ 3156057 w 5644176"/>
                  <a:gd name="connsiteY2269" fmla="*/ 542973 h 3439339"/>
                  <a:gd name="connsiteX2270" fmla="*/ 3153514 w 5644176"/>
                  <a:gd name="connsiteY2270" fmla="*/ 542383 h 3439339"/>
                  <a:gd name="connsiteX2271" fmla="*/ 3031290 w 5644176"/>
                  <a:gd name="connsiteY2271" fmla="*/ 542383 h 3439339"/>
                  <a:gd name="connsiteX2272" fmla="*/ 3026139 w 5644176"/>
                  <a:gd name="connsiteY2272" fmla="*/ 541416 h 3439339"/>
                  <a:gd name="connsiteX2273" fmla="*/ 2960556 w 5644176"/>
                  <a:gd name="connsiteY2273" fmla="*/ 516155 h 3439339"/>
                  <a:gd name="connsiteX2274" fmla="*/ 2958752 w 5644176"/>
                  <a:gd name="connsiteY2274" fmla="*/ 515778 h 3439339"/>
                  <a:gd name="connsiteX2275" fmla="*/ 2833050 w 5644176"/>
                  <a:gd name="connsiteY2275" fmla="*/ 510500 h 3439339"/>
                  <a:gd name="connsiteX2276" fmla="*/ 2826931 w 5644176"/>
                  <a:gd name="connsiteY2276" fmla="*/ 514123 h 3439339"/>
                  <a:gd name="connsiteX2277" fmla="*/ 2811019 w 5644176"/>
                  <a:gd name="connsiteY2277" fmla="*/ 537334 h 3439339"/>
                  <a:gd name="connsiteX2278" fmla="*/ 2988968 w 5644176"/>
                  <a:gd name="connsiteY2278" fmla="*/ 722335 h 3439339"/>
                  <a:gd name="connsiteX2279" fmla="*/ 2987918 w 5644176"/>
                  <a:gd name="connsiteY2279" fmla="*/ 722302 h 3439339"/>
                  <a:gd name="connsiteX2280" fmla="*/ 2901421 w 5644176"/>
                  <a:gd name="connsiteY2280" fmla="*/ 715729 h 3439339"/>
                  <a:gd name="connsiteX2281" fmla="*/ 2898829 w 5644176"/>
                  <a:gd name="connsiteY2281" fmla="*/ 715287 h 3439339"/>
                  <a:gd name="connsiteX2282" fmla="*/ 2846976 w 5644176"/>
                  <a:gd name="connsiteY2282" fmla="*/ 701353 h 3439339"/>
                  <a:gd name="connsiteX2283" fmla="*/ 2834739 w 5644176"/>
                  <a:gd name="connsiteY2283" fmla="*/ 688256 h 3439339"/>
                  <a:gd name="connsiteX2284" fmla="*/ 2839332 w 5644176"/>
                  <a:gd name="connsiteY2284" fmla="*/ 665848 h 3439339"/>
                  <a:gd name="connsiteX2285" fmla="*/ 2851471 w 5644176"/>
                  <a:gd name="connsiteY2285" fmla="*/ 652554 h 3439339"/>
                  <a:gd name="connsiteX2286" fmla="*/ 2859443 w 5644176"/>
                  <a:gd name="connsiteY2286" fmla="*/ 647686 h 3439339"/>
                  <a:gd name="connsiteX2287" fmla="*/ 2944382 w 5644176"/>
                  <a:gd name="connsiteY2287" fmla="*/ 627032 h 3439339"/>
                  <a:gd name="connsiteX2288" fmla="*/ 2954553 w 5644176"/>
                  <a:gd name="connsiteY2288" fmla="*/ 628359 h 3439339"/>
                  <a:gd name="connsiteX2289" fmla="*/ 3004240 w 5644176"/>
                  <a:gd name="connsiteY2289" fmla="*/ 654800 h 3439339"/>
                  <a:gd name="connsiteX2290" fmla="*/ 3009079 w 5644176"/>
                  <a:gd name="connsiteY2290" fmla="*/ 658701 h 3439339"/>
                  <a:gd name="connsiteX2291" fmla="*/ 3018724 w 5644176"/>
                  <a:gd name="connsiteY2291" fmla="*/ 669848 h 3439339"/>
                  <a:gd name="connsiteX2292" fmla="*/ 3017379 w 5644176"/>
                  <a:gd name="connsiteY2292" fmla="*/ 701239 h 3439339"/>
                  <a:gd name="connsiteX2293" fmla="*/ 2999302 w 5644176"/>
                  <a:gd name="connsiteY2293" fmla="*/ 718090 h 3439339"/>
                  <a:gd name="connsiteX2294" fmla="*/ 2988984 w 5644176"/>
                  <a:gd name="connsiteY2294" fmla="*/ 722335 h 3439339"/>
                  <a:gd name="connsiteX2295" fmla="*/ 2947728 w 5644176"/>
                  <a:gd name="connsiteY2295" fmla="*/ 635228 h 3439339"/>
                  <a:gd name="connsiteX2296" fmla="*/ 2946416 w 5644176"/>
                  <a:gd name="connsiteY2296" fmla="*/ 635392 h 3439339"/>
                  <a:gd name="connsiteX2297" fmla="*/ 2861477 w 5644176"/>
                  <a:gd name="connsiteY2297" fmla="*/ 656046 h 3439339"/>
                  <a:gd name="connsiteX2298" fmla="*/ 2857803 w 5644176"/>
                  <a:gd name="connsiteY2298" fmla="*/ 658357 h 3439339"/>
                  <a:gd name="connsiteX2299" fmla="*/ 2845681 w 5644176"/>
                  <a:gd name="connsiteY2299" fmla="*/ 671651 h 3439339"/>
                  <a:gd name="connsiteX2300" fmla="*/ 2843007 w 5644176"/>
                  <a:gd name="connsiteY2300" fmla="*/ 685846 h 3439339"/>
                  <a:gd name="connsiteX2301" fmla="*/ 2849224 w 5644176"/>
                  <a:gd name="connsiteY2301" fmla="*/ 693059 h 3439339"/>
                  <a:gd name="connsiteX2302" fmla="*/ 2901060 w 5644176"/>
                  <a:gd name="connsiteY2302" fmla="*/ 706976 h 3439339"/>
                  <a:gd name="connsiteX2303" fmla="*/ 2988574 w 5644176"/>
                  <a:gd name="connsiteY2303" fmla="*/ 713713 h 3439339"/>
                  <a:gd name="connsiteX2304" fmla="*/ 2993430 w 5644176"/>
                  <a:gd name="connsiteY2304" fmla="*/ 711811 h 3439339"/>
                  <a:gd name="connsiteX2305" fmla="*/ 3011506 w 5644176"/>
                  <a:gd name="connsiteY2305" fmla="*/ 694960 h 3439339"/>
                  <a:gd name="connsiteX2306" fmla="*/ 3012212 w 5644176"/>
                  <a:gd name="connsiteY2306" fmla="*/ 675487 h 3439339"/>
                  <a:gd name="connsiteX2307" fmla="*/ 3002567 w 5644176"/>
                  <a:gd name="connsiteY2307" fmla="*/ 664340 h 3439339"/>
                  <a:gd name="connsiteX2308" fmla="*/ 3000172 w 5644176"/>
                  <a:gd name="connsiteY2308" fmla="*/ 662389 h 3439339"/>
                  <a:gd name="connsiteX2309" fmla="*/ 2950501 w 5644176"/>
                  <a:gd name="connsiteY2309" fmla="*/ 635949 h 3439339"/>
                  <a:gd name="connsiteX2310" fmla="*/ 2947728 w 5644176"/>
                  <a:gd name="connsiteY2310" fmla="*/ 635228 h 3439339"/>
                  <a:gd name="connsiteX2311" fmla="*/ 2632677 w 5644176"/>
                  <a:gd name="connsiteY2311" fmla="*/ 697419 h 3439339"/>
                  <a:gd name="connsiteX2312" fmla="*/ 2629856 w 5644176"/>
                  <a:gd name="connsiteY2312" fmla="*/ 697141 h 3439339"/>
                  <a:gd name="connsiteX2313" fmla="*/ 2573657 w 5644176"/>
                  <a:gd name="connsiteY2313" fmla="*/ 685748 h 3439339"/>
                  <a:gd name="connsiteX2314" fmla="*/ 2559582 w 5644176"/>
                  <a:gd name="connsiteY2314" fmla="*/ 664176 h 3439339"/>
                  <a:gd name="connsiteX2315" fmla="*/ 2560287 w 5644176"/>
                  <a:gd name="connsiteY2315" fmla="*/ 649603 h 3439339"/>
                  <a:gd name="connsiteX2316" fmla="*/ 2556630 w 5644176"/>
                  <a:gd name="connsiteY2316" fmla="*/ 638867 h 3439339"/>
                  <a:gd name="connsiteX2317" fmla="*/ 2551692 w 5644176"/>
                  <a:gd name="connsiteY2317" fmla="*/ 636768 h 3439339"/>
                  <a:gd name="connsiteX2318" fmla="*/ 2474282 w 5644176"/>
                  <a:gd name="connsiteY2318" fmla="*/ 640948 h 3439339"/>
                  <a:gd name="connsiteX2319" fmla="*/ 2456665 w 5644176"/>
                  <a:gd name="connsiteY2319" fmla="*/ 622196 h 3439339"/>
                  <a:gd name="connsiteX2320" fmla="*/ 2454548 w 5644176"/>
                  <a:gd name="connsiteY2320" fmla="*/ 593165 h 3439339"/>
                  <a:gd name="connsiteX2321" fmla="*/ 2460454 w 5644176"/>
                  <a:gd name="connsiteY2321" fmla="*/ 575544 h 3439339"/>
                  <a:gd name="connsiteX2322" fmla="*/ 2471969 w 5644176"/>
                  <a:gd name="connsiteY2322" fmla="*/ 570692 h 3439339"/>
                  <a:gd name="connsiteX2323" fmla="*/ 2524872 w 5644176"/>
                  <a:gd name="connsiteY2323" fmla="*/ 572839 h 3439339"/>
                  <a:gd name="connsiteX2324" fmla="*/ 2526741 w 5644176"/>
                  <a:gd name="connsiteY2324" fmla="*/ 572593 h 3439339"/>
                  <a:gd name="connsiteX2325" fmla="*/ 2617537 w 5644176"/>
                  <a:gd name="connsiteY2325" fmla="*/ 544301 h 3439339"/>
                  <a:gd name="connsiteX2326" fmla="*/ 2622622 w 5644176"/>
                  <a:gd name="connsiteY2326" fmla="*/ 543678 h 3439339"/>
                  <a:gd name="connsiteX2327" fmla="*/ 2709628 w 5644176"/>
                  <a:gd name="connsiteY2327" fmla="*/ 548972 h 3439339"/>
                  <a:gd name="connsiteX2328" fmla="*/ 2715205 w 5644176"/>
                  <a:gd name="connsiteY2328" fmla="*/ 535383 h 3439339"/>
                  <a:gd name="connsiteX2329" fmla="*/ 2762300 w 5644176"/>
                  <a:gd name="connsiteY2329" fmla="*/ 572233 h 3439339"/>
                  <a:gd name="connsiteX2330" fmla="*/ 2770010 w 5644176"/>
                  <a:gd name="connsiteY2330" fmla="*/ 588248 h 3439339"/>
                  <a:gd name="connsiteX2331" fmla="*/ 2771568 w 5644176"/>
                  <a:gd name="connsiteY2331" fmla="*/ 617786 h 3439339"/>
                  <a:gd name="connsiteX2332" fmla="*/ 2769239 w 5644176"/>
                  <a:gd name="connsiteY2332" fmla="*/ 629703 h 3439339"/>
                  <a:gd name="connsiteX2333" fmla="*/ 2745010 w 5644176"/>
                  <a:gd name="connsiteY2333" fmla="*/ 679585 h 3439339"/>
                  <a:gd name="connsiteX2334" fmla="*/ 2731560 w 5644176"/>
                  <a:gd name="connsiteY2334" fmla="*/ 689617 h 3439339"/>
                  <a:gd name="connsiteX2335" fmla="*/ 2633727 w 5644176"/>
                  <a:gd name="connsiteY2335" fmla="*/ 697370 h 3439339"/>
                  <a:gd name="connsiteX2336" fmla="*/ 2632612 w 5644176"/>
                  <a:gd name="connsiteY2336" fmla="*/ 697403 h 3439339"/>
                  <a:gd name="connsiteX2337" fmla="*/ 2552003 w 5644176"/>
                  <a:gd name="connsiteY2337" fmla="*/ 628163 h 3439339"/>
                  <a:gd name="connsiteX2338" fmla="*/ 2562682 w 5644176"/>
                  <a:gd name="connsiteY2338" fmla="*/ 632769 h 3439339"/>
                  <a:gd name="connsiteX2339" fmla="*/ 2568867 w 5644176"/>
                  <a:gd name="connsiteY2339" fmla="*/ 650030 h 3439339"/>
                  <a:gd name="connsiteX2340" fmla="*/ 2568161 w 5644176"/>
                  <a:gd name="connsiteY2340" fmla="*/ 664602 h 3439339"/>
                  <a:gd name="connsiteX2341" fmla="*/ 2575363 w 5644176"/>
                  <a:gd name="connsiteY2341" fmla="*/ 677322 h 3439339"/>
                  <a:gd name="connsiteX2342" fmla="*/ 2631562 w 5644176"/>
                  <a:gd name="connsiteY2342" fmla="*/ 688715 h 3439339"/>
                  <a:gd name="connsiteX2343" fmla="*/ 2633120 w 5644176"/>
                  <a:gd name="connsiteY2343" fmla="*/ 688813 h 3439339"/>
                  <a:gd name="connsiteX2344" fmla="*/ 2730903 w 5644176"/>
                  <a:gd name="connsiteY2344" fmla="*/ 681060 h 3439339"/>
                  <a:gd name="connsiteX2345" fmla="*/ 2737285 w 5644176"/>
                  <a:gd name="connsiteY2345" fmla="*/ 675847 h 3439339"/>
                  <a:gd name="connsiteX2346" fmla="*/ 2761513 w 5644176"/>
                  <a:gd name="connsiteY2346" fmla="*/ 625966 h 3439339"/>
                  <a:gd name="connsiteX2347" fmla="*/ 2763006 w 5644176"/>
                  <a:gd name="connsiteY2347" fmla="*/ 618262 h 3439339"/>
                  <a:gd name="connsiteX2348" fmla="*/ 2761447 w 5644176"/>
                  <a:gd name="connsiteY2348" fmla="*/ 588723 h 3439339"/>
                  <a:gd name="connsiteX2349" fmla="*/ 2757018 w 5644176"/>
                  <a:gd name="connsiteY2349" fmla="*/ 579019 h 3439339"/>
                  <a:gd name="connsiteX2350" fmla="*/ 2718879 w 5644176"/>
                  <a:gd name="connsiteY2350" fmla="*/ 549186 h 3439339"/>
                  <a:gd name="connsiteX2351" fmla="*/ 2715270 w 5644176"/>
                  <a:gd name="connsiteY2351" fmla="*/ 557955 h 3439339"/>
                  <a:gd name="connsiteX2352" fmla="*/ 2622130 w 5644176"/>
                  <a:gd name="connsiteY2352" fmla="*/ 552284 h 3439339"/>
                  <a:gd name="connsiteX2353" fmla="*/ 2620112 w 5644176"/>
                  <a:gd name="connsiteY2353" fmla="*/ 552530 h 3439339"/>
                  <a:gd name="connsiteX2354" fmla="*/ 2529334 w 5644176"/>
                  <a:gd name="connsiteY2354" fmla="*/ 580822 h 3439339"/>
                  <a:gd name="connsiteX2355" fmla="*/ 2524527 w 5644176"/>
                  <a:gd name="connsiteY2355" fmla="*/ 581462 h 3439339"/>
                  <a:gd name="connsiteX2356" fmla="*/ 2471642 w 5644176"/>
                  <a:gd name="connsiteY2356" fmla="*/ 579331 h 3439339"/>
                  <a:gd name="connsiteX2357" fmla="*/ 2466654 w 5644176"/>
                  <a:gd name="connsiteY2357" fmla="*/ 581560 h 3439339"/>
                  <a:gd name="connsiteX2358" fmla="*/ 2463144 w 5644176"/>
                  <a:gd name="connsiteY2358" fmla="*/ 592575 h 3439339"/>
                  <a:gd name="connsiteX2359" fmla="*/ 2465260 w 5644176"/>
                  <a:gd name="connsiteY2359" fmla="*/ 621589 h 3439339"/>
                  <a:gd name="connsiteX2360" fmla="*/ 2473823 w 5644176"/>
                  <a:gd name="connsiteY2360" fmla="*/ 632392 h 3439339"/>
                  <a:gd name="connsiteX2361" fmla="*/ 2551233 w 5644176"/>
                  <a:gd name="connsiteY2361" fmla="*/ 628212 h 3439339"/>
                  <a:gd name="connsiteX2362" fmla="*/ 2552020 w 5644176"/>
                  <a:gd name="connsiteY2362" fmla="*/ 628195 h 3439339"/>
                  <a:gd name="connsiteX2363" fmla="*/ 1249674 w 5644176"/>
                  <a:gd name="connsiteY2363" fmla="*/ 614934 h 3439339"/>
                  <a:gd name="connsiteX2364" fmla="*/ 1246787 w 5644176"/>
                  <a:gd name="connsiteY2364" fmla="*/ 614639 h 3439339"/>
                  <a:gd name="connsiteX2365" fmla="*/ 1203300 w 5644176"/>
                  <a:gd name="connsiteY2365" fmla="*/ 605591 h 3439339"/>
                  <a:gd name="connsiteX2366" fmla="*/ 1189570 w 5644176"/>
                  <a:gd name="connsiteY2366" fmla="*/ 589248 h 3439339"/>
                  <a:gd name="connsiteX2367" fmla="*/ 1198969 w 5644176"/>
                  <a:gd name="connsiteY2367" fmla="*/ 566561 h 3439339"/>
                  <a:gd name="connsiteX2368" fmla="*/ 1267193 w 5644176"/>
                  <a:gd name="connsiteY2368" fmla="*/ 527696 h 3439339"/>
                  <a:gd name="connsiteX2369" fmla="*/ 1268932 w 5644176"/>
                  <a:gd name="connsiteY2369" fmla="*/ 526860 h 3439339"/>
                  <a:gd name="connsiteX2370" fmla="*/ 1397259 w 5644176"/>
                  <a:gd name="connsiteY2370" fmla="*/ 473438 h 3439339"/>
                  <a:gd name="connsiteX2371" fmla="*/ 1402984 w 5644176"/>
                  <a:gd name="connsiteY2371" fmla="*/ 472323 h 3439339"/>
                  <a:gd name="connsiteX2372" fmla="*/ 1498913 w 5644176"/>
                  <a:gd name="connsiteY2372" fmla="*/ 473684 h 3439339"/>
                  <a:gd name="connsiteX2373" fmla="*/ 1569400 w 5644176"/>
                  <a:gd name="connsiteY2373" fmla="*/ 463602 h 3439339"/>
                  <a:gd name="connsiteX2374" fmla="*/ 1582146 w 5644176"/>
                  <a:gd name="connsiteY2374" fmla="*/ 468094 h 3439339"/>
                  <a:gd name="connsiteX2375" fmla="*/ 1588084 w 5644176"/>
                  <a:gd name="connsiteY2375" fmla="*/ 487666 h 3439339"/>
                  <a:gd name="connsiteX2376" fmla="*/ 1583196 w 5644176"/>
                  <a:gd name="connsiteY2376" fmla="*/ 521876 h 3439339"/>
                  <a:gd name="connsiteX2377" fmla="*/ 1573829 w 5644176"/>
                  <a:gd name="connsiteY2377" fmla="*/ 536924 h 3439339"/>
                  <a:gd name="connsiteX2378" fmla="*/ 1533787 w 5644176"/>
                  <a:gd name="connsiteY2378" fmla="*/ 560135 h 3439339"/>
                  <a:gd name="connsiteX2379" fmla="*/ 1527456 w 5644176"/>
                  <a:gd name="connsiteY2379" fmla="*/ 562103 h 3439339"/>
                  <a:gd name="connsiteX2380" fmla="*/ 1471190 w 5644176"/>
                  <a:gd name="connsiteY2380" fmla="*/ 566053 h 3439339"/>
                  <a:gd name="connsiteX2381" fmla="*/ 1469911 w 5644176"/>
                  <a:gd name="connsiteY2381" fmla="*/ 566282 h 3439339"/>
                  <a:gd name="connsiteX2382" fmla="*/ 1352411 w 5644176"/>
                  <a:gd name="connsiteY2382" fmla="*/ 602034 h 3439339"/>
                  <a:gd name="connsiteX2383" fmla="*/ 1350049 w 5644176"/>
                  <a:gd name="connsiteY2383" fmla="*/ 602542 h 3439339"/>
                  <a:gd name="connsiteX2384" fmla="*/ 1251413 w 5644176"/>
                  <a:gd name="connsiteY2384" fmla="*/ 614803 h 3439339"/>
                  <a:gd name="connsiteX2385" fmla="*/ 1249690 w 5644176"/>
                  <a:gd name="connsiteY2385" fmla="*/ 614918 h 3439339"/>
                  <a:gd name="connsiteX2386" fmla="*/ 1402754 w 5644176"/>
                  <a:gd name="connsiteY2386" fmla="*/ 480929 h 3439339"/>
                  <a:gd name="connsiteX2387" fmla="*/ 1400572 w 5644176"/>
                  <a:gd name="connsiteY2387" fmla="*/ 481371 h 3439339"/>
                  <a:gd name="connsiteX2388" fmla="*/ 1272213 w 5644176"/>
                  <a:gd name="connsiteY2388" fmla="*/ 534810 h 3439339"/>
                  <a:gd name="connsiteX2389" fmla="*/ 1203235 w 5644176"/>
                  <a:gd name="connsiteY2389" fmla="*/ 574036 h 3439339"/>
                  <a:gd name="connsiteX2390" fmla="*/ 1198067 w 5644176"/>
                  <a:gd name="connsiteY2390" fmla="*/ 587904 h 3439339"/>
                  <a:gd name="connsiteX2391" fmla="*/ 1205039 w 5644176"/>
                  <a:gd name="connsiteY2391" fmla="*/ 597165 h 3439339"/>
                  <a:gd name="connsiteX2392" fmla="*/ 1248509 w 5644176"/>
                  <a:gd name="connsiteY2392" fmla="*/ 606214 h 3439339"/>
                  <a:gd name="connsiteX2393" fmla="*/ 1250313 w 5644176"/>
                  <a:gd name="connsiteY2393" fmla="*/ 606296 h 3439339"/>
                  <a:gd name="connsiteX2394" fmla="*/ 1348933 w 5644176"/>
                  <a:gd name="connsiteY2394" fmla="*/ 594018 h 3439339"/>
                  <a:gd name="connsiteX2395" fmla="*/ 1467418 w 5644176"/>
                  <a:gd name="connsiteY2395" fmla="*/ 558054 h 3439339"/>
                  <a:gd name="connsiteX2396" fmla="*/ 1470600 w 5644176"/>
                  <a:gd name="connsiteY2396" fmla="*/ 557480 h 3439339"/>
                  <a:gd name="connsiteX2397" fmla="*/ 1526849 w 5644176"/>
                  <a:gd name="connsiteY2397" fmla="*/ 553529 h 3439339"/>
                  <a:gd name="connsiteX2398" fmla="*/ 1529457 w 5644176"/>
                  <a:gd name="connsiteY2398" fmla="*/ 552710 h 3439339"/>
                  <a:gd name="connsiteX2399" fmla="*/ 1569515 w 5644176"/>
                  <a:gd name="connsiteY2399" fmla="*/ 529499 h 3439339"/>
                  <a:gd name="connsiteX2400" fmla="*/ 1574666 w 5644176"/>
                  <a:gd name="connsiteY2400" fmla="*/ 520680 h 3439339"/>
                  <a:gd name="connsiteX2401" fmla="*/ 1579554 w 5644176"/>
                  <a:gd name="connsiteY2401" fmla="*/ 486469 h 3439339"/>
                  <a:gd name="connsiteX2402" fmla="*/ 1576060 w 5644176"/>
                  <a:gd name="connsiteY2402" fmla="*/ 474192 h 3439339"/>
                  <a:gd name="connsiteX2403" fmla="*/ 1570630 w 5644176"/>
                  <a:gd name="connsiteY2403" fmla="*/ 472126 h 3439339"/>
                  <a:gd name="connsiteX2404" fmla="*/ 1501013 w 5644176"/>
                  <a:gd name="connsiteY2404" fmla="*/ 482158 h 3439339"/>
                  <a:gd name="connsiteX2405" fmla="*/ 1498798 w 5644176"/>
                  <a:gd name="connsiteY2405" fmla="*/ 482306 h 3439339"/>
                  <a:gd name="connsiteX2406" fmla="*/ 1402852 w 5644176"/>
                  <a:gd name="connsiteY2406" fmla="*/ 480945 h 3439339"/>
                  <a:gd name="connsiteX2407" fmla="*/ 1402754 w 5644176"/>
                  <a:gd name="connsiteY2407" fmla="*/ 480945 h 3439339"/>
                  <a:gd name="connsiteX2408" fmla="*/ 3860222 w 5644176"/>
                  <a:gd name="connsiteY2408" fmla="*/ 591116 h 3439339"/>
                  <a:gd name="connsiteX2409" fmla="*/ 3858369 w 5644176"/>
                  <a:gd name="connsiteY2409" fmla="*/ 591002 h 3439339"/>
                  <a:gd name="connsiteX2410" fmla="*/ 3693674 w 5644176"/>
                  <a:gd name="connsiteY2410" fmla="*/ 569036 h 3439339"/>
                  <a:gd name="connsiteX2411" fmla="*/ 3693674 w 5644176"/>
                  <a:gd name="connsiteY2411" fmla="*/ 569036 h 3439339"/>
                  <a:gd name="connsiteX2412" fmla="*/ 3692608 w 5644176"/>
                  <a:gd name="connsiteY2412" fmla="*/ 569004 h 3439339"/>
                  <a:gd name="connsiteX2413" fmla="*/ 3508345 w 5644176"/>
                  <a:gd name="connsiteY2413" fmla="*/ 581462 h 3439339"/>
                  <a:gd name="connsiteX2414" fmla="*/ 3505933 w 5644176"/>
                  <a:gd name="connsiteY2414" fmla="*/ 581412 h 3439339"/>
                  <a:gd name="connsiteX2415" fmla="*/ 3410299 w 5644176"/>
                  <a:gd name="connsiteY2415" fmla="*/ 571725 h 3439339"/>
                  <a:gd name="connsiteX2416" fmla="*/ 3300328 w 5644176"/>
                  <a:gd name="connsiteY2416" fmla="*/ 567873 h 3439339"/>
                  <a:gd name="connsiteX2417" fmla="*/ 3284515 w 5644176"/>
                  <a:gd name="connsiteY2417" fmla="*/ 552792 h 3439339"/>
                  <a:gd name="connsiteX2418" fmla="*/ 3282120 w 5644176"/>
                  <a:gd name="connsiteY2418" fmla="*/ 542235 h 3439339"/>
                  <a:gd name="connsiteX2419" fmla="*/ 3285417 w 5644176"/>
                  <a:gd name="connsiteY2419" fmla="*/ 523434 h 3439339"/>
                  <a:gd name="connsiteX2420" fmla="*/ 3296293 w 5644176"/>
                  <a:gd name="connsiteY2420" fmla="*/ 516205 h 3439339"/>
                  <a:gd name="connsiteX2421" fmla="*/ 3380034 w 5644176"/>
                  <a:gd name="connsiteY2421" fmla="*/ 503468 h 3439339"/>
                  <a:gd name="connsiteX2422" fmla="*/ 3385940 w 5644176"/>
                  <a:gd name="connsiteY2422" fmla="*/ 498485 h 3439339"/>
                  <a:gd name="connsiteX2423" fmla="*/ 3385792 w 5644176"/>
                  <a:gd name="connsiteY2423" fmla="*/ 484224 h 3439339"/>
                  <a:gd name="connsiteX2424" fmla="*/ 3377639 w 5644176"/>
                  <a:gd name="connsiteY2424" fmla="*/ 468995 h 3439339"/>
                  <a:gd name="connsiteX2425" fmla="*/ 3377426 w 5644176"/>
                  <a:gd name="connsiteY2425" fmla="*/ 446735 h 3439339"/>
                  <a:gd name="connsiteX2426" fmla="*/ 3389811 w 5644176"/>
                  <a:gd name="connsiteY2426" fmla="*/ 437178 h 3439339"/>
                  <a:gd name="connsiteX2427" fmla="*/ 3406100 w 5644176"/>
                  <a:gd name="connsiteY2427" fmla="*/ 434851 h 3439339"/>
                  <a:gd name="connsiteX2428" fmla="*/ 3411054 w 5644176"/>
                  <a:gd name="connsiteY2428" fmla="*/ 435015 h 3439339"/>
                  <a:gd name="connsiteX2429" fmla="*/ 3554505 w 5644176"/>
                  <a:gd name="connsiteY2429" fmla="*/ 465684 h 3439339"/>
                  <a:gd name="connsiteX2430" fmla="*/ 3490760 w 5644176"/>
                  <a:gd name="connsiteY2430" fmla="*/ 426901 h 3439339"/>
                  <a:gd name="connsiteX2431" fmla="*/ 3488414 w 5644176"/>
                  <a:gd name="connsiteY2431" fmla="*/ 426032 h 3439339"/>
                  <a:gd name="connsiteX2432" fmla="*/ 3375359 w 5644176"/>
                  <a:gd name="connsiteY2432" fmla="*/ 409230 h 3439339"/>
                  <a:gd name="connsiteX2433" fmla="*/ 3436594 w 5644176"/>
                  <a:gd name="connsiteY2433" fmla="*/ 371987 h 3439339"/>
                  <a:gd name="connsiteX2434" fmla="*/ 3441794 w 5644176"/>
                  <a:gd name="connsiteY2434" fmla="*/ 370020 h 3439339"/>
                  <a:gd name="connsiteX2435" fmla="*/ 3547435 w 5644176"/>
                  <a:gd name="connsiteY2435" fmla="*/ 351661 h 3439339"/>
                  <a:gd name="connsiteX2436" fmla="*/ 3552651 w 5644176"/>
                  <a:gd name="connsiteY2436" fmla="*/ 347710 h 3439339"/>
                  <a:gd name="connsiteX2437" fmla="*/ 3565036 w 5644176"/>
                  <a:gd name="connsiteY2437" fmla="*/ 327925 h 3439339"/>
                  <a:gd name="connsiteX2438" fmla="*/ 3484329 w 5644176"/>
                  <a:gd name="connsiteY2438" fmla="*/ 298960 h 3439339"/>
                  <a:gd name="connsiteX2439" fmla="*/ 3475783 w 5644176"/>
                  <a:gd name="connsiteY2439" fmla="*/ 291879 h 3439339"/>
                  <a:gd name="connsiteX2440" fmla="*/ 3446420 w 5644176"/>
                  <a:gd name="connsiteY2440" fmla="*/ 245719 h 3439339"/>
                  <a:gd name="connsiteX2441" fmla="*/ 3628371 w 5644176"/>
                  <a:gd name="connsiteY2441" fmla="*/ 250096 h 3439339"/>
                  <a:gd name="connsiteX2442" fmla="*/ 3630339 w 5644176"/>
                  <a:gd name="connsiteY2442" fmla="*/ 250276 h 3439339"/>
                  <a:gd name="connsiteX2443" fmla="*/ 3677960 w 5644176"/>
                  <a:gd name="connsiteY2443" fmla="*/ 258177 h 3439339"/>
                  <a:gd name="connsiteX2444" fmla="*/ 3680469 w 5644176"/>
                  <a:gd name="connsiteY2444" fmla="*/ 258013 h 3439339"/>
                  <a:gd name="connsiteX2445" fmla="*/ 3754221 w 5644176"/>
                  <a:gd name="connsiteY2445" fmla="*/ 236097 h 3439339"/>
                  <a:gd name="connsiteX2446" fmla="*/ 3636015 w 5644176"/>
                  <a:gd name="connsiteY2446" fmla="*/ 227983 h 3439339"/>
                  <a:gd name="connsiteX2447" fmla="*/ 3412186 w 5644176"/>
                  <a:gd name="connsiteY2447" fmla="*/ 233523 h 3439339"/>
                  <a:gd name="connsiteX2448" fmla="*/ 3408396 w 5644176"/>
                  <a:gd name="connsiteY2448" fmla="*/ 233097 h 3439339"/>
                  <a:gd name="connsiteX2449" fmla="*/ 3298819 w 5644176"/>
                  <a:gd name="connsiteY2449" fmla="*/ 205902 h 3439339"/>
                  <a:gd name="connsiteX2450" fmla="*/ 3294374 w 5644176"/>
                  <a:gd name="connsiteY2450" fmla="*/ 203985 h 3439339"/>
                  <a:gd name="connsiteX2451" fmla="*/ 3244260 w 5644176"/>
                  <a:gd name="connsiteY2451" fmla="*/ 172168 h 3439339"/>
                  <a:gd name="connsiteX2452" fmla="*/ 3242751 w 5644176"/>
                  <a:gd name="connsiteY2452" fmla="*/ 171463 h 3439339"/>
                  <a:gd name="connsiteX2453" fmla="*/ 3175561 w 5644176"/>
                  <a:gd name="connsiteY2453" fmla="*/ 149743 h 3439339"/>
                  <a:gd name="connsiteX2454" fmla="*/ 3165259 w 5644176"/>
                  <a:gd name="connsiteY2454" fmla="*/ 140105 h 3439339"/>
                  <a:gd name="connsiteX2455" fmla="*/ 3151743 w 5644176"/>
                  <a:gd name="connsiteY2455" fmla="*/ 111353 h 3439339"/>
                  <a:gd name="connsiteX2456" fmla="*/ 3250936 w 5644176"/>
                  <a:gd name="connsiteY2456" fmla="*/ 95158 h 3439339"/>
                  <a:gd name="connsiteX2457" fmla="*/ 3252675 w 5644176"/>
                  <a:gd name="connsiteY2457" fmla="*/ 94977 h 3439339"/>
                  <a:gd name="connsiteX2458" fmla="*/ 3325590 w 5644176"/>
                  <a:gd name="connsiteY2458" fmla="*/ 92207 h 3439339"/>
                  <a:gd name="connsiteX2459" fmla="*/ 3450587 w 5644176"/>
                  <a:gd name="connsiteY2459" fmla="*/ 79749 h 3439339"/>
                  <a:gd name="connsiteX2460" fmla="*/ 3451801 w 5644176"/>
                  <a:gd name="connsiteY2460" fmla="*/ 79503 h 3439339"/>
                  <a:gd name="connsiteX2461" fmla="*/ 3543153 w 5644176"/>
                  <a:gd name="connsiteY2461" fmla="*/ 49686 h 3439339"/>
                  <a:gd name="connsiteX2462" fmla="*/ 3548337 w 5644176"/>
                  <a:gd name="connsiteY2462" fmla="*/ 48997 h 3439339"/>
                  <a:gd name="connsiteX2463" fmla="*/ 3623302 w 5644176"/>
                  <a:gd name="connsiteY2463" fmla="*/ 53013 h 3439339"/>
                  <a:gd name="connsiteX2464" fmla="*/ 3626927 w 5644176"/>
                  <a:gd name="connsiteY2464" fmla="*/ 53686 h 3439339"/>
                  <a:gd name="connsiteX2465" fmla="*/ 3688934 w 5644176"/>
                  <a:gd name="connsiteY2465" fmla="*/ 73815 h 3439339"/>
                  <a:gd name="connsiteX2466" fmla="*/ 3695102 w 5644176"/>
                  <a:gd name="connsiteY2466" fmla="*/ 72192 h 3439339"/>
                  <a:gd name="connsiteX2467" fmla="*/ 3735914 w 5644176"/>
                  <a:gd name="connsiteY2467" fmla="*/ 34343 h 3439339"/>
                  <a:gd name="connsiteX2468" fmla="*/ 3744116 w 5644176"/>
                  <a:gd name="connsiteY2468" fmla="*/ 30294 h 3439339"/>
                  <a:gd name="connsiteX2469" fmla="*/ 3825856 w 5644176"/>
                  <a:gd name="connsiteY2469" fmla="*/ 18197 h 3439339"/>
                  <a:gd name="connsiteX2470" fmla="*/ 3940634 w 5644176"/>
                  <a:gd name="connsiteY2470" fmla="*/ 8427 h 3439339"/>
                  <a:gd name="connsiteX2471" fmla="*/ 4135199 w 5644176"/>
                  <a:gd name="connsiteY2471" fmla="*/ 5608 h 3439339"/>
                  <a:gd name="connsiteX2472" fmla="*/ 4138988 w 5644176"/>
                  <a:gd name="connsiteY2472" fmla="*/ 6067 h 3439339"/>
                  <a:gd name="connsiteX2473" fmla="*/ 4168236 w 5644176"/>
                  <a:gd name="connsiteY2473" fmla="*/ 13689 h 3439339"/>
                  <a:gd name="connsiteX2474" fmla="*/ 4170041 w 5644176"/>
                  <a:gd name="connsiteY2474" fmla="*/ 13853 h 3439339"/>
                  <a:gd name="connsiteX2475" fmla="*/ 4353927 w 5644176"/>
                  <a:gd name="connsiteY2475" fmla="*/ 34 h 3439339"/>
                  <a:gd name="connsiteX2476" fmla="*/ 4355568 w 5644176"/>
                  <a:gd name="connsiteY2476" fmla="*/ 18 h 3439339"/>
                  <a:gd name="connsiteX2477" fmla="*/ 4630593 w 5644176"/>
                  <a:gd name="connsiteY2477" fmla="*/ 11164 h 3439339"/>
                  <a:gd name="connsiteX2478" fmla="*/ 4800570 w 5644176"/>
                  <a:gd name="connsiteY2478" fmla="*/ 16754 h 3439339"/>
                  <a:gd name="connsiteX2479" fmla="*/ 4939592 w 5644176"/>
                  <a:gd name="connsiteY2479" fmla="*/ 28114 h 3439339"/>
                  <a:gd name="connsiteX2480" fmla="*/ 5060488 w 5644176"/>
                  <a:gd name="connsiteY2480" fmla="*/ 51178 h 3439339"/>
                  <a:gd name="connsiteX2481" fmla="*/ 5054468 w 5644176"/>
                  <a:gd name="connsiteY2481" fmla="*/ 80519 h 3439339"/>
                  <a:gd name="connsiteX2482" fmla="*/ 4898419 w 5644176"/>
                  <a:gd name="connsiteY2482" fmla="*/ 115943 h 3439339"/>
                  <a:gd name="connsiteX2483" fmla="*/ 4896811 w 5644176"/>
                  <a:gd name="connsiteY2483" fmla="*/ 116205 h 3439339"/>
                  <a:gd name="connsiteX2484" fmla="*/ 4742271 w 5644176"/>
                  <a:gd name="connsiteY2484" fmla="*/ 132794 h 3439339"/>
                  <a:gd name="connsiteX2485" fmla="*/ 4741024 w 5644176"/>
                  <a:gd name="connsiteY2485" fmla="*/ 133072 h 3439339"/>
                  <a:gd name="connsiteX2486" fmla="*/ 4710021 w 5644176"/>
                  <a:gd name="connsiteY2486" fmla="*/ 143629 h 3439339"/>
                  <a:gd name="connsiteX2487" fmla="*/ 4850831 w 5644176"/>
                  <a:gd name="connsiteY2487" fmla="*/ 142219 h 3439339"/>
                  <a:gd name="connsiteX2488" fmla="*/ 4672341 w 5644176"/>
                  <a:gd name="connsiteY2488" fmla="*/ 201395 h 3439339"/>
                  <a:gd name="connsiteX2489" fmla="*/ 4571032 w 5644176"/>
                  <a:gd name="connsiteY2489" fmla="*/ 224671 h 3439339"/>
                  <a:gd name="connsiteX2490" fmla="*/ 4569129 w 5644176"/>
                  <a:gd name="connsiteY2490" fmla="*/ 225458 h 3439339"/>
                  <a:gd name="connsiteX2491" fmla="*/ 4462455 w 5644176"/>
                  <a:gd name="connsiteY2491" fmla="*/ 290371 h 3439339"/>
                  <a:gd name="connsiteX2492" fmla="*/ 4456336 w 5644176"/>
                  <a:gd name="connsiteY2492" fmla="*/ 292469 h 3439339"/>
                  <a:gd name="connsiteX2493" fmla="*/ 4329076 w 5644176"/>
                  <a:gd name="connsiteY2493" fmla="*/ 306042 h 3439339"/>
                  <a:gd name="connsiteX2494" fmla="*/ 4327501 w 5644176"/>
                  <a:gd name="connsiteY2494" fmla="*/ 306452 h 3439339"/>
                  <a:gd name="connsiteX2495" fmla="*/ 4289149 w 5644176"/>
                  <a:gd name="connsiteY2495" fmla="*/ 322008 h 3439339"/>
                  <a:gd name="connsiteX2496" fmla="*/ 4284359 w 5644176"/>
                  <a:gd name="connsiteY2496" fmla="*/ 323057 h 3439339"/>
                  <a:gd name="connsiteX2497" fmla="*/ 4144271 w 5644176"/>
                  <a:gd name="connsiteY2497" fmla="*/ 329138 h 3439339"/>
                  <a:gd name="connsiteX2498" fmla="*/ 4203078 w 5644176"/>
                  <a:gd name="connsiteY2498" fmla="*/ 336482 h 3439339"/>
                  <a:gd name="connsiteX2499" fmla="*/ 4145812 w 5644176"/>
                  <a:gd name="connsiteY2499" fmla="*/ 353907 h 3439339"/>
                  <a:gd name="connsiteX2500" fmla="*/ 4169483 w 5644176"/>
                  <a:gd name="connsiteY2500" fmla="*/ 372069 h 3439339"/>
                  <a:gd name="connsiteX2501" fmla="*/ 4177226 w 5644176"/>
                  <a:gd name="connsiteY2501" fmla="*/ 392051 h 3439339"/>
                  <a:gd name="connsiteX2502" fmla="*/ 4166809 w 5644176"/>
                  <a:gd name="connsiteY2502" fmla="*/ 408640 h 3439339"/>
                  <a:gd name="connsiteX2503" fmla="*/ 4132689 w 5644176"/>
                  <a:gd name="connsiteY2503" fmla="*/ 425409 h 3439339"/>
                  <a:gd name="connsiteX2504" fmla="*/ 4129441 w 5644176"/>
                  <a:gd name="connsiteY2504" fmla="*/ 426573 h 3439339"/>
                  <a:gd name="connsiteX2505" fmla="*/ 4035300 w 5644176"/>
                  <a:gd name="connsiteY2505" fmla="*/ 447882 h 3439339"/>
                  <a:gd name="connsiteX2506" fmla="*/ 4031478 w 5644176"/>
                  <a:gd name="connsiteY2506" fmla="*/ 450308 h 3439339"/>
                  <a:gd name="connsiteX2507" fmla="*/ 4006757 w 5644176"/>
                  <a:gd name="connsiteY2507" fmla="*/ 478060 h 3439339"/>
                  <a:gd name="connsiteX2508" fmla="*/ 3998900 w 5644176"/>
                  <a:gd name="connsiteY2508" fmla="*/ 483027 h 3439339"/>
                  <a:gd name="connsiteX2509" fmla="*/ 3917537 w 5644176"/>
                  <a:gd name="connsiteY2509" fmla="*/ 504599 h 3439339"/>
                  <a:gd name="connsiteX2510" fmla="*/ 3923311 w 5644176"/>
                  <a:gd name="connsiteY2510" fmla="*/ 516926 h 3439339"/>
                  <a:gd name="connsiteX2511" fmla="*/ 4035201 w 5644176"/>
                  <a:gd name="connsiteY2511" fmla="*/ 512664 h 3439339"/>
                  <a:gd name="connsiteX2512" fmla="*/ 4035201 w 5644176"/>
                  <a:gd name="connsiteY2512" fmla="*/ 541334 h 3439339"/>
                  <a:gd name="connsiteX2513" fmla="*/ 3864110 w 5644176"/>
                  <a:gd name="connsiteY2513" fmla="*/ 590576 h 3439339"/>
                  <a:gd name="connsiteX2514" fmla="*/ 3860173 w 5644176"/>
                  <a:gd name="connsiteY2514" fmla="*/ 591133 h 3439339"/>
                  <a:gd name="connsiteX2515" fmla="*/ 3692969 w 5644176"/>
                  <a:gd name="connsiteY2515" fmla="*/ 560381 h 3439339"/>
                  <a:gd name="connsiteX2516" fmla="*/ 3694806 w 5644176"/>
                  <a:gd name="connsiteY2516" fmla="*/ 560496 h 3439339"/>
                  <a:gd name="connsiteX2517" fmla="*/ 3859500 w 5644176"/>
                  <a:gd name="connsiteY2517" fmla="*/ 582461 h 3439339"/>
                  <a:gd name="connsiteX2518" fmla="*/ 3861781 w 5644176"/>
                  <a:gd name="connsiteY2518" fmla="*/ 582298 h 3439339"/>
                  <a:gd name="connsiteX2519" fmla="*/ 4026655 w 5644176"/>
                  <a:gd name="connsiteY2519" fmla="*/ 534859 h 3439339"/>
                  <a:gd name="connsiteX2520" fmla="*/ 4026655 w 5644176"/>
                  <a:gd name="connsiteY2520" fmla="*/ 521598 h 3439339"/>
                  <a:gd name="connsiteX2521" fmla="*/ 3918013 w 5644176"/>
                  <a:gd name="connsiteY2521" fmla="*/ 525745 h 3439339"/>
                  <a:gd name="connsiteX2522" fmla="*/ 3905431 w 5644176"/>
                  <a:gd name="connsiteY2522" fmla="*/ 498927 h 3439339"/>
                  <a:gd name="connsiteX2523" fmla="*/ 3996751 w 5644176"/>
                  <a:gd name="connsiteY2523" fmla="*/ 474716 h 3439339"/>
                  <a:gd name="connsiteX2524" fmla="*/ 4000376 w 5644176"/>
                  <a:gd name="connsiteY2524" fmla="*/ 472339 h 3439339"/>
                  <a:gd name="connsiteX2525" fmla="*/ 4025097 w 5644176"/>
                  <a:gd name="connsiteY2525" fmla="*/ 444588 h 3439339"/>
                  <a:gd name="connsiteX2526" fmla="*/ 4033446 w 5644176"/>
                  <a:gd name="connsiteY2526" fmla="*/ 439506 h 3439339"/>
                  <a:gd name="connsiteX2527" fmla="*/ 4127588 w 5644176"/>
                  <a:gd name="connsiteY2527" fmla="*/ 418196 h 3439339"/>
                  <a:gd name="connsiteX2528" fmla="*/ 4128933 w 5644176"/>
                  <a:gd name="connsiteY2528" fmla="*/ 417705 h 3439339"/>
                  <a:gd name="connsiteX2529" fmla="*/ 4163053 w 5644176"/>
                  <a:gd name="connsiteY2529" fmla="*/ 400935 h 3439339"/>
                  <a:gd name="connsiteX2530" fmla="*/ 4168695 w 5644176"/>
                  <a:gd name="connsiteY2530" fmla="*/ 391199 h 3439339"/>
                  <a:gd name="connsiteX2531" fmla="*/ 4164283 w 5644176"/>
                  <a:gd name="connsiteY2531" fmla="*/ 378888 h 3439339"/>
                  <a:gd name="connsiteX2532" fmla="*/ 4127358 w 5644176"/>
                  <a:gd name="connsiteY2532" fmla="*/ 350546 h 3439339"/>
                  <a:gd name="connsiteX2533" fmla="*/ 4161970 w 5644176"/>
                  <a:gd name="connsiteY2533" fmla="*/ 340023 h 3439339"/>
                  <a:gd name="connsiteX2534" fmla="*/ 4092434 w 5644176"/>
                  <a:gd name="connsiteY2534" fmla="*/ 331351 h 3439339"/>
                  <a:gd name="connsiteX2535" fmla="*/ 4092779 w 5644176"/>
                  <a:gd name="connsiteY2535" fmla="*/ 322778 h 3439339"/>
                  <a:gd name="connsiteX2536" fmla="*/ 4284014 w 5644176"/>
                  <a:gd name="connsiteY2536" fmla="*/ 314484 h 3439339"/>
                  <a:gd name="connsiteX2537" fmla="*/ 4285950 w 5644176"/>
                  <a:gd name="connsiteY2537" fmla="*/ 314041 h 3439339"/>
                  <a:gd name="connsiteX2538" fmla="*/ 4324286 w 5644176"/>
                  <a:gd name="connsiteY2538" fmla="*/ 298485 h 3439339"/>
                  <a:gd name="connsiteX2539" fmla="*/ 4328190 w 5644176"/>
                  <a:gd name="connsiteY2539" fmla="*/ 297501 h 3439339"/>
                  <a:gd name="connsiteX2540" fmla="*/ 4455451 w 5644176"/>
                  <a:gd name="connsiteY2540" fmla="*/ 283929 h 3439339"/>
                  <a:gd name="connsiteX2541" fmla="*/ 4458009 w 5644176"/>
                  <a:gd name="connsiteY2541" fmla="*/ 283027 h 3439339"/>
                  <a:gd name="connsiteX2542" fmla="*/ 4564683 w 5644176"/>
                  <a:gd name="connsiteY2542" fmla="*/ 218131 h 3439339"/>
                  <a:gd name="connsiteX2543" fmla="*/ 4569112 w 5644176"/>
                  <a:gd name="connsiteY2543" fmla="*/ 216311 h 3439339"/>
                  <a:gd name="connsiteX2544" fmla="*/ 4670356 w 5644176"/>
                  <a:gd name="connsiteY2544" fmla="*/ 193051 h 3439339"/>
                  <a:gd name="connsiteX2545" fmla="*/ 4795944 w 5644176"/>
                  <a:gd name="connsiteY2545" fmla="*/ 151399 h 3439339"/>
                  <a:gd name="connsiteX2546" fmla="*/ 4656544 w 5644176"/>
                  <a:gd name="connsiteY2546" fmla="*/ 152792 h 3439339"/>
                  <a:gd name="connsiteX2547" fmla="*/ 4738252 w 5644176"/>
                  <a:gd name="connsiteY2547" fmla="*/ 124958 h 3439339"/>
                  <a:gd name="connsiteX2548" fmla="*/ 4741352 w 5644176"/>
                  <a:gd name="connsiteY2548" fmla="*/ 124270 h 3439339"/>
                  <a:gd name="connsiteX2549" fmla="*/ 4895859 w 5644176"/>
                  <a:gd name="connsiteY2549" fmla="*/ 107681 h 3439339"/>
                  <a:gd name="connsiteX2550" fmla="*/ 5047135 w 5644176"/>
                  <a:gd name="connsiteY2550" fmla="*/ 73372 h 3439339"/>
                  <a:gd name="connsiteX2551" fmla="*/ 5050285 w 5644176"/>
                  <a:gd name="connsiteY2551" fmla="*/ 57997 h 3439339"/>
                  <a:gd name="connsiteX2552" fmla="*/ 4937952 w 5644176"/>
                  <a:gd name="connsiteY2552" fmla="*/ 36556 h 3439339"/>
                  <a:gd name="connsiteX2553" fmla="*/ 4800077 w 5644176"/>
                  <a:gd name="connsiteY2553" fmla="*/ 25327 h 3439339"/>
                  <a:gd name="connsiteX2554" fmla="*/ 4630266 w 5644176"/>
                  <a:gd name="connsiteY2554" fmla="*/ 19754 h 3439339"/>
                  <a:gd name="connsiteX2555" fmla="*/ 4355191 w 5644176"/>
                  <a:gd name="connsiteY2555" fmla="*/ 8607 h 3439339"/>
                  <a:gd name="connsiteX2556" fmla="*/ 4170697 w 5644176"/>
                  <a:gd name="connsiteY2556" fmla="*/ 22426 h 3439339"/>
                  <a:gd name="connsiteX2557" fmla="*/ 4166071 w 5644176"/>
                  <a:gd name="connsiteY2557" fmla="*/ 22000 h 3439339"/>
                  <a:gd name="connsiteX2558" fmla="*/ 4136807 w 5644176"/>
                  <a:gd name="connsiteY2558" fmla="*/ 14361 h 3439339"/>
                  <a:gd name="connsiteX2559" fmla="*/ 4135347 w 5644176"/>
                  <a:gd name="connsiteY2559" fmla="*/ 14181 h 3439339"/>
                  <a:gd name="connsiteX2560" fmla="*/ 3941749 w 5644176"/>
                  <a:gd name="connsiteY2560" fmla="*/ 16951 h 3439339"/>
                  <a:gd name="connsiteX2561" fmla="*/ 3826857 w 5644176"/>
                  <a:gd name="connsiteY2561" fmla="*/ 26721 h 3439339"/>
                  <a:gd name="connsiteX2562" fmla="*/ 3745396 w 5644176"/>
                  <a:gd name="connsiteY2562" fmla="*/ 38785 h 3439339"/>
                  <a:gd name="connsiteX2563" fmla="*/ 3741770 w 5644176"/>
                  <a:gd name="connsiteY2563" fmla="*/ 40637 h 3439339"/>
                  <a:gd name="connsiteX2564" fmla="*/ 3700958 w 5644176"/>
                  <a:gd name="connsiteY2564" fmla="*/ 78487 h 3439339"/>
                  <a:gd name="connsiteX2565" fmla="*/ 3686276 w 5644176"/>
                  <a:gd name="connsiteY2565" fmla="*/ 81995 h 3439339"/>
                  <a:gd name="connsiteX2566" fmla="*/ 3624287 w 5644176"/>
                  <a:gd name="connsiteY2566" fmla="*/ 61882 h 3439339"/>
                  <a:gd name="connsiteX2567" fmla="*/ 3622810 w 5644176"/>
                  <a:gd name="connsiteY2567" fmla="*/ 61603 h 3439339"/>
                  <a:gd name="connsiteX2568" fmla="*/ 3547861 w 5644176"/>
                  <a:gd name="connsiteY2568" fmla="*/ 57587 h 3439339"/>
                  <a:gd name="connsiteX2569" fmla="*/ 3545827 w 5644176"/>
                  <a:gd name="connsiteY2569" fmla="*/ 57866 h 3439339"/>
                  <a:gd name="connsiteX2570" fmla="*/ 3454458 w 5644176"/>
                  <a:gd name="connsiteY2570" fmla="*/ 87699 h 3439339"/>
                  <a:gd name="connsiteX2571" fmla="*/ 3451456 w 5644176"/>
                  <a:gd name="connsiteY2571" fmla="*/ 88322 h 3439339"/>
                  <a:gd name="connsiteX2572" fmla="*/ 3326164 w 5644176"/>
                  <a:gd name="connsiteY2572" fmla="*/ 100796 h 3439339"/>
                  <a:gd name="connsiteX2573" fmla="*/ 3253003 w 5644176"/>
                  <a:gd name="connsiteY2573" fmla="*/ 103583 h 3439339"/>
                  <a:gd name="connsiteX2574" fmla="*/ 3164373 w 5644176"/>
                  <a:gd name="connsiteY2574" fmla="*/ 118008 h 3439339"/>
                  <a:gd name="connsiteX2575" fmla="*/ 3173035 w 5644176"/>
                  <a:gd name="connsiteY2575" fmla="*/ 136466 h 3439339"/>
                  <a:gd name="connsiteX2576" fmla="*/ 3178185 w 5644176"/>
                  <a:gd name="connsiteY2576" fmla="*/ 141580 h 3439339"/>
                  <a:gd name="connsiteX2577" fmla="*/ 3245359 w 5644176"/>
                  <a:gd name="connsiteY2577" fmla="*/ 163283 h 3439339"/>
                  <a:gd name="connsiteX2578" fmla="*/ 3248837 w 5644176"/>
                  <a:gd name="connsiteY2578" fmla="*/ 164906 h 3439339"/>
                  <a:gd name="connsiteX2579" fmla="*/ 3298967 w 5644176"/>
                  <a:gd name="connsiteY2579" fmla="*/ 196723 h 3439339"/>
                  <a:gd name="connsiteX2580" fmla="*/ 3300853 w 5644176"/>
                  <a:gd name="connsiteY2580" fmla="*/ 197559 h 3439339"/>
                  <a:gd name="connsiteX2581" fmla="*/ 3410463 w 5644176"/>
                  <a:gd name="connsiteY2581" fmla="*/ 224770 h 3439339"/>
                  <a:gd name="connsiteX2582" fmla="*/ 3411923 w 5644176"/>
                  <a:gd name="connsiteY2582" fmla="*/ 224934 h 3439339"/>
                  <a:gd name="connsiteX2583" fmla="*/ 3635441 w 5644176"/>
                  <a:gd name="connsiteY2583" fmla="*/ 219393 h 3439339"/>
                  <a:gd name="connsiteX2584" fmla="*/ 3636524 w 5644176"/>
                  <a:gd name="connsiteY2584" fmla="*/ 219426 h 3439339"/>
                  <a:gd name="connsiteX2585" fmla="*/ 3802284 w 5644176"/>
                  <a:gd name="connsiteY2585" fmla="*/ 230802 h 3439339"/>
                  <a:gd name="connsiteX2586" fmla="*/ 3682897 w 5644176"/>
                  <a:gd name="connsiteY2586" fmla="*/ 266291 h 3439339"/>
                  <a:gd name="connsiteX2587" fmla="*/ 3676549 w 5644176"/>
                  <a:gd name="connsiteY2587" fmla="*/ 266684 h 3439339"/>
                  <a:gd name="connsiteX2588" fmla="*/ 3628912 w 5644176"/>
                  <a:gd name="connsiteY2588" fmla="*/ 258783 h 3439339"/>
                  <a:gd name="connsiteX2589" fmla="*/ 3462316 w 5644176"/>
                  <a:gd name="connsiteY2589" fmla="*/ 254735 h 3439339"/>
                  <a:gd name="connsiteX2590" fmla="*/ 3483017 w 5644176"/>
                  <a:gd name="connsiteY2590" fmla="*/ 287273 h 3439339"/>
                  <a:gd name="connsiteX2591" fmla="*/ 3487216 w 5644176"/>
                  <a:gd name="connsiteY2591" fmla="*/ 290895 h 3439339"/>
                  <a:gd name="connsiteX2592" fmla="*/ 3577979 w 5644176"/>
                  <a:gd name="connsiteY2592" fmla="*/ 323467 h 3439339"/>
                  <a:gd name="connsiteX2593" fmla="*/ 3559935 w 5644176"/>
                  <a:gd name="connsiteY2593" fmla="*/ 352284 h 3439339"/>
                  <a:gd name="connsiteX2594" fmla="*/ 3548895 w 5644176"/>
                  <a:gd name="connsiteY2594" fmla="*/ 360152 h 3439339"/>
                  <a:gd name="connsiteX2595" fmla="*/ 3443238 w 5644176"/>
                  <a:gd name="connsiteY2595" fmla="*/ 378511 h 3439339"/>
                  <a:gd name="connsiteX2596" fmla="*/ 3441040 w 5644176"/>
                  <a:gd name="connsiteY2596" fmla="*/ 379364 h 3439339"/>
                  <a:gd name="connsiteX2597" fmla="*/ 3400129 w 5644176"/>
                  <a:gd name="connsiteY2597" fmla="*/ 404263 h 3439339"/>
                  <a:gd name="connsiteX2598" fmla="*/ 3489677 w 5644176"/>
                  <a:gd name="connsiteY2598" fmla="*/ 417573 h 3439339"/>
                  <a:gd name="connsiteX2599" fmla="*/ 3495221 w 5644176"/>
                  <a:gd name="connsiteY2599" fmla="*/ 419606 h 3439339"/>
                  <a:gd name="connsiteX2600" fmla="*/ 3602306 w 5644176"/>
                  <a:gd name="connsiteY2600" fmla="*/ 484748 h 3439339"/>
                  <a:gd name="connsiteX2601" fmla="*/ 3409233 w 5644176"/>
                  <a:gd name="connsiteY2601" fmla="*/ 443473 h 3439339"/>
                  <a:gd name="connsiteX2602" fmla="*/ 3407313 w 5644176"/>
                  <a:gd name="connsiteY2602" fmla="*/ 443407 h 3439339"/>
                  <a:gd name="connsiteX2603" fmla="*/ 3391025 w 5644176"/>
                  <a:gd name="connsiteY2603" fmla="*/ 445735 h 3439339"/>
                  <a:gd name="connsiteX2604" fmla="*/ 3385103 w 5644176"/>
                  <a:gd name="connsiteY2604" fmla="*/ 450669 h 3439339"/>
                  <a:gd name="connsiteX2605" fmla="*/ 3385218 w 5644176"/>
                  <a:gd name="connsiteY2605" fmla="*/ 464979 h 3439339"/>
                  <a:gd name="connsiteX2606" fmla="*/ 3393371 w 5644176"/>
                  <a:gd name="connsiteY2606" fmla="*/ 480224 h 3439339"/>
                  <a:gd name="connsiteX2607" fmla="*/ 3393616 w 5644176"/>
                  <a:gd name="connsiteY2607" fmla="*/ 502403 h 3439339"/>
                  <a:gd name="connsiteX2608" fmla="*/ 3381314 w 5644176"/>
                  <a:gd name="connsiteY2608" fmla="*/ 512025 h 3439339"/>
                  <a:gd name="connsiteX2609" fmla="*/ 3297572 w 5644176"/>
                  <a:gd name="connsiteY2609" fmla="*/ 524761 h 3439339"/>
                  <a:gd name="connsiteX2610" fmla="*/ 3292503 w 5644176"/>
                  <a:gd name="connsiteY2610" fmla="*/ 528335 h 3439339"/>
                  <a:gd name="connsiteX2611" fmla="*/ 3290486 w 5644176"/>
                  <a:gd name="connsiteY2611" fmla="*/ 540383 h 3439339"/>
                  <a:gd name="connsiteX2612" fmla="*/ 3292881 w 5644176"/>
                  <a:gd name="connsiteY2612" fmla="*/ 550939 h 3439339"/>
                  <a:gd name="connsiteX2613" fmla="*/ 3300607 w 5644176"/>
                  <a:gd name="connsiteY2613" fmla="*/ 559316 h 3439339"/>
                  <a:gd name="connsiteX2614" fmla="*/ 3410873 w 5644176"/>
                  <a:gd name="connsiteY2614" fmla="*/ 563184 h 3439339"/>
                  <a:gd name="connsiteX2615" fmla="*/ 3506819 w 5644176"/>
                  <a:gd name="connsiteY2615" fmla="*/ 572905 h 3439339"/>
                  <a:gd name="connsiteX2616" fmla="*/ 3691985 w 5644176"/>
                  <a:gd name="connsiteY2616" fmla="*/ 560463 h 3439339"/>
                  <a:gd name="connsiteX2617" fmla="*/ 3692936 w 5644176"/>
                  <a:gd name="connsiteY2617" fmla="*/ 560431 h 3439339"/>
                  <a:gd name="connsiteX2618" fmla="*/ 1851479 w 5644176"/>
                  <a:gd name="connsiteY2618" fmla="*/ 489010 h 3439339"/>
                  <a:gd name="connsiteX2619" fmla="*/ 1847641 w 5644176"/>
                  <a:gd name="connsiteY2619" fmla="*/ 488486 h 3439339"/>
                  <a:gd name="connsiteX2620" fmla="*/ 1745068 w 5644176"/>
                  <a:gd name="connsiteY2620" fmla="*/ 459570 h 3439339"/>
                  <a:gd name="connsiteX2621" fmla="*/ 1806025 w 5644176"/>
                  <a:gd name="connsiteY2621" fmla="*/ 428933 h 3439339"/>
                  <a:gd name="connsiteX2622" fmla="*/ 1811241 w 5644176"/>
                  <a:gd name="connsiteY2622" fmla="*/ 427425 h 3439339"/>
                  <a:gd name="connsiteX2623" fmla="*/ 1900018 w 5644176"/>
                  <a:gd name="connsiteY2623" fmla="*/ 419327 h 3439339"/>
                  <a:gd name="connsiteX2624" fmla="*/ 1903447 w 5644176"/>
                  <a:gd name="connsiteY2624" fmla="*/ 419426 h 3439339"/>
                  <a:gd name="connsiteX2625" fmla="*/ 1999557 w 5644176"/>
                  <a:gd name="connsiteY2625" fmla="*/ 434425 h 3439339"/>
                  <a:gd name="connsiteX2626" fmla="*/ 1976558 w 5644176"/>
                  <a:gd name="connsiteY2626" fmla="*/ 460849 h 3439339"/>
                  <a:gd name="connsiteX2627" fmla="*/ 1967684 w 5644176"/>
                  <a:gd name="connsiteY2627" fmla="*/ 466176 h 3439339"/>
                  <a:gd name="connsiteX2628" fmla="*/ 1854235 w 5644176"/>
                  <a:gd name="connsiteY2628" fmla="*/ 488748 h 3439339"/>
                  <a:gd name="connsiteX2629" fmla="*/ 1851479 w 5644176"/>
                  <a:gd name="connsiteY2629" fmla="*/ 489010 h 3439339"/>
                  <a:gd name="connsiteX2630" fmla="*/ 1768739 w 5644176"/>
                  <a:gd name="connsiteY2630" fmla="*/ 457292 h 3439339"/>
                  <a:gd name="connsiteX2631" fmla="*/ 1849954 w 5644176"/>
                  <a:gd name="connsiteY2631" fmla="*/ 480191 h 3439339"/>
                  <a:gd name="connsiteX2632" fmla="*/ 1852562 w 5644176"/>
                  <a:gd name="connsiteY2632" fmla="*/ 480306 h 3439339"/>
                  <a:gd name="connsiteX2633" fmla="*/ 1966011 w 5644176"/>
                  <a:gd name="connsiteY2633" fmla="*/ 457734 h 3439339"/>
                  <a:gd name="connsiteX2634" fmla="*/ 1970063 w 5644176"/>
                  <a:gd name="connsiteY2634" fmla="*/ 455193 h 3439339"/>
                  <a:gd name="connsiteX2635" fmla="*/ 1982841 w 5644176"/>
                  <a:gd name="connsiteY2635" fmla="*/ 440506 h 3439339"/>
                  <a:gd name="connsiteX2636" fmla="*/ 1902151 w 5644176"/>
                  <a:gd name="connsiteY2636" fmla="*/ 427917 h 3439339"/>
                  <a:gd name="connsiteX2637" fmla="*/ 1900773 w 5644176"/>
                  <a:gd name="connsiteY2637" fmla="*/ 427868 h 3439339"/>
                  <a:gd name="connsiteX2638" fmla="*/ 1812028 w 5644176"/>
                  <a:gd name="connsiteY2638" fmla="*/ 435965 h 3439339"/>
                  <a:gd name="connsiteX2639" fmla="*/ 1809896 w 5644176"/>
                  <a:gd name="connsiteY2639" fmla="*/ 436588 h 3439339"/>
                  <a:gd name="connsiteX2640" fmla="*/ 1768722 w 5644176"/>
                  <a:gd name="connsiteY2640" fmla="*/ 457275 h 3439339"/>
                  <a:gd name="connsiteX2641" fmla="*/ 2983259 w 5644176"/>
                  <a:gd name="connsiteY2641" fmla="*/ 483666 h 3439339"/>
                  <a:gd name="connsiteX2642" fmla="*/ 2982603 w 5644176"/>
                  <a:gd name="connsiteY2642" fmla="*/ 483650 h 3439339"/>
                  <a:gd name="connsiteX2643" fmla="*/ 2869318 w 5644176"/>
                  <a:gd name="connsiteY2643" fmla="*/ 478355 h 3439339"/>
                  <a:gd name="connsiteX2644" fmla="*/ 2856917 w 5644176"/>
                  <a:gd name="connsiteY2644" fmla="*/ 470913 h 3439339"/>
                  <a:gd name="connsiteX2645" fmla="*/ 2839824 w 5644176"/>
                  <a:gd name="connsiteY2645" fmla="*/ 445670 h 3439339"/>
                  <a:gd name="connsiteX2646" fmla="*/ 2975041 w 5644176"/>
                  <a:gd name="connsiteY2646" fmla="*/ 447145 h 3439339"/>
                  <a:gd name="connsiteX2647" fmla="*/ 2979634 w 5644176"/>
                  <a:gd name="connsiteY2647" fmla="*/ 447964 h 3439339"/>
                  <a:gd name="connsiteX2648" fmla="*/ 3027041 w 5644176"/>
                  <a:gd name="connsiteY2648" fmla="*/ 464668 h 3439339"/>
                  <a:gd name="connsiteX2649" fmla="*/ 3015755 w 5644176"/>
                  <a:gd name="connsiteY2649" fmla="*/ 480716 h 3439339"/>
                  <a:gd name="connsiteX2650" fmla="*/ 2984604 w 5644176"/>
                  <a:gd name="connsiteY2650" fmla="*/ 483634 h 3439339"/>
                  <a:gd name="connsiteX2651" fmla="*/ 2983259 w 5644176"/>
                  <a:gd name="connsiteY2651" fmla="*/ 483699 h 3439339"/>
                  <a:gd name="connsiteX2652" fmla="*/ 2856162 w 5644176"/>
                  <a:gd name="connsiteY2652" fmla="*/ 454439 h 3439339"/>
                  <a:gd name="connsiteX2653" fmla="*/ 2864053 w 5644176"/>
                  <a:gd name="connsiteY2653" fmla="*/ 466094 h 3439339"/>
                  <a:gd name="connsiteX2654" fmla="*/ 2869729 w 5644176"/>
                  <a:gd name="connsiteY2654" fmla="*/ 469766 h 3439339"/>
                  <a:gd name="connsiteX2655" fmla="*/ 2983030 w 5644176"/>
                  <a:gd name="connsiteY2655" fmla="*/ 475061 h 3439339"/>
                  <a:gd name="connsiteX2656" fmla="*/ 3010998 w 5644176"/>
                  <a:gd name="connsiteY2656" fmla="*/ 472487 h 3439339"/>
                  <a:gd name="connsiteX2657" fmla="*/ 3013475 w 5644176"/>
                  <a:gd name="connsiteY2657" fmla="*/ 468963 h 3439339"/>
                  <a:gd name="connsiteX2658" fmla="*/ 2976763 w 5644176"/>
                  <a:gd name="connsiteY2658" fmla="*/ 456029 h 3439339"/>
                  <a:gd name="connsiteX2659" fmla="*/ 2974942 w 5644176"/>
                  <a:gd name="connsiteY2659" fmla="*/ 455701 h 3439339"/>
                  <a:gd name="connsiteX2660" fmla="*/ 2856146 w 5644176"/>
                  <a:gd name="connsiteY2660" fmla="*/ 454423 h 3439339"/>
                  <a:gd name="connsiteX2661" fmla="*/ 2793648 w 5644176"/>
                  <a:gd name="connsiteY2661" fmla="*/ 452653 h 3439339"/>
                  <a:gd name="connsiteX2662" fmla="*/ 2789022 w 5644176"/>
                  <a:gd name="connsiteY2662" fmla="*/ 451866 h 3439339"/>
                  <a:gd name="connsiteX2663" fmla="*/ 2741582 w 5644176"/>
                  <a:gd name="connsiteY2663" fmla="*/ 435556 h 3439339"/>
                  <a:gd name="connsiteX2664" fmla="*/ 2734529 w 5644176"/>
                  <a:gd name="connsiteY2664" fmla="*/ 430638 h 3439339"/>
                  <a:gd name="connsiteX2665" fmla="*/ 2712433 w 5644176"/>
                  <a:gd name="connsiteY2665" fmla="*/ 404886 h 3439339"/>
                  <a:gd name="connsiteX2666" fmla="*/ 2707462 w 5644176"/>
                  <a:gd name="connsiteY2666" fmla="*/ 393395 h 3439339"/>
                  <a:gd name="connsiteX2667" fmla="*/ 2702935 w 5644176"/>
                  <a:gd name="connsiteY2667" fmla="*/ 360332 h 3439339"/>
                  <a:gd name="connsiteX2668" fmla="*/ 2790154 w 5644176"/>
                  <a:gd name="connsiteY2668" fmla="*/ 363267 h 3439339"/>
                  <a:gd name="connsiteX2669" fmla="*/ 2791811 w 5644176"/>
                  <a:gd name="connsiteY2669" fmla="*/ 363430 h 3439339"/>
                  <a:gd name="connsiteX2670" fmla="*/ 2826882 w 5644176"/>
                  <a:gd name="connsiteY2670" fmla="*/ 368758 h 3439339"/>
                  <a:gd name="connsiteX2671" fmla="*/ 2829966 w 5644176"/>
                  <a:gd name="connsiteY2671" fmla="*/ 369577 h 3439339"/>
                  <a:gd name="connsiteX2672" fmla="*/ 2909278 w 5644176"/>
                  <a:gd name="connsiteY2672" fmla="*/ 400280 h 3439339"/>
                  <a:gd name="connsiteX2673" fmla="*/ 2894006 w 5644176"/>
                  <a:gd name="connsiteY2673" fmla="*/ 428163 h 3439339"/>
                  <a:gd name="connsiteX2674" fmla="*/ 2882409 w 5644176"/>
                  <a:gd name="connsiteY2674" fmla="*/ 437064 h 3439339"/>
                  <a:gd name="connsiteX2675" fmla="*/ 2796158 w 5644176"/>
                  <a:gd name="connsiteY2675" fmla="*/ 452423 h 3439339"/>
                  <a:gd name="connsiteX2676" fmla="*/ 2793664 w 5644176"/>
                  <a:gd name="connsiteY2676" fmla="*/ 452636 h 3439339"/>
                  <a:gd name="connsiteX2677" fmla="*/ 2712843 w 5644176"/>
                  <a:gd name="connsiteY2677" fmla="*/ 369282 h 3439339"/>
                  <a:gd name="connsiteX2678" fmla="*/ 2715976 w 5644176"/>
                  <a:gd name="connsiteY2678" fmla="*/ 392231 h 3439339"/>
                  <a:gd name="connsiteX2679" fmla="*/ 2718961 w 5644176"/>
                  <a:gd name="connsiteY2679" fmla="*/ 399280 h 3439339"/>
                  <a:gd name="connsiteX2680" fmla="*/ 2741041 w 5644176"/>
                  <a:gd name="connsiteY2680" fmla="*/ 425032 h 3439339"/>
                  <a:gd name="connsiteX2681" fmla="*/ 2744387 w 5644176"/>
                  <a:gd name="connsiteY2681" fmla="*/ 427425 h 3439339"/>
                  <a:gd name="connsiteX2682" fmla="*/ 2791811 w 5644176"/>
                  <a:gd name="connsiteY2682" fmla="*/ 443735 h 3439339"/>
                  <a:gd name="connsiteX2683" fmla="*/ 2794632 w 5644176"/>
                  <a:gd name="connsiteY2683" fmla="*/ 443965 h 3439339"/>
                  <a:gd name="connsiteX2684" fmla="*/ 2880867 w 5644176"/>
                  <a:gd name="connsiteY2684" fmla="*/ 428605 h 3439339"/>
                  <a:gd name="connsiteX2685" fmla="*/ 2886427 w 5644176"/>
                  <a:gd name="connsiteY2685" fmla="*/ 424048 h 3439339"/>
                  <a:gd name="connsiteX2686" fmla="*/ 2896992 w 5644176"/>
                  <a:gd name="connsiteY2686" fmla="*/ 404771 h 3439339"/>
                  <a:gd name="connsiteX2687" fmla="*/ 2826833 w 5644176"/>
                  <a:gd name="connsiteY2687" fmla="*/ 377610 h 3439339"/>
                  <a:gd name="connsiteX2688" fmla="*/ 2825553 w 5644176"/>
                  <a:gd name="connsiteY2688" fmla="*/ 377265 h 3439339"/>
                  <a:gd name="connsiteX2689" fmla="*/ 2790498 w 5644176"/>
                  <a:gd name="connsiteY2689" fmla="*/ 371938 h 3439339"/>
                  <a:gd name="connsiteX2690" fmla="*/ 2712843 w 5644176"/>
                  <a:gd name="connsiteY2690" fmla="*/ 369282 h 3439339"/>
                  <a:gd name="connsiteX2691" fmla="*/ 2650328 w 5644176"/>
                  <a:gd name="connsiteY2691" fmla="*/ 449636 h 3439339"/>
                  <a:gd name="connsiteX2692" fmla="*/ 2538257 w 5644176"/>
                  <a:gd name="connsiteY2692" fmla="*/ 439031 h 3439339"/>
                  <a:gd name="connsiteX2693" fmla="*/ 2536092 w 5644176"/>
                  <a:gd name="connsiteY2693" fmla="*/ 438654 h 3439339"/>
                  <a:gd name="connsiteX2694" fmla="*/ 2432289 w 5644176"/>
                  <a:gd name="connsiteY2694" fmla="*/ 412574 h 3439339"/>
                  <a:gd name="connsiteX2695" fmla="*/ 2431026 w 5644176"/>
                  <a:gd name="connsiteY2695" fmla="*/ 412394 h 3439339"/>
                  <a:gd name="connsiteX2696" fmla="*/ 2268792 w 5644176"/>
                  <a:gd name="connsiteY2696" fmla="*/ 409214 h 3439339"/>
                  <a:gd name="connsiteX2697" fmla="*/ 2338016 w 5644176"/>
                  <a:gd name="connsiteY2697" fmla="*/ 381134 h 3439339"/>
                  <a:gd name="connsiteX2698" fmla="*/ 2281079 w 5644176"/>
                  <a:gd name="connsiteY2698" fmla="*/ 366873 h 3439339"/>
                  <a:gd name="connsiteX2699" fmla="*/ 2267874 w 5644176"/>
                  <a:gd name="connsiteY2699" fmla="*/ 350399 h 3439339"/>
                  <a:gd name="connsiteX2700" fmla="*/ 2264084 w 5644176"/>
                  <a:gd name="connsiteY2700" fmla="*/ 325089 h 3439339"/>
                  <a:gd name="connsiteX2701" fmla="*/ 2396561 w 5644176"/>
                  <a:gd name="connsiteY2701" fmla="*/ 336859 h 3439339"/>
                  <a:gd name="connsiteX2702" fmla="*/ 2565750 w 5644176"/>
                  <a:gd name="connsiteY2702" fmla="*/ 365676 h 3439339"/>
                  <a:gd name="connsiteX2703" fmla="*/ 2572787 w 5644176"/>
                  <a:gd name="connsiteY2703" fmla="*/ 368922 h 3439339"/>
                  <a:gd name="connsiteX2704" fmla="*/ 2617307 w 5644176"/>
                  <a:gd name="connsiteY2704" fmla="*/ 405050 h 3439339"/>
                  <a:gd name="connsiteX2705" fmla="*/ 2620604 w 5644176"/>
                  <a:gd name="connsiteY2705" fmla="*/ 408558 h 3439339"/>
                  <a:gd name="connsiteX2706" fmla="*/ 2650312 w 5644176"/>
                  <a:gd name="connsiteY2706" fmla="*/ 449620 h 3439339"/>
                  <a:gd name="connsiteX2707" fmla="*/ 2310868 w 5644176"/>
                  <a:gd name="connsiteY2707" fmla="*/ 401444 h 3439339"/>
                  <a:gd name="connsiteX2708" fmla="*/ 2431222 w 5644176"/>
                  <a:gd name="connsiteY2708" fmla="*/ 403804 h 3439339"/>
                  <a:gd name="connsiteX2709" fmla="*/ 2434405 w 5644176"/>
                  <a:gd name="connsiteY2709" fmla="*/ 404247 h 3439339"/>
                  <a:gd name="connsiteX2710" fmla="*/ 2538224 w 5644176"/>
                  <a:gd name="connsiteY2710" fmla="*/ 430327 h 3439339"/>
                  <a:gd name="connsiteX2711" fmla="*/ 2632218 w 5644176"/>
                  <a:gd name="connsiteY2711" fmla="*/ 439293 h 3439339"/>
                  <a:gd name="connsiteX2712" fmla="*/ 2613649 w 5644176"/>
                  <a:gd name="connsiteY2712" fmla="*/ 413607 h 3439339"/>
                  <a:gd name="connsiteX2713" fmla="*/ 2611910 w 5644176"/>
                  <a:gd name="connsiteY2713" fmla="*/ 411754 h 3439339"/>
                  <a:gd name="connsiteX2714" fmla="*/ 2611910 w 5644176"/>
                  <a:gd name="connsiteY2714" fmla="*/ 411754 h 3439339"/>
                  <a:gd name="connsiteX2715" fmla="*/ 2567407 w 5644176"/>
                  <a:gd name="connsiteY2715" fmla="*/ 375626 h 3439339"/>
                  <a:gd name="connsiteX2716" fmla="*/ 2564355 w 5644176"/>
                  <a:gd name="connsiteY2716" fmla="*/ 374184 h 3439339"/>
                  <a:gd name="connsiteX2717" fmla="*/ 2395183 w 5644176"/>
                  <a:gd name="connsiteY2717" fmla="*/ 345366 h 3439339"/>
                  <a:gd name="connsiteX2718" fmla="*/ 2274238 w 5644176"/>
                  <a:gd name="connsiteY2718" fmla="*/ 334646 h 3439339"/>
                  <a:gd name="connsiteX2719" fmla="*/ 2276403 w 5644176"/>
                  <a:gd name="connsiteY2719" fmla="*/ 349153 h 3439339"/>
                  <a:gd name="connsiteX2720" fmla="*/ 2283178 w 5644176"/>
                  <a:gd name="connsiteY2720" fmla="*/ 358546 h 3439339"/>
                  <a:gd name="connsiteX2721" fmla="*/ 2365689 w 5644176"/>
                  <a:gd name="connsiteY2721" fmla="*/ 379216 h 3439339"/>
                  <a:gd name="connsiteX2722" fmla="*/ 2310868 w 5644176"/>
                  <a:gd name="connsiteY2722" fmla="*/ 401444 h 3439339"/>
                  <a:gd name="connsiteX2723" fmla="*/ 3206515 w 5644176"/>
                  <a:gd name="connsiteY2723" fmla="*/ 423589 h 3439339"/>
                  <a:gd name="connsiteX2724" fmla="*/ 3205285 w 5644176"/>
                  <a:gd name="connsiteY2724" fmla="*/ 423524 h 3439339"/>
                  <a:gd name="connsiteX2725" fmla="*/ 3076908 w 5644176"/>
                  <a:gd name="connsiteY2725" fmla="*/ 412558 h 3439339"/>
                  <a:gd name="connsiteX2726" fmla="*/ 3071791 w 5644176"/>
                  <a:gd name="connsiteY2726" fmla="*/ 411131 h 3439339"/>
                  <a:gd name="connsiteX2727" fmla="*/ 3002206 w 5644176"/>
                  <a:gd name="connsiteY2727" fmla="*/ 377265 h 3439339"/>
                  <a:gd name="connsiteX2728" fmla="*/ 3002206 w 5644176"/>
                  <a:gd name="connsiteY2728" fmla="*/ 342432 h 3439339"/>
                  <a:gd name="connsiteX2729" fmla="*/ 3036686 w 5644176"/>
                  <a:gd name="connsiteY2729" fmla="*/ 327171 h 3439339"/>
                  <a:gd name="connsiteX2730" fmla="*/ 2943972 w 5644176"/>
                  <a:gd name="connsiteY2730" fmla="*/ 327171 h 3439339"/>
                  <a:gd name="connsiteX2731" fmla="*/ 2938985 w 5644176"/>
                  <a:gd name="connsiteY2731" fmla="*/ 326270 h 3439339"/>
                  <a:gd name="connsiteX2732" fmla="*/ 2871516 w 5644176"/>
                  <a:gd name="connsiteY2732" fmla="*/ 301108 h 3439339"/>
                  <a:gd name="connsiteX2733" fmla="*/ 2866333 w 5644176"/>
                  <a:gd name="connsiteY2733" fmla="*/ 297911 h 3439339"/>
                  <a:gd name="connsiteX2734" fmla="*/ 2842416 w 5644176"/>
                  <a:gd name="connsiteY2734" fmla="*/ 276077 h 3439339"/>
                  <a:gd name="connsiteX2735" fmla="*/ 2835691 w 5644176"/>
                  <a:gd name="connsiteY2735" fmla="*/ 258652 h 3439339"/>
                  <a:gd name="connsiteX2736" fmla="*/ 2843335 w 5644176"/>
                  <a:gd name="connsiteY2736" fmla="*/ 242244 h 3439339"/>
                  <a:gd name="connsiteX2737" fmla="*/ 2872189 w 5644176"/>
                  <a:gd name="connsiteY2737" fmla="*/ 219426 h 3439339"/>
                  <a:gd name="connsiteX2738" fmla="*/ 2874207 w 5644176"/>
                  <a:gd name="connsiteY2738" fmla="*/ 218082 h 3439339"/>
                  <a:gd name="connsiteX2739" fmla="*/ 2915019 w 5644176"/>
                  <a:gd name="connsiteY2739" fmla="*/ 194559 h 3439339"/>
                  <a:gd name="connsiteX2740" fmla="*/ 2921105 w 5644176"/>
                  <a:gd name="connsiteY2740" fmla="*/ 192625 h 3439339"/>
                  <a:gd name="connsiteX2741" fmla="*/ 2971514 w 5644176"/>
                  <a:gd name="connsiteY2741" fmla="*/ 188248 h 3439339"/>
                  <a:gd name="connsiteX2742" fmla="*/ 2943004 w 5644176"/>
                  <a:gd name="connsiteY2742" fmla="*/ 168020 h 3439339"/>
                  <a:gd name="connsiteX2743" fmla="*/ 3102449 w 5644176"/>
                  <a:gd name="connsiteY2743" fmla="*/ 163545 h 3439339"/>
                  <a:gd name="connsiteX2744" fmla="*/ 3109897 w 5644176"/>
                  <a:gd name="connsiteY2744" fmla="*/ 165398 h 3439339"/>
                  <a:gd name="connsiteX2745" fmla="*/ 3186109 w 5644176"/>
                  <a:gd name="connsiteY2745" fmla="*/ 207788 h 3439339"/>
                  <a:gd name="connsiteX2746" fmla="*/ 3188176 w 5644176"/>
                  <a:gd name="connsiteY2746" fmla="*/ 208525 h 3439339"/>
                  <a:gd name="connsiteX2747" fmla="*/ 3294308 w 5644176"/>
                  <a:gd name="connsiteY2747" fmla="*/ 224999 h 3439339"/>
                  <a:gd name="connsiteX2748" fmla="*/ 3396159 w 5644176"/>
                  <a:gd name="connsiteY2748" fmla="*/ 239818 h 3439339"/>
                  <a:gd name="connsiteX2749" fmla="*/ 3405378 w 5644176"/>
                  <a:gd name="connsiteY2749" fmla="*/ 244834 h 3439339"/>
                  <a:gd name="connsiteX2750" fmla="*/ 3450948 w 5644176"/>
                  <a:gd name="connsiteY2750" fmla="*/ 293977 h 3439339"/>
                  <a:gd name="connsiteX2751" fmla="*/ 3453901 w 5644176"/>
                  <a:gd name="connsiteY2751" fmla="*/ 296010 h 3439339"/>
                  <a:gd name="connsiteX2752" fmla="*/ 3453901 w 5644176"/>
                  <a:gd name="connsiteY2752" fmla="*/ 296010 h 3439339"/>
                  <a:gd name="connsiteX2753" fmla="*/ 3478047 w 5644176"/>
                  <a:gd name="connsiteY2753" fmla="*/ 304927 h 3439339"/>
                  <a:gd name="connsiteX2754" fmla="*/ 3490005 w 5644176"/>
                  <a:gd name="connsiteY2754" fmla="*/ 325794 h 3439339"/>
                  <a:gd name="connsiteX2755" fmla="*/ 3476849 w 5644176"/>
                  <a:gd name="connsiteY2755" fmla="*/ 344793 h 3439339"/>
                  <a:gd name="connsiteX2756" fmla="*/ 3440646 w 5644176"/>
                  <a:gd name="connsiteY2756" fmla="*/ 354644 h 3439339"/>
                  <a:gd name="connsiteX2757" fmla="*/ 3439301 w 5644176"/>
                  <a:gd name="connsiteY2757" fmla="*/ 355169 h 3439339"/>
                  <a:gd name="connsiteX2758" fmla="*/ 3325344 w 5644176"/>
                  <a:gd name="connsiteY2758" fmla="*/ 416360 h 3439339"/>
                  <a:gd name="connsiteX2759" fmla="*/ 3319160 w 5644176"/>
                  <a:gd name="connsiteY2759" fmla="*/ 418098 h 3439339"/>
                  <a:gd name="connsiteX2760" fmla="*/ 3207220 w 5644176"/>
                  <a:gd name="connsiteY2760" fmla="*/ 423540 h 3439339"/>
                  <a:gd name="connsiteX2761" fmla="*/ 3206531 w 5644176"/>
                  <a:gd name="connsiteY2761" fmla="*/ 423573 h 3439339"/>
                  <a:gd name="connsiteX2762" fmla="*/ 3010818 w 5644176"/>
                  <a:gd name="connsiteY2762" fmla="*/ 371905 h 3439339"/>
                  <a:gd name="connsiteX2763" fmla="*/ 3075563 w 5644176"/>
                  <a:gd name="connsiteY2763" fmla="*/ 403411 h 3439339"/>
                  <a:gd name="connsiteX2764" fmla="*/ 3077663 w 5644176"/>
                  <a:gd name="connsiteY2764" fmla="*/ 404001 h 3439339"/>
                  <a:gd name="connsiteX2765" fmla="*/ 3206072 w 5644176"/>
                  <a:gd name="connsiteY2765" fmla="*/ 414967 h 3439339"/>
                  <a:gd name="connsiteX2766" fmla="*/ 3318733 w 5644176"/>
                  <a:gd name="connsiteY2766" fmla="*/ 409541 h 3439339"/>
                  <a:gd name="connsiteX2767" fmla="*/ 3321276 w 5644176"/>
                  <a:gd name="connsiteY2767" fmla="*/ 408804 h 3439339"/>
                  <a:gd name="connsiteX2768" fmla="*/ 3435233 w 5644176"/>
                  <a:gd name="connsiteY2768" fmla="*/ 347628 h 3439339"/>
                  <a:gd name="connsiteX2769" fmla="*/ 3438399 w 5644176"/>
                  <a:gd name="connsiteY2769" fmla="*/ 346366 h 3439339"/>
                  <a:gd name="connsiteX2770" fmla="*/ 3474569 w 5644176"/>
                  <a:gd name="connsiteY2770" fmla="*/ 336515 h 3439339"/>
                  <a:gd name="connsiteX2771" fmla="*/ 3481409 w 5644176"/>
                  <a:gd name="connsiteY2771" fmla="*/ 325434 h 3439339"/>
                  <a:gd name="connsiteX2772" fmla="*/ 3475078 w 5644176"/>
                  <a:gd name="connsiteY2772" fmla="*/ 313008 h 3439339"/>
                  <a:gd name="connsiteX2773" fmla="*/ 3450915 w 5644176"/>
                  <a:gd name="connsiteY2773" fmla="*/ 304107 h 3439339"/>
                  <a:gd name="connsiteX2774" fmla="*/ 3444616 w 5644176"/>
                  <a:gd name="connsiteY2774" fmla="*/ 299829 h 3439339"/>
                  <a:gd name="connsiteX2775" fmla="*/ 3399046 w 5644176"/>
                  <a:gd name="connsiteY2775" fmla="*/ 250686 h 3439339"/>
                  <a:gd name="connsiteX2776" fmla="*/ 3394912 w 5644176"/>
                  <a:gd name="connsiteY2776" fmla="*/ 248342 h 3439339"/>
                  <a:gd name="connsiteX2777" fmla="*/ 3293012 w 5644176"/>
                  <a:gd name="connsiteY2777" fmla="*/ 233523 h 3439339"/>
                  <a:gd name="connsiteX2778" fmla="*/ 3186814 w 5644176"/>
                  <a:gd name="connsiteY2778" fmla="*/ 217033 h 3439339"/>
                  <a:gd name="connsiteX2779" fmla="*/ 3181893 w 5644176"/>
                  <a:gd name="connsiteY2779" fmla="*/ 215312 h 3439339"/>
                  <a:gd name="connsiteX2780" fmla="*/ 3105697 w 5644176"/>
                  <a:gd name="connsiteY2780" fmla="*/ 172922 h 3439339"/>
                  <a:gd name="connsiteX2781" fmla="*/ 3102662 w 5644176"/>
                  <a:gd name="connsiteY2781" fmla="*/ 172151 h 3439339"/>
                  <a:gd name="connsiteX2782" fmla="*/ 2968955 w 5644176"/>
                  <a:gd name="connsiteY2782" fmla="*/ 175905 h 3439339"/>
                  <a:gd name="connsiteX2783" fmla="*/ 2995579 w 5644176"/>
                  <a:gd name="connsiteY2783" fmla="*/ 194789 h 3439339"/>
                  <a:gd name="connsiteX2784" fmla="*/ 2921827 w 5644176"/>
                  <a:gd name="connsiteY2784" fmla="*/ 201214 h 3439339"/>
                  <a:gd name="connsiteX2785" fmla="*/ 2919301 w 5644176"/>
                  <a:gd name="connsiteY2785" fmla="*/ 202034 h 3439339"/>
                  <a:gd name="connsiteX2786" fmla="*/ 2878472 w 5644176"/>
                  <a:gd name="connsiteY2786" fmla="*/ 225573 h 3439339"/>
                  <a:gd name="connsiteX2787" fmla="*/ 2877520 w 5644176"/>
                  <a:gd name="connsiteY2787" fmla="*/ 226212 h 3439339"/>
                  <a:gd name="connsiteX2788" fmla="*/ 2848682 w 5644176"/>
                  <a:gd name="connsiteY2788" fmla="*/ 249030 h 3439339"/>
                  <a:gd name="connsiteX2789" fmla="*/ 2844286 w 5644176"/>
                  <a:gd name="connsiteY2789" fmla="*/ 258996 h 3439339"/>
                  <a:gd name="connsiteX2790" fmla="*/ 2848223 w 5644176"/>
                  <a:gd name="connsiteY2790" fmla="*/ 269766 h 3439339"/>
                  <a:gd name="connsiteX2791" fmla="*/ 2872140 w 5644176"/>
                  <a:gd name="connsiteY2791" fmla="*/ 291600 h 3439339"/>
                  <a:gd name="connsiteX2792" fmla="*/ 2874535 w 5644176"/>
                  <a:gd name="connsiteY2792" fmla="*/ 293092 h 3439339"/>
                  <a:gd name="connsiteX2793" fmla="*/ 2941987 w 5644176"/>
                  <a:gd name="connsiteY2793" fmla="*/ 318254 h 3439339"/>
                  <a:gd name="connsiteX2794" fmla="*/ 2943972 w 5644176"/>
                  <a:gd name="connsiteY2794" fmla="*/ 318631 h 3439339"/>
                  <a:gd name="connsiteX2795" fmla="*/ 3077384 w 5644176"/>
                  <a:gd name="connsiteY2795" fmla="*/ 318631 h 3439339"/>
                  <a:gd name="connsiteX2796" fmla="*/ 3010818 w 5644176"/>
                  <a:gd name="connsiteY2796" fmla="*/ 348087 h 3439339"/>
                  <a:gd name="connsiteX2797" fmla="*/ 3010818 w 5644176"/>
                  <a:gd name="connsiteY2797" fmla="*/ 371954 h 3439339"/>
                  <a:gd name="connsiteX2798" fmla="*/ 1925953 w 5644176"/>
                  <a:gd name="connsiteY2798" fmla="*/ 406837 h 3439339"/>
                  <a:gd name="connsiteX2799" fmla="*/ 1816950 w 5644176"/>
                  <a:gd name="connsiteY2799" fmla="*/ 406837 h 3439339"/>
                  <a:gd name="connsiteX2800" fmla="*/ 1816950 w 5644176"/>
                  <a:gd name="connsiteY2800" fmla="*/ 388379 h 3439339"/>
                  <a:gd name="connsiteX2801" fmla="*/ 1883992 w 5644176"/>
                  <a:gd name="connsiteY2801" fmla="*/ 363070 h 3439339"/>
                  <a:gd name="connsiteX2802" fmla="*/ 1890865 w 5644176"/>
                  <a:gd name="connsiteY2802" fmla="*/ 362250 h 3439339"/>
                  <a:gd name="connsiteX2803" fmla="*/ 1920589 w 5644176"/>
                  <a:gd name="connsiteY2803" fmla="*/ 366119 h 3439339"/>
                  <a:gd name="connsiteX2804" fmla="*/ 2027263 w 5644176"/>
                  <a:gd name="connsiteY2804" fmla="*/ 387166 h 3439339"/>
                  <a:gd name="connsiteX2805" fmla="*/ 1928709 w 5644176"/>
                  <a:gd name="connsiteY2805" fmla="*/ 406558 h 3439339"/>
                  <a:gd name="connsiteX2806" fmla="*/ 1925969 w 5644176"/>
                  <a:gd name="connsiteY2806" fmla="*/ 406820 h 3439339"/>
                  <a:gd name="connsiteX2807" fmla="*/ 1825545 w 5644176"/>
                  <a:gd name="connsiteY2807" fmla="*/ 398231 h 3439339"/>
                  <a:gd name="connsiteX2808" fmla="*/ 1925953 w 5644176"/>
                  <a:gd name="connsiteY2808" fmla="*/ 398231 h 3439339"/>
                  <a:gd name="connsiteX2809" fmla="*/ 1982694 w 5644176"/>
                  <a:gd name="connsiteY2809" fmla="*/ 387150 h 3439339"/>
                  <a:gd name="connsiteX2810" fmla="*/ 1919178 w 5644176"/>
                  <a:gd name="connsiteY2810" fmla="*/ 374610 h 3439339"/>
                  <a:gd name="connsiteX2811" fmla="*/ 1889733 w 5644176"/>
                  <a:gd name="connsiteY2811" fmla="*/ 370790 h 3439339"/>
                  <a:gd name="connsiteX2812" fmla="*/ 1887010 w 5644176"/>
                  <a:gd name="connsiteY2812" fmla="*/ 371118 h 3439339"/>
                  <a:gd name="connsiteX2813" fmla="*/ 1825545 w 5644176"/>
                  <a:gd name="connsiteY2813" fmla="*/ 394329 h 3439339"/>
                  <a:gd name="connsiteX2814" fmla="*/ 1825545 w 5644176"/>
                  <a:gd name="connsiteY2814" fmla="*/ 398231 h 343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Lst>
                <a:rect l="l" t="t" r="r" b="b"/>
                <a:pathLst>
                  <a:path w="5644176" h="3439339">
                    <a:moveTo>
                      <a:pt x="3742706" y="3439307"/>
                    </a:moveTo>
                    <a:lnTo>
                      <a:pt x="3723382" y="3438782"/>
                    </a:lnTo>
                    <a:lnTo>
                      <a:pt x="3699416" y="3425669"/>
                    </a:lnTo>
                    <a:lnTo>
                      <a:pt x="3690952" y="3411932"/>
                    </a:lnTo>
                    <a:lnTo>
                      <a:pt x="3693740" y="3401736"/>
                    </a:lnTo>
                    <a:lnTo>
                      <a:pt x="3707273" y="3372755"/>
                    </a:lnTo>
                    <a:cubicBezTo>
                      <a:pt x="3707683" y="3371886"/>
                      <a:pt x="3708159" y="3371018"/>
                      <a:pt x="3708684" y="3370231"/>
                    </a:cubicBezTo>
                    <a:lnTo>
                      <a:pt x="3736932" y="3326628"/>
                    </a:lnTo>
                    <a:cubicBezTo>
                      <a:pt x="3737424" y="3325857"/>
                      <a:pt x="3737850" y="3325021"/>
                      <a:pt x="3738178" y="3324120"/>
                    </a:cubicBezTo>
                    <a:lnTo>
                      <a:pt x="3754008" y="3282025"/>
                    </a:lnTo>
                    <a:cubicBezTo>
                      <a:pt x="3754959" y="3279484"/>
                      <a:pt x="3755238" y="3276534"/>
                      <a:pt x="3754795" y="3273731"/>
                    </a:cubicBezTo>
                    <a:lnTo>
                      <a:pt x="3744182" y="3207933"/>
                    </a:lnTo>
                    <a:lnTo>
                      <a:pt x="3731862" y="3141725"/>
                    </a:lnTo>
                    <a:cubicBezTo>
                      <a:pt x="3731190" y="3138070"/>
                      <a:pt x="3729320" y="3135037"/>
                      <a:pt x="3726859" y="3133578"/>
                    </a:cubicBezTo>
                    <a:lnTo>
                      <a:pt x="3662524" y="3095795"/>
                    </a:lnTo>
                    <a:lnTo>
                      <a:pt x="3669824" y="3079517"/>
                    </a:lnTo>
                    <a:lnTo>
                      <a:pt x="3663869" y="3073173"/>
                    </a:lnTo>
                    <a:lnTo>
                      <a:pt x="3645447" y="3073173"/>
                    </a:lnTo>
                    <a:lnTo>
                      <a:pt x="3631931" y="3058371"/>
                    </a:lnTo>
                    <a:lnTo>
                      <a:pt x="3628568" y="3044028"/>
                    </a:lnTo>
                    <a:lnTo>
                      <a:pt x="3620858" y="3049667"/>
                    </a:lnTo>
                    <a:lnTo>
                      <a:pt x="3598319" y="3045749"/>
                    </a:lnTo>
                    <a:lnTo>
                      <a:pt x="3600993" y="3035930"/>
                    </a:lnTo>
                    <a:lnTo>
                      <a:pt x="3588625" y="3028407"/>
                    </a:lnTo>
                    <a:lnTo>
                      <a:pt x="3581768" y="3007539"/>
                    </a:lnTo>
                    <a:lnTo>
                      <a:pt x="3535017" y="2981804"/>
                    </a:lnTo>
                    <a:lnTo>
                      <a:pt x="3482246" y="2953905"/>
                    </a:lnTo>
                    <a:lnTo>
                      <a:pt x="3420256" y="2921776"/>
                    </a:lnTo>
                    <a:lnTo>
                      <a:pt x="3364746" y="2894500"/>
                    </a:lnTo>
                    <a:cubicBezTo>
                      <a:pt x="3363188" y="2893729"/>
                      <a:pt x="3361531" y="2893680"/>
                      <a:pt x="3359956" y="2894319"/>
                    </a:cubicBezTo>
                    <a:lnTo>
                      <a:pt x="3308612" y="2915564"/>
                    </a:lnTo>
                    <a:cubicBezTo>
                      <a:pt x="3306840" y="2916301"/>
                      <a:pt x="3304987" y="2916662"/>
                      <a:pt x="3303117" y="2916662"/>
                    </a:cubicBezTo>
                    <a:lnTo>
                      <a:pt x="3285712" y="2916662"/>
                    </a:lnTo>
                    <a:cubicBezTo>
                      <a:pt x="3284482" y="2916662"/>
                      <a:pt x="3283235" y="2916498"/>
                      <a:pt x="3282038" y="2916170"/>
                    </a:cubicBezTo>
                    <a:lnTo>
                      <a:pt x="3207499" y="2896172"/>
                    </a:lnTo>
                    <a:cubicBezTo>
                      <a:pt x="3206646" y="2895942"/>
                      <a:pt x="3205760" y="2895942"/>
                      <a:pt x="3204907" y="2896106"/>
                    </a:cubicBezTo>
                    <a:lnTo>
                      <a:pt x="3157451" y="2906154"/>
                    </a:lnTo>
                    <a:cubicBezTo>
                      <a:pt x="3154597" y="2906745"/>
                      <a:pt x="3151595" y="2906482"/>
                      <a:pt x="3148856" y="2905286"/>
                    </a:cubicBezTo>
                    <a:lnTo>
                      <a:pt x="3090803" y="2880452"/>
                    </a:lnTo>
                    <a:cubicBezTo>
                      <a:pt x="3090409" y="2880271"/>
                      <a:pt x="3089999" y="2880140"/>
                      <a:pt x="3089572" y="2880058"/>
                    </a:cubicBezTo>
                    <a:lnTo>
                      <a:pt x="3026336" y="2867699"/>
                    </a:lnTo>
                    <a:lnTo>
                      <a:pt x="2985408" y="2862469"/>
                    </a:lnTo>
                    <a:cubicBezTo>
                      <a:pt x="2983112" y="2862158"/>
                      <a:pt x="2980930" y="2861338"/>
                      <a:pt x="2978945" y="2859978"/>
                    </a:cubicBezTo>
                    <a:lnTo>
                      <a:pt x="2964953" y="2850536"/>
                    </a:lnTo>
                    <a:cubicBezTo>
                      <a:pt x="2961163" y="2847963"/>
                      <a:pt x="2958358" y="2843766"/>
                      <a:pt x="2957062" y="2838734"/>
                    </a:cubicBezTo>
                    <a:lnTo>
                      <a:pt x="2948024" y="2803507"/>
                    </a:lnTo>
                    <a:lnTo>
                      <a:pt x="2934704" y="2803507"/>
                    </a:lnTo>
                    <a:lnTo>
                      <a:pt x="2932407" y="2835652"/>
                    </a:lnTo>
                    <a:lnTo>
                      <a:pt x="1153810" y="2835652"/>
                    </a:lnTo>
                    <a:lnTo>
                      <a:pt x="1152744" y="2834947"/>
                    </a:lnTo>
                    <a:lnTo>
                      <a:pt x="1029158" y="2754200"/>
                    </a:lnTo>
                    <a:cubicBezTo>
                      <a:pt x="1028715" y="2753905"/>
                      <a:pt x="1028321" y="2753626"/>
                      <a:pt x="1027944" y="2753331"/>
                    </a:cubicBezTo>
                    <a:lnTo>
                      <a:pt x="984211" y="2718744"/>
                    </a:lnTo>
                    <a:cubicBezTo>
                      <a:pt x="983473" y="2718170"/>
                      <a:pt x="982686" y="2717744"/>
                      <a:pt x="981865" y="2717498"/>
                    </a:cubicBezTo>
                    <a:lnTo>
                      <a:pt x="874306" y="2686091"/>
                    </a:lnTo>
                    <a:cubicBezTo>
                      <a:pt x="869778" y="2684779"/>
                      <a:pt x="865874" y="2681190"/>
                      <a:pt x="863578" y="2676272"/>
                    </a:cubicBezTo>
                    <a:lnTo>
                      <a:pt x="834330" y="2613425"/>
                    </a:lnTo>
                    <a:cubicBezTo>
                      <a:pt x="832410" y="2609294"/>
                      <a:pt x="831721" y="2604442"/>
                      <a:pt x="832361" y="2599754"/>
                    </a:cubicBezTo>
                    <a:lnTo>
                      <a:pt x="836528" y="2569330"/>
                    </a:lnTo>
                    <a:cubicBezTo>
                      <a:pt x="837348" y="2563363"/>
                      <a:pt x="834773" y="2557298"/>
                      <a:pt x="830672" y="2555528"/>
                    </a:cubicBezTo>
                    <a:lnTo>
                      <a:pt x="767337" y="2527989"/>
                    </a:lnTo>
                    <a:cubicBezTo>
                      <a:pt x="761759" y="2525563"/>
                      <a:pt x="757724" y="2519908"/>
                      <a:pt x="756510" y="2512843"/>
                    </a:cubicBezTo>
                    <a:lnTo>
                      <a:pt x="747751" y="2461667"/>
                    </a:lnTo>
                    <a:cubicBezTo>
                      <a:pt x="747193" y="2458339"/>
                      <a:pt x="745634" y="2455487"/>
                      <a:pt x="743502" y="2453848"/>
                    </a:cubicBezTo>
                    <a:lnTo>
                      <a:pt x="676263" y="2402114"/>
                    </a:lnTo>
                    <a:cubicBezTo>
                      <a:pt x="671342" y="2398328"/>
                      <a:pt x="668405" y="2391820"/>
                      <a:pt x="668405" y="2384673"/>
                    </a:cubicBezTo>
                    <a:lnTo>
                      <a:pt x="668405" y="2359265"/>
                    </a:lnTo>
                    <a:cubicBezTo>
                      <a:pt x="668405" y="2353676"/>
                      <a:pt x="670275" y="2348250"/>
                      <a:pt x="673556" y="2344398"/>
                    </a:cubicBezTo>
                    <a:lnTo>
                      <a:pt x="699753" y="2313580"/>
                    </a:lnTo>
                    <a:cubicBezTo>
                      <a:pt x="701722" y="2311269"/>
                      <a:pt x="702853" y="2307876"/>
                      <a:pt x="702853" y="2304286"/>
                    </a:cubicBezTo>
                    <a:lnTo>
                      <a:pt x="702853" y="2271256"/>
                    </a:lnTo>
                    <a:cubicBezTo>
                      <a:pt x="702853" y="2266126"/>
                      <a:pt x="700442" y="2261421"/>
                      <a:pt x="696997" y="2259798"/>
                    </a:cubicBezTo>
                    <a:lnTo>
                      <a:pt x="598115" y="2213425"/>
                    </a:lnTo>
                    <a:cubicBezTo>
                      <a:pt x="595425" y="2212163"/>
                      <a:pt x="593030" y="2210065"/>
                      <a:pt x="591193" y="2207360"/>
                    </a:cubicBezTo>
                    <a:lnTo>
                      <a:pt x="529022" y="2115498"/>
                    </a:lnTo>
                    <a:lnTo>
                      <a:pt x="491655" y="2059323"/>
                    </a:lnTo>
                    <a:cubicBezTo>
                      <a:pt x="490867" y="2058159"/>
                      <a:pt x="489916" y="2057192"/>
                      <a:pt x="488899" y="2056553"/>
                    </a:cubicBezTo>
                    <a:lnTo>
                      <a:pt x="431978" y="2020605"/>
                    </a:lnTo>
                    <a:cubicBezTo>
                      <a:pt x="431567" y="2020359"/>
                      <a:pt x="431157" y="2020064"/>
                      <a:pt x="430747" y="2019736"/>
                    </a:cubicBezTo>
                    <a:lnTo>
                      <a:pt x="389032" y="1987673"/>
                    </a:lnTo>
                    <a:cubicBezTo>
                      <a:pt x="387736" y="1986673"/>
                      <a:pt x="386555" y="1985460"/>
                      <a:pt x="385538" y="1984100"/>
                    </a:cubicBezTo>
                    <a:lnTo>
                      <a:pt x="360112" y="1949840"/>
                    </a:lnTo>
                    <a:cubicBezTo>
                      <a:pt x="357931" y="1946906"/>
                      <a:pt x="354945" y="1945873"/>
                      <a:pt x="352173" y="1947053"/>
                    </a:cubicBezTo>
                    <a:lnTo>
                      <a:pt x="296614" y="1971199"/>
                    </a:lnTo>
                    <a:cubicBezTo>
                      <a:pt x="296138" y="1971396"/>
                      <a:pt x="295662" y="1971691"/>
                      <a:pt x="295203" y="1972035"/>
                    </a:cubicBezTo>
                    <a:lnTo>
                      <a:pt x="241398" y="2012048"/>
                    </a:lnTo>
                    <a:cubicBezTo>
                      <a:pt x="235378" y="2016507"/>
                      <a:pt x="227636" y="2015966"/>
                      <a:pt x="222107" y="2010720"/>
                    </a:cubicBezTo>
                    <a:lnTo>
                      <a:pt x="171616" y="1962790"/>
                    </a:lnTo>
                    <a:lnTo>
                      <a:pt x="129475" y="1927678"/>
                    </a:lnTo>
                    <a:cubicBezTo>
                      <a:pt x="128786" y="1927121"/>
                      <a:pt x="128064" y="1926678"/>
                      <a:pt x="127326" y="1926432"/>
                    </a:cubicBezTo>
                    <a:lnTo>
                      <a:pt x="68601" y="1905254"/>
                    </a:lnTo>
                    <a:cubicBezTo>
                      <a:pt x="68043" y="1905057"/>
                      <a:pt x="67469" y="1904942"/>
                      <a:pt x="66928" y="1904926"/>
                    </a:cubicBezTo>
                    <a:lnTo>
                      <a:pt x="16322" y="1902729"/>
                    </a:lnTo>
                    <a:cubicBezTo>
                      <a:pt x="7169" y="1902336"/>
                      <a:pt x="0" y="1893271"/>
                      <a:pt x="0" y="1882108"/>
                    </a:cubicBezTo>
                    <a:lnTo>
                      <a:pt x="0" y="1426949"/>
                    </a:lnTo>
                    <a:lnTo>
                      <a:pt x="2165" y="1139252"/>
                    </a:lnTo>
                    <a:cubicBezTo>
                      <a:pt x="2215" y="1132531"/>
                      <a:pt x="4954" y="1126236"/>
                      <a:pt x="9465" y="1122450"/>
                    </a:cubicBezTo>
                    <a:cubicBezTo>
                      <a:pt x="12959" y="1119532"/>
                      <a:pt x="17208" y="1118286"/>
                      <a:pt x="21423" y="1119007"/>
                    </a:cubicBezTo>
                    <a:lnTo>
                      <a:pt x="123406" y="1136039"/>
                    </a:lnTo>
                    <a:cubicBezTo>
                      <a:pt x="124456" y="1136219"/>
                      <a:pt x="125440" y="1136514"/>
                      <a:pt x="126408" y="1136891"/>
                    </a:cubicBezTo>
                    <a:lnTo>
                      <a:pt x="225126" y="1176478"/>
                    </a:lnTo>
                    <a:cubicBezTo>
                      <a:pt x="225634" y="1176675"/>
                      <a:pt x="226159" y="1176822"/>
                      <a:pt x="226700" y="1176871"/>
                    </a:cubicBezTo>
                    <a:lnTo>
                      <a:pt x="288559" y="1183363"/>
                    </a:lnTo>
                    <a:cubicBezTo>
                      <a:pt x="289855" y="1183428"/>
                      <a:pt x="291069" y="1183199"/>
                      <a:pt x="292267" y="1182461"/>
                    </a:cubicBezTo>
                    <a:lnTo>
                      <a:pt x="343315" y="1151414"/>
                    </a:lnTo>
                    <a:cubicBezTo>
                      <a:pt x="344250" y="1150841"/>
                      <a:pt x="345267" y="1150349"/>
                      <a:pt x="346317" y="1149988"/>
                    </a:cubicBezTo>
                    <a:lnTo>
                      <a:pt x="421217" y="1124515"/>
                    </a:lnTo>
                    <a:cubicBezTo>
                      <a:pt x="423218" y="1123859"/>
                      <a:pt x="425301" y="1123630"/>
                      <a:pt x="427270" y="1123843"/>
                    </a:cubicBezTo>
                    <a:lnTo>
                      <a:pt x="516998" y="1133170"/>
                    </a:lnTo>
                    <a:cubicBezTo>
                      <a:pt x="517819" y="1133252"/>
                      <a:pt x="518721" y="1133137"/>
                      <a:pt x="519574" y="1132826"/>
                    </a:cubicBezTo>
                    <a:lnTo>
                      <a:pt x="612977" y="1097648"/>
                    </a:lnTo>
                    <a:cubicBezTo>
                      <a:pt x="613781" y="1097353"/>
                      <a:pt x="614617" y="1097107"/>
                      <a:pt x="615454" y="1096960"/>
                    </a:cubicBezTo>
                    <a:lnTo>
                      <a:pt x="713631" y="1078371"/>
                    </a:lnTo>
                    <a:cubicBezTo>
                      <a:pt x="717600" y="1077634"/>
                      <a:pt x="721603" y="1078568"/>
                      <a:pt x="724998" y="1081060"/>
                    </a:cubicBezTo>
                    <a:lnTo>
                      <a:pt x="762317" y="1108320"/>
                    </a:lnTo>
                    <a:cubicBezTo>
                      <a:pt x="764171" y="1109664"/>
                      <a:pt x="766270" y="1109926"/>
                      <a:pt x="768255" y="1109123"/>
                    </a:cubicBezTo>
                    <a:lnTo>
                      <a:pt x="803737" y="1094009"/>
                    </a:lnTo>
                    <a:cubicBezTo>
                      <a:pt x="805918" y="1093091"/>
                      <a:pt x="807772" y="1090878"/>
                      <a:pt x="808855" y="1087944"/>
                    </a:cubicBezTo>
                    <a:lnTo>
                      <a:pt x="816351" y="1067421"/>
                    </a:lnTo>
                    <a:cubicBezTo>
                      <a:pt x="819419" y="1059012"/>
                      <a:pt x="826866" y="1054111"/>
                      <a:pt x="834346" y="1055472"/>
                    </a:cubicBezTo>
                    <a:lnTo>
                      <a:pt x="868892" y="1061783"/>
                    </a:lnTo>
                    <a:cubicBezTo>
                      <a:pt x="870943" y="1062159"/>
                      <a:pt x="872895" y="1062963"/>
                      <a:pt x="874699" y="1064208"/>
                    </a:cubicBezTo>
                    <a:lnTo>
                      <a:pt x="974910" y="1132957"/>
                    </a:lnTo>
                    <a:cubicBezTo>
                      <a:pt x="977108" y="1134449"/>
                      <a:pt x="979536" y="1134481"/>
                      <a:pt x="981751" y="1133039"/>
                    </a:cubicBezTo>
                    <a:lnTo>
                      <a:pt x="1045151" y="1091337"/>
                    </a:lnTo>
                    <a:cubicBezTo>
                      <a:pt x="1049531" y="1088452"/>
                      <a:pt x="1054698" y="1088043"/>
                      <a:pt x="1059373" y="1090239"/>
                    </a:cubicBezTo>
                    <a:cubicBezTo>
                      <a:pt x="1065115" y="1092927"/>
                      <a:pt x="1069199" y="1099255"/>
                      <a:pt x="1070036" y="1106730"/>
                    </a:cubicBezTo>
                    <a:lnTo>
                      <a:pt x="1072677" y="1130892"/>
                    </a:lnTo>
                    <a:cubicBezTo>
                      <a:pt x="1073087" y="1134662"/>
                      <a:pt x="1074776" y="1137973"/>
                      <a:pt x="1077172" y="1139776"/>
                    </a:cubicBezTo>
                    <a:cubicBezTo>
                      <a:pt x="1078205" y="1140547"/>
                      <a:pt x="1079812" y="1141350"/>
                      <a:pt x="1081863" y="1141005"/>
                    </a:cubicBezTo>
                    <a:lnTo>
                      <a:pt x="1144361" y="1129826"/>
                    </a:lnTo>
                    <a:cubicBezTo>
                      <a:pt x="1145575" y="1129613"/>
                      <a:pt x="1146806" y="1128957"/>
                      <a:pt x="1147855" y="1127957"/>
                    </a:cubicBezTo>
                    <a:lnTo>
                      <a:pt x="1167015" y="1109942"/>
                    </a:lnTo>
                    <a:cubicBezTo>
                      <a:pt x="1170164" y="1106975"/>
                      <a:pt x="1174118" y="1105385"/>
                      <a:pt x="1178137" y="1105680"/>
                    </a:cubicBezTo>
                    <a:lnTo>
                      <a:pt x="1250379" y="1109565"/>
                    </a:lnTo>
                    <a:cubicBezTo>
                      <a:pt x="1251757" y="1109631"/>
                      <a:pt x="1253151" y="1109910"/>
                      <a:pt x="1254496" y="1110401"/>
                    </a:cubicBezTo>
                    <a:lnTo>
                      <a:pt x="1348867" y="1144579"/>
                    </a:lnTo>
                    <a:lnTo>
                      <a:pt x="1498273" y="1175412"/>
                    </a:lnTo>
                    <a:lnTo>
                      <a:pt x="1584180" y="1189149"/>
                    </a:lnTo>
                    <a:cubicBezTo>
                      <a:pt x="1584623" y="1189215"/>
                      <a:pt x="1585066" y="1189247"/>
                      <a:pt x="1585492" y="1189198"/>
                    </a:cubicBezTo>
                    <a:lnTo>
                      <a:pt x="1645874" y="1183953"/>
                    </a:lnTo>
                    <a:cubicBezTo>
                      <a:pt x="1648483" y="1183740"/>
                      <a:pt x="1651091" y="1184231"/>
                      <a:pt x="1653486" y="1185412"/>
                    </a:cubicBezTo>
                    <a:lnTo>
                      <a:pt x="1703616" y="1210131"/>
                    </a:lnTo>
                    <a:cubicBezTo>
                      <a:pt x="1710243" y="1213409"/>
                      <a:pt x="1714278" y="1220884"/>
                      <a:pt x="1714147" y="1229670"/>
                    </a:cubicBezTo>
                    <a:cubicBezTo>
                      <a:pt x="1713999" y="1238325"/>
                      <a:pt x="1709800" y="1245571"/>
                      <a:pt x="1703157" y="1248570"/>
                    </a:cubicBezTo>
                    <a:lnTo>
                      <a:pt x="1697300" y="1251209"/>
                    </a:lnTo>
                    <a:cubicBezTo>
                      <a:pt x="1692363" y="1253455"/>
                      <a:pt x="1690837" y="1259930"/>
                      <a:pt x="1691543" y="1265012"/>
                    </a:cubicBezTo>
                    <a:cubicBezTo>
                      <a:pt x="1692100" y="1269224"/>
                      <a:pt x="1694331" y="1273962"/>
                      <a:pt x="1698842" y="1274683"/>
                    </a:cubicBezTo>
                    <a:lnTo>
                      <a:pt x="1758897" y="1284174"/>
                    </a:lnTo>
                    <a:cubicBezTo>
                      <a:pt x="1759290" y="1284240"/>
                      <a:pt x="1759700" y="1284272"/>
                      <a:pt x="1760045" y="1284240"/>
                    </a:cubicBezTo>
                    <a:lnTo>
                      <a:pt x="1930234" y="1274585"/>
                    </a:lnTo>
                    <a:cubicBezTo>
                      <a:pt x="1930628" y="1274552"/>
                      <a:pt x="1931021" y="1274486"/>
                      <a:pt x="1931415" y="1274388"/>
                    </a:cubicBezTo>
                    <a:lnTo>
                      <a:pt x="1980725" y="1260635"/>
                    </a:lnTo>
                    <a:cubicBezTo>
                      <a:pt x="1985072" y="1259438"/>
                      <a:pt x="1989731" y="1260373"/>
                      <a:pt x="1993504" y="1263208"/>
                    </a:cubicBezTo>
                    <a:lnTo>
                      <a:pt x="2050244" y="1306057"/>
                    </a:lnTo>
                    <a:cubicBezTo>
                      <a:pt x="2052393" y="1307664"/>
                      <a:pt x="2054805" y="1307860"/>
                      <a:pt x="2057068" y="1306549"/>
                    </a:cubicBezTo>
                    <a:lnTo>
                      <a:pt x="2095601" y="1283846"/>
                    </a:lnTo>
                    <a:cubicBezTo>
                      <a:pt x="2098931" y="1281895"/>
                      <a:pt x="2100998" y="1277338"/>
                      <a:pt x="2100866" y="1272257"/>
                    </a:cubicBezTo>
                    <a:cubicBezTo>
                      <a:pt x="2100735" y="1267274"/>
                      <a:pt x="2098603" y="1263077"/>
                      <a:pt x="2095289" y="1261340"/>
                    </a:cubicBezTo>
                    <a:lnTo>
                      <a:pt x="2081182" y="1253931"/>
                    </a:lnTo>
                    <a:cubicBezTo>
                      <a:pt x="2075276" y="1250832"/>
                      <a:pt x="2071471" y="1244292"/>
                      <a:pt x="2071044" y="1236424"/>
                    </a:cubicBezTo>
                    <a:cubicBezTo>
                      <a:pt x="2070585" y="1228326"/>
                      <a:pt x="2073899" y="1220868"/>
                      <a:pt x="2079673" y="1216950"/>
                    </a:cubicBezTo>
                    <a:lnTo>
                      <a:pt x="2094338" y="1207033"/>
                    </a:lnTo>
                    <a:cubicBezTo>
                      <a:pt x="2096634" y="1205492"/>
                      <a:pt x="2099226" y="1204607"/>
                      <a:pt x="2101834" y="1204459"/>
                    </a:cubicBezTo>
                    <a:lnTo>
                      <a:pt x="2176570" y="1200443"/>
                    </a:lnTo>
                    <a:lnTo>
                      <a:pt x="2224600" y="1192509"/>
                    </a:lnTo>
                    <a:cubicBezTo>
                      <a:pt x="2227061" y="1192067"/>
                      <a:pt x="2229521" y="1192329"/>
                      <a:pt x="2231883" y="1193214"/>
                    </a:cubicBezTo>
                    <a:lnTo>
                      <a:pt x="2280914" y="1211360"/>
                    </a:lnTo>
                    <a:cubicBezTo>
                      <a:pt x="2282161" y="1211836"/>
                      <a:pt x="2283326" y="1212442"/>
                      <a:pt x="2284392" y="1213196"/>
                    </a:cubicBezTo>
                    <a:lnTo>
                      <a:pt x="2344249" y="1254816"/>
                    </a:lnTo>
                    <a:cubicBezTo>
                      <a:pt x="2345529" y="1255701"/>
                      <a:pt x="2346940" y="1256061"/>
                      <a:pt x="2348301" y="1255963"/>
                    </a:cubicBezTo>
                    <a:lnTo>
                      <a:pt x="2413736" y="1249537"/>
                    </a:lnTo>
                    <a:cubicBezTo>
                      <a:pt x="2415721" y="1249374"/>
                      <a:pt x="2417722" y="1249570"/>
                      <a:pt x="2419658" y="1250226"/>
                    </a:cubicBezTo>
                    <a:lnTo>
                      <a:pt x="2528005" y="1286551"/>
                    </a:lnTo>
                    <a:cubicBezTo>
                      <a:pt x="2528825" y="1286829"/>
                      <a:pt x="2529645" y="1286928"/>
                      <a:pt x="2530482" y="1286797"/>
                    </a:cubicBezTo>
                    <a:lnTo>
                      <a:pt x="2626329" y="1274601"/>
                    </a:lnTo>
                    <a:cubicBezTo>
                      <a:pt x="2627001" y="1274519"/>
                      <a:pt x="2627658" y="1274503"/>
                      <a:pt x="2628331" y="1274486"/>
                    </a:cubicBezTo>
                    <a:lnTo>
                      <a:pt x="2704346" y="1275650"/>
                    </a:lnTo>
                    <a:cubicBezTo>
                      <a:pt x="2706757" y="1275634"/>
                      <a:pt x="2708414" y="1274289"/>
                      <a:pt x="2709480" y="1273109"/>
                    </a:cubicBezTo>
                    <a:cubicBezTo>
                      <a:pt x="2711989" y="1270290"/>
                      <a:pt x="2713187" y="1265798"/>
                      <a:pt x="2712613" y="1261405"/>
                    </a:cubicBezTo>
                    <a:lnTo>
                      <a:pt x="2710415" y="1244898"/>
                    </a:lnTo>
                    <a:cubicBezTo>
                      <a:pt x="2708939" y="1233867"/>
                      <a:pt x="2714811" y="1223507"/>
                      <a:pt x="2723768" y="1221327"/>
                    </a:cubicBezTo>
                    <a:lnTo>
                      <a:pt x="2766450" y="1210934"/>
                    </a:lnTo>
                    <a:cubicBezTo>
                      <a:pt x="2768829" y="1210344"/>
                      <a:pt x="2771273" y="1210393"/>
                      <a:pt x="2773668" y="1211065"/>
                    </a:cubicBezTo>
                    <a:lnTo>
                      <a:pt x="2860018" y="1235489"/>
                    </a:lnTo>
                    <a:cubicBezTo>
                      <a:pt x="2867694" y="1237670"/>
                      <a:pt x="2873075" y="1245931"/>
                      <a:pt x="2873075" y="1255586"/>
                    </a:cubicBezTo>
                    <a:lnTo>
                      <a:pt x="2873075" y="1272683"/>
                    </a:lnTo>
                    <a:cubicBezTo>
                      <a:pt x="2873075" y="1279519"/>
                      <a:pt x="2876651" y="1283617"/>
                      <a:pt x="2879981" y="1284535"/>
                    </a:cubicBezTo>
                    <a:cubicBezTo>
                      <a:pt x="2882868" y="1285338"/>
                      <a:pt x="2885657" y="1283895"/>
                      <a:pt x="2887690" y="1280453"/>
                    </a:cubicBezTo>
                    <a:lnTo>
                      <a:pt x="2900223" y="1259356"/>
                    </a:lnTo>
                    <a:cubicBezTo>
                      <a:pt x="2903471" y="1253898"/>
                      <a:pt x="2908983" y="1251029"/>
                      <a:pt x="2914298" y="1250882"/>
                    </a:cubicBezTo>
                    <a:lnTo>
                      <a:pt x="2952272" y="1251882"/>
                    </a:lnTo>
                    <a:cubicBezTo>
                      <a:pt x="2954979" y="1251914"/>
                      <a:pt x="2958506" y="1249177"/>
                      <a:pt x="2959917" y="1244980"/>
                    </a:cubicBezTo>
                    <a:lnTo>
                      <a:pt x="2979601" y="1186084"/>
                    </a:lnTo>
                    <a:cubicBezTo>
                      <a:pt x="2981570" y="1180183"/>
                      <a:pt x="2979880" y="1173232"/>
                      <a:pt x="2975763" y="1170216"/>
                    </a:cubicBezTo>
                    <a:lnTo>
                      <a:pt x="2917710" y="1127826"/>
                    </a:lnTo>
                    <a:cubicBezTo>
                      <a:pt x="2917300" y="1127531"/>
                      <a:pt x="2916890" y="1127285"/>
                      <a:pt x="2916496" y="1127105"/>
                    </a:cubicBezTo>
                    <a:lnTo>
                      <a:pt x="2853013" y="1098140"/>
                    </a:lnTo>
                    <a:cubicBezTo>
                      <a:pt x="2846025" y="1094944"/>
                      <a:pt x="2841645" y="1086682"/>
                      <a:pt x="2842104" y="1077535"/>
                    </a:cubicBezTo>
                    <a:lnTo>
                      <a:pt x="2845648" y="1007492"/>
                    </a:lnTo>
                    <a:cubicBezTo>
                      <a:pt x="2845976" y="1001001"/>
                      <a:pt x="2848830" y="995018"/>
                      <a:pt x="2853259" y="991477"/>
                    </a:cubicBezTo>
                    <a:lnTo>
                      <a:pt x="2919793" y="938743"/>
                    </a:lnTo>
                    <a:cubicBezTo>
                      <a:pt x="2923123" y="936088"/>
                      <a:pt x="2927158" y="934908"/>
                      <a:pt x="2931128" y="935563"/>
                    </a:cubicBezTo>
                    <a:lnTo>
                      <a:pt x="3009899" y="947218"/>
                    </a:lnTo>
                    <a:cubicBezTo>
                      <a:pt x="3011687" y="947480"/>
                      <a:pt x="3013409" y="948071"/>
                      <a:pt x="3015017" y="948988"/>
                    </a:cubicBezTo>
                    <a:lnTo>
                      <a:pt x="3075957" y="983412"/>
                    </a:lnTo>
                    <a:cubicBezTo>
                      <a:pt x="3077450" y="984248"/>
                      <a:pt x="3078811" y="985346"/>
                      <a:pt x="3080009" y="986641"/>
                    </a:cubicBezTo>
                    <a:lnTo>
                      <a:pt x="3151578" y="1063405"/>
                    </a:lnTo>
                    <a:cubicBezTo>
                      <a:pt x="3155778" y="1067913"/>
                      <a:pt x="3157861" y="1074683"/>
                      <a:pt x="3157156" y="1081519"/>
                    </a:cubicBezTo>
                    <a:cubicBezTo>
                      <a:pt x="3156483" y="1087961"/>
                      <a:pt x="3153481" y="1093518"/>
                      <a:pt x="3148888" y="1096747"/>
                    </a:cubicBezTo>
                    <a:lnTo>
                      <a:pt x="3143163" y="1100779"/>
                    </a:lnTo>
                    <a:cubicBezTo>
                      <a:pt x="3138554" y="1104041"/>
                      <a:pt x="3137717" y="1110729"/>
                      <a:pt x="3138882" y="1115565"/>
                    </a:cubicBezTo>
                    <a:cubicBezTo>
                      <a:pt x="3139292" y="1117270"/>
                      <a:pt x="3141031" y="1122892"/>
                      <a:pt x="3145969" y="1123581"/>
                    </a:cubicBezTo>
                    <a:lnTo>
                      <a:pt x="3213700" y="1133088"/>
                    </a:lnTo>
                    <a:cubicBezTo>
                      <a:pt x="3222525" y="1134334"/>
                      <a:pt x="3228955" y="1143448"/>
                      <a:pt x="3228660" y="1154283"/>
                    </a:cubicBezTo>
                    <a:lnTo>
                      <a:pt x="3227577" y="1193690"/>
                    </a:lnTo>
                    <a:cubicBezTo>
                      <a:pt x="3227413" y="1199738"/>
                      <a:pt x="3230284" y="1203984"/>
                      <a:pt x="3233204" y="1205508"/>
                    </a:cubicBezTo>
                    <a:cubicBezTo>
                      <a:pt x="3234680" y="1206295"/>
                      <a:pt x="3236993" y="1206787"/>
                      <a:pt x="3239585" y="1204885"/>
                    </a:cubicBezTo>
                    <a:lnTo>
                      <a:pt x="3301115" y="1159561"/>
                    </a:lnTo>
                    <a:cubicBezTo>
                      <a:pt x="3306414" y="1155660"/>
                      <a:pt x="3313041" y="1155594"/>
                      <a:pt x="3318389" y="1159332"/>
                    </a:cubicBezTo>
                    <a:lnTo>
                      <a:pt x="3377836" y="1200984"/>
                    </a:lnTo>
                    <a:cubicBezTo>
                      <a:pt x="3385152" y="1206098"/>
                      <a:pt x="3388219" y="1217179"/>
                      <a:pt x="3385004" y="1226752"/>
                    </a:cubicBezTo>
                    <a:lnTo>
                      <a:pt x="3373079" y="1262225"/>
                    </a:lnTo>
                    <a:cubicBezTo>
                      <a:pt x="3371242" y="1267700"/>
                      <a:pt x="3372603" y="1274306"/>
                      <a:pt x="3376245" y="1277584"/>
                    </a:cubicBezTo>
                    <a:lnTo>
                      <a:pt x="3422569" y="1319319"/>
                    </a:lnTo>
                    <a:cubicBezTo>
                      <a:pt x="3425276" y="1321777"/>
                      <a:pt x="3428523" y="1321777"/>
                      <a:pt x="3431230" y="1319319"/>
                    </a:cubicBezTo>
                    <a:lnTo>
                      <a:pt x="3489365" y="1266880"/>
                    </a:lnTo>
                    <a:cubicBezTo>
                      <a:pt x="3489940" y="1266356"/>
                      <a:pt x="3490497" y="1265716"/>
                      <a:pt x="3490956" y="1265028"/>
                    </a:cubicBezTo>
                    <a:lnTo>
                      <a:pt x="3535214" y="1199640"/>
                    </a:lnTo>
                    <a:cubicBezTo>
                      <a:pt x="3536674" y="1197476"/>
                      <a:pt x="3537527" y="1194673"/>
                      <a:pt x="3537593" y="1191706"/>
                    </a:cubicBezTo>
                    <a:lnTo>
                      <a:pt x="3539315" y="1123449"/>
                    </a:lnTo>
                    <a:cubicBezTo>
                      <a:pt x="3539479" y="1117073"/>
                      <a:pt x="3541972" y="1111254"/>
                      <a:pt x="3546139" y="1107484"/>
                    </a:cubicBezTo>
                    <a:cubicBezTo>
                      <a:pt x="3549338" y="1104599"/>
                      <a:pt x="3553308" y="1103205"/>
                      <a:pt x="3557293" y="1103500"/>
                    </a:cubicBezTo>
                    <a:lnTo>
                      <a:pt x="3636245" y="1109500"/>
                    </a:lnTo>
                    <a:lnTo>
                      <a:pt x="3728877" y="1120499"/>
                    </a:lnTo>
                    <a:cubicBezTo>
                      <a:pt x="3730485" y="1120679"/>
                      <a:pt x="3732092" y="1121171"/>
                      <a:pt x="3733618" y="1121925"/>
                    </a:cubicBezTo>
                    <a:lnTo>
                      <a:pt x="3810076" y="1159643"/>
                    </a:lnTo>
                    <a:cubicBezTo>
                      <a:pt x="3815637" y="1162397"/>
                      <a:pt x="3819606" y="1168626"/>
                      <a:pt x="3820443" y="1175904"/>
                    </a:cubicBezTo>
                    <a:lnTo>
                      <a:pt x="3822822" y="1196935"/>
                    </a:lnTo>
                    <a:cubicBezTo>
                      <a:pt x="3823675" y="1204476"/>
                      <a:pt x="3821116" y="1211934"/>
                      <a:pt x="3816129" y="1216409"/>
                    </a:cubicBezTo>
                    <a:lnTo>
                      <a:pt x="3788669" y="1241079"/>
                    </a:lnTo>
                    <a:cubicBezTo>
                      <a:pt x="3786258" y="1243259"/>
                      <a:pt x="3784748" y="1246948"/>
                      <a:pt x="3784666" y="1250963"/>
                    </a:cubicBezTo>
                    <a:cubicBezTo>
                      <a:pt x="3784585" y="1255078"/>
                      <a:pt x="3785979" y="1258914"/>
                      <a:pt x="3788390" y="1261274"/>
                    </a:cubicBezTo>
                    <a:lnTo>
                      <a:pt x="3813389" y="1285616"/>
                    </a:lnTo>
                    <a:cubicBezTo>
                      <a:pt x="3818688" y="1290763"/>
                      <a:pt x="3820935" y="1299271"/>
                      <a:pt x="3819098" y="1307287"/>
                    </a:cubicBezTo>
                    <a:lnTo>
                      <a:pt x="3814177" y="1328973"/>
                    </a:lnTo>
                    <a:cubicBezTo>
                      <a:pt x="3812750" y="1335268"/>
                      <a:pt x="3808911" y="1340399"/>
                      <a:pt x="3803924" y="1342710"/>
                    </a:cubicBezTo>
                    <a:lnTo>
                      <a:pt x="3687343" y="1396558"/>
                    </a:lnTo>
                    <a:cubicBezTo>
                      <a:pt x="3686014" y="1397165"/>
                      <a:pt x="3684636" y="1397558"/>
                      <a:pt x="3683225" y="1397755"/>
                    </a:cubicBezTo>
                    <a:lnTo>
                      <a:pt x="3597631" y="1409786"/>
                    </a:lnTo>
                    <a:cubicBezTo>
                      <a:pt x="3595219" y="1410098"/>
                      <a:pt x="3592890" y="1409836"/>
                      <a:pt x="3590626" y="1408983"/>
                    </a:cubicBezTo>
                    <a:lnTo>
                      <a:pt x="3536001" y="1388362"/>
                    </a:lnTo>
                    <a:cubicBezTo>
                      <a:pt x="3532540" y="1387083"/>
                      <a:pt x="3528931" y="1389198"/>
                      <a:pt x="3526963" y="1393689"/>
                    </a:cubicBezTo>
                    <a:lnTo>
                      <a:pt x="3514578" y="1421949"/>
                    </a:lnTo>
                    <a:cubicBezTo>
                      <a:pt x="3513676" y="1423982"/>
                      <a:pt x="3512544" y="1425801"/>
                      <a:pt x="3511166" y="1427342"/>
                    </a:cubicBezTo>
                    <a:lnTo>
                      <a:pt x="3452096" y="1493894"/>
                    </a:lnTo>
                    <a:cubicBezTo>
                      <a:pt x="3451473" y="1494599"/>
                      <a:pt x="3450915" y="1495419"/>
                      <a:pt x="3450455" y="1496337"/>
                    </a:cubicBezTo>
                    <a:lnTo>
                      <a:pt x="3434642" y="1527596"/>
                    </a:lnTo>
                    <a:cubicBezTo>
                      <a:pt x="3433297" y="1530268"/>
                      <a:pt x="3431427" y="1532563"/>
                      <a:pt x="3429245" y="1534219"/>
                    </a:cubicBezTo>
                    <a:lnTo>
                      <a:pt x="3360973" y="1586133"/>
                    </a:lnTo>
                    <a:cubicBezTo>
                      <a:pt x="3358545" y="1587985"/>
                      <a:pt x="3355724" y="1589067"/>
                      <a:pt x="3352837" y="1589247"/>
                    </a:cubicBezTo>
                    <a:lnTo>
                      <a:pt x="3266914" y="1594476"/>
                    </a:lnTo>
                    <a:cubicBezTo>
                      <a:pt x="3265815" y="1594542"/>
                      <a:pt x="3264748" y="1594935"/>
                      <a:pt x="3263764" y="1595623"/>
                    </a:cubicBezTo>
                    <a:lnTo>
                      <a:pt x="3221573" y="1624785"/>
                    </a:lnTo>
                    <a:cubicBezTo>
                      <a:pt x="3218998" y="1626572"/>
                      <a:pt x="3217177" y="1630178"/>
                      <a:pt x="3216833" y="1634194"/>
                    </a:cubicBezTo>
                    <a:lnTo>
                      <a:pt x="3214110" y="1665683"/>
                    </a:lnTo>
                    <a:cubicBezTo>
                      <a:pt x="3213257" y="1675404"/>
                      <a:pt x="3207105" y="1682944"/>
                      <a:pt x="3199150" y="1684010"/>
                    </a:cubicBezTo>
                    <a:lnTo>
                      <a:pt x="3138866" y="1692025"/>
                    </a:lnTo>
                    <a:cubicBezTo>
                      <a:pt x="3137668" y="1692189"/>
                      <a:pt x="3136471" y="1692763"/>
                      <a:pt x="3135404" y="1693665"/>
                    </a:cubicBezTo>
                    <a:lnTo>
                      <a:pt x="3061095" y="1757495"/>
                    </a:lnTo>
                    <a:cubicBezTo>
                      <a:pt x="3060554" y="1757954"/>
                      <a:pt x="3060045" y="1758495"/>
                      <a:pt x="3059602" y="1759118"/>
                    </a:cubicBezTo>
                    <a:lnTo>
                      <a:pt x="2992937" y="1849684"/>
                    </a:lnTo>
                    <a:cubicBezTo>
                      <a:pt x="2992314" y="1850520"/>
                      <a:pt x="2991789" y="1851504"/>
                      <a:pt x="2991379" y="1852569"/>
                    </a:cubicBezTo>
                    <a:lnTo>
                      <a:pt x="2968217" y="1911466"/>
                    </a:lnTo>
                    <a:cubicBezTo>
                      <a:pt x="2967544" y="1913138"/>
                      <a:pt x="2967200" y="1915023"/>
                      <a:pt x="2967151" y="1916892"/>
                    </a:cubicBezTo>
                    <a:lnTo>
                      <a:pt x="2965297" y="1994705"/>
                    </a:lnTo>
                    <a:cubicBezTo>
                      <a:pt x="2965149" y="2000885"/>
                      <a:pt x="2968512" y="2006426"/>
                      <a:pt x="2972794" y="2007081"/>
                    </a:cubicBezTo>
                    <a:lnTo>
                      <a:pt x="3046430" y="2018277"/>
                    </a:lnTo>
                    <a:cubicBezTo>
                      <a:pt x="3052188" y="2019146"/>
                      <a:pt x="3057109" y="2023473"/>
                      <a:pt x="3059586" y="2029866"/>
                    </a:cubicBezTo>
                    <a:lnTo>
                      <a:pt x="3086160" y="2098254"/>
                    </a:lnTo>
                    <a:lnTo>
                      <a:pt x="3111799" y="2152332"/>
                    </a:lnTo>
                    <a:cubicBezTo>
                      <a:pt x="3113571" y="2156052"/>
                      <a:pt x="3116540" y="2158069"/>
                      <a:pt x="3119689" y="2157561"/>
                    </a:cubicBezTo>
                    <a:lnTo>
                      <a:pt x="3198657" y="2142775"/>
                    </a:lnTo>
                    <a:cubicBezTo>
                      <a:pt x="3200937" y="2142349"/>
                      <a:pt x="3203234" y="2142480"/>
                      <a:pt x="3205465" y="2143168"/>
                    </a:cubicBezTo>
                    <a:lnTo>
                      <a:pt x="3319537" y="2178559"/>
                    </a:lnTo>
                    <a:cubicBezTo>
                      <a:pt x="3320226" y="2178772"/>
                      <a:pt x="3320899" y="2179034"/>
                      <a:pt x="3321554" y="2179362"/>
                    </a:cubicBezTo>
                    <a:lnTo>
                      <a:pt x="3383791" y="2209114"/>
                    </a:lnTo>
                    <a:cubicBezTo>
                      <a:pt x="3385004" y="2209687"/>
                      <a:pt x="3386202" y="2210458"/>
                      <a:pt x="3387301" y="2211409"/>
                    </a:cubicBezTo>
                    <a:lnTo>
                      <a:pt x="3430115" y="2247881"/>
                    </a:lnTo>
                    <a:cubicBezTo>
                      <a:pt x="3430919" y="2248570"/>
                      <a:pt x="3431788" y="2249061"/>
                      <a:pt x="3432674" y="2249323"/>
                    </a:cubicBezTo>
                    <a:lnTo>
                      <a:pt x="3509936" y="2272158"/>
                    </a:lnTo>
                    <a:cubicBezTo>
                      <a:pt x="3510789" y="2272404"/>
                      <a:pt x="3511625" y="2272748"/>
                      <a:pt x="3512446" y="2273158"/>
                    </a:cubicBezTo>
                    <a:lnTo>
                      <a:pt x="3576207" y="2305253"/>
                    </a:lnTo>
                    <a:cubicBezTo>
                      <a:pt x="3576978" y="2305647"/>
                      <a:pt x="3577766" y="2305860"/>
                      <a:pt x="3578569" y="2305893"/>
                    </a:cubicBezTo>
                    <a:lnTo>
                      <a:pt x="3681782" y="2311351"/>
                    </a:lnTo>
                    <a:lnTo>
                      <a:pt x="3737817" y="2318137"/>
                    </a:lnTo>
                    <a:cubicBezTo>
                      <a:pt x="3741869" y="2318629"/>
                      <a:pt x="3745626" y="2320859"/>
                      <a:pt x="3748397" y="2324416"/>
                    </a:cubicBezTo>
                    <a:cubicBezTo>
                      <a:pt x="3752039" y="2329104"/>
                      <a:pt x="3753663" y="2335480"/>
                      <a:pt x="3752827" y="2341906"/>
                    </a:cubicBezTo>
                    <a:lnTo>
                      <a:pt x="3746347" y="2392213"/>
                    </a:lnTo>
                    <a:cubicBezTo>
                      <a:pt x="3746101" y="2394115"/>
                      <a:pt x="3746183" y="2396098"/>
                      <a:pt x="3746593" y="2397951"/>
                    </a:cubicBezTo>
                    <a:lnTo>
                      <a:pt x="3763620" y="2474354"/>
                    </a:lnTo>
                    <a:cubicBezTo>
                      <a:pt x="3763899" y="2475633"/>
                      <a:pt x="3764342" y="2476846"/>
                      <a:pt x="3764900" y="2477927"/>
                    </a:cubicBezTo>
                    <a:lnTo>
                      <a:pt x="3810568" y="2565248"/>
                    </a:lnTo>
                    <a:cubicBezTo>
                      <a:pt x="3811257" y="2566576"/>
                      <a:pt x="3812143" y="2567691"/>
                      <a:pt x="3813127" y="2568510"/>
                    </a:cubicBezTo>
                    <a:lnTo>
                      <a:pt x="3899509" y="2640291"/>
                    </a:lnTo>
                    <a:cubicBezTo>
                      <a:pt x="3901691" y="2642094"/>
                      <a:pt x="3904152" y="2642389"/>
                      <a:pt x="3906448" y="2641111"/>
                    </a:cubicBezTo>
                    <a:lnTo>
                      <a:pt x="3944390" y="2620244"/>
                    </a:lnTo>
                    <a:cubicBezTo>
                      <a:pt x="3946211" y="2619244"/>
                      <a:pt x="3947736" y="2617359"/>
                      <a:pt x="3948721" y="2614933"/>
                    </a:cubicBezTo>
                    <a:lnTo>
                      <a:pt x="3978641" y="2540906"/>
                    </a:lnTo>
                    <a:cubicBezTo>
                      <a:pt x="3979872" y="2537874"/>
                      <a:pt x="3980101" y="2534267"/>
                      <a:pt x="3979281" y="2531005"/>
                    </a:cubicBezTo>
                    <a:lnTo>
                      <a:pt x="3949984" y="2412622"/>
                    </a:lnTo>
                    <a:cubicBezTo>
                      <a:pt x="3949377" y="2410130"/>
                      <a:pt x="3948179" y="2407966"/>
                      <a:pt x="3946621" y="2406491"/>
                    </a:cubicBezTo>
                    <a:lnTo>
                      <a:pt x="3924738" y="2385853"/>
                    </a:lnTo>
                    <a:cubicBezTo>
                      <a:pt x="3919391" y="2380821"/>
                      <a:pt x="3917078" y="2372674"/>
                      <a:pt x="3918685" y="2364576"/>
                    </a:cubicBezTo>
                    <a:cubicBezTo>
                      <a:pt x="3920096" y="2357511"/>
                      <a:pt x="3924345" y="2351987"/>
                      <a:pt x="3930053" y="2349824"/>
                    </a:cubicBezTo>
                    <a:lnTo>
                      <a:pt x="4007151" y="2320645"/>
                    </a:lnTo>
                    <a:cubicBezTo>
                      <a:pt x="4007807" y="2320400"/>
                      <a:pt x="4008463" y="2320006"/>
                      <a:pt x="4009103" y="2319514"/>
                    </a:cubicBezTo>
                    <a:lnTo>
                      <a:pt x="4077097" y="2264798"/>
                    </a:lnTo>
                    <a:cubicBezTo>
                      <a:pt x="4077884" y="2264158"/>
                      <a:pt x="4078606" y="2263355"/>
                      <a:pt x="4079229" y="2262388"/>
                    </a:cubicBezTo>
                    <a:lnTo>
                      <a:pt x="4111020" y="2212818"/>
                    </a:lnTo>
                    <a:cubicBezTo>
                      <a:pt x="4112808" y="2210015"/>
                      <a:pt x="4113579" y="2206327"/>
                      <a:pt x="4113136" y="2202655"/>
                    </a:cubicBezTo>
                    <a:lnTo>
                      <a:pt x="4107673" y="2158380"/>
                    </a:lnTo>
                    <a:cubicBezTo>
                      <a:pt x="4107411" y="2156184"/>
                      <a:pt x="4106706" y="2154135"/>
                      <a:pt x="4105656" y="2152430"/>
                    </a:cubicBezTo>
                    <a:lnTo>
                      <a:pt x="4065450" y="2088075"/>
                    </a:lnTo>
                    <a:cubicBezTo>
                      <a:pt x="4064827" y="2087091"/>
                      <a:pt x="4064105" y="2086239"/>
                      <a:pt x="4063252" y="2085550"/>
                    </a:cubicBezTo>
                    <a:lnTo>
                      <a:pt x="4003329" y="2036948"/>
                    </a:lnTo>
                    <a:cubicBezTo>
                      <a:pt x="3999195" y="2033587"/>
                      <a:pt x="3996505" y="2028194"/>
                      <a:pt x="3995931" y="2022146"/>
                    </a:cubicBezTo>
                    <a:cubicBezTo>
                      <a:pt x="3995324" y="2015671"/>
                      <a:pt x="3997161" y="2009409"/>
                      <a:pt x="4000967" y="2004917"/>
                    </a:cubicBezTo>
                    <a:lnTo>
                      <a:pt x="4055280" y="1940890"/>
                    </a:lnTo>
                    <a:cubicBezTo>
                      <a:pt x="4058396" y="1937218"/>
                      <a:pt x="4059266" y="1931137"/>
                      <a:pt x="4057429" y="1926088"/>
                    </a:cubicBezTo>
                    <a:lnTo>
                      <a:pt x="4034496" y="1863306"/>
                    </a:lnTo>
                    <a:cubicBezTo>
                      <a:pt x="4033971" y="1861897"/>
                      <a:pt x="4033594" y="1860405"/>
                      <a:pt x="4033332" y="1858848"/>
                    </a:cubicBezTo>
                    <a:lnTo>
                      <a:pt x="4015222" y="1746250"/>
                    </a:lnTo>
                    <a:cubicBezTo>
                      <a:pt x="4013614" y="1736218"/>
                      <a:pt x="4018109" y="1726400"/>
                      <a:pt x="4025933" y="1722892"/>
                    </a:cubicBezTo>
                    <a:lnTo>
                      <a:pt x="4056116" y="1709368"/>
                    </a:lnTo>
                    <a:cubicBezTo>
                      <a:pt x="4058856" y="1708122"/>
                      <a:pt x="4061874" y="1707778"/>
                      <a:pt x="4064810" y="1708368"/>
                    </a:cubicBezTo>
                    <a:lnTo>
                      <a:pt x="4171599" y="1730022"/>
                    </a:lnTo>
                    <a:lnTo>
                      <a:pt x="4235755" y="1738120"/>
                    </a:lnTo>
                    <a:cubicBezTo>
                      <a:pt x="4236673" y="1738218"/>
                      <a:pt x="4237624" y="1738120"/>
                      <a:pt x="4238543" y="1737743"/>
                    </a:cubicBezTo>
                    <a:lnTo>
                      <a:pt x="4284851" y="1719367"/>
                    </a:lnTo>
                    <a:cubicBezTo>
                      <a:pt x="4288624" y="1717859"/>
                      <a:pt x="4292758" y="1718023"/>
                      <a:pt x="4296465" y="1719826"/>
                    </a:cubicBezTo>
                    <a:lnTo>
                      <a:pt x="4350532" y="1746201"/>
                    </a:lnTo>
                    <a:lnTo>
                      <a:pt x="4427596" y="1791755"/>
                    </a:lnTo>
                    <a:cubicBezTo>
                      <a:pt x="4430172" y="1793279"/>
                      <a:pt x="4432403" y="1795607"/>
                      <a:pt x="4434027" y="1798459"/>
                    </a:cubicBezTo>
                    <a:lnTo>
                      <a:pt x="4446855" y="1820900"/>
                    </a:lnTo>
                    <a:cubicBezTo>
                      <a:pt x="4448397" y="1823621"/>
                      <a:pt x="4450644" y="1825227"/>
                      <a:pt x="4452990" y="1825359"/>
                    </a:cubicBezTo>
                    <a:lnTo>
                      <a:pt x="4549100" y="1830030"/>
                    </a:lnTo>
                    <a:cubicBezTo>
                      <a:pt x="4558417" y="1830473"/>
                      <a:pt x="4565700" y="1840095"/>
                      <a:pt x="4565323" y="1851488"/>
                    </a:cubicBezTo>
                    <a:lnTo>
                      <a:pt x="4563634" y="1902532"/>
                    </a:lnTo>
                    <a:cubicBezTo>
                      <a:pt x="4563601" y="1903828"/>
                      <a:pt x="4563699" y="1905106"/>
                      <a:pt x="4563945" y="1906319"/>
                    </a:cubicBezTo>
                    <a:lnTo>
                      <a:pt x="4582137" y="1997344"/>
                    </a:lnTo>
                    <a:cubicBezTo>
                      <a:pt x="4583023" y="2001819"/>
                      <a:pt x="4585664" y="2005196"/>
                      <a:pt x="4588830" y="2005967"/>
                    </a:cubicBezTo>
                    <a:lnTo>
                      <a:pt x="4635351" y="2017293"/>
                    </a:lnTo>
                    <a:cubicBezTo>
                      <a:pt x="4638123" y="2017982"/>
                      <a:pt x="4640715" y="2019474"/>
                      <a:pt x="4642847" y="2021637"/>
                    </a:cubicBezTo>
                    <a:lnTo>
                      <a:pt x="4683004" y="2062355"/>
                    </a:lnTo>
                    <a:cubicBezTo>
                      <a:pt x="4685202" y="2064568"/>
                      <a:pt x="4687859" y="2065158"/>
                      <a:pt x="4690352" y="2063896"/>
                    </a:cubicBezTo>
                    <a:lnTo>
                      <a:pt x="4772552" y="2022637"/>
                    </a:lnTo>
                    <a:cubicBezTo>
                      <a:pt x="4773832" y="2021998"/>
                      <a:pt x="4774996" y="2020900"/>
                      <a:pt x="4775931" y="2019490"/>
                    </a:cubicBezTo>
                    <a:lnTo>
                      <a:pt x="4832525" y="1933415"/>
                    </a:lnTo>
                    <a:cubicBezTo>
                      <a:pt x="4833410" y="1932071"/>
                      <a:pt x="4834460" y="1930825"/>
                      <a:pt x="4835657" y="1929743"/>
                    </a:cubicBezTo>
                    <a:lnTo>
                      <a:pt x="4868514" y="1900287"/>
                    </a:lnTo>
                    <a:cubicBezTo>
                      <a:pt x="4871943" y="1897238"/>
                      <a:pt x="4876093" y="1895877"/>
                      <a:pt x="4880440" y="1896402"/>
                    </a:cubicBezTo>
                    <a:cubicBezTo>
                      <a:pt x="4884984" y="1897008"/>
                      <a:pt x="4889035" y="1899713"/>
                      <a:pt x="4891841" y="1904041"/>
                    </a:cubicBezTo>
                    <a:lnTo>
                      <a:pt x="4932292" y="1966150"/>
                    </a:lnTo>
                    <a:lnTo>
                      <a:pt x="5015148" y="2071240"/>
                    </a:lnTo>
                    <a:lnTo>
                      <a:pt x="5079860" y="2161413"/>
                    </a:lnTo>
                    <a:cubicBezTo>
                      <a:pt x="5084716" y="2168183"/>
                      <a:pt x="5085438" y="2177903"/>
                      <a:pt x="5081649" y="2185640"/>
                    </a:cubicBezTo>
                    <a:lnTo>
                      <a:pt x="5069559" y="2210392"/>
                    </a:lnTo>
                    <a:cubicBezTo>
                      <a:pt x="5066393" y="2216884"/>
                      <a:pt x="5068313" y="2225686"/>
                      <a:pt x="5073529" y="2228522"/>
                    </a:cubicBezTo>
                    <a:lnTo>
                      <a:pt x="5143737" y="2266634"/>
                    </a:lnTo>
                    <a:cubicBezTo>
                      <a:pt x="5144639" y="2267125"/>
                      <a:pt x="5145509" y="2267716"/>
                      <a:pt x="5146345" y="2268388"/>
                    </a:cubicBezTo>
                    <a:lnTo>
                      <a:pt x="5200658" y="2313335"/>
                    </a:lnTo>
                    <a:cubicBezTo>
                      <a:pt x="5201577" y="2314105"/>
                      <a:pt x="5202561" y="2314597"/>
                      <a:pt x="5203578" y="2314794"/>
                    </a:cubicBezTo>
                    <a:lnTo>
                      <a:pt x="5300164" y="2334841"/>
                    </a:lnTo>
                    <a:cubicBezTo>
                      <a:pt x="5301935" y="2335202"/>
                      <a:pt x="5303641" y="2335906"/>
                      <a:pt x="5305216" y="2336923"/>
                    </a:cubicBezTo>
                    <a:lnTo>
                      <a:pt x="5340894" y="2359839"/>
                    </a:lnTo>
                    <a:cubicBezTo>
                      <a:pt x="5344224" y="2362003"/>
                      <a:pt x="5346915" y="2365494"/>
                      <a:pt x="5348440" y="2369707"/>
                    </a:cubicBezTo>
                    <a:lnTo>
                      <a:pt x="5369043" y="2426669"/>
                    </a:lnTo>
                    <a:cubicBezTo>
                      <a:pt x="5370290" y="2430112"/>
                      <a:pt x="5372603" y="2432538"/>
                      <a:pt x="5375227" y="2433112"/>
                    </a:cubicBezTo>
                    <a:lnTo>
                      <a:pt x="5415515" y="2442029"/>
                    </a:lnTo>
                    <a:cubicBezTo>
                      <a:pt x="5418894" y="2442783"/>
                      <a:pt x="5421978" y="2444734"/>
                      <a:pt x="5424422" y="2447701"/>
                    </a:cubicBezTo>
                    <a:lnTo>
                      <a:pt x="5443287" y="2470649"/>
                    </a:lnTo>
                    <a:cubicBezTo>
                      <a:pt x="5446206" y="2474207"/>
                      <a:pt x="5447946" y="2478960"/>
                      <a:pt x="5448208" y="2484026"/>
                    </a:cubicBezTo>
                    <a:lnTo>
                      <a:pt x="5451964" y="2560577"/>
                    </a:lnTo>
                    <a:cubicBezTo>
                      <a:pt x="5452358" y="2568527"/>
                      <a:pt x="5448946" y="2576100"/>
                      <a:pt x="5443270" y="2579903"/>
                    </a:cubicBezTo>
                    <a:lnTo>
                      <a:pt x="5404656" y="2605737"/>
                    </a:lnTo>
                    <a:lnTo>
                      <a:pt x="5360037" y="2634243"/>
                    </a:lnTo>
                    <a:cubicBezTo>
                      <a:pt x="5358758" y="2635062"/>
                      <a:pt x="5357380" y="2635685"/>
                      <a:pt x="5355937" y="2636095"/>
                    </a:cubicBezTo>
                    <a:lnTo>
                      <a:pt x="5254053" y="2664387"/>
                    </a:lnTo>
                    <a:cubicBezTo>
                      <a:pt x="5253151" y="2664633"/>
                      <a:pt x="5252281" y="2665109"/>
                      <a:pt x="5251461" y="2665797"/>
                    </a:cubicBezTo>
                    <a:lnTo>
                      <a:pt x="5175577" y="2729120"/>
                    </a:lnTo>
                    <a:cubicBezTo>
                      <a:pt x="5173280" y="2731038"/>
                      <a:pt x="5170590" y="2732251"/>
                      <a:pt x="5167785" y="2732611"/>
                    </a:cubicBezTo>
                    <a:lnTo>
                      <a:pt x="5064129" y="2746036"/>
                    </a:lnTo>
                    <a:cubicBezTo>
                      <a:pt x="5062932" y="2746201"/>
                      <a:pt x="5061702" y="2746184"/>
                      <a:pt x="5060472" y="2746036"/>
                    </a:cubicBezTo>
                    <a:lnTo>
                      <a:pt x="4926846" y="2728120"/>
                    </a:lnTo>
                    <a:lnTo>
                      <a:pt x="4830703" y="2728071"/>
                    </a:lnTo>
                    <a:lnTo>
                      <a:pt x="4768320" y="2733283"/>
                    </a:lnTo>
                    <a:cubicBezTo>
                      <a:pt x="4766663" y="2733431"/>
                      <a:pt x="4765023" y="2734349"/>
                      <a:pt x="4763677" y="2735873"/>
                    </a:cubicBezTo>
                    <a:lnTo>
                      <a:pt x="4715926" y="2790197"/>
                    </a:lnTo>
                    <a:cubicBezTo>
                      <a:pt x="4714318" y="2792033"/>
                      <a:pt x="4712416" y="2793459"/>
                      <a:pt x="4710300" y="2794426"/>
                    </a:cubicBezTo>
                    <a:lnTo>
                      <a:pt x="4634678" y="2828603"/>
                    </a:lnTo>
                    <a:cubicBezTo>
                      <a:pt x="4633661" y="2829062"/>
                      <a:pt x="4632660" y="2829833"/>
                      <a:pt x="4631824" y="2830833"/>
                    </a:cubicBezTo>
                    <a:lnTo>
                      <a:pt x="4541259" y="2938201"/>
                    </a:lnTo>
                    <a:lnTo>
                      <a:pt x="4478481" y="3002638"/>
                    </a:lnTo>
                    <a:lnTo>
                      <a:pt x="4513716" y="2994262"/>
                    </a:lnTo>
                    <a:cubicBezTo>
                      <a:pt x="4514980" y="2993951"/>
                      <a:pt x="4516210" y="2993213"/>
                      <a:pt x="4517260" y="2992098"/>
                    </a:cubicBezTo>
                    <a:lnTo>
                      <a:pt x="4616618" y="2887320"/>
                    </a:lnTo>
                    <a:cubicBezTo>
                      <a:pt x="4617963" y="2885910"/>
                      <a:pt x="4619472" y="2884763"/>
                      <a:pt x="4621112" y="2883927"/>
                    </a:cubicBezTo>
                    <a:lnTo>
                      <a:pt x="4750686" y="2817326"/>
                    </a:lnTo>
                    <a:cubicBezTo>
                      <a:pt x="4752408" y="2816440"/>
                      <a:pt x="4754229" y="2815900"/>
                      <a:pt x="4756099" y="2815752"/>
                    </a:cubicBezTo>
                    <a:lnTo>
                      <a:pt x="4846796" y="2807867"/>
                    </a:lnTo>
                    <a:cubicBezTo>
                      <a:pt x="4850257" y="2807589"/>
                      <a:pt x="4853784" y="2808556"/>
                      <a:pt x="4856802" y="2810769"/>
                    </a:cubicBezTo>
                    <a:lnTo>
                      <a:pt x="4891562" y="2836341"/>
                    </a:lnTo>
                    <a:cubicBezTo>
                      <a:pt x="4896302" y="2839832"/>
                      <a:pt x="4899255" y="2845717"/>
                      <a:pt x="4899649" y="2852487"/>
                    </a:cubicBezTo>
                    <a:cubicBezTo>
                      <a:pt x="4900075" y="2859470"/>
                      <a:pt x="4897615" y="2866158"/>
                      <a:pt x="4893104" y="2870371"/>
                    </a:cubicBezTo>
                    <a:lnTo>
                      <a:pt x="4856589" y="2904548"/>
                    </a:lnTo>
                    <a:cubicBezTo>
                      <a:pt x="4853357" y="2907564"/>
                      <a:pt x="4851946" y="2913252"/>
                      <a:pt x="4853160" y="2918399"/>
                    </a:cubicBezTo>
                    <a:lnTo>
                      <a:pt x="4871007" y="2994459"/>
                    </a:lnTo>
                    <a:cubicBezTo>
                      <a:pt x="4871106" y="2994868"/>
                      <a:pt x="4871237" y="2995311"/>
                      <a:pt x="4871368" y="2995737"/>
                    </a:cubicBezTo>
                    <a:lnTo>
                      <a:pt x="4889675" y="3051405"/>
                    </a:lnTo>
                    <a:cubicBezTo>
                      <a:pt x="4890659" y="3054388"/>
                      <a:pt x="4892464" y="3056699"/>
                      <a:pt x="4894629" y="3057765"/>
                    </a:cubicBezTo>
                    <a:lnTo>
                      <a:pt x="4969611" y="3094516"/>
                    </a:lnTo>
                    <a:cubicBezTo>
                      <a:pt x="4970644" y="3095024"/>
                      <a:pt x="4971710" y="3095237"/>
                      <a:pt x="4972777" y="3095106"/>
                    </a:cubicBezTo>
                    <a:lnTo>
                      <a:pt x="5070543" y="3084763"/>
                    </a:lnTo>
                    <a:cubicBezTo>
                      <a:pt x="5072528" y="3084549"/>
                      <a:pt x="5074414" y="3083271"/>
                      <a:pt x="5075858" y="3081173"/>
                    </a:cubicBezTo>
                    <a:lnTo>
                      <a:pt x="5143720" y="2982378"/>
                    </a:lnTo>
                    <a:lnTo>
                      <a:pt x="5148625" y="3046520"/>
                    </a:lnTo>
                    <a:cubicBezTo>
                      <a:pt x="5148921" y="3050421"/>
                      <a:pt x="5150561" y="3053896"/>
                      <a:pt x="5153005" y="3055814"/>
                    </a:cubicBezTo>
                    <a:lnTo>
                      <a:pt x="5167621" y="3067321"/>
                    </a:lnTo>
                    <a:cubicBezTo>
                      <a:pt x="5172690" y="3071305"/>
                      <a:pt x="5175577" y="3078124"/>
                      <a:pt x="5175314" y="3085549"/>
                    </a:cubicBezTo>
                    <a:cubicBezTo>
                      <a:pt x="5175068" y="3092778"/>
                      <a:pt x="5171837" y="3099171"/>
                      <a:pt x="5166686" y="3102663"/>
                    </a:cubicBezTo>
                    <a:lnTo>
                      <a:pt x="5109519" y="3141545"/>
                    </a:lnTo>
                    <a:cubicBezTo>
                      <a:pt x="5108436" y="3142282"/>
                      <a:pt x="5107272" y="3142872"/>
                      <a:pt x="5106058" y="3143315"/>
                    </a:cubicBezTo>
                    <a:lnTo>
                      <a:pt x="4967839" y="3192950"/>
                    </a:lnTo>
                    <a:lnTo>
                      <a:pt x="4904636" y="3224489"/>
                    </a:lnTo>
                    <a:cubicBezTo>
                      <a:pt x="4904127" y="3224735"/>
                      <a:pt x="4903618" y="3225079"/>
                      <a:pt x="4903143" y="3225489"/>
                    </a:cubicBezTo>
                    <a:lnTo>
                      <a:pt x="4836707" y="3281533"/>
                    </a:lnTo>
                    <a:cubicBezTo>
                      <a:pt x="4833427" y="3284303"/>
                      <a:pt x="4829375" y="3285516"/>
                      <a:pt x="4825421" y="3285107"/>
                    </a:cubicBezTo>
                    <a:lnTo>
                      <a:pt x="4792548" y="3281304"/>
                    </a:lnTo>
                    <a:cubicBezTo>
                      <a:pt x="4784035" y="3280304"/>
                      <a:pt x="4777604" y="3272026"/>
                      <a:pt x="4777260" y="3261584"/>
                    </a:cubicBezTo>
                    <a:lnTo>
                      <a:pt x="4775784" y="3216768"/>
                    </a:lnTo>
                    <a:cubicBezTo>
                      <a:pt x="4775521" y="3208719"/>
                      <a:pt x="4779130" y="3201179"/>
                      <a:pt x="4784970" y="3197556"/>
                    </a:cubicBezTo>
                    <a:lnTo>
                      <a:pt x="4835133" y="3166412"/>
                    </a:lnTo>
                    <a:cubicBezTo>
                      <a:pt x="4840218" y="3163248"/>
                      <a:pt x="4841202" y="3156035"/>
                      <a:pt x="4839545" y="3150528"/>
                    </a:cubicBezTo>
                    <a:cubicBezTo>
                      <a:pt x="4839036" y="3148823"/>
                      <a:pt x="4836986" y="3143315"/>
                      <a:pt x="4831983" y="3143315"/>
                    </a:cubicBezTo>
                    <a:lnTo>
                      <a:pt x="4831786" y="3143315"/>
                    </a:lnTo>
                    <a:lnTo>
                      <a:pt x="4789579" y="3144479"/>
                    </a:lnTo>
                    <a:lnTo>
                      <a:pt x="4723751" y="3153495"/>
                    </a:lnTo>
                    <a:cubicBezTo>
                      <a:pt x="4718879" y="3154200"/>
                      <a:pt x="4713991" y="3152249"/>
                      <a:pt x="4710382" y="3148233"/>
                    </a:cubicBezTo>
                    <a:lnTo>
                      <a:pt x="4677558" y="3111629"/>
                    </a:lnTo>
                    <a:cubicBezTo>
                      <a:pt x="4674080" y="3107744"/>
                      <a:pt x="4672079" y="3102204"/>
                      <a:pt x="4672079" y="3096385"/>
                    </a:cubicBezTo>
                    <a:lnTo>
                      <a:pt x="4672079" y="2999802"/>
                    </a:lnTo>
                    <a:cubicBezTo>
                      <a:pt x="4672079" y="2995459"/>
                      <a:pt x="4670405" y="2991410"/>
                      <a:pt x="4667699" y="2989246"/>
                    </a:cubicBezTo>
                    <a:lnTo>
                      <a:pt x="4648441" y="2973936"/>
                    </a:lnTo>
                    <a:cubicBezTo>
                      <a:pt x="4646653" y="2972526"/>
                      <a:pt x="4644635" y="2972083"/>
                      <a:pt x="4642700" y="2972756"/>
                    </a:cubicBezTo>
                    <a:lnTo>
                      <a:pt x="4612468" y="2982984"/>
                    </a:lnTo>
                    <a:cubicBezTo>
                      <a:pt x="4607218" y="2984754"/>
                      <a:pt x="4601542" y="2983361"/>
                      <a:pt x="4597310" y="2979230"/>
                    </a:cubicBezTo>
                    <a:lnTo>
                      <a:pt x="4588010" y="2970182"/>
                    </a:lnTo>
                    <a:cubicBezTo>
                      <a:pt x="4586500" y="2968723"/>
                      <a:pt x="4584630" y="2967985"/>
                      <a:pt x="4583039" y="2968133"/>
                    </a:cubicBezTo>
                    <a:cubicBezTo>
                      <a:pt x="4581153" y="2968264"/>
                      <a:pt x="4579332" y="2969379"/>
                      <a:pt x="4577872" y="2971264"/>
                    </a:cubicBezTo>
                    <a:lnTo>
                      <a:pt x="4539323" y="3021522"/>
                    </a:lnTo>
                    <a:cubicBezTo>
                      <a:pt x="4538388" y="3022735"/>
                      <a:pt x="4537650" y="3024259"/>
                      <a:pt x="4537158" y="3025931"/>
                    </a:cubicBezTo>
                    <a:lnTo>
                      <a:pt x="4520426" y="3084484"/>
                    </a:lnTo>
                    <a:cubicBezTo>
                      <a:pt x="4519868" y="3086435"/>
                      <a:pt x="4519064" y="3088287"/>
                      <a:pt x="4518031" y="3089975"/>
                    </a:cubicBezTo>
                    <a:lnTo>
                      <a:pt x="4498560" y="3121956"/>
                    </a:lnTo>
                    <a:cubicBezTo>
                      <a:pt x="4496640" y="3125120"/>
                      <a:pt x="4493999" y="3127530"/>
                      <a:pt x="4490964" y="3128923"/>
                    </a:cubicBezTo>
                    <a:lnTo>
                      <a:pt x="4467950" y="3139430"/>
                    </a:lnTo>
                    <a:cubicBezTo>
                      <a:pt x="4466933" y="3139889"/>
                      <a:pt x="4465850" y="3140250"/>
                      <a:pt x="4464751" y="3140463"/>
                    </a:cubicBezTo>
                    <a:lnTo>
                      <a:pt x="4447691" y="3143922"/>
                    </a:lnTo>
                    <a:lnTo>
                      <a:pt x="4440621" y="3165477"/>
                    </a:lnTo>
                    <a:lnTo>
                      <a:pt x="4226486" y="3165477"/>
                    </a:lnTo>
                    <a:cubicBezTo>
                      <a:pt x="4225486" y="3165477"/>
                      <a:pt x="4224518" y="3165740"/>
                      <a:pt x="4223566" y="3166264"/>
                    </a:cubicBezTo>
                    <a:lnTo>
                      <a:pt x="4199436" y="3179722"/>
                    </a:lnTo>
                    <a:cubicBezTo>
                      <a:pt x="4199010" y="3179952"/>
                      <a:pt x="4198600" y="3180246"/>
                      <a:pt x="4198206" y="3180591"/>
                    </a:cubicBezTo>
                    <a:lnTo>
                      <a:pt x="4130196" y="3238504"/>
                    </a:lnTo>
                    <a:lnTo>
                      <a:pt x="4123585" y="3245225"/>
                    </a:lnTo>
                    <a:lnTo>
                      <a:pt x="4107263" y="3270796"/>
                    </a:lnTo>
                    <a:cubicBezTo>
                      <a:pt x="4104048" y="3275780"/>
                      <a:pt x="4099193" y="3278648"/>
                      <a:pt x="4093943" y="3278648"/>
                    </a:cubicBezTo>
                    <a:lnTo>
                      <a:pt x="3980495" y="3278648"/>
                    </a:lnTo>
                    <a:cubicBezTo>
                      <a:pt x="3979609" y="3278648"/>
                      <a:pt x="3978707" y="3278878"/>
                      <a:pt x="3977821" y="3279304"/>
                    </a:cubicBezTo>
                    <a:lnTo>
                      <a:pt x="3956611" y="3290057"/>
                    </a:lnTo>
                    <a:lnTo>
                      <a:pt x="3963977" y="3302908"/>
                    </a:lnTo>
                    <a:lnTo>
                      <a:pt x="3968570" y="3328070"/>
                    </a:lnTo>
                    <a:lnTo>
                      <a:pt x="3968635" y="3339856"/>
                    </a:lnTo>
                    <a:lnTo>
                      <a:pt x="3884927" y="3382295"/>
                    </a:lnTo>
                    <a:cubicBezTo>
                      <a:pt x="3883696" y="3382918"/>
                      <a:pt x="3882368" y="3383377"/>
                      <a:pt x="3881006" y="3383639"/>
                    </a:cubicBezTo>
                    <a:lnTo>
                      <a:pt x="3817589" y="3395606"/>
                    </a:lnTo>
                    <a:cubicBezTo>
                      <a:pt x="3816916" y="3395737"/>
                      <a:pt x="3816227" y="3395999"/>
                      <a:pt x="3815571" y="3396393"/>
                    </a:cubicBezTo>
                    <a:lnTo>
                      <a:pt x="3742689" y="3439340"/>
                    </a:lnTo>
                    <a:close/>
                    <a:moveTo>
                      <a:pt x="3726548" y="3430701"/>
                    </a:moveTo>
                    <a:lnTo>
                      <a:pt x="3740343" y="3430701"/>
                    </a:lnTo>
                    <a:lnTo>
                      <a:pt x="3811208" y="3388934"/>
                    </a:lnTo>
                    <a:cubicBezTo>
                      <a:pt x="3812717" y="3388049"/>
                      <a:pt x="3814324" y="3387426"/>
                      <a:pt x="3815997" y="3387115"/>
                    </a:cubicBezTo>
                    <a:lnTo>
                      <a:pt x="3879398" y="3375148"/>
                    </a:lnTo>
                    <a:cubicBezTo>
                      <a:pt x="3879940" y="3375034"/>
                      <a:pt x="3880497" y="3374853"/>
                      <a:pt x="3881022" y="3374591"/>
                    </a:cubicBezTo>
                    <a:lnTo>
                      <a:pt x="3960023" y="3334545"/>
                    </a:lnTo>
                    <a:lnTo>
                      <a:pt x="3960023" y="3328808"/>
                    </a:lnTo>
                    <a:lnTo>
                      <a:pt x="3955643" y="3305203"/>
                    </a:lnTo>
                    <a:lnTo>
                      <a:pt x="3944488" y="3286533"/>
                    </a:lnTo>
                    <a:lnTo>
                      <a:pt x="3973934" y="3271599"/>
                    </a:lnTo>
                    <a:cubicBezTo>
                      <a:pt x="3976050" y="3270534"/>
                      <a:pt x="3978248" y="3270009"/>
                      <a:pt x="3980495" y="3270009"/>
                    </a:cubicBezTo>
                    <a:lnTo>
                      <a:pt x="4093943" y="3270009"/>
                    </a:lnTo>
                    <a:cubicBezTo>
                      <a:pt x="4096207" y="3270009"/>
                      <a:pt x="4098422" y="3268583"/>
                      <a:pt x="4100029" y="3266108"/>
                    </a:cubicBezTo>
                    <a:lnTo>
                      <a:pt x="4116909" y="3239848"/>
                    </a:lnTo>
                    <a:lnTo>
                      <a:pt x="4124356" y="3232177"/>
                    </a:lnTo>
                    <a:lnTo>
                      <a:pt x="4192612" y="3174018"/>
                    </a:lnTo>
                    <a:cubicBezTo>
                      <a:pt x="4193432" y="3173313"/>
                      <a:pt x="4194319" y="3172706"/>
                      <a:pt x="4195237" y="3172182"/>
                    </a:cubicBezTo>
                    <a:lnTo>
                      <a:pt x="4219400" y="3158707"/>
                    </a:lnTo>
                    <a:cubicBezTo>
                      <a:pt x="4221647" y="3157461"/>
                      <a:pt x="4224042" y="3156839"/>
                      <a:pt x="4226503" y="3156839"/>
                    </a:cubicBezTo>
                    <a:lnTo>
                      <a:pt x="4434404" y="3156839"/>
                    </a:lnTo>
                    <a:lnTo>
                      <a:pt x="4441097" y="3136463"/>
                    </a:lnTo>
                    <a:lnTo>
                      <a:pt x="4463078" y="3131988"/>
                    </a:lnTo>
                    <a:cubicBezTo>
                      <a:pt x="4463537" y="3131890"/>
                      <a:pt x="4463964" y="3131759"/>
                      <a:pt x="4464374" y="3131562"/>
                    </a:cubicBezTo>
                    <a:lnTo>
                      <a:pt x="4487389" y="3121055"/>
                    </a:lnTo>
                    <a:cubicBezTo>
                      <a:pt x="4488865" y="3120383"/>
                      <a:pt x="4490194" y="3119137"/>
                      <a:pt x="4491227" y="3117432"/>
                    </a:cubicBezTo>
                    <a:lnTo>
                      <a:pt x="4510698" y="3085435"/>
                    </a:lnTo>
                    <a:cubicBezTo>
                      <a:pt x="4511321" y="3084418"/>
                      <a:pt x="4511814" y="3083271"/>
                      <a:pt x="4512159" y="3082058"/>
                    </a:cubicBezTo>
                    <a:lnTo>
                      <a:pt x="4528890" y="3023505"/>
                    </a:lnTo>
                    <a:cubicBezTo>
                      <a:pt x="4529678" y="3020751"/>
                      <a:pt x="4530892" y="3018309"/>
                      <a:pt x="4532499" y="3016227"/>
                    </a:cubicBezTo>
                    <a:lnTo>
                      <a:pt x="4571048" y="2965985"/>
                    </a:lnTo>
                    <a:cubicBezTo>
                      <a:pt x="4574017" y="2962117"/>
                      <a:pt x="4578053" y="2959822"/>
                      <a:pt x="4582416" y="2959511"/>
                    </a:cubicBezTo>
                    <a:cubicBezTo>
                      <a:pt x="4586566" y="2959166"/>
                      <a:pt x="4590749" y="2960789"/>
                      <a:pt x="4594013" y="2963969"/>
                    </a:cubicBezTo>
                    <a:lnTo>
                      <a:pt x="4603314" y="2973018"/>
                    </a:lnTo>
                    <a:cubicBezTo>
                      <a:pt x="4605250" y="2974886"/>
                      <a:pt x="4607497" y="2975526"/>
                      <a:pt x="4609712" y="2974788"/>
                    </a:cubicBezTo>
                    <a:lnTo>
                      <a:pt x="4639944" y="2964560"/>
                    </a:lnTo>
                    <a:cubicBezTo>
                      <a:pt x="4644652" y="2962953"/>
                      <a:pt x="4649720" y="2963920"/>
                      <a:pt x="4653805" y="2967166"/>
                    </a:cubicBezTo>
                    <a:lnTo>
                      <a:pt x="4673063" y="2982476"/>
                    </a:lnTo>
                    <a:cubicBezTo>
                      <a:pt x="4677836" y="2986295"/>
                      <a:pt x="4680691" y="2992754"/>
                      <a:pt x="4680691" y="2999770"/>
                    </a:cubicBezTo>
                    <a:lnTo>
                      <a:pt x="4680691" y="3096352"/>
                    </a:lnTo>
                    <a:cubicBezTo>
                      <a:pt x="4680691" y="3100007"/>
                      <a:pt x="4681921" y="3103564"/>
                      <a:pt x="4683972" y="3105843"/>
                    </a:cubicBezTo>
                    <a:lnTo>
                      <a:pt x="4716812" y="3142463"/>
                    </a:lnTo>
                    <a:cubicBezTo>
                      <a:pt x="4718469" y="3144331"/>
                      <a:pt x="4720519" y="3145200"/>
                      <a:pt x="4722586" y="3144938"/>
                    </a:cubicBezTo>
                    <a:lnTo>
                      <a:pt x="4789366" y="3135840"/>
                    </a:lnTo>
                    <a:lnTo>
                      <a:pt x="4831556" y="3134676"/>
                    </a:lnTo>
                    <a:cubicBezTo>
                      <a:pt x="4838873" y="3134775"/>
                      <a:pt x="4845270" y="3139578"/>
                      <a:pt x="4847796" y="3148020"/>
                    </a:cubicBezTo>
                    <a:cubicBezTo>
                      <a:pt x="4850323" y="3156380"/>
                      <a:pt x="4848846" y="3167985"/>
                      <a:pt x="4839676" y="3173690"/>
                    </a:cubicBezTo>
                    <a:lnTo>
                      <a:pt x="4789514" y="3204835"/>
                    </a:lnTo>
                    <a:cubicBezTo>
                      <a:pt x="4786298" y="3206835"/>
                      <a:pt x="4784232" y="3211506"/>
                      <a:pt x="4784395" y="3216473"/>
                    </a:cubicBezTo>
                    <a:lnTo>
                      <a:pt x="4785872" y="3261273"/>
                    </a:lnTo>
                    <a:cubicBezTo>
                      <a:pt x="4786069" y="3267223"/>
                      <a:pt x="4789432" y="3272255"/>
                      <a:pt x="4793549" y="3272714"/>
                    </a:cubicBezTo>
                    <a:lnTo>
                      <a:pt x="4826422" y="3276517"/>
                    </a:lnTo>
                    <a:cubicBezTo>
                      <a:pt x="4828063" y="3276714"/>
                      <a:pt x="4829703" y="3276140"/>
                      <a:pt x="4831163" y="3274927"/>
                    </a:cubicBezTo>
                    <a:lnTo>
                      <a:pt x="4897598" y="3218866"/>
                    </a:lnTo>
                    <a:cubicBezTo>
                      <a:pt x="4898599" y="3218014"/>
                      <a:pt x="4899665" y="3217309"/>
                      <a:pt x="4900797" y="3216752"/>
                    </a:cubicBezTo>
                    <a:lnTo>
                      <a:pt x="4963295" y="3185508"/>
                    </a:lnTo>
                    <a:cubicBezTo>
                      <a:pt x="4963836" y="3185246"/>
                      <a:pt x="4964378" y="3185000"/>
                      <a:pt x="4964919" y="3184803"/>
                    </a:cubicBezTo>
                    <a:lnTo>
                      <a:pt x="5103154" y="3135168"/>
                    </a:lnTo>
                    <a:cubicBezTo>
                      <a:pt x="5103679" y="3134988"/>
                      <a:pt x="5104204" y="3134709"/>
                      <a:pt x="5104679" y="3134382"/>
                    </a:cubicBezTo>
                    <a:lnTo>
                      <a:pt x="5161847" y="3095499"/>
                    </a:lnTo>
                    <a:cubicBezTo>
                      <a:pt x="5164734" y="3093532"/>
                      <a:pt x="5166555" y="3089680"/>
                      <a:pt x="5166702" y="3085189"/>
                    </a:cubicBezTo>
                    <a:cubicBezTo>
                      <a:pt x="5166866" y="3080566"/>
                      <a:pt x="5165177" y="3076288"/>
                      <a:pt x="5162290" y="3074009"/>
                    </a:cubicBezTo>
                    <a:lnTo>
                      <a:pt x="5147674" y="3062502"/>
                    </a:lnTo>
                    <a:cubicBezTo>
                      <a:pt x="5143327" y="3059076"/>
                      <a:pt x="5140538" y="3053470"/>
                      <a:pt x="5140046" y="3047110"/>
                    </a:cubicBezTo>
                    <a:lnTo>
                      <a:pt x="5136995" y="3007294"/>
                    </a:lnTo>
                    <a:lnTo>
                      <a:pt x="5082961" y="3085976"/>
                    </a:lnTo>
                    <a:cubicBezTo>
                      <a:pt x="5080074" y="3090188"/>
                      <a:pt x="5075989" y="3092762"/>
                      <a:pt x="5071462" y="3093237"/>
                    </a:cubicBezTo>
                    <a:lnTo>
                      <a:pt x="4973679" y="3103581"/>
                    </a:lnTo>
                    <a:cubicBezTo>
                      <a:pt x="4971005" y="3103876"/>
                      <a:pt x="4968298" y="3103368"/>
                      <a:pt x="4965838" y="3102155"/>
                    </a:cubicBezTo>
                    <a:lnTo>
                      <a:pt x="4890840" y="3065404"/>
                    </a:lnTo>
                    <a:cubicBezTo>
                      <a:pt x="4886591" y="3063322"/>
                      <a:pt x="4883196" y="3059174"/>
                      <a:pt x="4881506" y="3054011"/>
                    </a:cubicBezTo>
                    <a:lnTo>
                      <a:pt x="4863200" y="2998343"/>
                    </a:lnTo>
                    <a:cubicBezTo>
                      <a:pt x="4862986" y="2997704"/>
                      <a:pt x="4862806" y="2997049"/>
                      <a:pt x="4862642" y="2996376"/>
                    </a:cubicBezTo>
                    <a:lnTo>
                      <a:pt x="4844778" y="2920284"/>
                    </a:lnTo>
                    <a:cubicBezTo>
                      <a:pt x="4842875" y="2912170"/>
                      <a:pt x="4845254" y="2903286"/>
                      <a:pt x="4850700" y="2898188"/>
                    </a:cubicBezTo>
                    <a:lnTo>
                      <a:pt x="4887215" y="2864010"/>
                    </a:lnTo>
                    <a:cubicBezTo>
                      <a:pt x="4889872" y="2861519"/>
                      <a:pt x="4891315" y="2857372"/>
                      <a:pt x="4891053" y="2852913"/>
                    </a:cubicBezTo>
                    <a:cubicBezTo>
                      <a:pt x="4890807" y="2848749"/>
                      <a:pt x="4889085" y="2845110"/>
                      <a:pt x="4886460" y="2843176"/>
                    </a:cubicBezTo>
                    <a:lnTo>
                      <a:pt x="4851700" y="2817621"/>
                    </a:lnTo>
                    <a:cubicBezTo>
                      <a:pt x="4850405" y="2816670"/>
                      <a:pt x="4848977" y="2816260"/>
                      <a:pt x="4847534" y="2816359"/>
                    </a:cubicBezTo>
                    <a:lnTo>
                      <a:pt x="4756821" y="2824243"/>
                    </a:lnTo>
                    <a:cubicBezTo>
                      <a:pt x="4756066" y="2824309"/>
                      <a:pt x="4755328" y="2824522"/>
                      <a:pt x="4754607" y="2824899"/>
                    </a:cubicBezTo>
                    <a:lnTo>
                      <a:pt x="4625016" y="2891500"/>
                    </a:lnTo>
                    <a:cubicBezTo>
                      <a:pt x="4624245" y="2891893"/>
                      <a:pt x="4623523" y="2892451"/>
                      <a:pt x="4622851" y="2893156"/>
                    </a:cubicBezTo>
                    <a:lnTo>
                      <a:pt x="4523493" y="2997917"/>
                    </a:lnTo>
                    <a:cubicBezTo>
                      <a:pt x="4521295" y="3000245"/>
                      <a:pt x="4518589" y="3001851"/>
                      <a:pt x="4515669" y="3002540"/>
                    </a:cubicBezTo>
                    <a:lnTo>
                      <a:pt x="4451595" y="3017785"/>
                    </a:lnTo>
                    <a:lnTo>
                      <a:pt x="4535091" y="2932070"/>
                    </a:lnTo>
                    <a:lnTo>
                      <a:pt x="4625197" y="2825210"/>
                    </a:lnTo>
                    <a:cubicBezTo>
                      <a:pt x="4626886" y="2823211"/>
                      <a:pt x="4628871" y="2821686"/>
                      <a:pt x="4631102" y="2820686"/>
                    </a:cubicBezTo>
                    <a:lnTo>
                      <a:pt x="4706707" y="2786509"/>
                    </a:lnTo>
                    <a:cubicBezTo>
                      <a:pt x="4707691" y="2786066"/>
                      <a:pt x="4708594" y="2785361"/>
                      <a:pt x="4709397" y="2784443"/>
                    </a:cubicBezTo>
                    <a:lnTo>
                      <a:pt x="4757165" y="2730120"/>
                    </a:lnTo>
                    <a:cubicBezTo>
                      <a:pt x="4759987" y="2726923"/>
                      <a:pt x="4763661" y="2724973"/>
                      <a:pt x="4767549" y="2724645"/>
                    </a:cubicBezTo>
                    <a:lnTo>
                      <a:pt x="4830654" y="2719399"/>
                    </a:lnTo>
                    <a:lnTo>
                      <a:pt x="4926059" y="2719399"/>
                    </a:lnTo>
                    <a:cubicBezTo>
                      <a:pt x="4926666" y="2719399"/>
                      <a:pt x="4927256" y="2719449"/>
                      <a:pt x="4927863" y="2719514"/>
                    </a:cubicBezTo>
                    <a:lnTo>
                      <a:pt x="5061538" y="2737447"/>
                    </a:lnTo>
                    <a:cubicBezTo>
                      <a:pt x="5062030" y="2737496"/>
                      <a:pt x="5062505" y="2737513"/>
                      <a:pt x="5062981" y="2737447"/>
                    </a:cubicBezTo>
                    <a:lnTo>
                      <a:pt x="5166620" y="2724022"/>
                    </a:lnTo>
                    <a:cubicBezTo>
                      <a:pt x="5167785" y="2723875"/>
                      <a:pt x="5168966" y="2723334"/>
                      <a:pt x="5170000" y="2722465"/>
                    </a:cubicBezTo>
                    <a:lnTo>
                      <a:pt x="5245900" y="2659142"/>
                    </a:lnTo>
                    <a:cubicBezTo>
                      <a:pt x="5247688" y="2657667"/>
                      <a:pt x="5249624" y="2656634"/>
                      <a:pt x="5251690" y="2656060"/>
                    </a:cubicBezTo>
                    <a:lnTo>
                      <a:pt x="5353558" y="2627768"/>
                    </a:lnTo>
                    <a:cubicBezTo>
                      <a:pt x="5354165" y="2627604"/>
                      <a:pt x="5354756" y="2627325"/>
                      <a:pt x="5355329" y="2626965"/>
                    </a:cubicBezTo>
                    <a:lnTo>
                      <a:pt x="5399866" y="2598524"/>
                    </a:lnTo>
                    <a:lnTo>
                      <a:pt x="5438415" y="2572740"/>
                    </a:lnTo>
                    <a:cubicBezTo>
                      <a:pt x="5441581" y="2570608"/>
                      <a:pt x="5443549" y="2565888"/>
                      <a:pt x="5443319" y="2560970"/>
                    </a:cubicBezTo>
                    <a:lnTo>
                      <a:pt x="5439563" y="2484419"/>
                    </a:lnTo>
                    <a:cubicBezTo>
                      <a:pt x="5439399" y="2481222"/>
                      <a:pt x="5438316" y="2478190"/>
                      <a:pt x="5436577" y="2476075"/>
                    </a:cubicBezTo>
                    <a:lnTo>
                      <a:pt x="5417713" y="2453126"/>
                    </a:lnTo>
                    <a:cubicBezTo>
                      <a:pt x="5416516" y="2451668"/>
                      <a:pt x="5415105" y="2450733"/>
                      <a:pt x="5413612" y="2450389"/>
                    </a:cubicBezTo>
                    <a:lnTo>
                      <a:pt x="5373324" y="2441472"/>
                    </a:lnTo>
                    <a:cubicBezTo>
                      <a:pt x="5367813" y="2440259"/>
                      <a:pt x="5363171" y="2435800"/>
                      <a:pt x="5360907" y="2429555"/>
                    </a:cubicBezTo>
                    <a:lnTo>
                      <a:pt x="5340304" y="2372592"/>
                    </a:lnTo>
                    <a:cubicBezTo>
                      <a:pt x="5339418" y="2370133"/>
                      <a:pt x="5337974" y="2368166"/>
                      <a:pt x="5336219" y="2367035"/>
                    </a:cubicBezTo>
                    <a:lnTo>
                      <a:pt x="5300541" y="2344136"/>
                    </a:lnTo>
                    <a:cubicBezTo>
                      <a:pt x="5299852" y="2343693"/>
                      <a:pt x="5299114" y="2343381"/>
                      <a:pt x="5298376" y="2343234"/>
                    </a:cubicBezTo>
                    <a:lnTo>
                      <a:pt x="5201790" y="2323203"/>
                    </a:lnTo>
                    <a:cubicBezTo>
                      <a:pt x="5199379" y="2322711"/>
                      <a:pt x="5197131" y="2321613"/>
                      <a:pt x="5195113" y="2319941"/>
                    </a:cubicBezTo>
                    <a:lnTo>
                      <a:pt x="5140817" y="2275010"/>
                    </a:lnTo>
                    <a:cubicBezTo>
                      <a:pt x="5140424" y="2274699"/>
                      <a:pt x="5140030" y="2274420"/>
                      <a:pt x="5139604" y="2274190"/>
                    </a:cubicBezTo>
                    <a:lnTo>
                      <a:pt x="5069362" y="2236079"/>
                    </a:lnTo>
                    <a:cubicBezTo>
                      <a:pt x="5060094" y="2231046"/>
                      <a:pt x="5056551" y="2217277"/>
                      <a:pt x="5061767" y="2206622"/>
                    </a:cubicBezTo>
                    <a:lnTo>
                      <a:pt x="5073857" y="2181870"/>
                    </a:lnTo>
                    <a:cubicBezTo>
                      <a:pt x="5076203" y="2177051"/>
                      <a:pt x="5075776" y="2170560"/>
                      <a:pt x="5072807" y="2166429"/>
                    </a:cubicBezTo>
                    <a:lnTo>
                      <a:pt x="5008226" y="2076420"/>
                    </a:lnTo>
                    <a:lnTo>
                      <a:pt x="4926075" y="1972314"/>
                    </a:lnTo>
                    <a:cubicBezTo>
                      <a:pt x="4925698" y="1971838"/>
                      <a:pt x="4925337" y="1971347"/>
                      <a:pt x="4925009" y="1970822"/>
                    </a:cubicBezTo>
                    <a:lnTo>
                      <a:pt x="4884590" y="1908745"/>
                    </a:lnTo>
                    <a:cubicBezTo>
                      <a:pt x="4883163" y="1906565"/>
                      <a:pt x="4881276" y="1905204"/>
                      <a:pt x="4879259" y="1904942"/>
                    </a:cubicBezTo>
                    <a:cubicBezTo>
                      <a:pt x="4877536" y="1904762"/>
                      <a:pt x="4875765" y="1905319"/>
                      <a:pt x="4874223" y="1906713"/>
                    </a:cubicBezTo>
                    <a:lnTo>
                      <a:pt x="4841382" y="1936153"/>
                    </a:lnTo>
                    <a:cubicBezTo>
                      <a:pt x="4840759" y="1936726"/>
                      <a:pt x="4840185" y="1937399"/>
                      <a:pt x="4839693" y="1938136"/>
                    </a:cubicBezTo>
                    <a:lnTo>
                      <a:pt x="4783100" y="2024211"/>
                    </a:lnTo>
                    <a:cubicBezTo>
                      <a:pt x="4781344" y="2026883"/>
                      <a:pt x="4779031" y="2029014"/>
                      <a:pt x="4776407" y="2030342"/>
                    </a:cubicBezTo>
                    <a:lnTo>
                      <a:pt x="4694191" y="2071601"/>
                    </a:lnTo>
                    <a:cubicBezTo>
                      <a:pt x="4688319" y="2074551"/>
                      <a:pt x="4681675" y="2073305"/>
                      <a:pt x="4676836" y="2068404"/>
                    </a:cubicBezTo>
                    <a:lnTo>
                      <a:pt x="4636679" y="2027686"/>
                    </a:lnTo>
                    <a:cubicBezTo>
                      <a:pt x="4635663" y="2026653"/>
                      <a:pt x="4634482" y="2025949"/>
                      <a:pt x="4633268" y="2025653"/>
                    </a:cubicBezTo>
                    <a:lnTo>
                      <a:pt x="4586763" y="2014327"/>
                    </a:lnTo>
                    <a:cubicBezTo>
                      <a:pt x="4580250" y="2012753"/>
                      <a:pt x="4575247" y="2006901"/>
                      <a:pt x="4573673" y="1999033"/>
                    </a:cubicBezTo>
                    <a:lnTo>
                      <a:pt x="4555481" y="1908007"/>
                    </a:lnTo>
                    <a:cubicBezTo>
                      <a:pt x="4555103" y="1906172"/>
                      <a:pt x="4554939" y="1904221"/>
                      <a:pt x="4555005" y="1902254"/>
                    </a:cubicBezTo>
                    <a:lnTo>
                      <a:pt x="4556678" y="1851193"/>
                    </a:lnTo>
                    <a:cubicBezTo>
                      <a:pt x="4556891" y="1844603"/>
                      <a:pt x="4553217" y="1838833"/>
                      <a:pt x="4548641" y="1838620"/>
                    </a:cubicBezTo>
                    <a:lnTo>
                      <a:pt x="4452531" y="1833948"/>
                    </a:lnTo>
                    <a:cubicBezTo>
                      <a:pt x="4447183" y="1833702"/>
                      <a:pt x="4442376" y="1830489"/>
                      <a:pt x="4439342" y="1825178"/>
                    </a:cubicBezTo>
                    <a:lnTo>
                      <a:pt x="4426514" y="1802738"/>
                    </a:lnTo>
                    <a:cubicBezTo>
                      <a:pt x="4425628" y="1801164"/>
                      <a:pt x="4424447" y="1799935"/>
                      <a:pt x="4423168" y="1799164"/>
                    </a:cubicBezTo>
                    <a:lnTo>
                      <a:pt x="4346136" y="1753643"/>
                    </a:lnTo>
                    <a:lnTo>
                      <a:pt x="4292659" y="1727580"/>
                    </a:lnTo>
                    <a:cubicBezTo>
                      <a:pt x="4291150" y="1726859"/>
                      <a:pt x="4289526" y="1726777"/>
                      <a:pt x="4287984" y="1727383"/>
                    </a:cubicBezTo>
                    <a:lnTo>
                      <a:pt x="4241676" y="1745759"/>
                    </a:lnTo>
                    <a:cubicBezTo>
                      <a:pt x="4239429" y="1746644"/>
                      <a:pt x="4237001" y="1746972"/>
                      <a:pt x="4234639" y="1746660"/>
                    </a:cubicBezTo>
                    <a:lnTo>
                      <a:pt x="4169827" y="1738448"/>
                    </a:lnTo>
                    <a:lnTo>
                      <a:pt x="4063055" y="1716810"/>
                    </a:lnTo>
                    <a:cubicBezTo>
                      <a:pt x="4061874" y="1716564"/>
                      <a:pt x="4060709" y="1716695"/>
                      <a:pt x="4059594" y="1717220"/>
                    </a:cubicBezTo>
                    <a:lnTo>
                      <a:pt x="4029411" y="1730744"/>
                    </a:lnTo>
                    <a:cubicBezTo>
                      <a:pt x="4025211" y="1732629"/>
                      <a:pt x="4022702" y="1738841"/>
                      <a:pt x="4023670" y="1744890"/>
                    </a:cubicBezTo>
                    <a:lnTo>
                      <a:pt x="4041779" y="1857504"/>
                    </a:lnTo>
                    <a:cubicBezTo>
                      <a:pt x="4041927" y="1858503"/>
                      <a:pt x="4042189" y="1859438"/>
                      <a:pt x="4042501" y="1860339"/>
                    </a:cubicBezTo>
                    <a:lnTo>
                      <a:pt x="4065434" y="1923154"/>
                    </a:lnTo>
                    <a:cubicBezTo>
                      <a:pt x="4068337" y="1931088"/>
                      <a:pt x="4066861" y="1940447"/>
                      <a:pt x="4061776" y="1946463"/>
                    </a:cubicBezTo>
                    <a:lnTo>
                      <a:pt x="4007462" y="2010491"/>
                    </a:lnTo>
                    <a:cubicBezTo>
                      <a:pt x="4005183" y="2013179"/>
                      <a:pt x="4004051" y="2017244"/>
                      <a:pt x="4004428" y="2021359"/>
                    </a:cubicBezTo>
                    <a:cubicBezTo>
                      <a:pt x="4004773" y="2025129"/>
                      <a:pt x="4006331" y="2028375"/>
                      <a:pt x="4008676" y="2030276"/>
                    </a:cubicBezTo>
                    <a:lnTo>
                      <a:pt x="4068616" y="2078895"/>
                    </a:lnTo>
                    <a:cubicBezTo>
                      <a:pt x="4070207" y="2080206"/>
                      <a:pt x="4071569" y="2081764"/>
                      <a:pt x="4072668" y="2083550"/>
                    </a:cubicBezTo>
                    <a:lnTo>
                      <a:pt x="4112857" y="2147889"/>
                    </a:lnTo>
                    <a:cubicBezTo>
                      <a:pt x="4114580" y="2150627"/>
                      <a:pt x="4115712" y="2153905"/>
                      <a:pt x="4116122" y="2157331"/>
                    </a:cubicBezTo>
                    <a:lnTo>
                      <a:pt x="4121584" y="2201606"/>
                    </a:lnTo>
                    <a:cubicBezTo>
                      <a:pt x="4122273" y="2207229"/>
                      <a:pt x="4121043" y="2212999"/>
                      <a:pt x="4118188" y="2217457"/>
                    </a:cubicBezTo>
                    <a:lnTo>
                      <a:pt x="4086398" y="2267011"/>
                    </a:lnTo>
                    <a:cubicBezTo>
                      <a:pt x="4085282" y="2268765"/>
                      <a:pt x="4083937" y="2270273"/>
                      <a:pt x="4082428" y="2271486"/>
                    </a:cubicBezTo>
                    <a:lnTo>
                      <a:pt x="4014418" y="2326202"/>
                    </a:lnTo>
                    <a:cubicBezTo>
                      <a:pt x="4013089" y="2327268"/>
                      <a:pt x="4011662" y="2328104"/>
                      <a:pt x="4010137" y="2328678"/>
                    </a:cubicBezTo>
                    <a:lnTo>
                      <a:pt x="3933039" y="2357856"/>
                    </a:lnTo>
                    <a:cubicBezTo>
                      <a:pt x="3930135" y="2358954"/>
                      <a:pt x="3927888" y="2362101"/>
                      <a:pt x="3927068" y="2366232"/>
                    </a:cubicBezTo>
                    <a:cubicBezTo>
                      <a:pt x="3926051" y="2371363"/>
                      <a:pt x="3927412" y="2376592"/>
                      <a:pt x="3930578" y="2379575"/>
                    </a:cubicBezTo>
                    <a:lnTo>
                      <a:pt x="3952461" y="2400196"/>
                    </a:lnTo>
                    <a:cubicBezTo>
                      <a:pt x="3955249" y="2402803"/>
                      <a:pt x="3957267" y="2406376"/>
                      <a:pt x="3958284" y="2410507"/>
                    </a:cubicBezTo>
                    <a:lnTo>
                      <a:pt x="3987581" y="2528891"/>
                    </a:lnTo>
                    <a:cubicBezTo>
                      <a:pt x="3988828" y="2533939"/>
                      <a:pt x="3988484" y="2539332"/>
                      <a:pt x="3986564" y="2544086"/>
                    </a:cubicBezTo>
                    <a:lnTo>
                      <a:pt x="3956644" y="2618113"/>
                    </a:lnTo>
                    <a:cubicBezTo>
                      <a:pt x="3954922" y="2622358"/>
                      <a:pt x="3952034" y="2625768"/>
                      <a:pt x="3948491" y="2627718"/>
                    </a:cubicBezTo>
                    <a:lnTo>
                      <a:pt x="3910549" y="2648602"/>
                    </a:lnTo>
                    <a:cubicBezTo>
                      <a:pt x="3905169" y="2651569"/>
                      <a:pt x="3898820" y="2650897"/>
                      <a:pt x="3893949" y="2646864"/>
                    </a:cubicBezTo>
                    <a:lnTo>
                      <a:pt x="3807582" y="2575083"/>
                    </a:lnTo>
                    <a:cubicBezTo>
                      <a:pt x="3805696" y="2573526"/>
                      <a:pt x="3804121" y="2571526"/>
                      <a:pt x="3802891" y="2569182"/>
                    </a:cubicBezTo>
                    <a:lnTo>
                      <a:pt x="3757223" y="2481862"/>
                    </a:lnTo>
                    <a:cubicBezTo>
                      <a:pt x="3756320" y="2480108"/>
                      <a:pt x="3755615" y="2478206"/>
                      <a:pt x="3755173" y="2476190"/>
                    </a:cubicBezTo>
                    <a:lnTo>
                      <a:pt x="3738145" y="2399770"/>
                    </a:lnTo>
                    <a:cubicBezTo>
                      <a:pt x="3737522" y="2396918"/>
                      <a:pt x="3737374" y="2394000"/>
                      <a:pt x="3737768" y="2391082"/>
                    </a:cubicBezTo>
                    <a:lnTo>
                      <a:pt x="3744247" y="2340775"/>
                    </a:lnTo>
                    <a:cubicBezTo>
                      <a:pt x="3744773" y="2336661"/>
                      <a:pt x="3743772" y="2332514"/>
                      <a:pt x="3741574" y="2329678"/>
                    </a:cubicBezTo>
                    <a:cubicBezTo>
                      <a:pt x="3740622" y="2328448"/>
                      <a:pt x="3738998" y="2326924"/>
                      <a:pt x="3736751" y="2326645"/>
                    </a:cubicBezTo>
                    <a:lnTo>
                      <a:pt x="3681650" y="2319941"/>
                    </a:lnTo>
                    <a:lnTo>
                      <a:pt x="3578061" y="2314449"/>
                    </a:lnTo>
                    <a:cubicBezTo>
                      <a:pt x="3576059" y="2314335"/>
                      <a:pt x="3574107" y="2313826"/>
                      <a:pt x="3572286" y="2312892"/>
                    </a:cubicBezTo>
                    <a:lnTo>
                      <a:pt x="3508508" y="2280780"/>
                    </a:lnTo>
                    <a:cubicBezTo>
                      <a:pt x="3508148" y="2280600"/>
                      <a:pt x="3507803" y="2280469"/>
                      <a:pt x="3507459" y="2280354"/>
                    </a:cubicBezTo>
                    <a:lnTo>
                      <a:pt x="3430180" y="2257520"/>
                    </a:lnTo>
                    <a:cubicBezTo>
                      <a:pt x="3428113" y="2256913"/>
                      <a:pt x="3426211" y="2255864"/>
                      <a:pt x="3424489" y="2254372"/>
                    </a:cubicBezTo>
                    <a:lnTo>
                      <a:pt x="3381674" y="2217900"/>
                    </a:lnTo>
                    <a:cubicBezTo>
                      <a:pt x="3381149" y="2217441"/>
                      <a:pt x="3380608" y="2217097"/>
                      <a:pt x="3380051" y="2216834"/>
                    </a:cubicBezTo>
                    <a:lnTo>
                      <a:pt x="3317782" y="2187067"/>
                    </a:lnTo>
                    <a:lnTo>
                      <a:pt x="3202857" y="2151348"/>
                    </a:lnTo>
                    <a:cubicBezTo>
                      <a:pt x="3201971" y="2151086"/>
                      <a:pt x="3201069" y="2151037"/>
                      <a:pt x="3200183" y="2151184"/>
                    </a:cubicBezTo>
                    <a:lnTo>
                      <a:pt x="3121215" y="2165970"/>
                    </a:lnTo>
                    <a:cubicBezTo>
                      <a:pt x="3114260" y="2167249"/>
                      <a:pt x="3107469" y="2163347"/>
                      <a:pt x="3103975" y="2155987"/>
                    </a:cubicBezTo>
                    <a:lnTo>
                      <a:pt x="3078729" y="2102827"/>
                    </a:lnTo>
                    <a:cubicBezTo>
                      <a:pt x="3078500" y="2102336"/>
                      <a:pt x="3078286" y="2101844"/>
                      <a:pt x="3078090" y="2101336"/>
                    </a:cubicBezTo>
                    <a:lnTo>
                      <a:pt x="3051516" y="2032948"/>
                    </a:lnTo>
                    <a:cubicBezTo>
                      <a:pt x="3050187" y="2029538"/>
                      <a:pt x="3047710" y="2027162"/>
                      <a:pt x="3045085" y="2026752"/>
                    </a:cubicBezTo>
                    <a:lnTo>
                      <a:pt x="2971449" y="2015556"/>
                    </a:lnTo>
                    <a:cubicBezTo>
                      <a:pt x="2962755" y="2014245"/>
                      <a:pt x="2956390" y="2005163"/>
                      <a:pt x="2956652" y="1994476"/>
                    </a:cubicBezTo>
                    <a:lnTo>
                      <a:pt x="2958506" y="1916679"/>
                    </a:lnTo>
                    <a:cubicBezTo>
                      <a:pt x="2958571" y="1913810"/>
                      <a:pt x="2959146" y="1910925"/>
                      <a:pt x="2960163" y="1908303"/>
                    </a:cubicBezTo>
                    <a:lnTo>
                      <a:pt x="2983325" y="1849406"/>
                    </a:lnTo>
                    <a:cubicBezTo>
                      <a:pt x="2984014" y="1847635"/>
                      <a:pt x="2984916" y="1845996"/>
                      <a:pt x="2985982" y="1844554"/>
                    </a:cubicBezTo>
                    <a:lnTo>
                      <a:pt x="3052631" y="1753987"/>
                    </a:lnTo>
                    <a:cubicBezTo>
                      <a:pt x="3053484" y="1752824"/>
                      <a:pt x="3054435" y="1751791"/>
                      <a:pt x="3055469" y="1750906"/>
                    </a:cubicBezTo>
                    <a:lnTo>
                      <a:pt x="3129778" y="1687091"/>
                    </a:lnTo>
                    <a:cubicBezTo>
                      <a:pt x="3132123" y="1685075"/>
                      <a:pt x="3134863" y="1683829"/>
                      <a:pt x="3137717" y="1683452"/>
                    </a:cubicBezTo>
                    <a:lnTo>
                      <a:pt x="3198001" y="1675437"/>
                    </a:lnTo>
                    <a:cubicBezTo>
                      <a:pt x="3201889" y="1674928"/>
                      <a:pt x="3205055" y="1670486"/>
                      <a:pt x="3205547" y="1664913"/>
                    </a:cubicBezTo>
                    <a:lnTo>
                      <a:pt x="3208270" y="1633424"/>
                    </a:lnTo>
                    <a:cubicBezTo>
                      <a:pt x="3208844" y="1626801"/>
                      <a:pt x="3211994" y="1620916"/>
                      <a:pt x="3216701" y="1617671"/>
                    </a:cubicBezTo>
                    <a:lnTo>
                      <a:pt x="3258876" y="1588509"/>
                    </a:lnTo>
                    <a:cubicBezTo>
                      <a:pt x="3261123" y="1586936"/>
                      <a:pt x="3263748" y="1586001"/>
                      <a:pt x="3266405" y="1585837"/>
                    </a:cubicBezTo>
                    <a:lnTo>
                      <a:pt x="3352328" y="1580608"/>
                    </a:lnTo>
                    <a:cubicBezTo>
                      <a:pt x="3353509" y="1580526"/>
                      <a:pt x="3354706" y="1580067"/>
                      <a:pt x="3355789" y="1579248"/>
                    </a:cubicBezTo>
                    <a:lnTo>
                      <a:pt x="3424062" y="1527334"/>
                    </a:lnTo>
                    <a:cubicBezTo>
                      <a:pt x="3425210" y="1526465"/>
                      <a:pt x="3426227" y="1525203"/>
                      <a:pt x="3426982" y="1523695"/>
                    </a:cubicBezTo>
                    <a:lnTo>
                      <a:pt x="3442795" y="1492435"/>
                    </a:lnTo>
                    <a:cubicBezTo>
                      <a:pt x="3443582" y="1490862"/>
                      <a:pt x="3444567" y="1489403"/>
                      <a:pt x="3445682" y="1488141"/>
                    </a:cubicBezTo>
                    <a:lnTo>
                      <a:pt x="3504752" y="1421589"/>
                    </a:lnTo>
                    <a:cubicBezTo>
                      <a:pt x="3505523" y="1420720"/>
                      <a:pt x="3506196" y="1419671"/>
                      <a:pt x="3506721" y="1418458"/>
                    </a:cubicBezTo>
                    <a:lnTo>
                      <a:pt x="3519105" y="1390214"/>
                    </a:lnTo>
                    <a:cubicBezTo>
                      <a:pt x="3522911" y="1381527"/>
                      <a:pt x="3531244" y="1377347"/>
                      <a:pt x="3539069" y="1380281"/>
                    </a:cubicBezTo>
                    <a:lnTo>
                      <a:pt x="3593693" y="1400902"/>
                    </a:lnTo>
                    <a:cubicBezTo>
                      <a:pt x="3594612" y="1401246"/>
                      <a:pt x="3595547" y="1401361"/>
                      <a:pt x="3596482" y="1401230"/>
                    </a:cubicBezTo>
                    <a:lnTo>
                      <a:pt x="3682077" y="1389198"/>
                    </a:lnTo>
                    <a:cubicBezTo>
                      <a:pt x="3682651" y="1389116"/>
                      <a:pt x="3683209" y="1388952"/>
                      <a:pt x="3683750" y="1388706"/>
                    </a:cubicBezTo>
                    <a:lnTo>
                      <a:pt x="3800316" y="1334858"/>
                    </a:lnTo>
                    <a:cubicBezTo>
                      <a:pt x="3802891" y="1333662"/>
                      <a:pt x="3804942" y="1330727"/>
                      <a:pt x="3805795" y="1327023"/>
                    </a:cubicBezTo>
                    <a:lnTo>
                      <a:pt x="3810716" y="1305336"/>
                    </a:lnTo>
                    <a:cubicBezTo>
                      <a:pt x="3811864" y="1300255"/>
                      <a:pt x="3810535" y="1294780"/>
                      <a:pt x="3807386" y="1291714"/>
                    </a:cubicBezTo>
                    <a:lnTo>
                      <a:pt x="3782386" y="1267372"/>
                    </a:lnTo>
                    <a:cubicBezTo>
                      <a:pt x="3778236" y="1263340"/>
                      <a:pt x="3775923" y="1257274"/>
                      <a:pt x="3776054" y="1250734"/>
                    </a:cubicBezTo>
                    <a:cubicBezTo>
                      <a:pt x="3776185" y="1244276"/>
                      <a:pt x="3778679" y="1238407"/>
                      <a:pt x="3782911" y="1234621"/>
                    </a:cubicBezTo>
                    <a:lnTo>
                      <a:pt x="3810371" y="1209951"/>
                    </a:lnTo>
                    <a:cubicBezTo>
                      <a:pt x="3813275" y="1207344"/>
                      <a:pt x="3814800" y="1202590"/>
                      <a:pt x="3814259" y="1197853"/>
                    </a:cubicBezTo>
                    <a:lnTo>
                      <a:pt x="3811881" y="1176822"/>
                    </a:lnTo>
                    <a:cubicBezTo>
                      <a:pt x="3811388" y="1172478"/>
                      <a:pt x="3809190" y="1168741"/>
                      <a:pt x="3806254" y="1167298"/>
                    </a:cubicBezTo>
                    <a:lnTo>
                      <a:pt x="3729812" y="1129580"/>
                    </a:lnTo>
                    <a:cubicBezTo>
                      <a:pt x="3729172" y="1129269"/>
                      <a:pt x="3728516" y="1129072"/>
                      <a:pt x="3727877" y="1128990"/>
                    </a:cubicBezTo>
                    <a:lnTo>
                      <a:pt x="3635425" y="1118024"/>
                    </a:lnTo>
                    <a:lnTo>
                      <a:pt x="3556654" y="1112041"/>
                    </a:lnTo>
                    <a:cubicBezTo>
                      <a:pt x="3554636" y="1111877"/>
                      <a:pt x="3552930" y="1112926"/>
                      <a:pt x="3551913" y="1113844"/>
                    </a:cubicBezTo>
                    <a:cubicBezTo>
                      <a:pt x="3549518" y="1116008"/>
                      <a:pt x="3548025" y="1119663"/>
                      <a:pt x="3547927" y="1123630"/>
                    </a:cubicBezTo>
                    <a:lnTo>
                      <a:pt x="3546204" y="1191870"/>
                    </a:lnTo>
                    <a:cubicBezTo>
                      <a:pt x="3546090" y="1196443"/>
                      <a:pt x="3544728" y="1200902"/>
                      <a:pt x="3542350" y="1204410"/>
                    </a:cubicBezTo>
                    <a:lnTo>
                      <a:pt x="3498092" y="1269798"/>
                    </a:lnTo>
                    <a:cubicBezTo>
                      <a:pt x="3497239" y="1271060"/>
                      <a:pt x="3496239" y="1272208"/>
                      <a:pt x="3495156" y="1273208"/>
                    </a:cubicBezTo>
                    <a:lnTo>
                      <a:pt x="3437005" y="1325662"/>
                    </a:lnTo>
                    <a:cubicBezTo>
                      <a:pt x="3431050" y="1331022"/>
                      <a:pt x="3422750" y="1331022"/>
                      <a:pt x="3416811" y="1325662"/>
                    </a:cubicBezTo>
                    <a:lnTo>
                      <a:pt x="3370487" y="1283928"/>
                    </a:lnTo>
                    <a:cubicBezTo>
                      <a:pt x="3364253" y="1278306"/>
                      <a:pt x="3361974" y="1268241"/>
                      <a:pt x="3364926" y="1259438"/>
                    </a:cubicBezTo>
                    <a:lnTo>
                      <a:pt x="3376852" y="1223966"/>
                    </a:lnTo>
                    <a:cubicBezTo>
                      <a:pt x="3378837" y="1218065"/>
                      <a:pt x="3377065" y="1210901"/>
                      <a:pt x="3372898" y="1207967"/>
                    </a:cubicBezTo>
                    <a:lnTo>
                      <a:pt x="3313451" y="1166315"/>
                    </a:lnTo>
                    <a:cubicBezTo>
                      <a:pt x="3311171" y="1164708"/>
                      <a:pt x="3308546" y="1164741"/>
                      <a:pt x="3306233" y="1166430"/>
                    </a:cubicBezTo>
                    <a:lnTo>
                      <a:pt x="3244686" y="1211754"/>
                    </a:lnTo>
                    <a:cubicBezTo>
                      <a:pt x="3239946" y="1215245"/>
                      <a:pt x="3234303" y="1215737"/>
                      <a:pt x="3229201" y="1213081"/>
                    </a:cubicBezTo>
                    <a:cubicBezTo>
                      <a:pt x="3222755" y="1209721"/>
                      <a:pt x="3218735" y="1201984"/>
                      <a:pt x="3218965" y="1193411"/>
                    </a:cubicBezTo>
                    <a:lnTo>
                      <a:pt x="3220048" y="1153988"/>
                    </a:lnTo>
                    <a:cubicBezTo>
                      <a:pt x="3220228" y="1147726"/>
                      <a:pt x="3216833" y="1142153"/>
                      <a:pt x="3212502" y="1141546"/>
                    </a:cubicBezTo>
                    <a:lnTo>
                      <a:pt x="3144771" y="1132039"/>
                    </a:lnTo>
                    <a:cubicBezTo>
                      <a:pt x="3137914" y="1131088"/>
                      <a:pt x="3132452" y="1125515"/>
                      <a:pt x="3130516" y="1117532"/>
                    </a:cubicBezTo>
                    <a:cubicBezTo>
                      <a:pt x="3128613" y="1109713"/>
                      <a:pt x="3130254" y="1099304"/>
                      <a:pt x="3138193" y="1093698"/>
                    </a:cubicBezTo>
                    <a:lnTo>
                      <a:pt x="3143918" y="1089665"/>
                    </a:lnTo>
                    <a:cubicBezTo>
                      <a:pt x="3146428" y="1087879"/>
                      <a:pt x="3148183" y="1084485"/>
                      <a:pt x="3148577" y="1080568"/>
                    </a:cubicBezTo>
                    <a:cubicBezTo>
                      <a:pt x="3149036" y="1076158"/>
                      <a:pt x="3147789" y="1071913"/>
                      <a:pt x="3145263" y="1069192"/>
                    </a:cubicBezTo>
                    <a:lnTo>
                      <a:pt x="3073677" y="992411"/>
                    </a:lnTo>
                    <a:cubicBezTo>
                      <a:pt x="3073070" y="991755"/>
                      <a:pt x="3072414" y="991215"/>
                      <a:pt x="3071708" y="990821"/>
                    </a:cubicBezTo>
                    <a:lnTo>
                      <a:pt x="3010768" y="956398"/>
                    </a:lnTo>
                    <a:cubicBezTo>
                      <a:pt x="3010080" y="956004"/>
                      <a:pt x="3009374" y="955742"/>
                      <a:pt x="3008636" y="955644"/>
                    </a:cubicBezTo>
                    <a:lnTo>
                      <a:pt x="2929848" y="943989"/>
                    </a:lnTo>
                    <a:cubicBezTo>
                      <a:pt x="2928241" y="943825"/>
                      <a:pt x="2926600" y="944251"/>
                      <a:pt x="2925124" y="945415"/>
                    </a:cubicBezTo>
                    <a:lnTo>
                      <a:pt x="2858607" y="998148"/>
                    </a:lnTo>
                    <a:cubicBezTo>
                      <a:pt x="2856113" y="1000132"/>
                      <a:pt x="2854440" y="1003853"/>
                      <a:pt x="2854227" y="1007852"/>
                    </a:cubicBezTo>
                    <a:lnTo>
                      <a:pt x="2850684" y="1077896"/>
                    </a:lnTo>
                    <a:cubicBezTo>
                      <a:pt x="2850405" y="1083354"/>
                      <a:pt x="2852882" y="1088551"/>
                      <a:pt x="2856573" y="1090239"/>
                    </a:cubicBezTo>
                    <a:lnTo>
                      <a:pt x="2920006" y="1119188"/>
                    </a:lnTo>
                    <a:cubicBezTo>
                      <a:pt x="2920941" y="1119614"/>
                      <a:pt x="2921893" y="1120155"/>
                      <a:pt x="2922778" y="1120810"/>
                    </a:cubicBezTo>
                    <a:lnTo>
                      <a:pt x="2980815" y="1163184"/>
                    </a:lnTo>
                    <a:cubicBezTo>
                      <a:pt x="2987901" y="1168347"/>
                      <a:pt x="2990887" y="1179330"/>
                      <a:pt x="2987754" y="1188723"/>
                    </a:cubicBezTo>
                    <a:lnTo>
                      <a:pt x="2968069" y="1247620"/>
                    </a:lnTo>
                    <a:cubicBezTo>
                      <a:pt x="2965412" y="1255570"/>
                      <a:pt x="2958981" y="1260160"/>
                      <a:pt x="2952027" y="1260405"/>
                    </a:cubicBezTo>
                    <a:lnTo>
                      <a:pt x="2914035" y="1259406"/>
                    </a:lnTo>
                    <a:cubicBezTo>
                      <a:pt x="2911607" y="1259619"/>
                      <a:pt x="2909212" y="1260946"/>
                      <a:pt x="2907588" y="1263667"/>
                    </a:cubicBezTo>
                    <a:lnTo>
                      <a:pt x="2895056" y="1284764"/>
                    </a:lnTo>
                    <a:cubicBezTo>
                      <a:pt x="2891054" y="1291534"/>
                      <a:pt x="2884344" y="1294599"/>
                      <a:pt x="2877668" y="1292747"/>
                    </a:cubicBezTo>
                    <a:cubicBezTo>
                      <a:pt x="2869745" y="1290583"/>
                      <a:pt x="2864430" y="1282486"/>
                      <a:pt x="2864430" y="1272601"/>
                    </a:cubicBezTo>
                    <a:lnTo>
                      <a:pt x="2864430" y="1255504"/>
                    </a:lnTo>
                    <a:cubicBezTo>
                      <a:pt x="2864430" y="1249865"/>
                      <a:pt x="2861510" y="1244784"/>
                      <a:pt x="2857639" y="1243686"/>
                    </a:cubicBezTo>
                    <a:lnTo>
                      <a:pt x="2771290" y="1219261"/>
                    </a:lnTo>
                    <a:cubicBezTo>
                      <a:pt x="2770354" y="1218999"/>
                      <a:pt x="2769403" y="1218983"/>
                      <a:pt x="2768468" y="1219196"/>
                    </a:cubicBezTo>
                    <a:lnTo>
                      <a:pt x="2725769" y="1229588"/>
                    </a:lnTo>
                    <a:cubicBezTo>
                      <a:pt x="2721176" y="1230703"/>
                      <a:pt x="2718043" y="1237161"/>
                      <a:pt x="2718912" y="1243669"/>
                    </a:cubicBezTo>
                    <a:lnTo>
                      <a:pt x="2721127" y="1260192"/>
                    </a:lnTo>
                    <a:cubicBezTo>
                      <a:pt x="2722045" y="1267093"/>
                      <a:pt x="2720077" y="1274027"/>
                      <a:pt x="2715894" y="1278748"/>
                    </a:cubicBezTo>
                    <a:cubicBezTo>
                      <a:pt x="2712711" y="1282322"/>
                      <a:pt x="2708742" y="1284567"/>
                      <a:pt x="2704198" y="1284174"/>
                    </a:cubicBezTo>
                    <a:lnTo>
                      <a:pt x="2628183" y="1283010"/>
                    </a:lnTo>
                    <a:lnTo>
                      <a:pt x="2531564" y="1295255"/>
                    </a:lnTo>
                    <a:cubicBezTo>
                      <a:pt x="2529448" y="1295517"/>
                      <a:pt x="2527316" y="1295320"/>
                      <a:pt x="2525249" y="1294632"/>
                    </a:cubicBezTo>
                    <a:lnTo>
                      <a:pt x="2416885" y="1258291"/>
                    </a:lnTo>
                    <a:cubicBezTo>
                      <a:pt x="2416115" y="1258029"/>
                      <a:pt x="2415344" y="1257930"/>
                      <a:pt x="2414556" y="1258029"/>
                    </a:cubicBezTo>
                    <a:lnTo>
                      <a:pt x="2349122" y="1264454"/>
                    </a:lnTo>
                    <a:cubicBezTo>
                      <a:pt x="2345693" y="1264766"/>
                      <a:pt x="2342281" y="1263864"/>
                      <a:pt x="2339312" y="1261815"/>
                    </a:cubicBezTo>
                    <a:lnTo>
                      <a:pt x="2279438" y="1220179"/>
                    </a:lnTo>
                    <a:cubicBezTo>
                      <a:pt x="2278946" y="1219835"/>
                      <a:pt x="2278421" y="1219573"/>
                      <a:pt x="2277880" y="1219360"/>
                    </a:cubicBezTo>
                    <a:lnTo>
                      <a:pt x="2228865" y="1201214"/>
                    </a:lnTo>
                    <a:cubicBezTo>
                      <a:pt x="2227914" y="1200853"/>
                      <a:pt x="2226946" y="1200771"/>
                      <a:pt x="2225995" y="1200935"/>
                    </a:cubicBezTo>
                    <a:lnTo>
                      <a:pt x="2178571" y="1208803"/>
                    </a:lnTo>
                    <a:cubicBezTo>
                      <a:pt x="2178046" y="1208885"/>
                      <a:pt x="2177521" y="1208951"/>
                      <a:pt x="2176997" y="1208967"/>
                    </a:cubicBezTo>
                    <a:lnTo>
                      <a:pt x="2102294" y="1212983"/>
                    </a:lnTo>
                    <a:cubicBezTo>
                      <a:pt x="2101211" y="1213049"/>
                      <a:pt x="2100161" y="1213426"/>
                      <a:pt x="2099144" y="1214098"/>
                    </a:cubicBezTo>
                    <a:lnTo>
                      <a:pt x="2084479" y="1223999"/>
                    </a:lnTo>
                    <a:cubicBezTo>
                      <a:pt x="2081247" y="1226179"/>
                      <a:pt x="2079345" y="1230850"/>
                      <a:pt x="2079623" y="1235866"/>
                    </a:cubicBezTo>
                    <a:cubicBezTo>
                      <a:pt x="2079886" y="1240604"/>
                      <a:pt x="2082018" y="1244587"/>
                      <a:pt x="2085184" y="1246243"/>
                    </a:cubicBezTo>
                    <a:lnTo>
                      <a:pt x="2099292" y="1253652"/>
                    </a:lnTo>
                    <a:cubicBezTo>
                      <a:pt x="2105361" y="1256832"/>
                      <a:pt x="2109265" y="1263848"/>
                      <a:pt x="2109462" y="1271962"/>
                    </a:cubicBezTo>
                    <a:cubicBezTo>
                      <a:pt x="2109659" y="1280240"/>
                      <a:pt x="2106034" y="1287583"/>
                      <a:pt x="2099964" y="1291157"/>
                    </a:cubicBezTo>
                    <a:lnTo>
                      <a:pt x="2061432" y="1313844"/>
                    </a:lnTo>
                    <a:cubicBezTo>
                      <a:pt x="2056232" y="1316925"/>
                      <a:pt x="2049982" y="1316499"/>
                      <a:pt x="2045061" y="1312811"/>
                    </a:cubicBezTo>
                    <a:lnTo>
                      <a:pt x="1988320" y="1269946"/>
                    </a:lnTo>
                    <a:cubicBezTo>
                      <a:pt x="1986663" y="1268700"/>
                      <a:pt x="1984875" y="1268323"/>
                      <a:pt x="1983054" y="1268798"/>
                    </a:cubicBezTo>
                    <a:lnTo>
                      <a:pt x="1933761" y="1282551"/>
                    </a:lnTo>
                    <a:cubicBezTo>
                      <a:pt x="1932793" y="1282830"/>
                      <a:pt x="1931776" y="1282994"/>
                      <a:pt x="1930759" y="1283059"/>
                    </a:cubicBezTo>
                    <a:lnTo>
                      <a:pt x="1760586" y="1292714"/>
                    </a:lnTo>
                    <a:cubicBezTo>
                      <a:pt x="1759635" y="1292763"/>
                      <a:pt x="1758601" y="1292714"/>
                      <a:pt x="1757584" y="1292567"/>
                    </a:cubicBezTo>
                    <a:lnTo>
                      <a:pt x="1697530" y="1283076"/>
                    </a:lnTo>
                    <a:cubicBezTo>
                      <a:pt x="1689968" y="1281879"/>
                      <a:pt x="1684276" y="1275191"/>
                      <a:pt x="1683046" y="1266061"/>
                    </a:cubicBezTo>
                    <a:cubicBezTo>
                      <a:pt x="1681914" y="1257652"/>
                      <a:pt x="1684801" y="1247341"/>
                      <a:pt x="1693790" y="1243292"/>
                    </a:cubicBezTo>
                    <a:lnTo>
                      <a:pt x="1699646" y="1240653"/>
                    </a:lnTo>
                    <a:cubicBezTo>
                      <a:pt x="1703157" y="1239063"/>
                      <a:pt x="1705486" y="1234653"/>
                      <a:pt x="1705568" y="1229424"/>
                    </a:cubicBezTo>
                    <a:cubicBezTo>
                      <a:pt x="1705666" y="1224080"/>
                      <a:pt x="1703403" y="1219491"/>
                      <a:pt x="1699843" y="1217737"/>
                    </a:cubicBezTo>
                    <a:lnTo>
                      <a:pt x="1649729" y="1193018"/>
                    </a:lnTo>
                    <a:cubicBezTo>
                      <a:pt x="1648745" y="1192526"/>
                      <a:pt x="1647777" y="1192280"/>
                      <a:pt x="1646678" y="1192411"/>
                    </a:cubicBezTo>
                    <a:lnTo>
                      <a:pt x="1586312" y="1197656"/>
                    </a:lnTo>
                    <a:cubicBezTo>
                      <a:pt x="1585197" y="1197755"/>
                      <a:pt x="1584032" y="1197722"/>
                      <a:pt x="1582867" y="1197542"/>
                    </a:cubicBezTo>
                    <a:lnTo>
                      <a:pt x="1496780" y="1183756"/>
                    </a:lnTo>
                    <a:lnTo>
                      <a:pt x="1347998" y="1153119"/>
                    </a:lnTo>
                    <a:cubicBezTo>
                      <a:pt x="1347293" y="1152972"/>
                      <a:pt x="1346636" y="1152775"/>
                      <a:pt x="1345980" y="1152545"/>
                    </a:cubicBezTo>
                    <a:lnTo>
                      <a:pt x="1251626" y="1118368"/>
                    </a:lnTo>
                    <a:cubicBezTo>
                      <a:pt x="1251084" y="1118171"/>
                      <a:pt x="1250527" y="1118073"/>
                      <a:pt x="1250002" y="1118040"/>
                    </a:cubicBezTo>
                    <a:lnTo>
                      <a:pt x="1177743" y="1114155"/>
                    </a:lnTo>
                    <a:cubicBezTo>
                      <a:pt x="1176070" y="1114286"/>
                      <a:pt x="1174430" y="1114745"/>
                      <a:pt x="1172970" y="1116106"/>
                    </a:cubicBezTo>
                    <a:lnTo>
                      <a:pt x="1153810" y="1134121"/>
                    </a:lnTo>
                    <a:cubicBezTo>
                      <a:pt x="1151530" y="1136268"/>
                      <a:pt x="1148807" y="1137678"/>
                      <a:pt x="1145936" y="1138186"/>
                    </a:cubicBezTo>
                    <a:lnTo>
                      <a:pt x="1083421" y="1149365"/>
                    </a:lnTo>
                    <a:cubicBezTo>
                      <a:pt x="1079501" y="1150087"/>
                      <a:pt x="1075433" y="1149087"/>
                      <a:pt x="1072053" y="1146546"/>
                    </a:cubicBezTo>
                    <a:cubicBezTo>
                      <a:pt x="1067723" y="1143300"/>
                      <a:pt x="1064836" y="1137891"/>
                      <a:pt x="1064163" y="1131711"/>
                    </a:cubicBezTo>
                    <a:lnTo>
                      <a:pt x="1061522" y="1107549"/>
                    </a:lnTo>
                    <a:cubicBezTo>
                      <a:pt x="1061030" y="1103041"/>
                      <a:pt x="1058816" y="1099337"/>
                      <a:pt x="1055764" y="1097894"/>
                    </a:cubicBezTo>
                    <a:cubicBezTo>
                      <a:pt x="1054419" y="1097271"/>
                      <a:pt x="1052320" y="1096829"/>
                      <a:pt x="1049957" y="1098402"/>
                    </a:cubicBezTo>
                    <a:lnTo>
                      <a:pt x="986540" y="1140104"/>
                    </a:lnTo>
                    <a:cubicBezTo>
                      <a:pt x="981455" y="1143448"/>
                      <a:pt x="975156" y="1143382"/>
                      <a:pt x="970120" y="1139924"/>
                    </a:cubicBezTo>
                    <a:lnTo>
                      <a:pt x="869893" y="1071175"/>
                    </a:lnTo>
                    <a:cubicBezTo>
                      <a:pt x="869106" y="1070634"/>
                      <a:pt x="868269" y="1070274"/>
                      <a:pt x="867416" y="1070126"/>
                    </a:cubicBezTo>
                    <a:lnTo>
                      <a:pt x="832853" y="1063815"/>
                    </a:lnTo>
                    <a:cubicBezTo>
                      <a:pt x="829589" y="1063241"/>
                      <a:pt x="826128" y="1065782"/>
                      <a:pt x="824504" y="1070241"/>
                    </a:cubicBezTo>
                    <a:lnTo>
                      <a:pt x="817007" y="1090764"/>
                    </a:lnTo>
                    <a:cubicBezTo>
                      <a:pt x="815121" y="1095911"/>
                      <a:pt x="811545" y="1099927"/>
                      <a:pt x="807182" y="1101779"/>
                    </a:cubicBezTo>
                    <a:lnTo>
                      <a:pt x="771700" y="1116893"/>
                    </a:lnTo>
                    <a:cubicBezTo>
                      <a:pt x="766894" y="1118909"/>
                      <a:pt x="761645" y="1118302"/>
                      <a:pt x="757314" y="1115122"/>
                    </a:cubicBezTo>
                    <a:lnTo>
                      <a:pt x="719995" y="1087862"/>
                    </a:lnTo>
                    <a:cubicBezTo>
                      <a:pt x="718519" y="1086780"/>
                      <a:pt x="716895" y="1086354"/>
                      <a:pt x="715320" y="1086682"/>
                    </a:cubicBezTo>
                    <a:lnTo>
                      <a:pt x="617078" y="1105271"/>
                    </a:lnTo>
                    <a:lnTo>
                      <a:pt x="522691" y="1140727"/>
                    </a:lnTo>
                    <a:cubicBezTo>
                      <a:pt x="520574" y="1141514"/>
                      <a:pt x="518409" y="1141792"/>
                      <a:pt x="516211" y="1141596"/>
                    </a:cubicBezTo>
                    <a:lnTo>
                      <a:pt x="426449" y="1132268"/>
                    </a:lnTo>
                    <a:cubicBezTo>
                      <a:pt x="425695" y="1132187"/>
                      <a:pt x="424858" y="1132268"/>
                      <a:pt x="424055" y="1132547"/>
                    </a:cubicBezTo>
                    <a:lnTo>
                      <a:pt x="349171" y="1158020"/>
                    </a:lnTo>
                    <a:cubicBezTo>
                      <a:pt x="348728" y="1158168"/>
                      <a:pt x="348285" y="1158365"/>
                      <a:pt x="347875" y="1158627"/>
                    </a:cubicBezTo>
                    <a:lnTo>
                      <a:pt x="296810" y="1189690"/>
                    </a:lnTo>
                    <a:cubicBezTo>
                      <a:pt x="294005" y="1191395"/>
                      <a:pt x="290872" y="1192116"/>
                      <a:pt x="287723" y="1191788"/>
                    </a:cubicBezTo>
                    <a:lnTo>
                      <a:pt x="225847" y="1185313"/>
                    </a:lnTo>
                    <a:cubicBezTo>
                      <a:pt x="224519" y="1185166"/>
                      <a:pt x="223223" y="1184838"/>
                      <a:pt x="221976" y="1184346"/>
                    </a:cubicBezTo>
                    <a:lnTo>
                      <a:pt x="123274" y="1144776"/>
                    </a:lnTo>
                    <a:cubicBezTo>
                      <a:pt x="122864" y="1144612"/>
                      <a:pt x="122438" y="1144497"/>
                      <a:pt x="122011" y="1144415"/>
                    </a:cubicBezTo>
                    <a:lnTo>
                      <a:pt x="20078" y="1127400"/>
                    </a:lnTo>
                    <a:cubicBezTo>
                      <a:pt x="17814" y="1126990"/>
                      <a:pt x="16141" y="1128023"/>
                      <a:pt x="15075" y="1128941"/>
                    </a:cubicBezTo>
                    <a:cubicBezTo>
                      <a:pt x="12467" y="1131137"/>
                      <a:pt x="10876" y="1134973"/>
                      <a:pt x="10843" y="1139235"/>
                    </a:cubicBezTo>
                    <a:lnTo>
                      <a:pt x="8678" y="1426900"/>
                    </a:lnTo>
                    <a:lnTo>
                      <a:pt x="8678" y="1882026"/>
                    </a:lnTo>
                    <a:cubicBezTo>
                      <a:pt x="8678" y="1888452"/>
                      <a:pt x="12303" y="1893861"/>
                      <a:pt x="16765" y="1894041"/>
                    </a:cubicBezTo>
                    <a:lnTo>
                      <a:pt x="67370" y="1896254"/>
                    </a:lnTo>
                    <a:cubicBezTo>
                      <a:pt x="68781" y="1896320"/>
                      <a:pt x="70208" y="1896599"/>
                      <a:pt x="71603" y="1897090"/>
                    </a:cubicBezTo>
                    <a:lnTo>
                      <a:pt x="130345" y="1918269"/>
                    </a:lnTo>
                    <a:cubicBezTo>
                      <a:pt x="132001" y="1918859"/>
                      <a:pt x="133593" y="1919793"/>
                      <a:pt x="135069" y="1921006"/>
                    </a:cubicBezTo>
                    <a:lnTo>
                      <a:pt x="177653" y="1956495"/>
                    </a:lnTo>
                    <a:lnTo>
                      <a:pt x="228144" y="2004409"/>
                    </a:lnTo>
                    <a:cubicBezTo>
                      <a:pt x="230637" y="2006786"/>
                      <a:pt x="233721" y="2007016"/>
                      <a:pt x="236362" y="2005065"/>
                    </a:cubicBezTo>
                    <a:lnTo>
                      <a:pt x="290167" y="1965052"/>
                    </a:lnTo>
                    <a:cubicBezTo>
                      <a:pt x="291135" y="1964331"/>
                      <a:pt x="292184" y="1963708"/>
                      <a:pt x="293267" y="1963249"/>
                    </a:cubicBezTo>
                    <a:lnTo>
                      <a:pt x="348843" y="1939087"/>
                    </a:lnTo>
                    <a:cubicBezTo>
                      <a:pt x="355339" y="1936235"/>
                      <a:pt x="362508" y="1938448"/>
                      <a:pt x="367133" y="1944627"/>
                    </a:cubicBezTo>
                    <a:lnTo>
                      <a:pt x="392559" y="1978903"/>
                    </a:lnTo>
                    <a:cubicBezTo>
                      <a:pt x="393100" y="1979641"/>
                      <a:pt x="393707" y="1980264"/>
                      <a:pt x="394380" y="1980772"/>
                    </a:cubicBezTo>
                    <a:lnTo>
                      <a:pt x="436111" y="2012851"/>
                    </a:lnTo>
                    <a:lnTo>
                      <a:pt x="493623" y="2049209"/>
                    </a:lnTo>
                    <a:cubicBezTo>
                      <a:pt x="495690" y="2050520"/>
                      <a:pt x="497478" y="2052291"/>
                      <a:pt x="498921" y="2054487"/>
                    </a:cubicBezTo>
                    <a:lnTo>
                      <a:pt x="536273" y="2110647"/>
                    </a:lnTo>
                    <a:lnTo>
                      <a:pt x="598427" y="2202475"/>
                    </a:lnTo>
                    <a:cubicBezTo>
                      <a:pt x="599395" y="2203901"/>
                      <a:pt x="600592" y="2204983"/>
                      <a:pt x="601888" y="2205589"/>
                    </a:cubicBezTo>
                    <a:lnTo>
                      <a:pt x="700770" y="2251963"/>
                    </a:lnTo>
                    <a:cubicBezTo>
                      <a:pt x="707332" y="2255044"/>
                      <a:pt x="711564" y="2262585"/>
                      <a:pt x="711564" y="2271207"/>
                    </a:cubicBezTo>
                    <a:lnTo>
                      <a:pt x="711564" y="2304237"/>
                    </a:lnTo>
                    <a:cubicBezTo>
                      <a:pt x="711564" y="2309843"/>
                      <a:pt x="709694" y="2315269"/>
                      <a:pt x="706413" y="2319105"/>
                    </a:cubicBezTo>
                    <a:lnTo>
                      <a:pt x="680216" y="2349905"/>
                    </a:lnTo>
                    <a:cubicBezTo>
                      <a:pt x="678248" y="2352217"/>
                      <a:pt x="677116" y="2355610"/>
                      <a:pt x="677116" y="2359200"/>
                    </a:cubicBezTo>
                    <a:lnTo>
                      <a:pt x="677116" y="2384607"/>
                    </a:lnTo>
                    <a:cubicBezTo>
                      <a:pt x="677116" y="2389033"/>
                      <a:pt x="678838" y="2393115"/>
                      <a:pt x="681610" y="2395229"/>
                    </a:cubicBezTo>
                    <a:lnTo>
                      <a:pt x="748850" y="2446963"/>
                    </a:lnTo>
                    <a:cubicBezTo>
                      <a:pt x="752688" y="2449913"/>
                      <a:pt x="755411" y="2454716"/>
                      <a:pt x="756330" y="2460158"/>
                    </a:cubicBezTo>
                    <a:lnTo>
                      <a:pt x="765089" y="2511335"/>
                    </a:lnTo>
                    <a:cubicBezTo>
                      <a:pt x="765795" y="2515482"/>
                      <a:pt x="768009" y="2518826"/>
                      <a:pt x="770863" y="2520055"/>
                    </a:cubicBezTo>
                    <a:lnTo>
                      <a:pt x="834198" y="2547578"/>
                    </a:lnTo>
                    <a:cubicBezTo>
                      <a:pt x="841908" y="2550922"/>
                      <a:pt x="846518" y="2560544"/>
                      <a:pt x="845156" y="2570445"/>
                    </a:cubicBezTo>
                    <a:lnTo>
                      <a:pt x="840990" y="2600868"/>
                    </a:lnTo>
                    <a:cubicBezTo>
                      <a:pt x="840563" y="2603950"/>
                      <a:pt x="841022" y="2607097"/>
                      <a:pt x="842236" y="2609753"/>
                    </a:cubicBezTo>
                    <a:lnTo>
                      <a:pt x="871484" y="2672584"/>
                    </a:lnTo>
                    <a:cubicBezTo>
                      <a:pt x="872731" y="2675256"/>
                      <a:pt x="874683" y="2677157"/>
                      <a:pt x="876832" y="2677780"/>
                    </a:cubicBezTo>
                    <a:lnTo>
                      <a:pt x="984392" y="2709187"/>
                    </a:lnTo>
                    <a:cubicBezTo>
                      <a:pt x="986278" y="2709744"/>
                      <a:pt x="988049" y="2710663"/>
                      <a:pt x="989657" y="2711941"/>
                    </a:cubicBezTo>
                    <a:lnTo>
                      <a:pt x="1033390" y="2746512"/>
                    </a:lnTo>
                    <a:lnTo>
                      <a:pt x="1156484" y="2826981"/>
                    </a:lnTo>
                    <a:lnTo>
                      <a:pt x="2924484" y="2826981"/>
                    </a:lnTo>
                    <a:lnTo>
                      <a:pt x="2926781" y="2794836"/>
                    </a:lnTo>
                    <a:lnTo>
                      <a:pt x="2954798" y="2794836"/>
                    </a:lnTo>
                    <a:lnTo>
                      <a:pt x="2965510" y="2836521"/>
                    </a:lnTo>
                    <a:cubicBezTo>
                      <a:pt x="2966281" y="2839488"/>
                      <a:pt x="2967872" y="2841979"/>
                      <a:pt x="2969890" y="2843340"/>
                    </a:cubicBezTo>
                    <a:lnTo>
                      <a:pt x="2983883" y="2852782"/>
                    </a:lnTo>
                    <a:cubicBezTo>
                      <a:pt x="2984752" y="2853372"/>
                      <a:pt x="2985687" y="2853733"/>
                      <a:pt x="2986622" y="2853864"/>
                    </a:cubicBezTo>
                    <a:lnTo>
                      <a:pt x="3027829" y="2859142"/>
                    </a:lnTo>
                    <a:lnTo>
                      <a:pt x="3091377" y="2871567"/>
                    </a:lnTo>
                    <a:cubicBezTo>
                      <a:pt x="3092426" y="2871780"/>
                      <a:pt x="3093411" y="2872075"/>
                      <a:pt x="3094329" y="2872485"/>
                    </a:cubicBezTo>
                    <a:lnTo>
                      <a:pt x="3152382" y="2897335"/>
                    </a:lnTo>
                    <a:cubicBezTo>
                      <a:pt x="3153498" y="2897827"/>
                      <a:pt x="3154630" y="2897926"/>
                      <a:pt x="3155778" y="2897696"/>
                    </a:cubicBezTo>
                    <a:lnTo>
                      <a:pt x="3203251" y="2887648"/>
                    </a:lnTo>
                    <a:cubicBezTo>
                      <a:pt x="3205448" y="2887172"/>
                      <a:pt x="3207680" y="2887238"/>
                      <a:pt x="3209845" y="2887828"/>
                    </a:cubicBezTo>
                    <a:lnTo>
                      <a:pt x="3284400" y="2907843"/>
                    </a:lnTo>
                    <a:cubicBezTo>
                      <a:pt x="3284892" y="2907974"/>
                      <a:pt x="3285368" y="2908039"/>
                      <a:pt x="3285843" y="2908039"/>
                    </a:cubicBezTo>
                    <a:lnTo>
                      <a:pt x="3303248" y="2908039"/>
                    </a:lnTo>
                    <a:cubicBezTo>
                      <a:pt x="3304003" y="2908039"/>
                      <a:pt x="3304741" y="2907892"/>
                      <a:pt x="3305463" y="2907597"/>
                    </a:cubicBezTo>
                    <a:lnTo>
                      <a:pt x="3356806" y="2886353"/>
                    </a:lnTo>
                    <a:cubicBezTo>
                      <a:pt x="3360678" y="2884746"/>
                      <a:pt x="3364893" y="2884910"/>
                      <a:pt x="3368683" y="2886763"/>
                    </a:cubicBezTo>
                    <a:lnTo>
                      <a:pt x="3424275" y="2914088"/>
                    </a:lnTo>
                    <a:lnTo>
                      <a:pt x="3539249" y="2974231"/>
                    </a:lnTo>
                    <a:lnTo>
                      <a:pt x="3589035" y="3001638"/>
                    </a:lnTo>
                    <a:lnTo>
                      <a:pt x="3595957" y="3022702"/>
                    </a:lnTo>
                    <a:lnTo>
                      <a:pt x="3611147" y="3031947"/>
                    </a:lnTo>
                    <a:lnTo>
                      <a:pt x="3609245" y="3038897"/>
                    </a:lnTo>
                    <a:lnTo>
                      <a:pt x="3618873" y="3040570"/>
                    </a:lnTo>
                    <a:lnTo>
                      <a:pt x="3634113" y="3029439"/>
                    </a:lnTo>
                    <a:lnTo>
                      <a:pt x="3639936" y="3054224"/>
                    </a:lnTo>
                    <a:lnTo>
                      <a:pt x="3649384" y="3064584"/>
                    </a:lnTo>
                    <a:lnTo>
                      <a:pt x="3667724" y="3064584"/>
                    </a:lnTo>
                    <a:lnTo>
                      <a:pt x="3680142" y="3077812"/>
                    </a:lnTo>
                    <a:lnTo>
                      <a:pt x="3673646" y="3092287"/>
                    </a:lnTo>
                    <a:lnTo>
                      <a:pt x="3731321" y="3126169"/>
                    </a:lnTo>
                    <a:cubicBezTo>
                      <a:pt x="3735963" y="3128890"/>
                      <a:pt x="3739293" y="3133988"/>
                      <a:pt x="3740425" y="3140151"/>
                    </a:cubicBezTo>
                    <a:lnTo>
                      <a:pt x="3752778" y="3206457"/>
                    </a:lnTo>
                    <a:lnTo>
                      <a:pt x="3763391" y="3272370"/>
                    </a:lnTo>
                    <a:cubicBezTo>
                      <a:pt x="3764096" y="3276665"/>
                      <a:pt x="3763669" y="3281058"/>
                      <a:pt x="3762177" y="3285041"/>
                    </a:cubicBezTo>
                    <a:lnTo>
                      <a:pt x="3746347" y="3327136"/>
                    </a:lnTo>
                    <a:cubicBezTo>
                      <a:pt x="3745806" y="3328611"/>
                      <a:pt x="3745100" y="3330021"/>
                      <a:pt x="3744264" y="3331316"/>
                    </a:cubicBezTo>
                    <a:lnTo>
                      <a:pt x="3716016" y="3374935"/>
                    </a:lnTo>
                    <a:cubicBezTo>
                      <a:pt x="3715705" y="3375411"/>
                      <a:pt x="3715443" y="3375902"/>
                      <a:pt x="3715196" y="3376427"/>
                    </a:cubicBezTo>
                    <a:lnTo>
                      <a:pt x="3701909" y="3404736"/>
                    </a:lnTo>
                    <a:lnTo>
                      <a:pt x="3700351" y="3410605"/>
                    </a:lnTo>
                    <a:lnTo>
                      <a:pt x="3705682" y="3419243"/>
                    </a:lnTo>
                    <a:lnTo>
                      <a:pt x="3726679" y="3430734"/>
                    </a:lnTo>
                    <a:close/>
                    <a:moveTo>
                      <a:pt x="4989706" y="3085238"/>
                    </a:moveTo>
                    <a:cubicBezTo>
                      <a:pt x="4987753" y="3085238"/>
                      <a:pt x="4985818" y="3084828"/>
                      <a:pt x="4983981" y="3084025"/>
                    </a:cubicBezTo>
                    <a:lnTo>
                      <a:pt x="4910459" y="3052060"/>
                    </a:lnTo>
                    <a:cubicBezTo>
                      <a:pt x="4907162" y="3050634"/>
                      <a:pt x="4904340" y="3048028"/>
                      <a:pt x="4902339" y="3044536"/>
                    </a:cubicBezTo>
                    <a:lnTo>
                      <a:pt x="4895695" y="3032996"/>
                    </a:lnTo>
                    <a:cubicBezTo>
                      <a:pt x="4890774" y="3024423"/>
                      <a:pt x="4891857" y="3012719"/>
                      <a:pt x="4898221" y="3005736"/>
                    </a:cubicBezTo>
                    <a:lnTo>
                      <a:pt x="4901978" y="3001606"/>
                    </a:lnTo>
                    <a:cubicBezTo>
                      <a:pt x="4905456" y="2997819"/>
                      <a:pt x="4910131" y="2995967"/>
                      <a:pt x="4914773" y="2996409"/>
                    </a:cubicBezTo>
                    <a:cubicBezTo>
                      <a:pt x="4919710" y="2996917"/>
                      <a:pt x="4924205" y="3000016"/>
                      <a:pt x="4927076" y="3004917"/>
                    </a:cubicBezTo>
                    <a:lnTo>
                      <a:pt x="4939051" y="3025325"/>
                    </a:lnTo>
                    <a:cubicBezTo>
                      <a:pt x="4940347" y="3027538"/>
                      <a:pt x="4942118" y="3029013"/>
                      <a:pt x="4944070" y="3029505"/>
                    </a:cubicBezTo>
                    <a:lnTo>
                      <a:pt x="4983964" y="3039209"/>
                    </a:lnTo>
                    <a:cubicBezTo>
                      <a:pt x="4984456" y="3039324"/>
                      <a:pt x="4984932" y="3039406"/>
                      <a:pt x="4985391" y="3039356"/>
                    </a:cubicBezTo>
                    <a:lnTo>
                      <a:pt x="5054255" y="3037750"/>
                    </a:lnTo>
                    <a:lnTo>
                      <a:pt x="5017362" y="3076239"/>
                    </a:lnTo>
                    <a:cubicBezTo>
                      <a:pt x="5015180" y="3078517"/>
                      <a:pt x="5012523" y="3080091"/>
                      <a:pt x="5009685" y="3080779"/>
                    </a:cubicBezTo>
                    <a:lnTo>
                      <a:pt x="4993068" y="3084812"/>
                    </a:lnTo>
                    <a:cubicBezTo>
                      <a:pt x="4991953" y="3085074"/>
                      <a:pt x="4990838" y="3085222"/>
                      <a:pt x="4989722" y="3085222"/>
                    </a:cubicBezTo>
                    <a:close/>
                    <a:moveTo>
                      <a:pt x="4913313" y="3004966"/>
                    </a:moveTo>
                    <a:cubicBezTo>
                      <a:pt x="4911541" y="3004966"/>
                      <a:pt x="4909803" y="3005818"/>
                      <a:pt x="4908343" y="3007425"/>
                    </a:cubicBezTo>
                    <a:lnTo>
                      <a:pt x="4904570" y="3011555"/>
                    </a:lnTo>
                    <a:cubicBezTo>
                      <a:pt x="4900748" y="3015736"/>
                      <a:pt x="4900124" y="3023456"/>
                      <a:pt x="4903159" y="3028734"/>
                    </a:cubicBezTo>
                    <a:lnTo>
                      <a:pt x="4909803" y="3040274"/>
                    </a:lnTo>
                    <a:cubicBezTo>
                      <a:pt x="4910869" y="3042127"/>
                      <a:pt x="4912312" y="3043520"/>
                      <a:pt x="4913887" y="3044192"/>
                    </a:cubicBezTo>
                    <a:lnTo>
                      <a:pt x="4987425" y="3076157"/>
                    </a:lnTo>
                    <a:cubicBezTo>
                      <a:pt x="4988623" y="3076681"/>
                      <a:pt x="4989804" y="3076780"/>
                      <a:pt x="4991051" y="3076484"/>
                    </a:cubicBezTo>
                    <a:lnTo>
                      <a:pt x="5007668" y="3072436"/>
                    </a:lnTo>
                    <a:cubicBezTo>
                      <a:pt x="5008898" y="3072141"/>
                      <a:pt x="5010112" y="3071403"/>
                      <a:pt x="5011162" y="3070305"/>
                    </a:cubicBezTo>
                    <a:lnTo>
                      <a:pt x="5033651" y="3046848"/>
                    </a:lnTo>
                    <a:lnTo>
                      <a:pt x="4985637" y="3047979"/>
                    </a:lnTo>
                    <a:cubicBezTo>
                      <a:pt x="4984423" y="3047946"/>
                      <a:pt x="4983193" y="3047880"/>
                      <a:pt x="4981979" y="3047585"/>
                    </a:cubicBezTo>
                    <a:lnTo>
                      <a:pt x="4942069" y="3037865"/>
                    </a:lnTo>
                    <a:cubicBezTo>
                      <a:pt x="4937837" y="3036848"/>
                      <a:pt x="4934146" y="3033931"/>
                      <a:pt x="4931653" y="3029685"/>
                    </a:cubicBezTo>
                    <a:lnTo>
                      <a:pt x="4919678" y="3009277"/>
                    </a:lnTo>
                    <a:cubicBezTo>
                      <a:pt x="4918201" y="3006769"/>
                      <a:pt x="4916102" y="3005212"/>
                      <a:pt x="4913904" y="3004982"/>
                    </a:cubicBezTo>
                    <a:cubicBezTo>
                      <a:pt x="4913723" y="3004966"/>
                      <a:pt x="4913543" y="3004949"/>
                      <a:pt x="4913346" y="3004949"/>
                    </a:cubicBezTo>
                    <a:close/>
                    <a:moveTo>
                      <a:pt x="5587345" y="3031079"/>
                    </a:moveTo>
                    <a:cubicBezTo>
                      <a:pt x="5585688" y="3031079"/>
                      <a:pt x="5584015" y="3030783"/>
                      <a:pt x="5582391" y="3030177"/>
                    </a:cubicBezTo>
                    <a:lnTo>
                      <a:pt x="5555078" y="3020030"/>
                    </a:lnTo>
                    <a:cubicBezTo>
                      <a:pt x="5546466" y="3016834"/>
                      <a:pt x="5541463" y="3005949"/>
                      <a:pt x="5543645" y="2995245"/>
                    </a:cubicBezTo>
                    <a:lnTo>
                      <a:pt x="5553652" y="2946594"/>
                    </a:lnTo>
                    <a:lnTo>
                      <a:pt x="5540741" y="2938726"/>
                    </a:lnTo>
                    <a:lnTo>
                      <a:pt x="5473322" y="3005376"/>
                    </a:lnTo>
                    <a:cubicBezTo>
                      <a:pt x="5470041" y="3008621"/>
                      <a:pt x="5465776" y="3010113"/>
                      <a:pt x="5461626" y="3009949"/>
                    </a:cubicBezTo>
                    <a:lnTo>
                      <a:pt x="5416762" y="3006720"/>
                    </a:lnTo>
                    <a:lnTo>
                      <a:pt x="5446485" y="2981411"/>
                    </a:lnTo>
                    <a:cubicBezTo>
                      <a:pt x="5450389" y="2978099"/>
                      <a:pt x="5451209" y="2972133"/>
                      <a:pt x="5450324" y="2967707"/>
                    </a:cubicBezTo>
                    <a:cubicBezTo>
                      <a:pt x="5449454" y="2963396"/>
                      <a:pt x="5447092" y="2960232"/>
                      <a:pt x="5444041" y="2959281"/>
                    </a:cubicBezTo>
                    <a:lnTo>
                      <a:pt x="5411956" y="2949151"/>
                    </a:lnTo>
                    <a:cubicBezTo>
                      <a:pt x="5411283" y="2948938"/>
                      <a:pt x="5410594" y="2948889"/>
                      <a:pt x="5409938" y="2948905"/>
                    </a:cubicBezTo>
                    <a:lnTo>
                      <a:pt x="5342042" y="2952987"/>
                    </a:lnTo>
                    <a:lnTo>
                      <a:pt x="5215569" y="2950134"/>
                    </a:lnTo>
                    <a:lnTo>
                      <a:pt x="5204168" y="2920678"/>
                    </a:lnTo>
                    <a:lnTo>
                      <a:pt x="5241422" y="2892680"/>
                    </a:lnTo>
                    <a:lnTo>
                      <a:pt x="5214257" y="2870633"/>
                    </a:lnTo>
                    <a:lnTo>
                      <a:pt x="5271031" y="2818834"/>
                    </a:lnTo>
                    <a:cubicBezTo>
                      <a:pt x="5271966" y="2817981"/>
                      <a:pt x="5272802" y="2816818"/>
                      <a:pt x="5273458" y="2815506"/>
                    </a:cubicBezTo>
                    <a:lnTo>
                      <a:pt x="5335415" y="2688943"/>
                    </a:lnTo>
                    <a:cubicBezTo>
                      <a:pt x="5336268" y="2687222"/>
                      <a:pt x="5337302" y="2685681"/>
                      <a:pt x="5338499" y="2684337"/>
                    </a:cubicBezTo>
                    <a:lnTo>
                      <a:pt x="5376884" y="2641537"/>
                    </a:lnTo>
                    <a:cubicBezTo>
                      <a:pt x="5378245" y="2640012"/>
                      <a:pt x="5379804" y="2638783"/>
                      <a:pt x="5381510" y="2637882"/>
                    </a:cubicBezTo>
                    <a:lnTo>
                      <a:pt x="5431771" y="2611113"/>
                    </a:lnTo>
                    <a:cubicBezTo>
                      <a:pt x="5434527" y="2609654"/>
                      <a:pt x="5437595" y="2609081"/>
                      <a:pt x="5440547" y="2609523"/>
                    </a:cubicBezTo>
                    <a:lnTo>
                      <a:pt x="5473732" y="2614179"/>
                    </a:lnTo>
                    <a:lnTo>
                      <a:pt x="5456492" y="2642143"/>
                    </a:lnTo>
                    <a:lnTo>
                      <a:pt x="5421814" y="2694237"/>
                    </a:lnTo>
                    <a:lnTo>
                      <a:pt x="5389876" y="2750397"/>
                    </a:lnTo>
                    <a:lnTo>
                      <a:pt x="5411430" y="2735824"/>
                    </a:lnTo>
                    <a:cubicBezTo>
                      <a:pt x="5415499" y="2733070"/>
                      <a:pt x="5420403" y="2732513"/>
                      <a:pt x="5424833" y="2734185"/>
                    </a:cubicBezTo>
                    <a:lnTo>
                      <a:pt x="5468991" y="2751151"/>
                    </a:lnTo>
                    <a:lnTo>
                      <a:pt x="5446010" y="2780526"/>
                    </a:lnTo>
                    <a:lnTo>
                      <a:pt x="5492974" y="2798803"/>
                    </a:lnTo>
                    <a:cubicBezTo>
                      <a:pt x="5494877" y="2799540"/>
                      <a:pt x="5496845" y="2799262"/>
                      <a:pt x="5498617" y="2797983"/>
                    </a:cubicBezTo>
                    <a:lnTo>
                      <a:pt x="5516907" y="2785000"/>
                    </a:lnTo>
                    <a:cubicBezTo>
                      <a:pt x="5521041" y="2782050"/>
                      <a:pt x="5526060" y="2781394"/>
                      <a:pt x="5530670" y="2783181"/>
                    </a:cubicBezTo>
                    <a:lnTo>
                      <a:pt x="5576780" y="2801212"/>
                    </a:lnTo>
                    <a:cubicBezTo>
                      <a:pt x="5585917" y="2804786"/>
                      <a:pt x="5590789" y="2817096"/>
                      <a:pt x="5587410" y="2828128"/>
                    </a:cubicBezTo>
                    <a:lnTo>
                      <a:pt x="5583096" y="2842225"/>
                    </a:lnTo>
                    <a:cubicBezTo>
                      <a:pt x="5581193" y="2848421"/>
                      <a:pt x="5583342" y="2854208"/>
                      <a:pt x="5586131" y="2856962"/>
                    </a:cubicBezTo>
                    <a:cubicBezTo>
                      <a:pt x="5587443" y="2858273"/>
                      <a:pt x="5589625" y="2859650"/>
                      <a:pt x="5592430" y="2858749"/>
                    </a:cubicBezTo>
                    <a:lnTo>
                      <a:pt x="5600238" y="2856241"/>
                    </a:lnTo>
                    <a:cubicBezTo>
                      <a:pt x="5604192" y="2854978"/>
                      <a:pt x="5608325" y="2855470"/>
                      <a:pt x="5611950" y="2857601"/>
                    </a:cubicBezTo>
                    <a:cubicBezTo>
                      <a:pt x="5616478" y="2860240"/>
                      <a:pt x="5619759" y="2865174"/>
                      <a:pt x="5620989" y="2871124"/>
                    </a:cubicBezTo>
                    <a:lnTo>
                      <a:pt x="5626698" y="2898893"/>
                    </a:lnTo>
                    <a:cubicBezTo>
                      <a:pt x="5626845" y="2899631"/>
                      <a:pt x="5627042" y="2900352"/>
                      <a:pt x="5627304" y="2901073"/>
                    </a:cubicBezTo>
                    <a:lnTo>
                      <a:pt x="5642708" y="2943217"/>
                    </a:lnTo>
                    <a:cubicBezTo>
                      <a:pt x="5644627" y="2948462"/>
                      <a:pt x="5644659" y="2954495"/>
                      <a:pt x="5642839" y="2959789"/>
                    </a:cubicBezTo>
                    <a:lnTo>
                      <a:pt x="5623039" y="3016703"/>
                    </a:lnTo>
                    <a:cubicBezTo>
                      <a:pt x="5620579" y="3023784"/>
                      <a:pt x="5615116" y="3028571"/>
                      <a:pt x="5608785" y="3029161"/>
                    </a:cubicBezTo>
                    <a:lnTo>
                      <a:pt x="5588673" y="3031046"/>
                    </a:lnTo>
                    <a:cubicBezTo>
                      <a:pt x="5588231" y="3031095"/>
                      <a:pt x="5587771" y="3031111"/>
                      <a:pt x="5587328" y="3031111"/>
                    </a:cubicBezTo>
                    <a:close/>
                    <a:moveTo>
                      <a:pt x="5539478" y="2927907"/>
                    </a:moveTo>
                    <a:lnTo>
                      <a:pt x="5563313" y="2942397"/>
                    </a:lnTo>
                    <a:lnTo>
                      <a:pt x="5552093" y="2996967"/>
                    </a:lnTo>
                    <a:cubicBezTo>
                      <a:pt x="5550781" y="3003392"/>
                      <a:pt x="5553520" y="3010261"/>
                      <a:pt x="5558097" y="3011965"/>
                    </a:cubicBezTo>
                    <a:lnTo>
                      <a:pt x="5585409" y="3022112"/>
                    </a:lnTo>
                    <a:cubicBezTo>
                      <a:pt x="5586229" y="3022424"/>
                      <a:pt x="5587066" y="3022522"/>
                      <a:pt x="5587886" y="3022456"/>
                    </a:cubicBezTo>
                    <a:lnTo>
                      <a:pt x="5608014" y="3020571"/>
                    </a:lnTo>
                    <a:cubicBezTo>
                      <a:pt x="5610901" y="3020309"/>
                      <a:pt x="5613623" y="3017670"/>
                      <a:pt x="5614953" y="3013850"/>
                    </a:cubicBezTo>
                    <a:lnTo>
                      <a:pt x="5634752" y="2956937"/>
                    </a:lnTo>
                    <a:cubicBezTo>
                      <a:pt x="5635949" y="2953478"/>
                      <a:pt x="5635916" y="2949561"/>
                      <a:pt x="5634670" y="2946151"/>
                    </a:cubicBezTo>
                    <a:lnTo>
                      <a:pt x="5619267" y="2903991"/>
                    </a:lnTo>
                    <a:cubicBezTo>
                      <a:pt x="5618873" y="2902892"/>
                      <a:pt x="5618561" y="2901778"/>
                      <a:pt x="5618315" y="2900614"/>
                    </a:cubicBezTo>
                    <a:lnTo>
                      <a:pt x="5612607" y="2872829"/>
                    </a:lnTo>
                    <a:cubicBezTo>
                      <a:pt x="5611885" y="2869305"/>
                      <a:pt x="5610031" y="2866387"/>
                      <a:pt x="5607636" y="2864977"/>
                    </a:cubicBezTo>
                    <a:cubicBezTo>
                      <a:pt x="5606111" y="2864092"/>
                      <a:pt x="5604519" y="2863879"/>
                      <a:pt x="5602912" y="2864404"/>
                    </a:cubicBezTo>
                    <a:lnTo>
                      <a:pt x="5595104" y="2866912"/>
                    </a:lnTo>
                    <a:cubicBezTo>
                      <a:pt x="5589773" y="2868584"/>
                      <a:pt x="5584327" y="2867191"/>
                      <a:pt x="5580127" y="2863060"/>
                    </a:cubicBezTo>
                    <a:cubicBezTo>
                      <a:pt x="5574451" y="2857453"/>
                      <a:pt x="5572352" y="2848061"/>
                      <a:pt x="5574911" y="2839684"/>
                    </a:cubicBezTo>
                    <a:lnTo>
                      <a:pt x="5579225" y="2825587"/>
                    </a:lnTo>
                    <a:cubicBezTo>
                      <a:pt x="5581275" y="2818948"/>
                      <a:pt x="5578634" y="2811130"/>
                      <a:pt x="5573697" y="2809212"/>
                    </a:cubicBezTo>
                    <a:lnTo>
                      <a:pt x="5527586" y="2791180"/>
                    </a:lnTo>
                    <a:cubicBezTo>
                      <a:pt x="5525699" y="2790410"/>
                      <a:pt x="5523731" y="2790721"/>
                      <a:pt x="5521943" y="2791984"/>
                    </a:cubicBezTo>
                    <a:lnTo>
                      <a:pt x="5503669" y="2804966"/>
                    </a:lnTo>
                    <a:cubicBezTo>
                      <a:pt x="5499535" y="2807900"/>
                      <a:pt x="5494516" y="2808572"/>
                      <a:pt x="5489906" y="2806786"/>
                    </a:cubicBezTo>
                    <a:lnTo>
                      <a:pt x="5432148" y="2784296"/>
                    </a:lnTo>
                    <a:lnTo>
                      <a:pt x="5455097" y="2754970"/>
                    </a:lnTo>
                    <a:lnTo>
                      <a:pt x="5421797" y="2742168"/>
                    </a:lnTo>
                    <a:cubicBezTo>
                      <a:pt x="5419977" y="2741447"/>
                      <a:pt x="5418074" y="2741709"/>
                      <a:pt x="5416319" y="2742906"/>
                    </a:cubicBezTo>
                    <a:lnTo>
                      <a:pt x="5364253" y="2778100"/>
                    </a:lnTo>
                    <a:lnTo>
                      <a:pt x="5415170" y="2688681"/>
                    </a:lnTo>
                    <a:lnTo>
                      <a:pt x="5449307" y="2637455"/>
                    </a:lnTo>
                    <a:lnTo>
                      <a:pt x="5459543" y="2620817"/>
                    </a:lnTo>
                    <a:lnTo>
                      <a:pt x="5439399" y="2617998"/>
                    </a:lnTo>
                    <a:cubicBezTo>
                      <a:pt x="5438152" y="2617851"/>
                      <a:pt x="5436988" y="2618047"/>
                      <a:pt x="5435856" y="2618654"/>
                    </a:cubicBezTo>
                    <a:lnTo>
                      <a:pt x="5385594" y="2645422"/>
                    </a:lnTo>
                    <a:cubicBezTo>
                      <a:pt x="5384791" y="2645848"/>
                      <a:pt x="5384036" y="2646455"/>
                      <a:pt x="5383331" y="2647225"/>
                    </a:cubicBezTo>
                    <a:lnTo>
                      <a:pt x="5344946" y="2690041"/>
                    </a:lnTo>
                    <a:cubicBezTo>
                      <a:pt x="5344273" y="2690795"/>
                      <a:pt x="5343683" y="2691680"/>
                      <a:pt x="5343191" y="2692697"/>
                    </a:cubicBezTo>
                    <a:lnTo>
                      <a:pt x="5281217" y="2819260"/>
                    </a:lnTo>
                    <a:cubicBezTo>
                      <a:pt x="5280069" y="2821571"/>
                      <a:pt x="5278625" y="2823555"/>
                      <a:pt x="5276870" y="2825145"/>
                    </a:cubicBezTo>
                    <a:lnTo>
                      <a:pt x="5227462" y="2870223"/>
                    </a:lnTo>
                    <a:lnTo>
                      <a:pt x="5255430" y="2892893"/>
                    </a:lnTo>
                    <a:lnTo>
                      <a:pt x="5214568" y="2923596"/>
                    </a:lnTo>
                    <a:lnTo>
                      <a:pt x="5221556" y="2941643"/>
                    </a:lnTo>
                    <a:lnTo>
                      <a:pt x="5342305" y="2944364"/>
                    </a:lnTo>
                    <a:lnTo>
                      <a:pt x="5409446" y="2940299"/>
                    </a:lnTo>
                    <a:cubicBezTo>
                      <a:pt x="5411168" y="2940234"/>
                      <a:pt x="5412923" y="2940414"/>
                      <a:pt x="5414580" y="2940938"/>
                    </a:cubicBezTo>
                    <a:lnTo>
                      <a:pt x="5446666" y="2951069"/>
                    </a:lnTo>
                    <a:cubicBezTo>
                      <a:pt x="5452752" y="2952987"/>
                      <a:pt x="5457295" y="2958560"/>
                      <a:pt x="5458805" y="2965985"/>
                    </a:cubicBezTo>
                    <a:cubicBezTo>
                      <a:pt x="5460511" y="2974411"/>
                      <a:pt x="5457886" y="2983033"/>
                      <a:pt x="5452112" y="2987951"/>
                    </a:cubicBezTo>
                    <a:lnTo>
                      <a:pt x="5438382" y="2999639"/>
                    </a:lnTo>
                    <a:lnTo>
                      <a:pt x="5462299" y="3001343"/>
                    </a:lnTo>
                    <a:cubicBezTo>
                      <a:pt x="5464004" y="3001409"/>
                      <a:pt x="5465809" y="3000737"/>
                      <a:pt x="5467318" y="2999245"/>
                    </a:cubicBezTo>
                    <a:lnTo>
                      <a:pt x="5539512" y="2927874"/>
                    </a:lnTo>
                    <a:close/>
                    <a:moveTo>
                      <a:pt x="1088523" y="2886713"/>
                    </a:moveTo>
                    <a:cubicBezTo>
                      <a:pt x="1086915" y="2886713"/>
                      <a:pt x="1085291" y="2886435"/>
                      <a:pt x="1083733" y="2885877"/>
                    </a:cubicBezTo>
                    <a:lnTo>
                      <a:pt x="985277" y="2850716"/>
                    </a:lnTo>
                    <a:cubicBezTo>
                      <a:pt x="981800" y="2849471"/>
                      <a:pt x="978798" y="2846979"/>
                      <a:pt x="976632" y="2843488"/>
                    </a:cubicBezTo>
                    <a:lnTo>
                      <a:pt x="962886" y="2821555"/>
                    </a:lnTo>
                    <a:cubicBezTo>
                      <a:pt x="961918" y="2820030"/>
                      <a:pt x="960721" y="2818867"/>
                      <a:pt x="959409" y="2818178"/>
                    </a:cubicBezTo>
                    <a:lnTo>
                      <a:pt x="908754" y="2792295"/>
                    </a:lnTo>
                    <a:cubicBezTo>
                      <a:pt x="905538" y="2790656"/>
                      <a:pt x="902848" y="2787869"/>
                      <a:pt x="901011" y="2784279"/>
                    </a:cubicBezTo>
                    <a:lnTo>
                      <a:pt x="894679" y="2771953"/>
                    </a:lnTo>
                    <a:cubicBezTo>
                      <a:pt x="893367" y="2769412"/>
                      <a:pt x="891398" y="2767658"/>
                      <a:pt x="889266" y="2767150"/>
                    </a:cubicBezTo>
                    <a:lnTo>
                      <a:pt x="835150" y="2754216"/>
                    </a:lnTo>
                    <a:cubicBezTo>
                      <a:pt x="830770" y="2753167"/>
                      <a:pt x="826997" y="2750151"/>
                      <a:pt x="824504" y="2745709"/>
                    </a:cubicBezTo>
                    <a:lnTo>
                      <a:pt x="801375" y="2704778"/>
                    </a:lnTo>
                    <a:lnTo>
                      <a:pt x="807362" y="2679272"/>
                    </a:lnTo>
                    <a:lnTo>
                      <a:pt x="880556" y="2698565"/>
                    </a:lnTo>
                    <a:lnTo>
                      <a:pt x="918990" y="2710941"/>
                    </a:lnTo>
                    <a:lnTo>
                      <a:pt x="974074" y="2718760"/>
                    </a:lnTo>
                    <a:cubicBezTo>
                      <a:pt x="978322" y="2719350"/>
                      <a:pt x="982177" y="2721842"/>
                      <a:pt x="984949" y="2725776"/>
                    </a:cubicBezTo>
                    <a:lnTo>
                      <a:pt x="1002075" y="2750085"/>
                    </a:lnTo>
                    <a:lnTo>
                      <a:pt x="1032635" y="2787328"/>
                    </a:lnTo>
                    <a:cubicBezTo>
                      <a:pt x="1033422" y="2788279"/>
                      <a:pt x="1034292" y="2789000"/>
                      <a:pt x="1035210" y="2789492"/>
                    </a:cubicBezTo>
                    <a:lnTo>
                      <a:pt x="1093903" y="2820096"/>
                    </a:lnTo>
                    <a:cubicBezTo>
                      <a:pt x="1096905" y="2821670"/>
                      <a:pt x="1099448" y="2824243"/>
                      <a:pt x="1101269" y="2827538"/>
                    </a:cubicBezTo>
                    <a:lnTo>
                      <a:pt x="1113916" y="2850618"/>
                    </a:lnTo>
                    <a:cubicBezTo>
                      <a:pt x="1117246" y="2856716"/>
                      <a:pt x="1117722" y="2864322"/>
                      <a:pt x="1115146" y="2870993"/>
                    </a:cubicBezTo>
                    <a:cubicBezTo>
                      <a:pt x="1113047" y="2876419"/>
                      <a:pt x="1109290" y="2880320"/>
                      <a:pt x="1104533" y="2881976"/>
                    </a:cubicBezTo>
                    <a:lnTo>
                      <a:pt x="1093198" y="2885910"/>
                    </a:lnTo>
                    <a:cubicBezTo>
                      <a:pt x="1091656" y="2886435"/>
                      <a:pt x="1090081" y="2886713"/>
                      <a:pt x="1088506" y="2886713"/>
                    </a:cubicBezTo>
                    <a:close/>
                    <a:moveTo>
                      <a:pt x="810528" y="2703483"/>
                    </a:moveTo>
                    <a:lnTo>
                      <a:pt x="832017" y="2741496"/>
                    </a:lnTo>
                    <a:cubicBezTo>
                      <a:pt x="833329" y="2743824"/>
                      <a:pt x="835166" y="2745364"/>
                      <a:pt x="837184" y="2745856"/>
                    </a:cubicBezTo>
                    <a:lnTo>
                      <a:pt x="891300" y="2758790"/>
                    </a:lnTo>
                    <a:cubicBezTo>
                      <a:pt x="895877" y="2759888"/>
                      <a:pt x="899896" y="2763265"/>
                      <a:pt x="902356" y="2768035"/>
                    </a:cubicBezTo>
                    <a:lnTo>
                      <a:pt x="908688" y="2780362"/>
                    </a:lnTo>
                    <a:cubicBezTo>
                      <a:pt x="909689" y="2782312"/>
                      <a:pt x="911116" y="2783837"/>
                      <a:pt x="912691" y="2784640"/>
                    </a:cubicBezTo>
                    <a:lnTo>
                      <a:pt x="963345" y="2810523"/>
                    </a:lnTo>
                    <a:cubicBezTo>
                      <a:pt x="966036" y="2811900"/>
                      <a:pt x="968414" y="2814129"/>
                      <a:pt x="970202" y="2816981"/>
                    </a:cubicBezTo>
                    <a:lnTo>
                      <a:pt x="983949" y="2838931"/>
                    </a:lnTo>
                    <a:cubicBezTo>
                      <a:pt x="985080" y="2840734"/>
                      <a:pt x="986590" y="2842045"/>
                      <a:pt x="988197" y="2842619"/>
                    </a:cubicBezTo>
                    <a:lnTo>
                      <a:pt x="1086636" y="2877780"/>
                    </a:lnTo>
                    <a:cubicBezTo>
                      <a:pt x="1087899" y="2878239"/>
                      <a:pt x="1089163" y="2878222"/>
                      <a:pt x="1090409" y="2877780"/>
                    </a:cubicBezTo>
                    <a:lnTo>
                      <a:pt x="1101744" y="2873846"/>
                    </a:lnTo>
                    <a:cubicBezTo>
                      <a:pt x="1104024" y="2873059"/>
                      <a:pt x="1105993" y="2870895"/>
                      <a:pt x="1107141" y="2867912"/>
                    </a:cubicBezTo>
                    <a:cubicBezTo>
                      <a:pt x="1108781" y="2863650"/>
                      <a:pt x="1108503" y="2858601"/>
                      <a:pt x="1106387" y="2854765"/>
                    </a:cubicBezTo>
                    <a:lnTo>
                      <a:pt x="1093739" y="2831685"/>
                    </a:lnTo>
                    <a:cubicBezTo>
                      <a:pt x="1092755" y="2829882"/>
                      <a:pt x="1091426" y="2828505"/>
                      <a:pt x="1089934" y="2827718"/>
                    </a:cubicBezTo>
                    <a:lnTo>
                      <a:pt x="1031257" y="2797131"/>
                    </a:lnTo>
                    <a:cubicBezTo>
                      <a:pt x="1029305" y="2796114"/>
                      <a:pt x="1027534" y="2794655"/>
                      <a:pt x="1026008" y="2792803"/>
                    </a:cubicBezTo>
                    <a:lnTo>
                      <a:pt x="995923" y="2756200"/>
                    </a:lnTo>
                    <a:cubicBezTo>
                      <a:pt x="995612" y="2755823"/>
                      <a:pt x="995333" y="2755446"/>
                      <a:pt x="995038" y="2755036"/>
                    </a:cubicBezTo>
                    <a:lnTo>
                      <a:pt x="977912" y="2730726"/>
                    </a:lnTo>
                    <a:cubicBezTo>
                      <a:pt x="976534" y="2728759"/>
                      <a:pt x="974730" y="2727530"/>
                      <a:pt x="972876" y="2727267"/>
                    </a:cubicBezTo>
                    <a:lnTo>
                      <a:pt x="918744" y="2719662"/>
                    </a:lnTo>
                    <a:cubicBezTo>
                      <a:pt x="917956" y="2719563"/>
                      <a:pt x="917152" y="2719367"/>
                      <a:pt x="916365" y="2719121"/>
                    </a:cubicBezTo>
                    <a:lnTo>
                      <a:pt x="878128" y="2706794"/>
                    </a:lnTo>
                    <a:lnTo>
                      <a:pt x="813710" y="2689828"/>
                    </a:lnTo>
                    <a:lnTo>
                      <a:pt x="810511" y="2703466"/>
                    </a:lnTo>
                    <a:close/>
                    <a:moveTo>
                      <a:pt x="5026909" y="2828554"/>
                    </a:moveTo>
                    <a:cubicBezTo>
                      <a:pt x="5025449" y="2828554"/>
                      <a:pt x="5023990" y="2828325"/>
                      <a:pt x="5022562" y="2827882"/>
                    </a:cubicBezTo>
                    <a:lnTo>
                      <a:pt x="4942955" y="2802311"/>
                    </a:lnTo>
                    <a:cubicBezTo>
                      <a:pt x="4941659" y="2801901"/>
                      <a:pt x="4940412" y="2801294"/>
                      <a:pt x="4939231" y="2800524"/>
                    </a:cubicBezTo>
                    <a:lnTo>
                      <a:pt x="4873124" y="2757216"/>
                    </a:lnTo>
                    <a:lnTo>
                      <a:pt x="4902273" y="2748348"/>
                    </a:lnTo>
                    <a:cubicBezTo>
                      <a:pt x="4904701" y="2747594"/>
                      <a:pt x="4907309" y="2747528"/>
                      <a:pt x="4909803" y="2748135"/>
                    </a:cubicBezTo>
                    <a:lnTo>
                      <a:pt x="4990854" y="2768133"/>
                    </a:lnTo>
                    <a:cubicBezTo>
                      <a:pt x="4992084" y="2768428"/>
                      <a:pt x="4993298" y="2768904"/>
                      <a:pt x="4994413" y="2769526"/>
                    </a:cubicBezTo>
                    <a:lnTo>
                      <a:pt x="5059372" y="2804802"/>
                    </a:lnTo>
                    <a:lnTo>
                      <a:pt x="5062702" y="2827013"/>
                    </a:lnTo>
                    <a:lnTo>
                      <a:pt x="5027516" y="2828538"/>
                    </a:lnTo>
                    <a:cubicBezTo>
                      <a:pt x="5027320" y="2828538"/>
                      <a:pt x="5027106" y="2828538"/>
                      <a:pt x="5026909" y="2828538"/>
                    </a:cubicBezTo>
                    <a:close/>
                    <a:moveTo>
                      <a:pt x="4893202" y="2760085"/>
                    </a:moveTo>
                    <a:lnTo>
                      <a:pt x="4943971" y="2793344"/>
                    </a:lnTo>
                    <a:cubicBezTo>
                      <a:pt x="4944497" y="2793688"/>
                      <a:pt x="4945038" y="2793951"/>
                      <a:pt x="4945579" y="2794131"/>
                    </a:cubicBezTo>
                    <a:lnTo>
                      <a:pt x="5025187" y="2819703"/>
                    </a:lnTo>
                    <a:cubicBezTo>
                      <a:pt x="5025810" y="2819899"/>
                      <a:pt x="5026499" y="2820030"/>
                      <a:pt x="5027139" y="2819965"/>
                    </a:cubicBezTo>
                    <a:lnTo>
                      <a:pt x="5052762" y="2818850"/>
                    </a:lnTo>
                    <a:lnTo>
                      <a:pt x="5051482" y="2810326"/>
                    </a:lnTo>
                    <a:lnTo>
                      <a:pt x="4990279" y="2777083"/>
                    </a:lnTo>
                    <a:cubicBezTo>
                      <a:pt x="4989787" y="2776821"/>
                      <a:pt x="4989295" y="2776624"/>
                      <a:pt x="4988787" y="2776510"/>
                    </a:cubicBezTo>
                    <a:lnTo>
                      <a:pt x="4907719" y="2756511"/>
                    </a:lnTo>
                    <a:cubicBezTo>
                      <a:pt x="4906735" y="2756265"/>
                      <a:pt x="4905734" y="2756298"/>
                      <a:pt x="4904767" y="2756593"/>
                    </a:cubicBezTo>
                    <a:lnTo>
                      <a:pt x="4893202" y="2760117"/>
                    </a:lnTo>
                    <a:close/>
                    <a:moveTo>
                      <a:pt x="640470" y="2572887"/>
                    </a:moveTo>
                    <a:lnTo>
                      <a:pt x="610303" y="2572887"/>
                    </a:lnTo>
                    <a:cubicBezTo>
                      <a:pt x="606481" y="2572887"/>
                      <a:pt x="602741" y="2571313"/>
                      <a:pt x="599756" y="2568428"/>
                    </a:cubicBezTo>
                    <a:lnTo>
                      <a:pt x="565406" y="2535234"/>
                    </a:lnTo>
                    <a:cubicBezTo>
                      <a:pt x="564290" y="2534152"/>
                      <a:pt x="563257" y="2532874"/>
                      <a:pt x="562355" y="2531415"/>
                    </a:cubicBezTo>
                    <a:lnTo>
                      <a:pt x="541735" y="2497516"/>
                    </a:lnTo>
                    <a:cubicBezTo>
                      <a:pt x="541112" y="2496483"/>
                      <a:pt x="540357" y="2495615"/>
                      <a:pt x="539521" y="2494926"/>
                    </a:cubicBezTo>
                    <a:lnTo>
                      <a:pt x="512569" y="2472666"/>
                    </a:lnTo>
                    <a:cubicBezTo>
                      <a:pt x="509715" y="2470322"/>
                      <a:pt x="507566" y="2466994"/>
                      <a:pt x="506303" y="2463060"/>
                    </a:cubicBezTo>
                    <a:lnTo>
                      <a:pt x="497560" y="2435374"/>
                    </a:lnTo>
                    <a:cubicBezTo>
                      <a:pt x="496592" y="2432325"/>
                      <a:pt x="496231" y="2428981"/>
                      <a:pt x="496510" y="2425719"/>
                    </a:cubicBezTo>
                    <a:lnTo>
                      <a:pt x="498938" y="2397672"/>
                    </a:lnTo>
                    <a:lnTo>
                      <a:pt x="531860" y="2409999"/>
                    </a:lnTo>
                    <a:cubicBezTo>
                      <a:pt x="532713" y="2410310"/>
                      <a:pt x="533583" y="2410458"/>
                      <a:pt x="534452" y="2410327"/>
                    </a:cubicBezTo>
                    <a:lnTo>
                      <a:pt x="534452" y="2410327"/>
                    </a:lnTo>
                    <a:lnTo>
                      <a:pt x="576429" y="2405606"/>
                    </a:lnTo>
                    <a:cubicBezTo>
                      <a:pt x="581170" y="2405048"/>
                      <a:pt x="585747" y="2406884"/>
                      <a:pt x="589257" y="2410704"/>
                    </a:cubicBezTo>
                    <a:cubicBezTo>
                      <a:pt x="593932" y="2415769"/>
                      <a:pt x="595917" y="2423539"/>
                      <a:pt x="594457" y="2430997"/>
                    </a:cubicBezTo>
                    <a:lnTo>
                      <a:pt x="582285" y="2493008"/>
                    </a:lnTo>
                    <a:cubicBezTo>
                      <a:pt x="581400" y="2497532"/>
                      <a:pt x="582433" y="2502270"/>
                      <a:pt x="584976" y="2505368"/>
                    </a:cubicBezTo>
                    <a:lnTo>
                      <a:pt x="640453" y="2572887"/>
                    </a:lnTo>
                    <a:close/>
                    <a:moveTo>
                      <a:pt x="506533" y="2409704"/>
                    </a:moveTo>
                    <a:lnTo>
                      <a:pt x="505073" y="2426473"/>
                    </a:lnTo>
                    <a:cubicBezTo>
                      <a:pt x="504892" y="2428637"/>
                      <a:pt x="505122" y="2430817"/>
                      <a:pt x="505745" y="2432800"/>
                    </a:cubicBezTo>
                    <a:lnTo>
                      <a:pt x="514489" y="2460486"/>
                    </a:lnTo>
                    <a:cubicBezTo>
                      <a:pt x="515227" y="2462798"/>
                      <a:pt x="516474" y="2464765"/>
                      <a:pt x="518032" y="2466043"/>
                    </a:cubicBezTo>
                    <a:lnTo>
                      <a:pt x="545016" y="2488320"/>
                    </a:lnTo>
                    <a:cubicBezTo>
                      <a:pt x="546607" y="2489648"/>
                      <a:pt x="547952" y="2491238"/>
                      <a:pt x="549068" y="2493057"/>
                    </a:cubicBezTo>
                    <a:lnTo>
                      <a:pt x="569687" y="2526923"/>
                    </a:lnTo>
                    <a:cubicBezTo>
                      <a:pt x="570196" y="2527743"/>
                      <a:pt x="570770" y="2528464"/>
                      <a:pt x="571360" y="2529038"/>
                    </a:cubicBezTo>
                    <a:lnTo>
                      <a:pt x="605726" y="2562232"/>
                    </a:lnTo>
                    <a:cubicBezTo>
                      <a:pt x="607104" y="2563560"/>
                      <a:pt x="608679" y="2564265"/>
                      <a:pt x="610287" y="2564265"/>
                    </a:cubicBezTo>
                    <a:lnTo>
                      <a:pt x="622261" y="2564265"/>
                    </a:lnTo>
                    <a:lnTo>
                      <a:pt x="578332" y="2510810"/>
                    </a:lnTo>
                    <a:cubicBezTo>
                      <a:pt x="574215" y="2505778"/>
                      <a:pt x="572476" y="2498319"/>
                      <a:pt x="573854" y="2491336"/>
                    </a:cubicBezTo>
                    <a:lnTo>
                      <a:pt x="586025" y="2429309"/>
                    </a:lnTo>
                    <a:cubicBezTo>
                      <a:pt x="586961" y="2424571"/>
                      <a:pt x="585747" y="2419539"/>
                      <a:pt x="582941" y="2416490"/>
                    </a:cubicBezTo>
                    <a:cubicBezTo>
                      <a:pt x="581810" y="2415261"/>
                      <a:pt x="579923" y="2413867"/>
                      <a:pt x="577397" y="2414113"/>
                    </a:cubicBezTo>
                    <a:lnTo>
                      <a:pt x="535420" y="2418834"/>
                    </a:lnTo>
                    <a:cubicBezTo>
                      <a:pt x="533189" y="2419064"/>
                      <a:pt x="530941" y="2418818"/>
                      <a:pt x="528825" y="2417998"/>
                    </a:cubicBezTo>
                    <a:lnTo>
                      <a:pt x="506549" y="2409655"/>
                    </a:lnTo>
                    <a:close/>
                    <a:moveTo>
                      <a:pt x="3913075" y="1790034"/>
                    </a:moveTo>
                    <a:cubicBezTo>
                      <a:pt x="3911911" y="1790034"/>
                      <a:pt x="3910762" y="1789886"/>
                      <a:pt x="3909581" y="1789591"/>
                    </a:cubicBezTo>
                    <a:lnTo>
                      <a:pt x="3893539" y="1785526"/>
                    </a:lnTo>
                    <a:cubicBezTo>
                      <a:pt x="3890143" y="1784673"/>
                      <a:pt x="3887075" y="1782592"/>
                      <a:pt x="3884697" y="1779510"/>
                    </a:cubicBezTo>
                    <a:lnTo>
                      <a:pt x="3866931" y="1756561"/>
                    </a:lnTo>
                    <a:lnTo>
                      <a:pt x="3873690" y="1748332"/>
                    </a:lnTo>
                    <a:lnTo>
                      <a:pt x="3893062" y="1727104"/>
                    </a:lnTo>
                    <a:cubicBezTo>
                      <a:pt x="3896360" y="1723498"/>
                      <a:pt x="3900658" y="1721547"/>
                      <a:pt x="3905103" y="1721859"/>
                    </a:cubicBezTo>
                    <a:lnTo>
                      <a:pt x="3923590" y="1722793"/>
                    </a:lnTo>
                    <a:cubicBezTo>
                      <a:pt x="3927379" y="1722974"/>
                      <a:pt x="3931037" y="1724728"/>
                      <a:pt x="3933908" y="1727711"/>
                    </a:cubicBezTo>
                    <a:lnTo>
                      <a:pt x="3948983" y="1743431"/>
                    </a:lnTo>
                    <a:lnTo>
                      <a:pt x="3926838" y="1781395"/>
                    </a:lnTo>
                    <a:cubicBezTo>
                      <a:pt x="3923639" y="1786886"/>
                      <a:pt x="3918472" y="1790017"/>
                      <a:pt x="3913043" y="1790017"/>
                    </a:cubicBezTo>
                    <a:close/>
                    <a:moveTo>
                      <a:pt x="3877955" y="1756725"/>
                    </a:moveTo>
                    <a:lnTo>
                      <a:pt x="3891521" y="1774264"/>
                    </a:lnTo>
                    <a:cubicBezTo>
                      <a:pt x="3892718" y="1775805"/>
                      <a:pt x="3894145" y="1776822"/>
                      <a:pt x="3895655" y="1777199"/>
                    </a:cubicBezTo>
                    <a:lnTo>
                      <a:pt x="3911714" y="1781264"/>
                    </a:lnTo>
                    <a:cubicBezTo>
                      <a:pt x="3914519" y="1781952"/>
                      <a:pt x="3917504" y="1780379"/>
                      <a:pt x="3919440" y="1777067"/>
                    </a:cubicBezTo>
                    <a:lnTo>
                      <a:pt x="3938305" y="1744710"/>
                    </a:lnTo>
                    <a:lnTo>
                      <a:pt x="3927724" y="1733661"/>
                    </a:lnTo>
                    <a:cubicBezTo>
                      <a:pt x="3926379" y="1732252"/>
                      <a:pt x="3924804" y="1731465"/>
                      <a:pt x="3923196" y="1731383"/>
                    </a:cubicBezTo>
                    <a:lnTo>
                      <a:pt x="3904710" y="1730448"/>
                    </a:lnTo>
                    <a:cubicBezTo>
                      <a:pt x="3902675" y="1730498"/>
                      <a:pt x="3900986" y="1731235"/>
                      <a:pt x="3899460" y="1732907"/>
                    </a:cubicBezTo>
                    <a:lnTo>
                      <a:pt x="3877955" y="1756725"/>
                    </a:lnTo>
                    <a:close/>
                    <a:moveTo>
                      <a:pt x="4786627" y="1769330"/>
                    </a:moveTo>
                    <a:lnTo>
                      <a:pt x="4605135" y="1734464"/>
                    </a:lnTo>
                    <a:cubicBezTo>
                      <a:pt x="4604462" y="1734333"/>
                      <a:pt x="4603757" y="1734153"/>
                      <a:pt x="4603068" y="1733907"/>
                    </a:cubicBezTo>
                    <a:lnTo>
                      <a:pt x="4468983" y="1686895"/>
                    </a:lnTo>
                    <a:cubicBezTo>
                      <a:pt x="4468360" y="1686682"/>
                      <a:pt x="4467671" y="1686387"/>
                      <a:pt x="4466999" y="1686042"/>
                    </a:cubicBezTo>
                    <a:lnTo>
                      <a:pt x="4384504" y="1643226"/>
                    </a:lnTo>
                    <a:lnTo>
                      <a:pt x="4407174" y="1619785"/>
                    </a:lnTo>
                    <a:lnTo>
                      <a:pt x="4230522" y="1542464"/>
                    </a:lnTo>
                    <a:lnTo>
                      <a:pt x="4230522" y="1565036"/>
                    </a:lnTo>
                    <a:lnTo>
                      <a:pt x="4045569" y="1577691"/>
                    </a:lnTo>
                    <a:cubicBezTo>
                      <a:pt x="4042960" y="1577854"/>
                      <a:pt x="4040238" y="1577281"/>
                      <a:pt x="4037826" y="1576019"/>
                    </a:cubicBezTo>
                    <a:lnTo>
                      <a:pt x="4003920" y="1558086"/>
                    </a:lnTo>
                    <a:cubicBezTo>
                      <a:pt x="3999408" y="1555692"/>
                      <a:pt x="3995980" y="1551021"/>
                      <a:pt x="3994536" y="1545283"/>
                    </a:cubicBezTo>
                    <a:cubicBezTo>
                      <a:pt x="3992863" y="1538612"/>
                      <a:pt x="3994012" y="1531416"/>
                      <a:pt x="3997621" y="1526056"/>
                    </a:cubicBezTo>
                    <a:lnTo>
                      <a:pt x="4023670" y="1487305"/>
                    </a:lnTo>
                    <a:cubicBezTo>
                      <a:pt x="4026835" y="1482600"/>
                      <a:pt x="4031560" y="1479863"/>
                      <a:pt x="4036596" y="1479797"/>
                    </a:cubicBezTo>
                    <a:lnTo>
                      <a:pt x="4150356" y="1478469"/>
                    </a:lnTo>
                    <a:lnTo>
                      <a:pt x="4273451" y="1469273"/>
                    </a:lnTo>
                    <a:lnTo>
                      <a:pt x="4263985" y="1455848"/>
                    </a:lnTo>
                    <a:cubicBezTo>
                      <a:pt x="4259048" y="1448832"/>
                      <a:pt x="4258556" y="1438555"/>
                      <a:pt x="4262772" y="1430850"/>
                    </a:cubicBezTo>
                    <a:lnTo>
                      <a:pt x="4278699" y="1401771"/>
                    </a:lnTo>
                    <a:cubicBezTo>
                      <a:pt x="4279668" y="1400000"/>
                      <a:pt x="4280865" y="1398427"/>
                      <a:pt x="4282243" y="1397099"/>
                    </a:cubicBezTo>
                    <a:lnTo>
                      <a:pt x="4353977" y="1328006"/>
                    </a:lnTo>
                    <a:cubicBezTo>
                      <a:pt x="4357897" y="1324220"/>
                      <a:pt x="4358914" y="1316679"/>
                      <a:pt x="4356224" y="1311188"/>
                    </a:cubicBezTo>
                    <a:lnTo>
                      <a:pt x="4345102" y="1288338"/>
                    </a:lnTo>
                    <a:cubicBezTo>
                      <a:pt x="4344610" y="1287305"/>
                      <a:pt x="4344003" y="1286403"/>
                      <a:pt x="4343298" y="1285633"/>
                    </a:cubicBezTo>
                    <a:lnTo>
                      <a:pt x="4321398" y="1261389"/>
                    </a:lnTo>
                    <a:cubicBezTo>
                      <a:pt x="4320562" y="1260471"/>
                      <a:pt x="4319627" y="1259782"/>
                      <a:pt x="4318627" y="1259356"/>
                    </a:cubicBezTo>
                    <a:lnTo>
                      <a:pt x="4225453" y="1220212"/>
                    </a:lnTo>
                    <a:cubicBezTo>
                      <a:pt x="4225108" y="1220064"/>
                      <a:pt x="4224731" y="1219950"/>
                      <a:pt x="4224370" y="1219884"/>
                    </a:cubicBezTo>
                    <a:lnTo>
                      <a:pt x="4082477" y="1189592"/>
                    </a:lnTo>
                    <a:lnTo>
                      <a:pt x="4110397" y="1175445"/>
                    </a:lnTo>
                    <a:cubicBezTo>
                      <a:pt x="4113448" y="1173904"/>
                      <a:pt x="4115596" y="1170134"/>
                      <a:pt x="4115990" y="1165577"/>
                    </a:cubicBezTo>
                    <a:cubicBezTo>
                      <a:pt x="4116433" y="1160578"/>
                      <a:pt x="4114678" y="1155791"/>
                      <a:pt x="4111495" y="1153398"/>
                    </a:cubicBezTo>
                    <a:lnTo>
                      <a:pt x="4069912" y="1121974"/>
                    </a:lnTo>
                    <a:cubicBezTo>
                      <a:pt x="4068879" y="1121204"/>
                      <a:pt x="4067796" y="1120761"/>
                      <a:pt x="4066680" y="1120646"/>
                    </a:cubicBezTo>
                    <a:lnTo>
                      <a:pt x="4014238" y="1115532"/>
                    </a:lnTo>
                    <a:cubicBezTo>
                      <a:pt x="4012269" y="1115335"/>
                      <a:pt x="4010350" y="1114729"/>
                      <a:pt x="4008562" y="1113745"/>
                    </a:cubicBezTo>
                    <a:lnTo>
                      <a:pt x="3965912" y="1090157"/>
                    </a:lnTo>
                    <a:cubicBezTo>
                      <a:pt x="3963665" y="1088911"/>
                      <a:pt x="3961286" y="1089174"/>
                      <a:pt x="3959170" y="1090829"/>
                    </a:cubicBezTo>
                    <a:lnTo>
                      <a:pt x="3935188" y="1109582"/>
                    </a:lnTo>
                    <a:cubicBezTo>
                      <a:pt x="3932825" y="1111434"/>
                      <a:pt x="3930053" y="1112549"/>
                      <a:pt x="3927183" y="1112811"/>
                    </a:cubicBezTo>
                    <a:lnTo>
                      <a:pt x="3813898" y="1122269"/>
                    </a:lnTo>
                    <a:cubicBezTo>
                      <a:pt x="3813110" y="1122335"/>
                      <a:pt x="3812373" y="1122335"/>
                      <a:pt x="3811618" y="1122269"/>
                    </a:cubicBezTo>
                    <a:lnTo>
                      <a:pt x="3579586" y="1104041"/>
                    </a:lnTo>
                    <a:lnTo>
                      <a:pt x="3444485" y="1080355"/>
                    </a:lnTo>
                    <a:lnTo>
                      <a:pt x="3343306" y="1068044"/>
                    </a:lnTo>
                    <a:cubicBezTo>
                      <a:pt x="3341436" y="1067815"/>
                      <a:pt x="3339632" y="1067225"/>
                      <a:pt x="3337942" y="1066274"/>
                    </a:cubicBezTo>
                    <a:lnTo>
                      <a:pt x="3313697" y="1052816"/>
                    </a:lnTo>
                    <a:cubicBezTo>
                      <a:pt x="3307661" y="1049456"/>
                      <a:pt x="3303888" y="1042309"/>
                      <a:pt x="3303855" y="1034145"/>
                    </a:cubicBezTo>
                    <a:cubicBezTo>
                      <a:pt x="3303822" y="1025966"/>
                      <a:pt x="3307546" y="1018753"/>
                      <a:pt x="3313582" y="1015344"/>
                    </a:cubicBezTo>
                    <a:lnTo>
                      <a:pt x="3339320" y="1000755"/>
                    </a:lnTo>
                    <a:lnTo>
                      <a:pt x="3275280" y="1000755"/>
                    </a:lnTo>
                    <a:cubicBezTo>
                      <a:pt x="3267750" y="1000755"/>
                      <a:pt x="3261238" y="994870"/>
                      <a:pt x="3259073" y="986117"/>
                    </a:cubicBezTo>
                    <a:lnTo>
                      <a:pt x="3243325" y="922220"/>
                    </a:lnTo>
                    <a:cubicBezTo>
                      <a:pt x="3241717" y="915713"/>
                      <a:pt x="3242816" y="908664"/>
                      <a:pt x="3246261" y="903369"/>
                    </a:cubicBezTo>
                    <a:lnTo>
                      <a:pt x="3287927" y="839391"/>
                    </a:lnTo>
                    <a:cubicBezTo>
                      <a:pt x="3289698" y="836670"/>
                      <a:pt x="3292028" y="834523"/>
                      <a:pt x="3294669" y="833195"/>
                    </a:cubicBezTo>
                    <a:lnTo>
                      <a:pt x="3356708" y="801968"/>
                    </a:lnTo>
                    <a:cubicBezTo>
                      <a:pt x="3358184" y="801214"/>
                      <a:pt x="3359743" y="800738"/>
                      <a:pt x="3361317" y="800525"/>
                    </a:cubicBezTo>
                    <a:lnTo>
                      <a:pt x="3485412" y="783756"/>
                    </a:lnTo>
                    <a:cubicBezTo>
                      <a:pt x="3491957" y="782888"/>
                      <a:pt x="3497912" y="786264"/>
                      <a:pt x="3501438" y="792821"/>
                    </a:cubicBezTo>
                    <a:cubicBezTo>
                      <a:pt x="3505228" y="799935"/>
                      <a:pt x="3506031" y="811279"/>
                      <a:pt x="3498830" y="819409"/>
                    </a:cubicBezTo>
                    <a:lnTo>
                      <a:pt x="3492203" y="826917"/>
                    </a:lnTo>
                    <a:cubicBezTo>
                      <a:pt x="3487692" y="831998"/>
                      <a:pt x="3487906" y="841588"/>
                      <a:pt x="3492613" y="846259"/>
                    </a:cubicBezTo>
                    <a:lnTo>
                      <a:pt x="3522845" y="876372"/>
                    </a:lnTo>
                    <a:cubicBezTo>
                      <a:pt x="3524306" y="877814"/>
                      <a:pt x="3525864" y="878585"/>
                      <a:pt x="3527652" y="878503"/>
                    </a:cubicBezTo>
                    <a:cubicBezTo>
                      <a:pt x="3529374" y="878453"/>
                      <a:pt x="3531064" y="877601"/>
                      <a:pt x="3532491" y="876027"/>
                    </a:cubicBezTo>
                    <a:lnTo>
                      <a:pt x="3581751" y="821851"/>
                    </a:lnTo>
                    <a:cubicBezTo>
                      <a:pt x="3584114" y="819245"/>
                      <a:pt x="3587050" y="817524"/>
                      <a:pt x="3590216" y="816852"/>
                    </a:cubicBezTo>
                    <a:lnTo>
                      <a:pt x="3742984" y="784986"/>
                    </a:lnTo>
                    <a:cubicBezTo>
                      <a:pt x="3747184" y="784101"/>
                      <a:pt x="3751416" y="785150"/>
                      <a:pt x="3754992" y="787903"/>
                    </a:cubicBezTo>
                    <a:lnTo>
                      <a:pt x="3853448" y="864045"/>
                    </a:lnTo>
                    <a:cubicBezTo>
                      <a:pt x="3859369" y="868602"/>
                      <a:pt x="3862355" y="877322"/>
                      <a:pt x="3860911" y="885764"/>
                    </a:cubicBezTo>
                    <a:lnTo>
                      <a:pt x="3857712" y="904205"/>
                    </a:lnTo>
                    <a:cubicBezTo>
                      <a:pt x="3856876" y="909074"/>
                      <a:pt x="3858237" y="914090"/>
                      <a:pt x="3861190" y="916991"/>
                    </a:cubicBezTo>
                    <a:cubicBezTo>
                      <a:pt x="3862371" y="918155"/>
                      <a:pt x="3864307" y="919466"/>
                      <a:pt x="3866800" y="918975"/>
                    </a:cubicBezTo>
                    <a:lnTo>
                      <a:pt x="3973441" y="898927"/>
                    </a:lnTo>
                    <a:cubicBezTo>
                      <a:pt x="3974048" y="898812"/>
                      <a:pt x="3974655" y="898583"/>
                      <a:pt x="3975229" y="898288"/>
                    </a:cubicBezTo>
                    <a:lnTo>
                      <a:pt x="4029772" y="868930"/>
                    </a:lnTo>
                    <a:cubicBezTo>
                      <a:pt x="4033167" y="867094"/>
                      <a:pt x="4037022" y="866651"/>
                      <a:pt x="4040664" y="867749"/>
                    </a:cubicBezTo>
                    <a:lnTo>
                      <a:pt x="4178489" y="908320"/>
                    </a:lnTo>
                    <a:cubicBezTo>
                      <a:pt x="4179112" y="908500"/>
                      <a:pt x="4179735" y="908746"/>
                      <a:pt x="4180342" y="909008"/>
                    </a:cubicBezTo>
                    <a:lnTo>
                      <a:pt x="4260573" y="944972"/>
                    </a:lnTo>
                    <a:cubicBezTo>
                      <a:pt x="4265855" y="947333"/>
                      <a:pt x="4269809" y="952759"/>
                      <a:pt x="4271121" y="959447"/>
                    </a:cubicBezTo>
                    <a:lnTo>
                      <a:pt x="4273598" y="972019"/>
                    </a:lnTo>
                    <a:cubicBezTo>
                      <a:pt x="4274697" y="977609"/>
                      <a:pt x="4278371" y="981363"/>
                      <a:pt x="4282423" y="980773"/>
                    </a:cubicBezTo>
                    <a:lnTo>
                      <a:pt x="4386538" y="964938"/>
                    </a:lnTo>
                    <a:cubicBezTo>
                      <a:pt x="4390524" y="964299"/>
                      <a:pt x="4394592" y="965479"/>
                      <a:pt x="4397955" y="968134"/>
                    </a:cubicBezTo>
                    <a:lnTo>
                      <a:pt x="4458699" y="1016573"/>
                    </a:lnTo>
                    <a:cubicBezTo>
                      <a:pt x="4459584" y="1017278"/>
                      <a:pt x="4460536" y="1017737"/>
                      <a:pt x="4461503" y="1017934"/>
                    </a:cubicBezTo>
                    <a:lnTo>
                      <a:pt x="4611188" y="1049210"/>
                    </a:lnTo>
                    <a:cubicBezTo>
                      <a:pt x="4612828" y="1049554"/>
                      <a:pt x="4614419" y="1050177"/>
                      <a:pt x="4615896" y="1051079"/>
                    </a:cubicBezTo>
                    <a:lnTo>
                      <a:pt x="4667436" y="1082453"/>
                    </a:lnTo>
                    <a:cubicBezTo>
                      <a:pt x="4669225" y="1083535"/>
                      <a:pt x="4670799" y="1084961"/>
                      <a:pt x="4672128" y="1086698"/>
                    </a:cubicBezTo>
                    <a:lnTo>
                      <a:pt x="4714581" y="1141317"/>
                    </a:lnTo>
                    <a:cubicBezTo>
                      <a:pt x="4719059" y="1147054"/>
                      <a:pt x="4720421" y="1155283"/>
                      <a:pt x="4718141" y="1162774"/>
                    </a:cubicBezTo>
                    <a:cubicBezTo>
                      <a:pt x="4716238" y="1169036"/>
                      <a:pt x="4712104" y="1173658"/>
                      <a:pt x="4706789" y="1175429"/>
                    </a:cubicBezTo>
                    <a:lnTo>
                      <a:pt x="4657316" y="1191952"/>
                    </a:lnTo>
                    <a:cubicBezTo>
                      <a:pt x="4652558" y="1193542"/>
                      <a:pt x="4650836" y="1199197"/>
                      <a:pt x="4650787" y="1203574"/>
                    </a:cubicBezTo>
                    <a:cubicBezTo>
                      <a:pt x="4650754" y="1208328"/>
                      <a:pt x="4652723" y="1213835"/>
                      <a:pt x="4657217" y="1215393"/>
                    </a:cubicBezTo>
                    <a:lnTo>
                      <a:pt x="4761971" y="1252095"/>
                    </a:lnTo>
                    <a:lnTo>
                      <a:pt x="4860394" y="1269864"/>
                    </a:lnTo>
                    <a:cubicBezTo>
                      <a:pt x="4862937" y="1270323"/>
                      <a:pt x="4865398" y="1271486"/>
                      <a:pt x="4867497" y="1273257"/>
                    </a:cubicBezTo>
                    <a:lnTo>
                      <a:pt x="4954093" y="1345693"/>
                    </a:lnTo>
                    <a:cubicBezTo>
                      <a:pt x="4955274" y="1346693"/>
                      <a:pt x="4956619" y="1347251"/>
                      <a:pt x="4957948" y="1347300"/>
                    </a:cubicBezTo>
                    <a:lnTo>
                      <a:pt x="5036571" y="1350562"/>
                    </a:lnTo>
                    <a:cubicBezTo>
                      <a:pt x="5041509" y="1350759"/>
                      <a:pt x="5045921" y="1353398"/>
                      <a:pt x="5049022" y="1357971"/>
                    </a:cubicBezTo>
                    <a:cubicBezTo>
                      <a:pt x="5053090" y="1363987"/>
                      <a:pt x="5054057" y="1372199"/>
                      <a:pt x="5051531" y="1379396"/>
                    </a:cubicBezTo>
                    <a:lnTo>
                      <a:pt x="5040213" y="1411508"/>
                    </a:lnTo>
                    <a:cubicBezTo>
                      <a:pt x="5038983" y="1414999"/>
                      <a:pt x="5036981" y="1418015"/>
                      <a:pt x="5034455" y="1420179"/>
                    </a:cubicBezTo>
                    <a:lnTo>
                      <a:pt x="4930192" y="1509500"/>
                    </a:lnTo>
                    <a:cubicBezTo>
                      <a:pt x="4925567" y="1513450"/>
                      <a:pt x="4919645" y="1514352"/>
                      <a:pt x="4914346" y="1511893"/>
                    </a:cubicBezTo>
                    <a:lnTo>
                      <a:pt x="4843417" y="1478879"/>
                    </a:lnTo>
                    <a:cubicBezTo>
                      <a:pt x="4842317" y="1478371"/>
                      <a:pt x="4841251" y="1477715"/>
                      <a:pt x="4840267" y="1476945"/>
                    </a:cubicBezTo>
                    <a:lnTo>
                      <a:pt x="4743928" y="1401017"/>
                    </a:lnTo>
                    <a:cubicBezTo>
                      <a:pt x="4742484" y="1399869"/>
                      <a:pt x="4740876" y="1399427"/>
                      <a:pt x="4739285" y="1399591"/>
                    </a:cubicBezTo>
                    <a:lnTo>
                      <a:pt x="4670192" y="1408934"/>
                    </a:lnTo>
                    <a:cubicBezTo>
                      <a:pt x="4666583" y="1409426"/>
                      <a:pt x="4663533" y="1413376"/>
                      <a:pt x="4662778" y="1418523"/>
                    </a:cubicBezTo>
                    <a:lnTo>
                      <a:pt x="4659300" y="1442456"/>
                    </a:lnTo>
                    <a:cubicBezTo>
                      <a:pt x="4658529" y="1447767"/>
                      <a:pt x="4660399" y="1453193"/>
                      <a:pt x="4663861" y="1455668"/>
                    </a:cubicBezTo>
                    <a:lnTo>
                      <a:pt x="4721471" y="1496746"/>
                    </a:lnTo>
                    <a:cubicBezTo>
                      <a:pt x="4721914" y="1497058"/>
                      <a:pt x="4722340" y="1497304"/>
                      <a:pt x="4722767" y="1497500"/>
                    </a:cubicBezTo>
                    <a:lnTo>
                      <a:pt x="4807295" y="1534038"/>
                    </a:lnTo>
                    <a:cubicBezTo>
                      <a:pt x="4808821" y="1534694"/>
                      <a:pt x="4810248" y="1535612"/>
                      <a:pt x="4811577" y="1536776"/>
                    </a:cubicBezTo>
                    <a:lnTo>
                      <a:pt x="4833345" y="1556037"/>
                    </a:lnTo>
                    <a:cubicBezTo>
                      <a:pt x="4835100" y="1557594"/>
                      <a:pt x="4836576" y="1559528"/>
                      <a:pt x="4837724" y="1561774"/>
                    </a:cubicBezTo>
                    <a:lnTo>
                      <a:pt x="4873894" y="1632702"/>
                    </a:lnTo>
                    <a:cubicBezTo>
                      <a:pt x="4876798" y="1638374"/>
                      <a:pt x="4877257" y="1645472"/>
                      <a:pt x="4875125" y="1651685"/>
                    </a:cubicBezTo>
                    <a:lnTo>
                      <a:pt x="4861428" y="1691501"/>
                    </a:lnTo>
                    <a:cubicBezTo>
                      <a:pt x="4858246" y="1700746"/>
                      <a:pt x="4850044" y="1705795"/>
                      <a:pt x="4842022" y="1703582"/>
                    </a:cubicBezTo>
                    <a:lnTo>
                      <a:pt x="4772224" y="1684157"/>
                    </a:lnTo>
                    <a:cubicBezTo>
                      <a:pt x="4771650" y="1684010"/>
                      <a:pt x="4771092" y="1683813"/>
                      <a:pt x="4770551" y="1683583"/>
                    </a:cubicBezTo>
                    <a:lnTo>
                      <a:pt x="4638205" y="1629522"/>
                    </a:lnTo>
                    <a:lnTo>
                      <a:pt x="4704263" y="1682075"/>
                    </a:lnTo>
                    <a:lnTo>
                      <a:pt x="4767434" y="1728465"/>
                    </a:lnTo>
                    <a:cubicBezTo>
                      <a:pt x="4770272" y="1730547"/>
                      <a:pt x="4772519" y="1733563"/>
                      <a:pt x="4773930" y="1737186"/>
                    </a:cubicBezTo>
                    <a:lnTo>
                      <a:pt x="4786528" y="1769396"/>
                    </a:lnTo>
                    <a:close/>
                    <a:moveTo>
                      <a:pt x="4398693" y="1640898"/>
                    </a:moveTo>
                    <a:lnTo>
                      <a:pt x="4470985" y="1678420"/>
                    </a:lnTo>
                    <a:lnTo>
                      <a:pt x="4605922" y="1725793"/>
                    </a:lnTo>
                    <a:lnTo>
                      <a:pt x="4772929" y="1757938"/>
                    </a:lnTo>
                    <a:lnTo>
                      <a:pt x="4766007" y="1740235"/>
                    </a:lnTo>
                    <a:cubicBezTo>
                      <a:pt x="4765187" y="1738120"/>
                      <a:pt x="4763940" y="1736432"/>
                      <a:pt x="4762447" y="1735317"/>
                    </a:cubicBezTo>
                    <a:lnTo>
                      <a:pt x="4699145" y="1688829"/>
                    </a:lnTo>
                    <a:lnTo>
                      <a:pt x="4585893" y="1598754"/>
                    </a:lnTo>
                    <a:lnTo>
                      <a:pt x="4773963" y="1675568"/>
                    </a:lnTo>
                    <a:lnTo>
                      <a:pt x="4844433" y="1695222"/>
                    </a:lnTo>
                    <a:cubicBezTo>
                      <a:pt x="4848091" y="1696205"/>
                      <a:pt x="4851717" y="1693517"/>
                      <a:pt x="4853406" y="1688632"/>
                    </a:cubicBezTo>
                    <a:lnTo>
                      <a:pt x="4867104" y="1648816"/>
                    </a:lnTo>
                    <a:cubicBezTo>
                      <a:pt x="4868465" y="1644833"/>
                      <a:pt x="4868186" y="1640128"/>
                      <a:pt x="4866332" y="1636522"/>
                    </a:cubicBezTo>
                    <a:lnTo>
                      <a:pt x="4830162" y="1565610"/>
                    </a:lnTo>
                    <a:cubicBezTo>
                      <a:pt x="4829506" y="1564331"/>
                      <a:pt x="4828669" y="1563233"/>
                      <a:pt x="4827718" y="1562397"/>
                    </a:cubicBezTo>
                    <a:lnTo>
                      <a:pt x="4805950" y="1543136"/>
                    </a:lnTo>
                    <a:cubicBezTo>
                      <a:pt x="4805310" y="1542579"/>
                      <a:pt x="4804654" y="1542153"/>
                      <a:pt x="4803965" y="1541857"/>
                    </a:cubicBezTo>
                    <a:lnTo>
                      <a:pt x="4719437" y="1505320"/>
                    </a:lnTo>
                    <a:cubicBezTo>
                      <a:pt x="4718436" y="1504893"/>
                      <a:pt x="4717452" y="1504336"/>
                      <a:pt x="4716533" y="1503664"/>
                    </a:cubicBezTo>
                    <a:lnTo>
                      <a:pt x="4658940" y="1462585"/>
                    </a:lnTo>
                    <a:cubicBezTo>
                      <a:pt x="4652886" y="1458258"/>
                      <a:pt x="4649638" y="1449636"/>
                      <a:pt x="4650869" y="1441145"/>
                    </a:cubicBezTo>
                    <a:lnTo>
                      <a:pt x="4654347" y="1417212"/>
                    </a:lnTo>
                    <a:cubicBezTo>
                      <a:pt x="4655675" y="1408131"/>
                      <a:pt x="4661613" y="1401345"/>
                      <a:pt x="4669126" y="1400345"/>
                    </a:cubicBezTo>
                    <a:lnTo>
                      <a:pt x="4738219" y="1391001"/>
                    </a:lnTo>
                    <a:cubicBezTo>
                      <a:pt x="4742172" y="1390493"/>
                      <a:pt x="4746076" y="1391608"/>
                      <a:pt x="4749341" y="1394198"/>
                    </a:cubicBezTo>
                    <a:lnTo>
                      <a:pt x="4845680" y="1470109"/>
                    </a:lnTo>
                    <a:cubicBezTo>
                      <a:pt x="4846139" y="1470486"/>
                      <a:pt x="4846632" y="1470765"/>
                      <a:pt x="4847124" y="1470995"/>
                    </a:cubicBezTo>
                    <a:lnTo>
                      <a:pt x="4918070" y="1504008"/>
                    </a:lnTo>
                    <a:cubicBezTo>
                      <a:pt x="4920268" y="1505041"/>
                      <a:pt x="4922630" y="1504631"/>
                      <a:pt x="4924697" y="1502893"/>
                    </a:cubicBezTo>
                    <a:lnTo>
                      <a:pt x="5028960" y="1413557"/>
                    </a:lnTo>
                    <a:cubicBezTo>
                      <a:pt x="5030354" y="1412360"/>
                      <a:pt x="5031486" y="1410622"/>
                      <a:pt x="5032207" y="1408557"/>
                    </a:cubicBezTo>
                    <a:lnTo>
                      <a:pt x="5043526" y="1376445"/>
                    </a:lnTo>
                    <a:cubicBezTo>
                      <a:pt x="5045150" y="1371839"/>
                      <a:pt x="5044543" y="1366446"/>
                      <a:pt x="5042017" y="1362708"/>
                    </a:cubicBezTo>
                    <a:cubicBezTo>
                      <a:pt x="5041131" y="1361413"/>
                      <a:pt x="5039212" y="1359200"/>
                      <a:pt x="5036341" y="1359086"/>
                    </a:cubicBezTo>
                    <a:lnTo>
                      <a:pt x="4957718" y="1355824"/>
                    </a:lnTo>
                    <a:cubicBezTo>
                      <a:pt x="4954470" y="1355693"/>
                      <a:pt x="4951337" y="1354447"/>
                      <a:pt x="4948680" y="1352217"/>
                    </a:cubicBezTo>
                    <a:lnTo>
                      <a:pt x="4862084" y="1279781"/>
                    </a:lnTo>
                    <a:cubicBezTo>
                      <a:pt x="4861116" y="1278961"/>
                      <a:pt x="4860066" y="1278437"/>
                      <a:pt x="4858967" y="1278256"/>
                    </a:cubicBezTo>
                    <a:lnTo>
                      <a:pt x="4761447" y="1260733"/>
                    </a:lnTo>
                    <a:cubicBezTo>
                      <a:pt x="4760692" y="1260602"/>
                      <a:pt x="4759937" y="1260405"/>
                      <a:pt x="4759183" y="1260143"/>
                    </a:cubicBezTo>
                    <a:lnTo>
                      <a:pt x="4654461" y="1223458"/>
                    </a:lnTo>
                    <a:cubicBezTo>
                      <a:pt x="4646981" y="1220851"/>
                      <a:pt x="4642191" y="1213000"/>
                      <a:pt x="4642257" y="1203459"/>
                    </a:cubicBezTo>
                    <a:cubicBezTo>
                      <a:pt x="4642323" y="1193968"/>
                      <a:pt x="4647194" y="1186248"/>
                      <a:pt x="4654658" y="1183740"/>
                    </a:cubicBezTo>
                    <a:lnTo>
                      <a:pt x="4704132" y="1167216"/>
                    </a:lnTo>
                    <a:cubicBezTo>
                      <a:pt x="4706756" y="1166348"/>
                      <a:pt x="4708872" y="1163790"/>
                      <a:pt x="4709972" y="1160233"/>
                    </a:cubicBezTo>
                    <a:cubicBezTo>
                      <a:pt x="4711415" y="1155447"/>
                      <a:pt x="4710578" y="1150070"/>
                      <a:pt x="4707839" y="1146546"/>
                    </a:cubicBezTo>
                    <a:lnTo>
                      <a:pt x="4665386" y="1091911"/>
                    </a:lnTo>
                    <a:cubicBezTo>
                      <a:pt x="4664681" y="1091010"/>
                      <a:pt x="4663877" y="1090288"/>
                      <a:pt x="4663024" y="1089747"/>
                    </a:cubicBezTo>
                    <a:lnTo>
                      <a:pt x="4611483" y="1058389"/>
                    </a:lnTo>
                    <a:cubicBezTo>
                      <a:pt x="4610844" y="1057996"/>
                      <a:pt x="4610155" y="1057717"/>
                      <a:pt x="4609482" y="1057586"/>
                    </a:cubicBezTo>
                    <a:lnTo>
                      <a:pt x="4459814" y="1026326"/>
                    </a:lnTo>
                    <a:cubicBezTo>
                      <a:pt x="4457517" y="1025851"/>
                      <a:pt x="4455368" y="1024818"/>
                      <a:pt x="4453400" y="1023261"/>
                    </a:cubicBezTo>
                    <a:lnTo>
                      <a:pt x="4392657" y="974839"/>
                    </a:lnTo>
                    <a:cubicBezTo>
                      <a:pt x="4391164" y="973675"/>
                      <a:pt x="4389524" y="973183"/>
                      <a:pt x="4387900" y="973413"/>
                    </a:cubicBezTo>
                    <a:lnTo>
                      <a:pt x="4283784" y="989247"/>
                    </a:lnTo>
                    <a:cubicBezTo>
                      <a:pt x="4275238" y="990477"/>
                      <a:pt x="4267234" y="983855"/>
                      <a:pt x="4265216" y="973642"/>
                    </a:cubicBezTo>
                    <a:lnTo>
                      <a:pt x="4262739" y="961069"/>
                    </a:lnTo>
                    <a:cubicBezTo>
                      <a:pt x="4261968" y="957168"/>
                      <a:pt x="4259803" y="953988"/>
                      <a:pt x="4257112" y="952775"/>
                    </a:cubicBezTo>
                    <a:lnTo>
                      <a:pt x="4176897" y="916811"/>
                    </a:lnTo>
                    <a:lnTo>
                      <a:pt x="4038302" y="875945"/>
                    </a:lnTo>
                    <a:cubicBezTo>
                      <a:pt x="4036874" y="875536"/>
                      <a:pt x="4035349" y="875683"/>
                      <a:pt x="4033922" y="876454"/>
                    </a:cubicBezTo>
                    <a:lnTo>
                      <a:pt x="3979380" y="905812"/>
                    </a:lnTo>
                    <a:cubicBezTo>
                      <a:pt x="3978034" y="906533"/>
                      <a:pt x="3976607" y="907041"/>
                      <a:pt x="3975131" y="907336"/>
                    </a:cubicBezTo>
                    <a:lnTo>
                      <a:pt x="3868473" y="927384"/>
                    </a:lnTo>
                    <a:cubicBezTo>
                      <a:pt x="3863733" y="928302"/>
                      <a:pt x="3858910" y="926712"/>
                      <a:pt x="3855219" y="923089"/>
                    </a:cubicBezTo>
                    <a:cubicBezTo>
                      <a:pt x="3850249" y="918188"/>
                      <a:pt x="3847969" y="910369"/>
                      <a:pt x="3849297" y="902697"/>
                    </a:cubicBezTo>
                    <a:lnTo>
                      <a:pt x="3852496" y="884256"/>
                    </a:lnTo>
                    <a:cubicBezTo>
                      <a:pt x="3853415" y="878962"/>
                      <a:pt x="3851676" y="873437"/>
                      <a:pt x="3848264" y="870798"/>
                    </a:cubicBezTo>
                    <a:lnTo>
                      <a:pt x="3749792" y="794657"/>
                    </a:lnTo>
                    <a:cubicBezTo>
                      <a:pt x="3748234" y="793444"/>
                      <a:pt x="3746544" y="793001"/>
                      <a:pt x="3744822" y="793362"/>
                    </a:cubicBezTo>
                    <a:lnTo>
                      <a:pt x="3592053" y="825228"/>
                    </a:lnTo>
                    <a:cubicBezTo>
                      <a:pt x="3590675" y="825523"/>
                      <a:pt x="3589330" y="826343"/>
                      <a:pt x="3588182" y="827589"/>
                    </a:cubicBezTo>
                    <a:lnTo>
                      <a:pt x="3538921" y="881765"/>
                    </a:lnTo>
                    <a:cubicBezTo>
                      <a:pt x="3535920" y="885076"/>
                      <a:pt x="3531999" y="886961"/>
                      <a:pt x="3527914" y="887059"/>
                    </a:cubicBezTo>
                    <a:cubicBezTo>
                      <a:pt x="3523764" y="886977"/>
                      <a:pt x="3519926" y="885502"/>
                      <a:pt x="3516826" y="882420"/>
                    </a:cubicBezTo>
                    <a:lnTo>
                      <a:pt x="3486593" y="852308"/>
                    </a:lnTo>
                    <a:cubicBezTo>
                      <a:pt x="3478703" y="844456"/>
                      <a:pt x="3478326" y="829605"/>
                      <a:pt x="3485806" y="821163"/>
                    </a:cubicBezTo>
                    <a:lnTo>
                      <a:pt x="3492433" y="813672"/>
                    </a:lnTo>
                    <a:cubicBezTo>
                      <a:pt x="3496714" y="808836"/>
                      <a:pt x="3496419" y="801542"/>
                      <a:pt x="3493909" y="796837"/>
                    </a:cubicBezTo>
                    <a:cubicBezTo>
                      <a:pt x="3492860" y="794886"/>
                      <a:pt x="3490645" y="791723"/>
                      <a:pt x="3486642" y="792231"/>
                    </a:cubicBezTo>
                    <a:lnTo>
                      <a:pt x="3362548" y="809000"/>
                    </a:lnTo>
                    <a:cubicBezTo>
                      <a:pt x="3361908" y="809098"/>
                      <a:pt x="3361268" y="809295"/>
                      <a:pt x="3360645" y="809607"/>
                    </a:cubicBezTo>
                    <a:lnTo>
                      <a:pt x="3298606" y="840850"/>
                    </a:lnTo>
                    <a:cubicBezTo>
                      <a:pt x="3297326" y="841506"/>
                      <a:pt x="3296145" y="842604"/>
                      <a:pt x="3295194" y="844046"/>
                    </a:cubicBezTo>
                    <a:lnTo>
                      <a:pt x="3253528" y="908025"/>
                    </a:lnTo>
                    <a:cubicBezTo>
                      <a:pt x="3251396" y="911319"/>
                      <a:pt x="3250690" y="915958"/>
                      <a:pt x="3251724" y="920138"/>
                    </a:cubicBezTo>
                    <a:lnTo>
                      <a:pt x="3267471" y="984035"/>
                    </a:lnTo>
                    <a:cubicBezTo>
                      <a:pt x="3268653" y="988805"/>
                      <a:pt x="3271867" y="992132"/>
                      <a:pt x="3275312" y="992132"/>
                    </a:cubicBezTo>
                    <a:lnTo>
                      <a:pt x="3371996" y="992132"/>
                    </a:lnTo>
                    <a:lnTo>
                      <a:pt x="3317847" y="1022786"/>
                    </a:lnTo>
                    <a:cubicBezTo>
                      <a:pt x="3314517" y="1024687"/>
                      <a:pt x="3312450" y="1029015"/>
                      <a:pt x="3312483" y="1034080"/>
                    </a:cubicBezTo>
                    <a:cubicBezTo>
                      <a:pt x="3312483" y="1039129"/>
                      <a:pt x="3314583" y="1043407"/>
                      <a:pt x="3317913" y="1045259"/>
                    </a:cubicBezTo>
                    <a:lnTo>
                      <a:pt x="3342174" y="1058717"/>
                    </a:lnTo>
                    <a:cubicBezTo>
                      <a:pt x="3342880" y="1059127"/>
                      <a:pt x="3343634" y="1059373"/>
                      <a:pt x="3344388" y="1059471"/>
                    </a:cubicBezTo>
                    <a:lnTo>
                      <a:pt x="3445780" y="1071814"/>
                    </a:lnTo>
                    <a:lnTo>
                      <a:pt x="3581063" y="1095517"/>
                    </a:lnTo>
                    <a:lnTo>
                      <a:pt x="3812340" y="1113647"/>
                    </a:lnTo>
                    <a:lnTo>
                      <a:pt x="3926494" y="1104189"/>
                    </a:lnTo>
                    <a:cubicBezTo>
                      <a:pt x="3927691" y="1104074"/>
                      <a:pt x="3928839" y="1103599"/>
                      <a:pt x="3929922" y="1102763"/>
                    </a:cubicBezTo>
                    <a:lnTo>
                      <a:pt x="3953921" y="1083994"/>
                    </a:lnTo>
                    <a:cubicBezTo>
                      <a:pt x="3958694" y="1080240"/>
                      <a:pt x="3964895" y="1079699"/>
                      <a:pt x="3970144" y="1082568"/>
                    </a:cubicBezTo>
                    <a:lnTo>
                      <a:pt x="4012794" y="1106156"/>
                    </a:lnTo>
                    <a:cubicBezTo>
                      <a:pt x="4013548" y="1106582"/>
                      <a:pt x="4014352" y="1106828"/>
                      <a:pt x="4015140" y="1106910"/>
                    </a:cubicBezTo>
                    <a:lnTo>
                      <a:pt x="4067583" y="1112008"/>
                    </a:lnTo>
                    <a:cubicBezTo>
                      <a:pt x="4070256" y="1112270"/>
                      <a:pt x="4072881" y="1113303"/>
                      <a:pt x="4075178" y="1115040"/>
                    </a:cubicBezTo>
                    <a:lnTo>
                      <a:pt x="4116761" y="1146464"/>
                    </a:lnTo>
                    <a:cubicBezTo>
                      <a:pt x="4122322" y="1150660"/>
                      <a:pt x="4125340" y="1158250"/>
                      <a:pt x="4124635" y="1166266"/>
                    </a:cubicBezTo>
                    <a:cubicBezTo>
                      <a:pt x="4123946" y="1173855"/>
                      <a:pt x="4120124" y="1180117"/>
                      <a:pt x="4114366" y="1183035"/>
                    </a:cubicBezTo>
                    <a:lnTo>
                      <a:pt x="4108149" y="1186182"/>
                    </a:lnTo>
                    <a:lnTo>
                      <a:pt x="4226240" y="1211393"/>
                    </a:lnTo>
                    <a:cubicBezTo>
                      <a:pt x="4227126" y="1211590"/>
                      <a:pt x="4227995" y="1211852"/>
                      <a:pt x="4228848" y="1212213"/>
                    </a:cubicBezTo>
                    <a:lnTo>
                      <a:pt x="4322038" y="1251373"/>
                    </a:lnTo>
                    <a:cubicBezTo>
                      <a:pt x="4324220" y="1252291"/>
                      <a:pt x="4326189" y="1253701"/>
                      <a:pt x="4327878" y="1255570"/>
                    </a:cubicBezTo>
                    <a:lnTo>
                      <a:pt x="4349777" y="1279797"/>
                    </a:lnTo>
                    <a:cubicBezTo>
                      <a:pt x="4351024" y="1281174"/>
                      <a:pt x="4352074" y="1282764"/>
                      <a:pt x="4352927" y="1284518"/>
                    </a:cubicBezTo>
                    <a:lnTo>
                      <a:pt x="4364048" y="1307352"/>
                    </a:lnTo>
                    <a:cubicBezTo>
                      <a:pt x="4368379" y="1316237"/>
                      <a:pt x="4366656" y="1327760"/>
                      <a:pt x="4360029" y="1334137"/>
                    </a:cubicBezTo>
                    <a:lnTo>
                      <a:pt x="4288296" y="1403230"/>
                    </a:lnTo>
                    <a:cubicBezTo>
                      <a:pt x="4287541" y="1403951"/>
                      <a:pt x="4286885" y="1404836"/>
                      <a:pt x="4286327" y="1405852"/>
                    </a:cubicBezTo>
                    <a:lnTo>
                      <a:pt x="4270399" y="1434932"/>
                    </a:lnTo>
                    <a:cubicBezTo>
                      <a:pt x="4267742" y="1439784"/>
                      <a:pt x="4268053" y="1446472"/>
                      <a:pt x="4271121" y="1450849"/>
                    </a:cubicBezTo>
                    <a:lnTo>
                      <a:pt x="4289313" y="1476666"/>
                    </a:lnTo>
                    <a:lnTo>
                      <a:pt x="4150815" y="1487026"/>
                    </a:lnTo>
                    <a:lnTo>
                      <a:pt x="4036776" y="1488354"/>
                    </a:lnTo>
                    <a:cubicBezTo>
                      <a:pt x="4034611" y="1488386"/>
                      <a:pt x="4032462" y="1489731"/>
                      <a:pt x="4030887" y="1492058"/>
                    </a:cubicBezTo>
                    <a:lnTo>
                      <a:pt x="4004838" y="1530809"/>
                    </a:lnTo>
                    <a:cubicBezTo>
                      <a:pt x="4002607" y="1534137"/>
                      <a:pt x="4001885" y="1538858"/>
                      <a:pt x="4002952" y="1543152"/>
                    </a:cubicBezTo>
                    <a:cubicBezTo>
                      <a:pt x="4003805" y="1546546"/>
                      <a:pt x="4005642" y="1549185"/>
                      <a:pt x="4008021" y="1550447"/>
                    </a:cubicBezTo>
                    <a:lnTo>
                      <a:pt x="4041911" y="1568364"/>
                    </a:lnTo>
                    <a:cubicBezTo>
                      <a:pt x="4042928" y="1568904"/>
                      <a:pt x="4044060" y="1569134"/>
                      <a:pt x="4045044" y="1569068"/>
                    </a:cubicBezTo>
                    <a:lnTo>
                      <a:pt x="4221975" y="1556971"/>
                    </a:lnTo>
                    <a:lnTo>
                      <a:pt x="4221975" y="1529236"/>
                    </a:lnTo>
                    <a:lnTo>
                      <a:pt x="4319906" y="1572429"/>
                    </a:lnTo>
                    <a:lnTo>
                      <a:pt x="4422052" y="1616818"/>
                    </a:lnTo>
                    <a:lnTo>
                      <a:pt x="4398775" y="1640882"/>
                    </a:lnTo>
                    <a:close/>
                    <a:moveTo>
                      <a:pt x="3697579" y="1748299"/>
                    </a:moveTo>
                    <a:cubicBezTo>
                      <a:pt x="3697431" y="1748299"/>
                      <a:pt x="3697300" y="1748299"/>
                      <a:pt x="3697152" y="1748299"/>
                    </a:cubicBezTo>
                    <a:lnTo>
                      <a:pt x="3662294" y="1747185"/>
                    </a:lnTo>
                    <a:cubicBezTo>
                      <a:pt x="3657078" y="1747021"/>
                      <a:pt x="3652320" y="1744037"/>
                      <a:pt x="3649204" y="1739005"/>
                    </a:cubicBezTo>
                    <a:lnTo>
                      <a:pt x="3637131" y="1719400"/>
                    </a:lnTo>
                    <a:lnTo>
                      <a:pt x="3682864" y="1681830"/>
                    </a:lnTo>
                    <a:cubicBezTo>
                      <a:pt x="3685670" y="1679535"/>
                      <a:pt x="3688967" y="1678305"/>
                      <a:pt x="3692362" y="1678305"/>
                    </a:cubicBezTo>
                    <a:lnTo>
                      <a:pt x="3780286" y="1678305"/>
                    </a:lnTo>
                    <a:lnTo>
                      <a:pt x="3780286" y="1701828"/>
                    </a:lnTo>
                    <a:lnTo>
                      <a:pt x="3705010" y="1746234"/>
                    </a:lnTo>
                    <a:cubicBezTo>
                      <a:pt x="3702713" y="1747595"/>
                      <a:pt x="3700138" y="1748316"/>
                      <a:pt x="3697579" y="1748316"/>
                    </a:cubicBezTo>
                    <a:close/>
                    <a:moveTo>
                      <a:pt x="3648400" y="1721269"/>
                    </a:moveTo>
                    <a:lnTo>
                      <a:pt x="3656537" y="1734481"/>
                    </a:lnTo>
                    <a:cubicBezTo>
                      <a:pt x="3658095" y="1737005"/>
                      <a:pt x="3660293" y="1738497"/>
                      <a:pt x="3662557" y="1738562"/>
                    </a:cubicBezTo>
                    <a:lnTo>
                      <a:pt x="3697415" y="1739677"/>
                    </a:lnTo>
                    <a:cubicBezTo>
                      <a:pt x="3698694" y="1739612"/>
                      <a:pt x="3699597" y="1739415"/>
                      <a:pt x="3700646" y="1738808"/>
                    </a:cubicBezTo>
                    <a:lnTo>
                      <a:pt x="3771674" y="1696894"/>
                    </a:lnTo>
                    <a:lnTo>
                      <a:pt x="3771674" y="1686878"/>
                    </a:lnTo>
                    <a:lnTo>
                      <a:pt x="3692362" y="1686878"/>
                    </a:lnTo>
                    <a:cubicBezTo>
                      <a:pt x="3690984" y="1686878"/>
                      <a:pt x="3689573" y="1687419"/>
                      <a:pt x="3688327" y="1688452"/>
                    </a:cubicBezTo>
                    <a:lnTo>
                      <a:pt x="3648384" y="1721252"/>
                    </a:lnTo>
                    <a:close/>
                    <a:moveTo>
                      <a:pt x="3549862" y="1671896"/>
                    </a:moveTo>
                    <a:cubicBezTo>
                      <a:pt x="3548140" y="1671896"/>
                      <a:pt x="3546418" y="1671584"/>
                      <a:pt x="3544761" y="1670945"/>
                    </a:cubicBezTo>
                    <a:cubicBezTo>
                      <a:pt x="3540431" y="1669290"/>
                      <a:pt x="3536904" y="1665683"/>
                      <a:pt x="3534820" y="1660782"/>
                    </a:cubicBezTo>
                    <a:lnTo>
                      <a:pt x="3523256" y="1633407"/>
                    </a:lnTo>
                    <a:cubicBezTo>
                      <a:pt x="3521632" y="1629555"/>
                      <a:pt x="3518548" y="1627178"/>
                      <a:pt x="3515628" y="1627572"/>
                    </a:cubicBezTo>
                    <a:lnTo>
                      <a:pt x="3421404" y="1636620"/>
                    </a:lnTo>
                    <a:lnTo>
                      <a:pt x="3483591" y="1589329"/>
                    </a:lnTo>
                    <a:cubicBezTo>
                      <a:pt x="3485822" y="1587641"/>
                      <a:pt x="3487446" y="1584526"/>
                      <a:pt x="3487955" y="1581018"/>
                    </a:cubicBezTo>
                    <a:lnTo>
                      <a:pt x="3495910" y="1525351"/>
                    </a:lnTo>
                    <a:cubicBezTo>
                      <a:pt x="3496058" y="1524318"/>
                      <a:pt x="3496271" y="1523302"/>
                      <a:pt x="3496534" y="1522302"/>
                    </a:cubicBezTo>
                    <a:lnTo>
                      <a:pt x="3513496" y="1460372"/>
                    </a:lnTo>
                    <a:cubicBezTo>
                      <a:pt x="3516038" y="1451111"/>
                      <a:pt x="3523617" y="1445226"/>
                      <a:pt x="3531671" y="1446505"/>
                    </a:cubicBezTo>
                    <a:lnTo>
                      <a:pt x="3560213" y="1450832"/>
                    </a:lnTo>
                    <a:cubicBezTo>
                      <a:pt x="3566414" y="1451783"/>
                      <a:pt x="3571647" y="1456766"/>
                      <a:pt x="3573878" y="1463831"/>
                    </a:cubicBezTo>
                    <a:lnTo>
                      <a:pt x="3578274" y="1477764"/>
                    </a:lnTo>
                    <a:cubicBezTo>
                      <a:pt x="3579242" y="1480813"/>
                      <a:pt x="3581063" y="1483190"/>
                      <a:pt x="3583277" y="1484288"/>
                    </a:cubicBezTo>
                    <a:cubicBezTo>
                      <a:pt x="3584770" y="1485026"/>
                      <a:pt x="3586279" y="1485108"/>
                      <a:pt x="3587788" y="1484551"/>
                    </a:cubicBezTo>
                    <a:lnTo>
                      <a:pt x="3607030" y="1477535"/>
                    </a:lnTo>
                    <a:cubicBezTo>
                      <a:pt x="3611032" y="1476060"/>
                      <a:pt x="3615346" y="1476453"/>
                      <a:pt x="3619152" y="1478617"/>
                    </a:cubicBezTo>
                    <a:lnTo>
                      <a:pt x="3651123" y="1496845"/>
                    </a:lnTo>
                    <a:lnTo>
                      <a:pt x="3720167" y="1524924"/>
                    </a:lnTo>
                    <a:lnTo>
                      <a:pt x="3785651" y="1548562"/>
                    </a:lnTo>
                    <a:cubicBezTo>
                      <a:pt x="3791949" y="1550840"/>
                      <a:pt x="3796609" y="1557446"/>
                      <a:pt x="3797543" y="1565380"/>
                    </a:cubicBezTo>
                    <a:lnTo>
                      <a:pt x="3799086" y="1578543"/>
                    </a:lnTo>
                    <a:cubicBezTo>
                      <a:pt x="3799528" y="1582198"/>
                      <a:pt x="3801152" y="1585444"/>
                      <a:pt x="3803481" y="1587231"/>
                    </a:cubicBezTo>
                    <a:cubicBezTo>
                      <a:pt x="3804482" y="1588001"/>
                      <a:pt x="3806024" y="1588903"/>
                      <a:pt x="3808091" y="1588559"/>
                    </a:cubicBezTo>
                    <a:lnTo>
                      <a:pt x="3840718" y="1583838"/>
                    </a:lnTo>
                    <a:cubicBezTo>
                      <a:pt x="3844032" y="1583395"/>
                      <a:pt x="3847378" y="1584067"/>
                      <a:pt x="3850347" y="1585870"/>
                    </a:cubicBezTo>
                    <a:lnTo>
                      <a:pt x="3864717" y="1594607"/>
                    </a:lnTo>
                    <a:cubicBezTo>
                      <a:pt x="3870999" y="1598427"/>
                      <a:pt x="3874543" y="1606147"/>
                      <a:pt x="3873985" y="1614769"/>
                    </a:cubicBezTo>
                    <a:cubicBezTo>
                      <a:pt x="3873427" y="1622916"/>
                      <a:pt x="3869179" y="1629703"/>
                      <a:pt x="3862896" y="1632473"/>
                    </a:cubicBezTo>
                    <a:lnTo>
                      <a:pt x="3838061" y="1643341"/>
                    </a:lnTo>
                    <a:cubicBezTo>
                      <a:pt x="3835370" y="1644521"/>
                      <a:pt x="3832401" y="1644849"/>
                      <a:pt x="3829564" y="1644292"/>
                    </a:cubicBezTo>
                    <a:lnTo>
                      <a:pt x="3737013" y="1625965"/>
                    </a:lnTo>
                    <a:cubicBezTo>
                      <a:pt x="3734077" y="1625375"/>
                      <a:pt x="3731338" y="1623883"/>
                      <a:pt x="3729074" y="1621638"/>
                    </a:cubicBezTo>
                    <a:lnTo>
                      <a:pt x="3701368" y="1594247"/>
                    </a:lnTo>
                    <a:cubicBezTo>
                      <a:pt x="3698907" y="1591821"/>
                      <a:pt x="3695873" y="1591460"/>
                      <a:pt x="3693199" y="1593329"/>
                    </a:cubicBezTo>
                    <a:lnTo>
                      <a:pt x="3639165" y="1631080"/>
                    </a:lnTo>
                    <a:cubicBezTo>
                      <a:pt x="3638427" y="1631588"/>
                      <a:pt x="3637656" y="1632047"/>
                      <a:pt x="3636868" y="1632424"/>
                    </a:cubicBezTo>
                    <a:lnTo>
                      <a:pt x="3556047" y="1670535"/>
                    </a:lnTo>
                    <a:cubicBezTo>
                      <a:pt x="3554078" y="1671470"/>
                      <a:pt x="3551995" y="1671929"/>
                      <a:pt x="3549895" y="1671929"/>
                    </a:cubicBezTo>
                    <a:close/>
                    <a:moveTo>
                      <a:pt x="3516186" y="1618933"/>
                    </a:moveTo>
                    <a:cubicBezTo>
                      <a:pt x="3522501" y="1618933"/>
                      <a:pt x="3528291" y="1623179"/>
                      <a:pt x="3531195" y="1630063"/>
                    </a:cubicBezTo>
                    <a:lnTo>
                      <a:pt x="3542760" y="1657438"/>
                    </a:lnTo>
                    <a:cubicBezTo>
                      <a:pt x="3543892" y="1660126"/>
                      <a:pt x="3545745" y="1662126"/>
                      <a:pt x="3547828" y="1662913"/>
                    </a:cubicBezTo>
                    <a:cubicBezTo>
                      <a:pt x="3549321" y="1663503"/>
                      <a:pt x="3550847" y="1663438"/>
                      <a:pt x="3552339" y="1662716"/>
                    </a:cubicBezTo>
                    <a:lnTo>
                      <a:pt x="3633161" y="1624605"/>
                    </a:lnTo>
                    <a:cubicBezTo>
                      <a:pt x="3633522" y="1624441"/>
                      <a:pt x="3633866" y="1624228"/>
                      <a:pt x="3634195" y="1623998"/>
                    </a:cubicBezTo>
                    <a:lnTo>
                      <a:pt x="3688245" y="1586247"/>
                    </a:lnTo>
                    <a:cubicBezTo>
                      <a:pt x="3694282" y="1582018"/>
                      <a:pt x="3701975" y="1582772"/>
                      <a:pt x="3707388" y="1588116"/>
                    </a:cubicBezTo>
                    <a:lnTo>
                      <a:pt x="3735094" y="1615507"/>
                    </a:lnTo>
                    <a:cubicBezTo>
                      <a:pt x="3736177" y="1616573"/>
                      <a:pt x="3737391" y="1617261"/>
                      <a:pt x="3738670" y="1617523"/>
                    </a:cubicBezTo>
                    <a:lnTo>
                      <a:pt x="3831204" y="1635850"/>
                    </a:lnTo>
                    <a:cubicBezTo>
                      <a:pt x="3832385" y="1636046"/>
                      <a:pt x="3833484" y="1635948"/>
                      <a:pt x="3834583" y="1635456"/>
                    </a:cubicBezTo>
                    <a:lnTo>
                      <a:pt x="3859418" y="1624588"/>
                    </a:lnTo>
                    <a:cubicBezTo>
                      <a:pt x="3863421" y="1622834"/>
                      <a:pt x="3865127" y="1618064"/>
                      <a:pt x="3865390" y="1614196"/>
                    </a:cubicBezTo>
                    <a:cubicBezTo>
                      <a:pt x="3865734" y="1608885"/>
                      <a:pt x="3863733" y="1604082"/>
                      <a:pt x="3860239" y="1601951"/>
                    </a:cubicBezTo>
                    <a:lnTo>
                      <a:pt x="3845869" y="1593214"/>
                    </a:lnTo>
                    <a:cubicBezTo>
                      <a:pt x="3844606" y="1592443"/>
                      <a:pt x="3843277" y="1592132"/>
                      <a:pt x="3841948" y="1592345"/>
                    </a:cubicBezTo>
                    <a:lnTo>
                      <a:pt x="3809338" y="1597082"/>
                    </a:lnTo>
                    <a:cubicBezTo>
                      <a:pt x="3805450" y="1597574"/>
                      <a:pt x="3801530" y="1596574"/>
                      <a:pt x="3798249" y="1594050"/>
                    </a:cubicBezTo>
                    <a:cubicBezTo>
                      <a:pt x="3794066" y="1590837"/>
                      <a:pt x="3791261" y="1585542"/>
                      <a:pt x="3790555" y="1579559"/>
                    </a:cubicBezTo>
                    <a:lnTo>
                      <a:pt x="3789013" y="1566396"/>
                    </a:lnTo>
                    <a:cubicBezTo>
                      <a:pt x="3788456" y="1561725"/>
                      <a:pt x="3785946" y="1557807"/>
                      <a:pt x="3782731" y="1556660"/>
                    </a:cubicBezTo>
                    <a:lnTo>
                      <a:pt x="3717083" y="1532957"/>
                    </a:lnTo>
                    <a:lnTo>
                      <a:pt x="3648679" y="1505221"/>
                    </a:lnTo>
                    <a:cubicBezTo>
                      <a:pt x="3648088" y="1504992"/>
                      <a:pt x="3647465" y="1504680"/>
                      <a:pt x="3646858" y="1504336"/>
                    </a:cubicBezTo>
                    <a:lnTo>
                      <a:pt x="3614903" y="1486108"/>
                    </a:lnTo>
                    <a:cubicBezTo>
                      <a:pt x="3613329" y="1485206"/>
                      <a:pt x="3611623" y="1485043"/>
                      <a:pt x="3609999" y="1485633"/>
                    </a:cubicBezTo>
                    <a:lnTo>
                      <a:pt x="3590757" y="1492648"/>
                    </a:lnTo>
                    <a:cubicBezTo>
                      <a:pt x="3587066" y="1493993"/>
                      <a:pt x="3583047" y="1493780"/>
                      <a:pt x="3579488" y="1492026"/>
                    </a:cubicBezTo>
                    <a:cubicBezTo>
                      <a:pt x="3575173" y="1489911"/>
                      <a:pt x="3571745" y="1485665"/>
                      <a:pt x="3570072" y="1480371"/>
                    </a:cubicBezTo>
                    <a:lnTo>
                      <a:pt x="3565676" y="1466438"/>
                    </a:lnTo>
                    <a:cubicBezTo>
                      <a:pt x="3564429" y="1462520"/>
                      <a:pt x="3561837" y="1459799"/>
                      <a:pt x="3558917" y="1459356"/>
                    </a:cubicBezTo>
                    <a:lnTo>
                      <a:pt x="3530375" y="1455029"/>
                    </a:lnTo>
                    <a:cubicBezTo>
                      <a:pt x="3526635" y="1454471"/>
                      <a:pt x="3523157" y="1457701"/>
                      <a:pt x="3521796" y="1462684"/>
                    </a:cubicBezTo>
                    <a:lnTo>
                      <a:pt x="3504834" y="1524646"/>
                    </a:lnTo>
                    <a:cubicBezTo>
                      <a:pt x="3504654" y="1525285"/>
                      <a:pt x="3504523" y="1525941"/>
                      <a:pt x="3504424" y="1526580"/>
                    </a:cubicBezTo>
                    <a:lnTo>
                      <a:pt x="3496468" y="1582280"/>
                    </a:lnTo>
                    <a:cubicBezTo>
                      <a:pt x="3495631" y="1588067"/>
                      <a:pt x="3492843" y="1593148"/>
                      <a:pt x="3488791" y="1596214"/>
                    </a:cubicBezTo>
                    <a:lnTo>
                      <a:pt x="3450652" y="1625211"/>
                    </a:lnTo>
                    <a:lnTo>
                      <a:pt x="3514791" y="1619048"/>
                    </a:lnTo>
                    <a:cubicBezTo>
                      <a:pt x="3515251" y="1618999"/>
                      <a:pt x="3515710" y="1618982"/>
                      <a:pt x="3516169" y="1618982"/>
                    </a:cubicBezTo>
                    <a:close/>
                    <a:moveTo>
                      <a:pt x="4095912" y="1341251"/>
                    </a:moveTo>
                    <a:cubicBezTo>
                      <a:pt x="4089432" y="1341251"/>
                      <a:pt x="4083527" y="1336792"/>
                      <a:pt x="4080689" y="1329662"/>
                    </a:cubicBezTo>
                    <a:lnTo>
                      <a:pt x="4071930" y="1307549"/>
                    </a:lnTo>
                    <a:cubicBezTo>
                      <a:pt x="4069223" y="1300730"/>
                      <a:pt x="4069781" y="1292698"/>
                      <a:pt x="4073340" y="1286551"/>
                    </a:cubicBezTo>
                    <a:lnTo>
                      <a:pt x="4093025" y="1252603"/>
                    </a:lnTo>
                    <a:cubicBezTo>
                      <a:pt x="4095682" y="1248029"/>
                      <a:pt x="4099668" y="1245030"/>
                      <a:pt x="4104245" y="1244177"/>
                    </a:cubicBezTo>
                    <a:lnTo>
                      <a:pt x="4155589" y="1234571"/>
                    </a:lnTo>
                    <a:cubicBezTo>
                      <a:pt x="4158673" y="1234014"/>
                      <a:pt x="4161757" y="1234457"/>
                      <a:pt x="4164578" y="1235850"/>
                    </a:cubicBezTo>
                    <a:lnTo>
                      <a:pt x="4202340" y="1254439"/>
                    </a:lnTo>
                    <a:cubicBezTo>
                      <a:pt x="4208294" y="1257373"/>
                      <a:pt x="4212313" y="1264061"/>
                      <a:pt x="4212822" y="1271896"/>
                    </a:cubicBezTo>
                    <a:lnTo>
                      <a:pt x="4214544" y="1298304"/>
                    </a:lnTo>
                    <a:lnTo>
                      <a:pt x="4203193" y="1311729"/>
                    </a:lnTo>
                    <a:lnTo>
                      <a:pt x="4164135" y="1335498"/>
                    </a:lnTo>
                    <a:cubicBezTo>
                      <a:pt x="4162003" y="1336792"/>
                      <a:pt x="4159739" y="1337514"/>
                      <a:pt x="4157360" y="1337661"/>
                    </a:cubicBezTo>
                    <a:lnTo>
                      <a:pt x="4157360" y="1337661"/>
                    </a:lnTo>
                    <a:lnTo>
                      <a:pt x="4096765" y="1341218"/>
                    </a:lnTo>
                    <a:cubicBezTo>
                      <a:pt x="4096486" y="1341235"/>
                      <a:pt x="4096207" y="1341251"/>
                      <a:pt x="4095928" y="1341251"/>
                    </a:cubicBezTo>
                    <a:close/>
                    <a:moveTo>
                      <a:pt x="4158181" y="1242931"/>
                    </a:moveTo>
                    <a:cubicBezTo>
                      <a:pt x="4157836" y="1242931"/>
                      <a:pt x="4157508" y="1242964"/>
                      <a:pt x="4157164" y="1243030"/>
                    </a:cubicBezTo>
                    <a:lnTo>
                      <a:pt x="4105836" y="1252636"/>
                    </a:lnTo>
                    <a:cubicBezTo>
                      <a:pt x="4103802" y="1253029"/>
                      <a:pt x="4101850" y="1254586"/>
                      <a:pt x="4100489" y="1256930"/>
                    </a:cubicBezTo>
                    <a:lnTo>
                      <a:pt x="4080804" y="1290878"/>
                    </a:lnTo>
                    <a:cubicBezTo>
                      <a:pt x="4078557" y="1294747"/>
                      <a:pt x="4078229" y="1300041"/>
                      <a:pt x="4079951" y="1304402"/>
                    </a:cubicBezTo>
                    <a:lnTo>
                      <a:pt x="4088710" y="1326498"/>
                    </a:lnTo>
                    <a:cubicBezTo>
                      <a:pt x="4090269" y="1330416"/>
                      <a:pt x="4092976" y="1333104"/>
                      <a:pt x="4096273" y="1332645"/>
                    </a:cubicBezTo>
                    <a:lnTo>
                      <a:pt x="4156852" y="1329088"/>
                    </a:lnTo>
                    <a:cubicBezTo>
                      <a:pt x="4157803" y="1329023"/>
                      <a:pt x="4158772" y="1328711"/>
                      <a:pt x="4159690" y="1328170"/>
                    </a:cubicBezTo>
                    <a:lnTo>
                      <a:pt x="4198124" y="1304795"/>
                    </a:lnTo>
                    <a:lnTo>
                      <a:pt x="4205768" y="1295484"/>
                    </a:lnTo>
                    <a:lnTo>
                      <a:pt x="4204259" y="1272470"/>
                    </a:lnTo>
                    <a:cubicBezTo>
                      <a:pt x="4203948" y="1267765"/>
                      <a:pt x="4201716" y="1263717"/>
                      <a:pt x="4198567" y="1262159"/>
                    </a:cubicBezTo>
                    <a:lnTo>
                      <a:pt x="4160805" y="1243571"/>
                    </a:lnTo>
                    <a:cubicBezTo>
                      <a:pt x="4159952" y="1243144"/>
                      <a:pt x="4159099" y="1242948"/>
                      <a:pt x="4158213" y="1242948"/>
                    </a:cubicBezTo>
                    <a:close/>
                    <a:moveTo>
                      <a:pt x="1775169" y="1222589"/>
                    </a:moveTo>
                    <a:cubicBezTo>
                      <a:pt x="1770888" y="1222589"/>
                      <a:pt x="1766721" y="1220622"/>
                      <a:pt x="1763604" y="1217065"/>
                    </a:cubicBezTo>
                    <a:lnTo>
                      <a:pt x="1735587" y="1185231"/>
                    </a:lnTo>
                    <a:cubicBezTo>
                      <a:pt x="1734488" y="1184002"/>
                      <a:pt x="1733208" y="1183150"/>
                      <a:pt x="1731863" y="1182805"/>
                    </a:cubicBezTo>
                    <a:lnTo>
                      <a:pt x="1649860" y="1161807"/>
                    </a:lnTo>
                    <a:cubicBezTo>
                      <a:pt x="1649139" y="1161610"/>
                      <a:pt x="1648368" y="1161578"/>
                      <a:pt x="1647630" y="1161692"/>
                    </a:cubicBezTo>
                    <a:lnTo>
                      <a:pt x="1598927" y="1169101"/>
                    </a:lnTo>
                    <a:cubicBezTo>
                      <a:pt x="1594859" y="1169741"/>
                      <a:pt x="1590741" y="1168544"/>
                      <a:pt x="1587346" y="1165774"/>
                    </a:cubicBezTo>
                    <a:lnTo>
                      <a:pt x="1503604" y="1097353"/>
                    </a:lnTo>
                    <a:lnTo>
                      <a:pt x="1556261" y="1087223"/>
                    </a:lnTo>
                    <a:lnTo>
                      <a:pt x="1654339" y="1073355"/>
                    </a:lnTo>
                    <a:cubicBezTo>
                      <a:pt x="1655175" y="1073241"/>
                      <a:pt x="1656094" y="1073191"/>
                      <a:pt x="1656947" y="1073224"/>
                    </a:cubicBezTo>
                    <a:lnTo>
                      <a:pt x="1744510" y="1077339"/>
                    </a:lnTo>
                    <a:cubicBezTo>
                      <a:pt x="1744904" y="1077339"/>
                      <a:pt x="1745363" y="1077339"/>
                      <a:pt x="1745790" y="1077240"/>
                    </a:cubicBezTo>
                    <a:lnTo>
                      <a:pt x="1801907" y="1066815"/>
                    </a:lnTo>
                    <a:lnTo>
                      <a:pt x="1704387" y="1052537"/>
                    </a:lnTo>
                    <a:lnTo>
                      <a:pt x="1568744" y="1058045"/>
                    </a:lnTo>
                    <a:lnTo>
                      <a:pt x="1482772" y="1056701"/>
                    </a:lnTo>
                    <a:cubicBezTo>
                      <a:pt x="1479228" y="1056652"/>
                      <a:pt x="1475816" y="1055275"/>
                      <a:pt x="1472962" y="1052734"/>
                    </a:cubicBezTo>
                    <a:lnTo>
                      <a:pt x="1435381" y="1019212"/>
                    </a:lnTo>
                    <a:lnTo>
                      <a:pt x="1548928" y="994378"/>
                    </a:lnTo>
                    <a:lnTo>
                      <a:pt x="1496157" y="995149"/>
                    </a:lnTo>
                    <a:cubicBezTo>
                      <a:pt x="1495222" y="995067"/>
                      <a:pt x="1494172" y="995067"/>
                      <a:pt x="1493221" y="994886"/>
                    </a:cubicBezTo>
                    <a:lnTo>
                      <a:pt x="1408019" y="977970"/>
                    </a:lnTo>
                    <a:cubicBezTo>
                      <a:pt x="1402147" y="976806"/>
                      <a:pt x="1397472" y="972347"/>
                      <a:pt x="1395192" y="965725"/>
                    </a:cubicBezTo>
                    <a:cubicBezTo>
                      <a:pt x="1392419" y="957676"/>
                      <a:pt x="1393929" y="948628"/>
                      <a:pt x="1399063" y="942645"/>
                    </a:cubicBezTo>
                    <a:lnTo>
                      <a:pt x="1431067" y="905402"/>
                    </a:lnTo>
                    <a:cubicBezTo>
                      <a:pt x="1431969" y="904336"/>
                      <a:pt x="1432970" y="903419"/>
                      <a:pt x="1434036" y="902648"/>
                    </a:cubicBezTo>
                    <a:lnTo>
                      <a:pt x="1477161" y="871159"/>
                    </a:lnTo>
                    <a:cubicBezTo>
                      <a:pt x="1478621" y="870093"/>
                      <a:pt x="1480196" y="869307"/>
                      <a:pt x="1481853" y="868798"/>
                    </a:cubicBezTo>
                    <a:lnTo>
                      <a:pt x="1647449" y="819786"/>
                    </a:lnTo>
                    <a:cubicBezTo>
                      <a:pt x="1649860" y="819081"/>
                      <a:pt x="1652469" y="819016"/>
                      <a:pt x="1654946" y="819639"/>
                    </a:cubicBezTo>
                    <a:lnTo>
                      <a:pt x="1694200" y="829523"/>
                    </a:lnTo>
                    <a:cubicBezTo>
                      <a:pt x="1699909" y="830965"/>
                      <a:pt x="1704387" y="835555"/>
                      <a:pt x="1706487" y="842128"/>
                    </a:cubicBezTo>
                    <a:cubicBezTo>
                      <a:pt x="1708996" y="849997"/>
                      <a:pt x="1707438" y="858816"/>
                      <a:pt x="1702500" y="864618"/>
                    </a:cubicBezTo>
                    <a:lnTo>
                      <a:pt x="1696677" y="871438"/>
                    </a:lnTo>
                    <a:lnTo>
                      <a:pt x="1822150" y="850161"/>
                    </a:lnTo>
                    <a:cubicBezTo>
                      <a:pt x="1824905" y="849669"/>
                      <a:pt x="1827792" y="850046"/>
                      <a:pt x="1830450" y="851259"/>
                    </a:cubicBezTo>
                    <a:lnTo>
                      <a:pt x="1912420" y="888354"/>
                    </a:lnTo>
                    <a:cubicBezTo>
                      <a:pt x="1914240" y="889157"/>
                      <a:pt x="1916094" y="889043"/>
                      <a:pt x="1917866" y="888010"/>
                    </a:cubicBezTo>
                    <a:lnTo>
                      <a:pt x="1979774" y="851554"/>
                    </a:lnTo>
                    <a:cubicBezTo>
                      <a:pt x="1983989" y="849062"/>
                      <a:pt x="1988927" y="848816"/>
                      <a:pt x="1993307" y="850865"/>
                    </a:cubicBezTo>
                    <a:lnTo>
                      <a:pt x="2045011" y="875060"/>
                    </a:lnTo>
                    <a:cubicBezTo>
                      <a:pt x="2047833" y="876388"/>
                      <a:pt x="2050294" y="878585"/>
                      <a:pt x="2052164" y="881453"/>
                    </a:cubicBezTo>
                    <a:lnTo>
                      <a:pt x="2094682" y="946694"/>
                    </a:lnTo>
                    <a:cubicBezTo>
                      <a:pt x="2096175" y="948972"/>
                      <a:pt x="2098160" y="950333"/>
                      <a:pt x="2100276" y="950513"/>
                    </a:cubicBezTo>
                    <a:cubicBezTo>
                      <a:pt x="2102195" y="950677"/>
                      <a:pt x="2104082" y="949841"/>
                      <a:pt x="2105673" y="948087"/>
                    </a:cubicBezTo>
                    <a:lnTo>
                      <a:pt x="2119272" y="933301"/>
                    </a:lnTo>
                    <a:cubicBezTo>
                      <a:pt x="2123028" y="929220"/>
                      <a:pt x="2123733" y="921597"/>
                      <a:pt x="2120846" y="916335"/>
                    </a:cubicBezTo>
                    <a:lnTo>
                      <a:pt x="2093173" y="865815"/>
                    </a:lnTo>
                    <a:cubicBezTo>
                      <a:pt x="2089630" y="859357"/>
                      <a:pt x="2089351" y="851111"/>
                      <a:pt x="2092418" y="844276"/>
                    </a:cubicBezTo>
                    <a:cubicBezTo>
                      <a:pt x="2094846" y="838899"/>
                      <a:pt x="2099095" y="835162"/>
                      <a:pt x="2104098" y="834014"/>
                    </a:cubicBezTo>
                    <a:lnTo>
                      <a:pt x="2137545" y="826376"/>
                    </a:lnTo>
                    <a:cubicBezTo>
                      <a:pt x="2139514" y="825933"/>
                      <a:pt x="2141499" y="825900"/>
                      <a:pt x="2143434" y="826294"/>
                    </a:cubicBezTo>
                    <a:lnTo>
                      <a:pt x="2204440" y="838227"/>
                    </a:lnTo>
                    <a:cubicBezTo>
                      <a:pt x="2205605" y="838440"/>
                      <a:pt x="2206769" y="838817"/>
                      <a:pt x="2207869" y="839342"/>
                    </a:cubicBezTo>
                    <a:lnTo>
                      <a:pt x="2261410" y="864569"/>
                    </a:lnTo>
                    <a:lnTo>
                      <a:pt x="2168466" y="811869"/>
                    </a:lnTo>
                    <a:lnTo>
                      <a:pt x="2195992" y="796788"/>
                    </a:lnTo>
                    <a:cubicBezTo>
                      <a:pt x="2198042" y="795657"/>
                      <a:pt x="2200241" y="795050"/>
                      <a:pt x="2202521" y="794968"/>
                    </a:cubicBezTo>
                    <a:lnTo>
                      <a:pt x="2283146" y="792313"/>
                    </a:lnTo>
                    <a:cubicBezTo>
                      <a:pt x="2284966" y="792346"/>
                      <a:pt x="2286853" y="792559"/>
                      <a:pt x="2288657" y="793231"/>
                    </a:cubicBezTo>
                    <a:lnTo>
                      <a:pt x="2311032" y="801656"/>
                    </a:lnTo>
                    <a:cubicBezTo>
                      <a:pt x="2316642" y="803771"/>
                      <a:pt x="2320891" y="809180"/>
                      <a:pt x="2322350" y="816098"/>
                    </a:cubicBezTo>
                    <a:cubicBezTo>
                      <a:pt x="2324056" y="824081"/>
                      <a:pt x="2321875" y="832244"/>
                      <a:pt x="2316675" y="837391"/>
                    </a:cubicBezTo>
                    <a:lnTo>
                      <a:pt x="2287312" y="866422"/>
                    </a:lnTo>
                    <a:cubicBezTo>
                      <a:pt x="2283785" y="869913"/>
                      <a:pt x="2279208" y="871421"/>
                      <a:pt x="2274829" y="870897"/>
                    </a:cubicBezTo>
                    <a:cubicBezTo>
                      <a:pt x="2277929" y="872651"/>
                      <a:pt x="2280537" y="875519"/>
                      <a:pt x="2282260" y="879125"/>
                    </a:cubicBezTo>
                    <a:lnTo>
                      <a:pt x="2318594" y="954562"/>
                    </a:lnTo>
                    <a:cubicBezTo>
                      <a:pt x="2318922" y="955234"/>
                      <a:pt x="2319217" y="955939"/>
                      <a:pt x="2319496" y="956676"/>
                    </a:cubicBezTo>
                    <a:lnTo>
                      <a:pt x="2337458" y="1006459"/>
                    </a:lnTo>
                    <a:cubicBezTo>
                      <a:pt x="2338557" y="1009508"/>
                      <a:pt x="2340493" y="1011770"/>
                      <a:pt x="2342773" y="1012655"/>
                    </a:cubicBezTo>
                    <a:lnTo>
                      <a:pt x="2445313" y="1052472"/>
                    </a:lnTo>
                    <a:lnTo>
                      <a:pt x="2548001" y="1087452"/>
                    </a:lnTo>
                    <a:cubicBezTo>
                      <a:pt x="2556712" y="1090419"/>
                      <a:pt x="2561944" y="1101205"/>
                      <a:pt x="2559894" y="1112024"/>
                    </a:cubicBezTo>
                    <a:lnTo>
                      <a:pt x="2558220" y="1120827"/>
                    </a:lnTo>
                    <a:cubicBezTo>
                      <a:pt x="2556514" y="1129810"/>
                      <a:pt x="2550052" y="1136350"/>
                      <a:pt x="2542473" y="1136744"/>
                    </a:cubicBezTo>
                    <a:lnTo>
                      <a:pt x="2457813" y="1141235"/>
                    </a:lnTo>
                    <a:lnTo>
                      <a:pt x="2477153" y="1156267"/>
                    </a:lnTo>
                    <a:cubicBezTo>
                      <a:pt x="2485732" y="1162922"/>
                      <a:pt x="2487569" y="1177183"/>
                      <a:pt x="2481106" y="1186772"/>
                    </a:cubicBezTo>
                    <a:lnTo>
                      <a:pt x="2474512" y="1196575"/>
                    </a:lnTo>
                    <a:cubicBezTo>
                      <a:pt x="2470969" y="1201836"/>
                      <a:pt x="2465556" y="1204558"/>
                      <a:pt x="2459913" y="1204017"/>
                    </a:cubicBezTo>
                    <a:lnTo>
                      <a:pt x="2348203" y="1191952"/>
                    </a:lnTo>
                    <a:lnTo>
                      <a:pt x="2239725" y="1169954"/>
                    </a:lnTo>
                    <a:cubicBezTo>
                      <a:pt x="2239265" y="1169855"/>
                      <a:pt x="2238773" y="1169823"/>
                      <a:pt x="2238330" y="1169855"/>
                    </a:cubicBezTo>
                    <a:lnTo>
                      <a:pt x="2166925" y="1173921"/>
                    </a:lnTo>
                    <a:lnTo>
                      <a:pt x="2048112" y="1201640"/>
                    </a:lnTo>
                    <a:cubicBezTo>
                      <a:pt x="2047423" y="1201804"/>
                      <a:pt x="2046718" y="1201902"/>
                      <a:pt x="2045996" y="1201968"/>
                    </a:cubicBezTo>
                    <a:lnTo>
                      <a:pt x="1885928" y="1214491"/>
                    </a:lnTo>
                    <a:lnTo>
                      <a:pt x="1776203" y="1222507"/>
                    </a:lnTo>
                    <a:cubicBezTo>
                      <a:pt x="1775875" y="1222523"/>
                      <a:pt x="1775530" y="1222540"/>
                      <a:pt x="1775185" y="1222540"/>
                    </a:cubicBezTo>
                    <a:close/>
                    <a:moveTo>
                      <a:pt x="1648466" y="1153037"/>
                    </a:moveTo>
                    <a:cubicBezTo>
                      <a:pt x="1649647" y="1153037"/>
                      <a:pt x="1650828" y="1153185"/>
                      <a:pt x="1651977" y="1153480"/>
                    </a:cubicBezTo>
                    <a:lnTo>
                      <a:pt x="1733996" y="1174478"/>
                    </a:lnTo>
                    <a:cubicBezTo>
                      <a:pt x="1737014" y="1175265"/>
                      <a:pt x="1739786" y="1177002"/>
                      <a:pt x="1742033" y="1179543"/>
                    </a:cubicBezTo>
                    <a:lnTo>
                      <a:pt x="1770051" y="1211377"/>
                    </a:lnTo>
                    <a:cubicBezTo>
                      <a:pt x="1771642" y="1213196"/>
                      <a:pt x="1773660" y="1214147"/>
                      <a:pt x="1775546" y="1213950"/>
                    </a:cubicBezTo>
                    <a:lnTo>
                      <a:pt x="1885238" y="1205951"/>
                    </a:lnTo>
                    <a:lnTo>
                      <a:pt x="2045258" y="1193444"/>
                    </a:lnTo>
                    <a:lnTo>
                      <a:pt x="2163972" y="1165725"/>
                    </a:lnTo>
                    <a:cubicBezTo>
                      <a:pt x="2164792" y="1165544"/>
                      <a:pt x="2165596" y="1165430"/>
                      <a:pt x="2166400" y="1165381"/>
                    </a:cubicBezTo>
                    <a:lnTo>
                      <a:pt x="2237789" y="1161315"/>
                    </a:lnTo>
                    <a:cubicBezTo>
                      <a:pt x="2238937" y="1161217"/>
                      <a:pt x="2240217" y="1161315"/>
                      <a:pt x="2241398" y="1161561"/>
                    </a:cubicBezTo>
                    <a:lnTo>
                      <a:pt x="2349958" y="1183576"/>
                    </a:lnTo>
                    <a:lnTo>
                      <a:pt x="2460798" y="1195509"/>
                    </a:lnTo>
                    <a:cubicBezTo>
                      <a:pt x="2463226" y="1195771"/>
                      <a:pt x="2465588" y="1194427"/>
                      <a:pt x="2467327" y="1191837"/>
                    </a:cubicBezTo>
                    <a:lnTo>
                      <a:pt x="2473921" y="1182018"/>
                    </a:lnTo>
                    <a:cubicBezTo>
                      <a:pt x="2477793" y="1176281"/>
                      <a:pt x="2476743" y="1166905"/>
                      <a:pt x="2471838" y="1163086"/>
                    </a:cubicBezTo>
                    <a:lnTo>
                      <a:pt x="2434273" y="1133891"/>
                    </a:lnTo>
                    <a:lnTo>
                      <a:pt x="2541981" y="1128203"/>
                    </a:lnTo>
                    <a:cubicBezTo>
                      <a:pt x="2545573" y="1128006"/>
                      <a:pt x="2548772" y="1124335"/>
                      <a:pt x="2549723" y="1119270"/>
                    </a:cubicBezTo>
                    <a:lnTo>
                      <a:pt x="2551397" y="1110467"/>
                    </a:lnTo>
                    <a:cubicBezTo>
                      <a:pt x="2552627" y="1103992"/>
                      <a:pt x="2549789" y="1097206"/>
                      <a:pt x="2545196" y="1095648"/>
                    </a:cubicBezTo>
                    <a:lnTo>
                      <a:pt x="2442344" y="1060602"/>
                    </a:lnTo>
                    <a:lnTo>
                      <a:pt x="2339624" y="1020720"/>
                    </a:lnTo>
                    <a:cubicBezTo>
                      <a:pt x="2335014" y="1018934"/>
                      <a:pt x="2331274" y="1014819"/>
                      <a:pt x="2329322" y="1009443"/>
                    </a:cubicBezTo>
                    <a:lnTo>
                      <a:pt x="2311376" y="959676"/>
                    </a:lnTo>
                    <a:cubicBezTo>
                      <a:pt x="2311212" y="959234"/>
                      <a:pt x="2311032" y="958791"/>
                      <a:pt x="2310818" y="958365"/>
                    </a:cubicBezTo>
                    <a:lnTo>
                      <a:pt x="2274484" y="882912"/>
                    </a:lnTo>
                    <a:cubicBezTo>
                      <a:pt x="2273418" y="880715"/>
                      <a:pt x="2271893" y="879060"/>
                      <a:pt x="2270137" y="878240"/>
                    </a:cubicBezTo>
                    <a:lnTo>
                      <a:pt x="2204194" y="847177"/>
                    </a:lnTo>
                    <a:cubicBezTo>
                      <a:pt x="2203735" y="846964"/>
                      <a:pt x="2203259" y="846800"/>
                      <a:pt x="2202783" y="846718"/>
                    </a:cubicBezTo>
                    <a:lnTo>
                      <a:pt x="2141745" y="834768"/>
                    </a:lnTo>
                    <a:cubicBezTo>
                      <a:pt x="2140974" y="834621"/>
                      <a:pt x="2140203" y="834637"/>
                      <a:pt x="2139432" y="834818"/>
                    </a:cubicBezTo>
                    <a:lnTo>
                      <a:pt x="2106001" y="842440"/>
                    </a:lnTo>
                    <a:cubicBezTo>
                      <a:pt x="2102802" y="843178"/>
                      <a:pt x="2101031" y="846145"/>
                      <a:pt x="2100259" y="847833"/>
                    </a:cubicBezTo>
                    <a:cubicBezTo>
                      <a:pt x="2098308" y="852193"/>
                      <a:pt x="2098472" y="857635"/>
                      <a:pt x="2100719" y="861701"/>
                    </a:cubicBezTo>
                    <a:lnTo>
                      <a:pt x="2128392" y="912221"/>
                    </a:lnTo>
                    <a:cubicBezTo>
                      <a:pt x="2133067" y="920761"/>
                      <a:pt x="2131870" y="932334"/>
                      <a:pt x="2125603" y="939153"/>
                    </a:cubicBezTo>
                    <a:lnTo>
                      <a:pt x="2111988" y="953939"/>
                    </a:lnTo>
                    <a:cubicBezTo>
                      <a:pt x="2108560" y="957660"/>
                      <a:pt x="2104098" y="959545"/>
                      <a:pt x="2099538" y="959102"/>
                    </a:cubicBezTo>
                    <a:cubicBezTo>
                      <a:pt x="2094797" y="958709"/>
                      <a:pt x="2090401" y="955890"/>
                      <a:pt x="2087448" y="951398"/>
                    </a:cubicBezTo>
                    <a:lnTo>
                      <a:pt x="2044913" y="886125"/>
                    </a:lnTo>
                    <a:cubicBezTo>
                      <a:pt x="2043929" y="884617"/>
                      <a:pt x="2042699" y="883486"/>
                      <a:pt x="2041337" y="882846"/>
                    </a:cubicBezTo>
                    <a:lnTo>
                      <a:pt x="1989632" y="858652"/>
                    </a:lnTo>
                    <a:cubicBezTo>
                      <a:pt x="1987811" y="857783"/>
                      <a:pt x="1985909" y="857898"/>
                      <a:pt x="1984121" y="858947"/>
                    </a:cubicBezTo>
                    <a:lnTo>
                      <a:pt x="1922196" y="895403"/>
                    </a:lnTo>
                    <a:cubicBezTo>
                      <a:pt x="1918046" y="897845"/>
                      <a:pt x="1913191" y="898140"/>
                      <a:pt x="1908844" y="896173"/>
                    </a:cubicBezTo>
                    <a:lnTo>
                      <a:pt x="1826874" y="859078"/>
                    </a:lnTo>
                    <a:cubicBezTo>
                      <a:pt x="1825791" y="858586"/>
                      <a:pt x="1824676" y="858406"/>
                      <a:pt x="1823577" y="858635"/>
                    </a:cubicBezTo>
                    <a:lnTo>
                      <a:pt x="1674745" y="883863"/>
                    </a:lnTo>
                    <a:lnTo>
                      <a:pt x="1695906" y="859029"/>
                    </a:lnTo>
                    <a:cubicBezTo>
                      <a:pt x="1698908" y="855488"/>
                      <a:pt x="1699859" y="849751"/>
                      <a:pt x="1698252" y="844735"/>
                    </a:cubicBezTo>
                    <a:cubicBezTo>
                      <a:pt x="1697071" y="841063"/>
                      <a:pt x="1694807" y="838539"/>
                      <a:pt x="1692051" y="837850"/>
                    </a:cubicBezTo>
                    <a:lnTo>
                      <a:pt x="1652797" y="827982"/>
                    </a:lnTo>
                    <a:cubicBezTo>
                      <a:pt x="1651813" y="827720"/>
                      <a:pt x="1650812" y="827736"/>
                      <a:pt x="1649860" y="828048"/>
                    </a:cubicBezTo>
                    <a:lnTo>
                      <a:pt x="1484248" y="877060"/>
                    </a:lnTo>
                    <a:cubicBezTo>
                      <a:pt x="1483543" y="877273"/>
                      <a:pt x="1482837" y="877617"/>
                      <a:pt x="1482181" y="878109"/>
                    </a:cubicBezTo>
                    <a:lnTo>
                      <a:pt x="1439055" y="909598"/>
                    </a:lnTo>
                    <a:cubicBezTo>
                      <a:pt x="1438531" y="909992"/>
                      <a:pt x="1438006" y="910467"/>
                      <a:pt x="1437546" y="911008"/>
                    </a:cubicBezTo>
                    <a:lnTo>
                      <a:pt x="1405542" y="948251"/>
                    </a:lnTo>
                    <a:cubicBezTo>
                      <a:pt x="1401934" y="952447"/>
                      <a:pt x="1401819" y="958643"/>
                      <a:pt x="1403279" y="962905"/>
                    </a:cubicBezTo>
                    <a:cubicBezTo>
                      <a:pt x="1403869" y="964627"/>
                      <a:pt x="1405690" y="968725"/>
                      <a:pt x="1409643" y="969511"/>
                    </a:cubicBezTo>
                    <a:lnTo>
                      <a:pt x="1494845" y="986428"/>
                    </a:lnTo>
                    <a:cubicBezTo>
                      <a:pt x="1495222" y="986510"/>
                      <a:pt x="1495698" y="986494"/>
                      <a:pt x="1496009" y="986526"/>
                    </a:cubicBezTo>
                    <a:lnTo>
                      <a:pt x="1634113" y="984527"/>
                    </a:lnTo>
                    <a:lnTo>
                      <a:pt x="1453655" y="1023982"/>
                    </a:lnTo>
                    <a:lnTo>
                      <a:pt x="1478654" y="1046292"/>
                    </a:lnTo>
                    <a:cubicBezTo>
                      <a:pt x="1479950" y="1047439"/>
                      <a:pt x="1481410" y="1048062"/>
                      <a:pt x="1482870" y="1048079"/>
                    </a:cubicBezTo>
                    <a:lnTo>
                      <a:pt x="1568613" y="1049423"/>
                    </a:lnTo>
                    <a:lnTo>
                      <a:pt x="1702976" y="1043866"/>
                    </a:lnTo>
                    <a:cubicBezTo>
                      <a:pt x="1703829" y="1043866"/>
                      <a:pt x="1704748" y="1043866"/>
                      <a:pt x="1705617" y="1044013"/>
                    </a:cubicBezTo>
                    <a:lnTo>
                      <a:pt x="1854334" y="1065799"/>
                    </a:lnTo>
                    <a:lnTo>
                      <a:pt x="1747316" y="1085699"/>
                    </a:lnTo>
                    <a:cubicBezTo>
                      <a:pt x="1746216" y="1085895"/>
                      <a:pt x="1745117" y="1085977"/>
                      <a:pt x="1744084" y="1085912"/>
                    </a:cubicBezTo>
                    <a:lnTo>
                      <a:pt x="1656537" y="1081814"/>
                    </a:lnTo>
                    <a:lnTo>
                      <a:pt x="1557655" y="1095714"/>
                    </a:lnTo>
                    <a:lnTo>
                      <a:pt x="1523256" y="1102337"/>
                    </a:lnTo>
                    <a:lnTo>
                      <a:pt x="1592759" y="1159119"/>
                    </a:lnTo>
                    <a:cubicBezTo>
                      <a:pt x="1593809" y="1159955"/>
                      <a:pt x="1595466" y="1160873"/>
                      <a:pt x="1597598" y="1160610"/>
                    </a:cubicBezTo>
                    <a:lnTo>
                      <a:pt x="1646317" y="1153201"/>
                    </a:lnTo>
                    <a:cubicBezTo>
                      <a:pt x="1647023" y="1153086"/>
                      <a:pt x="1647728" y="1153037"/>
                      <a:pt x="1648434" y="1153037"/>
                    </a:cubicBezTo>
                    <a:close/>
                    <a:moveTo>
                      <a:pt x="2186117" y="812033"/>
                    </a:moveTo>
                    <a:lnTo>
                      <a:pt x="2273664" y="861668"/>
                    </a:lnTo>
                    <a:cubicBezTo>
                      <a:pt x="2276190" y="863110"/>
                      <a:pt x="2278946" y="862619"/>
                      <a:pt x="2281243" y="860373"/>
                    </a:cubicBezTo>
                    <a:lnTo>
                      <a:pt x="2310605" y="831343"/>
                    </a:lnTo>
                    <a:cubicBezTo>
                      <a:pt x="2313705" y="828294"/>
                      <a:pt x="2315002" y="823032"/>
                      <a:pt x="2313919" y="817950"/>
                    </a:cubicBezTo>
                    <a:cubicBezTo>
                      <a:pt x="2313050" y="813901"/>
                      <a:pt x="2310835" y="810836"/>
                      <a:pt x="2307965" y="809771"/>
                    </a:cubicBezTo>
                    <a:lnTo>
                      <a:pt x="2285606" y="801345"/>
                    </a:lnTo>
                    <a:cubicBezTo>
                      <a:pt x="2284884" y="801066"/>
                      <a:pt x="2284031" y="800984"/>
                      <a:pt x="2283424" y="800968"/>
                    </a:cubicBezTo>
                    <a:lnTo>
                      <a:pt x="2202783" y="803623"/>
                    </a:lnTo>
                    <a:cubicBezTo>
                      <a:pt x="2201881" y="803656"/>
                      <a:pt x="2200979" y="803902"/>
                      <a:pt x="2200109" y="804378"/>
                    </a:cubicBezTo>
                    <a:lnTo>
                      <a:pt x="2186101" y="812049"/>
                    </a:lnTo>
                    <a:close/>
                    <a:moveTo>
                      <a:pt x="2857409" y="1203754"/>
                    </a:moveTo>
                    <a:cubicBezTo>
                      <a:pt x="2856097" y="1203754"/>
                      <a:pt x="2854785" y="1203574"/>
                      <a:pt x="2853489" y="1203197"/>
                    </a:cubicBezTo>
                    <a:lnTo>
                      <a:pt x="2773192" y="1180051"/>
                    </a:lnTo>
                    <a:cubicBezTo>
                      <a:pt x="2772372" y="1179822"/>
                      <a:pt x="2771568" y="1179773"/>
                      <a:pt x="2770748" y="1179904"/>
                    </a:cubicBezTo>
                    <a:lnTo>
                      <a:pt x="2725195" y="1187461"/>
                    </a:lnTo>
                    <a:cubicBezTo>
                      <a:pt x="2722570" y="1187887"/>
                      <a:pt x="2719863" y="1187575"/>
                      <a:pt x="2717354" y="1186526"/>
                    </a:cubicBezTo>
                    <a:lnTo>
                      <a:pt x="2667404" y="1165741"/>
                    </a:lnTo>
                    <a:cubicBezTo>
                      <a:pt x="2660613" y="1162905"/>
                      <a:pt x="2656250" y="1155693"/>
                      <a:pt x="2656003" y="1146923"/>
                    </a:cubicBezTo>
                    <a:cubicBezTo>
                      <a:pt x="2655758" y="1138071"/>
                      <a:pt x="2659941" y="1130285"/>
                      <a:pt x="2666650" y="1127056"/>
                    </a:cubicBezTo>
                    <a:lnTo>
                      <a:pt x="2686498" y="1117499"/>
                    </a:lnTo>
                    <a:cubicBezTo>
                      <a:pt x="2686974" y="1117270"/>
                      <a:pt x="2687450" y="1116958"/>
                      <a:pt x="2687925" y="1116598"/>
                    </a:cubicBezTo>
                    <a:lnTo>
                      <a:pt x="2725949" y="1086141"/>
                    </a:lnTo>
                    <a:cubicBezTo>
                      <a:pt x="2730017" y="1082912"/>
                      <a:pt x="2735004" y="1081945"/>
                      <a:pt x="2739679" y="1083469"/>
                    </a:cubicBezTo>
                    <a:lnTo>
                      <a:pt x="2803408" y="1104140"/>
                    </a:lnTo>
                    <a:lnTo>
                      <a:pt x="2841022" y="1118942"/>
                    </a:lnTo>
                    <a:cubicBezTo>
                      <a:pt x="2842597" y="1119565"/>
                      <a:pt x="2844073" y="1120450"/>
                      <a:pt x="2845385" y="1121548"/>
                    </a:cubicBezTo>
                    <a:lnTo>
                      <a:pt x="2883787" y="1153381"/>
                    </a:lnTo>
                    <a:cubicBezTo>
                      <a:pt x="2888593" y="1157332"/>
                      <a:pt x="2891365" y="1163938"/>
                      <a:pt x="2891201" y="1171052"/>
                    </a:cubicBezTo>
                    <a:cubicBezTo>
                      <a:pt x="2891054" y="1178052"/>
                      <a:pt x="2888051" y="1184412"/>
                      <a:pt x="2883213" y="1188051"/>
                    </a:cubicBezTo>
                    <a:lnTo>
                      <a:pt x="2866382" y="1200705"/>
                    </a:lnTo>
                    <a:cubicBezTo>
                      <a:pt x="2863692" y="1202722"/>
                      <a:pt x="2860575" y="1203771"/>
                      <a:pt x="2857426" y="1203771"/>
                    </a:cubicBezTo>
                    <a:close/>
                    <a:moveTo>
                      <a:pt x="2771634" y="1171232"/>
                    </a:moveTo>
                    <a:cubicBezTo>
                      <a:pt x="2772963" y="1171232"/>
                      <a:pt x="2774275" y="1171413"/>
                      <a:pt x="2775571" y="1171790"/>
                    </a:cubicBezTo>
                    <a:lnTo>
                      <a:pt x="2855884" y="1194935"/>
                    </a:lnTo>
                    <a:cubicBezTo>
                      <a:pt x="2858164" y="1195607"/>
                      <a:pt x="2860034" y="1194689"/>
                      <a:pt x="2861182" y="1193821"/>
                    </a:cubicBezTo>
                    <a:lnTo>
                      <a:pt x="2878012" y="1181166"/>
                    </a:lnTo>
                    <a:cubicBezTo>
                      <a:pt x="2880785" y="1179084"/>
                      <a:pt x="2882491" y="1175232"/>
                      <a:pt x="2882573" y="1170855"/>
                    </a:cubicBezTo>
                    <a:cubicBezTo>
                      <a:pt x="2882671" y="1166348"/>
                      <a:pt x="2881080" y="1162299"/>
                      <a:pt x="2878291" y="1160004"/>
                    </a:cubicBezTo>
                    <a:lnTo>
                      <a:pt x="2839841" y="1128121"/>
                    </a:lnTo>
                    <a:cubicBezTo>
                      <a:pt x="2839234" y="1127613"/>
                      <a:pt x="2838545" y="1127203"/>
                      <a:pt x="2837823" y="1126925"/>
                    </a:cubicBezTo>
                    <a:lnTo>
                      <a:pt x="2800488" y="1112221"/>
                    </a:lnTo>
                    <a:lnTo>
                      <a:pt x="2737006" y="1091633"/>
                    </a:lnTo>
                    <a:cubicBezTo>
                      <a:pt x="2735070" y="1091010"/>
                      <a:pt x="2733085" y="1091436"/>
                      <a:pt x="2731313" y="1092845"/>
                    </a:cubicBezTo>
                    <a:lnTo>
                      <a:pt x="2693273" y="1123302"/>
                    </a:lnTo>
                    <a:cubicBezTo>
                      <a:pt x="2692305" y="1124072"/>
                      <a:pt x="2691271" y="1124728"/>
                      <a:pt x="2690222" y="1125236"/>
                    </a:cubicBezTo>
                    <a:lnTo>
                      <a:pt x="2670373" y="1134793"/>
                    </a:lnTo>
                    <a:cubicBezTo>
                      <a:pt x="2665928" y="1136940"/>
                      <a:pt x="2664484" y="1142530"/>
                      <a:pt x="2664599" y="1146677"/>
                    </a:cubicBezTo>
                    <a:cubicBezTo>
                      <a:pt x="2664714" y="1150677"/>
                      <a:pt x="2666371" y="1155988"/>
                      <a:pt x="2670701" y="1157791"/>
                    </a:cubicBezTo>
                    <a:lnTo>
                      <a:pt x="2720667" y="1178593"/>
                    </a:lnTo>
                    <a:cubicBezTo>
                      <a:pt x="2721668" y="1179035"/>
                      <a:pt x="2722718" y="1179166"/>
                      <a:pt x="2723784" y="1178986"/>
                    </a:cubicBezTo>
                    <a:lnTo>
                      <a:pt x="2769321" y="1171429"/>
                    </a:lnTo>
                    <a:cubicBezTo>
                      <a:pt x="2770092" y="1171298"/>
                      <a:pt x="2770863" y="1171232"/>
                      <a:pt x="2771634" y="1171232"/>
                    </a:cubicBezTo>
                    <a:close/>
                    <a:moveTo>
                      <a:pt x="1151694" y="1026162"/>
                    </a:moveTo>
                    <a:cubicBezTo>
                      <a:pt x="1147642" y="1026162"/>
                      <a:pt x="1143639" y="1024392"/>
                      <a:pt x="1140572" y="1021146"/>
                    </a:cubicBezTo>
                    <a:lnTo>
                      <a:pt x="1112948" y="992018"/>
                    </a:lnTo>
                    <a:cubicBezTo>
                      <a:pt x="1111980" y="991001"/>
                      <a:pt x="1110848" y="990264"/>
                      <a:pt x="1109700" y="989920"/>
                    </a:cubicBezTo>
                    <a:lnTo>
                      <a:pt x="959474" y="945645"/>
                    </a:lnTo>
                    <a:lnTo>
                      <a:pt x="990970" y="905713"/>
                    </a:lnTo>
                    <a:lnTo>
                      <a:pt x="1033800" y="846735"/>
                    </a:lnTo>
                    <a:cubicBezTo>
                      <a:pt x="1034390" y="845899"/>
                      <a:pt x="1035063" y="845112"/>
                      <a:pt x="1035801" y="844407"/>
                    </a:cubicBezTo>
                    <a:lnTo>
                      <a:pt x="1075629" y="805033"/>
                    </a:lnTo>
                    <a:cubicBezTo>
                      <a:pt x="1078139" y="802558"/>
                      <a:pt x="1079501" y="798526"/>
                      <a:pt x="1079288" y="794280"/>
                    </a:cubicBezTo>
                    <a:cubicBezTo>
                      <a:pt x="1079091" y="790264"/>
                      <a:pt x="1077483" y="786641"/>
                      <a:pt x="1074973" y="784625"/>
                    </a:cubicBezTo>
                    <a:lnTo>
                      <a:pt x="1062359" y="774380"/>
                    </a:lnTo>
                    <a:cubicBezTo>
                      <a:pt x="1054550" y="768053"/>
                      <a:pt x="1053550" y="757349"/>
                      <a:pt x="1056027" y="749579"/>
                    </a:cubicBezTo>
                    <a:cubicBezTo>
                      <a:pt x="1058471" y="741891"/>
                      <a:pt x="1064016" y="737039"/>
                      <a:pt x="1070856" y="736596"/>
                    </a:cubicBezTo>
                    <a:lnTo>
                      <a:pt x="1245425" y="725302"/>
                    </a:lnTo>
                    <a:cubicBezTo>
                      <a:pt x="1246622" y="725237"/>
                      <a:pt x="1247919" y="725302"/>
                      <a:pt x="1249149" y="725564"/>
                    </a:cubicBezTo>
                    <a:lnTo>
                      <a:pt x="1336597" y="743301"/>
                    </a:lnTo>
                    <a:lnTo>
                      <a:pt x="1498076" y="747530"/>
                    </a:lnTo>
                    <a:cubicBezTo>
                      <a:pt x="1499684" y="747563"/>
                      <a:pt x="1501308" y="747890"/>
                      <a:pt x="1502866" y="748497"/>
                    </a:cubicBezTo>
                    <a:lnTo>
                      <a:pt x="1562724" y="771413"/>
                    </a:lnTo>
                    <a:cubicBezTo>
                      <a:pt x="1563216" y="771610"/>
                      <a:pt x="1563675" y="771806"/>
                      <a:pt x="1564134" y="772036"/>
                    </a:cubicBezTo>
                    <a:lnTo>
                      <a:pt x="1592611" y="786477"/>
                    </a:lnTo>
                    <a:cubicBezTo>
                      <a:pt x="1599862" y="790149"/>
                      <a:pt x="1603864" y="798722"/>
                      <a:pt x="1602831" y="808279"/>
                    </a:cubicBezTo>
                    <a:cubicBezTo>
                      <a:pt x="1601880" y="817147"/>
                      <a:pt x="1596827" y="823819"/>
                      <a:pt x="1589642" y="825687"/>
                    </a:cubicBezTo>
                    <a:lnTo>
                      <a:pt x="1551782" y="835555"/>
                    </a:lnTo>
                    <a:lnTo>
                      <a:pt x="1397029" y="892305"/>
                    </a:lnTo>
                    <a:cubicBezTo>
                      <a:pt x="1396422" y="892518"/>
                      <a:pt x="1395815" y="892862"/>
                      <a:pt x="1395225" y="893288"/>
                    </a:cubicBezTo>
                    <a:lnTo>
                      <a:pt x="1324787" y="946218"/>
                    </a:lnTo>
                    <a:cubicBezTo>
                      <a:pt x="1321965" y="948333"/>
                      <a:pt x="1320226" y="952431"/>
                      <a:pt x="1320226" y="956906"/>
                    </a:cubicBezTo>
                    <a:lnTo>
                      <a:pt x="1320226" y="968889"/>
                    </a:lnTo>
                    <a:cubicBezTo>
                      <a:pt x="1320226" y="978707"/>
                      <a:pt x="1314518" y="987215"/>
                      <a:pt x="1306628" y="989116"/>
                    </a:cubicBezTo>
                    <a:lnTo>
                      <a:pt x="1154991" y="1025753"/>
                    </a:lnTo>
                    <a:cubicBezTo>
                      <a:pt x="1153892" y="1026015"/>
                      <a:pt x="1152793" y="1026146"/>
                      <a:pt x="1151694" y="1026146"/>
                    </a:cubicBezTo>
                    <a:close/>
                    <a:moveTo>
                      <a:pt x="974074" y="941006"/>
                    </a:moveTo>
                    <a:lnTo>
                      <a:pt x="1112111" y="981674"/>
                    </a:lnTo>
                    <a:cubicBezTo>
                      <a:pt x="1114720" y="982445"/>
                      <a:pt x="1117164" y="983969"/>
                      <a:pt x="1119181" y="986100"/>
                    </a:cubicBezTo>
                    <a:lnTo>
                      <a:pt x="1146806" y="1015229"/>
                    </a:lnTo>
                    <a:cubicBezTo>
                      <a:pt x="1148626" y="1017147"/>
                      <a:pt x="1150759" y="1017950"/>
                      <a:pt x="1152957" y="1017393"/>
                    </a:cubicBezTo>
                    <a:lnTo>
                      <a:pt x="1304594" y="980756"/>
                    </a:lnTo>
                    <a:cubicBezTo>
                      <a:pt x="1308580" y="979789"/>
                      <a:pt x="1311598" y="974691"/>
                      <a:pt x="1311598" y="968889"/>
                    </a:cubicBezTo>
                    <a:lnTo>
                      <a:pt x="1311598" y="956906"/>
                    </a:lnTo>
                    <a:cubicBezTo>
                      <a:pt x="1311598" y="949677"/>
                      <a:pt x="1314583" y="943120"/>
                      <a:pt x="1319587" y="939350"/>
                    </a:cubicBezTo>
                    <a:lnTo>
                      <a:pt x="1390041" y="886404"/>
                    </a:lnTo>
                    <a:cubicBezTo>
                      <a:pt x="1391304" y="885453"/>
                      <a:pt x="1392649" y="884732"/>
                      <a:pt x="1394060" y="884207"/>
                    </a:cubicBezTo>
                    <a:lnTo>
                      <a:pt x="1549683" y="827212"/>
                    </a:lnTo>
                    <a:lnTo>
                      <a:pt x="1587444" y="817360"/>
                    </a:lnTo>
                    <a:cubicBezTo>
                      <a:pt x="1591791" y="816229"/>
                      <a:pt x="1593809" y="811443"/>
                      <a:pt x="1594252" y="807345"/>
                    </a:cubicBezTo>
                    <a:cubicBezTo>
                      <a:pt x="1594777" y="802443"/>
                      <a:pt x="1593267" y="796444"/>
                      <a:pt x="1588691" y="794132"/>
                    </a:cubicBezTo>
                    <a:lnTo>
                      <a:pt x="1560230" y="779707"/>
                    </a:lnTo>
                    <a:lnTo>
                      <a:pt x="1499749" y="756496"/>
                    </a:lnTo>
                    <a:cubicBezTo>
                      <a:pt x="1499110" y="756250"/>
                      <a:pt x="1498486" y="756119"/>
                      <a:pt x="1497863" y="756103"/>
                    </a:cubicBezTo>
                    <a:lnTo>
                      <a:pt x="1337319" y="751972"/>
                    </a:lnTo>
                    <a:cubicBezTo>
                      <a:pt x="1336499" y="751939"/>
                      <a:pt x="1335711" y="751857"/>
                      <a:pt x="1334908" y="751710"/>
                    </a:cubicBezTo>
                    <a:lnTo>
                      <a:pt x="1247410" y="733957"/>
                    </a:lnTo>
                    <a:cubicBezTo>
                      <a:pt x="1246934" y="733859"/>
                      <a:pt x="1246459" y="733842"/>
                      <a:pt x="1245966" y="733859"/>
                    </a:cubicBezTo>
                    <a:lnTo>
                      <a:pt x="1071381" y="745153"/>
                    </a:lnTo>
                    <a:cubicBezTo>
                      <a:pt x="1066689" y="745448"/>
                      <a:pt x="1064688" y="750579"/>
                      <a:pt x="1064196" y="752152"/>
                    </a:cubicBezTo>
                    <a:cubicBezTo>
                      <a:pt x="1062654" y="756988"/>
                      <a:pt x="1063097" y="763905"/>
                      <a:pt x="1067756" y="767659"/>
                    </a:cubicBezTo>
                    <a:lnTo>
                      <a:pt x="1080370" y="777904"/>
                    </a:lnTo>
                    <a:cubicBezTo>
                      <a:pt x="1084799" y="781494"/>
                      <a:pt x="1087522" y="787297"/>
                      <a:pt x="1087850" y="793821"/>
                    </a:cubicBezTo>
                    <a:cubicBezTo>
                      <a:pt x="1088178" y="800575"/>
                      <a:pt x="1085915" y="806886"/>
                      <a:pt x="1081633" y="811115"/>
                    </a:cubicBezTo>
                    <a:lnTo>
                      <a:pt x="1041805" y="850488"/>
                    </a:lnTo>
                    <a:cubicBezTo>
                      <a:pt x="1041411" y="850882"/>
                      <a:pt x="1041067" y="851292"/>
                      <a:pt x="1040739" y="851734"/>
                    </a:cubicBezTo>
                    <a:lnTo>
                      <a:pt x="997793" y="910861"/>
                    </a:lnTo>
                    <a:lnTo>
                      <a:pt x="974057" y="940940"/>
                    </a:lnTo>
                    <a:close/>
                    <a:moveTo>
                      <a:pt x="2725326" y="996378"/>
                    </a:moveTo>
                    <a:cubicBezTo>
                      <a:pt x="2724801" y="996378"/>
                      <a:pt x="2724276" y="996345"/>
                      <a:pt x="2723768" y="996296"/>
                    </a:cubicBezTo>
                    <a:lnTo>
                      <a:pt x="2666535" y="989838"/>
                    </a:lnTo>
                    <a:cubicBezTo>
                      <a:pt x="2663976" y="989559"/>
                      <a:pt x="2661483" y="988559"/>
                      <a:pt x="2659317" y="986953"/>
                    </a:cubicBezTo>
                    <a:lnTo>
                      <a:pt x="2619276" y="957480"/>
                    </a:lnTo>
                    <a:cubicBezTo>
                      <a:pt x="2618767" y="957103"/>
                      <a:pt x="2618258" y="956808"/>
                      <a:pt x="2617734" y="956611"/>
                    </a:cubicBezTo>
                    <a:lnTo>
                      <a:pt x="2457829" y="893173"/>
                    </a:lnTo>
                    <a:lnTo>
                      <a:pt x="2457829" y="859062"/>
                    </a:lnTo>
                    <a:lnTo>
                      <a:pt x="2540176" y="865225"/>
                    </a:lnTo>
                    <a:cubicBezTo>
                      <a:pt x="2544835" y="865569"/>
                      <a:pt x="2547132" y="860947"/>
                      <a:pt x="2547870" y="858963"/>
                    </a:cubicBezTo>
                    <a:cubicBezTo>
                      <a:pt x="2549822" y="853734"/>
                      <a:pt x="2549248" y="846194"/>
                      <a:pt x="2544310" y="842506"/>
                    </a:cubicBezTo>
                    <a:lnTo>
                      <a:pt x="2541489" y="840391"/>
                    </a:lnTo>
                    <a:cubicBezTo>
                      <a:pt x="2535977" y="836293"/>
                      <a:pt x="2532909" y="828818"/>
                      <a:pt x="2533517" y="820901"/>
                    </a:cubicBezTo>
                    <a:cubicBezTo>
                      <a:pt x="2534074" y="813311"/>
                      <a:pt x="2537814" y="806951"/>
                      <a:pt x="2543523" y="803902"/>
                    </a:cubicBezTo>
                    <a:lnTo>
                      <a:pt x="2592259" y="777855"/>
                    </a:lnTo>
                    <a:cubicBezTo>
                      <a:pt x="2595391" y="776183"/>
                      <a:pt x="2598820" y="775691"/>
                      <a:pt x="2602166" y="776429"/>
                    </a:cubicBezTo>
                    <a:lnTo>
                      <a:pt x="2602183" y="776429"/>
                    </a:lnTo>
                    <a:lnTo>
                      <a:pt x="2672932" y="792083"/>
                    </a:lnTo>
                    <a:cubicBezTo>
                      <a:pt x="2673490" y="792215"/>
                      <a:pt x="2674031" y="792247"/>
                      <a:pt x="2674589" y="792198"/>
                    </a:cubicBezTo>
                    <a:lnTo>
                      <a:pt x="2781739" y="783068"/>
                    </a:lnTo>
                    <a:cubicBezTo>
                      <a:pt x="2787136" y="782642"/>
                      <a:pt x="2792532" y="785363"/>
                      <a:pt x="2795993" y="790477"/>
                    </a:cubicBezTo>
                    <a:lnTo>
                      <a:pt x="2810412" y="811787"/>
                    </a:lnTo>
                    <a:lnTo>
                      <a:pt x="2775571" y="834605"/>
                    </a:lnTo>
                    <a:cubicBezTo>
                      <a:pt x="2772011" y="836932"/>
                      <a:pt x="2770092" y="841981"/>
                      <a:pt x="2770699" y="847456"/>
                    </a:cubicBezTo>
                    <a:cubicBezTo>
                      <a:pt x="2771125" y="851210"/>
                      <a:pt x="2772963" y="855750"/>
                      <a:pt x="2776916" y="857242"/>
                    </a:cubicBezTo>
                    <a:lnTo>
                      <a:pt x="2831557" y="877830"/>
                    </a:lnTo>
                    <a:cubicBezTo>
                      <a:pt x="2839759" y="880912"/>
                      <a:pt x="2844729" y="891059"/>
                      <a:pt x="2843138" y="901402"/>
                    </a:cubicBezTo>
                    <a:lnTo>
                      <a:pt x="2835510" y="950546"/>
                    </a:lnTo>
                    <a:cubicBezTo>
                      <a:pt x="2834297" y="958365"/>
                      <a:pt x="2829441" y="964692"/>
                      <a:pt x="2823109" y="966659"/>
                    </a:cubicBezTo>
                    <a:lnTo>
                      <a:pt x="2729575" y="995739"/>
                    </a:lnTo>
                    <a:cubicBezTo>
                      <a:pt x="2728180" y="996165"/>
                      <a:pt x="2726753" y="996378"/>
                      <a:pt x="2725343" y="996378"/>
                    </a:cubicBezTo>
                    <a:close/>
                    <a:moveTo>
                      <a:pt x="2466425" y="887305"/>
                    </a:moveTo>
                    <a:lnTo>
                      <a:pt x="2620867" y="948595"/>
                    </a:lnTo>
                    <a:cubicBezTo>
                      <a:pt x="2622097" y="949070"/>
                      <a:pt x="2623294" y="949743"/>
                      <a:pt x="2624393" y="950562"/>
                    </a:cubicBezTo>
                    <a:lnTo>
                      <a:pt x="2664402" y="980019"/>
                    </a:lnTo>
                    <a:cubicBezTo>
                      <a:pt x="2665370" y="980740"/>
                      <a:pt x="2666403" y="981166"/>
                      <a:pt x="2667470" y="981281"/>
                    </a:cubicBezTo>
                    <a:lnTo>
                      <a:pt x="2724703" y="987739"/>
                    </a:lnTo>
                    <a:cubicBezTo>
                      <a:pt x="2725441" y="987821"/>
                      <a:pt x="2726212" y="987739"/>
                      <a:pt x="2726983" y="987510"/>
                    </a:cubicBezTo>
                    <a:lnTo>
                      <a:pt x="2820517" y="958430"/>
                    </a:lnTo>
                    <a:cubicBezTo>
                      <a:pt x="2823667" y="957447"/>
                      <a:pt x="2826258" y="953742"/>
                      <a:pt x="2826964" y="949218"/>
                    </a:cubicBezTo>
                    <a:lnTo>
                      <a:pt x="2834591" y="900075"/>
                    </a:lnTo>
                    <a:cubicBezTo>
                      <a:pt x="2835543" y="893862"/>
                      <a:pt x="2832804" y="887502"/>
                      <a:pt x="2828473" y="885863"/>
                    </a:cubicBezTo>
                    <a:lnTo>
                      <a:pt x="2773816" y="865274"/>
                    </a:lnTo>
                    <a:cubicBezTo>
                      <a:pt x="2767484" y="862881"/>
                      <a:pt x="2762989" y="856406"/>
                      <a:pt x="2762087" y="848390"/>
                    </a:cubicBezTo>
                    <a:cubicBezTo>
                      <a:pt x="2761135" y="839735"/>
                      <a:pt x="2764547" y="831506"/>
                      <a:pt x="2770797" y="827408"/>
                    </a:cubicBezTo>
                    <a:lnTo>
                      <a:pt x="2798356" y="809361"/>
                    </a:lnTo>
                    <a:lnTo>
                      <a:pt x="2788825" y="795280"/>
                    </a:lnTo>
                    <a:cubicBezTo>
                      <a:pt x="2787119" y="792756"/>
                      <a:pt x="2784806" y="791510"/>
                      <a:pt x="2782427" y="791625"/>
                    </a:cubicBezTo>
                    <a:lnTo>
                      <a:pt x="2675278" y="800755"/>
                    </a:lnTo>
                    <a:cubicBezTo>
                      <a:pt x="2673867" y="800886"/>
                      <a:pt x="2672424" y="800788"/>
                      <a:pt x="2671013" y="800476"/>
                    </a:cubicBezTo>
                    <a:lnTo>
                      <a:pt x="2600280" y="784822"/>
                    </a:lnTo>
                    <a:cubicBezTo>
                      <a:pt x="2598935" y="784543"/>
                      <a:pt x="2597589" y="784723"/>
                      <a:pt x="2596294" y="785428"/>
                    </a:cubicBezTo>
                    <a:lnTo>
                      <a:pt x="2547575" y="811475"/>
                    </a:lnTo>
                    <a:cubicBezTo>
                      <a:pt x="2544523" y="813098"/>
                      <a:pt x="2542424" y="816967"/>
                      <a:pt x="2542079" y="821524"/>
                    </a:cubicBezTo>
                    <a:cubicBezTo>
                      <a:pt x="2541702" y="826540"/>
                      <a:pt x="2543441" y="831113"/>
                      <a:pt x="2546623" y="833490"/>
                    </a:cubicBezTo>
                    <a:lnTo>
                      <a:pt x="2549444" y="835604"/>
                    </a:lnTo>
                    <a:cubicBezTo>
                      <a:pt x="2557827" y="841850"/>
                      <a:pt x="2559057" y="853587"/>
                      <a:pt x="2555908" y="861947"/>
                    </a:cubicBezTo>
                    <a:cubicBezTo>
                      <a:pt x="2552988" y="869798"/>
                      <a:pt x="2546787" y="874306"/>
                      <a:pt x="2539504" y="873782"/>
                    </a:cubicBezTo>
                    <a:lnTo>
                      <a:pt x="2466392" y="868323"/>
                    </a:lnTo>
                    <a:lnTo>
                      <a:pt x="2466392" y="887321"/>
                    </a:lnTo>
                    <a:close/>
                    <a:moveTo>
                      <a:pt x="2982094" y="934826"/>
                    </a:moveTo>
                    <a:cubicBezTo>
                      <a:pt x="2981832" y="934826"/>
                      <a:pt x="2981553" y="934826"/>
                      <a:pt x="2981291" y="934793"/>
                    </a:cubicBezTo>
                    <a:lnTo>
                      <a:pt x="2918333" y="931203"/>
                    </a:lnTo>
                    <a:cubicBezTo>
                      <a:pt x="2912920" y="930908"/>
                      <a:pt x="2907916" y="927449"/>
                      <a:pt x="2904980" y="921958"/>
                    </a:cubicBezTo>
                    <a:lnTo>
                      <a:pt x="2872058" y="860668"/>
                    </a:lnTo>
                    <a:cubicBezTo>
                      <a:pt x="2870040" y="856931"/>
                      <a:pt x="2869073" y="852390"/>
                      <a:pt x="2869318" y="847882"/>
                    </a:cubicBezTo>
                    <a:lnTo>
                      <a:pt x="2870893" y="819999"/>
                    </a:lnTo>
                    <a:cubicBezTo>
                      <a:pt x="2871205" y="814573"/>
                      <a:pt x="2873190" y="809623"/>
                      <a:pt x="2876487" y="806017"/>
                    </a:cubicBezTo>
                    <a:lnTo>
                      <a:pt x="2902421" y="777839"/>
                    </a:lnTo>
                    <a:cubicBezTo>
                      <a:pt x="2904341" y="775757"/>
                      <a:pt x="2906555" y="774265"/>
                      <a:pt x="2909032" y="773429"/>
                    </a:cubicBezTo>
                    <a:lnTo>
                      <a:pt x="2968939" y="752595"/>
                    </a:lnTo>
                    <a:cubicBezTo>
                      <a:pt x="2970546" y="752038"/>
                      <a:pt x="2972219" y="751792"/>
                      <a:pt x="2973926" y="751808"/>
                    </a:cubicBezTo>
                    <a:lnTo>
                      <a:pt x="3104696" y="754546"/>
                    </a:lnTo>
                    <a:cubicBezTo>
                      <a:pt x="3105402" y="754578"/>
                      <a:pt x="3106025" y="754628"/>
                      <a:pt x="3106665" y="754726"/>
                    </a:cubicBezTo>
                    <a:lnTo>
                      <a:pt x="3191079" y="768282"/>
                    </a:lnTo>
                    <a:cubicBezTo>
                      <a:pt x="3197805" y="769364"/>
                      <a:pt x="3203004" y="774675"/>
                      <a:pt x="3204989" y="782511"/>
                    </a:cubicBezTo>
                    <a:cubicBezTo>
                      <a:pt x="3206909" y="790116"/>
                      <a:pt x="3205465" y="800378"/>
                      <a:pt x="3197903" y="806181"/>
                    </a:cubicBezTo>
                    <a:lnTo>
                      <a:pt x="3135257" y="854275"/>
                    </a:lnTo>
                    <a:cubicBezTo>
                      <a:pt x="3133370" y="855734"/>
                      <a:pt x="3131254" y="856717"/>
                      <a:pt x="3129007" y="857176"/>
                    </a:cubicBezTo>
                    <a:lnTo>
                      <a:pt x="3058520" y="871470"/>
                    </a:lnTo>
                    <a:cubicBezTo>
                      <a:pt x="3057372" y="871700"/>
                      <a:pt x="3056256" y="872290"/>
                      <a:pt x="3055239" y="873224"/>
                    </a:cubicBezTo>
                    <a:lnTo>
                      <a:pt x="2992265" y="930695"/>
                    </a:lnTo>
                    <a:cubicBezTo>
                      <a:pt x="2989345" y="933367"/>
                      <a:pt x="2985769" y="934809"/>
                      <a:pt x="2982094" y="934809"/>
                    </a:cubicBezTo>
                    <a:close/>
                    <a:moveTo>
                      <a:pt x="2973614" y="760414"/>
                    </a:moveTo>
                    <a:cubicBezTo>
                      <a:pt x="2972990" y="760414"/>
                      <a:pt x="2972367" y="760512"/>
                      <a:pt x="2971760" y="760725"/>
                    </a:cubicBezTo>
                    <a:lnTo>
                      <a:pt x="2911854" y="781560"/>
                    </a:lnTo>
                    <a:cubicBezTo>
                      <a:pt x="2910738" y="781937"/>
                      <a:pt x="2909705" y="782658"/>
                      <a:pt x="2908769" y="783674"/>
                    </a:cubicBezTo>
                    <a:lnTo>
                      <a:pt x="2882835" y="811852"/>
                    </a:lnTo>
                    <a:cubicBezTo>
                      <a:pt x="2880900" y="813951"/>
                      <a:pt x="2879686" y="817098"/>
                      <a:pt x="2879489" y="820491"/>
                    </a:cubicBezTo>
                    <a:lnTo>
                      <a:pt x="2877914" y="848374"/>
                    </a:lnTo>
                    <a:cubicBezTo>
                      <a:pt x="2877750" y="851308"/>
                      <a:pt x="2878357" y="854242"/>
                      <a:pt x="2879636" y="856603"/>
                    </a:cubicBezTo>
                    <a:lnTo>
                      <a:pt x="2912575" y="917893"/>
                    </a:lnTo>
                    <a:cubicBezTo>
                      <a:pt x="2914101" y="920729"/>
                      <a:pt x="2916430" y="922482"/>
                      <a:pt x="2918825" y="922614"/>
                    </a:cubicBezTo>
                    <a:lnTo>
                      <a:pt x="2981800" y="926204"/>
                    </a:lnTo>
                    <a:cubicBezTo>
                      <a:pt x="2983604" y="926318"/>
                      <a:pt x="2985047" y="925646"/>
                      <a:pt x="2986474" y="924351"/>
                    </a:cubicBezTo>
                    <a:lnTo>
                      <a:pt x="3049465" y="866864"/>
                    </a:lnTo>
                    <a:cubicBezTo>
                      <a:pt x="3051614" y="864914"/>
                      <a:pt x="3054156" y="863602"/>
                      <a:pt x="3056814" y="863045"/>
                    </a:cubicBezTo>
                    <a:lnTo>
                      <a:pt x="3127317" y="848735"/>
                    </a:lnTo>
                    <a:cubicBezTo>
                      <a:pt x="3128269" y="848538"/>
                      <a:pt x="3129171" y="848112"/>
                      <a:pt x="3130024" y="847456"/>
                    </a:cubicBezTo>
                    <a:lnTo>
                      <a:pt x="3192686" y="799362"/>
                    </a:lnTo>
                    <a:cubicBezTo>
                      <a:pt x="3197132" y="795952"/>
                      <a:pt x="3197870" y="789330"/>
                      <a:pt x="3196673" y="784625"/>
                    </a:cubicBezTo>
                    <a:cubicBezTo>
                      <a:pt x="3196262" y="782969"/>
                      <a:pt x="3194524" y="777544"/>
                      <a:pt x="3189750" y="776773"/>
                    </a:cubicBezTo>
                    <a:lnTo>
                      <a:pt x="3105304" y="763201"/>
                    </a:lnTo>
                    <a:lnTo>
                      <a:pt x="2973761" y="760381"/>
                    </a:lnTo>
                    <a:lnTo>
                      <a:pt x="2973647" y="760381"/>
                    </a:lnTo>
                    <a:close/>
                    <a:moveTo>
                      <a:pt x="3929758" y="875044"/>
                    </a:moveTo>
                    <a:lnTo>
                      <a:pt x="3909237" y="870110"/>
                    </a:lnTo>
                    <a:lnTo>
                      <a:pt x="3835830" y="824015"/>
                    </a:lnTo>
                    <a:lnTo>
                      <a:pt x="3838602" y="788739"/>
                    </a:lnTo>
                    <a:lnTo>
                      <a:pt x="3872919" y="782773"/>
                    </a:lnTo>
                    <a:cubicBezTo>
                      <a:pt x="3873985" y="782592"/>
                      <a:pt x="3875035" y="782527"/>
                      <a:pt x="3876151" y="782592"/>
                    </a:cubicBezTo>
                    <a:lnTo>
                      <a:pt x="4018043" y="790821"/>
                    </a:lnTo>
                    <a:cubicBezTo>
                      <a:pt x="4019634" y="790903"/>
                      <a:pt x="4021242" y="791280"/>
                      <a:pt x="4022784" y="791920"/>
                    </a:cubicBezTo>
                    <a:lnTo>
                      <a:pt x="4133263" y="838129"/>
                    </a:lnTo>
                    <a:lnTo>
                      <a:pt x="4142531" y="868225"/>
                    </a:lnTo>
                    <a:lnTo>
                      <a:pt x="4067550" y="865192"/>
                    </a:lnTo>
                    <a:lnTo>
                      <a:pt x="3999622" y="863815"/>
                    </a:lnTo>
                    <a:lnTo>
                      <a:pt x="3929758" y="875060"/>
                    </a:lnTo>
                    <a:close/>
                    <a:moveTo>
                      <a:pt x="3913207" y="862438"/>
                    </a:moveTo>
                    <a:lnTo>
                      <a:pt x="3930053" y="866290"/>
                    </a:lnTo>
                    <a:lnTo>
                      <a:pt x="3997260" y="855390"/>
                    </a:lnTo>
                    <a:cubicBezTo>
                      <a:pt x="3998096" y="855242"/>
                      <a:pt x="3998966" y="855226"/>
                      <a:pt x="3999769" y="855209"/>
                    </a:cubicBezTo>
                    <a:lnTo>
                      <a:pt x="4067812" y="856586"/>
                    </a:lnTo>
                    <a:lnTo>
                      <a:pt x="4130737" y="859127"/>
                    </a:lnTo>
                    <a:lnTo>
                      <a:pt x="4126226" y="844505"/>
                    </a:lnTo>
                    <a:lnTo>
                      <a:pt x="4019454" y="799837"/>
                    </a:lnTo>
                    <a:cubicBezTo>
                      <a:pt x="4018831" y="799575"/>
                      <a:pt x="4018207" y="799427"/>
                      <a:pt x="4017568" y="799394"/>
                    </a:cubicBezTo>
                    <a:lnTo>
                      <a:pt x="3875658" y="791166"/>
                    </a:lnTo>
                    <a:cubicBezTo>
                      <a:pt x="3875248" y="791133"/>
                      <a:pt x="3874821" y="791166"/>
                      <a:pt x="3874379" y="791248"/>
                    </a:cubicBezTo>
                    <a:lnTo>
                      <a:pt x="3846656" y="796067"/>
                    </a:lnTo>
                    <a:lnTo>
                      <a:pt x="3844819" y="819491"/>
                    </a:lnTo>
                    <a:lnTo>
                      <a:pt x="3913207" y="862438"/>
                    </a:lnTo>
                    <a:close/>
                    <a:moveTo>
                      <a:pt x="1739802" y="739498"/>
                    </a:moveTo>
                    <a:lnTo>
                      <a:pt x="1731076" y="704140"/>
                    </a:lnTo>
                    <a:lnTo>
                      <a:pt x="1831188" y="676355"/>
                    </a:lnTo>
                    <a:lnTo>
                      <a:pt x="1581129" y="684879"/>
                    </a:lnTo>
                    <a:cubicBezTo>
                      <a:pt x="1580226" y="684912"/>
                      <a:pt x="1579324" y="684879"/>
                      <a:pt x="1578455" y="684715"/>
                    </a:cubicBezTo>
                    <a:lnTo>
                      <a:pt x="1522009" y="675913"/>
                    </a:lnTo>
                    <a:cubicBezTo>
                      <a:pt x="1515678" y="674929"/>
                      <a:pt x="1510560" y="670012"/>
                      <a:pt x="1508345" y="662799"/>
                    </a:cubicBezTo>
                    <a:cubicBezTo>
                      <a:pt x="1505688" y="654128"/>
                      <a:pt x="1507918" y="644587"/>
                      <a:pt x="1513890" y="639047"/>
                    </a:cubicBezTo>
                    <a:lnTo>
                      <a:pt x="1573140" y="584002"/>
                    </a:lnTo>
                    <a:cubicBezTo>
                      <a:pt x="1574666" y="582593"/>
                      <a:pt x="1576339" y="581527"/>
                      <a:pt x="1578143" y="580806"/>
                    </a:cubicBezTo>
                    <a:lnTo>
                      <a:pt x="1633326" y="558857"/>
                    </a:lnTo>
                    <a:cubicBezTo>
                      <a:pt x="1635704" y="557923"/>
                      <a:pt x="1638263" y="557611"/>
                      <a:pt x="1640789" y="558005"/>
                    </a:cubicBezTo>
                    <a:lnTo>
                      <a:pt x="1816064" y="585347"/>
                    </a:lnTo>
                    <a:cubicBezTo>
                      <a:pt x="1817228" y="585527"/>
                      <a:pt x="1818393" y="585855"/>
                      <a:pt x="1819525" y="586330"/>
                    </a:cubicBezTo>
                    <a:lnTo>
                      <a:pt x="1931563" y="634047"/>
                    </a:lnTo>
                    <a:cubicBezTo>
                      <a:pt x="1932186" y="634310"/>
                      <a:pt x="1932826" y="634474"/>
                      <a:pt x="1933449" y="634506"/>
                    </a:cubicBezTo>
                    <a:lnTo>
                      <a:pt x="1996588" y="638506"/>
                    </a:lnTo>
                    <a:cubicBezTo>
                      <a:pt x="2001295" y="638752"/>
                      <a:pt x="2003313" y="634490"/>
                      <a:pt x="2004068" y="632621"/>
                    </a:cubicBezTo>
                    <a:cubicBezTo>
                      <a:pt x="2006167" y="627507"/>
                      <a:pt x="2005839" y="620212"/>
                      <a:pt x="2001148" y="616164"/>
                    </a:cubicBezTo>
                    <a:lnTo>
                      <a:pt x="1967372" y="586871"/>
                    </a:lnTo>
                    <a:cubicBezTo>
                      <a:pt x="1962123" y="582314"/>
                      <a:pt x="1959482" y="574610"/>
                      <a:pt x="1960499" y="566774"/>
                    </a:cubicBezTo>
                    <a:cubicBezTo>
                      <a:pt x="1961434" y="559562"/>
                      <a:pt x="1965289" y="553644"/>
                      <a:pt x="1970833" y="550923"/>
                    </a:cubicBezTo>
                    <a:lnTo>
                      <a:pt x="2004839" y="534203"/>
                    </a:lnTo>
                    <a:cubicBezTo>
                      <a:pt x="2007496" y="532892"/>
                      <a:pt x="2010416" y="532433"/>
                      <a:pt x="2013270" y="532843"/>
                    </a:cubicBezTo>
                    <a:lnTo>
                      <a:pt x="2071110" y="541317"/>
                    </a:lnTo>
                    <a:cubicBezTo>
                      <a:pt x="2076130" y="542071"/>
                      <a:pt x="2080559" y="545448"/>
                      <a:pt x="2083282" y="550579"/>
                    </a:cubicBezTo>
                    <a:lnTo>
                      <a:pt x="2099833" y="581921"/>
                    </a:lnTo>
                    <a:cubicBezTo>
                      <a:pt x="2100259" y="582724"/>
                      <a:pt x="2100735" y="583445"/>
                      <a:pt x="2101277" y="584068"/>
                    </a:cubicBezTo>
                    <a:lnTo>
                      <a:pt x="2120764" y="606705"/>
                    </a:lnTo>
                    <a:cubicBezTo>
                      <a:pt x="2122618" y="608853"/>
                      <a:pt x="2124947" y="609754"/>
                      <a:pt x="2127244" y="609230"/>
                    </a:cubicBezTo>
                    <a:lnTo>
                      <a:pt x="2177177" y="597083"/>
                    </a:lnTo>
                    <a:cubicBezTo>
                      <a:pt x="2178473" y="596772"/>
                      <a:pt x="2179834" y="596591"/>
                      <a:pt x="2181130" y="596690"/>
                    </a:cubicBezTo>
                    <a:lnTo>
                      <a:pt x="2237838" y="599050"/>
                    </a:lnTo>
                    <a:cubicBezTo>
                      <a:pt x="2244892" y="599345"/>
                      <a:pt x="2250945" y="604771"/>
                      <a:pt x="2253242" y="612869"/>
                    </a:cubicBezTo>
                    <a:lnTo>
                      <a:pt x="2258622" y="631834"/>
                    </a:lnTo>
                    <a:cubicBezTo>
                      <a:pt x="2260918" y="639998"/>
                      <a:pt x="2258835" y="649128"/>
                      <a:pt x="2253405" y="654570"/>
                    </a:cubicBezTo>
                    <a:lnTo>
                      <a:pt x="2224797" y="683256"/>
                    </a:lnTo>
                    <a:cubicBezTo>
                      <a:pt x="2222025" y="686027"/>
                      <a:pt x="2218498" y="687682"/>
                      <a:pt x="2214922" y="687895"/>
                    </a:cubicBezTo>
                    <a:lnTo>
                      <a:pt x="2003707" y="701566"/>
                    </a:lnTo>
                    <a:lnTo>
                      <a:pt x="1843721" y="736268"/>
                    </a:lnTo>
                    <a:cubicBezTo>
                      <a:pt x="1842868" y="736465"/>
                      <a:pt x="1841982" y="736580"/>
                      <a:pt x="1841112" y="736596"/>
                    </a:cubicBezTo>
                    <a:lnTo>
                      <a:pt x="1739786" y="739448"/>
                    </a:lnTo>
                    <a:close/>
                    <a:moveTo>
                      <a:pt x="1741426" y="710189"/>
                    </a:moveTo>
                    <a:lnTo>
                      <a:pt x="1746479" y="730712"/>
                    </a:lnTo>
                    <a:lnTo>
                      <a:pt x="1840866" y="728040"/>
                    </a:lnTo>
                    <a:lnTo>
                      <a:pt x="2001049" y="693338"/>
                    </a:lnTo>
                    <a:cubicBezTo>
                      <a:pt x="2001722" y="693190"/>
                      <a:pt x="2002427" y="693092"/>
                      <a:pt x="2003133" y="693026"/>
                    </a:cubicBezTo>
                    <a:lnTo>
                      <a:pt x="2214364" y="679355"/>
                    </a:lnTo>
                    <a:cubicBezTo>
                      <a:pt x="2215890" y="679257"/>
                      <a:pt x="2217383" y="678519"/>
                      <a:pt x="2218695" y="677208"/>
                    </a:cubicBezTo>
                    <a:lnTo>
                      <a:pt x="2247303" y="648538"/>
                    </a:lnTo>
                    <a:cubicBezTo>
                      <a:pt x="2250551" y="645276"/>
                      <a:pt x="2251814" y="639391"/>
                      <a:pt x="2250338" y="634211"/>
                    </a:cubicBezTo>
                    <a:lnTo>
                      <a:pt x="2244958" y="615262"/>
                    </a:lnTo>
                    <a:cubicBezTo>
                      <a:pt x="2243711" y="610853"/>
                      <a:pt x="2240709" y="607820"/>
                      <a:pt x="2237477" y="607689"/>
                    </a:cubicBezTo>
                    <a:lnTo>
                      <a:pt x="2180769" y="605312"/>
                    </a:lnTo>
                    <a:cubicBezTo>
                      <a:pt x="2180277" y="605312"/>
                      <a:pt x="2179736" y="605345"/>
                      <a:pt x="2179227" y="605460"/>
                    </a:cubicBezTo>
                    <a:lnTo>
                      <a:pt x="2129294" y="617606"/>
                    </a:lnTo>
                    <a:cubicBezTo>
                      <a:pt x="2123865" y="618967"/>
                      <a:pt x="2118222" y="616967"/>
                      <a:pt x="2114252" y="612344"/>
                    </a:cubicBezTo>
                    <a:lnTo>
                      <a:pt x="2094748" y="589690"/>
                    </a:lnTo>
                    <a:cubicBezTo>
                      <a:pt x="2093780" y="588576"/>
                      <a:pt x="2092943" y="587330"/>
                      <a:pt x="2092222" y="585969"/>
                    </a:cubicBezTo>
                    <a:lnTo>
                      <a:pt x="2075670" y="554628"/>
                    </a:lnTo>
                    <a:cubicBezTo>
                      <a:pt x="2074243" y="551939"/>
                      <a:pt x="2072127" y="550185"/>
                      <a:pt x="2069847" y="549858"/>
                    </a:cubicBezTo>
                    <a:lnTo>
                      <a:pt x="2012007" y="541383"/>
                    </a:lnTo>
                    <a:cubicBezTo>
                      <a:pt x="2010892" y="541235"/>
                      <a:pt x="2009743" y="541399"/>
                      <a:pt x="2008628" y="541940"/>
                    </a:cubicBezTo>
                    <a:lnTo>
                      <a:pt x="1974623" y="558644"/>
                    </a:lnTo>
                    <a:cubicBezTo>
                      <a:pt x="1971687" y="560103"/>
                      <a:pt x="1969587" y="563545"/>
                      <a:pt x="1969029" y="567889"/>
                    </a:cubicBezTo>
                    <a:cubicBezTo>
                      <a:pt x="1968389" y="572839"/>
                      <a:pt x="1969948" y="577741"/>
                      <a:pt x="1972999" y="580380"/>
                    </a:cubicBezTo>
                    <a:lnTo>
                      <a:pt x="2006774" y="609672"/>
                    </a:lnTo>
                    <a:cubicBezTo>
                      <a:pt x="2014878" y="616705"/>
                      <a:pt x="2015173" y="628195"/>
                      <a:pt x="2012023" y="635900"/>
                    </a:cubicBezTo>
                    <a:cubicBezTo>
                      <a:pt x="2009022" y="643227"/>
                      <a:pt x="2002854" y="647456"/>
                      <a:pt x="1996046" y="647095"/>
                    </a:cubicBezTo>
                    <a:lnTo>
                      <a:pt x="1932924" y="643096"/>
                    </a:lnTo>
                    <a:cubicBezTo>
                      <a:pt x="1931317" y="642997"/>
                      <a:pt x="1929709" y="642620"/>
                      <a:pt x="1928167" y="641948"/>
                    </a:cubicBezTo>
                    <a:lnTo>
                      <a:pt x="1816146" y="594247"/>
                    </a:lnTo>
                    <a:cubicBezTo>
                      <a:pt x="1815687" y="594051"/>
                      <a:pt x="1815227" y="593920"/>
                      <a:pt x="1814751" y="593838"/>
                    </a:cubicBezTo>
                    <a:lnTo>
                      <a:pt x="1639477" y="566496"/>
                    </a:lnTo>
                    <a:cubicBezTo>
                      <a:pt x="1638476" y="566332"/>
                      <a:pt x="1637476" y="566446"/>
                      <a:pt x="1636508" y="566840"/>
                    </a:cubicBezTo>
                    <a:lnTo>
                      <a:pt x="1581326" y="588789"/>
                    </a:lnTo>
                    <a:cubicBezTo>
                      <a:pt x="1580522" y="589117"/>
                      <a:pt x="1579734" y="589608"/>
                      <a:pt x="1579013" y="590297"/>
                    </a:cubicBezTo>
                    <a:lnTo>
                      <a:pt x="1519762" y="645325"/>
                    </a:lnTo>
                    <a:cubicBezTo>
                      <a:pt x="1515612" y="649177"/>
                      <a:pt x="1515202" y="655767"/>
                      <a:pt x="1516580" y="660275"/>
                    </a:cubicBezTo>
                    <a:cubicBezTo>
                      <a:pt x="1517810" y="664274"/>
                      <a:pt x="1520336" y="666946"/>
                      <a:pt x="1523338" y="667422"/>
                    </a:cubicBezTo>
                    <a:lnTo>
                      <a:pt x="1579816" y="676224"/>
                    </a:lnTo>
                    <a:lnTo>
                      <a:pt x="1903201" y="665307"/>
                    </a:lnTo>
                    <a:lnTo>
                      <a:pt x="1741459" y="710205"/>
                    </a:lnTo>
                    <a:close/>
                    <a:moveTo>
                      <a:pt x="3376934" y="739416"/>
                    </a:moveTo>
                    <a:cubicBezTo>
                      <a:pt x="3376360" y="739416"/>
                      <a:pt x="3375802" y="739383"/>
                      <a:pt x="3375277" y="739334"/>
                    </a:cubicBezTo>
                    <a:lnTo>
                      <a:pt x="3272491" y="728220"/>
                    </a:lnTo>
                    <a:lnTo>
                      <a:pt x="3108453" y="702599"/>
                    </a:lnTo>
                    <a:cubicBezTo>
                      <a:pt x="3103105" y="701763"/>
                      <a:pt x="3098529" y="698026"/>
                      <a:pt x="3095888" y="692321"/>
                    </a:cubicBezTo>
                    <a:lnTo>
                      <a:pt x="3079222" y="656259"/>
                    </a:lnTo>
                    <a:cubicBezTo>
                      <a:pt x="3078532" y="654767"/>
                      <a:pt x="3078008" y="653193"/>
                      <a:pt x="3077647" y="651603"/>
                    </a:cubicBezTo>
                    <a:lnTo>
                      <a:pt x="3070544" y="620278"/>
                    </a:lnTo>
                    <a:cubicBezTo>
                      <a:pt x="3069773" y="616918"/>
                      <a:pt x="3067952" y="614098"/>
                      <a:pt x="3065656" y="612754"/>
                    </a:cubicBezTo>
                    <a:lnTo>
                      <a:pt x="3011064" y="580773"/>
                    </a:lnTo>
                    <a:cubicBezTo>
                      <a:pt x="3010211" y="580281"/>
                      <a:pt x="3009325" y="579986"/>
                      <a:pt x="3008423" y="579921"/>
                    </a:cubicBezTo>
                    <a:lnTo>
                      <a:pt x="2878915" y="570413"/>
                    </a:lnTo>
                    <a:cubicBezTo>
                      <a:pt x="2877635" y="570315"/>
                      <a:pt x="2876356" y="570036"/>
                      <a:pt x="2875109" y="569594"/>
                    </a:cubicBezTo>
                    <a:lnTo>
                      <a:pt x="2797683" y="541629"/>
                    </a:lnTo>
                    <a:lnTo>
                      <a:pt x="2819878" y="509238"/>
                    </a:lnTo>
                    <a:cubicBezTo>
                      <a:pt x="2823224" y="504337"/>
                      <a:pt x="2827882" y="501747"/>
                      <a:pt x="2833460" y="501878"/>
                    </a:cubicBezTo>
                    <a:lnTo>
                      <a:pt x="2959129" y="507156"/>
                    </a:lnTo>
                    <a:cubicBezTo>
                      <a:pt x="2960671" y="507222"/>
                      <a:pt x="2962213" y="507550"/>
                      <a:pt x="2963706" y="508123"/>
                    </a:cubicBezTo>
                    <a:lnTo>
                      <a:pt x="3029272" y="533384"/>
                    </a:lnTo>
                    <a:cubicBezTo>
                      <a:pt x="3029945" y="533646"/>
                      <a:pt x="3030633" y="533777"/>
                      <a:pt x="3031322" y="533777"/>
                    </a:cubicBezTo>
                    <a:lnTo>
                      <a:pt x="3153547" y="533777"/>
                    </a:lnTo>
                    <a:cubicBezTo>
                      <a:pt x="3155679" y="533777"/>
                      <a:pt x="3157795" y="534269"/>
                      <a:pt x="3159797" y="535219"/>
                    </a:cubicBezTo>
                    <a:lnTo>
                      <a:pt x="3216570" y="562578"/>
                    </a:lnTo>
                    <a:lnTo>
                      <a:pt x="3203152" y="592526"/>
                    </a:lnTo>
                    <a:lnTo>
                      <a:pt x="3270736" y="610508"/>
                    </a:lnTo>
                    <a:cubicBezTo>
                      <a:pt x="3271720" y="610771"/>
                      <a:pt x="3272671" y="611131"/>
                      <a:pt x="3273574" y="611590"/>
                    </a:cubicBezTo>
                    <a:lnTo>
                      <a:pt x="3309596" y="629638"/>
                    </a:lnTo>
                    <a:cubicBezTo>
                      <a:pt x="3310400" y="630048"/>
                      <a:pt x="3311220" y="630261"/>
                      <a:pt x="3312073" y="630277"/>
                    </a:cubicBezTo>
                    <a:lnTo>
                      <a:pt x="3397143" y="632998"/>
                    </a:lnTo>
                    <a:lnTo>
                      <a:pt x="3487971" y="639899"/>
                    </a:lnTo>
                    <a:cubicBezTo>
                      <a:pt x="3488414" y="639965"/>
                      <a:pt x="3488890" y="639916"/>
                      <a:pt x="3489382" y="639834"/>
                    </a:cubicBezTo>
                    <a:lnTo>
                      <a:pt x="3588592" y="621999"/>
                    </a:lnTo>
                    <a:cubicBezTo>
                      <a:pt x="3589150" y="621901"/>
                      <a:pt x="3589724" y="621835"/>
                      <a:pt x="3590314" y="621802"/>
                    </a:cubicBezTo>
                    <a:lnTo>
                      <a:pt x="3720068" y="614885"/>
                    </a:lnTo>
                    <a:cubicBezTo>
                      <a:pt x="3720593" y="614852"/>
                      <a:pt x="3721184" y="614852"/>
                      <a:pt x="3721741" y="614885"/>
                    </a:cubicBezTo>
                    <a:lnTo>
                      <a:pt x="3822756" y="621721"/>
                    </a:lnTo>
                    <a:cubicBezTo>
                      <a:pt x="3824429" y="621835"/>
                      <a:pt x="3826086" y="622245"/>
                      <a:pt x="3827677" y="622950"/>
                    </a:cubicBezTo>
                    <a:lnTo>
                      <a:pt x="3890209" y="650849"/>
                    </a:lnTo>
                    <a:cubicBezTo>
                      <a:pt x="3894244" y="652652"/>
                      <a:pt x="3897541" y="656226"/>
                      <a:pt x="3899460" y="660914"/>
                    </a:cubicBezTo>
                    <a:lnTo>
                      <a:pt x="3904529" y="673274"/>
                    </a:lnTo>
                    <a:cubicBezTo>
                      <a:pt x="3908826" y="683732"/>
                      <a:pt x="3905300" y="696288"/>
                      <a:pt x="3896639" y="701239"/>
                    </a:cubicBezTo>
                    <a:lnTo>
                      <a:pt x="3871590" y="715582"/>
                    </a:lnTo>
                    <a:cubicBezTo>
                      <a:pt x="3870130" y="716418"/>
                      <a:pt x="3868588" y="717008"/>
                      <a:pt x="3866980" y="717303"/>
                    </a:cubicBezTo>
                    <a:lnTo>
                      <a:pt x="3773775" y="734842"/>
                    </a:lnTo>
                    <a:cubicBezTo>
                      <a:pt x="3772249" y="735121"/>
                      <a:pt x="3770723" y="735154"/>
                      <a:pt x="3769231" y="734957"/>
                    </a:cubicBezTo>
                    <a:lnTo>
                      <a:pt x="3691444" y="724138"/>
                    </a:lnTo>
                    <a:cubicBezTo>
                      <a:pt x="3691050" y="724073"/>
                      <a:pt x="3690673" y="724073"/>
                      <a:pt x="3690328" y="724106"/>
                    </a:cubicBezTo>
                    <a:lnTo>
                      <a:pt x="3507573" y="737990"/>
                    </a:lnTo>
                    <a:lnTo>
                      <a:pt x="3376934" y="739399"/>
                    </a:lnTo>
                    <a:close/>
                    <a:moveTo>
                      <a:pt x="2811036" y="537318"/>
                    </a:moveTo>
                    <a:lnTo>
                      <a:pt x="2877996" y="561512"/>
                    </a:lnTo>
                    <a:cubicBezTo>
                      <a:pt x="2878488" y="561676"/>
                      <a:pt x="2879013" y="561791"/>
                      <a:pt x="2879538" y="561824"/>
                    </a:cubicBezTo>
                    <a:lnTo>
                      <a:pt x="3009046" y="571331"/>
                    </a:lnTo>
                    <a:cubicBezTo>
                      <a:pt x="3011277" y="571495"/>
                      <a:pt x="3013393" y="572167"/>
                      <a:pt x="3015394" y="573347"/>
                    </a:cubicBezTo>
                    <a:lnTo>
                      <a:pt x="3070002" y="605345"/>
                    </a:lnTo>
                    <a:cubicBezTo>
                      <a:pt x="3074366" y="607918"/>
                      <a:pt x="3077630" y="612672"/>
                      <a:pt x="3078926" y="618393"/>
                    </a:cubicBezTo>
                    <a:lnTo>
                      <a:pt x="3086029" y="649735"/>
                    </a:lnTo>
                    <a:cubicBezTo>
                      <a:pt x="3086259" y="650751"/>
                      <a:pt x="3086586" y="651734"/>
                      <a:pt x="3087013" y="652669"/>
                    </a:cubicBezTo>
                    <a:lnTo>
                      <a:pt x="3103680" y="688731"/>
                    </a:lnTo>
                    <a:cubicBezTo>
                      <a:pt x="3105074" y="691715"/>
                      <a:pt x="3107337" y="693731"/>
                      <a:pt x="3109749" y="694108"/>
                    </a:cubicBezTo>
                    <a:lnTo>
                      <a:pt x="3273574" y="719696"/>
                    </a:lnTo>
                    <a:lnTo>
                      <a:pt x="3376163" y="730793"/>
                    </a:lnTo>
                    <a:lnTo>
                      <a:pt x="3507163" y="729433"/>
                    </a:lnTo>
                    <a:lnTo>
                      <a:pt x="3689590" y="715549"/>
                    </a:lnTo>
                    <a:cubicBezTo>
                      <a:pt x="3690542" y="715483"/>
                      <a:pt x="3691542" y="715500"/>
                      <a:pt x="3692576" y="715647"/>
                    </a:cubicBezTo>
                    <a:lnTo>
                      <a:pt x="3770362" y="726466"/>
                    </a:lnTo>
                    <a:cubicBezTo>
                      <a:pt x="3770937" y="726532"/>
                      <a:pt x="3771543" y="726515"/>
                      <a:pt x="3772151" y="726417"/>
                    </a:cubicBezTo>
                    <a:lnTo>
                      <a:pt x="3865324" y="708877"/>
                    </a:lnTo>
                    <a:cubicBezTo>
                      <a:pt x="3865980" y="708746"/>
                      <a:pt x="3866636" y="708500"/>
                      <a:pt x="3867259" y="708140"/>
                    </a:cubicBezTo>
                    <a:lnTo>
                      <a:pt x="3892341" y="693796"/>
                    </a:lnTo>
                    <a:cubicBezTo>
                      <a:pt x="3897114" y="691059"/>
                      <a:pt x="3899116" y="682830"/>
                      <a:pt x="3896524" y="676552"/>
                    </a:cubicBezTo>
                    <a:lnTo>
                      <a:pt x="3891455" y="664176"/>
                    </a:lnTo>
                    <a:cubicBezTo>
                      <a:pt x="3890389" y="661586"/>
                      <a:pt x="3888650" y="659586"/>
                      <a:pt x="3886665" y="658701"/>
                    </a:cubicBezTo>
                    <a:lnTo>
                      <a:pt x="3824118" y="630802"/>
                    </a:lnTo>
                    <a:cubicBezTo>
                      <a:pt x="3823478" y="630507"/>
                      <a:pt x="3822805" y="630343"/>
                      <a:pt x="3822149" y="630294"/>
                    </a:cubicBezTo>
                    <a:lnTo>
                      <a:pt x="3721135" y="623475"/>
                    </a:lnTo>
                    <a:lnTo>
                      <a:pt x="3590757" y="630392"/>
                    </a:lnTo>
                    <a:lnTo>
                      <a:pt x="3490842" y="648309"/>
                    </a:lnTo>
                    <a:cubicBezTo>
                      <a:pt x="3489661" y="648489"/>
                      <a:pt x="3488463" y="648554"/>
                      <a:pt x="3487298" y="648489"/>
                    </a:cubicBezTo>
                    <a:lnTo>
                      <a:pt x="3396635" y="641588"/>
                    </a:lnTo>
                    <a:lnTo>
                      <a:pt x="3311745" y="638883"/>
                    </a:lnTo>
                    <a:cubicBezTo>
                      <a:pt x="3309629" y="638801"/>
                      <a:pt x="3307612" y="638293"/>
                      <a:pt x="3305708" y="637326"/>
                    </a:cubicBezTo>
                    <a:lnTo>
                      <a:pt x="3269686" y="619278"/>
                    </a:lnTo>
                    <a:cubicBezTo>
                      <a:pt x="3269308" y="619081"/>
                      <a:pt x="3268915" y="618934"/>
                      <a:pt x="3268488" y="618819"/>
                    </a:cubicBezTo>
                    <a:lnTo>
                      <a:pt x="3191145" y="598231"/>
                    </a:lnTo>
                    <a:lnTo>
                      <a:pt x="3205268" y="566692"/>
                    </a:lnTo>
                    <a:lnTo>
                      <a:pt x="3156057" y="542973"/>
                    </a:lnTo>
                    <a:cubicBezTo>
                      <a:pt x="3155220" y="542580"/>
                      <a:pt x="3154367" y="542383"/>
                      <a:pt x="3153514" y="542383"/>
                    </a:cubicBezTo>
                    <a:lnTo>
                      <a:pt x="3031290" y="542383"/>
                    </a:lnTo>
                    <a:cubicBezTo>
                      <a:pt x="3029534" y="542383"/>
                      <a:pt x="3027796" y="542055"/>
                      <a:pt x="3026139" y="541416"/>
                    </a:cubicBezTo>
                    <a:lnTo>
                      <a:pt x="2960556" y="516155"/>
                    </a:lnTo>
                    <a:cubicBezTo>
                      <a:pt x="2959966" y="515926"/>
                      <a:pt x="2959342" y="515778"/>
                      <a:pt x="2958752" y="515778"/>
                    </a:cubicBezTo>
                    <a:lnTo>
                      <a:pt x="2833050" y="510500"/>
                    </a:lnTo>
                    <a:cubicBezTo>
                      <a:pt x="2830671" y="510123"/>
                      <a:pt x="2828572" y="511713"/>
                      <a:pt x="2826931" y="514123"/>
                    </a:cubicBezTo>
                    <a:lnTo>
                      <a:pt x="2811019" y="537334"/>
                    </a:lnTo>
                    <a:close/>
                    <a:moveTo>
                      <a:pt x="2988968" y="722335"/>
                    </a:moveTo>
                    <a:cubicBezTo>
                      <a:pt x="2988623" y="722335"/>
                      <a:pt x="2988262" y="722335"/>
                      <a:pt x="2987918" y="722302"/>
                    </a:cubicBezTo>
                    <a:lnTo>
                      <a:pt x="2901421" y="715729"/>
                    </a:lnTo>
                    <a:cubicBezTo>
                      <a:pt x="2900568" y="715664"/>
                      <a:pt x="2899698" y="715516"/>
                      <a:pt x="2898829" y="715287"/>
                    </a:cubicBezTo>
                    <a:lnTo>
                      <a:pt x="2846976" y="701353"/>
                    </a:lnTo>
                    <a:cubicBezTo>
                      <a:pt x="2841186" y="699796"/>
                      <a:pt x="2836724" y="695026"/>
                      <a:pt x="2834739" y="688256"/>
                    </a:cubicBezTo>
                    <a:cubicBezTo>
                      <a:pt x="2832410" y="680257"/>
                      <a:pt x="2834198" y="671470"/>
                      <a:pt x="2839332" y="665848"/>
                    </a:cubicBezTo>
                    <a:lnTo>
                      <a:pt x="2851471" y="652554"/>
                    </a:lnTo>
                    <a:cubicBezTo>
                      <a:pt x="2853718" y="650095"/>
                      <a:pt x="2856474" y="648423"/>
                      <a:pt x="2859443" y="647686"/>
                    </a:cubicBezTo>
                    <a:lnTo>
                      <a:pt x="2944382" y="627032"/>
                    </a:lnTo>
                    <a:cubicBezTo>
                      <a:pt x="2947794" y="626179"/>
                      <a:pt x="2951337" y="626622"/>
                      <a:pt x="2954553" y="628359"/>
                    </a:cubicBezTo>
                    <a:lnTo>
                      <a:pt x="3004240" y="654800"/>
                    </a:lnTo>
                    <a:cubicBezTo>
                      <a:pt x="3006044" y="655767"/>
                      <a:pt x="3007668" y="657078"/>
                      <a:pt x="3009079" y="658701"/>
                    </a:cubicBezTo>
                    <a:lnTo>
                      <a:pt x="3018724" y="669848"/>
                    </a:lnTo>
                    <a:cubicBezTo>
                      <a:pt x="3026270" y="678585"/>
                      <a:pt x="3025630" y="693534"/>
                      <a:pt x="3017379" y="701239"/>
                    </a:cubicBezTo>
                    <a:lnTo>
                      <a:pt x="2999302" y="718090"/>
                    </a:lnTo>
                    <a:cubicBezTo>
                      <a:pt x="2996366" y="720860"/>
                      <a:pt x="2992724" y="722335"/>
                      <a:pt x="2988984" y="722335"/>
                    </a:cubicBezTo>
                    <a:close/>
                    <a:moveTo>
                      <a:pt x="2947728" y="635228"/>
                    </a:moveTo>
                    <a:cubicBezTo>
                      <a:pt x="2947286" y="635228"/>
                      <a:pt x="2946843" y="635293"/>
                      <a:pt x="2946416" y="635392"/>
                    </a:cubicBezTo>
                    <a:lnTo>
                      <a:pt x="2861477" y="656046"/>
                    </a:lnTo>
                    <a:cubicBezTo>
                      <a:pt x="2860182" y="656373"/>
                      <a:pt x="2858902" y="657177"/>
                      <a:pt x="2857803" y="658357"/>
                    </a:cubicBezTo>
                    <a:lnTo>
                      <a:pt x="2845681" y="671651"/>
                    </a:lnTo>
                    <a:cubicBezTo>
                      <a:pt x="2842580" y="675044"/>
                      <a:pt x="2841498" y="680748"/>
                      <a:pt x="2843007" y="685846"/>
                    </a:cubicBezTo>
                    <a:cubicBezTo>
                      <a:pt x="2844122" y="689666"/>
                      <a:pt x="2846386" y="692288"/>
                      <a:pt x="2849224" y="693059"/>
                    </a:cubicBezTo>
                    <a:lnTo>
                      <a:pt x="2901060" y="706976"/>
                    </a:lnTo>
                    <a:lnTo>
                      <a:pt x="2988574" y="713713"/>
                    </a:lnTo>
                    <a:cubicBezTo>
                      <a:pt x="2990231" y="713877"/>
                      <a:pt x="2991953" y="713172"/>
                      <a:pt x="2993430" y="711811"/>
                    </a:cubicBezTo>
                    <a:lnTo>
                      <a:pt x="3011506" y="694960"/>
                    </a:lnTo>
                    <a:cubicBezTo>
                      <a:pt x="3016313" y="690469"/>
                      <a:pt x="3016674" y="680634"/>
                      <a:pt x="3012212" y="675487"/>
                    </a:cubicBezTo>
                    <a:lnTo>
                      <a:pt x="3002567" y="664340"/>
                    </a:lnTo>
                    <a:cubicBezTo>
                      <a:pt x="3001845" y="663504"/>
                      <a:pt x="3001041" y="662848"/>
                      <a:pt x="3000172" y="662389"/>
                    </a:cubicBezTo>
                    <a:lnTo>
                      <a:pt x="2950501" y="635949"/>
                    </a:lnTo>
                    <a:cubicBezTo>
                      <a:pt x="2949615" y="635473"/>
                      <a:pt x="2948664" y="635228"/>
                      <a:pt x="2947728" y="635228"/>
                    </a:cubicBezTo>
                    <a:close/>
                    <a:moveTo>
                      <a:pt x="2632677" y="697419"/>
                    </a:moveTo>
                    <a:cubicBezTo>
                      <a:pt x="2631726" y="697419"/>
                      <a:pt x="2630775" y="697321"/>
                      <a:pt x="2629856" y="697141"/>
                    </a:cubicBezTo>
                    <a:lnTo>
                      <a:pt x="2573657" y="685748"/>
                    </a:lnTo>
                    <a:cubicBezTo>
                      <a:pt x="2565127" y="684010"/>
                      <a:pt x="2559074" y="674749"/>
                      <a:pt x="2559582" y="664176"/>
                    </a:cubicBezTo>
                    <a:lnTo>
                      <a:pt x="2560287" y="649603"/>
                    </a:lnTo>
                    <a:cubicBezTo>
                      <a:pt x="2560484" y="645358"/>
                      <a:pt x="2559123" y="641342"/>
                      <a:pt x="2556630" y="638867"/>
                    </a:cubicBezTo>
                    <a:cubicBezTo>
                      <a:pt x="2555596" y="637850"/>
                      <a:pt x="2553972" y="636703"/>
                      <a:pt x="2551692" y="636768"/>
                    </a:cubicBezTo>
                    <a:lnTo>
                      <a:pt x="2474282" y="640948"/>
                    </a:lnTo>
                    <a:cubicBezTo>
                      <a:pt x="2464932" y="641424"/>
                      <a:pt x="2457468" y="633195"/>
                      <a:pt x="2456665" y="622196"/>
                    </a:cubicBezTo>
                    <a:lnTo>
                      <a:pt x="2454548" y="593165"/>
                    </a:lnTo>
                    <a:cubicBezTo>
                      <a:pt x="2454056" y="586461"/>
                      <a:pt x="2456271" y="579872"/>
                      <a:pt x="2460454" y="575544"/>
                    </a:cubicBezTo>
                    <a:cubicBezTo>
                      <a:pt x="2463653" y="572249"/>
                      <a:pt x="2467721" y="570577"/>
                      <a:pt x="2471969" y="570692"/>
                    </a:cubicBezTo>
                    <a:lnTo>
                      <a:pt x="2524872" y="572839"/>
                    </a:lnTo>
                    <a:cubicBezTo>
                      <a:pt x="2525446" y="572921"/>
                      <a:pt x="2526135" y="572790"/>
                      <a:pt x="2526741" y="572593"/>
                    </a:cubicBezTo>
                    <a:lnTo>
                      <a:pt x="2617537" y="544301"/>
                    </a:lnTo>
                    <a:cubicBezTo>
                      <a:pt x="2619210" y="543793"/>
                      <a:pt x="2621014" y="543629"/>
                      <a:pt x="2622622" y="543678"/>
                    </a:cubicBezTo>
                    <a:lnTo>
                      <a:pt x="2709628" y="548972"/>
                    </a:lnTo>
                    <a:lnTo>
                      <a:pt x="2715205" y="535383"/>
                    </a:lnTo>
                    <a:lnTo>
                      <a:pt x="2762300" y="572233"/>
                    </a:lnTo>
                    <a:cubicBezTo>
                      <a:pt x="2766779" y="575741"/>
                      <a:pt x="2769649" y="581724"/>
                      <a:pt x="2770010" y="588248"/>
                    </a:cubicBezTo>
                    <a:lnTo>
                      <a:pt x="2771568" y="617786"/>
                    </a:lnTo>
                    <a:cubicBezTo>
                      <a:pt x="2771798" y="621983"/>
                      <a:pt x="2770994" y="626097"/>
                      <a:pt x="2769239" y="629703"/>
                    </a:cubicBezTo>
                    <a:lnTo>
                      <a:pt x="2745010" y="679585"/>
                    </a:lnTo>
                    <a:cubicBezTo>
                      <a:pt x="2742173" y="685420"/>
                      <a:pt x="2737153" y="689174"/>
                      <a:pt x="2731560" y="689617"/>
                    </a:cubicBezTo>
                    <a:lnTo>
                      <a:pt x="2633727" y="697370"/>
                    </a:lnTo>
                    <a:cubicBezTo>
                      <a:pt x="2633350" y="697403"/>
                      <a:pt x="2632989" y="697403"/>
                      <a:pt x="2632612" y="697403"/>
                    </a:cubicBezTo>
                    <a:close/>
                    <a:moveTo>
                      <a:pt x="2552003" y="628163"/>
                    </a:moveTo>
                    <a:cubicBezTo>
                      <a:pt x="2555908" y="628163"/>
                      <a:pt x="2559681" y="629785"/>
                      <a:pt x="2562682" y="632769"/>
                    </a:cubicBezTo>
                    <a:cubicBezTo>
                      <a:pt x="2566882" y="636932"/>
                      <a:pt x="2569195" y="643391"/>
                      <a:pt x="2568867" y="650030"/>
                    </a:cubicBezTo>
                    <a:lnTo>
                      <a:pt x="2568161" y="664602"/>
                    </a:lnTo>
                    <a:cubicBezTo>
                      <a:pt x="2567866" y="670864"/>
                      <a:pt x="2571032" y="676454"/>
                      <a:pt x="2575363" y="677322"/>
                    </a:cubicBezTo>
                    <a:lnTo>
                      <a:pt x="2631562" y="688715"/>
                    </a:lnTo>
                    <a:cubicBezTo>
                      <a:pt x="2632054" y="688813"/>
                      <a:pt x="2632530" y="688863"/>
                      <a:pt x="2633120" y="688813"/>
                    </a:cubicBezTo>
                    <a:lnTo>
                      <a:pt x="2730903" y="681060"/>
                    </a:lnTo>
                    <a:cubicBezTo>
                      <a:pt x="2733413" y="680847"/>
                      <a:pt x="2735808" y="678913"/>
                      <a:pt x="2737285" y="675847"/>
                    </a:cubicBezTo>
                    <a:lnTo>
                      <a:pt x="2761513" y="625966"/>
                    </a:lnTo>
                    <a:cubicBezTo>
                      <a:pt x="2762612" y="623704"/>
                      <a:pt x="2763137" y="620967"/>
                      <a:pt x="2763006" y="618262"/>
                    </a:cubicBezTo>
                    <a:lnTo>
                      <a:pt x="2761447" y="588723"/>
                    </a:lnTo>
                    <a:cubicBezTo>
                      <a:pt x="2761234" y="584658"/>
                      <a:pt x="2759577" y="581019"/>
                      <a:pt x="2757018" y="579019"/>
                    </a:cubicBezTo>
                    <a:lnTo>
                      <a:pt x="2718879" y="549186"/>
                    </a:lnTo>
                    <a:lnTo>
                      <a:pt x="2715270" y="557955"/>
                    </a:lnTo>
                    <a:lnTo>
                      <a:pt x="2622130" y="552284"/>
                    </a:lnTo>
                    <a:cubicBezTo>
                      <a:pt x="2621457" y="552218"/>
                      <a:pt x="2620784" y="552333"/>
                      <a:pt x="2620112" y="552530"/>
                    </a:cubicBezTo>
                    <a:lnTo>
                      <a:pt x="2529334" y="580822"/>
                    </a:lnTo>
                    <a:cubicBezTo>
                      <a:pt x="2527759" y="581314"/>
                      <a:pt x="2526135" y="581560"/>
                      <a:pt x="2524527" y="581462"/>
                    </a:cubicBezTo>
                    <a:lnTo>
                      <a:pt x="2471642" y="579331"/>
                    </a:lnTo>
                    <a:cubicBezTo>
                      <a:pt x="2469541" y="579298"/>
                      <a:pt x="2467704" y="580494"/>
                      <a:pt x="2466654" y="581560"/>
                    </a:cubicBezTo>
                    <a:cubicBezTo>
                      <a:pt x="2464145" y="584150"/>
                      <a:pt x="2462832" y="588264"/>
                      <a:pt x="2463144" y="592575"/>
                    </a:cubicBezTo>
                    <a:lnTo>
                      <a:pt x="2465260" y="621589"/>
                    </a:lnTo>
                    <a:cubicBezTo>
                      <a:pt x="2465719" y="627769"/>
                      <a:pt x="2469460" y="632408"/>
                      <a:pt x="2473823" y="632392"/>
                    </a:cubicBezTo>
                    <a:lnTo>
                      <a:pt x="2551233" y="628212"/>
                    </a:lnTo>
                    <a:cubicBezTo>
                      <a:pt x="2551495" y="628212"/>
                      <a:pt x="2551758" y="628195"/>
                      <a:pt x="2552020" y="628195"/>
                    </a:cubicBezTo>
                    <a:close/>
                    <a:moveTo>
                      <a:pt x="1249674" y="614934"/>
                    </a:moveTo>
                    <a:cubicBezTo>
                      <a:pt x="1248722" y="614934"/>
                      <a:pt x="1247754" y="614836"/>
                      <a:pt x="1246787" y="614639"/>
                    </a:cubicBezTo>
                    <a:lnTo>
                      <a:pt x="1203300" y="605591"/>
                    </a:lnTo>
                    <a:cubicBezTo>
                      <a:pt x="1196181" y="604115"/>
                      <a:pt x="1190932" y="597854"/>
                      <a:pt x="1189570" y="589248"/>
                    </a:cubicBezTo>
                    <a:cubicBezTo>
                      <a:pt x="1188324" y="581330"/>
                      <a:pt x="1190751" y="571249"/>
                      <a:pt x="1198969" y="566561"/>
                    </a:cubicBezTo>
                    <a:lnTo>
                      <a:pt x="1267193" y="527696"/>
                    </a:lnTo>
                    <a:cubicBezTo>
                      <a:pt x="1267751" y="527384"/>
                      <a:pt x="1268341" y="527089"/>
                      <a:pt x="1268932" y="526860"/>
                    </a:cubicBezTo>
                    <a:lnTo>
                      <a:pt x="1397259" y="473438"/>
                    </a:lnTo>
                    <a:cubicBezTo>
                      <a:pt x="1399112" y="472667"/>
                      <a:pt x="1401081" y="472290"/>
                      <a:pt x="1402984" y="472323"/>
                    </a:cubicBezTo>
                    <a:lnTo>
                      <a:pt x="1498913" y="473684"/>
                    </a:lnTo>
                    <a:lnTo>
                      <a:pt x="1569400" y="463602"/>
                    </a:lnTo>
                    <a:cubicBezTo>
                      <a:pt x="1574026" y="462930"/>
                      <a:pt x="1578570" y="464537"/>
                      <a:pt x="1582146" y="468094"/>
                    </a:cubicBezTo>
                    <a:cubicBezTo>
                      <a:pt x="1586854" y="472798"/>
                      <a:pt x="1589134" y="480290"/>
                      <a:pt x="1588084" y="487666"/>
                    </a:cubicBezTo>
                    <a:lnTo>
                      <a:pt x="1583196" y="521876"/>
                    </a:lnTo>
                    <a:cubicBezTo>
                      <a:pt x="1582261" y="528450"/>
                      <a:pt x="1578766" y="534072"/>
                      <a:pt x="1573829" y="536924"/>
                    </a:cubicBezTo>
                    <a:lnTo>
                      <a:pt x="1533787" y="560135"/>
                    </a:lnTo>
                    <a:cubicBezTo>
                      <a:pt x="1531819" y="561283"/>
                      <a:pt x="1529686" y="561955"/>
                      <a:pt x="1527456" y="562103"/>
                    </a:cubicBezTo>
                    <a:lnTo>
                      <a:pt x="1471190" y="566053"/>
                    </a:lnTo>
                    <a:cubicBezTo>
                      <a:pt x="1470748" y="566086"/>
                      <a:pt x="1470337" y="566151"/>
                      <a:pt x="1469911" y="566282"/>
                    </a:cubicBezTo>
                    <a:lnTo>
                      <a:pt x="1352411" y="602034"/>
                    </a:lnTo>
                    <a:cubicBezTo>
                      <a:pt x="1351623" y="602263"/>
                      <a:pt x="1350852" y="602443"/>
                      <a:pt x="1350049" y="602542"/>
                    </a:cubicBezTo>
                    <a:lnTo>
                      <a:pt x="1251413" y="614803"/>
                    </a:lnTo>
                    <a:cubicBezTo>
                      <a:pt x="1250838" y="614885"/>
                      <a:pt x="1250264" y="614918"/>
                      <a:pt x="1249690" y="614918"/>
                    </a:cubicBezTo>
                    <a:close/>
                    <a:moveTo>
                      <a:pt x="1402754" y="480929"/>
                    </a:moveTo>
                    <a:cubicBezTo>
                      <a:pt x="1402016" y="480929"/>
                      <a:pt x="1401278" y="481076"/>
                      <a:pt x="1400572" y="481371"/>
                    </a:cubicBezTo>
                    <a:lnTo>
                      <a:pt x="1272213" y="534810"/>
                    </a:lnTo>
                    <a:lnTo>
                      <a:pt x="1203235" y="574036"/>
                    </a:lnTo>
                    <a:cubicBezTo>
                      <a:pt x="1198592" y="576675"/>
                      <a:pt x="1197313" y="583068"/>
                      <a:pt x="1198067" y="587904"/>
                    </a:cubicBezTo>
                    <a:cubicBezTo>
                      <a:pt x="1198674" y="591805"/>
                      <a:pt x="1200839" y="596280"/>
                      <a:pt x="1205039" y="597165"/>
                    </a:cubicBezTo>
                    <a:lnTo>
                      <a:pt x="1248509" y="606214"/>
                    </a:lnTo>
                    <a:cubicBezTo>
                      <a:pt x="1249132" y="606328"/>
                      <a:pt x="1249723" y="606361"/>
                      <a:pt x="1250313" y="606296"/>
                    </a:cubicBezTo>
                    <a:lnTo>
                      <a:pt x="1348933" y="594018"/>
                    </a:lnTo>
                    <a:lnTo>
                      <a:pt x="1467418" y="558054"/>
                    </a:lnTo>
                    <a:cubicBezTo>
                      <a:pt x="1468484" y="557742"/>
                      <a:pt x="1469534" y="557546"/>
                      <a:pt x="1470600" y="557480"/>
                    </a:cubicBezTo>
                    <a:lnTo>
                      <a:pt x="1526849" y="553529"/>
                    </a:lnTo>
                    <a:cubicBezTo>
                      <a:pt x="1527751" y="553464"/>
                      <a:pt x="1528620" y="553202"/>
                      <a:pt x="1529457" y="552710"/>
                    </a:cubicBezTo>
                    <a:lnTo>
                      <a:pt x="1569515" y="529499"/>
                    </a:lnTo>
                    <a:cubicBezTo>
                      <a:pt x="1572139" y="527974"/>
                      <a:pt x="1574108" y="524597"/>
                      <a:pt x="1574666" y="520680"/>
                    </a:cubicBezTo>
                    <a:lnTo>
                      <a:pt x="1579554" y="486469"/>
                    </a:lnTo>
                    <a:cubicBezTo>
                      <a:pt x="1580243" y="481716"/>
                      <a:pt x="1578881" y="477028"/>
                      <a:pt x="1576060" y="474192"/>
                    </a:cubicBezTo>
                    <a:cubicBezTo>
                      <a:pt x="1574912" y="473044"/>
                      <a:pt x="1572976" y="471798"/>
                      <a:pt x="1570630" y="472126"/>
                    </a:cubicBezTo>
                    <a:lnTo>
                      <a:pt x="1501013" y="482158"/>
                    </a:lnTo>
                    <a:cubicBezTo>
                      <a:pt x="1500275" y="482257"/>
                      <a:pt x="1499438" y="482322"/>
                      <a:pt x="1498798" y="482306"/>
                    </a:cubicBezTo>
                    <a:lnTo>
                      <a:pt x="1402852" y="480945"/>
                    </a:lnTo>
                    <a:lnTo>
                      <a:pt x="1402754" y="480945"/>
                    </a:lnTo>
                    <a:close/>
                    <a:moveTo>
                      <a:pt x="3860222" y="591116"/>
                    </a:moveTo>
                    <a:cubicBezTo>
                      <a:pt x="3859615" y="591116"/>
                      <a:pt x="3858992" y="591067"/>
                      <a:pt x="3858369" y="591002"/>
                    </a:cubicBezTo>
                    <a:lnTo>
                      <a:pt x="3693674" y="569036"/>
                    </a:lnTo>
                    <a:lnTo>
                      <a:pt x="3693674" y="569036"/>
                    </a:lnTo>
                    <a:cubicBezTo>
                      <a:pt x="3693674" y="569036"/>
                      <a:pt x="3692608" y="569004"/>
                      <a:pt x="3692608" y="569004"/>
                    </a:cubicBezTo>
                    <a:lnTo>
                      <a:pt x="3508345" y="581462"/>
                    </a:lnTo>
                    <a:cubicBezTo>
                      <a:pt x="3507557" y="581527"/>
                      <a:pt x="3506737" y="581494"/>
                      <a:pt x="3505933" y="581412"/>
                    </a:cubicBezTo>
                    <a:lnTo>
                      <a:pt x="3410299" y="571725"/>
                    </a:lnTo>
                    <a:lnTo>
                      <a:pt x="3300328" y="567873"/>
                    </a:lnTo>
                    <a:cubicBezTo>
                      <a:pt x="3292864" y="567610"/>
                      <a:pt x="3286500" y="561545"/>
                      <a:pt x="3284515" y="552792"/>
                    </a:cubicBezTo>
                    <a:lnTo>
                      <a:pt x="3282120" y="542235"/>
                    </a:lnTo>
                    <a:cubicBezTo>
                      <a:pt x="3280627" y="535662"/>
                      <a:pt x="3281874" y="528646"/>
                      <a:pt x="3285417" y="523434"/>
                    </a:cubicBezTo>
                    <a:cubicBezTo>
                      <a:pt x="3288140" y="519434"/>
                      <a:pt x="3292011" y="516860"/>
                      <a:pt x="3296293" y="516205"/>
                    </a:cubicBezTo>
                    <a:lnTo>
                      <a:pt x="3380034" y="503468"/>
                    </a:lnTo>
                    <a:cubicBezTo>
                      <a:pt x="3383249" y="502976"/>
                      <a:pt x="3385103" y="500140"/>
                      <a:pt x="3385940" y="498485"/>
                    </a:cubicBezTo>
                    <a:cubicBezTo>
                      <a:pt x="3388138" y="494092"/>
                      <a:pt x="3388088" y="488502"/>
                      <a:pt x="3385792" y="484224"/>
                    </a:cubicBezTo>
                    <a:lnTo>
                      <a:pt x="3377639" y="468995"/>
                    </a:lnTo>
                    <a:cubicBezTo>
                      <a:pt x="3373998" y="462209"/>
                      <a:pt x="3373916" y="453669"/>
                      <a:pt x="3377426" y="446735"/>
                    </a:cubicBezTo>
                    <a:cubicBezTo>
                      <a:pt x="3380133" y="441408"/>
                      <a:pt x="3384644" y="437916"/>
                      <a:pt x="3389811" y="437178"/>
                    </a:cubicBezTo>
                    <a:lnTo>
                      <a:pt x="3406100" y="434851"/>
                    </a:lnTo>
                    <a:cubicBezTo>
                      <a:pt x="3407707" y="434638"/>
                      <a:pt x="3409397" y="434670"/>
                      <a:pt x="3411054" y="435015"/>
                    </a:cubicBezTo>
                    <a:lnTo>
                      <a:pt x="3554505" y="465684"/>
                    </a:lnTo>
                    <a:lnTo>
                      <a:pt x="3490760" y="426901"/>
                    </a:lnTo>
                    <a:cubicBezTo>
                      <a:pt x="3490005" y="426442"/>
                      <a:pt x="3489218" y="426147"/>
                      <a:pt x="3488414" y="426032"/>
                    </a:cubicBezTo>
                    <a:lnTo>
                      <a:pt x="3375359" y="409230"/>
                    </a:lnTo>
                    <a:lnTo>
                      <a:pt x="3436594" y="371987"/>
                    </a:lnTo>
                    <a:cubicBezTo>
                      <a:pt x="3438251" y="370987"/>
                      <a:pt x="3439990" y="370331"/>
                      <a:pt x="3441794" y="370020"/>
                    </a:cubicBezTo>
                    <a:lnTo>
                      <a:pt x="3547435" y="351661"/>
                    </a:lnTo>
                    <a:cubicBezTo>
                      <a:pt x="3549420" y="351317"/>
                      <a:pt x="3551273" y="349907"/>
                      <a:pt x="3552651" y="347710"/>
                    </a:cubicBezTo>
                    <a:lnTo>
                      <a:pt x="3565036" y="327925"/>
                    </a:lnTo>
                    <a:lnTo>
                      <a:pt x="3484329" y="298960"/>
                    </a:lnTo>
                    <a:cubicBezTo>
                      <a:pt x="3480917" y="297731"/>
                      <a:pt x="3477965" y="295289"/>
                      <a:pt x="3475783" y="291879"/>
                    </a:cubicBezTo>
                    <a:lnTo>
                      <a:pt x="3446420" y="245719"/>
                    </a:lnTo>
                    <a:lnTo>
                      <a:pt x="3628371" y="250096"/>
                    </a:lnTo>
                    <a:cubicBezTo>
                      <a:pt x="3629027" y="250096"/>
                      <a:pt x="3629683" y="250178"/>
                      <a:pt x="3630339" y="250276"/>
                    </a:cubicBezTo>
                    <a:lnTo>
                      <a:pt x="3677960" y="258177"/>
                    </a:lnTo>
                    <a:cubicBezTo>
                      <a:pt x="3678796" y="258341"/>
                      <a:pt x="3679633" y="258259"/>
                      <a:pt x="3680469" y="258013"/>
                    </a:cubicBezTo>
                    <a:lnTo>
                      <a:pt x="3754221" y="236097"/>
                    </a:lnTo>
                    <a:lnTo>
                      <a:pt x="3636015" y="227983"/>
                    </a:lnTo>
                    <a:lnTo>
                      <a:pt x="3412186" y="233523"/>
                    </a:lnTo>
                    <a:cubicBezTo>
                      <a:pt x="3410890" y="233507"/>
                      <a:pt x="3409659" y="233408"/>
                      <a:pt x="3408396" y="233097"/>
                    </a:cubicBezTo>
                    <a:lnTo>
                      <a:pt x="3298819" y="205902"/>
                    </a:lnTo>
                    <a:cubicBezTo>
                      <a:pt x="3297293" y="205525"/>
                      <a:pt x="3295784" y="204886"/>
                      <a:pt x="3294374" y="203985"/>
                    </a:cubicBezTo>
                    <a:lnTo>
                      <a:pt x="3244260" y="172168"/>
                    </a:lnTo>
                    <a:cubicBezTo>
                      <a:pt x="3243784" y="171873"/>
                      <a:pt x="3243275" y="171627"/>
                      <a:pt x="3242751" y="171463"/>
                    </a:cubicBezTo>
                    <a:lnTo>
                      <a:pt x="3175561" y="149743"/>
                    </a:lnTo>
                    <a:cubicBezTo>
                      <a:pt x="3171181" y="148317"/>
                      <a:pt x="3167523" y="144908"/>
                      <a:pt x="3165259" y="140105"/>
                    </a:cubicBezTo>
                    <a:lnTo>
                      <a:pt x="3151743" y="111353"/>
                    </a:lnTo>
                    <a:lnTo>
                      <a:pt x="3250936" y="95158"/>
                    </a:lnTo>
                    <a:cubicBezTo>
                      <a:pt x="3251510" y="95059"/>
                      <a:pt x="3252085" y="95010"/>
                      <a:pt x="3252675" y="94977"/>
                    </a:cubicBezTo>
                    <a:lnTo>
                      <a:pt x="3325590" y="92207"/>
                    </a:lnTo>
                    <a:lnTo>
                      <a:pt x="3450587" y="79749"/>
                    </a:lnTo>
                    <a:cubicBezTo>
                      <a:pt x="3451013" y="79716"/>
                      <a:pt x="3451407" y="79618"/>
                      <a:pt x="3451801" y="79503"/>
                    </a:cubicBezTo>
                    <a:lnTo>
                      <a:pt x="3543153" y="49686"/>
                    </a:lnTo>
                    <a:cubicBezTo>
                      <a:pt x="3544859" y="49129"/>
                      <a:pt x="3546664" y="48915"/>
                      <a:pt x="3548337" y="48997"/>
                    </a:cubicBezTo>
                    <a:lnTo>
                      <a:pt x="3623302" y="53013"/>
                    </a:lnTo>
                    <a:cubicBezTo>
                      <a:pt x="3624532" y="53079"/>
                      <a:pt x="3625763" y="53309"/>
                      <a:pt x="3626927" y="53686"/>
                    </a:cubicBezTo>
                    <a:lnTo>
                      <a:pt x="3688934" y="73815"/>
                    </a:lnTo>
                    <a:cubicBezTo>
                      <a:pt x="3691034" y="74471"/>
                      <a:pt x="3693232" y="73913"/>
                      <a:pt x="3695102" y="72192"/>
                    </a:cubicBezTo>
                    <a:lnTo>
                      <a:pt x="3735914" y="34343"/>
                    </a:lnTo>
                    <a:cubicBezTo>
                      <a:pt x="3738309" y="32130"/>
                      <a:pt x="3741147" y="30737"/>
                      <a:pt x="3744116" y="30294"/>
                    </a:cubicBezTo>
                    <a:lnTo>
                      <a:pt x="3825856" y="18197"/>
                    </a:lnTo>
                    <a:lnTo>
                      <a:pt x="3940634" y="8427"/>
                    </a:lnTo>
                    <a:lnTo>
                      <a:pt x="4135199" y="5608"/>
                    </a:lnTo>
                    <a:cubicBezTo>
                      <a:pt x="4136544" y="5706"/>
                      <a:pt x="4137725" y="5739"/>
                      <a:pt x="4138988" y="6067"/>
                    </a:cubicBezTo>
                    <a:lnTo>
                      <a:pt x="4168236" y="13689"/>
                    </a:lnTo>
                    <a:cubicBezTo>
                      <a:pt x="4168843" y="13836"/>
                      <a:pt x="4169450" y="13869"/>
                      <a:pt x="4170041" y="13853"/>
                    </a:cubicBezTo>
                    <a:lnTo>
                      <a:pt x="4353927" y="34"/>
                    </a:lnTo>
                    <a:cubicBezTo>
                      <a:pt x="4354469" y="1"/>
                      <a:pt x="4355010" y="-15"/>
                      <a:pt x="4355568" y="18"/>
                    </a:cubicBezTo>
                    <a:lnTo>
                      <a:pt x="4630593" y="11164"/>
                    </a:lnTo>
                    <a:lnTo>
                      <a:pt x="4800570" y="16754"/>
                    </a:lnTo>
                    <a:lnTo>
                      <a:pt x="4939592" y="28114"/>
                    </a:lnTo>
                    <a:lnTo>
                      <a:pt x="5060488" y="51178"/>
                    </a:lnTo>
                    <a:lnTo>
                      <a:pt x="5054468" y="80519"/>
                    </a:lnTo>
                    <a:lnTo>
                      <a:pt x="4898419" y="115943"/>
                    </a:lnTo>
                    <a:cubicBezTo>
                      <a:pt x="4897877" y="116074"/>
                      <a:pt x="4897352" y="116156"/>
                      <a:pt x="4896811" y="116205"/>
                    </a:cubicBezTo>
                    <a:lnTo>
                      <a:pt x="4742271" y="132794"/>
                    </a:lnTo>
                    <a:cubicBezTo>
                      <a:pt x="4741844" y="132843"/>
                      <a:pt x="4741434" y="132925"/>
                      <a:pt x="4741024" y="133072"/>
                    </a:cubicBezTo>
                    <a:lnTo>
                      <a:pt x="4710021" y="143629"/>
                    </a:lnTo>
                    <a:lnTo>
                      <a:pt x="4850831" y="142219"/>
                    </a:lnTo>
                    <a:lnTo>
                      <a:pt x="4672341" y="201395"/>
                    </a:lnTo>
                    <a:lnTo>
                      <a:pt x="4571032" y="224671"/>
                    </a:lnTo>
                    <a:cubicBezTo>
                      <a:pt x="4570392" y="224819"/>
                      <a:pt x="4569752" y="225081"/>
                      <a:pt x="4569129" y="225458"/>
                    </a:cubicBezTo>
                    <a:lnTo>
                      <a:pt x="4462455" y="290371"/>
                    </a:lnTo>
                    <a:cubicBezTo>
                      <a:pt x="4460536" y="291535"/>
                      <a:pt x="4458485" y="292240"/>
                      <a:pt x="4456336" y="292469"/>
                    </a:cubicBezTo>
                    <a:lnTo>
                      <a:pt x="4329076" y="306042"/>
                    </a:lnTo>
                    <a:cubicBezTo>
                      <a:pt x="4328550" y="306107"/>
                      <a:pt x="4328026" y="306238"/>
                      <a:pt x="4327501" y="306452"/>
                    </a:cubicBezTo>
                    <a:lnTo>
                      <a:pt x="4289149" y="322008"/>
                    </a:lnTo>
                    <a:cubicBezTo>
                      <a:pt x="4287574" y="322631"/>
                      <a:pt x="4285967" y="322991"/>
                      <a:pt x="4284359" y="323057"/>
                    </a:cubicBezTo>
                    <a:lnTo>
                      <a:pt x="4144271" y="329138"/>
                    </a:lnTo>
                    <a:lnTo>
                      <a:pt x="4203078" y="336482"/>
                    </a:lnTo>
                    <a:lnTo>
                      <a:pt x="4145812" y="353907"/>
                    </a:lnTo>
                    <a:lnTo>
                      <a:pt x="4169483" y="372069"/>
                    </a:lnTo>
                    <a:cubicBezTo>
                      <a:pt x="4175060" y="376347"/>
                      <a:pt x="4178029" y="383986"/>
                      <a:pt x="4177226" y="392051"/>
                    </a:cubicBezTo>
                    <a:cubicBezTo>
                      <a:pt x="4176471" y="399608"/>
                      <a:pt x="4172583" y="405820"/>
                      <a:pt x="4166809" y="408640"/>
                    </a:cubicBezTo>
                    <a:lnTo>
                      <a:pt x="4132689" y="425409"/>
                    </a:lnTo>
                    <a:cubicBezTo>
                      <a:pt x="4131639" y="425933"/>
                      <a:pt x="4130540" y="426327"/>
                      <a:pt x="4129441" y="426573"/>
                    </a:cubicBezTo>
                    <a:lnTo>
                      <a:pt x="4035300" y="447882"/>
                    </a:lnTo>
                    <a:cubicBezTo>
                      <a:pt x="4033922" y="448194"/>
                      <a:pt x="4032610" y="449030"/>
                      <a:pt x="4031478" y="450308"/>
                    </a:cubicBezTo>
                    <a:lnTo>
                      <a:pt x="4006757" y="478060"/>
                    </a:lnTo>
                    <a:cubicBezTo>
                      <a:pt x="4004543" y="480535"/>
                      <a:pt x="4001836" y="482257"/>
                      <a:pt x="3998900" y="483027"/>
                    </a:cubicBezTo>
                    <a:lnTo>
                      <a:pt x="3917537" y="504599"/>
                    </a:lnTo>
                    <a:lnTo>
                      <a:pt x="3923311" y="516926"/>
                    </a:lnTo>
                    <a:lnTo>
                      <a:pt x="4035201" y="512664"/>
                    </a:lnTo>
                    <a:lnTo>
                      <a:pt x="4035201" y="541334"/>
                    </a:lnTo>
                    <a:lnTo>
                      <a:pt x="3864110" y="590576"/>
                    </a:lnTo>
                    <a:cubicBezTo>
                      <a:pt x="3862814" y="590953"/>
                      <a:pt x="3861502" y="591133"/>
                      <a:pt x="3860173" y="591133"/>
                    </a:cubicBezTo>
                    <a:close/>
                    <a:moveTo>
                      <a:pt x="3692969" y="560381"/>
                    </a:moveTo>
                    <a:cubicBezTo>
                      <a:pt x="3693560" y="560381"/>
                      <a:pt x="3694183" y="560414"/>
                      <a:pt x="3694806" y="560496"/>
                    </a:cubicBezTo>
                    <a:lnTo>
                      <a:pt x="3859500" y="582461"/>
                    </a:lnTo>
                    <a:cubicBezTo>
                      <a:pt x="3860239" y="582560"/>
                      <a:pt x="3861026" y="582494"/>
                      <a:pt x="3861781" y="582298"/>
                    </a:cubicBezTo>
                    <a:lnTo>
                      <a:pt x="4026655" y="534859"/>
                    </a:lnTo>
                    <a:lnTo>
                      <a:pt x="4026655" y="521598"/>
                    </a:lnTo>
                    <a:lnTo>
                      <a:pt x="3918013" y="525745"/>
                    </a:lnTo>
                    <a:lnTo>
                      <a:pt x="3905431" y="498927"/>
                    </a:lnTo>
                    <a:lnTo>
                      <a:pt x="3996751" y="474716"/>
                    </a:lnTo>
                    <a:cubicBezTo>
                      <a:pt x="3998047" y="474372"/>
                      <a:pt x="3999294" y="473552"/>
                      <a:pt x="4000376" y="472339"/>
                    </a:cubicBezTo>
                    <a:lnTo>
                      <a:pt x="4025097" y="444588"/>
                    </a:lnTo>
                    <a:cubicBezTo>
                      <a:pt x="4027410" y="441965"/>
                      <a:pt x="4030313" y="440211"/>
                      <a:pt x="4033446" y="439506"/>
                    </a:cubicBezTo>
                    <a:lnTo>
                      <a:pt x="4127588" y="418196"/>
                    </a:lnTo>
                    <a:cubicBezTo>
                      <a:pt x="4128030" y="418098"/>
                      <a:pt x="4128490" y="417934"/>
                      <a:pt x="4128933" y="417705"/>
                    </a:cubicBezTo>
                    <a:lnTo>
                      <a:pt x="4163053" y="400935"/>
                    </a:lnTo>
                    <a:cubicBezTo>
                      <a:pt x="4166087" y="399444"/>
                      <a:pt x="4168252" y="395706"/>
                      <a:pt x="4168695" y="391199"/>
                    </a:cubicBezTo>
                    <a:cubicBezTo>
                      <a:pt x="4169204" y="386166"/>
                      <a:pt x="4167466" y="381331"/>
                      <a:pt x="4164283" y="378888"/>
                    </a:cubicBezTo>
                    <a:lnTo>
                      <a:pt x="4127358" y="350546"/>
                    </a:lnTo>
                    <a:lnTo>
                      <a:pt x="4161970" y="340023"/>
                    </a:lnTo>
                    <a:lnTo>
                      <a:pt x="4092434" y="331351"/>
                    </a:lnTo>
                    <a:lnTo>
                      <a:pt x="4092779" y="322778"/>
                    </a:lnTo>
                    <a:lnTo>
                      <a:pt x="4284014" y="314484"/>
                    </a:lnTo>
                    <a:cubicBezTo>
                      <a:pt x="4284638" y="314451"/>
                      <a:pt x="4285294" y="314303"/>
                      <a:pt x="4285950" y="314041"/>
                    </a:cubicBezTo>
                    <a:lnTo>
                      <a:pt x="4324286" y="298485"/>
                    </a:lnTo>
                    <a:cubicBezTo>
                      <a:pt x="4325549" y="297960"/>
                      <a:pt x="4326861" y="297633"/>
                      <a:pt x="4328190" y="297501"/>
                    </a:cubicBezTo>
                    <a:lnTo>
                      <a:pt x="4455451" y="283929"/>
                    </a:lnTo>
                    <a:cubicBezTo>
                      <a:pt x="4456320" y="283830"/>
                      <a:pt x="4457173" y="283535"/>
                      <a:pt x="4458009" y="283027"/>
                    </a:cubicBezTo>
                    <a:lnTo>
                      <a:pt x="4564683" y="218131"/>
                    </a:lnTo>
                    <a:cubicBezTo>
                      <a:pt x="4566078" y="217279"/>
                      <a:pt x="4567570" y="216672"/>
                      <a:pt x="4569112" y="216311"/>
                    </a:cubicBezTo>
                    <a:lnTo>
                      <a:pt x="4670356" y="193051"/>
                    </a:lnTo>
                    <a:lnTo>
                      <a:pt x="4795944" y="151399"/>
                    </a:lnTo>
                    <a:lnTo>
                      <a:pt x="4656544" y="152792"/>
                    </a:lnTo>
                    <a:lnTo>
                      <a:pt x="4738252" y="124958"/>
                    </a:lnTo>
                    <a:cubicBezTo>
                      <a:pt x="4739269" y="124614"/>
                      <a:pt x="4740302" y="124385"/>
                      <a:pt x="4741352" y="124270"/>
                    </a:cubicBezTo>
                    <a:lnTo>
                      <a:pt x="4895859" y="107681"/>
                    </a:lnTo>
                    <a:lnTo>
                      <a:pt x="5047135" y="73372"/>
                    </a:lnTo>
                    <a:lnTo>
                      <a:pt x="5050285" y="57997"/>
                    </a:lnTo>
                    <a:lnTo>
                      <a:pt x="4937952" y="36556"/>
                    </a:lnTo>
                    <a:lnTo>
                      <a:pt x="4800077" y="25327"/>
                    </a:lnTo>
                    <a:lnTo>
                      <a:pt x="4630266" y="19754"/>
                    </a:lnTo>
                    <a:lnTo>
                      <a:pt x="4355191" y="8607"/>
                    </a:lnTo>
                    <a:lnTo>
                      <a:pt x="4170697" y="22426"/>
                    </a:lnTo>
                    <a:cubicBezTo>
                      <a:pt x="4169155" y="22557"/>
                      <a:pt x="4167597" y="22393"/>
                      <a:pt x="4166071" y="22000"/>
                    </a:cubicBezTo>
                    <a:lnTo>
                      <a:pt x="4136807" y="14361"/>
                    </a:lnTo>
                    <a:cubicBezTo>
                      <a:pt x="4136314" y="14230"/>
                      <a:pt x="4135790" y="14181"/>
                      <a:pt x="4135347" y="14181"/>
                    </a:cubicBezTo>
                    <a:lnTo>
                      <a:pt x="3941749" y="16951"/>
                    </a:lnTo>
                    <a:lnTo>
                      <a:pt x="3826857" y="26721"/>
                    </a:lnTo>
                    <a:lnTo>
                      <a:pt x="3745396" y="38785"/>
                    </a:lnTo>
                    <a:cubicBezTo>
                      <a:pt x="3744133" y="38982"/>
                      <a:pt x="3742870" y="39621"/>
                      <a:pt x="3741770" y="40637"/>
                    </a:cubicBezTo>
                    <a:lnTo>
                      <a:pt x="3700958" y="78487"/>
                    </a:lnTo>
                    <a:cubicBezTo>
                      <a:pt x="3696808" y="82323"/>
                      <a:pt x="3691313" y="83618"/>
                      <a:pt x="3686276" y="81995"/>
                    </a:cubicBezTo>
                    <a:lnTo>
                      <a:pt x="3624287" y="61882"/>
                    </a:lnTo>
                    <a:cubicBezTo>
                      <a:pt x="3623795" y="61734"/>
                      <a:pt x="3623319" y="61636"/>
                      <a:pt x="3622810" y="61603"/>
                    </a:cubicBezTo>
                    <a:lnTo>
                      <a:pt x="3547861" y="57587"/>
                    </a:lnTo>
                    <a:cubicBezTo>
                      <a:pt x="3547172" y="57554"/>
                      <a:pt x="3546516" y="57652"/>
                      <a:pt x="3545827" y="57866"/>
                    </a:cubicBezTo>
                    <a:lnTo>
                      <a:pt x="3454458" y="87699"/>
                    </a:lnTo>
                    <a:cubicBezTo>
                      <a:pt x="3453507" y="88011"/>
                      <a:pt x="3452489" y="88224"/>
                      <a:pt x="3451456" y="88322"/>
                    </a:cubicBezTo>
                    <a:lnTo>
                      <a:pt x="3326164" y="100796"/>
                    </a:lnTo>
                    <a:lnTo>
                      <a:pt x="3253003" y="103583"/>
                    </a:lnTo>
                    <a:lnTo>
                      <a:pt x="3164373" y="118008"/>
                    </a:lnTo>
                    <a:lnTo>
                      <a:pt x="3173035" y="136466"/>
                    </a:lnTo>
                    <a:cubicBezTo>
                      <a:pt x="3174249" y="139039"/>
                      <a:pt x="3176118" y="140908"/>
                      <a:pt x="3178185" y="141580"/>
                    </a:cubicBezTo>
                    <a:lnTo>
                      <a:pt x="3245359" y="163283"/>
                    </a:lnTo>
                    <a:cubicBezTo>
                      <a:pt x="3246556" y="163676"/>
                      <a:pt x="3247721" y="164217"/>
                      <a:pt x="3248837" y="164906"/>
                    </a:cubicBezTo>
                    <a:lnTo>
                      <a:pt x="3298967" y="196723"/>
                    </a:lnTo>
                    <a:cubicBezTo>
                      <a:pt x="3299590" y="197116"/>
                      <a:pt x="3300230" y="197395"/>
                      <a:pt x="3300853" y="197559"/>
                    </a:cubicBezTo>
                    <a:lnTo>
                      <a:pt x="3410463" y="224770"/>
                    </a:lnTo>
                    <a:cubicBezTo>
                      <a:pt x="3410972" y="224901"/>
                      <a:pt x="3411546" y="224966"/>
                      <a:pt x="3411923" y="224934"/>
                    </a:cubicBezTo>
                    <a:lnTo>
                      <a:pt x="3635441" y="219393"/>
                    </a:lnTo>
                    <a:lnTo>
                      <a:pt x="3636524" y="219426"/>
                    </a:lnTo>
                    <a:lnTo>
                      <a:pt x="3802284" y="230802"/>
                    </a:lnTo>
                    <a:lnTo>
                      <a:pt x="3682897" y="266291"/>
                    </a:lnTo>
                    <a:cubicBezTo>
                      <a:pt x="3680830" y="266897"/>
                      <a:pt x="3678698" y="267045"/>
                      <a:pt x="3676549" y="266684"/>
                    </a:cubicBezTo>
                    <a:lnTo>
                      <a:pt x="3628912" y="258783"/>
                    </a:lnTo>
                    <a:lnTo>
                      <a:pt x="3462316" y="254735"/>
                    </a:lnTo>
                    <a:lnTo>
                      <a:pt x="3483017" y="287273"/>
                    </a:lnTo>
                    <a:cubicBezTo>
                      <a:pt x="3484166" y="289060"/>
                      <a:pt x="3485609" y="290322"/>
                      <a:pt x="3487216" y="290895"/>
                    </a:cubicBezTo>
                    <a:lnTo>
                      <a:pt x="3577979" y="323467"/>
                    </a:lnTo>
                    <a:lnTo>
                      <a:pt x="3559935" y="352284"/>
                    </a:lnTo>
                    <a:cubicBezTo>
                      <a:pt x="3557228" y="356595"/>
                      <a:pt x="3553308" y="359382"/>
                      <a:pt x="3548895" y="360152"/>
                    </a:cubicBezTo>
                    <a:lnTo>
                      <a:pt x="3443238" y="378511"/>
                    </a:lnTo>
                    <a:cubicBezTo>
                      <a:pt x="3442483" y="378642"/>
                      <a:pt x="3441761" y="378921"/>
                      <a:pt x="3441040" y="379364"/>
                    </a:cubicBezTo>
                    <a:lnTo>
                      <a:pt x="3400129" y="404263"/>
                    </a:lnTo>
                    <a:lnTo>
                      <a:pt x="3489677" y="417573"/>
                    </a:lnTo>
                    <a:cubicBezTo>
                      <a:pt x="3491629" y="417869"/>
                      <a:pt x="3493499" y="418557"/>
                      <a:pt x="3495221" y="419606"/>
                    </a:cubicBezTo>
                    <a:lnTo>
                      <a:pt x="3602306" y="484748"/>
                    </a:lnTo>
                    <a:lnTo>
                      <a:pt x="3409233" y="443473"/>
                    </a:lnTo>
                    <a:cubicBezTo>
                      <a:pt x="3408560" y="443325"/>
                      <a:pt x="3407937" y="443309"/>
                      <a:pt x="3407313" y="443407"/>
                    </a:cubicBezTo>
                    <a:lnTo>
                      <a:pt x="3391025" y="445735"/>
                    </a:lnTo>
                    <a:cubicBezTo>
                      <a:pt x="3387809" y="446194"/>
                      <a:pt x="3385940" y="449013"/>
                      <a:pt x="3385103" y="450669"/>
                    </a:cubicBezTo>
                    <a:cubicBezTo>
                      <a:pt x="3382872" y="455062"/>
                      <a:pt x="3382921" y="460685"/>
                      <a:pt x="3385218" y="464979"/>
                    </a:cubicBezTo>
                    <a:lnTo>
                      <a:pt x="3393371" y="480224"/>
                    </a:lnTo>
                    <a:cubicBezTo>
                      <a:pt x="3396979" y="486978"/>
                      <a:pt x="3397078" y="495469"/>
                      <a:pt x="3393616" y="502403"/>
                    </a:cubicBezTo>
                    <a:cubicBezTo>
                      <a:pt x="3390943" y="507730"/>
                      <a:pt x="3386464" y="511238"/>
                      <a:pt x="3381314" y="512025"/>
                    </a:cubicBezTo>
                    <a:lnTo>
                      <a:pt x="3297572" y="524761"/>
                    </a:lnTo>
                    <a:cubicBezTo>
                      <a:pt x="3295669" y="525056"/>
                      <a:pt x="3293882" y="526319"/>
                      <a:pt x="3292503" y="528335"/>
                    </a:cubicBezTo>
                    <a:cubicBezTo>
                      <a:pt x="3290305" y="531548"/>
                      <a:pt x="3289534" y="536170"/>
                      <a:pt x="3290486" y="540383"/>
                    </a:cubicBezTo>
                    <a:lnTo>
                      <a:pt x="3292881" y="550939"/>
                    </a:lnTo>
                    <a:cubicBezTo>
                      <a:pt x="3293980" y="555759"/>
                      <a:pt x="3297146" y="559201"/>
                      <a:pt x="3300607" y="559316"/>
                    </a:cubicBezTo>
                    <a:lnTo>
                      <a:pt x="3410873" y="563184"/>
                    </a:lnTo>
                    <a:lnTo>
                      <a:pt x="3506819" y="572905"/>
                    </a:lnTo>
                    <a:lnTo>
                      <a:pt x="3691985" y="560463"/>
                    </a:lnTo>
                    <a:cubicBezTo>
                      <a:pt x="3692297" y="560431"/>
                      <a:pt x="3692608" y="560431"/>
                      <a:pt x="3692936" y="560431"/>
                    </a:cubicBezTo>
                    <a:close/>
                    <a:moveTo>
                      <a:pt x="1851479" y="489010"/>
                    </a:moveTo>
                    <a:cubicBezTo>
                      <a:pt x="1850200" y="489010"/>
                      <a:pt x="1848904" y="488830"/>
                      <a:pt x="1847641" y="488486"/>
                    </a:cubicBezTo>
                    <a:lnTo>
                      <a:pt x="1745068" y="459570"/>
                    </a:lnTo>
                    <a:lnTo>
                      <a:pt x="1806025" y="428933"/>
                    </a:lnTo>
                    <a:cubicBezTo>
                      <a:pt x="1807649" y="428097"/>
                      <a:pt x="1809404" y="427589"/>
                      <a:pt x="1811241" y="427425"/>
                    </a:cubicBezTo>
                    <a:lnTo>
                      <a:pt x="1900018" y="419327"/>
                    </a:lnTo>
                    <a:cubicBezTo>
                      <a:pt x="1901199" y="419229"/>
                      <a:pt x="1902331" y="419278"/>
                      <a:pt x="1903447" y="419426"/>
                    </a:cubicBezTo>
                    <a:lnTo>
                      <a:pt x="1999557" y="434425"/>
                    </a:lnTo>
                    <a:lnTo>
                      <a:pt x="1976558" y="460849"/>
                    </a:lnTo>
                    <a:cubicBezTo>
                      <a:pt x="1974098" y="463668"/>
                      <a:pt x="1971030" y="465504"/>
                      <a:pt x="1967684" y="466176"/>
                    </a:cubicBezTo>
                    <a:lnTo>
                      <a:pt x="1854235" y="488748"/>
                    </a:lnTo>
                    <a:cubicBezTo>
                      <a:pt x="1853317" y="488928"/>
                      <a:pt x="1852398" y="489010"/>
                      <a:pt x="1851479" y="489010"/>
                    </a:cubicBezTo>
                    <a:close/>
                    <a:moveTo>
                      <a:pt x="1768739" y="457292"/>
                    </a:moveTo>
                    <a:lnTo>
                      <a:pt x="1849954" y="480191"/>
                    </a:lnTo>
                    <a:cubicBezTo>
                      <a:pt x="1850807" y="480437"/>
                      <a:pt x="1851693" y="480454"/>
                      <a:pt x="1852562" y="480306"/>
                    </a:cubicBezTo>
                    <a:lnTo>
                      <a:pt x="1966011" y="457734"/>
                    </a:lnTo>
                    <a:cubicBezTo>
                      <a:pt x="1967471" y="457439"/>
                      <a:pt x="1968882" y="456570"/>
                      <a:pt x="1970063" y="455193"/>
                    </a:cubicBezTo>
                    <a:lnTo>
                      <a:pt x="1982841" y="440506"/>
                    </a:lnTo>
                    <a:lnTo>
                      <a:pt x="1902151" y="427917"/>
                    </a:lnTo>
                    <a:cubicBezTo>
                      <a:pt x="1901708" y="427851"/>
                      <a:pt x="1901249" y="427819"/>
                      <a:pt x="1900773" y="427868"/>
                    </a:cubicBezTo>
                    <a:lnTo>
                      <a:pt x="1812028" y="435965"/>
                    </a:lnTo>
                    <a:cubicBezTo>
                      <a:pt x="1811290" y="436031"/>
                      <a:pt x="1810569" y="436244"/>
                      <a:pt x="1809896" y="436588"/>
                    </a:cubicBezTo>
                    <a:lnTo>
                      <a:pt x="1768722" y="457275"/>
                    </a:lnTo>
                    <a:close/>
                    <a:moveTo>
                      <a:pt x="2983259" y="483666"/>
                    </a:moveTo>
                    <a:cubicBezTo>
                      <a:pt x="2983046" y="483666"/>
                      <a:pt x="2982816" y="483666"/>
                      <a:pt x="2982603" y="483650"/>
                    </a:cubicBezTo>
                    <a:lnTo>
                      <a:pt x="2869318" y="478355"/>
                    </a:lnTo>
                    <a:cubicBezTo>
                      <a:pt x="2864479" y="478126"/>
                      <a:pt x="2859952" y="475405"/>
                      <a:pt x="2856917" y="470913"/>
                    </a:cubicBezTo>
                    <a:lnTo>
                      <a:pt x="2839824" y="445670"/>
                    </a:lnTo>
                    <a:lnTo>
                      <a:pt x="2975041" y="447145"/>
                    </a:lnTo>
                    <a:cubicBezTo>
                      <a:pt x="2976583" y="447145"/>
                      <a:pt x="2978141" y="447423"/>
                      <a:pt x="2979634" y="447964"/>
                    </a:cubicBezTo>
                    <a:lnTo>
                      <a:pt x="3027041" y="464668"/>
                    </a:lnTo>
                    <a:lnTo>
                      <a:pt x="3015755" y="480716"/>
                    </a:lnTo>
                    <a:lnTo>
                      <a:pt x="2984604" y="483634"/>
                    </a:lnTo>
                    <a:cubicBezTo>
                      <a:pt x="2984161" y="483683"/>
                      <a:pt x="2983702" y="483699"/>
                      <a:pt x="2983259" y="483699"/>
                    </a:cubicBezTo>
                    <a:close/>
                    <a:moveTo>
                      <a:pt x="2856162" y="454439"/>
                    </a:moveTo>
                    <a:lnTo>
                      <a:pt x="2864053" y="466094"/>
                    </a:lnTo>
                    <a:cubicBezTo>
                      <a:pt x="2865562" y="468323"/>
                      <a:pt x="2867629" y="469668"/>
                      <a:pt x="2869729" y="469766"/>
                    </a:cubicBezTo>
                    <a:lnTo>
                      <a:pt x="2983030" y="475061"/>
                    </a:lnTo>
                    <a:lnTo>
                      <a:pt x="3010998" y="472487"/>
                    </a:lnTo>
                    <a:lnTo>
                      <a:pt x="3013475" y="468963"/>
                    </a:lnTo>
                    <a:lnTo>
                      <a:pt x="2976763" y="456029"/>
                    </a:lnTo>
                    <a:cubicBezTo>
                      <a:pt x="2976156" y="455816"/>
                      <a:pt x="2975549" y="455718"/>
                      <a:pt x="2974942" y="455701"/>
                    </a:cubicBezTo>
                    <a:lnTo>
                      <a:pt x="2856146" y="454423"/>
                    </a:lnTo>
                    <a:close/>
                    <a:moveTo>
                      <a:pt x="2793648" y="452653"/>
                    </a:moveTo>
                    <a:cubicBezTo>
                      <a:pt x="2792090" y="452653"/>
                      <a:pt x="2790547" y="452390"/>
                      <a:pt x="2789022" y="451866"/>
                    </a:cubicBezTo>
                    <a:lnTo>
                      <a:pt x="2741582" y="435556"/>
                    </a:lnTo>
                    <a:cubicBezTo>
                      <a:pt x="2738941" y="434638"/>
                      <a:pt x="2736497" y="432933"/>
                      <a:pt x="2734529" y="430638"/>
                    </a:cubicBezTo>
                    <a:lnTo>
                      <a:pt x="2712433" y="404886"/>
                    </a:lnTo>
                    <a:cubicBezTo>
                      <a:pt x="2709792" y="401837"/>
                      <a:pt x="2708069" y="397854"/>
                      <a:pt x="2707462" y="393395"/>
                    </a:cubicBezTo>
                    <a:lnTo>
                      <a:pt x="2702935" y="360332"/>
                    </a:lnTo>
                    <a:lnTo>
                      <a:pt x="2790154" y="363267"/>
                    </a:lnTo>
                    <a:cubicBezTo>
                      <a:pt x="2790745" y="363299"/>
                      <a:pt x="2791286" y="363348"/>
                      <a:pt x="2791811" y="363430"/>
                    </a:cubicBezTo>
                    <a:lnTo>
                      <a:pt x="2826882" y="368758"/>
                    </a:lnTo>
                    <a:cubicBezTo>
                      <a:pt x="2827997" y="368938"/>
                      <a:pt x="2828998" y="369200"/>
                      <a:pt x="2829966" y="369577"/>
                    </a:cubicBezTo>
                    <a:lnTo>
                      <a:pt x="2909278" y="400280"/>
                    </a:lnTo>
                    <a:lnTo>
                      <a:pt x="2894006" y="428163"/>
                    </a:lnTo>
                    <a:cubicBezTo>
                      <a:pt x="2891365" y="432982"/>
                      <a:pt x="2887133" y="436211"/>
                      <a:pt x="2882409" y="437064"/>
                    </a:cubicBezTo>
                    <a:lnTo>
                      <a:pt x="2796158" y="452423"/>
                    </a:lnTo>
                    <a:cubicBezTo>
                      <a:pt x="2795321" y="452571"/>
                      <a:pt x="2794501" y="452636"/>
                      <a:pt x="2793664" y="452636"/>
                    </a:cubicBezTo>
                    <a:close/>
                    <a:moveTo>
                      <a:pt x="2712843" y="369282"/>
                    </a:moveTo>
                    <a:lnTo>
                      <a:pt x="2715976" y="392231"/>
                    </a:lnTo>
                    <a:cubicBezTo>
                      <a:pt x="2716369" y="395002"/>
                      <a:pt x="2717420" y="397493"/>
                      <a:pt x="2718961" y="399280"/>
                    </a:cubicBezTo>
                    <a:lnTo>
                      <a:pt x="2741041" y="425032"/>
                    </a:lnTo>
                    <a:cubicBezTo>
                      <a:pt x="2742025" y="426179"/>
                      <a:pt x="2743190" y="426999"/>
                      <a:pt x="2744387" y="427425"/>
                    </a:cubicBezTo>
                    <a:lnTo>
                      <a:pt x="2791811" y="443735"/>
                    </a:lnTo>
                    <a:cubicBezTo>
                      <a:pt x="2792745" y="444063"/>
                      <a:pt x="2793697" y="444145"/>
                      <a:pt x="2794632" y="443965"/>
                    </a:cubicBezTo>
                    <a:lnTo>
                      <a:pt x="2880867" y="428605"/>
                    </a:lnTo>
                    <a:cubicBezTo>
                      <a:pt x="2883016" y="428228"/>
                      <a:pt x="2885050" y="426573"/>
                      <a:pt x="2886427" y="424048"/>
                    </a:cubicBezTo>
                    <a:lnTo>
                      <a:pt x="2896992" y="404771"/>
                    </a:lnTo>
                    <a:lnTo>
                      <a:pt x="2826833" y="377610"/>
                    </a:lnTo>
                    <a:cubicBezTo>
                      <a:pt x="2826423" y="377446"/>
                      <a:pt x="2826013" y="377347"/>
                      <a:pt x="2825553" y="377265"/>
                    </a:cubicBezTo>
                    <a:lnTo>
                      <a:pt x="2790498" y="371938"/>
                    </a:lnTo>
                    <a:lnTo>
                      <a:pt x="2712843" y="369282"/>
                    </a:lnTo>
                    <a:close/>
                    <a:moveTo>
                      <a:pt x="2650328" y="449636"/>
                    </a:moveTo>
                    <a:lnTo>
                      <a:pt x="2538257" y="439031"/>
                    </a:lnTo>
                    <a:cubicBezTo>
                      <a:pt x="2537502" y="438949"/>
                      <a:pt x="2536797" y="438834"/>
                      <a:pt x="2536092" y="438654"/>
                    </a:cubicBezTo>
                    <a:lnTo>
                      <a:pt x="2432289" y="412574"/>
                    </a:lnTo>
                    <a:cubicBezTo>
                      <a:pt x="2431862" y="412459"/>
                      <a:pt x="2431452" y="412410"/>
                      <a:pt x="2431026" y="412394"/>
                    </a:cubicBezTo>
                    <a:lnTo>
                      <a:pt x="2268792" y="409214"/>
                    </a:lnTo>
                    <a:lnTo>
                      <a:pt x="2338016" y="381134"/>
                    </a:lnTo>
                    <a:lnTo>
                      <a:pt x="2281079" y="366873"/>
                    </a:lnTo>
                    <a:cubicBezTo>
                      <a:pt x="2274304" y="365184"/>
                      <a:pt x="2269120" y="358710"/>
                      <a:pt x="2267874" y="350399"/>
                    </a:cubicBezTo>
                    <a:lnTo>
                      <a:pt x="2264084" y="325089"/>
                    </a:lnTo>
                    <a:lnTo>
                      <a:pt x="2396561" y="336859"/>
                    </a:lnTo>
                    <a:lnTo>
                      <a:pt x="2565750" y="365676"/>
                    </a:lnTo>
                    <a:cubicBezTo>
                      <a:pt x="2568243" y="366102"/>
                      <a:pt x="2570688" y="367217"/>
                      <a:pt x="2572787" y="368922"/>
                    </a:cubicBezTo>
                    <a:lnTo>
                      <a:pt x="2617307" y="405050"/>
                    </a:lnTo>
                    <a:cubicBezTo>
                      <a:pt x="2618537" y="406050"/>
                      <a:pt x="2619653" y="407230"/>
                      <a:pt x="2620604" y="408558"/>
                    </a:cubicBezTo>
                    <a:lnTo>
                      <a:pt x="2650312" y="449620"/>
                    </a:lnTo>
                    <a:close/>
                    <a:moveTo>
                      <a:pt x="2310868" y="401444"/>
                    </a:moveTo>
                    <a:lnTo>
                      <a:pt x="2431222" y="403804"/>
                    </a:lnTo>
                    <a:cubicBezTo>
                      <a:pt x="2432305" y="403837"/>
                      <a:pt x="2433371" y="403968"/>
                      <a:pt x="2434405" y="404247"/>
                    </a:cubicBezTo>
                    <a:lnTo>
                      <a:pt x="2538224" y="430327"/>
                    </a:lnTo>
                    <a:lnTo>
                      <a:pt x="2632218" y="439293"/>
                    </a:lnTo>
                    <a:lnTo>
                      <a:pt x="2613649" y="413607"/>
                    </a:lnTo>
                    <a:cubicBezTo>
                      <a:pt x="2613140" y="412885"/>
                      <a:pt x="2612550" y="412262"/>
                      <a:pt x="2611910" y="411754"/>
                    </a:cubicBezTo>
                    <a:lnTo>
                      <a:pt x="2611910" y="411754"/>
                    </a:lnTo>
                    <a:cubicBezTo>
                      <a:pt x="2611910" y="411754"/>
                      <a:pt x="2567407" y="375626"/>
                      <a:pt x="2567407" y="375626"/>
                    </a:cubicBezTo>
                    <a:cubicBezTo>
                      <a:pt x="2566439" y="374839"/>
                      <a:pt x="2565406" y="374364"/>
                      <a:pt x="2564355" y="374184"/>
                    </a:cubicBezTo>
                    <a:lnTo>
                      <a:pt x="2395183" y="345366"/>
                    </a:lnTo>
                    <a:lnTo>
                      <a:pt x="2274238" y="334646"/>
                    </a:lnTo>
                    <a:lnTo>
                      <a:pt x="2276403" y="349153"/>
                    </a:lnTo>
                    <a:cubicBezTo>
                      <a:pt x="2277125" y="353956"/>
                      <a:pt x="2279848" y="357726"/>
                      <a:pt x="2283178" y="358546"/>
                    </a:cubicBezTo>
                    <a:lnTo>
                      <a:pt x="2365689" y="379216"/>
                    </a:lnTo>
                    <a:lnTo>
                      <a:pt x="2310868" y="401444"/>
                    </a:lnTo>
                    <a:close/>
                    <a:moveTo>
                      <a:pt x="3206515" y="423589"/>
                    </a:moveTo>
                    <a:cubicBezTo>
                      <a:pt x="3206105" y="423589"/>
                      <a:pt x="3205695" y="423557"/>
                      <a:pt x="3205285" y="423524"/>
                    </a:cubicBezTo>
                    <a:lnTo>
                      <a:pt x="3076908" y="412558"/>
                    </a:lnTo>
                    <a:cubicBezTo>
                      <a:pt x="3075137" y="412394"/>
                      <a:pt x="3073415" y="411918"/>
                      <a:pt x="3071791" y="411131"/>
                    </a:cubicBezTo>
                    <a:lnTo>
                      <a:pt x="3002206" y="377265"/>
                    </a:lnTo>
                    <a:lnTo>
                      <a:pt x="3002206" y="342432"/>
                    </a:lnTo>
                    <a:lnTo>
                      <a:pt x="3036686" y="327171"/>
                    </a:lnTo>
                    <a:lnTo>
                      <a:pt x="2943972" y="327171"/>
                    </a:lnTo>
                    <a:cubicBezTo>
                      <a:pt x="2942299" y="327171"/>
                      <a:pt x="2940626" y="326860"/>
                      <a:pt x="2938985" y="326270"/>
                    </a:cubicBezTo>
                    <a:lnTo>
                      <a:pt x="2871516" y="301108"/>
                    </a:lnTo>
                    <a:cubicBezTo>
                      <a:pt x="2869647" y="300403"/>
                      <a:pt x="2867892" y="299321"/>
                      <a:pt x="2866333" y="297911"/>
                    </a:cubicBezTo>
                    <a:lnTo>
                      <a:pt x="2842416" y="276077"/>
                    </a:lnTo>
                    <a:cubicBezTo>
                      <a:pt x="2837954" y="272012"/>
                      <a:pt x="2835444" y="265504"/>
                      <a:pt x="2835691" y="258652"/>
                    </a:cubicBezTo>
                    <a:cubicBezTo>
                      <a:pt x="2835921" y="251882"/>
                      <a:pt x="2838709" y="245899"/>
                      <a:pt x="2843335" y="242244"/>
                    </a:cubicBezTo>
                    <a:lnTo>
                      <a:pt x="2872189" y="219426"/>
                    </a:lnTo>
                    <a:cubicBezTo>
                      <a:pt x="2872845" y="218901"/>
                      <a:pt x="2873501" y="218459"/>
                      <a:pt x="2874207" y="218082"/>
                    </a:cubicBezTo>
                    <a:lnTo>
                      <a:pt x="2915019" y="194559"/>
                    </a:lnTo>
                    <a:cubicBezTo>
                      <a:pt x="2916955" y="193444"/>
                      <a:pt x="2918989" y="192789"/>
                      <a:pt x="2921105" y="192625"/>
                    </a:cubicBezTo>
                    <a:lnTo>
                      <a:pt x="2971514" y="188248"/>
                    </a:lnTo>
                    <a:lnTo>
                      <a:pt x="2943004" y="168020"/>
                    </a:lnTo>
                    <a:lnTo>
                      <a:pt x="3102449" y="163545"/>
                    </a:lnTo>
                    <a:cubicBezTo>
                      <a:pt x="3104844" y="163414"/>
                      <a:pt x="3107567" y="164119"/>
                      <a:pt x="3109897" y="165398"/>
                    </a:cubicBezTo>
                    <a:lnTo>
                      <a:pt x="3186109" y="207788"/>
                    </a:lnTo>
                    <a:cubicBezTo>
                      <a:pt x="3186765" y="208165"/>
                      <a:pt x="3187454" y="208394"/>
                      <a:pt x="3188176" y="208525"/>
                    </a:cubicBezTo>
                    <a:lnTo>
                      <a:pt x="3294308" y="224999"/>
                    </a:lnTo>
                    <a:lnTo>
                      <a:pt x="3396159" y="239818"/>
                    </a:lnTo>
                    <a:cubicBezTo>
                      <a:pt x="3399604" y="240309"/>
                      <a:pt x="3402786" y="242047"/>
                      <a:pt x="3405378" y="244834"/>
                    </a:cubicBezTo>
                    <a:lnTo>
                      <a:pt x="3450948" y="293977"/>
                    </a:lnTo>
                    <a:cubicBezTo>
                      <a:pt x="3451817" y="294928"/>
                      <a:pt x="3452850" y="295633"/>
                      <a:pt x="3453901" y="296010"/>
                    </a:cubicBezTo>
                    <a:lnTo>
                      <a:pt x="3453901" y="296010"/>
                    </a:lnTo>
                    <a:cubicBezTo>
                      <a:pt x="3453901" y="296010"/>
                      <a:pt x="3478047" y="304927"/>
                      <a:pt x="3478047" y="304927"/>
                    </a:cubicBezTo>
                    <a:cubicBezTo>
                      <a:pt x="3485625" y="307714"/>
                      <a:pt x="3490415" y="316106"/>
                      <a:pt x="3490005" y="325794"/>
                    </a:cubicBezTo>
                    <a:cubicBezTo>
                      <a:pt x="3489595" y="335269"/>
                      <a:pt x="3484428" y="342727"/>
                      <a:pt x="3476849" y="344793"/>
                    </a:cubicBezTo>
                    <a:lnTo>
                      <a:pt x="3440646" y="354644"/>
                    </a:lnTo>
                    <a:cubicBezTo>
                      <a:pt x="3440187" y="354759"/>
                      <a:pt x="3439744" y="354939"/>
                      <a:pt x="3439301" y="355169"/>
                    </a:cubicBezTo>
                    <a:lnTo>
                      <a:pt x="3325344" y="416360"/>
                    </a:lnTo>
                    <a:cubicBezTo>
                      <a:pt x="3323376" y="417410"/>
                      <a:pt x="3321309" y="417983"/>
                      <a:pt x="3319160" y="418098"/>
                    </a:cubicBezTo>
                    <a:lnTo>
                      <a:pt x="3207220" y="423540"/>
                    </a:lnTo>
                    <a:cubicBezTo>
                      <a:pt x="3206991" y="423557"/>
                      <a:pt x="3206761" y="423573"/>
                      <a:pt x="3206531" y="423573"/>
                    </a:cubicBezTo>
                    <a:close/>
                    <a:moveTo>
                      <a:pt x="3010818" y="371905"/>
                    </a:moveTo>
                    <a:lnTo>
                      <a:pt x="3075563" y="403411"/>
                    </a:lnTo>
                    <a:cubicBezTo>
                      <a:pt x="3076236" y="403739"/>
                      <a:pt x="3076958" y="403935"/>
                      <a:pt x="3077663" y="404001"/>
                    </a:cubicBezTo>
                    <a:lnTo>
                      <a:pt x="3206072" y="414967"/>
                    </a:lnTo>
                    <a:lnTo>
                      <a:pt x="3318733" y="409541"/>
                    </a:lnTo>
                    <a:cubicBezTo>
                      <a:pt x="3319586" y="409492"/>
                      <a:pt x="3320439" y="409246"/>
                      <a:pt x="3321276" y="408804"/>
                    </a:cubicBezTo>
                    <a:lnTo>
                      <a:pt x="3435233" y="347628"/>
                    </a:lnTo>
                    <a:cubicBezTo>
                      <a:pt x="3436266" y="347071"/>
                      <a:pt x="3437333" y="346645"/>
                      <a:pt x="3438399" y="346366"/>
                    </a:cubicBezTo>
                    <a:lnTo>
                      <a:pt x="3474569" y="336515"/>
                    </a:lnTo>
                    <a:cubicBezTo>
                      <a:pt x="3479310" y="335220"/>
                      <a:pt x="3481213" y="329745"/>
                      <a:pt x="3481409" y="325434"/>
                    </a:cubicBezTo>
                    <a:cubicBezTo>
                      <a:pt x="3481623" y="320483"/>
                      <a:pt x="3479753" y="314730"/>
                      <a:pt x="3475078" y="313008"/>
                    </a:cubicBezTo>
                    <a:lnTo>
                      <a:pt x="3450915" y="304107"/>
                    </a:lnTo>
                    <a:cubicBezTo>
                      <a:pt x="3448602" y="303255"/>
                      <a:pt x="3446420" y="301780"/>
                      <a:pt x="3444616" y="299829"/>
                    </a:cubicBezTo>
                    <a:lnTo>
                      <a:pt x="3399046" y="250686"/>
                    </a:lnTo>
                    <a:cubicBezTo>
                      <a:pt x="3397816" y="249358"/>
                      <a:pt x="3396389" y="248538"/>
                      <a:pt x="3394912" y="248342"/>
                    </a:cubicBezTo>
                    <a:lnTo>
                      <a:pt x="3293012" y="233523"/>
                    </a:lnTo>
                    <a:lnTo>
                      <a:pt x="3186814" y="217033"/>
                    </a:lnTo>
                    <a:cubicBezTo>
                      <a:pt x="3185091" y="216754"/>
                      <a:pt x="3183435" y="216180"/>
                      <a:pt x="3181893" y="215312"/>
                    </a:cubicBezTo>
                    <a:lnTo>
                      <a:pt x="3105697" y="172922"/>
                    </a:lnTo>
                    <a:cubicBezTo>
                      <a:pt x="3104713" y="172381"/>
                      <a:pt x="3103597" y="172168"/>
                      <a:pt x="3102662" y="172151"/>
                    </a:cubicBezTo>
                    <a:lnTo>
                      <a:pt x="2968955" y="175905"/>
                    </a:lnTo>
                    <a:lnTo>
                      <a:pt x="2995579" y="194789"/>
                    </a:lnTo>
                    <a:lnTo>
                      <a:pt x="2921827" y="201214"/>
                    </a:lnTo>
                    <a:cubicBezTo>
                      <a:pt x="2920974" y="201296"/>
                      <a:pt x="2920121" y="201559"/>
                      <a:pt x="2919301" y="202034"/>
                    </a:cubicBezTo>
                    <a:lnTo>
                      <a:pt x="2878472" y="225573"/>
                    </a:lnTo>
                    <a:cubicBezTo>
                      <a:pt x="2878127" y="225770"/>
                      <a:pt x="2877832" y="225983"/>
                      <a:pt x="2877520" y="226212"/>
                    </a:cubicBezTo>
                    <a:lnTo>
                      <a:pt x="2848682" y="249030"/>
                    </a:lnTo>
                    <a:cubicBezTo>
                      <a:pt x="2846074" y="251095"/>
                      <a:pt x="2844434" y="254816"/>
                      <a:pt x="2844286" y="258996"/>
                    </a:cubicBezTo>
                    <a:cubicBezTo>
                      <a:pt x="2844138" y="263357"/>
                      <a:pt x="2845615" y="267373"/>
                      <a:pt x="2848223" y="269766"/>
                    </a:cubicBezTo>
                    <a:lnTo>
                      <a:pt x="2872140" y="291600"/>
                    </a:lnTo>
                    <a:cubicBezTo>
                      <a:pt x="2872878" y="292272"/>
                      <a:pt x="2873682" y="292781"/>
                      <a:pt x="2874535" y="293092"/>
                    </a:cubicBezTo>
                    <a:lnTo>
                      <a:pt x="2941987" y="318254"/>
                    </a:lnTo>
                    <a:cubicBezTo>
                      <a:pt x="2942643" y="318500"/>
                      <a:pt x="2943316" y="318631"/>
                      <a:pt x="2943972" y="318631"/>
                    </a:cubicBezTo>
                    <a:lnTo>
                      <a:pt x="3077384" y="318631"/>
                    </a:lnTo>
                    <a:lnTo>
                      <a:pt x="3010818" y="348087"/>
                    </a:lnTo>
                    <a:lnTo>
                      <a:pt x="3010818" y="371954"/>
                    </a:lnTo>
                    <a:close/>
                    <a:moveTo>
                      <a:pt x="1925953" y="406837"/>
                    </a:moveTo>
                    <a:lnTo>
                      <a:pt x="1816950" y="406837"/>
                    </a:lnTo>
                    <a:lnTo>
                      <a:pt x="1816950" y="388379"/>
                    </a:lnTo>
                    <a:lnTo>
                      <a:pt x="1883992" y="363070"/>
                    </a:lnTo>
                    <a:cubicBezTo>
                      <a:pt x="1886223" y="362234"/>
                      <a:pt x="1888536" y="361988"/>
                      <a:pt x="1890865" y="362250"/>
                    </a:cubicBezTo>
                    <a:lnTo>
                      <a:pt x="1920589" y="366119"/>
                    </a:lnTo>
                    <a:lnTo>
                      <a:pt x="2027263" y="387166"/>
                    </a:lnTo>
                    <a:lnTo>
                      <a:pt x="1928709" y="406558"/>
                    </a:lnTo>
                    <a:cubicBezTo>
                      <a:pt x="1927806" y="406738"/>
                      <a:pt x="1926904" y="406820"/>
                      <a:pt x="1925969" y="406820"/>
                    </a:cubicBezTo>
                    <a:close/>
                    <a:moveTo>
                      <a:pt x="1825545" y="398231"/>
                    </a:moveTo>
                    <a:lnTo>
                      <a:pt x="1925953" y="398231"/>
                    </a:lnTo>
                    <a:lnTo>
                      <a:pt x="1982694" y="387150"/>
                    </a:lnTo>
                    <a:lnTo>
                      <a:pt x="1919178" y="374610"/>
                    </a:lnTo>
                    <a:lnTo>
                      <a:pt x="1889733" y="370790"/>
                    </a:lnTo>
                    <a:cubicBezTo>
                      <a:pt x="1888847" y="370659"/>
                      <a:pt x="1887912" y="370790"/>
                      <a:pt x="1887010" y="371118"/>
                    </a:cubicBezTo>
                    <a:lnTo>
                      <a:pt x="1825545" y="394329"/>
                    </a:lnTo>
                    <a:lnTo>
                      <a:pt x="1825545" y="39823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2" name="Graphic 9">
              <a:extLst>
                <a:ext uri="{FF2B5EF4-FFF2-40B4-BE49-F238E27FC236}">
                  <a16:creationId xmlns:a16="http://schemas.microsoft.com/office/drawing/2014/main" id="{9E41673F-943F-4328-D786-704459FBF258}"/>
                </a:ext>
              </a:extLst>
            </p:cNvPr>
            <p:cNvGrpSpPr/>
            <p:nvPr/>
          </p:nvGrpSpPr>
          <p:grpSpPr>
            <a:xfrm>
              <a:off x="-2675466" y="3397735"/>
              <a:ext cx="6699062" cy="4339421"/>
              <a:chOff x="-2675466" y="3397735"/>
              <a:chExt cx="6699062" cy="4339421"/>
            </a:xfrm>
            <a:grpFill/>
          </p:grpSpPr>
          <p:sp>
            <p:nvSpPr>
              <p:cNvPr id="1483" name="Freeform 1482">
                <a:extLst>
                  <a:ext uri="{FF2B5EF4-FFF2-40B4-BE49-F238E27FC236}">
                    <a16:creationId xmlns:a16="http://schemas.microsoft.com/office/drawing/2014/main" id="{62D3C21C-ED52-29D8-362C-0DF264AFD861}"/>
                  </a:ext>
                </a:extLst>
              </p:cNvPr>
              <p:cNvSpPr/>
              <p:nvPr/>
            </p:nvSpPr>
            <p:spPr>
              <a:xfrm>
                <a:off x="-2670758" y="3401974"/>
                <a:ext cx="6688940" cy="4329133"/>
              </a:xfrm>
              <a:custGeom>
                <a:avLst/>
                <a:gdLst>
                  <a:gd name="connsiteX0" fmla="*/ 1035965 w 6688940"/>
                  <a:gd name="connsiteY0" fmla="*/ 4315167 h 4329133"/>
                  <a:gd name="connsiteX1" fmla="*/ 1026779 w 6688940"/>
                  <a:gd name="connsiteY1" fmla="*/ 4329133 h 4329133"/>
                  <a:gd name="connsiteX2" fmla="*/ 1010703 w 6688940"/>
                  <a:gd name="connsiteY2" fmla="*/ 4317954 h 4329133"/>
                  <a:gd name="connsiteX3" fmla="*/ 1013000 w 6688940"/>
                  <a:gd name="connsiteY3" fmla="*/ 4294202 h 4329133"/>
                  <a:gd name="connsiteX4" fmla="*/ 1003814 w 6688940"/>
                  <a:gd name="connsiteY4" fmla="*/ 4264860 h 4329133"/>
                  <a:gd name="connsiteX5" fmla="*/ 1006110 w 6688940"/>
                  <a:gd name="connsiteY5" fmla="*/ 4255074 h 4329133"/>
                  <a:gd name="connsiteX6" fmla="*/ 1017593 w 6688940"/>
                  <a:gd name="connsiteY6" fmla="*/ 4241091 h 4329133"/>
                  <a:gd name="connsiteX7" fmla="*/ 1013000 w 6688940"/>
                  <a:gd name="connsiteY7" fmla="*/ 4225716 h 4329133"/>
                  <a:gd name="connsiteX8" fmla="*/ 1015296 w 6688940"/>
                  <a:gd name="connsiteY8" fmla="*/ 4217323 h 4329133"/>
                  <a:gd name="connsiteX9" fmla="*/ 1022186 w 6688940"/>
                  <a:gd name="connsiteY9" fmla="*/ 4218716 h 4329133"/>
                  <a:gd name="connsiteX10" fmla="*/ 1045151 w 6688940"/>
                  <a:gd name="connsiteY10" fmla="*/ 4232699 h 4329133"/>
                  <a:gd name="connsiteX11" fmla="*/ 1056634 w 6688940"/>
                  <a:gd name="connsiteY11" fmla="*/ 4239682 h 4329133"/>
                  <a:gd name="connsiteX12" fmla="*/ 1068117 w 6688940"/>
                  <a:gd name="connsiteY12" fmla="*/ 4250861 h 4329133"/>
                  <a:gd name="connsiteX13" fmla="*/ 1084192 w 6688940"/>
                  <a:gd name="connsiteY13" fmla="*/ 4280203 h 4329133"/>
                  <a:gd name="connsiteX14" fmla="*/ 1081896 w 6688940"/>
                  <a:gd name="connsiteY14" fmla="*/ 4284399 h 4329133"/>
                  <a:gd name="connsiteX15" fmla="*/ 1057011 w 6688940"/>
                  <a:gd name="connsiteY15" fmla="*/ 4302300 h 4329133"/>
                  <a:gd name="connsiteX16" fmla="*/ 1056257 w 6688940"/>
                  <a:gd name="connsiteY16" fmla="*/ 4302808 h 4329133"/>
                  <a:gd name="connsiteX17" fmla="*/ 1035965 w 6688940"/>
                  <a:gd name="connsiteY17" fmla="*/ 4315151 h 4329133"/>
                  <a:gd name="connsiteX18" fmla="*/ 1001517 w 6688940"/>
                  <a:gd name="connsiteY18" fmla="*/ 4186604 h 4329133"/>
                  <a:gd name="connsiteX19" fmla="*/ 980848 w 6688940"/>
                  <a:gd name="connsiteY19" fmla="*/ 4192194 h 4329133"/>
                  <a:gd name="connsiteX20" fmla="*/ 969366 w 6688940"/>
                  <a:gd name="connsiteY20" fmla="*/ 4175425 h 4329133"/>
                  <a:gd name="connsiteX21" fmla="*/ 962476 w 6688940"/>
                  <a:gd name="connsiteY21" fmla="*/ 4168441 h 4329133"/>
                  <a:gd name="connsiteX22" fmla="*/ 962476 w 6688940"/>
                  <a:gd name="connsiteY22" fmla="*/ 4162852 h 4329133"/>
                  <a:gd name="connsiteX23" fmla="*/ 969366 w 6688940"/>
                  <a:gd name="connsiteY23" fmla="*/ 4155869 h 4329133"/>
                  <a:gd name="connsiteX24" fmla="*/ 988935 w 6688940"/>
                  <a:gd name="connsiteY24" fmla="*/ 4163803 h 4329133"/>
                  <a:gd name="connsiteX25" fmla="*/ 991068 w 6688940"/>
                  <a:gd name="connsiteY25" fmla="*/ 4164950 h 4329133"/>
                  <a:gd name="connsiteX26" fmla="*/ 1008423 w 6688940"/>
                  <a:gd name="connsiteY26" fmla="*/ 4176835 h 4329133"/>
                  <a:gd name="connsiteX27" fmla="*/ 1001533 w 6688940"/>
                  <a:gd name="connsiteY27" fmla="*/ 4186620 h 4329133"/>
                  <a:gd name="connsiteX28" fmla="*/ 960163 w 6688940"/>
                  <a:gd name="connsiteY28" fmla="*/ 4141886 h 4329133"/>
                  <a:gd name="connsiteX29" fmla="*/ 957867 w 6688940"/>
                  <a:gd name="connsiteY29" fmla="*/ 4151673 h 4329133"/>
                  <a:gd name="connsiteX30" fmla="*/ 923419 w 6688940"/>
                  <a:gd name="connsiteY30" fmla="*/ 4148869 h 4329133"/>
                  <a:gd name="connsiteX31" fmla="*/ 928012 w 6688940"/>
                  <a:gd name="connsiteY31" fmla="*/ 4139083 h 4329133"/>
                  <a:gd name="connsiteX32" fmla="*/ 960180 w 6688940"/>
                  <a:gd name="connsiteY32" fmla="*/ 4141886 h 4329133"/>
                  <a:gd name="connsiteX33" fmla="*/ 902733 w 6688940"/>
                  <a:gd name="connsiteY33" fmla="*/ 4130707 h 4329133"/>
                  <a:gd name="connsiteX34" fmla="*/ 898140 w 6688940"/>
                  <a:gd name="connsiteY34" fmla="*/ 4134903 h 4329133"/>
                  <a:gd name="connsiteX35" fmla="*/ 893547 w 6688940"/>
                  <a:gd name="connsiteY35" fmla="*/ 4133510 h 4329133"/>
                  <a:gd name="connsiteX36" fmla="*/ 872879 w 6688940"/>
                  <a:gd name="connsiteY36" fmla="*/ 4130707 h 4329133"/>
                  <a:gd name="connsiteX37" fmla="*/ 863692 w 6688940"/>
                  <a:gd name="connsiteY37" fmla="*/ 4112545 h 4329133"/>
                  <a:gd name="connsiteX38" fmla="*/ 861396 w 6688940"/>
                  <a:gd name="connsiteY38" fmla="*/ 4109741 h 4329133"/>
                  <a:gd name="connsiteX39" fmla="*/ 877472 w 6688940"/>
                  <a:gd name="connsiteY39" fmla="*/ 4098562 h 4329133"/>
                  <a:gd name="connsiteX40" fmla="*/ 884361 w 6688940"/>
                  <a:gd name="connsiteY40" fmla="*/ 4102759 h 4329133"/>
                  <a:gd name="connsiteX41" fmla="*/ 902733 w 6688940"/>
                  <a:gd name="connsiteY41" fmla="*/ 4130707 h 4329133"/>
                  <a:gd name="connsiteX42" fmla="*/ 794780 w 6688940"/>
                  <a:gd name="connsiteY42" fmla="*/ 4076203 h 4329133"/>
                  <a:gd name="connsiteX43" fmla="*/ 785594 w 6688940"/>
                  <a:gd name="connsiteY43" fmla="*/ 4084596 h 4329133"/>
                  <a:gd name="connsiteX44" fmla="*/ 764925 w 6688940"/>
                  <a:gd name="connsiteY44" fmla="*/ 4069221 h 4329133"/>
                  <a:gd name="connsiteX45" fmla="*/ 767222 w 6688940"/>
                  <a:gd name="connsiteY45" fmla="*/ 4063631 h 4329133"/>
                  <a:gd name="connsiteX46" fmla="*/ 778704 w 6688940"/>
                  <a:gd name="connsiteY46" fmla="*/ 4055238 h 4329133"/>
                  <a:gd name="connsiteX47" fmla="*/ 792484 w 6688940"/>
                  <a:gd name="connsiteY47" fmla="*/ 4056631 h 4329133"/>
                  <a:gd name="connsiteX48" fmla="*/ 794780 w 6688940"/>
                  <a:gd name="connsiteY48" fmla="*/ 4076203 h 4329133"/>
                  <a:gd name="connsiteX49" fmla="*/ 6675769 w 6688940"/>
                  <a:gd name="connsiteY49" fmla="*/ 2162575 h 4329133"/>
                  <a:gd name="connsiteX50" fmla="*/ 6678541 w 6688940"/>
                  <a:gd name="connsiteY50" fmla="*/ 2166968 h 4329133"/>
                  <a:gd name="connsiteX51" fmla="*/ 6688941 w 6688940"/>
                  <a:gd name="connsiteY51" fmla="*/ 2190999 h 4329133"/>
                  <a:gd name="connsiteX52" fmla="*/ 6620685 w 6688940"/>
                  <a:gd name="connsiteY52" fmla="*/ 2231143 h 4329133"/>
                  <a:gd name="connsiteX53" fmla="*/ 6619356 w 6688940"/>
                  <a:gd name="connsiteY53" fmla="*/ 2231815 h 4329133"/>
                  <a:gd name="connsiteX54" fmla="*/ 6553430 w 6688940"/>
                  <a:gd name="connsiteY54" fmla="*/ 2259485 h 4329133"/>
                  <a:gd name="connsiteX55" fmla="*/ 6490226 w 6688940"/>
                  <a:gd name="connsiteY55" fmla="*/ 2283352 h 4329133"/>
                  <a:gd name="connsiteX56" fmla="*/ 6484435 w 6688940"/>
                  <a:gd name="connsiteY56" fmla="*/ 2288024 h 4329133"/>
                  <a:gd name="connsiteX57" fmla="*/ 6452366 w 6688940"/>
                  <a:gd name="connsiteY57" fmla="*/ 2333544 h 4329133"/>
                  <a:gd name="connsiteX58" fmla="*/ 6443180 w 6688940"/>
                  <a:gd name="connsiteY58" fmla="*/ 2351707 h 4329133"/>
                  <a:gd name="connsiteX59" fmla="*/ 6441178 w 6688940"/>
                  <a:gd name="connsiteY59" fmla="*/ 2389490 h 4329133"/>
                  <a:gd name="connsiteX60" fmla="*/ 6443262 w 6688940"/>
                  <a:gd name="connsiteY60" fmla="*/ 2399654 h 4329133"/>
                  <a:gd name="connsiteX61" fmla="*/ 6460305 w 6688940"/>
                  <a:gd name="connsiteY61" fmla="*/ 2432831 h 4329133"/>
                  <a:gd name="connsiteX62" fmla="*/ 6470279 w 6688940"/>
                  <a:gd name="connsiteY62" fmla="*/ 2440109 h 4329133"/>
                  <a:gd name="connsiteX63" fmla="*/ 6489127 w 6688940"/>
                  <a:gd name="connsiteY63" fmla="*/ 2441158 h 4329133"/>
                  <a:gd name="connsiteX64" fmla="*/ 6482237 w 6688940"/>
                  <a:gd name="connsiteY64" fmla="*/ 2411816 h 4329133"/>
                  <a:gd name="connsiteX65" fmla="*/ 6500609 w 6688940"/>
                  <a:gd name="connsiteY65" fmla="*/ 2429979 h 4329133"/>
                  <a:gd name="connsiteX66" fmla="*/ 6496016 w 6688940"/>
                  <a:gd name="connsiteY66" fmla="*/ 2453731 h 4329133"/>
                  <a:gd name="connsiteX67" fmla="*/ 6453957 w 6688940"/>
                  <a:gd name="connsiteY67" fmla="*/ 2465845 h 4329133"/>
                  <a:gd name="connsiteX68" fmla="*/ 6450758 w 6688940"/>
                  <a:gd name="connsiteY68" fmla="*/ 2466222 h 4329133"/>
                  <a:gd name="connsiteX69" fmla="*/ 6424217 w 6688940"/>
                  <a:gd name="connsiteY69" fmla="*/ 2464976 h 4329133"/>
                  <a:gd name="connsiteX70" fmla="*/ 6420871 w 6688940"/>
                  <a:gd name="connsiteY70" fmla="*/ 2465402 h 4329133"/>
                  <a:gd name="connsiteX71" fmla="*/ 6377286 w 6688940"/>
                  <a:gd name="connsiteY71" fmla="*/ 2478663 h 4329133"/>
                  <a:gd name="connsiteX72" fmla="*/ 6375875 w 6688940"/>
                  <a:gd name="connsiteY72" fmla="*/ 2478991 h 4329133"/>
                  <a:gd name="connsiteX73" fmla="*/ 6349022 w 6688940"/>
                  <a:gd name="connsiteY73" fmla="*/ 2483073 h 4329133"/>
                  <a:gd name="connsiteX74" fmla="*/ 6311572 w 6688940"/>
                  <a:gd name="connsiteY74" fmla="*/ 2487089 h 4329133"/>
                  <a:gd name="connsiteX75" fmla="*/ 6308472 w 6688940"/>
                  <a:gd name="connsiteY75" fmla="*/ 2487942 h 4329133"/>
                  <a:gd name="connsiteX76" fmla="*/ 6257144 w 6688940"/>
                  <a:gd name="connsiteY76" fmla="*/ 2511021 h 4329133"/>
                  <a:gd name="connsiteX77" fmla="*/ 6346758 w 6688940"/>
                  <a:gd name="connsiteY77" fmla="*/ 2496400 h 4329133"/>
                  <a:gd name="connsiteX78" fmla="*/ 6355190 w 6688940"/>
                  <a:gd name="connsiteY78" fmla="*/ 2498891 h 4329133"/>
                  <a:gd name="connsiteX79" fmla="*/ 6369707 w 6688940"/>
                  <a:gd name="connsiteY79" fmla="*/ 2511038 h 4329133"/>
                  <a:gd name="connsiteX80" fmla="*/ 6281455 w 6688940"/>
                  <a:gd name="connsiteY80" fmla="*/ 2535823 h 4329133"/>
                  <a:gd name="connsiteX81" fmla="*/ 6278781 w 6688940"/>
                  <a:gd name="connsiteY81" fmla="*/ 2536200 h 4329133"/>
                  <a:gd name="connsiteX82" fmla="*/ 6241085 w 6688940"/>
                  <a:gd name="connsiteY82" fmla="*/ 2536200 h 4329133"/>
                  <a:gd name="connsiteX83" fmla="*/ 6241085 w 6688940"/>
                  <a:gd name="connsiteY83" fmla="*/ 2526414 h 4329133"/>
                  <a:gd name="connsiteX84" fmla="*/ 6222713 w 6688940"/>
                  <a:gd name="connsiteY84" fmla="*/ 2548773 h 4329133"/>
                  <a:gd name="connsiteX85" fmla="*/ 6241085 w 6688940"/>
                  <a:gd name="connsiteY85" fmla="*/ 2552969 h 4329133"/>
                  <a:gd name="connsiteX86" fmla="*/ 6228159 w 6688940"/>
                  <a:gd name="connsiteY86" fmla="*/ 2609325 h 4329133"/>
                  <a:gd name="connsiteX87" fmla="*/ 6225239 w 6688940"/>
                  <a:gd name="connsiteY87" fmla="*/ 2615898 h 4329133"/>
                  <a:gd name="connsiteX88" fmla="*/ 6181375 w 6688940"/>
                  <a:gd name="connsiteY88" fmla="*/ 2675942 h 4329133"/>
                  <a:gd name="connsiteX89" fmla="*/ 6176782 w 6688940"/>
                  <a:gd name="connsiteY89" fmla="*/ 2654977 h 4329133"/>
                  <a:gd name="connsiteX90" fmla="*/ 6163003 w 6688940"/>
                  <a:gd name="connsiteY90" fmla="*/ 2650780 h 4329133"/>
                  <a:gd name="connsiteX91" fmla="*/ 6142334 w 6688940"/>
                  <a:gd name="connsiteY91" fmla="*/ 2629815 h 4329133"/>
                  <a:gd name="connsiteX92" fmla="*/ 6153817 w 6688940"/>
                  <a:gd name="connsiteY92" fmla="*/ 2674533 h 4329133"/>
                  <a:gd name="connsiteX93" fmla="*/ 6169892 w 6688940"/>
                  <a:gd name="connsiteY93" fmla="*/ 2688499 h 4329133"/>
                  <a:gd name="connsiteX94" fmla="*/ 6171713 w 6688940"/>
                  <a:gd name="connsiteY94" fmla="*/ 2713890 h 4329133"/>
                  <a:gd name="connsiteX95" fmla="*/ 6168843 w 6688940"/>
                  <a:gd name="connsiteY95" fmla="*/ 2725840 h 4329133"/>
                  <a:gd name="connsiteX96" fmla="*/ 6151799 w 6688940"/>
                  <a:gd name="connsiteY96" fmla="*/ 2752346 h 4329133"/>
                  <a:gd name="connsiteX97" fmla="*/ 6151275 w 6688940"/>
                  <a:gd name="connsiteY97" fmla="*/ 2753215 h 4329133"/>
                  <a:gd name="connsiteX98" fmla="*/ 6114776 w 6688940"/>
                  <a:gd name="connsiteY98" fmla="*/ 2818455 h 4329133"/>
                  <a:gd name="connsiteX99" fmla="*/ 6110183 w 6688940"/>
                  <a:gd name="connsiteY99" fmla="*/ 2814259 h 4329133"/>
                  <a:gd name="connsiteX100" fmla="*/ 6124651 w 6688940"/>
                  <a:gd name="connsiteY100" fmla="*/ 2770230 h 4329133"/>
                  <a:gd name="connsiteX101" fmla="*/ 6120533 w 6688940"/>
                  <a:gd name="connsiteY101" fmla="*/ 2750707 h 4329133"/>
                  <a:gd name="connsiteX102" fmla="*/ 6100718 w 6688940"/>
                  <a:gd name="connsiteY102" fmla="*/ 2731757 h 4329133"/>
                  <a:gd name="connsiteX103" fmla="*/ 6095698 w 6688940"/>
                  <a:gd name="connsiteY103" fmla="*/ 2720725 h 4329133"/>
                  <a:gd name="connsiteX104" fmla="*/ 6089497 w 6688940"/>
                  <a:gd name="connsiteY104" fmla="*/ 2659140 h 4329133"/>
                  <a:gd name="connsiteX105" fmla="*/ 6079754 w 6688940"/>
                  <a:gd name="connsiteY105" fmla="*/ 2688810 h 4329133"/>
                  <a:gd name="connsiteX106" fmla="*/ 6079213 w 6688940"/>
                  <a:gd name="connsiteY106" fmla="*/ 2699596 h 4329133"/>
                  <a:gd name="connsiteX107" fmla="*/ 6083576 w 6688940"/>
                  <a:gd name="connsiteY107" fmla="*/ 2719791 h 4329133"/>
                  <a:gd name="connsiteX108" fmla="*/ 6068238 w 6688940"/>
                  <a:gd name="connsiteY108" fmla="*/ 2740003 h 4329133"/>
                  <a:gd name="connsiteX109" fmla="*/ 6048160 w 6688940"/>
                  <a:gd name="connsiteY109" fmla="*/ 2733216 h 4329133"/>
                  <a:gd name="connsiteX110" fmla="*/ 6084855 w 6688940"/>
                  <a:gd name="connsiteY110" fmla="*/ 2755542 h 4329133"/>
                  <a:gd name="connsiteX111" fmla="*/ 6092090 w 6688940"/>
                  <a:gd name="connsiteY111" fmla="*/ 2769705 h 4329133"/>
                  <a:gd name="connsiteX112" fmla="*/ 6094091 w 6688940"/>
                  <a:gd name="connsiteY112" fmla="*/ 2839421 h 4329133"/>
                  <a:gd name="connsiteX113" fmla="*/ 6112463 w 6688940"/>
                  <a:gd name="connsiteY113" fmla="*/ 2845010 h 4329133"/>
                  <a:gd name="connsiteX114" fmla="*/ 6119041 w 6688940"/>
                  <a:gd name="connsiteY114" fmla="*/ 2871664 h 4329133"/>
                  <a:gd name="connsiteX115" fmla="*/ 6119500 w 6688940"/>
                  <a:gd name="connsiteY115" fmla="*/ 2874303 h 4329133"/>
                  <a:gd name="connsiteX116" fmla="*/ 6127751 w 6688940"/>
                  <a:gd name="connsiteY116" fmla="*/ 2948280 h 4329133"/>
                  <a:gd name="connsiteX117" fmla="*/ 6125012 w 6688940"/>
                  <a:gd name="connsiteY117" fmla="*/ 2960984 h 4329133"/>
                  <a:gd name="connsiteX118" fmla="*/ 6091974 w 6688940"/>
                  <a:gd name="connsiteY118" fmla="*/ 3013013 h 4329133"/>
                  <a:gd name="connsiteX119" fmla="*/ 6085757 w 6688940"/>
                  <a:gd name="connsiteY119" fmla="*/ 3018324 h 4329133"/>
                  <a:gd name="connsiteX120" fmla="*/ 6025605 w 6688940"/>
                  <a:gd name="connsiteY120" fmla="*/ 3041043 h 4329133"/>
                  <a:gd name="connsiteX121" fmla="*/ 6020766 w 6688940"/>
                  <a:gd name="connsiteY121" fmla="*/ 3044518 h 4329133"/>
                  <a:gd name="connsiteX122" fmla="*/ 5984431 w 6688940"/>
                  <a:gd name="connsiteY122" fmla="*/ 3086285 h 4329133"/>
                  <a:gd name="connsiteX123" fmla="*/ 5977722 w 6688940"/>
                  <a:gd name="connsiteY123" fmla="*/ 3090252 h 4329133"/>
                  <a:gd name="connsiteX124" fmla="*/ 5952591 w 6688940"/>
                  <a:gd name="connsiteY124" fmla="*/ 3094629 h 4329133"/>
                  <a:gd name="connsiteX125" fmla="*/ 5946768 w 6688940"/>
                  <a:gd name="connsiteY125" fmla="*/ 3097678 h 4329133"/>
                  <a:gd name="connsiteX126" fmla="*/ 5919981 w 6688940"/>
                  <a:gd name="connsiteY126" fmla="*/ 3123282 h 4329133"/>
                  <a:gd name="connsiteX127" fmla="*/ 5915863 w 6688940"/>
                  <a:gd name="connsiteY127" fmla="*/ 3130019 h 4329133"/>
                  <a:gd name="connsiteX128" fmla="*/ 5909679 w 6688940"/>
                  <a:gd name="connsiteY128" fmla="*/ 3148838 h 4329133"/>
                  <a:gd name="connsiteX129" fmla="*/ 5904365 w 6688940"/>
                  <a:gd name="connsiteY129" fmla="*/ 3156591 h 4329133"/>
                  <a:gd name="connsiteX130" fmla="*/ 5837732 w 6688940"/>
                  <a:gd name="connsiteY130" fmla="*/ 3206292 h 4329133"/>
                  <a:gd name="connsiteX131" fmla="*/ 5836010 w 6688940"/>
                  <a:gd name="connsiteY131" fmla="*/ 3207833 h 4329133"/>
                  <a:gd name="connsiteX132" fmla="*/ 5801119 w 6688940"/>
                  <a:gd name="connsiteY132" fmla="*/ 3244993 h 4329133"/>
                  <a:gd name="connsiteX133" fmla="*/ 5799232 w 6688940"/>
                  <a:gd name="connsiteY133" fmla="*/ 3247485 h 4329133"/>
                  <a:gd name="connsiteX134" fmla="*/ 5772084 w 6688940"/>
                  <a:gd name="connsiteY134" fmla="*/ 3291957 h 4329133"/>
                  <a:gd name="connsiteX135" fmla="*/ 5769624 w 6688940"/>
                  <a:gd name="connsiteY135" fmla="*/ 3298842 h 4329133"/>
                  <a:gd name="connsiteX136" fmla="*/ 5761618 w 6688940"/>
                  <a:gd name="connsiteY136" fmla="*/ 3350018 h 4329133"/>
                  <a:gd name="connsiteX137" fmla="*/ 5761766 w 6688940"/>
                  <a:gd name="connsiteY137" fmla="*/ 3357361 h 4329133"/>
                  <a:gd name="connsiteX138" fmla="*/ 5772347 w 6688940"/>
                  <a:gd name="connsiteY138" fmla="*/ 3410176 h 4329133"/>
                  <a:gd name="connsiteX139" fmla="*/ 5772740 w 6688940"/>
                  <a:gd name="connsiteY139" fmla="*/ 3411816 h 4329133"/>
                  <a:gd name="connsiteX140" fmla="*/ 5792654 w 6688940"/>
                  <a:gd name="connsiteY140" fmla="*/ 3480482 h 4329133"/>
                  <a:gd name="connsiteX141" fmla="*/ 5793999 w 6688940"/>
                  <a:gd name="connsiteY141" fmla="*/ 3483875 h 4329133"/>
                  <a:gd name="connsiteX142" fmla="*/ 5820869 w 6688940"/>
                  <a:gd name="connsiteY142" fmla="*/ 3535445 h 4329133"/>
                  <a:gd name="connsiteX143" fmla="*/ 5823018 w 6688940"/>
                  <a:gd name="connsiteY143" fmla="*/ 3544575 h 4329133"/>
                  <a:gd name="connsiteX144" fmla="*/ 5823018 w 6688940"/>
                  <a:gd name="connsiteY144" fmla="*/ 3572770 h 4329133"/>
                  <a:gd name="connsiteX145" fmla="*/ 5823920 w 6688940"/>
                  <a:gd name="connsiteY145" fmla="*/ 3578851 h 4329133"/>
                  <a:gd name="connsiteX146" fmla="*/ 5851839 w 6688940"/>
                  <a:gd name="connsiteY146" fmla="*/ 3668991 h 4329133"/>
                  <a:gd name="connsiteX147" fmla="*/ 5852725 w 6688940"/>
                  <a:gd name="connsiteY147" fmla="*/ 3675958 h 4329133"/>
                  <a:gd name="connsiteX148" fmla="*/ 5850576 w 6688940"/>
                  <a:gd name="connsiteY148" fmla="*/ 3726855 h 4329133"/>
                  <a:gd name="connsiteX149" fmla="*/ 5848460 w 6688940"/>
                  <a:gd name="connsiteY149" fmla="*/ 3756541 h 4329133"/>
                  <a:gd name="connsiteX150" fmla="*/ 5847558 w 6688940"/>
                  <a:gd name="connsiteY150" fmla="*/ 3761279 h 4329133"/>
                  <a:gd name="connsiteX151" fmla="*/ 5834074 w 6688940"/>
                  <a:gd name="connsiteY151" fmla="*/ 3803455 h 4329133"/>
                  <a:gd name="connsiteX152" fmla="*/ 5827775 w 6688940"/>
                  <a:gd name="connsiteY152" fmla="*/ 3811996 h 4329133"/>
                  <a:gd name="connsiteX153" fmla="*/ 5817802 w 6688940"/>
                  <a:gd name="connsiteY153" fmla="*/ 3818061 h 4329133"/>
                  <a:gd name="connsiteX154" fmla="*/ 5809551 w 6688940"/>
                  <a:gd name="connsiteY154" fmla="*/ 3819176 h 4329133"/>
                  <a:gd name="connsiteX155" fmla="*/ 5788570 w 6688940"/>
                  <a:gd name="connsiteY155" fmla="*/ 3812799 h 4329133"/>
                  <a:gd name="connsiteX156" fmla="*/ 5779466 w 6688940"/>
                  <a:gd name="connsiteY156" fmla="*/ 3801980 h 4329133"/>
                  <a:gd name="connsiteX157" fmla="*/ 5773954 w 6688940"/>
                  <a:gd name="connsiteY157" fmla="*/ 3780162 h 4329133"/>
                  <a:gd name="connsiteX158" fmla="*/ 5768443 w 6688940"/>
                  <a:gd name="connsiteY158" fmla="*/ 3771229 h 4329133"/>
                  <a:gd name="connsiteX159" fmla="*/ 5749824 w 6688940"/>
                  <a:gd name="connsiteY159" fmla="*/ 3756820 h 4329133"/>
                  <a:gd name="connsiteX160" fmla="*/ 5745609 w 6688940"/>
                  <a:gd name="connsiteY160" fmla="*/ 3751460 h 4329133"/>
                  <a:gd name="connsiteX161" fmla="*/ 5712768 w 6688940"/>
                  <a:gd name="connsiteY161" fmla="*/ 3683515 h 4329133"/>
                  <a:gd name="connsiteX162" fmla="*/ 5683553 w 6688940"/>
                  <a:gd name="connsiteY162" fmla="*/ 3621995 h 4329133"/>
                  <a:gd name="connsiteX163" fmla="*/ 5682470 w 6688940"/>
                  <a:gd name="connsiteY163" fmla="*/ 3619110 h 4329133"/>
                  <a:gd name="connsiteX164" fmla="*/ 5675236 w 6688940"/>
                  <a:gd name="connsiteY164" fmla="*/ 3593817 h 4329133"/>
                  <a:gd name="connsiteX165" fmla="*/ 5675072 w 6688940"/>
                  <a:gd name="connsiteY165" fmla="*/ 3583064 h 4329133"/>
                  <a:gd name="connsiteX166" fmla="*/ 5685849 w 6688940"/>
                  <a:gd name="connsiteY166" fmla="*/ 3540461 h 4329133"/>
                  <a:gd name="connsiteX167" fmla="*/ 5685079 w 6688940"/>
                  <a:gd name="connsiteY167" fmla="*/ 3527888 h 4329133"/>
                  <a:gd name="connsiteX168" fmla="*/ 5669954 w 6688940"/>
                  <a:gd name="connsiteY168" fmla="*/ 3489940 h 4329133"/>
                  <a:gd name="connsiteX169" fmla="*/ 5667871 w 6688940"/>
                  <a:gd name="connsiteY169" fmla="*/ 3486137 h 4329133"/>
                  <a:gd name="connsiteX170" fmla="*/ 5620399 w 6688940"/>
                  <a:gd name="connsiteY170" fmla="*/ 3421799 h 4329133"/>
                  <a:gd name="connsiteX171" fmla="*/ 5616182 w 6688940"/>
                  <a:gd name="connsiteY171" fmla="*/ 3418045 h 4329133"/>
                  <a:gd name="connsiteX172" fmla="*/ 5600714 w 6688940"/>
                  <a:gd name="connsiteY172" fmla="*/ 3409570 h 4329133"/>
                  <a:gd name="connsiteX173" fmla="*/ 5590593 w 6688940"/>
                  <a:gd name="connsiteY173" fmla="*/ 3409734 h 4329133"/>
                  <a:gd name="connsiteX174" fmla="*/ 5531310 w 6688940"/>
                  <a:gd name="connsiteY174" fmla="*/ 3444518 h 4329133"/>
                  <a:gd name="connsiteX175" fmla="*/ 5519827 w 6688940"/>
                  <a:gd name="connsiteY175" fmla="*/ 3440322 h 4329133"/>
                  <a:gd name="connsiteX176" fmla="*/ 5489464 w 6688940"/>
                  <a:gd name="connsiteY176" fmla="*/ 3403374 h 4329133"/>
                  <a:gd name="connsiteX177" fmla="*/ 5485379 w 6688940"/>
                  <a:gd name="connsiteY177" fmla="*/ 3400046 h 4329133"/>
                  <a:gd name="connsiteX178" fmla="*/ 5451456 w 6688940"/>
                  <a:gd name="connsiteY178" fmla="*/ 3383048 h 4329133"/>
                  <a:gd name="connsiteX179" fmla="*/ 5445616 w 6688940"/>
                  <a:gd name="connsiteY179" fmla="*/ 3382032 h 4329133"/>
                  <a:gd name="connsiteX180" fmla="*/ 5376638 w 6688940"/>
                  <a:gd name="connsiteY180" fmla="*/ 3391211 h 4329133"/>
                  <a:gd name="connsiteX181" fmla="*/ 5373636 w 6688940"/>
                  <a:gd name="connsiteY181" fmla="*/ 3391146 h 4329133"/>
                  <a:gd name="connsiteX182" fmla="*/ 5321570 w 6688940"/>
                  <a:gd name="connsiteY182" fmla="*/ 3381900 h 4329133"/>
                  <a:gd name="connsiteX183" fmla="*/ 5318454 w 6688940"/>
                  <a:gd name="connsiteY183" fmla="*/ 3381851 h 4329133"/>
                  <a:gd name="connsiteX184" fmla="*/ 5273212 w 6688940"/>
                  <a:gd name="connsiteY184" fmla="*/ 3388408 h 4329133"/>
                  <a:gd name="connsiteX185" fmla="*/ 5270423 w 6688940"/>
                  <a:gd name="connsiteY185" fmla="*/ 3389244 h 4329133"/>
                  <a:gd name="connsiteX186" fmla="*/ 5244227 w 6688940"/>
                  <a:gd name="connsiteY186" fmla="*/ 3401193 h 4329133"/>
                  <a:gd name="connsiteX187" fmla="*/ 5253380 w 6688940"/>
                  <a:gd name="connsiteY187" fmla="*/ 3417914 h 4329133"/>
                  <a:gd name="connsiteX188" fmla="*/ 5255710 w 6688940"/>
                  <a:gd name="connsiteY188" fmla="*/ 3427355 h 4329133"/>
                  <a:gd name="connsiteX189" fmla="*/ 5255710 w 6688940"/>
                  <a:gd name="connsiteY189" fmla="*/ 3455697 h 4329133"/>
                  <a:gd name="connsiteX190" fmla="*/ 5267192 w 6688940"/>
                  <a:gd name="connsiteY190" fmla="*/ 3472467 h 4329133"/>
                  <a:gd name="connsiteX191" fmla="*/ 5255710 w 6688940"/>
                  <a:gd name="connsiteY191" fmla="*/ 3483646 h 4329133"/>
                  <a:gd name="connsiteX192" fmla="*/ 5237928 w 6688940"/>
                  <a:gd name="connsiteY192" fmla="*/ 3473909 h 4329133"/>
                  <a:gd name="connsiteX193" fmla="*/ 5227642 w 6688940"/>
                  <a:gd name="connsiteY193" fmla="*/ 3474171 h 4329133"/>
                  <a:gd name="connsiteX194" fmla="*/ 5210304 w 6688940"/>
                  <a:gd name="connsiteY194" fmla="*/ 3484711 h 4329133"/>
                  <a:gd name="connsiteX195" fmla="*/ 5204349 w 6688940"/>
                  <a:gd name="connsiteY195" fmla="*/ 3486252 h 4329133"/>
                  <a:gd name="connsiteX196" fmla="*/ 5165324 w 6688940"/>
                  <a:gd name="connsiteY196" fmla="*/ 3483875 h 4329133"/>
                  <a:gd name="connsiteX197" fmla="*/ 5158484 w 6688940"/>
                  <a:gd name="connsiteY197" fmla="*/ 3480761 h 4329133"/>
                  <a:gd name="connsiteX198" fmla="*/ 5119788 w 6688940"/>
                  <a:gd name="connsiteY198" fmla="*/ 3444272 h 4329133"/>
                  <a:gd name="connsiteX199" fmla="*/ 5110470 w 6688940"/>
                  <a:gd name="connsiteY199" fmla="*/ 3441321 h 4329133"/>
                  <a:gd name="connsiteX200" fmla="*/ 5061144 w 6688940"/>
                  <a:gd name="connsiteY200" fmla="*/ 3450928 h 4329133"/>
                  <a:gd name="connsiteX201" fmla="*/ 5055321 w 6688940"/>
                  <a:gd name="connsiteY201" fmla="*/ 3450288 h 4329133"/>
                  <a:gd name="connsiteX202" fmla="*/ 5014836 w 6688940"/>
                  <a:gd name="connsiteY202" fmla="*/ 3433044 h 4329133"/>
                  <a:gd name="connsiteX203" fmla="*/ 5009505 w 6688940"/>
                  <a:gd name="connsiteY203" fmla="*/ 3432322 h 4329133"/>
                  <a:gd name="connsiteX204" fmla="*/ 4974171 w 6688940"/>
                  <a:gd name="connsiteY204" fmla="*/ 3437387 h 4329133"/>
                  <a:gd name="connsiteX205" fmla="*/ 4972219 w 6688940"/>
                  <a:gd name="connsiteY205" fmla="*/ 3437863 h 4329133"/>
                  <a:gd name="connsiteX206" fmla="*/ 4920662 w 6688940"/>
                  <a:gd name="connsiteY206" fmla="*/ 3456157 h 4329133"/>
                  <a:gd name="connsiteX207" fmla="*/ 4915954 w 6688940"/>
                  <a:gd name="connsiteY207" fmla="*/ 3459320 h 4329133"/>
                  <a:gd name="connsiteX208" fmla="*/ 4861985 w 6688940"/>
                  <a:gd name="connsiteY208" fmla="*/ 3517102 h 4329133"/>
                  <a:gd name="connsiteX209" fmla="*/ 4858983 w 6688940"/>
                  <a:gd name="connsiteY209" fmla="*/ 3519495 h 4329133"/>
                  <a:gd name="connsiteX210" fmla="*/ 4800209 w 6688940"/>
                  <a:gd name="connsiteY210" fmla="*/ 3552607 h 4329133"/>
                  <a:gd name="connsiteX211" fmla="*/ 4797223 w 6688940"/>
                  <a:gd name="connsiteY211" fmla="*/ 3554968 h 4329133"/>
                  <a:gd name="connsiteX212" fmla="*/ 4764022 w 6688940"/>
                  <a:gd name="connsiteY212" fmla="*/ 3590326 h 4329133"/>
                  <a:gd name="connsiteX213" fmla="*/ 4760627 w 6688940"/>
                  <a:gd name="connsiteY213" fmla="*/ 3595965 h 4329133"/>
                  <a:gd name="connsiteX214" fmla="*/ 4749258 w 6688940"/>
                  <a:gd name="connsiteY214" fmla="*/ 3627076 h 4329133"/>
                  <a:gd name="connsiteX215" fmla="*/ 4748045 w 6688940"/>
                  <a:gd name="connsiteY215" fmla="*/ 3634060 h 4329133"/>
                  <a:gd name="connsiteX216" fmla="*/ 4748045 w 6688940"/>
                  <a:gd name="connsiteY216" fmla="*/ 3687072 h 4329133"/>
                  <a:gd name="connsiteX217" fmla="*/ 4748078 w 6688940"/>
                  <a:gd name="connsiteY217" fmla="*/ 3688301 h 4329133"/>
                  <a:gd name="connsiteX218" fmla="*/ 4750145 w 6688940"/>
                  <a:gd name="connsiteY218" fmla="*/ 3723396 h 4329133"/>
                  <a:gd name="connsiteX219" fmla="*/ 4751588 w 6688940"/>
                  <a:gd name="connsiteY219" fmla="*/ 3729822 h 4329133"/>
                  <a:gd name="connsiteX220" fmla="*/ 4761840 w 6688940"/>
                  <a:gd name="connsiteY220" fmla="*/ 3754754 h 4329133"/>
                  <a:gd name="connsiteX221" fmla="*/ 4741352 w 6688940"/>
                  <a:gd name="connsiteY221" fmla="*/ 3757246 h 4329133"/>
                  <a:gd name="connsiteX222" fmla="*/ 4736480 w 6688940"/>
                  <a:gd name="connsiteY222" fmla="*/ 3756607 h 4329133"/>
                  <a:gd name="connsiteX223" fmla="*/ 4693355 w 6688940"/>
                  <a:gd name="connsiteY223" fmla="*/ 3739543 h 4329133"/>
                  <a:gd name="connsiteX224" fmla="*/ 4692518 w 6688940"/>
                  <a:gd name="connsiteY224" fmla="*/ 3739166 h 4329133"/>
                  <a:gd name="connsiteX225" fmla="*/ 4646423 w 6688940"/>
                  <a:gd name="connsiteY225" fmla="*/ 3716217 h 4329133"/>
                  <a:gd name="connsiteX226" fmla="*/ 4640173 w 6688940"/>
                  <a:gd name="connsiteY226" fmla="*/ 3709463 h 4329133"/>
                  <a:gd name="connsiteX227" fmla="*/ 4624836 w 6688940"/>
                  <a:gd name="connsiteY227" fmla="*/ 3676810 h 4329133"/>
                  <a:gd name="connsiteX228" fmla="*/ 4623573 w 6688940"/>
                  <a:gd name="connsiteY228" fmla="*/ 3673188 h 4329133"/>
                  <a:gd name="connsiteX229" fmla="*/ 4611171 w 6688940"/>
                  <a:gd name="connsiteY229" fmla="*/ 3621651 h 4329133"/>
                  <a:gd name="connsiteX230" fmla="*/ 4608039 w 6688940"/>
                  <a:gd name="connsiteY230" fmla="*/ 3614946 h 4329133"/>
                  <a:gd name="connsiteX231" fmla="*/ 4574558 w 6688940"/>
                  <a:gd name="connsiteY231" fmla="*/ 3571672 h 4329133"/>
                  <a:gd name="connsiteX232" fmla="*/ 4572688 w 6688940"/>
                  <a:gd name="connsiteY232" fmla="*/ 3568606 h 4329133"/>
                  <a:gd name="connsiteX233" fmla="*/ 4550822 w 6688940"/>
                  <a:gd name="connsiteY233" fmla="*/ 3522036 h 4329133"/>
                  <a:gd name="connsiteX234" fmla="*/ 4550166 w 6688940"/>
                  <a:gd name="connsiteY234" fmla="*/ 3520757 h 4329133"/>
                  <a:gd name="connsiteX235" fmla="*/ 4519868 w 6688940"/>
                  <a:gd name="connsiteY235" fmla="*/ 3468090 h 4329133"/>
                  <a:gd name="connsiteX236" fmla="*/ 4516194 w 6688940"/>
                  <a:gd name="connsiteY236" fmla="*/ 3463795 h 4329133"/>
                  <a:gd name="connsiteX237" fmla="*/ 4477825 w 6688940"/>
                  <a:gd name="connsiteY237" fmla="*/ 3434306 h 4329133"/>
                  <a:gd name="connsiteX238" fmla="*/ 4471116 w 6688940"/>
                  <a:gd name="connsiteY238" fmla="*/ 3432011 h 4329133"/>
                  <a:gd name="connsiteX239" fmla="*/ 4427941 w 6688940"/>
                  <a:gd name="connsiteY239" fmla="*/ 3433158 h 4329133"/>
                  <a:gd name="connsiteX240" fmla="*/ 4418198 w 6688940"/>
                  <a:gd name="connsiteY240" fmla="*/ 3439535 h 4329133"/>
                  <a:gd name="connsiteX241" fmla="*/ 4388490 w 6688940"/>
                  <a:gd name="connsiteY241" fmla="*/ 3489498 h 4329133"/>
                  <a:gd name="connsiteX242" fmla="*/ 4374120 w 6688940"/>
                  <a:gd name="connsiteY242" fmla="*/ 3494875 h 4329133"/>
                  <a:gd name="connsiteX243" fmla="*/ 4330946 w 6688940"/>
                  <a:gd name="connsiteY243" fmla="*/ 3474319 h 4329133"/>
                  <a:gd name="connsiteX244" fmla="*/ 4329109 w 6688940"/>
                  <a:gd name="connsiteY244" fmla="*/ 3473221 h 4329133"/>
                  <a:gd name="connsiteX245" fmla="*/ 4299073 w 6688940"/>
                  <a:gd name="connsiteY245" fmla="*/ 3451288 h 4329133"/>
                  <a:gd name="connsiteX246" fmla="*/ 4293840 w 6688940"/>
                  <a:gd name="connsiteY246" fmla="*/ 3443961 h 4329133"/>
                  <a:gd name="connsiteX247" fmla="*/ 4279782 w 6688940"/>
                  <a:gd name="connsiteY247" fmla="*/ 3404865 h 4329133"/>
                  <a:gd name="connsiteX248" fmla="*/ 4279077 w 6688940"/>
                  <a:gd name="connsiteY248" fmla="*/ 3403177 h 4329133"/>
                  <a:gd name="connsiteX249" fmla="*/ 4260016 w 6688940"/>
                  <a:gd name="connsiteY249" fmla="*/ 3363246 h 4329133"/>
                  <a:gd name="connsiteX250" fmla="*/ 4256931 w 6688940"/>
                  <a:gd name="connsiteY250" fmla="*/ 3358853 h 4329133"/>
                  <a:gd name="connsiteX251" fmla="*/ 4222615 w 6688940"/>
                  <a:gd name="connsiteY251" fmla="*/ 3324921 h 4329133"/>
                  <a:gd name="connsiteX252" fmla="*/ 4221418 w 6688940"/>
                  <a:gd name="connsiteY252" fmla="*/ 3323872 h 4329133"/>
                  <a:gd name="connsiteX253" fmla="*/ 4188774 w 6688940"/>
                  <a:gd name="connsiteY253" fmla="*/ 3298710 h 4329133"/>
                  <a:gd name="connsiteX254" fmla="*/ 4186592 w 6688940"/>
                  <a:gd name="connsiteY254" fmla="*/ 3296579 h 4329133"/>
                  <a:gd name="connsiteX255" fmla="*/ 4168269 w 6688940"/>
                  <a:gd name="connsiteY255" fmla="*/ 3274286 h 4329133"/>
                  <a:gd name="connsiteX256" fmla="*/ 4159624 w 6688940"/>
                  <a:gd name="connsiteY256" fmla="*/ 3269860 h 4329133"/>
                  <a:gd name="connsiteX257" fmla="*/ 4054361 w 6688940"/>
                  <a:gd name="connsiteY257" fmla="*/ 3269860 h 4329133"/>
                  <a:gd name="connsiteX258" fmla="*/ 4054361 w 6688940"/>
                  <a:gd name="connsiteY258" fmla="*/ 3303399 h 4329133"/>
                  <a:gd name="connsiteX259" fmla="*/ 3879349 w 6688940"/>
                  <a:gd name="connsiteY259" fmla="*/ 3303399 h 4329133"/>
                  <a:gd name="connsiteX260" fmla="*/ 3875707 w 6688940"/>
                  <a:gd name="connsiteY260" fmla="*/ 3302710 h 4329133"/>
                  <a:gd name="connsiteX261" fmla="*/ 3730485 w 6688940"/>
                  <a:gd name="connsiteY261" fmla="*/ 3246108 h 4329133"/>
                  <a:gd name="connsiteX262" fmla="*/ 3636311 w 6688940"/>
                  <a:gd name="connsiteY262" fmla="*/ 3205587 h 4329133"/>
                  <a:gd name="connsiteX263" fmla="*/ 3640904 w 6688940"/>
                  <a:gd name="connsiteY263" fmla="*/ 3188818 h 4329133"/>
                  <a:gd name="connsiteX264" fmla="*/ 3560509 w 6688940"/>
                  <a:gd name="connsiteY264" fmla="*/ 3198604 h 4329133"/>
                  <a:gd name="connsiteX265" fmla="*/ 3497124 w 6688940"/>
                  <a:gd name="connsiteY265" fmla="*/ 3203423 h 4329133"/>
                  <a:gd name="connsiteX266" fmla="*/ 3484247 w 6688940"/>
                  <a:gd name="connsiteY266" fmla="*/ 3191572 h 4329133"/>
                  <a:gd name="connsiteX267" fmla="*/ 3478834 w 6688940"/>
                  <a:gd name="connsiteY267" fmla="*/ 3166852 h 4329133"/>
                  <a:gd name="connsiteX268" fmla="*/ 3475078 w 6688940"/>
                  <a:gd name="connsiteY268" fmla="*/ 3159099 h 4329133"/>
                  <a:gd name="connsiteX269" fmla="*/ 3438793 w 6688940"/>
                  <a:gd name="connsiteY269" fmla="*/ 3117398 h 4329133"/>
                  <a:gd name="connsiteX270" fmla="*/ 3433510 w 6688940"/>
                  <a:gd name="connsiteY270" fmla="*/ 3113775 h 4329133"/>
                  <a:gd name="connsiteX271" fmla="*/ 3406625 w 6688940"/>
                  <a:gd name="connsiteY271" fmla="*/ 3104972 h 4329133"/>
                  <a:gd name="connsiteX272" fmla="*/ 3399735 w 6688940"/>
                  <a:gd name="connsiteY272" fmla="*/ 3081220 h 4329133"/>
                  <a:gd name="connsiteX273" fmla="*/ 3366583 w 6688940"/>
                  <a:gd name="connsiteY273" fmla="*/ 3077434 h 4329133"/>
                  <a:gd name="connsiteX274" fmla="*/ 3360103 w 6688940"/>
                  <a:gd name="connsiteY274" fmla="*/ 3074221 h 4329133"/>
                  <a:gd name="connsiteX275" fmla="*/ 3342797 w 6688940"/>
                  <a:gd name="connsiteY275" fmla="*/ 3057370 h 4329133"/>
                  <a:gd name="connsiteX276" fmla="*/ 3336564 w 6688940"/>
                  <a:gd name="connsiteY276" fmla="*/ 3054190 h 4329133"/>
                  <a:gd name="connsiteX277" fmla="*/ 3280299 w 6688940"/>
                  <a:gd name="connsiteY277" fmla="*/ 3046289 h 4329133"/>
                  <a:gd name="connsiteX278" fmla="*/ 3264223 w 6688940"/>
                  <a:gd name="connsiteY278" fmla="*/ 3033716 h 4329133"/>
                  <a:gd name="connsiteX279" fmla="*/ 3258055 w 6688940"/>
                  <a:gd name="connsiteY279" fmla="*/ 2993654 h 4329133"/>
                  <a:gd name="connsiteX280" fmla="*/ 3254791 w 6688940"/>
                  <a:gd name="connsiteY280" fmla="*/ 2985556 h 4329133"/>
                  <a:gd name="connsiteX281" fmla="*/ 3196295 w 6688940"/>
                  <a:gd name="connsiteY281" fmla="*/ 2906480 h 4329133"/>
                  <a:gd name="connsiteX282" fmla="*/ 3194573 w 6688940"/>
                  <a:gd name="connsiteY282" fmla="*/ 2903563 h 4329133"/>
                  <a:gd name="connsiteX283" fmla="*/ 3142474 w 6688940"/>
                  <a:gd name="connsiteY283" fmla="*/ 2790556 h 4329133"/>
                  <a:gd name="connsiteX284" fmla="*/ 3144771 w 6688940"/>
                  <a:gd name="connsiteY284" fmla="*/ 2770984 h 4329133"/>
                  <a:gd name="connsiteX285" fmla="*/ 3116163 w 6688940"/>
                  <a:gd name="connsiteY285" fmla="*/ 2745543 h 4329133"/>
                  <a:gd name="connsiteX286" fmla="*/ 3113899 w 6688940"/>
                  <a:gd name="connsiteY286" fmla="*/ 2742970 h 4329133"/>
                  <a:gd name="connsiteX287" fmla="*/ 3069067 w 6688940"/>
                  <a:gd name="connsiteY287" fmla="*/ 2678024 h 4329133"/>
                  <a:gd name="connsiteX288" fmla="*/ 3066049 w 6688940"/>
                  <a:gd name="connsiteY288" fmla="*/ 2669992 h 4329133"/>
                  <a:gd name="connsiteX289" fmla="*/ 3058175 w 6688940"/>
                  <a:gd name="connsiteY289" fmla="*/ 2612538 h 4329133"/>
                  <a:gd name="connsiteX290" fmla="*/ 3054681 w 6688940"/>
                  <a:gd name="connsiteY290" fmla="*/ 2603850 h 4329133"/>
                  <a:gd name="connsiteX291" fmla="*/ 3028124 w 6688940"/>
                  <a:gd name="connsiteY291" fmla="*/ 2569377 h 4329133"/>
                  <a:gd name="connsiteX292" fmla="*/ 3024843 w 6688940"/>
                  <a:gd name="connsiteY292" fmla="*/ 2553723 h 4329133"/>
                  <a:gd name="connsiteX293" fmla="*/ 3036325 w 6688940"/>
                  <a:gd name="connsiteY293" fmla="*/ 2496646 h 4329133"/>
                  <a:gd name="connsiteX294" fmla="*/ 3036719 w 6688940"/>
                  <a:gd name="connsiteY294" fmla="*/ 2491843 h 4329133"/>
                  <a:gd name="connsiteX295" fmla="*/ 3034587 w 6688940"/>
                  <a:gd name="connsiteY295" fmla="*/ 2425635 h 4329133"/>
                  <a:gd name="connsiteX296" fmla="*/ 3033783 w 6688940"/>
                  <a:gd name="connsiteY296" fmla="*/ 2420537 h 4329133"/>
                  <a:gd name="connsiteX297" fmla="*/ 3017822 w 6688940"/>
                  <a:gd name="connsiteY297" fmla="*/ 2365902 h 4329133"/>
                  <a:gd name="connsiteX298" fmla="*/ 3017822 w 6688940"/>
                  <a:gd name="connsiteY298" fmla="*/ 2354330 h 4329133"/>
                  <a:gd name="connsiteX299" fmla="*/ 3038638 w 6688940"/>
                  <a:gd name="connsiteY299" fmla="*/ 2283417 h 4329133"/>
                  <a:gd name="connsiteX300" fmla="*/ 3039311 w 6688940"/>
                  <a:gd name="connsiteY300" fmla="*/ 2280205 h 4329133"/>
                  <a:gd name="connsiteX301" fmla="*/ 3048300 w 6688940"/>
                  <a:gd name="connsiteY301" fmla="*/ 2207784 h 4329133"/>
                  <a:gd name="connsiteX302" fmla="*/ 3055009 w 6688940"/>
                  <a:gd name="connsiteY302" fmla="*/ 2134364 h 4329133"/>
                  <a:gd name="connsiteX303" fmla="*/ 3054976 w 6688940"/>
                  <a:gd name="connsiteY303" fmla="*/ 2130266 h 4329133"/>
                  <a:gd name="connsiteX304" fmla="*/ 3043904 w 6688940"/>
                  <a:gd name="connsiteY304" fmla="*/ 2023750 h 4329133"/>
                  <a:gd name="connsiteX305" fmla="*/ 3043215 w 6688940"/>
                  <a:gd name="connsiteY305" fmla="*/ 2020193 h 4329133"/>
                  <a:gd name="connsiteX306" fmla="*/ 3023498 w 6688940"/>
                  <a:gd name="connsiteY306" fmla="*/ 1952215 h 4329133"/>
                  <a:gd name="connsiteX307" fmla="*/ 3022349 w 6688940"/>
                  <a:gd name="connsiteY307" fmla="*/ 1949248 h 4329133"/>
                  <a:gd name="connsiteX308" fmla="*/ 3004666 w 6688940"/>
                  <a:gd name="connsiteY308" fmla="*/ 1912923 h 4329133"/>
                  <a:gd name="connsiteX309" fmla="*/ 3013852 w 6688940"/>
                  <a:gd name="connsiteY309" fmla="*/ 1896154 h 4329133"/>
                  <a:gd name="connsiteX310" fmla="*/ 3100382 w 6688940"/>
                  <a:gd name="connsiteY310" fmla="*/ 1922480 h 4329133"/>
                  <a:gd name="connsiteX311" fmla="*/ 3108469 w 6688940"/>
                  <a:gd name="connsiteY311" fmla="*/ 1930299 h 4329133"/>
                  <a:gd name="connsiteX312" fmla="*/ 3140194 w 6688940"/>
                  <a:gd name="connsiteY312" fmla="*/ 2002375 h 4329133"/>
                  <a:gd name="connsiteX313" fmla="*/ 3151447 w 6688940"/>
                  <a:gd name="connsiteY313" fmla="*/ 1987704 h 4329133"/>
                  <a:gd name="connsiteX314" fmla="*/ 3154826 w 6688940"/>
                  <a:gd name="connsiteY314" fmla="*/ 1972738 h 4329133"/>
                  <a:gd name="connsiteX315" fmla="*/ 3145017 w 6688940"/>
                  <a:gd name="connsiteY315" fmla="*/ 1914251 h 4329133"/>
                  <a:gd name="connsiteX316" fmla="*/ 3144410 w 6688940"/>
                  <a:gd name="connsiteY316" fmla="*/ 1911661 h 4329133"/>
                  <a:gd name="connsiteX317" fmla="*/ 3131024 w 6688940"/>
                  <a:gd name="connsiteY317" fmla="*/ 1868222 h 4329133"/>
                  <a:gd name="connsiteX318" fmla="*/ 3142753 w 6688940"/>
                  <a:gd name="connsiteY318" fmla="*/ 1845847 h 4329133"/>
                  <a:gd name="connsiteX319" fmla="*/ 4888248 w 6688940"/>
                  <a:gd name="connsiteY319" fmla="*/ 1845847 h 4329133"/>
                  <a:gd name="connsiteX320" fmla="*/ 4890544 w 6688940"/>
                  <a:gd name="connsiteY320" fmla="*/ 1813702 h 4329133"/>
                  <a:gd name="connsiteX321" fmla="*/ 4911213 w 6688940"/>
                  <a:gd name="connsiteY321" fmla="*/ 1813702 h 4329133"/>
                  <a:gd name="connsiteX322" fmla="*/ 4921088 w 6688940"/>
                  <a:gd name="connsiteY322" fmla="*/ 1852158 h 4329133"/>
                  <a:gd name="connsiteX323" fmla="*/ 4927223 w 6688940"/>
                  <a:gd name="connsiteY323" fmla="*/ 1861485 h 4329133"/>
                  <a:gd name="connsiteX324" fmla="*/ 4941200 w 6688940"/>
                  <a:gd name="connsiteY324" fmla="*/ 1870943 h 4329133"/>
                  <a:gd name="connsiteX325" fmla="*/ 4945793 w 6688940"/>
                  <a:gd name="connsiteY325" fmla="*/ 1872714 h 4329133"/>
                  <a:gd name="connsiteX326" fmla="*/ 4986999 w 6688940"/>
                  <a:gd name="connsiteY326" fmla="*/ 1877992 h 4329133"/>
                  <a:gd name="connsiteX327" fmla="*/ 5050252 w 6688940"/>
                  <a:gd name="connsiteY327" fmla="*/ 1890368 h 4329133"/>
                  <a:gd name="connsiteX328" fmla="*/ 5052335 w 6688940"/>
                  <a:gd name="connsiteY328" fmla="*/ 1891007 h 4329133"/>
                  <a:gd name="connsiteX329" fmla="*/ 5110388 w 6688940"/>
                  <a:gd name="connsiteY329" fmla="*/ 1915858 h 4329133"/>
                  <a:gd name="connsiteX330" fmla="*/ 5116392 w 6688940"/>
                  <a:gd name="connsiteY330" fmla="*/ 1916464 h 4329133"/>
                  <a:gd name="connsiteX331" fmla="*/ 5163865 w 6688940"/>
                  <a:gd name="connsiteY331" fmla="*/ 1906416 h 4329133"/>
                  <a:gd name="connsiteX332" fmla="*/ 5168458 w 6688940"/>
                  <a:gd name="connsiteY332" fmla="*/ 1906547 h 4329133"/>
                  <a:gd name="connsiteX333" fmla="*/ 5242996 w 6688940"/>
                  <a:gd name="connsiteY333" fmla="*/ 1926562 h 4329133"/>
                  <a:gd name="connsiteX334" fmla="*/ 5245555 w 6688940"/>
                  <a:gd name="connsiteY334" fmla="*/ 1926906 h 4329133"/>
                  <a:gd name="connsiteX335" fmla="*/ 5262960 w 6688940"/>
                  <a:gd name="connsiteY335" fmla="*/ 1926906 h 4329133"/>
                  <a:gd name="connsiteX336" fmla="*/ 5266798 w 6688940"/>
                  <a:gd name="connsiteY336" fmla="*/ 1926135 h 4329133"/>
                  <a:gd name="connsiteX337" fmla="*/ 5318142 w 6688940"/>
                  <a:gd name="connsiteY337" fmla="*/ 1904891 h 4329133"/>
                  <a:gd name="connsiteX338" fmla="*/ 5326459 w 6688940"/>
                  <a:gd name="connsiteY338" fmla="*/ 1905186 h 4329133"/>
                  <a:gd name="connsiteX339" fmla="*/ 5382051 w 6688940"/>
                  <a:gd name="connsiteY339" fmla="*/ 1932512 h 4329133"/>
                  <a:gd name="connsiteX340" fmla="*/ 5444074 w 6688940"/>
                  <a:gd name="connsiteY340" fmla="*/ 1964657 h 4329133"/>
                  <a:gd name="connsiteX341" fmla="*/ 5496911 w 6688940"/>
                  <a:gd name="connsiteY341" fmla="*/ 1992605 h 4329133"/>
                  <a:gd name="connsiteX342" fmla="*/ 5545154 w 6688940"/>
                  <a:gd name="connsiteY342" fmla="*/ 2019160 h 4329133"/>
                  <a:gd name="connsiteX343" fmla="*/ 5552044 w 6688940"/>
                  <a:gd name="connsiteY343" fmla="*/ 2040126 h 4329133"/>
                  <a:gd name="connsiteX344" fmla="*/ 5565823 w 6688940"/>
                  <a:gd name="connsiteY344" fmla="*/ 2048502 h 4329133"/>
                  <a:gd name="connsiteX345" fmla="*/ 5563526 w 6688940"/>
                  <a:gd name="connsiteY345" fmla="*/ 2056879 h 4329133"/>
                  <a:gd name="connsiteX346" fmla="*/ 5579602 w 6688940"/>
                  <a:gd name="connsiteY346" fmla="*/ 2059682 h 4329133"/>
                  <a:gd name="connsiteX347" fmla="*/ 5591085 w 6688940"/>
                  <a:gd name="connsiteY347" fmla="*/ 2051305 h 4329133"/>
                  <a:gd name="connsiteX348" fmla="*/ 5595678 w 6688940"/>
                  <a:gd name="connsiteY348" fmla="*/ 2070878 h 4329133"/>
                  <a:gd name="connsiteX349" fmla="*/ 5607161 w 6688940"/>
                  <a:gd name="connsiteY349" fmla="*/ 2083450 h 4329133"/>
                  <a:gd name="connsiteX350" fmla="*/ 5625533 w 6688940"/>
                  <a:gd name="connsiteY350" fmla="*/ 2083450 h 4329133"/>
                  <a:gd name="connsiteX351" fmla="*/ 5634719 w 6688940"/>
                  <a:gd name="connsiteY351" fmla="*/ 2093236 h 4329133"/>
                  <a:gd name="connsiteX352" fmla="*/ 5627829 w 6688940"/>
                  <a:gd name="connsiteY352" fmla="*/ 2108612 h 4329133"/>
                  <a:gd name="connsiteX353" fmla="*/ 5688835 w 6688940"/>
                  <a:gd name="connsiteY353" fmla="*/ 2144445 h 4329133"/>
                  <a:gd name="connsiteX354" fmla="*/ 5695889 w 6688940"/>
                  <a:gd name="connsiteY354" fmla="*/ 2155494 h 4329133"/>
                  <a:gd name="connsiteX355" fmla="*/ 5708224 w 6688940"/>
                  <a:gd name="connsiteY355" fmla="*/ 2221816 h 4329133"/>
                  <a:gd name="connsiteX356" fmla="*/ 5718821 w 6688940"/>
                  <a:gd name="connsiteY356" fmla="*/ 2287630 h 4329133"/>
                  <a:gd name="connsiteX357" fmla="*/ 5717821 w 6688940"/>
                  <a:gd name="connsiteY357" fmla="*/ 2298105 h 4329133"/>
                  <a:gd name="connsiteX358" fmla="*/ 5702007 w 6688940"/>
                  <a:gd name="connsiteY358" fmla="*/ 2340200 h 4329133"/>
                  <a:gd name="connsiteX359" fmla="*/ 5700334 w 6688940"/>
                  <a:gd name="connsiteY359" fmla="*/ 2343544 h 4329133"/>
                  <a:gd name="connsiteX360" fmla="*/ 5672087 w 6688940"/>
                  <a:gd name="connsiteY360" fmla="*/ 2387179 h 4329133"/>
                  <a:gd name="connsiteX361" fmla="*/ 5670971 w 6688940"/>
                  <a:gd name="connsiteY361" fmla="*/ 2389179 h 4329133"/>
                  <a:gd name="connsiteX362" fmla="*/ 5657684 w 6688940"/>
                  <a:gd name="connsiteY362" fmla="*/ 2417472 h 4329133"/>
                  <a:gd name="connsiteX363" fmla="*/ 5655388 w 6688940"/>
                  <a:gd name="connsiteY363" fmla="*/ 2425848 h 4329133"/>
                  <a:gd name="connsiteX364" fmla="*/ 5662277 w 6688940"/>
                  <a:gd name="connsiteY364" fmla="*/ 2437028 h 4329133"/>
                  <a:gd name="connsiteX365" fmla="*/ 5685243 w 6688940"/>
                  <a:gd name="connsiteY365" fmla="*/ 2449600 h 4329133"/>
                  <a:gd name="connsiteX366" fmla="*/ 5701318 w 6688940"/>
                  <a:gd name="connsiteY366" fmla="*/ 2449600 h 4329133"/>
                  <a:gd name="connsiteX367" fmla="*/ 5773183 w 6688940"/>
                  <a:gd name="connsiteY367" fmla="*/ 2407243 h 4329133"/>
                  <a:gd name="connsiteX368" fmla="*/ 5776595 w 6688940"/>
                  <a:gd name="connsiteY368" fmla="*/ 2405948 h 4329133"/>
                  <a:gd name="connsiteX369" fmla="*/ 5839996 w 6688940"/>
                  <a:gd name="connsiteY369" fmla="*/ 2393982 h 4329133"/>
                  <a:gd name="connsiteX370" fmla="*/ 5842784 w 6688940"/>
                  <a:gd name="connsiteY370" fmla="*/ 2393031 h 4329133"/>
                  <a:gd name="connsiteX371" fmla="*/ 5924131 w 6688940"/>
                  <a:gd name="connsiteY371" fmla="*/ 2351789 h 4329133"/>
                  <a:gd name="connsiteX372" fmla="*/ 5924131 w 6688940"/>
                  <a:gd name="connsiteY372" fmla="*/ 2343412 h 4329133"/>
                  <a:gd name="connsiteX373" fmla="*/ 5919538 w 6688940"/>
                  <a:gd name="connsiteY373" fmla="*/ 2318251 h 4329133"/>
                  <a:gd name="connsiteX374" fmla="*/ 5910352 w 6688940"/>
                  <a:gd name="connsiteY374" fmla="*/ 2302875 h 4329133"/>
                  <a:gd name="connsiteX375" fmla="*/ 5935695 w 6688940"/>
                  <a:gd name="connsiteY375" fmla="*/ 2290023 h 4329133"/>
                  <a:gd name="connsiteX376" fmla="*/ 5940305 w 6688940"/>
                  <a:gd name="connsiteY376" fmla="*/ 2288892 h 4329133"/>
                  <a:gd name="connsiteX377" fmla="*/ 6053754 w 6688940"/>
                  <a:gd name="connsiteY377" fmla="*/ 2288892 h 4329133"/>
                  <a:gd name="connsiteX378" fmla="*/ 6063449 w 6688940"/>
                  <a:gd name="connsiteY378" fmla="*/ 2283008 h 4329133"/>
                  <a:gd name="connsiteX379" fmla="*/ 6080328 w 6688940"/>
                  <a:gd name="connsiteY379" fmla="*/ 2256747 h 4329133"/>
                  <a:gd name="connsiteX380" fmla="*/ 6087217 w 6688940"/>
                  <a:gd name="connsiteY380" fmla="*/ 2249765 h 4329133"/>
                  <a:gd name="connsiteX381" fmla="*/ 6155195 w 6688940"/>
                  <a:gd name="connsiteY381" fmla="*/ 2191851 h 4329133"/>
                  <a:gd name="connsiteX382" fmla="*/ 6157131 w 6688940"/>
                  <a:gd name="connsiteY382" fmla="*/ 2190491 h 4329133"/>
                  <a:gd name="connsiteX383" fmla="*/ 6181277 w 6688940"/>
                  <a:gd name="connsiteY383" fmla="*/ 2177016 h 4329133"/>
                  <a:gd name="connsiteX384" fmla="*/ 6186264 w 6688940"/>
                  <a:gd name="connsiteY384" fmla="*/ 2175689 h 4329133"/>
                  <a:gd name="connsiteX385" fmla="*/ 6397282 w 6688940"/>
                  <a:gd name="connsiteY385" fmla="*/ 2175689 h 4329133"/>
                  <a:gd name="connsiteX386" fmla="*/ 6404172 w 6688940"/>
                  <a:gd name="connsiteY386" fmla="*/ 2154723 h 4329133"/>
                  <a:gd name="connsiteX387" fmla="*/ 6423692 w 6688940"/>
                  <a:gd name="connsiteY387" fmla="*/ 2150756 h 4329133"/>
                  <a:gd name="connsiteX388" fmla="*/ 6425939 w 6688940"/>
                  <a:gd name="connsiteY388" fmla="*/ 2150019 h 4329133"/>
                  <a:gd name="connsiteX389" fmla="*/ 6448954 w 6688940"/>
                  <a:gd name="connsiteY389" fmla="*/ 2139511 h 4329133"/>
                  <a:gd name="connsiteX390" fmla="*/ 6454679 w 6688940"/>
                  <a:gd name="connsiteY390" fmla="*/ 2134217 h 4329133"/>
                  <a:gd name="connsiteX391" fmla="*/ 6474150 w 6688940"/>
                  <a:gd name="connsiteY391" fmla="*/ 2102236 h 4329133"/>
                  <a:gd name="connsiteX392" fmla="*/ 6476069 w 6688940"/>
                  <a:gd name="connsiteY392" fmla="*/ 2097793 h 4329133"/>
                  <a:gd name="connsiteX393" fmla="*/ 6492801 w 6688940"/>
                  <a:gd name="connsiteY393" fmla="*/ 2039241 h 4329133"/>
                  <a:gd name="connsiteX394" fmla="*/ 6495672 w 6688940"/>
                  <a:gd name="connsiteY394" fmla="*/ 2033405 h 4329133"/>
                  <a:gd name="connsiteX395" fmla="*/ 6534221 w 6688940"/>
                  <a:gd name="connsiteY395" fmla="*/ 1983147 h 4329133"/>
                  <a:gd name="connsiteX396" fmla="*/ 6550772 w 6688940"/>
                  <a:gd name="connsiteY396" fmla="*/ 1981606 h 4329133"/>
                  <a:gd name="connsiteX397" fmla="*/ 6560073 w 6688940"/>
                  <a:gd name="connsiteY397" fmla="*/ 1990655 h 4329133"/>
                  <a:gd name="connsiteX398" fmla="*/ 6570850 w 6688940"/>
                  <a:gd name="connsiteY398" fmla="*/ 1993409 h 4329133"/>
                  <a:gd name="connsiteX399" fmla="*/ 6601083 w 6688940"/>
                  <a:gd name="connsiteY399" fmla="*/ 1983196 h 4329133"/>
                  <a:gd name="connsiteX400" fmla="*/ 6610876 w 6688940"/>
                  <a:gd name="connsiteY400" fmla="*/ 1985081 h 4329133"/>
                  <a:gd name="connsiteX401" fmla="*/ 6630134 w 6688940"/>
                  <a:gd name="connsiteY401" fmla="*/ 2000408 h 4329133"/>
                  <a:gd name="connsiteX402" fmla="*/ 6636137 w 6688940"/>
                  <a:gd name="connsiteY402" fmla="*/ 2014325 h 4329133"/>
                  <a:gd name="connsiteX403" fmla="*/ 6636137 w 6688940"/>
                  <a:gd name="connsiteY403" fmla="*/ 2110907 h 4329133"/>
                  <a:gd name="connsiteX404" fmla="*/ 6640517 w 6688940"/>
                  <a:gd name="connsiteY404" fmla="*/ 2123283 h 4329133"/>
                  <a:gd name="connsiteX405" fmla="*/ 6675802 w 6688940"/>
                  <a:gd name="connsiteY405" fmla="*/ 2162624 h 4329133"/>
                  <a:gd name="connsiteX406" fmla="*/ 1198281 w 6688940"/>
                  <a:gd name="connsiteY406" fmla="*/ 1175427 h 4329133"/>
                  <a:gd name="connsiteX407" fmla="*/ 1139981 w 6688940"/>
                  <a:gd name="connsiteY407" fmla="*/ 1204572 h 4329133"/>
                  <a:gd name="connsiteX408" fmla="*/ 1129762 w 6688940"/>
                  <a:gd name="connsiteY408" fmla="*/ 1203917 h 4329133"/>
                  <a:gd name="connsiteX409" fmla="*/ 1107436 w 6688940"/>
                  <a:gd name="connsiteY409" fmla="*/ 1189360 h 4329133"/>
                  <a:gd name="connsiteX410" fmla="*/ 1101039 w 6688940"/>
                  <a:gd name="connsiteY410" fmla="*/ 1179525 h 4329133"/>
                  <a:gd name="connsiteX411" fmla="*/ 1096807 w 6688940"/>
                  <a:gd name="connsiteY411" fmla="*/ 1161494 h 4329133"/>
                  <a:gd name="connsiteX412" fmla="*/ 1104254 w 6688940"/>
                  <a:gd name="connsiteY412" fmla="*/ 1141561 h 4329133"/>
                  <a:gd name="connsiteX413" fmla="*/ 1150267 w 6688940"/>
                  <a:gd name="connsiteY413" fmla="*/ 1118055 h 4329133"/>
                  <a:gd name="connsiteX414" fmla="*/ 1151481 w 6688940"/>
                  <a:gd name="connsiteY414" fmla="*/ 1117530 h 4329133"/>
                  <a:gd name="connsiteX415" fmla="*/ 1182992 w 6688940"/>
                  <a:gd name="connsiteY415" fmla="*/ 1106023 h 4329133"/>
                  <a:gd name="connsiteX416" fmla="*/ 1187733 w 6688940"/>
                  <a:gd name="connsiteY416" fmla="*/ 1105499 h 4329133"/>
                  <a:gd name="connsiteX417" fmla="*/ 1223395 w 6688940"/>
                  <a:gd name="connsiteY417" fmla="*/ 1110318 h 4329133"/>
                  <a:gd name="connsiteX418" fmla="*/ 1229349 w 6688940"/>
                  <a:gd name="connsiteY418" fmla="*/ 1113219 h 4329133"/>
                  <a:gd name="connsiteX419" fmla="*/ 1254218 w 6688940"/>
                  <a:gd name="connsiteY419" fmla="*/ 1135922 h 4329133"/>
                  <a:gd name="connsiteX420" fmla="*/ 1199823 w 6688940"/>
                  <a:gd name="connsiteY420" fmla="*/ 1174526 h 4329133"/>
                  <a:gd name="connsiteX421" fmla="*/ 1198297 w 6688940"/>
                  <a:gd name="connsiteY421" fmla="*/ 1175444 h 4329133"/>
                  <a:gd name="connsiteX422" fmla="*/ 397415 w 6688940"/>
                  <a:gd name="connsiteY422" fmla="*/ 944446 h 4329133"/>
                  <a:gd name="connsiteX423" fmla="*/ 359276 w 6688940"/>
                  <a:gd name="connsiteY423" fmla="*/ 956052 h 4329133"/>
                  <a:gd name="connsiteX424" fmla="*/ 352895 w 6688940"/>
                  <a:gd name="connsiteY424" fmla="*/ 955855 h 4329133"/>
                  <a:gd name="connsiteX425" fmla="*/ 315543 w 6688940"/>
                  <a:gd name="connsiteY425" fmla="*/ 941971 h 4329133"/>
                  <a:gd name="connsiteX426" fmla="*/ 313919 w 6688940"/>
                  <a:gd name="connsiteY426" fmla="*/ 941217 h 4329133"/>
                  <a:gd name="connsiteX427" fmla="*/ 275666 w 6688940"/>
                  <a:gd name="connsiteY427" fmla="*/ 919317 h 4329133"/>
                  <a:gd name="connsiteX428" fmla="*/ 338148 w 6688940"/>
                  <a:gd name="connsiteY428" fmla="*/ 905745 h 4329133"/>
                  <a:gd name="connsiteX429" fmla="*/ 341839 w 6688940"/>
                  <a:gd name="connsiteY429" fmla="*/ 905646 h 4329133"/>
                  <a:gd name="connsiteX430" fmla="*/ 382307 w 6688940"/>
                  <a:gd name="connsiteY430" fmla="*/ 912367 h 4329133"/>
                  <a:gd name="connsiteX431" fmla="*/ 392822 w 6688940"/>
                  <a:gd name="connsiteY431" fmla="*/ 924022 h 4329133"/>
                  <a:gd name="connsiteX432" fmla="*/ 397415 w 6688940"/>
                  <a:gd name="connsiteY432" fmla="*/ 944479 h 4329133"/>
                  <a:gd name="connsiteX433" fmla="*/ 4609 w 6688940"/>
                  <a:gd name="connsiteY433" fmla="*/ 624424 h 4329133"/>
                  <a:gd name="connsiteX434" fmla="*/ 40698 w 6688940"/>
                  <a:gd name="connsiteY434" fmla="*/ 639914 h 4329133"/>
                  <a:gd name="connsiteX435" fmla="*/ 46734 w 6688940"/>
                  <a:gd name="connsiteY435" fmla="*/ 640521 h 4329133"/>
                  <a:gd name="connsiteX436" fmla="*/ 79772 w 6688940"/>
                  <a:gd name="connsiteY436" fmla="*/ 633423 h 4329133"/>
                  <a:gd name="connsiteX437" fmla="*/ 85529 w 6688940"/>
                  <a:gd name="connsiteY437" fmla="*/ 633915 h 4329133"/>
                  <a:gd name="connsiteX438" fmla="*/ 134560 w 6688940"/>
                  <a:gd name="connsiteY438" fmla="*/ 653372 h 4329133"/>
                  <a:gd name="connsiteX439" fmla="*/ 136512 w 6688940"/>
                  <a:gd name="connsiteY439" fmla="*/ 653929 h 4329133"/>
                  <a:gd name="connsiteX440" fmla="*/ 197534 w 6688940"/>
                  <a:gd name="connsiteY440" fmla="*/ 664928 h 4329133"/>
                  <a:gd name="connsiteX441" fmla="*/ 192941 w 6688940"/>
                  <a:gd name="connsiteY441" fmla="*/ 674714 h 4329133"/>
                  <a:gd name="connsiteX442" fmla="*/ 148110 w 6688940"/>
                  <a:gd name="connsiteY442" fmla="*/ 690303 h 4329133"/>
                  <a:gd name="connsiteX443" fmla="*/ 141302 w 6688940"/>
                  <a:gd name="connsiteY443" fmla="*/ 690205 h 4329133"/>
                  <a:gd name="connsiteX444" fmla="*/ 97406 w 6688940"/>
                  <a:gd name="connsiteY444" fmla="*/ 673665 h 4329133"/>
                  <a:gd name="connsiteX445" fmla="*/ 95568 w 6688940"/>
                  <a:gd name="connsiteY445" fmla="*/ 672764 h 4329133"/>
                  <a:gd name="connsiteX446" fmla="*/ 74227 w 6688940"/>
                  <a:gd name="connsiteY446" fmla="*/ 659781 h 4329133"/>
                  <a:gd name="connsiteX447" fmla="*/ 67879 w 6688940"/>
                  <a:gd name="connsiteY447" fmla="*/ 658273 h 4329133"/>
                  <a:gd name="connsiteX448" fmla="*/ 16076 w 6688940"/>
                  <a:gd name="connsiteY448" fmla="*/ 663519 h 4329133"/>
                  <a:gd name="connsiteX449" fmla="*/ 0 w 6688940"/>
                  <a:gd name="connsiteY449" fmla="*/ 656536 h 4329133"/>
                  <a:gd name="connsiteX450" fmla="*/ 4593 w 6688940"/>
                  <a:gd name="connsiteY450" fmla="*/ 624391 h 4329133"/>
                  <a:gd name="connsiteX451" fmla="*/ 1955053 w 6688940"/>
                  <a:gd name="connsiteY451" fmla="*/ 133546 h 4329133"/>
                  <a:gd name="connsiteX452" fmla="*/ 1966159 w 6688940"/>
                  <a:gd name="connsiteY452" fmla="*/ 149922 h 4329133"/>
                  <a:gd name="connsiteX453" fmla="*/ 1963977 w 6688940"/>
                  <a:gd name="connsiteY453" fmla="*/ 441357 h 4329133"/>
                  <a:gd name="connsiteX454" fmla="*/ 1963977 w 6688940"/>
                  <a:gd name="connsiteY454" fmla="*/ 896516 h 4329133"/>
                  <a:gd name="connsiteX455" fmla="*/ 1976181 w 6688940"/>
                  <a:gd name="connsiteY455" fmla="*/ 912842 h 4329133"/>
                  <a:gd name="connsiteX456" fmla="*/ 2026787 w 6688940"/>
                  <a:gd name="connsiteY456" fmla="*/ 915039 h 4329133"/>
                  <a:gd name="connsiteX457" fmla="*/ 2029756 w 6688940"/>
                  <a:gd name="connsiteY457" fmla="*/ 915629 h 4329133"/>
                  <a:gd name="connsiteX458" fmla="*/ 2088481 w 6688940"/>
                  <a:gd name="connsiteY458" fmla="*/ 936807 h 4329133"/>
                  <a:gd name="connsiteX459" fmla="*/ 2091926 w 6688940"/>
                  <a:gd name="connsiteY459" fmla="*/ 938807 h 4329133"/>
                  <a:gd name="connsiteX460" fmla="*/ 2133641 w 6688940"/>
                  <a:gd name="connsiteY460" fmla="*/ 973542 h 4329133"/>
                  <a:gd name="connsiteX461" fmla="*/ 2134281 w 6688940"/>
                  <a:gd name="connsiteY461" fmla="*/ 974099 h 4329133"/>
                  <a:gd name="connsiteX462" fmla="*/ 2184772 w 6688940"/>
                  <a:gd name="connsiteY462" fmla="*/ 1022013 h 4329133"/>
                  <a:gd name="connsiteX463" fmla="*/ 2198518 w 6688940"/>
                  <a:gd name="connsiteY463" fmla="*/ 1022997 h 4329133"/>
                  <a:gd name="connsiteX464" fmla="*/ 2252323 w 6688940"/>
                  <a:gd name="connsiteY464" fmla="*/ 982984 h 4329133"/>
                  <a:gd name="connsiteX465" fmla="*/ 2254586 w 6688940"/>
                  <a:gd name="connsiteY465" fmla="*/ 981656 h 4329133"/>
                  <a:gd name="connsiteX466" fmla="*/ 2310130 w 6688940"/>
                  <a:gd name="connsiteY466" fmla="*/ 957511 h 4329133"/>
                  <a:gd name="connsiteX467" fmla="*/ 2323253 w 6688940"/>
                  <a:gd name="connsiteY467" fmla="*/ 961674 h 4329133"/>
                  <a:gd name="connsiteX468" fmla="*/ 2348679 w 6688940"/>
                  <a:gd name="connsiteY468" fmla="*/ 995934 h 4329133"/>
                  <a:gd name="connsiteX469" fmla="*/ 2351336 w 6688940"/>
                  <a:gd name="connsiteY469" fmla="*/ 998655 h 4329133"/>
                  <a:gd name="connsiteX470" fmla="*/ 2393067 w 6688940"/>
                  <a:gd name="connsiteY470" fmla="*/ 1030718 h 4329133"/>
                  <a:gd name="connsiteX471" fmla="*/ 2393969 w 6688940"/>
                  <a:gd name="connsiteY471" fmla="*/ 1031357 h 4329133"/>
                  <a:gd name="connsiteX472" fmla="*/ 2450891 w 6688940"/>
                  <a:gd name="connsiteY472" fmla="*/ 1067321 h 4329133"/>
                  <a:gd name="connsiteX473" fmla="*/ 2454926 w 6688940"/>
                  <a:gd name="connsiteY473" fmla="*/ 1071337 h 4329133"/>
                  <a:gd name="connsiteX474" fmla="*/ 2492277 w 6688940"/>
                  <a:gd name="connsiteY474" fmla="*/ 1127480 h 4329133"/>
                  <a:gd name="connsiteX475" fmla="*/ 2554448 w 6688940"/>
                  <a:gd name="connsiteY475" fmla="*/ 1219341 h 4329133"/>
                  <a:gd name="connsiteX476" fmla="*/ 2559648 w 6688940"/>
                  <a:gd name="connsiteY476" fmla="*/ 1223931 h 4329133"/>
                  <a:gd name="connsiteX477" fmla="*/ 2658530 w 6688940"/>
                  <a:gd name="connsiteY477" fmla="*/ 1270305 h 4329133"/>
                  <a:gd name="connsiteX478" fmla="*/ 2666846 w 6688940"/>
                  <a:gd name="connsiteY478" fmla="*/ 1285664 h 4329133"/>
                  <a:gd name="connsiteX479" fmla="*/ 2666846 w 6688940"/>
                  <a:gd name="connsiteY479" fmla="*/ 1318694 h 4329133"/>
                  <a:gd name="connsiteX480" fmla="*/ 2662713 w 6688940"/>
                  <a:gd name="connsiteY480" fmla="*/ 1330775 h 4329133"/>
                  <a:gd name="connsiteX481" fmla="*/ 2639797 w 6688940"/>
                  <a:gd name="connsiteY481" fmla="*/ 1357723 h 4329133"/>
                  <a:gd name="connsiteX482" fmla="*/ 2624147 w 6688940"/>
                  <a:gd name="connsiteY482" fmla="*/ 1359084 h 4329133"/>
                  <a:gd name="connsiteX483" fmla="*/ 2599296 w 6688940"/>
                  <a:gd name="connsiteY483" fmla="*/ 1336905 h 4329133"/>
                  <a:gd name="connsiteX484" fmla="*/ 2596376 w 6688940"/>
                  <a:gd name="connsiteY484" fmla="*/ 1334971 h 4329133"/>
                  <a:gd name="connsiteX485" fmla="*/ 2546328 w 6688940"/>
                  <a:gd name="connsiteY485" fmla="*/ 1311826 h 4329133"/>
                  <a:gd name="connsiteX486" fmla="*/ 2538585 w 6688940"/>
                  <a:gd name="connsiteY486" fmla="*/ 1301532 h 4329133"/>
                  <a:gd name="connsiteX487" fmla="*/ 2523576 w 6688940"/>
                  <a:gd name="connsiteY487" fmla="*/ 1242176 h 4329133"/>
                  <a:gd name="connsiteX488" fmla="*/ 2518179 w 6688940"/>
                  <a:gd name="connsiteY488" fmla="*/ 1233340 h 4329133"/>
                  <a:gd name="connsiteX489" fmla="*/ 2442197 w 6688940"/>
                  <a:gd name="connsiteY489" fmla="*/ 1172985 h 4329133"/>
                  <a:gd name="connsiteX490" fmla="*/ 2437833 w 6688940"/>
                  <a:gd name="connsiteY490" fmla="*/ 1167149 h 4329133"/>
                  <a:gd name="connsiteX491" fmla="*/ 2408323 w 6688940"/>
                  <a:gd name="connsiteY491" fmla="*/ 1100105 h 4329133"/>
                  <a:gd name="connsiteX492" fmla="*/ 2398267 w 6688940"/>
                  <a:gd name="connsiteY492" fmla="*/ 1091893 h 4329133"/>
                  <a:gd name="connsiteX493" fmla="*/ 2345266 w 6688940"/>
                  <a:gd name="connsiteY493" fmla="*/ 1086926 h 4329133"/>
                  <a:gd name="connsiteX494" fmla="*/ 2245564 w 6688940"/>
                  <a:gd name="connsiteY494" fmla="*/ 1084172 h 4329133"/>
                  <a:gd name="connsiteX495" fmla="*/ 2242858 w 6688940"/>
                  <a:gd name="connsiteY495" fmla="*/ 1083713 h 4329133"/>
                  <a:gd name="connsiteX496" fmla="*/ 2169795 w 6688940"/>
                  <a:gd name="connsiteY496" fmla="*/ 1060814 h 4329133"/>
                  <a:gd name="connsiteX497" fmla="*/ 2167088 w 6688940"/>
                  <a:gd name="connsiteY497" fmla="*/ 1059535 h 4329133"/>
                  <a:gd name="connsiteX498" fmla="*/ 2039024 w 6688940"/>
                  <a:gd name="connsiteY498" fmla="*/ 976148 h 4329133"/>
                  <a:gd name="connsiteX499" fmla="*/ 2035727 w 6688940"/>
                  <a:gd name="connsiteY499" fmla="*/ 974690 h 4329133"/>
                  <a:gd name="connsiteX500" fmla="*/ 1975443 w 6688940"/>
                  <a:gd name="connsiteY500" fmla="*/ 959740 h 4329133"/>
                  <a:gd name="connsiteX501" fmla="*/ 1864504 w 6688940"/>
                  <a:gd name="connsiteY501" fmla="*/ 930808 h 4329133"/>
                  <a:gd name="connsiteX502" fmla="*/ 1861240 w 6688940"/>
                  <a:gd name="connsiteY502" fmla="*/ 930513 h 4329133"/>
                  <a:gd name="connsiteX503" fmla="*/ 1777433 w 6688940"/>
                  <a:gd name="connsiteY503" fmla="*/ 937217 h 4329133"/>
                  <a:gd name="connsiteX504" fmla="*/ 1773808 w 6688940"/>
                  <a:gd name="connsiteY504" fmla="*/ 936824 h 4329133"/>
                  <a:gd name="connsiteX505" fmla="*/ 1649975 w 6688940"/>
                  <a:gd name="connsiteY505" fmla="*/ 899843 h 4329133"/>
                  <a:gd name="connsiteX506" fmla="*/ 1648581 w 6688940"/>
                  <a:gd name="connsiteY506" fmla="*/ 899319 h 4329133"/>
                  <a:gd name="connsiteX507" fmla="*/ 1576683 w 6688940"/>
                  <a:gd name="connsiteY507" fmla="*/ 866174 h 4329133"/>
                  <a:gd name="connsiteX508" fmla="*/ 1570122 w 6688940"/>
                  <a:gd name="connsiteY508" fmla="*/ 865502 h 4329133"/>
                  <a:gd name="connsiteX509" fmla="*/ 1517843 w 6688940"/>
                  <a:gd name="connsiteY509" fmla="*/ 878222 h 4329133"/>
                  <a:gd name="connsiteX510" fmla="*/ 1507951 w 6688940"/>
                  <a:gd name="connsiteY510" fmla="*/ 898368 h 4329133"/>
                  <a:gd name="connsiteX511" fmla="*/ 1512446 w 6688940"/>
                  <a:gd name="connsiteY511" fmla="*/ 920743 h 4329133"/>
                  <a:gd name="connsiteX512" fmla="*/ 1501800 w 6688940"/>
                  <a:gd name="connsiteY512" fmla="*/ 941053 h 4329133"/>
                  <a:gd name="connsiteX513" fmla="*/ 1481591 w 6688940"/>
                  <a:gd name="connsiteY513" fmla="*/ 944331 h 4329133"/>
                  <a:gd name="connsiteX514" fmla="*/ 1409250 w 6688940"/>
                  <a:gd name="connsiteY514" fmla="*/ 960838 h 4329133"/>
                  <a:gd name="connsiteX515" fmla="*/ 1407002 w 6688940"/>
                  <a:gd name="connsiteY515" fmla="*/ 961641 h 4329133"/>
                  <a:gd name="connsiteX516" fmla="*/ 1351607 w 6688940"/>
                  <a:gd name="connsiteY516" fmla="*/ 988607 h 4329133"/>
                  <a:gd name="connsiteX517" fmla="*/ 1349688 w 6688940"/>
                  <a:gd name="connsiteY517" fmla="*/ 989328 h 4329133"/>
                  <a:gd name="connsiteX518" fmla="*/ 1293669 w 6688940"/>
                  <a:gd name="connsiteY518" fmla="*/ 1004097 h 4329133"/>
                  <a:gd name="connsiteX519" fmla="*/ 1278889 w 6688940"/>
                  <a:gd name="connsiteY519" fmla="*/ 991950 h 4329133"/>
                  <a:gd name="connsiteX520" fmla="*/ 1273574 w 6688940"/>
                  <a:gd name="connsiteY520" fmla="*/ 963690 h 4329133"/>
                  <a:gd name="connsiteX521" fmla="*/ 1274279 w 6688940"/>
                  <a:gd name="connsiteY521" fmla="*/ 953249 h 4329133"/>
                  <a:gd name="connsiteX522" fmla="*/ 1297720 w 6688940"/>
                  <a:gd name="connsiteY522" fmla="*/ 884304 h 4329133"/>
                  <a:gd name="connsiteX523" fmla="*/ 1305840 w 6688940"/>
                  <a:gd name="connsiteY523" fmla="*/ 875157 h 4329133"/>
                  <a:gd name="connsiteX524" fmla="*/ 1369028 w 6688940"/>
                  <a:gd name="connsiteY524" fmla="*/ 852093 h 4329133"/>
                  <a:gd name="connsiteX525" fmla="*/ 1356725 w 6688940"/>
                  <a:gd name="connsiteY525" fmla="*/ 838045 h 4329133"/>
                  <a:gd name="connsiteX526" fmla="*/ 1343257 w 6688940"/>
                  <a:gd name="connsiteY526" fmla="*/ 835373 h 4329133"/>
                  <a:gd name="connsiteX527" fmla="*/ 1272294 w 6688940"/>
                  <a:gd name="connsiteY527" fmla="*/ 876075 h 4329133"/>
                  <a:gd name="connsiteX528" fmla="*/ 1268653 w 6688940"/>
                  <a:gd name="connsiteY528" fmla="*/ 879255 h 4329133"/>
                  <a:gd name="connsiteX529" fmla="*/ 1228037 w 6688940"/>
                  <a:gd name="connsiteY529" fmla="*/ 929988 h 4329133"/>
                  <a:gd name="connsiteX530" fmla="*/ 1224855 w 6688940"/>
                  <a:gd name="connsiteY530" fmla="*/ 932873 h 4329133"/>
                  <a:gd name="connsiteX531" fmla="*/ 1154122 w 6688940"/>
                  <a:gd name="connsiteY531" fmla="*/ 978066 h 4329133"/>
                  <a:gd name="connsiteX532" fmla="*/ 1152596 w 6688940"/>
                  <a:gd name="connsiteY532" fmla="*/ 1006212 h 4329133"/>
                  <a:gd name="connsiteX533" fmla="*/ 1166195 w 6688940"/>
                  <a:gd name="connsiteY533" fmla="*/ 1018194 h 4329133"/>
                  <a:gd name="connsiteX534" fmla="*/ 1166720 w 6688940"/>
                  <a:gd name="connsiteY534" fmla="*/ 1044700 h 4329133"/>
                  <a:gd name="connsiteX535" fmla="*/ 1122364 w 6688940"/>
                  <a:gd name="connsiteY535" fmla="*/ 1088303 h 4329133"/>
                  <a:gd name="connsiteX536" fmla="*/ 1119329 w 6688940"/>
                  <a:gd name="connsiteY536" fmla="*/ 1090500 h 4329133"/>
                  <a:gd name="connsiteX537" fmla="*/ 1052516 w 6688940"/>
                  <a:gd name="connsiteY537" fmla="*/ 1124366 h 4329133"/>
                  <a:gd name="connsiteX538" fmla="*/ 1051565 w 6688940"/>
                  <a:gd name="connsiteY538" fmla="*/ 1124792 h 4329133"/>
                  <a:gd name="connsiteX539" fmla="*/ 992544 w 6688940"/>
                  <a:gd name="connsiteY539" fmla="*/ 1147872 h 4329133"/>
                  <a:gd name="connsiteX540" fmla="*/ 985245 w 6688940"/>
                  <a:gd name="connsiteY540" fmla="*/ 1155396 h 4329133"/>
                  <a:gd name="connsiteX541" fmla="*/ 974041 w 6688940"/>
                  <a:gd name="connsiteY541" fmla="*/ 1180722 h 4329133"/>
                  <a:gd name="connsiteX542" fmla="*/ 967135 w 6688940"/>
                  <a:gd name="connsiteY542" fmla="*/ 1188082 h 4329133"/>
                  <a:gd name="connsiteX543" fmla="*/ 876881 w 6688940"/>
                  <a:gd name="connsiteY543" fmla="*/ 1227669 h 4329133"/>
                  <a:gd name="connsiteX544" fmla="*/ 870516 w 6688940"/>
                  <a:gd name="connsiteY544" fmla="*/ 1233914 h 4329133"/>
                  <a:gd name="connsiteX545" fmla="*/ 854506 w 6688940"/>
                  <a:gd name="connsiteY545" fmla="*/ 1264239 h 4329133"/>
                  <a:gd name="connsiteX546" fmla="*/ 848437 w 6688940"/>
                  <a:gd name="connsiteY546" fmla="*/ 1270354 h 4329133"/>
                  <a:gd name="connsiteX547" fmla="*/ 781542 w 6688940"/>
                  <a:gd name="connsiteY547" fmla="*/ 1302138 h 4329133"/>
                  <a:gd name="connsiteX548" fmla="*/ 775719 w 6688940"/>
                  <a:gd name="connsiteY548" fmla="*/ 1303023 h 4329133"/>
                  <a:gd name="connsiteX549" fmla="*/ 735480 w 6688940"/>
                  <a:gd name="connsiteY549" fmla="*/ 1296909 h 4329133"/>
                  <a:gd name="connsiteX550" fmla="*/ 730166 w 6688940"/>
                  <a:gd name="connsiteY550" fmla="*/ 1297581 h 4329133"/>
                  <a:gd name="connsiteX551" fmla="*/ 675344 w 6688940"/>
                  <a:gd name="connsiteY551" fmla="*/ 1320268 h 4329133"/>
                  <a:gd name="connsiteX552" fmla="*/ 609171 w 6688940"/>
                  <a:gd name="connsiteY552" fmla="*/ 1348036 h 4329133"/>
                  <a:gd name="connsiteX553" fmla="*/ 608285 w 6688940"/>
                  <a:gd name="connsiteY553" fmla="*/ 1348446 h 4329133"/>
                  <a:gd name="connsiteX554" fmla="*/ 557237 w 6688940"/>
                  <a:gd name="connsiteY554" fmla="*/ 1375460 h 4329133"/>
                  <a:gd name="connsiteX555" fmla="*/ 554465 w 6688940"/>
                  <a:gd name="connsiteY555" fmla="*/ 1376476 h 4329133"/>
                  <a:gd name="connsiteX556" fmla="*/ 447938 w 6688940"/>
                  <a:gd name="connsiteY556" fmla="*/ 1398540 h 4329133"/>
                  <a:gd name="connsiteX557" fmla="*/ 436456 w 6688940"/>
                  <a:gd name="connsiteY557" fmla="*/ 1385967 h 4329133"/>
                  <a:gd name="connsiteX558" fmla="*/ 507090 w 6688940"/>
                  <a:gd name="connsiteY558" fmla="*/ 1347151 h 4329133"/>
                  <a:gd name="connsiteX559" fmla="*/ 508255 w 6688940"/>
                  <a:gd name="connsiteY559" fmla="*/ 1346593 h 4329133"/>
                  <a:gd name="connsiteX560" fmla="*/ 568555 w 6688940"/>
                  <a:gd name="connsiteY560" fmla="*/ 1322136 h 4329133"/>
                  <a:gd name="connsiteX561" fmla="*/ 570737 w 6688940"/>
                  <a:gd name="connsiteY561" fmla="*/ 1320956 h 4329133"/>
                  <a:gd name="connsiteX562" fmla="*/ 633990 w 6688940"/>
                  <a:gd name="connsiteY562" fmla="*/ 1277173 h 4329133"/>
                  <a:gd name="connsiteX563" fmla="*/ 638928 w 6688940"/>
                  <a:gd name="connsiteY563" fmla="*/ 1275288 h 4329133"/>
                  <a:gd name="connsiteX564" fmla="*/ 712696 w 6688940"/>
                  <a:gd name="connsiteY564" fmla="*/ 1267600 h 4329133"/>
                  <a:gd name="connsiteX565" fmla="*/ 719798 w 6688940"/>
                  <a:gd name="connsiteY565" fmla="*/ 1263830 h 4329133"/>
                  <a:gd name="connsiteX566" fmla="*/ 747455 w 6688940"/>
                  <a:gd name="connsiteY566" fmla="*/ 1233783 h 4329133"/>
                  <a:gd name="connsiteX567" fmla="*/ 750555 w 6688940"/>
                  <a:gd name="connsiteY567" fmla="*/ 1231308 h 4329133"/>
                  <a:gd name="connsiteX568" fmla="*/ 836150 w 6688940"/>
                  <a:gd name="connsiteY568" fmla="*/ 1183344 h 4329133"/>
                  <a:gd name="connsiteX569" fmla="*/ 849930 w 6688940"/>
                  <a:gd name="connsiteY569" fmla="*/ 1166575 h 4329133"/>
                  <a:gd name="connsiteX570" fmla="*/ 892694 w 6688940"/>
                  <a:gd name="connsiteY570" fmla="*/ 1140561 h 4329133"/>
                  <a:gd name="connsiteX571" fmla="*/ 899600 w 6688940"/>
                  <a:gd name="connsiteY571" fmla="*/ 1129611 h 4329133"/>
                  <a:gd name="connsiteX572" fmla="*/ 908951 w 6688940"/>
                  <a:gd name="connsiteY572" fmla="*/ 1079517 h 4329133"/>
                  <a:gd name="connsiteX573" fmla="*/ 911608 w 6688940"/>
                  <a:gd name="connsiteY573" fmla="*/ 1072763 h 4329133"/>
                  <a:gd name="connsiteX574" fmla="*/ 941824 w 6688940"/>
                  <a:gd name="connsiteY574" fmla="*/ 1026816 h 4329133"/>
                  <a:gd name="connsiteX575" fmla="*/ 873338 w 6688940"/>
                  <a:gd name="connsiteY575" fmla="*/ 1050257 h 4329133"/>
                  <a:gd name="connsiteX576" fmla="*/ 863824 w 6688940"/>
                  <a:gd name="connsiteY576" fmla="*/ 1048634 h 4329133"/>
                  <a:gd name="connsiteX577" fmla="*/ 854556 w 6688940"/>
                  <a:gd name="connsiteY577" fmla="*/ 1041733 h 4329133"/>
                  <a:gd name="connsiteX578" fmla="*/ 841104 w 6688940"/>
                  <a:gd name="connsiteY578" fmla="*/ 1042454 h 4329133"/>
                  <a:gd name="connsiteX579" fmla="*/ 820846 w 6688940"/>
                  <a:gd name="connsiteY579" fmla="*/ 1060535 h 4329133"/>
                  <a:gd name="connsiteX580" fmla="*/ 805902 w 6688940"/>
                  <a:gd name="connsiteY580" fmla="*/ 1059945 h 4329133"/>
                  <a:gd name="connsiteX581" fmla="*/ 781641 w 6688940"/>
                  <a:gd name="connsiteY581" fmla="*/ 1035340 h 4329133"/>
                  <a:gd name="connsiteX582" fmla="*/ 764056 w 6688940"/>
                  <a:gd name="connsiteY582" fmla="*/ 1037914 h 4329133"/>
                  <a:gd name="connsiteX583" fmla="*/ 753492 w 6688940"/>
                  <a:gd name="connsiteY583" fmla="*/ 1054781 h 4329133"/>
                  <a:gd name="connsiteX584" fmla="*/ 736235 w 6688940"/>
                  <a:gd name="connsiteY584" fmla="*/ 1024325 h 4329133"/>
                  <a:gd name="connsiteX585" fmla="*/ 721504 w 6688940"/>
                  <a:gd name="connsiteY585" fmla="*/ 1018752 h 4329133"/>
                  <a:gd name="connsiteX586" fmla="*/ 668389 w 6688940"/>
                  <a:gd name="connsiteY586" fmla="*/ 1045290 h 4329133"/>
                  <a:gd name="connsiteX587" fmla="*/ 663845 w 6688940"/>
                  <a:gd name="connsiteY587" fmla="*/ 1046389 h 4329133"/>
                  <a:gd name="connsiteX588" fmla="*/ 637681 w 6688940"/>
                  <a:gd name="connsiteY588" fmla="*/ 1046389 h 4329133"/>
                  <a:gd name="connsiteX589" fmla="*/ 625263 w 6688940"/>
                  <a:gd name="connsiteY589" fmla="*/ 1032980 h 4329133"/>
                  <a:gd name="connsiteX590" fmla="*/ 621031 w 6688940"/>
                  <a:gd name="connsiteY590" fmla="*/ 1002868 h 4329133"/>
                  <a:gd name="connsiteX591" fmla="*/ 622179 w 6688940"/>
                  <a:gd name="connsiteY591" fmla="*/ 992557 h 4329133"/>
                  <a:gd name="connsiteX592" fmla="*/ 631743 w 6688940"/>
                  <a:gd name="connsiteY592" fmla="*/ 968116 h 4329133"/>
                  <a:gd name="connsiteX593" fmla="*/ 596622 w 6688940"/>
                  <a:gd name="connsiteY593" fmla="*/ 940463 h 4329133"/>
                  <a:gd name="connsiteX594" fmla="*/ 588158 w 6688940"/>
                  <a:gd name="connsiteY594" fmla="*/ 938266 h 4329133"/>
                  <a:gd name="connsiteX595" fmla="*/ 512061 w 6688940"/>
                  <a:gd name="connsiteY595" fmla="*/ 953282 h 4329133"/>
                  <a:gd name="connsiteX596" fmla="*/ 503892 w 6688940"/>
                  <a:gd name="connsiteY596" fmla="*/ 951314 h 4329133"/>
                  <a:gd name="connsiteX597" fmla="*/ 455911 w 6688940"/>
                  <a:gd name="connsiteY597" fmla="*/ 915776 h 4329133"/>
                  <a:gd name="connsiteX598" fmla="*/ 453778 w 6688940"/>
                  <a:gd name="connsiteY598" fmla="*/ 914514 h 4329133"/>
                  <a:gd name="connsiteX599" fmla="*/ 419740 w 6688940"/>
                  <a:gd name="connsiteY599" fmla="*/ 899253 h 4329133"/>
                  <a:gd name="connsiteX600" fmla="*/ 411243 w 6688940"/>
                  <a:gd name="connsiteY600" fmla="*/ 883828 h 4329133"/>
                  <a:gd name="connsiteX601" fmla="*/ 411243 w 6688940"/>
                  <a:gd name="connsiteY601" fmla="*/ 857732 h 4329133"/>
                  <a:gd name="connsiteX602" fmla="*/ 404567 w 6688940"/>
                  <a:gd name="connsiteY602" fmla="*/ 843323 h 4329133"/>
                  <a:gd name="connsiteX603" fmla="*/ 373153 w 6688940"/>
                  <a:gd name="connsiteY603" fmla="*/ 821620 h 4329133"/>
                  <a:gd name="connsiteX604" fmla="*/ 368708 w 6688940"/>
                  <a:gd name="connsiteY604" fmla="*/ 797950 h 4329133"/>
                  <a:gd name="connsiteX605" fmla="*/ 384620 w 6688940"/>
                  <a:gd name="connsiteY605" fmla="*/ 768035 h 4329133"/>
                  <a:gd name="connsiteX606" fmla="*/ 387966 w 6688940"/>
                  <a:gd name="connsiteY606" fmla="*/ 763756 h 4329133"/>
                  <a:gd name="connsiteX607" fmla="*/ 436915 w 6688940"/>
                  <a:gd name="connsiteY607" fmla="*/ 721038 h 4329133"/>
                  <a:gd name="connsiteX608" fmla="*/ 440147 w 6688940"/>
                  <a:gd name="connsiteY608" fmla="*/ 716940 h 4329133"/>
                  <a:gd name="connsiteX609" fmla="*/ 458404 w 6688940"/>
                  <a:gd name="connsiteY609" fmla="*/ 683632 h 4329133"/>
                  <a:gd name="connsiteX610" fmla="*/ 467623 w 6688940"/>
                  <a:gd name="connsiteY610" fmla="*/ 676813 h 4329133"/>
                  <a:gd name="connsiteX611" fmla="*/ 510388 w 6688940"/>
                  <a:gd name="connsiteY611" fmla="*/ 672075 h 4329133"/>
                  <a:gd name="connsiteX612" fmla="*/ 514210 w 6688940"/>
                  <a:gd name="connsiteY612" fmla="*/ 672403 h 4329133"/>
                  <a:gd name="connsiteX613" fmla="*/ 551200 w 6688940"/>
                  <a:gd name="connsiteY613" fmla="*/ 683058 h 4329133"/>
                  <a:gd name="connsiteX614" fmla="*/ 560206 w 6688940"/>
                  <a:gd name="connsiteY614" fmla="*/ 681288 h 4329133"/>
                  <a:gd name="connsiteX615" fmla="*/ 605185 w 6688940"/>
                  <a:gd name="connsiteY615" fmla="*/ 647979 h 4329133"/>
                  <a:gd name="connsiteX616" fmla="*/ 612928 w 6688940"/>
                  <a:gd name="connsiteY616" fmla="*/ 645930 h 4329133"/>
                  <a:gd name="connsiteX617" fmla="*/ 651411 w 6688940"/>
                  <a:gd name="connsiteY617" fmla="*/ 651782 h 4329133"/>
                  <a:gd name="connsiteX618" fmla="*/ 657825 w 6688940"/>
                  <a:gd name="connsiteY618" fmla="*/ 650585 h 4329133"/>
                  <a:gd name="connsiteX619" fmla="*/ 691666 w 6688940"/>
                  <a:gd name="connsiteY619" fmla="*/ 631947 h 4329133"/>
                  <a:gd name="connsiteX620" fmla="*/ 698473 w 6688940"/>
                  <a:gd name="connsiteY620" fmla="*/ 610933 h 4329133"/>
                  <a:gd name="connsiteX621" fmla="*/ 693749 w 6688940"/>
                  <a:gd name="connsiteY621" fmla="*/ 595426 h 4329133"/>
                  <a:gd name="connsiteX622" fmla="*/ 685564 w 6688940"/>
                  <a:gd name="connsiteY622" fmla="*/ 585738 h 4329133"/>
                  <a:gd name="connsiteX623" fmla="*/ 654741 w 6688940"/>
                  <a:gd name="connsiteY623" fmla="*/ 574018 h 4329133"/>
                  <a:gd name="connsiteX624" fmla="*/ 702984 w 6688940"/>
                  <a:gd name="connsiteY624" fmla="*/ 541873 h 4329133"/>
                  <a:gd name="connsiteX625" fmla="*/ 665026 w 6688940"/>
                  <a:gd name="connsiteY625" fmla="*/ 543233 h 4329133"/>
                  <a:gd name="connsiteX626" fmla="*/ 662861 w 6688940"/>
                  <a:gd name="connsiteY626" fmla="*/ 543561 h 4329133"/>
                  <a:gd name="connsiteX627" fmla="*/ 597869 w 6688940"/>
                  <a:gd name="connsiteY627" fmla="*/ 560691 h 4329133"/>
                  <a:gd name="connsiteX628" fmla="*/ 592718 w 6688940"/>
                  <a:gd name="connsiteY628" fmla="*/ 563724 h 4329133"/>
                  <a:gd name="connsiteX629" fmla="*/ 581629 w 6688940"/>
                  <a:gd name="connsiteY629" fmla="*/ 574674 h 4329133"/>
                  <a:gd name="connsiteX630" fmla="*/ 570589 w 6688940"/>
                  <a:gd name="connsiteY630" fmla="*/ 577427 h 4329133"/>
                  <a:gd name="connsiteX631" fmla="*/ 528218 w 6688940"/>
                  <a:gd name="connsiteY631" fmla="*/ 562199 h 4329133"/>
                  <a:gd name="connsiteX632" fmla="*/ 523937 w 6688940"/>
                  <a:gd name="connsiteY632" fmla="*/ 561642 h 4329133"/>
                  <a:gd name="connsiteX633" fmla="*/ 437998 w 6688940"/>
                  <a:gd name="connsiteY633" fmla="*/ 569690 h 4329133"/>
                  <a:gd name="connsiteX634" fmla="*/ 435094 w 6688940"/>
                  <a:gd name="connsiteY634" fmla="*/ 569526 h 4329133"/>
                  <a:gd name="connsiteX635" fmla="*/ 346186 w 6688940"/>
                  <a:gd name="connsiteY635" fmla="*/ 551053 h 4329133"/>
                  <a:gd name="connsiteX636" fmla="*/ 339542 w 6688940"/>
                  <a:gd name="connsiteY636" fmla="*/ 546823 h 4329133"/>
                  <a:gd name="connsiteX637" fmla="*/ 316314 w 6688940"/>
                  <a:gd name="connsiteY637" fmla="*/ 518563 h 4329133"/>
                  <a:gd name="connsiteX638" fmla="*/ 312919 w 6688940"/>
                  <a:gd name="connsiteY638" fmla="*/ 515613 h 4329133"/>
                  <a:gd name="connsiteX639" fmla="*/ 264856 w 6688940"/>
                  <a:gd name="connsiteY639" fmla="*/ 487205 h 4329133"/>
                  <a:gd name="connsiteX640" fmla="*/ 266463 w 6688940"/>
                  <a:gd name="connsiteY640" fmla="*/ 456716 h 4329133"/>
                  <a:gd name="connsiteX641" fmla="*/ 323532 w 6688940"/>
                  <a:gd name="connsiteY641" fmla="*/ 434456 h 4329133"/>
                  <a:gd name="connsiteX642" fmla="*/ 324467 w 6688940"/>
                  <a:gd name="connsiteY642" fmla="*/ 434144 h 4329133"/>
                  <a:gd name="connsiteX643" fmla="*/ 465080 w 6688940"/>
                  <a:gd name="connsiteY643" fmla="*/ 394131 h 4329133"/>
                  <a:gd name="connsiteX644" fmla="*/ 467787 w 6688940"/>
                  <a:gd name="connsiteY644" fmla="*/ 393754 h 4329133"/>
                  <a:gd name="connsiteX645" fmla="*/ 502547 w 6688940"/>
                  <a:gd name="connsiteY645" fmla="*/ 393754 h 4329133"/>
                  <a:gd name="connsiteX646" fmla="*/ 514685 w 6688940"/>
                  <a:gd name="connsiteY646" fmla="*/ 414539 h 4329133"/>
                  <a:gd name="connsiteX647" fmla="*/ 527021 w 6688940"/>
                  <a:gd name="connsiteY647" fmla="*/ 435324 h 4329133"/>
                  <a:gd name="connsiteX648" fmla="*/ 608942 w 6688940"/>
                  <a:gd name="connsiteY648" fmla="*/ 433636 h 4329133"/>
                  <a:gd name="connsiteX649" fmla="*/ 616356 w 6688940"/>
                  <a:gd name="connsiteY649" fmla="*/ 404278 h 4329133"/>
                  <a:gd name="connsiteX650" fmla="*/ 594473 w 6688940"/>
                  <a:gd name="connsiteY650" fmla="*/ 382870 h 4329133"/>
                  <a:gd name="connsiteX651" fmla="*/ 590684 w 6688940"/>
                  <a:gd name="connsiteY651" fmla="*/ 380329 h 4329133"/>
                  <a:gd name="connsiteX652" fmla="*/ 516408 w 6688940"/>
                  <a:gd name="connsiteY652" fmla="*/ 349758 h 4329133"/>
                  <a:gd name="connsiteX653" fmla="*/ 513127 w 6688940"/>
                  <a:gd name="connsiteY653" fmla="*/ 347692 h 4329133"/>
                  <a:gd name="connsiteX654" fmla="*/ 469624 w 6688940"/>
                  <a:gd name="connsiteY654" fmla="*/ 309318 h 4329133"/>
                  <a:gd name="connsiteX655" fmla="*/ 467705 w 6688940"/>
                  <a:gd name="connsiteY655" fmla="*/ 307925 h 4329133"/>
                  <a:gd name="connsiteX656" fmla="*/ 410095 w 6688940"/>
                  <a:gd name="connsiteY656" fmla="*/ 274223 h 4329133"/>
                  <a:gd name="connsiteX657" fmla="*/ 407782 w 6688940"/>
                  <a:gd name="connsiteY657" fmla="*/ 273207 h 4329133"/>
                  <a:gd name="connsiteX658" fmla="*/ 344135 w 6688940"/>
                  <a:gd name="connsiteY658" fmla="*/ 253848 h 4329133"/>
                  <a:gd name="connsiteX659" fmla="*/ 338230 w 6688940"/>
                  <a:gd name="connsiteY659" fmla="*/ 226227 h 4329133"/>
                  <a:gd name="connsiteX660" fmla="*/ 352583 w 6688940"/>
                  <a:gd name="connsiteY660" fmla="*/ 208179 h 4329133"/>
                  <a:gd name="connsiteX661" fmla="*/ 361129 w 6688940"/>
                  <a:gd name="connsiteY661" fmla="*/ 203557 h 4329133"/>
                  <a:gd name="connsiteX662" fmla="*/ 466606 w 6688940"/>
                  <a:gd name="connsiteY662" fmla="*/ 200934 h 4329133"/>
                  <a:gd name="connsiteX663" fmla="*/ 470674 w 6688940"/>
                  <a:gd name="connsiteY663" fmla="*/ 199950 h 4329133"/>
                  <a:gd name="connsiteX664" fmla="*/ 544442 w 6688940"/>
                  <a:gd name="connsiteY664" fmla="*/ 165330 h 4329133"/>
                  <a:gd name="connsiteX665" fmla="*/ 551364 w 6688940"/>
                  <a:gd name="connsiteY665" fmla="*/ 157429 h 4329133"/>
                  <a:gd name="connsiteX666" fmla="*/ 563208 w 6688940"/>
                  <a:gd name="connsiteY666" fmla="*/ 127563 h 4329133"/>
                  <a:gd name="connsiteX667" fmla="*/ 569064 w 6688940"/>
                  <a:gd name="connsiteY667" fmla="*/ 120236 h 4329133"/>
                  <a:gd name="connsiteX668" fmla="*/ 627527 w 6688940"/>
                  <a:gd name="connsiteY668" fmla="*/ 84665 h 4329133"/>
                  <a:gd name="connsiteX669" fmla="*/ 631628 w 6688940"/>
                  <a:gd name="connsiteY669" fmla="*/ 83190 h 4329133"/>
                  <a:gd name="connsiteX670" fmla="*/ 692913 w 6688940"/>
                  <a:gd name="connsiteY670" fmla="*/ 75190 h 4329133"/>
                  <a:gd name="connsiteX671" fmla="*/ 694635 w 6688940"/>
                  <a:gd name="connsiteY671" fmla="*/ 74813 h 4329133"/>
                  <a:gd name="connsiteX672" fmla="*/ 811299 w 6688940"/>
                  <a:gd name="connsiteY672" fmla="*/ 37964 h 4329133"/>
                  <a:gd name="connsiteX673" fmla="*/ 815203 w 6688940"/>
                  <a:gd name="connsiteY673" fmla="*/ 37538 h 4329133"/>
                  <a:gd name="connsiteX674" fmla="*/ 870352 w 6688940"/>
                  <a:gd name="connsiteY674" fmla="*/ 42701 h 4329133"/>
                  <a:gd name="connsiteX675" fmla="*/ 875405 w 6688940"/>
                  <a:gd name="connsiteY675" fmla="*/ 41849 h 4329133"/>
                  <a:gd name="connsiteX676" fmla="*/ 966593 w 6688940"/>
                  <a:gd name="connsiteY676" fmla="*/ 901 h 4329133"/>
                  <a:gd name="connsiteX677" fmla="*/ 972417 w 6688940"/>
                  <a:gd name="connsiteY677" fmla="*/ 147 h 4329133"/>
                  <a:gd name="connsiteX678" fmla="*/ 1063310 w 6688940"/>
                  <a:gd name="connsiteY678" fmla="*/ 15949 h 4329133"/>
                  <a:gd name="connsiteX679" fmla="*/ 1068166 w 6688940"/>
                  <a:gd name="connsiteY679" fmla="*/ 18162 h 4329133"/>
                  <a:gd name="connsiteX680" fmla="*/ 1108601 w 6688940"/>
                  <a:gd name="connsiteY680" fmla="*/ 49783 h 4329133"/>
                  <a:gd name="connsiteX681" fmla="*/ 1120133 w 6688940"/>
                  <a:gd name="connsiteY681" fmla="*/ 50799 h 4329133"/>
                  <a:gd name="connsiteX682" fmla="*/ 1139161 w 6688940"/>
                  <a:gd name="connsiteY682" fmla="*/ 40193 h 4329133"/>
                  <a:gd name="connsiteX683" fmla="*/ 1144542 w 6688940"/>
                  <a:gd name="connsiteY683" fmla="*/ 38865 h 4329133"/>
                  <a:gd name="connsiteX684" fmla="*/ 1249706 w 6688940"/>
                  <a:gd name="connsiteY684" fmla="*/ 42947 h 4329133"/>
                  <a:gd name="connsiteX685" fmla="*/ 1245113 w 6688940"/>
                  <a:gd name="connsiteY685" fmla="*/ 62519 h 4329133"/>
                  <a:gd name="connsiteX686" fmla="*/ 1342568 w 6688940"/>
                  <a:gd name="connsiteY686" fmla="*/ 76305 h 4329133"/>
                  <a:gd name="connsiteX687" fmla="*/ 1345209 w 6688940"/>
                  <a:gd name="connsiteY687" fmla="*/ 76305 h 4329133"/>
                  <a:gd name="connsiteX688" fmla="*/ 1406674 w 6688940"/>
                  <a:gd name="connsiteY688" fmla="*/ 68289 h 4329133"/>
                  <a:gd name="connsiteX689" fmla="*/ 1409725 w 6688940"/>
                  <a:gd name="connsiteY689" fmla="*/ 68371 h 4329133"/>
                  <a:gd name="connsiteX690" fmla="*/ 1543170 w 6688940"/>
                  <a:gd name="connsiteY690" fmla="*/ 93140 h 4329133"/>
                  <a:gd name="connsiteX691" fmla="*/ 1544286 w 6688940"/>
                  <a:gd name="connsiteY691" fmla="*/ 93287 h 4329133"/>
                  <a:gd name="connsiteX692" fmla="*/ 1664673 w 6688940"/>
                  <a:gd name="connsiteY692" fmla="*/ 101582 h 4329133"/>
                  <a:gd name="connsiteX693" fmla="*/ 1666232 w 6688940"/>
                  <a:gd name="connsiteY693" fmla="*/ 101811 h 4329133"/>
                  <a:gd name="connsiteX694" fmla="*/ 1711801 w 6688940"/>
                  <a:gd name="connsiteY694" fmla="*/ 112368 h 4329133"/>
                  <a:gd name="connsiteX695" fmla="*/ 1715623 w 6688940"/>
                  <a:gd name="connsiteY695" fmla="*/ 112499 h 4329133"/>
                  <a:gd name="connsiteX696" fmla="*/ 1796642 w 6688940"/>
                  <a:gd name="connsiteY696" fmla="*/ 99172 h 4329133"/>
                  <a:gd name="connsiteX697" fmla="*/ 1800726 w 6688940"/>
                  <a:gd name="connsiteY697" fmla="*/ 99369 h 4329133"/>
                  <a:gd name="connsiteX698" fmla="*/ 1894687 w 6688940"/>
                  <a:gd name="connsiteY698" fmla="*/ 123875 h 4329133"/>
                  <a:gd name="connsiteX699" fmla="*/ 1895655 w 6688940"/>
                  <a:gd name="connsiteY699" fmla="*/ 124071 h 4329133"/>
                  <a:gd name="connsiteX700" fmla="*/ 1955168 w 6688940"/>
                  <a:gd name="connsiteY700" fmla="*/ 133415 h 432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Lst>
                <a:rect l="l" t="t" r="r" b="b"/>
                <a:pathLst>
                  <a:path w="6688940" h="4329133">
                    <a:moveTo>
                      <a:pt x="1035965" y="4315167"/>
                    </a:moveTo>
                    <a:lnTo>
                      <a:pt x="1026779" y="4329133"/>
                    </a:lnTo>
                    <a:lnTo>
                      <a:pt x="1010703" y="4317954"/>
                    </a:lnTo>
                    <a:lnTo>
                      <a:pt x="1013000" y="4294202"/>
                    </a:lnTo>
                    <a:lnTo>
                      <a:pt x="1003814" y="4264860"/>
                    </a:lnTo>
                    <a:lnTo>
                      <a:pt x="1006110" y="4255074"/>
                    </a:lnTo>
                    <a:lnTo>
                      <a:pt x="1017593" y="4241091"/>
                    </a:lnTo>
                    <a:lnTo>
                      <a:pt x="1013000" y="4225716"/>
                    </a:lnTo>
                    <a:lnTo>
                      <a:pt x="1015296" y="4217323"/>
                    </a:lnTo>
                    <a:lnTo>
                      <a:pt x="1022186" y="4218716"/>
                    </a:lnTo>
                    <a:lnTo>
                      <a:pt x="1045151" y="4232699"/>
                    </a:lnTo>
                    <a:lnTo>
                      <a:pt x="1056634" y="4239682"/>
                    </a:lnTo>
                    <a:lnTo>
                      <a:pt x="1068117" y="4250861"/>
                    </a:lnTo>
                    <a:lnTo>
                      <a:pt x="1084192" y="4280203"/>
                    </a:lnTo>
                    <a:lnTo>
                      <a:pt x="1081896" y="4284399"/>
                    </a:lnTo>
                    <a:lnTo>
                      <a:pt x="1057011" y="4302300"/>
                    </a:lnTo>
                    <a:cubicBezTo>
                      <a:pt x="1056765" y="4302480"/>
                      <a:pt x="1056503" y="4302644"/>
                      <a:pt x="1056257" y="4302808"/>
                    </a:cubicBezTo>
                    <a:lnTo>
                      <a:pt x="1035965" y="4315151"/>
                    </a:lnTo>
                    <a:close/>
                    <a:moveTo>
                      <a:pt x="1001517" y="4186604"/>
                    </a:moveTo>
                    <a:lnTo>
                      <a:pt x="980848" y="4192194"/>
                    </a:lnTo>
                    <a:lnTo>
                      <a:pt x="969366" y="4175425"/>
                    </a:lnTo>
                    <a:lnTo>
                      <a:pt x="962476" y="4168441"/>
                    </a:lnTo>
                    <a:lnTo>
                      <a:pt x="962476" y="4162852"/>
                    </a:lnTo>
                    <a:lnTo>
                      <a:pt x="969366" y="4155869"/>
                    </a:lnTo>
                    <a:lnTo>
                      <a:pt x="988935" y="4163803"/>
                    </a:lnTo>
                    <a:cubicBezTo>
                      <a:pt x="989674" y="4164098"/>
                      <a:pt x="990379" y="4164491"/>
                      <a:pt x="991068" y="4164950"/>
                    </a:cubicBezTo>
                    <a:lnTo>
                      <a:pt x="1008423" y="4176835"/>
                    </a:lnTo>
                    <a:lnTo>
                      <a:pt x="1001533" y="4186620"/>
                    </a:lnTo>
                    <a:close/>
                    <a:moveTo>
                      <a:pt x="960163" y="4141886"/>
                    </a:moveTo>
                    <a:lnTo>
                      <a:pt x="957867" y="4151673"/>
                    </a:lnTo>
                    <a:lnTo>
                      <a:pt x="923419" y="4148869"/>
                    </a:lnTo>
                    <a:lnTo>
                      <a:pt x="928012" y="4139083"/>
                    </a:lnTo>
                    <a:lnTo>
                      <a:pt x="960180" y="4141886"/>
                    </a:lnTo>
                    <a:close/>
                    <a:moveTo>
                      <a:pt x="902733" y="4130707"/>
                    </a:moveTo>
                    <a:lnTo>
                      <a:pt x="898140" y="4134903"/>
                    </a:lnTo>
                    <a:lnTo>
                      <a:pt x="893547" y="4133510"/>
                    </a:lnTo>
                    <a:lnTo>
                      <a:pt x="872879" y="4130707"/>
                    </a:lnTo>
                    <a:lnTo>
                      <a:pt x="863692" y="4112545"/>
                    </a:lnTo>
                    <a:lnTo>
                      <a:pt x="861396" y="4109741"/>
                    </a:lnTo>
                    <a:lnTo>
                      <a:pt x="877472" y="4098562"/>
                    </a:lnTo>
                    <a:lnTo>
                      <a:pt x="884361" y="4102759"/>
                    </a:lnTo>
                    <a:lnTo>
                      <a:pt x="902733" y="4130707"/>
                    </a:lnTo>
                    <a:close/>
                    <a:moveTo>
                      <a:pt x="794780" y="4076203"/>
                    </a:moveTo>
                    <a:lnTo>
                      <a:pt x="785594" y="4084596"/>
                    </a:lnTo>
                    <a:lnTo>
                      <a:pt x="764925" y="4069221"/>
                    </a:lnTo>
                    <a:lnTo>
                      <a:pt x="767222" y="4063631"/>
                    </a:lnTo>
                    <a:lnTo>
                      <a:pt x="778704" y="4055238"/>
                    </a:lnTo>
                    <a:lnTo>
                      <a:pt x="792484" y="4056631"/>
                    </a:lnTo>
                    <a:lnTo>
                      <a:pt x="794780" y="4076203"/>
                    </a:lnTo>
                    <a:close/>
                    <a:moveTo>
                      <a:pt x="6675769" y="2162575"/>
                    </a:moveTo>
                    <a:cubicBezTo>
                      <a:pt x="6676885" y="2163821"/>
                      <a:pt x="6677820" y="2165312"/>
                      <a:pt x="6678541" y="2166968"/>
                    </a:cubicBezTo>
                    <a:lnTo>
                      <a:pt x="6688941" y="2190999"/>
                    </a:lnTo>
                    <a:lnTo>
                      <a:pt x="6620685" y="2231143"/>
                    </a:lnTo>
                    <a:cubicBezTo>
                      <a:pt x="6620259" y="2231389"/>
                      <a:pt x="6619816" y="2231618"/>
                      <a:pt x="6619356" y="2231815"/>
                    </a:cubicBezTo>
                    <a:lnTo>
                      <a:pt x="6553430" y="2259485"/>
                    </a:lnTo>
                    <a:lnTo>
                      <a:pt x="6490226" y="2283352"/>
                    </a:lnTo>
                    <a:cubicBezTo>
                      <a:pt x="6487995" y="2284188"/>
                      <a:pt x="6485994" y="2285811"/>
                      <a:pt x="6484435" y="2288024"/>
                    </a:cubicBezTo>
                    <a:lnTo>
                      <a:pt x="6452366" y="2333544"/>
                    </a:lnTo>
                    <a:lnTo>
                      <a:pt x="6443180" y="2351707"/>
                    </a:lnTo>
                    <a:lnTo>
                      <a:pt x="6441178" y="2389490"/>
                    </a:lnTo>
                    <a:cubicBezTo>
                      <a:pt x="6440982" y="2393080"/>
                      <a:pt x="6441720" y="2396654"/>
                      <a:pt x="6443262" y="2399654"/>
                    </a:cubicBezTo>
                    <a:lnTo>
                      <a:pt x="6460305" y="2432831"/>
                    </a:lnTo>
                    <a:cubicBezTo>
                      <a:pt x="6462536" y="2437175"/>
                      <a:pt x="6466244" y="2439880"/>
                      <a:pt x="6470279" y="2440109"/>
                    </a:cubicBezTo>
                    <a:lnTo>
                      <a:pt x="6489127" y="2441158"/>
                    </a:lnTo>
                    <a:lnTo>
                      <a:pt x="6482237" y="2411816"/>
                    </a:lnTo>
                    <a:lnTo>
                      <a:pt x="6500609" y="2429979"/>
                    </a:lnTo>
                    <a:lnTo>
                      <a:pt x="6496016" y="2453731"/>
                    </a:lnTo>
                    <a:lnTo>
                      <a:pt x="6453957" y="2465845"/>
                    </a:lnTo>
                    <a:cubicBezTo>
                      <a:pt x="6452907" y="2466140"/>
                      <a:pt x="6451841" y="2466271"/>
                      <a:pt x="6450758" y="2466222"/>
                    </a:cubicBezTo>
                    <a:lnTo>
                      <a:pt x="6424217" y="2464976"/>
                    </a:lnTo>
                    <a:cubicBezTo>
                      <a:pt x="6423085" y="2464927"/>
                      <a:pt x="6421970" y="2465058"/>
                      <a:pt x="6420871" y="2465402"/>
                    </a:cubicBezTo>
                    <a:lnTo>
                      <a:pt x="6377286" y="2478663"/>
                    </a:lnTo>
                    <a:cubicBezTo>
                      <a:pt x="6376827" y="2478811"/>
                      <a:pt x="6376351" y="2478909"/>
                      <a:pt x="6375875" y="2478991"/>
                    </a:cubicBezTo>
                    <a:lnTo>
                      <a:pt x="6349022" y="2483073"/>
                    </a:lnTo>
                    <a:lnTo>
                      <a:pt x="6311572" y="2487089"/>
                    </a:lnTo>
                    <a:cubicBezTo>
                      <a:pt x="6310522" y="2487204"/>
                      <a:pt x="6309472" y="2487483"/>
                      <a:pt x="6308472" y="2487942"/>
                    </a:cubicBezTo>
                    <a:lnTo>
                      <a:pt x="6257144" y="2511021"/>
                    </a:lnTo>
                    <a:lnTo>
                      <a:pt x="6346758" y="2496400"/>
                    </a:lnTo>
                    <a:cubicBezTo>
                      <a:pt x="6349711" y="2495924"/>
                      <a:pt x="6352697" y="2496793"/>
                      <a:pt x="6355190" y="2498891"/>
                    </a:cubicBezTo>
                    <a:lnTo>
                      <a:pt x="6369707" y="2511038"/>
                    </a:lnTo>
                    <a:lnTo>
                      <a:pt x="6281455" y="2535823"/>
                    </a:lnTo>
                    <a:cubicBezTo>
                      <a:pt x="6280569" y="2536069"/>
                      <a:pt x="6279683" y="2536200"/>
                      <a:pt x="6278781" y="2536200"/>
                    </a:cubicBezTo>
                    <a:lnTo>
                      <a:pt x="6241085" y="2536200"/>
                    </a:lnTo>
                    <a:lnTo>
                      <a:pt x="6241085" y="2526414"/>
                    </a:lnTo>
                    <a:lnTo>
                      <a:pt x="6222713" y="2548773"/>
                    </a:lnTo>
                    <a:lnTo>
                      <a:pt x="6241085" y="2552969"/>
                    </a:lnTo>
                    <a:lnTo>
                      <a:pt x="6228159" y="2609325"/>
                    </a:lnTo>
                    <a:cubicBezTo>
                      <a:pt x="6227601" y="2611784"/>
                      <a:pt x="6226600" y="2614029"/>
                      <a:pt x="6225239" y="2615898"/>
                    </a:cubicBezTo>
                    <a:lnTo>
                      <a:pt x="6181375" y="2675942"/>
                    </a:lnTo>
                    <a:lnTo>
                      <a:pt x="6176782" y="2654977"/>
                    </a:lnTo>
                    <a:lnTo>
                      <a:pt x="6163003" y="2650780"/>
                    </a:lnTo>
                    <a:lnTo>
                      <a:pt x="6142334" y="2629815"/>
                    </a:lnTo>
                    <a:lnTo>
                      <a:pt x="6153817" y="2674533"/>
                    </a:lnTo>
                    <a:lnTo>
                      <a:pt x="6169892" y="2688499"/>
                    </a:lnTo>
                    <a:lnTo>
                      <a:pt x="6171713" y="2713890"/>
                    </a:lnTo>
                    <a:cubicBezTo>
                      <a:pt x="6172025" y="2718201"/>
                      <a:pt x="6170992" y="2722512"/>
                      <a:pt x="6168843" y="2725840"/>
                    </a:cubicBezTo>
                    <a:lnTo>
                      <a:pt x="6151799" y="2752346"/>
                    </a:lnTo>
                    <a:cubicBezTo>
                      <a:pt x="6151619" y="2752624"/>
                      <a:pt x="6151438" y="2752919"/>
                      <a:pt x="6151275" y="2753215"/>
                    </a:cubicBezTo>
                    <a:lnTo>
                      <a:pt x="6114776" y="2818455"/>
                    </a:lnTo>
                    <a:lnTo>
                      <a:pt x="6110183" y="2814259"/>
                    </a:lnTo>
                    <a:lnTo>
                      <a:pt x="6124651" y="2770230"/>
                    </a:lnTo>
                    <a:cubicBezTo>
                      <a:pt x="6126931" y="2763279"/>
                      <a:pt x="6125242" y="2755198"/>
                      <a:pt x="6120533" y="2750707"/>
                    </a:cubicBezTo>
                    <a:lnTo>
                      <a:pt x="6100718" y="2731757"/>
                    </a:lnTo>
                    <a:cubicBezTo>
                      <a:pt x="6097962" y="2729118"/>
                      <a:pt x="6096141" y="2725135"/>
                      <a:pt x="6095698" y="2720725"/>
                    </a:cubicBezTo>
                    <a:lnTo>
                      <a:pt x="6089497" y="2659140"/>
                    </a:lnTo>
                    <a:lnTo>
                      <a:pt x="6079754" y="2688810"/>
                    </a:lnTo>
                    <a:cubicBezTo>
                      <a:pt x="6078638" y="2692220"/>
                      <a:pt x="6078442" y="2696023"/>
                      <a:pt x="6079213" y="2699596"/>
                    </a:cubicBezTo>
                    <a:lnTo>
                      <a:pt x="6083576" y="2719791"/>
                    </a:lnTo>
                    <a:cubicBezTo>
                      <a:pt x="6086200" y="2731938"/>
                      <a:pt x="6077654" y="2743183"/>
                      <a:pt x="6068238" y="2740003"/>
                    </a:cubicBezTo>
                    <a:lnTo>
                      <a:pt x="6048160" y="2733216"/>
                    </a:lnTo>
                    <a:lnTo>
                      <a:pt x="6084855" y="2755542"/>
                    </a:lnTo>
                    <a:cubicBezTo>
                      <a:pt x="6089121" y="2758149"/>
                      <a:pt x="6091925" y="2763607"/>
                      <a:pt x="6092090" y="2769705"/>
                    </a:cubicBezTo>
                    <a:lnTo>
                      <a:pt x="6094091" y="2839421"/>
                    </a:lnTo>
                    <a:lnTo>
                      <a:pt x="6112463" y="2845010"/>
                    </a:lnTo>
                    <a:lnTo>
                      <a:pt x="6119041" y="2871664"/>
                    </a:lnTo>
                    <a:cubicBezTo>
                      <a:pt x="6119254" y="2872516"/>
                      <a:pt x="6119402" y="2873401"/>
                      <a:pt x="6119500" y="2874303"/>
                    </a:cubicBezTo>
                    <a:lnTo>
                      <a:pt x="6127751" y="2948280"/>
                    </a:lnTo>
                    <a:cubicBezTo>
                      <a:pt x="6128260" y="2952821"/>
                      <a:pt x="6127259" y="2957427"/>
                      <a:pt x="6125012" y="2960984"/>
                    </a:cubicBezTo>
                    <a:lnTo>
                      <a:pt x="6091974" y="3013013"/>
                    </a:lnTo>
                    <a:cubicBezTo>
                      <a:pt x="6090367" y="3015554"/>
                      <a:pt x="6088202" y="3017406"/>
                      <a:pt x="6085757" y="3018324"/>
                    </a:cubicBezTo>
                    <a:lnTo>
                      <a:pt x="6025605" y="3041043"/>
                    </a:lnTo>
                    <a:cubicBezTo>
                      <a:pt x="6023817" y="3041715"/>
                      <a:pt x="6022160" y="3042912"/>
                      <a:pt x="6020766" y="3044518"/>
                    </a:cubicBezTo>
                    <a:lnTo>
                      <a:pt x="5984431" y="3086285"/>
                    </a:lnTo>
                    <a:cubicBezTo>
                      <a:pt x="5982545" y="3088449"/>
                      <a:pt x="5980216" y="3089826"/>
                      <a:pt x="5977722" y="3090252"/>
                    </a:cubicBezTo>
                    <a:lnTo>
                      <a:pt x="5952591" y="3094629"/>
                    </a:lnTo>
                    <a:cubicBezTo>
                      <a:pt x="5950492" y="3094989"/>
                      <a:pt x="5948474" y="3096039"/>
                      <a:pt x="5946768" y="3097678"/>
                    </a:cubicBezTo>
                    <a:lnTo>
                      <a:pt x="5919981" y="3123282"/>
                    </a:lnTo>
                    <a:cubicBezTo>
                      <a:pt x="5918176" y="3125020"/>
                      <a:pt x="5916749" y="3127347"/>
                      <a:pt x="5915863" y="3130019"/>
                    </a:cubicBezTo>
                    <a:lnTo>
                      <a:pt x="5909679" y="3148838"/>
                    </a:lnTo>
                    <a:cubicBezTo>
                      <a:pt x="5908613" y="3152100"/>
                      <a:pt x="5906743" y="3154821"/>
                      <a:pt x="5904365" y="3156591"/>
                    </a:cubicBezTo>
                    <a:lnTo>
                      <a:pt x="5837732" y="3206292"/>
                    </a:lnTo>
                    <a:cubicBezTo>
                      <a:pt x="5837125" y="3206735"/>
                      <a:pt x="5836551" y="3207259"/>
                      <a:pt x="5836010" y="3207833"/>
                    </a:cubicBezTo>
                    <a:lnTo>
                      <a:pt x="5801119" y="3244993"/>
                    </a:lnTo>
                    <a:cubicBezTo>
                      <a:pt x="5800430" y="3245731"/>
                      <a:pt x="5799790" y="3246567"/>
                      <a:pt x="5799232" y="3247485"/>
                    </a:cubicBezTo>
                    <a:lnTo>
                      <a:pt x="5772084" y="3291957"/>
                    </a:lnTo>
                    <a:cubicBezTo>
                      <a:pt x="5770854" y="3293973"/>
                      <a:pt x="5770018" y="3296317"/>
                      <a:pt x="5769624" y="3298842"/>
                    </a:cubicBezTo>
                    <a:lnTo>
                      <a:pt x="5761618" y="3350018"/>
                    </a:lnTo>
                    <a:cubicBezTo>
                      <a:pt x="5761241" y="3352443"/>
                      <a:pt x="5761290" y="3354952"/>
                      <a:pt x="5761766" y="3357361"/>
                    </a:cubicBezTo>
                    <a:lnTo>
                      <a:pt x="5772347" y="3410176"/>
                    </a:lnTo>
                    <a:cubicBezTo>
                      <a:pt x="5772461" y="3410734"/>
                      <a:pt x="5772593" y="3411275"/>
                      <a:pt x="5772740" y="3411816"/>
                    </a:cubicBezTo>
                    <a:lnTo>
                      <a:pt x="5792654" y="3480482"/>
                    </a:lnTo>
                    <a:cubicBezTo>
                      <a:pt x="5792999" y="3481679"/>
                      <a:pt x="5793458" y="3482810"/>
                      <a:pt x="5793999" y="3483875"/>
                    </a:cubicBezTo>
                    <a:lnTo>
                      <a:pt x="5820869" y="3535445"/>
                    </a:lnTo>
                    <a:cubicBezTo>
                      <a:pt x="5822280" y="3538150"/>
                      <a:pt x="5823018" y="3541330"/>
                      <a:pt x="5823018" y="3544575"/>
                    </a:cubicBezTo>
                    <a:lnTo>
                      <a:pt x="5823018" y="3572770"/>
                    </a:lnTo>
                    <a:cubicBezTo>
                      <a:pt x="5823018" y="3574852"/>
                      <a:pt x="5823330" y="3576917"/>
                      <a:pt x="5823920" y="3578851"/>
                    </a:cubicBezTo>
                    <a:lnTo>
                      <a:pt x="5851839" y="3668991"/>
                    </a:lnTo>
                    <a:cubicBezTo>
                      <a:pt x="5852529" y="3671204"/>
                      <a:pt x="5852824" y="3673581"/>
                      <a:pt x="5852725" y="3675958"/>
                    </a:cubicBezTo>
                    <a:lnTo>
                      <a:pt x="5850576" y="3726855"/>
                    </a:lnTo>
                    <a:lnTo>
                      <a:pt x="5848460" y="3756541"/>
                    </a:lnTo>
                    <a:cubicBezTo>
                      <a:pt x="5848346" y="3758164"/>
                      <a:pt x="5848034" y="3759770"/>
                      <a:pt x="5847558" y="3761279"/>
                    </a:cubicBezTo>
                    <a:lnTo>
                      <a:pt x="5834074" y="3803455"/>
                    </a:lnTo>
                    <a:cubicBezTo>
                      <a:pt x="5832877" y="3807226"/>
                      <a:pt x="5830629" y="3810258"/>
                      <a:pt x="5827775" y="3811996"/>
                    </a:cubicBezTo>
                    <a:lnTo>
                      <a:pt x="5817802" y="3818061"/>
                    </a:lnTo>
                    <a:cubicBezTo>
                      <a:pt x="5815226" y="3819634"/>
                      <a:pt x="5812323" y="3820028"/>
                      <a:pt x="5809551" y="3819176"/>
                    </a:cubicBezTo>
                    <a:lnTo>
                      <a:pt x="5788570" y="3812799"/>
                    </a:lnTo>
                    <a:cubicBezTo>
                      <a:pt x="5784289" y="3811504"/>
                      <a:pt x="5780828" y="3807389"/>
                      <a:pt x="5779466" y="3801980"/>
                    </a:cubicBezTo>
                    <a:lnTo>
                      <a:pt x="5773954" y="3780162"/>
                    </a:lnTo>
                    <a:cubicBezTo>
                      <a:pt x="5773003" y="3776425"/>
                      <a:pt x="5771051" y="3773245"/>
                      <a:pt x="5768443" y="3771229"/>
                    </a:cubicBezTo>
                    <a:lnTo>
                      <a:pt x="5749824" y="3756820"/>
                    </a:lnTo>
                    <a:cubicBezTo>
                      <a:pt x="5748118" y="3755492"/>
                      <a:pt x="5746658" y="3753656"/>
                      <a:pt x="5745609" y="3751460"/>
                    </a:cubicBezTo>
                    <a:lnTo>
                      <a:pt x="5712768" y="3683515"/>
                    </a:lnTo>
                    <a:lnTo>
                      <a:pt x="5683553" y="3621995"/>
                    </a:lnTo>
                    <a:cubicBezTo>
                      <a:pt x="5683127" y="3621077"/>
                      <a:pt x="5682766" y="3620110"/>
                      <a:pt x="5682470" y="3619110"/>
                    </a:cubicBezTo>
                    <a:lnTo>
                      <a:pt x="5675236" y="3593817"/>
                    </a:lnTo>
                    <a:cubicBezTo>
                      <a:pt x="5674252" y="3590358"/>
                      <a:pt x="5674186" y="3586572"/>
                      <a:pt x="5675072" y="3583064"/>
                    </a:cubicBezTo>
                    <a:lnTo>
                      <a:pt x="5685849" y="3540461"/>
                    </a:lnTo>
                    <a:cubicBezTo>
                      <a:pt x="5686899" y="3536314"/>
                      <a:pt x="5686620" y="3531773"/>
                      <a:pt x="5685079" y="3527888"/>
                    </a:cubicBezTo>
                    <a:lnTo>
                      <a:pt x="5669954" y="3489940"/>
                    </a:lnTo>
                    <a:cubicBezTo>
                      <a:pt x="5669397" y="3488547"/>
                      <a:pt x="5668691" y="3487268"/>
                      <a:pt x="5667871" y="3486137"/>
                    </a:cubicBezTo>
                    <a:lnTo>
                      <a:pt x="5620399" y="3421799"/>
                    </a:lnTo>
                    <a:cubicBezTo>
                      <a:pt x="5619201" y="3420192"/>
                      <a:pt x="5617774" y="3418914"/>
                      <a:pt x="5616182" y="3418045"/>
                    </a:cubicBezTo>
                    <a:lnTo>
                      <a:pt x="5600714" y="3409570"/>
                    </a:lnTo>
                    <a:cubicBezTo>
                      <a:pt x="5597466" y="3407783"/>
                      <a:pt x="5593791" y="3407849"/>
                      <a:pt x="5590593" y="3409734"/>
                    </a:cubicBezTo>
                    <a:lnTo>
                      <a:pt x="5531310" y="3444518"/>
                    </a:lnTo>
                    <a:lnTo>
                      <a:pt x="5519827" y="3440322"/>
                    </a:lnTo>
                    <a:lnTo>
                      <a:pt x="5489464" y="3403374"/>
                    </a:lnTo>
                    <a:cubicBezTo>
                      <a:pt x="5488282" y="3401931"/>
                      <a:pt x="5486888" y="3400800"/>
                      <a:pt x="5485379" y="3400046"/>
                    </a:cubicBezTo>
                    <a:lnTo>
                      <a:pt x="5451456" y="3383048"/>
                    </a:lnTo>
                    <a:cubicBezTo>
                      <a:pt x="5449602" y="3382113"/>
                      <a:pt x="5447601" y="3381769"/>
                      <a:pt x="5445616" y="3382032"/>
                    </a:cubicBezTo>
                    <a:lnTo>
                      <a:pt x="5376638" y="3391211"/>
                    </a:lnTo>
                    <a:cubicBezTo>
                      <a:pt x="5375637" y="3391342"/>
                      <a:pt x="5374637" y="3391326"/>
                      <a:pt x="5373636" y="3391146"/>
                    </a:cubicBezTo>
                    <a:lnTo>
                      <a:pt x="5321570" y="3381900"/>
                    </a:lnTo>
                    <a:cubicBezTo>
                      <a:pt x="5320537" y="3381720"/>
                      <a:pt x="5319487" y="3381703"/>
                      <a:pt x="5318454" y="3381851"/>
                    </a:cubicBezTo>
                    <a:lnTo>
                      <a:pt x="5273212" y="3388408"/>
                    </a:lnTo>
                    <a:cubicBezTo>
                      <a:pt x="5272260" y="3388539"/>
                      <a:pt x="5271326" y="3388818"/>
                      <a:pt x="5270423" y="3389244"/>
                    </a:cubicBezTo>
                    <a:lnTo>
                      <a:pt x="5244227" y="3401193"/>
                    </a:lnTo>
                    <a:lnTo>
                      <a:pt x="5253380" y="3417914"/>
                    </a:lnTo>
                    <a:cubicBezTo>
                      <a:pt x="5254889" y="3420668"/>
                      <a:pt x="5255710" y="3423979"/>
                      <a:pt x="5255710" y="3427355"/>
                    </a:cubicBezTo>
                    <a:lnTo>
                      <a:pt x="5255710" y="3455697"/>
                    </a:lnTo>
                    <a:lnTo>
                      <a:pt x="5267192" y="3472467"/>
                    </a:lnTo>
                    <a:lnTo>
                      <a:pt x="5255710" y="3483646"/>
                    </a:lnTo>
                    <a:lnTo>
                      <a:pt x="5237928" y="3473909"/>
                    </a:lnTo>
                    <a:cubicBezTo>
                      <a:pt x="5234631" y="3472106"/>
                      <a:pt x="5230891" y="3472204"/>
                      <a:pt x="5227642" y="3474171"/>
                    </a:cubicBezTo>
                    <a:lnTo>
                      <a:pt x="5210304" y="3484711"/>
                    </a:lnTo>
                    <a:cubicBezTo>
                      <a:pt x="5208450" y="3485842"/>
                      <a:pt x="5206400" y="3486367"/>
                      <a:pt x="5204349" y="3486252"/>
                    </a:cubicBezTo>
                    <a:lnTo>
                      <a:pt x="5165324" y="3483875"/>
                    </a:lnTo>
                    <a:cubicBezTo>
                      <a:pt x="5162864" y="3483728"/>
                      <a:pt x="5160485" y="3482646"/>
                      <a:pt x="5158484" y="3480761"/>
                    </a:cubicBezTo>
                    <a:lnTo>
                      <a:pt x="5119788" y="3444272"/>
                    </a:lnTo>
                    <a:cubicBezTo>
                      <a:pt x="5117097" y="3441748"/>
                      <a:pt x="5113767" y="3440682"/>
                      <a:pt x="5110470" y="3441321"/>
                    </a:cubicBezTo>
                    <a:lnTo>
                      <a:pt x="5061144" y="3450928"/>
                    </a:lnTo>
                    <a:cubicBezTo>
                      <a:pt x="5059192" y="3451304"/>
                      <a:pt x="5057191" y="3451091"/>
                      <a:pt x="5055321" y="3450288"/>
                    </a:cubicBezTo>
                    <a:lnTo>
                      <a:pt x="5014836" y="3433044"/>
                    </a:lnTo>
                    <a:cubicBezTo>
                      <a:pt x="5013114" y="3432306"/>
                      <a:pt x="5011293" y="3432060"/>
                      <a:pt x="5009505" y="3432322"/>
                    </a:cubicBezTo>
                    <a:lnTo>
                      <a:pt x="4974171" y="3437387"/>
                    </a:lnTo>
                    <a:cubicBezTo>
                      <a:pt x="4973515" y="3437486"/>
                      <a:pt x="4972859" y="3437649"/>
                      <a:pt x="4972219" y="3437863"/>
                    </a:cubicBezTo>
                    <a:lnTo>
                      <a:pt x="4920662" y="3456157"/>
                    </a:lnTo>
                    <a:cubicBezTo>
                      <a:pt x="4918940" y="3456763"/>
                      <a:pt x="4917332" y="3457845"/>
                      <a:pt x="4915954" y="3459320"/>
                    </a:cubicBezTo>
                    <a:lnTo>
                      <a:pt x="4861985" y="3517102"/>
                    </a:lnTo>
                    <a:cubicBezTo>
                      <a:pt x="4861067" y="3518069"/>
                      <a:pt x="4860066" y="3518889"/>
                      <a:pt x="4858983" y="3519495"/>
                    </a:cubicBezTo>
                    <a:lnTo>
                      <a:pt x="4800209" y="3552607"/>
                    </a:lnTo>
                    <a:cubicBezTo>
                      <a:pt x="4799143" y="3553214"/>
                      <a:pt x="4798125" y="3554001"/>
                      <a:pt x="4797223" y="3554968"/>
                    </a:cubicBezTo>
                    <a:lnTo>
                      <a:pt x="4764022" y="3590326"/>
                    </a:lnTo>
                    <a:cubicBezTo>
                      <a:pt x="4762579" y="3591850"/>
                      <a:pt x="4761430" y="3593784"/>
                      <a:pt x="4760627" y="3595965"/>
                    </a:cubicBezTo>
                    <a:lnTo>
                      <a:pt x="4749258" y="3627076"/>
                    </a:lnTo>
                    <a:cubicBezTo>
                      <a:pt x="4748455" y="3629257"/>
                      <a:pt x="4748045" y="3631650"/>
                      <a:pt x="4748045" y="3634060"/>
                    </a:cubicBezTo>
                    <a:lnTo>
                      <a:pt x="4748045" y="3687072"/>
                    </a:lnTo>
                    <a:cubicBezTo>
                      <a:pt x="4748045" y="3687482"/>
                      <a:pt x="4748045" y="3687891"/>
                      <a:pt x="4748078" y="3688301"/>
                    </a:cubicBezTo>
                    <a:lnTo>
                      <a:pt x="4750145" y="3723396"/>
                    </a:lnTo>
                    <a:cubicBezTo>
                      <a:pt x="4750276" y="3725642"/>
                      <a:pt x="4750768" y="3727839"/>
                      <a:pt x="4751588" y="3729822"/>
                    </a:cubicBezTo>
                    <a:lnTo>
                      <a:pt x="4761840" y="3754754"/>
                    </a:lnTo>
                    <a:lnTo>
                      <a:pt x="4741352" y="3757246"/>
                    </a:lnTo>
                    <a:cubicBezTo>
                      <a:pt x="4739711" y="3757443"/>
                      <a:pt x="4738055" y="3757230"/>
                      <a:pt x="4736480" y="3756607"/>
                    </a:cubicBezTo>
                    <a:lnTo>
                      <a:pt x="4693355" y="3739543"/>
                    </a:lnTo>
                    <a:cubicBezTo>
                      <a:pt x="4693076" y="3739428"/>
                      <a:pt x="4692780" y="3739297"/>
                      <a:pt x="4692518" y="3739166"/>
                    </a:cubicBezTo>
                    <a:lnTo>
                      <a:pt x="4646423" y="3716217"/>
                    </a:lnTo>
                    <a:cubicBezTo>
                      <a:pt x="4643815" y="3714922"/>
                      <a:pt x="4641617" y="3712545"/>
                      <a:pt x="4640173" y="3709463"/>
                    </a:cubicBezTo>
                    <a:lnTo>
                      <a:pt x="4624836" y="3676810"/>
                    </a:lnTo>
                    <a:cubicBezTo>
                      <a:pt x="4624295" y="3675679"/>
                      <a:pt x="4623884" y="3674450"/>
                      <a:pt x="4623573" y="3673188"/>
                    </a:cubicBezTo>
                    <a:lnTo>
                      <a:pt x="4611171" y="3621651"/>
                    </a:lnTo>
                    <a:cubicBezTo>
                      <a:pt x="4610565" y="3619126"/>
                      <a:pt x="4609482" y="3616831"/>
                      <a:pt x="4608039" y="3614946"/>
                    </a:cubicBezTo>
                    <a:lnTo>
                      <a:pt x="4574558" y="3571672"/>
                    </a:lnTo>
                    <a:cubicBezTo>
                      <a:pt x="4573836" y="3570754"/>
                      <a:pt x="4573213" y="3569721"/>
                      <a:pt x="4572688" y="3568606"/>
                    </a:cubicBezTo>
                    <a:lnTo>
                      <a:pt x="4550822" y="3522036"/>
                    </a:lnTo>
                    <a:cubicBezTo>
                      <a:pt x="4550625" y="3521593"/>
                      <a:pt x="4550396" y="3521184"/>
                      <a:pt x="4550166" y="3520757"/>
                    </a:cubicBezTo>
                    <a:lnTo>
                      <a:pt x="4519868" y="3468090"/>
                    </a:lnTo>
                    <a:cubicBezTo>
                      <a:pt x="4518868" y="3466352"/>
                      <a:pt x="4517621" y="3464893"/>
                      <a:pt x="4516194" y="3463795"/>
                    </a:cubicBezTo>
                    <a:lnTo>
                      <a:pt x="4477825" y="3434306"/>
                    </a:lnTo>
                    <a:cubicBezTo>
                      <a:pt x="4475791" y="3432749"/>
                      <a:pt x="4473478" y="3431962"/>
                      <a:pt x="4471116" y="3432011"/>
                    </a:cubicBezTo>
                    <a:lnTo>
                      <a:pt x="4427941" y="3433158"/>
                    </a:lnTo>
                    <a:cubicBezTo>
                      <a:pt x="4424119" y="3433257"/>
                      <a:pt x="4420527" y="3435600"/>
                      <a:pt x="4418198" y="3439535"/>
                    </a:cubicBezTo>
                    <a:lnTo>
                      <a:pt x="4388490" y="3489498"/>
                    </a:lnTo>
                    <a:cubicBezTo>
                      <a:pt x="4385127" y="3495153"/>
                      <a:pt x="4379304" y="3497333"/>
                      <a:pt x="4374120" y="3494875"/>
                    </a:cubicBezTo>
                    <a:lnTo>
                      <a:pt x="4330946" y="3474319"/>
                    </a:lnTo>
                    <a:cubicBezTo>
                      <a:pt x="4330306" y="3474007"/>
                      <a:pt x="4329699" y="3473647"/>
                      <a:pt x="4329109" y="3473221"/>
                    </a:cubicBezTo>
                    <a:lnTo>
                      <a:pt x="4299073" y="3451288"/>
                    </a:lnTo>
                    <a:cubicBezTo>
                      <a:pt x="4296777" y="3449616"/>
                      <a:pt x="4294939" y="3447043"/>
                      <a:pt x="4293840" y="3443961"/>
                    </a:cubicBezTo>
                    <a:lnTo>
                      <a:pt x="4279782" y="3404865"/>
                    </a:lnTo>
                    <a:cubicBezTo>
                      <a:pt x="4279569" y="3404292"/>
                      <a:pt x="4279339" y="3403718"/>
                      <a:pt x="4279077" y="3403177"/>
                    </a:cubicBezTo>
                    <a:lnTo>
                      <a:pt x="4260016" y="3363246"/>
                    </a:lnTo>
                    <a:cubicBezTo>
                      <a:pt x="4259212" y="3361541"/>
                      <a:pt x="4258162" y="3360066"/>
                      <a:pt x="4256931" y="3358853"/>
                    </a:cubicBezTo>
                    <a:lnTo>
                      <a:pt x="4222615" y="3324921"/>
                    </a:lnTo>
                    <a:cubicBezTo>
                      <a:pt x="4222238" y="3324544"/>
                      <a:pt x="4221828" y="3324184"/>
                      <a:pt x="4221418" y="3323872"/>
                    </a:cubicBezTo>
                    <a:lnTo>
                      <a:pt x="4188774" y="3298710"/>
                    </a:lnTo>
                    <a:cubicBezTo>
                      <a:pt x="4187986" y="3298104"/>
                      <a:pt x="4187248" y="3297383"/>
                      <a:pt x="4186592" y="3296579"/>
                    </a:cubicBezTo>
                    <a:lnTo>
                      <a:pt x="4168269" y="3274286"/>
                    </a:lnTo>
                    <a:cubicBezTo>
                      <a:pt x="4165923" y="3271434"/>
                      <a:pt x="4162839" y="3269860"/>
                      <a:pt x="4159624" y="3269860"/>
                    </a:cubicBezTo>
                    <a:lnTo>
                      <a:pt x="4054361" y="3269860"/>
                    </a:lnTo>
                    <a:lnTo>
                      <a:pt x="4054361" y="3303399"/>
                    </a:lnTo>
                    <a:lnTo>
                      <a:pt x="3879349" y="3303399"/>
                    </a:lnTo>
                    <a:cubicBezTo>
                      <a:pt x="3878119" y="3303399"/>
                      <a:pt x="3876889" y="3303169"/>
                      <a:pt x="3875707" y="3302710"/>
                    </a:cubicBezTo>
                    <a:lnTo>
                      <a:pt x="3730485" y="3246108"/>
                    </a:lnTo>
                    <a:lnTo>
                      <a:pt x="3636311" y="3205587"/>
                    </a:lnTo>
                    <a:lnTo>
                      <a:pt x="3640904" y="3188818"/>
                    </a:lnTo>
                    <a:lnTo>
                      <a:pt x="3560509" y="3198604"/>
                    </a:lnTo>
                    <a:lnTo>
                      <a:pt x="3497124" y="3203423"/>
                    </a:lnTo>
                    <a:cubicBezTo>
                      <a:pt x="3491219" y="3203866"/>
                      <a:pt x="3485855" y="3198948"/>
                      <a:pt x="3484247" y="3191572"/>
                    </a:cubicBezTo>
                    <a:lnTo>
                      <a:pt x="3478834" y="3166852"/>
                    </a:lnTo>
                    <a:cubicBezTo>
                      <a:pt x="3478178" y="3163853"/>
                      <a:pt x="3476866" y="3161164"/>
                      <a:pt x="3475078" y="3159099"/>
                    </a:cubicBezTo>
                    <a:lnTo>
                      <a:pt x="3438793" y="3117398"/>
                    </a:lnTo>
                    <a:cubicBezTo>
                      <a:pt x="3437283" y="3115660"/>
                      <a:pt x="3435463" y="3114414"/>
                      <a:pt x="3433510" y="3113775"/>
                    </a:cubicBezTo>
                    <a:lnTo>
                      <a:pt x="3406625" y="3104972"/>
                    </a:lnTo>
                    <a:lnTo>
                      <a:pt x="3399735" y="3081220"/>
                    </a:lnTo>
                    <a:lnTo>
                      <a:pt x="3366583" y="3077434"/>
                    </a:lnTo>
                    <a:cubicBezTo>
                      <a:pt x="3364237" y="3077171"/>
                      <a:pt x="3361990" y="3076057"/>
                      <a:pt x="3360103" y="3074221"/>
                    </a:cubicBezTo>
                    <a:lnTo>
                      <a:pt x="3342797" y="3057370"/>
                    </a:lnTo>
                    <a:cubicBezTo>
                      <a:pt x="3340977" y="3055599"/>
                      <a:pt x="3338828" y="3054501"/>
                      <a:pt x="3336564" y="3054190"/>
                    </a:cubicBezTo>
                    <a:lnTo>
                      <a:pt x="3280299" y="3046289"/>
                    </a:lnTo>
                    <a:lnTo>
                      <a:pt x="3264223" y="3033716"/>
                    </a:lnTo>
                    <a:lnTo>
                      <a:pt x="3258055" y="2993654"/>
                    </a:lnTo>
                    <a:cubicBezTo>
                      <a:pt x="3257580" y="2990605"/>
                      <a:pt x="3256448" y="2987802"/>
                      <a:pt x="3254791" y="2985556"/>
                    </a:cubicBezTo>
                    <a:lnTo>
                      <a:pt x="3196295" y="2906480"/>
                    </a:lnTo>
                    <a:cubicBezTo>
                      <a:pt x="3195639" y="2905595"/>
                      <a:pt x="3195065" y="2904612"/>
                      <a:pt x="3194573" y="2903563"/>
                    </a:cubicBezTo>
                    <a:lnTo>
                      <a:pt x="3142474" y="2790556"/>
                    </a:lnTo>
                    <a:lnTo>
                      <a:pt x="3144771" y="2770984"/>
                    </a:lnTo>
                    <a:lnTo>
                      <a:pt x="3116163" y="2745543"/>
                    </a:lnTo>
                    <a:cubicBezTo>
                      <a:pt x="3115326" y="2744805"/>
                      <a:pt x="3114572" y="2743937"/>
                      <a:pt x="3113899" y="2742970"/>
                    </a:cubicBezTo>
                    <a:lnTo>
                      <a:pt x="3069067" y="2678024"/>
                    </a:lnTo>
                    <a:cubicBezTo>
                      <a:pt x="3067509" y="2675762"/>
                      <a:pt x="3066459" y="2672975"/>
                      <a:pt x="3066049" y="2669992"/>
                    </a:cubicBezTo>
                    <a:lnTo>
                      <a:pt x="3058175" y="2612538"/>
                    </a:lnTo>
                    <a:cubicBezTo>
                      <a:pt x="3057716" y="2609243"/>
                      <a:pt x="3056502" y="2606227"/>
                      <a:pt x="3054681" y="2603850"/>
                    </a:cubicBezTo>
                    <a:lnTo>
                      <a:pt x="3028124" y="2569377"/>
                    </a:lnTo>
                    <a:cubicBezTo>
                      <a:pt x="3024974" y="2565279"/>
                      <a:pt x="3023727" y="2559329"/>
                      <a:pt x="3024843" y="2553723"/>
                    </a:cubicBezTo>
                    <a:lnTo>
                      <a:pt x="3036325" y="2496646"/>
                    </a:lnTo>
                    <a:cubicBezTo>
                      <a:pt x="3036637" y="2495088"/>
                      <a:pt x="3036768" y="2493466"/>
                      <a:pt x="3036719" y="2491843"/>
                    </a:cubicBezTo>
                    <a:lnTo>
                      <a:pt x="3034587" y="2425635"/>
                    </a:lnTo>
                    <a:cubicBezTo>
                      <a:pt x="3034537" y="2423898"/>
                      <a:pt x="3034258" y="2422176"/>
                      <a:pt x="3033783" y="2420537"/>
                    </a:cubicBezTo>
                    <a:lnTo>
                      <a:pt x="3017822" y="2365902"/>
                    </a:lnTo>
                    <a:cubicBezTo>
                      <a:pt x="3016739" y="2362165"/>
                      <a:pt x="3016739" y="2358050"/>
                      <a:pt x="3017822" y="2354330"/>
                    </a:cubicBezTo>
                    <a:lnTo>
                      <a:pt x="3038638" y="2283417"/>
                    </a:lnTo>
                    <a:cubicBezTo>
                      <a:pt x="3038950" y="2282385"/>
                      <a:pt x="3039163" y="2281303"/>
                      <a:pt x="3039311" y="2280205"/>
                    </a:cubicBezTo>
                    <a:lnTo>
                      <a:pt x="3048300" y="2207784"/>
                    </a:lnTo>
                    <a:lnTo>
                      <a:pt x="3055009" y="2134364"/>
                    </a:lnTo>
                    <a:cubicBezTo>
                      <a:pt x="3055141" y="2133004"/>
                      <a:pt x="3055124" y="2131627"/>
                      <a:pt x="3054976" y="2130266"/>
                    </a:cubicBezTo>
                    <a:lnTo>
                      <a:pt x="3043904" y="2023750"/>
                    </a:lnTo>
                    <a:cubicBezTo>
                      <a:pt x="3043773" y="2022537"/>
                      <a:pt x="3043543" y="2021341"/>
                      <a:pt x="3043215" y="2020193"/>
                    </a:cubicBezTo>
                    <a:lnTo>
                      <a:pt x="3023498" y="1952215"/>
                    </a:lnTo>
                    <a:cubicBezTo>
                      <a:pt x="3023202" y="1951182"/>
                      <a:pt x="3022809" y="1950183"/>
                      <a:pt x="3022349" y="1949248"/>
                    </a:cubicBezTo>
                    <a:lnTo>
                      <a:pt x="3004666" y="1912923"/>
                    </a:lnTo>
                    <a:lnTo>
                      <a:pt x="3013852" y="1896154"/>
                    </a:lnTo>
                    <a:lnTo>
                      <a:pt x="3100382" y="1922480"/>
                    </a:lnTo>
                    <a:cubicBezTo>
                      <a:pt x="3103794" y="1923513"/>
                      <a:pt x="3106730" y="1926348"/>
                      <a:pt x="3108469" y="1930299"/>
                    </a:cubicBezTo>
                    <a:lnTo>
                      <a:pt x="3140194" y="2002375"/>
                    </a:lnTo>
                    <a:lnTo>
                      <a:pt x="3151447" y="1987704"/>
                    </a:lnTo>
                    <a:cubicBezTo>
                      <a:pt x="3154466" y="1983770"/>
                      <a:pt x="3155729" y="1978148"/>
                      <a:pt x="3154826" y="1972738"/>
                    </a:cubicBezTo>
                    <a:lnTo>
                      <a:pt x="3145017" y="1914251"/>
                    </a:lnTo>
                    <a:cubicBezTo>
                      <a:pt x="3144869" y="1913366"/>
                      <a:pt x="3144656" y="1912497"/>
                      <a:pt x="3144410" y="1911661"/>
                    </a:cubicBezTo>
                    <a:lnTo>
                      <a:pt x="3131024" y="1868222"/>
                    </a:lnTo>
                    <a:cubicBezTo>
                      <a:pt x="3127727" y="1857502"/>
                      <a:pt x="3133830" y="1845847"/>
                      <a:pt x="3142753" y="1845847"/>
                    </a:cubicBezTo>
                    <a:lnTo>
                      <a:pt x="4888248" y="1845847"/>
                    </a:lnTo>
                    <a:lnTo>
                      <a:pt x="4890544" y="1813702"/>
                    </a:lnTo>
                    <a:lnTo>
                      <a:pt x="4911213" y="1813702"/>
                    </a:lnTo>
                    <a:lnTo>
                      <a:pt x="4921088" y="1852158"/>
                    </a:lnTo>
                    <a:cubicBezTo>
                      <a:pt x="4922122" y="1856174"/>
                      <a:pt x="4924320" y="1859518"/>
                      <a:pt x="4927223" y="1861485"/>
                    </a:cubicBezTo>
                    <a:lnTo>
                      <a:pt x="4941200" y="1870943"/>
                    </a:lnTo>
                    <a:cubicBezTo>
                      <a:pt x="4942626" y="1871910"/>
                      <a:pt x="4944185" y="1872517"/>
                      <a:pt x="4945793" y="1872714"/>
                    </a:cubicBezTo>
                    <a:lnTo>
                      <a:pt x="4986999" y="1877992"/>
                    </a:lnTo>
                    <a:lnTo>
                      <a:pt x="5050252" y="1890368"/>
                    </a:lnTo>
                    <a:cubicBezTo>
                      <a:pt x="5050957" y="1890516"/>
                      <a:pt x="5051646" y="1890729"/>
                      <a:pt x="5052335" y="1891007"/>
                    </a:cubicBezTo>
                    <a:lnTo>
                      <a:pt x="5110388" y="1915858"/>
                    </a:lnTo>
                    <a:cubicBezTo>
                      <a:pt x="5112324" y="1916677"/>
                      <a:pt x="5114374" y="1916890"/>
                      <a:pt x="5116392" y="1916464"/>
                    </a:cubicBezTo>
                    <a:lnTo>
                      <a:pt x="5163865" y="1906416"/>
                    </a:lnTo>
                    <a:cubicBezTo>
                      <a:pt x="5165390" y="1906088"/>
                      <a:pt x="5166948" y="1906137"/>
                      <a:pt x="5168458" y="1906547"/>
                    </a:cubicBezTo>
                    <a:lnTo>
                      <a:pt x="5242996" y="1926562"/>
                    </a:lnTo>
                    <a:cubicBezTo>
                      <a:pt x="5243833" y="1926791"/>
                      <a:pt x="5244702" y="1926906"/>
                      <a:pt x="5245555" y="1926906"/>
                    </a:cubicBezTo>
                    <a:lnTo>
                      <a:pt x="5262960" y="1926906"/>
                    </a:lnTo>
                    <a:cubicBezTo>
                      <a:pt x="5264272" y="1926906"/>
                      <a:pt x="5265568" y="1926644"/>
                      <a:pt x="5266798" y="1926135"/>
                    </a:cubicBezTo>
                    <a:lnTo>
                      <a:pt x="5318142" y="1904891"/>
                    </a:lnTo>
                    <a:cubicBezTo>
                      <a:pt x="5320865" y="1903760"/>
                      <a:pt x="5323802" y="1903875"/>
                      <a:pt x="5326459" y="1905186"/>
                    </a:cubicBezTo>
                    <a:lnTo>
                      <a:pt x="5382051" y="1932512"/>
                    </a:lnTo>
                    <a:lnTo>
                      <a:pt x="5444074" y="1964657"/>
                    </a:lnTo>
                    <a:lnTo>
                      <a:pt x="5496911" y="1992605"/>
                    </a:lnTo>
                    <a:lnTo>
                      <a:pt x="5545154" y="2019160"/>
                    </a:lnTo>
                    <a:lnTo>
                      <a:pt x="5552044" y="2040126"/>
                    </a:lnTo>
                    <a:lnTo>
                      <a:pt x="5565823" y="2048502"/>
                    </a:lnTo>
                    <a:lnTo>
                      <a:pt x="5563526" y="2056879"/>
                    </a:lnTo>
                    <a:lnTo>
                      <a:pt x="5579602" y="2059682"/>
                    </a:lnTo>
                    <a:lnTo>
                      <a:pt x="5591085" y="2051305"/>
                    </a:lnTo>
                    <a:lnTo>
                      <a:pt x="5595678" y="2070878"/>
                    </a:lnTo>
                    <a:lnTo>
                      <a:pt x="5607161" y="2083450"/>
                    </a:lnTo>
                    <a:lnTo>
                      <a:pt x="5625533" y="2083450"/>
                    </a:lnTo>
                    <a:lnTo>
                      <a:pt x="5634719" y="2093236"/>
                    </a:lnTo>
                    <a:lnTo>
                      <a:pt x="5627829" y="2108612"/>
                    </a:lnTo>
                    <a:lnTo>
                      <a:pt x="5688835" y="2144445"/>
                    </a:lnTo>
                    <a:cubicBezTo>
                      <a:pt x="5692378" y="2146527"/>
                      <a:pt x="5694970" y="2150609"/>
                      <a:pt x="5695889" y="2155494"/>
                    </a:cubicBezTo>
                    <a:lnTo>
                      <a:pt x="5708224" y="2221816"/>
                    </a:lnTo>
                    <a:lnTo>
                      <a:pt x="5718821" y="2287630"/>
                    </a:lnTo>
                    <a:cubicBezTo>
                      <a:pt x="5719395" y="2291171"/>
                      <a:pt x="5719035" y="2294859"/>
                      <a:pt x="5717821" y="2298105"/>
                    </a:cubicBezTo>
                    <a:lnTo>
                      <a:pt x="5702007" y="2340200"/>
                    </a:lnTo>
                    <a:cubicBezTo>
                      <a:pt x="5701564" y="2341396"/>
                      <a:pt x="5700990" y="2342527"/>
                      <a:pt x="5700334" y="2343544"/>
                    </a:cubicBezTo>
                    <a:lnTo>
                      <a:pt x="5672087" y="2387179"/>
                    </a:lnTo>
                    <a:cubicBezTo>
                      <a:pt x="5671676" y="2387802"/>
                      <a:pt x="5671299" y="2388474"/>
                      <a:pt x="5670971" y="2389179"/>
                    </a:cubicBezTo>
                    <a:lnTo>
                      <a:pt x="5657684" y="2417472"/>
                    </a:lnTo>
                    <a:lnTo>
                      <a:pt x="5655388" y="2425848"/>
                    </a:lnTo>
                    <a:lnTo>
                      <a:pt x="5662277" y="2437028"/>
                    </a:lnTo>
                    <a:lnTo>
                      <a:pt x="5685243" y="2449600"/>
                    </a:lnTo>
                    <a:lnTo>
                      <a:pt x="5701318" y="2449600"/>
                    </a:lnTo>
                    <a:lnTo>
                      <a:pt x="5773183" y="2407243"/>
                    </a:lnTo>
                    <a:cubicBezTo>
                      <a:pt x="5774266" y="2406604"/>
                      <a:pt x="5775414" y="2406161"/>
                      <a:pt x="5776595" y="2405948"/>
                    </a:cubicBezTo>
                    <a:lnTo>
                      <a:pt x="5839996" y="2393982"/>
                    </a:lnTo>
                    <a:cubicBezTo>
                      <a:pt x="5840947" y="2393802"/>
                      <a:pt x="5841882" y="2393490"/>
                      <a:pt x="5842784" y="2393031"/>
                    </a:cubicBezTo>
                    <a:lnTo>
                      <a:pt x="5924131" y="2351789"/>
                    </a:lnTo>
                    <a:lnTo>
                      <a:pt x="5924131" y="2343412"/>
                    </a:lnTo>
                    <a:lnTo>
                      <a:pt x="5919538" y="2318251"/>
                    </a:lnTo>
                    <a:lnTo>
                      <a:pt x="5910352" y="2302875"/>
                    </a:lnTo>
                    <a:lnTo>
                      <a:pt x="5935695" y="2290023"/>
                    </a:lnTo>
                    <a:cubicBezTo>
                      <a:pt x="5937156" y="2289286"/>
                      <a:pt x="5938731" y="2288892"/>
                      <a:pt x="5940305" y="2288892"/>
                    </a:cubicBezTo>
                    <a:lnTo>
                      <a:pt x="6053754" y="2288892"/>
                    </a:lnTo>
                    <a:cubicBezTo>
                      <a:pt x="6057494" y="2288892"/>
                      <a:pt x="6061054" y="2286745"/>
                      <a:pt x="6063449" y="2283008"/>
                    </a:cubicBezTo>
                    <a:lnTo>
                      <a:pt x="6080328" y="2256747"/>
                    </a:lnTo>
                    <a:lnTo>
                      <a:pt x="6087217" y="2249765"/>
                    </a:lnTo>
                    <a:lnTo>
                      <a:pt x="6155195" y="2191851"/>
                    </a:lnTo>
                    <a:cubicBezTo>
                      <a:pt x="6155801" y="2191327"/>
                      <a:pt x="6156458" y="2190868"/>
                      <a:pt x="6157131" y="2190491"/>
                    </a:cubicBezTo>
                    <a:lnTo>
                      <a:pt x="6181277" y="2177016"/>
                    </a:lnTo>
                    <a:cubicBezTo>
                      <a:pt x="6182852" y="2176131"/>
                      <a:pt x="6184558" y="2175689"/>
                      <a:pt x="6186264" y="2175689"/>
                    </a:cubicBezTo>
                    <a:lnTo>
                      <a:pt x="6397282" y="2175689"/>
                    </a:lnTo>
                    <a:lnTo>
                      <a:pt x="6404172" y="2154723"/>
                    </a:lnTo>
                    <a:lnTo>
                      <a:pt x="6423692" y="2150756"/>
                    </a:lnTo>
                    <a:cubicBezTo>
                      <a:pt x="6424447" y="2150609"/>
                      <a:pt x="6425201" y="2150363"/>
                      <a:pt x="6425939" y="2150019"/>
                    </a:cubicBezTo>
                    <a:lnTo>
                      <a:pt x="6448954" y="2139511"/>
                    </a:lnTo>
                    <a:cubicBezTo>
                      <a:pt x="6451201" y="2138479"/>
                      <a:pt x="6453186" y="2136643"/>
                      <a:pt x="6454679" y="2134217"/>
                    </a:cubicBezTo>
                    <a:lnTo>
                      <a:pt x="6474150" y="2102236"/>
                    </a:lnTo>
                    <a:cubicBezTo>
                      <a:pt x="6474970" y="2100892"/>
                      <a:pt x="6475610" y="2099400"/>
                      <a:pt x="6476069" y="2097793"/>
                    </a:cubicBezTo>
                    <a:lnTo>
                      <a:pt x="6492801" y="2039241"/>
                    </a:lnTo>
                    <a:cubicBezTo>
                      <a:pt x="6493424" y="2037044"/>
                      <a:pt x="6494409" y="2035061"/>
                      <a:pt x="6495672" y="2033405"/>
                    </a:cubicBezTo>
                    <a:lnTo>
                      <a:pt x="6534221" y="1983147"/>
                    </a:lnTo>
                    <a:cubicBezTo>
                      <a:pt x="6538666" y="1977361"/>
                      <a:pt x="6545720" y="1976689"/>
                      <a:pt x="6550772" y="1981606"/>
                    </a:cubicBezTo>
                    <a:lnTo>
                      <a:pt x="6560073" y="1990655"/>
                    </a:lnTo>
                    <a:cubicBezTo>
                      <a:pt x="6563157" y="1993654"/>
                      <a:pt x="6567127" y="1994671"/>
                      <a:pt x="6570850" y="1993409"/>
                    </a:cubicBezTo>
                    <a:lnTo>
                      <a:pt x="6601083" y="1983196"/>
                    </a:lnTo>
                    <a:cubicBezTo>
                      <a:pt x="6604413" y="1982065"/>
                      <a:pt x="6607956" y="1982754"/>
                      <a:pt x="6610876" y="1985081"/>
                    </a:cubicBezTo>
                    <a:lnTo>
                      <a:pt x="6630134" y="2000408"/>
                    </a:lnTo>
                    <a:cubicBezTo>
                      <a:pt x="6633874" y="2003375"/>
                      <a:pt x="6636137" y="2008653"/>
                      <a:pt x="6636137" y="2014325"/>
                    </a:cubicBezTo>
                    <a:lnTo>
                      <a:pt x="6636137" y="2110907"/>
                    </a:lnTo>
                    <a:cubicBezTo>
                      <a:pt x="6636137" y="2115661"/>
                      <a:pt x="6637745" y="2120169"/>
                      <a:pt x="6640517" y="2123283"/>
                    </a:cubicBezTo>
                    <a:lnTo>
                      <a:pt x="6675802" y="2162624"/>
                    </a:lnTo>
                    <a:close/>
                    <a:moveTo>
                      <a:pt x="1198281" y="1175427"/>
                    </a:moveTo>
                    <a:lnTo>
                      <a:pt x="1139981" y="1204572"/>
                    </a:lnTo>
                    <a:cubicBezTo>
                      <a:pt x="1136652" y="1206228"/>
                      <a:pt x="1132944" y="1205998"/>
                      <a:pt x="1129762" y="1203917"/>
                    </a:cubicBezTo>
                    <a:lnTo>
                      <a:pt x="1107436" y="1189360"/>
                    </a:lnTo>
                    <a:cubicBezTo>
                      <a:pt x="1104352" y="1187344"/>
                      <a:pt x="1102040" y="1183787"/>
                      <a:pt x="1101039" y="1179525"/>
                    </a:cubicBezTo>
                    <a:lnTo>
                      <a:pt x="1096807" y="1161494"/>
                    </a:lnTo>
                    <a:cubicBezTo>
                      <a:pt x="1094887" y="1153347"/>
                      <a:pt x="1098135" y="1144676"/>
                      <a:pt x="1104254" y="1141561"/>
                    </a:cubicBezTo>
                    <a:lnTo>
                      <a:pt x="1150267" y="1118055"/>
                    </a:lnTo>
                    <a:cubicBezTo>
                      <a:pt x="1150660" y="1117858"/>
                      <a:pt x="1151070" y="1117678"/>
                      <a:pt x="1151481" y="1117530"/>
                    </a:cubicBezTo>
                    <a:lnTo>
                      <a:pt x="1182992" y="1106023"/>
                    </a:lnTo>
                    <a:cubicBezTo>
                      <a:pt x="1184534" y="1105466"/>
                      <a:pt x="1186142" y="1105285"/>
                      <a:pt x="1187733" y="1105499"/>
                    </a:cubicBezTo>
                    <a:lnTo>
                      <a:pt x="1223395" y="1110318"/>
                    </a:lnTo>
                    <a:cubicBezTo>
                      <a:pt x="1225544" y="1110613"/>
                      <a:pt x="1227594" y="1111613"/>
                      <a:pt x="1229349" y="1113219"/>
                    </a:cubicBezTo>
                    <a:lnTo>
                      <a:pt x="1254218" y="1135922"/>
                    </a:lnTo>
                    <a:lnTo>
                      <a:pt x="1199823" y="1174526"/>
                    </a:lnTo>
                    <a:cubicBezTo>
                      <a:pt x="1199330" y="1174870"/>
                      <a:pt x="1198822" y="1175181"/>
                      <a:pt x="1198297" y="1175444"/>
                    </a:cubicBezTo>
                    <a:close/>
                    <a:moveTo>
                      <a:pt x="397415" y="944446"/>
                    </a:moveTo>
                    <a:lnTo>
                      <a:pt x="359276" y="956052"/>
                    </a:lnTo>
                    <a:cubicBezTo>
                      <a:pt x="357176" y="956691"/>
                      <a:pt x="354978" y="956625"/>
                      <a:pt x="352895" y="955855"/>
                    </a:cubicBezTo>
                    <a:lnTo>
                      <a:pt x="315543" y="941971"/>
                    </a:lnTo>
                    <a:cubicBezTo>
                      <a:pt x="314986" y="941774"/>
                      <a:pt x="314444" y="941512"/>
                      <a:pt x="313919" y="941217"/>
                    </a:cubicBezTo>
                    <a:lnTo>
                      <a:pt x="275666" y="919317"/>
                    </a:lnTo>
                    <a:lnTo>
                      <a:pt x="338148" y="905745"/>
                    </a:lnTo>
                    <a:cubicBezTo>
                      <a:pt x="339362" y="905482"/>
                      <a:pt x="340608" y="905449"/>
                      <a:pt x="341839" y="905646"/>
                    </a:cubicBezTo>
                    <a:lnTo>
                      <a:pt x="382307" y="912367"/>
                    </a:lnTo>
                    <a:cubicBezTo>
                      <a:pt x="387294" y="913186"/>
                      <a:pt x="391427" y="917776"/>
                      <a:pt x="392822" y="924022"/>
                    </a:cubicBezTo>
                    <a:lnTo>
                      <a:pt x="397415" y="944479"/>
                    </a:lnTo>
                    <a:close/>
                    <a:moveTo>
                      <a:pt x="4609" y="624424"/>
                    </a:moveTo>
                    <a:lnTo>
                      <a:pt x="40698" y="639914"/>
                    </a:lnTo>
                    <a:cubicBezTo>
                      <a:pt x="42650" y="640750"/>
                      <a:pt x="44717" y="640963"/>
                      <a:pt x="46734" y="640521"/>
                    </a:cubicBezTo>
                    <a:lnTo>
                      <a:pt x="79772" y="633423"/>
                    </a:lnTo>
                    <a:cubicBezTo>
                      <a:pt x="81691" y="633013"/>
                      <a:pt x="83676" y="633177"/>
                      <a:pt x="85529" y="633915"/>
                    </a:cubicBezTo>
                    <a:lnTo>
                      <a:pt x="134560" y="653372"/>
                    </a:lnTo>
                    <a:cubicBezTo>
                      <a:pt x="135200" y="653618"/>
                      <a:pt x="135856" y="653814"/>
                      <a:pt x="136512" y="653929"/>
                    </a:cubicBezTo>
                    <a:lnTo>
                      <a:pt x="197534" y="664928"/>
                    </a:lnTo>
                    <a:lnTo>
                      <a:pt x="192941" y="674714"/>
                    </a:lnTo>
                    <a:lnTo>
                      <a:pt x="148110" y="690303"/>
                    </a:lnTo>
                    <a:cubicBezTo>
                      <a:pt x="145879" y="691074"/>
                      <a:pt x="143533" y="691041"/>
                      <a:pt x="141302" y="690205"/>
                    </a:cubicBezTo>
                    <a:lnTo>
                      <a:pt x="97406" y="673665"/>
                    </a:lnTo>
                    <a:cubicBezTo>
                      <a:pt x="96782" y="673436"/>
                      <a:pt x="96159" y="673124"/>
                      <a:pt x="95568" y="672764"/>
                    </a:cubicBezTo>
                    <a:lnTo>
                      <a:pt x="74227" y="659781"/>
                    </a:lnTo>
                    <a:cubicBezTo>
                      <a:pt x="72242" y="658568"/>
                      <a:pt x="70061" y="658060"/>
                      <a:pt x="67879" y="658273"/>
                    </a:cubicBezTo>
                    <a:lnTo>
                      <a:pt x="16076" y="663519"/>
                    </a:lnTo>
                    <a:lnTo>
                      <a:pt x="0" y="656536"/>
                    </a:lnTo>
                    <a:lnTo>
                      <a:pt x="4593" y="624391"/>
                    </a:lnTo>
                    <a:close/>
                    <a:moveTo>
                      <a:pt x="1955053" y="133546"/>
                    </a:moveTo>
                    <a:cubicBezTo>
                      <a:pt x="1961434" y="134546"/>
                      <a:pt x="1966224" y="141595"/>
                      <a:pt x="1966159" y="149922"/>
                    </a:cubicBezTo>
                    <a:lnTo>
                      <a:pt x="1963977" y="441357"/>
                    </a:lnTo>
                    <a:lnTo>
                      <a:pt x="1963977" y="896516"/>
                    </a:lnTo>
                    <a:cubicBezTo>
                      <a:pt x="1963977" y="905318"/>
                      <a:pt x="1969374" y="912547"/>
                      <a:pt x="1976181" y="912842"/>
                    </a:cubicBezTo>
                    <a:lnTo>
                      <a:pt x="2026787" y="915039"/>
                    </a:lnTo>
                    <a:cubicBezTo>
                      <a:pt x="2027787" y="915088"/>
                      <a:pt x="2028788" y="915285"/>
                      <a:pt x="2029756" y="915629"/>
                    </a:cubicBezTo>
                    <a:lnTo>
                      <a:pt x="2088481" y="936807"/>
                    </a:lnTo>
                    <a:cubicBezTo>
                      <a:pt x="2089695" y="937250"/>
                      <a:pt x="2090860" y="937922"/>
                      <a:pt x="2091926" y="938807"/>
                    </a:cubicBezTo>
                    <a:lnTo>
                      <a:pt x="2133641" y="973542"/>
                    </a:lnTo>
                    <a:cubicBezTo>
                      <a:pt x="2133854" y="973722"/>
                      <a:pt x="2134068" y="973919"/>
                      <a:pt x="2134281" y="974099"/>
                    </a:cubicBezTo>
                    <a:lnTo>
                      <a:pt x="2184772" y="1022013"/>
                    </a:lnTo>
                    <a:cubicBezTo>
                      <a:pt x="2188807" y="1025833"/>
                      <a:pt x="2194188" y="1026226"/>
                      <a:pt x="2198518" y="1022997"/>
                    </a:cubicBezTo>
                    <a:lnTo>
                      <a:pt x="2252323" y="982984"/>
                    </a:lnTo>
                    <a:cubicBezTo>
                      <a:pt x="2253044" y="982443"/>
                      <a:pt x="2253799" y="982001"/>
                      <a:pt x="2254586" y="981656"/>
                    </a:cubicBezTo>
                    <a:lnTo>
                      <a:pt x="2310130" y="957511"/>
                    </a:lnTo>
                    <a:cubicBezTo>
                      <a:pt x="2314755" y="955494"/>
                      <a:pt x="2319874" y="957117"/>
                      <a:pt x="2323253" y="961674"/>
                    </a:cubicBezTo>
                    <a:lnTo>
                      <a:pt x="2348679" y="995934"/>
                    </a:lnTo>
                    <a:cubicBezTo>
                      <a:pt x="2349466" y="996999"/>
                      <a:pt x="2350352" y="997917"/>
                      <a:pt x="2351336" y="998655"/>
                    </a:cubicBezTo>
                    <a:lnTo>
                      <a:pt x="2393067" y="1030718"/>
                    </a:lnTo>
                    <a:cubicBezTo>
                      <a:pt x="2393362" y="1030947"/>
                      <a:pt x="2393658" y="1031160"/>
                      <a:pt x="2393969" y="1031357"/>
                    </a:cubicBezTo>
                    <a:lnTo>
                      <a:pt x="2450891" y="1067321"/>
                    </a:lnTo>
                    <a:cubicBezTo>
                      <a:pt x="2452433" y="1068288"/>
                      <a:pt x="2453794" y="1069665"/>
                      <a:pt x="2454926" y="1071337"/>
                    </a:cubicBezTo>
                    <a:lnTo>
                      <a:pt x="2492277" y="1127480"/>
                    </a:lnTo>
                    <a:lnTo>
                      <a:pt x="2554448" y="1219341"/>
                    </a:lnTo>
                    <a:cubicBezTo>
                      <a:pt x="2555858" y="1221407"/>
                      <a:pt x="2557646" y="1222997"/>
                      <a:pt x="2559648" y="1223931"/>
                    </a:cubicBezTo>
                    <a:lnTo>
                      <a:pt x="2658530" y="1270305"/>
                    </a:lnTo>
                    <a:cubicBezTo>
                      <a:pt x="2663516" y="1272649"/>
                      <a:pt x="2666846" y="1278779"/>
                      <a:pt x="2666846" y="1285664"/>
                    </a:cubicBezTo>
                    <a:lnTo>
                      <a:pt x="2666846" y="1318694"/>
                    </a:lnTo>
                    <a:cubicBezTo>
                      <a:pt x="2666846" y="1323300"/>
                      <a:pt x="2665354" y="1327677"/>
                      <a:pt x="2662713" y="1330775"/>
                    </a:cubicBezTo>
                    <a:lnTo>
                      <a:pt x="2639797" y="1357723"/>
                    </a:lnTo>
                    <a:cubicBezTo>
                      <a:pt x="2635466" y="1362821"/>
                      <a:pt x="2628970" y="1363395"/>
                      <a:pt x="2624147" y="1359084"/>
                    </a:cubicBezTo>
                    <a:lnTo>
                      <a:pt x="2599296" y="1336905"/>
                    </a:lnTo>
                    <a:cubicBezTo>
                      <a:pt x="2598393" y="1336102"/>
                      <a:pt x="2597409" y="1335447"/>
                      <a:pt x="2596376" y="1334971"/>
                    </a:cubicBezTo>
                    <a:lnTo>
                      <a:pt x="2546328" y="1311826"/>
                    </a:lnTo>
                    <a:cubicBezTo>
                      <a:pt x="2542653" y="1310121"/>
                      <a:pt x="2539799" y="1306318"/>
                      <a:pt x="2538585" y="1301532"/>
                    </a:cubicBezTo>
                    <a:lnTo>
                      <a:pt x="2523576" y="1242176"/>
                    </a:lnTo>
                    <a:cubicBezTo>
                      <a:pt x="2522641" y="1238487"/>
                      <a:pt x="2520738" y="1235357"/>
                      <a:pt x="2518179" y="1233340"/>
                    </a:cubicBezTo>
                    <a:lnTo>
                      <a:pt x="2442197" y="1172985"/>
                    </a:lnTo>
                    <a:cubicBezTo>
                      <a:pt x="2440392" y="1171542"/>
                      <a:pt x="2438883" y="1169542"/>
                      <a:pt x="2437833" y="1167149"/>
                    </a:cubicBezTo>
                    <a:lnTo>
                      <a:pt x="2408323" y="1100105"/>
                    </a:lnTo>
                    <a:cubicBezTo>
                      <a:pt x="2406240" y="1095368"/>
                      <a:pt x="2402466" y="1092287"/>
                      <a:pt x="2398267" y="1091893"/>
                    </a:cubicBezTo>
                    <a:lnTo>
                      <a:pt x="2345266" y="1086926"/>
                    </a:lnTo>
                    <a:lnTo>
                      <a:pt x="2245564" y="1084172"/>
                    </a:lnTo>
                    <a:cubicBezTo>
                      <a:pt x="2244646" y="1084156"/>
                      <a:pt x="2243743" y="1083992"/>
                      <a:pt x="2242858" y="1083713"/>
                    </a:cubicBezTo>
                    <a:lnTo>
                      <a:pt x="2169795" y="1060814"/>
                    </a:lnTo>
                    <a:cubicBezTo>
                      <a:pt x="2168860" y="1060519"/>
                      <a:pt x="2167958" y="1060092"/>
                      <a:pt x="2167088" y="1059535"/>
                    </a:cubicBezTo>
                    <a:lnTo>
                      <a:pt x="2039024" y="976148"/>
                    </a:lnTo>
                    <a:cubicBezTo>
                      <a:pt x="2037991" y="975476"/>
                      <a:pt x="2036875" y="974985"/>
                      <a:pt x="2035727" y="974690"/>
                    </a:cubicBezTo>
                    <a:lnTo>
                      <a:pt x="1975443" y="959740"/>
                    </a:lnTo>
                    <a:lnTo>
                      <a:pt x="1864504" y="930808"/>
                    </a:lnTo>
                    <a:cubicBezTo>
                      <a:pt x="1863422" y="930529"/>
                      <a:pt x="1862322" y="930431"/>
                      <a:pt x="1861240" y="930513"/>
                    </a:cubicBezTo>
                    <a:lnTo>
                      <a:pt x="1777433" y="937217"/>
                    </a:lnTo>
                    <a:cubicBezTo>
                      <a:pt x="1776219" y="937316"/>
                      <a:pt x="1775005" y="937185"/>
                      <a:pt x="1773808" y="936824"/>
                    </a:cubicBezTo>
                    <a:lnTo>
                      <a:pt x="1649975" y="899843"/>
                    </a:lnTo>
                    <a:cubicBezTo>
                      <a:pt x="1649500" y="899696"/>
                      <a:pt x="1649040" y="899532"/>
                      <a:pt x="1648581" y="899319"/>
                    </a:cubicBezTo>
                    <a:lnTo>
                      <a:pt x="1576683" y="866174"/>
                    </a:lnTo>
                    <a:cubicBezTo>
                      <a:pt x="1574584" y="865207"/>
                      <a:pt x="1572303" y="864977"/>
                      <a:pt x="1570122" y="865502"/>
                    </a:cubicBezTo>
                    <a:lnTo>
                      <a:pt x="1517843" y="878222"/>
                    </a:lnTo>
                    <a:cubicBezTo>
                      <a:pt x="1510658" y="879976"/>
                      <a:pt x="1506130" y="889221"/>
                      <a:pt x="1507951" y="898368"/>
                    </a:cubicBezTo>
                    <a:lnTo>
                      <a:pt x="1512446" y="920743"/>
                    </a:lnTo>
                    <a:cubicBezTo>
                      <a:pt x="1514365" y="930283"/>
                      <a:pt x="1509362" y="939824"/>
                      <a:pt x="1501800" y="941053"/>
                    </a:cubicBezTo>
                    <a:lnTo>
                      <a:pt x="1481591" y="944331"/>
                    </a:lnTo>
                    <a:lnTo>
                      <a:pt x="1409250" y="960838"/>
                    </a:lnTo>
                    <a:cubicBezTo>
                      <a:pt x="1408479" y="961019"/>
                      <a:pt x="1407724" y="961281"/>
                      <a:pt x="1407002" y="961641"/>
                    </a:cubicBezTo>
                    <a:lnTo>
                      <a:pt x="1351607" y="988607"/>
                    </a:lnTo>
                    <a:cubicBezTo>
                      <a:pt x="1350983" y="988918"/>
                      <a:pt x="1350344" y="989147"/>
                      <a:pt x="1349688" y="989328"/>
                    </a:cubicBezTo>
                    <a:lnTo>
                      <a:pt x="1293669" y="1004097"/>
                    </a:lnTo>
                    <a:cubicBezTo>
                      <a:pt x="1287025" y="1005851"/>
                      <a:pt x="1280496" y="1000491"/>
                      <a:pt x="1278889" y="991950"/>
                    </a:cubicBezTo>
                    <a:lnTo>
                      <a:pt x="1273574" y="963690"/>
                    </a:lnTo>
                    <a:cubicBezTo>
                      <a:pt x="1272918" y="960199"/>
                      <a:pt x="1273164" y="956544"/>
                      <a:pt x="1274279" y="953249"/>
                    </a:cubicBezTo>
                    <a:lnTo>
                      <a:pt x="1297720" y="884304"/>
                    </a:lnTo>
                    <a:cubicBezTo>
                      <a:pt x="1299246" y="879845"/>
                      <a:pt x="1302215" y="876485"/>
                      <a:pt x="1305840" y="875157"/>
                    </a:cubicBezTo>
                    <a:lnTo>
                      <a:pt x="1369028" y="852093"/>
                    </a:lnTo>
                    <a:lnTo>
                      <a:pt x="1356725" y="838045"/>
                    </a:lnTo>
                    <a:cubicBezTo>
                      <a:pt x="1353034" y="833832"/>
                      <a:pt x="1347768" y="832783"/>
                      <a:pt x="1343257" y="835373"/>
                    </a:cubicBezTo>
                    <a:lnTo>
                      <a:pt x="1272294" y="876075"/>
                    </a:lnTo>
                    <a:cubicBezTo>
                      <a:pt x="1270949" y="876845"/>
                      <a:pt x="1269703" y="877927"/>
                      <a:pt x="1268653" y="879255"/>
                    </a:cubicBezTo>
                    <a:lnTo>
                      <a:pt x="1228037" y="929988"/>
                    </a:lnTo>
                    <a:cubicBezTo>
                      <a:pt x="1227102" y="931152"/>
                      <a:pt x="1226019" y="932136"/>
                      <a:pt x="1224855" y="932873"/>
                    </a:cubicBezTo>
                    <a:lnTo>
                      <a:pt x="1154122" y="978066"/>
                    </a:lnTo>
                    <a:cubicBezTo>
                      <a:pt x="1145460" y="983607"/>
                      <a:pt x="1144624" y="999163"/>
                      <a:pt x="1152596" y="1006212"/>
                    </a:cubicBezTo>
                    <a:lnTo>
                      <a:pt x="1166195" y="1018194"/>
                    </a:lnTo>
                    <a:cubicBezTo>
                      <a:pt x="1173314" y="1024472"/>
                      <a:pt x="1173593" y="1037947"/>
                      <a:pt x="1166720" y="1044700"/>
                    </a:cubicBezTo>
                    <a:lnTo>
                      <a:pt x="1122364" y="1088303"/>
                    </a:lnTo>
                    <a:cubicBezTo>
                      <a:pt x="1121445" y="1089221"/>
                      <a:pt x="1120412" y="1089959"/>
                      <a:pt x="1119329" y="1090500"/>
                    </a:cubicBezTo>
                    <a:lnTo>
                      <a:pt x="1052516" y="1124366"/>
                    </a:lnTo>
                    <a:cubicBezTo>
                      <a:pt x="1052205" y="1124530"/>
                      <a:pt x="1051877" y="1124661"/>
                      <a:pt x="1051565" y="1124792"/>
                    </a:cubicBezTo>
                    <a:lnTo>
                      <a:pt x="992544" y="1147872"/>
                    </a:lnTo>
                    <a:cubicBezTo>
                      <a:pt x="989460" y="1149085"/>
                      <a:pt x="986852" y="1151773"/>
                      <a:pt x="985245" y="1155396"/>
                    </a:cubicBezTo>
                    <a:lnTo>
                      <a:pt x="974041" y="1180722"/>
                    </a:lnTo>
                    <a:cubicBezTo>
                      <a:pt x="972515" y="1184180"/>
                      <a:pt x="970055" y="1186787"/>
                      <a:pt x="967135" y="1188082"/>
                    </a:cubicBezTo>
                    <a:lnTo>
                      <a:pt x="876881" y="1227669"/>
                    </a:lnTo>
                    <a:cubicBezTo>
                      <a:pt x="874289" y="1228800"/>
                      <a:pt x="872058" y="1230996"/>
                      <a:pt x="870516" y="1233914"/>
                    </a:cubicBezTo>
                    <a:lnTo>
                      <a:pt x="854506" y="1264239"/>
                    </a:lnTo>
                    <a:cubicBezTo>
                      <a:pt x="853030" y="1267043"/>
                      <a:pt x="850897" y="1269174"/>
                      <a:pt x="848437" y="1270354"/>
                    </a:cubicBezTo>
                    <a:lnTo>
                      <a:pt x="781542" y="1302138"/>
                    </a:lnTo>
                    <a:cubicBezTo>
                      <a:pt x="779689" y="1303023"/>
                      <a:pt x="777687" y="1303335"/>
                      <a:pt x="775719" y="1303023"/>
                    </a:cubicBezTo>
                    <a:lnTo>
                      <a:pt x="735480" y="1296909"/>
                    </a:lnTo>
                    <a:cubicBezTo>
                      <a:pt x="733692" y="1296630"/>
                      <a:pt x="731872" y="1296860"/>
                      <a:pt x="730166" y="1297581"/>
                    </a:cubicBezTo>
                    <a:lnTo>
                      <a:pt x="675344" y="1320268"/>
                    </a:lnTo>
                    <a:lnTo>
                      <a:pt x="609171" y="1348036"/>
                    </a:lnTo>
                    <a:cubicBezTo>
                      <a:pt x="608876" y="1348167"/>
                      <a:pt x="608581" y="1348298"/>
                      <a:pt x="608285" y="1348446"/>
                    </a:cubicBezTo>
                    <a:lnTo>
                      <a:pt x="557237" y="1375460"/>
                    </a:lnTo>
                    <a:cubicBezTo>
                      <a:pt x="556335" y="1375935"/>
                      <a:pt x="555416" y="1376279"/>
                      <a:pt x="554465" y="1376476"/>
                    </a:cubicBezTo>
                    <a:lnTo>
                      <a:pt x="447938" y="1398540"/>
                    </a:lnTo>
                    <a:lnTo>
                      <a:pt x="436456" y="1385967"/>
                    </a:lnTo>
                    <a:lnTo>
                      <a:pt x="507090" y="1347151"/>
                    </a:lnTo>
                    <a:cubicBezTo>
                      <a:pt x="507468" y="1346937"/>
                      <a:pt x="507861" y="1346757"/>
                      <a:pt x="508255" y="1346593"/>
                    </a:cubicBezTo>
                    <a:lnTo>
                      <a:pt x="568555" y="1322136"/>
                    </a:lnTo>
                    <a:cubicBezTo>
                      <a:pt x="569310" y="1321825"/>
                      <a:pt x="570032" y="1321431"/>
                      <a:pt x="570737" y="1320956"/>
                    </a:cubicBezTo>
                    <a:lnTo>
                      <a:pt x="633990" y="1277173"/>
                    </a:lnTo>
                    <a:cubicBezTo>
                      <a:pt x="635516" y="1276107"/>
                      <a:pt x="637205" y="1275468"/>
                      <a:pt x="638928" y="1275288"/>
                    </a:cubicBezTo>
                    <a:lnTo>
                      <a:pt x="712696" y="1267600"/>
                    </a:lnTo>
                    <a:cubicBezTo>
                      <a:pt x="715304" y="1267321"/>
                      <a:pt x="717781" y="1266010"/>
                      <a:pt x="719798" y="1263830"/>
                    </a:cubicBezTo>
                    <a:lnTo>
                      <a:pt x="747455" y="1233783"/>
                    </a:lnTo>
                    <a:cubicBezTo>
                      <a:pt x="748390" y="1232767"/>
                      <a:pt x="749440" y="1231931"/>
                      <a:pt x="750555" y="1231308"/>
                    </a:cubicBezTo>
                    <a:lnTo>
                      <a:pt x="836150" y="1183344"/>
                    </a:lnTo>
                    <a:lnTo>
                      <a:pt x="849930" y="1166575"/>
                    </a:lnTo>
                    <a:lnTo>
                      <a:pt x="892694" y="1140561"/>
                    </a:lnTo>
                    <a:cubicBezTo>
                      <a:pt x="896156" y="1138463"/>
                      <a:pt x="898698" y="1134431"/>
                      <a:pt x="899600" y="1129611"/>
                    </a:cubicBezTo>
                    <a:lnTo>
                      <a:pt x="908951" y="1079517"/>
                    </a:lnTo>
                    <a:cubicBezTo>
                      <a:pt x="909410" y="1077025"/>
                      <a:pt x="910328" y="1074714"/>
                      <a:pt x="911608" y="1072763"/>
                    </a:cubicBezTo>
                    <a:lnTo>
                      <a:pt x="941824" y="1026816"/>
                    </a:lnTo>
                    <a:lnTo>
                      <a:pt x="873338" y="1050257"/>
                    </a:lnTo>
                    <a:cubicBezTo>
                      <a:pt x="870123" y="1051355"/>
                      <a:pt x="866711" y="1050765"/>
                      <a:pt x="863824" y="1048634"/>
                    </a:cubicBezTo>
                    <a:lnTo>
                      <a:pt x="854556" y="1041733"/>
                    </a:lnTo>
                    <a:cubicBezTo>
                      <a:pt x="850340" y="1038602"/>
                      <a:pt x="845107" y="1038881"/>
                      <a:pt x="841104" y="1042454"/>
                    </a:cubicBezTo>
                    <a:lnTo>
                      <a:pt x="820846" y="1060535"/>
                    </a:lnTo>
                    <a:cubicBezTo>
                      <a:pt x="816302" y="1064584"/>
                      <a:pt x="810249" y="1064354"/>
                      <a:pt x="805902" y="1059945"/>
                    </a:cubicBezTo>
                    <a:lnTo>
                      <a:pt x="781641" y="1035340"/>
                    </a:lnTo>
                    <a:cubicBezTo>
                      <a:pt x="776211" y="1029833"/>
                      <a:pt x="768386" y="1030980"/>
                      <a:pt x="764056" y="1037914"/>
                    </a:cubicBezTo>
                    <a:lnTo>
                      <a:pt x="753492" y="1054781"/>
                    </a:lnTo>
                    <a:lnTo>
                      <a:pt x="736235" y="1024325"/>
                    </a:lnTo>
                    <a:cubicBezTo>
                      <a:pt x="732856" y="1018374"/>
                      <a:pt x="726836" y="1016096"/>
                      <a:pt x="721504" y="1018752"/>
                    </a:cubicBezTo>
                    <a:lnTo>
                      <a:pt x="668389" y="1045290"/>
                    </a:lnTo>
                    <a:cubicBezTo>
                      <a:pt x="666945" y="1046012"/>
                      <a:pt x="665403" y="1046389"/>
                      <a:pt x="663845" y="1046389"/>
                    </a:cubicBezTo>
                    <a:lnTo>
                      <a:pt x="637681" y="1046389"/>
                    </a:lnTo>
                    <a:cubicBezTo>
                      <a:pt x="631579" y="1046389"/>
                      <a:pt x="626362" y="1040750"/>
                      <a:pt x="625263" y="1032980"/>
                    </a:cubicBezTo>
                    <a:lnTo>
                      <a:pt x="621031" y="1002868"/>
                    </a:lnTo>
                    <a:cubicBezTo>
                      <a:pt x="620539" y="999360"/>
                      <a:pt x="620949" y="995737"/>
                      <a:pt x="622179" y="992557"/>
                    </a:cubicBezTo>
                    <a:lnTo>
                      <a:pt x="631743" y="968116"/>
                    </a:lnTo>
                    <a:lnTo>
                      <a:pt x="596622" y="940463"/>
                    </a:lnTo>
                    <a:cubicBezTo>
                      <a:pt x="594096" y="938463"/>
                      <a:pt x="591094" y="937693"/>
                      <a:pt x="588158" y="938266"/>
                    </a:cubicBezTo>
                    <a:lnTo>
                      <a:pt x="512061" y="953282"/>
                    </a:lnTo>
                    <a:cubicBezTo>
                      <a:pt x="509239" y="953839"/>
                      <a:pt x="506369" y="953150"/>
                      <a:pt x="503892" y="951314"/>
                    </a:cubicBezTo>
                    <a:lnTo>
                      <a:pt x="455911" y="915776"/>
                    </a:lnTo>
                    <a:cubicBezTo>
                      <a:pt x="455238" y="915268"/>
                      <a:pt x="454516" y="914859"/>
                      <a:pt x="453778" y="914514"/>
                    </a:cubicBezTo>
                    <a:lnTo>
                      <a:pt x="419740" y="899253"/>
                    </a:lnTo>
                    <a:cubicBezTo>
                      <a:pt x="414655" y="896975"/>
                      <a:pt x="411243" y="890779"/>
                      <a:pt x="411243" y="883828"/>
                    </a:cubicBezTo>
                    <a:lnTo>
                      <a:pt x="411243" y="857732"/>
                    </a:lnTo>
                    <a:cubicBezTo>
                      <a:pt x="411243" y="851700"/>
                      <a:pt x="408684" y="846159"/>
                      <a:pt x="404567" y="843323"/>
                    </a:cubicBezTo>
                    <a:lnTo>
                      <a:pt x="373153" y="821620"/>
                    </a:lnTo>
                    <a:cubicBezTo>
                      <a:pt x="366510" y="817031"/>
                      <a:pt x="364443" y="805982"/>
                      <a:pt x="368708" y="797950"/>
                    </a:cubicBezTo>
                    <a:lnTo>
                      <a:pt x="384620" y="768035"/>
                    </a:lnTo>
                    <a:cubicBezTo>
                      <a:pt x="385522" y="766346"/>
                      <a:pt x="386654" y="764904"/>
                      <a:pt x="387966" y="763756"/>
                    </a:cubicBezTo>
                    <a:lnTo>
                      <a:pt x="436915" y="721038"/>
                    </a:lnTo>
                    <a:cubicBezTo>
                      <a:pt x="438178" y="719940"/>
                      <a:pt x="439277" y="718547"/>
                      <a:pt x="440147" y="716940"/>
                    </a:cubicBezTo>
                    <a:lnTo>
                      <a:pt x="458404" y="683632"/>
                    </a:lnTo>
                    <a:cubicBezTo>
                      <a:pt x="460553" y="679714"/>
                      <a:pt x="463932" y="677222"/>
                      <a:pt x="467623" y="676813"/>
                    </a:cubicBezTo>
                    <a:lnTo>
                      <a:pt x="510388" y="672075"/>
                    </a:lnTo>
                    <a:cubicBezTo>
                      <a:pt x="511667" y="671928"/>
                      <a:pt x="512963" y="672042"/>
                      <a:pt x="514210" y="672403"/>
                    </a:cubicBezTo>
                    <a:lnTo>
                      <a:pt x="551200" y="683058"/>
                    </a:lnTo>
                    <a:cubicBezTo>
                      <a:pt x="554268" y="683943"/>
                      <a:pt x="557483" y="683320"/>
                      <a:pt x="560206" y="681288"/>
                    </a:cubicBezTo>
                    <a:lnTo>
                      <a:pt x="605185" y="647979"/>
                    </a:lnTo>
                    <a:cubicBezTo>
                      <a:pt x="607531" y="646241"/>
                      <a:pt x="610237" y="645520"/>
                      <a:pt x="612928" y="645930"/>
                    </a:cubicBezTo>
                    <a:lnTo>
                      <a:pt x="651411" y="651782"/>
                    </a:lnTo>
                    <a:cubicBezTo>
                      <a:pt x="653593" y="652110"/>
                      <a:pt x="655807" y="651700"/>
                      <a:pt x="657825" y="650585"/>
                    </a:cubicBezTo>
                    <a:lnTo>
                      <a:pt x="691666" y="631947"/>
                    </a:lnTo>
                    <a:cubicBezTo>
                      <a:pt x="697965" y="628489"/>
                      <a:pt x="700983" y="619162"/>
                      <a:pt x="698473" y="610933"/>
                    </a:cubicBezTo>
                    <a:lnTo>
                      <a:pt x="693749" y="595426"/>
                    </a:lnTo>
                    <a:cubicBezTo>
                      <a:pt x="692322" y="590738"/>
                      <a:pt x="689304" y="587164"/>
                      <a:pt x="685564" y="585738"/>
                    </a:cubicBezTo>
                    <a:lnTo>
                      <a:pt x="654741" y="574018"/>
                    </a:lnTo>
                    <a:lnTo>
                      <a:pt x="702984" y="541873"/>
                    </a:lnTo>
                    <a:lnTo>
                      <a:pt x="665026" y="543233"/>
                    </a:lnTo>
                    <a:cubicBezTo>
                      <a:pt x="664304" y="543266"/>
                      <a:pt x="663566" y="543365"/>
                      <a:pt x="662861" y="543561"/>
                    </a:cubicBezTo>
                    <a:lnTo>
                      <a:pt x="597869" y="560691"/>
                    </a:lnTo>
                    <a:cubicBezTo>
                      <a:pt x="595999" y="561183"/>
                      <a:pt x="594244" y="562216"/>
                      <a:pt x="592718" y="563724"/>
                    </a:cubicBezTo>
                    <a:lnTo>
                      <a:pt x="581629" y="574674"/>
                    </a:lnTo>
                    <a:cubicBezTo>
                      <a:pt x="578480" y="577788"/>
                      <a:pt x="574395" y="578804"/>
                      <a:pt x="570589" y="577427"/>
                    </a:cubicBezTo>
                    <a:lnTo>
                      <a:pt x="528218" y="562199"/>
                    </a:lnTo>
                    <a:cubicBezTo>
                      <a:pt x="526824" y="561691"/>
                      <a:pt x="525381" y="561511"/>
                      <a:pt x="523937" y="561642"/>
                    </a:cubicBezTo>
                    <a:lnTo>
                      <a:pt x="437998" y="569690"/>
                    </a:lnTo>
                    <a:cubicBezTo>
                      <a:pt x="437030" y="569789"/>
                      <a:pt x="436046" y="569723"/>
                      <a:pt x="435094" y="569526"/>
                    </a:cubicBezTo>
                    <a:lnTo>
                      <a:pt x="346186" y="551053"/>
                    </a:lnTo>
                    <a:cubicBezTo>
                      <a:pt x="343692" y="550528"/>
                      <a:pt x="341379" y="549069"/>
                      <a:pt x="339542" y="546823"/>
                    </a:cubicBezTo>
                    <a:lnTo>
                      <a:pt x="316314" y="518563"/>
                    </a:lnTo>
                    <a:cubicBezTo>
                      <a:pt x="315314" y="517350"/>
                      <a:pt x="314165" y="516350"/>
                      <a:pt x="312919" y="515613"/>
                    </a:cubicBezTo>
                    <a:lnTo>
                      <a:pt x="264856" y="487205"/>
                    </a:lnTo>
                    <a:cubicBezTo>
                      <a:pt x="254275" y="480944"/>
                      <a:pt x="255309" y="461060"/>
                      <a:pt x="266463" y="456716"/>
                    </a:cubicBezTo>
                    <a:lnTo>
                      <a:pt x="323532" y="434456"/>
                    </a:lnTo>
                    <a:cubicBezTo>
                      <a:pt x="323844" y="434341"/>
                      <a:pt x="324155" y="434226"/>
                      <a:pt x="324467" y="434144"/>
                    </a:cubicBezTo>
                    <a:lnTo>
                      <a:pt x="465080" y="394131"/>
                    </a:lnTo>
                    <a:cubicBezTo>
                      <a:pt x="465966" y="393885"/>
                      <a:pt x="466885" y="393754"/>
                      <a:pt x="467787" y="393754"/>
                    </a:cubicBezTo>
                    <a:lnTo>
                      <a:pt x="502547" y="393754"/>
                    </a:lnTo>
                    <a:cubicBezTo>
                      <a:pt x="510929" y="393754"/>
                      <a:pt x="516982" y="404114"/>
                      <a:pt x="514685" y="414539"/>
                    </a:cubicBezTo>
                    <a:cubicBezTo>
                      <a:pt x="512372" y="425063"/>
                      <a:pt x="518573" y="435505"/>
                      <a:pt x="527021" y="435324"/>
                    </a:cubicBezTo>
                    <a:lnTo>
                      <a:pt x="608942" y="433636"/>
                    </a:lnTo>
                    <a:cubicBezTo>
                      <a:pt x="620949" y="433390"/>
                      <a:pt x="625919" y="413654"/>
                      <a:pt x="616356" y="404278"/>
                    </a:cubicBezTo>
                    <a:lnTo>
                      <a:pt x="594473" y="382870"/>
                    </a:lnTo>
                    <a:cubicBezTo>
                      <a:pt x="593325" y="381755"/>
                      <a:pt x="592046" y="380886"/>
                      <a:pt x="590684" y="380329"/>
                    </a:cubicBezTo>
                    <a:lnTo>
                      <a:pt x="516408" y="349758"/>
                    </a:lnTo>
                    <a:cubicBezTo>
                      <a:pt x="515243" y="349282"/>
                      <a:pt x="514144" y="348577"/>
                      <a:pt x="513127" y="347692"/>
                    </a:cubicBezTo>
                    <a:lnTo>
                      <a:pt x="469624" y="309318"/>
                    </a:lnTo>
                    <a:cubicBezTo>
                      <a:pt x="469017" y="308778"/>
                      <a:pt x="468377" y="308319"/>
                      <a:pt x="467705" y="307925"/>
                    </a:cubicBezTo>
                    <a:lnTo>
                      <a:pt x="410095" y="274223"/>
                    </a:lnTo>
                    <a:cubicBezTo>
                      <a:pt x="409357" y="273780"/>
                      <a:pt x="408586" y="273452"/>
                      <a:pt x="407782" y="273207"/>
                    </a:cubicBezTo>
                    <a:lnTo>
                      <a:pt x="344135" y="253848"/>
                    </a:lnTo>
                    <a:cubicBezTo>
                      <a:pt x="334424" y="250897"/>
                      <a:pt x="331078" y="235226"/>
                      <a:pt x="338230" y="226227"/>
                    </a:cubicBezTo>
                    <a:lnTo>
                      <a:pt x="352583" y="208179"/>
                    </a:lnTo>
                    <a:cubicBezTo>
                      <a:pt x="354880" y="205294"/>
                      <a:pt x="357931" y="203639"/>
                      <a:pt x="361129" y="203557"/>
                    </a:cubicBezTo>
                    <a:lnTo>
                      <a:pt x="466606" y="200934"/>
                    </a:lnTo>
                    <a:cubicBezTo>
                      <a:pt x="467984" y="200901"/>
                      <a:pt x="469362" y="200573"/>
                      <a:pt x="470674" y="199950"/>
                    </a:cubicBezTo>
                    <a:lnTo>
                      <a:pt x="544442" y="165330"/>
                    </a:lnTo>
                    <a:cubicBezTo>
                      <a:pt x="547444" y="163921"/>
                      <a:pt x="549904" y="161101"/>
                      <a:pt x="551364" y="157429"/>
                    </a:cubicBezTo>
                    <a:lnTo>
                      <a:pt x="563208" y="127563"/>
                    </a:lnTo>
                    <a:cubicBezTo>
                      <a:pt x="564487" y="124350"/>
                      <a:pt x="566538" y="121777"/>
                      <a:pt x="569064" y="120236"/>
                    </a:cubicBezTo>
                    <a:lnTo>
                      <a:pt x="627527" y="84665"/>
                    </a:lnTo>
                    <a:cubicBezTo>
                      <a:pt x="628823" y="83878"/>
                      <a:pt x="630201" y="83386"/>
                      <a:pt x="631628" y="83190"/>
                    </a:cubicBezTo>
                    <a:lnTo>
                      <a:pt x="692913" y="75190"/>
                    </a:lnTo>
                    <a:cubicBezTo>
                      <a:pt x="693487" y="75108"/>
                      <a:pt x="694077" y="74994"/>
                      <a:pt x="694635" y="74813"/>
                    </a:cubicBezTo>
                    <a:lnTo>
                      <a:pt x="811299" y="37964"/>
                    </a:lnTo>
                    <a:cubicBezTo>
                      <a:pt x="812578" y="37554"/>
                      <a:pt x="813891" y="37423"/>
                      <a:pt x="815203" y="37538"/>
                    </a:cubicBezTo>
                    <a:lnTo>
                      <a:pt x="870352" y="42701"/>
                    </a:lnTo>
                    <a:cubicBezTo>
                      <a:pt x="872058" y="42865"/>
                      <a:pt x="873781" y="42570"/>
                      <a:pt x="875405" y="41849"/>
                    </a:cubicBezTo>
                    <a:lnTo>
                      <a:pt x="966593" y="901"/>
                    </a:lnTo>
                    <a:cubicBezTo>
                      <a:pt x="968463" y="65"/>
                      <a:pt x="970448" y="-197"/>
                      <a:pt x="972417" y="147"/>
                    </a:cubicBezTo>
                    <a:lnTo>
                      <a:pt x="1063310" y="15949"/>
                    </a:lnTo>
                    <a:cubicBezTo>
                      <a:pt x="1065033" y="16244"/>
                      <a:pt x="1066673" y="16998"/>
                      <a:pt x="1068166" y="18162"/>
                    </a:cubicBezTo>
                    <a:lnTo>
                      <a:pt x="1108601" y="49783"/>
                    </a:lnTo>
                    <a:cubicBezTo>
                      <a:pt x="1112095" y="52504"/>
                      <a:pt x="1116377" y="52897"/>
                      <a:pt x="1120133" y="50799"/>
                    </a:cubicBezTo>
                    <a:lnTo>
                      <a:pt x="1139161" y="40193"/>
                    </a:lnTo>
                    <a:cubicBezTo>
                      <a:pt x="1140851" y="39242"/>
                      <a:pt x="1142688" y="38800"/>
                      <a:pt x="1144542" y="38865"/>
                    </a:cubicBezTo>
                    <a:lnTo>
                      <a:pt x="1249706" y="42947"/>
                    </a:lnTo>
                    <a:lnTo>
                      <a:pt x="1245113" y="62519"/>
                    </a:lnTo>
                    <a:lnTo>
                      <a:pt x="1342568" y="76305"/>
                    </a:lnTo>
                    <a:cubicBezTo>
                      <a:pt x="1343438" y="76436"/>
                      <a:pt x="1344324" y="76436"/>
                      <a:pt x="1345209" y="76305"/>
                    </a:cubicBezTo>
                    <a:lnTo>
                      <a:pt x="1406674" y="68289"/>
                    </a:lnTo>
                    <a:cubicBezTo>
                      <a:pt x="1407691" y="68158"/>
                      <a:pt x="1408725" y="68191"/>
                      <a:pt x="1409725" y="68371"/>
                    </a:cubicBezTo>
                    <a:lnTo>
                      <a:pt x="1543170" y="93140"/>
                    </a:lnTo>
                    <a:cubicBezTo>
                      <a:pt x="1543548" y="93205"/>
                      <a:pt x="1543908" y="93254"/>
                      <a:pt x="1544286" y="93287"/>
                    </a:cubicBezTo>
                    <a:lnTo>
                      <a:pt x="1664673" y="101582"/>
                    </a:lnTo>
                    <a:cubicBezTo>
                      <a:pt x="1665198" y="101614"/>
                      <a:pt x="1665707" y="101696"/>
                      <a:pt x="1666232" y="101811"/>
                    </a:cubicBezTo>
                    <a:lnTo>
                      <a:pt x="1711801" y="112368"/>
                    </a:lnTo>
                    <a:cubicBezTo>
                      <a:pt x="1713064" y="112663"/>
                      <a:pt x="1714344" y="112695"/>
                      <a:pt x="1715623" y="112499"/>
                    </a:cubicBezTo>
                    <a:lnTo>
                      <a:pt x="1796642" y="99172"/>
                    </a:lnTo>
                    <a:cubicBezTo>
                      <a:pt x="1798003" y="98942"/>
                      <a:pt x="1799381" y="99008"/>
                      <a:pt x="1800726" y="99369"/>
                    </a:cubicBezTo>
                    <a:lnTo>
                      <a:pt x="1894687" y="123875"/>
                    </a:lnTo>
                    <a:cubicBezTo>
                      <a:pt x="1895015" y="123957"/>
                      <a:pt x="1895327" y="124022"/>
                      <a:pt x="1895655" y="124071"/>
                    </a:cubicBezTo>
                    <a:lnTo>
                      <a:pt x="1955168" y="13341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84" name="Freeform 1483">
                <a:extLst>
                  <a:ext uri="{FF2B5EF4-FFF2-40B4-BE49-F238E27FC236}">
                    <a16:creationId xmlns:a16="http://schemas.microsoft.com/office/drawing/2014/main" id="{1F3185A2-3B63-BD5E-A29E-3420F31D3529}"/>
                  </a:ext>
                </a:extLst>
              </p:cNvPr>
              <p:cNvSpPr/>
              <p:nvPr/>
            </p:nvSpPr>
            <p:spPr>
              <a:xfrm>
                <a:off x="-2675466" y="3397735"/>
                <a:ext cx="6699062" cy="4339421"/>
              </a:xfrm>
              <a:custGeom>
                <a:avLst/>
                <a:gdLst>
                  <a:gd name="connsiteX0" fmla="*/ 1032651 w 6699062"/>
                  <a:gd name="connsiteY0" fmla="*/ 4339422 h 4339421"/>
                  <a:gd name="connsiteX1" fmla="*/ 1010884 w 6699062"/>
                  <a:gd name="connsiteY1" fmla="*/ 4324276 h 4339421"/>
                  <a:gd name="connsiteX2" fmla="*/ 1013328 w 6699062"/>
                  <a:gd name="connsiteY2" fmla="*/ 4298884 h 4339421"/>
                  <a:gd name="connsiteX3" fmla="*/ 1004060 w 6699062"/>
                  <a:gd name="connsiteY3" fmla="*/ 4269247 h 4339421"/>
                  <a:gd name="connsiteX4" fmla="*/ 1007472 w 6699062"/>
                  <a:gd name="connsiteY4" fmla="*/ 4256576 h 4339421"/>
                  <a:gd name="connsiteX5" fmla="*/ 1017511 w 6699062"/>
                  <a:gd name="connsiteY5" fmla="*/ 4244381 h 4339421"/>
                  <a:gd name="connsiteX6" fmla="*/ 1013213 w 6699062"/>
                  <a:gd name="connsiteY6" fmla="*/ 4230021 h 4339421"/>
                  <a:gd name="connsiteX7" fmla="*/ 1016920 w 6699062"/>
                  <a:gd name="connsiteY7" fmla="*/ 4216563 h 4339421"/>
                  <a:gd name="connsiteX8" fmla="*/ 1029125 w 6699062"/>
                  <a:gd name="connsiteY8" fmla="*/ 4219317 h 4339421"/>
                  <a:gd name="connsiteX9" fmla="*/ 1063589 w 6699062"/>
                  <a:gd name="connsiteY9" fmla="*/ 4240266 h 4339421"/>
                  <a:gd name="connsiteX10" fmla="*/ 1076614 w 6699062"/>
                  <a:gd name="connsiteY10" fmla="*/ 4253052 h 4339421"/>
                  <a:gd name="connsiteX11" fmla="*/ 1093838 w 6699062"/>
                  <a:gd name="connsiteY11" fmla="*/ 4284459 h 4339421"/>
                  <a:gd name="connsiteX12" fmla="*/ 1089146 w 6699062"/>
                  <a:gd name="connsiteY12" fmla="*/ 4292147 h 4339421"/>
                  <a:gd name="connsiteX13" fmla="*/ 1063228 w 6699062"/>
                  <a:gd name="connsiteY13" fmla="*/ 4310719 h 4339421"/>
                  <a:gd name="connsiteX14" fmla="*/ 1043757 w 6699062"/>
                  <a:gd name="connsiteY14" fmla="*/ 4322554 h 4339421"/>
                  <a:gd name="connsiteX15" fmla="*/ 1032668 w 6699062"/>
                  <a:gd name="connsiteY15" fmla="*/ 4339406 h 4339421"/>
                  <a:gd name="connsiteX16" fmla="*/ 1019922 w 6699062"/>
                  <a:gd name="connsiteY16" fmla="*/ 4320096 h 4339421"/>
                  <a:gd name="connsiteX17" fmla="*/ 1030306 w 6699062"/>
                  <a:gd name="connsiteY17" fmla="*/ 4327308 h 4339421"/>
                  <a:gd name="connsiteX18" fmla="*/ 1038426 w 6699062"/>
                  <a:gd name="connsiteY18" fmla="*/ 4315719 h 4339421"/>
                  <a:gd name="connsiteX19" fmla="*/ 1058717 w 6699062"/>
                  <a:gd name="connsiteY19" fmla="*/ 4303376 h 4339421"/>
                  <a:gd name="connsiteX20" fmla="*/ 1083306 w 6699062"/>
                  <a:gd name="connsiteY20" fmla="*/ 4285722 h 4339421"/>
                  <a:gd name="connsiteX21" fmla="*/ 1083995 w 6699062"/>
                  <a:gd name="connsiteY21" fmla="*/ 4284459 h 4339421"/>
                  <a:gd name="connsiteX22" fmla="*/ 1069363 w 6699062"/>
                  <a:gd name="connsiteY22" fmla="*/ 4257740 h 4339421"/>
                  <a:gd name="connsiteX23" fmla="*/ 1058340 w 6699062"/>
                  <a:gd name="connsiteY23" fmla="*/ 4247003 h 4339421"/>
                  <a:gd name="connsiteX24" fmla="*/ 1025286 w 6699062"/>
                  <a:gd name="connsiteY24" fmla="*/ 4227038 h 4339421"/>
                  <a:gd name="connsiteX25" fmla="*/ 1023088 w 6699062"/>
                  <a:gd name="connsiteY25" fmla="*/ 4226579 h 4339421"/>
                  <a:gd name="connsiteX26" fmla="*/ 1022186 w 6699062"/>
                  <a:gd name="connsiteY26" fmla="*/ 4229907 h 4339421"/>
                  <a:gd name="connsiteX27" fmla="*/ 1027091 w 6699062"/>
                  <a:gd name="connsiteY27" fmla="*/ 4246282 h 4339421"/>
                  <a:gd name="connsiteX28" fmla="*/ 1014771 w 6699062"/>
                  <a:gd name="connsiteY28" fmla="*/ 4261248 h 4339421"/>
                  <a:gd name="connsiteX29" fmla="*/ 1012967 w 6699062"/>
                  <a:gd name="connsiteY29" fmla="*/ 4268919 h 4339421"/>
                  <a:gd name="connsiteX30" fmla="*/ 1022071 w 6699062"/>
                  <a:gd name="connsiteY30" fmla="*/ 4297966 h 4339421"/>
                  <a:gd name="connsiteX31" fmla="*/ 1019922 w 6699062"/>
                  <a:gd name="connsiteY31" fmla="*/ 4320079 h 4339421"/>
                  <a:gd name="connsiteX32" fmla="*/ 983719 w 6699062"/>
                  <a:gd name="connsiteY32" fmla="*/ 4201367 h 4339421"/>
                  <a:gd name="connsiteX33" fmla="*/ 970514 w 6699062"/>
                  <a:gd name="connsiteY33" fmla="*/ 4182074 h 4339421"/>
                  <a:gd name="connsiteX34" fmla="*/ 962870 w 6699062"/>
                  <a:gd name="connsiteY34" fmla="*/ 4174436 h 4339421"/>
                  <a:gd name="connsiteX35" fmla="*/ 962870 w 6699062"/>
                  <a:gd name="connsiteY35" fmla="*/ 4165305 h 4339421"/>
                  <a:gd name="connsiteX36" fmla="*/ 973024 w 6699062"/>
                  <a:gd name="connsiteY36" fmla="*/ 4155011 h 4339421"/>
                  <a:gd name="connsiteX37" fmla="*/ 995251 w 6699062"/>
                  <a:gd name="connsiteY37" fmla="*/ 4164026 h 4339421"/>
                  <a:gd name="connsiteX38" fmla="*/ 998204 w 6699062"/>
                  <a:gd name="connsiteY38" fmla="*/ 4165616 h 4339421"/>
                  <a:gd name="connsiteX39" fmla="*/ 1019135 w 6699062"/>
                  <a:gd name="connsiteY39" fmla="*/ 4179943 h 4339421"/>
                  <a:gd name="connsiteX40" fmla="*/ 1008833 w 6699062"/>
                  <a:gd name="connsiteY40" fmla="*/ 4194549 h 4339421"/>
                  <a:gd name="connsiteX41" fmla="*/ 983703 w 6699062"/>
                  <a:gd name="connsiteY41" fmla="*/ 4201335 h 4339421"/>
                  <a:gd name="connsiteX42" fmla="*/ 971465 w 6699062"/>
                  <a:gd name="connsiteY42" fmla="*/ 4170911 h 4339421"/>
                  <a:gd name="connsiteX43" fmla="*/ 977108 w 6699062"/>
                  <a:gd name="connsiteY43" fmla="*/ 4176632 h 4339421"/>
                  <a:gd name="connsiteX44" fmla="*/ 987344 w 6699062"/>
                  <a:gd name="connsiteY44" fmla="*/ 4191483 h 4339421"/>
                  <a:gd name="connsiteX45" fmla="*/ 1003584 w 6699062"/>
                  <a:gd name="connsiteY45" fmla="*/ 4187106 h 4339421"/>
                  <a:gd name="connsiteX46" fmla="*/ 1007078 w 6699062"/>
                  <a:gd name="connsiteY46" fmla="*/ 4182156 h 4339421"/>
                  <a:gd name="connsiteX47" fmla="*/ 993315 w 6699062"/>
                  <a:gd name="connsiteY47" fmla="*/ 4172747 h 4339421"/>
                  <a:gd name="connsiteX48" fmla="*/ 992019 w 6699062"/>
                  <a:gd name="connsiteY48" fmla="*/ 4172042 h 4339421"/>
                  <a:gd name="connsiteX49" fmla="*/ 975107 w 6699062"/>
                  <a:gd name="connsiteY49" fmla="*/ 4165174 h 4339421"/>
                  <a:gd name="connsiteX50" fmla="*/ 971482 w 6699062"/>
                  <a:gd name="connsiteY50" fmla="*/ 4168862 h 4339421"/>
                  <a:gd name="connsiteX51" fmla="*/ 971482 w 6699062"/>
                  <a:gd name="connsiteY51" fmla="*/ 4170927 h 4339421"/>
                  <a:gd name="connsiteX52" fmla="*/ 965904 w 6699062"/>
                  <a:gd name="connsiteY52" fmla="*/ 4160486 h 4339421"/>
                  <a:gd name="connsiteX53" fmla="*/ 921581 w 6699062"/>
                  <a:gd name="connsiteY53" fmla="*/ 4156896 h 4339421"/>
                  <a:gd name="connsiteX54" fmla="*/ 930079 w 6699062"/>
                  <a:gd name="connsiteY54" fmla="*/ 4138782 h 4339421"/>
                  <a:gd name="connsiteX55" fmla="*/ 970169 w 6699062"/>
                  <a:gd name="connsiteY55" fmla="*/ 4142274 h 4339421"/>
                  <a:gd name="connsiteX56" fmla="*/ 965904 w 6699062"/>
                  <a:gd name="connsiteY56" fmla="*/ 4160502 h 4339421"/>
                  <a:gd name="connsiteX57" fmla="*/ 934639 w 6699062"/>
                  <a:gd name="connsiteY57" fmla="*/ 4149323 h 4339421"/>
                  <a:gd name="connsiteX58" fmla="*/ 959212 w 6699062"/>
                  <a:gd name="connsiteY58" fmla="*/ 4151323 h 4339421"/>
                  <a:gd name="connsiteX59" fmla="*/ 959540 w 6699062"/>
                  <a:gd name="connsiteY59" fmla="*/ 4149979 h 4339421"/>
                  <a:gd name="connsiteX60" fmla="*/ 935328 w 6699062"/>
                  <a:gd name="connsiteY60" fmla="*/ 4147864 h 4339421"/>
                  <a:gd name="connsiteX61" fmla="*/ 934639 w 6699062"/>
                  <a:gd name="connsiteY61" fmla="*/ 4149323 h 4339421"/>
                  <a:gd name="connsiteX62" fmla="*/ 903931 w 6699062"/>
                  <a:gd name="connsiteY62" fmla="*/ 4143963 h 4339421"/>
                  <a:gd name="connsiteX63" fmla="*/ 896992 w 6699062"/>
                  <a:gd name="connsiteY63" fmla="*/ 4141848 h 4339421"/>
                  <a:gd name="connsiteX64" fmla="*/ 874749 w 6699062"/>
                  <a:gd name="connsiteY64" fmla="*/ 4138898 h 4339421"/>
                  <a:gd name="connsiteX65" fmla="*/ 864545 w 6699062"/>
                  <a:gd name="connsiteY65" fmla="*/ 4118719 h 4339421"/>
                  <a:gd name="connsiteX66" fmla="*/ 859788 w 6699062"/>
                  <a:gd name="connsiteY66" fmla="*/ 4113113 h 4339421"/>
                  <a:gd name="connsiteX67" fmla="*/ 881999 w 6699062"/>
                  <a:gd name="connsiteY67" fmla="*/ 4097671 h 4339421"/>
                  <a:gd name="connsiteX68" fmla="*/ 892645 w 6699062"/>
                  <a:gd name="connsiteY68" fmla="*/ 4104638 h 4339421"/>
                  <a:gd name="connsiteX69" fmla="*/ 913035 w 6699062"/>
                  <a:gd name="connsiteY69" fmla="*/ 4135652 h 4339421"/>
                  <a:gd name="connsiteX70" fmla="*/ 903915 w 6699062"/>
                  <a:gd name="connsiteY70" fmla="*/ 4143963 h 4339421"/>
                  <a:gd name="connsiteX71" fmla="*/ 880375 w 6699062"/>
                  <a:gd name="connsiteY71" fmla="*/ 4130980 h 4339421"/>
                  <a:gd name="connsiteX72" fmla="*/ 901716 w 6699062"/>
                  <a:gd name="connsiteY72" fmla="*/ 4134324 h 4339421"/>
                  <a:gd name="connsiteX73" fmla="*/ 901815 w 6699062"/>
                  <a:gd name="connsiteY73" fmla="*/ 4134226 h 4339421"/>
                  <a:gd name="connsiteX74" fmla="*/ 885985 w 6699062"/>
                  <a:gd name="connsiteY74" fmla="*/ 4110146 h 4339421"/>
                  <a:gd name="connsiteX75" fmla="*/ 882327 w 6699062"/>
                  <a:gd name="connsiteY75" fmla="*/ 4107916 h 4339421"/>
                  <a:gd name="connsiteX76" fmla="*/ 872190 w 6699062"/>
                  <a:gd name="connsiteY76" fmla="*/ 4114965 h 4339421"/>
                  <a:gd name="connsiteX77" fmla="*/ 880391 w 6699062"/>
                  <a:gd name="connsiteY77" fmla="*/ 4130980 h 4339421"/>
                  <a:gd name="connsiteX78" fmla="*/ 790564 w 6699062"/>
                  <a:gd name="connsiteY78" fmla="*/ 4094393 h 4339421"/>
                  <a:gd name="connsiteX79" fmla="*/ 764367 w 6699062"/>
                  <a:gd name="connsiteY79" fmla="*/ 4074919 h 4339421"/>
                  <a:gd name="connsiteX80" fmla="*/ 768386 w 6699062"/>
                  <a:gd name="connsiteY80" fmla="*/ 4065117 h 4339421"/>
                  <a:gd name="connsiteX81" fmla="*/ 782198 w 6699062"/>
                  <a:gd name="connsiteY81" fmla="*/ 4055052 h 4339421"/>
                  <a:gd name="connsiteX82" fmla="*/ 801046 w 6699062"/>
                  <a:gd name="connsiteY82" fmla="*/ 4056953 h 4339421"/>
                  <a:gd name="connsiteX83" fmla="*/ 803999 w 6699062"/>
                  <a:gd name="connsiteY83" fmla="*/ 4082148 h 4339421"/>
                  <a:gd name="connsiteX84" fmla="*/ 790564 w 6699062"/>
                  <a:gd name="connsiteY84" fmla="*/ 4094409 h 4339421"/>
                  <a:gd name="connsiteX85" fmla="*/ 774866 w 6699062"/>
                  <a:gd name="connsiteY85" fmla="*/ 4071985 h 4339421"/>
                  <a:gd name="connsiteX86" fmla="*/ 790007 w 6699062"/>
                  <a:gd name="connsiteY86" fmla="*/ 4083246 h 4339421"/>
                  <a:gd name="connsiteX87" fmla="*/ 794944 w 6699062"/>
                  <a:gd name="connsiteY87" fmla="*/ 4078738 h 4339421"/>
                  <a:gd name="connsiteX88" fmla="*/ 793304 w 6699062"/>
                  <a:gd name="connsiteY88" fmla="*/ 4064788 h 4339421"/>
                  <a:gd name="connsiteX89" fmla="*/ 784610 w 6699062"/>
                  <a:gd name="connsiteY89" fmla="*/ 4063904 h 4339421"/>
                  <a:gd name="connsiteX90" fmla="*/ 775440 w 6699062"/>
                  <a:gd name="connsiteY90" fmla="*/ 4070591 h 4339421"/>
                  <a:gd name="connsiteX91" fmla="*/ 774882 w 6699062"/>
                  <a:gd name="connsiteY91" fmla="*/ 4071969 h 4339421"/>
                  <a:gd name="connsiteX92" fmla="*/ 5817063 w 6699062"/>
                  <a:gd name="connsiteY92" fmla="*/ 3828120 h 4339421"/>
                  <a:gd name="connsiteX93" fmla="*/ 5812930 w 6699062"/>
                  <a:gd name="connsiteY93" fmla="*/ 3827513 h 4339421"/>
                  <a:gd name="connsiteX94" fmla="*/ 5791949 w 6699062"/>
                  <a:gd name="connsiteY94" fmla="*/ 3821137 h 4339421"/>
                  <a:gd name="connsiteX95" fmla="*/ 5779925 w 6699062"/>
                  <a:gd name="connsiteY95" fmla="*/ 3807252 h 4339421"/>
                  <a:gd name="connsiteX96" fmla="*/ 5774414 w 6699062"/>
                  <a:gd name="connsiteY96" fmla="*/ 3785435 h 4339421"/>
                  <a:gd name="connsiteX97" fmla="*/ 5770427 w 6699062"/>
                  <a:gd name="connsiteY97" fmla="*/ 3778845 h 4339421"/>
                  <a:gd name="connsiteX98" fmla="*/ 5751826 w 6699062"/>
                  <a:gd name="connsiteY98" fmla="*/ 3764436 h 4339421"/>
                  <a:gd name="connsiteX99" fmla="*/ 5746380 w 6699062"/>
                  <a:gd name="connsiteY99" fmla="*/ 3757552 h 4339421"/>
                  <a:gd name="connsiteX100" fmla="*/ 5684307 w 6699062"/>
                  <a:gd name="connsiteY100" fmla="*/ 3628071 h 4339421"/>
                  <a:gd name="connsiteX101" fmla="*/ 5682979 w 6699062"/>
                  <a:gd name="connsiteY101" fmla="*/ 3624514 h 4339421"/>
                  <a:gd name="connsiteX102" fmla="*/ 5675761 w 6699062"/>
                  <a:gd name="connsiteY102" fmla="*/ 3599237 h 4339421"/>
                  <a:gd name="connsiteX103" fmla="*/ 5675564 w 6699062"/>
                  <a:gd name="connsiteY103" fmla="*/ 3586238 h 4339421"/>
                  <a:gd name="connsiteX104" fmla="*/ 5686342 w 6699062"/>
                  <a:gd name="connsiteY104" fmla="*/ 3543651 h 4339421"/>
                  <a:gd name="connsiteX105" fmla="*/ 5685735 w 6699062"/>
                  <a:gd name="connsiteY105" fmla="*/ 3533718 h 4339421"/>
                  <a:gd name="connsiteX106" fmla="*/ 5670610 w 6699062"/>
                  <a:gd name="connsiteY106" fmla="*/ 3495770 h 4339421"/>
                  <a:gd name="connsiteX107" fmla="*/ 5669052 w 6699062"/>
                  <a:gd name="connsiteY107" fmla="*/ 3492934 h 4339421"/>
                  <a:gd name="connsiteX108" fmla="*/ 5621580 w 6699062"/>
                  <a:gd name="connsiteY108" fmla="*/ 3428612 h 4339421"/>
                  <a:gd name="connsiteX109" fmla="*/ 5618774 w 6699062"/>
                  <a:gd name="connsiteY109" fmla="*/ 3426071 h 4339421"/>
                  <a:gd name="connsiteX110" fmla="*/ 5603306 w 6699062"/>
                  <a:gd name="connsiteY110" fmla="*/ 3417596 h 4339421"/>
                  <a:gd name="connsiteX111" fmla="*/ 5597416 w 6699062"/>
                  <a:gd name="connsiteY111" fmla="*/ 3417711 h 4339421"/>
                  <a:gd name="connsiteX112" fmla="*/ 5536378 w 6699062"/>
                  <a:gd name="connsiteY112" fmla="*/ 3453511 h 4339421"/>
                  <a:gd name="connsiteX113" fmla="*/ 5521893 w 6699062"/>
                  <a:gd name="connsiteY113" fmla="*/ 3448217 h 4339421"/>
                  <a:gd name="connsiteX114" fmla="*/ 5490776 w 6699062"/>
                  <a:gd name="connsiteY114" fmla="*/ 3410351 h 4339421"/>
                  <a:gd name="connsiteX115" fmla="*/ 5488102 w 6699062"/>
                  <a:gd name="connsiteY115" fmla="*/ 3408138 h 4339421"/>
                  <a:gd name="connsiteX116" fmla="*/ 5454179 w 6699062"/>
                  <a:gd name="connsiteY116" fmla="*/ 3391140 h 4339421"/>
                  <a:gd name="connsiteX117" fmla="*/ 5450832 w 6699062"/>
                  <a:gd name="connsiteY117" fmla="*/ 3390549 h 4339421"/>
                  <a:gd name="connsiteX118" fmla="*/ 5381854 w 6699062"/>
                  <a:gd name="connsiteY118" fmla="*/ 3399729 h 4339421"/>
                  <a:gd name="connsiteX119" fmla="*/ 5377524 w 6699062"/>
                  <a:gd name="connsiteY119" fmla="*/ 3399631 h 4339421"/>
                  <a:gd name="connsiteX120" fmla="*/ 5325458 w 6699062"/>
                  <a:gd name="connsiteY120" fmla="*/ 3390385 h 4339421"/>
                  <a:gd name="connsiteX121" fmla="*/ 5323703 w 6699062"/>
                  <a:gd name="connsiteY121" fmla="*/ 3390353 h 4339421"/>
                  <a:gd name="connsiteX122" fmla="*/ 5278445 w 6699062"/>
                  <a:gd name="connsiteY122" fmla="*/ 3396910 h 4339421"/>
                  <a:gd name="connsiteX123" fmla="*/ 5276837 w 6699062"/>
                  <a:gd name="connsiteY123" fmla="*/ 3397401 h 4339421"/>
                  <a:gd name="connsiteX124" fmla="*/ 5254840 w 6699062"/>
                  <a:gd name="connsiteY124" fmla="*/ 3407433 h 4339421"/>
                  <a:gd name="connsiteX125" fmla="*/ 5261779 w 6699062"/>
                  <a:gd name="connsiteY125" fmla="*/ 3420088 h 4339421"/>
                  <a:gd name="connsiteX126" fmla="*/ 5264633 w 6699062"/>
                  <a:gd name="connsiteY126" fmla="*/ 3431612 h 4339421"/>
                  <a:gd name="connsiteX127" fmla="*/ 5264633 w 6699062"/>
                  <a:gd name="connsiteY127" fmla="*/ 3458626 h 4339421"/>
                  <a:gd name="connsiteX128" fmla="*/ 5277411 w 6699062"/>
                  <a:gd name="connsiteY128" fmla="*/ 3477280 h 4339421"/>
                  <a:gd name="connsiteX129" fmla="*/ 5261041 w 6699062"/>
                  <a:gd name="connsiteY129" fmla="*/ 3493197 h 4339421"/>
                  <a:gd name="connsiteX130" fmla="*/ 5240470 w 6699062"/>
                  <a:gd name="connsiteY130" fmla="*/ 3481935 h 4339421"/>
                  <a:gd name="connsiteX131" fmla="*/ 5234483 w 6699062"/>
                  <a:gd name="connsiteY131" fmla="*/ 3482099 h 4339421"/>
                  <a:gd name="connsiteX132" fmla="*/ 5217144 w 6699062"/>
                  <a:gd name="connsiteY132" fmla="*/ 3492639 h 4339421"/>
                  <a:gd name="connsiteX133" fmla="*/ 5208696 w 6699062"/>
                  <a:gd name="connsiteY133" fmla="*/ 3494803 h 4339421"/>
                  <a:gd name="connsiteX134" fmla="*/ 5169671 w 6699062"/>
                  <a:gd name="connsiteY134" fmla="*/ 3492426 h 4339421"/>
                  <a:gd name="connsiteX135" fmla="*/ 5160141 w 6699062"/>
                  <a:gd name="connsiteY135" fmla="*/ 3488148 h 4339421"/>
                  <a:gd name="connsiteX136" fmla="*/ 5121444 w 6699062"/>
                  <a:gd name="connsiteY136" fmla="*/ 3451659 h 4339421"/>
                  <a:gd name="connsiteX137" fmla="*/ 5115916 w 6699062"/>
                  <a:gd name="connsiteY137" fmla="*/ 3449807 h 4339421"/>
                  <a:gd name="connsiteX138" fmla="*/ 5066574 w 6699062"/>
                  <a:gd name="connsiteY138" fmla="*/ 3459412 h 4339421"/>
                  <a:gd name="connsiteX139" fmla="*/ 5058240 w 6699062"/>
                  <a:gd name="connsiteY139" fmla="*/ 3458511 h 4339421"/>
                  <a:gd name="connsiteX140" fmla="*/ 5017772 w 6699062"/>
                  <a:gd name="connsiteY140" fmla="*/ 3441266 h 4339421"/>
                  <a:gd name="connsiteX141" fmla="*/ 5014737 w 6699062"/>
                  <a:gd name="connsiteY141" fmla="*/ 3440857 h 4339421"/>
                  <a:gd name="connsiteX142" fmla="*/ 4979404 w 6699062"/>
                  <a:gd name="connsiteY142" fmla="*/ 3445906 h 4339421"/>
                  <a:gd name="connsiteX143" fmla="*/ 4978272 w 6699062"/>
                  <a:gd name="connsiteY143" fmla="*/ 3446168 h 4339421"/>
                  <a:gd name="connsiteX144" fmla="*/ 4926731 w 6699062"/>
                  <a:gd name="connsiteY144" fmla="*/ 3464478 h 4339421"/>
                  <a:gd name="connsiteX145" fmla="*/ 4923746 w 6699062"/>
                  <a:gd name="connsiteY145" fmla="*/ 3466527 h 4339421"/>
                  <a:gd name="connsiteX146" fmla="*/ 4869777 w 6699062"/>
                  <a:gd name="connsiteY146" fmla="*/ 3524309 h 4339421"/>
                  <a:gd name="connsiteX147" fmla="*/ 4865742 w 6699062"/>
                  <a:gd name="connsiteY147" fmla="*/ 3527521 h 4339421"/>
                  <a:gd name="connsiteX148" fmla="*/ 4806967 w 6699062"/>
                  <a:gd name="connsiteY148" fmla="*/ 3560634 h 4339421"/>
                  <a:gd name="connsiteX149" fmla="*/ 4805015 w 6699062"/>
                  <a:gd name="connsiteY149" fmla="*/ 3562191 h 4339421"/>
                  <a:gd name="connsiteX150" fmla="*/ 4771814 w 6699062"/>
                  <a:gd name="connsiteY150" fmla="*/ 3597549 h 4339421"/>
                  <a:gd name="connsiteX151" fmla="*/ 4769320 w 6699062"/>
                  <a:gd name="connsiteY151" fmla="*/ 3601712 h 4339421"/>
                  <a:gd name="connsiteX152" fmla="*/ 4757953 w 6699062"/>
                  <a:gd name="connsiteY152" fmla="*/ 3632824 h 4339421"/>
                  <a:gd name="connsiteX153" fmla="*/ 4757001 w 6699062"/>
                  <a:gd name="connsiteY153" fmla="*/ 3638332 h 4339421"/>
                  <a:gd name="connsiteX154" fmla="*/ 4757001 w 6699062"/>
                  <a:gd name="connsiteY154" fmla="*/ 3691344 h 4339421"/>
                  <a:gd name="connsiteX155" fmla="*/ 4759085 w 6699062"/>
                  <a:gd name="connsiteY155" fmla="*/ 3727440 h 4339421"/>
                  <a:gd name="connsiteX156" fmla="*/ 4760216 w 6699062"/>
                  <a:gd name="connsiteY156" fmla="*/ 3732489 h 4339421"/>
                  <a:gd name="connsiteX157" fmla="*/ 4772601 w 6699062"/>
                  <a:gd name="connsiteY157" fmla="*/ 3762633 h 4339421"/>
                  <a:gd name="connsiteX158" fmla="*/ 4746503 w 6699062"/>
                  <a:gd name="connsiteY158" fmla="*/ 3765814 h 4339421"/>
                  <a:gd name="connsiteX159" fmla="*/ 4739531 w 6699062"/>
                  <a:gd name="connsiteY159" fmla="*/ 3764896 h 4339421"/>
                  <a:gd name="connsiteX160" fmla="*/ 4695258 w 6699062"/>
                  <a:gd name="connsiteY160" fmla="*/ 3747339 h 4339421"/>
                  <a:gd name="connsiteX161" fmla="*/ 4649113 w 6699062"/>
                  <a:gd name="connsiteY161" fmla="*/ 3724358 h 4339421"/>
                  <a:gd name="connsiteX162" fmla="*/ 4640879 w 6699062"/>
                  <a:gd name="connsiteY162" fmla="*/ 3715588 h 4339421"/>
                  <a:gd name="connsiteX163" fmla="*/ 4625541 w 6699062"/>
                  <a:gd name="connsiteY163" fmla="*/ 3682935 h 4339421"/>
                  <a:gd name="connsiteX164" fmla="*/ 4623983 w 6699062"/>
                  <a:gd name="connsiteY164" fmla="*/ 3678493 h 4339421"/>
                  <a:gd name="connsiteX165" fmla="*/ 4611582 w 6699062"/>
                  <a:gd name="connsiteY165" fmla="*/ 3626956 h 4339421"/>
                  <a:gd name="connsiteX166" fmla="*/ 4609236 w 6699062"/>
                  <a:gd name="connsiteY166" fmla="*/ 3621875 h 4339421"/>
                  <a:gd name="connsiteX167" fmla="*/ 4575756 w 6699062"/>
                  <a:gd name="connsiteY167" fmla="*/ 3578600 h 4339421"/>
                  <a:gd name="connsiteX168" fmla="*/ 4573410 w 6699062"/>
                  <a:gd name="connsiteY168" fmla="*/ 3574731 h 4339421"/>
                  <a:gd name="connsiteX169" fmla="*/ 4551527 w 6699062"/>
                  <a:gd name="connsiteY169" fmla="*/ 3528128 h 4339421"/>
                  <a:gd name="connsiteX170" fmla="*/ 4520737 w 6699062"/>
                  <a:gd name="connsiteY170" fmla="*/ 3474526 h 4339421"/>
                  <a:gd name="connsiteX171" fmla="*/ 4518162 w 6699062"/>
                  <a:gd name="connsiteY171" fmla="*/ 3471510 h 4339421"/>
                  <a:gd name="connsiteX172" fmla="*/ 4479777 w 6699062"/>
                  <a:gd name="connsiteY172" fmla="*/ 3442021 h 4339421"/>
                  <a:gd name="connsiteX173" fmla="*/ 4475824 w 6699062"/>
                  <a:gd name="connsiteY173" fmla="*/ 3440627 h 4339421"/>
                  <a:gd name="connsiteX174" fmla="*/ 4432649 w 6699062"/>
                  <a:gd name="connsiteY174" fmla="*/ 3441775 h 4339421"/>
                  <a:gd name="connsiteX175" fmla="*/ 4426481 w 6699062"/>
                  <a:gd name="connsiteY175" fmla="*/ 3446037 h 4339421"/>
                  <a:gd name="connsiteX176" fmla="*/ 4396774 w 6699062"/>
                  <a:gd name="connsiteY176" fmla="*/ 3495983 h 4339421"/>
                  <a:gd name="connsiteX177" fmla="*/ 4376876 w 6699062"/>
                  <a:gd name="connsiteY177" fmla="*/ 3503032 h 4339421"/>
                  <a:gd name="connsiteX178" fmla="*/ 4333701 w 6699062"/>
                  <a:gd name="connsiteY178" fmla="*/ 3482476 h 4339421"/>
                  <a:gd name="connsiteX179" fmla="*/ 4331175 w 6699062"/>
                  <a:gd name="connsiteY179" fmla="*/ 3480968 h 4339421"/>
                  <a:gd name="connsiteX180" fmla="*/ 4301124 w 6699062"/>
                  <a:gd name="connsiteY180" fmla="*/ 3459036 h 4339421"/>
                  <a:gd name="connsiteX181" fmla="*/ 4294365 w 6699062"/>
                  <a:gd name="connsiteY181" fmla="*/ 3449692 h 4339421"/>
                  <a:gd name="connsiteX182" fmla="*/ 4280307 w 6699062"/>
                  <a:gd name="connsiteY182" fmla="*/ 3410597 h 4339421"/>
                  <a:gd name="connsiteX183" fmla="*/ 4279766 w 6699062"/>
                  <a:gd name="connsiteY183" fmla="*/ 3409302 h 4339421"/>
                  <a:gd name="connsiteX184" fmla="*/ 4260705 w 6699062"/>
                  <a:gd name="connsiteY184" fmla="*/ 3369371 h 4339421"/>
                  <a:gd name="connsiteX185" fmla="*/ 4258490 w 6699062"/>
                  <a:gd name="connsiteY185" fmla="*/ 3366191 h 4339421"/>
                  <a:gd name="connsiteX186" fmla="*/ 4224173 w 6699062"/>
                  <a:gd name="connsiteY186" fmla="*/ 3332259 h 4339421"/>
                  <a:gd name="connsiteX187" fmla="*/ 4190726 w 6699062"/>
                  <a:gd name="connsiteY187" fmla="*/ 3306392 h 4339421"/>
                  <a:gd name="connsiteX188" fmla="*/ 4187839 w 6699062"/>
                  <a:gd name="connsiteY188" fmla="*/ 3303590 h 4339421"/>
                  <a:gd name="connsiteX189" fmla="*/ 4169499 w 6699062"/>
                  <a:gd name="connsiteY189" fmla="*/ 3281296 h 4339421"/>
                  <a:gd name="connsiteX190" fmla="*/ 4164184 w 6699062"/>
                  <a:gd name="connsiteY190" fmla="*/ 3278428 h 4339421"/>
                  <a:gd name="connsiteX191" fmla="*/ 4063236 w 6699062"/>
                  <a:gd name="connsiteY191" fmla="*/ 3278428 h 4339421"/>
                  <a:gd name="connsiteX192" fmla="*/ 4063236 w 6699062"/>
                  <a:gd name="connsiteY192" fmla="*/ 3311966 h 4339421"/>
                  <a:gd name="connsiteX193" fmla="*/ 3883926 w 6699062"/>
                  <a:gd name="connsiteY193" fmla="*/ 3311966 h 4339421"/>
                  <a:gd name="connsiteX194" fmla="*/ 3878742 w 6699062"/>
                  <a:gd name="connsiteY194" fmla="*/ 3310982 h 4339421"/>
                  <a:gd name="connsiteX195" fmla="*/ 3733487 w 6699062"/>
                  <a:gd name="connsiteY195" fmla="*/ 3254364 h 4339421"/>
                  <a:gd name="connsiteX196" fmla="*/ 3635736 w 6699062"/>
                  <a:gd name="connsiteY196" fmla="*/ 3212302 h 4339421"/>
                  <a:gd name="connsiteX197" fmla="*/ 3639624 w 6699062"/>
                  <a:gd name="connsiteY197" fmla="*/ 3198106 h 4339421"/>
                  <a:gd name="connsiteX198" fmla="*/ 3565577 w 6699062"/>
                  <a:gd name="connsiteY198" fmla="*/ 3207122 h 4339421"/>
                  <a:gd name="connsiteX199" fmla="*/ 3501996 w 6699062"/>
                  <a:gd name="connsiteY199" fmla="*/ 3211974 h 4339421"/>
                  <a:gd name="connsiteX200" fmla="*/ 3484575 w 6699062"/>
                  <a:gd name="connsiteY200" fmla="*/ 3196762 h 4339421"/>
                  <a:gd name="connsiteX201" fmla="*/ 3479162 w 6699062"/>
                  <a:gd name="connsiteY201" fmla="*/ 3172043 h 4339421"/>
                  <a:gd name="connsiteX202" fmla="*/ 3476357 w 6699062"/>
                  <a:gd name="connsiteY202" fmla="*/ 3166191 h 4339421"/>
                  <a:gd name="connsiteX203" fmla="*/ 3440072 w 6699062"/>
                  <a:gd name="connsiteY203" fmla="*/ 3124489 h 4339421"/>
                  <a:gd name="connsiteX204" fmla="*/ 3436676 w 6699062"/>
                  <a:gd name="connsiteY204" fmla="*/ 3122129 h 4339421"/>
                  <a:gd name="connsiteX205" fmla="*/ 3407658 w 6699062"/>
                  <a:gd name="connsiteY205" fmla="*/ 3112622 h 4339421"/>
                  <a:gd name="connsiteX206" fmla="*/ 3400933 w 6699062"/>
                  <a:gd name="connsiteY206" fmla="*/ 3089427 h 4339421"/>
                  <a:gd name="connsiteX207" fmla="*/ 3370618 w 6699062"/>
                  <a:gd name="connsiteY207" fmla="*/ 3085968 h 4339421"/>
                  <a:gd name="connsiteX208" fmla="*/ 3361629 w 6699062"/>
                  <a:gd name="connsiteY208" fmla="*/ 3081559 h 4339421"/>
                  <a:gd name="connsiteX209" fmla="*/ 3344323 w 6699062"/>
                  <a:gd name="connsiteY209" fmla="*/ 3064708 h 4339421"/>
                  <a:gd name="connsiteX210" fmla="*/ 3340501 w 6699062"/>
                  <a:gd name="connsiteY210" fmla="*/ 3062708 h 4339421"/>
                  <a:gd name="connsiteX211" fmla="*/ 3283088 w 6699062"/>
                  <a:gd name="connsiteY211" fmla="*/ 3054643 h 4339421"/>
                  <a:gd name="connsiteX212" fmla="*/ 3264765 w 6699062"/>
                  <a:gd name="connsiteY212" fmla="*/ 3040300 h 4339421"/>
                  <a:gd name="connsiteX213" fmla="*/ 3258334 w 6699062"/>
                  <a:gd name="connsiteY213" fmla="*/ 2998566 h 4339421"/>
                  <a:gd name="connsiteX214" fmla="*/ 3255874 w 6699062"/>
                  <a:gd name="connsiteY214" fmla="*/ 2992369 h 4339421"/>
                  <a:gd name="connsiteX215" fmla="*/ 3197378 w 6699062"/>
                  <a:gd name="connsiteY215" fmla="*/ 2913277 h 4339421"/>
                  <a:gd name="connsiteX216" fmla="*/ 3195213 w 6699062"/>
                  <a:gd name="connsiteY216" fmla="*/ 2909606 h 4339421"/>
                  <a:gd name="connsiteX217" fmla="*/ 3142606 w 6699062"/>
                  <a:gd name="connsiteY217" fmla="*/ 2795500 h 4339421"/>
                  <a:gd name="connsiteX218" fmla="*/ 3144787 w 6699062"/>
                  <a:gd name="connsiteY218" fmla="*/ 2776961 h 4339421"/>
                  <a:gd name="connsiteX219" fmla="*/ 3117852 w 6699062"/>
                  <a:gd name="connsiteY219" fmla="*/ 2753012 h 4339421"/>
                  <a:gd name="connsiteX220" fmla="*/ 3114900 w 6699062"/>
                  <a:gd name="connsiteY220" fmla="*/ 2749668 h 4339421"/>
                  <a:gd name="connsiteX221" fmla="*/ 3070068 w 6699062"/>
                  <a:gd name="connsiteY221" fmla="*/ 2684723 h 4339421"/>
                  <a:gd name="connsiteX222" fmla="*/ 3066328 w 6699062"/>
                  <a:gd name="connsiteY222" fmla="*/ 2674838 h 4339421"/>
                  <a:gd name="connsiteX223" fmla="*/ 3058454 w 6699062"/>
                  <a:gd name="connsiteY223" fmla="*/ 2617368 h 4339421"/>
                  <a:gd name="connsiteX224" fmla="*/ 3055813 w 6699062"/>
                  <a:gd name="connsiteY224" fmla="*/ 2610729 h 4339421"/>
                  <a:gd name="connsiteX225" fmla="*/ 3029255 w 6699062"/>
                  <a:gd name="connsiteY225" fmla="*/ 2576256 h 4339421"/>
                  <a:gd name="connsiteX226" fmla="*/ 3025171 w 6699062"/>
                  <a:gd name="connsiteY226" fmla="*/ 2557143 h 4339421"/>
                  <a:gd name="connsiteX227" fmla="*/ 3036654 w 6699062"/>
                  <a:gd name="connsiteY227" fmla="*/ 2500066 h 4339421"/>
                  <a:gd name="connsiteX228" fmla="*/ 3036965 w 6699062"/>
                  <a:gd name="connsiteY228" fmla="*/ 2496247 h 4339421"/>
                  <a:gd name="connsiteX229" fmla="*/ 3034833 w 6699062"/>
                  <a:gd name="connsiteY229" fmla="*/ 2430039 h 4339421"/>
                  <a:gd name="connsiteX230" fmla="*/ 3034193 w 6699062"/>
                  <a:gd name="connsiteY230" fmla="*/ 2425990 h 4339421"/>
                  <a:gd name="connsiteX231" fmla="*/ 3018232 w 6699062"/>
                  <a:gd name="connsiteY231" fmla="*/ 2371388 h 4339421"/>
                  <a:gd name="connsiteX232" fmla="*/ 3018232 w 6699062"/>
                  <a:gd name="connsiteY232" fmla="*/ 2357389 h 4339421"/>
                  <a:gd name="connsiteX233" fmla="*/ 3039048 w 6699062"/>
                  <a:gd name="connsiteY233" fmla="*/ 2286477 h 4339421"/>
                  <a:gd name="connsiteX234" fmla="*/ 3039573 w 6699062"/>
                  <a:gd name="connsiteY234" fmla="*/ 2283953 h 4339421"/>
                  <a:gd name="connsiteX235" fmla="*/ 3048563 w 6699062"/>
                  <a:gd name="connsiteY235" fmla="*/ 2211532 h 4339421"/>
                  <a:gd name="connsiteX236" fmla="*/ 3055256 w 6699062"/>
                  <a:gd name="connsiteY236" fmla="*/ 2138260 h 4339421"/>
                  <a:gd name="connsiteX237" fmla="*/ 3055223 w 6699062"/>
                  <a:gd name="connsiteY237" fmla="*/ 2134981 h 4339421"/>
                  <a:gd name="connsiteX238" fmla="*/ 3044150 w 6699062"/>
                  <a:gd name="connsiteY238" fmla="*/ 2028482 h 4339421"/>
                  <a:gd name="connsiteX239" fmla="*/ 3043609 w 6699062"/>
                  <a:gd name="connsiteY239" fmla="*/ 2025646 h 4339421"/>
                  <a:gd name="connsiteX240" fmla="*/ 3023891 w 6699062"/>
                  <a:gd name="connsiteY240" fmla="*/ 1957668 h 4339421"/>
                  <a:gd name="connsiteX241" fmla="*/ 3023022 w 6699062"/>
                  <a:gd name="connsiteY241" fmla="*/ 1955389 h 4339421"/>
                  <a:gd name="connsiteX242" fmla="*/ 3004354 w 6699062"/>
                  <a:gd name="connsiteY242" fmla="*/ 1917065 h 4339421"/>
                  <a:gd name="connsiteX243" fmla="*/ 3016297 w 6699062"/>
                  <a:gd name="connsiteY243" fmla="*/ 1895280 h 4339421"/>
                  <a:gd name="connsiteX244" fmla="*/ 3106156 w 6699062"/>
                  <a:gd name="connsiteY244" fmla="*/ 1922622 h 4339421"/>
                  <a:gd name="connsiteX245" fmla="*/ 3116934 w 6699062"/>
                  <a:gd name="connsiteY245" fmla="*/ 1932834 h 4339421"/>
                  <a:gd name="connsiteX246" fmla="*/ 3145722 w 6699062"/>
                  <a:gd name="connsiteY246" fmla="*/ 1998238 h 4339421"/>
                  <a:gd name="connsiteX247" fmla="*/ 3152546 w 6699062"/>
                  <a:gd name="connsiteY247" fmla="*/ 1989354 h 4339421"/>
                  <a:gd name="connsiteX248" fmla="*/ 3155089 w 6699062"/>
                  <a:gd name="connsiteY248" fmla="*/ 1977715 h 4339421"/>
                  <a:gd name="connsiteX249" fmla="*/ 3145279 w 6699062"/>
                  <a:gd name="connsiteY249" fmla="*/ 1919229 h 4339421"/>
                  <a:gd name="connsiteX250" fmla="*/ 3144804 w 6699062"/>
                  <a:gd name="connsiteY250" fmla="*/ 1917196 h 4339421"/>
                  <a:gd name="connsiteX251" fmla="*/ 3131418 w 6699062"/>
                  <a:gd name="connsiteY251" fmla="*/ 1873757 h 4339421"/>
                  <a:gd name="connsiteX252" fmla="*/ 3134683 w 6699062"/>
                  <a:gd name="connsiteY252" fmla="*/ 1852578 h 4339421"/>
                  <a:gd name="connsiteX253" fmla="*/ 3147248 w 6699062"/>
                  <a:gd name="connsiteY253" fmla="*/ 1845808 h 4339421"/>
                  <a:gd name="connsiteX254" fmla="*/ 4888723 w 6699062"/>
                  <a:gd name="connsiteY254" fmla="*/ 1845808 h 4339421"/>
                  <a:gd name="connsiteX255" fmla="*/ 4891020 w 6699062"/>
                  <a:gd name="connsiteY255" fmla="*/ 1813664 h 4339421"/>
                  <a:gd name="connsiteX256" fmla="*/ 4919038 w 6699062"/>
                  <a:gd name="connsiteY256" fmla="*/ 1813664 h 4339421"/>
                  <a:gd name="connsiteX257" fmla="*/ 4929749 w 6699062"/>
                  <a:gd name="connsiteY257" fmla="*/ 1855349 h 4339421"/>
                  <a:gd name="connsiteX258" fmla="*/ 4934129 w 6699062"/>
                  <a:gd name="connsiteY258" fmla="*/ 1862168 h 4339421"/>
                  <a:gd name="connsiteX259" fmla="*/ 4948122 w 6699062"/>
                  <a:gd name="connsiteY259" fmla="*/ 1871610 h 4339421"/>
                  <a:gd name="connsiteX260" fmla="*/ 4950861 w 6699062"/>
                  <a:gd name="connsiteY260" fmla="*/ 1872691 h 4339421"/>
                  <a:gd name="connsiteX261" fmla="*/ 4992068 w 6699062"/>
                  <a:gd name="connsiteY261" fmla="*/ 1877970 h 4339421"/>
                  <a:gd name="connsiteX262" fmla="*/ 5055616 w 6699062"/>
                  <a:gd name="connsiteY262" fmla="*/ 1890395 h 4339421"/>
                  <a:gd name="connsiteX263" fmla="*/ 5058568 w 6699062"/>
                  <a:gd name="connsiteY263" fmla="*/ 1891313 h 4339421"/>
                  <a:gd name="connsiteX264" fmla="*/ 5116621 w 6699062"/>
                  <a:gd name="connsiteY264" fmla="*/ 1916163 h 4339421"/>
                  <a:gd name="connsiteX265" fmla="*/ 5120017 w 6699062"/>
                  <a:gd name="connsiteY265" fmla="*/ 1916524 h 4339421"/>
                  <a:gd name="connsiteX266" fmla="*/ 5167490 w 6699062"/>
                  <a:gd name="connsiteY266" fmla="*/ 1906476 h 4339421"/>
                  <a:gd name="connsiteX267" fmla="*/ 5174084 w 6699062"/>
                  <a:gd name="connsiteY267" fmla="*/ 1906656 h 4339421"/>
                  <a:gd name="connsiteX268" fmla="*/ 5248639 w 6699062"/>
                  <a:gd name="connsiteY268" fmla="*/ 1926671 h 4339421"/>
                  <a:gd name="connsiteX269" fmla="*/ 5250083 w 6699062"/>
                  <a:gd name="connsiteY269" fmla="*/ 1926867 h 4339421"/>
                  <a:gd name="connsiteX270" fmla="*/ 5267487 w 6699062"/>
                  <a:gd name="connsiteY270" fmla="*/ 1926867 h 4339421"/>
                  <a:gd name="connsiteX271" fmla="*/ 5269702 w 6699062"/>
                  <a:gd name="connsiteY271" fmla="*/ 1926425 h 4339421"/>
                  <a:gd name="connsiteX272" fmla="*/ 5321046 w 6699062"/>
                  <a:gd name="connsiteY272" fmla="*/ 1905181 h 4339421"/>
                  <a:gd name="connsiteX273" fmla="*/ 5332922 w 6699062"/>
                  <a:gd name="connsiteY273" fmla="*/ 1905590 h 4339421"/>
                  <a:gd name="connsiteX274" fmla="*/ 5388514 w 6699062"/>
                  <a:gd name="connsiteY274" fmla="*/ 1932916 h 4339421"/>
                  <a:gd name="connsiteX275" fmla="*/ 5503489 w 6699062"/>
                  <a:gd name="connsiteY275" fmla="*/ 1993059 h 4339421"/>
                  <a:gd name="connsiteX276" fmla="*/ 5553274 w 6699062"/>
                  <a:gd name="connsiteY276" fmla="*/ 2020466 h 4339421"/>
                  <a:gd name="connsiteX277" fmla="*/ 5560197 w 6699062"/>
                  <a:gd name="connsiteY277" fmla="*/ 2041530 h 4339421"/>
                  <a:gd name="connsiteX278" fmla="*/ 5575403 w 6699062"/>
                  <a:gd name="connsiteY278" fmla="*/ 2050775 h 4339421"/>
                  <a:gd name="connsiteX279" fmla="*/ 5573500 w 6699062"/>
                  <a:gd name="connsiteY279" fmla="*/ 2057725 h 4339421"/>
                  <a:gd name="connsiteX280" fmla="*/ 5583129 w 6699062"/>
                  <a:gd name="connsiteY280" fmla="*/ 2059397 h 4339421"/>
                  <a:gd name="connsiteX281" fmla="*/ 5598368 w 6699062"/>
                  <a:gd name="connsiteY281" fmla="*/ 2048267 h 4339421"/>
                  <a:gd name="connsiteX282" fmla="*/ 5604192 w 6699062"/>
                  <a:gd name="connsiteY282" fmla="*/ 2073052 h 4339421"/>
                  <a:gd name="connsiteX283" fmla="*/ 5613640 w 6699062"/>
                  <a:gd name="connsiteY283" fmla="*/ 2083412 h 4339421"/>
                  <a:gd name="connsiteX284" fmla="*/ 5631980 w 6699062"/>
                  <a:gd name="connsiteY284" fmla="*/ 2083412 h 4339421"/>
                  <a:gd name="connsiteX285" fmla="*/ 5644397 w 6699062"/>
                  <a:gd name="connsiteY285" fmla="*/ 2096640 h 4339421"/>
                  <a:gd name="connsiteX286" fmla="*/ 5637901 w 6699062"/>
                  <a:gd name="connsiteY286" fmla="*/ 2111114 h 4339421"/>
                  <a:gd name="connsiteX287" fmla="*/ 5695577 w 6699062"/>
                  <a:gd name="connsiteY287" fmla="*/ 2144997 h 4339421"/>
                  <a:gd name="connsiteX288" fmla="*/ 5704681 w 6699062"/>
                  <a:gd name="connsiteY288" fmla="*/ 2158979 h 4339421"/>
                  <a:gd name="connsiteX289" fmla="*/ 5717033 w 6699062"/>
                  <a:gd name="connsiteY289" fmla="*/ 2225285 h 4339421"/>
                  <a:gd name="connsiteX290" fmla="*/ 5727663 w 6699062"/>
                  <a:gd name="connsiteY290" fmla="*/ 2291198 h 4339421"/>
                  <a:gd name="connsiteX291" fmla="*/ 5726449 w 6699062"/>
                  <a:gd name="connsiteY291" fmla="*/ 2303869 h 4339421"/>
                  <a:gd name="connsiteX292" fmla="*/ 5710619 w 6699062"/>
                  <a:gd name="connsiteY292" fmla="*/ 2345964 h 4339421"/>
                  <a:gd name="connsiteX293" fmla="*/ 5708536 w 6699062"/>
                  <a:gd name="connsiteY293" fmla="*/ 2350144 h 4339421"/>
                  <a:gd name="connsiteX294" fmla="*/ 5680288 w 6699062"/>
                  <a:gd name="connsiteY294" fmla="*/ 2393763 h 4339421"/>
                  <a:gd name="connsiteX295" fmla="*/ 5679468 w 6699062"/>
                  <a:gd name="connsiteY295" fmla="*/ 2395255 h 4339421"/>
                  <a:gd name="connsiteX296" fmla="*/ 5666181 w 6699062"/>
                  <a:gd name="connsiteY296" fmla="*/ 2423564 h 4339421"/>
                  <a:gd name="connsiteX297" fmla="*/ 5664623 w 6699062"/>
                  <a:gd name="connsiteY297" fmla="*/ 2429449 h 4339421"/>
                  <a:gd name="connsiteX298" fmla="*/ 5669954 w 6699062"/>
                  <a:gd name="connsiteY298" fmla="*/ 2438087 h 4339421"/>
                  <a:gd name="connsiteX299" fmla="*/ 5690951 w 6699062"/>
                  <a:gd name="connsiteY299" fmla="*/ 2449578 h 4339421"/>
                  <a:gd name="connsiteX300" fmla="*/ 5704746 w 6699062"/>
                  <a:gd name="connsiteY300" fmla="*/ 2449578 h 4339421"/>
                  <a:gd name="connsiteX301" fmla="*/ 5775611 w 6699062"/>
                  <a:gd name="connsiteY301" fmla="*/ 2407811 h 4339421"/>
                  <a:gd name="connsiteX302" fmla="*/ 5780401 w 6699062"/>
                  <a:gd name="connsiteY302" fmla="*/ 2405992 h 4339421"/>
                  <a:gd name="connsiteX303" fmla="*/ 5843802 w 6699062"/>
                  <a:gd name="connsiteY303" fmla="*/ 2394025 h 4339421"/>
                  <a:gd name="connsiteX304" fmla="*/ 5845426 w 6699062"/>
                  <a:gd name="connsiteY304" fmla="*/ 2393468 h 4339421"/>
                  <a:gd name="connsiteX305" fmla="*/ 5924426 w 6699062"/>
                  <a:gd name="connsiteY305" fmla="*/ 2353422 h 4339421"/>
                  <a:gd name="connsiteX306" fmla="*/ 5924426 w 6699062"/>
                  <a:gd name="connsiteY306" fmla="*/ 2347685 h 4339421"/>
                  <a:gd name="connsiteX307" fmla="*/ 5920046 w 6699062"/>
                  <a:gd name="connsiteY307" fmla="*/ 2324064 h 4339421"/>
                  <a:gd name="connsiteX308" fmla="*/ 5908892 w 6699062"/>
                  <a:gd name="connsiteY308" fmla="*/ 2305393 h 4339421"/>
                  <a:gd name="connsiteX309" fmla="*/ 5938337 w 6699062"/>
                  <a:gd name="connsiteY309" fmla="*/ 2290460 h 4339421"/>
                  <a:gd name="connsiteX310" fmla="*/ 5944898 w 6699062"/>
                  <a:gd name="connsiteY310" fmla="*/ 2288870 h 4339421"/>
                  <a:gd name="connsiteX311" fmla="*/ 6058347 w 6699062"/>
                  <a:gd name="connsiteY311" fmla="*/ 2288870 h 4339421"/>
                  <a:gd name="connsiteX312" fmla="*/ 6064432 w 6699062"/>
                  <a:gd name="connsiteY312" fmla="*/ 2284969 h 4339421"/>
                  <a:gd name="connsiteX313" fmla="*/ 6081312 w 6699062"/>
                  <a:gd name="connsiteY313" fmla="*/ 2258709 h 4339421"/>
                  <a:gd name="connsiteX314" fmla="*/ 6088759 w 6699062"/>
                  <a:gd name="connsiteY314" fmla="*/ 2251037 h 4339421"/>
                  <a:gd name="connsiteX315" fmla="*/ 6157016 w 6699062"/>
                  <a:gd name="connsiteY315" fmla="*/ 2192878 h 4339421"/>
                  <a:gd name="connsiteX316" fmla="*/ 6159640 w 6699062"/>
                  <a:gd name="connsiteY316" fmla="*/ 2191042 h 4339421"/>
                  <a:gd name="connsiteX317" fmla="*/ 6183803 w 6699062"/>
                  <a:gd name="connsiteY317" fmla="*/ 2177568 h 4339421"/>
                  <a:gd name="connsiteX318" fmla="*/ 6190906 w 6699062"/>
                  <a:gd name="connsiteY318" fmla="*/ 2175699 h 4339421"/>
                  <a:gd name="connsiteX319" fmla="*/ 6398807 w 6699062"/>
                  <a:gd name="connsiteY319" fmla="*/ 2175699 h 4339421"/>
                  <a:gd name="connsiteX320" fmla="*/ 6405500 w 6699062"/>
                  <a:gd name="connsiteY320" fmla="*/ 2155324 h 4339421"/>
                  <a:gd name="connsiteX321" fmla="*/ 6427481 w 6699062"/>
                  <a:gd name="connsiteY321" fmla="*/ 2150865 h 4339421"/>
                  <a:gd name="connsiteX322" fmla="*/ 6428777 w 6699062"/>
                  <a:gd name="connsiteY322" fmla="*/ 2150439 h 4339421"/>
                  <a:gd name="connsiteX323" fmla="*/ 6451792 w 6699062"/>
                  <a:gd name="connsiteY323" fmla="*/ 2139932 h 4339421"/>
                  <a:gd name="connsiteX324" fmla="*/ 6455630 w 6699062"/>
                  <a:gd name="connsiteY324" fmla="*/ 2136309 h 4339421"/>
                  <a:gd name="connsiteX325" fmla="*/ 6475101 w 6699062"/>
                  <a:gd name="connsiteY325" fmla="*/ 2104312 h 4339421"/>
                  <a:gd name="connsiteX326" fmla="*/ 6476562 w 6699062"/>
                  <a:gd name="connsiteY326" fmla="*/ 2100935 h 4339421"/>
                  <a:gd name="connsiteX327" fmla="*/ 6493293 w 6699062"/>
                  <a:gd name="connsiteY327" fmla="*/ 2042382 h 4339421"/>
                  <a:gd name="connsiteX328" fmla="*/ 6496902 w 6699062"/>
                  <a:gd name="connsiteY328" fmla="*/ 2035104 h 4339421"/>
                  <a:gd name="connsiteX329" fmla="*/ 6535451 w 6699062"/>
                  <a:gd name="connsiteY329" fmla="*/ 1984862 h 4339421"/>
                  <a:gd name="connsiteX330" fmla="*/ 6546819 w 6699062"/>
                  <a:gd name="connsiteY330" fmla="*/ 1978388 h 4339421"/>
                  <a:gd name="connsiteX331" fmla="*/ 6558416 w 6699062"/>
                  <a:gd name="connsiteY331" fmla="*/ 1982846 h 4339421"/>
                  <a:gd name="connsiteX332" fmla="*/ 6567717 w 6699062"/>
                  <a:gd name="connsiteY332" fmla="*/ 1991895 h 4339421"/>
                  <a:gd name="connsiteX333" fmla="*/ 6574115 w 6699062"/>
                  <a:gd name="connsiteY333" fmla="*/ 1993665 h 4339421"/>
                  <a:gd name="connsiteX334" fmla="*/ 6604347 w 6699062"/>
                  <a:gd name="connsiteY334" fmla="*/ 1983436 h 4339421"/>
                  <a:gd name="connsiteX335" fmla="*/ 6618208 w 6699062"/>
                  <a:gd name="connsiteY335" fmla="*/ 1986026 h 4339421"/>
                  <a:gd name="connsiteX336" fmla="*/ 6637466 w 6699062"/>
                  <a:gd name="connsiteY336" fmla="*/ 2001353 h 4339421"/>
                  <a:gd name="connsiteX337" fmla="*/ 6645094 w 6699062"/>
                  <a:gd name="connsiteY337" fmla="*/ 2018647 h 4339421"/>
                  <a:gd name="connsiteX338" fmla="*/ 6645094 w 6699062"/>
                  <a:gd name="connsiteY338" fmla="*/ 2115229 h 4339421"/>
                  <a:gd name="connsiteX339" fmla="*/ 6648375 w 6699062"/>
                  <a:gd name="connsiteY339" fmla="*/ 2124720 h 4339421"/>
                  <a:gd name="connsiteX340" fmla="*/ 6683660 w 6699062"/>
                  <a:gd name="connsiteY340" fmla="*/ 2164077 h 4339421"/>
                  <a:gd name="connsiteX341" fmla="*/ 6687170 w 6699062"/>
                  <a:gd name="connsiteY341" fmla="*/ 2169618 h 4339421"/>
                  <a:gd name="connsiteX342" fmla="*/ 6699063 w 6699062"/>
                  <a:gd name="connsiteY342" fmla="*/ 2197157 h 4339421"/>
                  <a:gd name="connsiteX343" fmla="*/ 6627525 w 6699062"/>
                  <a:gd name="connsiteY343" fmla="*/ 2239219 h 4339421"/>
                  <a:gd name="connsiteX344" fmla="*/ 6625639 w 6699062"/>
                  <a:gd name="connsiteY344" fmla="*/ 2240153 h 4339421"/>
                  <a:gd name="connsiteX345" fmla="*/ 6559745 w 6699062"/>
                  <a:gd name="connsiteY345" fmla="*/ 2267806 h 4339421"/>
                  <a:gd name="connsiteX346" fmla="*/ 6496394 w 6699062"/>
                  <a:gd name="connsiteY346" fmla="*/ 2291739 h 4339421"/>
                  <a:gd name="connsiteX347" fmla="*/ 6492605 w 6699062"/>
                  <a:gd name="connsiteY347" fmla="*/ 2294870 h 4339421"/>
                  <a:gd name="connsiteX348" fmla="*/ 6460535 w 6699062"/>
                  <a:gd name="connsiteY348" fmla="*/ 2340390 h 4339421"/>
                  <a:gd name="connsiteX349" fmla="*/ 6452087 w 6699062"/>
                  <a:gd name="connsiteY349" fmla="*/ 2357209 h 4339421"/>
                  <a:gd name="connsiteX350" fmla="*/ 6450119 w 6699062"/>
                  <a:gd name="connsiteY350" fmla="*/ 2394091 h 4339421"/>
                  <a:gd name="connsiteX351" fmla="*/ 6451743 w 6699062"/>
                  <a:gd name="connsiteY351" fmla="*/ 2402058 h 4339421"/>
                  <a:gd name="connsiteX352" fmla="*/ 6468770 w 6699062"/>
                  <a:gd name="connsiteY352" fmla="*/ 2435235 h 4339421"/>
                  <a:gd name="connsiteX353" fmla="*/ 6475167 w 6699062"/>
                  <a:gd name="connsiteY353" fmla="*/ 2440185 h 4339421"/>
                  <a:gd name="connsiteX354" fmla="*/ 6488274 w 6699062"/>
                  <a:gd name="connsiteY354" fmla="*/ 2440907 h 4339421"/>
                  <a:gd name="connsiteX355" fmla="*/ 6479284 w 6699062"/>
                  <a:gd name="connsiteY355" fmla="*/ 2402598 h 4339421"/>
                  <a:gd name="connsiteX356" fmla="*/ 6509927 w 6699062"/>
                  <a:gd name="connsiteY356" fmla="*/ 2432891 h 4339421"/>
                  <a:gd name="connsiteX357" fmla="*/ 6504399 w 6699062"/>
                  <a:gd name="connsiteY357" fmla="*/ 2461495 h 4339421"/>
                  <a:gd name="connsiteX358" fmla="*/ 6459797 w 6699062"/>
                  <a:gd name="connsiteY358" fmla="*/ 2474346 h 4339421"/>
                  <a:gd name="connsiteX359" fmla="*/ 6455204 w 6699062"/>
                  <a:gd name="connsiteY359" fmla="*/ 2474888 h 4339421"/>
                  <a:gd name="connsiteX360" fmla="*/ 6428646 w 6699062"/>
                  <a:gd name="connsiteY360" fmla="*/ 2473642 h 4339421"/>
                  <a:gd name="connsiteX361" fmla="*/ 6426743 w 6699062"/>
                  <a:gd name="connsiteY361" fmla="*/ 2473888 h 4339421"/>
                  <a:gd name="connsiteX362" fmla="*/ 6383158 w 6699062"/>
                  <a:gd name="connsiteY362" fmla="*/ 2487149 h 4339421"/>
                  <a:gd name="connsiteX363" fmla="*/ 6381091 w 6699062"/>
                  <a:gd name="connsiteY363" fmla="*/ 2487608 h 4339421"/>
                  <a:gd name="connsiteX364" fmla="*/ 6354288 w 6699062"/>
                  <a:gd name="connsiteY364" fmla="*/ 2491690 h 4339421"/>
                  <a:gd name="connsiteX365" fmla="*/ 6316657 w 6699062"/>
                  <a:gd name="connsiteY365" fmla="*/ 2495738 h 4339421"/>
                  <a:gd name="connsiteX366" fmla="*/ 6314869 w 6699062"/>
                  <a:gd name="connsiteY366" fmla="*/ 2496230 h 4339421"/>
                  <a:gd name="connsiteX367" fmla="*/ 6293446 w 6699062"/>
                  <a:gd name="connsiteY367" fmla="*/ 2505869 h 4339421"/>
                  <a:gd name="connsiteX368" fmla="*/ 6350679 w 6699062"/>
                  <a:gd name="connsiteY368" fmla="*/ 2496525 h 4339421"/>
                  <a:gd name="connsiteX369" fmla="*/ 6362555 w 6699062"/>
                  <a:gd name="connsiteY369" fmla="*/ 2499951 h 4339421"/>
                  <a:gd name="connsiteX370" fmla="*/ 6383339 w 6699062"/>
                  <a:gd name="connsiteY370" fmla="*/ 2517327 h 4339421"/>
                  <a:gd name="connsiteX371" fmla="*/ 6287229 w 6699062"/>
                  <a:gd name="connsiteY371" fmla="*/ 2544308 h 4339421"/>
                  <a:gd name="connsiteX372" fmla="*/ 6283391 w 6699062"/>
                  <a:gd name="connsiteY372" fmla="*/ 2544849 h 4339421"/>
                  <a:gd name="connsiteX373" fmla="*/ 6241396 w 6699062"/>
                  <a:gd name="connsiteY373" fmla="*/ 2544849 h 4339421"/>
                  <a:gd name="connsiteX374" fmla="*/ 6241396 w 6699062"/>
                  <a:gd name="connsiteY374" fmla="*/ 2542767 h 4339421"/>
                  <a:gd name="connsiteX375" fmla="*/ 6235065 w 6699062"/>
                  <a:gd name="connsiteY375" fmla="*/ 2550472 h 4339421"/>
                  <a:gd name="connsiteX376" fmla="*/ 6250862 w 6699062"/>
                  <a:gd name="connsiteY376" fmla="*/ 2554078 h 4339421"/>
                  <a:gd name="connsiteX377" fmla="*/ 6236968 w 6699062"/>
                  <a:gd name="connsiteY377" fmla="*/ 2614630 h 4339421"/>
                  <a:gd name="connsiteX378" fmla="*/ 6233326 w 6699062"/>
                  <a:gd name="connsiteY378" fmla="*/ 2622777 h 4339421"/>
                  <a:gd name="connsiteX379" fmla="*/ 6183819 w 6699062"/>
                  <a:gd name="connsiteY379" fmla="*/ 2690542 h 4339421"/>
                  <a:gd name="connsiteX380" fmla="*/ 6177734 w 6699062"/>
                  <a:gd name="connsiteY380" fmla="*/ 2662724 h 4339421"/>
                  <a:gd name="connsiteX381" fmla="*/ 6164545 w 6699062"/>
                  <a:gd name="connsiteY381" fmla="*/ 2658167 h 4339421"/>
                  <a:gd name="connsiteX382" fmla="*/ 6155080 w 6699062"/>
                  <a:gd name="connsiteY382" fmla="*/ 2648562 h 4339421"/>
                  <a:gd name="connsiteX383" fmla="*/ 6162265 w 6699062"/>
                  <a:gd name="connsiteY383" fmla="*/ 2676527 h 4339421"/>
                  <a:gd name="connsiteX384" fmla="*/ 6178685 w 6699062"/>
                  <a:gd name="connsiteY384" fmla="*/ 2690788 h 4339421"/>
                  <a:gd name="connsiteX385" fmla="*/ 6180621 w 6699062"/>
                  <a:gd name="connsiteY385" fmla="*/ 2717949 h 4339421"/>
                  <a:gd name="connsiteX386" fmla="*/ 6177077 w 6699062"/>
                  <a:gd name="connsiteY386" fmla="*/ 2732538 h 4339421"/>
                  <a:gd name="connsiteX387" fmla="*/ 6160017 w 6699062"/>
                  <a:gd name="connsiteY387" fmla="*/ 2759044 h 4339421"/>
                  <a:gd name="connsiteX388" fmla="*/ 6120485 w 6699062"/>
                  <a:gd name="connsiteY388" fmla="*/ 2829662 h 4339421"/>
                  <a:gd name="connsiteX389" fmla="*/ 6109822 w 6699062"/>
                  <a:gd name="connsiteY389" fmla="*/ 2819924 h 4339421"/>
                  <a:gd name="connsiteX390" fmla="*/ 6125176 w 6699062"/>
                  <a:gd name="connsiteY390" fmla="*/ 2773256 h 4339421"/>
                  <a:gd name="connsiteX391" fmla="*/ 6122174 w 6699062"/>
                  <a:gd name="connsiteY391" fmla="*/ 2758175 h 4339421"/>
                  <a:gd name="connsiteX392" fmla="*/ 6102342 w 6699062"/>
                  <a:gd name="connsiteY392" fmla="*/ 2739226 h 4339421"/>
                  <a:gd name="connsiteX393" fmla="*/ 6096026 w 6699062"/>
                  <a:gd name="connsiteY393" fmla="*/ 2725523 h 4339421"/>
                  <a:gd name="connsiteX394" fmla="*/ 6091860 w 6699062"/>
                  <a:gd name="connsiteY394" fmla="*/ 2684132 h 4339421"/>
                  <a:gd name="connsiteX395" fmla="*/ 6088448 w 6699062"/>
                  <a:gd name="connsiteY395" fmla="*/ 2694525 h 4339421"/>
                  <a:gd name="connsiteX396" fmla="*/ 6088021 w 6699062"/>
                  <a:gd name="connsiteY396" fmla="*/ 2703065 h 4339421"/>
                  <a:gd name="connsiteX397" fmla="*/ 6092385 w 6699062"/>
                  <a:gd name="connsiteY397" fmla="*/ 2723261 h 4339421"/>
                  <a:gd name="connsiteX398" fmla="*/ 6086020 w 6699062"/>
                  <a:gd name="connsiteY398" fmla="*/ 2745259 h 4339421"/>
                  <a:gd name="connsiteX399" fmla="*/ 6079475 w 6699062"/>
                  <a:gd name="connsiteY399" fmla="*/ 2748799 h 4339421"/>
                  <a:gd name="connsiteX400" fmla="*/ 6091696 w 6699062"/>
                  <a:gd name="connsiteY400" fmla="*/ 2756225 h 4339421"/>
                  <a:gd name="connsiteX401" fmla="*/ 6101013 w 6699062"/>
                  <a:gd name="connsiteY401" fmla="*/ 2773945 h 4339421"/>
                  <a:gd name="connsiteX402" fmla="*/ 6102932 w 6699062"/>
                  <a:gd name="connsiteY402" fmla="*/ 2840562 h 4339421"/>
                  <a:gd name="connsiteX403" fmla="*/ 6120681 w 6699062"/>
                  <a:gd name="connsiteY403" fmla="*/ 2845972 h 4339421"/>
                  <a:gd name="connsiteX404" fmla="*/ 6127849 w 6699062"/>
                  <a:gd name="connsiteY404" fmla="*/ 2875002 h 4339421"/>
                  <a:gd name="connsiteX405" fmla="*/ 6128424 w 6699062"/>
                  <a:gd name="connsiteY405" fmla="*/ 2878198 h 4339421"/>
                  <a:gd name="connsiteX406" fmla="*/ 6136675 w 6699062"/>
                  <a:gd name="connsiteY406" fmla="*/ 2952176 h 4339421"/>
                  <a:gd name="connsiteX407" fmla="*/ 6133296 w 6699062"/>
                  <a:gd name="connsiteY407" fmla="*/ 2967666 h 4339421"/>
                  <a:gd name="connsiteX408" fmla="*/ 6100259 w 6699062"/>
                  <a:gd name="connsiteY408" fmla="*/ 3019678 h 4339421"/>
                  <a:gd name="connsiteX409" fmla="*/ 6091925 w 6699062"/>
                  <a:gd name="connsiteY409" fmla="*/ 3026711 h 4339421"/>
                  <a:gd name="connsiteX410" fmla="*/ 6031789 w 6699062"/>
                  <a:gd name="connsiteY410" fmla="*/ 3049430 h 4339421"/>
                  <a:gd name="connsiteX411" fmla="*/ 6028656 w 6699062"/>
                  <a:gd name="connsiteY411" fmla="*/ 3051692 h 4339421"/>
                  <a:gd name="connsiteX412" fmla="*/ 5992321 w 6699062"/>
                  <a:gd name="connsiteY412" fmla="*/ 3093459 h 4339421"/>
                  <a:gd name="connsiteX413" fmla="*/ 5983119 w 6699062"/>
                  <a:gd name="connsiteY413" fmla="*/ 3098852 h 4339421"/>
                  <a:gd name="connsiteX414" fmla="*/ 5958005 w 6699062"/>
                  <a:gd name="connsiteY414" fmla="*/ 3103213 h 4339421"/>
                  <a:gd name="connsiteX415" fmla="*/ 5954429 w 6699062"/>
                  <a:gd name="connsiteY415" fmla="*/ 3105130 h 4339421"/>
                  <a:gd name="connsiteX416" fmla="*/ 5927641 w 6699062"/>
                  <a:gd name="connsiteY416" fmla="*/ 3130751 h 4339421"/>
                  <a:gd name="connsiteX417" fmla="*/ 5924639 w 6699062"/>
                  <a:gd name="connsiteY417" fmla="*/ 3135718 h 4339421"/>
                  <a:gd name="connsiteX418" fmla="*/ 5918439 w 6699062"/>
                  <a:gd name="connsiteY418" fmla="*/ 3154553 h 4339421"/>
                  <a:gd name="connsiteX419" fmla="*/ 5911599 w 6699062"/>
                  <a:gd name="connsiteY419" fmla="*/ 3164421 h 4339421"/>
                  <a:gd name="connsiteX420" fmla="*/ 5844966 w 6699062"/>
                  <a:gd name="connsiteY420" fmla="*/ 3214121 h 4339421"/>
                  <a:gd name="connsiteX421" fmla="*/ 5843818 w 6699062"/>
                  <a:gd name="connsiteY421" fmla="*/ 3215170 h 4339421"/>
                  <a:gd name="connsiteX422" fmla="*/ 5808927 w 6699062"/>
                  <a:gd name="connsiteY422" fmla="*/ 3252315 h 4339421"/>
                  <a:gd name="connsiteX423" fmla="*/ 5807599 w 6699062"/>
                  <a:gd name="connsiteY423" fmla="*/ 3254085 h 4339421"/>
                  <a:gd name="connsiteX424" fmla="*/ 5780434 w 6699062"/>
                  <a:gd name="connsiteY424" fmla="*/ 3298590 h 4339421"/>
                  <a:gd name="connsiteX425" fmla="*/ 5778548 w 6699062"/>
                  <a:gd name="connsiteY425" fmla="*/ 3303885 h 4339421"/>
                  <a:gd name="connsiteX426" fmla="*/ 5770526 w 6699062"/>
                  <a:gd name="connsiteY426" fmla="*/ 3355077 h 4339421"/>
                  <a:gd name="connsiteX427" fmla="*/ 5770640 w 6699062"/>
                  <a:gd name="connsiteY427" fmla="*/ 3360913 h 4339421"/>
                  <a:gd name="connsiteX428" fmla="*/ 5781238 w 6699062"/>
                  <a:gd name="connsiteY428" fmla="*/ 3413711 h 4339421"/>
                  <a:gd name="connsiteX429" fmla="*/ 5781549 w 6699062"/>
                  <a:gd name="connsiteY429" fmla="*/ 3414973 h 4339421"/>
                  <a:gd name="connsiteX430" fmla="*/ 5801480 w 6699062"/>
                  <a:gd name="connsiteY430" fmla="*/ 3483673 h 4339421"/>
                  <a:gd name="connsiteX431" fmla="*/ 5802513 w 6699062"/>
                  <a:gd name="connsiteY431" fmla="*/ 3486296 h 4339421"/>
                  <a:gd name="connsiteX432" fmla="*/ 5829383 w 6699062"/>
                  <a:gd name="connsiteY432" fmla="*/ 3537849 h 4339421"/>
                  <a:gd name="connsiteX433" fmla="*/ 5832024 w 6699062"/>
                  <a:gd name="connsiteY433" fmla="*/ 3548963 h 4339421"/>
                  <a:gd name="connsiteX434" fmla="*/ 5832024 w 6699062"/>
                  <a:gd name="connsiteY434" fmla="*/ 3577157 h 4339421"/>
                  <a:gd name="connsiteX435" fmla="*/ 5832729 w 6699062"/>
                  <a:gd name="connsiteY435" fmla="*/ 3581976 h 4339421"/>
                  <a:gd name="connsiteX436" fmla="*/ 5860648 w 6699062"/>
                  <a:gd name="connsiteY436" fmla="*/ 3672116 h 4339421"/>
                  <a:gd name="connsiteX437" fmla="*/ 5861714 w 6699062"/>
                  <a:gd name="connsiteY437" fmla="*/ 3680525 h 4339421"/>
                  <a:gd name="connsiteX438" fmla="*/ 5859566 w 6699062"/>
                  <a:gd name="connsiteY438" fmla="*/ 3731423 h 4339421"/>
                  <a:gd name="connsiteX439" fmla="*/ 5857433 w 6699062"/>
                  <a:gd name="connsiteY439" fmla="*/ 3761224 h 4339421"/>
                  <a:gd name="connsiteX440" fmla="*/ 5856318 w 6699062"/>
                  <a:gd name="connsiteY440" fmla="*/ 3766977 h 4339421"/>
                  <a:gd name="connsiteX441" fmla="*/ 5842850 w 6699062"/>
                  <a:gd name="connsiteY441" fmla="*/ 3809154 h 4339421"/>
                  <a:gd name="connsiteX442" fmla="*/ 5834697 w 6699062"/>
                  <a:gd name="connsiteY442" fmla="*/ 3820055 h 4339421"/>
                  <a:gd name="connsiteX443" fmla="*/ 5824740 w 6699062"/>
                  <a:gd name="connsiteY443" fmla="*/ 3826120 h 4339421"/>
                  <a:gd name="connsiteX444" fmla="*/ 5817113 w 6699062"/>
                  <a:gd name="connsiteY444" fmla="*/ 3828300 h 4339421"/>
                  <a:gd name="connsiteX445" fmla="*/ 5600419 w 6699062"/>
                  <a:gd name="connsiteY445" fmla="*/ 3408237 h 4339421"/>
                  <a:gd name="connsiteX446" fmla="*/ 5607407 w 6699062"/>
                  <a:gd name="connsiteY446" fmla="*/ 3410056 h 4339421"/>
                  <a:gd name="connsiteX447" fmla="*/ 5622875 w 6699062"/>
                  <a:gd name="connsiteY447" fmla="*/ 3418531 h 4339421"/>
                  <a:gd name="connsiteX448" fmla="*/ 5628485 w 6699062"/>
                  <a:gd name="connsiteY448" fmla="*/ 3423514 h 4339421"/>
                  <a:gd name="connsiteX449" fmla="*/ 5675958 w 6699062"/>
                  <a:gd name="connsiteY449" fmla="*/ 3487836 h 4339421"/>
                  <a:gd name="connsiteX450" fmla="*/ 5678582 w 6699062"/>
                  <a:gd name="connsiteY450" fmla="*/ 3492590 h 4339421"/>
                  <a:gd name="connsiteX451" fmla="*/ 5693707 w 6699062"/>
                  <a:gd name="connsiteY451" fmla="*/ 3530554 h 4339421"/>
                  <a:gd name="connsiteX452" fmla="*/ 5694658 w 6699062"/>
                  <a:gd name="connsiteY452" fmla="*/ 3545749 h 4339421"/>
                  <a:gd name="connsiteX453" fmla="*/ 5683881 w 6699062"/>
                  <a:gd name="connsiteY453" fmla="*/ 3588353 h 4339421"/>
                  <a:gd name="connsiteX454" fmla="*/ 5684012 w 6699062"/>
                  <a:gd name="connsiteY454" fmla="*/ 3596860 h 4339421"/>
                  <a:gd name="connsiteX455" fmla="*/ 5691246 w 6699062"/>
                  <a:gd name="connsiteY455" fmla="*/ 3622153 h 4339421"/>
                  <a:gd name="connsiteX456" fmla="*/ 5692083 w 6699062"/>
                  <a:gd name="connsiteY456" fmla="*/ 3624383 h 4339421"/>
                  <a:gd name="connsiteX457" fmla="*/ 5754122 w 6699062"/>
                  <a:gd name="connsiteY457" fmla="*/ 3753815 h 4339421"/>
                  <a:gd name="connsiteX458" fmla="*/ 5757108 w 6699062"/>
                  <a:gd name="connsiteY458" fmla="*/ 3757634 h 4339421"/>
                  <a:gd name="connsiteX459" fmla="*/ 5775710 w 6699062"/>
                  <a:gd name="connsiteY459" fmla="*/ 3772043 h 4339421"/>
                  <a:gd name="connsiteX460" fmla="*/ 5782763 w 6699062"/>
                  <a:gd name="connsiteY460" fmla="*/ 3783320 h 4339421"/>
                  <a:gd name="connsiteX461" fmla="*/ 5788275 w 6699062"/>
                  <a:gd name="connsiteY461" fmla="*/ 3805138 h 4339421"/>
                  <a:gd name="connsiteX462" fmla="*/ 5794459 w 6699062"/>
                  <a:gd name="connsiteY462" fmla="*/ 3812892 h 4339421"/>
                  <a:gd name="connsiteX463" fmla="*/ 5815440 w 6699062"/>
                  <a:gd name="connsiteY463" fmla="*/ 3819268 h 4339421"/>
                  <a:gd name="connsiteX464" fmla="*/ 5820229 w 6699062"/>
                  <a:gd name="connsiteY464" fmla="*/ 3818580 h 4339421"/>
                  <a:gd name="connsiteX465" fmla="*/ 5830186 w 6699062"/>
                  <a:gd name="connsiteY465" fmla="*/ 3812515 h 4339421"/>
                  <a:gd name="connsiteX466" fmla="*/ 5834616 w 6699062"/>
                  <a:gd name="connsiteY466" fmla="*/ 3806335 h 4339421"/>
                  <a:gd name="connsiteX467" fmla="*/ 5848099 w 6699062"/>
                  <a:gd name="connsiteY467" fmla="*/ 3764142 h 4339421"/>
                  <a:gd name="connsiteX468" fmla="*/ 5848805 w 6699062"/>
                  <a:gd name="connsiteY468" fmla="*/ 3760404 h 4339421"/>
                  <a:gd name="connsiteX469" fmla="*/ 5850921 w 6699062"/>
                  <a:gd name="connsiteY469" fmla="*/ 3730734 h 4339421"/>
                  <a:gd name="connsiteX470" fmla="*/ 5853053 w 6699062"/>
                  <a:gd name="connsiteY470" fmla="*/ 3679952 h 4339421"/>
                  <a:gd name="connsiteX471" fmla="*/ 5852365 w 6699062"/>
                  <a:gd name="connsiteY471" fmla="*/ 3674444 h 4339421"/>
                  <a:gd name="connsiteX472" fmla="*/ 5824445 w 6699062"/>
                  <a:gd name="connsiteY472" fmla="*/ 3584304 h 4339421"/>
                  <a:gd name="connsiteX473" fmla="*/ 5823346 w 6699062"/>
                  <a:gd name="connsiteY473" fmla="*/ 3576960 h 4339421"/>
                  <a:gd name="connsiteX474" fmla="*/ 5823346 w 6699062"/>
                  <a:gd name="connsiteY474" fmla="*/ 3548766 h 4339421"/>
                  <a:gd name="connsiteX475" fmla="*/ 5821673 w 6699062"/>
                  <a:gd name="connsiteY475" fmla="*/ 3541619 h 4339421"/>
                  <a:gd name="connsiteX476" fmla="*/ 5794804 w 6699062"/>
                  <a:gd name="connsiteY476" fmla="*/ 3490066 h 4339421"/>
                  <a:gd name="connsiteX477" fmla="*/ 5793147 w 6699062"/>
                  <a:gd name="connsiteY477" fmla="*/ 3485869 h 4339421"/>
                  <a:gd name="connsiteX478" fmla="*/ 5773233 w 6699062"/>
                  <a:gd name="connsiteY478" fmla="*/ 3417203 h 4339421"/>
                  <a:gd name="connsiteX479" fmla="*/ 5772741 w 6699062"/>
                  <a:gd name="connsiteY479" fmla="*/ 3415203 h 4339421"/>
                  <a:gd name="connsiteX480" fmla="*/ 5762144 w 6699062"/>
                  <a:gd name="connsiteY480" fmla="*/ 3362404 h 4339421"/>
                  <a:gd name="connsiteX481" fmla="*/ 5761963 w 6699062"/>
                  <a:gd name="connsiteY481" fmla="*/ 3353553 h 4339421"/>
                  <a:gd name="connsiteX482" fmla="*/ 5769985 w 6699062"/>
                  <a:gd name="connsiteY482" fmla="*/ 3302376 h 4339421"/>
                  <a:gd name="connsiteX483" fmla="*/ 5773019 w 6699062"/>
                  <a:gd name="connsiteY483" fmla="*/ 3293918 h 4339421"/>
                  <a:gd name="connsiteX484" fmla="*/ 5800168 w 6699062"/>
                  <a:gd name="connsiteY484" fmla="*/ 3249446 h 4339421"/>
                  <a:gd name="connsiteX485" fmla="*/ 5802595 w 6699062"/>
                  <a:gd name="connsiteY485" fmla="*/ 3246250 h 4339421"/>
                  <a:gd name="connsiteX486" fmla="*/ 5837486 w 6699062"/>
                  <a:gd name="connsiteY486" fmla="*/ 3209105 h 4339421"/>
                  <a:gd name="connsiteX487" fmla="*/ 5839766 w 6699062"/>
                  <a:gd name="connsiteY487" fmla="*/ 3207056 h 4339421"/>
                  <a:gd name="connsiteX488" fmla="*/ 5906415 w 6699062"/>
                  <a:gd name="connsiteY488" fmla="*/ 3157356 h 4339421"/>
                  <a:gd name="connsiteX489" fmla="*/ 5910204 w 6699062"/>
                  <a:gd name="connsiteY489" fmla="*/ 3151717 h 4339421"/>
                  <a:gd name="connsiteX490" fmla="*/ 5916405 w 6699062"/>
                  <a:gd name="connsiteY490" fmla="*/ 3132882 h 4339421"/>
                  <a:gd name="connsiteX491" fmla="*/ 5921621 w 6699062"/>
                  <a:gd name="connsiteY491" fmla="*/ 3124375 h 4339421"/>
                  <a:gd name="connsiteX492" fmla="*/ 5948408 w 6699062"/>
                  <a:gd name="connsiteY492" fmla="*/ 3098770 h 4339421"/>
                  <a:gd name="connsiteX493" fmla="*/ 5956463 w 6699062"/>
                  <a:gd name="connsiteY493" fmla="*/ 3094590 h 4339421"/>
                  <a:gd name="connsiteX494" fmla="*/ 5981577 w 6699062"/>
                  <a:gd name="connsiteY494" fmla="*/ 3090214 h 4339421"/>
                  <a:gd name="connsiteX495" fmla="*/ 5985760 w 6699062"/>
                  <a:gd name="connsiteY495" fmla="*/ 3087657 h 4339421"/>
                  <a:gd name="connsiteX496" fmla="*/ 6022111 w 6699062"/>
                  <a:gd name="connsiteY496" fmla="*/ 3045889 h 4339421"/>
                  <a:gd name="connsiteX497" fmla="*/ 6028705 w 6699062"/>
                  <a:gd name="connsiteY497" fmla="*/ 3041218 h 4339421"/>
                  <a:gd name="connsiteX498" fmla="*/ 6088825 w 6699062"/>
                  <a:gd name="connsiteY498" fmla="*/ 3018515 h 4339421"/>
                  <a:gd name="connsiteX499" fmla="*/ 6092942 w 6699062"/>
                  <a:gd name="connsiteY499" fmla="*/ 3014925 h 4339421"/>
                  <a:gd name="connsiteX500" fmla="*/ 6125980 w 6699062"/>
                  <a:gd name="connsiteY500" fmla="*/ 2962913 h 4339421"/>
                  <a:gd name="connsiteX501" fmla="*/ 6128079 w 6699062"/>
                  <a:gd name="connsiteY501" fmla="*/ 2952979 h 4339421"/>
                  <a:gd name="connsiteX502" fmla="*/ 6119828 w 6699062"/>
                  <a:gd name="connsiteY502" fmla="*/ 2879018 h 4339421"/>
                  <a:gd name="connsiteX503" fmla="*/ 6119467 w 6699062"/>
                  <a:gd name="connsiteY503" fmla="*/ 2876969 h 4339421"/>
                  <a:gd name="connsiteX504" fmla="*/ 6113464 w 6699062"/>
                  <a:gd name="connsiteY504" fmla="*/ 2852643 h 4339421"/>
                  <a:gd name="connsiteX505" fmla="*/ 6094484 w 6699062"/>
                  <a:gd name="connsiteY505" fmla="*/ 2846873 h 4339421"/>
                  <a:gd name="connsiteX506" fmla="*/ 6092385 w 6699062"/>
                  <a:gd name="connsiteY506" fmla="*/ 2774076 h 4339421"/>
                  <a:gd name="connsiteX507" fmla="*/ 6087201 w 6699062"/>
                  <a:gd name="connsiteY507" fmla="*/ 2763437 h 4339421"/>
                  <a:gd name="connsiteX508" fmla="*/ 6017337 w 6699062"/>
                  <a:gd name="connsiteY508" fmla="*/ 2720933 h 4339421"/>
                  <a:gd name="connsiteX509" fmla="*/ 6074209 w 6699062"/>
                  <a:gd name="connsiteY509" fmla="*/ 2740161 h 4339421"/>
                  <a:gd name="connsiteX510" fmla="*/ 6080279 w 6699062"/>
                  <a:gd name="connsiteY510" fmla="*/ 2738702 h 4339421"/>
                  <a:gd name="connsiteX511" fmla="*/ 6083953 w 6699062"/>
                  <a:gd name="connsiteY511" fmla="*/ 2724932 h 4339421"/>
                  <a:gd name="connsiteX512" fmla="*/ 6079590 w 6699062"/>
                  <a:gd name="connsiteY512" fmla="*/ 2704737 h 4339421"/>
                  <a:gd name="connsiteX513" fmla="*/ 6080229 w 6699062"/>
                  <a:gd name="connsiteY513" fmla="*/ 2691706 h 4339421"/>
                  <a:gd name="connsiteX514" fmla="*/ 6096321 w 6699062"/>
                  <a:gd name="connsiteY514" fmla="*/ 2642759 h 4339421"/>
                  <a:gd name="connsiteX515" fmla="*/ 6104556 w 6699062"/>
                  <a:gd name="connsiteY515" fmla="*/ 2724523 h 4339421"/>
                  <a:gd name="connsiteX516" fmla="*/ 6108263 w 6699062"/>
                  <a:gd name="connsiteY516" fmla="*/ 2732866 h 4339421"/>
                  <a:gd name="connsiteX517" fmla="*/ 6128096 w 6699062"/>
                  <a:gd name="connsiteY517" fmla="*/ 2751815 h 4339421"/>
                  <a:gd name="connsiteX518" fmla="*/ 6133312 w 6699062"/>
                  <a:gd name="connsiteY518" fmla="*/ 2775797 h 4339421"/>
                  <a:gd name="connsiteX519" fmla="*/ 6122863 w 6699062"/>
                  <a:gd name="connsiteY519" fmla="*/ 2807598 h 4339421"/>
                  <a:gd name="connsiteX520" fmla="*/ 6152784 w 6699062"/>
                  <a:gd name="connsiteY520" fmla="*/ 2754192 h 4339421"/>
                  <a:gd name="connsiteX521" fmla="*/ 6169794 w 6699062"/>
                  <a:gd name="connsiteY521" fmla="*/ 2727735 h 4339421"/>
                  <a:gd name="connsiteX522" fmla="*/ 6171992 w 6699062"/>
                  <a:gd name="connsiteY522" fmla="*/ 2718425 h 4339421"/>
                  <a:gd name="connsiteX523" fmla="*/ 6170303 w 6699062"/>
                  <a:gd name="connsiteY523" fmla="*/ 2694787 h 4339421"/>
                  <a:gd name="connsiteX524" fmla="*/ 6154555 w 6699062"/>
                  <a:gd name="connsiteY524" fmla="*/ 2681100 h 4339421"/>
                  <a:gd name="connsiteX525" fmla="*/ 6138758 w 6699062"/>
                  <a:gd name="connsiteY525" fmla="*/ 2619646 h 4339421"/>
                  <a:gd name="connsiteX526" fmla="*/ 6169876 w 6699062"/>
                  <a:gd name="connsiteY526" fmla="*/ 2651201 h 4339421"/>
                  <a:gd name="connsiteX527" fmla="*/ 6185017 w 6699062"/>
                  <a:gd name="connsiteY527" fmla="*/ 2655807 h 4339421"/>
                  <a:gd name="connsiteX528" fmla="*/ 6188101 w 6699062"/>
                  <a:gd name="connsiteY528" fmla="*/ 2669888 h 4339421"/>
                  <a:gd name="connsiteX529" fmla="*/ 6226338 w 6699062"/>
                  <a:gd name="connsiteY529" fmla="*/ 2617548 h 4339421"/>
                  <a:gd name="connsiteX530" fmla="*/ 6228552 w 6699062"/>
                  <a:gd name="connsiteY530" fmla="*/ 2612548 h 4339421"/>
                  <a:gd name="connsiteX531" fmla="*/ 6240511 w 6699062"/>
                  <a:gd name="connsiteY531" fmla="*/ 2560389 h 4339421"/>
                  <a:gd name="connsiteX532" fmla="*/ 6219563 w 6699062"/>
                  <a:gd name="connsiteY532" fmla="*/ 2555602 h 4339421"/>
                  <a:gd name="connsiteX533" fmla="*/ 6247203 w 6699062"/>
                  <a:gd name="connsiteY533" fmla="*/ 2521966 h 4339421"/>
                  <a:gd name="connsiteX534" fmla="*/ 6230078 w 6699062"/>
                  <a:gd name="connsiteY534" fmla="*/ 2524769 h 4339421"/>
                  <a:gd name="connsiteX535" fmla="*/ 6311310 w 6699062"/>
                  <a:gd name="connsiteY535" fmla="*/ 2488231 h 4339421"/>
                  <a:gd name="connsiteX536" fmla="*/ 6315722 w 6699062"/>
                  <a:gd name="connsiteY536" fmla="*/ 2487034 h 4339421"/>
                  <a:gd name="connsiteX537" fmla="*/ 6353156 w 6699062"/>
                  <a:gd name="connsiteY537" fmla="*/ 2483018 h 4339421"/>
                  <a:gd name="connsiteX538" fmla="*/ 6379828 w 6699062"/>
                  <a:gd name="connsiteY538" fmla="*/ 2478953 h 4339421"/>
                  <a:gd name="connsiteX539" fmla="*/ 6424234 w 6699062"/>
                  <a:gd name="connsiteY539" fmla="*/ 2465511 h 4339421"/>
                  <a:gd name="connsiteX540" fmla="*/ 6429007 w 6699062"/>
                  <a:gd name="connsiteY540" fmla="*/ 2464921 h 4339421"/>
                  <a:gd name="connsiteX541" fmla="*/ 6455564 w 6699062"/>
                  <a:gd name="connsiteY541" fmla="*/ 2466167 h 4339421"/>
                  <a:gd name="connsiteX542" fmla="*/ 6457369 w 6699062"/>
                  <a:gd name="connsiteY542" fmla="*/ 2465954 h 4339421"/>
                  <a:gd name="connsiteX543" fmla="*/ 6496902 w 6699062"/>
                  <a:gd name="connsiteY543" fmla="*/ 2454561 h 4339421"/>
                  <a:gd name="connsiteX544" fmla="*/ 6497788 w 6699062"/>
                  <a:gd name="connsiteY544" fmla="*/ 2449922 h 4339421"/>
                  <a:gd name="connsiteX545" fmla="*/ 6474642 w 6699062"/>
                  <a:gd name="connsiteY545" fmla="*/ 2448644 h 4339421"/>
                  <a:gd name="connsiteX546" fmla="*/ 6461076 w 6699062"/>
                  <a:gd name="connsiteY546" fmla="*/ 2439038 h 4339421"/>
                  <a:gd name="connsiteX547" fmla="*/ 6444033 w 6699062"/>
                  <a:gd name="connsiteY547" fmla="*/ 2405860 h 4339421"/>
                  <a:gd name="connsiteX548" fmla="*/ 6441474 w 6699062"/>
                  <a:gd name="connsiteY548" fmla="*/ 2393517 h 4339421"/>
                  <a:gd name="connsiteX549" fmla="*/ 6443934 w 6699062"/>
                  <a:gd name="connsiteY549" fmla="*/ 2354012 h 4339421"/>
                  <a:gd name="connsiteX550" fmla="*/ 6453120 w 6699062"/>
                  <a:gd name="connsiteY550" fmla="*/ 2335850 h 4339421"/>
                  <a:gd name="connsiteX551" fmla="*/ 6485501 w 6699062"/>
                  <a:gd name="connsiteY551" fmla="*/ 2289788 h 4339421"/>
                  <a:gd name="connsiteX552" fmla="*/ 6493293 w 6699062"/>
                  <a:gd name="connsiteY552" fmla="*/ 2283559 h 4339421"/>
                  <a:gd name="connsiteX553" fmla="*/ 6556514 w 6699062"/>
                  <a:gd name="connsiteY553" fmla="*/ 2259692 h 4339421"/>
                  <a:gd name="connsiteX554" fmla="*/ 6622309 w 6699062"/>
                  <a:gd name="connsiteY554" fmla="*/ 2232088 h 4339421"/>
                  <a:gd name="connsiteX555" fmla="*/ 6688105 w 6699062"/>
                  <a:gd name="connsiteY555" fmla="*/ 2193468 h 4339421"/>
                  <a:gd name="connsiteX556" fmla="*/ 6679214 w 6699062"/>
                  <a:gd name="connsiteY556" fmla="*/ 2172913 h 4339421"/>
                  <a:gd name="connsiteX557" fmla="*/ 6677196 w 6699062"/>
                  <a:gd name="connsiteY557" fmla="*/ 2169683 h 4339421"/>
                  <a:gd name="connsiteX558" fmla="*/ 6641912 w 6699062"/>
                  <a:gd name="connsiteY558" fmla="*/ 2130326 h 4339421"/>
                  <a:gd name="connsiteX559" fmla="*/ 6636433 w 6699062"/>
                  <a:gd name="connsiteY559" fmla="*/ 2115081 h 4339421"/>
                  <a:gd name="connsiteX560" fmla="*/ 6636433 w 6699062"/>
                  <a:gd name="connsiteY560" fmla="*/ 2018499 h 4339421"/>
                  <a:gd name="connsiteX561" fmla="*/ 6632053 w 6699062"/>
                  <a:gd name="connsiteY561" fmla="*/ 2007943 h 4339421"/>
                  <a:gd name="connsiteX562" fmla="*/ 6612795 w 6699062"/>
                  <a:gd name="connsiteY562" fmla="*/ 1992632 h 4339421"/>
                  <a:gd name="connsiteX563" fmla="*/ 6607054 w 6699062"/>
                  <a:gd name="connsiteY563" fmla="*/ 1991452 h 4339421"/>
                  <a:gd name="connsiteX564" fmla="*/ 6576822 w 6699062"/>
                  <a:gd name="connsiteY564" fmla="*/ 2001681 h 4339421"/>
                  <a:gd name="connsiteX565" fmla="*/ 6561664 w 6699062"/>
                  <a:gd name="connsiteY565" fmla="*/ 1997943 h 4339421"/>
                  <a:gd name="connsiteX566" fmla="*/ 6552363 w 6699062"/>
                  <a:gd name="connsiteY566" fmla="*/ 1988895 h 4339421"/>
                  <a:gd name="connsiteX567" fmla="*/ 6547393 w 6699062"/>
                  <a:gd name="connsiteY567" fmla="*/ 1986846 h 4339421"/>
                  <a:gd name="connsiteX568" fmla="*/ 6542226 w 6699062"/>
                  <a:gd name="connsiteY568" fmla="*/ 1989977 h 4339421"/>
                  <a:gd name="connsiteX569" fmla="*/ 6503677 w 6699062"/>
                  <a:gd name="connsiteY569" fmla="*/ 2040235 h 4339421"/>
                  <a:gd name="connsiteX570" fmla="*/ 6501512 w 6699062"/>
                  <a:gd name="connsiteY570" fmla="*/ 2044644 h 4339421"/>
                  <a:gd name="connsiteX571" fmla="*/ 6484780 w 6699062"/>
                  <a:gd name="connsiteY571" fmla="*/ 2103197 h 4339421"/>
                  <a:gd name="connsiteX572" fmla="*/ 6482385 w 6699062"/>
                  <a:gd name="connsiteY572" fmla="*/ 2108688 h 4339421"/>
                  <a:gd name="connsiteX573" fmla="*/ 6462914 w 6699062"/>
                  <a:gd name="connsiteY573" fmla="*/ 2140669 h 4339421"/>
                  <a:gd name="connsiteX574" fmla="*/ 6455319 w 6699062"/>
                  <a:gd name="connsiteY574" fmla="*/ 2147636 h 4339421"/>
                  <a:gd name="connsiteX575" fmla="*/ 6432304 w 6699062"/>
                  <a:gd name="connsiteY575" fmla="*/ 2158143 h 4339421"/>
                  <a:gd name="connsiteX576" fmla="*/ 6429105 w 6699062"/>
                  <a:gd name="connsiteY576" fmla="*/ 2159176 h 4339421"/>
                  <a:gd name="connsiteX577" fmla="*/ 6412045 w 6699062"/>
                  <a:gd name="connsiteY577" fmla="*/ 2162635 h 4339421"/>
                  <a:gd name="connsiteX578" fmla="*/ 6404975 w 6699062"/>
                  <a:gd name="connsiteY578" fmla="*/ 2184190 h 4339421"/>
                  <a:gd name="connsiteX579" fmla="*/ 6190840 w 6699062"/>
                  <a:gd name="connsiteY579" fmla="*/ 2184190 h 4339421"/>
                  <a:gd name="connsiteX580" fmla="*/ 6187920 w 6699062"/>
                  <a:gd name="connsiteY580" fmla="*/ 2184977 h 4339421"/>
                  <a:gd name="connsiteX581" fmla="*/ 6163774 w 6699062"/>
                  <a:gd name="connsiteY581" fmla="*/ 2198435 h 4339421"/>
                  <a:gd name="connsiteX582" fmla="*/ 6162560 w 6699062"/>
                  <a:gd name="connsiteY582" fmla="*/ 2199304 h 4339421"/>
                  <a:gd name="connsiteX583" fmla="*/ 6094550 w 6699062"/>
                  <a:gd name="connsiteY583" fmla="*/ 2257217 h 4339421"/>
                  <a:gd name="connsiteX584" fmla="*/ 6087939 w 6699062"/>
                  <a:gd name="connsiteY584" fmla="*/ 2263938 h 4339421"/>
                  <a:gd name="connsiteX585" fmla="*/ 6071618 w 6699062"/>
                  <a:gd name="connsiteY585" fmla="*/ 2289510 h 4339421"/>
                  <a:gd name="connsiteX586" fmla="*/ 6058298 w 6699062"/>
                  <a:gd name="connsiteY586" fmla="*/ 2297361 h 4339421"/>
                  <a:gd name="connsiteX587" fmla="*/ 5944849 w 6699062"/>
                  <a:gd name="connsiteY587" fmla="*/ 2297361 h 4339421"/>
                  <a:gd name="connsiteX588" fmla="*/ 5942175 w 6699062"/>
                  <a:gd name="connsiteY588" fmla="*/ 2298017 h 4339421"/>
                  <a:gd name="connsiteX589" fmla="*/ 5920965 w 6699062"/>
                  <a:gd name="connsiteY589" fmla="*/ 2308770 h 4339421"/>
                  <a:gd name="connsiteX590" fmla="*/ 5928330 w 6699062"/>
                  <a:gd name="connsiteY590" fmla="*/ 2321622 h 4339421"/>
                  <a:gd name="connsiteX591" fmla="*/ 5932923 w 6699062"/>
                  <a:gd name="connsiteY591" fmla="*/ 2346783 h 4339421"/>
                  <a:gd name="connsiteX592" fmla="*/ 5932989 w 6699062"/>
                  <a:gd name="connsiteY592" fmla="*/ 2358569 h 4339421"/>
                  <a:gd name="connsiteX593" fmla="*/ 5849280 w 6699062"/>
                  <a:gd name="connsiteY593" fmla="*/ 2401008 h 4339421"/>
                  <a:gd name="connsiteX594" fmla="*/ 5845360 w 6699062"/>
                  <a:gd name="connsiteY594" fmla="*/ 2402352 h 4339421"/>
                  <a:gd name="connsiteX595" fmla="*/ 5781943 w 6699062"/>
                  <a:gd name="connsiteY595" fmla="*/ 2414319 h 4339421"/>
                  <a:gd name="connsiteX596" fmla="*/ 5779925 w 6699062"/>
                  <a:gd name="connsiteY596" fmla="*/ 2415106 h 4339421"/>
                  <a:gd name="connsiteX597" fmla="*/ 5707043 w 6699062"/>
                  <a:gd name="connsiteY597" fmla="*/ 2458053 h 4339421"/>
                  <a:gd name="connsiteX598" fmla="*/ 5687719 w 6699062"/>
                  <a:gd name="connsiteY598" fmla="*/ 2457528 h 4339421"/>
                  <a:gd name="connsiteX599" fmla="*/ 5663754 w 6699062"/>
                  <a:gd name="connsiteY599" fmla="*/ 2444415 h 4339421"/>
                  <a:gd name="connsiteX600" fmla="*/ 5655289 w 6699062"/>
                  <a:gd name="connsiteY600" fmla="*/ 2430678 h 4339421"/>
                  <a:gd name="connsiteX601" fmla="*/ 5658078 w 6699062"/>
                  <a:gd name="connsiteY601" fmla="*/ 2420482 h 4339421"/>
                  <a:gd name="connsiteX602" fmla="*/ 5671611 w 6699062"/>
                  <a:gd name="connsiteY602" fmla="*/ 2391501 h 4339421"/>
                  <a:gd name="connsiteX603" fmla="*/ 5673022 w 6699062"/>
                  <a:gd name="connsiteY603" fmla="*/ 2388977 h 4339421"/>
                  <a:gd name="connsiteX604" fmla="*/ 5701269 w 6699062"/>
                  <a:gd name="connsiteY604" fmla="*/ 2345374 h 4339421"/>
                  <a:gd name="connsiteX605" fmla="*/ 5702516 w 6699062"/>
                  <a:gd name="connsiteY605" fmla="*/ 2342866 h 4339421"/>
                  <a:gd name="connsiteX606" fmla="*/ 5718345 w 6699062"/>
                  <a:gd name="connsiteY606" fmla="*/ 2300771 h 4339421"/>
                  <a:gd name="connsiteX607" fmla="*/ 5719133 w 6699062"/>
                  <a:gd name="connsiteY607" fmla="*/ 2292477 h 4339421"/>
                  <a:gd name="connsiteX608" fmla="*/ 5708520 w 6699062"/>
                  <a:gd name="connsiteY608" fmla="*/ 2226679 h 4339421"/>
                  <a:gd name="connsiteX609" fmla="*/ 5696200 w 6699062"/>
                  <a:gd name="connsiteY609" fmla="*/ 2160471 h 4339421"/>
                  <a:gd name="connsiteX610" fmla="*/ 5691197 w 6699062"/>
                  <a:gd name="connsiteY610" fmla="*/ 2152324 h 4339421"/>
                  <a:gd name="connsiteX611" fmla="*/ 5626862 w 6699062"/>
                  <a:gd name="connsiteY611" fmla="*/ 2114540 h 4339421"/>
                  <a:gd name="connsiteX612" fmla="*/ 5634161 w 6699062"/>
                  <a:gd name="connsiteY612" fmla="*/ 2098263 h 4339421"/>
                  <a:gd name="connsiteX613" fmla="*/ 5628207 w 6699062"/>
                  <a:gd name="connsiteY613" fmla="*/ 2091919 h 4339421"/>
                  <a:gd name="connsiteX614" fmla="*/ 5609785 w 6699062"/>
                  <a:gd name="connsiteY614" fmla="*/ 2091919 h 4339421"/>
                  <a:gd name="connsiteX615" fmla="*/ 5596269 w 6699062"/>
                  <a:gd name="connsiteY615" fmla="*/ 2077117 h 4339421"/>
                  <a:gd name="connsiteX616" fmla="*/ 5592906 w 6699062"/>
                  <a:gd name="connsiteY616" fmla="*/ 2062774 h 4339421"/>
                  <a:gd name="connsiteX617" fmla="*/ 5585196 w 6699062"/>
                  <a:gd name="connsiteY617" fmla="*/ 2068413 h 4339421"/>
                  <a:gd name="connsiteX618" fmla="*/ 5562657 w 6699062"/>
                  <a:gd name="connsiteY618" fmla="*/ 2064495 h 4339421"/>
                  <a:gd name="connsiteX619" fmla="*/ 5565331 w 6699062"/>
                  <a:gd name="connsiteY619" fmla="*/ 2054676 h 4339421"/>
                  <a:gd name="connsiteX620" fmla="*/ 5552962 w 6699062"/>
                  <a:gd name="connsiteY620" fmla="*/ 2047152 h 4339421"/>
                  <a:gd name="connsiteX621" fmla="*/ 5546089 w 6699062"/>
                  <a:gd name="connsiteY621" fmla="*/ 2026285 h 4339421"/>
                  <a:gd name="connsiteX622" fmla="*/ 5499338 w 6699062"/>
                  <a:gd name="connsiteY622" fmla="*/ 2000550 h 4339421"/>
                  <a:gd name="connsiteX623" fmla="*/ 5446567 w 6699062"/>
                  <a:gd name="connsiteY623" fmla="*/ 1972634 h 4339421"/>
                  <a:gd name="connsiteX624" fmla="*/ 5384578 w 6699062"/>
                  <a:gd name="connsiteY624" fmla="*/ 1940522 h 4339421"/>
                  <a:gd name="connsiteX625" fmla="*/ 5329067 w 6699062"/>
                  <a:gd name="connsiteY625" fmla="*/ 1913229 h 4339421"/>
                  <a:gd name="connsiteX626" fmla="*/ 5324277 w 6699062"/>
                  <a:gd name="connsiteY626" fmla="*/ 1913049 h 4339421"/>
                  <a:gd name="connsiteX627" fmla="*/ 5272934 w 6699062"/>
                  <a:gd name="connsiteY627" fmla="*/ 1934293 h 4339421"/>
                  <a:gd name="connsiteX628" fmla="*/ 5267438 w 6699062"/>
                  <a:gd name="connsiteY628" fmla="*/ 1935391 h 4339421"/>
                  <a:gd name="connsiteX629" fmla="*/ 5250033 w 6699062"/>
                  <a:gd name="connsiteY629" fmla="*/ 1935391 h 4339421"/>
                  <a:gd name="connsiteX630" fmla="*/ 5246359 w 6699062"/>
                  <a:gd name="connsiteY630" fmla="*/ 1934899 h 4339421"/>
                  <a:gd name="connsiteX631" fmla="*/ 5171821 w 6699062"/>
                  <a:gd name="connsiteY631" fmla="*/ 1914901 h 4339421"/>
                  <a:gd name="connsiteX632" fmla="*/ 5169228 w 6699062"/>
                  <a:gd name="connsiteY632" fmla="*/ 1914835 h 4339421"/>
                  <a:gd name="connsiteX633" fmla="*/ 5121772 w 6699062"/>
                  <a:gd name="connsiteY633" fmla="*/ 1924884 h 4339421"/>
                  <a:gd name="connsiteX634" fmla="*/ 5113177 w 6699062"/>
                  <a:gd name="connsiteY634" fmla="*/ 1924015 h 4339421"/>
                  <a:gd name="connsiteX635" fmla="*/ 5055124 w 6699062"/>
                  <a:gd name="connsiteY635" fmla="*/ 1899181 h 4339421"/>
                  <a:gd name="connsiteX636" fmla="*/ 5053893 w 6699062"/>
                  <a:gd name="connsiteY636" fmla="*/ 1898788 h 4339421"/>
                  <a:gd name="connsiteX637" fmla="*/ 4990657 w 6699062"/>
                  <a:gd name="connsiteY637" fmla="*/ 1886412 h 4339421"/>
                  <a:gd name="connsiteX638" fmla="*/ 4949730 w 6699062"/>
                  <a:gd name="connsiteY638" fmla="*/ 1881183 h 4339421"/>
                  <a:gd name="connsiteX639" fmla="*/ 4943266 w 6699062"/>
                  <a:gd name="connsiteY639" fmla="*/ 1878691 h 4339421"/>
                  <a:gd name="connsiteX640" fmla="*/ 4929274 w 6699062"/>
                  <a:gd name="connsiteY640" fmla="*/ 1869249 h 4339421"/>
                  <a:gd name="connsiteX641" fmla="*/ 4921384 w 6699062"/>
                  <a:gd name="connsiteY641" fmla="*/ 1857447 h 4339421"/>
                  <a:gd name="connsiteX642" fmla="*/ 4912345 w 6699062"/>
                  <a:gd name="connsiteY642" fmla="*/ 1822220 h 4339421"/>
                  <a:gd name="connsiteX643" fmla="*/ 4899025 w 6699062"/>
                  <a:gd name="connsiteY643" fmla="*/ 1822220 h 4339421"/>
                  <a:gd name="connsiteX644" fmla="*/ 4896729 w 6699062"/>
                  <a:gd name="connsiteY644" fmla="*/ 1854365 h 4339421"/>
                  <a:gd name="connsiteX645" fmla="*/ 3147231 w 6699062"/>
                  <a:gd name="connsiteY645" fmla="*/ 1854365 h 4339421"/>
                  <a:gd name="connsiteX646" fmla="*/ 3141589 w 6699062"/>
                  <a:gd name="connsiteY646" fmla="*/ 1857643 h 4339421"/>
                  <a:gd name="connsiteX647" fmla="*/ 3139620 w 6699062"/>
                  <a:gd name="connsiteY647" fmla="*/ 1871183 h 4339421"/>
                  <a:gd name="connsiteX648" fmla="*/ 3153006 w 6699062"/>
                  <a:gd name="connsiteY648" fmla="*/ 1914622 h 4339421"/>
                  <a:gd name="connsiteX649" fmla="*/ 3153760 w 6699062"/>
                  <a:gd name="connsiteY649" fmla="*/ 1917786 h 4339421"/>
                  <a:gd name="connsiteX650" fmla="*/ 3163570 w 6699062"/>
                  <a:gd name="connsiteY650" fmla="*/ 1976240 h 4339421"/>
                  <a:gd name="connsiteX651" fmla="*/ 3159354 w 6699062"/>
                  <a:gd name="connsiteY651" fmla="*/ 1994550 h 4339421"/>
                  <a:gd name="connsiteX652" fmla="*/ 3143688 w 6699062"/>
                  <a:gd name="connsiteY652" fmla="*/ 2014975 h 4339421"/>
                  <a:gd name="connsiteX653" fmla="*/ 3109027 w 6699062"/>
                  <a:gd name="connsiteY653" fmla="*/ 1936260 h 4339421"/>
                  <a:gd name="connsiteX654" fmla="*/ 3103630 w 6699062"/>
                  <a:gd name="connsiteY654" fmla="*/ 1930834 h 4339421"/>
                  <a:gd name="connsiteX655" fmla="*/ 3020463 w 6699062"/>
                  <a:gd name="connsiteY655" fmla="*/ 1905525 h 4339421"/>
                  <a:gd name="connsiteX656" fmla="*/ 3014016 w 6699062"/>
                  <a:gd name="connsiteY656" fmla="*/ 1917278 h 4339421"/>
                  <a:gd name="connsiteX657" fmla="*/ 3030732 w 6699062"/>
                  <a:gd name="connsiteY657" fmla="*/ 1951603 h 4339421"/>
                  <a:gd name="connsiteX658" fmla="*/ 3032142 w 6699062"/>
                  <a:gd name="connsiteY658" fmla="*/ 1955242 h 4339421"/>
                  <a:gd name="connsiteX659" fmla="*/ 3051876 w 6699062"/>
                  <a:gd name="connsiteY659" fmla="*/ 2023253 h 4339421"/>
                  <a:gd name="connsiteX660" fmla="*/ 3052713 w 6699062"/>
                  <a:gd name="connsiteY660" fmla="*/ 2027564 h 4339421"/>
                  <a:gd name="connsiteX661" fmla="*/ 3063802 w 6699062"/>
                  <a:gd name="connsiteY661" fmla="*/ 2134080 h 4339421"/>
                  <a:gd name="connsiteX662" fmla="*/ 3063835 w 6699062"/>
                  <a:gd name="connsiteY662" fmla="*/ 2139014 h 4339421"/>
                  <a:gd name="connsiteX663" fmla="*/ 3057126 w 6699062"/>
                  <a:gd name="connsiteY663" fmla="*/ 2212434 h 4339421"/>
                  <a:gd name="connsiteX664" fmla="*/ 3048120 w 6699062"/>
                  <a:gd name="connsiteY664" fmla="*/ 2284985 h 4339421"/>
                  <a:gd name="connsiteX665" fmla="*/ 3047300 w 6699062"/>
                  <a:gd name="connsiteY665" fmla="*/ 2288903 h 4339421"/>
                  <a:gd name="connsiteX666" fmla="*/ 3026500 w 6699062"/>
                  <a:gd name="connsiteY666" fmla="*/ 2359782 h 4339421"/>
                  <a:gd name="connsiteX667" fmla="*/ 3026500 w 6699062"/>
                  <a:gd name="connsiteY667" fmla="*/ 2368946 h 4339421"/>
                  <a:gd name="connsiteX668" fmla="*/ 3042477 w 6699062"/>
                  <a:gd name="connsiteY668" fmla="*/ 2423564 h 4339421"/>
                  <a:gd name="connsiteX669" fmla="*/ 3043445 w 6699062"/>
                  <a:gd name="connsiteY669" fmla="*/ 2429744 h 4339421"/>
                  <a:gd name="connsiteX670" fmla="*/ 3045577 w 6699062"/>
                  <a:gd name="connsiteY670" fmla="*/ 2495935 h 4339421"/>
                  <a:gd name="connsiteX671" fmla="*/ 3045102 w 6699062"/>
                  <a:gd name="connsiteY671" fmla="*/ 2501721 h 4339421"/>
                  <a:gd name="connsiteX672" fmla="*/ 3033619 w 6699062"/>
                  <a:gd name="connsiteY672" fmla="*/ 2558782 h 4339421"/>
                  <a:gd name="connsiteX673" fmla="*/ 3036096 w 6699062"/>
                  <a:gd name="connsiteY673" fmla="*/ 2570962 h 4339421"/>
                  <a:gd name="connsiteX674" fmla="*/ 3062653 w 6699062"/>
                  <a:gd name="connsiteY674" fmla="*/ 2605434 h 4339421"/>
                  <a:gd name="connsiteX675" fmla="*/ 3067000 w 6699062"/>
                  <a:gd name="connsiteY675" fmla="*/ 2616154 h 4339421"/>
                  <a:gd name="connsiteX676" fmla="*/ 3074874 w 6699062"/>
                  <a:gd name="connsiteY676" fmla="*/ 2673625 h 4339421"/>
                  <a:gd name="connsiteX677" fmla="*/ 3077171 w 6699062"/>
                  <a:gd name="connsiteY677" fmla="*/ 2679789 h 4339421"/>
                  <a:gd name="connsiteX678" fmla="*/ 3122003 w 6699062"/>
                  <a:gd name="connsiteY678" fmla="*/ 2744734 h 4339421"/>
                  <a:gd name="connsiteX679" fmla="*/ 3123594 w 6699062"/>
                  <a:gd name="connsiteY679" fmla="*/ 2746537 h 4339421"/>
                  <a:gd name="connsiteX680" fmla="*/ 3153892 w 6699062"/>
                  <a:gd name="connsiteY680" fmla="*/ 2773469 h 4339421"/>
                  <a:gd name="connsiteX681" fmla="*/ 3151464 w 6699062"/>
                  <a:gd name="connsiteY681" fmla="*/ 2794058 h 4339421"/>
                  <a:gd name="connsiteX682" fmla="*/ 3203054 w 6699062"/>
                  <a:gd name="connsiteY682" fmla="*/ 2905967 h 4339421"/>
                  <a:gd name="connsiteX683" fmla="*/ 3204333 w 6699062"/>
                  <a:gd name="connsiteY683" fmla="*/ 2908147 h 4339421"/>
                  <a:gd name="connsiteX684" fmla="*/ 3262829 w 6699062"/>
                  <a:gd name="connsiteY684" fmla="*/ 2987206 h 4339421"/>
                  <a:gd name="connsiteX685" fmla="*/ 3266881 w 6699062"/>
                  <a:gd name="connsiteY685" fmla="*/ 2997205 h 4339421"/>
                  <a:gd name="connsiteX686" fmla="*/ 3272786 w 6699062"/>
                  <a:gd name="connsiteY686" fmla="*/ 3035579 h 4339421"/>
                  <a:gd name="connsiteX687" fmla="*/ 3286614 w 6699062"/>
                  <a:gd name="connsiteY687" fmla="*/ 3046381 h 4339421"/>
                  <a:gd name="connsiteX688" fmla="*/ 3341748 w 6699062"/>
                  <a:gd name="connsiteY688" fmla="*/ 3054118 h 4339421"/>
                  <a:gd name="connsiteX689" fmla="*/ 3350376 w 6699062"/>
                  <a:gd name="connsiteY689" fmla="*/ 3058479 h 4339421"/>
                  <a:gd name="connsiteX690" fmla="*/ 3367682 w 6699062"/>
                  <a:gd name="connsiteY690" fmla="*/ 3075330 h 4339421"/>
                  <a:gd name="connsiteX691" fmla="*/ 3371652 w 6699062"/>
                  <a:gd name="connsiteY691" fmla="*/ 3077346 h 4339421"/>
                  <a:gd name="connsiteX692" fmla="*/ 3407658 w 6699062"/>
                  <a:gd name="connsiteY692" fmla="*/ 3081460 h 4339421"/>
                  <a:gd name="connsiteX693" fmla="*/ 3414712 w 6699062"/>
                  <a:gd name="connsiteY693" fmla="*/ 3105786 h 4339421"/>
                  <a:gd name="connsiteX694" fmla="*/ 3439432 w 6699062"/>
                  <a:gd name="connsiteY694" fmla="*/ 3113867 h 4339421"/>
                  <a:gd name="connsiteX695" fmla="*/ 3446633 w 6699062"/>
                  <a:gd name="connsiteY695" fmla="*/ 3118752 h 4339421"/>
                  <a:gd name="connsiteX696" fmla="*/ 3482919 w 6699062"/>
                  <a:gd name="connsiteY696" fmla="*/ 3160454 h 4339421"/>
                  <a:gd name="connsiteX697" fmla="*/ 3487643 w 6699062"/>
                  <a:gd name="connsiteY697" fmla="*/ 3170109 h 4339421"/>
                  <a:gd name="connsiteX698" fmla="*/ 3493056 w 6699062"/>
                  <a:gd name="connsiteY698" fmla="*/ 3194828 h 4339421"/>
                  <a:gd name="connsiteX699" fmla="*/ 3501422 w 6699062"/>
                  <a:gd name="connsiteY699" fmla="*/ 3203303 h 4339421"/>
                  <a:gd name="connsiteX700" fmla="*/ 3564806 w 6699062"/>
                  <a:gd name="connsiteY700" fmla="*/ 3198483 h 4339421"/>
                  <a:gd name="connsiteX701" fmla="*/ 3651369 w 6699062"/>
                  <a:gd name="connsiteY701" fmla="*/ 3187959 h 4339421"/>
                  <a:gd name="connsiteX702" fmla="*/ 3646071 w 6699062"/>
                  <a:gd name="connsiteY702" fmla="*/ 3207303 h 4339421"/>
                  <a:gd name="connsiteX703" fmla="*/ 3736817 w 6699062"/>
                  <a:gd name="connsiteY703" fmla="*/ 3246348 h 4339421"/>
                  <a:gd name="connsiteX704" fmla="*/ 3881924 w 6699062"/>
                  <a:gd name="connsiteY704" fmla="*/ 3302901 h 4339421"/>
                  <a:gd name="connsiteX705" fmla="*/ 3883991 w 6699062"/>
                  <a:gd name="connsiteY705" fmla="*/ 3303294 h 4339421"/>
                  <a:gd name="connsiteX706" fmla="*/ 4054706 w 6699062"/>
                  <a:gd name="connsiteY706" fmla="*/ 3303294 h 4339421"/>
                  <a:gd name="connsiteX707" fmla="*/ 4054706 w 6699062"/>
                  <a:gd name="connsiteY707" fmla="*/ 3269756 h 4339421"/>
                  <a:gd name="connsiteX708" fmla="*/ 4164267 w 6699062"/>
                  <a:gd name="connsiteY708" fmla="*/ 3269756 h 4339421"/>
                  <a:gd name="connsiteX709" fmla="*/ 4176241 w 6699062"/>
                  <a:gd name="connsiteY709" fmla="*/ 3275756 h 4339421"/>
                  <a:gd name="connsiteX710" fmla="*/ 4194564 w 6699062"/>
                  <a:gd name="connsiteY710" fmla="*/ 3298049 h 4339421"/>
                  <a:gd name="connsiteX711" fmla="*/ 4196041 w 6699062"/>
                  <a:gd name="connsiteY711" fmla="*/ 3299492 h 4339421"/>
                  <a:gd name="connsiteX712" fmla="*/ 4228701 w 6699062"/>
                  <a:gd name="connsiteY712" fmla="*/ 3324669 h 4339421"/>
                  <a:gd name="connsiteX713" fmla="*/ 4230276 w 6699062"/>
                  <a:gd name="connsiteY713" fmla="*/ 3326047 h 4339421"/>
                  <a:gd name="connsiteX714" fmla="*/ 4264625 w 6699062"/>
                  <a:gd name="connsiteY714" fmla="*/ 3359995 h 4339421"/>
                  <a:gd name="connsiteX715" fmla="*/ 4268562 w 6699062"/>
                  <a:gd name="connsiteY715" fmla="*/ 3365601 h 4339421"/>
                  <a:gd name="connsiteX716" fmla="*/ 4287623 w 6699062"/>
                  <a:gd name="connsiteY716" fmla="*/ 3405532 h 4339421"/>
                  <a:gd name="connsiteX717" fmla="*/ 4288493 w 6699062"/>
                  <a:gd name="connsiteY717" fmla="*/ 3407614 h 4339421"/>
                  <a:gd name="connsiteX718" fmla="*/ 4302567 w 6699062"/>
                  <a:gd name="connsiteY718" fmla="*/ 3446725 h 4339421"/>
                  <a:gd name="connsiteX719" fmla="*/ 4306291 w 6699062"/>
                  <a:gd name="connsiteY719" fmla="*/ 3452036 h 4339421"/>
                  <a:gd name="connsiteX720" fmla="*/ 4336326 w 6699062"/>
                  <a:gd name="connsiteY720" fmla="*/ 3473969 h 4339421"/>
                  <a:gd name="connsiteX721" fmla="*/ 4337491 w 6699062"/>
                  <a:gd name="connsiteY721" fmla="*/ 3474657 h 4339421"/>
                  <a:gd name="connsiteX722" fmla="*/ 4380649 w 6699062"/>
                  <a:gd name="connsiteY722" fmla="*/ 3495213 h 4339421"/>
                  <a:gd name="connsiteX723" fmla="*/ 4389458 w 6699062"/>
                  <a:gd name="connsiteY723" fmla="*/ 3491525 h 4339421"/>
                  <a:gd name="connsiteX724" fmla="*/ 4419165 w 6699062"/>
                  <a:gd name="connsiteY724" fmla="*/ 3441562 h 4339421"/>
                  <a:gd name="connsiteX725" fmla="*/ 4432502 w 6699062"/>
                  <a:gd name="connsiteY725" fmla="*/ 3433103 h 4339421"/>
                  <a:gd name="connsiteX726" fmla="*/ 4475676 w 6699062"/>
                  <a:gd name="connsiteY726" fmla="*/ 3431956 h 4339421"/>
                  <a:gd name="connsiteX727" fmla="*/ 4485108 w 6699062"/>
                  <a:gd name="connsiteY727" fmla="*/ 3435136 h 4339421"/>
                  <a:gd name="connsiteX728" fmla="*/ 4523477 w 6699062"/>
                  <a:gd name="connsiteY728" fmla="*/ 3464625 h 4339421"/>
                  <a:gd name="connsiteX729" fmla="*/ 4528267 w 6699062"/>
                  <a:gd name="connsiteY729" fmla="*/ 3470182 h 4339421"/>
                  <a:gd name="connsiteX730" fmla="*/ 4558565 w 6699062"/>
                  <a:gd name="connsiteY730" fmla="*/ 3522850 h 4339421"/>
                  <a:gd name="connsiteX731" fmla="*/ 4559401 w 6699062"/>
                  <a:gd name="connsiteY731" fmla="*/ 3524456 h 4339421"/>
                  <a:gd name="connsiteX732" fmla="*/ 4581251 w 6699062"/>
                  <a:gd name="connsiteY732" fmla="*/ 3571026 h 4339421"/>
                  <a:gd name="connsiteX733" fmla="*/ 4582629 w 6699062"/>
                  <a:gd name="connsiteY733" fmla="*/ 3573289 h 4339421"/>
                  <a:gd name="connsiteX734" fmla="*/ 4616109 w 6699062"/>
                  <a:gd name="connsiteY734" fmla="*/ 3616563 h 4339421"/>
                  <a:gd name="connsiteX735" fmla="*/ 4620013 w 6699062"/>
                  <a:gd name="connsiteY735" fmla="*/ 3624891 h 4339421"/>
                  <a:gd name="connsiteX736" fmla="*/ 4632414 w 6699062"/>
                  <a:gd name="connsiteY736" fmla="*/ 3676411 h 4339421"/>
                  <a:gd name="connsiteX737" fmla="*/ 4633382 w 6699062"/>
                  <a:gd name="connsiteY737" fmla="*/ 3679214 h 4339421"/>
                  <a:gd name="connsiteX738" fmla="*/ 4648720 w 6699062"/>
                  <a:gd name="connsiteY738" fmla="*/ 3711883 h 4339421"/>
                  <a:gd name="connsiteX739" fmla="*/ 4652985 w 6699062"/>
                  <a:gd name="connsiteY739" fmla="*/ 3716621 h 4339421"/>
                  <a:gd name="connsiteX740" fmla="*/ 4699080 w 6699062"/>
                  <a:gd name="connsiteY740" fmla="*/ 3739586 h 4339421"/>
                  <a:gd name="connsiteX741" fmla="*/ 4742713 w 6699062"/>
                  <a:gd name="connsiteY741" fmla="*/ 3756864 h 4339421"/>
                  <a:gd name="connsiteX742" fmla="*/ 4745502 w 6699062"/>
                  <a:gd name="connsiteY742" fmla="*/ 3757240 h 4339421"/>
                  <a:gd name="connsiteX743" fmla="*/ 4760364 w 6699062"/>
                  <a:gd name="connsiteY743" fmla="*/ 3755421 h 4339421"/>
                  <a:gd name="connsiteX744" fmla="*/ 4752260 w 6699062"/>
                  <a:gd name="connsiteY744" fmla="*/ 3735701 h 4339421"/>
                  <a:gd name="connsiteX745" fmla="*/ 4750505 w 6699062"/>
                  <a:gd name="connsiteY745" fmla="*/ 3727899 h 4339421"/>
                  <a:gd name="connsiteX746" fmla="*/ 4748389 w 6699062"/>
                  <a:gd name="connsiteY746" fmla="*/ 3691311 h 4339421"/>
                  <a:gd name="connsiteX747" fmla="*/ 4748389 w 6699062"/>
                  <a:gd name="connsiteY747" fmla="*/ 3638300 h 4339421"/>
                  <a:gd name="connsiteX748" fmla="*/ 4749865 w 6699062"/>
                  <a:gd name="connsiteY748" fmla="*/ 3629841 h 4339421"/>
                  <a:gd name="connsiteX749" fmla="*/ 4761234 w 6699062"/>
                  <a:gd name="connsiteY749" fmla="*/ 3598729 h 4339421"/>
                  <a:gd name="connsiteX750" fmla="*/ 4765531 w 6699062"/>
                  <a:gd name="connsiteY750" fmla="*/ 3591631 h 4339421"/>
                  <a:gd name="connsiteX751" fmla="*/ 4798732 w 6699062"/>
                  <a:gd name="connsiteY751" fmla="*/ 3556274 h 4339421"/>
                  <a:gd name="connsiteX752" fmla="*/ 4802719 w 6699062"/>
                  <a:gd name="connsiteY752" fmla="*/ 3553110 h 4339421"/>
                  <a:gd name="connsiteX753" fmla="*/ 4861494 w 6699062"/>
                  <a:gd name="connsiteY753" fmla="*/ 3519998 h 4339421"/>
                  <a:gd name="connsiteX754" fmla="*/ 4863445 w 6699062"/>
                  <a:gd name="connsiteY754" fmla="*/ 3518440 h 4339421"/>
                  <a:gd name="connsiteX755" fmla="*/ 4917430 w 6699062"/>
                  <a:gd name="connsiteY755" fmla="*/ 3460642 h 4339421"/>
                  <a:gd name="connsiteX756" fmla="*/ 4923828 w 6699062"/>
                  <a:gd name="connsiteY756" fmla="*/ 3456364 h 4339421"/>
                  <a:gd name="connsiteX757" fmla="*/ 4975385 w 6699062"/>
                  <a:gd name="connsiteY757" fmla="*/ 3438054 h 4339421"/>
                  <a:gd name="connsiteX758" fmla="*/ 4978173 w 6699062"/>
                  <a:gd name="connsiteY758" fmla="*/ 3437365 h 4339421"/>
                  <a:gd name="connsiteX759" fmla="*/ 5013491 w 6699062"/>
                  <a:gd name="connsiteY759" fmla="*/ 3432300 h 4339421"/>
                  <a:gd name="connsiteX760" fmla="*/ 5021119 w 6699062"/>
                  <a:gd name="connsiteY760" fmla="*/ 3433317 h 4339421"/>
                  <a:gd name="connsiteX761" fmla="*/ 5061603 w 6699062"/>
                  <a:gd name="connsiteY761" fmla="*/ 3450561 h 4339421"/>
                  <a:gd name="connsiteX762" fmla="*/ 5064917 w 6699062"/>
                  <a:gd name="connsiteY762" fmla="*/ 3450938 h 4339421"/>
                  <a:gd name="connsiteX763" fmla="*/ 5114260 w 6699062"/>
                  <a:gd name="connsiteY763" fmla="*/ 3441332 h 4339421"/>
                  <a:gd name="connsiteX764" fmla="*/ 5127333 w 6699062"/>
                  <a:gd name="connsiteY764" fmla="*/ 3445397 h 4339421"/>
                  <a:gd name="connsiteX765" fmla="*/ 5166030 w 6699062"/>
                  <a:gd name="connsiteY765" fmla="*/ 3481886 h 4339421"/>
                  <a:gd name="connsiteX766" fmla="*/ 5170180 w 6699062"/>
                  <a:gd name="connsiteY766" fmla="*/ 3483837 h 4339421"/>
                  <a:gd name="connsiteX767" fmla="*/ 5209205 w 6699062"/>
                  <a:gd name="connsiteY767" fmla="*/ 3486214 h 4339421"/>
                  <a:gd name="connsiteX768" fmla="*/ 5212666 w 6699062"/>
                  <a:gd name="connsiteY768" fmla="*/ 3485296 h 4339421"/>
                  <a:gd name="connsiteX769" fmla="*/ 5230005 w 6699062"/>
                  <a:gd name="connsiteY769" fmla="*/ 3474755 h 4339421"/>
                  <a:gd name="connsiteX770" fmla="*/ 5244604 w 6699062"/>
                  <a:gd name="connsiteY770" fmla="*/ 3474395 h 4339421"/>
                  <a:gd name="connsiteX771" fmla="*/ 5259580 w 6699062"/>
                  <a:gd name="connsiteY771" fmla="*/ 3482607 h 4339421"/>
                  <a:gd name="connsiteX772" fmla="*/ 5266191 w 6699062"/>
                  <a:gd name="connsiteY772" fmla="*/ 3476182 h 4339421"/>
                  <a:gd name="connsiteX773" fmla="*/ 5256005 w 6699062"/>
                  <a:gd name="connsiteY773" fmla="*/ 3461298 h 4339421"/>
                  <a:gd name="connsiteX774" fmla="*/ 5256005 w 6699062"/>
                  <a:gd name="connsiteY774" fmla="*/ 3431628 h 4339421"/>
                  <a:gd name="connsiteX775" fmla="*/ 5254216 w 6699062"/>
                  <a:gd name="connsiteY775" fmla="*/ 3424252 h 4339421"/>
                  <a:gd name="connsiteX776" fmla="*/ 5242832 w 6699062"/>
                  <a:gd name="connsiteY776" fmla="*/ 3403483 h 4339421"/>
                  <a:gd name="connsiteX777" fmla="*/ 5273245 w 6699062"/>
                  <a:gd name="connsiteY777" fmla="*/ 3389599 h 4339421"/>
                  <a:gd name="connsiteX778" fmla="*/ 5277182 w 6699062"/>
                  <a:gd name="connsiteY778" fmla="*/ 3388435 h 4339421"/>
                  <a:gd name="connsiteX779" fmla="*/ 5322456 w 6699062"/>
                  <a:gd name="connsiteY779" fmla="*/ 3381878 h 4339421"/>
                  <a:gd name="connsiteX780" fmla="*/ 5326951 w 6699062"/>
                  <a:gd name="connsiteY780" fmla="*/ 3381960 h 4339421"/>
                  <a:gd name="connsiteX781" fmla="*/ 5379016 w 6699062"/>
                  <a:gd name="connsiteY781" fmla="*/ 3391205 h 4339421"/>
                  <a:gd name="connsiteX782" fmla="*/ 5380690 w 6699062"/>
                  <a:gd name="connsiteY782" fmla="*/ 3391254 h 4339421"/>
                  <a:gd name="connsiteX783" fmla="*/ 5449668 w 6699062"/>
                  <a:gd name="connsiteY783" fmla="*/ 3382075 h 4339421"/>
                  <a:gd name="connsiteX784" fmla="*/ 5458017 w 6699062"/>
                  <a:gd name="connsiteY784" fmla="*/ 3383517 h 4339421"/>
                  <a:gd name="connsiteX785" fmla="*/ 5491940 w 6699062"/>
                  <a:gd name="connsiteY785" fmla="*/ 3400516 h 4339421"/>
                  <a:gd name="connsiteX786" fmla="*/ 5497419 w 6699062"/>
                  <a:gd name="connsiteY786" fmla="*/ 3404942 h 4339421"/>
                  <a:gd name="connsiteX787" fmla="*/ 5527045 w 6699062"/>
                  <a:gd name="connsiteY787" fmla="*/ 3441004 h 4339421"/>
                  <a:gd name="connsiteX788" fmla="*/ 5535509 w 6699062"/>
                  <a:gd name="connsiteY788" fmla="*/ 3444102 h 4339421"/>
                  <a:gd name="connsiteX789" fmla="*/ 5593053 w 6699062"/>
                  <a:gd name="connsiteY789" fmla="*/ 3410351 h 4339421"/>
                  <a:gd name="connsiteX790" fmla="*/ 5600435 w 6699062"/>
                  <a:gd name="connsiteY790" fmla="*/ 3408302 h 4339421"/>
                  <a:gd name="connsiteX791" fmla="*/ 6250009 w 6699062"/>
                  <a:gd name="connsiteY791" fmla="*/ 2536112 h 4339421"/>
                  <a:gd name="connsiteX792" fmla="*/ 6283407 w 6699062"/>
                  <a:gd name="connsiteY792" fmla="*/ 2536112 h 4339421"/>
                  <a:gd name="connsiteX793" fmla="*/ 6284899 w 6699062"/>
                  <a:gd name="connsiteY793" fmla="*/ 2535899 h 4339421"/>
                  <a:gd name="connsiteX794" fmla="*/ 6365327 w 6699062"/>
                  <a:gd name="connsiteY794" fmla="*/ 2513327 h 4339421"/>
                  <a:gd name="connsiteX795" fmla="*/ 6357060 w 6699062"/>
                  <a:gd name="connsiteY795" fmla="*/ 2506410 h 4339421"/>
                  <a:gd name="connsiteX796" fmla="*/ 6352089 w 6699062"/>
                  <a:gd name="connsiteY796" fmla="*/ 2504869 h 4339421"/>
                  <a:gd name="connsiteX797" fmla="*/ 6250009 w 6699062"/>
                  <a:gd name="connsiteY797" fmla="*/ 2521540 h 4339421"/>
                  <a:gd name="connsiteX798" fmla="*/ 6250009 w 6699062"/>
                  <a:gd name="connsiteY798" fmla="*/ 2536112 h 4339421"/>
                  <a:gd name="connsiteX799" fmla="*/ 6494507 w 6699062"/>
                  <a:gd name="connsiteY799" fmla="*/ 2429613 h 4339421"/>
                  <a:gd name="connsiteX800" fmla="*/ 6498493 w 6699062"/>
                  <a:gd name="connsiteY800" fmla="*/ 2446595 h 4339421"/>
                  <a:gd name="connsiteX801" fmla="*/ 6500609 w 6699062"/>
                  <a:gd name="connsiteY801" fmla="*/ 2435645 h 4339421"/>
                  <a:gd name="connsiteX802" fmla="*/ 6494507 w 6699062"/>
                  <a:gd name="connsiteY802" fmla="*/ 2429613 h 4339421"/>
                  <a:gd name="connsiteX803" fmla="*/ 451104 w 6699062"/>
                  <a:gd name="connsiteY803" fmla="*/ 1407566 h 4339421"/>
                  <a:gd name="connsiteX804" fmla="*/ 434290 w 6699062"/>
                  <a:gd name="connsiteY804" fmla="*/ 1389141 h 4339421"/>
                  <a:gd name="connsiteX805" fmla="*/ 509731 w 6699062"/>
                  <a:gd name="connsiteY805" fmla="*/ 1347686 h 4339421"/>
                  <a:gd name="connsiteX806" fmla="*/ 511306 w 6699062"/>
                  <a:gd name="connsiteY806" fmla="*/ 1346932 h 4339421"/>
                  <a:gd name="connsiteX807" fmla="*/ 571639 w 6699062"/>
                  <a:gd name="connsiteY807" fmla="*/ 1322458 h 4339421"/>
                  <a:gd name="connsiteX808" fmla="*/ 572968 w 6699062"/>
                  <a:gd name="connsiteY808" fmla="*/ 1321721 h 4339421"/>
                  <a:gd name="connsiteX809" fmla="*/ 636221 w 6699062"/>
                  <a:gd name="connsiteY809" fmla="*/ 1277937 h 4339421"/>
                  <a:gd name="connsiteX810" fmla="*/ 643160 w 6699062"/>
                  <a:gd name="connsiteY810" fmla="*/ 1275315 h 4339421"/>
                  <a:gd name="connsiteX811" fmla="*/ 716928 w 6699062"/>
                  <a:gd name="connsiteY811" fmla="*/ 1267627 h 4339421"/>
                  <a:gd name="connsiteX812" fmla="*/ 721308 w 6699062"/>
                  <a:gd name="connsiteY812" fmla="*/ 1265217 h 4339421"/>
                  <a:gd name="connsiteX813" fmla="*/ 748964 w 6699062"/>
                  <a:gd name="connsiteY813" fmla="*/ 1235154 h 4339421"/>
                  <a:gd name="connsiteX814" fmla="*/ 753131 w 6699062"/>
                  <a:gd name="connsiteY814" fmla="*/ 1231843 h 4339421"/>
                  <a:gd name="connsiteX815" fmla="*/ 838021 w 6699062"/>
                  <a:gd name="connsiteY815" fmla="*/ 1184273 h 4339421"/>
                  <a:gd name="connsiteX816" fmla="*/ 852374 w 6699062"/>
                  <a:gd name="connsiteY816" fmla="*/ 1167176 h 4339421"/>
                  <a:gd name="connsiteX817" fmla="*/ 895139 w 6699062"/>
                  <a:gd name="connsiteY817" fmla="*/ 1141162 h 4339421"/>
                  <a:gd name="connsiteX818" fmla="*/ 900043 w 6699062"/>
                  <a:gd name="connsiteY818" fmla="*/ 1133097 h 4339421"/>
                  <a:gd name="connsiteX819" fmla="*/ 909410 w 6699062"/>
                  <a:gd name="connsiteY819" fmla="*/ 1083003 h 4339421"/>
                  <a:gd name="connsiteX820" fmla="*/ 912707 w 6699062"/>
                  <a:gd name="connsiteY820" fmla="*/ 1074676 h 4339421"/>
                  <a:gd name="connsiteX821" fmla="*/ 936000 w 6699062"/>
                  <a:gd name="connsiteY821" fmla="*/ 1039236 h 4339421"/>
                  <a:gd name="connsiteX822" fmla="*/ 879407 w 6699062"/>
                  <a:gd name="connsiteY822" fmla="*/ 1058595 h 4339421"/>
                  <a:gd name="connsiteX823" fmla="*/ 865923 w 6699062"/>
                  <a:gd name="connsiteY823" fmla="*/ 1056349 h 4339421"/>
                  <a:gd name="connsiteX824" fmla="*/ 856655 w 6699062"/>
                  <a:gd name="connsiteY824" fmla="*/ 1049448 h 4339421"/>
                  <a:gd name="connsiteX825" fmla="*/ 848634 w 6699062"/>
                  <a:gd name="connsiteY825" fmla="*/ 1049923 h 4339421"/>
                  <a:gd name="connsiteX826" fmla="*/ 828375 w 6699062"/>
                  <a:gd name="connsiteY826" fmla="*/ 1068004 h 4339421"/>
                  <a:gd name="connsiteX827" fmla="*/ 807493 w 6699062"/>
                  <a:gd name="connsiteY827" fmla="*/ 1067217 h 4339421"/>
                  <a:gd name="connsiteX828" fmla="*/ 783232 w 6699062"/>
                  <a:gd name="connsiteY828" fmla="*/ 1042613 h 4339421"/>
                  <a:gd name="connsiteX829" fmla="*/ 777917 w 6699062"/>
                  <a:gd name="connsiteY829" fmla="*/ 1040449 h 4339421"/>
                  <a:gd name="connsiteX830" fmla="*/ 772356 w 6699062"/>
                  <a:gd name="connsiteY830" fmla="*/ 1044448 h 4339421"/>
                  <a:gd name="connsiteX831" fmla="*/ 757954 w 6699062"/>
                  <a:gd name="connsiteY831" fmla="*/ 1067430 h 4339421"/>
                  <a:gd name="connsiteX832" fmla="*/ 737137 w 6699062"/>
                  <a:gd name="connsiteY832" fmla="*/ 1030712 h 4339421"/>
                  <a:gd name="connsiteX833" fmla="*/ 728082 w 6699062"/>
                  <a:gd name="connsiteY833" fmla="*/ 1026860 h 4339421"/>
                  <a:gd name="connsiteX834" fmla="*/ 674967 w 6699062"/>
                  <a:gd name="connsiteY834" fmla="*/ 1053399 h 4339421"/>
                  <a:gd name="connsiteX835" fmla="*/ 668504 w 6699062"/>
                  <a:gd name="connsiteY835" fmla="*/ 1054956 h 4339421"/>
                  <a:gd name="connsiteX836" fmla="*/ 642323 w 6699062"/>
                  <a:gd name="connsiteY836" fmla="*/ 1054956 h 4339421"/>
                  <a:gd name="connsiteX837" fmla="*/ 625657 w 6699062"/>
                  <a:gd name="connsiteY837" fmla="*/ 1037842 h 4339421"/>
                  <a:gd name="connsiteX838" fmla="*/ 621425 w 6699062"/>
                  <a:gd name="connsiteY838" fmla="*/ 1007730 h 4339421"/>
                  <a:gd name="connsiteX839" fmla="*/ 622836 w 6699062"/>
                  <a:gd name="connsiteY839" fmla="*/ 995272 h 4339421"/>
                  <a:gd name="connsiteX840" fmla="*/ 631234 w 6699062"/>
                  <a:gd name="connsiteY840" fmla="*/ 973799 h 4339421"/>
                  <a:gd name="connsiteX841" fmla="*/ 598624 w 6699062"/>
                  <a:gd name="connsiteY841" fmla="*/ 948112 h 4339421"/>
                  <a:gd name="connsiteX842" fmla="*/ 593653 w 6699062"/>
                  <a:gd name="connsiteY842" fmla="*/ 946768 h 4339421"/>
                  <a:gd name="connsiteX843" fmla="*/ 517556 w 6699062"/>
                  <a:gd name="connsiteY843" fmla="*/ 961783 h 4339421"/>
                  <a:gd name="connsiteX844" fmla="*/ 505991 w 6699062"/>
                  <a:gd name="connsiteY844" fmla="*/ 959046 h 4339421"/>
                  <a:gd name="connsiteX845" fmla="*/ 457994 w 6699062"/>
                  <a:gd name="connsiteY845" fmla="*/ 923508 h 4339421"/>
                  <a:gd name="connsiteX846" fmla="*/ 456632 w 6699062"/>
                  <a:gd name="connsiteY846" fmla="*/ 922705 h 4339421"/>
                  <a:gd name="connsiteX847" fmla="*/ 422611 w 6699062"/>
                  <a:gd name="connsiteY847" fmla="*/ 907460 h 4339421"/>
                  <a:gd name="connsiteX848" fmla="*/ 411588 w 6699062"/>
                  <a:gd name="connsiteY848" fmla="*/ 888101 h 4339421"/>
                  <a:gd name="connsiteX849" fmla="*/ 411588 w 6699062"/>
                  <a:gd name="connsiteY849" fmla="*/ 862005 h 4339421"/>
                  <a:gd name="connsiteX850" fmla="*/ 406765 w 6699062"/>
                  <a:gd name="connsiteY850" fmla="*/ 851137 h 4339421"/>
                  <a:gd name="connsiteX851" fmla="*/ 375368 w 6699062"/>
                  <a:gd name="connsiteY851" fmla="*/ 829417 h 4339421"/>
                  <a:gd name="connsiteX852" fmla="*/ 369561 w 6699062"/>
                  <a:gd name="connsiteY852" fmla="*/ 800206 h 4339421"/>
                  <a:gd name="connsiteX853" fmla="*/ 385473 w 6699062"/>
                  <a:gd name="connsiteY853" fmla="*/ 770291 h 4339421"/>
                  <a:gd name="connsiteX854" fmla="*/ 389787 w 6699062"/>
                  <a:gd name="connsiteY854" fmla="*/ 764783 h 4339421"/>
                  <a:gd name="connsiteX855" fmla="*/ 438719 w 6699062"/>
                  <a:gd name="connsiteY855" fmla="*/ 722065 h 4339421"/>
                  <a:gd name="connsiteX856" fmla="*/ 441016 w 6699062"/>
                  <a:gd name="connsiteY856" fmla="*/ 719148 h 4339421"/>
                  <a:gd name="connsiteX857" fmla="*/ 459257 w 6699062"/>
                  <a:gd name="connsiteY857" fmla="*/ 685839 h 4339421"/>
                  <a:gd name="connsiteX858" fmla="*/ 471773 w 6699062"/>
                  <a:gd name="connsiteY858" fmla="*/ 676807 h 4339421"/>
                  <a:gd name="connsiteX859" fmla="*/ 514554 w 6699062"/>
                  <a:gd name="connsiteY859" fmla="*/ 672086 h 4339421"/>
                  <a:gd name="connsiteX860" fmla="*/ 520017 w 6699062"/>
                  <a:gd name="connsiteY860" fmla="*/ 672545 h 4339421"/>
                  <a:gd name="connsiteX861" fmla="*/ 557024 w 6699062"/>
                  <a:gd name="connsiteY861" fmla="*/ 683216 h 4339421"/>
                  <a:gd name="connsiteX862" fmla="*/ 562273 w 6699062"/>
                  <a:gd name="connsiteY862" fmla="*/ 682134 h 4339421"/>
                  <a:gd name="connsiteX863" fmla="*/ 607252 w 6699062"/>
                  <a:gd name="connsiteY863" fmla="*/ 648826 h 4339421"/>
                  <a:gd name="connsiteX864" fmla="*/ 618210 w 6699062"/>
                  <a:gd name="connsiteY864" fmla="*/ 645973 h 4339421"/>
                  <a:gd name="connsiteX865" fmla="*/ 656677 w 6699062"/>
                  <a:gd name="connsiteY865" fmla="*/ 651825 h 4339421"/>
                  <a:gd name="connsiteX866" fmla="*/ 660367 w 6699062"/>
                  <a:gd name="connsiteY866" fmla="*/ 651120 h 4339421"/>
                  <a:gd name="connsiteX867" fmla="*/ 694225 w 6699062"/>
                  <a:gd name="connsiteY867" fmla="*/ 632499 h 4339421"/>
                  <a:gd name="connsiteX868" fmla="*/ 698982 w 6699062"/>
                  <a:gd name="connsiteY868" fmla="*/ 616500 h 4339421"/>
                  <a:gd name="connsiteX869" fmla="*/ 694258 w 6699062"/>
                  <a:gd name="connsiteY869" fmla="*/ 600993 h 4339421"/>
                  <a:gd name="connsiteX870" fmla="*/ 688664 w 6699062"/>
                  <a:gd name="connsiteY870" fmla="*/ 594076 h 4339421"/>
                  <a:gd name="connsiteX871" fmla="*/ 650017 w 6699062"/>
                  <a:gd name="connsiteY871" fmla="*/ 579372 h 4339421"/>
                  <a:gd name="connsiteX872" fmla="*/ 692568 w 6699062"/>
                  <a:gd name="connsiteY872" fmla="*/ 551014 h 4339421"/>
                  <a:gd name="connsiteX873" fmla="*/ 669783 w 6699062"/>
                  <a:gd name="connsiteY873" fmla="*/ 551834 h 4339421"/>
                  <a:gd name="connsiteX874" fmla="*/ 668537 w 6699062"/>
                  <a:gd name="connsiteY874" fmla="*/ 552014 h 4339421"/>
                  <a:gd name="connsiteX875" fmla="*/ 603561 w 6699062"/>
                  <a:gd name="connsiteY875" fmla="*/ 569144 h 4339421"/>
                  <a:gd name="connsiteX876" fmla="*/ 600362 w 6699062"/>
                  <a:gd name="connsiteY876" fmla="*/ 571061 h 4339421"/>
                  <a:gd name="connsiteX877" fmla="*/ 589273 w 6699062"/>
                  <a:gd name="connsiteY877" fmla="*/ 582028 h 4339421"/>
                  <a:gd name="connsiteX878" fmla="*/ 573755 w 6699062"/>
                  <a:gd name="connsiteY878" fmla="*/ 585782 h 4339421"/>
                  <a:gd name="connsiteX879" fmla="*/ 531384 w 6699062"/>
                  <a:gd name="connsiteY879" fmla="*/ 570553 h 4339421"/>
                  <a:gd name="connsiteX880" fmla="*/ 528940 w 6699062"/>
                  <a:gd name="connsiteY880" fmla="*/ 570225 h 4339421"/>
                  <a:gd name="connsiteX881" fmla="*/ 443017 w 6699062"/>
                  <a:gd name="connsiteY881" fmla="*/ 578274 h 4339421"/>
                  <a:gd name="connsiteX882" fmla="*/ 438818 w 6699062"/>
                  <a:gd name="connsiteY882" fmla="*/ 578028 h 4339421"/>
                  <a:gd name="connsiteX883" fmla="*/ 349926 w 6699062"/>
                  <a:gd name="connsiteY883" fmla="*/ 559554 h 4339421"/>
                  <a:gd name="connsiteX884" fmla="*/ 340838 w 6699062"/>
                  <a:gd name="connsiteY884" fmla="*/ 553850 h 4339421"/>
                  <a:gd name="connsiteX885" fmla="*/ 317594 w 6699062"/>
                  <a:gd name="connsiteY885" fmla="*/ 525573 h 4339421"/>
                  <a:gd name="connsiteX886" fmla="*/ 315330 w 6699062"/>
                  <a:gd name="connsiteY886" fmla="*/ 523590 h 4339421"/>
                  <a:gd name="connsiteX887" fmla="*/ 267267 w 6699062"/>
                  <a:gd name="connsiteY887" fmla="*/ 495183 h 4339421"/>
                  <a:gd name="connsiteX888" fmla="*/ 257868 w 6699062"/>
                  <a:gd name="connsiteY888" fmla="*/ 474545 h 4339421"/>
                  <a:gd name="connsiteX889" fmla="*/ 269514 w 6699062"/>
                  <a:gd name="connsiteY889" fmla="*/ 456989 h 4339421"/>
                  <a:gd name="connsiteX890" fmla="*/ 327846 w 6699062"/>
                  <a:gd name="connsiteY890" fmla="*/ 434302 h 4339421"/>
                  <a:gd name="connsiteX891" fmla="*/ 468492 w 6699062"/>
                  <a:gd name="connsiteY891" fmla="*/ 394289 h 4339421"/>
                  <a:gd name="connsiteX892" fmla="*/ 472380 w 6699062"/>
                  <a:gd name="connsiteY892" fmla="*/ 393748 h 4339421"/>
                  <a:gd name="connsiteX893" fmla="*/ 507140 w 6699062"/>
                  <a:gd name="connsiteY893" fmla="*/ 393748 h 4339421"/>
                  <a:gd name="connsiteX894" fmla="*/ 519213 w 6699062"/>
                  <a:gd name="connsiteY894" fmla="*/ 399895 h 4339421"/>
                  <a:gd name="connsiteX895" fmla="*/ 523478 w 6699062"/>
                  <a:gd name="connsiteY895" fmla="*/ 419763 h 4339421"/>
                  <a:gd name="connsiteX896" fmla="*/ 526102 w 6699062"/>
                  <a:gd name="connsiteY896" fmla="*/ 432499 h 4339421"/>
                  <a:gd name="connsiteX897" fmla="*/ 531516 w 6699062"/>
                  <a:gd name="connsiteY897" fmla="*/ 435335 h 4339421"/>
                  <a:gd name="connsiteX898" fmla="*/ 613436 w 6699062"/>
                  <a:gd name="connsiteY898" fmla="*/ 433647 h 4339421"/>
                  <a:gd name="connsiteX899" fmla="*/ 620523 w 6699062"/>
                  <a:gd name="connsiteY899" fmla="*/ 427582 h 4339421"/>
                  <a:gd name="connsiteX900" fmla="*/ 617931 w 6699062"/>
                  <a:gd name="connsiteY900" fmla="*/ 411665 h 4339421"/>
                  <a:gd name="connsiteX901" fmla="*/ 596048 w 6699062"/>
                  <a:gd name="connsiteY901" fmla="*/ 390257 h 4339421"/>
                  <a:gd name="connsiteX902" fmla="*/ 593620 w 6699062"/>
                  <a:gd name="connsiteY902" fmla="*/ 388618 h 4339421"/>
                  <a:gd name="connsiteX903" fmla="*/ 519344 w 6699062"/>
                  <a:gd name="connsiteY903" fmla="*/ 358046 h 4339421"/>
                  <a:gd name="connsiteX904" fmla="*/ 514849 w 6699062"/>
                  <a:gd name="connsiteY904" fmla="*/ 355227 h 4339421"/>
                  <a:gd name="connsiteX905" fmla="*/ 471330 w 6699062"/>
                  <a:gd name="connsiteY905" fmla="*/ 316837 h 4339421"/>
                  <a:gd name="connsiteX906" fmla="*/ 470067 w 6699062"/>
                  <a:gd name="connsiteY906" fmla="*/ 315919 h 4339421"/>
                  <a:gd name="connsiteX907" fmla="*/ 412490 w 6699062"/>
                  <a:gd name="connsiteY907" fmla="*/ 282233 h 4339421"/>
                  <a:gd name="connsiteX908" fmla="*/ 411095 w 6699062"/>
                  <a:gd name="connsiteY908" fmla="*/ 281626 h 4339421"/>
                  <a:gd name="connsiteX909" fmla="*/ 347449 w 6699062"/>
                  <a:gd name="connsiteY909" fmla="*/ 262267 h 4339421"/>
                  <a:gd name="connsiteX910" fmla="*/ 335786 w 6699062"/>
                  <a:gd name="connsiteY910" fmla="*/ 249678 h 4339421"/>
                  <a:gd name="connsiteX911" fmla="*/ 339427 w 6699062"/>
                  <a:gd name="connsiteY911" fmla="*/ 227860 h 4339421"/>
                  <a:gd name="connsiteX912" fmla="*/ 353781 w 6699062"/>
                  <a:gd name="connsiteY912" fmla="*/ 209813 h 4339421"/>
                  <a:gd name="connsiteX913" fmla="*/ 365608 w 6699062"/>
                  <a:gd name="connsiteY913" fmla="*/ 203567 h 4339421"/>
                  <a:gd name="connsiteX914" fmla="*/ 471084 w 6699062"/>
                  <a:gd name="connsiteY914" fmla="*/ 200945 h 4339421"/>
                  <a:gd name="connsiteX915" fmla="*/ 473413 w 6699062"/>
                  <a:gd name="connsiteY915" fmla="*/ 200387 h 4339421"/>
                  <a:gd name="connsiteX916" fmla="*/ 547181 w 6699062"/>
                  <a:gd name="connsiteY916" fmla="*/ 165767 h 4339421"/>
                  <a:gd name="connsiteX917" fmla="*/ 551938 w 6699062"/>
                  <a:gd name="connsiteY917" fmla="*/ 160177 h 4339421"/>
                  <a:gd name="connsiteX918" fmla="*/ 563782 w 6699062"/>
                  <a:gd name="connsiteY918" fmla="*/ 130311 h 4339421"/>
                  <a:gd name="connsiteX919" fmla="*/ 571393 w 6699062"/>
                  <a:gd name="connsiteY919" fmla="*/ 120902 h 4339421"/>
                  <a:gd name="connsiteX920" fmla="*/ 629856 w 6699062"/>
                  <a:gd name="connsiteY920" fmla="*/ 85331 h 4339421"/>
                  <a:gd name="connsiteX921" fmla="*/ 635647 w 6699062"/>
                  <a:gd name="connsiteY921" fmla="*/ 83266 h 4339421"/>
                  <a:gd name="connsiteX922" fmla="*/ 696931 w 6699062"/>
                  <a:gd name="connsiteY922" fmla="*/ 75266 h 4339421"/>
                  <a:gd name="connsiteX923" fmla="*/ 814596 w 6699062"/>
                  <a:gd name="connsiteY923" fmla="*/ 38187 h 4339421"/>
                  <a:gd name="connsiteX924" fmla="*/ 820206 w 6699062"/>
                  <a:gd name="connsiteY924" fmla="*/ 37581 h 4339421"/>
                  <a:gd name="connsiteX925" fmla="*/ 875356 w 6699062"/>
                  <a:gd name="connsiteY925" fmla="*/ 42745 h 4339421"/>
                  <a:gd name="connsiteX926" fmla="*/ 878243 w 6699062"/>
                  <a:gd name="connsiteY926" fmla="*/ 42236 h 4339421"/>
                  <a:gd name="connsiteX927" fmla="*/ 969431 w 6699062"/>
                  <a:gd name="connsiteY927" fmla="*/ 1289 h 4339421"/>
                  <a:gd name="connsiteX928" fmla="*/ 977748 w 6699062"/>
                  <a:gd name="connsiteY928" fmla="*/ 207 h 4339421"/>
                  <a:gd name="connsiteX929" fmla="*/ 1068658 w 6699062"/>
                  <a:gd name="connsiteY929" fmla="*/ 16009 h 4339421"/>
                  <a:gd name="connsiteX930" fmla="*/ 1075416 w 6699062"/>
                  <a:gd name="connsiteY930" fmla="*/ 19074 h 4339421"/>
                  <a:gd name="connsiteX931" fmla="*/ 1115852 w 6699062"/>
                  <a:gd name="connsiteY931" fmla="*/ 50711 h 4339421"/>
                  <a:gd name="connsiteX932" fmla="*/ 1122626 w 6699062"/>
                  <a:gd name="connsiteY932" fmla="*/ 51367 h 4339421"/>
                  <a:gd name="connsiteX933" fmla="*/ 1141638 w 6699062"/>
                  <a:gd name="connsiteY933" fmla="*/ 40745 h 4339421"/>
                  <a:gd name="connsiteX934" fmla="*/ 1149266 w 6699062"/>
                  <a:gd name="connsiteY934" fmla="*/ 38876 h 4339421"/>
                  <a:gd name="connsiteX935" fmla="*/ 1259647 w 6699062"/>
                  <a:gd name="connsiteY935" fmla="*/ 43171 h 4339421"/>
                  <a:gd name="connsiteX936" fmla="*/ 1254939 w 6699062"/>
                  <a:gd name="connsiteY936" fmla="*/ 63235 h 4339421"/>
                  <a:gd name="connsiteX937" fmla="*/ 1347736 w 6699062"/>
                  <a:gd name="connsiteY937" fmla="*/ 76365 h 4339421"/>
                  <a:gd name="connsiteX938" fmla="*/ 1349228 w 6699062"/>
                  <a:gd name="connsiteY938" fmla="*/ 76365 h 4339421"/>
                  <a:gd name="connsiteX939" fmla="*/ 1410661 w 6699062"/>
                  <a:gd name="connsiteY939" fmla="*/ 68349 h 4339421"/>
                  <a:gd name="connsiteX940" fmla="*/ 1415040 w 6699062"/>
                  <a:gd name="connsiteY940" fmla="*/ 68464 h 4339421"/>
                  <a:gd name="connsiteX941" fmla="*/ 1548502 w 6699062"/>
                  <a:gd name="connsiteY941" fmla="*/ 93249 h 4339421"/>
                  <a:gd name="connsiteX942" fmla="*/ 1669529 w 6699062"/>
                  <a:gd name="connsiteY942" fmla="*/ 101625 h 4339421"/>
                  <a:gd name="connsiteX943" fmla="*/ 1671760 w 6699062"/>
                  <a:gd name="connsiteY943" fmla="*/ 101953 h 4339421"/>
                  <a:gd name="connsiteX944" fmla="*/ 1717346 w 6699062"/>
                  <a:gd name="connsiteY944" fmla="*/ 112526 h 4339421"/>
                  <a:gd name="connsiteX945" fmla="*/ 1719478 w 6699062"/>
                  <a:gd name="connsiteY945" fmla="*/ 112608 h 4339421"/>
                  <a:gd name="connsiteX946" fmla="*/ 1800497 w 6699062"/>
                  <a:gd name="connsiteY946" fmla="*/ 99281 h 4339421"/>
                  <a:gd name="connsiteX947" fmla="*/ 1806353 w 6699062"/>
                  <a:gd name="connsiteY947" fmla="*/ 99543 h 4339421"/>
                  <a:gd name="connsiteX948" fmla="*/ 1900330 w 6699062"/>
                  <a:gd name="connsiteY948" fmla="*/ 124049 h 4339421"/>
                  <a:gd name="connsiteX949" fmla="*/ 1960401 w 6699062"/>
                  <a:gd name="connsiteY949" fmla="*/ 133507 h 4339421"/>
                  <a:gd name="connsiteX950" fmla="*/ 1975131 w 6699062"/>
                  <a:gd name="connsiteY950" fmla="*/ 154162 h 4339421"/>
                  <a:gd name="connsiteX951" fmla="*/ 1972933 w 6699062"/>
                  <a:gd name="connsiteY951" fmla="*/ 445596 h 4339421"/>
                  <a:gd name="connsiteX952" fmla="*/ 1972933 w 6699062"/>
                  <a:gd name="connsiteY952" fmla="*/ 900723 h 4339421"/>
                  <a:gd name="connsiteX953" fmla="*/ 1981020 w 6699062"/>
                  <a:gd name="connsiteY953" fmla="*/ 912755 h 4339421"/>
                  <a:gd name="connsiteX954" fmla="*/ 2031626 w 6699062"/>
                  <a:gd name="connsiteY954" fmla="*/ 914951 h 4339421"/>
                  <a:gd name="connsiteX955" fmla="*/ 2035858 w 6699062"/>
                  <a:gd name="connsiteY955" fmla="*/ 915787 h 4339421"/>
                  <a:gd name="connsiteX956" fmla="*/ 2094600 w 6699062"/>
                  <a:gd name="connsiteY956" fmla="*/ 936966 h 4339421"/>
                  <a:gd name="connsiteX957" fmla="*/ 2099324 w 6699062"/>
                  <a:gd name="connsiteY957" fmla="*/ 939703 h 4339421"/>
                  <a:gd name="connsiteX958" fmla="*/ 2141909 w 6699062"/>
                  <a:gd name="connsiteY958" fmla="*/ 975192 h 4339421"/>
                  <a:gd name="connsiteX959" fmla="*/ 2192399 w 6699062"/>
                  <a:gd name="connsiteY959" fmla="*/ 1023106 h 4339421"/>
                  <a:gd name="connsiteX960" fmla="*/ 2200618 w 6699062"/>
                  <a:gd name="connsiteY960" fmla="*/ 1023762 h 4339421"/>
                  <a:gd name="connsiteX961" fmla="*/ 2254422 w 6699062"/>
                  <a:gd name="connsiteY961" fmla="*/ 983749 h 4339421"/>
                  <a:gd name="connsiteX962" fmla="*/ 2257523 w 6699062"/>
                  <a:gd name="connsiteY962" fmla="*/ 981946 h 4339421"/>
                  <a:gd name="connsiteX963" fmla="*/ 2313099 w 6699062"/>
                  <a:gd name="connsiteY963" fmla="*/ 957784 h 4339421"/>
                  <a:gd name="connsiteX964" fmla="*/ 2331389 w 6699062"/>
                  <a:gd name="connsiteY964" fmla="*/ 963324 h 4339421"/>
                  <a:gd name="connsiteX965" fmla="*/ 2356815 w 6699062"/>
                  <a:gd name="connsiteY965" fmla="*/ 997600 h 4339421"/>
                  <a:gd name="connsiteX966" fmla="*/ 2358636 w 6699062"/>
                  <a:gd name="connsiteY966" fmla="*/ 999469 h 4339421"/>
                  <a:gd name="connsiteX967" fmla="*/ 2400367 w 6699062"/>
                  <a:gd name="connsiteY967" fmla="*/ 1031548 h 4339421"/>
                  <a:gd name="connsiteX968" fmla="*/ 2457879 w 6699062"/>
                  <a:gd name="connsiteY968" fmla="*/ 1067906 h 4339421"/>
                  <a:gd name="connsiteX969" fmla="*/ 2463177 w 6699062"/>
                  <a:gd name="connsiteY969" fmla="*/ 1073184 h 4339421"/>
                  <a:gd name="connsiteX970" fmla="*/ 2500528 w 6699062"/>
                  <a:gd name="connsiteY970" fmla="*/ 1129343 h 4339421"/>
                  <a:gd name="connsiteX971" fmla="*/ 2562682 w 6699062"/>
                  <a:gd name="connsiteY971" fmla="*/ 1221172 h 4339421"/>
                  <a:gd name="connsiteX972" fmla="*/ 2566144 w 6699062"/>
                  <a:gd name="connsiteY972" fmla="*/ 1224286 h 4339421"/>
                  <a:gd name="connsiteX973" fmla="*/ 2665026 w 6699062"/>
                  <a:gd name="connsiteY973" fmla="*/ 1270659 h 4339421"/>
                  <a:gd name="connsiteX974" fmla="*/ 2675819 w 6699062"/>
                  <a:gd name="connsiteY974" fmla="*/ 1289904 h 4339421"/>
                  <a:gd name="connsiteX975" fmla="*/ 2675819 w 6699062"/>
                  <a:gd name="connsiteY975" fmla="*/ 1322934 h 4339421"/>
                  <a:gd name="connsiteX976" fmla="*/ 2670669 w 6699062"/>
                  <a:gd name="connsiteY976" fmla="*/ 1337801 h 4339421"/>
                  <a:gd name="connsiteX977" fmla="*/ 2647752 w 6699062"/>
                  <a:gd name="connsiteY977" fmla="*/ 1364750 h 4339421"/>
                  <a:gd name="connsiteX978" fmla="*/ 2636959 w 6699062"/>
                  <a:gd name="connsiteY978" fmla="*/ 1370471 h 4339421"/>
                  <a:gd name="connsiteX979" fmla="*/ 2625968 w 6699062"/>
                  <a:gd name="connsiteY979" fmla="*/ 1366520 h 4339421"/>
                  <a:gd name="connsiteX980" fmla="*/ 2601116 w 6699062"/>
                  <a:gd name="connsiteY980" fmla="*/ 1344342 h 4339421"/>
                  <a:gd name="connsiteX981" fmla="*/ 2599263 w 6699062"/>
                  <a:gd name="connsiteY981" fmla="*/ 1343112 h 4339421"/>
                  <a:gd name="connsiteX982" fmla="*/ 2549215 w 6699062"/>
                  <a:gd name="connsiteY982" fmla="*/ 1319967 h 4339421"/>
                  <a:gd name="connsiteX983" fmla="*/ 2539094 w 6699062"/>
                  <a:gd name="connsiteY983" fmla="*/ 1306804 h 4339421"/>
                  <a:gd name="connsiteX984" fmla="*/ 2524101 w 6699062"/>
                  <a:gd name="connsiteY984" fmla="*/ 1247448 h 4339421"/>
                  <a:gd name="connsiteX985" fmla="*/ 2520196 w 6699062"/>
                  <a:gd name="connsiteY985" fmla="*/ 1240924 h 4339421"/>
                  <a:gd name="connsiteX986" fmla="*/ 2444214 w 6699062"/>
                  <a:gd name="connsiteY986" fmla="*/ 1180569 h 4339421"/>
                  <a:gd name="connsiteX987" fmla="*/ 2438588 w 6699062"/>
                  <a:gd name="connsiteY987" fmla="*/ 1173110 h 4339421"/>
                  <a:gd name="connsiteX988" fmla="*/ 2409061 w 6699062"/>
                  <a:gd name="connsiteY988" fmla="*/ 1106067 h 4339421"/>
                  <a:gd name="connsiteX989" fmla="*/ 2402549 w 6699062"/>
                  <a:gd name="connsiteY989" fmla="*/ 1100427 h 4339421"/>
                  <a:gd name="connsiteX990" fmla="*/ 2349548 w 6699062"/>
                  <a:gd name="connsiteY990" fmla="*/ 1095461 h 4339421"/>
                  <a:gd name="connsiteX991" fmla="*/ 2250141 w 6699062"/>
                  <a:gd name="connsiteY991" fmla="*/ 1092723 h 4339421"/>
                  <a:gd name="connsiteX992" fmla="*/ 2246270 w 6699062"/>
                  <a:gd name="connsiteY992" fmla="*/ 1092051 h 4339421"/>
                  <a:gd name="connsiteX993" fmla="*/ 2173224 w 6699062"/>
                  <a:gd name="connsiteY993" fmla="*/ 1069151 h 4339421"/>
                  <a:gd name="connsiteX994" fmla="*/ 2169451 w 6699062"/>
                  <a:gd name="connsiteY994" fmla="*/ 1067365 h 4339421"/>
                  <a:gd name="connsiteX995" fmla="*/ 2041386 w 6699062"/>
                  <a:gd name="connsiteY995" fmla="*/ 983978 h 4339421"/>
                  <a:gd name="connsiteX996" fmla="*/ 2039418 w 6699062"/>
                  <a:gd name="connsiteY996" fmla="*/ 983109 h 4339421"/>
                  <a:gd name="connsiteX997" fmla="*/ 1979101 w 6699062"/>
                  <a:gd name="connsiteY997" fmla="*/ 968143 h 4339421"/>
                  <a:gd name="connsiteX998" fmla="*/ 1868113 w 6699062"/>
                  <a:gd name="connsiteY998" fmla="*/ 939195 h 4339421"/>
                  <a:gd name="connsiteX999" fmla="*/ 1866292 w 6699062"/>
                  <a:gd name="connsiteY999" fmla="*/ 939031 h 4339421"/>
                  <a:gd name="connsiteX1000" fmla="*/ 1782469 w 6699062"/>
                  <a:gd name="connsiteY1000" fmla="*/ 945735 h 4339421"/>
                  <a:gd name="connsiteX1001" fmla="*/ 1777252 w 6699062"/>
                  <a:gd name="connsiteY1001" fmla="*/ 945178 h 4339421"/>
                  <a:gd name="connsiteX1002" fmla="*/ 1653437 w 6699062"/>
                  <a:gd name="connsiteY1002" fmla="*/ 908214 h 4339421"/>
                  <a:gd name="connsiteX1003" fmla="*/ 1651468 w 6699062"/>
                  <a:gd name="connsiteY1003" fmla="*/ 907460 h 4339421"/>
                  <a:gd name="connsiteX1004" fmla="*/ 1579570 w 6699062"/>
                  <a:gd name="connsiteY1004" fmla="*/ 874315 h 4339421"/>
                  <a:gd name="connsiteX1005" fmla="*/ 1575814 w 6699062"/>
                  <a:gd name="connsiteY1005" fmla="*/ 873922 h 4339421"/>
                  <a:gd name="connsiteX1006" fmla="*/ 1523535 w 6699062"/>
                  <a:gd name="connsiteY1006" fmla="*/ 886642 h 4339421"/>
                  <a:gd name="connsiteX1007" fmla="*/ 1516859 w 6699062"/>
                  <a:gd name="connsiteY1007" fmla="*/ 901772 h 4339421"/>
                  <a:gd name="connsiteX1008" fmla="*/ 1521353 w 6699062"/>
                  <a:gd name="connsiteY1008" fmla="*/ 924147 h 4339421"/>
                  <a:gd name="connsiteX1009" fmla="*/ 1517826 w 6699062"/>
                  <a:gd name="connsiteY1009" fmla="*/ 942473 h 4339421"/>
                  <a:gd name="connsiteX1010" fmla="*/ 1507164 w 6699062"/>
                  <a:gd name="connsiteY1010" fmla="*/ 949538 h 4339421"/>
                  <a:gd name="connsiteX1011" fmla="*/ 1486955 w 6699062"/>
                  <a:gd name="connsiteY1011" fmla="*/ 952817 h 4339421"/>
                  <a:gd name="connsiteX1012" fmla="*/ 1414876 w 6699062"/>
                  <a:gd name="connsiteY1012" fmla="*/ 969274 h 4339421"/>
                  <a:gd name="connsiteX1013" fmla="*/ 1413531 w 6699062"/>
                  <a:gd name="connsiteY1013" fmla="*/ 969750 h 4339421"/>
                  <a:gd name="connsiteX1014" fmla="*/ 1358152 w 6699062"/>
                  <a:gd name="connsiteY1014" fmla="*/ 996698 h 4339421"/>
                  <a:gd name="connsiteX1015" fmla="*/ 1355412 w 6699062"/>
                  <a:gd name="connsiteY1015" fmla="*/ 997715 h 4339421"/>
                  <a:gd name="connsiteX1016" fmla="*/ 1299443 w 6699062"/>
                  <a:gd name="connsiteY1016" fmla="*/ 1012484 h 4339421"/>
                  <a:gd name="connsiteX1017" fmla="*/ 1287976 w 6699062"/>
                  <a:gd name="connsiteY1017" fmla="*/ 1010632 h 4339421"/>
                  <a:gd name="connsiteX1018" fmla="*/ 1279332 w 6699062"/>
                  <a:gd name="connsiteY1018" fmla="*/ 996977 h 4339421"/>
                  <a:gd name="connsiteX1019" fmla="*/ 1274017 w 6699062"/>
                  <a:gd name="connsiteY1019" fmla="*/ 968734 h 4339421"/>
                  <a:gd name="connsiteX1020" fmla="*/ 1274886 w 6699062"/>
                  <a:gd name="connsiteY1020" fmla="*/ 956112 h 4339421"/>
                  <a:gd name="connsiteX1021" fmla="*/ 1298327 w 6699062"/>
                  <a:gd name="connsiteY1021" fmla="*/ 887167 h 4339421"/>
                  <a:gd name="connsiteX1022" fmla="*/ 1309055 w 6699062"/>
                  <a:gd name="connsiteY1022" fmla="*/ 875364 h 4339421"/>
                  <a:gd name="connsiteX1023" fmla="*/ 1366337 w 6699062"/>
                  <a:gd name="connsiteY1023" fmla="*/ 854448 h 4339421"/>
                  <a:gd name="connsiteX1024" fmla="*/ 1358168 w 6699062"/>
                  <a:gd name="connsiteY1024" fmla="*/ 845121 h 4339421"/>
                  <a:gd name="connsiteX1025" fmla="*/ 1350098 w 6699062"/>
                  <a:gd name="connsiteY1025" fmla="*/ 843334 h 4339421"/>
                  <a:gd name="connsiteX1026" fmla="*/ 1279135 w 6699062"/>
                  <a:gd name="connsiteY1026" fmla="*/ 884036 h 4339421"/>
                  <a:gd name="connsiteX1027" fmla="*/ 1276707 w 6699062"/>
                  <a:gd name="connsiteY1027" fmla="*/ 886167 h 4339421"/>
                  <a:gd name="connsiteX1028" fmla="*/ 1236075 w 6699062"/>
                  <a:gd name="connsiteY1028" fmla="*/ 936900 h 4339421"/>
                  <a:gd name="connsiteX1029" fmla="*/ 1231843 w 6699062"/>
                  <a:gd name="connsiteY1029" fmla="*/ 940736 h 4339421"/>
                  <a:gd name="connsiteX1030" fmla="*/ 1161126 w 6699062"/>
                  <a:gd name="connsiteY1030" fmla="*/ 985912 h 4339421"/>
                  <a:gd name="connsiteX1031" fmla="*/ 1156123 w 6699062"/>
                  <a:gd name="connsiteY1031" fmla="*/ 995617 h 4339421"/>
                  <a:gd name="connsiteX1032" fmla="*/ 1160125 w 6699062"/>
                  <a:gd name="connsiteY1032" fmla="*/ 1007206 h 4339421"/>
                  <a:gd name="connsiteX1033" fmla="*/ 1173724 w 6699062"/>
                  <a:gd name="connsiteY1033" fmla="*/ 1019205 h 4339421"/>
                  <a:gd name="connsiteX1034" fmla="*/ 1180679 w 6699062"/>
                  <a:gd name="connsiteY1034" fmla="*/ 1035253 h 4339421"/>
                  <a:gd name="connsiteX1035" fmla="*/ 1174413 w 6699062"/>
                  <a:gd name="connsiteY1035" fmla="*/ 1052005 h 4339421"/>
                  <a:gd name="connsiteX1036" fmla="*/ 1130041 w 6699062"/>
                  <a:gd name="connsiteY1036" fmla="*/ 1095608 h 4339421"/>
                  <a:gd name="connsiteX1037" fmla="*/ 1125923 w 6699062"/>
                  <a:gd name="connsiteY1037" fmla="*/ 1098575 h 4339421"/>
                  <a:gd name="connsiteX1038" fmla="*/ 1057815 w 6699062"/>
                  <a:gd name="connsiteY1038" fmla="*/ 1133031 h 4339421"/>
                  <a:gd name="connsiteX1039" fmla="*/ 998778 w 6699062"/>
                  <a:gd name="connsiteY1039" fmla="*/ 1156128 h 4339421"/>
                  <a:gd name="connsiteX1040" fmla="*/ 993840 w 6699062"/>
                  <a:gd name="connsiteY1040" fmla="*/ 1161373 h 4339421"/>
                  <a:gd name="connsiteX1041" fmla="*/ 982620 w 6699062"/>
                  <a:gd name="connsiteY1041" fmla="*/ 1186699 h 4339421"/>
                  <a:gd name="connsiteX1042" fmla="*/ 973516 w 6699062"/>
                  <a:gd name="connsiteY1042" fmla="*/ 1196256 h 4339421"/>
                  <a:gd name="connsiteX1043" fmla="*/ 883279 w 6699062"/>
                  <a:gd name="connsiteY1043" fmla="*/ 1235843 h 4339421"/>
                  <a:gd name="connsiteX1044" fmla="*/ 878981 w 6699062"/>
                  <a:gd name="connsiteY1044" fmla="*/ 1240170 h 4339421"/>
                  <a:gd name="connsiteX1045" fmla="*/ 862954 w 6699062"/>
                  <a:gd name="connsiteY1045" fmla="*/ 1270479 h 4339421"/>
                  <a:gd name="connsiteX1046" fmla="*/ 854916 w 6699062"/>
                  <a:gd name="connsiteY1046" fmla="*/ 1278478 h 4339421"/>
                  <a:gd name="connsiteX1047" fmla="*/ 788038 w 6699062"/>
                  <a:gd name="connsiteY1047" fmla="*/ 1310262 h 4339421"/>
                  <a:gd name="connsiteX1048" fmla="*/ 779721 w 6699062"/>
                  <a:gd name="connsiteY1048" fmla="*/ 1311525 h 4339421"/>
                  <a:gd name="connsiteX1049" fmla="*/ 739499 w 6699062"/>
                  <a:gd name="connsiteY1049" fmla="*/ 1305411 h 4339421"/>
                  <a:gd name="connsiteX1050" fmla="*/ 736481 w 6699062"/>
                  <a:gd name="connsiteY1050" fmla="*/ 1305804 h 4339421"/>
                  <a:gd name="connsiteX1051" fmla="*/ 615503 w 6699062"/>
                  <a:gd name="connsiteY1051" fmla="*/ 1356242 h 4339421"/>
                  <a:gd name="connsiteX1052" fmla="*/ 563930 w 6699062"/>
                  <a:gd name="connsiteY1052" fmla="*/ 1383502 h 4339421"/>
                  <a:gd name="connsiteX1053" fmla="*/ 559993 w 6699062"/>
                  <a:gd name="connsiteY1053" fmla="*/ 1384929 h 4339421"/>
                  <a:gd name="connsiteX1054" fmla="*/ 451071 w 6699062"/>
                  <a:gd name="connsiteY1054" fmla="*/ 1407484 h 4339421"/>
                  <a:gd name="connsiteX1055" fmla="*/ 448020 w 6699062"/>
                  <a:gd name="connsiteY1055" fmla="*/ 1391420 h 4339421"/>
                  <a:gd name="connsiteX1056" fmla="*/ 454172 w 6699062"/>
                  <a:gd name="connsiteY1056" fmla="*/ 1398141 h 4339421"/>
                  <a:gd name="connsiteX1057" fmla="*/ 558303 w 6699062"/>
                  <a:gd name="connsiteY1057" fmla="*/ 1376585 h 4339421"/>
                  <a:gd name="connsiteX1058" fmla="*/ 559960 w 6699062"/>
                  <a:gd name="connsiteY1058" fmla="*/ 1375978 h 4339421"/>
                  <a:gd name="connsiteX1059" fmla="*/ 612222 w 6699062"/>
                  <a:gd name="connsiteY1059" fmla="*/ 1348391 h 4339421"/>
                  <a:gd name="connsiteX1060" fmla="*/ 733217 w 6699062"/>
                  <a:gd name="connsiteY1060" fmla="*/ 1297952 h 4339421"/>
                  <a:gd name="connsiteX1061" fmla="*/ 740844 w 6699062"/>
                  <a:gd name="connsiteY1061" fmla="*/ 1297018 h 4339421"/>
                  <a:gd name="connsiteX1062" fmla="*/ 781067 w 6699062"/>
                  <a:gd name="connsiteY1062" fmla="*/ 1303132 h 4339421"/>
                  <a:gd name="connsiteX1063" fmla="*/ 784380 w 6699062"/>
                  <a:gd name="connsiteY1063" fmla="*/ 1302607 h 4339421"/>
                  <a:gd name="connsiteX1064" fmla="*/ 851275 w 6699062"/>
                  <a:gd name="connsiteY1064" fmla="*/ 1270823 h 4339421"/>
                  <a:gd name="connsiteX1065" fmla="*/ 855392 w 6699062"/>
                  <a:gd name="connsiteY1065" fmla="*/ 1266578 h 4339421"/>
                  <a:gd name="connsiteX1066" fmla="*/ 871419 w 6699062"/>
                  <a:gd name="connsiteY1066" fmla="*/ 1236269 h 4339421"/>
                  <a:gd name="connsiteX1067" fmla="*/ 879850 w 6699062"/>
                  <a:gd name="connsiteY1067" fmla="*/ 1228089 h 4339421"/>
                  <a:gd name="connsiteX1068" fmla="*/ 970104 w 6699062"/>
                  <a:gd name="connsiteY1068" fmla="*/ 1188502 h 4339421"/>
                  <a:gd name="connsiteX1069" fmla="*/ 974795 w 6699062"/>
                  <a:gd name="connsiteY1069" fmla="*/ 1183355 h 4339421"/>
                  <a:gd name="connsiteX1070" fmla="*/ 986016 w 6699062"/>
                  <a:gd name="connsiteY1070" fmla="*/ 1158029 h 4339421"/>
                  <a:gd name="connsiteX1071" fmla="*/ 995694 w 6699062"/>
                  <a:gd name="connsiteY1071" fmla="*/ 1148243 h 4339421"/>
                  <a:gd name="connsiteX1072" fmla="*/ 1054715 w 6699062"/>
                  <a:gd name="connsiteY1072" fmla="*/ 1125163 h 4339421"/>
                  <a:gd name="connsiteX1073" fmla="*/ 1122101 w 6699062"/>
                  <a:gd name="connsiteY1073" fmla="*/ 1091035 h 4339421"/>
                  <a:gd name="connsiteX1074" fmla="*/ 1124053 w 6699062"/>
                  <a:gd name="connsiteY1074" fmla="*/ 1089609 h 4339421"/>
                  <a:gd name="connsiteX1075" fmla="*/ 1168426 w 6699062"/>
                  <a:gd name="connsiteY1075" fmla="*/ 1046006 h 4339421"/>
                  <a:gd name="connsiteX1076" fmla="*/ 1172117 w 6699062"/>
                  <a:gd name="connsiteY1076" fmla="*/ 1035613 h 4339421"/>
                  <a:gd name="connsiteX1077" fmla="*/ 1168065 w 6699062"/>
                  <a:gd name="connsiteY1077" fmla="*/ 1025794 h 4339421"/>
                  <a:gd name="connsiteX1078" fmla="*/ 1154466 w 6699062"/>
                  <a:gd name="connsiteY1078" fmla="*/ 1013795 h 4339421"/>
                  <a:gd name="connsiteX1079" fmla="*/ 1147576 w 6699062"/>
                  <a:gd name="connsiteY1079" fmla="*/ 995092 h 4339421"/>
                  <a:gd name="connsiteX1080" fmla="*/ 1156517 w 6699062"/>
                  <a:gd name="connsiteY1080" fmla="*/ 978815 h 4339421"/>
                  <a:gd name="connsiteX1081" fmla="*/ 1227250 w 6699062"/>
                  <a:gd name="connsiteY1081" fmla="*/ 933622 h 4339421"/>
                  <a:gd name="connsiteX1082" fmla="*/ 1229382 w 6699062"/>
                  <a:gd name="connsiteY1082" fmla="*/ 931671 h 4339421"/>
                  <a:gd name="connsiteX1083" fmla="*/ 1270014 w 6699062"/>
                  <a:gd name="connsiteY1083" fmla="*/ 880937 h 4339421"/>
                  <a:gd name="connsiteX1084" fmla="*/ 1274886 w 6699062"/>
                  <a:gd name="connsiteY1084" fmla="*/ 876708 h 4339421"/>
                  <a:gd name="connsiteX1085" fmla="*/ 1345833 w 6699062"/>
                  <a:gd name="connsiteY1085" fmla="*/ 836007 h 4339421"/>
                  <a:gd name="connsiteX1086" fmla="*/ 1364664 w 6699062"/>
                  <a:gd name="connsiteY1086" fmla="*/ 839580 h 4339421"/>
                  <a:gd name="connsiteX1087" fmla="*/ 1381117 w 6699062"/>
                  <a:gd name="connsiteY1087" fmla="*/ 858349 h 4339421"/>
                  <a:gd name="connsiteX1088" fmla="*/ 1312041 w 6699062"/>
                  <a:gd name="connsiteY1088" fmla="*/ 883560 h 4339421"/>
                  <a:gd name="connsiteX1089" fmla="*/ 1306513 w 6699062"/>
                  <a:gd name="connsiteY1089" fmla="*/ 890051 h 4339421"/>
                  <a:gd name="connsiteX1090" fmla="*/ 1283072 w 6699062"/>
                  <a:gd name="connsiteY1090" fmla="*/ 958997 h 4339421"/>
                  <a:gd name="connsiteX1091" fmla="*/ 1282514 w 6699062"/>
                  <a:gd name="connsiteY1091" fmla="*/ 967258 h 4339421"/>
                  <a:gd name="connsiteX1092" fmla="*/ 1287829 w 6699062"/>
                  <a:gd name="connsiteY1092" fmla="*/ 995518 h 4339421"/>
                  <a:gd name="connsiteX1093" fmla="*/ 1292619 w 6699062"/>
                  <a:gd name="connsiteY1093" fmla="*/ 1003501 h 4339421"/>
                  <a:gd name="connsiteX1094" fmla="*/ 1297294 w 6699062"/>
                  <a:gd name="connsiteY1094" fmla="*/ 1004304 h 4339421"/>
                  <a:gd name="connsiteX1095" fmla="*/ 1353296 w 6699062"/>
                  <a:gd name="connsiteY1095" fmla="*/ 989535 h 4339421"/>
                  <a:gd name="connsiteX1096" fmla="*/ 1354445 w 6699062"/>
                  <a:gd name="connsiteY1096" fmla="*/ 989109 h 4339421"/>
                  <a:gd name="connsiteX1097" fmla="*/ 1409824 w 6699062"/>
                  <a:gd name="connsiteY1097" fmla="*/ 962144 h 4339421"/>
                  <a:gd name="connsiteX1098" fmla="*/ 1412990 w 6699062"/>
                  <a:gd name="connsiteY1098" fmla="*/ 961013 h 4339421"/>
                  <a:gd name="connsiteX1099" fmla="*/ 1485347 w 6699062"/>
                  <a:gd name="connsiteY1099" fmla="*/ 944506 h 4339421"/>
                  <a:gd name="connsiteX1100" fmla="*/ 1505819 w 6699062"/>
                  <a:gd name="connsiteY1100" fmla="*/ 941178 h 4339421"/>
                  <a:gd name="connsiteX1101" fmla="*/ 1510789 w 6699062"/>
                  <a:gd name="connsiteY1101" fmla="*/ 937687 h 4339421"/>
                  <a:gd name="connsiteX1102" fmla="*/ 1512938 w 6699062"/>
                  <a:gd name="connsiteY1102" fmla="*/ 925950 h 4339421"/>
                  <a:gd name="connsiteX1103" fmla="*/ 1508443 w 6699062"/>
                  <a:gd name="connsiteY1103" fmla="*/ 903575 h 4339421"/>
                  <a:gd name="connsiteX1104" fmla="*/ 1521534 w 6699062"/>
                  <a:gd name="connsiteY1104" fmla="*/ 878397 h 4339421"/>
                  <a:gd name="connsiteX1105" fmla="*/ 1573813 w 6699062"/>
                  <a:gd name="connsiteY1105" fmla="*/ 865676 h 4339421"/>
                  <a:gd name="connsiteX1106" fmla="*/ 1583196 w 6699062"/>
                  <a:gd name="connsiteY1106" fmla="*/ 866611 h 4339421"/>
                  <a:gd name="connsiteX1107" fmla="*/ 1655110 w 6699062"/>
                  <a:gd name="connsiteY1107" fmla="*/ 899756 h 4339421"/>
                  <a:gd name="connsiteX1108" fmla="*/ 1779779 w 6699062"/>
                  <a:gd name="connsiteY1108" fmla="*/ 937048 h 4339421"/>
                  <a:gd name="connsiteX1109" fmla="*/ 1781845 w 6699062"/>
                  <a:gd name="connsiteY1109" fmla="*/ 937277 h 4339421"/>
                  <a:gd name="connsiteX1110" fmla="*/ 1865636 w 6699062"/>
                  <a:gd name="connsiteY1110" fmla="*/ 930573 h 4339421"/>
                  <a:gd name="connsiteX1111" fmla="*/ 1870327 w 6699062"/>
                  <a:gd name="connsiteY1111" fmla="*/ 930983 h 4339421"/>
                  <a:gd name="connsiteX1112" fmla="*/ 1981266 w 6699062"/>
                  <a:gd name="connsiteY1112" fmla="*/ 959915 h 4339421"/>
                  <a:gd name="connsiteX1113" fmla="*/ 2041518 w 6699062"/>
                  <a:gd name="connsiteY1113" fmla="*/ 974848 h 4339421"/>
                  <a:gd name="connsiteX1114" fmla="*/ 2046111 w 6699062"/>
                  <a:gd name="connsiteY1114" fmla="*/ 976864 h 4339421"/>
                  <a:gd name="connsiteX1115" fmla="*/ 2174192 w 6699062"/>
                  <a:gd name="connsiteY1115" fmla="*/ 1060251 h 4339421"/>
                  <a:gd name="connsiteX1116" fmla="*/ 2175832 w 6699062"/>
                  <a:gd name="connsiteY1116" fmla="*/ 1061037 h 4339421"/>
                  <a:gd name="connsiteX1117" fmla="*/ 2248894 w 6699062"/>
                  <a:gd name="connsiteY1117" fmla="*/ 1083937 h 4339421"/>
                  <a:gd name="connsiteX1118" fmla="*/ 2250420 w 6699062"/>
                  <a:gd name="connsiteY1118" fmla="*/ 1084199 h 4339421"/>
                  <a:gd name="connsiteX1119" fmla="*/ 2350122 w 6699062"/>
                  <a:gd name="connsiteY1119" fmla="*/ 1086953 h 4339421"/>
                  <a:gd name="connsiteX1120" fmla="*/ 2403402 w 6699062"/>
                  <a:gd name="connsiteY1120" fmla="*/ 1091936 h 4339421"/>
                  <a:gd name="connsiteX1121" fmla="*/ 2417000 w 6699062"/>
                  <a:gd name="connsiteY1121" fmla="*/ 1102690 h 4339421"/>
                  <a:gd name="connsiteX1122" fmla="*/ 2446527 w 6699062"/>
                  <a:gd name="connsiteY1122" fmla="*/ 1169733 h 4339421"/>
                  <a:gd name="connsiteX1123" fmla="*/ 2449627 w 6699062"/>
                  <a:gd name="connsiteY1123" fmla="*/ 1173930 h 4339421"/>
                  <a:gd name="connsiteX1124" fmla="*/ 2525610 w 6699062"/>
                  <a:gd name="connsiteY1124" fmla="*/ 1234285 h 4339421"/>
                  <a:gd name="connsiteX1125" fmla="*/ 2532499 w 6699062"/>
                  <a:gd name="connsiteY1125" fmla="*/ 1245432 h 4339421"/>
                  <a:gd name="connsiteX1126" fmla="*/ 2547509 w 6699062"/>
                  <a:gd name="connsiteY1126" fmla="*/ 1304788 h 4339421"/>
                  <a:gd name="connsiteX1127" fmla="*/ 2552906 w 6699062"/>
                  <a:gd name="connsiteY1127" fmla="*/ 1312246 h 4339421"/>
                  <a:gd name="connsiteX1128" fmla="*/ 2602937 w 6699062"/>
                  <a:gd name="connsiteY1128" fmla="*/ 1335375 h 4339421"/>
                  <a:gd name="connsiteX1129" fmla="*/ 2606923 w 6699062"/>
                  <a:gd name="connsiteY1129" fmla="*/ 1338014 h 4339421"/>
                  <a:gd name="connsiteX1130" fmla="*/ 2631775 w 6699062"/>
                  <a:gd name="connsiteY1130" fmla="*/ 1360177 h 4339421"/>
                  <a:gd name="connsiteX1131" fmla="*/ 2636450 w 6699062"/>
                  <a:gd name="connsiteY1131" fmla="*/ 1361963 h 4339421"/>
                  <a:gd name="connsiteX1132" fmla="*/ 2641289 w 6699062"/>
                  <a:gd name="connsiteY1132" fmla="*/ 1359242 h 4339421"/>
                  <a:gd name="connsiteX1133" fmla="*/ 2664205 w 6699062"/>
                  <a:gd name="connsiteY1133" fmla="*/ 1332277 h 4339421"/>
                  <a:gd name="connsiteX1134" fmla="*/ 2667306 w 6699062"/>
                  <a:gd name="connsiteY1134" fmla="*/ 1322983 h 4339421"/>
                  <a:gd name="connsiteX1135" fmla="*/ 2667306 w 6699062"/>
                  <a:gd name="connsiteY1135" fmla="*/ 1289953 h 4339421"/>
                  <a:gd name="connsiteX1136" fmla="*/ 2661450 w 6699062"/>
                  <a:gd name="connsiteY1136" fmla="*/ 1278495 h 4339421"/>
                  <a:gd name="connsiteX1137" fmla="*/ 2562568 w 6699062"/>
                  <a:gd name="connsiteY1137" fmla="*/ 1232121 h 4339421"/>
                  <a:gd name="connsiteX1138" fmla="*/ 2555645 w 6699062"/>
                  <a:gd name="connsiteY1138" fmla="*/ 1226056 h 4339421"/>
                  <a:gd name="connsiteX1139" fmla="*/ 2493475 w 6699062"/>
                  <a:gd name="connsiteY1139" fmla="*/ 1134195 h 4339421"/>
                  <a:gd name="connsiteX1140" fmla="*/ 2456107 w 6699062"/>
                  <a:gd name="connsiteY1140" fmla="*/ 1078020 h 4339421"/>
                  <a:gd name="connsiteX1141" fmla="*/ 2453351 w 6699062"/>
                  <a:gd name="connsiteY1141" fmla="*/ 1075249 h 4339421"/>
                  <a:gd name="connsiteX1142" fmla="*/ 2396430 w 6699062"/>
                  <a:gd name="connsiteY1142" fmla="*/ 1039301 h 4339421"/>
                  <a:gd name="connsiteX1143" fmla="*/ 2395200 w 6699062"/>
                  <a:gd name="connsiteY1143" fmla="*/ 1038433 h 4339421"/>
                  <a:gd name="connsiteX1144" fmla="*/ 2353485 w 6699062"/>
                  <a:gd name="connsiteY1144" fmla="*/ 1006370 h 4339421"/>
                  <a:gd name="connsiteX1145" fmla="*/ 2349991 w 6699062"/>
                  <a:gd name="connsiteY1145" fmla="*/ 1002796 h 4339421"/>
                  <a:gd name="connsiteX1146" fmla="*/ 2324565 w 6699062"/>
                  <a:gd name="connsiteY1146" fmla="*/ 968537 h 4339421"/>
                  <a:gd name="connsiteX1147" fmla="*/ 2316626 w 6699062"/>
                  <a:gd name="connsiteY1147" fmla="*/ 965750 h 4339421"/>
                  <a:gd name="connsiteX1148" fmla="*/ 2261066 w 6699062"/>
                  <a:gd name="connsiteY1148" fmla="*/ 989879 h 4339421"/>
                  <a:gd name="connsiteX1149" fmla="*/ 2259655 w 6699062"/>
                  <a:gd name="connsiteY1149" fmla="*/ 990715 h 4339421"/>
                  <a:gd name="connsiteX1150" fmla="*/ 2205851 w 6699062"/>
                  <a:gd name="connsiteY1150" fmla="*/ 1030728 h 4339421"/>
                  <a:gd name="connsiteX1151" fmla="*/ 2186560 w 6699062"/>
                  <a:gd name="connsiteY1151" fmla="*/ 1029401 h 4339421"/>
                  <a:gd name="connsiteX1152" fmla="*/ 2136069 w 6699062"/>
                  <a:gd name="connsiteY1152" fmla="*/ 981470 h 4339421"/>
                  <a:gd name="connsiteX1153" fmla="*/ 2093928 w 6699062"/>
                  <a:gd name="connsiteY1153" fmla="*/ 946358 h 4339421"/>
                  <a:gd name="connsiteX1154" fmla="*/ 2091779 w 6699062"/>
                  <a:gd name="connsiteY1154" fmla="*/ 945112 h 4339421"/>
                  <a:gd name="connsiteX1155" fmla="*/ 2033053 w 6699062"/>
                  <a:gd name="connsiteY1155" fmla="*/ 923934 h 4339421"/>
                  <a:gd name="connsiteX1156" fmla="*/ 2031380 w 6699062"/>
                  <a:gd name="connsiteY1156" fmla="*/ 923606 h 4339421"/>
                  <a:gd name="connsiteX1157" fmla="*/ 1980774 w 6699062"/>
                  <a:gd name="connsiteY1157" fmla="*/ 921410 h 4339421"/>
                  <a:gd name="connsiteX1158" fmla="*/ 1964452 w 6699062"/>
                  <a:gd name="connsiteY1158" fmla="*/ 900788 h 4339421"/>
                  <a:gd name="connsiteX1159" fmla="*/ 1964452 w 6699062"/>
                  <a:gd name="connsiteY1159" fmla="*/ 445629 h 4339421"/>
                  <a:gd name="connsiteX1160" fmla="*/ 1966651 w 6699062"/>
                  <a:gd name="connsiteY1160" fmla="*/ 154162 h 4339421"/>
                  <a:gd name="connsiteX1161" fmla="*/ 1959187 w 6699062"/>
                  <a:gd name="connsiteY1161" fmla="*/ 142081 h 4339421"/>
                  <a:gd name="connsiteX1162" fmla="*/ 1959187 w 6699062"/>
                  <a:gd name="connsiteY1162" fmla="*/ 142081 h 4339421"/>
                  <a:gd name="connsiteX1163" fmla="*/ 1898280 w 6699062"/>
                  <a:gd name="connsiteY1163" fmla="*/ 132442 h 4339421"/>
                  <a:gd name="connsiteX1164" fmla="*/ 1804319 w 6699062"/>
                  <a:gd name="connsiteY1164" fmla="*/ 107936 h 4339421"/>
                  <a:gd name="connsiteX1165" fmla="*/ 1802022 w 6699062"/>
                  <a:gd name="connsiteY1165" fmla="*/ 107837 h 4339421"/>
                  <a:gd name="connsiteX1166" fmla="*/ 1721004 w 6699062"/>
                  <a:gd name="connsiteY1166" fmla="*/ 121164 h 4339421"/>
                  <a:gd name="connsiteX1167" fmla="*/ 1715525 w 6699062"/>
                  <a:gd name="connsiteY1167" fmla="*/ 120984 h 4339421"/>
                  <a:gd name="connsiteX1168" fmla="*/ 1669955 w 6699062"/>
                  <a:gd name="connsiteY1168" fmla="*/ 110411 h 4339421"/>
                  <a:gd name="connsiteX1169" fmla="*/ 1548698 w 6699062"/>
                  <a:gd name="connsiteY1169" fmla="*/ 101986 h 4339421"/>
                  <a:gd name="connsiteX1170" fmla="*/ 1546992 w 6699062"/>
                  <a:gd name="connsiteY1170" fmla="*/ 101772 h 4339421"/>
                  <a:gd name="connsiteX1171" fmla="*/ 1413630 w 6699062"/>
                  <a:gd name="connsiteY1171" fmla="*/ 77020 h 4339421"/>
                  <a:gd name="connsiteX1172" fmla="*/ 1411874 w 6699062"/>
                  <a:gd name="connsiteY1172" fmla="*/ 76971 h 4339421"/>
                  <a:gd name="connsiteX1173" fmla="*/ 1350442 w 6699062"/>
                  <a:gd name="connsiteY1173" fmla="*/ 84987 h 4339421"/>
                  <a:gd name="connsiteX1174" fmla="*/ 1346637 w 6699062"/>
                  <a:gd name="connsiteY1174" fmla="*/ 84971 h 4339421"/>
                  <a:gd name="connsiteX1175" fmla="*/ 1244539 w 6699062"/>
                  <a:gd name="connsiteY1175" fmla="*/ 70513 h 4339421"/>
                  <a:gd name="connsiteX1176" fmla="*/ 1249017 w 6699062"/>
                  <a:gd name="connsiteY1176" fmla="*/ 51449 h 4339421"/>
                  <a:gd name="connsiteX1177" fmla="*/ 1149069 w 6699062"/>
                  <a:gd name="connsiteY1177" fmla="*/ 47564 h 4339421"/>
                  <a:gd name="connsiteX1178" fmla="*/ 1145953 w 6699062"/>
                  <a:gd name="connsiteY1178" fmla="*/ 48351 h 4339421"/>
                  <a:gd name="connsiteX1179" fmla="*/ 1126940 w 6699062"/>
                  <a:gd name="connsiteY1179" fmla="*/ 58956 h 4339421"/>
                  <a:gd name="connsiteX1180" fmla="*/ 1110668 w 6699062"/>
                  <a:gd name="connsiteY1180" fmla="*/ 57563 h 4339421"/>
                  <a:gd name="connsiteX1181" fmla="*/ 1070233 w 6699062"/>
                  <a:gd name="connsiteY1181" fmla="*/ 25926 h 4339421"/>
                  <a:gd name="connsiteX1182" fmla="*/ 1067296 w 6699062"/>
                  <a:gd name="connsiteY1182" fmla="*/ 24566 h 4339421"/>
                  <a:gd name="connsiteX1183" fmla="*/ 976403 w 6699062"/>
                  <a:gd name="connsiteY1183" fmla="*/ 8764 h 4339421"/>
                  <a:gd name="connsiteX1184" fmla="*/ 973089 w 6699062"/>
                  <a:gd name="connsiteY1184" fmla="*/ 9206 h 4339421"/>
                  <a:gd name="connsiteX1185" fmla="*/ 881901 w 6699062"/>
                  <a:gd name="connsiteY1185" fmla="*/ 50154 h 4339421"/>
                  <a:gd name="connsiteX1186" fmla="*/ 874683 w 6699062"/>
                  <a:gd name="connsiteY1186" fmla="*/ 51383 h 4339421"/>
                  <a:gd name="connsiteX1187" fmla="*/ 819517 w 6699062"/>
                  <a:gd name="connsiteY1187" fmla="*/ 46220 h 4339421"/>
                  <a:gd name="connsiteX1188" fmla="*/ 817319 w 6699062"/>
                  <a:gd name="connsiteY1188" fmla="*/ 46449 h 4339421"/>
                  <a:gd name="connsiteX1189" fmla="*/ 700655 w 6699062"/>
                  <a:gd name="connsiteY1189" fmla="*/ 83299 h 4339421"/>
                  <a:gd name="connsiteX1190" fmla="*/ 698178 w 6699062"/>
                  <a:gd name="connsiteY1190" fmla="*/ 83856 h 4339421"/>
                  <a:gd name="connsiteX1191" fmla="*/ 636894 w 6699062"/>
                  <a:gd name="connsiteY1191" fmla="*/ 91855 h 4339421"/>
                  <a:gd name="connsiteX1192" fmla="*/ 634466 w 6699062"/>
                  <a:gd name="connsiteY1192" fmla="*/ 92724 h 4339421"/>
                  <a:gd name="connsiteX1193" fmla="*/ 576003 w 6699062"/>
                  <a:gd name="connsiteY1193" fmla="*/ 128295 h 4339421"/>
                  <a:gd name="connsiteX1194" fmla="*/ 571902 w 6699062"/>
                  <a:gd name="connsiteY1194" fmla="*/ 133540 h 4339421"/>
                  <a:gd name="connsiteX1195" fmla="*/ 560058 w 6699062"/>
                  <a:gd name="connsiteY1195" fmla="*/ 163407 h 4339421"/>
                  <a:gd name="connsiteX1196" fmla="*/ 550971 w 6699062"/>
                  <a:gd name="connsiteY1196" fmla="*/ 173603 h 4339421"/>
                  <a:gd name="connsiteX1197" fmla="*/ 477203 w 6699062"/>
                  <a:gd name="connsiteY1197" fmla="*/ 208223 h 4339421"/>
                  <a:gd name="connsiteX1198" fmla="*/ 471412 w 6699062"/>
                  <a:gd name="connsiteY1198" fmla="*/ 209600 h 4339421"/>
                  <a:gd name="connsiteX1199" fmla="*/ 365936 w 6699062"/>
                  <a:gd name="connsiteY1199" fmla="*/ 212222 h 4339421"/>
                  <a:gd name="connsiteX1200" fmla="*/ 360637 w 6699062"/>
                  <a:gd name="connsiteY1200" fmla="*/ 215206 h 4339421"/>
                  <a:gd name="connsiteX1201" fmla="*/ 346284 w 6699062"/>
                  <a:gd name="connsiteY1201" fmla="*/ 233237 h 4339421"/>
                  <a:gd name="connsiteX1202" fmla="*/ 344119 w 6699062"/>
                  <a:gd name="connsiteY1202" fmla="*/ 247154 h 4339421"/>
                  <a:gd name="connsiteX1203" fmla="*/ 350073 w 6699062"/>
                  <a:gd name="connsiteY1203" fmla="*/ 254071 h 4339421"/>
                  <a:gd name="connsiteX1204" fmla="*/ 413720 w 6699062"/>
                  <a:gd name="connsiteY1204" fmla="*/ 273430 h 4339421"/>
                  <a:gd name="connsiteX1205" fmla="*/ 416968 w 6699062"/>
                  <a:gd name="connsiteY1205" fmla="*/ 274856 h 4339421"/>
                  <a:gd name="connsiteX1206" fmla="*/ 474562 w 6699062"/>
                  <a:gd name="connsiteY1206" fmla="*/ 308542 h 4339421"/>
                  <a:gd name="connsiteX1207" fmla="*/ 477121 w 6699062"/>
                  <a:gd name="connsiteY1207" fmla="*/ 310411 h 4339421"/>
                  <a:gd name="connsiteX1208" fmla="*/ 520656 w 6699062"/>
                  <a:gd name="connsiteY1208" fmla="*/ 348801 h 4339421"/>
                  <a:gd name="connsiteX1209" fmla="*/ 522723 w 6699062"/>
                  <a:gd name="connsiteY1209" fmla="*/ 350113 h 4339421"/>
                  <a:gd name="connsiteX1210" fmla="*/ 597000 w 6699062"/>
                  <a:gd name="connsiteY1210" fmla="*/ 380684 h 4339421"/>
                  <a:gd name="connsiteX1211" fmla="*/ 602167 w 6699062"/>
                  <a:gd name="connsiteY1211" fmla="*/ 384110 h 4339421"/>
                  <a:gd name="connsiteX1212" fmla="*/ 624049 w 6699062"/>
                  <a:gd name="connsiteY1212" fmla="*/ 405534 h 4339421"/>
                  <a:gd name="connsiteX1213" fmla="*/ 628626 w 6699062"/>
                  <a:gd name="connsiteY1213" fmla="*/ 430778 h 4339421"/>
                  <a:gd name="connsiteX1214" fmla="*/ 613715 w 6699062"/>
                  <a:gd name="connsiteY1214" fmla="*/ 442269 h 4339421"/>
                  <a:gd name="connsiteX1215" fmla="*/ 531811 w 6699062"/>
                  <a:gd name="connsiteY1215" fmla="*/ 443957 h 4339421"/>
                  <a:gd name="connsiteX1216" fmla="*/ 519557 w 6699062"/>
                  <a:gd name="connsiteY1216" fmla="*/ 437991 h 4339421"/>
                  <a:gd name="connsiteX1217" fmla="*/ 515177 w 6699062"/>
                  <a:gd name="connsiteY1217" fmla="*/ 417959 h 4339421"/>
                  <a:gd name="connsiteX1218" fmla="*/ 512602 w 6699062"/>
                  <a:gd name="connsiteY1218" fmla="*/ 405321 h 4339421"/>
                  <a:gd name="connsiteX1219" fmla="*/ 507238 w 6699062"/>
                  <a:gd name="connsiteY1219" fmla="*/ 402403 h 4339421"/>
                  <a:gd name="connsiteX1220" fmla="*/ 472478 w 6699062"/>
                  <a:gd name="connsiteY1220" fmla="*/ 402403 h 4339421"/>
                  <a:gd name="connsiteX1221" fmla="*/ 470936 w 6699062"/>
                  <a:gd name="connsiteY1221" fmla="*/ 402616 h 4339421"/>
                  <a:gd name="connsiteX1222" fmla="*/ 330340 w 6699062"/>
                  <a:gd name="connsiteY1222" fmla="*/ 442613 h 4339421"/>
                  <a:gd name="connsiteX1223" fmla="*/ 272729 w 6699062"/>
                  <a:gd name="connsiteY1223" fmla="*/ 465070 h 4339421"/>
                  <a:gd name="connsiteX1224" fmla="*/ 266545 w 6699062"/>
                  <a:gd name="connsiteY1224" fmla="*/ 475315 h 4339421"/>
                  <a:gd name="connsiteX1225" fmla="*/ 271762 w 6699062"/>
                  <a:gd name="connsiteY1225" fmla="*/ 487839 h 4339421"/>
                  <a:gd name="connsiteX1226" fmla="*/ 319825 w 6699062"/>
                  <a:gd name="connsiteY1226" fmla="*/ 516246 h 4339421"/>
                  <a:gd name="connsiteX1227" fmla="*/ 324369 w 6699062"/>
                  <a:gd name="connsiteY1227" fmla="*/ 520180 h 4339421"/>
                  <a:gd name="connsiteX1228" fmla="*/ 347596 w 6699062"/>
                  <a:gd name="connsiteY1228" fmla="*/ 548457 h 4339421"/>
                  <a:gd name="connsiteX1229" fmla="*/ 351779 w 6699062"/>
                  <a:gd name="connsiteY1229" fmla="*/ 551194 h 4339421"/>
                  <a:gd name="connsiteX1230" fmla="*/ 440688 w 6699062"/>
                  <a:gd name="connsiteY1230" fmla="*/ 569668 h 4339421"/>
                  <a:gd name="connsiteX1231" fmla="*/ 442312 w 6699062"/>
                  <a:gd name="connsiteY1231" fmla="*/ 569766 h 4339421"/>
                  <a:gd name="connsiteX1232" fmla="*/ 528251 w 6699062"/>
                  <a:gd name="connsiteY1232" fmla="*/ 561718 h 4339421"/>
                  <a:gd name="connsiteX1233" fmla="*/ 534403 w 6699062"/>
                  <a:gd name="connsiteY1233" fmla="*/ 562521 h 4339421"/>
                  <a:gd name="connsiteX1234" fmla="*/ 576774 w 6699062"/>
                  <a:gd name="connsiteY1234" fmla="*/ 577749 h 4339421"/>
                  <a:gd name="connsiteX1235" fmla="*/ 583335 w 6699062"/>
                  <a:gd name="connsiteY1235" fmla="*/ 575979 h 4339421"/>
                  <a:gd name="connsiteX1236" fmla="*/ 594424 w 6699062"/>
                  <a:gd name="connsiteY1236" fmla="*/ 565029 h 4339421"/>
                  <a:gd name="connsiteX1237" fmla="*/ 601494 w 6699062"/>
                  <a:gd name="connsiteY1237" fmla="*/ 560898 h 4339421"/>
                  <a:gd name="connsiteX1238" fmla="*/ 666486 w 6699062"/>
                  <a:gd name="connsiteY1238" fmla="*/ 543752 h 4339421"/>
                  <a:gd name="connsiteX1239" fmla="*/ 669603 w 6699062"/>
                  <a:gd name="connsiteY1239" fmla="*/ 543293 h 4339421"/>
                  <a:gd name="connsiteX1240" fmla="*/ 722735 w 6699062"/>
                  <a:gd name="connsiteY1240" fmla="*/ 541392 h 4339421"/>
                  <a:gd name="connsiteX1241" fmla="*/ 668799 w 6699062"/>
                  <a:gd name="connsiteY1241" fmla="*/ 577323 h 4339421"/>
                  <a:gd name="connsiteX1242" fmla="*/ 691830 w 6699062"/>
                  <a:gd name="connsiteY1242" fmla="*/ 586077 h 4339421"/>
                  <a:gd name="connsiteX1243" fmla="*/ 702591 w 6699062"/>
                  <a:gd name="connsiteY1243" fmla="*/ 598535 h 4339421"/>
                  <a:gd name="connsiteX1244" fmla="*/ 707315 w 6699062"/>
                  <a:gd name="connsiteY1244" fmla="*/ 614042 h 4339421"/>
                  <a:gd name="connsiteX1245" fmla="*/ 698473 w 6699062"/>
                  <a:gd name="connsiteY1245" fmla="*/ 640072 h 4339421"/>
                  <a:gd name="connsiteX1246" fmla="*/ 664616 w 6699062"/>
                  <a:gd name="connsiteY1246" fmla="*/ 658710 h 4339421"/>
                  <a:gd name="connsiteX1247" fmla="*/ 655479 w 6699062"/>
                  <a:gd name="connsiteY1247" fmla="*/ 660382 h 4339421"/>
                  <a:gd name="connsiteX1248" fmla="*/ 616996 w 6699062"/>
                  <a:gd name="connsiteY1248" fmla="*/ 654530 h 4339421"/>
                  <a:gd name="connsiteX1249" fmla="*/ 612468 w 6699062"/>
                  <a:gd name="connsiteY1249" fmla="*/ 655776 h 4339421"/>
                  <a:gd name="connsiteX1250" fmla="*/ 567489 w 6699062"/>
                  <a:gd name="connsiteY1250" fmla="*/ 689084 h 4339421"/>
                  <a:gd name="connsiteX1251" fmla="*/ 554711 w 6699062"/>
                  <a:gd name="connsiteY1251" fmla="*/ 691527 h 4339421"/>
                  <a:gd name="connsiteX1252" fmla="*/ 517736 w 6699062"/>
                  <a:gd name="connsiteY1252" fmla="*/ 680872 h 4339421"/>
                  <a:gd name="connsiteX1253" fmla="*/ 515588 w 6699062"/>
                  <a:gd name="connsiteY1253" fmla="*/ 680692 h 4339421"/>
                  <a:gd name="connsiteX1254" fmla="*/ 472806 w 6699062"/>
                  <a:gd name="connsiteY1254" fmla="*/ 685413 h 4339421"/>
                  <a:gd name="connsiteX1255" fmla="*/ 466885 w 6699062"/>
                  <a:gd name="connsiteY1255" fmla="*/ 690035 h 4339421"/>
                  <a:gd name="connsiteX1256" fmla="*/ 448644 w 6699062"/>
                  <a:gd name="connsiteY1256" fmla="*/ 723360 h 4339421"/>
                  <a:gd name="connsiteX1257" fmla="*/ 444461 w 6699062"/>
                  <a:gd name="connsiteY1257" fmla="*/ 728622 h 4339421"/>
                  <a:gd name="connsiteX1258" fmla="*/ 395512 w 6699062"/>
                  <a:gd name="connsiteY1258" fmla="*/ 771356 h 4339421"/>
                  <a:gd name="connsiteX1259" fmla="*/ 393150 w 6699062"/>
                  <a:gd name="connsiteY1259" fmla="*/ 774422 h 4339421"/>
                  <a:gd name="connsiteX1260" fmla="*/ 377238 w 6699062"/>
                  <a:gd name="connsiteY1260" fmla="*/ 804321 h 4339421"/>
                  <a:gd name="connsiteX1261" fmla="*/ 380338 w 6699062"/>
                  <a:gd name="connsiteY1261" fmla="*/ 822434 h 4339421"/>
                  <a:gd name="connsiteX1262" fmla="*/ 411752 w 6699062"/>
                  <a:gd name="connsiteY1262" fmla="*/ 844154 h 4339421"/>
                  <a:gd name="connsiteX1263" fmla="*/ 420282 w 6699062"/>
                  <a:gd name="connsiteY1263" fmla="*/ 862087 h 4339421"/>
                  <a:gd name="connsiteX1264" fmla="*/ 420282 w 6699062"/>
                  <a:gd name="connsiteY1264" fmla="*/ 888183 h 4339421"/>
                  <a:gd name="connsiteX1265" fmla="*/ 426220 w 6699062"/>
                  <a:gd name="connsiteY1265" fmla="*/ 899690 h 4339421"/>
                  <a:gd name="connsiteX1266" fmla="*/ 460274 w 6699062"/>
                  <a:gd name="connsiteY1266" fmla="*/ 914951 h 4339421"/>
                  <a:gd name="connsiteX1267" fmla="*/ 463210 w 6699062"/>
                  <a:gd name="connsiteY1267" fmla="*/ 916689 h 4339421"/>
                  <a:gd name="connsiteX1268" fmla="*/ 511208 w 6699062"/>
                  <a:gd name="connsiteY1268" fmla="*/ 952227 h 4339421"/>
                  <a:gd name="connsiteX1269" fmla="*/ 515981 w 6699062"/>
                  <a:gd name="connsiteY1269" fmla="*/ 953423 h 4339421"/>
                  <a:gd name="connsiteX1270" fmla="*/ 592095 w 6699062"/>
                  <a:gd name="connsiteY1270" fmla="*/ 938408 h 4339421"/>
                  <a:gd name="connsiteX1271" fmla="*/ 604070 w 6699062"/>
                  <a:gd name="connsiteY1271" fmla="*/ 941441 h 4339421"/>
                  <a:gd name="connsiteX1272" fmla="*/ 641684 w 6699062"/>
                  <a:gd name="connsiteY1272" fmla="*/ 971078 h 4339421"/>
                  <a:gd name="connsiteX1273" fmla="*/ 630955 w 6699062"/>
                  <a:gd name="connsiteY1273" fmla="*/ 998485 h 4339421"/>
                  <a:gd name="connsiteX1274" fmla="*/ 630053 w 6699062"/>
                  <a:gd name="connsiteY1274" fmla="*/ 1006616 h 4339421"/>
                  <a:gd name="connsiteX1275" fmla="*/ 634285 w 6699062"/>
                  <a:gd name="connsiteY1275" fmla="*/ 1036728 h 4339421"/>
                  <a:gd name="connsiteX1276" fmla="*/ 642438 w 6699062"/>
                  <a:gd name="connsiteY1276" fmla="*/ 1046432 h 4339421"/>
                  <a:gd name="connsiteX1277" fmla="*/ 668619 w 6699062"/>
                  <a:gd name="connsiteY1277" fmla="*/ 1046432 h 4339421"/>
                  <a:gd name="connsiteX1278" fmla="*/ 671243 w 6699062"/>
                  <a:gd name="connsiteY1278" fmla="*/ 1045793 h 4339421"/>
                  <a:gd name="connsiteX1279" fmla="*/ 724342 w 6699062"/>
                  <a:gd name="connsiteY1279" fmla="*/ 1019254 h 4339421"/>
                  <a:gd name="connsiteX1280" fmla="*/ 744732 w 6699062"/>
                  <a:gd name="connsiteY1280" fmla="*/ 1026565 h 4339421"/>
                  <a:gd name="connsiteX1281" fmla="*/ 758429 w 6699062"/>
                  <a:gd name="connsiteY1281" fmla="*/ 1050727 h 4339421"/>
                  <a:gd name="connsiteX1282" fmla="*/ 765155 w 6699062"/>
                  <a:gd name="connsiteY1282" fmla="*/ 1039974 h 4339421"/>
                  <a:gd name="connsiteX1283" fmla="*/ 777064 w 6699062"/>
                  <a:gd name="connsiteY1283" fmla="*/ 1031991 h 4339421"/>
                  <a:gd name="connsiteX1284" fmla="*/ 789465 w 6699062"/>
                  <a:gd name="connsiteY1284" fmla="*/ 1036662 h 4339421"/>
                  <a:gd name="connsiteX1285" fmla="*/ 813726 w 6699062"/>
                  <a:gd name="connsiteY1285" fmla="*/ 1061267 h 4339421"/>
                  <a:gd name="connsiteX1286" fmla="*/ 822732 w 6699062"/>
                  <a:gd name="connsiteY1286" fmla="*/ 1061660 h 4339421"/>
                  <a:gd name="connsiteX1287" fmla="*/ 842991 w 6699062"/>
                  <a:gd name="connsiteY1287" fmla="*/ 1043580 h 4339421"/>
                  <a:gd name="connsiteX1288" fmla="*/ 861888 w 6699062"/>
                  <a:gd name="connsiteY1288" fmla="*/ 1042629 h 4339421"/>
                  <a:gd name="connsiteX1289" fmla="*/ 871156 w 6699062"/>
                  <a:gd name="connsiteY1289" fmla="*/ 1049530 h 4339421"/>
                  <a:gd name="connsiteX1290" fmla="*/ 876701 w 6699062"/>
                  <a:gd name="connsiteY1290" fmla="*/ 1050546 h 4339421"/>
                  <a:gd name="connsiteX1291" fmla="*/ 957079 w 6699062"/>
                  <a:gd name="connsiteY1291" fmla="*/ 1023040 h 4339421"/>
                  <a:gd name="connsiteX1292" fmla="*/ 919974 w 6699062"/>
                  <a:gd name="connsiteY1292" fmla="*/ 1079495 h 4339421"/>
                  <a:gd name="connsiteX1293" fmla="*/ 917956 w 6699062"/>
                  <a:gd name="connsiteY1293" fmla="*/ 1084675 h 4339421"/>
                  <a:gd name="connsiteX1294" fmla="*/ 908590 w 6699062"/>
                  <a:gd name="connsiteY1294" fmla="*/ 1134769 h 4339421"/>
                  <a:gd name="connsiteX1295" fmla="*/ 899699 w 6699062"/>
                  <a:gd name="connsiteY1295" fmla="*/ 1148587 h 4339421"/>
                  <a:gd name="connsiteX1296" fmla="*/ 857557 w 6699062"/>
                  <a:gd name="connsiteY1296" fmla="*/ 1174225 h 4339421"/>
                  <a:gd name="connsiteX1297" fmla="*/ 843024 w 6699062"/>
                  <a:gd name="connsiteY1297" fmla="*/ 1191453 h 4339421"/>
                  <a:gd name="connsiteX1298" fmla="*/ 757429 w 6699062"/>
                  <a:gd name="connsiteY1298" fmla="*/ 1239416 h 4339421"/>
                  <a:gd name="connsiteX1299" fmla="*/ 755395 w 6699062"/>
                  <a:gd name="connsiteY1299" fmla="*/ 1241039 h 4339421"/>
                  <a:gd name="connsiteX1300" fmla="*/ 727738 w 6699062"/>
                  <a:gd name="connsiteY1300" fmla="*/ 1271102 h 4339421"/>
                  <a:gd name="connsiteX1301" fmla="*/ 717896 w 6699062"/>
                  <a:gd name="connsiteY1301" fmla="*/ 1276233 h 4339421"/>
                  <a:gd name="connsiteX1302" fmla="*/ 644144 w 6699062"/>
                  <a:gd name="connsiteY1302" fmla="*/ 1283920 h 4339421"/>
                  <a:gd name="connsiteX1303" fmla="*/ 641208 w 6699062"/>
                  <a:gd name="connsiteY1303" fmla="*/ 1285068 h 4339421"/>
                  <a:gd name="connsiteX1304" fmla="*/ 577971 w 6699062"/>
                  <a:gd name="connsiteY1304" fmla="*/ 1328851 h 4339421"/>
                  <a:gd name="connsiteX1305" fmla="*/ 574953 w 6699062"/>
                  <a:gd name="connsiteY1305" fmla="*/ 1330490 h 4339421"/>
                  <a:gd name="connsiteX1306" fmla="*/ 514653 w 6699062"/>
                  <a:gd name="connsiteY1306" fmla="*/ 1354931 h 4339421"/>
                  <a:gd name="connsiteX1307" fmla="*/ 448102 w 6699062"/>
                  <a:gd name="connsiteY1307" fmla="*/ 1391453 h 4339421"/>
                  <a:gd name="connsiteX1308" fmla="*/ 1140113 w 6699062"/>
                  <a:gd name="connsiteY1308" fmla="*/ 1214205 h 4339421"/>
                  <a:gd name="connsiteX1309" fmla="*/ 1132091 w 6699062"/>
                  <a:gd name="connsiteY1309" fmla="*/ 1211730 h 4339421"/>
                  <a:gd name="connsiteX1310" fmla="*/ 1109766 w 6699062"/>
                  <a:gd name="connsiteY1310" fmla="*/ 1197190 h 4339421"/>
                  <a:gd name="connsiteX1311" fmla="*/ 1101531 w 6699062"/>
                  <a:gd name="connsiteY1311" fmla="*/ 1184732 h 4339421"/>
                  <a:gd name="connsiteX1312" fmla="*/ 1097299 w 6699062"/>
                  <a:gd name="connsiteY1312" fmla="*/ 1166701 h 4339421"/>
                  <a:gd name="connsiteX1313" fmla="*/ 1106961 w 6699062"/>
                  <a:gd name="connsiteY1313" fmla="*/ 1141949 h 4339421"/>
                  <a:gd name="connsiteX1314" fmla="*/ 1152973 w 6699062"/>
                  <a:gd name="connsiteY1314" fmla="*/ 1118442 h 4339421"/>
                  <a:gd name="connsiteX1315" fmla="*/ 1154630 w 6699062"/>
                  <a:gd name="connsiteY1315" fmla="*/ 1117721 h 4339421"/>
                  <a:gd name="connsiteX1316" fmla="*/ 1186175 w 6699062"/>
                  <a:gd name="connsiteY1316" fmla="*/ 1106198 h 4339421"/>
                  <a:gd name="connsiteX1317" fmla="*/ 1192982 w 6699062"/>
                  <a:gd name="connsiteY1317" fmla="*/ 1105460 h 4339421"/>
                  <a:gd name="connsiteX1318" fmla="*/ 1228644 w 6699062"/>
                  <a:gd name="connsiteY1318" fmla="*/ 1110279 h 4339421"/>
                  <a:gd name="connsiteX1319" fmla="*/ 1236928 w 6699062"/>
                  <a:gd name="connsiteY1319" fmla="*/ 1114263 h 4339421"/>
                  <a:gd name="connsiteX1320" fmla="*/ 1265749 w 6699062"/>
                  <a:gd name="connsiteY1320" fmla="*/ 1140555 h 4339421"/>
                  <a:gd name="connsiteX1321" fmla="*/ 1206991 w 6699062"/>
                  <a:gd name="connsiteY1321" fmla="*/ 1182240 h 4339421"/>
                  <a:gd name="connsiteX1322" fmla="*/ 1204908 w 6699062"/>
                  <a:gd name="connsiteY1322" fmla="*/ 1183503 h 4339421"/>
                  <a:gd name="connsiteX1323" fmla="*/ 1146609 w 6699062"/>
                  <a:gd name="connsiteY1323" fmla="*/ 1212648 h 4339421"/>
                  <a:gd name="connsiteX1324" fmla="*/ 1140129 w 6699062"/>
                  <a:gd name="connsiteY1324" fmla="*/ 1214205 h 4339421"/>
                  <a:gd name="connsiteX1325" fmla="*/ 1191047 w 6699062"/>
                  <a:gd name="connsiteY1325" fmla="*/ 1113918 h 4339421"/>
                  <a:gd name="connsiteX1326" fmla="*/ 1189111 w 6699062"/>
                  <a:gd name="connsiteY1326" fmla="*/ 1114263 h 4339421"/>
                  <a:gd name="connsiteX1327" fmla="*/ 1157616 w 6699062"/>
                  <a:gd name="connsiteY1327" fmla="*/ 1125770 h 4339421"/>
                  <a:gd name="connsiteX1328" fmla="*/ 1110881 w 6699062"/>
                  <a:gd name="connsiteY1328" fmla="*/ 1149604 h 4339421"/>
                  <a:gd name="connsiteX1329" fmla="*/ 1105681 w 6699062"/>
                  <a:gd name="connsiteY1329" fmla="*/ 1164734 h 4339421"/>
                  <a:gd name="connsiteX1330" fmla="*/ 1109913 w 6699062"/>
                  <a:gd name="connsiteY1330" fmla="*/ 1182765 h 4339421"/>
                  <a:gd name="connsiteX1331" fmla="*/ 1114474 w 6699062"/>
                  <a:gd name="connsiteY1331" fmla="*/ 1189977 h 4339421"/>
                  <a:gd name="connsiteX1332" fmla="*/ 1136816 w 6699062"/>
                  <a:gd name="connsiteY1332" fmla="*/ 1204534 h 4339421"/>
                  <a:gd name="connsiteX1333" fmla="*/ 1142770 w 6699062"/>
                  <a:gd name="connsiteY1333" fmla="*/ 1204944 h 4339421"/>
                  <a:gd name="connsiteX1334" fmla="*/ 1201069 w 6699062"/>
                  <a:gd name="connsiteY1334" fmla="*/ 1175798 h 4339421"/>
                  <a:gd name="connsiteX1335" fmla="*/ 1201988 w 6699062"/>
                  <a:gd name="connsiteY1335" fmla="*/ 1175241 h 4339421"/>
                  <a:gd name="connsiteX1336" fmla="*/ 1252069 w 6699062"/>
                  <a:gd name="connsiteY1336" fmla="*/ 1139703 h 4339421"/>
                  <a:gd name="connsiteX1337" fmla="*/ 1231137 w 6699062"/>
                  <a:gd name="connsiteY1337" fmla="*/ 1120590 h 4339421"/>
                  <a:gd name="connsiteX1338" fmla="*/ 1227512 w 6699062"/>
                  <a:gd name="connsiteY1338" fmla="*/ 1118770 h 4339421"/>
                  <a:gd name="connsiteX1339" fmla="*/ 1191834 w 6699062"/>
                  <a:gd name="connsiteY1339" fmla="*/ 1113951 h 4339421"/>
                  <a:gd name="connsiteX1340" fmla="*/ 1191079 w 6699062"/>
                  <a:gd name="connsiteY1340" fmla="*/ 1113902 h 4339421"/>
                  <a:gd name="connsiteX1341" fmla="*/ 361064 w 6699062"/>
                  <a:gd name="connsiteY1341" fmla="*/ 965012 h 4339421"/>
                  <a:gd name="connsiteX1342" fmla="*/ 356077 w 6699062"/>
                  <a:gd name="connsiteY1342" fmla="*/ 964111 h 4339421"/>
                  <a:gd name="connsiteX1343" fmla="*/ 318742 w 6699062"/>
                  <a:gd name="connsiteY1343" fmla="*/ 950227 h 4339421"/>
                  <a:gd name="connsiteX1344" fmla="*/ 316478 w 6699062"/>
                  <a:gd name="connsiteY1344" fmla="*/ 949161 h 4339421"/>
                  <a:gd name="connsiteX1345" fmla="*/ 268497 w 6699062"/>
                  <a:gd name="connsiteY1345" fmla="*/ 921688 h 4339421"/>
                  <a:gd name="connsiteX1346" fmla="*/ 341904 w 6699062"/>
                  <a:gd name="connsiteY1346" fmla="*/ 905755 h 4339421"/>
                  <a:gd name="connsiteX1347" fmla="*/ 347235 w 6699062"/>
                  <a:gd name="connsiteY1347" fmla="*/ 905624 h 4339421"/>
                  <a:gd name="connsiteX1348" fmla="*/ 387687 w 6699062"/>
                  <a:gd name="connsiteY1348" fmla="*/ 912328 h 4339421"/>
                  <a:gd name="connsiteX1349" fmla="*/ 401696 w 6699062"/>
                  <a:gd name="connsiteY1349" fmla="*/ 927278 h 4339421"/>
                  <a:gd name="connsiteX1350" fmla="*/ 407158 w 6699062"/>
                  <a:gd name="connsiteY1350" fmla="*/ 951637 h 4339421"/>
                  <a:gd name="connsiteX1351" fmla="*/ 365198 w 6699062"/>
                  <a:gd name="connsiteY1351" fmla="*/ 964390 h 4339421"/>
                  <a:gd name="connsiteX1352" fmla="*/ 361047 w 6699062"/>
                  <a:gd name="connsiteY1352" fmla="*/ 965012 h 4339421"/>
                  <a:gd name="connsiteX1353" fmla="*/ 292201 w 6699062"/>
                  <a:gd name="connsiteY1353" fmla="*/ 925344 h 4339421"/>
                  <a:gd name="connsiteX1354" fmla="*/ 320760 w 6699062"/>
                  <a:gd name="connsiteY1354" fmla="*/ 941703 h 4339421"/>
                  <a:gd name="connsiteX1355" fmla="*/ 321760 w 6699062"/>
                  <a:gd name="connsiteY1355" fmla="*/ 942178 h 4339421"/>
                  <a:gd name="connsiteX1356" fmla="*/ 359095 w 6699062"/>
                  <a:gd name="connsiteY1356" fmla="*/ 956046 h 4339421"/>
                  <a:gd name="connsiteX1357" fmla="*/ 362704 w 6699062"/>
                  <a:gd name="connsiteY1357" fmla="*/ 956161 h 4339421"/>
                  <a:gd name="connsiteX1358" fmla="*/ 397021 w 6699062"/>
                  <a:gd name="connsiteY1358" fmla="*/ 945719 h 4339421"/>
                  <a:gd name="connsiteX1359" fmla="*/ 393297 w 6699062"/>
                  <a:gd name="connsiteY1359" fmla="*/ 929163 h 4339421"/>
                  <a:gd name="connsiteX1360" fmla="*/ 386276 w 6699062"/>
                  <a:gd name="connsiteY1360" fmla="*/ 920819 h 4339421"/>
                  <a:gd name="connsiteX1361" fmla="*/ 345808 w 6699062"/>
                  <a:gd name="connsiteY1361" fmla="*/ 914115 h 4339421"/>
                  <a:gd name="connsiteX1362" fmla="*/ 343741 w 6699062"/>
                  <a:gd name="connsiteY1362" fmla="*/ 914164 h 4339421"/>
                  <a:gd name="connsiteX1363" fmla="*/ 292201 w 6699062"/>
                  <a:gd name="connsiteY1363" fmla="*/ 925360 h 4339421"/>
                  <a:gd name="connsiteX1364" fmla="*/ 149553 w 6699062"/>
                  <a:gd name="connsiteY1364" fmla="*/ 699412 h 4339421"/>
                  <a:gd name="connsiteX1365" fmla="*/ 144517 w 6699062"/>
                  <a:gd name="connsiteY1365" fmla="*/ 698477 h 4339421"/>
                  <a:gd name="connsiteX1366" fmla="*/ 100621 w 6699062"/>
                  <a:gd name="connsiteY1366" fmla="*/ 681954 h 4339421"/>
                  <a:gd name="connsiteX1367" fmla="*/ 98078 w 6699062"/>
                  <a:gd name="connsiteY1367" fmla="*/ 680708 h 4339421"/>
                  <a:gd name="connsiteX1368" fmla="*/ 76721 w 6699062"/>
                  <a:gd name="connsiteY1368" fmla="*/ 667709 h 4339421"/>
                  <a:gd name="connsiteX1369" fmla="*/ 73030 w 6699062"/>
                  <a:gd name="connsiteY1369" fmla="*/ 666808 h 4339421"/>
                  <a:gd name="connsiteX1370" fmla="*/ 20127 w 6699062"/>
                  <a:gd name="connsiteY1370" fmla="*/ 672168 h 4339421"/>
                  <a:gd name="connsiteX1371" fmla="*/ 0 w 6699062"/>
                  <a:gd name="connsiteY1371" fmla="*/ 663431 h 4339421"/>
                  <a:gd name="connsiteX1372" fmla="*/ 5856 w 6699062"/>
                  <a:gd name="connsiteY1372" fmla="*/ 622483 h 4339421"/>
                  <a:gd name="connsiteX1373" fmla="*/ 47112 w 6699062"/>
                  <a:gd name="connsiteY1373" fmla="*/ 640220 h 4339421"/>
                  <a:gd name="connsiteX1374" fmla="*/ 50556 w 6699062"/>
                  <a:gd name="connsiteY1374" fmla="*/ 640564 h 4339421"/>
                  <a:gd name="connsiteX1375" fmla="*/ 83610 w 6699062"/>
                  <a:gd name="connsiteY1375" fmla="*/ 633483 h 4339421"/>
                  <a:gd name="connsiteX1376" fmla="*/ 91861 w 6699062"/>
                  <a:gd name="connsiteY1376" fmla="*/ 634187 h 4339421"/>
                  <a:gd name="connsiteX1377" fmla="*/ 140892 w 6699062"/>
                  <a:gd name="connsiteY1377" fmla="*/ 653645 h 4339421"/>
                  <a:gd name="connsiteX1378" fmla="*/ 142008 w 6699062"/>
                  <a:gd name="connsiteY1378" fmla="*/ 653973 h 4339421"/>
                  <a:gd name="connsiteX1379" fmla="*/ 208558 w 6699062"/>
                  <a:gd name="connsiteY1379" fmla="*/ 665972 h 4339421"/>
                  <a:gd name="connsiteX1380" fmla="*/ 200815 w 6699062"/>
                  <a:gd name="connsiteY1380" fmla="*/ 682462 h 4339421"/>
                  <a:gd name="connsiteX1381" fmla="*/ 154278 w 6699062"/>
                  <a:gd name="connsiteY1381" fmla="*/ 698641 h 4339421"/>
                  <a:gd name="connsiteX1382" fmla="*/ 149586 w 6699062"/>
                  <a:gd name="connsiteY1382" fmla="*/ 699444 h 4339421"/>
                  <a:gd name="connsiteX1383" fmla="*/ 73571 w 6699062"/>
                  <a:gd name="connsiteY1383" fmla="*/ 658185 h 4339421"/>
                  <a:gd name="connsiteX1384" fmla="*/ 81182 w 6699062"/>
                  <a:gd name="connsiteY1384" fmla="*/ 660366 h 4339421"/>
                  <a:gd name="connsiteX1385" fmla="*/ 102524 w 6699062"/>
                  <a:gd name="connsiteY1385" fmla="*/ 673348 h 4339421"/>
                  <a:gd name="connsiteX1386" fmla="*/ 103688 w 6699062"/>
                  <a:gd name="connsiteY1386" fmla="*/ 673905 h 4339421"/>
                  <a:gd name="connsiteX1387" fmla="*/ 147552 w 6699062"/>
                  <a:gd name="connsiteY1387" fmla="*/ 690429 h 4339421"/>
                  <a:gd name="connsiteX1388" fmla="*/ 151440 w 6699062"/>
                  <a:gd name="connsiteY1388" fmla="*/ 690478 h 4339421"/>
                  <a:gd name="connsiteX1389" fmla="*/ 194533 w 6699062"/>
                  <a:gd name="connsiteY1389" fmla="*/ 675495 h 4339421"/>
                  <a:gd name="connsiteX1390" fmla="*/ 195976 w 6699062"/>
                  <a:gd name="connsiteY1390" fmla="*/ 672430 h 4339421"/>
                  <a:gd name="connsiteX1391" fmla="*/ 140466 w 6699062"/>
                  <a:gd name="connsiteY1391" fmla="*/ 662415 h 4339421"/>
                  <a:gd name="connsiteX1392" fmla="*/ 137693 w 6699062"/>
                  <a:gd name="connsiteY1392" fmla="*/ 661611 h 4339421"/>
                  <a:gd name="connsiteX1393" fmla="*/ 88646 w 6699062"/>
                  <a:gd name="connsiteY1393" fmla="*/ 642154 h 4339421"/>
                  <a:gd name="connsiteX1394" fmla="*/ 85382 w 6699062"/>
                  <a:gd name="connsiteY1394" fmla="*/ 641859 h 4339421"/>
                  <a:gd name="connsiteX1395" fmla="*/ 52328 w 6699062"/>
                  <a:gd name="connsiteY1395" fmla="*/ 648957 h 4339421"/>
                  <a:gd name="connsiteX1396" fmla="*/ 43700 w 6699062"/>
                  <a:gd name="connsiteY1396" fmla="*/ 648104 h 4339421"/>
                  <a:gd name="connsiteX1397" fmla="*/ 12762 w 6699062"/>
                  <a:gd name="connsiteY1397" fmla="*/ 634827 h 4339421"/>
                  <a:gd name="connsiteX1398" fmla="*/ 9432 w 6699062"/>
                  <a:gd name="connsiteY1398" fmla="*/ 658153 h 4339421"/>
                  <a:gd name="connsiteX1399" fmla="*/ 21473 w 6699062"/>
                  <a:gd name="connsiteY1399" fmla="*/ 663382 h 4339421"/>
                  <a:gd name="connsiteX1400" fmla="*/ 72144 w 6699062"/>
                  <a:gd name="connsiteY1400" fmla="*/ 658251 h 4339421"/>
                  <a:gd name="connsiteX1401" fmla="*/ 73571 w 6699062"/>
                  <a:gd name="connsiteY1401" fmla="*/ 658169 h 433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Lst>
                <a:rect l="l" t="t" r="r" b="b"/>
                <a:pathLst>
                  <a:path w="6699062" h="4339421">
                    <a:moveTo>
                      <a:pt x="1032651" y="4339422"/>
                    </a:moveTo>
                    <a:lnTo>
                      <a:pt x="1010884" y="4324276"/>
                    </a:lnTo>
                    <a:lnTo>
                      <a:pt x="1013328" y="4298884"/>
                    </a:lnTo>
                    <a:lnTo>
                      <a:pt x="1004060" y="4269247"/>
                    </a:lnTo>
                    <a:lnTo>
                      <a:pt x="1007472" y="4256576"/>
                    </a:lnTo>
                    <a:lnTo>
                      <a:pt x="1017511" y="4244381"/>
                    </a:lnTo>
                    <a:lnTo>
                      <a:pt x="1013213" y="4230021"/>
                    </a:lnTo>
                    <a:lnTo>
                      <a:pt x="1016920" y="4216563"/>
                    </a:lnTo>
                    <a:lnTo>
                      <a:pt x="1029125" y="4219317"/>
                    </a:lnTo>
                    <a:lnTo>
                      <a:pt x="1063589" y="4240266"/>
                    </a:lnTo>
                    <a:lnTo>
                      <a:pt x="1076614" y="4253052"/>
                    </a:lnTo>
                    <a:lnTo>
                      <a:pt x="1093838" y="4284459"/>
                    </a:lnTo>
                    <a:lnTo>
                      <a:pt x="1089146" y="4292147"/>
                    </a:lnTo>
                    <a:lnTo>
                      <a:pt x="1063228" y="4310719"/>
                    </a:lnTo>
                    <a:lnTo>
                      <a:pt x="1043757" y="4322554"/>
                    </a:lnTo>
                    <a:lnTo>
                      <a:pt x="1032668" y="4339406"/>
                    </a:lnTo>
                    <a:close/>
                    <a:moveTo>
                      <a:pt x="1019922" y="4320096"/>
                    </a:moveTo>
                    <a:lnTo>
                      <a:pt x="1030306" y="4327308"/>
                    </a:lnTo>
                    <a:lnTo>
                      <a:pt x="1038426" y="4315719"/>
                    </a:lnTo>
                    <a:lnTo>
                      <a:pt x="1058717" y="4303376"/>
                    </a:lnTo>
                    <a:lnTo>
                      <a:pt x="1083306" y="4285722"/>
                    </a:lnTo>
                    <a:lnTo>
                      <a:pt x="1083995" y="4284459"/>
                    </a:lnTo>
                    <a:lnTo>
                      <a:pt x="1069363" y="4257740"/>
                    </a:lnTo>
                    <a:lnTo>
                      <a:pt x="1058340" y="4247003"/>
                    </a:lnTo>
                    <a:lnTo>
                      <a:pt x="1025286" y="4227038"/>
                    </a:lnTo>
                    <a:lnTo>
                      <a:pt x="1023088" y="4226579"/>
                    </a:lnTo>
                    <a:lnTo>
                      <a:pt x="1022186" y="4229907"/>
                    </a:lnTo>
                    <a:lnTo>
                      <a:pt x="1027091" y="4246282"/>
                    </a:lnTo>
                    <a:lnTo>
                      <a:pt x="1014771" y="4261248"/>
                    </a:lnTo>
                    <a:lnTo>
                      <a:pt x="1012967" y="4268919"/>
                    </a:lnTo>
                    <a:lnTo>
                      <a:pt x="1022071" y="4297966"/>
                    </a:lnTo>
                    <a:lnTo>
                      <a:pt x="1019922" y="4320079"/>
                    </a:lnTo>
                    <a:close/>
                    <a:moveTo>
                      <a:pt x="983719" y="4201367"/>
                    </a:moveTo>
                    <a:lnTo>
                      <a:pt x="970514" y="4182074"/>
                    </a:lnTo>
                    <a:lnTo>
                      <a:pt x="962870" y="4174436"/>
                    </a:lnTo>
                    <a:lnTo>
                      <a:pt x="962870" y="4165305"/>
                    </a:lnTo>
                    <a:lnTo>
                      <a:pt x="973024" y="4155011"/>
                    </a:lnTo>
                    <a:lnTo>
                      <a:pt x="995251" y="4164026"/>
                    </a:lnTo>
                    <a:cubicBezTo>
                      <a:pt x="996268" y="4164436"/>
                      <a:pt x="997268" y="4164961"/>
                      <a:pt x="998204" y="4165616"/>
                    </a:cubicBezTo>
                    <a:lnTo>
                      <a:pt x="1019135" y="4179943"/>
                    </a:lnTo>
                    <a:lnTo>
                      <a:pt x="1008833" y="4194549"/>
                    </a:lnTo>
                    <a:lnTo>
                      <a:pt x="983703" y="4201335"/>
                    </a:lnTo>
                    <a:close/>
                    <a:moveTo>
                      <a:pt x="971465" y="4170911"/>
                    </a:moveTo>
                    <a:lnTo>
                      <a:pt x="977108" y="4176632"/>
                    </a:lnTo>
                    <a:lnTo>
                      <a:pt x="987344" y="4191483"/>
                    </a:lnTo>
                    <a:lnTo>
                      <a:pt x="1003584" y="4187106"/>
                    </a:lnTo>
                    <a:lnTo>
                      <a:pt x="1007078" y="4182156"/>
                    </a:lnTo>
                    <a:lnTo>
                      <a:pt x="993315" y="4172747"/>
                    </a:lnTo>
                    <a:cubicBezTo>
                      <a:pt x="992872" y="4172452"/>
                      <a:pt x="992446" y="4172222"/>
                      <a:pt x="992019" y="4172042"/>
                    </a:cubicBezTo>
                    <a:lnTo>
                      <a:pt x="975107" y="4165174"/>
                    </a:lnTo>
                    <a:lnTo>
                      <a:pt x="971482" y="4168862"/>
                    </a:lnTo>
                    <a:lnTo>
                      <a:pt x="971482" y="4170927"/>
                    </a:lnTo>
                    <a:close/>
                    <a:moveTo>
                      <a:pt x="965904" y="4160486"/>
                    </a:moveTo>
                    <a:lnTo>
                      <a:pt x="921581" y="4156896"/>
                    </a:lnTo>
                    <a:lnTo>
                      <a:pt x="930079" y="4138782"/>
                    </a:lnTo>
                    <a:lnTo>
                      <a:pt x="970169" y="4142274"/>
                    </a:lnTo>
                    <a:lnTo>
                      <a:pt x="965904" y="4160502"/>
                    </a:lnTo>
                    <a:close/>
                    <a:moveTo>
                      <a:pt x="934639" y="4149323"/>
                    </a:moveTo>
                    <a:lnTo>
                      <a:pt x="959212" y="4151323"/>
                    </a:lnTo>
                    <a:lnTo>
                      <a:pt x="959540" y="4149979"/>
                    </a:lnTo>
                    <a:lnTo>
                      <a:pt x="935328" y="4147864"/>
                    </a:lnTo>
                    <a:lnTo>
                      <a:pt x="934639" y="4149323"/>
                    </a:lnTo>
                    <a:close/>
                    <a:moveTo>
                      <a:pt x="903931" y="4143963"/>
                    </a:moveTo>
                    <a:lnTo>
                      <a:pt x="896992" y="4141848"/>
                    </a:lnTo>
                    <a:lnTo>
                      <a:pt x="874749" y="4138898"/>
                    </a:lnTo>
                    <a:lnTo>
                      <a:pt x="864545" y="4118719"/>
                    </a:lnTo>
                    <a:lnTo>
                      <a:pt x="859788" y="4113113"/>
                    </a:lnTo>
                    <a:lnTo>
                      <a:pt x="881999" y="4097671"/>
                    </a:lnTo>
                    <a:lnTo>
                      <a:pt x="892645" y="4104638"/>
                    </a:lnTo>
                    <a:lnTo>
                      <a:pt x="913035" y="4135652"/>
                    </a:lnTo>
                    <a:lnTo>
                      <a:pt x="903915" y="4143963"/>
                    </a:lnTo>
                    <a:close/>
                    <a:moveTo>
                      <a:pt x="880375" y="4130980"/>
                    </a:moveTo>
                    <a:lnTo>
                      <a:pt x="901716" y="4134324"/>
                    </a:lnTo>
                    <a:lnTo>
                      <a:pt x="901815" y="4134226"/>
                    </a:lnTo>
                    <a:lnTo>
                      <a:pt x="885985" y="4110146"/>
                    </a:lnTo>
                    <a:lnTo>
                      <a:pt x="882327" y="4107916"/>
                    </a:lnTo>
                    <a:lnTo>
                      <a:pt x="872190" y="4114965"/>
                    </a:lnTo>
                    <a:lnTo>
                      <a:pt x="880391" y="4130980"/>
                    </a:lnTo>
                    <a:close/>
                    <a:moveTo>
                      <a:pt x="790564" y="4094393"/>
                    </a:moveTo>
                    <a:lnTo>
                      <a:pt x="764367" y="4074919"/>
                    </a:lnTo>
                    <a:lnTo>
                      <a:pt x="768386" y="4065117"/>
                    </a:lnTo>
                    <a:lnTo>
                      <a:pt x="782198" y="4055052"/>
                    </a:lnTo>
                    <a:lnTo>
                      <a:pt x="801046" y="4056953"/>
                    </a:lnTo>
                    <a:lnTo>
                      <a:pt x="803999" y="4082148"/>
                    </a:lnTo>
                    <a:lnTo>
                      <a:pt x="790564" y="4094409"/>
                    </a:lnTo>
                    <a:close/>
                    <a:moveTo>
                      <a:pt x="774866" y="4071985"/>
                    </a:moveTo>
                    <a:lnTo>
                      <a:pt x="790007" y="4083246"/>
                    </a:lnTo>
                    <a:lnTo>
                      <a:pt x="794944" y="4078738"/>
                    </a:lnTo>
                    <a:lnTo>
                      <a:pt x="793304" y="4064788"/>
                    </a:lnTo>
                    <a:lnTo>
                      <a:pt x="784610" y="4063904"/>
                    </a:lnTo>
                    <a:lnTo>
                      <a:pt x="775440" y="4070591"/>
                    </a:lnTo>
                    <a:lnTo>
                      <a:pt x="774882" y="4071969"/>
                    </a:lnTo>
                    <a:close/>
                    <a:moveTo>
                      <a:pt x="5817063" y="3828120"/>
                    </a:moveTo>
                    <a:cubicBezTo>
                      <a:pt x="5815685" y="3828120"/>
                      <a:pt x="5814291" y="3827923"/>
                      <a:pt x="5812930" y="3827513"/>
                    </a:cubicBezTo>
                    <a:lnTo>
                      <a:pt x="5791949" y="3821137"/>
                    </a:lnTo>
                    <a:cubicBezTo>
                      <a:pt x="5786175" y="3819383"/>
                      <a:pt x="5781680" y="3814186"/>
                      <a:pt x="5779925" y="3807252"/>
                    </a:cubicBezTo>
                    <a:lnTo>
                      <a:pt x="5774414" y="3785435"/>
                    </a:lnTo>
                    <a:cubicBezTo>
                      <a:pt x="5773692" y="3782632"/>
                      <a:pt x="5772281" y="3780288"/>
                      <a:pt x="5770427" y="3778845"/>
                    </a:cubicBezTo>
                    <a:lnTo>
                      <a:pt x="5751826" y="3764436"/>
                    </a:lnTo>
                    <a:cubicBezTo>
                      <a:pt x="5749595" y="3762699"/>
                      <a:pt x="5747708" y="3760322"/>
                      <a:pt x="5746380" y="3757552"/>
                    </a:cubicBezTo>
                    <a:lnTo>
                      <a:pt x="5684307" y="3628071"/>
                    </a:lnTo>
                    <a:cubicBezTo>
                      <a:pt x="5683783" y="3626940"/>
                      <a:pt x="5683323" y="3625759"/>
                      <a:pt x="5682979" y="3624514"/>
                    </a:cubicBezTo>
                    <a:lnTo>
                      <a:pt x="5675761" y="3599237"/>
                    </a:lnTo>
                    <a:cubicBezTo>
                      <a:pt x="5674564" y="3595057"/>
                      <a:pt x="5674498" y="3590451"/>
                      <a:pt x="5675564" y="3586238"/>
                    </a:cubicBezTo>
                    <a:lnTo>
                      <a:pt x="5686342" y="3543651"/>
                    </a:lnTo>
                    <a:cubicBezTo>
                      <a:pt x="5687162" y="3540389"/>
                      <a:pt x="5686932" y="3536767"/>
                      <a:pt x="5685735" y="3533718"/>
                    </a:cubicBezTo>
                    <a:lnTo>
                      <a:pt x="5670610" y="3495770"/>
                    </a:lnTo>
                    <a:cubicBezTo>
                      <a:pt x="5670200" y="3494737"/>
                      <a:pt x="5669675" y="3493787"/>
                      <a:pt x="5669052" y="3492934"/>
                    </a:cubicBezTo>
                    <a:lnTo>
                      <a:pt x="5621580" y="3428612"/>
                    </a:lnTo>
                    <a:cubicBezTo>
                      <a:pt x="5620759" y="3427497"/>
                      <a:pt x="5619791" y="3426628"/>
                      <a:pt x="5618774" y="3426071"/>
                    </a:cubicBezTo>
                    <a:lnTo>
                      <a:pt x="5603306" y="3417596"/>
                    </a:lnTo>
                    <a:cubicBezTo>
                      <a:pt x="5601370" y="3416531"/>
                      <a:pt x="5599336" y="3416564"/>
                      <a:pt x="5597416" y="3417711"/>
                    </a:cubicBezTo>
                    <a:lnTo>
                      <a:pt x="5536378" y="3453511"/>
                    </a:lnTo>
                    <a:lnTo>
                      <a:pt x="5521893" y="3448217"/>
                    </a:lnTo>
                    <a:lnTo>
                      <a:pt x="5490776" y="3410351"/>
                    </a:lnTo>
                    <a:cubicBezTo>
                      <a:pt x="5489972" y="3409384"/>
                      <a:pt x="5489070" y="3408630"/>
                      <a:pt x="5488102" y="3408138"/>
                    </a:cubicBezTo>
                    <a:lnTo>
                      <a:pt x="5454179" y="3391140"/>
                    </a:lnTo>
                    <a:cubicBezTo>
                      <a:pt x="5453096" y="3390598"/>
                      <a:pt x="5451981" y="3390385"/>
                      <a:pt x="5450832" y="3390549"/>
                    </a:cubicBezTo>
                    <a:lnTo>
                      <a:pt x="5381854" y="3399729"/>
                    </a:lnTo>
                    <a:cubicBezTo>
                      <a:pt x="5380411" y="3399910"/>
                      <a:pt x="5378951" y="3399877"/>
                      <a:pt x="5377524" y="3399631"/>
                    </a:cubicBezTo>
                    <a:lnTo>
                      <a:pt x="5325458" y="3390385"/>
                    </a:lnTo>
                    <a:cubicBezTo>
                      <a:pt x="5324901" y="3390304"/>
                      <a:pt x="5324327" y="3390271"/>
                      <a:pt x="5323703" y="3390353"/>
                    </a:cubicBezTo>
                    <a:lnTo>
                      <a:pt x="5278445" y="3396910"/>
                    </a:lnTo>
                    <a:cubicBezTo>
                      <a:pt x="5277903" y="3396992"/>
                      <a:pt x="5277346" y="3397156"/>
                      <a:pt x="5276837" y="3397401"/>
                    </a:cubicBezTo>
                    <a:lnTo>
                      <a:pt x="5254840" y="3407433"/>
                    </a:lnTo>
                    <a:lnTo>
                      <a:pt x="5261779" y="3420088"/>
                    </a:lnTo>
                    <a:cubicBezTo>
                      <a:pt x="5263649" y="3423498"/>
                      <a:pt x="5264633" y="3427465"/>
                      <a:pt x="5264633" y="3431612"/>
                    </a:cubicBezTo>
                    <a:lnTo>
                      <a:pt x="5264633" y="3458626"/>
                    </a:lnTo>
                    <a:lnTo>
                      <a:pt x="5277411" y="3477280"/>
                    </a:lnTo>
                    <a:lnTo>
                      <a:pt x="5261041" y="3493197"/>
                    </a:lnTo>
                    <a:lnTo>
                      <a:pt x="5240470" y="3481935"/>
                    </a:lnTo>
                    <a:cubicBezTo>
                      <a:pt x="5238535" y="3480886"/>
                      <a:pt x="5236418" y="3480919"/>
                      <a:pt x="5234483" y="3482099"/>
                    </a:cubicBezTo>
                    <a:lnTo>
                      <a:pt x="5217144" y="3492639"/>
                    </a:lnTo>
                    <a:cubicBezTo>
                      <a:pt x="5214552" y="3494230"/>
                      <a:pt x="5211649" y="3494983"/>
                      <a:pt x="5208696" y="3494803"/>
                    </a:cubicBezTo>
                    <a:lnTo>
                      <a:pt x="5169671" y="3492426"/>
                    </a:lnTo>
                    <a:cubicBezTo>
                      <a:pt x="5166177" y="3492213"/>
                      <a:pt x="5162897" y="3490721"/>
                      <a:pt x="5160141" y="3488148"/>
                    </a:cubicBezTo>
                    <a:lnTo>
                      <a:pt x="5121444" y="3451659"/>
                    </a:lnTo>
                    <a:cubicBezTo>
                      <a:pt x="5119771" y="3450102"/>
                      <a:pt x="5117835" y="3449413"/>
                      <a:pt x="5115916" y="3449807"/>
                    </a:cubicBezTo>
                    <a:lnTo>
                      <a:pt x="5066574" y="3459412"/>
                    </a:lnTo>
                    <a:cubicBezTo>
                      <a:pt x="5063752" y="3459937"/>
                      <a:pt x="5060898" y="3459625"/>
                      <a:pt x="5058240" y="3458511"/>
                    </a:cubicBezTo>
                    <a:lnTo>
                      <a:pt x="5017772" y="3441266"/>
                    </a:lnTo>
                    <a:cubicBezTo>
                      <a:pt x="5016788" y="3440857"/>
                      <a:pt x="5015787" y="3440693"/>
                      <a:pt x="5014737" y="3440857"/>
                    </a:cubicBezTo>
                    <a:lnTo>
                      <a:pt x="4979404" y="3445906"/>
                    </a:lnTo>
                    <a:cubicBezTo>
                      <a:pt x="4979010" y="3445955"/>
                      <a:pt x="4978649" y="3446053"/>
                      <a:pt x="4978272" y="3446168"/>
                    </a:cubicBezTo>
                    <a:lnTo>
                      <a:pt x="4926731" y="3464478"/>
                    </a:lnTo>
                    <a:cubicBezTo>
                      <a:pt x="4925649" y="3464871"/>
                      <a:pt x="4924632" y="3465559"/>
                      <a:pt x="4923746" y="3466527"/>
                    </a:cubicBezTo>
                    <a:lnTo>
                      <a:pt x="4869777" y="3524309"/>
                    </a:lnTo>
                    <a:cubicBezTo>
                      <a:pt x="4868613" y="3525588"/>
                      <a:pt x="4867235" y="3526670"/>
                      <a:pt x="4865742" y="3527521"/>
                    </a:cubicBezTo>
                    <a:lnTo>
                      <a:pt x="4806967" y="3560634"/>
                    </a:lnTo>
                    <a:cubicBezTo>
                      <a:pt x="4806278" y="3561027"/>
                      <a:pt x="4805622" y="3561552"/>
                      <a:pt x="4805015" y="3562191"/>
                    </a:cubicBezTo>
                    <a:lnTo>
                      <a:pt x="4771814" y="3597549"/>
                    </a:lnTo>
                    <a:cubicBezTo>
                      <a:pt x="4770781" y="3598664"/>
                      <a:pt x="4769928" y="3600089"/>
                      <a:pt x="4769320" y="3601712"/>
                    </a:cubicBezTo>
                    <a:lnTo>
                      <a:pt x="4757953" y="3632824"/>
                    </a:lnTo>
                    <a:cubicBezTo>
                      <a:pt x="4757329" y="3634529"/>
                      <a:pt x="4757001" y="3636414"/>
                      <a:pt x="4757001" y="3638332"/>
                    </a:cubicBezTo>
                    <a:lnTo>
                      <a:pt x="4757001" y="3691344"/>
                    </a:lnTo>
                    <a:lnTo>
                      <a:pt x="4759085" y="3727440"/>
                    </a:lnTo>
                    <a:cubicBezTo>
                      <a:pt x="4759183" y="3729210"/>
                      <a:pt x="4759560" y="3730915"/>
                      <a:pt x="4760216" y="3732489"/>
                    </a:cubicBezTo>
                    <a:lnTo>
                      <a:pt x="4772601" y="3762633"/>
                    </a:lnTo>
                    <a:lnTo>
                      <a:pt x="4746503" y="3765814"/>
                    </a:lnTo>
                    <a:cubicBezTo>
                      <a:pt x="4744157" y="3766076"/>
                      <a:pt x="4741746" y="3765764"/>
                      <a:pt x="4739531" y="3764896"/>
                    </a:cubicBezTo>
                    <a:lnTo>
                      <a:pt x="4695258" y="3747339"/>
                    </a:lnTo>
                    <a:lnTo>
                      <a:pt x="4649113" y="3724358"/>
                    </a:lnTo>
                    <a:cubicBezTo>
                      <a:pt x="4645669" y="3722653"/>
                      <a:pt x="4642749" y="3719522"/>
                      <a:pt x="4640879" y="3715588"/>
                    </a:cubicBezTo>
                    <a:lnTo>
                      <a:pt x="4625541" y="3682935"/>
                    </a:lnTo>
                    <a:cubicBezTo>
                      <a:pt x="4624902" y="3681574"/>
                      <a:pt x="4624377" y="3680083"/>
                      <a:pt x="4623983" y="3678493"/>
                    </a:cubicBezTo>
                    <a:lnTo>
                      <a:pt x="4611582" y="3626956"/>
                    </a:lnTo>
                    <a:cubicBezTo>
                      <a:pt x="4611123" y="3625022"/>
                      <a:pt x="4610302" y="3623268"/>
                      <a:pt x="4609236" y="3621875"/>
                    </a:cubicBezTo>
                    <a:lnTo>
                      <a:pt x="4575756" y="3578600"/>
                    </a:lnTo>
                    <a:cubicBezTo>
                      <a:pt x="4574870" y="3577452"/>
                      <a:pt x="4574082" y="3576140"/>
                      <a:pt x="4573410" y="3574731"/>
                    </a:cubicBezTo>
                    <a:lnTo>
                      <a:pt x="4551527" y="3528128"/>
                    </a:lnTo>
                    <a:lnTo>
                      <a:pt x="4520737" y="3474526"/>
                    </a:lnTo>
                    <a:cubicBezTo>
                      <a:pt x="4520032" y="3473297"/>
                      <a:pt x="4519130" y="3472248"/>
                      <a:pt x="4518162" y="3471510"/>
                    </a:cubicBezTo>
                    <a:lnTo>
                      <a:pt x="4479777" y="3442021"/>
                    </a:lnTo>
                    <a:cubicBezTo>
                      <a:pt x="4478547" y="3441070"/>
                      <a:pt x="4477284" y="3440545"/>
                      <a:pt x="4475824" y="3440627"/>
                    </a:cubicBezTo>
                    <a:lnTo>
                      <a:pt x="4432649" y="3441775"/>
                    </a:lnTo>
                    <a:cubicBezTo>
                      <a:pt x="4430303" y="3441840"/>
                      <a:pt x="4428056" y="3443381"/>
                      <a:pt x="4426481" y="3446037"/>
                    </a:cubicBezTo>
                    <a:lnTo>
                      <a:pt x="4396774" y="3495983"/>
                    </a:lnTo>
                    <a:cubicBezTo>
                      <a:pt x="4392263" y="3503573"/>
                      <a:pt x="4384045" y="3506458"/>
                      <a:pt x="4376876" y="3503032"/>
                    </a:cubicBezTo>
                    <a:lnTo>
                      <a:pt x="4333701" y="3482476"/>
                    </a:lnTo>
                    <a:cubicBezTo>
                      <a:pt x="4332832" y="3482050"/>
                      <a:pt x="4331979" y="3481558"/>
                      <a:pt x="4331175" y="3480968"/>
                    </a:cubicBezTo>
                    <a:lnTo>
                      <a:pt x="4301124" y="3459036"/>
                    </a:lnTo>
                    <a:cubicBezTo>
                      <a:pt x="4298105" y="3456839"/>
                      <a:pt x="4295776" y="3453594"/>
                      <a:pt x="4294365" y="3449692"/>
                    </a:cubicBezTo>
                    <a:lnTo>
                      <a:pt x="4280307" y="3410597"/>
                    </a:lnTo>
                    <a:cubicBezTo>
                      <a:pt x="4280143" y="3410155"/>
                      <a:pt x="4279979" y="3409728"/>
                      <a:pt x="4279766" y="3409302"/>
                    </a:cubicBezTo>
                    <a:lnTo>
                      <a:pt x="4260705" y="3369371"/>
                    </a:lnTo>
                    <a:cubicBezTo>
                      <a:pt x="4260098" y="3368109"/>
                      <a:pt x="4259360" y="3367043"/>
                      <a:pt x="4258490" y="3366191"/>
                    </a:cubicBezTo>
                    <a:lnTo>
                      <a:pt x="4224173" y="3332259"/>
                    </a:lnTo>
                    <a:lnTo>
                      <a:pt x="4190726" y="3306392"/>
                    </a:lnTo>
                    <a:cubicBezTo>
                      <a:pt x="4189709" y="3305606"/>
                      <a:pt x="4188725" y="3304655"/>
                      <a:pt x="4187839" y="3303590"/>
                    </a:cubicBezTo>
                    <a:lnTo>
                      <a:pt x="4169499" y="3281296"/>
                    </a:lnTo>
                    <a:cubicBezTo>
                      <a:pt x="4167990" y="3279444"/>
                      <a:pt x="4166104" y="3278428"/>
                      <a:pt x="4164184" y="3278428"/>
                    </a:cubicBezTo>
                    <a:lnTo>
                      <a:pt x="4063236" y="3278428"/>
                    </a:lnTo>
                    <a:lnTo>
                      <a:pt x="4063236" y="3311966"/>
                    </a:lnTo>
                    <a:lnTo>
                      <a:pt x="3883926" y="3311966"/>
                    </a:lnTo>
                    <a:cubicBezTo>
                      <a:pt x="3882170" y="3311966"/>
                      <a:pt x="3880415" y="3311638"/>
                      <a:pt x="3878742" y="3310982"/>
                    </a:cubicBezTo>
                    <a:lnTo>
                      <a:pt x="3733487" y="3254364"/>
                    </a:lnTo>
                    <a:lnTo>
                      <a:pt x="3635736" y="3212302"/>
                    </a:lnTo>
                    <a:lnTo>
                      <a:pt x="3639624" y="3198106"/>
                    </a:lnTo>
                    <a:lnTo>
                      <a:pt x="3565577" y="3207122"/>
                    </a:lnTo>
                    <a:lnTo>
                      <a:pt x="3501996" y="3211974"/>
                    </a:lnTo>
                    <a:cubicBezTo>
                      <a:pt x="3493696" y="3212515"/>
                      <a:pt x="3486692" y="3206319"/>
                      <a:pt x="3484575" y="3196762"/>
                    </a:cubicBezTo>
                    <a:lnTo>
                      <a:pt x="3479162" y="3172043"/>
                    </a:lnTo>
                    <a:cubicBezTo>
                      <a:pt x="3478654" y="3169765"/>
                      <a:pt x="3477686" y="3167732"/>
                      <a:pt x="3476357" y="3166191"/>
                    </a:cubicBezTo>
                    <a:lnTo>
                      <a:pt x="3440072" y="3124489"/>
                    </a:lnTo>
                    <a:cubicBezTo>
                      <a:pt x="3439088" y="3123342"/>
                      <a:pt x="3437907" y="3122539"/>
                      <a:pt x="3436676" y="3122129"/>
                    </a:cubicBezTo>
                    <a:lnTo>
                      <a:pt x="3407658" y="3112622"/>
                    </a:lnTo>
                    <a:lnTo>
                      <a:pt x="3400933" y="3089427"/>
                    </a:lnTo>
                    <a:lnTo>
                      <a:pt x="3370618" y="3085968"/>
                    </a:lnTo>
                    <a:cubicBezTo>
                      <a:pt x="3367305" y="3085591"/>
                      <a:pt x="3364205" y="3084067"/>
                      <a:pt x="3361629" y="3081559"/>
                    </a:cubicBezTo>
                    <a:lnTo>
                      <a:pt x="3344323" y="3064708"/>
                    </a:lnTo>
                    <a:cubicBezTo>
                      <a:pt x="3343175" y="3063577"/>
                      <a:pt x="3341846" y="3062888"/>
                      <a:pt x="3340501" y="3062708"/>
                    </a:cubicBezTo>
                    <a:lnTo>
                      <a:pt x="3283088" y="3054643"/>
                    </a:lnTo>
                    <a:lnTo>
                      <a:pt x="3264765" y="3040300"/>
                    </a:lnTo>
                    <a:lnTo>
                      <a:pt x="3258334" y="2998566"/>
                    </a:lnTo>
                    <a:cubicBezTo>
                      <a:pt x="3257957" y="2996189"/>
                      <a:pt x="3257121" y="2994041"/>
                      <a:pt x="3255874" y="2992369"/>
                    </a:cubicBezTo>
                    <a:lnTo>
                      <a:pt x="3197378" y="2913277"/>
                    </a:lnTo>
                    <a:cubicBezTo>
                      <a:pt x="3196558" y="2912163"/>
                      <a:pt x="3195820" y="2910917"/>
                      <a:pt x="3195213" y="2909606"/>
                    </a:cubicBezTo>
                    <a:lnTo>
                      <a:pt x="3142606" y="2795500"/>
                    </a:lnTo>
                    <a:lnTo>
                      <a:pt x="3144787" y="2776961"/>
                    </a:lnTo>
                    <a:lnTo>
                      <a:pt x="3117852" y="2753012"/>
                    </a:lnTo>
                    <a:cubicBezTo>
                      <a:pt x="3116753" y="2752045"/>
                      <a:pt x="3115753" y="2750897"/>
                      <a:pt x="3114900" y="2749668"/>
                    </a:cubicBezTo>
                    <a:lnTo>
                      <a:pt x="3070068" y="2684723"/>
                    </a:lnTo>
                    <a:cubicBezTo>
                      <a:pt x="3068132" y="2681920"/>
                      <a:pt x="3066836" y="2678494"/>
                      <a:pt x="3066328" y="2674838"/>
                    </a:cubicBezTo>
                    <a:lnTo>
                      <a:pt x="3058454" y="2617368"/>
                    </a:lnTo>
                    <a:cubicBezTo>
                      <a:pt x="3058093" y="2614810"/>
                      <a:pt x="3057191" y="2612515"/>
                      <a:pt x="3055813" y="2610729"/>
                    </a:cubicBezTo>
                    <a:lnTo>
                      <a:pt x="3029255" y="2576256"/>
                    </a:lnTo>
                    <a:cubicBezTo>
                      <a:pt x="3025318" y="2571142"/>
                      <a:pt x="3023793" y="2563995"/>
                      <a:pt x="3025171" y="2557143"/>
                    </a:cubicBezTo>
                    <a:lnTo>
                      <a:pt x="3036654" y="2500066"/>
                    </a:lnTo>
                    <a:cubicBezTo>
                      <a:pt x="3036900" y="2498853"/>
                      <a:pt x="3036998" y="2497574"/>
                      <a:pt x="3036965" y="2496247"/>
                    </a:cubicBezTo>
                    <a:lnTo>
                      <a:pt x="3034833" y="2430039"/>
                    </a:lnTo>
                    <a:cubicBezTo>
                      <a:pt x="3034800" y="2428678"/>
                      <a:pt x="3034587" y="2427318"/>
                      <a:pt x="3034193" y="2425990"/>
                    </a:cubicBezTo>
                    <a:lnTo>
                      <a:pt x="3018232" y="2371388"/>
                    </a:lnTo>
                    <a:cubicBezTo>
                      <a:pt x="3016903" y="2366880"/>
                      <a:pt x="3016903" y="2361913"/>
                      <a:pt x="3018232" y="2357389"/>
                    </a:cubicBezTo>
                    <a:lnTo>
                      <a:pt x="3039048" y="2286477"/>
                    </a:lnTo>
                    <a:cubicBezTo>
                      <a:pt x="3039295" y="2285641"/>
                      <a:pt x="3039458" y="2284805"/>
                      <a:pt x="3039573" y="2283953"/>
                    </a:cubicBezTo>
                    <a:lnTo>
                      <a:pt x="3048563" y="2211532"/>
                    </a:lnTo>
                    <a:lnTo>
                      <a:pt x="3055256" y="2138260"/>
                    </a:lnTo>
                    <a:cubicBezTo>
                      <a:pt x="3055354" y="2137161"/>
                      <a:pt x="3055337" y="2136063"/>
                      <a:pt x="3055223" y="2134981"/>
                    </a:cubicBezTo>
                    <a:lnTo>
                      <a:pt x="3044150" y="2028482"/>
                    </a:lnTo>
                    <a:cubicBezTo>
                      <a:pt x="3044052" y="2027515"/>
                      <a:pt x="3043855" y="2026564"/>
                      <a:pt x="3043609" y="2025646"/>
                    </a:cubicBezTo>
                    <a:lnTo>
                      <a:pt x="3023891" y="1957668"/>
                    </a:lnTo>
                    <a:cubicBezTo>
                      <a:pt x="3023662" y="1956881"/>
                      <a:pt x="3023367" y="1956111"/>
                      <a:pt x="3023022" y="1955389"/>
                    </a:cubicBezTo>
                    <a:lnTo>
                      <a:pt x="3004354" y="1917065"/>
                    </a:lnTo>
                    <a:lnTo>
                      <a:pt x="3016297" y="1895280"/>
                    </a:lnTo>
                    <a:lnTo>
                      <a:pt x="3106156" y="1922622"/>
                    </a:lnTo>
                    <a:cubicBezTo>
                      <a:pt x="3110766" y="1924031"/>
                      <a:pt x="3114686" y="1927753"/>
                      <a:pt x="3116934" y="1932834"/>
                    </a:cubicBezTo>
                    <a:lnTo>
                      <a:pt x="3145722" y="1998238"/>
                    </a:lnTo>
                    <a:lnTo>
                      <a:pt x="3152546" y="1989354"/>
                    </a:lnTo>
                    <a:cubicBezTo>
                      <a:pt x="3154826" y="1986387"/>
                      <a:pt x="3155794" y="1981912"/>
                      <a:pt x="3155089" y="1977715"/>
                    </a:cubicBezTo>
                    <a:lnTo>
                      <a:pt x="3145279" y="1919229"/>
                    </a:lnTo>
                    <a:cubicBezTo>
                      <a:pt x="3145164" y="1918524"/>
                      <a:pt x="3145001" y="1917852"/>
                      <a:pt x="3144804" y="1917196"/>
                    </a:cubicBezTo>
                    <a:lnTo>
                      <a:pt x="3131418" y="1873757"/>
                    </a:lnTo>
                    <a:cubicBezTo>
                      <a:pt x="3129171" y="1866462"/>
                      <a:pt x="3130418" y="1858348"/>
                      <a:pt x="3134683" y="1852578"/>
                    </a:cubicBezTo>
                    <a:cubicBezTo>
                      <a:pt x="3137898" y="1848202"/>
                      <a:pt x="3142376" y="1845808"/>
                      <a:pt x="3147248" y="1845808"/>
                    </a:cubicBezTo>
                    <a:lnTo>
                      <a:pt x="4888723" y="1845808"/>
                    </a:lnTo>
                    <a:lnTo>
                      <a:pt x="4891020" y="1813664"/>
                    </a:lnTo>
                    <a:lnTo>
                      <a:pt x="4919038" y="1813664"/>
                    </a:lnTo>
                    <a:lnTo>
                      <a:pt x="4929749" y="1855349"/>
                    </a:lnTo>
                    <a:cubicBezTo>
                      <a:pt x="4930520" y="1858316"/>
                      <a:pt x="4932112" y="1860807"/>
                      <a:pt x="4934129" y="1862168"/>
                    </a:cubicBezTo>
                    <a:lnTo>
                      <a:pt x="4948122" y="1871610"/>
                    </a:lnTo>
                    <a:cubicBezTo>
                      <a:pt x="4948991" y="1872200"/>
                      <a:pt x="4949926" y="1872560"/>
                      <a:pt x="4950861" y="1872691"/>
                    </a:cubicBezTo>
                    <a:lnTo>
                      <a:pt x="4992068" y="1877970"/>
                    </a:lnTo>
                    <a:lnTo>
                      <a:pt x="5055616" y="1890395"/>
                    </a:lnTo>
                    <a:cubicBezTo>
                      <a:pt x="5056666" y="1890608"/>
                      <a:pt x="5057634" y="1890903"/>
                      <a:pt x="5058568" y="1891313"/>
                    </a:cubicBezTo>
                    <a:lnTo>
                      <a:pt x="5116621" y="1916163"/>
                    </a:lnTo>
                    <a:cubicBezTo>
                      <a:pt x="5117737" y="1916655"/>
                      <a:pt x="5118869" y="1916753"/>
                      <a:pt x="5120017" y="1916524"/>
                    </a:cubicBezTo>
                    <a:lnTo>
                      <a:pt x="5167490" y="1906476"/>
                    </a:lnTo>
                    <a:cubicBezTo>
                      <a:pt x="5169688" y="1906000"/>
                      <a:pt x="5171919" y="1906066"/>
                      <a:pt x="5174084" y="1906656"/>
                    </a:cubicBezTo>
                    <a:lnTo>
                      <a:pt x="5248639" y="1926671"/>
                    </a:lnTo>
                    <a:cubicBezTo>
                      <a:pt x="5249131" y="1926802"/>
                      <a:pt x="5249607" y="1926867"/>
                      <a:pt x="5250083" y="1926867"/>
                    </a:cubicBezTo>
                    <a:lnTo>
                      <a:pt x="5267487" y="1926867"/>
                    </a:lnTo>
                    <a:cubicBezTo>
                      <a:pt x="5268242" y="1926867"/>
                      <a:pt x="5268980" y="1926720"/>
                      <a:pt x="5269702" y="1926425"/>
                    </a:cubicBezTo>
                    <a:lnTo>
                      <a:pt x="5321046" y="1905181"/>
                    </a:lnTo>
                    <a:cubicBezTo>
                      <a:pt x="5324917" y="1903574"/>
                      <a:pt x="5329133" y="1903738"/>
                      <a:pt x="5332922" y="1905590"/>
                    </a:cubicBezTo>
                    <a:lnTo>
                      <a:pt x="5388514" y="1932916"/>
                    </a:lnTo>
                    <a:lnTo>
                      <a:pt x="5503489" y="1993059"/>
                    </a:lnTo>
                    <a:lnTo>
                      <a:pt x="5553274" y="2020466"/>
                    </a:lnTo>
                    <a:lnTo>
                      <a:pt x="5560197" y="2041530"/>
                    </a:lnTo>
                    <a:lnTo>
                      <a:pt x="5575403" y="2050775"/>
                    </a:lnTo>
                    <a:lnTo>
                      <a:pt x="5573500" y="2057725"/>
                    </a:lnTo>
                    <a:lnTo>
                      <a:pt x="5583129" y="2059397"/>
                    </a:lnTo>
                    <a:lnTo>
                      <a:pt x="5598368" y="2048267"/>
                    </a:lnTo>
                    <a:lnTo>
                      <a:pt x="5604192" y="2073052"/>
                    </a:lnTo>
                    <a:lnTo>
                      <a:pt x="5613640" y="2083412"/>
                    </a:lnTo>
                    <a:lnTo>
                      <a:pt x="5631980" y="2083412"/>
                    </a:lnTo>
                    <a:lnTo>
                      <a:pt x="5644397" y="2096640"/>
                    </a:lnTo>
                    <a:lnTo>
                      <a:pt x="5637901" y="2111114"/>
                    </a:lnTo>
                    <a:lnTo>
                      <a:pt x="5695577" y="2144997"/>
                    </a:lnTo>
                    <a:cubicBezTo>
                      <a:pt x="5700219" y="2147718"/>
                      <a:pt x="5703549" y="2152816"/>
                      <a:pt x="5704681" y="2158979"/>
                    </a:cubicBezTo>
                    <a:lnTo>
                      <a:pt x="5717033" y="2225285"/>
                    </a:lnTo>
                    <a:lnTo>
                      <a:pt x="5727663" y="2291198"/>
                    </a:lnTo>
                    <a:cubicBezTo>
                      <a:pt x="5728352" y="2295493"/>
                      <a:pt x="5727925" y="2299886"/>
                      <a:pt x="5726449" y="2303869"/>
                    </a:cubicBezTo>
                    <a:lnTo>
                      <a:pt x="5710619" y="2345964"/>
                    </a:lnTo>
                    <a:cubicBezTo>
                      <a:pt x="5710078" y="2347439"/>
                      <a:pt x="5709373" y="2348849"/>
                      <a:pt x="5708536" y="2350144"/>
                    </a:cubicBezTo>
                    <a:lnTo>
                      <a:pt x="5680288" y="2393763"/>
                    </a:lnTo>
                    <a:cubicBezTo>
                      <a:pt x="5679977" y="2394238"/>
                      <a:pt x="5679714" y="2394730"/>
                      <a:pt x="5679468" y="2395255"/>
                    </a:cubicBezTo>
                    <a:lnTo>
                      <a:pt x="5666181" y="2423564"/>
                    </a:lnTo>
                    <a:lnTo>
                      <a:pt x="5664623" y="2429449"/>
                    </a:lnTo>
                    <a:lnTo>
                      <a:pt x="5669954" y="2438087"/>
                    </a:lnTo>
                    <a:lnTo>
                      <a:pt x="5690951" y="2449578"/>
                    </a:lnTo>
                    <a:lnTo>
                      <a:pt x="5704746" y="2449578"/>
                    </a:lnTo>
                    <a:lnTo>
                      <a:pt x="5775611" y="2407811"/>
                    </a:lnTo>
                    <a:cubicBezTo>
                      <a:pt x="5777120" y="2406926"/>
                      <a:pt x="5778728" y="2406303"/>
                      <a:pt x="5780401" y="2405992"/>
                    </a:cubicBezTo>
                    <a:lnTo>
                      <a:pt x="5843802" y="2394025"/>
                    </a:lnTo>
                    <a:cubicBezTo>
                      <a:pt x="5844343" y="2393911"/>
                      <a:pt x="5844901" y="2393730"/>
                      <a:pt x="5845426" y="2393468"/>
                    </a:cubicBezTo>
                    <a:lnTo>
                      <a:pt x="5924426" y="2353422"/>
                    </a:lnTo>
                    <a:lnTo>
                      <a:pt x="5924426" y="2347685"/>
                    </a:lnTo>
                    <a:lnTo>
                      <a:pt x="5920046" y="2324064"/>
                    </a:lnTo>
                    <a:lnTo>
                      <a:pt x="5908892" y="2305393"/>
                    </a:lnTo>
                    <a:lnTo>
                      <a:pt x="5938337" y="2290460"/>
                    </a:lnTo>
                    <a:cubicBezTo>
                      <a:pt x="5940453" y="2289395"/>
                      <a:pt x="5942651" y="2288870"/>
                      <a:pt x="5944898" y="2288870"/>
                    </a:cubicBezTo>
                    <a:lnTo>
                      <a:pt x="6058347" y="2288870"/>
                    </a:lnTo>
                    <a:cubicBezTo>
                      <a:pt x="6060610" y="2288870"/>
                      <a:pt x="6062825" y="2287444"/>
                      <a:pt x="6064432" y="2284969"/>
                    </a:cubicBezTo>
                    <a:lnTo>
                      <a:pt x="6081312" y="2258709"/>
                    </a:lnTo>
                    <a:lnTo>
                      <a:pt x="6088759" y="2251037"/>
                    </a:lnTo>
                    <a:lnTo>
                      <a:pt x="6157016" y="2192878"/>
                    </a:lnTo>
                    <a:cubicBezTo>
                      <a:pt x="6157836" y="2192173"/>
                      <a:pt x="6158722" y="2191567"/>
                      <a:pt x="6159640" y="2191042"/>
                    </a:cubicBezTo>
                    <a:lnTo>
                      <a:pt x="6183803" y="2177568"/>
                    </a:lnTo>
                    <a:cubicBezTo>
                      <a:pt x="6186050" y="2176322"/>
                      <a:pt x="6188445" y="2175699"/>
                      <a:pt x="6190906" y="2175699"/>
                    </a:cubicBezTo>
                    <a:lnTo>
                      <a:pt x="6398807" y="2175699"/>
                    </a:lnTo>
                    <a:lnTo>
                      <a:pt x="6405500" y="2155324"/>
                    </a:lnTo>
                    <a:lnTo>
                      <a:pt x="6427481" y="2150865"/>
                    </a:lnTo>
                    <a:cubicBezTo>
                      <a:pt x="6427941" y="2150767"/>
                      <a:pt x="6428367" y="2150636"/>
                      <a:pt x="6428777" y="2150439"/>
                    </a:cubicBezTo>
                    <a:lnTo>
                      <a:pt x="6451792" y="2139932"/>
                    </a:lnTo>
                    <a:cubicBezTo>
                      <a:pt x="6453268" y="2139260"/>
                      <a:pt x="6454597" y="2138014"/>
                      <a:pt x="6455630" y="2136309"/>
                    </a:cubicBezTo>
                    <a:lnTo>
                      <a:pt x="6475101" y="2104312"/>
                    </a:lnTo>
                    <a:cubicBezTo>
                      <a:pt x="6475725" y="2103295"/>
                      <a:pt x="6476217" y="2102148"/>
                      <a:pt x="6476562" y="2100935"/>
                    </a:cubicBezTo>
                    <a:lnTo>
                      <a:pt x="6493293" y="2042382"/>
                    </a:lnTo>
                    <a:cubicBezTo>
                      <a:pt x="6494081" y="2039629"/>
                      <a:pt x="6495295" y="2037186"/>
                      <a:pt x="6496902" y="2035104"/>
                    </a:cubicBezTo>
                    <a:lnTo>
                      <a:pt x="6535451" y="1984862"/>
                    </a:lnTo>
                    <a:cubicBezTo>
                      <a:pt x="6538420" y="1980994"/>
                      <a:pt x="6542456" y="1978699"/>
                      <a:pt x="6546819" y="1978388"/>
                    </a:cubicBezTo>
                    <a:cubicBezTo>
                      <a:pt x="6551100" y="1978125"/>
                      <a:pt x="6555152" y="1979666"/>
                      <a:pt x="6558416" y="1982846"/>
                    </a:cubicBezTo>
                    <a:lnTo>
                      <a:pt x="6567717" y="1991895"/>
                    </a:lnTo>
                    <a:cubicBezTo>
                      <a:pt x="6569653" y="1993763"/>
                      <a:pt x="6571900" y="1994403"/>
                      <a:pt x="6574115" y="1993665"/>
                    </a:cubicBezTo>
                    <a:lnTo>
                      <a:pt x="6604347" y="1983436"/>
                    </a:lnTo>
                    <a:cubicBezTo>
                      <a:pt x="6609055" y="1981830"/>
                      <a:pt x="6614124" y="1982797"/>
                      <a:pt x="6618208" y="1986026"/>
                    </a:cubicBezTo>
                    <a:lnTo>
                      <a:pt x="6637466" y="2001353"/>
                    </a:lnTo>
                    <a:cubicBezTo>
                      <a:pt x="6642240" y="2005172"/>
                      <a:pt x="6645094" y="2011631"/>
                      <a:pt x="6645094" y="2018647"/>
                    </a:cubicBezTo>
                    <a:lnTo>
                      <a:pt x="6645094" y="2115229"/>
                    </a:lnTo>
                    <a:cubicBezTo>
                      <a:pt x="6645094" y="2118884"/>
                      <a:pt x="6646324" y="2122441"/>
                      <a:pt x="6648375" y="2124720"/>
                    </a:cubicBezTo>
                    <a:lnTo>
                      <a:pt x="6683660" y="2164077"/>
                    </a:lnTo>
                    <a:cubicBezTo>
                      <a:pt x="6685086" y="2165667"/>
                      <a:pt x="6686268" y="2167536"/>
                      <a:pt x="6687170" y="2169618"/>
                    </a:cubicBezTo>
                    <a:lnTo>
                      <a:pt x="6699063" y="2197157"/>
                    </a:lnTo>
                    <a:lnTo>
                      <a:pt x="6627525" y="2239219"/>
                    </a:lnTo>
                    <a:cubicBezTo>
                      <a:pt x="6626919" y="2239579"/>
                      <a:pt x="6626279" y="2239907"/>
                      <a:pt x="6625639" y="2240153"/>
                    </a:cubicBezTo>
                    <a:lnTo>
                      <a:pt x="6559745" y="2267806"/>
                    </a:lnTo>
                    <a:lnTo>
                      <a:pt x="6496394" y="2291739"/>
                    </a:lnTo>
                    <a:cubicBezTo>
                      <a:pt x="6494983" y="2292263"/>
                      <a:pt x="6493671" y="2293345"/>
                      <a:pt x="6492605" y="2294870"/>
                    </a:cubicBezTo>
                    <a:lnTo>
                      <a:pt x="6460535" y="2340390"/>
                    </a:lnTo>
                    <a:lnTo>
                      <a:pt x="6452087" y="2357209"/>
                    </a:lnTo>
                    <a:lnTo>
                      <a:pt x="6450119" y="2394091"/>
                    </a:lnTo>
                    <a:cubicBezTo>
                      <a:pt x="6449971" y="2396910"/>
                      <a:pt x="6450545" y="2399746"/>
                      <a:pt x="6451743" y="2402058"/>
                    </a:cubicBezTo>
                    <a:lnTo>
                      <a:pt x="6468770" y="2435235"/>
                    </a:lnTo>
                    <a:cubicBezTo>
                      <a:pt x="6470295" y="2438202"/>
                      <a:pt x="6472690" y="2440054"/>
                      <a:pt x="6475167" y="2440185"/>
                    </a:cubicBezTo>
                    <a:lnTo>
                      <a:pt x="6488274" y="2440907"/>
                    </a:lnTo>
                    <a:lnTo>
                      <a:pt x="6479284" y="2402598"/>
                    </a:lnTo>
                    <a:lnTo>
                      <a:pt x="6509927" y="2432891"/>
                    </a:lnTo>
                    <a:lnTo>
                      <a:pt x="6504399" y="2461495"/>
                    </a:lnTo>
                    <a:lnTo>
                      <a:pt x="6459797" y="2474346"/>
                    </a:lnTo>
                    <a:cubicBezTo>
                      <a:pt x="6458288" y="2474789"/>
                      <a:pt x="6456696" y="2475002"/>
                      <a:pt x="6455204" y="2474888"/>
                    </a:cubicBezTo>
                    <a:lnTo>
                      <a:pt x="6428646" y="2473642"/>
                    </a:lnTo>
                    <a:cubicBezTo>
                      <a:pt x="6428056" y="2473642"/>
                      <a:pt x="6427383" y="2473707"/>
                      <a:pt x="6426743" y="2473888"/>
                    </a:cubicBezTo>
                    <a:lnTo>
                      <a:pt x="6383158" y="2487149"/>
                    </a:lnTo>
                    <a:cubicBezTo>
                      <a:pt x="6382502" y="2487346"/>
                      <a:pt x="6381797" y="2487509"/>
                      <a:pt x="6381091" y="2487608"/>
                    </a:cubicBezTo>
                    <a:lnTo>
                      <a:pt x="6354288" y="2491690"/>
                    </a:lnTo>
                    <a:lnTo>
                      <a:pt x="6316657" y="2495738"/>
                    </a:lnTo>
                    <a:cubicBezTo>
                      <a:pt x="6316051" y="2495804"/>
                      <a:pt x="6315443" y="2495968"/>
                      <a:pt x="6314869" y="2496230"/>
                    </a:cubicBezTo>
                    <a:lnTo>
                      <a:pt x="6293446" y="2505869"/>
                    </a:lnTo>
                    <a:lnTo>
                      <a:pt x="6350679" y="2496525"/>
                    </a:lnTo>
                    <a:cubicBezTo>
                      <a:pt x="6354927" y="2495869"/>
                      <a:pt x="6359094" y="2497066"/>
                      <a:pt x="6362555" y="2499951"/>
                    </a:cubicBezTo>
                    <a:lnTo>
                      <a:pt x="6383339" y="2517327"/>
                    </a:lnTo>
                    <a:lnTo>
                      <a:pt x="6287229" y="2544308"/>
                    </a:lnTo>
                    <a:cubicBezTo>
                      <a:pt x="6285982" y="2544669"/>
                      <a:pt x="6284686" y="2544849"/>
                      <a:pt x="6283391" y="2544849"/>
                    </a:cubicBezTo>
                    <a:lnTo>
                      <a:pt x="6241396" y="2544849"/>
                    </a:lnTo>
                    <a:lnTo>
                      <a:pt x="6241396" y="2542767"/>
                    </a:lnTo>
                    <a:lnTo>
                      <a:pt x="6235065" y="2550472"/>
                    </a:lnTo>
                    <a:lnTo>
                      <a:pt x="6250862" y="2554078"/>
                    </a:lnTo>
                    <a:lnTo>
                      <a:pt x="6236968" y="2614630"/>
                    </a:lnTo>
                    <a:cubicBezTo>
                      <a:pt x="6236279" y="2617646"/>
                      <a:pt x="6235016" y="2620466"/>
                      <a:pt x="6233326" y="2622777"/>
                    </a:cubicBezTo>
                    <a:lnTo>
                      <a:pt x="6183819" y="2690542"/>
                    </a:lnTo>
                    <a:lnTo>
                      <a:pt x="6177734" y="2662724"/>
                    </a:lnTo>
                    <a:lnTo>
                      <a:pt x="6164545" y="2658167"/>
                    </a:lnTo>
                    <a:lnTo>
                      <a:pt x="6155080" y="2648562"/>
                    </a:lnTo>
                    <a:lnTo>
                      <a:pt x="6162265" y="2676527"/>
                    </a:lnTo>
                    <a:lnTo>
                      <a:pt x="6178685" y="2690788"/>
                    </a:lnTo>
                    <a:lnTo>
                      <a:pt x="6180621" y="2717949"/>
                    </a:lnTo>
                    <a:cubicBezTo>
                      <a:pt x="6180998" y="2723211"/>
                      <a:pt x="6179735" y="2728391"/>
                      <a:pt x="6177077" y="2732538"/>
                    </a:cubicBezTo>
                    <a:lnTo>
                      <a:pt x="6160017" y="2759044"/>
                    </a:lnTo>
                    <a:lnTo>
                      <a:pt x="6120485" y="2829662"/>
                    </a:lnTo>
                    <a:lnTo>
                      <a:pt x="6109822" y="2819924"/>
                    </a:lnTo>
                    <a:lnTo>
                      <a:pt x="6125176" y="2773256"/>
                    </a:lnTo>
                    <a:cubicBezTo>
                      <a:pt x="6126947" y="2767880"/>
                      <a:pt x="6125684" y="2761520"/>
                      <a:pt x="6122174" y="2758175"/>
                    </a:cubicBezTo>
                    <a:lnTo>
                      <a:pt x="6102342" y="2739226"/>
                    </a:lnTo>
                    <a:cubicBezTo>
                      <a:pt x="6098815" y="2735849"/>
                      <a:pt x="6096568" y="2730981"/>
                      <a:pt x="6096026" y="2725523"/>
                    </a:cubicBezTo>
                    <a:lnTo>
                      <a:pt x="6091860" y="2684132"/>
                    </a:lnTo>
                    <a:lnTo>
                      <a:pt x="6088448" y="2694525"/>
                    </a:lnTo>
                    <a:cubicBezTo>
                      <a:pt x="6087578" y="2697213"/>
                      <a:pt x="6087431" y="2700246"/>
                      <a:pt x="6088021" y="2703065"/>
                    </a:cubicBezTo>
                    <a:lnTo>
                      <a:pt x="6092385" y="2723261"/>
                    </a:lnTo>
                    <a:cubicBezTo>
                      <a:pt x="6094189" y="2731571"/>
                      <a:pt x="6091679" y="2740210"/>
                      <a:pt x="6086020" y="2745259"/>
                    </a:cubicBezTo>
                    <a:cubicBezTo>
                      <a:pt x="6084052" y="2747029"/>
                      <a:pt x="6081804" y="2748209"/>
                      <a:pt x="6079475" y="2748799"/>
                    </a:cubicBezTo>
                    <a:lnTo>
                      <a:pt x="6091696" y="2756225"/>
                    </a:lnTo>
                    <a:cubicBezTo>
                      <a:pt x="6097224" y="2759602"/>
                      <a:pt x="6100783" y="2766388"/>
                      <a:pt x="6101013" y="2773945"/>
                    </a:cubicBezTo>
                    <a:lnTo>
                      <a:pt x="6102932" y="2840562"/>
                    </a:lnTo>
                    <a:lnTo>
                      <a:pt x="6120681" y="2845972"/>
                    </a:lnTo>
                    <a:lnTo>
                      <a:pt x="6127849" y="2875002"/>
                    </a:lnTo>
                    <a:cubicBezTo>
                      <a:pt x="6128112" y="2876018"/>
                      <a:pt x="6128292" y="2877100"/>
                      <a:pt x="6128424" y="2878198"/>
                    </a:cubicBezTo>
                    <a:lnTo>
                      <a:pt x="6136675" y="2952176"/>
                    </a:lnTo>
                    <a:cubicBezTo>
                      <a:pt x="6137282" y="2957684"/>
                      <a:pt x="6136051" y="2963306"/>
                      <a:pt x="6133296" y="2967666"/>
                    </a:cubicBezTo>
                    <a:lnTo>
                      <a:pt x="6100259" y="3019678"/>
                    </a:lnTo>
                    <a:cubicBezTo>
                      <a:pt x="6098126" y="3023022"/>
                      <a:pt x="6095255" y="3025465"/>
                      <a:pt x="6091925" y="3026711"/>
                    </a:cubicBezTo>
                    <a:lnTo>
                      <a:pt x="6031789" y="3049430"/>
                    </a:lnTo>
                    <a:cubicBezTo>
                      <a:pt x="6030657" y="3049856"/>
                      <a:pt x="6029591" y="3050627"/>
                      <a:pt x="6028656" y="3051692"/>
                    </a:cubicBezTo>
                    <a:lnTo>
                      <a:pt x="5992321" y="3093459"/>
                    </a:lnTo>
                    <a:cubicBezTo>
                      <a:pt x="5989779" y="3096377"/>
                      <a:pt x="5986597" y="3098246"/>
                      <a:pt x="5983119" y="3098852"/>
                    </a:cubicBezTo>
                    <a:lnTo>
                      <a:pt x="5958005" y="3103213"/>
                    </a:lnTo>
                    <a:cubicBezTo>
                      <a:pt x="5956742" y="3103426"/>
                      <a:pt x="5955512" y="3104098"/>
                      <a:pt x="5954429" y="3105130"/>
                    </a:cubicBezTo>
                    <a:lnTo>
                      <a:pt x="5927641" y="3130751"/>
                    </a:lnTo>
                    <a:cubicBezTo>
                      <a:pt x="5926345" y="3131997"/>
                      <a:pt x="5925312" y="3133718"/>
                      <a:pt x="5924639" y="3135718"/>
                    </a:cubicBezTo>
                    <a:lnTo>
                      <a:pt x="5918439" y="3154553"/>
                    </a:lnTo>
                    <a:cubicBezTo>
                      <a:pt x="5917094" y="3158634"/>
                      <a:pt x="5914666" y="3162142"/>
                      <a:pt x="5911599" y="3164421"/>
                    </a:cubicBezTo>
                    <a:lnTo>
                      <a:pt x="5844966" y="3214121"/>
                    </a:lnTo>
                    <a:cubicBezTo>
                      <a:pt x="5844556" y="3214433"/>
                      <a:pt x="5844179" y="3214777"/>
                      <a:pt x="5843818" y="3215170"/>
                    </a:cubicBezTo>
                    <a:lnTo>
                      <a:pt x="5808927" y="3252315"/>
                    </a:lnTo>
                    <a:cubicBezTo>
                      <a:pt x="5808435" y="3252839"/>
                      <a:pt x="5807992" y="3253446"/>
                      <a:pt x="5807599" y="3254085"/>
                    </a:cubicBezTo>
                    <a:lnTo>
                      <a:pt x="5780434" y="3298590"/>
                    </a:lnTo>
                    <a:cubicBezTo>
                      <a:pt x="5779499" y="3300114"/>
                      <a:pt x="5778859" y="3301934"/>
                      <a:pt x="5778548" y="3303885"/>
                    </a:cubicBezTo>
                    <a:lnTo>
                      <a:pt x="5770526" y="3355077"/>
                    </a:lnTo>
                    <a:cubicBezTo>
                      <a:pt x="5770230" y="3356995"/>
                      <a:pt x="5770264" y="3359011"/>
                      <a:pt x="5770640" y="3360913"/>
                    </a:cubicBezTo>
                    <a:lnTo>
                      <a:pt x="5781238" y="3413711"/>
                    </a:lnTo>
                    <a:cubicBezTo>
                      <a:pt x="5781319" y="3414154"/>
                      <a:pt x="5781418" y="3414564"/>
                      <a:pt x="5781549" y="3414973"/>
                    </a:cubicBezTo>
                    <a:lnTo>
                      <a:pt x="5801480" y="3483673"/>
                    </a:lnTo>
                    <a:cubicBezTo>
                      <a:pt x="5801743" y="3484591"/>
                      <a:pt x="5802087" y="3485476"/>
                      <a:pt x="5802513" y="3486296"/>
                    </a:cubicBezTo>
                    <a:lnTo>
                      <a:pt x="5829383" y="3537849"/>
                    </a:lnTo>
                    <a:cubicBezTo>
                      <a:pt x="5831121" y="3541176"/>
                      <a:pt x="5832024" y="3545029"/>
                      <a:pt x="5832024" y="3548963"/>
                    </a:cubicBezTo>
                    <a:lnTo>
                      <a:pt x="5832024" y="3577157"/>
                    </a:lnTo>
                    <a:cubicBezTo>
                      <a:pt x="5832024" y="3578829"/>
                      <a:pt x="5832253" y="3580452"/>
                      <a:pt x="5832729" y="3581976"/>
                    </a:cubicBezTo>
                    <a:lnTo>
                      <a:pt x="5860648" y="3672116"/>
                    </a:lnTo>
                    <a:cubicBezTo>
                      <a:pt x="5861485" y="3674821"/>
                      <a:pt x="5861846" y="3677657"/>
                      <a:pt x="5861714" y="3680525"/>
                    </a:cubicBezTo>
                    <a:lnTo>
                      <a:pt x="5859566" y="3731423"/>
                    </a:lnTo>
                    <a:lnTo>
                      <a:pt x="5857433" y="3761224"/>
                    </a:lnTo>
                    <a:cubicBezTo>
                      <a:pt x="5857286" y="3763207"/>
                      <a:pt x="5856908" y="3765141"/>
                      <a:pt x="5856318" y="3766977"/>
                    </a:cubicBezTo>
                    <a:lnTo>
                      <a:pt x="5842850" y="3809154"/>
                    </a:lnTo>
                    <a:cubicBezTo>
                      <a:pt x="5841325" y="3813908"/>
                      <a:pt x="5838438" y="3817776"/>
                      <a:pt x="5834697" y="3820055"/>
                    </a:cubicBezTo>
                    <a:lnTo>
                      <a:pt x="5824740" y="3826120"/>
                    </a:lnTo>
                    <a:cubicBezTo>
                      <a:pt x="5822362" y="3827562"/>
                      <a:pt x="5819754" y="3828300"/>
                      <a:pt x="5817113" y="3828300"/>
                    </a:cubicBezTo>
                    <a:close/>
                    <a:moveTo>
                      <a:pt x="5600419" y="3408237"/>
                    </a:moveTo>
                    <a:cubicBezTo>
                      <a:pt x="5602797" y="3408237"/>
                      <a:pt x="5605176" y="3408843"/>
                      <a:pt x="5607407" y="3410056"/>
                    </a:cubicBezTo>
                    <a:lnTo>
                      <a:pt x="5622875" y="3418531"/>
                    </a:lnTo>
                    <a:cubicBezTo>
                      <a:pt x="5624991" y="3419695"/>
                      <a:pt x="5626927" y="3421416"/>
                      <a:pt x="5628485" y="3423514"/>
                    </a:cubicBezTo>
                    <a:lnTo>
                      <a:pt x="5675958" y="3487836"/>
                    </a:lnTo>
                    <a:cubicBezTo>
                      <a:pt x="5677008" y="3489279"/>
                      <a:pt x="5677894" y="3490885"/>
                      <a:pt x="5678582" y="3492590"/>
                    </a:cubicBezTo>
                    <a:lnTo>
                      <a:pt x="5693707" y="3530554"/>
                    </a:lnTo>
                    <a:cubicBezTo>
                      <a:pt x="5695593" y="3535308"/>
                      <a:pt x="5695938" y="3540701"/>
                      <a:pt x="5694658" y="3545749"/>
                    </a:cubicBezTo>
                    <a:lnTo>
                      <a:pt x="5683881" y="3588353"/>
                    </a:lnTo>
                    <a:cubicBezTo>
                      <a:pt x="5683175" y="3591123"/>
                      <a:pt x="5683225" y="3594139"/>
                      <a:pt x="5684012" y="3596860"/>
                    </a:cubicBezTo>
                    <a:lnTo>
                      <a:pt x="5691246" y="3622153"/>
                    </a:lnTo>
                    <a:cubicBezTo>
                      <a:pt x="5691476" y="3622940"/>
                      <a:pt x="5691738" y="3623678"/>
                      <a:pt x="5692083" y="3624383"/>
                    </a:cubicBezTo>
                    <a:lnTo>
                      <a:pt x="5754122" y="3753815"/>
                    </a:lnTo>
                    <a:cubicBezTo>
                      <a:pt x="5754893" y="3755404"/>
                      <a:pt x="5755927" y="3756716"/>
                      <a:pt x="5757108" y="3757634"/>
                    </a:cubicBezTo>
                    <a:lnTo>
                      <a:pt x="5775710" y="3772043"/>
                    </a:lnTo>
                    <a:cubicBezTo>
                      <a:pt x="5779072" y="3774649"/>
                      <a:pt x="5781582" y="3778665"/>
                      <a:pt x="5782763" y="3783320"/>
                    </a:cubicBezTo>
                    <a:lnTo>
                      <a:pt x="5788275" y="3805138"/>
                    </a:lnTo>
                    <a:cubicBezTo>
                      <a:pt x="5789275" y="3809056"/>
                      <a:pt x="5791637" y="3812039"/>
                      <a:pt x="5794459" y="3812892"/>
                    </a:cubicBezTo>
                    <a:lnTo>
                      <a:pt x="5815440" y="3819268"/>
                    </a:lnTo>
                    <a:cubicBezTo>
                      <a:pt x="5817030" y="3819760"/>
                      <a:pt x="5818687" y="3819514"/>
                      <a:pt x="5820229" y="3818580"/>
                    </a:cubicBezTo>
                    <a:lnTo>
                      <a:pt x="5830186" y="3812515"/>
                    </a:lnTo>
                    <a:cubicBezTo>
                      <a:pt x="5832155" y="3811318"/>
                      <a:pt x="5833730" y="3809121"/>
                      <a:pt x="5834616" y="3806335"/>
                    </a:cubicBezTo>
                    <a:lnTo>
                      <a:pt x="5848099" y="3764142"/>
                    </a:lnTo>
                    <a:cubicBezTo>
                      <a:pt x="5848477" y="3762961"/>
                      <a:pt x="5848723" y="3761699"/>
                      <a:pt x="5848805" y="3760404"/>
                    </a:cubicBezTo>
                    <a:lnTo>
                      <a:pt x="5850921" y="3730734"/>
                    </a:lnTo>
                    <a:lnTo>
                      <a:pt x="5853053" y="3679952"/>
                    </a:lnTo>
                    <a:cubicBezTo>
                      <a:pt x="5853136" y="3678083"/>
                      <a:pt x="5852889" y="3676165"/>
                      <a:pt x="5852365" y="3674444"/>
                    </a:cubicBezTo>
                    <a:lnTo>
                      <a:pt x="5824445" y="3584304"/>
                    </a:lnTo>
                    <a:cubicBezTo>
                      <a:pt x="5823724" y="3581960"/>
                      <a:pt x="5823346" y="3579485"/>
                      <a:pt x="5823346" y="3576960"/>
                    </a:cubicBezTo>
                    <a:lnTo>
                      <a:pt x="5823346" y="3548766"/>
                    </a:lnTo>
                    <a:cubicBezTo>
                      <a:pt x="5823346" y="3546192"/>
                      <a:pt x="5822772" y="3543733"/>
                      <a:pt x="5821673" y="3541619"/>
                    </a:cubicBezTo>
                    <a:lnTo>
                      <a:pt x="5794804" y="3490066"/>
                    </a:lnTo>
                    <a:cubicBezTo>
                      <a:pt x="5794131" y="3488754"/>
                      <a:pt x="5793573" y="3487345"/>
                      <a:pt x="5793147" y="3485869"/>
                    </a:cubicBezTo>
                    <a:lnTo>
                      <a:pt x="5773233" y="3417203"/>
                    </a:lnTo>
                    <a:cubicBezTo>
                      <a:pt x="5773052" y="3416564"/>
                      <a:pt x="5772888" y="3415891"/>
                      <a:pt x="5772741" y="3415203"/>
                    </a:cubicBezTo>
                    <a:lnTo>
                      <a:pt x="5762144" y="3362404"/>
                    </a:lnTo>
                    <a:cubicBezTo>
                      <a:pt x="5761570" y="3359519"/>
                      <a:pt x="5761504" y="3356470"/>
                      <a:pt x="5761963" y="3353553"/>
                    </a:cubicBezTo>
                    <a:lnTo>
                      <a:pt x="5769985" y="3302376"/>
                    </a:lnTo>
                    <a:cubicBezTo>
                      <a:pt x="5770460" y="3299344"/>
                      <a:pt x="5771510" y="3296409"/>
                      <a:pt x="5773019" y="3293918"/>
                    </a:cubicBezTo>
                    <a:lnTo>
                      <a:pt x="5800168" y="3249446"/>
                    </a:lnTo>
                    <a:cubicBezTo>
                      <a:pt x="5800856" y="3248283"/>
                      <a:pt x="5801693" y="3247217"/>
                      <a:pt x="5802595" y="3246250"/>
                    </a:cubicBezTo>
                    <a:lnTo>
                      <a:pt x="5837486" y="3209105"/>
                    </a:lnTo>
                    <a:cubicBezTo>
                      <a:pt x="5838191" y="3208335"/>
                      <a:pt x="5838979" y="3207647"/>
                      <a:pt x="5839766" y="3207056"/>
                    </a:cubicBezTo>
                    <a:lnTo>
                      <a:pt x="5906415" y="3157356"/>
                    </a:lnTo>
                    <a:cubicBezTo>
                      <a:pt x="5908072" y="3156126"/>
                      <a:pt x="5909417" y="3154126"/>
                      <a:pt x="5910204" y="3151717"/>
                    </a:cubicBezTo>
                    <a:lnTo>
                      <a:pt x="5916405" y="3132882"/>
                    </a:lnTo>
                    <a:cubicBezTo>
                      <a:pt x="5917504" y="3129538"/>
                      <a:pt x="5919308" y="3126604"/>
                      <a:pt x="5921621" y="3124375"/>
                    </a:cubicBezTo>
                    <a:lnTo>
                      <a:pt x="5948408" y="3098770"/>
                    </a:lnTo>
                    <a:cubicBezTo>
                      <a:pt x="5950722" y="3096541"/>
                      <a:pt x="5953510" y="3095098"/>
                      <a:pt x="5956463" y="3094590"/>
                    </a:cubicBezTo>
                    <a:lnTo>
                      <a:pt x="5981577" y="3090214"/>
                    </a:lnTo>
                    <a:cubicBezTo>
                      <a:pt x="5983103" y="3089951"/>
                      <a:pt x="5984546" y="3089066"/>
                      <a:pt x="5985760" y="3087657"/>
                    </a:cubicBezTo>
                    <a:lnTo>
                      <a:pt x="6022111" y="3045889"/>
                    </a:lnTo>
                    <a:cubicBezTo>
                      <a:pt x="6023965" y="3043759"/>
                      <a:pt x="6026244" y="3042136"/>
                      <a:pt x="6028705" y="3041218"/>
                    </a:cubicBezTo>
                    <a:lnTo>
                      <a:pt x="6088825" y="3018515"/>
                    </a:lnTo>
                    <a:cubicBezTo>
                      <a:pt x="6090367" y="3017941"/>
                      <a:pt x="6091827" y="3016662"/>
                      <a:pt x="6092942" y="3014925"/>
                    </a:cubicBezTo>
                    <a:lnTo>
                      <a:pt x="6125980" y="2962913"/>
                    </a:lnTo>
                    <a:cubicBezTo>
                      <a:pt x="6127718" y="2960192"/>
                      <a:pt x="6128473" y="2956569"/>
                      <a:pt x="6128079" y="2952979"/>
                    </a:cubicBezTo>
                    <a:lnTo>
                      <a:pt x="6119828" y="2879018"/>
                    </a:lnTo>
                    <a:cubicBezTo>
                      <a:pt x="6119746" y="2878313"/>
                      <a:pt x="6119632" y="2877641"/>
                      <a:pt x="6119467" y="2876969"/>
                    </a:cubicBezTo>
                    <a:lnTo>
                      <a:pt x="6113464" y="2852643"/>
                    </a:lnTo>
                    <a:lnTo>
                      <a:pt x="6094484" y="2846873"/>
                    </a:lnTo>
                    <a:lnTo>
                      <a:pt x="6092385" y="2774076"/>
                    </a:lnTo>
                    <a:cubicBezTo>
                      <a:pt x="6092254" y="2769453"/>
                      <a:pt x="6090220" y="2765290"/>
                      <a:pt x="6087201" y="2763437"/>
                    </a:cubicBezTo>
                    <a:lnTo>
                      <a:pt x="6017337" y="2720933"/>
                    </a:lnTo>
                    <a:lnTo>
                      <a:pt x="6074209" y="2740161"/>
                    </a:lnTo>
                    <a:cubicBezTo>
                      <a:pt x="6076899" y="2741079"/>
                      <a:pt x="6078983" y="2739866"/>
                      <a:pt x="6080279" y="2738702"/>
                    </a:cubicBezTo>
                    <a:cubicBezTo>
                      <a:pt x="6083067" y="2736227"/>
                      <a:pt x="6085282" y="2730998"/>
                      <a:pt x="6083953" y="2724932"/>
                    </a:cubicBezTo>
                    <a:lnTo>
                      <a:pt x="6079590" y="2704737"/>
                    </a:lnTo>
                    <a:cubicBezTo>
                      <a:pt x="6078655" y="2700459"/>
                      <a:pt x="6078901" y="2695820"/>
                      <a:pt x="6080229" y="2691706"/>
                    </a:cubicBezTo>
                    <a:lnTo>
                      <a:pt x="6096321" y="2642759"/>
                    </a:lnTo>
                    <a:lnTo>
                      <a:pt x="6104556" y="2724523"/>
                    </a:lnTo>
                    <a:cubicBezTo>
                      <a:pt x="6104901" y="2727899"/>
                      <a:pt x="6106246" y="2730932"/>
                      <a:pt x="6108263" y="2732866"/>
                    </a:cubicBezTo>
                    <a:lnTo>
                      <a:pt x="6128096" y="2751815"/>
                    </a:lnTo>
                    <a:cubicBezTo>
                      <a:pt x="6133968" y="2757422"/>
                      <a:pt x="6136117" y="2767289"/>
                      <a:pt x="6133312" y="2775797"/>
                    </a:cubicBezTo>
                    <a:lnTo>
                      <a:pt x="6122863" y="2807598"/>
                    </a:lnTo>
                    <a:lnTo>
                      <a:pt x="6152784" y="2754192"/>
                    </a:lnTo>
                    <a:lnTo>
                      <a:pt x="6169794" y="2727735"/>
                    </a:lnTo>
                    <a:cubicBezTo>
                      <a:pt x="6171435" y="2725195"/>
                      <a:pt x="6172239" y="2721802"/>
                      <a:pt x="6171992" y="2718425"/>
                    </a:cubicBezTo>
                    <a:lnTo>
                      <a:pt x="6170303" y="2694787"/>
                    </a:lnTo>
                    <a:lnTo>
                      <a:pt x="6154555" y="2681100"/>
                    </a:lnTo>
                    <a:lnTo>
                      <a:pt x="6138758" y="2619646"/>
                    </a:lnTo>
                    <a:lnTo>
                      <a:pt x="6169876" y="2651201"/>
                    </a:lnTo>
                    <a:lnTo>
                      <a:pt x="6185017" y="2655807"/>
                    </a:lnTo>
                    <a:lnTo>
                      <a:pt x="6188101" y="2669888"/>
                    </a:lnTo>
                    <a:lnTo>
                      <a:pt x="6226338" y="2617548"/>
                    </a:lnTo>
                    <a:cubicBezTo>
                      <a:pt x="6227355" y="2616154"/>
                      <a:pt x="6228126" y="2614433"/>
                      <a:pt x="6228552" y="2612548"/>
                    </a:cubicBezTo>
                    <a:lnTo>
                      <a:pt x="6240511" y="2560389"/>
                    </a:lnTo>
                    <a:lnTo>
                      <a:pt x="6219563" y="2555602"/>
                    </a:lnTo>
                    <a:lnTo>
                      <a:pt x="6247203" y="2521966"/>
                    </a:lnTo>
                    <a:lnTo>
                      <a:pt x="6230078" y="2524769"/>
                    </a:lnTo>
                    <a:lnTo>
                      <a:pt x="6311310" y="2488231"/>
                    </a:lnTo>
                    <a:cubicBezTo>
                      <a:pt x="6312720" y="2487592"/>
                      <a:pt x="6314213" y="2487182"/>
                      <a:pt x="6315722" y="2487034"/>
                    </a:cubicBezTo>
                    <a:lnTo>
                      <a:pt x="6353156" y="2483018"/>
                    </a:lnTo>
                    <a:lnTo>
                      <a:pt x="6379828" y="2478953"/>
                    </a:lnTo>
                    <a:lnTo>
                      <a:pt x="6424234" y="2465511"/>
                    </a:lnTo>
                    <a:cubicBezTo>
                      <a:pt x="6425824" y="2465036"/>
                      <a:pt x="6427481" y="2464807"/>
                      <a:pt x="6429007" y="2464921"/>
                    </a:cubicBezTo>
                    <a:lnTo>
                      <a:pt x="6455564" y="2466167"/>
                    </a:lnTo>
                    <a:cubicBezTo>
                      <a:pt x="6456188" y="2466167"/>
                      <a:pt x="6456778" y="2466118"/>
                      <a:pt x="6457369" y="2465954"/>
                    </a:cubicBezTo>
                    <a:lnTo>
                      <a:pt x="6496902" y="2454561"/>
                    </a:lnTo>
                    <a:lnTo>
                      <a:pt x="6497788" y="2449922"/>
                    </a:lnTo>
                    <a:lnTo>
                      <a:pt x="6474642" y="2448644"/>
                    </a:lnTo>
                    <a:cubicBezTo>
                      <a:pt x="6469081" y="2448332"/>
                      <a:pt x="6463996" y="2444742"/>
                      <a:pt x="6461076" y="2439038"/>
                    </a:cubicBezTo>
                    <a:lnTo>
                      <a:pt x="6444033" y="2405860"/>
                    </a:lnTo>
                    <a:cubicBezTo>
                      <a:pt x="6442130" y="2402172"/>
                      <a:pt x="6441244" y="2397894"/>
                      <a:pt x="6441474" y="2393517"/>
                    </a:cubicBezTo>
                    <a:lnTo>
                      <a:pt x="6443934" y="2354012"/>
                    </a:lnTo>
                    <a:lnTo>
                      <a:pt x="6453120" y="2335850"/>
                    </a:lnTo>
                    <a:lnTo>
                      <a:pt x="6485501" y="2289788"/>
                    </a:lnTo>
                    <a:cubicBezTo>
                      <a:pt x="6487568" y="2286854"/>
                      <a:pt x="6490259" y="2284707"/>
                      <a:pt x="6493293" y="2283559"/>
                    </a:cubicBezTo>
                    <a:lnTo>
                      <a:pt x="6556514" y="2259692"/>
                    </a:lnTo>
                    <a:lnTo>
                      <a:pt x="6622309" y="2232088"/>
                    </a:lnTo>
                    <a:lnTo>
                      <a:pt x="6688105" y="2193468"/>
                    </a:lnTo>
                    <a:lnTo>
                      <a:pt x="6679214" y="2172913"/>
                    </a:lnTo>
                    <a:cubicBezTo>
                      <a:pt x="6678673" y="2171683"/>
                      <a:pt x="6678000" y="2170601"/>
                      <a:pt x="6677196" y="2169683"/>
                    </a:cubicBezTo>
                    <a:lnTo>
                      <a:pt x="6641912" y="2130326"/>
                    </a:lnTo>
                    <a:cubicBezTo>
                      <a:pt x="6638434" y="2126441"/>
                      <a:pt x="6636433" y="2120900"/>
                      <a:pt x="6636433" y="2115081"/>
                    </a:cubicBezTo>
                    <a:lnTo>
                      <a:pt x="6636433" y="2018499"/>
                    </a:lnTo>
                    <a:cubicBezTo>
                      <a:pt x="6636433" y="2014155"/>
                      <a:pt x="6634760" y="2010106"/>
                      <a:pt x="6632053" y="2007943"/>
                    </a:cubicBezTo>
                    <a:lnTo>
                      <a:pt x="6612795" y="1992632"/>
                    </a:lnTo>
                    <a:cubicBezTo>
                      <a:pt x="6611007" y="1991223"/>
                      <a:pt x="6608989" y="1990780"/>
                      <a:pt x="6607054" y="1991452"/>
                    </a:cubicBezTo>
                    <a:lnTo>
                      <a:pt x="6576822" y="2001681"/>
                    </a:lnTo>
                    <a:cubicBezTo>
                      <a:pt x="6571572" y="2003451"/>
                      <a:pt x="6565896" y="2002041"/>
                      <a:pt x="6561664" y="1997943"/>
                    </a:cubicBezTo>
                    <a:lnTo>
                      <a:pt x="6552363" y="1988895"/>
                    </a:lnTo>
                    <a:cubicBezTo>
                      <a:pt x="6550854" y="1987436"/>
                      <a:pt x="6548984" y="1986698"/>
                      <a:pt x="6547393" y="1986846"/>
                    </a:cubicBezTo>
                    <a:cubicBezTo>
                      <a:pt x="6545506" y="1986977"/>
                      <a:pt x="6543686" y="1988092"/>
                      <a:pt x="6542226" y="1989977"/>
                    </a:cubicBezTo>
                    <a:lnTo>
                      <a:pt x="6503677" y="2040235"/>
                    </a:lnTo>
                    <a:cubicBezTo>
                      <a:pt x="6502742" y="2041448"/>
                      <a:pt x="6502004" y="2042972"/>
                      <a:pt x="6501512" y="2044644"/>
                    </a:cubicBezTo>
                    <a:lnTo>
                      <a:pt x="6484780" y="2103197"/>
                    </a:lnTo>
                    <a:cubicBezTo>
                      <a:pt x="6484222" y="2105148"/>
                      <a:pt x="6483418" y="2107000"/>
                      <a:pt x="6482385" y="2108688"/>
                    </a:cubicBezTo>
                    <a:lnTo>
                      <a:pt x="6462914" y="2140669"/>
                    </a:lnTo>
                    <a:cubicBezTo>
                      <a:pt x="6460994" y="2143833"/>
                      <a:pt x="6458353" y="2146243"/>
                      <a:pt x="6455319" y="2147636"/>
                    </a:cubicBezTo>
                    <a:lnTo>
                      <a:pt x="6432304" y="2158143"/>
                    </a:lnTo>
                    <a:cubicBezTo>
                      <a:pt x="6431287" y="2158602"/>
                      <a:pt x="6430204" y="2158963"/>
                      <a:pt x="6429105" y="2159176"/>
                    </a:cubicBezTo>
                    <a:lnTo>
                      <a:pt x="6412045" y="2162635"/>
                    </a:lnTo>
                    <a:lnTo>
                      <a:pt x="6404975" y="2184190"/>
                    </a:lnTo>
                    <a:lnTo>
                      <a:pt x="6190840" y="2184190"/>
                    </a:lnTo>
                    <a:cubicBezTo>
                      <a:pt x="6189840" y="2184190"/>
                      <a:pt x="6188872" y="2184453"/>
                      <a:pt x="6187920" y="2184977"/>
                    </a:cubicBezTo>
                    <a:lnTo>
                      <a:pt x="6163774" y="2198435"/>
                    </a:lnTo>
                    <a:cubicBezTo>
                      <a:pt x="6163364" y="2198665"/>
                      <a:pt x="6162937" y="2198960"/>
                      <a:pt x="6162560" y="2199304"/>
                    </a:cubicBezTo>
                    <a:lnTo>
                      <a:pt x="6094550" y="2257217"/>
                    </a:lnTo>
                    <a:lnTo>
                      <a:pt x="6087939" y="2263938"/>
                    </a:lnTo>
                    <a:lnTo>
                      <a:pt x="6071618" y="2289510"/>
                    </a:lnTo>
                    <a:cubicBezTo>
                      <a:pt x="6068402" y="2294493"/>
                      <a:pt x="6063547" y="2297361"/>
                      <a:pt x="6058298" y="2297361"/>
                    </a:cubicBezTo>
                    <a:lnTo>
                      <a:pt x="5944849" y="2297361"/>
                    </a:lnTo>
                    <a:cubicBezTo>
                      <a:pt x="5943963" y="2297361"/>
                      <a:pt x="5943061" y="2297591"/>
                      <a:pt x="5942175" y="2298017"/>
                    </a:cubicBezTo>
                    <a:lnTo>
                      <a:pt x="5920965" y="2308770"/>
                    </a:lnTo>
                    <a:lnTo>
                      <a:pt x="5928330" y="2321622"/>
                    </a:lnTo>
                    <a:lnTo>
                      <a:pt x="5932923" y="2346783"/>
                    </a:lnTo>
                    <a:lnTo>
                      <a:pt x="5932989" y="2358569"/>
                    </a:lnTo>
                    <a:lnTo>
                      <a:pt x="5849280" y="2401008"/>
                    </a:lnTo>
                    <a:cubicBezTo>
                      <a:pt x="5848050" y="2401631"/>
                      <a:pt x="5846721" y="2402090"/>
                      <a:pt x="5845360" y="2402352"/>
                    </a:cubicBezTo>
                    <a:lnTo>
                      <a:pt x="5781943" y="2414319"/>
                    </a:lnTo>
                    <a:cubicBezTo>
                      <a:pt x="5781270" y="2414450"/>
                      <a:pt x="5780581" y="2414712"/>
                      <a:pt x="5779925" y="2415106"/>
                    </a:cubicBezTo>
                    <a:lnTo>
                      <a:pt x="5707043" y="2458053"/>
                    </a:lnTo>
                    <a:lnTo>
                      <a:pt x="5687719" y="2457528"/>
                    </a:lnTo>
                    <a:lnTo>
                      <a:pt x="5663754" y="2444415"/>
                    </a:lnTo>
                    <a:lnTo>
                      <a:pt x="5655289" y="2430678"/>
                    </a:lnTo>
                    <a:lnTo>
                      <a:pt x="5658078" y="2420482"/>
                    </a:lnTo>
                    <a:lnTo>
                      <a:pt x="5671611" y="2391501"/>
                    </a:lnTo>
                    <a:cubicBezTo>
                      <a:pt x="5672021" y="2390632"/>
                      <a:pt x="5672497" y="2389764"/>
                      <a:pt x="5673022" y="2388977"/>
                    </a:cubicBezTo>
                    <a:lnTo>
                      <a:pt x="5701269" y="2345374"/>
                    </a:lnTo>
                    <a:cubicBezTo>
                      <a:pt x="5701761" y="2344603"/>
                      <a:pt x="5702188" y="2343767"/>
                      <a:pt x="5702516" y="2342866"/>
                    </a:cubicBezTo>
                    <a:lnTo>
                      <a:pt x="5718345" y="2300771"/>
                    </a:lnTo>
                    <a:cubicBezTo>
                      <a:pt x="5719297" y="2298230"/>
                      <a:pt x="5719576" y="2295279"/>
                      <a:pt x="5719133" y="2292477"/>
                    </a:cubicBezTo>
                    <a:lnTo>
                      <a:pt x="5708520" y="2226679"/>
                    </a:lnTo>
                    <a:lnTo>
                      <a:pt x="5696200" y="2160471"/>
                    </a:lnTo>
                    <a:cubicBezTo>
                      <a:pt x="5695528" y="2156816"/>
                      <a:pt x="5693658" y="2153783"/>
                      <a:pt x="5691197" y="2152324"/>
                    </a:cubicBezTo>
                    <a:lnTo>
                      <a:pt x="5626862" y="2114540"/>
                    </a:lnTo>
                    <a:lnTo>
                      <a:pt x="5634161" y="2098263"/>
                    </a:lnTo>
                    <a:lnTo>
                      <a:pt x="5628207" y="2091919"/>
                    </a:lnTo>
                    <a:lnTo>
                      <a:pt x="5609785" y="2091919"/>
                    </a:lnTo>
                    <a:lnTo>
                      <a:pt x="5596269" y="2077117"/>
                    </a:lnTo>
                    <a:lnTo>
                      <a:pt x="5592906" y="2062774"/>
                    </a:lnTo>
                    <a:lnTo>
                      <a:pt x="5585196" y="2068413"/>
                    </a:lnTo>
                    <a:lnTo>
                      <a:pt x="5562657" y="2064495"/>
                    </a:lnTo>
                    <a:lnTo>
                      <a:pt x="5565331" y="2054676"/>
                    </a:lnTo>
                    <a:lnTo>
                      <a:pt x="5552962" y="2047152"/>
                    </a:lnTo>
                    <a:lnTo>
                      <a:pt x="5546089" y="2026285"/>
                    </a:lnTo>
                    <a:lnTo>
                      <a:pt x="5499338" y="2000550"/>
                    </a:lnTo>
                    <a:lnTo>
                      <a:pt x="5446567" y="1972634"/>
                    </a:lnTo>
                    <a:lnTo>
                      <a:pt x="5384578" y="1940522"/>
                    </a:lnTo>
                    <a:lnTo>
                      <a:pt x="5329067" y="1913229"/>
                    </a:lnTo>
                    <a:cubicBezTo>
                      <a:pt x="5327509" y="1912459"/>
                      <a:pt x="5325852" y="1912410"/>
                      <a:pt x="5324277" y="1913049"/>
                    </a:cubicBezTo>
                    <a:lnTo>
                      <a:pt x="5272934" y="1934293"/>
                    </a:lnTo>
                    <a:cubicBezTo>
                      <a:pt x="5271162" y="1935031"/>
                      <a:pt x="5269308" y="1935391"/>
                      <a:pt x="5267438" y="1935391"/>
                    </a:cubicBezTo>
                    <a:lnTo>
                      <a:pt x="5250033" y="1935391"/>
                    </a:lnTo>
                    <a:cubicBezTo>
                      <a:pt x="5248803" y="1935391"/>
                      <a:pt x="5247556" y="1935227"/>
                      <a:pt x="5246359" y="1934899"/>
                    </a:cubicBezTo>
                    <a:lnTo>
                      <a:pt x="5171821" y="1914901"/>
                    </a:lnTo>
                    <a:cubicBezTo>
                      <a:pt x="5170984" y="1914688"/>
                      <a:pt x="5170130" y="1914672"/>
                      <a:pt x="5169228" y="1914835"/>
                    </a:cubicBezTo>
                    <a:lnTo>
                      <a:pt x="5121772" y="1924884"/>
                    </a:lnTo>
                    <a:cubicBezTo>
                      <a:pt x="5118902" y="1925523"/>
                      <a:pt x="5115916" y="1925212"/>
                      <a:pt x="5113177" y="1924015"/>
                    </a:cubicBezTo>
                    <a:lnTo>
                      <a:pt x="5055124" y="1899181"/>
                    </a:lnTo>
                    <a:cubicBezTo>
                      <a:pt x="5054730" y="1899001"/>
                      <a:pt x="5054320" y="1898870"/>
                      <a:pt x="5053893" y="1898788"/>
                    </a:cubicBezTo>
                    <a:lnTo>
                      <a:pt x="4990657" y="1886412"/>
                    </a:lnTo>
                    <a:lnTo>
                      <a:pt x="4949730" y="1881183"/>
                    </a:lnTo>
                    <a:cubicBezTo>
                      <a:pt x="4947433" y="1880871"/>
                      <a:pt x="4945268" y="1880052"/>
                      <a:pt x="4943266" y="1878691"/>
                    </a:cubicBezTo>
                    <a:lnTo>
                      <a:pt x="4929274" y="1869249"/>
                    </a:lnTo>
                    <a:cubicBezTo>
                      <a:pt x="4925485" y="1866675"/>
                      <a:pt x="4922679" y="1862479"/>
                      <a:pt x="4921384" y="1857447"/>
                    </a:cubicBezTo>
                    <a:lnTo>
                      <a:pt x="4912345" y="1822220"/>
                    </a:lnTo>
                    <a:lnTo>
                      <a:pt x="4899025" y="1822220"/>
                    </a:lnTo>
                    <a:lnTo>
                      <a:pt x="4896729" y="1854365"/>
                    </a:lnTo>
                    <a:lnTo>
                      <a:pt x="3147231" y="1854365"/>
                    </a:lnTo>
                    <a:cubicBezTo>
                      <a:pt x="3144426" y="1854365"/>
                      <a:pt x="3142491" y="1856414"/>
                      <a:pt x="3141589" y="1857643"/>
                    </a:cubicBezTo>
                    <a:cubicBezTo>
                      <a:pt x="3138964" y="1861200"/>
                      <a:pt x="3138193" y="1866528"/>
                      <a:pt x="3139620" y="1871183"/>
                    </a:cubicBezTo>
                    <a:lnTo>
                      <a:pt x="3153006" y="1914622"/>
                    </a:lnTo>
                    <a:cubicBezTo>
                      <a:pt x="3153317" y="1915639"/>
                      <a:pt x="3153580" y="1916704"/>
                      <a:pt x="3153760" y="1917786"/>
                    </a:cubicBezTo>
                    <a:lnTo>
                      <a:pt x="3163570" y="1976240"/>
                    </a:lnTo>
                    <a:cubicBezTo>
                      <a:pt x="3164669" y="1982830"/>
                      <a:pt x="3163094" y="1989665"/>
                      <a:pt x="3159354" y="1994550"/>
                    </a:cubicBezTo>
                    <a:lnTo>
                      <a:pt x="3143688" y="2014975"/>
                    </a:lnTo>
                    <a:lnTo>
                      <a:pt x="3109027" y="1936260"/>
                    </a:lnTo>
                    <a:cubicBezTo>
                      <a:pt x="3107797" y="1933473"/>
                      <a:pt x="3105828" y="1931506"/>
                      <a:pt x="3103630" y="1930834"/>
                    </a:cubicBezTo>
                    <a:lnTo>
                      <a:pt x="3020463" y="1905525"/>
                    </a:lnTo>
                    <a:lnTo>
                      <a:pt x="3014016" y="1917278"/>
                    </a:lnTo>
                    <a:lnTo>
                      <a:pt x="3030732" y="1951603"/>
                    </a:lnTo>
                    <a:cubicBezTo>
                      <a:pt x="3031290" y="1952750"/>
                      <a:pt x="3031765" y="1953964"/>
                      <a:pt x="3032142" y="1955242"/>
                    </a:cubicBezTo>
                    <a:lnTo>
                      <a:pt x="3051876" y="2023253"/>
                    </a:lnTo>
                    <a:cubicBezTo>
                      <a:pt x="3052270" y="2024662"/>
                      <a:pt x="3052549" y="2026089"/>
                      <a:pt x="3052713" y="2027564"/>
                    </a:cubicBezTo>
                    <a:lnTo>
                      <a:pt x="3063802" y="2134080"/>
                    </a:lnTo>
                    <a:cubicBezTo>
                      <a:pt x="3063966" y="2135735"/>
                      <a:pt x="3063982" y="2137391"/>
                      <a:pt x="3063835" y="2139014"/>
                    </a:cubicBezTo>
                    <a:lnTo>
                      <a:pt x="3057126" y="2212434"/>
                    </a:lnTo>
                    <a:lnTo>
                      <a:pt x="3048120" y="2284985"/>
                    </a:lnTo>
                    <a:cubicBezTo>
                      <a:pt x="3047956" y="2286330"/>
                      <a:pt x="3047693" y="2287641"/>
                      <a:pt x="3047300" y="2288903"/>
                    </a:cubicBezTo>
                    <a:lnTo>
                      <a:pt x="3026500" y="2359782"/>
                    </a:lnTo>
                    <a:cubicBezTo>
                      <a:pt x="3025630" y="2362733"/>
                      <a:pt x="3025630" y="2365995"/>
                      <a:pt x="3026500" y="2368946"/>
                    </a:cubicBezTo>
                    <a:lnTo>
                      <a:pt x="3042477" y="2423564"/>
                    </a:lnTo>
                    <a:cubicBezTo>
                      <a:pt x="3043067" y="2425596"/>
                      <a:pt x="3043395" y="2427678"/>
                      <a:pt x="3043445" y="2429744"/>
                    </a:cubicBezTo>
                    <a:lnTo>
                      <a:pt x="3045577" y="2495935"/>
                    </a:lnTo>
                    <a:cubicBezTo>
                      <a:pt x="3045643" y="2497918"/>
                      <a:pt x="3045479" y="2499869"/>
                      <a:pt x="3045102" y="2501721"/>
                    </a:cubicBezTo>
                    <a:lnTo>
                      <a:pt x="3033619" y="2558782"/>
                    </a:lnTo>
                    <a:cubicBezTo>
                      <a:pt x="3032733" y="2563175"/>
                      <a:pt x="3033684" y="2567831"/>
                      <a:pt x="3036096" y="2570962"/>
                    </a:cubicBezTo>
                    <a:lnTo>
                      <a:pt x="3062653" y="2605434"/>
                    </a:lnTo>
                    <a:cubicBezTo>
                      <a:pt x="3064934" y="2608401"/>
                      <a:pt x="3066443" y="2612106"/>
                      <a:pt x="3067000" y="2616154"/>
                    </a:cubicBezTo>
                    <a:lnTo>
                      <a:pt x="3074874" y="2673625"/>
                    </a:lnTo>
                    <a:cubicBezTo>
                      <a:pt x="3075186" y="2675953"/>
                      <a:pt x="3075990" y="2678084"/>
                      <a:pt x="3077171" y="2679789"/>
                    </a:cubicBezTo>
                    <a:lnTo>
                      <a:pt x="3122003" y="2744734"/>
                    </a:lnTo>
                    <a:cubicBezTo>
                      <a:pt x="3122478" y="2745422"/>
                      <a:pt x="3123003" y="2746029"/>
                      <a:pt x="3123594" y="2746537"/>
                    </a:cubicBezTo>
                    <a:lnTo>
                      <a:pt x="3153892" y="2773469"/>
                    </a:lnTo>
                    <a:lnTo>
                      <a:pt x="3151464" y="2794058"/>
                    </a:lnTo>
                    <a:lnTo>
                      <a:pt x="3203054" y="2905967"/>
                    </a:lnTo>
                    <a:cubicBezTo>
                      <a:pt x="3203415" y="2906737"/>
                      <a:pt x="3203841" y="2907475"/>
                      <a:pt x="3204333" y="2908147"/>
                    </a:cubicBezTo>
                    <a:lnTo>
                      <a:pt x="3262829" y="2987206"/>
                    </a:lnTo>
                    <a:cubicBezTo>
                      <a:pt x="3264896" y="2989992"/>
                      <a:pt x="3266307" y="2993451"/>
                      <a:pt x="3266881" y="2997205"/>
                    </a:cubicBezTo>
                    <a:lnTo>
                      <a:pt x="3272786" y="3035579"/>
                    </a:lnTo>
                    <a:lnTo>
                      <a:pt x="3286614" y="3046381"/>
                    </a:lnTo>
                    <a:lnTo>
                      <a:pt x="3341748" y="3054118"/>
                    </a:lnTo>
                    <a:cubicBezTo>
                      <a:pt x="3344913" y="3054561"/>
                      <a:pt x="3347899" y="3056069"/>
                      <a:pt x="3350376" y="3058479"/>
                    </a:cubicBezTo>
                    <a:lnTo>
                      <a:pt x="3367682" y="3075330"/>
                    </a:lnTo>
                    <a:cubicBezTo>
                      <a:pt x="3368879" y="3076494"/>
                      <a:pt x="3370257" y="3077198"/>
                      <a:pt x="3371652" y="3077346"/>
                    </a:cubicBezTo>
                    <a:lnTo>
                      <a:pt x="3407658" y="3081460"/>
                    </a:lnTo>
                    <a:lnTo>
                      <a:pt x="3414712" y="3105786"/>
                    </a:lnTo>
                    <a:lnTo>
                      <a:pt x="3439432" y="3113867"/>
                    </a:lnTo>
                    <a:cubicBezTo>
                      <a:pt x="3442139" y="3114769"/>
                      <a:pt x="3444632" y="3116457"/>
                      <a:pt x="3446633" y="3118752"/>
                    </a:cubicBezTo>
                    <a:lnTo>
                      <a:pt x="3482919" y="3160454"/>
                    </a:lnTo>
                    <a:cubicBezTo>
                      <a:pt x="3485199" y="3163076"/>
                      <a:pt x="3486839" y="3166420"/>
                      <a:pt x="3487643" y="3170109"/>
                    </a:cubicBezTo>
                    <a:lnTo>
                      <a:pt x="3493056" y="3194828"/>
                    </a:lnTo>
                    <a:cubicBezTo>
                      <a:pt x="3494188" y="3200008"/>
                      <a:pt x="3497518" y="3203663"/>
                      <a:pt x="3501422" y="3203303"/>
                    </a:cubicBezTo>
                    <a:lnTo>
                      <a:pt x="3564806" y="3198483"/>
                    </a:lnTo>
                    <a:lnTo>
                      <a:pt x="3651369" y="3187959"/>
                    </a:lnTo>
                    <a:lnTo>
                      <a:pt x="3646071" y="3207303"/>
                    </a:lnTo>
                    <a:lnTo>
                      <a:pt x="3736817" y="3246348"/>
                    </a:lnTo>
                    <a:lnTo>
                      <a:pt x="3881924" y="3302901"/>
                    </a:lnTo>
                    <a:cubicBezTo>
                      <a:pt x="3882597" y="3303163"/>
                      <a:pt x="3883302" y="3303294"/>
                      <a:pt x="3883991" y="3303294"/>
                    </a:cubicBezTo>
                    <a:lnTo>
                      <a:pt x="4054706" y="3303294"/>
                    </a:lnTo>
                    <a:lnTo>
                      <a:pt x="4054706" y="3269756"/>
                    </a:lnTo>
                    <a:lnTo>
                      <a:pt x="4164267" y="3269756"/>
                    </a:lnTo>
                    <a:cubicBezTo>
                      <a:pt x="4168810" y="3269756"/>
                      <a:pt x="4173059" y="3271887"/>
                      <a:pt x="4176241" y="3275756"/>
                    </a:cubicBezTo>
                    <a:lnTo>
                      <a:pt x="4194564" y="3298049"/>
                    </a:lnTo>
                    <a:cubicBezTo>
                      <a:pt x="4195024" y="3298606"/>
                      <a:pt x="4195516" y="3299098"/>
                      <a:pt x="4196041" y="3299492"/>
                    </a:cubicBezTo>
                    <a:lnTo>
                      <a:pt x="4228701" y="3324669"/>
                    </a:lnTo>
                    <a:cubicBezTo>
                      <a:pt x="4229242" y="3325080"/>
                      <a:pt x="4229767" y="3325538"/>
                      <a:pt x="4230276" y="3326047"/>
                    </a:cubicBezTo>
                    <a:lnTo>
                      <a:pt x="4264625" y="3359995"/>
                    </a:lnTo>
                    <a:cubicBezTo>
                      <a:pt x="4266200" y="3361552"/>
                      <a:pt x="4267528" y="3363454"/>
                      <a:pt x="4268562" y="3365601"/>
                    </a:cubicBezTo>
                    <a:lnTo>
                      <a:pt x="4287623" y="3405532"/>
                    </a:lnTo>
                    <a:cubicBezTo>
                      <a:pt x="4287951" y="3406188"/>
                      <a:pt x="4288230" y="3406892"/>
                      <a:pt x="4288493" y="3407614"/>
                    </a:cubicBezTo>
                    <a:lnTo>
                      <a:pt x="4302567" y="3446725"/>
                    </a:lnTo>
                    <a:cubicBezTo>
                      <a:pt x="4303387" y="3448987"/>
                      <a:pt x="4304699" y="3450872"/>
                      <a:pt x="4306291" y="3452036"/>
                    </a:cubicBezTo>
                    <a:lnTo>
                      <a:pt x="4336326" y="3473969"/>
                    </a:lnTo>
                    <a:cubicBezTo>
                      <a:pt x="4336703" y="3474231"/>
                      <a:pt x="4337097" y="3474477"/>
                      <a:pt x="4337491" y="3474657"/>
                    </a:cubicBezTo>
                    <a:lnTo>
                      <a:pt x="4380649" y="3495213"/>
                    </a:lnTo>
                    <a:cubicBezTo>
                      <a:pt x="4383799" y="3496688"/>
                      <a:pt x="4387227" y="3495262"/>
                      <a:pt x="4389458" y="3491525"/>
                    </a:cubicBezTo>
                    <a:lnTo>
                      <a:pt x="4419165" y="3441562"/>
                    </a:lnTo>
                    <a:cubicBezTo>
                      <a:pt x="4422282" y="3436316"/>
                      <a:pt x="4427154" y="3433234"/>
                      <a:pt x="4432502" y="3433103"/>
                    </a:cubicBezTo>
                    <a:lnTo>
                      <a:pt x="4475676" y="3431956"/>
                    </a:lnTo>
                    <a:cubicBezTo>
                      <a:pt x="4478891" y="3431857"/>
                      <a:pt x="4482271" y="3432956"/>
                      <a:pt x="4485108" y="3435136"/>
                    </a:cubicBezTo>
                    <a:lnTo>
                      <a:pt x="4523477" y="3464625"/>
                    </a:lnTo>
                    <a:cubicBezTo>
                      <a:pt x="4525363" y="3466084"/>
                      <a:pt x="4526971" y="3467937"/>
                      <a:pt x="4528267" y="3470182"/>
                    </a:cubicBezTo>
                    <a:lnTo>
                      <a:pt x="4558565" y="3522850"/>
                    </a:lnTo>
                    <a:cubicBezTo>
                      <a:pt x="4558876" y="3523374"/>
                      <a:pt x="4559155" y="3523916"/>
                      <a:pt x="4559401" y="3524456"/>
                    </a:cubicBezTo>
                    <a:lnTo>
                      <a:pt x="4581251" y="3571026"/>
                    </a:lnTo>
                    <a:cubicBezTo>
                      <a:pt x="4581661" y="3571862"/>
                      <a:pt x="4582121" y="3572633"/>
                      <a:pt x="4582629" y="3573289"/>
                    </a:cubicBezTo>
                    <a:lnTo>
                      <a:pt x="4616109" y="3616563"/>
                    </a:lnTo>
                    <a:cubicBezTo>
                      <a:pt x="4617930" y="3618908"/>
                      <a:pt x="4619275" y="3621792"/>
                      <a:pt x="4620013" y="3624891"/>
                    </a:cubicBezTo>
                    <a:lnTo>
                      <a:pt x="4632414" y="3676411"/>
                    </a:lnTo>
                    <a:cubicBezTo>
                      <a:pt x="4632661" y="3677411"/>
                      <a:pt x="4632988" y="3678362"/>
                      <a:pt x="4633382" y="3679214"/>
                    </a:cubicBezTo>
                    <a:lnTo>
                      <a:pt x="4648720" y="3711883"/>
                    </a:lnTo>
                    <a:cubicBezTo>
                      <a:pt x="4649753" y="3714080"/>
                      <a:pt x="4651262" y="3715768"/>
                      <a:pt x="4652985" y="3716621"/>
                    </a:cubicBezTo>
                    <a:lnTo>
                      <a:pt x="4699080" y="3739586"/>
                    </a:lnTo>
                    <a:lnTo>
                      <a:pt x="4742713" y="3756864"/>
                    </a:lnTo>
                    <a:cubicBezTo>
                      <a:pt x="4743632" y="3757208"/>
                      <a:pt x="4744584" y="3757355"/>
                      <a:pt x="4745502" y="3757240"/>
                    </a:cubicBezTo>
                    <a:lnTo>
                      <a:pt x="4760364" y="3755421"/>
                    </a:lnTo>
                    <a:lnTo>
                      <a:pt x="4752260" y="3735701"/>
                    </a:lnTo>
                    <a:cubicBezTo>
                      <a:pt x="4751244" y="3733226"/>
                      <a:pt x="4750669" y="3730603"/>
                      <a:pt x="4750505" y="3727899"/>
                    </a:cubicBezTo>
                    <a:lnTo>
                      <a:pt x="4748389" y="3691311"/>
                    </a:lnTo>
                    <a:lnTo>
                      <a:pt x="4748389" y="3638300"/>
                    </a:lnTo>
                    <a:cubicBezTo>
                      <a:pt x="4748389" y="3635365"/>
                      <a:pt x="4748881" y="3632513"/>
                      <a:pt x="4749865" y="3629841"/>
                    </a:cubicBezTo>
                    <a:lnTo>
                      <a:pt x="4761234" y="3598729"/>
                    </a:lnTo>
                    <a:cubicBezTo>
                      <a:pt x="4762234" y="3595975"/>
                      <a:pt x="4763694" y="3593598"/>
                      <a:pt x="4765531" y="3591631"/>
                    </a:cubicBezTo>
                    <a:lnTo>
                      <a:pt x="4798732" y="3556274"/>
                    </a:lnTo>
                    <a:cubicBezTo>
                      <a:pt x="4799930" y="3554995"/>
                      <a:pt x="4801275" y="3553946"/>
                      <a:pt x="4802719" y="3553110"/>
                    </a:cubicBezTo>
                    <a:lnTo>
                      <a:pt x="4861494" y="3519998"/>
                    </a:lnTo>
                    <a:cubicBezTo>
                      <a:pt x="4862199" y="3519588"/>
                      <a:pt x="4862871" y="3519063"/>
                      <a:pt x="4863445" y="3518440"/>
                    </a:cubicBezTo>
                    <a:lnTo>
                      <a:pt x="4917430" y="3460642"/>
                    </a:lnTo>
                    <a:cubicBezTo>
                      <a:pt x="4919284" y="3458642"/>
                      <a:pt x="4921433" y="3457200"/>
                      <a:pt x="4923828" y="3456364"/>
                    </a:cubicBezTo>
                    <a:lnTo>
                      <a:pt x="4975385" y="3438054"/>
                    </a:lnTo>
                    <a:cubicBezTo>
                      <a:pt x="4976287" y="3437726"/>
                      <a:pt x="4977239" y="3437513"/>
                      <a:pt x="4978173" y="3437365"/>
                    </a:cubicBezTo>
                    <a:lnTo>
                      <a:pt x="5013491" y="3432300"/>
                    </a:lnTo>
                    <a:cubicBezTo>
                      <a:pt x="5016050" y="3431939"/>
                      <a:pt x="5018675" y="3432300"/>
                      <a:pt x="5021119" y="3433317"/>
                    </a:cubicBezTo>
                    <a:lnTo>
                      <a:pt x="5061603" y="3450561"/>
                    </a:lnTo>
                    <a:cubicBezTo>
                      <a:pt x="5062702" y="3451020"/>
                      <a:pt x="5063801" y="3451167"/>
                      <a:pt x="5064917" y="3450938"/>
                    </a:cubicBezTo>
                    <a:lnTo>
                      <a:pt x="5114260" y="3441332"/>
                    </a:lnTo>
                    <a:cubicBezTo>
                      <a:pt x="5118885" y="3440464"/>
                      <a:pt x="5123642" y="3441906"/>
                      <a:pt x="5127333" y="3445397"/>
                    </a:cubicBezTo>
                    <a:lnTo>
                      <a:pt x="5166030" y="3481886"/>
                    </a:lnTo>
                    <a:cubicBezTo>
                      <a:pt x="5167293" y="3483067"/>
                      <a:pt x="5168720" y="3483738"/>
                      <a:pt x="5170180" y="3483837"/>
                    </a:cubicBezTo>
                    <a:lnTo>
                      <a:pt x="5209205" y="3486214"/>
                    </a:lnTo>
                    <a:cubicBezTo>
                      <a:pt x="5210402" y="3486312"/>
                      <a:pt x="5211566" y="3485968"/>
                      <a:pt x="5212666" y="3485296"/>
                    </a:cubicBezTo>
                    <a:lnTo>
                      <a:pt x="5230005" y="3474755"/>
                    </a:lnTo>
                    <a:cubicBezTo>
                      <a:pt x="5234614" y="3471969"/>
                      <a:pt x="5239929" y="3471838"/>
                      <a:pt x="5244604" y="3474395"/>
                    </a:cubicBezTo>
                    <a:lnTo>
                      <a:pt x="5259580" y="3482607"/>
                    </a:lnTo>
                    <a:lnTo>
                      <a:pt x="5266191" y="3476182"/>
                    </a:lnTo>
                    <a:lnTo>
                      <a:pt x="5256005" y="3461298"/>
                    </a:lnTo>
                    <a:lnTo>
                      <a:pt x="5256005" y="3431628"/>
                    </a:lnTo>
                    <a:cubicBezTo>
                      <a:pt x="5256005" y="3428972"/>
                      <a:pt x="5255365" y="3426350"/>
                      <a:pt x="5254216" y="3424252"/>
                    </a:cubicBezTo>
                    <a:lnTo>
                      <a:pt x="5242832" y="3403483"/>
                    </a:lnTo>
                    <a:lnTo>
                      <a:pt x="5273245" y="3389599"/>
                    </a:lnTo>
                    <a:cubicBezTo>
                      <a:pt x="5274491" y="3389025"/>
                      <a:pt x="5275820" y="3388631"/>
                      <a:pt x="5277182" y="3388435"/>
                    </a:cubicBezTo>
                    <a:lnTo>
                      <a:pt x="5322456" y="3381878"/>
                    </a:lnTo>
                    <a:cubicBezTo>
                      <a:pt x="5323949" y="3381682"/>
                      <a:pt x="5325458" y="3381698"/>
                      <a:pt x="5326951" y="3381960"/>
                    </a:cubicBezTo>
                    <a:lnTo>
                      <a:pt x="5379016" y="3391205"/>
                    </a:lnTo>
                    <a:cubicBezTo>
                      <a:pt x="5379574" y="3391303"/>
                      <a:pt x="5380148" y="3391303"/>
                      <a:pt x="5380690" y="3391254"/>
                    </a:cubicBezTo>
                    <a:lnTo>
                      <a:pt x="5449668" y="3382075"/>
                    </a:lnTo>
                    <a:cubicBezTo>
                      <a:pt x="5452538" y="3381731"/>
                      <a:pt x="5455393" y="3382206"/>
                      <a:pt x="5458017" y="3383517"/>
                    </a:cubicBezTo>
                    <a:lnTo>
                      <a:pt x="5491940" y="3400516"/>
                    </a:lnTo>
                    <a:cubicBezTo>
                      <a:pt x="5493991" y="3401532"/>
                      <a:pt x="5495844" y="3403040"/>
                      <a:pt x="5497419" y="3404942"/>
                    </a:cubicBezTo>
                    <a:lnTo>
                      <a:pt x="5527045" y="3441004"/>
                    </a:lnTo>
                    <a:lnTo>
                      <a:pt x="5535509" y="3444102"/>
                    </a:lnTo>
                    <a:lnTo>
                      <a:pt x="5593053" y="3410351"/>
                    </a:lnTo>
                    <a:cubicBezTo>
                      <a:pt x="5595383" y="3408991"/>
                      <a:pt x="5597909" y="3408302"/>
                      <a:pt x="5600435" y="3408302"/>
                    </a:cubicBezTo>
                    <a:close/>
                    <a:moveTo>
                      <a:pt x="6250009" y="2536112"/>
                    </a:moveTo>
                    <a:lnTo>
                      <a:pt x="6283407" y="2536112"/>
                    </a:lnTo>
                    <a:cubicBezTo>
                      <a:pt x="6283915" y="2536112"/>
                      <a:pt x="6284407" y="2536046"/>
                      <a:pt x="6284899" y="2535899"/>
                    </a:cubicBezTo>
                    <a:lnTo>
                      <a:pt x="6365327" y="2513327"/>
                    </a:lnTo>
                    <a:lnTo>
                      <a:pt x="6357060" y="2506410"/>
                    </a:lnTo>
                    <a:cubicBezTo>
                      <a:pt x="6355518" y="2505131"/>
                      <a:pt x="6353779" y="2504623"/>
                      <a:pt x="6352089" y="2504869"/>
                    </a:cubicBezTo>
                    <a:lnTo>
                      <a:pt x="6250009" y="2521540"/>
                    </a:lnTo>
                    <a:lnTo>
                      <a:pt x="6250009" y="2536112"/>
                    </a:lnTo>
                    <a:close/>
                    <a:moveTo>
                      <a:pt x="6494507" y="2429613"/>
                    </a:moveTo>
                    <a:lnTo>
                      <a:pt x="6498493" y="2446595"/>
                    </a:lnTo>
                    <a:lnTo>
                      <a:pt x="6500609" y="2435645"/>
                    </a:lnTo>
                    <a:lnTo>
                      <a:pt x="6494507" y="2429613"/>
                    </a:lnTo>
                    <a:close/>
                    <a:moveTo>
                      <a:pt x="451104" y="1407566"/>
                    </a:moveTo>
                    <a:lnTo>
                      <a:pt x="434290" y="1389141"/>
                    </a:lnTo>
                    <a:lnTo>
                      <a:pt x="509731" y="1347686"/>
                    </a:lnTo>
                    <a:cubicBezTo>
                      <a:pt x="510240" y="1347407"/>
                      <a:pt x="510781" y="1347145"/>
                      <a:pt x="511306" y="1346932"/>
                    </a:cubicBezTo>
                    <a:lnTo>
                      <a:pt x="571639" y="1322458"/>
                    </a:lnTo>
                    <a:cubicBezTo>
                      <a:pt x="572115" y="1322262"/>
                      <a:pt x="572558" y="1322016"/>
                      <a:pt x="572968" y="1321721"/>
                    </a:cubicBezTo>
                    <a:lnTo>
                      <a:pt x="636221" y="1277937"/>
                    </a:lnTo>
                    <a:cubicBezTo>
                      <a:pt x="638354" y="1276462"/>
                      <a:pt x="640699" y="1275577"/>
                      <a:pt x="643160" y="1275315"/>
                    </a:cubicBezTo>
                    <a:lnTo>
                      <a:pt x="716928" y="1267627"/>
                    </a:lnTo>
                    <a:cubicBezTo>
                      <a:pt x="718502" y="1267463"/>
                      <a:pt x="720012" y="1266627"/>
                      <a:pt x="721308" y="1265217"/>
                    </a:cubicBezTo>
                    <a:lnTo>
                      <a:pt x="748964" y="1235154"/>
                    </a:lnTo>
                    <a:cubicBezTo>
                      <a:pt x="750195" y="1233810"/>
                      <a:pt x="751605" y="1232695"/>
                      <a:pt x="753131" y="1231843"/>
                    </a:cubicBezTo>
                    <a:lnTo>
                      <a:pt x="838021" y="1184273"/>
                    </a:lnTo>
                    <a:lnTo>
                      <a:pt x="852374" y="1167176"/>
                    </a:lnTo>
                    <a:lnTo>
                      <a:pt x="895139" y="1141162"/>
                    </a:lnTo>
                    <a:cubicBezTo>
                      <a:pt x="897533" y="1139703"/>
                      <a:pt x="899371" y="1136687"/>
                      <a:pt x="900043" y="1133097"/>
                    </a:cubicBezTo>
                    <a:lnTo>
                      <a:pt x="909410" y="1083003"/>
                    </a:lnTo>
                    <a:cubicBezTo>
                      <a:pt x="909968" y="1079970"/>
                      <a:pt x="911116" y="1077085"/>
                      <a:pt x="912707" y="1074676"/>
                    </a:cubicBezTo>
                    <a:lnTo>
                      <a:pt x="936000" y="1039236"/>
                    </a:lnTo>
                    <a:lnTo>
                      <a:pt x="879407" y="1058595"/>
                    </a:lnTo>
                    <a:cubicBezTo>
                      <a:pt x="874863" y="1060152"/>
                      <a:pt x="869959" y="1059333"/>
                      <a:pt x="865923" y="1056349"/>
                    </a:cubicBezTo>
                    <a:lnTo>
                      <a:pt x="856655" y="1049448"/>
                    </a:lnTo>
                    <a:cubicBezTo>
                      <a:pt x="854096" y="1047547"/>
                      <a:pt x="851094" y="1047711"/>
                      <a:pt x="848634" y="1049923"/>
                    </a:cubicBezTo>
                    <a:lnTo>
                      <a:pt x="828375" y="1068004"/>
                    </a:lnTo>
                    <a:cubicBezTo>
                      <a:pt x="822076" y="1073627"/>
                      <a:pt x="813480" y="1073315"/>
                      <a:pt x="807493" y="1067217"/>
                    </a:cubicBezTo>
                    <a:lnTo>
                      <a:pt x="783232" y="1042613"/>
                    </a:lnTo>
                    <a:cubicBezTo>
                      <a:pt x="781624" y="1040990"/>
                      <a:pt x="779738" y="1040219"/>
                      <a:pt x="777917" y="1040449"/>
                    </a:cubicBezTo>
                    <a:cubicBezTo>
                      <a:pt x="775801" y="1040678"/>
                      <a:pt x="773832" y="1042088"/>
                      <a:pt x="772356" y="1044448"/>
                    </a:cubicBezTo>
                    <a:lnTo>
                      <a:pt x="757954" y="1067430"/>
                    </a:lnTo>
                    <a:lnTo>
                      <a:pt x="737137" y="1030712"/>
                    </a:lnTo>
                    <a:cubicBezTo>
                      <a:pt x="734890" y="1026745"/>
                      <a:pt x="731330" y="1025204"/>
                      <a:pt x="728082" y="1026860"/>
                    </a:cubicBezTo>
                    <a:lnTo>
                      <a:pt x="674967" y="1053399"/>
                    </a:lnTo>
                    <a:cubicBezTo>
                      <a:pt x="672900" y="1054431"/>
                      <a:pt x="670718" y="1054956"/>
                      <a:pt x="668504" y="1054956"/>
                    </a:cubicBezTo>
                    <a:lnTo>
                      <a:pt x="642323" y="1054956"/>
                    </a:lnTo>
                    <a:cubicBezTo>
                      <a:pt x="634056" y="1054956"/>
                      <a:pt x="627051" y="1047760"/>
                      <a:pt x="625657" y="1037842"/>
                    </a:cubicBezTo>
                    <a:lnTo>
                      <a:pt x="621425" y="1007730"/>
                    </a:lnTo>
                    <a:cubicBezTo>
                      <a:pt x="620818" y="1003468"/>
                      <a:pt x="621310" y="999157"/>
                      <a:pt x="622836" y="995272"/>
                    </a:cubicBezTo>
                    <a:lnTo>
                      <a:pt x="631234" y="973799"/>
                    </a:lnTo>
                    <a:lnTo>
                      <a:pt x="598624" y="948112"/>
                    </a:lnTo>
                    <a:cubicBezTo>
                      <a:pt x="597065" y="946883"/>
                      <a:pt x="595343" y="946424"/>
                      <a:pt x="593653" y="946768"/>
                    </a:cubicBezTo>
                    <a:lnTo>
                      <a:pt x="517556" y="961783"/>
                    </a:lnTo>
                    <a:cubicBezTo>
                      <a:pt x="513553" y="962603"/>
                      <a:pt x="509436" y="961603"/>
                      <a:pt x="505991" y="959046"/>
                    </a:cubicBezTo>
                    <a:lnTo>
                      <a:pt x="457994" y="923508"/>
                    </a:lnTo>
                    <a:cubicBezTo>
                      <a:pt x="457567" y="923196"/>
                      <a:pt x="457108" y="922918"/>
                      <a:pt x="456632" y="922705"/>
                    </a:cubicBezTo>
                    <a:lnTo>
                      <a:pt x="422611" y="907460"/>
                    </a:lnTo>
                    <a:cubicBezTo>
                      <a:pt x="416017" y="904509"/>
                      <a:pt x="411588" y="896739"/>
                      <a:pt x="411588" y="888101"/>
                    </a:cubicBezTo>
                    <a:lnTo>
                      <a:pt x="411588" y="862005"/>
                    </a:lnTo>
                    <a:cubicBezTo>
                      <a:pt x="411588" y="857431"/>
                      <a:pt x="409701" y="853153"/>
                      <a:pt x="406765" y="851137"/>
                    </a:cubicBezTo>
                    <a:lnTo>
                      <a:pt x="375368" y="829417"/>
                    </a:lnTo>
                    <a:cubicBezTo>
                      <a:pt x="366920" y="823582"/>
                      <a:pt x="364263" y="810206"/>
                      <a:pt x="369561" y="800206"/>
                    </a:cubicBezTo>
                    <a:lnTo>
                      <a:pt x="385473" y="770291"/>
                    </a:lnTo>
                    <a:cubicBezTo>
                      <a:pt x="386621" y="768111"/>
                      <a:pt x="388081" y="766275"/>
                      <a:pt x="389787" y="764783"/>
                    </a:cubicBezTo>
                    <a:lnTo>
                      <a:pt x="438719" y="722065"/>
                    </a:lnTo>
                    <a:cubicBezTo>
                      <a:pt x="439605" y="721295"/>
                      <a:pt x="440376" y="720311"/>
                      <a:pt x="441016" y="719148"/>
                    </a:cubicBezTo>
                    <a:lnTo>
                      <a:pt x="459257" y="685839"/>
                    </a:lnTo>
                    <a:cubicBezTo>
                      <a:pt x="462095" y="680659"/>
                      <a:pt x="466655" y="677381"/>
                      <a:pt x="471773" y="676807"/>
                    </a:cubicBezTo>
                    <a:lnTo>
                      <a:pt x="514554" y="672086"/>
                    </a:lnTo>
                    <a:cubicBezTo>
                      <a:pt x="516342" y="671873"/>
                      <a:pt x="518212" y="672037"/>
                      <a:pt x="520017" y="672545"/>
                    </a:cubicBezTo>
                    <a:lnTo>
                      <a:pt x="557024" y="683216"/>
                    </a:lnTo>
                    <a:cubicBezTo>
                      <a:pt x="558779" y="683724"/>
                      <a:pt x="560616" y="683347"/>
                      <a:pt x="562273" y="682134"/>
                    </a:cubicBezTo>
                    <a:lnTo>
                      <a:pt x="607252" y="648826"/>
                    </a:lnTo>
                    <a:cubicBezTo>
                      <a:pt x="610516" y="646400"/>
                      <a:pt x="614371" y="645367"/>
                      <a:pt x="618210" y="645973"/>
                    </a:cubicBezTo>
                    <a:lnTo>
                      <a:pt x="656677" y="651825"/>
                    </a:lnTo>
                    <a:cubicBezTo>
                      <a:pt x="657940" y="652006"/>
                      <a:pt x="659170" y="651760"/>
                      <a:pt x="660367" y="651120"/>
                    </a:cubicBezTo>
                    <a:lnTo>
                      <a:pt x="694225" y="632499"/>
                    </a:lnTo>
                    <a:cubicBezTo>
                      <a:pt x="698687" y="630024"/>
                      <a:pt x="700868" y="622713"/>
                      <a:pt x="698982" y="616500"/>
                    </a:cubicBezTo>
                    <a:lnTo>
                      <a:pt x="694258" y="600993"/>
                    </a:lnTo>
                    <a:cubicBezTo>
                      <a:pt x="693241" y="597600"/>
                      <a:pt x="691141" y="595027"/>
                      <a:pt x="688664" y="594076"/>
                    </a:cubicBezTo>
                    <a:lnTo>
                      <a:pt x="650017" y="579372"/>
                    </a:lnTo>
                    <a:lnTo>
                      <a:pt x="692568" y="551014"/>
                    </a:lnTo>
                    <a:lnTo>
                      <a:pt x="669783" y="551834"/>
                    </a:lnTo>
                    <a:cubicBezTo>
                      <a:pt x="669373" y="551834"/>
                      <a:pt x="668963" y="551916"/>
                      <a:pt x="668537" y="552014"/>
                    </a:cubicBezTo>
                    <a:lnTo>
                      <a:pt x="603561" y="569144"/>
                    </a:lnTo>
                    <a:cubicBezTo>
                      <a:pt x="602429" y="569439"/>
                      <a:pt x="601330" y="570094"/>
                      <a:pt x="600362" y="571061"/>
                    </a:cubicBezTo>
                    <a:lnTo>
                      <a:pt x="589273" y="582028"/>
                    </a:lnTo>
                    <a:cubicBezTo>
                      <a:pt x="584943" y="586306"/>
                      <a:pt x="579119" y="587699"/>
                      <a:pt x="573755" y="585782"/>
                    </a:cubicBezTo>
                    <a:lnTo>
                      <a:pt x="531384" y="570553"/>
                    </a:lnTo>
                    <a:cubicBezTo>
                      <a:pt x="530581" y="570275"/>
                      <a:pt x="529810" y="570160"/>
                      <a:pt x="528940" y="570225"/>
                    </a:cubicBezTo>
                    <a:lnTo>
                      <a:pt x="443017" y="578274"/>
                    </a:lnTo>
                    <a:cubicBezTo>
                      <a:pt x="441606" y="578405"/>
                      <a:pt x="440212" y="578323"/>
                      <a:pt x="438818" y="578028"/>
                    </a:cubicBezTo>
                    <a:lnTo>
                      <a:pt x="349926" y="559554"/>
                    </a:lnTo>
                    <a:cubicBezTo>
                      <a:pt x="346464" y="558849"/>
                      <a:pt x="343315" y="556882"/>
                      <a:pt x="340838" y="553850"/>
                    </a:cubicBezTo>
                    <a:lnTo>
                      <a:pt x="317594" y="525573"/>
                    </a:lnTo>
                    <a:cubicBezTo>
                      <a:pt x="316921" y="524737"/>
                      <a:pt x="316150" y="524082"/>
                      <a:pt x="315330" y="523590"/>
                    </a:cubicBezTo>
                    <a:lnTo>
                      <a:pt x="267267" y="495183"/>
                    </a:lnTo>
                    <a:cubicBezTo>
                      <a:pt x="260853" y="491380"/>
                      <a:pt x="257162" y="483298"/>
                      <a:pt x="257868" y="474545"/>
                    </a:cubicBezTo>
                    <a:cubicBezTo>
                      <a:pt x="258540" y="466251"/>
                      <a:pt x="263002" y="459513"/>
                      <a:pt x="269514" y="456989"/>
                    </a:cubicBezTo>
                    <a:lnTo>
                      <a:pt x="327846" y="434302"/>
                    </a:lnTo>
                    <a:lnTo>
                      <a:pt x="468492" y="394289"/>
                    </a:lnTo>
                    <a:cubicBezTo>
                      <a:pt x="469755" y="393929"/>
                      <a:pt x="471068" y="393748"/>
                      <a:pt x="472380" y="393748"/>
                    </a:cubicBezTo>
                    <a:lnTo>
                      <a:pt x="507140" y="393748"/>
                    </a:lnTo>
                    <a:cubicBezTo>
                      <a:pt x="511749" y="393748"/>
                      <a:pt x="516030" y="395928"/>
                      <a:pt x="519213" y="399895"/>
                    </a:cubicBezTo>
                    <a:cubicBezTo>
                      <a:pt x="523396" y="405092"/>
                      <a:pt x="525036" y="412697"/>
                      <a:pt x="523478" y="419763"/>
                    </a:cubicBezTo>
                    <a:cubicBezTo>
                      <a:pt x="522461" y="424401"/>
                      <a:pt x="523478" y="429286"/>
                      <a:pt x="526102" y="432499"/>
                    </a:cubicBezTo>
                    <a:cubicBezTo>
                      <a:pt x="527201" y="433811"/>
                      <a:pt x="529383" y="435614"/>
                      <a:pt x="531516" y="435335"/>
                    </a:cubicBezTo>
                    <a:lnTo>
                      <a:pt x="613436" y="433647"/>
                    </a:lnTo>
                    <a:cubicBezTo>
                      <a:pt x="617701" y="433548"/>
                      <a:pt x="619817" y="429368"/>
                      <a:pt x="620523" y="427582"/>
                    </a:cubicBezTo>
                    <a:cubicBezTo>
                      <a:pt x="622425" y="422795"/>
                      <a:pt x="622130" y="415796"/>
                      <a:pt x="617931" y="411665"/>
                    </a:cubicBezTo>
                    <a:lnTo>
                      <a:pt x="596048" y="390257"/>
                    </a:lnTo>
                    <a:cubicBezTo>
                      <a:pt x="595294" y="389519"/>
                      <a:pt x="594490" y="388978"/>
                      <a:pt x="593620" y="388618"/>
                    </a:cubicBezTo>
                    <a:lnTo>
                      <a:pt x="519344" y="358046"/>
                    </a:lnTo>
                    <a:cubicBezTo>
                      <a:pt x="517736" y="357391"/>
                      <a:pt x="516211" y="356440"/>
                      <a:pt x="514849" y="355227"/>
                    </a:cubicBezTo>
                    <a:lnTo>
                      <a:pt x="471330" y="316837"/>
                    </a:lnTo>
                    <a:cubicBezTo>
                      <a:pt x="470936" y="316492"/>
                      <a:pt x="470510" y="316181"/>
                      <a:pt x="470067" y="315919"/>
                    </a:cubicBezTo>
                    <a:lnTo>
                      <a:pt x="412490" y="282233"/>
                    </a:lnTo>
                    <a:cubicBezTo>
                      <a:pt x="412047" y="281971"/>
                      <a:pt x="411588" y="281758"/>
                      <a:pt x="411095" y="281626"/>
                    </a:cubicBezTo>
                    <a:lnTo>
                      <a:pt x="347449" y="262267"/>
                    </a:lnTo>
                    <a:cubicBezTo>
                      <a:pt x="342003" y="260612"/>
                      <a:pt x="337770" y="256022"/>
                      <a:pt x="335786" y="249678"/>
                    </a:cubicBezTo>
                    <a:cubicBezTo>
                      <a:pt x="333407" y="242040"/>
                      <a:pt x="334801" y="233680"/>
                      <a:pt x="339427" y="227860"/>
                    </a:cubicBezTo>
                    <a:lnTo>
                      <a:pt x="353781" y="209813"/>
                    </a:lnTo>
                    <a:cubicBezTo>
                      <a:pt x="356897" y="205895"/>
                      <a:pt x="361097" y="203682"/>
                      <a:pt x="365608" y="203567"/>
                    </a:cubicBezTo>
                    <a:lnTo>
                      <a:pt x="471084" y="200945"/>
                    </a:lnTo>
                    <a:cubicBezTo>
                      <a:pt x="471888" y="200928"/>
                      <a:pt x="472659" y="200731"/>
                      <a:pt x="473413" y="200387"/>
                    </a:cubicBezTo>
                    <a:lnTo>
                      <a:pt x="547181" y="165767"/>
                    </a:lnTo>
                    <a:cubicBezTo>
                      <a:pt x="549199" y="164816"/>
                      <a:pt x="550889" y="162833"/>
                      <a:pt x="551938" y="160177"/>
                    </a:cubicBezTo>
                    <a:lnTo>
                      <a:pt x="563782" y="130311"/>
                    </a:lnTo>
                    <a:cubicBezTo>
                      <a:pt x="565422" y="126197"/>
                      <a:pt x="568047" y="122951"/>
                      <a:pt x="571393" y="120902"/>
                    </a:cubicBezTo>
                    <a:lnTo>
                      <a:pt x="629856" y="85331"/>
                    </a:lnTo>
                    <a:cubicBezTo>
                      <a:pt x="631661" y="84217"/>
                      <a:pt x="633613" y="83528"/>
                      <a:pt x="635647" y="83266"/>
                    </a:cubicBezTo>
                    <a:lnTo>
                      <a:pt x="696931" y="75266"/>
                    </a:lnTo>
                    <a:lnTo>
                      <a:pt x="814596" y="38187"/>
                    </a:lnTo>
                    <a:cubicBezTo>
                      <a:pt x="816417" y="37614"/>
                      <a:pt x="818336" y="37401"/>
                      <a:pt x="820206" y="37581"/>
                    </a:cubicBezTo>
                    <a:lnTo>
                      <a:pt x="875356" y="42745"/>
                    </a:lnTo>
                    <a:cubicBezTo>
                      <a:pt x="876356" y="42843"/>
                      <a:pt x="877291" y="42679"/>
                      <a:pt x="878243" y="42236"/>
                    </a:cubicBezTo>
                    <a:lnTo>
                      <a:pt x="969431" y="1289"/>
                    </a:lnTo>
                    <a:cubicBezTo>
                      <a:pt x="972039" y="109"/>
                      <a:pt x="974910" y="-285"/>
                      <a:pt x="977748" y="207"/>
                    </a:cubicBezTo>
                    <a:lnTo>
                      <a:pt x="1068658" y="16009"/>
                    </a:lnTo>
                    <a:cubicBezTo>
                      <a:pt x="1071102" y="16435"/>
                      <a:pt x="1073366" y="17468"/>
                      <a:pt x="1075416" y="19074"/>
                    </a:cubicBezTo>
                    <a:lnTo>
                      <a:pt x="1115852" y="50711"/>
                    </a:lnTo>
                    <a:cubicBezTo>
                      <a:pt x="1117984" y="52367"/>
                      <a:pt x="1120395" y="52596"/>
                      <a:pt x="1122626" y="51367"/>
                    </a:cubicBezTo>
                    <a:lnTo>
                      <a:pt x="1141638" y="40745"/>
                    </a:lnTo>
                    <a:cubicBezTo>
                      <a:pt x="1144033" y="39433"/>
                      <a:pt x="1146756" y="38843"/>
                      <a:pt x="1149266" y="38876"/>
                    </a:cubicBezTo>
                    <a:lnTo>
                      <a:pt x="1259647" y="43171"/>
                    </a:lnTo>
                    <a:lnTo>
                      <a:pt x="1254939" y="63235"/>
                    </a:lnTo>
                    <a:lnTo>
                      <a:pt x="1347736" y="76365"/>
                    </a:lnTo>
                    <a:cubicBezTo>
                      <a:pt x="1348211" y="76430"/>
                      <a:pt x="1348720" y="76430"/>
                      <a:pt x="1349228" y="76365"/>
                    </a:cubicBezTo>
                    <a:lnTo>
                      <a:pt x="1410661" y="68349"/>
                    </a:lnTo>
                    <a:cubicBezTo>
                      <a:pt x="1412170" y="68152"/>
                      <a:pt x="1413613" y="68218"/>
                      <a:pt x="1415040" y="68464"/>
                    </a:cubicBezTo>
                    <a:lnTo>
                      <a:pt x="1548502" y="93249"/>
                    </a:lnTo>
                    <a:lnTo>
                      <a:pt x="1669529" y="101625"/>
                    </a:lnTo>
                    <a:cubicBezTo>
                      <a:pt x="1670267" y="101674"/>
                      <a:pt x="1671021" y="101789"/>
                      <a:pt x="1671760" y="101953"/>
                    </a:cubicBezTo>
                    <a:lnTo>
                      <a:pt x="1717346" y="112526"/>
                    </a:lnTo>
                    <a:cubicBezTo>
                      <a:pt x="1718035" y="112690"/>
                      <a:pt x="1718756" y="112722"/>
                      <a:pt x="1719478" y="112608"/>
                    </a:cubicBezTo>
                    <a:lnTo>
                      <a:pt x="1800497" y="99281"/>
                    </a:lnTo>
                    <a:cubicBezTo>
                      <a:pt x="1802399" y="98937"/>
                      <a:pt x="1804401" y="99051"/>
                      <a:pt x="1806353" y="99543"/>
                    </a:cubicBezTo>
                    <a:lnTo>
                      <a:pt x="1900330" y="124049"/>
                    </a:lnTo>
                    <a:lnTo>
                      <a:pt x="1960401" y="133507"/>
                    </a:lnTo>
                    <a:cubicBezTo>
                      <a:pt x="1968865" y="134835"/>
                      <a:pt x="1975213" y="143720"/>
                      <a:pt x="1975131" y="154162"/>
                    </a:cubicBezTo>
                    <a:lnTo>
                      <a:pt x="1972933" y="445596"/>
                    </a:lnTo>
                    <a:lnTo>
                      <a:pt x="1972933" y="900723"/>
                    </a:lnTo>
                    <a:cubicBezTo>
                      <a:pt x="1972933" y="907148"/>
                      <a:pt x="1976559" y="912558"/>
                      <a:pt x="1981020" y="912755"/>
                    </a:cubicBezTo>
                    <a:lnTo>
                      <a:pt x="2031626" y="914951"/>
                    </a:lnTo>
                    <a:cubicBezTo>
                      <a:pt x="2033053" y="915017"/>
                      <a:pt x="2034464" y="915295"/>
                      <a:pt x="2035858" y="915787"/>
                    </a:cubicBezTo>
                    <a:lnTo>
                      <a:pt x="2094600" y="936966"/>
                    </a:lnTo>
                    <a:cubicBezTo>
                      <a:pt x="2096257" y="937556"/>
                      <a:pt x="2097848" y="938490"/>
                      <a:pt x="2099324" y="939703"/>
                    </a:cubicBezTo>
                    <a:lnTo>
                      <a:pt x="2141909" y="975192"/>
                    </a:lnTo>
                    <a:lnTo>
                      <a:pt x="2192399" y="1023106"/>
                    </a:lnTo>
                    <a:cubicBezTo>
                      <a:pt x="2194876" y="1025466"/>
                      <a:pt x="2197977" y="1025729"/>
                      <a:pt x="2200618" y="1023762"/>
                    </a:cubicBezTo>
                    <a:lnTo>
                      <a:pt x="2254422" y="983749"/>
                    </a:lnTo>
                    <a:cubicBezTo>
                      <a:pt x="2255390" y="983027"/>
                      <a:pt x="2256440" y="982404"/>
                      <a:pt x="2257523" y="981946"/>
                    </a:cubicBezTo>
                    <a:lnTo>
                      <a:pt x="2313099" y="957784"/>
                    </a:lnTo>
                    <a:cubicBezTo>
                      <a:pt x="2319595" y="954931"/>
                      <a:pt x="2326763" y="957144"/>
                      <a:pt x="2331389" y="963324"/>
                    </a:cubicBezTo>
                    <a:lnTo>
                      <a:pt x="2356815" y="997600"/>
                    </a:lnTo>
                    <a:cubicBezTo>
                      <a:pt x="2357356" y="998338"/>
                      <a:pt x="2357963" y="998961"/>
                      <a:pt x="2358636" y="999469"/>
                    </a:cubicBezTo>
                    <a:lnTo>
                      <a:pt x="2400367" y="1031548"/>
                    </a:lnTo>
                    <a:lnTo>
                      <a:pt x="2457879" y="1067906"/>
                    </a:lnTo>
                    <a:cubicBezTo>
                      <a:pt x="2459946" y="1069217"/>
                      <a:pt x="2461733" y="1070987"/>
                      <a:pt x="2463177" y="1073184"/>
                    </a:cubicBezTo>
                    <a:lnTo>
                      <a:pt x="2500528" y="1129343"/>
                    </a:lnTo>
                    <a:lnTo>
                      <a:pt x="2562682" y="1221172"/>
                    </a:lnTo>
                    <a:cubicBezTo>
                      <a:pt x="2563650" y="1222598"/>
                      <a:pt x="2564848" y="1223680"/>
                      <a:pt x="2566144" y="1224286"/>
                    </a:cubicBezTo>
                    <a:lnTo>
                      <a:pt x="2665026" y="1270659"/>
                    </a:lnTo>
                    <a:cubicBezTo>
                      <a:pt x="2671587" y="1273741"/>
                      <a:pt x="2675819" y="1281298"/>
                      <a:pt x="2675819" y="1289904"/>
                    </a:cubicBezTo>
                    <a:lnTo>
                      <a:pt x="2675819" y="1322934"/>
                    </a:lnTo>
                    <a:cubicBezTo>
                      <a:pt x="2675819" y="1328540"/>
                      <a:pt x="2673949" y="1333966"/>
                      <a:pt x="2670669" y="1337801"/>
                    </a:cubicBezTo>
                    <a:lnTo>
                      <a:pt x="2647752" y="1364750"/>
                    </a:lnTo>
                    <a:cubicBezTo>
                      <a:pt x="2644849" y="1368160"/>
                      <a:pt x="2641027" y="1370192"/>
                      <a:pt x="2636959" y="1370471"/>
                    </a:cubicBezTo>
                    <a:cubicBezTo>
                      <a:pt x="2633038" y="1370684"/>
                      <a:pt x="2629134" y="1369340"/>
                      <a:pt x="2625968" y="1366520"/>
                    </a:cubicBezTo>
                    <a:lnTo>
                      <a:pt x="2601116" y="1344342"/>
                    </a:lnTo>
                    <a:cubicBezTo>
                      <a:pt x="2600542" y="1343817"/>
                      <a:pt x="2599919" y="1343407"/>
                      <a:pt x="2599263" y="1343112"/>
                    </a:cubicBezTo>
                    <a:lnTo>
                      <a:pt x="2549215" y="1319967"/>
                    </a:lnTo>
                    <a:cubicBezTo>
                      <a:pt x="2544310" y="1317688"/>
                      <a:pt x="2540636" y="1312902"/>
                      <a:pt x="2539094" y="1306804"/>
                    </a:cubicBezTo>
                    <a:lnTo>
                      <a:pt x="2524101" y="1247448"/>
                    </a:lnTo>
                    <a:cubicBezTo>
                      <a:pt x="2523395" y="1244678"/>
                      <a:pt x="2522001" y="1242367"/>
                      <a:pt x="2520196" y="1240924"/>
                    </a:cubicBezTo>
                    <a:lnTo>
                      <a:pt x="2444214" y="1180569"/>
                    </a:lnTo>
                    <a:cubicBezTo>
                      <a:pt x="2441868" y="1178700"/>
                      <a:pt x="2439916" y="1176126"/>
                      <a:pt x="2438588" y="1173110"/>
                    </a:cubicBezTo>
                    <a:lnTo>
                      <a:pt x="2409061" y="1106067"/>
                    </a:lnTo>
                    <a:cubicBezTo>
                      <a:pt x="2407617" y="1102772"/>
                      <a:pt x="2405173" y="1100673"/>
                      <a:pt x="2402549" y="1100427"/>
                    </a:cubicBezTo>
                    <a:lnTo>
                      <a:pt x="2349548" y="1095461"/>
                    </a:lnTo>
                    <a:lnTo>
                      <a:pt x="2250141" y="1092723"/>
                    </a:lnTo>
                    <a:cubicBezTo>
                      <a:pt x="2248845" y="1092690"/>
                      <a:pt x="2247549" y="1092461"/>
                      <a:pt x="2246270" y="1092051"/>
                    </a:cubicBezTo>
                    <a:lnTo>
                      <a:pt x="2173224" y="1069151"/>
                    </a:lnTo>
                    <a:cubicBezTo>
                      <a:pt x="2171928" y="1068742"/>
                      <a:pt x="2170648" y="1068151"/>
                      <a:pt x="2169451" y="1067365"/>
                    </a:cubicBezTo>
                    <a:lnTo>
                      <a:pt x="2041386" y="983978"/>
                    </a:lnTo>
                    <a:cubicBezTo>
                      <a:pt x="2040746" y="983568"/>
                      <a:pt x="2040074" y="983257"/>
                      <a:pt x="2039418" y="983109"/>
                    </a:cubicBezTo>
                    <a:lnTo>
                      <a:pt x="1979101" y="968143"/>
                    </a:lnTo>
                    <a:lnTo>
                      <a:pt x="1868113" y="939195"/>
                    </a:lnTo>
                    <a:cubicBezTo>
                      <a:pt x="1867506" y="939031"/>
                      <a:pt x="1866899" y="938982"/>
                      <a:pt x="1866292" y="939031"/>
                    </a:cubicBezTo>
                    <a:lnTo>
                      <a:pt x="1782469" y="945735"/>
                    </a:lnTo>
                    <a:cubicBezTo>
                      <a:pt x="1780664" y="945883"/>
                      <a:pt x="1778926" y="945686"/>
                      <a:pt x="1777252" y="945178"/>
                    </a:cubicBezTo>
                    <a:lnTo>
                      <a:pt x="1653437" y="908214"/>
                    </a:lnTo>
                    <a:cubicBezTo>
                      <a:pt x="1652764" y="908001"/>
                      <a:pt x="1652108" y="907755"/>
                      <a:pt x="1651468" y="907460"/>
                    </a:cubicBezTo>
                    <a:lnTo>
                      <a:pt x="1579570" y="874315"/>
                    </a:lnTo>
                    <a:cubicBezTo>
                      <a:pt x="1578324" y="873741"/>
                      <a:pt x="1577093" y="873643"/>
                      <a:pt x="1575814" y="873922"/>
                    </a:cubicBezTo>
                    <a:lnTo>
                      <a:pt x="1523535" y="886642"/>
                    </a:lnTo>
                    <a:cubicBezTo>
                      <a:pt x="1518597" y="887838"/>
                      <a:pt x="1515481" y="894920"/>
                      <a:pt x="1516859" y="901772"/>
                    </a:cubicBezTo>
                    <a:lnTo>
                      <a:pt x="1521353" y="924147"/>
                    </a:lnTo>
                    <a:cubicBezTo>
                      <a:pt x="1522633" y="930589"/>
                      <a:pt x="1521320" y="937441"/>
                      <a:pt x="1517826" y="942473"/>
                    </a:cubicBezTo>
                    <a:cubicBezTo>
                      <a:pt x="1515136" y="946358"/>
                      <a:pt x="1511347" y="948866"/>
                      <a:pt x="1507164" y="949538"/>
                    </a:cubicBezTo>
                    <a:lnTo>
                      <a:pt x="1486955" y="952817"/>
                    </a:lnTo>
                    <a:lnTo>
                      <a:pt x="1414876" y="969274"/>
                    </a:lnTo>
                    <a:cubicBezTo>
                      <a:pt x="1414433" y="969373"/>
                      <a:pt x="1413990" y="969537"/>
                      <a:pt x="1413531" y="969750"/>
                    </a:cubicBezTo>
                    <a:lnTo>
                      <a:pt x="1358152" y="996698"/>
                    </a:lnTo>
                    <a:cubicBezTo>
                      <a:pt x="1357250" y="997141"/>
                      <a:pt x="1356331" y="997485"/>
                      <a:pt x="1355412" y="997715"/>
                    </a:cubicBezTo>
                    <a:lnTo>
                      <a:pt x="1299443" y="1012484"/>
                    </a:lnTo>
                    <a:cubicBezTo>
                      <a:pt x="1295489" y="1013484"/>
                      <a:pt x="1291454" y="1012828"/>
                      <a:pt x="1287976" y="1010632"/>
                    </a:cubicBezTo>
                    <a:cubicBezTo>
                      <a:pt x="1283597" y="1007845"/>
                      <a:pt x="1280431" y="1002878"/>
                      <a:pt x="1279332" y="996977"/>
                    </a:cubicBezTo>
                    <a:lnTo>
                      <a:pt x="1274017" y="968734"/>
                    </a:lnTo>
                    <a:cubicBezTo>
                      <a:pt x="1273213" y="964488"/>
                      <a:pt x="1273525" y="960128"/>
                      <a:pt x="1274886" y="956112"/>
                    </a:cubicBezTo>
                    <a:lnTo>
                      <a:pt x="1298327" y="887167"/>
                    </a:lnTo>
                    <a:cubicBezTo>
                      <a:pt x="1300279" y="881462"/>
                      <a:pt x="1304183" y="877151"/>
                      <a:pt x="1309055" y="875364"/>
                    </a:cubicBezTo>
                    <a:lnTo>
                      <a:pt x="1366337" y="854448"/>
                    </a:lnTo>
                    <a:lnTo>
                      <a:pt x="1358168" y="845121"/>
                    </a:lnTo>
                    <a:cubicBezTo>
                      <a:pt x="1355839" y="842449"/>
                      <a:pt x="1352837" y="841793"/>
                      <a:pt x="1350098" y="843334"/>
                    </a:cubicBezTo>
                    <a:lnTo>
                      <a:pt x="1279135" y="884036"/>
                    </a:lnTo>
                    <a:cubicBezTo>
                      <a:pt x="1278249" y="884544"/>
                      <a:pt x="1277429" y="885265"/>
                      <a:pt x="1276707" y="886167"/>
                    </a:cubicBezTo>
                    <a:lnTo>
                      <a:pt x="1236075" y="936900"/>
                    </a:lnTo>
                    <a:cubicBezTo>
                      <a:pt x="1234828" y="938457"/>
                      <a:pt x="1233418" y="939736"/>
                      <a:pt x="1231843" y="940736"/>
                    </a:cubicBezTo>
                    <a:lnTo>
                      <a:pt x="1161126" y="985912"/>
                    </a:lnTo>
                    <a:cubicBezTo>
                      <a:pt x="1158321" y="987699"/>
                      <a:pt x="1156467" y="991338"/>
                      <a:pt x="1156123" y="995617"/>
                    </a:cubicBezTo>
                    <a:cubicBezTo>
                      <a:pt x="1155762" y="1000255"/>
                      <a:pt x="1157304" y="1004698"/>
                      <a:pt x="1160125" y="1007206"/>
                    </a:cubicBezTo>
                    <a:lnTo>
                      <a:pt x="1173724" y="1019205"/>
                    </a:lnTo>
                    <a:cubicBezTo>
                      <a:pt x="1177973" y="1022958"/>
                      <a:pt x="1180499" y="1028811"/>
                      <a:pt x="1180679" y="1035253"/>
                    </a:cubicBezTo>
                    <a:cubicBezTo>
                      <a:pt x="1180860" y="1041809"/>
                      <a:pt x="1178580" y="1047924"/>
                      <a:pt x="1174413" y="1052005"/>
                    </a:cubicBezTo>
                    <a:lnTo>
                      <a:pt x="1130041" y="1095608"/>
                    </a:lnTo>
                    <a:cubicBezTo>
                      <a:pt x="1128811" y="1096821"/>
                      <a:pt x="1127416" y="1097837"/>
                      <a:pt x="1125923" y="1098575"/>
                    </a:cubicBezTo>
                    <a:lnTo>
                      <a:pt x="1057815" y="1133031"/>
                    </a:lnTo>
                    <a:lnTo>
                      <a:pt x="998778" y="1156128"/>
                    </a:lnTo>
                    <a:cubicBezTo>
                      <a:pt x="996760" y="1156915"/>
                      <a:pt x="994972" y="1158816"/>
                      <a:pt x="993840" y="1161373"/>
                    </a:cubicBezTo>
                    <a:lnTo>
                      <a:pt x="982620" y="1186699"/>
                    </a:lnTo>
                    <a:cubicBezTo>
                      <a:pt x="980651" y="1191141"/>
                      <a:pt x="977420" y="1194551"/>
                      <a:pt x="973516" y="1196256"/>
                    </a:cubicBezTo>
                    <a:lnTo>
                      <a:pt x="883279" y="1235843"/>
                    </a:lnTo>
                    <a:cubicBezTo>
                      <a:pt x="881589" y="1236580"/>
                      <a:pt x="880063" y="1238121"/>
                      <a:pt x="878981" y="1240170"/>
                    </a:cubicBezTo>
                    <a:lnTo>
                      <a:pt x="862954" y="1270479"/>
                    </a:lnTo>
                    <a:cubicBezTo>
                      <a:pt x="861019" y="1274134"/>
                      <a:pt x="858246" y="1276905"/>
                      <a:pt x="854916" y="1278478"/>
                    </a:cubicBezTo>
                    <a:lnTo>
                      <a:pt x="788038" y="1310262"/>
                    </a:lnTo>
                    <a:cubicBezTo>
                      <a:pt x="785430" y="1311508"/>
                      <a:pt x="782526" y="1311951"/>
                      <a:pt x="779721" y="1311525"/>
                    </a:cubicBezTo>
                    <a:lnTo>
                      <a:pt x="739499" y="1305411"/>
                    </a:lnTo>
                    <a:cubicBezTo>
                      <a:pt x="738466" y="1305230"/>
                      <a:pt x="737465" y="1305378"/>
                      <a:pt x="736481" y="1305804"/>
                    </a:cubicBezTo>
                    <a:lnTo>
                      <a:pt x="615503" y="1356242"/>
                    </a:lnTo>
                    <a:lnTo>
                      <a:pt x="563930" y="1383502"/>
                    </a:lnTo>
                    <a:cubicBezTo>
                      <a:pt x="562634" y="1384191"/>
                      <a:pt x="561321" y="1384666"/>
                      <a:pt x="559993" y="1384929"/>
                    </a:cubicBezTo>
                    <a:lnTo>
                      <a:pt x="451071" y="1407484"/>
                    </a:lnTo>
                    <a:close/>
                    <a:moveTo>
                      <a:pt x="448020" y="1391420"/>
                    </a:moveTo>
                    <a:lnTo>
                      <a:pt x="454172" y="1398141"/>
                    </a:lnTo>
                    <a:lnTo>
                      <a:pt x="558303" y="1376585"/>
                    </a:lnTo>
                    <a:cubicBezTo>
                      <a:pt x="558844" y="1376470"/>
                      <a:pt x="559402" y="1376257"/>
                      <a:pt x="559960" y="1375978"/>
                    </a:cubicBezTo>
                    <a:lnTo>
                      <a:pt x="612222" y="1348391"/>
                    </a:lnTo>
                    <a:lnTo>
                      <a:pt x="733217" y="1297952"/>
                    </a:lnTo>
                    <a:cubicBezTo>
                      <a:pt x="735644" y="1296952"/>
                      <a:pt x="738285" y="1296641"/>
                      <a:pt x="740844" y="1297018"/>
                    </a:cubicBezTo>
                    <a:lnTo>
                      <a:pt x="781067" y="1303132"/>
                    </a:lnTo>
                    <a:cubicBezTo>
                      <a:pt x="782182" y="1303329"/>
                      <a:pt x="783314" y="1303132"/>
                      <a:pt x="784380" y="1302607"/>
                    </a:cubicBezTo>
                    <a:lnTo>
                      <a:pt x="851275" y="1270823"/>
                    </a:lnTo>
                    <a:cubicBezTo>
                      <a:pt x="852882" y="1270053"/>
                      <a:pt x="854342" y="1268561"/>
                      <a:pt x="855392" y="1266578"/>
                    </a:cubicBezTo>
                    <a:lnTo>
                      <a:pt x="871419" y="1236269"/>
                    </a:lnTo>
                    <a:cubicBezTo>
                      <a:pt x="873436" y="1232466"/>
                      <a:pt x="876356" y="1229630"/>
                      <a:pt x="879850" y="1228089"/>
                    </a:cubicBezTo>
                    <a:lnTo>
                      <a:pt x="970104" y="1188502"/>
                    </a:lnTo>
                    <a:cubicBezTo>
                      <a:pt x="972039" y="1187666"/>
                      <a:pt x="973696" y="1185830"/>
                      <a:pt x="974795" y="1183355"/>
                    </a:cubicBezTo>
                    <a:lnTo>
                      <a:pt x="986016" y="1158029"/>
                    </a:lnTo>
                    <a:cubicBezTo>
                      <a:pt x="988099" y="1153341"/>
                      <a:pt x="991527" y="1149866"/>
                      <a:pt x="995694" y="1148243"/>
                    </a:cubicBezTo>
                    <a:lnTo>
                      <a:pt x="1054715" y="1125163"/>
                    </a:lnTo>
                    <a:lnTo>
                      <a:pt x="1122101" y="1091035"/>
                    </a:lnTo>
                    <a:cubicBezTo>
                      <a:pt x="1122807" y="1090691"/>
                      <a:pt x="1123446" y="1090215"/>
                      <a:pt x="1124053" y="1089609"/>
                    </a:cubicBezTo>
                    <a:lnTo>
                      <a:pt x="1168426" y="1046006"/>
                    </a:lnTo>
                    <a:cubicBezTo>
                      <a:pt x="1170853" y="1043629"/>
                      <a:pt x="1172231" y="1039744"/>
                      <a:pt x="1172117" y="1035613"/>
                    </a:cubicBezTo>
                    <a:cubicBezTo>
                      <a:pt x="1172002" y="1031614"/>
                      <a:pt x="1170493" y="1027942"/>
                      <a:pt x="1168065" y="1025794"/>
                    </a:cubicBezTo>
                    <a:lnTo>
                      <a:pt x="1154466" y="1013795"/>
                    </a:lnTo>
                    <a:cubicBezTo>
                      <a:pt x="1149578" y="1009484"/>
                      <a:pt x="1147002" y="1002485"/>
                      <a:pt x="1147576" y="995092"/>
                    </a:cubicBezTo>
                    <a:cubicBezTo>
                      <a:pt x="1148118" y="988125"/>
                      <a:pt x="1151464" y="982027"/>
                      <a:pt x="1156517" y="978815"/>
                    </a:cubicBezTo>
                    <a:lnTo>
                      <a:pt x="1227250" y="933622"/>
                    </a:lnTo>
                    <a:cubicBezTo>
                      <a:pt x="1228037" y="933130"/>
                      <a:pt x="1228742" y="932474"/>
                      <a:pt x="1229382" y="931671"/>
                    </a:cubicBezTo>
                    <a:lnTo>
                      <a:pt x="1270014" y="880937"/>
                    </a:lnTo>
                    <a:cubicBezTo>
                      <a:pt x="1271425" y="879183"/>
                      <a:pt x="1273049" y="877757"/>
                      <a:pt x="1274886" y="876708"/>
                    </a:cubicBezTo>
                    <a:lnTo>
                      <a:pt x="1345833" y="836007"/>
                    </a:lnTo>
                    <a:cubicBezTo>
                      <a:pt x="1352066" y="832401"/>
                      <a:pt x="1359645" y="833843"/>
                      <a:pt x="1364664" y="839580"/>
                    </a:cubicBezTo>
                    <a:lnTo>
                      <a:pt x="1381117" y="858349"/>
                    </a:lnTo>
                    <a:lnTo>
                      <a:pt x="1312041" y="883560"/>
                    </a:lnTo>
                    <a:cubicBezTo>
                      <a:pt x="1309662" y="884429"/>
                      <a:pt x="1307595" y="886855"/>
                      <a:pt x="1306513" y="890051"/>
                    </a:cubicBezTo>
                    <a:lnTo>
                      <a:pt x="1283072" y="958997"/>
                    </a:lnTo>
                    <a:cubicBezTo>
                      <a:pt x="1282186" y="961570"/>
                      <a:pt x="1281989" y="964504"/>
                      <a:pt x="1282514" y="967258"/>
                    </a:cubicBezTo>
                    <a:lnTo>
                      <a:pt x="1287829" y="995518"/>
                    </a:lnTo>
                    <a:cubicBezTo>
                      <a:pt x="1288502" y="999092"/>
                      <a:pt x="1290240" y="1001993"/>
                      <a:pt x="1292619" y="1003501"/>
                    </a:cubicBezTo>
                    <a:cubicBezTo>
                      <a:pt x="1294112" y="1004452"/>
                      <a:pt x="1295686" y="1004731"/>
                      <a:pt x="1297294" y="1004304"/>
                    </a:cubicBezTo>
                    <a:lnTo>
                      <a:pt x="1353296" y="989535"/>
                    </a:lnTo>
                    <a:cubicBezTo>
                      <a:pt x="1353690" y="989437"/>
                      <a:pt x="1354067" y="989289"/>
                      <a:pt x="1354445" y="989109"/>
                    </a:cubicBezTo>
                    <a:lnTo>
                      <a:pt x="1409824" y="962144"/>
                    </a:lnTo>
                    <a:cubicBezTo>
                      <a:pt x="1410857" y="961636"/>
                      <a:pt x="1411924" y="961275"/>
                      <a:pt x="1412990" y="961013"/>
                    </a:cubicBezTo>
                    <a:lnTo>
                      <a:pt x="1485347" y="944506"/>
                    </a:lnTo>
                    <a:lnTo>
                      <a:pt x="1505819" y="941178"/>
                    </a:lnTo>
                    <a:cubicBezTo>
                      <a:pt x="1507673" y="940883"/>
                      <a:pt x="1509428" y="939638"/>
                      <a:pt x="1510789" y="937687"/>
                    </a:cubicBezTo>
                    <a:cubicBezTo>
                      <a:pt x="1512971" y="934523"/>
                      <a:pt x="1513775" y="930146"/>
                      <a:pt x="1512938" y="925950"/>
                    </a:cubicBezTo>
                    <a:lnTo>
                      <a:pt x="1508443" y="903575"/>
                    </a:lnTo>
                    <a:cubicBezTo>
                      <a:pt x="1506131" y="892002"/>
                      <a:pt x="1512003" y="880724"/>
                      <a:pt x="1521534" y="878397"/>
                    </a:cubicBezTo>
                    <a:lnTo>
                      <a:pt x="1573813" y="865676"/>
                    </a:lnTo>
                    <a:cubicBezTo>
                      <a:pt x="1576929" y="864873"/>
                      <a:pt x="1580177" y="865217"/>
                      <a:pt x="1583196" y="866611"/>
                    </a:cubicBezTo>
                    <a:lnTo>
                      <a:pt x="1655110" y="899756"/>
                    </a:lnTo>
                    <a:lnTo>
                      <a:pt x="1779779" y="937048"/>
                    </a:lnTo>
                    <a:cubicBezTo>
                      <a:pt x="1780468" y="937261"/>
                      <a:pt x="1781157" y="937326"/>
                      <a:pt x="1781845" y="937277"/>
                    </a:cubicBezTo>
                    <a:lnTo>
                      <a:pt x="1865636" y="930573"/>
                    </a:lnTo>
                    <a:cubicBezTo>
                      <a:pt x="1867162" y="930425"/>
                      <a:pt x="1868769" y="930573"/>
                      <a:pt x="1870327" y="930983"/>
                    </a:cubicBezTo>
                    <a:lnTo>
                      <a:pt x="1981266" y="959915"/>
                    </a:lnTo>
                    <a:lnTo>
                      <a:pt x="2041518" y="974848"/>
                    </a:lnTo>
                    <a:cubicBezTo>
                      <a:pt x="2043092" y="975225"/>
                      <a:pt x="2044651" y="975913"/>
                      <a:pt x="2046111" y="976864"/>
                    </a:cubicBezTo>
                    <a:lnTo>
                      <a:pt x="2174192" y="1060251"/>
                    </a:lnTo>
                    <a:cubicBezTo>
                      <a:pt x="2174733" y="1060595"/>
                      <a:pt x="2175274" y="1060857"/>
                      <a:pt x="2175832" y="1061037"/>
                    </a:cubicBezTo>
                    <a:lnTo>
                      <a:pt x="2248894" y="1083937"/>
                    </a:lnTo>
                    <a:cubicBezTo>
                      <a:pt x="2249419" y="1084101"/>
                      <a:pt x="2249928" y="1084199"/>
                      <a:pt x="2250420" y="1084199"/>
                    </a:cubicBezTo>
                    <a:lnTo>
                      <a:pt x="2350122" y="1086953"/>
                    </a:lnTo>
                    <a:lnTo>
                      <a:pt x="2403402" y="1091936"/>
                    </a:lnTo>
                    <a:cubicBezTo>
                      <a:pt x="2409176" y="1092477"/>
                      <a:pt x="2414277" y="1096493"/>
                      <a:pt x="2417000" y="1102690"/>
                    </a:cubicBezTo>
                    <a:lnTo>
                      <a:pt x="2446527" y="1169733"/>
                    </a:lnTo>
                    <a:cubicBezTo>
                      <a:pt x="2447298" y="1171471"/>
                      <a:pt x="2448364" y="1172930"/>
                      <a:pt x="2449627" y="1173930"/>
                    </a:cubicBezTo>
                    <a:lnTo>
                      <a:pt x="2525610" y="1234285"/>
                    </a:lnTo>
                    <a:cubicBezTo>
                      <a:pt x="2528890" y="1236875"/>
                      <a:pt x="2531335" y="1240842"/>
                      <a:pt x="2532499" y="1245432"/>
                    </a:cubicBezTo>
                    <a:lnTo>
                      <a:pt x="2547509" y="1304788"/>
                    </a:lnTo>
                    <a:cubicBezTo>
                      <a:pt x="2548395" y="1308296"/>
                      <a:pt x="2550412" y="1311082"/>
                      <a:pt x="2552906" y="1312246"/>
                    </a:cubicBezTo>
                    <a:lnTo>
                      <a:pt x="2602937" y="1335375"/>
                    </a:lnTo>
                    <a:cubicBezTo>
                      <a:pt x="2604381" y="1336047"/>
                      <a:pt x="2605710" y="1336933"/>
                      <a:pt x="2606923" y="1338014"/>
                    </a:cubicBezTo>
                    <a:lnTo>
                      <a:pt x="2631775" y="1360177"/>
                    </a:lnTo>
                    <a:cubicBezTo>
                      <a:pt x="2633202" y="1361455"/>
                      <a:pt x="2634826" y="1362094"/>
                      <a:pt x="2636450" y="1361963"/>
                    </a:cubicBezTo>
                    <a:cubicBezTo>
                      <a:pt x="2638205" y="1361848"/>
                      <a:pt x="2639879" y="1360898"/>
                      <a:pt x="2641289" y="1359242"/>
                    </a:cubicBezTo>
                    <a:lnTo>
                      <a:pt x="2664205" y="1332277"/>
                    </a:lnTo>
                    <a:cubicBezTo>
                      <a:pt x="2666174" y="1329966"/>
                      <a:pt x="2667306" y="1326573"/>
                      <a:pt x="2667306" y="1322983"/>
                    </a:cubicBezTo>
                    <a:lnTo>
                      <a:pt x="2667306" y="1289953"/>
                    </a:lnTo>
                    <a:cubicBezTo>
                      <a:pt x="2667306" y="1284822"/>
                      <a:pt x="2664894" y="1280118"/>
                      <a:pt x="2661450" y="1278495"/>
                    </a:cubicBezTo>
                    <a:lnTo>
                      <a:pt x="2562568" y="1232121"/>
                    </a:lnTo>
                    <a:cubicBezTo>
                      <a:pt x="2559877" y="1230859"/>
                      <a:pt x="2557482" y="1228761"/>
                      <a:pt x="2555645" y="1226056"/>
                    </a:cubicBezTo>
                    <a:lnTo>
                      <a:pt x="2493475" y="1134195"/>
                    </a:lnTo>
                    <a:lnTo>
                      <a:pt x="2456107" y="1078020"/>
                    </a:lnTo>
                    <a:cubicBezTo>
                      <a:pt x="2455319" y="1076856"/>
                      <a:pt x="2454368" y="1075889"/>
                      <a:pt x="2453351" y="1075249"/>
                    </a:cubicBezTo>
                    <a:lnTo>
                      <a:pt x="2396430" y="1039301"/>
                    </a:lnTo>
                    <a:cubicBezTo>
                      <a:pt x="2396020" y="1039056"/>
                      <a:pt x="2395610" y="1038760"/>
                      <a:pt x="2395200" y="1038433"/>
                    </a:cubicBezTo>
                    <a:lnTo>
                      <a:pt x="2353485" y="1006370"/>
                    </a:lnTo>
                    <a:cubicBezTo>
                      <a:pt x="2352189" y="1005370"/>
                      <a:pt x="2351008" y="1004157"/>
                      <a:pt x="2349991" y="1002796"/>
                    </a:cubicBezTo>
                    <a:lnTo>
                      <a:pt x="2324565" y="968537"/>
                    </a:lnTo>
                    <a:cubicBezTo>
                      <a:pt x="2322383" y="965603"/>
                      <a:pt x="2319398" y="964570"/>
                      <a:pt x="2316626" y="965750"/>
                    </a:cubicBezTo>
                    <a:lnTo>
                      <a:pt x="2261066" y="989879"/>
                    </a:lnTo>
                    <a:cubicBezTo>
                      <a:pt x="2260590" y="990092"/>
                      <a:pt x="2260114" y="990371"/>
                      <a:pt x="2259655" y="990715"/>
                    </a:cubicBezTo>
                    <a:lnTo>
                      <a:pt x="2205851" y="1030728"/>
                    </a:lnTo>
                    <a:cubicBezTo>
                      <a:pt x="2199847" y="1035171"/>
                      <a:pt x="2192088" y="1034646"/>
                      <a:pt x="2186560" y="1029401"/>
                    </a:cubicBezTo>
                    <a:lnTo>
                      <a:pt x="2136069" y="981470"/>
                    </a:lnTo>
                    <a:lnTo>
                      <a:pt x="2093928" y="946358"/>
                    </a:lnTo>
                    <a:cubicBezTo>
                      <a:pt x="2093239" y="945801"/>
                      <a:pt x="2092517" y="945358"/>
                      <a:pt x="2091779" y="945112"/>
                    </a:cubicBezTo>
                    <a:lnTo>
                      <a:pt x="2033053" y="923934"/>
                    </a:lnTo>
                    <a:cubicBezTo>
                      <a:pt x="2032495" y="923737"/>
                      <a:pt x="2031921" y="923622"/>
                      <a:pt x="2031380" y="923606"/>
                    </a:cubicBezTo>
                    <a:lnTo>
                      <a:pt x="1980774" y="921410"/>
                    </a:lnTo>
                    <a:cubicBezTo>
                      <a:pt x="1971621" y="921016"/>
                      <a:pt x="1964452" y="911951"/>
                      <a:pt x="1964452" y="900788"/>
                    </a:cubicBezTo>
                    <a:lnTo>
                      <a:pt x="1964452" y="445629"/>
                    </a:lnTo>
                    <a:lnTo>
                      <a:pt x="1966651" y="154162"/>
                    </a:lnTo>
                    <a:cubicBezTo>
                      <a:pt x="1966700" y="148047"/>
                      <a:pt x="1963419" y="142736"/>
                      <a:pt x="1959187" y="142081"/>
                    </a:cubicBezTo>
                    <a:lnTo>
                      <a:pt x="1959187" y="142081"/>
                    </a:lnTo>
                    <a:lnTo>
                      <a:pt x="1898280" y="132442"/>
                    </a:lnTo>
                    <a:lnTo>
                      <a:pt x="1804319" y="107936"/>
                    </a:lnTo>
                    <a:cubicBezTo>
                      <a:pt x="1803564" y="107739"/>
                      <a:pt x="1802777" y="107690"/>
                      <a:pt x="1802022" y="107837"/>
                    </a:cubicBezTo>
                    <a:lnTo>
                      <a:pt x="1721004" y="121164"/>
                    </a:lnTo>
                    <a:cubicBezTo>
                      <a:pt x="1719183" y="121476"/>
                      <a:pt x="1717329" y="121410"/>
                      <a:pt x="1715525" y="120984"/>
                    </a:cubicBezTo>
                    <a:lnTo>
                      <a:pt x="1669955" y="110411"/>
                    </a:lnTo>
                    <a:lnTo>
                      <a:pt x="1548698" y="101986"/>
                    </a:lnTo>
                    <a:cubicBezTo>
                      <a:pt x="1548141" y="101953"/>
                      <a:pt x="1547567" y="101871"/>
                      <a:pt x="1546992" y="101772"/>
                    </a:cubicBezTo>
                    <a:lnTo>
                      <a:pt x="1413630" y="77020"/>
                    </a:lnTo>
                    <a:cubicBezTo>
                      <a:pt x="1413072" y="76938"/>
                      <a:pt x="1412498" y="76922"/>
                      <a:pt x="1411874" y="76971"/>
                    </a:cubicBezTo>
                    <a:lnTo>
                      <a:pt x="1350442" y="84987"/>
                    </a:lnTo>
                    <a:cubicBezTo>
                      <a:pt x="1349130" y="85135"/>
                      <a:pt x="1347867" y="85135"/>
                      <a:pt x="1346637" y="84971"/>
                    </a:cubicBezTo>
                    <a:lnTo>
                      <a:pt x="1244539" y="70513"/>
                    </a:lnTo>
                    <a:lnTo>
                      <a:pt x="1249017" y="51449"/>
                    </a:lnTo>
                    <a:lnTo>
                      <a:pt x="1149069" y="47564"/>
                    </a:lnTo>
                    <a:cubicBezTo>
                      <a:pt x="1148019" y="47465"/>
                      <a:pt x="1146969" y="47777"/>
                      <a:pt x="1145953" y="48351"/>
                    </a:cubicBezTo>
                    <a:lnTo>
                      <a:pt x="1126940" y="58956"/>
                    </a:lnTo>
                    <a:cubicBezTo>
                      <a:pt x="1121724" y="61874"/>
                      <a:pt x="1115474" y="61333"/>
                      <a:pt x="1110668" y="57563"/>
                    </a:cubicBezTo>
                    <a:lnTo>
                      <a:pt x="1070233" y="25926"/>
                    </a:lnTo>
                    <a:cubicBezTo>
                      <a:pt x="1069314" y="25205"/>
                      <a:pt x="1068330" y="24746"/>
                      <a:pt x="1067296" y="24566"/>
                    </a:cubicBezTo>
                    <a:lnTo>
                      <a:pt x="976403" y="8764"/>
                    </a:lnTo>
                    <a:cubicBezTo>
                      <a:pt x="975304" y="8583"/>
                      <a:pt x="974188" y="8715"/>
                      <a:pt x="973089" y="9206"/>
                    </a:cubicBezTo>
                    <a:lnTo>
                      <a:pt x="881901" y="50154"/>
                    </a:lnTo>
                    <a:cubicBezTo>
                      <a:pt x="879588" y="51203"/>
                      <a:pt x="877144" y="51629"/>
                      <a:pt x="874683" y="51383"/>
                    </a:cubicBezTo>
                    <a:lnTo>
                      <a:pt x="819517" y="46220"/>
                    </a:lnTo>
                    <a:cubicBezTo>
                      <a:pt x="818795" y="46154"/>
                      <a:pt x="818041" y="46220"/>
                      <a:pt x="817319" y="46449"/>
                    </a:cubicBezTo>
                    <a:lnTo>
                      <a:pt x="700655" y="83299"/>
                    </a:lnTo>
                    <a:cubicBezTo>
                      <a:pt x="699851" y="83561"/>
                      <a:pt x="699031" y="83741"/>
                      <a:pt x="698178" y="83856"/>
                    </a:cubicBezTo>
                    <a:lnTo>
                      <a:pt x="636894" y="91855"/>
                    </a:lnTo>
                    <a:cubicBezTo>
                      <a:pt x="636057" y="91970"/>
                      <a:pt x="635253" y="92265"/>
                      <a:pt x="634466" y="92724"/>
                    </a:cubicBezTo>
                    <a:lnTo>
                      <a:pt x="576003" y="128295"/>
                    </a:lnTo>
                    <a:cubicBezTo>
                      <a:pt x="574280" y="129344"/>
                      <a:pt x="572837" y="131196"/>
                      <a:pt x="571902" y="133540"/>
                    </a:cubicBezTo>
                    <a:lnTo>
                      <a:pt x="560058" y="163407"/>
                    </a:lnTo>
                    <a:cubicBezTo>
                      <a:pt x="558205" y="168095"/>
                      <a:pt x="554973" y="171717"/>
                      <a:pt x="550971" y="173603"/>
                    </a:cubicBezTo>
                    <a:lnTo>
                      <a:pt x="477203" y="208223"/>
                    </a:lnTo>
                    <a:cubicBezTo>
                      <a:pt x="475349" y="209091"/>
                      <a:pt x="473413" y="209550"/>
                      <a:pt x="471412" y="209600"/>
                    </a:cubicBezTo>
                    <a:lnTo>
                      <a:pt x="365936" y="212222"/>
                    </a:lnTo>
                    <a:cubicBezTo>
                      <a:pt x="364017" y="212255"/>
                      <a:pt x="362130" y="213337"/>
                      <a:pt x="360637" y="215206"/>
                    </a:cubicBezTo>
                    <a:lnTo>
                      <a:pt x="346284" y="233237"/>
                    </a:lnTo>
                    <a:cubicBezTo>
                      <a:pt x="343446" y="236810"/>
                      <a:pt x="342610" y="242253"/>
                      <a:pt x="344119" y="247154"/>
                    </a:cubicBezTo>
                    <a:cubicBezTo>
                      <a:pt x="345234" y="250744"/>
                      <a:pt x="347399" y="253268"/>
                      <a:pt x="350073" y="254071"/>
                    </a:cubicBezTo>
                    <a:lnTo>
                      <a:pt x="413720" y="273430"/>
                    </a:lnTo>
                    <a:cubicBezTo>
                      <a:pt x="414868" y="273775"/>
                      <a:pt x="415951" y="274266"/>
                      <a:pt x="416968" y="274856"/>
                    </a:cubicBezTo>
                    <a:lnTo>
                      <a:pt x="474562" y="308542"/>
                    </a:lnTo>
                    <a:cubicBezTo>
                      <a:pt x="475464" y="309083"/>
                      <a:pt x="476317" y="309706"/>
                      <a:pt x="477121" y="310411"/>
                    </a:cubicBezTo>
                    <a:lnTo>
                      <a:pt x="520656" y="348801"/>
                    </a:lnTo>
                    <a:cubicBezTo>
                      <a:pt x="521296" y="349375"/>
                      <a:pt x="522001" y="349817"/>
                      <a:pt x="522723" y="350113"/>
                    </a:cubicBezTo>
                    <a:lnTo>
                      <a:pt x="597000" y="380684"/>
                    </a:lnTo>
                    <a:cubicBezTo>
                      <a:pt x="598886" y="381471"/>
                      <a:pt x="600625" y="382618"/>
                      <a:pt x="602167" y="384110"/>
                    </a:cubicBezTo>
                    <a:lnTo>
                      <a:pt x="624049" y="405534"/>
                    </a:lnTo>
                    <a:cubicBezTo>
                      <a:pt x="630234" y="411583"/>
                      <a:pt x="632120" y="421959"/>
                      <a:pt x="628626" y="430778"/>
                    </a:cubicBezTo>
                    <a:cubicBezTo>
                      <a:pt x="625821" y="437843"/>
                      <a:pt x="620244" y="442138"/>
                      <a:pt x="613715" y="442269"/>
                    </a:cubicBezTo>
                    <a:lnTo>
                      <a:pt x="531811" y="443957"/>
                    </a:lnTo>
                    <a:cubicBezTo>
                      <a:pt x="527300" y="443957"/>
                      <a:pt x="522805" y="441941"/>
                      <a:pt x="519557" y="437991"/>
                    </a:cubicBezTo>
                    <a:cubicBezTo>
                      <a:pt x="515276" y="432778"/>
                      <a:pt x="513603" y="425106"/>
                      <a:pt x="515177" y="417959"/>
                    </a:cubicBezTo>
                    <a:cubicBezTo>
                      <a:pt x="516178" y="413386"/>
                      <a:pt x="515194" y="408534"/>
                      <a:pt x="512602" y="405321"/>
                    </a:cubicBezTo>
                    <a:cubicBezTo>
                      <a:pt x="511519" y="403977"/>
                      <a:pt x="509731" y="402403"/>
                      <a:pt x="507238" y="402403"/>
                    </a:cubicBezTo>
                    <a:lnTo>
                      <a:pt x="472478" y="402403"/>
                    </a:lnTo>
                    <a:cubicBezTo>
                      <a:pt x="471953" y="402403"/>
                      <a:pt x="471445" y="402485"/>
                      <a:pt x="470936" y="402616"/>
                    </a:cubicBezTo>
                    <a:lnTo>
                      <a:pt x="330340" y="442613"/>
                    </a:lnTo>
                    <a:lnTo>
                      <a:pt x="272729" y="465070"/>
                    </a:lnTo>
                    <a:cubicBezTo>
                      <a:pt x="268645" y="466660"/>
                      <a:pt x="266857" y="471398"/>
                      <a:pt x="266545" y="475315"/>
                    </a:cubicBezTo>
                    <a:cubicBezTo>
                      <a:pt x="266102" y="480807"/>
                      <a:pt x="268136" y="485708"/>
                      <a:pt x="271762" y="487839"/>
                    </a:cubicBezTo>
                    <a:lnTo>
                      <a:pt x="319825" y="516246"/>
                    </a:lnTo>
                    <a:cubicBezTo>
                      <a:pt x="321514" y="517246"/>
                      <a:pt x="323040" y="518574"/>
                      <a:pt x="324369" y="520180"/>
                    </a:cubicBezTo>
                    <a:lnTo>
                      <a:pt x="347596" y="548457"/>
                    </a:lnTo>
                    <a:cubicBezTo>
                      <a:pt x="348810" y="549932"/>
                      <a:pt x="350254" y="550883"/>
                      <a:pt x="351779" y="551194"/>
                    </a:cubicBezTo>
                    <a:lnTo>
                      <a:pt x="440688" y="569668"/>
                    </a:lnTo>
                    <a:cubicBezTo>
                      <a:pt x="441246" y="569783"/>
                      <a:pt x="441771" y="569799"/>
                      <a:pt x="442312" y="569766"/>
                    </a:cubicBezTo>
                    <a:lnTo>
                      <a:pt x="528251" y="561718"/>
                    </a:lnTo>
                    <a:cubicBezTo>
                      <a:pt x="530367" y="561505"/>
                      <a:pt x="532418" y="561800"/>
                      <a:pt x="534403" y="562521"/>
                    </a:cubicBezTo>
                    <a:lnTo>
                      <a:pt x="576774" y="577749"/>
                    </a:lnTo>
                    <a:cubicBezTo>
                      <a:pt x="579037" y="578569"/>
                      <a:pt x="581350" y="577913"/>
                      <a:pt x="583335" y="575979"/>
                    </a:cubicBezTo>
                    <a:lnTo>
                      <a:pt x="594424" y="565029"/>
                    </a:lnTo>
                    <a:cubicBezTo>
                      <a:pt x="596458" y="562997"/>
                      <a:pt x="598902" y="561570"/>
                      <a:pt x="601494" y="560898"/>
                    </a:cubicBezTo>
                    <a:lnTo>
                      <a:pt x="666486" y="543752"/>
                    </a:lnTo>
                    <a:cubicBezTo>
                      <a:pt x="667536" y="543490"/>
                      <a:pt x="668586" y="543326"/>
                      <a:pt x="669603" y="543293"/>
                    </a:cubicBezTo>
                    <a:lnTo>
                      <a:pt x="722735" y="541392"/>
                    </a:lnTo>
                    <a:lnTo>
                      <a:pt x="668799" y="577323"/>
                    </a:lnTo>
                    <a:lnTo>
                      <a:pt x="691830" y="586077"/>
                    </a:lnTo>
                    <a:cubicBezTo>
                      <a:pt x="696849" y="587994"/>
                      <a:pt x="700770" y="592535"/>
                      <a:pt x="702591" y="598535"/>
                    </a:cubicBezTo>
                    <a:lnTo>
                      <a:pt x="707315" y="614042"/>
                    </a:lnTo>
                    <a:cubicBezTo>
                      <a:pt x="710415" y="624205"/>
                      <a:pt x="706528" y="635630"/>
                      <a:pt x="698473" y="640072"/>
                    </a:cubicBezTo>
                    <a:lnTo>
                      <a:pt x="664616" y="658710"/>
                    </a:lnTo>
                    <a:cubicBezTo>
                      <a:pt x="661762" y="660284"/>
                      <a:pt x="658596" y="660857"/>
                      <a:pt x="655479" y="660382"/>
                    </a:cubicBezTo>
                    <a:lnTo>
                      <a:pt x="616996" y="654530"/>
                    </a:lnTo>
                    <a:cubicBezTo>
                      <a:pt x="615437" y="654268"/>
                      <a:pt x="613896" y="654727"/>
                      <a:pt x="612468" y="655776"/>
                    </a:cubicBezTo>
                    <a:lnTo>
                      <a:pt x="567489" y="689084"/>
                    </a:lnTo>
                    <a:cubicBezTo>
                      <a:pt x="563683" y="691904"/>
                      <a:pt x="559025" y="692773"/>
                      <a:pt x="554711" y="691527"/>
                    </a:cubicBezTo>
                    <a:lnTo>
                      <a:pt x="517736" y="680872"/>
                    </a:lnTo>
                    <a:cubicBezTo>
                      <a:pt x="517031" y="680692"/>
                      <a:pt x="516293" y="680610"/>
                      <a:pt x="515588" y="680692"/>
                    </a:cubicBezTo>
                    <a:lnTo>
                      <a:pt x="472806" y="685413"/>
                    </a:lnTo>
                    <a:cubicBezTo>
                      <a:pt x="470526" y="685658"/>
                      <a:pt x="468361" y="687347"/>
                      <a:pt x="466885" y="690035"/>
                    </a:cubicBezTo>
                    <a:lnTo>
                      <a:pt x="448644" y="723360"/>
                    </a:lnTo>
                    <a:cubicBezTo>
                      <a:pt x="447512" y="725426"/>
                      <a:pt x="446101" y="727180"/>
                      <a:pt x="444461" y="728622"/>
                    </a:cubicBezTo>
                    <a:lnTo>
                      <a:pt x="395512" y="771356"/>
                    </a:lnTo>
                    <a:cubicBezTo>
                      <a:pt x="394593" y="772143"/>
                      <a:pt x="393806" y="773176"/>
                      <a:pt x="393150" y="774422"/>
                    </a:cubicBezTo>
                    <a:lnTo>
                      <a:pt x="377238" y="804321"/>
                    </a:lnTo>
                    <a:cubicBezTo>
                      <a:pt x="373990" y="810435"/>
                      <a:pt x="375466" y="819074"/>
                      <a:pt x="380338" y="822434"/>
                    </a:cubicBezTo>
                    <a:lnTo>
                      <a:pt x="411752" y="844154"/>
                    </a:lnTo>
                    <a:cubicBezTo>
                      <a:pt x="417017" y="847793"/>
                      <a:pt x="420282" y="854661"/>
                      <a:pt x="420282" y="862087"/>
                    </a:cubicBezTo>
                    <a:lnTo>
                      <a:pt x="420282" y="888183"/>
                    </a:lnTo>
                    <a:cubicBezTo>
                      <a:pt x="420282" y="893395"/>
                      <a:pt x="422726" y="898116"/>
                      <a:pt x="426220" y="899690"/>
                    </a:cubicBezTo>
                    <a:lnTo>
                      <a:pt x="460274" y="914951"/>
                    </a:lnTo>
                    <a:cubicBezTo>
                      <a:pt x="461307" y="915426"/>
                      <a:pt x="462292" y="916000"/>
                      <a:pt x="463210" y="916689"/>
                    </a:cubicBezTo>
                    <a:lnTo>
                      <a:pt x="511208" y="952227"/>
                    </a:lnTo>
                    <a:cubicBezTo>
                      <a:pt x="512717" y="953341"/>
                      <a:pt x="514357" y="953718"/>
                      <a:pt x="515981" y="953423"/>
                    </a:cubicBezTo>
                    <a:lnTo>
                      <a:pt x="592095" y="938408"/>
                    </a:lnTo>
                    <a:cubicBezTo>
                      <a:pt x="596261" y="937572"/>
                      <a:pt x="600526" y="938654"/>
                      <a:pt x="604070" y="941441"/>
                    </a:cubicBezTo>
                    <a:lnTo>
                      <a:pt x="641684" y="971078"/>
                    </a:lnTo>
                    <a:lnTo>
                      <a:pt x="630955" y="998485"/>
                    </a:lnTo>
                    <a:cubicBezTo>
                      <a:pt x="629988" y="1000960"/>
                      <a:pt x="629660" y="1003845"/>
                      <a:pt x="630053" y="1006616"/>
                    </a:cubicBezTo>
                    <a:lnTo>
                      <a:pt x="634285" y="1036728"/>
                    </a:lnTo>
                    <a:cubicBezTo>
                      <a:pt x="635073" y="1042252"/>
                      <a:pt x="638567" y="1046432"/>
                      <a:pt x="642438" y="1046432"/>
                    </a:cubicBezTo>
                    <a:lnTo>
                      <a:pt x="668619" y="1046432"/>
                    </a:lnTo>
                    <a:cubicBezTo>
                      <a:pt x="669488" y="1046432"/>
                      <a:pt x="670390" y="1046219"/>
                      <a:pt x="671243" y="1045793"/>
                    </a:cubicBezTo>
                    <a:lnTo>
                      <a:pt x="724342" y="1019254"/>
                    </a:lnTo>
                    <a:cubicBezTo>
                      <a:pt x="731691" y="1015598"/>
                      <a:pt x="740254" y="1018647"/>
                      <a:pt x="744732" y="1026565"/>
                    </a:cubicBezTo>
                    <a:lnTo>
                      <a:pt x="758429" y="1050727"/>
                    </a:lnTo>
                    <a:lnTo>
                      <a:pt x="765155" y="1039974"/>
                    </a:lnTo>
                    <a:cubicBezTo>
                      <a:pt x="768009" y="1035417"/>
                      <a:pt x="772356" y="1032515"/>
                      <a:pt x="777064" y="1031991"/>
                    </a:cubicBezTo>
                    <a:cubicBezTo>
                      <a:pt x="781591" y="1031482"/>
                      <a:pt x="785988" y="1033154"/>
                      <a:pt x="789465" y="1036662"/>
                    </a:cubicBezTo>
                    <a:lnTo>
                      <a:pt x="813726" y="1061267"/>
                    </a:lnTo>
                    <a:cubicBezTo>
                      <a:pt x="816466" y="1064037"/>
                      <a:pt x="819911" y="1064201"/>
                      <a:pt x="822732" y="1061660"/>
                    </a:cubicBezTo>
                    <a:lnTo>
                      <a:pt x="842991" y="1043580"/>
                    </a:lnTo>
                    <a:cubicBezTo>
                      <a:pt x="848486" y="1038662"/>
                      <a:pt x="856065" y="1038301"/>
                      <a:pt x="861888" y="1042629"/>
                    </a:cubicBezTo>
                    <a:lnTo>
                      <a:pt x="871156" y="1049530"/>
                    </a:lnTo>
                    <a:cubicBezTo>
                      <a:pt x="872911" y="1050841"/>
                      <a:pt x="874831" y="1051202"/>
                      <a:pt x="876701" y="1050546"/>
                    </a:cubicBezTo>
                    <a:lnTo>
                      <a:pt x="957079" y="1023040"/>
                    </a:lnTo>
                    <a:lnTo>
                      <a:pt x="919974" y="1079495"/>
                    </a:lnTo>
                    <a:cubicBezTo>
                      <a:pt x="919006" y="1080970"/>
                      <a:pt x="918317" y="1082741"/>
                      <a:pt x="917956" y="1084675"/>
                    </a:cubicBezTo>
                    <a:lnTo>
                      <a:pt x="908590" y="1134769"/>
                    </a:lnTo>
                    <a:cubicBezTo>
                      <a:pt x="907458" y="1140801"/>
                      <a:pt x="904226" y="1145850"/>
                      <a:pt x="899699" y="1148587"/>
                    </a:cubicBezTo>
                    <a:lnTo>
                      <a:pt x="857557" y="1174225"/>
                    </a:lnTo>
                    <a:lnTo>
                      <a:pt x="843024" y="1191453"/>
                    </a:lnTo>
                    <a:lnTo>
                      <a:pt x="757429" y="1239416"/>
                    </a:lnTo>
                    <a:cubicBezTo>
                      <a:pt x="756707" y="1239826"/>
                      <a:pt x="756018" y="1240367"/>
                      <a:pt x="755395" y="1241039"/>
                    </a:cubicBezTo>
                    <a:lnTo>
                      <a:pt x="727738" y="1271102"/>
                    </a:lnTo>
                    <a:cubicBezTo>
                      <a:pt x="724998" y="1274085"/>
                      <a:pt x="721586" y="1275856"/>
                      <a:pt x="717896" y="1276233"/>
                    </a:cubicBezTo>
                    <a:lnTo>
                      <a:pt x="644144" y="1283920"/>
                    </a:lnTo>
                    <a:cubicBezTo>
                      <a:pt x="643143" y="1284035"/>
                      <a:pt x="642143" y="1284412"/>
                      <a:pt x="641208" y="1285068"/>
                    </a:cubicBezTo>
                    <a:lnTo>
                      <a:pt x="577971" y="1328851"/>
                    </a:lnTo>
                    <a:cubicBezTo>
                      <a:pt x="577036" y="1329507"/>
                      <a:pt x="576019" y="1330064"/>
                      <a:pt x="574953" y="1330490"/>
                    </a:cubicBezTo>
                    <a:lnTo>
                      <a:pt x="514653" y="1354931"/>
                    </a:lnTo>
                    <a:lnTo>
                      <a:pt x="448102" y="1391453"/>
                    </a:lnTo>
                    <a:close/>
                    <a:moveTo>
                      <a:pt x="1140113" y="1214205"/>
                    </a:moveTo>
                    <a:cubicBezTo>
                      <a:pt x="1137341" y="1214205"/>
                      <a:pt x="1134585" y="1213385"/>
                      <a:pt x="1132091" y="1211730"/>
                    </a:cubicBezTo>
                    <a:lnTo>
                      <a:pt x="1109766" y="1197190"/>
                    </a:lnTo>
                    <a:cubicBezTo>
                      <a:pt x="1105714" y="1194551"/>
                      <a:pt x="1102794" y="1190125"/>
                      <a:pt x="1101531" y="1184732"/>
                    </a:cubicBezTo>
                    <a:lnTo>
                      <a:pt x="1097299" y="1166701"/>
                    </a:lnTo>
                    <a:cubicBezTo>
                      <a:pt x="1094920" y="1156620"/>
                      <a:pt x="1099087" y="1145981"/>
                      <a:pt x="1106961" y="1141949"/>
                    </a:cubicBezTo>
                    <a:lnTo>
                      <a:pt x="1152973" y="1118442"/>
                    </a:lnTo>
                    <a:cubicBezTo>
                      <a:pt x="1153547" y="1118164"/>
                      <a:pt x="1154089" y="1117918"/>
                      <a:pt x="1154630" y="1117721"/>
                    </a:cubicBezTo>
                    <a:lnTo>
                      <a:pt x="1186175" y="1106198"/>
                    </a:lnTo>
                    <a:cubicBezTo>
                      <a:pt x="1188389" y="1105378"/>
                      <a:pt x="1190636" y="1105116"/>
                      <a:pt x="1192982" y="1105460"/>
                    </a:cubicBezTo>
                    <a:lnTo>
                      <a:pt x="1228644" y="1110279"/>
                    </a:lnTo>
                    <a:cubicBezTo>
                      <a:pt x="1231646" y="1110673"/>
                      <a:pt x="1234517" y="1112049"/>
                      <a:pt x="1236928" y="1114263"/>
                    </a:cubicBezTo>
                    <a:lnTo>
                      <a:pt x="1265749" y="1140555"/>
                    </a:lnTo>
                    <a:lnTo>
                      <a:pt x="1206991" y="1182240"/>
                    </a:lnTo>
                    <a:cubicBezTo>
                      <a:pt x="1206351" y="1182716"/>
                      <a:pt x="1205646" y="1183142"/>
                      <a:pt x="1204908" y="1183503"/>
                    </a:cubicBezTo>
                    <a:lnTo>
                      <a:pt x="1146609" y="1212648"/>
                    </a:lnTo>
                    <a:cubicBezTo>
                      <a:pt x="1144509" y="1213697"/>
                      <a:pt x="1142327" y="1214205"/>
                      <a:pt x="1140129" y="1214205"/>
                    </a:cubicBezTo>
                    <a:close/>
                    <a:moveTo>
                      <a:pt x="1191047" y="1113918"/>
                    </a:moveTo>
                    <a:cubicBezTo>
                      <a:pt x="1190407" y="1113918"/>
                      <a:pt x="1189751" y="1114033"/>
                      <a:pt x="1189111" y="1114263"/>
                    </a:cubicBezTo>
                    <a:lnTo>
                      <a:pt x="1157616" y="1125770"/>
                    </a:lnTo>
                    <a:lnTo>
                      <a:pt x="1110881" y="1149604"/>
                    </a:lnTo>
                    <a:cubicBezTo>
                      <a:pt x="1106567" y="1151800"/>
                      <a:pt x="1104238" y="1158587"/>
                      <a:pt x="1105681" y="1164734"/>
                    </a:cubicBezTo>
                    <a:lnTo>
                      <a:pt x="1109913" y="1182765"/>
                    </a:lnTo>
                    <a:cubicBezTo>
                      <a:pt x="1110668" y="1185945"/>
                      <a:pt x="1112325" y="1188584"/>
                      <a:pt x="1114474" y="1189977"/>
                    </a:cubicBezTo>
                    <a:lnTo>
                      <a:pt x="1136816" y="1204534"/>
                    </a:lnTo>
                    <a:cubicBezTo>
                      <a:pt x="1138718" y="1205763"/>
                      <a:pt x="1140818" y="1205927"/>
                      <a:pt x="1142770" y="1204944"/>
                    </a:cubicBezTo>
                    <a:lnTo>
                      <a:pt x="1201069" y="1175798"/>
                    </a:lnTo>
                    <a:cubicBezTo>
                      <a:pt x="1201397" y="1175634"/>
                      <a:pt x="1201693" y="1175471"/>
                      <a:pt x="1201988" y="1175241"/>
                    </a:cubicBezTo>
                    <a:lnTo>
                      <a:pt x="1252069" y="1139703"/>
                    </a:lnTo>
                    <a:lnTo>
                      <a:pt x="1231137" y="1120590"/>
                    </a:lnTo>
                    <a:cubicBezTo>
                      <a:pt x="1230022" y="1119573"/>
                      <a:pt x="1228775" y="1118934"/>
                      <a:pt x="1227512" y="1118770"/>
                    </a:cubicBezTo>
                    <a:lnTo>
                      <a:pt x="1191834" y="1113951"/>
                    </a:lnTo>
                    <a:cubicBezTo>
                      <a:pt x="1191588" y="1113918"/>
                      <a:pt x="1191342" y="1113902"/>
                      <a:pt x="1191079" y="1113902"/>
                    </a:cubicBezTo>
                    <a:close/>
                    <a:moveTo>
                      <a:pt x="361064" y="965012"/>
                    </a:moveTo>
                    <a:cubicBezTo>
                      <a:pt x="359391" y="965012"/>
                      <a:pt x="357701" y="964701"/>
                      <a:pt x="356077" y="964111"/>
                    </a:cubicBezTo>
                    <a:lnTo>
                      <a:pt x="318742" y="950227"/>
                    </a:lnTo>
                    <a:cubicBezTo>
                      <a:pt x="317955" y="949915"/>
                      <a:pt x="317217" y="949588"/>
                      <a:pt x="316478" y="949161"/>
                    </a:cubicBezTo>
                    <a:lnTo>
                      <a:pt x="268497" y="921688"/>
                    </a:lnTo>
                    <a:lnTo>
                      <a:pt x="341904" y="905755"/>
                    </a:lnTo>
                    <a:cubicBezTo>
                      <a:pt x="343659" y="905362"/>
                      <a:pt x="345480" y="905329"/>
                      <a:pt x="347235" y="905624"/>
                    </a:cubicBezTo>
                    <a:lnTo>
                      <a:pt x="387687" y="912328"/>
                    </a:lnTo>
                    <a:cubicBezTo>
                      <a:pt x="394413" y="913459"/>
                      <a:pt x="399908" y="919328"/>
                      <a:pt x="401696" y="927278"/>
                    </a:cubicBezTo>
                    <a:lnTo>
                      <a:pt x="407158" y="951637"/>
                    </a:lnTo>
                    <a:lnTo>
                      <a:pt x="365198" y="964390"/>
                    </a:lnTo>
                    <a:cubicBezTo>
                      <a:pt x="363836" y="964799"/>
                      <a:pt x="362442" y="965012"/>
                      <a:pt x="361047" y="965012"/>
                    </a:cubicBezTo>
                    <a:close/>
                    <a:moveTo>
                      <a:pt x="292201" y="925344"/>
                    </a:moveTo>
                    <a:lnTo>
                      <a:pt x="320760" y="941703"/>
                    </a:lnTo>
                    <a:cubicBezTo>
                      <a:pt x="321071" y="941883"/>
                      <a:pt x="321416" y="942047"/>
                      <a:pt x="321760" y="942178"/>
                    </a:cubicBezTo>
                    <a:lnTo>
                      <a:pt x="359095" y="956046"/>
                    </a:lnTo>
                    <a:cubicBezTo>
                      <a:pt x="360293" y="956505"/>
                      <a:pt x="361507" y="956538"/>
                      <a:pt x="362704" y="956161"/>
                    </a:cubicBezTo>
                    <a:lnTo>
                      <a:pt x="397021" y="945719"/>
                    </a:lnTo>
                    <a:lnTo>
                      <a:pt x="393297" y="929163"/>
                    </a:lnTo>
                    <a:cubicBezTo>
                      <a:pt x="392313" y="924704"/>
                      <a:pt x="389475" y="921344"/>
                      <a:pt x="386276" y="920819"/>
                    </a:cubicBezTo>
                    <a:lnTo>
                      <a:pt x="345808" y="914115"/>
                    </a:lnTo>
                    <a:cubicBezTo>
                      <a:pt x="345103" y="914000"/>
                      <a:pt x="344430" y="914017"/>
                      <a:pt x="343741" y="914164"/>
                    </a:cubicBezTo>
                    <a:lnTo>
                      <a:pt x="292201" y="925360"/>
                    </a:lnTo>
                    <a:close/>
                    <a:moveTo>
                      <a:pt x="149553" y="699412"/>
                    </a:moveTo>
                    <a:cubicBezTo>
                      <a:pt x="147847" y="699412"/>
                      <a:pt x="146141" y="699100"/>
                      <a:pt x="144517" y="698477"/>
                    </a:cubicBezTo>
                    <a:lnTo>
                      <a:pt x="100621" y="681954"/>
                    </a:lnTo>
                    <a:cubicBezTo>
                      <a:pt x="99735" y="681610"/>
                      <a:pt x="98882" y="681200"/>
                      <a:pt x="98078" y="680708"/>
                    </a:cubicBezTo>
                    <a:lnTo>
                      <a:pt x="76721" y="667709"/>
                    </a:lnTo>
                    <a:cubicBezTo>
                      <a:pt x="75539" y="666988"/>
                      <a:pt x="74293" y="666709"/>
                      <a:pt x="73030" y="666808"/>
                    </a:cubicBezTo>
                    <a:lnTo>
                      <a:pt x="20127" y="672168"/>
                    </a:lnTo>
                    <a:lnTo>
                      <a:pt x="0" y="663431"/>
                    </a:lnTo>
                    <a:lnTo>
                      <a:pt x="5856" y="622483"/>
                    </a:lnTo>
                    <a:lnTo>
                      <a:pt x="47112" y="640220"/>
                    </a:lnTo>
                    <a:cubicBezTo>
                      <a:pt x="48244" y="640679"/>
                      <a:pt x="49392" y="640826"/>
                      <a:pt x="50556" y="640564"/>
                    </a:cubicBezTo>
                    <a:lnTo>
                      <a:pt x="83610" y="633483"/>
                    </a:lnTo>
                    <a:cubicBezTo>
                      <a:pt x="86333" y="632892"/>
                      <a:pt x="89187" y="633138"/>
                      <a:pt x="91861" y="634187"/>
                    </a:cubicBezTo>
                    <a:lnTo>
                      <a:pt x="140892" y="653645"/>
                    </a:lnTo>
                    <a:cubicBezTo>
                      <a:pt x="141253" y="653792"/>
                      <a:pt x="141630" y="653907"/>
                      <a:pt x="142008" y="653973"/>
                    </a:cubicBezTo>
                    <a:lnTo>
                      <a:pt x="208558" y="665972"/>
                    </a:lnTo>
                    <a:lnTo>
                      <a:pt x="200815" y="682462"/>
                    </a:lnTo>
                    <a:lnTo>
                      <a:pt x="154278" y="698641"/>
                    </a:lnTo>
                    <a:cubicBezTo>
                      <a:pt x="152736" y="699166"/>
                      <a:pt x="151145" y="699444"/>
                      <a:pt x="149586" y="699444"/>
                    </a:cubicBezTo>
                    <a:close/>
                    <a:moveTo>
                      <a:pt x="73571" y="658185"/>
                    </a:moveTo>
                    <a:cubicBezTo>
                      <a:pt x="76212" y="658185"/>
                      <a:pt x="78820" y="658939"/>
                      <a:pt x="81182" y="660366"/>
                    </a:cubicBezTo>
                    <a:lnTo>
                      <a:pt x="102524" y="673348"/>
                    </a:lnTo>
                    <a:cubicBezTo>
                      <a:pt x="102901" y="673561"/>
                      <a:pt x="103278" y="673758"/>
                      <a:pt x="103688" y="673905"/>
                    </a:cubicBezTo>
                    <a:lnTo>
                      <a:pt x="147552" y="690429"/>
                    </a:lnTo>
                    <a:cubicBezTo>
                      <a:pt x="148848" y="690920"/>
                      <a:pt x="150144" y="690953"/>
                      <a:pt x="151440" y="690478"/>
                    </a:cubicBezTo>
                    <a:lnTo>
                      <a:pt x="194533" y="675495"/>
                    </a:lnTo>
                    <a:lnTo>
                      <a:pt x="195976" y="672430"/>
                    </a:lnTo>
                    <a:lnTo>
                      <a:pt x="140466" y="662415"/>
                    </a:lnTo>
                    <a:cubicBezTo>
                      <a:pt x="139531" y="662251"/>
                      <a:pt x="138596" y="661972"/>
                      <a:pt x="137693" y="661611"/>
                    </a:cubicBezTo>
                    <a:lnTo>
                      <a:pt x="88646" y="642154"/>
                    </a:lnTo>
                    <a:cubicBezTo>
                      <a:pt x="87580" y="641728"/>
                      <a:pt x="86464" y="641629"/>
                      <a:pt x="85382" y="641859"/>
                    </a:cubicBezTo>
                    <a:lnTo>
                      <a:pt x="52328" y="648957"/>
                    </a:lnTo>
                    <a:cubicBezTo>
                      <a:pt x="49457" y="649563"/>
                      <a:pt x="46456" y="649285"/>
                      <a:pt x="43700" y="648104"/>
                    </a:cubicBezTo>
                    <a:lnTo>
                      <a:pt x="12762" y="634827"/>
                    </a:lnTo>
                    <a:lnTo>
                      <a:pt x="9432" y="658153"/>
                    </a:lnTo>
                    <a:lnTo>
                      <a:pt x="21473" y="663382"/>
                    </a:lnTo>
                    <a:lnTo>
                      <a:pt x="72144" y="658251"/>
                    </a:lnTo>
                    <a:cubicBezTo>
                      <a:pt x="72620" y="658202"/>
                      <a:pt x="73095" y="658169"/>
                      <a:pt x="73571" y="65816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3" name="Graphic 9">
              <a:extLst>
                <a:ext uri="{FF2B5EF4-FFF2-40B4-BE49-F238E27FC236}">
                  <a16:creationId xmlns:a16="http://schemas.microsoft.com/office/drawing/2014/main" id="{6F2DD21A-3BC3-5173-D685-2A569940112B}"/>
                </a:ext>
              </a:extLst>
            </p:cNvPr>
            <p:cNvGrpSpPr/>
            <p:nvPr/>
          </p:nvGrpSpPr>
          <p:grpSpPr>
            <a:xfrm>
              <a:off x="818601" y="6585547"/>
              <a:ext cx="1935996" cy="1518349"/>
              <a:chOff x="818601" y="6585547"/>
              <a:chExt cx="1935996" cy="1518349"/>
            </a:xfrm>
            <a:grpFill/>
          </p:grpSpPr>
          <p:sp>
            <p:nvSpPr>
              <p:cNvPr id="1481" name="Freeform 1480">
                <a:extLst>
                  <a:ext uri="{FF2B5EF4-FFF2-40B4-BE49-F238E27FC236}">
                    <a16:creationId xmlns:a16="http://schemas.microsoft.com/office/drawing/2014/main" id="{03DC73D7-C4BF-03F6-75F6-47C9FB5B4F0A}"/>
                  </a:ext>
                </a:extLst>
              </p:cNvPr>
              <p:cNvSpPr/>
              <p:nvPr/>
            </p:nvSpPr>
            <p:spPr>
              <a:xfrm>
                <a:off x="822910" y="6590809"/>
                <a:ext cx="1927291" cy="1502318"/>
              </a:xfrm>
              <a:custGeom>
                <a:avLst/>
                <a:gdLst>
                  <a:gd name="connsiteX0" fmla="*/ 1268073 w 1927291"/>
                  <a:gd name="connsiteY0" fmla="*/ 565937 h 1502318"/>
                  <a:gd name="connsiteX1" fmla="*/ 1245452 w 1927291"/>
                  <a:gd name="connsiteY1" fmla="*/ 637504 h 1502318"/>
                  <a:gd name="connsiteX2" fmla="*/ 1244878 w 1927291"/>
                  <a:gd name="connsiteY2" fmla="*/ 639767 h 1502318"/>
                  <a:gd name="connsiteX3" fmla="*/ 1233904 w 1927291"/>
                  <a:gd name="connsiteY3" fmla="*/ 697204 h 1502318"/>
                  <a:gd name="connsiteX4" fmla="*/ 1233559 w 1927291"/>
                  <a:gd name="connsiteY4" fmla="*/ 700253 h 1502318"/>
                  <a:gd name="connsiteX5" fmla="*/ 1229081 w 1927291"/>
                  <a:gd name="connsiteY5" fmla="*/ 807785 h 1502318"/>
                  <a:gd name="connsiteX6" fmla="*/ 1228802 w 1927291"/>
                  <a:gd name="connsiteY6" fmla="*/ 810425 h 1502318"/>
                  <a:gd name="connsiteX7" fmla="*/ 1222880 w 1927291"/>
                  <a:gd name="connsiteY7" fmla="*/ 845258 h 1502318"/>
                  <a:gd name="connsiteX8" fmla="*/ 1223225 w 1927291"/>
                  <a:gd name="connsiteY8" fmla="*/ 853913 h 1502318"/>
                  <a:gd name="connsiteX9" fmla="*/ 1233084 w 1927291"/>
                  <a:gd name="connsiteY9" fmla="*/ 892320 h 1502318"/>
                  <a:gd name="connsiteX10" fmla="*/ 1234527 w 1927291"/>
                  <a:gd name="connsiteY10" fmla="*/ 896172 h 1502318"/>
                  <a:gd name="connsiteX11" fmla="*/ 1253047 w 1927291"/>
                  <a:gd name="connsiteY11" fmla="*/ 932480 h 1502318"/>
                  <a:gd name="connsiteX12" fmla="*/ 1254802 w 1927291"/>
                  <a:gd name="connsiteY12" fmla="*/ 937726 h 1502318"/>
                  <a:gd name="connsiteX13" fmla="*/ 1265022 w 1927291"/>
                  <a:gd name="connsiteY13" fmla="*/ 993639 h 1502318"/>
                  <a:gd name="connsiteX14" fmla="*/ 1268007 w 1927291"/>
                  <a:gd name="connsiteY14" fmla="*/ 1000934 h 1502318"/>
                  <a:gd name="connsiteX15" fmla="*/ 1307754 w 1927291"/>
                  <a:gd name="connsiteY15" fmla="*/ 1056945 h 1502318"/>
                  <a:gd name="connsiteX16" fmla="*/ 1310280 w 1927291"/>
                  <a:gd name="connsiteY16" fmla="*/ 1062257 h 1502318"/>
                  <a:gd name="connsiteX17" fmla="*/ 1322484 w 1927291"/>
                  <a:gd name="connsiteY17" fmla="*/ 1104335 h 1502318"/>
                  <a:gd name="connsiteX18" fmla="*/ 1324485 w 1927291"/>
                  <a:gd name="connsiteY18" fmla="*/ 1108859 h 1502318"/>
                  <a:gd name="connsiteX19" fmla="*/ 1345860 w 1927291"/>
                  <a:gd name="connsiteY19" fmla="*/ 1143135 h 1502318"/>
                  <a:gd name="connsiteX20" fmla="*/ 1352519 w 1927291"/>
                  <a:gd name="connsiteY20" fmla="*/ 1148692 h 1502318"/>
                  <a:gd name="connsiteX21" fmla="*/ 1411836 w 1927291"/>
                  <a:gd name="connsiteY21" fmla="*/ 1168608 h 1502318"/>
                  <a:gd name="connsiteX22" fmla="*/ 1417495 w 1927291"/>
                  <a:gd name="connsiteY22" fmla="*/ 1172756 h 1502318"/>
                  <a:gd name="connsiteX23" fmla="*/ 1437147 w 1927291"/>
                  <a:gd name="connsiteY23" fmla="*/ 1197671 h 1502318"/>
                  <a:gd name="connsiteX24" fmla="*/ 1449974 w 1927291"/>
                  <a:gd name="connsiteY24" fmla="*/ 1201507 h 1502318"/>
                  <a:gd name="connsiteX25" fmla="*/ 1496660 w 1927291"/>
                  <a:gd name="connsiteY25" fmla="*/ 1181394 h 1502318"/>
                  <a:gd name="connsiteX26" fmla="*/ 1498972 w 1927291"/>
                  <a:gd name="connsiteY26" fmla="*/ 1180705 h 1502318"/>
                  <a:gd name="connsiteX27" fmla="*/ 1545346 w 1927291"/>
                  <a:gd name="connsiteY27" fmla="*/ 1172640 h 1502318"/>
                  <a:gd name="connsiteX28" fmla="*/ 1546691 w 1927291"/>
                  <a:gd name="connsiteY28" fmla="*/ 1172313 h 1502318"/>
                  <a:gd name="connsiteX29" fmla="*/ 1594262 w 1927291"/>
                  <a:gd name="connsiteY29" fmla="*/ 1157150 h 1502318"/>
                  <a:gd name="connsiteX30" fmla="*/ 1633566 w 1927291"/>
                  <a:gd name="connsiteY30" fmla="*/ 1143856 h 1502318"/>
                  <a:gd name="connsiteX31" fmla="*/ 1637355 w 1927291"/>
                  <a:gd name="connsiteY31" fmla="*/ 1141660 h 1502318"/>
                  <a:gd name="connsiteX32" fmla="*/ 1671557 w 1927291"/>
                  <a:gd name="connsiteY32" fmla="*/ 1112285 h 1502318"/>
                  <a:gd name="connsiteX33" fmla="*/ 1676134 w 1927291"/>
                  <a:gd name="connsiteY33" fmla="*/ 1105236 h 1502318"/>
                  <a:gd name="connsiteX34" fmla="*/ 1689880 w 1927291"/>
                  <a:gd name="connsiteY34" fmla="*/ 1064601 h 1502318"/>
                  <a:gd name="connsiteX35" fmla="*/ 1690897 w 1927291"/>
                  <a:gd name="connsiteY35" fmla="*/ 1059437 h 1502318"/>
                  <a:gd name="connsiteX36" fmla="*/ 1695047 w 1927291"/>
                  <a:gd name="connsiteY36" fmla="*/ 996180 h 1502318"/>
                  <a:gd name="connsiteX37" fmla="*/ 1696917 w 1927291"/>
                  <a:gd name="connsiteY37" fmla="*/ 988902 h 1502318"/>
                  <a:gd name="connsiteX38" fmla="*/ 1704594 w 1927291"/>
                  <a:gd name="connsiteY38" fmla="*/ 973034 h 1502318"/>
                  <a:gd name="connsiteX39" fmla="*/ 1710647 w 1927291"/>
                  <a:gd name="connsiteY39" fmla="*/ 966510 h 1502318"/>
                  <a:gd name="connsiteX40" fmla="*/ 1749442 w 1927291"/>
                  <a:gd name="connsiteY40" fmla="*/ 946643 h 1502318"/>
                  <a:gd name="connsiteX41" fmla="*/ 1751476 w 1927291"/>
                  <a:gd name="connsiteY41" fmla="*/ 945856 h 1502318"/>
                  <a:gd name="connsiteX42" fmla="*/ 1815516 w 1927291"/>
                  <a:gd name="connsiteY42" fmla="*/ 928398 h 1502318"/>
                  <a:gd name="connsiteX43" fmla="*/ 1818601 w 1927291"/>
                  <a:gd name="connsiteY43" fmla="*/ 928054 h 1502318"/>
                  <a:gd name="connsiteX44" fmla="*/ 1873356 w 1927291"/>
                  <a:gd name="connsiteY44" fmla="*/ 930726 h 1502318"/>
                  <a:gd name="connsiteX45" fmla="*/ 1875554 w 1927291"/>
                  <a:gd name="connsiteY45" fmla="*/ 930579 h 1502318"/>
                  <a:gd name="connsiteX46" fmla="*/ 1913513 w 1927291"/>
                  <a:gd name="connsiteY46" fmla="*/ 923792 h 1502318"/>
                  <a:gd name="connsiteX47" fmla="*/ 1927292 w 1927291"/>
                  <a:gd name="connsiteY47" fmla="*/ 940561 h 1502318"/>
                  <a:gd name="connsiteX48" fmla="*/ 1925307 w 1927291"/>
                  <a:gd name="connsiteY48" fmla="*/ 975460 h 1502318"/>
                  <a:gd name="connsiteX49" fmla="*/ 1922043 w 1927291"/>
                  <a:gd name="connsiteY49" fmla="*/ 985263 h 1502318"/>
                  <a:gd name="connsiteX50" fmla="*/ 1892237 w 1927291"/>
                  <a:gd name="connsiteY50" fmla="*/ 1027571 h 1502318"/>
                  <a:gd name="connsiteX51" fmla="*/ 1889678 w 1927291"/>
                  <a:gd name="connsiteY51" fmla="*/ 1033111 h 1502318"/>
                  <a:gd name="connsiteX52" fmla="*/ 1876752 w 1927291"/>
                  <a:gd name="connsiteY52" fmla="*/ 1080320 h 1502318"/>
                  <a:gd name="connsiteX53" fmla="*/ 1888235 w 1927291"/>
                  <a:gd name="connsiteY53" fmla="*/ 1094286 h 1502318"/>
                  <a:gd name="connsiteX54" fmla="*/ 1879048 w 1927291"/>
                  <a:gd name="connsiteY54" fmla="*/ 1130628 h 1502318"/>
                  <a:gd name="connsiteX55" fmla="*/ 1862973 w 1927291"/>
                  <a:gd name="connsiteY55" fmla="*/ 1194917 h 1502318"/>
                  <a:gd name="connsiteX56" fmla="*/ 1846897 w 1927291"/>
                  <a:gd name="connsiteY56" fmla="*/ 1173952 h 1502318"/>
                  <a:gd name="connsiteX57" fmla="*/ 1833118 w 1927291"/>
                  <a:gd name="connsiteY57" fmla="*/ 1175345 h 1502318"/>
                  <a:gd name="connsiteX58" fmla="*/ 1821635 w 1927291"/>
                  <a:gd name="connsiteY58" fmla="*/ 1175345 h 1502318"/>
                  <a:gd name="connsiteX59" fmla="*/ 1798669 w 1927291"/>
                  <a:gd name="connsiteY59" fmla="*/ 1225653 h 1502318"/>
                  <a:gd name="connsiteX60" fmla="*/ 1787187 w 1927291"/>
                  <a:gd name="connsiteY60" fmla="*/ 1215867 h 1502318"/>
                  <a:gd name="connsiteX61" fmla="*/ 1778001 w 1927291"/>
                  <a:gd name="connsiteY61" fmla="*/ 1220063 h 1502318"/>
                  <a:gd name="connsiteX62" fmla="*/ 1780297 w 1927291"/>
                  <a:gd name="connsiteY62" fmla="*/ 1231242 h 1502318"/>
                  <a:gd name="connsiteX63" fmla="*/ 1673476 w 1927291"/>
                  <a:gd name="connsiteY63" fmla="*/ 1231242 h 1502318"/>
                  <a:gd name="connsiteX64" fmla="*/ 1660862 w 1927291"/>
                  <a:gd name="connsiteY64" fmla="*/ 1247569 h 1502318"/>
                  <a:gd name="connsiteX65" fmla="*/ 1660862 w 1927291"/>
                  <a:gd name="connsiteY65" fmla="*/ 1261027 h 1502318"/>
                  <a:gd name="connsiteX66" fmla="*/ 1648247 w 1927291"/>
                  <a:gd name="connsiteY66" fmla="*/ 1277353 h 1502318"/>
                  <a:gd name="connsiteX67" fmla="*/ 1631007 w 1927291"/>
                  <a:gd name="connsiteY67" fmla="*/ 1277353 h 1502318"/>
                  <a:gd name="connsiteX68" fmla="*/ 1655678 w 1927291"/>
                  <a:gd name="connsiteY68" fmla="*/ 1304630 h 1502318"/>
                  <a:gd name="connsiteX69" fmla="*/ 1656941 w 1927291"/>
                  <a:gd name="connsiteY69" fmla="*/ 1305859 h 1502318"/>
                  <a:gd name="connsiteX70" fmla="*/ 1679250 w 1927291"/>
                  <a:gd name="connsiteY70" fmla="*/ 1324858 h 1502318"/>
                  <a:gd name="connsiteX71" fmla="*/ 1686140 w 1927291"/>
                  <a:gd name="connsiteY71" fmla="*/ 1341627 h 1502318"/>
                  <a:gd name="connsiteX72" fmla="*/ 1697623 w 1927291"/>
                  <a:gd name="connsiteY72" fmla="*/ 1347217 h 1502318"/>
                  <a:gd name="connsiteX73" fmla="*/ 1695326 w 1927291"/>
                  <a:gd name="connsiteY73" fmla="*/ 1375165 h 1502318"/>
                  <a:gd name="connsiteX74" fmla="*/ 1619934 w 1927291"/>
                  <a:gd name="connsiteY74" fmla="*/ 1375165 h 1502318"/>
                  <a:gd name="connsiteX75" fmla="*/ 1608993 w 1927291"/>
                  <a:gd name="connsiteY75" fmla="*/ 1383344 h 1502318"/>
                  <a:gd name="connsiteX76" fmla="*/ 1582779 w 1927291"/>
                  <a:gd name="connsiteY76" fmla="*/ 1442241 h 1502318"/>
                  <a:gd name="connsiteX77" fmla="*/ 1591966 w 1927291"/>
                  <a:gd name="connsiteY77" fmla="*/ 1459010 h 1502318"/>
                  <a:gd name="connsiteX78" fmla="*/ 1585076 w 1927291"/>
                  <a:gd name="connsiteY78" fmla="*/ 1477173 h 1502318"/>
                  <a:gd name="connsiteX79" fmla="*/ 1582779 w 1927291"/>
                  <a:gd name="connsiteY79" fmla="*/ 1502318 h 1502318"/>
                  <a:gd name="connsiteX80" fmla="*/ 1510143 w 1927291"/>
                  <a:gd name="connsiteY80" fmla="*/ 1413932 h 1502318"/>
                  <a:gd name="connsiteX81" fmla="*/ 1508290 w 1927291"/>
                  <a:gd name="connsiteY81" fmla="*/ 1412064 h 1502318"/>
                  <a:gd name="connsiteX82" fmla="*/ 1478468 w 1927291"/>
                  <a:gd name="connsiteY82" fmla="*/ 1387442 h 1502318"/>
                  <a:gd name="connsiteX83" fmla="*/ 1475597 w 1927291"/>
                  <a:gd name="connsiteY83" fmla="*/ 1385689 h 1502318"/>
                  <a:gd name="connsiteX84" fmla="*/ 1427173 w 1927291"/>
                  <a:gd name="connsiteY84" fmla="*/ 1365198 h 1502318"/>
                  <a:gd name="connsiteX85" fmla="*/ 1421301 w 1927291"/>
                  <a:gd name="connsiteY85" fmla="*/ 1364592 h 1502318"/>
                  <a:gd name="connsiteX86" fmla="*/ 1391626 w 1927291"/>
                  <a:gd name="connsiteY86" fmla="*/ 1370608 h 1502318"/>
                  <a:gd name="connsiteX87" fmla="*/ 1388214 w 1927291"/>
                  <a:gd name="connsiteY87" fmla="*/ 1371968 h 1502318"/>
                  <a:gd name="connsiteX88" fmla="*/ 1340692 w 1927291"/>
                  <a:gd name="connsiteY88" fmla="*/ 1400884 h 1502318"/>
                  <a:gd name="connsiteX89" fmla="*/ 1337821 w 1927291"/>
                  <a:gd name="connsiteY89" fmla="*/ 1402114 h 1502318"/>
                  <a:gd name="connsiteX90" fmla="*/ 1310706 w 1927291"/>
                  <a:gd name="connsiteY90" fmla="*/ 1409179 h 1502318"/>
                  <a:gd name="connsiteX91" fmla="*/ 1303767 w 1927291"/>
                  <a:gd name="connsiteY91" fmla="*/ 1408457 h 1502318"/>
                  <a:gd name="connsiteX92" fmla="*/ 1261905 w 1927291"/>
                  <a:gd name="connsiteY92" fmla="*/ 1388082 h 1502318"/>
                  <a:gd name="connsiteX93" fmla="*/ 1260478 w 1927291"/>
                  <a:gd name="connsiteY93" fmla="*/ 1387508 h 1502318"/>
                  <a:gd name="connsiteX94" fmla="*/ 1214268 w 1927291"/>
                  <a:gd name="connsiteY94" fmla="*/ 1372788 h 1502318"/>
                  <a:gd name="connsiteX95" fmla="*/ 1211758 w 1927291"/>
                  <a:gd name="connsiteY95" fmla="*/ 1371608 h 1502318"/>
                  <a:gd name="connsiteX96" fmla="*/ 1154821 w 1927291"/>
                  <a:gd name="connsiteY96" fmla="*/ 1335643 h 1502318"/>
                  <a:gd name="connsiteX97" fmla="*/ 1151507 w 1927291"/>
                  <a:gd name="connsiteY97" fmla="*/ 1334250 h 1502318"/>
                  <a:gd name="connsiteX98" fmla="*/ 1106397 w 1927291"/>
                  <a:gd name="connsiteY98" fmla="*/ 1323792 h 1502318"/>
                  <a:gd name="connsiteX99" fmla="*/ 1103690 w 1927291"/>
                  <a:gd name="connsiteY99" fmla="*/ 1322743 h 1502318"/>
                  <a:gd name="connsiteX100" fmla="*/ 1034482 w 1927291"/>
                  <a:gd name="connsiteY100" fmla="*/ 1284713 h 1502318"/>
                  <a:gd name="connsiteX101" fmla="*/ 1033137 w 1927291"/>
                  <a:gd name="connsiteY101" fmla="*/ 1283861 h 1502318"/>
                  <a:gd name="connsiteX102" fmla="*/ 982614 w 1927291"/>
                  <a:gd name="connsiteY102" fmla="*/ 1246438 h 1502318"/>
                  <a:gd name="connsiteX103" fmla="*/ 979645 w 1927291"/>
                  <a:gd name="connsiteY103" fmla="*/ 1243389 h 1502318"/>
                  <a:gd name="connsiteX104" fmla="*/ 968178 w 1927291"/>
                  <a:gd name="connsiteY104" fmla="*/ 1227440 h 1502318"/>
                  <a:gd name="connsiteX105" fmla="*/ 960042 w 1927291"/>
                  <a:gd name="connsiteY105" fmla="*/ 1222292 h 1502318"/>
                  <a:gd name="connsiteX106" fmla="*/ 929515 w 1927291"/>
                  <a:gd name="connsiteY106" fmla="*/ 1218817 h 1502318"/>
                  <a:gd name="connsiteX107" fmla="*/ 926792 w 1927291"/>
                  <a:gd name="connsiteY107" fmla="*/ 1218112 h 1502318"/>
                  <a:gd name="connsiteX108" fmla="*/ 866902 w 1927291"/>
                  <a:gd name="connsiteY108" fmla="*/ 1193393 h 1502318"/>
                  <a:gd name="connsiteX109" fmla="*/ 861570 w 1927291"/>
                  <a:gd name="connsiteY109" fmla="*/ 1189049 h 1502318"/>
                  <a:gd name="connsiteX110" fmla="*/ 837653 w 1927291"/>
                  <a:gd name="connsiteY110" fmla="*/ 1156314 h 1502318"/>
                  <a:gd name="connsiteX111" fmla="*/ 834422 w 1927291"/>
                  <a:gd name="connsiteY111" fmla="*/ 1153118 h 1502318"/>
                  <a:gd name="connsiteX112" fmla="*/ 769611 w 1927291"/>
                  <a:gd name="connsiteY112" fmla="*/ 1108433 h 1502318"/>
                  <a:gd name="connsiteX113" fmla="*/ 765707 w 1927291"/>
                  <a:gd name="connsiteY113" fmla="*/ 1104253 h 1502318"/>
                  <a:gd name="connsiteX114" fmla="*/ 736213 w 1927291"/>
                  <a:gd name="connsiteY114" fmla="*/ 1056830 h 1502318"/>
                  <a:gd name="connsiteX115" fmla="*/ 734490 w 1927291"/>
                  <a:gd name="connsiteY115" fmla="*/ 1053175 h 1502318"/>
                  <a:gd name="connsiteX116" fmla="*/ 721384 w 1927291"/>
                  <a:gd name="connsiteY116" fmla="*/ 1014621 h 1502318"/>
                  <a:gd name="connsiteX117" fmla="*/ 742052 w 1927291"/>
                  <a:gd name="connsiteY117" fmla="*/ 1007638 h 1502318"/>
                  <a:gd name="connsiteX118" fmla="*/ 735163 w 1927291"/>
                  <a:gd name="connsiteY118" fmla="*/ 983886 h 1502318"/>
                  <a:gd name="connsiteX119" fmla="*/ 747859 w 1927291"/>
                  <a:gd name="connsiteY119" fmla="*/ 966232 h 1502318"/>
                  <a:gd name="connsiteX120" fmla="*/ 751238 w 1927291"/>
                  <a:gd name="connsiteY120" fmla="*/ 955101 h 1502318"/>
                  <a:gd name="connsiteX121" fmla="*/ 751238 w 1927291"/>
                  <a:gd name="connsiteY121" fmla="*/ 939234 h 1502318"/>
                  <a:gd name="connsiteX122" fmla="*/ 748532 w 1927291"/>
                  <a:gd name="connsiteY122" fmla="*/ 929120 h 1502318"/>
                  <a:gd name="connsiteX123" fmla="*/ 730192 w 1927291"/>
                  <a:gd name="connsiteY123" fmla="*/ 899007 h 1502318"/>
                  <a:gd name="connsiteX124" fmla="*/ 727699 w 1927291"/>
                  <a:gd name="connsiteY124" fmla="*/ 891877 h 1502318"/>
                  <a:gd name="connsiteX125" fmla="*/ 724123 w 1927291"/>
                  <a:gd name="connsiteY125" fmla="*/ 866830 h 1502318"/>
                  <a:gd name="connsiteX126" fmla="*/ 722351 w 1927291"/>
                  <a:gd name="connsiteY126" fmla="*/ 861011 h 1502318"/>
                  <a:gd name="connsiteX127" fmla="*/ 703569 w 1927291"/>
                  <a:gd name="connsiteY127" fmla="*/ 822915 h 1502318"/>
                  <a:gd name="connsiteX128" fmla="*/ 702306 w 1927291"/>
                  <a:gd name="connsiteY128" fmla="*/ 820768 h 1502318"/>
                  <a:gd name="connsiteX129" fmla="*/ 646336 w 1927291"/>
                  <a:gd name="connsiteY129" fmla="*/ 740414 h 1502318"/>
                  <a:gd name="connsiteX130" fmla="*/ 644679 w 1927291"/>
                  <a:gd name="connsiteY130" fmla="*/ 738414 h 1502318"/>
                  <a:gd name="connsiteX131" fmla="*/ 582624 w 1927291"/>
                  <a:gd name="connsiteY131" fmla="*/ 676387 h 1502318"/>
                  <a:gd name="connsiteX132" fmla="*/ 580229 w 1927291"/>
                  <a:gd name="connsiteY132" fmla="*/ 673240 h 1502318"/>
                  <a:gd name="connsiteX133" fmla="*/ 553294 w 1927291"/>
                  <a:gd name="connsiteY133" fmla="*/ 626588 h 1502318"/>
                  <a:gd name="connsiteX134" fmla="*/ 548553 w 1927291"/>
                  <a:gd name="connsiteY134" fmla="*/ 621588 h 1502318"/>
                  <a:gd name="connsiteX135" fmla="*/ 496274 w 1927291"/>
                  <a:gd name="connsiteY135" fmla="*/ 589787 h 1502318"/>
                  <a:gd name="connsiteX136" fmla="*/ 484792 w 1927291"/>
                  <a:gd name="connsiteY136" fmla="*/ 570215 h 1502318"/>
                  <a:gd name="connsiteX137" fmla="*/ 491632 w 1927291"/>
                  <a:gd name="connsiteY137" fmla="*/ 531710 h 1502318"/>
                  <a:gd name="connsiteX138" fmla="*/ 484381 w 1927291"/>
                  <a:gd name="connsiteY138" fmla="*/ 513089 h 1502318"/>
                  <a:gd name="connsiteX139" fmla="*/ 463352 w 1927291"/>
                  <a:gd name="connsiteY139" fmla="*/ 501221 h 1502318"/>
                  <a:gd name="connsiteX140" fmla="*/ 460498 w 1927291"/>
                  <a:gd name="connsiteY140" fmla="*/ 498992 h 1502318"/>
                  <a:gd name="connsiteX141" fmla="*/ 425508 w 1927291"/>
                  <a:gd name="connsiteY141" fmla="*/ 462683 h 1502318"/>
                  <a:gd name="connsiteX142" fmla="*/ 421539 w 1927291"/>
                  <a:gd name="connsiteY142" fmla="*/ 455520 h 1502318"/>
                  <a:gd name="connsiteX143" fmla="*/ 409187 w 1927291"/>
                  <a:gd name="connsiteY143" fmla="*/ 411474 h 1502318"/>
                  <a:gd name="connsiteX144" fmla="*/ 399410 w 1927291"/>
                  <a:gd name="connsiteY144" fmla="*/ 400950 h 1502318"/>
                  <a:gd name="connsiteX145" fmla="*/ 377970 w 1927291"/>
                  <a:gd name="connsiteY145" fmla="*/ 396295 h 1502318"/>
                  <a:gd name="connsiteX146" fmla="*/ 371851 w 1927291"/>
                  <a:gd name="connsiteY146" fmla="*/ 392591 h 1502318"/>
                  <a:gd name="connsiteX147" fmla="*/ 335944 w 1927291"/>
                  <a:gd name="connsiteY147" fmla="*/ 352758 h 1502318"/>
                  <a:gd name="connsiteX148" fmla="*/ 335025 w 1927291"/>
                  <a:gd name="connsiteY148" fmla="*/ 351626 h 1502318"/>
                  <a:gd name="connsiteX149" fmla="*/ 308533 w 1927291"/>
                  <a:gd name="connsiteY149" fmla="*/ 315679 h 1502318"/>
                  <a:gd name="connsiteX150" fmla="*/ 305121 w 1927291"/>
                  <a:gd name="connsiteY150" fmla="*/ 306221 h 1502318"/>
                  <a:gd name="connsiteX151" fmla="*/ 303661 w 1927291"/>
                  <a:gd name="connsiteY151" fmla="*/ 289419 h 1502318"/>
                  <a:gd name="connsiteX152" fmla="*/ 301332 w 1927291"/>
                  <a:gd name="connsiteY152" fmla="*/ 281649 h 1502318"/>
                  <a:gd name="connsiteX153" fmla="*/ 269525 w 1927291"/>
                  <a:gd name="connsiteY153" fmla="*/ 224883 h 1502318"/>
                  <a:gd name="connsiteX154" fmla="*/ 268327 w 1927291"/>
                  <a:gd name="connsiteY154" fmla="*/ 222277 h 1502318"/>
                  <a:gd name="connsiteX155" fmla="*/ 247330 w 1927291"/>
                  <a:gd name="connsiteY155" fmla="*/ 164806 h 1502318"/>
                  <a:gd name="connsiteX156" fmla="*/ 246182 w 1927291"/>
                  <a:gd name="connsiteY156" fmla="*/ 156331 h 1502318"/>
                  <a:gd name="connsiteX157" fmla="*/ 247396 w 1927291"/>
                  <a:gd name="connsiteY157" fmla="*/ 139382 h 1502318"/>
                  <a:gd name="connsiteX158" fmla="*/ 240834 w 1927291"/>
                  <a:gd name="connsiteY158" fmla="*/ 123514 h 1502318"/>
                  <a:gd name="connsiteX159" fmla="*/ 205599 w 1927291"/>
                  <a:gd name="connsiteY159" fmla="*/ 98861 h 1502318"/>
                  <a:gd name="connsiteX160" fmla="*/ 198414 w 1927291"/>
                  <a:gd name="connsiteY160" fmla="*/ 96975 h 1502318"/>
                  <a:gd name="connsiteX161" fmla="*/ 182863 w 1927291"/>
                  <a:gd name="connsiteY161" fmla="*/ 98861 h 1502318"/>
                  <a:gd name="connsiteX162" fmla="*/ 176023 w 1927291"/>
                  <a:gd name="connsiteY162" fmla="*/ 97205 h 1502318"/>
                  <a:gd name="connsiteX163" fmla="*/ 156634 w 1927291"/>
                  <a:gd name="connsiteY163" fmla="*/ 84632 h 1502318"/>
                  <a:gd name="connsiteX164" fmla="*/ 139443 w 1927291"/>
                  <a:gd name="connsiteY164" fmla="*/ 92615 h 1502318"/>
                  <a:gd name="connsiteX165" fmla="*/ 135424 w 1927291"/>
                  <a:gd name="connsiteY165" fmla="*/ 104352 h 1502318"/>
                  <a:gd name="connsiteX166" fmla="*/ 135161 w 1927291"/>
                  <a:gd name="connsiteY166" fmla="*/ 116761 h 1502318"/>
                  <a:gd name="connsiteX167" fmla="*/ 144200 w 1927291"/>
                  <a:gd name="connsiteY167" fmla="*/ 147545 h 1502318"/>
                  <a:gd name="connsiteX168" fmla="*/ 144971 w 1927291"/>
                  <a:gd name="connsiteY168" fmla="*/ 151807 h 1502318"/>
                  <a:gd name="connsiteX169" fmla="*/ 149022 w 1927291"/>
                  <a:gd name="connsiteY169" fmla="*/ 207196 h 1502318"/>
                  <a:gd name="connsiteX170" fmla="*/ 152139 w 1927291"/>
                  <a:gd name="connsiteY170" fmla="*/ 216490 h 1502318"/>
                  <a:gd name="connsiteX171" fmla="*/ 171939 w 1927291"/>
                  <a:gd name="connsiteY171" fmla="*/ 245406 h 1502318"/>
                  <a:gd name="connsiteX172" fmla="*/ 172857 w 1927291"/>
                  <a:gd name="connsiteY172" fmla="*/ 246603 h 1502318"/>
                  <a:gd name="connsiteX173" fmla="*/ 220608 w 1927291"/>
                  <a:gd name="connsiteY173" fmla="*/ 303336 h 1502318"/>
                  <a:gd name="connsiteX174" fmla="*/ 229795 w 1927291"/>
                  <a:gd name="connsiteY174" fmla="*/ 322891 h 1502318"/>
                  <a:gd name="connsiteX175" fmla="*/ 238981 w 1927291"/>
                  <a:gd name="connsiteY175" fmla="*/ 328481 h 1502318"/>
                  <a:gd name="connsiteX176" fmla="*/ 248167 w 1927291"/>
                  <a:gd name="connsiteY176" fmla="*/ 356429 h 1502318"/>
                  <a:gd name="connsiteX177" fmla="*/ 259650 w 1927291"/>
                  <a:gd name="connsiteY177" fmla="*/ 355036 h 1502318"/>
                  <a:gd name="connsiteX178" fmla="*/ 272346 w 1927291"/>
                  <a:gd name="connsiteY178" fmla="*/ 403983 h 1502318"/>
                  <a:gd name="connsiteX179" fmla="*/ 275971 w 1927291"/>
                  <a:gd name="connsiteY179" fmla="*/ 411032 h 1502318"/>
                  <a:gd name="connsiteX180" fmla="*/ 290357 w 1927291"/>
                  <a:gd name="connsiteY180" fmla="*/ 427456 h 1502318"/>
                  <a:gd name="connsiteX181" fmla="*/ 292802 w 1927291"/>
                  <a:gd name="connsiteY181" fmla="*/ 431227 h 1502318"/>
                  <a:gd name="connsiteX182" fmla="*/ 304481 w 1927291"/>
                  <a:gd name="connsiteY182" fmla="*/ 456110 h 1502318"/>
                  <a:gd name="connsiteX183" fmla="*/ 307204 w 1927291"/>
                  <a:gd name="connsiteY183" fmla="*/ 460192 h 1502318"/>
                  <a:gd name="connsiteX184" fmla="*/ 342095 w 1927291"/>
                  <a:gd name="connsiteY184" fmla="*/ 497647 h 1502318"/>
                  <a:gd name="connsiteX185" fmla="*/ 345802 w 1927291"/>
                  <a:gd name="connsiteY185" fmla="*/ 504319 h 1502318"/>
                  <a:gd name="connsiteX186" fmla="*/ 367111 w 1927291"/>
                  <a:gd name="connsiteY186" fmla="*/ 575608 h 1502318"/>
                  <a:gd name="connsiteX187" fmla="*/ 368325 w 1927291"/>
                  <a:gd name="connsiteY187" fmla="*/ 578657 h 1502318"/>
                  <a:gd name="connsiteX188" fmla="*/ 385975 w 1927291"/>
                  <a:gd name="connsiteY188" fmla="*/ 613539 h 1502318"/>
                  <a:gd name="connsiteX189" fmla="*/ 402756 w 1927291"/>
                  <a:gd name="connsiteY189" fmla="*/ 649274 h 1502318"/>
                  <a:gd name="connsiteX190" fmla="*/ 404561 w 1927291"/>
                  <a:gd name="connsiteY190" fmla="*/ 656634 h 1502318"/>
                  <a:gd name="connsiteX191" fmla="*/ 405906 w 1927291"/>
                  <a:gd name="connsiteY191" fmla="*/ 681845 h 1502318"/>
                  <a:gd name="connsiteX192" fmla="*/ 417585 w 1927291"/>
                  <a:gd name="connsiteY192" fmla="*/ 697008 h 1502318"/>
                  <a:gd name="connsiteX193" fmla="*/ 431627 w 1927291"/>
                  <a:gd name="connsiteY193" fmla="*/ 698319 h 1502318"/>
                  <a:gd name="connsiteX194" fmla="*/ 439894 w 1927291"/>
                  <a:gd name="connsiteY194" fmla="*/ 703384 h 1502318"/>
                  <a:gd name="connsiteX195" fmla="*/ 463778 w 1927291"/>
                  <a:gd name="connsiteY195" fmla="*/ 736087 h 1502318"/>
                  <a:gd name="connsiteX196" fmla="*/ 464369 w 1927291"/>
                  <a:gd name="connsiteY196" fmla="*/ 736972 h 1502318"/>
                  <a:gd name="connsiteX197" fmla="*/ 487055 w 1927291"/>
                  <a:gd name="connsiteY197" fmla="*/ 772854 h 1502318"/>
                  <a:gd name="connsiteX198" fmla="*/ 484759 w 1927291"/>
                  <a:gd name="connsiteY198" fmla="*/ 788230 h 1502318"/>
                  <a:gd name="connsiteX199" fmla="*/ 457200 w 1927291"/>
                  <a:gd name="connsiteY199" fmla="*/ 817572 h 1502318"/>
                  <a:gd name="connsiteX200" fmla="*/ 445718 w 1927291"/>
                  <a:gd name="connsiteY200" fmla="*/ 817572 h 1502318"/>
                  <a:gd name="connsiteX201" fmla="*/ 430790 w 1927291"/>
                  <a:gd name="connsiteY201" fmla="*/ 770854 h 1502318"/>
                  <a:gd name="connsiteX202" fmla="*/ 427362 w 1927291"/>
                  <a:gd name="connsiteY202" fmla="*/ 764724 h 1502318"/>
                  <a:gd name="connsiteX203" fmla="*/ 388829 w 1927291"/>
                  <a:gd name="connsiteY203" fmla="*/ 721744 h 1502318"/>
                  <a:gd name="connsiteX204" fmla="*/ 387698 w 1927291"/>
                  <a:gd name="connsiteY204" fmla="*/ 720612 h 1502318"/>
                  <a:gd name="connsiteX205" fmla="*/ 343030 w 1927291"/>
                  <a:gd name="connsiteY205" fmla="*/ 681206 h 1502318"/>
                  <a:gd name="connsiteX206" fmla="*/ 341603 w 1927291"/>
                  <a:gd name="connsiteY206" fmla="*/ 680107 h 1502318"/>
                  <a:gd name="connsiteX207" fmla="*/ 317522 w 1927291"/>
                  <a:gd name="connsiteY207" fmla="*/ 664404 h 1502318"/>
                  <a:gd name="connsiteX208" fmla="*/ 310600 w 1927291"/>
                  <a:gd name="connsiteY208" fmla="*/ 649012 h 1502318"/>
                  <a:gd name="connsiteX209" fmla="*/ 312371 w 1927291"/>
                  <a:gd name="connsiteY209" fmla="*/ 602589 h 1502318"/>
                  <a:gd name="connsiteX210" fmla="*/ 311748 w 1927291"/>
                  <a:gd name="connsiteY210" fmla="*/ 596639 h 1502318"/>
                  <a:gd name="connsiteX211" fmla="*/ 302349 w 1927291"/>
                  <a:gd name="connsiteY211" fmla="*/ 560019 h 1502318"/>
                  <a:gd name="connsiteX212" fmla="*/ 297526 w 1927291"/>
                  <a:gd name="connsiteY212" fmla="*/ 551709 h 1502318"/>
                  <a:gd name="connsiteX213" fmla="*/ 271149 w 1927291"/>
                  <a:gd name="connsiteY213" fmla="*/ 528268 h 1502318"/>
                  <a:gd name="connsiteX214" fmla="*/ 227515 w 1927291"/>
                  <a:gd name="connsiteY214" fmla="*/ 491927 h 1502318"/>
                  <a:gd name="connsiteX215" fmla="*/ 218328 w 1927291"/>
                  <a:gd name="connsiteY215" fmla="*/ 503106 h 1502318"/>
                  <a:gd name="connsiteX216" fmla="*/ 204221 w 1927291"/>
                  <a:gd name="connsiteY216" fmla="*/ 483501 h 1502318"/>
                  <a:gd name="connsiteX217" fmla="*/ 199546 w 1927291"/>
                  <a:gd name="connsiteY217" fmla="*/ 479403 h 1502318"/>
                  <a:gd name="connsiteX218" fmla="*/ 165689 w 1927291"/>
                  <a:gd name="connsiteY218" fmla="*/ 462437 h 1502318"/>
                  <a:gd name="connsiteX219" fmla="*/ 161325 w 1927291"/>
                  <a:gd name="connsiteY219" fmla="*/ 458765 h 1502318"/>
                  <a:gd name="connsiteX220" fmla="*/ 126451 w 1927291"/>
                  <a:gd name="connsiteY220" fmla="*/ 413687 h 1502318"/>
                  <a:gd name="connsiteX221" fmla="*/ 131044 w 1927291"/>
                  <a:gd name="connsiteY221" fmla="*/ 406704 h 1502318"/>
                  <a:gd name="connsiteX222" fmla="*/ 150121 w 1927291"/>
                  <a:gd name="connsiteY222" fmla="*/ 410917 h 1502318"/>
                  <a:gd name="connsiteX223" fmla="*/ 160899 w 1927291"/>
                  <a:gd name="connsiteY223" fmla="*/ 406721 h 1502318"/>
                  <a:gd name="connsiteX224" fmla="*/ 178041 w 1927291"/>
                  <a:gd name="connsiteY224" fmla="*/ 385870 h 1502318"/>
                  <a:gd name="connsiteX225" fmla="*/ 181978 w 1927291"/>
                  <a:gd name="connsiteY225" fmla="*/ 375248 h 1502318"/>
                  <a:gd name="connsiteX226" fmla="*/ 183405 w 1927291"/>
                  <a:gd name="connsiteY226" fmla="*/ 351856 h 1502318"/>
                  <a:gd name="connsiteX227" fmla="*/ 179255 w 1927291"/>
                  <a:gd name="connsiteY227" fmla="*/ 338414 h 1502318"/>
                  <a:gd name="connsiteX228" fmla="*/ 134636 w 1927291"/>
                  <a:gd name="connsiteY228" fmla="*/ 286583 h 1502318"/>
                  <a:gd name="connsiteX229" fmla="*/ 131848 w 1927291"/>
                  <a:gd name="connsiteY229" fmla="*/ 284124 h 1502318"/>
                  <a:gd name="connsiteX230" fmla="*/ 99942 w 1927291"/>
                  <a:gd name="connsiteY230" fmla="*/ 263503 h 1502318"/>
                  <a:gd name="connsiteX231" fmla="*/ 94709 w 1927291"/>
                  <a:gd name="connsiteY231" fmla="*/ 257192 h 1502318"/>
                  <a:gd name="connsiteX232" fmla="*/ 73631 w 1927291"/>
                  <a:gd name="connsiteY232" fmla="*/ 211032 h 1502318"/>
                  <a:gd name="connsiteX233" fmla="*/ 48369 w 1927291"/>
                  <a:gd name="connsiteY233" fmla="*/ 156528 h 1502318"/>
                  <a:gd name="connsiteX234" fmla="*/ 20974 w 1927291"/>
                  <a:gd name="connsiteY234" fmla="*/ 91255 h 1502318"/>
                  <a:gd name="connsiteX235" fmla="*/ 20646 w 1927291"/>
                  <a:gd name="connsiteY235" fmla="*/ 90435 h 1502318"/>
                  <a:gd name="connsiteX236" fmla="*/ 1224 w 1927291"/>
                  <a:gd name="connsiteY236" fmla="*/ 37243 h 1502318"/>
                  <a:gd name="connsiteX237" fmla="*/ 11887 w 1927291"/>
                  <a:gd name="connsiteY237" fmla="*/ 13966 h 1502318"/>
                  <a:gd name="connsiteX238" fmla="*/ 66741 w 1927291"/>
                  <a:gd name="connsiteY238" fmla="*/ 9786 h 1502318"/>
                  <a:gd name="connsiteX239" fmla="*/ 147136 w 1927291"/>
                  <a:gd name="connsiteY239" fmla="*/ 0 h 1502318"/>
                  <a:gd name="connsiteX240" fmla="*/ 142543 w 1927291"/>
                  <a:gd name="connsiteY240" fmla="*/ 16769 h 1502318"/>
                  <a:gd name="connsiteX241" fmla="*/ 236717 w 1927291"/>
                  <a:gd name="connsiteY241" fmla="*/ 57290 h 1502318"/>
                  <a:gd name="connsiteX242" fmla="*/ 381940 w 1927291"/>
                  <a:gd name="connsiteY242" fmla="*/ 113892 h 1502318"/>
                  <a:gd name="connsiteX243" fmla="*/ 385582 w 1927291"/>
                  <a:gd name="connsiteY243" fmla="*/ 114581 h 1502318"/>
                  <a:gd name="connsiteX244" fmla="*/ 560593 w 1927291"/>
                  <a:gd name="connsiteY244" fmla="*/ 114581 h 1502318"/>
                  <a:gd name="connsiteX245" fmla="*/ 560593 w 1927291"/>
                  <a:gd name="connsiteY245" fmla="*/ 81042 h 1502318"/>
                  <a:gd name="connsiteX246" fmla="*/ 665857 w 1927291"/>
                  <a:gd name="connsiteY246" fmla="*/ 81042 h 1502318"/>
                  <a:gd name="connsiteX247" fmla="*/ 674501 w 1927291"/>
                  <a:gd name="connsiteY247" fmla="*/ 85468 h 1502318"/>
                  <a:gd name="connsiteX248" fmla="*/ 692824 w 1927291"/>
                  <a:gd name="connsiteY248" fmla="*/ 107762 h 1502318"/>
                  <a:gd name="connsiteX249" fmla="*/ 695006 w 1927291"/>
                  <a:gd name="connsiteY249" fmla="*/ 109893 h 1502318"/>
                  <a:gd name="connsiteX250" fmla="*/ 727650 w 1927291"/>
                  <a:gd name="connsiteY250" fmla="*/ 135055 h 1502318"/>
                  <a:gd name="connsiteX251" fmla="*/ 728847 w 1927291"/>
                  <a:gd name="connsiteY251" fmla="*/ 136104 h 1502318"/>
                  <a:gd name="connsiteX252" fmla="*/ 763164 w 1927291"/>
                  <a:gd name="connsiteY252" fmla="*/ 170035 h 1502318"/>
                  <a:gd name="connsiteX253" fmla="*/ 766248 w 1927291"/>
                  <a:gd name="connsiteY253" fmla="*/ 174428 h 1502318"/>
                  <a:gd name="connsiteX254" fmla="*/ 785309 w 1927291"/>
                  <a:gd name="connsiteY254" fmla="*/ 214359 h 1502318"/>
                  <a:gd name="connsiteX255" fmla="*/ 786015 w 1927291"/>
                  <a:gd name="connsiteY255" fmla="*/ 216048 h 1502318"/>
                  <a:gd name="connsiteX256" fmla="*/ 800073 w 1927291"/>
                  <a:gd name="connsiteY256" fmla="*/ 255143 h 1502318"/>
                  <a:gd name="connsiteX257" fmla="*/ 805305 w 1927291"/>
                  <a:gd name="connsiteY257" fmla="*/ 262470 h 1502318"/>
                  <a:gd name="connsiteX258" fmla="*/ 835341 w 1927291"/>
                  <a:gd name="connsiteY258" fmla="*/ 284403 h 1502318"/>
                  <a:gd name="connsiteX259" fmla="*/ 837178 w 1927291"/>
                  <a:gd name="connsiteY259" fmla="*/ 285501 h 1502318"/>
                  <a:gd name="connsiteX260" fmla="*/ 880352 w 1927291"/>
                  <a:gd name="connsiteY260" fmla="*/ 306056 h 1502318"/>
                  <a:gd name="connsiteX261" fmla="*/ 894722 w 1927291"/>
                  <a:gd name="connsiteY261" fmla="*/ 300680 h 1502318"/>
                  <a:gd name="connsiteX262" fmla="*/ 924430 w 1927291"/>
                  <a:gd name="connsiteY262" fmla="*/ 250717 h 1502318"/>
                  <a:gd name="connsiteX263" fmla="*/ 934173 w 1927291"/>
                  <a:gd name="connsiteY263" fmla="*/ 244341 h 1502318"/>
                  <a:gd name="connsiteX264" fmla="*/ 977348 w 1927291"/>
                  <a:gd name="connsiteY264" fmla="*/ 243193 h 1502318"/>
                  <a:gd name="connsiteX265" fmla="*/ 984058 w 1927291"/>
                  <a:gd name="connsiteY265" fmla="*/ 245488 h 1502318"/>
                  <a:gd name="connsiteX266" fmla="*/ 1022426 w 1927291"/>
                  <a:gd name="connsiteY266" fmla="*/ 274977 h 1502318"/>
                  <a:gd name="connsiteX267" fmla="*/ 1026100 w 1927291"/>
                  <a:gd name="connsiteY267" fmla="*/ 279272 h 1502318"/>
                  <a:gd name="connsiteX268" fmla="*/ 1056398 w 1927291"/>
                  <a:gd name="connsiteY268" fmla="*/ 331940 h 1502318"/>
                  <a:gd name="connsiteX269" fmla="*/ 1057054 w 1927291"/>
                  <a:gd name="connsiteY269" fmla="*/ 333218 h 1502318"/>
                  <a:gd name="connsiteX270" fmla="*/ 1078921 w 1927291"/>
                  <a:gd name="connsiteY270" fmla="*/ 379788 h 1502318"/>
                  <a:gd name="connsiteX271" fmla="*/ 1080791 w 1927291"/>
                  <a:gd name="connsiteY271" fmla="*/ 382853 h 1502318"/>
                  <a:gd name="connsiteX272" fmla="*/ 1114271 w 1927291"/>
                  <a:gd name="connsiteY272" fmla="*/ 426129 h 1502318"/>
                  <a:gd name="connsiteX273" fmla="*/ 1117404 w 1927291"/>
                  <a:gd name="connsiteY273" fmla="*/ 432833 h 1502318"/>
                  <a:gd name="connsiteX274" fmla="*/ 1129805 w 1927291"/>
                  <a:gd name="connsiteY274" fmla="*/ 484370 h 1502318"/>
                  <a:gd name="connsiteX275" fmla="*/ 1131068 w 1927291"/>
                  <a:gd name="connsiteY275" fmla="*/ 487992 h 1502318"/>
                  <a:gd name="connsiteX276" fmla="*/ 1146406 w 1927291"/>
                  <a:gd name="connsiteY276" fmla="*/ 520645 h 1502318"/>
                  <a:gd name="connsiteX277" fmla="*/ 1152656 w 1927291"/>
                  <a:gd name="connsiteY277" fmla="*/ 527399 h 1502318"/>
                  <a:gd name="connsiteX278" fmla="*/ 1198750 w 1927291"/>
                  <a:gd name="connsiteY278" fmla="*/ 550348 h 1502318"/>
                  <a:gd name="connsiteX279" fmla="*/ 1199587 w 1927291"/>
                  <a:gd name="connsiteY279" fmla="*/ 550725 h 1502318"/>
                  <a:gd name="connsiteX280" fmla="*/ 1242712 w 1927291"/>
                  <a:gd name="connsiteY280" fmla="*/ 567789 h 1502318"/>
                  <a:gd name="connsiteX281" fmla="*/ 1247585 w 1927291"/>
                  <a:gd name="connsiteY281" fmla="*/ 568428 h 1502318"/>
                  <a:gd name="connsiteX282" fmla="*/ 1268073 w 1927291"/>
                  <a:gd name="connsiteY282" fmla="*/ 565937 h 150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1927291" h="1502318">
                    <a:moveTo>
                      <a:pt x="1268073" y="565937"/>
                    </a:moveTo>
                    <a:lnTo>
                      <a:pt x="1245452" y="637504"/>
                    </a:lnTo>
                    <a:cubicBezTo>
                      <a:pt x="1245222" y="638242"/>
                      <a:pt x="1245025" y="638996"/>
                      <a:pt x="1244878" y="639767"/>
                    </a:cubicBezTo>
                    <a:lnTo>
                      <a:pt x="1233904" y="697204"/>
                    </a:lnTo>
                    <a:cubicBezTo>
                      <a:pt x="1233707" y="698204"/>
                      <a:pt x="1233592" y="699221"/>
                      <a:pt x="1233559" y="700253"/>
                    </a:cubicBezTo>
                    <a:lnTo>
                      <a:pt x="1229081" y="807785"/>
                    </a:lnTo>
                    <a:cubicBezTo>
                      <a:pt x="1229048" y="808671"/>
                      <a:pt x="1228950" y="809556"/>
                      <a:pt x="1228802" y="810425"/>
                    </a:cubicBezTo>
                    <a:lnTo>
                      <a:pt x="1222880" y="845258"/>
                    </a:lnTo>
                    <a:cubicBezTo>
                      <a:pt x="1222388" y="848126"/>
                      <a:pt x="1222519" y="851126"/>
                      <a:pt x="1223225" y="853913"/>
                    </a:cubicBezTo>
                    <a:lnTo>
                      <a:pt x="1233084" y="892320"/>
                    </a:lnTo>
                    <a:cubicBezTo>
                      <a:pt x="1233428" y="893680"/>
                      <a:pt x="1233920" y="894975"/>
                      <a:pt x="1234527" y="896172"/>
                    </a:cubicBezTo>
                    <a:lnTo>
                      <a:pt x="1253047" y="932480"/>
                    </a:lnTo>
                    <a:cubicBezTo>
                      <a:pt x="1253867" y="934087"/>
                      <a:pt x="1254457" y="935857"/>
                      <a:pt x="1254802" y="937726"/>
                    </a:cubicBezTo>
                    <a:lnTo>
                      <a:pt x="1265022" y="993639"/>
                    </a:lnTo>
                    <a:cubicBezTo>
                      <a:pt x="1265514" y="996360"/>
                      <a:pt x="1266547" y="998868"/>
                      <a:pt x="1268007" y="1000934"/>
                    </a:cubicBezTo>
                    <a:lnTo>
                      <a:pt x="1307754" y="1056945"/>
                    </a:lnTo>
                    <a:cubicBezTo>
                      <a:pt x="1308853" y="1058486"/>
                      <a:pt x="1309706" y="1060290"/>
                      <a:pt x="1310280" y="1062257"/>
                    </a:cubicBezTo>
                    <a:lnTo>
                      <a:pt x="1322484" y="1104335"/>
                    </a:lnTo>
                    <a:cubicBezTo>
                      <a:pt x="1322960" y="1105974"/>
                      <a:pt x="1323632" y="1107498"/>
                      <a:pt x="1324485" y="1108859"/>
                    </a:cubicBezTo>
                    <a:lnTo>
                      <a:pt x="1345860" y="1143135"/>
                    </a:lnTo>
                    <a:cubicBezTo>
                      <a:pt x="1347565" y="1145856"/>
                      <a:pt x="1349895" y="1147807"/>
                      <a:pt x="1352519" y="1148692"/>
                    </a:cubicBezTo>
                    <a:lnTo>
                      <a:pt x="1411836" y="1168608"/>
                    </a:lnTo>
                    <a:cubicBezTo>
                      <a:pt x="1413968" y="1169329"/>
                      <a:pt x="1415920" y="1170756"/>
                      <a:pt x="1417495" y="1172756"/>
                    </a:cubicBezTo>
                    <a:lnTo>
                      <a:pt x="1437147" y="1197671"/>
                    </a:lnTo>
                    <a:cubicBezTo>
                      <a:pt x="1440526" y="1201950"/>
                      <a:pt x="1445480" y="1203441"/>
                      <a:pt x="1449974" y="1201507"/>
                    </a:cubicBezTo>
                    <a:lnTo>
                      <a:pt x="1496660" y="1181394"/>
                    </a:lnTo>
                    <a:cubicBezTo>
                      <a:pt x="1497414" y="1181066"/>
                      <a:pt x="1498185" y="1180837"/>
                      <a:pt x="1498972" y="1180705"/>
                    </a:cubicBezTo>
                    <a:lnTo>
                      <a:pt x="1545346" y="1172640"/>
                    </a:lnTo>
                    <a:cubicBezTo>
                      <a:pt x="1545789" y="1172559"/>
                      <a:pt x="1546248" y="1172460"/>
                      <a:pt x="1546691" y="1172313"/>
                    </a:cubicBezTo>
                    <a:lnTo>
                      <a:pt x="1594262" y="1157150"/>
                    </a:lnTo>
                    <a:lnTo>
                      <a:pt x="1633566" y="1143856"/>
                    </a:lnTo>
                    <a:cubicBezTo>
                      <a:pt x="1634911" y="1143397"/>
                      <a:pt x="1636190" y="1142660"/>
                      <a:pt x="1637355" y="1141660"/>
                    </a:cubicBezTo>
                    <a:lnTo>
                      <a:pt x="1671557" y="1112285"/>
                    </a:lnTo>
                    <a:cubicBezTo>
                      <a:pt x="1673575" y="1110547"/>
                      <a:pt x="1675165" y="1108105"/>
                      <a:pt x="1676134" y="1105236"/>
                    </a:cubicBezTo>
                    <a:lnTo>
                      <a:pt x="1689880" y="1064601"/>
                    </a:lnTo>
                    <a:cubicBezTo>
                      <a:pt x="1690437" y="1062961"/>
                      <a:pt x="1690782" y="1061224"/>
                      <a:pt x="1690897" y="1059437"/>
                    </a:cubicBezTo>
                    <a:lnTo>
                      <a:pt x="1695047" y="996180"/>
                    </a:lnTo>
                    <a:cubicBezTo>
                      <a:pt x="1695211" y="993590"/>
                      <a:pt x="1695867" y="991098"/>
                      <a:pt x="1696917" y="988902"/>
                    </a:cubicBezTo>
                    <a:lnTo>
                      <a:pt x="1704594" y="973034"/>
                    </a:lnTo>
                    <a:cubicBezTo>
                      <a:pt x="1706021" y="970084"/>
                      <a:pt x="1708137" y="967789"/>
                      <a:pt x="1710647" y="966510"/>
                    </a:cubicBezTo>
                    <a:lnTo>
                      <a:pt x="1749442" y="946643"/>
                    </a:lnTo>
                    <a:cubicBezTo>
                      <a:pt x="1750098" y="946299"/>
                      <a:pt x="1750787" y="946037"/>
                      <a:pt x="1751476" y="945856"/>
                    </a:cubicBezTo>
                    <a:lnTo>
                      <a:pt x="1815516" y="928398"/>
                    </a:lnTo>
                    <a:cubicBezTo>
                      <a:pt x="1816534" y="928120"/>
                      <a:pt x="1817567" y="928005"/>
                      <a:pt x="1818601" y="928054"/>
                    </a:cubicBezTo>
                    <a:lnTo>
                      <a:pt x="1873356" y="930726"/>
                    </a:lnTo>
                    <a:cubicBezTo>
                      <a:pt x="1874094" y="930759"/>
                      <a:pt x="1874832" y="930726"/>
                      <a:pt x="1875554" y="930579"/>
                    </a:cubicBezTo>
                    <a:lnTo>
                      <a:pt x="1913513" y="923792"/>
                    </a:lnTo>
                    <a:lnTo>
                      <a:pt x="1927292" y="940561"/>
                    </a:lnTo>
                    <a:lnTo>
                      <a:pt x="1925307" y="975460"/>
                    </a:lnTo>
                    <a:cubicBezTo>
                      <a:pt x="1925093" y="979115"/>
                      <a:pt x="1923946" y="982558"/>
                      <a:pt x="1922043" y="985263"/>
                    </a:cubicBezTo>
                    <a:lnTo>
                      <a:pt x="1892237" y="1027571"/>
                    </a:lnTo>
                    <a:cubicBezTo>
                      <a:pt x="1891105" y="1029177"/>
                      <a:pt x="1890235" y="1031062"/>
                      <a:pt x="1889678" y="1033111"/>
                    </a:cubicBezTo>
                    <a:lnTo>
                      <a:pt x="1876752" y="1080320"/>
                    </a:lnTo>
                    <a:lnTo>
                      <a:pt x="1888235" y="1094286"/>
                    </a:lnTo>
                    <a:lnTo>
                      <a:pt x="1879048" y="1130628"/>
                    </a:lnTo>
                    <a:lnTo>
                      <a:pt x="1862973" y="1194917"/>
                    </a:lnTo>
                    <a:lnTo>
                      <a:pt x="1846897" y="1173952"/>
                    </a:lnTo>
                    <a:lnTo>
                      <a:pt x="1833118" y="1175345"/>
                    </a:lnTo>
                    <a:lnTo>
                      <a:pt x="1821635" y="1175345"/>
                    </a:lnTo>
                    <a:lnTo>
                      <a:pt x="1798669" y="1225653"/>
                    </a:lnTo>
                    <a:lnTo>
                      <a:pt x="1787187" y="1215867"/>
                    </a:lnTo>
                    <a:lnTo>
                      <a:pt x="1778001" y="1220063"/>
                    </a:lnTo>
                    <a:lnTo>
                      <a:pt x="1780297" y="1231242"/>
                    </a:lnTo>
                    <a:lnTo>
                      <a:pt x="1673476" y="1231242"/>
                    </a:lnTo>
                    <a:cubicBezTo>
                      <a:pt x="1666505" y="1231242"/>
                      <a:pt x="1660862" y="1238553"/>
                      <a:pt x="1660862" y="1247569"/>
                    </a:cubicBezTo>
                    <a:lnTo>
                      <a:pt x="1660862" y="1261027"/>
                    </a:lnTo>
                    <a:cubicBezTo>
                      <a:pt x="1660862" y="1270043"/>
                      <a:pt x="1655218" y="1277353"/>
                      <a:pt x="1648247" y="1277353"/>
                    </a:cubicBezTo>
                    <a:lnTo>
                      <a:pt x="1631007" y="1277353"/>
                    </a:lnTo>
                    <a:lnTo>
                      <a:pt x="1655678" y="1304630"/>
                    </a:lnTo>
                    <a:cubicBezTo>
                      <a:pt x="1656071" y="1305072"/>
                      <a:pt x="1656498" y="1305482"/>
                      <a:pt x="1656941" y="1305859"/>
                    </a:cubicBezTo>
                    <a:lnTo>
                      <a:pt x="1679250" y="1324858"/>
                    </a:lnTo>
                    <a:lnTo>
                      <a:pt x="1686140" y="1341627"/>
                    </a:lnTo>
                    <a:lnTo>
                      <a:pt x="1697623" y="1347217"/>
                    </a:lnTo>
                    <a:lnTo>
                      <a:pt x="1695326" y="1375165"/>
                    </a:lnTo>
                    <a:lnTo>
                      <a:pt x="1619934" y="1375165"/>
                    </a:lnTo>
                    <a:cubicBezTo>
                      <a:pt x="1615423" y="1375165"/>
                      <a:pt x="1611256" y="1378279"/>
                      <a:pt x="1608993" y="1383344"/>
                    </a:cubicBezTo>
                    <a:lnTo>
                      <a:pt x="1582779" y="1442241"/>
                    </a:lnTo>
                    <a:lnTo>
                      <a:pt x="1591966" y="1459010"/>
                    </a:lnTo>
                    <a:lnTo>
                      <a:pt x="1585076" y="1477173"/>
                    </a:lnTo>
                    <a:lnTo>
                      <a:pt x="1582779" y="1502318"/>
                    </a:lnTo>
                    <a:lnTo>
                      <a:pt x="1510143" y="1413932"/>
                    </a:lnTo>
                    <a:cubicBezTo>
                      <a:pt x="1509569" y="1413227"/>
                      <a:pt x="1508946" y="1412604"/>
                      <a:pt x="1508290" y="1412064"/>
                    </a:cubicBezTo>
                    <a:lnTo>
                      <a:pt x="1478468" y="1387442"/>
                    </a:lnTo>
                    <a:cubicBezTo>
                      <a:pt x="1477582" y="1386705"/>
                      <a:pt x="1476614" y="1386115"/>
                      <a:pt x="1475597" y="1385689"/>
                    </a:cubicBezTo>
                    <a:lnTo>
                      <a:pt x="1427173" y="1365198"/>
                    </a:lnTo>
                    <a:cubicBezTo>
                      <a:pt x="1425286" y="1364395"/>
                      <a:pt x="1423269" y="1364182"/>
                      <a:pt x="1421301" y="1364592"/>
                    </a:cubicBezTo>
                    <a:lnTo>
                      <a:pt x="1391626" y="1370608"/>
                    </a:lnTo>
                    <a:cubicBezTo>
                      <a:pt x="1390445" y="1370854"/>
                      <a:pt x="1389297" y="1371296"/>
                      <a:pt x="1388214" y="1371968"/>
                    </a:cubicBezTo>
                    <a:lnTo>
                      <a:pt x="1340692" y="1400884"/>
                    </a:lnTo>
                    <a:cubicBezTo>
                      <a:pt x="1339774" y="1401441"/>
                      <a:pt x="1338806" y="1401851"/>
                      <a:pt x="1337821" y="1402114"/>
                    </a:cubicBezTo>
                    <a:lnTo>
                      <a:pt x="1310706" y="1409179"/>
                    </a:lnTo>
                    <a:cubicBezTo>
                      <a:pt x="1308393" y="1409785"/>
                      <a:pt x="1305982" y="1409539"/>
                      <a:pt x="1303767" y="1408457"/>
                    </a:cubicBezTo>
                    <a:lnTo>
                      <a:pt x="1261905" y="1388082"/>
                    </a:lnTo>
                    <a:cubicBezTo>
                      <a:pt x="1261445" y="1387852"/>
                      <a:pt x="1260970" y="1387672"/>
                      <a:pt x="1260478" y="1387508"/>
                    </a:cubicBezTo>
                    <a:lnTo>
                      <a:pt x="1214268" y="1372788"/>
                    </a:lnTo>
                    <a:cubicBezTo>
                      <a:pt x="1213399" y="1372510"/>
                      <a:pt x="1212562" y="1372116"/>
                      <a:pt x="1211758" y="1371608"/>
                    </a:cubicBezTo>
                    <a:lnTo>
                      <a:pt x="1154821" y="1335643"/>
                    </a:lnTo>
                    <a:cubicBezTo>
                      <a:pt x="1153771" y="1334988"/>
                      <a:pt x="1152656" y="1334512"/>
                      <a:pt x="1151507" y="1334250"/>
                    </a:cubicBezTo>
                    <a:lnTo>
                      <a:pt x="1106397" y="1323792"/>
                    </a:lnTo>
                    <a:cubicBezTo>
                      <a:pt x="1105462" y="1323579"/>
                      <a:pt x="1104560" y="1323235"/>
                      <a:pt x="1103690" y="1322743"/>
                    </a:cubicBezTo>
                    <a:lnTo>
                      <a:pt x="1034482" y="1284713"/>
                    </a:lnTo>
                    <a:cubicBezTo>
                      <a:pt x="1034023" y="1284468"/>
                      <a:pt x="1033580" y="1284172"/>
                      <a:pt x="1033137" y="1283861"/>
                    </a:cubicBezTo>
                    <a:lnTo>
                      <a:pt x="982614" y="1246438"/>
                    </a:lnTo>
                    <a:cubicBezTo>
                      <a:pt x="981515" y="1245618"/>
                      <a:pt x="980514" y="1244585"/>
                      <a:pt x="979645" y="1243389"/>
                    </a:cubicBezTo>
                    <a:lnTo>
                      <a:pt x="968178" y="1227440"/>
                    </a:lnTo>
                    <a:cubicBezTo>
                      <a:pt x="966046" y="1224489"/>
                      <a:pt x="963159" y="1222653"/>
                      <a:pt x="960042" y="1222292"/>
                    </a:cubicBezTo>
                    <a:lnTo>
                      <a:pt x="929515" y="1218817"/>
                    </a:lnTo>
                    <a:cubicBezTo>
                      <a:pt x="928580" y="1218719"/>
                      <a:pt x="927678" y="1218473"/>
                      <a:pt x="926792" y="1218112"/>
                    </a:cubicBezTo>
                    <a:lnTo>
                      <a:pt x="866902" y="1193393"/>
                    </a:lnTo>
                    <a:cubicBezTo>
                      <a:pt x="864867" y="1192557"/>
                      <a:pt x="863030" y="1191066"/>
                      <a:pt x="861570" y="1189049"/>
                    </a:cubicBezTo>
                    <a:lnTo>
                      <a:pt x="837653" y="1156314"/>
                    </a:lnTo>
                    <a:cubicBezTo>
                      <a:pt x="836718" y="1155036"/>
                      <a:pt x="835620" y="1153954"/>
                      <a:pt x="834422" y="1153118"/>
                    </a:cubicBezTo>
                    <a:lnTo>
                      <a:pt x="769611" y="1108433"/>
                    </a:lnTo>
                    <a:cubicBezTo>
                      <a:pt x="768102" y="1107400"/>
                      <a:pt x="766773" y="1105974"/>
                      <a:pt x="765707" y="1104253"/>
                    </a:cubicBezTo>
                    <a:lnTo>
                      <a:pt x="736213" y="1056830"/>
                    </a:lnTo>
                    <a:cubicBezTo>
                      <a:pt x="735524" y="1055716"/>
                      <a:pt x="734933" y="1054487"/>
                      <a:pt x="734490" y="1053175"/>
                    </a:cubicBezTo>
                    <a:lnTo>
                      <a:pt x="721384" y="1014621"/>
                    </a:lnTo>
                    <a:lnTo>
                      <a:pt x="742052" y="1007638"/>
                    </a:lnTo>
                    <a:lnTo>
                      <a:pt x="735163" y="983886"/>
                    </a:lnTo>
                    <a:lnTo>
                      <a:pt x="747859" y="966232"/>
                    </a:lnTo>
                    <a:cubicBezTo>
                      <a:pt x="750025" y="963215"/>
                      <a:pt x="751238" y="959232"/>
                      <a:pt x="751238" y="955101"/>
                    </a:cubicBezTo>
                    <a:lnTo>
                      <a:pt x="751238" y="939234"/>
                    </a:lnTo>
                    <a:cubicBezTo>
                      <a:pt x="751238" y="935562"/>
                      <a:pt x="750287" y="932005"/>
                      <a:pt x="748532" y="929120"/>
                    </a:cubicBezTo>
                    <a:lnTo>
                      <a:pt x="730192" y="899007"/>
                    </a:lnTo>
                    <a:cubicBezTo>
                      <a:pt x="728929" y="896926"/>
                      <a:pt x="728060" y="894483"/>
                      <a:pt x="727699" y="891877"/>
                    </a:cubicBezTo>
                    <a:lnTo>
                      <a:pt x="724123" y="866830"/>
                    </a:lnTo>
                    <a:cubicBezTo>
                      <a:pt x="723828" y="864765"/>
                      <a:pt x="723221" y="862781"/>
                      <a:pt x="722351" y="861011"/>
                    </a:cubicBezTo>
                    <a:lnTo>
                      <a:pt x="703569" y="822915"/>
                    </a:lnTo>
                    <a:cubicBezTo>
                      <a:pt x="703192" y="822162"/>
                      <a:pt x="702765" y="821440"/>
                      <a:pt x="702306" y="820768"/>
                    </a:cubicBezTo>
                    <a:lnTo>
                      <a:pt x="646336" y="740414"/>
                    </a:lnTo>
                    <a:cubicBezTo>
                      <a:pt x="645828" y="739693"/>
                      <a:pt x="645270" y="739021"/>
                      <a:pt x="644679" y="738414"/>
                    </a:cubicBezTo>
                    <a:lnTo>
                      <a:pt x="582624" y="676387"/>
                    </a:lnTo>
                    <a:cubicBezTo>
                      <a:pt x="581722" y="675485"/>
                      <a:pt x="580918" y="674420"/>
                      <a:pt x="580229" y="673240"/>
                    </a:cubicBezTo>
                    <a:lnTo>
                      <a:pt x="553294" y="626588"/>
                    </a:lnTo>
                    <a:cubicBezTo>
                      <a:pt x="552064" y="624440"/>
                      <a:pt x="550423" y="622719"/>
                      <a:pt x="548553" y="621588"/>
                    </a:cubicBezTo>
                    <a:lnTo>
                      <a:pt x="496274" y="589787"/>
                    </a:lnTo>
                    <a:lnTo>
                      <a:pt x="484792" y="570215"/>
                    </a:lnTo>
                    <a:lnTo>
                      <a:pt x="491632" y="531710"/>
                    </a:lnTo>
                    <a:cubicBezTo>
                      <a:pt x="492994" y="524055"/>
                      <a:pt x="489942" y="516220"/>
                      <a:pt x="484381" y="513089"/>
                    </a:cubicBezTo>
                    <a:lnTo>
                      <a:pt x="463352" y="501221"/>
                    </a:lnTo>
                    <a:cubicBezTo>
                      <a:pt x="462335" y="500647"/>
                      <a:pt x="461367" y="499893"/>
                      <a:pt x="460498" y="498992"/>
                    </a:cubicBezTo>
                    <a:lnTo>
                      <a:pt x="425508" y="462683"/>
                    </a:lnTo>
                    <a:cubicBezTo>
                      <a:pt x="423704" y="460814"/>
                      <a:pt x="422326" y="458323"/>
                      <a:pt x="421539" y="455520"/>
                    </a:cubicBezTo>
                    <a:lnTo>
                      <a:pt x="409187" y="411474"/>
                    </a:lnTo>
                    <a:cubicBezTo>
                      <a:pt x="407628" y="405950"/>
                      <a:pt x="403905" y="401918"/>
                      <a:pt x="399410" y="400950"/>
                    </a:cubicBezTo>
                    <a:lnTo>
                      <a:pt x="377970" y="396295"/>
                    </a:lnTo>
                    <a:cubicBezTo>
                      <a:pt x="375706" y="395803"/>
                      <a:pt x="373590" y="394525"/>
                      <a:pt x="371851" y="392591"/>
                    </a:cubicBezTo>
                    <a:lnTo>
                      <a:pt x="335944" y="352758"/>
                    </a:lnTo>
                    <a:cubicBezTo>
                      <a:pt x="335632" y="352397"/>
                      <a:pt x="335320" y="352020"/>
                      <a:pt x="335025" y="351626"/>
                    </a:cubicBezTo>
                    <a:lnTo>
                      <a:pt x="308533" y="315679"/>
                    </a:lnTo>
                    <a:cubicBezTo>
                      <a:pt x="306630" y="313089"/>
                      <a:pt x="305433" y="309778"/>
                      <a:pt x="305121" y="306221"/>
                    </a:cubicBezTo>
                    <a:lnTo>
                      <a:pt x="303661" y="289419"/>
                    </a:lnTo>
                    <a:cubicBezTo>
                      <a:pt x="303415" y="286615"/>
                      <a:pt x="302611" y="283944"/>
                      <a:pt x="301332" y="281649"/>
                    </a:cubicBezTo>
                    <a:lnTo>
                      <a:pt x="269525" y="224883"/>
                    </a:lnTo>
                    <a:cubicBezTo>
                      <a:pt x="269065" y="224064"/>
                      <a:pt x="268672" y="223195"/>
                      <a:pt x="268327" y="222277"/>
                    </a:cubicBezTo>
                    <a:lnTo>
                      <a:pt x="247330" y="164806"/>
                    </a:lnTo>
                    <a:cubicBezTo>
                      <a:pt x="246363" y="162167"/>
                      <a:pt x="245969" y="159233"/>
                      <a:pt x="246182" y="156331"/>
                    </a:cubicBezTo>
                    <a:lnTo>
                      <a:pt x="247396" y="139382"/>
                    </a:lnTo>
                    <a:cubicBezTo>
                      <a:pt x="247855" y="132874"/>
                      <a:pt x="245280" y="126629"/>
                      <a:pt x="240834" y="123514"/>
                    </a:cubicBezTo>
                    <a:lnTo>
                      <a:pt x="205599" y="98861"/>
                    </a:lnTo>
                    <a:cubicBezTo>
                      <a:pt x="203401" y="97320"/>
                      <a:pt x="200908" y="96664"/>
                      <a:pt x="198414" y="96975"/>
                    </a:cubicBezTo>
                    <a:lnTo>
                      <a:pt x="182863" y="98861"/>
                    </a:lnTo>
                    <a:cubicBezTo>
                      <a:pt x="180501" y="99139"/>
                      <a:pt x="178139" y="98566"/>
                      <a:pt x="176023" y="97205"/>
                    </a:cubicBezTo>
                    <a:lnTo>
                      <a:pt x="156634" y="84632"/>
                    </a:lnTo>
                    <a:cubicBezTo>
                      <a:pt x="150187" y="80452"/>
                      <a:pt x="142363" y="84091"/>
                      <a:pt x="139443" y="92615"/>
                    </a:cubicBezTo>
                    <a:lnTo>
                      <a:pt x="135424" y="104352"/>
                    </a:lnTo>
                    <a:cubicBezTo>
                      <a:pt x="134079" y="108286"/>
                      <a:pt x="133980" y="112745"/>
                      <a:pt x="135161" y="116761"/>
                    </a:cubicBezTo>
                    <a:lnTo>
                      <a:pt x="144200" y="147545"/>
                    </a:lnTo>
                    <a:cubicBezTo>
                      <a:pt x="144610" y="148922"/>
                      <a:pt x="144856" y="150348"/>
                      <a:pt x="144971" y="151807"/>
                    </a:cubicBezTo>
                    <a:lnTo>
                      <a:pt x="149022" y="207196"/>
                    </a:lnTo>
                    <a:cubicBezTo>
                      <a:pt x="149268" y="210638"/>
                      <a:pt x="150367" y="213901"/>
                      <a:pt x="152139" y="216490"/>
                    </a:cubicBezTo>
                    <a:lnTo>
                      <a:pt x="171939" y="245406"/>
                    </a:lnTo>
                    <a:cubicBezTo>
                      <a:pt x="172217" y="245832"/>
                      <a:pt x="172529" y="246225"/>
                      <a:pt x="172857" y="246603"/>
                    </a:cubicBezTo>
                    <a:lnTo>
                      <a:pt x="220608" y="303336"/>
                    </a:lnTo>
                    <a:lnTo>
                      <a:pt x="229795" y="322891"/>
                    </a:lnTo>
                    <a:lnTo>
                      <a:pt x="238981" y="328481"/>
                    </a:lnTo>
                    <a:lnTo>
                      <a:pt x="248167" y="356429"/>
                    </a:lnTo>
                    <a:lnTo>
                      <a:pt x="259650" y="355036"/>
                    </a:lnTo>
                    <a:lnTo>
                      <a:pt x="272346" y="403983"/>
                    </a:lnTo>
                    <a:cubicBezTo>
                      <a:pt x="273052" y="406704"/>
                      <a:pt x="274298" y="409130"/>
                      <a:pt x="275971" y="411032"/>
                    </a:cubicBezTo>
                    <a:lnTo>
                      <a:pt x="290357" y="427456"/>
                    </a:lnTo>
                    <a:cubicBezTo>
                      <a:pt x="291309" y="428538"/>
                      <a:pt x="292129" y="429817"/>
                      <a:pt x="292802" y="431227"/>
                    </a:cubicBezTo>
                    <a:lnTo>
                      <a:pt x="304481" y="456110"/>
                    </a:lnTo>
                    <a:cubicBezTo>
                      <a:pt x="305203" y="457667"/>
                      <a:pt x="306138" y="459044"/>
                      <a:pt x="307204" y="460192"/>
                    </a:cubicBezTo>
                    <a:lnTo>
                      <a:pt x="342095" y="497647"/>
                    </a:lnTo>
                    <a:cubicBezTo>
                      <a:pt x="343752" y="499418"/>
                      <a:pt x="345031" y="501729"/>
                      <a:pt x="345802" y="504319"/>
                    </a:cubicBezTo>
                    <a:lnTo>
                      <a:pt x="367111" y="575608"/>
                    </a:lnTo>
                    <a:cubicBezTo>
                      <a:pt x="367422" y="576673"/>
                      <a:pt x="367833" y="577706"/>
                      <a:pt x="368325" y="578657"/>
                    </a:cubicBezTo>
                    <a:lnTo>
                      <a:pt x="385975" y="613539"/>
                    </a:lnTo>
                    <a:lnTo>
                      <a:pt x="402756" y="649274"/>
                    </a:lnTo>
                    <a:cubicBezTo>
                      <a:pt x="403806" y="651503"/>
                      <a:pt x="404430" y="654028"/>
                      <a:pt x="404561" y="656634"/>
                    </a:cubicBezTo>
                    <a:lnTo>
                      <a:pt x="405906" y="681845"/>
                    </a:lnTo>
                    <a:cubicBezTo>
                      <a:pt x="406332" y="689959"/>
                      <a:pt x="411319" y="696434"/>
                      <a:pt x="417585" y="697008"/>
                    </a:cubicBezTo>
                    <a:lnTo>
                      <a:pt x="431627" y="698319"/>
                    </a:lnTo>
                    <a:cubicBezTo>
                      <a:pt x="434776" y="698614"/>
                      <a:pt x="437729" y="700418"/>
                      <a:pt x="439894" y="703384"/>
                    </a:cubicBezTo>
                    <a:lnTo>
                      <a:pt x="463778" y="736087"/>
                    </a:lnTo>
                    <a:cubicBezTo>
                      <a:pt x="463992" y="736365"/>
                      <a:pt x="464188" y="736660"/>
                      <a:pt x="464369" y="736972"/>
                    </a:cubicBezTo>
                    <a:lnTo>
                      <a:pt x="487055" y="772854"/>
                    </a:lnTo>
                    <a:lnTo>
                      <a:pt x="484759" y="788230"/>
                    </a:lnTo>
                    <a:lnTo>
                      <a:pt x="457200" y="817572"/>
                    </a:lnTo>
                    <a:lnTo>
                      <a:pt x="445718" y="817572"/>
                    </a:lnTo>
                    <a:lnTo>
                      <a:pt x="430790" y="770854"/>
                    </a:lnTo>
                    <a:cubicBezTo>
                      <a:pt x="430036" y="768494"/>
                      <a:pt x="428871" y="766396"/>
                      <a:pt x="427362" y="764724"/>
                    </a:cubicBezTo>
                    <a:lnTo>
                      <a:pt x="388829" y="721744"/>
                    </a:lnTo>
                    <a:cubicBezTo>
                      <a:pt x="388469" y="721334"/>
                      <a:pt x="388091" y="720973"/>
                      <a:pt x="387698" y="720612"/>
                    </a:cubicBezTo>
                    <a:lnTo>
                      <a:pt x="343030" y="681206"/>
                    </a:lnTo>
                    <a:cubicBezTo>
                      <a:pt x="342571" y="680796"/>
                      <a:pt x="342095" y="680436"/>
                      <a:pt x="341603" y="680107"/>
                    </a:cubicBezTo>
                    <a:lnTo>
                      <a:pt x="317522" y="664404"/>
                    </a:lnTo>
                    <a:cubicBezTo>
                      <a:pt x="313060" y="661503"/>
                      <a:pt x="310354" y="655470"/>
                      <a:pt x="310600" y="649012"/>
                    </a:cubicBezTo>
                    <a:lnTo>
                      <a:pt x="312371" y="602589"/>
                    </a:lnTo>
                    <a:cubicBezTo>
                      <a:pt x="312453" y="600573"/>
                      <a:pt x="312240" y="598557"/>
                      <a:pt x="311748" y="596639"/>
                    </a:cubicBezTo>
                    <a:lnTo>
                      <a:pt x="302349" y="560019"/>
                    </a:lnTo>
                    <a:cubicBezTo>
                      <a:pt x="301479" y="556643"/>
                      <a:pt x="299790" y="553725"/>
                      <a:pt x="297526" y="551709"/>
                    </a:cubicBezTo>
                    <a:lnTo>
                      <a:pt x="271149" y="528268"/>
                    </a:lnTo>
                    <a:lnTo>
                      <a:pt x="227515" y="491927"/>
                    </a:lnTo>
                    <a:lnTo>
                      <a:pt x="218328" y="503106"/>
                    </a:lnTo>
                    <a:lnTo>
                      <a:pt x="204221" y="483501"/>
                    </a:lnTo>
                    <a:cubicBezTo>
                      <a:pt x="202925" y="481698"/>
                      <a:pt x="201318" y="480288"/>
                      <a:pt x="199546" y="479403"/>
                    </a:cubicBezTo>
                    <a:lnTo>
                      <a:pt x="165689" y="462437"/>
                    </a:lnTo>
                    <a:cubicBezTo>
                      <a:pt x="164048" y="461618"/>
                      <a:pt x="162572" y="460372"/>
                      <a:pt x="161325" y="458765"/>
                    </a:cubicBezTo>
                    <a:lnTo>
                      <a:pt x="126451" y="413687"/>
                    </a:lnTo>
                    <a:lnTo>
                      <a:pt x="131044" y="406704"/>
                    </a:lnTo>
                    <a:lnTo>
                      <a:pt x="150121" y="410917"/>
                    </a:lnTo>
                    <a:cubicBezTo>
                      <a:pt x="154026" y="411786"/>
                      <a:pt x="158012" y="410228"/>
                      <a:pt x="160899" y="406721"/>
                    </a:cubicBezTo>
                    <a:lnTo>
                      <a:pt x="178041" y="385870"/>
                    </a:lnTo>
                    <a:cubicBezTo>
                      <a:pt x="180321" y="383083"/>
                      <a:pt x="181732" y="379297"/>
                      <a:pt x="181978" y="375248"/>
                    </a:cubicBezTo>
                    <a:lnTo>
                      <a:pt x="183405" y="351856"/>
                    </a:lnTo>
                    <a:cubicBezTo>
                      <a:pt x="183716" y="346791"/>
                      <a:pt x="182174" y="341808"/>
                      <a:pt x="179255" y="338414"/>
                    </a:cubicBezTo>
                    <a:lnTo>
                      <a:pt x="134636" y="286583"/>
                    </a:lnTo>
                    <a:cubicBezTo>
                      <a:pt x="133800" y="285599"/>
                      <a:pt x="132865" y="284779"/>
                      <a:pt x="131848" y="284124"/>
                    </a:cubicBezTo>
                    <a:lnTo>
                      <a:pt x="99942" y="263503"/>
                    </a:lnTo>
                    <a:cubicBezTo>
                      <a:pt x="97761" y="262093"/>
                      <a:pt x="95956" y="259913"/>
                      <a:pt x="94709" y="257192"/>
                    </a:cubicBezTo>
                    <a:lnTo>
                      <a:pt x="73631" y="211032"/>
                    </a:lnTo>
                    <a:lnTo>
                      <a:pt x="48369" y="156528"/>
                    </a:lnTo>
                    <a:lnTo>
                      <a:pt x="20974" y="91255"/>
                    </a:lnTo>
                    <a:cubicBezTo>
                      <a:pt x="20859" y="90992"/>
                      <a:pt x="20761" y="90714"/>
                      <a:pt x="20646" y="90435"/>
                    </a:cubicBezTo>
                    <a:lnTo>
                      <a:pt x="1224" y="37243"/>
                    </a:lnTo>
                    <a:cubicBezTo>
                      <a:pt x="-2598" y="26785"/>
                      <a:pt x="2963" y="14638"/>
                      <a:pt x="11887" y="13966"/>
                    </a:cubicBezTo>
                    <a:lnTo>
                      <a:pt x="66741" y="9786"/>
                    </a:lnTo>
                    <a:lnTo>
                      <a:pt x="147136" y="0"/>
                    </a:lnTo>
                    <a:lnTo>
                      <a:pt x="142543" y="16769"/>
                    </a:lnTo>
                    <a:lnTo>
                      <a:pt x="236717" y="57290"/>
                    </a:lnTo>
                    <a:lnTo>
                      <a:pt x="381940" y="113892"/>
                    </a:lnTo>
                    <a:cubicBezTo>
                      <a:pt x="383121" y="114351"/>
                      <a:pt x="384351" y="114581"/>
                      <a:pt x="385582" y="114581"/>
                    </a:cubicBezTo>
                    <a:lnTo>
                      <a:pt x="560593" y="114581"/>
                    </a:lnTo>
                    <a:lnTo>
                      <a:pt x="560593" y="81042"/>
                    </a:lnTo>
                    <a:lnTo>
                      <a:pt x="665857" y="81042"/>
                    </a:lnTo>
                    <a:cubicBezTo>
                      <a:pt x="669072" y="81042"/>
                      <a:pt x="672156" y="82632"/>
                      <a:pt x="674501" y="85468"/>
                    </a:cubicBezTo>
                    <a:lnTo>
                      <a:pt x="692824" y="107762"/>
                    </a:lnTo>
                    <a:cubicBezTo>
                      <a:pt x="693497" y="108581"/>
                      <a:pt x="694219" y="109286"/>
                      <a:pt x="695006" y="109893"/>
                    </a:cubicBezTo>
                    <a:lnTo>
                      <a:pt x="727650" y="135055"/>
                    </a:lnTo>
                    <a:cubicBezTo>
                      <a:pt x="728060" y="135382"/>
                      <a:pt x="728470" y="135726"/>
                      <a:pt x="728847" y="136104"/>
                    </a:cubicBezTo>
                    <a:lnTo>
                      <a:pt x="763164" y="170035"/>
                    </a:lnTo>
                    <a:cubicBezTo>
                      <a:pt x="764394" y="171248"/>
                      <a:pt x="765428" y="172740"/>
                      <a:pt x="766248" y="174428"/>
                    </a:cubicBezTo>
                    <a:lnTo>
                      <a:pt x="785309" y="214359"/>
                    </a:lnTo>
                    <a:cubicBezTo>
                      <a:pt x="785572" y="214900"/>
                      <a:pt x="785801" y="215474"/>
                      <a:pt x="786015" y="216048"/>
                    </a:cubicBezTo>
                    <a:lnTo>
                      <a:pt x="800073" y="255143"/>
                    </a:lnTo>
                    <a:cubicBezTo>
                      <a:pt x="801188" y="258241"/>
                      <a:pt x="803025" y="260798"/>
                      <a:pt x="805305" y="262470"/>
                    </a:cubicBezTo>
                    <a:lnTo>
                      <a:pt x="835341" y="284403"/>
                    </a:lnTo>
                    <a:cubicBezTo>
                      <a:pt x="835931" y="284829"/>
                      <a:pt x="836555" y="285206"/>
                      <a:pt x="837178" y="285501"/>
                    </a:cubicBezTo>
                    <a:lnTo>
                      <a:pt x="880352" y="306056"/>
                    </a:lnTo>
                    <a:cubicBezTo>
                      <a:pt x="885536" y="308516"/>
                      <a:pt x="891343" y="306352"/>
                      <a:pt x="894722" y="300680"/>
                    </a:cubicBezTo>
                    <a:lnTo>
                      <a:pt x="924430" y="250717"/>
                    </a:lnTo>
                    <a:cubicBezTo>
                      <a:pt x="926759" y="246799"/>
                      <a:pt x="930351" y="244455"/>
                      <a:pt x="934173" y="244341"/>
                    </a:cubicBezTo>
                    <a:lnTo>
                      <a:pt x="977348" y="243193"/>
                    </a:lnTo>
                    <a:cubicBezTo>
                      <a:pt x="979710" y="243127"/>
                      <a:pt x="982023" y="243914"/>
                      <a:pt x="984058" y="245488"/>
                    </a:cubicBezTo>
                    <a:lnTo>
                      <a:pt x="1022426" y="274977"/>
                    </a:lnTo>
                    <a:cubicBezTo>
                      <a:pt x="1023853" y="276076"/>
                      <a:pt x="1025116" y="277534"/>
                      <a:pt x="1026100" y="279272"/>
                    </a:cubicBezTo>
                    <a:lnTo>
                      <a:pt x="1056398" y="331940"/>
                    </a:lnTo>
                    <a:cubicBezTo>
                      <a:pt x="1056628" y="332349"/>
                      <a:pt x="1056857" y="332776"/>
                      <a:pt x="1057054" y="333218"/>
                    </a:cubicBezTo>
                    <a:lnTo>
                      <a:pt x="1078921" y="379788"/>
                    </a:lnTo>
                    <a:cubicBezTo>
                      <a:pt x="1079446" y="380903"/>
                      <a:pt x="1080069" y="381935"/>
                      <a:pt x="1080791" y="382853"/>
                    </a:cubicBezTo>
                    <a:lnTo>
                      <a:pt x="1114271" y="426129"/>
                    </a:lnTo>
                    <a:cubicBezTo>
                      <a:pt x="1115714" y="427997"/>
                      <a:pt x="1116797" y="430309"/>
                      <a:pt x="1117404" y="432833"/>
                    </a:cubicBezTo>
                    <a:lnTo>
                      <a:pt x="1129805" y="484370"/>
                    </a:lnTo>
                    <a:cubicBezTo>
                      <a:pt x="1130117" y="485649"/>
                      <a:pt x="1130543" y="486861"/>
                      <a:pt x="1131068" y="487992"/>
                    </a:cubicBezTo>
                    <a:lnTo>
                      <a:pt x="1146406" y="520645"/>
                    </a:lnTo>
                    <a:cubicBezTo>
                      <a:pt x="1147849" y="523727"/>
                      <a:pt x="1150047" y="526104"/>
                      <a:pt x="1152656" y="527399"/>
                    </a:cubicBezTo>
                    <a:lnTo>
                      <a:pt x="1198750" y="550348"/>
                    </a:lnTo>
                    <a:cubicBezTo>
                      <a:pt x="1199029" y="550479"/>
                      <a:pt x="1199308" y="550610"/>
                      <a:pt x="1199587" y="550725"/>
                    </a:cubicBezTo>
                    <a:lnTo>
                      <a:pt x="1242712" y="567789"/>
                    </a:lnTo>
                    <a:cubicBezTo>
                      <a:pt x="1244287" y="568412"/>
                      <a:pt x="1245944" y="568625"/>
                      <a:pt x="1247585" y="568428"/>
                    </a:cubicBezTo>
                    <a:lnTo>
                      <a:pt x="1268073" y="565937"/>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82" name="Freeform 1481">
                <a:extLst>
                  <a:ext uri="{FF2B5EF4-FFF2-40B4-BE49-F238E27FC236}">
                    <a16:creationId xmlns:a16="http://schemas.microsoft.com/office/drawing/2014/main" id="{A2A36B2E-40B2-4FE9-8E4C-EC73A857A59A}"/>
                  </a:ext>
                </a:extLst>
              </p:cNvPr>
              <p:cNvSpPr/>
              <p:nvPr/>
            </p:nvSpPr>
            <p:spPr>
              <a:xfrm>
                <a:off x="818601" y="6585547"/>
                <a:ext cx="1935996" cy="1518349"/>
              </a:xfrm>
              <a:custGeom>
                <a:avLst/>
                <a:gdLst>
                  <a:gd name="connsiteX0" fmla="*/ 1590402 w 1935996"/>
                  <a:gd name="connsiteY0" fmla="*/ 1518350 h 1518349"/>
                  <a:gd name="connsiteX1" fmla="*/ 1511090 w 1935996"/>
                  <a:gd name="connsiteY1" fmla="*/ 1421850 h 1518349"/>
                  <a:gd name="connsiteX2" fmla="*/ 1509827 w 1935996"/>
                  <a:gd name="connsiteY2" fmla="*/ 1420571 h 1518349"/>
                  <a:gd name="connsiteX3" fmla="*/ 1480004 w 1935996"/>
                  <a:gd name="connsiteY3" fmla="*/ 1395950 h 1518349"/>
                  <a:gd name="connsiteX4" fmla="*/ 1478200 w 1935996"/>
                  <a:gd name="connsiteY4" fmla="*/ 1394836 h 1518349"/>
                  <a:gd name="connsiteX5" fmla="*/ 1429760 w 1935996"/>
                  <a:gd name="connsiteY5" fmla="*/ 1374329 h 1518349"/>
                  <a:gd name="connsiteX6" fmla="*/ 1426413 w 1935996"/>
                  <a:gd name="connsiteY6" fmla="*/ 1373985 h 1518349"/>
                  <a:gd name="connsiteX7" fmla="*/ 1396739 w 1935996"/>
                  <a:gd name="connsiteY7" fmla="*/ 1380001 h 1518349"/>
                  <a:gd name="connsiteX8" fmla="*/ 1394705 w 1935996"/>
                  <a:gd name="connsiteY8" fmla="*/ 1380804 h 1518349"/>
                  <a:gd name="connsiteX9" fmla="*/ 1347183 w 1935996"/>
                  <a:gd name="connsiteY9" fmla="*/ 1409719 h 1518349"/>
                  <a:gd name="connsiteX10" fmla="*/ 1343164 w 1935996"/>
                  <a:gd name="connsiteY10" fmla="*/ 1411441 h 1518349"/>
                  <a:gd name="connsiteX11" fmla="*/ 1316049 w 1935996"/>
                  <a:gd name="connsiteY11" fmla="*/ 1418506 h 1518349"/>
                  <a:gd name="connsiteX12" fmla="*/ 1306141 w 1935996"/>
                  <a:gd name="connsiteY12" fmla="*/ 1417489 h 1518349"/>
                  <a:gd name="connsiteX13" fmla="*/ 1264278 w 1935996"/>
                  <a:gd name="connsiteY13" fmla="*/ 1397114 h 1518349"/>
                  <a:gd name="connsiteX14" fmla="*/ 1217216 w 1935996"/>
                  <a:gd name="connsiteY14" fmla="*/ 1382050 h 1518349"/>
                  <a:gd name="connsiteX15" fmla="*/ 1213689 w 1935996"/>
                  <a:gd name="connsiteY15" fmla="*/ 1380394 h 1518349"/>
                  <a:gd name="connsiteX16" fmla="*/ 1156784 w 1935996"/>
                  <a:gd name="connsiteY16" fmla="*/ 1344446 h 1518349"/>
                  <a:gd name="connsiteX17" fmla="*/ 1154799 w 1935996"/>
                  <a:gd name="connsiteY17" fmla="*/ 1343594 h 1518349"/>
                  <a:gd name="connsiteX18" fmla="*/ 1109689 w 1935996"/>
                  <a:gd name="connsiteY18" fmla="*/ 1333136 h 1518349"/>
                  <a:gd name="connsiteX19" fmla="*/ 1105867 w 1935996"/>
                  <a:gd name="connsiteY19" fmla="*/ 1331660 h 1518349"/>
                  <a:gd name="connsiteX20" fmla="*/ 1036659 w 1935996"/>
                  <a:gd name="connsiteY20" fmla="*/ 1293631 h 1518349"/>
                  <a:gd name="connsiteX21" fmla="*/ 1034855 w 1935996"/>
                  <a:gd name="connsiteY21" fmla="*/ 1292467 h 1518349"/>
                  <a:gd name="connsiteX22" fmla="*/ 984315 w 1935996"/>
                  <a:gd name="connsiteY22" fmla="*/ 1255028 h 1518349"/>
                  <a:gd name="connsiteX23" fmla="*/ 980427 w 1935996"/>
                  <a:gd name="connsiteY23" fmla="*/ 1251044 h 1518349"/>
                  <a:gd name="connsiteX24" fmla="*/ 968944 w 1935996"/>
                  <a:gd name="connsiteY24" fmla="*/ 1235078 h 1518349"/>
                  <a:gd name="connsiteX25" fmla="*/ 963827 w 1935996"/>
                  <a:gd name="connsiteY25" fmla="*/ 1231702 h 1518349"/>
                  <a:gd name="connsiteX26" fmla="*/ 933299 w 1935996"/>
                  <a:gd name="connsiteY26" fmla="*/ 1228210 h 1518349"/>
                  <a:gd name="connsiteX27" fmla="*/ 929428 w 1935996"/>
                  <a:gd name="connsiteY27" fmla="*/ 1227210 h 1518349"/>
                  <a:gd name="connsiteX28" fmla="*/ 869521 w 1935996"/>
                  <a:gd name="connsiteY28" fmla="*/ 1202475 h 1518349"/>
                  <a:gd name="connsiteX29" fmla="*/ 862353 w 1935996"/>
                  <a:gd name="connsiteY29" fmla="*/ 1196704 h 1518349"/>
                  <a:gd name="connsiteX30" fmla="*/ 838436 w 1935996"/>
                  <a:gd name="connsiteY30" fmla="*/ 1163970 h 1518349"/>
                  <a:gd name="connsiteX31" fmla="*/ 836238 w 1935996"/>
                  <a:gd name="connsiteY31" fmla="*/ 1161773 h 1518349"/>
                  <a:gd name="connsiteX32" fmla="*/ 771426 w 1935996"/>
                  <a:gd name="connsiteY32" fmla="*/ 1117088 h 1518349"/>
                  <a:gd name="connsiteX33" fmla="*/ 766308 w 1935996"/>
                  <a:gd name="connsiteY33" fmla="*/ 1111646 h 1518349"/>
                  <a:gd name="connsiteX34" fmla="*/ 736814 w 1935996"/>
                  <a:gd name="connsiteY34" fmla="*/ 1064223 h 1518349"/>
                  <a:gd name="connsiteX35" fmla="*/ 734666 w 1935996"/>
                  <a:gd name="connsiteY35" fmla="*/ 1059683 h 1518349"/>
                  <a:gd name="connsiteX36" fmla="*/ 720181 w 1935996"/>
                  <a:gd name="connsiteY36" fmla="*/ 1017047 h 1518349"/>
                  <a:gd name="connsiteX37" fmla="*/ 741030 w 1935996"/>
                  <a:gd name="connsiteY37" fmla="*/ 1009999 h 1518349"/>
                  <a:gd name="connsiteX38" fmla="*/ 734698 w 1935996"/>
                  <a:gd name="connsiteY38" fmla="*/ 988181 h 1518349"/>
                  <a:gd name="connsiteX39" fmla="*/ 748609 w 1935996"/>
                  <a:gd name="connsiteY39" fmla="*/ 968822 h 1518349"/>
                  <a:gd name="connsiteX40" fmla="*/ 751184 w 1935996"/>
                  <a:gd name="connsiteY40" fmla="*/ 960216 h 1518349"/>
                  <a:gd name="connsiteX41" fmla="*/ 751184 w 1935996"/>
                  <a:gd name="connsiteY41" fmla="*/ 944348 h 1518349"/>
                  <a:gd name="connsiteX42" fmla="*/ 749117 w 1935996"/>
                  <a:gd name="connsiteY42" fmla="*/ 936464 h 1518349"/>
                  <a:gd name="connsiteX43" fmla="*/ 730778 w 1935996"/>
                  <a:gd name="connsiteY43" fmla="*/ 906352 h 1518349"/>
                  <a:gd name="connsiteX44" fmla="*/ 727694 w 1935996"/>
                  <a:gd name="connsiteY44" fmla="*/ 897598 h 1518349"/>
                  <a:gd name="connsiteX45" fmla="*/ 724118 w 1935996"/>
                  <a:gd name="connsiteY45" fmla="*/ 872551 h 1518349"/>
                  <a:gd name="connsiteX46" fmla="*/ 722740 w 1935996"/>
                  <a:gd name="connsiteY46" fmla="*/ 868027 h 1518349"/>
                  <a:gd name="connsiteX47" fmla="*/ 703958 w 1935996"/>
                  <a:gd name="connsiteY47" fmla="*/ 829931 h 1518349"/>
                  <a:gd name="connsiteX48" fmla="*/ 703006 w 1935996"/>
                  <a:gd name="connsiteY48" fmla="*/ 828325 h 1518349"/>
                  <a:gd name="connsiteX49" fmla="*/ 647053 w 1935996"/>
                  <a:gd name="connsiteY49" fmla="*/ 747987 h 1518349"/>
                  <a:gd name="connsiteX50" fmla="*/ 645888 w 1935996"/>
                  <a:gd name="connsiteY50" fmla="*/ 746578 h 1518349"/>
                  <a:gd name="connsiteX51" fmla="*/ 583833 w 1935996"/>
                  <a:gd name="connsiteY51" fmla="*/ 684550 h 1518349"/>
                  <a:gd name="connsiteX52" fmla="*/ 580749 w 1935996"/>
                  <a:gd name="connsiteY52" fmla="*/ 680534 h 1518349"/>
                  <a:gd name="connsiteX53" fmla="*/ 553814 w 1935996"/>
                  <a:gd name="connsiteY53" fmla="*/ 633866 h 1518349"/>
                  <a:gd name="connsiteX54" fmla="*/ 550549 w 1935996"/>
                  <a:gd name="connsiteY54" fmla="*/ 630374 h 1518349"/>
                  <a:gd name="connsiteX55" fmla="*/ 496794 w 1935996"/>
                  <a:gd name="connsiteY55" fmla="*/ 597066 h 1518349"/>
                  <a:gd name="connsiteX56" fmla="*/ 484507 w 1935996"/>
                  <a:gd name="connsiteY56" fmla="*/ 576133 h 1518349"/>
                  <a:gd name="connsiteX57" fmla="*/ 491627 w 1935996"/>
                  <a:gd name="connsiteY57" fmla="*/ 536070 h 1518349"/>
                  <a:gd name="connsiteX58" fmla="*/ 486492 w 1935996"/>
                  <a:gd name="connsiteY58" fmla="*/ 521940 h 1518349"/>
                  <a:gd name="connsiteX59" fmla="*/ 465479 w 1935996"/>
                  <a:gd name="connsiteY59" fmla="*/ 510073 h 1518349"/>
                  <a:gd name="connsiteX60" fmla="*/ 461641 w 1935996"/>
                  <a:gd name="connsiteY60" fmla="*/ 507090 h 1518349"/>
                  <a:gd name="connsiteX61" fmla="*/ 426668 w 1935996"/>
                  <a:gd name="connsiteY61" fmla="*/ 470781 h 1518349"/>
                  <a:gd name="connsiteX62" fmla="*/ 421665 w 1935996"/>
                  <a:gd name="connsiteY62" fmla="*/ 461798 h 1518349"/>
                  <a:gd name="connsiteX63" fmla="*/ 409296 w 1935996"/>
                  <a:gd name="connsiteY63" fmla="*/ 417753 h 1518349"/>
                  <a:gd name="connsiteX64" fmla="*/ 402751 w 1935996"/>
                  <a:gd name="connsiteY64" fmla="*/ 410261 h 1518349"/>
                  <a:gd name="connsiteX65" fmla="*/ 381311 w 1935996"/>
                  <a:gd name="connsiteY65" fmla="*/ 405606 h 1518349"/>
                  <a:gd name="connsiteX66" fmla="*/ 372913 w 1935996"/>
                  <a:gd name="connsiteY66" fmla="*/ 400590 h 1518349"/>
                  <a:gd name="connsiteX67" fmla="*/ 337005 w 1935996"/>
                  <a:gd name="connsiteY67" fmla="*/ 360757 h 1518349"/>
                  <a:gd name="connsiteX68" fmla="*/ 335824 w 1935996"/>
                  <a:gd name="connsiteY68" fmla="*/ 359315 h 1518349"/>
                  <a:gd name="connsiteX69" fmla="*/ 309331 w 1935996"/>
                  <a:gd name="connsiteY69" fmla="*/ 323351 h 1518349"/>
                  <a:gd name="connsiteX70" fmla="*/ 305099 w 1935996"/>
                  <a:gd name="connsiteY70" fmla="*/ 311696 h 1518349"/>
                  <a:gd name="connsiteX71" fmla="*/ 303640 w 1935996"/>
                  <a:gd name="connsiteY71" fmla="*/ 294910 h 1518349"/>
                  <a:gd name="connsiteX72" fmla="*/ 301851 w 1935996"/>
                  <a:gd name="connsiteY72" fmla="*/ 288878 h 1518349"/>
                  <a:gd name="connsiteX73" fmla="*/ 270044 w 1935996"/>
                  <a:gd name="connsiteY73" fmla="*/ 232096 h 1518349"/>
                  <a:gd name="connsiteX74" fmla="*/ 268552 w 1935996"/>
                  <a:gd name="connsiteY74" fmla="*/ 228834 h 1518349"/>
                  <a:gd name="connsiteX75" fmla="*/ 247571 w 1935996"/>
                  <a:gd name="connsiteY75" fmla="*/ 171396 h 1518349"/>
                  <a:gd name="connsiteX76" fmla="*/ 246160 w 1935996"/>
                  <a:gd name="connsiteY76" fmla="*/ 161118 h 1518349"/>
                  <a:gd name="connsiteX77" fmla="*/ 247374 w 1935996"/>
                  <a:gd name="connsiteY77" fmla="*/ 144169 h 1518349"/>
                  <a:gd name="connsiteX78" fmla="*/ 242634 w 1935996"/>
                  <a:gd name="connsiteY78" fmla="*/ 132121 h 1518349"/>
                  <a:gd name="connsiteX79" fmla="*/ 207398 w 1935996"/>
                  <a:gd name="connsiteY79" fmla="*/ 107467 h 1518349"/>
                  <a:gd name="connsiteX80" fmla="*/ 203215 w 1935996"/>
                  <a:gd name="connsiteY80" fmla="*/ 106319 h 1518349"/>
                  <a:gd name="connsiteX81" fmla="*/ 187648 w 1935996"/>
                  <a:gd name="connsiteY81" fmla="*/ 108204 h 1518349"/>
                  <a:gd name="connsiteX82" fmla="*/ 177954 w 1935996"/>
                  <a:gd name="connsiteY82" fmla="*/ 105877 h 1518349"/>
                  <a:gd name="connsiteX83" fmla="*/ 158564 w 1935996"/>
                  <a:gd name="connsiteY83" fmla="*/ 93304 h 1518349"/>
                  <a:gd name="connsiteX84" fmla="*/ 153414 w 1935996"/>
                  <a:gd name="connsiteY84" fmla="*/ 92583 h 1518349"/>
                  <a:gd name="connsiteX85" fmla="*/ 147787 w 1935996"/>
                  <a:gd name="connsiteY85" fmla="*/ 99074 h 1518349"/>
                  <a:gd name="connsiteX86" fmla="*/ 143768 w 1935996"/>
                  <a:gd name="connsiteY86" fmla="*/ 110811 h 1518349"/>
                  <a:gd name="connsiteX87" fmla="*/ 143571 w 1935996"/>
                  <a:gd name="connsiteY87" fmla="*/ 120613 h 1518349"/>
                  <a:gd name="connsiteX88" fmla="*/ 152610 w 1935996"/>
                  <a:gd name="connsiteY88" fmla="*/ 151414 h 1518349"/>
                  <a:gd name="connsiteX89" fmla="*/ 153545 w 1935996"/>
                  <a:gd name="connsiteY89" fmla="*/ 156594 h 1518349"/>
                  <a:gd name="connsiteX90" fmla="*/ 157596 w 1935996"/>
                  <a:gd name="connsiteY90" fmla="*/ 211950 h 1518349"/>
                  <a:gd name="connsiteX91" fmla="*/ 159975 w 1935996"/>
                  <a:gd name="connsiteY91" fmla="*/ 219130 h 1518349"/>
                  <a:gd name="connsiteX92" fmla="*/ 180431 w 1935996"/>
                  <a:gd name="connsiteY92" fmla="*/ 248898 h 1518349"/>
                  <a:gd name="connsiteX93" fmla="*/ 228805 w 1935996"/>
                  <a:gd name="connsiteY93" fmla="*/ 306565 h 1518349"/>
                  <a:gd name="connsiteX94" fmla="*/ 237434 w 1935996"/>
                  <a:gd name="connsiteY94" fmla="*/ 324957 h 1518349"/>
                  <a:gd name="connsiteX95" fmla="*/ 246866 w 1935996"/>
                  <a:gd name="connsiteY95" fmla="*/ 330694 h 1518349"/>
                  <a:gd name="connsiteX96" fmla="*/ 255445 w 1935996"/>
                  <a:gd name="connsiteY96" fmla="*/ 356791 h 1518349"/>
                  <a:gd name="connsiteX97" fmla="*/ 267157 w 1935996"/>
                  <a:gd name="connsiteY97" fmla="*/ 355364 h 1518349"/>
                  <a:gd name="connsiteX98" fmla="*/ 280822 w 1935996"/>
                  <a:gd name="connsiteY98" fmla="*/ 407950 h 1518349"/>
                  <a:gd name="connsiteX99" fmla="*/ 283495 w 1935996"/>
                  <a:gd name="connsiteY99" fmla="*/ 413245 h 1518349"/>
                  <a:gd name="connsiteX100" fmla="*/ 297898 w 1935996"/>
                  <a:gd name="connsiteY100" fmla="*/ 429669 h 1518349"/>
                  <a:gd name="connsiteX101" fmla="*/ 300998 w 1935996"/>
                  <a:gd name="connsiteY101" fmla="*/ 434440 h 1518349"/>
                  <a:gd name="connsiteX102" fmla="*/ 312694 w 1935996"/>
                  <a:gd name="connsiteY102" fmla="*/ 459339 h 1518349"/>
                  <a:gd name="connsiteX103" fmla="*/ 314679 w 1935996"/>
                  <a:gd name="connsiteY103" fmla="*/ 462323 h 1518349"/>
                  <a:gd name="connsiteX104" fmla="*/ 349570 w 1935996"/>
                  <a:gd name="connsiteY104" fmla="*/ 499779 h 1518349"/>
                  <a:gd name="connsiteX105" fmla="*/ 354245 w 1935996"/>
                  <a:gd name="connsiteY105" fmla="*/ 508155 h 1518349"/>
                  <a:gd name="connsiteX106" fmla="*/ 375554 w 1935996"/>
                  <a:gd name="connsiteY106" fmla="*/ 579428 h 1518349"/>
                  <a:gd name="connsiteX107" fmla="*/ 376472 w 1935996"/>
                  <a:gd name="connsiteY107" fmla="*/ 581772 h 1518349"/>
                  <a:gd name="connsiteX108" fmla="*/ 394123 w 1935996"/>
                  <a:gd name="connsiteY108" fmla="*/ 616654 h 1518349"/>
                  <a:gd name="connsiteX109" fmla="*/ 410953 w 1935996"/>
                  <a:gd name="connsiteY109" fmla="*/ 652503 h 1518349"/>
                  <a:gd name="connsiteX110" fmla="*/ 413151 w 1935996"/>
                  <a:gd name="connsiteY110" fmla="*/ 661470 h 1518349"/>
                  <a:gd name="connsiteX111" fmla="*/ 414496 w 1935996"/>
                  <a:gd name="connsiteY111" fmla="*/ 686681 h 1518349"/>
                  <a:gd name="connsiteX112" fmla="*/ 422288 w 1935996"/>
                  <a:gd name="connsiteY112" fmla="*/ 697795 h 1518349"/>
                  <a:gd name="connsiteX113" fmla="*/ 436330 w 1935996"/>
                  <a:gd name="connsiteY113" fmla="*/ 699106 h 1518349"/>
                  <a:gd name="connsiteX114" fmla="*/ 447665 w 1935996"/>
                  <a:gd name="connsiteY114" fmla="*/ 705925 h 1518349"/>
                  <a:gd name="connsiteX115" fmla="*/ 472303 w 1935996"/>
                  <a:gd name="connsiteY115" fmla="*/ 739709 h 1518349"/>
                  <a:gd name="connsiteX116" fmla="*/ 495859 w 1935996"/>
                  <a:gd name="connsiteY116" fmla="*/ 776969 h 1518349"/>
                  <a:gd name="connsiteX117" fmla="*/ 493136 w 1935996"/>
                  <a:gd name="connsiteY117" fmla="*/ 795246 h 1518349"/>
                  <a:gd name="connsiteX118" fmla="*/ 463380 w 1935996"/>
                  <a:gd name="connsiteY118" fmla="*/ 826932 h 1518349"/>
                  <a:gd name="connsiteX119" fmla="*/ 446894 w 1935996"/>
                  <a:gd name="connsiteY119" fmla="*/ 826932 h 1518349"/>
                  <a:gd name="connsiteX120" fmla="*/ 430998 w 1935996"/>
                  <a:gd name="connsiteY120" fmla="*/ 777231 h 1518349"/>
                  <a:gd name="connsiteX121" fmla="*/ 428472 w 1935996"/>
                  <a:gd name="connsiteY121" fmla="*/ 772658 h 1518349"/>
                  <a:gd name="connsiteX122" fmla="*/ 389169 w 1935996"/>
                  <a:gd name="connsiteY122" fmla="*/ 728924 h 1518349"/>
                  <a:gd name="connsiteX123" fmla="*/ 344501 w 1935996"/>
                  <a:gd name="connsiteY123" fmla="*/ 689517 h 1518349"/>
                  <a:gd name="connsiteX124" fmla="*/ 343566 w 1935996"/>
                  <a:gd name="connsiteY124" fmla="*/ 688796 h 1518349"/>
                  <a:gd name="connsiteX125" fmla="*/ 319485 w 1935996"/>
                  <a:gd name="connsiteY125" fmla="*/ 673109 h 1518349"/>
                  <a:gd name="connsiteX126" fmla="*/ 310611 w 1935996"/>
                  <a:gd name="connsiteY126" fmla="*/ 653946 h 1518349"/>
                  <a:gd name="connsiteX127" fmla="*/ 312383 w 1935996"/>
                  <a:gd name="connsiteY127" fmla="*/ 607524 h 1518349"/>
                  <a:gd name="connsiteX128" fmla="*/ 311890 w 1935996"/>
                  <a:gd name="connsiteY128" fmla="*/ 602803 h 1518349"/>
                  <a:gd name="connsiteX129" fmla="*/ 302491 w 1935996"/>
                  <a:gd name="connsiteY129" fmla="*/ 566183 h 1518349"/>
                  <a:gd name="connsiteX130" fmla="*/ 298964 w 1935996"/>
                  <a:gd name="connsiteY130" fmla="*/ 560019 h 1518349"/>
                  <a:gd name="connsiteX131" fmla="*/ 272603 w 1935996"/>
                  <a:gd name="connsiteY131" fmla="*/ 536562 h 1518349"/>
                  <a:gd name="connsiteX132" fmla="*/ 232381 w 1935996"/>
                  <a:gd name="connsiteY132" fmla="*/ 503090 h 1518349"/>
                  <a:gd name="connsiteX133" fmla="*/ 222391 w 1935996"/>
                  <a:gd name="connsiteY133" fmla="*/ 515253 h 1518349"/>
                  <a:gd name="connsiteX134" fmla="*/ 205020 w 1935996"/>
                  <a:gd name="connsiteY134" fmla="*/ 491091 h 1518349"/>
                  <a:gd name="connsiteX135" fmla="*/ 201887 w 1935996"/>
                  <a:gd name="connsiteY135" fmla="*/ 488304 h 1518349"/>
                  <a:gd name="connsiteX136" fmla="*/ 168046 w 1935996"/>
                  <a:gd name="connsiteY136" fmla="*/ 471339 h 1518349"/>
                  <a:gd name="connsiteX137" fmla="*/ 162190 w 1935996"/>
                  <a:gd name="connsiteY137" fmla="*/ 466437 h 1518349"/>
                  <a:gd name="connsiteX138" fmla="*/ 125461 w 1935996"/>
                  <a:gd name="connsiteY138" fmla="*/ 418933 h 1518349"/>
                  <a:gd name="connsiteX139" fmla="*/ 133368 w 1935996"/>
                  <a:gd name="connsiteY139" fmla="*/ 406901 h 1518349"/>
                  <a:gd name="connsiteX140" fmla="*/ 155349 w 1935996"/>
                  <a:gd name="connsiteY140" fmla="*/ 411753 h 1518349"/>
                  <a:gd name="connsiteX141" fmla="*/ 161861 w 1935996"/>
                  <a:gd name="connsiteY141" fmla="*/ 409016 h 1518349"/>
                  <a:gd name="connsiteX142" fmla="*/ 179003 w 1935996"/>
                  <a:gd name="connsiteY142" fmla="*/ 388165 h 1518349"/>
                  <a:gd name="connsiteX143" fmla="*/ 181972 w 1935996"/>
                  <a:gd name="connsiteY143" fmla="*/ 380018 h 1518349"/>
                  <a:gd name="connsiteX144" fmla="*/ 183400 w 1935996"/>
                  <a:gd name="connsiteY144" fmla="*/ 356626 h 1518349"/>
                  <a:gd name="connsiteX145" fmla="*/ 180283 w 1935996"/>
                  <a:gd name="connsiteY145" fmla="*/ 346267 h 1518349"/>
                  <a:gd name="connsiteX146" fmla="*/ 135648 w 1935996"/>
                  <a:gd name="connsiteY146" fmla="*/ 294435 h 1518349"/>
                  <a:gd name="connsiteX147" fmla="*/ 133795 w 1935996"/>
                  <a:gd name="connsiteY147" fmla="*/ 292779 h 1518349"/>
                  <a:gd name="connsiteX148" fmla="*/ 101889 w 1935996"/>
                  <a:gd name="connsiteY148" fmla="*/ 272158 h 1518349"/>
                  <a:gd name="connsiteX149" fmla="*/ 95098 w 1935996"/>
                  <a:gd name="connsiteY149" fmla="*/ 264028 h 1518349"/>
                  <a:gd name="connsiteX150" fmla="*/ 48757 w 1935996"/>
                  <a:gd name="connsiteY150" fmla="*/ 163380 h 1518349"/>
                  <a:gd name="connsiteX151" fmla="*/ 20904 w 1935996"/>
                  <a:gd name="connsiteY151" fmla="*/ 96943 h 1518349"/>
                  <a:gd name="connsiteX152" fmla="*/ 1481 w 1935996"/>
                  <a:gd name="connsiteY152" fmla="*/ 43767 h 1518349"/>
                  <a:gd name="connsiteX153" fmla="*/ 3647 w 1935996"/>
                  <a:gd name="connsiteY153" fmla="*/ 22474 h 1518349"/>
                  <a:gd name="connsiteX154" fmla="*/ 15868 w 1935996"/>
                  <a:gd name="connsiteY154" fmla="*/ 14704 h 1518349"/>
                  <a:gd name="connsiteX155" fmla="*/ 70705 w 1935996"/>
                  <a:gd name="connsiteY155" fmla="*/ 10524 h 1518349"/>
                  <a:gd name="connsiteX156" fmla="*/ 157268 w 1935996"/>
                  <a:gd name="connsiteY156" fmla="*/ 0 h 1518349"/>
                  <a:gd name="connsiteX157" fmla="*/ 151970 w 1935996"/>
                  <a:gd name="connsiteY157" fmla="*/ 19343 h 1518349"/>
                  <a:gd name="connsiteX158" fmla="*/ 242716 w 1935996"/>
                  <a:gd name="connsiteY158" fmla="*/ 58389 h 1518349"/>
                  <a:gd name="connsiteX159" fmla="*/ 387807 w 1935996"/>
                  <a:gd name="connsiteY159" fmla="*/ 114942 h 1518349"/>
                  <a:gd name="connsiteX160" fmla="*/ 389874 w 1935996"/>
                  <a:gd name="connsiteY160" fmla="*/ 115335 h 1518349"/>
                  <a:gd name="connsiteX161" fmla="*/ 560588 w 1935996"/>
                  <a:gd name="connsiteY161" fmla="*/ 115335 h 1518349"/>
                  <a:gd name="connsiteX162" fmla="*/ 560588 w 1935996"/>
                  <a:gd name="connsiteY162" fmla="*/ 81797 h 1518349"/>
                  <a:gd name="connsiteX163" fmla="*/ 670149 w 1935996"/>
                  <a:gd name="connsiteY163" fmla="*/ 81797 h 1518349"/>
                  <a:gd name="connsiteX164" fmla="*/ 682124 w 1935996"/>
                  <a:gd name="connsiteY164" fmla="*/ 87796 h 1518349"/>
                  <a:gd name="connsiteX165" fmla="*/ 700447 w 1935996"/>
                  <a:gd name="connsiteY165" fmla="*/ 110089 h 1518349"/>
                  <a:gd name="connsiteX166" fmla="*/ 701924 w 1935996"/>
                  <a:gd name="connsiteY166" fmla="*/ 111549 h 1518349"/>
                  <a:gd name="connsiteX167" fmla="*/ 734583 w 1935996"/>
                  <a:gd name="connsiteY167" fmla="*/ 136726 h 1518349"/>
                  <a:gd name="connsiteX168" fmla="*/ 736158 w 1935996"/>
                  <a:gd name="connsiteY168" fmla="*/ 138104 h 1518349"/>
                  <a:gd name="connsiteX169" fmla="*/ 770508 w 1935996"/>
                  <a:gd name="connsiteY169" fmla="*/ 172051 h 1518349"/>
                  <a:gd name="connsiteX170" fmla="*/ 774445 w 1935996"/>
                  <a:gd name="connsiteY170" fmla="*/ 177658 h 1518349"/>
                  <a:gd name="connsiteX171" fmla="*/ 793506 w 1935996"/>
                  <a:gd name="connsiteY171" fmla="*/ 217589 h 1518349"/>
                  <a:gd name="connsiteX172" fmla="*/ 794375 w 1935996"/>
                  <a:gd name="connsiteY172" fmla="*/ 219670 h 1518349"/>
                  <a:gd name="connsiteX173" fmla="*/ 808450 w 1935996"/>
                  <a:gd name="connsiteY173" fmla="*/ 258782 h 1518349"/>
                  <a:gd name="connsiteX174" fmla="*/ 812174 w 1935996"/>
                  <a:gd name="connsiteY174" fmla="*/ 264093 h 1518349"/>
                  <a:gd name="connsiteX175" fmla="*/ 842209 w 1935996"/>
                  <a:gd name="connsiteY175" fmla="*/ 286026 h 1518349"/>
                  <a:gd name="connsiteX176" fmla="*/ 843373 w 1935996"/>
                  <a:gd name="connsiteY176" fmla="*/ 286714 h 1518349"/>
                  <a:gd name="connsiteX177" fmla="*/ 886532 w 1935996"/>
                  <a:gd name="connsiteY177" fmla="*/ 307270 h 1518349"/>
                  <a:gd name="connsiteX178" fmla="*/ 895340 w 1935996"/>
                  <a:gd name="connsiteY178" fmla="*/ 303582 h 1518349"/>
                  <a:gd name="connsiteX179" fmla="*/ 925048 w 1935996"/>
                  <a:gd name="connsiteY179" fmla="*/ 253619 h 1518349"/>
                  <a:gd name="connsiteX180" fmla="*/ 938384 w 1935996"/>
                  <a:gd name="connsiteY180" fmla="*/ 245160 h 1518349"/>
                  <a:gd name="connsiteX181" fmla="*/ 981559 w 1935996"/>
                  <a:gd name="connsiteY181" fmla="*/ 244013 h 1518349"/>
                  <a:gd name="connsiteX182" fmla="*/ 990991 w 1935996"/>
                  <a:gd name="connsiteY182" fmla="*/ 247193 h 1518349"/>
                  <a:gd name="connsiteX183" fmla="*/ 1029360 w 1935996"/>
                  <a:gd name="connsiteY183" fmla="*/ 276682 h 1518349"/>
                  <a:gd name="connsiteX184" fmla="*/ 1034149 w 1935996"/>
                  <a:gd name="connsiteY184" fmla="*/ 282239 h 1518349"/>
                  <a:gd name="connsiteX185" fmla="*/ 1064447 w 1935996"/>
                  <a:gd name="connsiteY185" fmla="*/ 334907 h 1518349"/>
                  <a:gd name="connsiteX186" fmla="*/ 1065284 w 1935996"/>
                  <a:gd name="connsiteY186" fmla="*/ 336514 h 1518349"/>
                  <a:gd name="connsiteX187" fmla="*/ 1087150 w 1935996"/>
                  <a:gd name="connsiteY187" fmla="*/ 383083 h 1518349"/>
                  <a:gd name="connsiteX188" fmla="*/ 1088528 w 1935996"/>
                  <a:gd name="connsiteY188" fmla="*/ 385346 h 1518349"/>
                  <a:gd name="connsiteX189" fmla="*/ 1122008 w 1935996"/>
                  <a:gd name="connsiteY189" fmla="*/ 428620 h 1518349"/>
                  <a:gd name="connsiteX190" fmla="*/ 1125912 w 1935996"/>
                  <a:gd name="connsiteY190" fmla="*/ 436948 h 1518349"/>
                  <a:gd name="connsiteX191" fmla="*/ 1138314 w 1935996"/>
                  <a:gd name="connsiteY191" fmla="*/ 488468 h 1518349"/>
                  <a:gd name="connsiteX192" fmla="*/ 1139281 w 1935996"/>
                  <a:gd name="connsiteY192" fmla="*/ 491271 h 1518349"/>
                  <a:gd name="connsiteX193" fmla="*/ 1154619 w 1935996"/>
                  <a:gd name="connsiteY193" fmla="*/ 523940 h 1518349"/>
                  <a:gd name="connsiteX194" fmla="*/ 1158884 w 1935996"/>
                  <a:gd name="connsiteY194" fmla="*/ 528678 h 1518349"/>
                  <a:gd name="connsiteX195" fmla="*/ 1204979 w 1935996"/>
                  <a:gd name="connsiteY195" fmla="*/ 551643 h 1518349"/>
                  <a:gd name="connsiteX196" fmla="*/ 1248613 w 1935996"/>
                  <a:gd name="connsiteY196" fmla="*/ 568920 h 1518349"/>
                  <a:gd name="connsiteX197" fmla="*/ 1251401 w 1935996"/>
                  <a:gd name="connsiteY197" fmla="*/ 569297 h 1518349"/>
                  <a:gd name="connsiteX198" fmla="*/ 1278517 w 1935996"/>
                  <a:gd name="connsiteY198" fmla="*/ 566003 h 1518349"/>
                  <a:gd name="connsiteX199" fmla="*/ 1253878 w 1935996"/>
                  <a:gd name="connsiteY199" fmla="*/ 643931 h 1518349"/>
                  <a:gd name="connsiteX200" fmla="*/ 1253435 w 1935996"/>
                  <a:gd name="connsiteY200" fmla="*/ 645668 h 1518349"/>
                  <a:gd name="connsiteX201" fmla="*/ 1242461 w 1935996"/>
                  <a:gd name="connsiteY201" fmla="*/ 703122 h 1518349"/>
                  <a:gd name="connsiteX202" fmla="*/ 1242182 w 1935996"/>
                  <a:gd name="connsiteY202" fmla="*/ 705549 h 1518349"/>
                  <a:gd name="connsiteX203" fmla="*/ 1237704 w 1935996"/>
                  <a:gd name="connsiteY203" fmla="*/ 813064 h 1518349"/>
                  <a:gd name="connsiteX204" fmla="*/ 1237376 w 1935996"/>
                  <a:gd name="connsiteY204" fmla="*/ 816228 h 1518349"/>
                  <a:gd name="connsiteX205" fmla="*/ 1231454 w 1935996"/>
                  <a:gd name="connsiteY205" fmla="*/ 851077 h 1518349"/>
                  <a:gd name="connsiteX206" fmla="*/ 1231717 w 1935996"/>
                  <a:gd name="connsiteY206" fmla="*/ 857946 h 1518349"/>
                  <a:gd name="connsiteX207" fmla="*/ 1241575 w 1935996"/>
                  <a:gd name="connsiteY207" fmla="*/ 896352 h 1518349"/>
                  <a:gd name="connsiteX208" fmla="*/ 1242675 w 1935996"/>
                  <a:gd name="connsiteY208" fmla="*/ 899303 h 1518349"/>
                  <a:gd name="connsiteX209" fmla="*/ 1261194 w 1935996"/>
                  <a:gd name="connsiteY209" fmla="*/ 935628 h 1518349"/>
                  <a:gd name="connsiteX210" fmla="*/ 1263343 w 1935996"/>
                  <a:gd name="connsiteY210" fmla="*/ 942053 h 1518349"/>
                  <a:gd name="connsiteX211" fmla="*/ 1273563 w 1935996"/>
                  <a:gd name="connsiteY211" fmla="*/ 997950 h 1518349"/>
                  <a:gd name="connsiteX212" fmla="*/ 1275827 w 1935996"/>
                  <a:gd name="connsiteY212" fmla="*/ 1003540 h 1518349"/>
                  <a:gd name="connsiteX213" fmla="*/ 1315573 w 1935996"/>
                  <a:gd name="connsiteY213" fmla="*/ 1059536 h 1518349"/>
                  <a:gd name="connsiteX214" fmla="*/ 1318722 w 1935996"/>
                  <a:gd name="connsiteY214" fmla="*/ 1066125 h 1518349"/>
                  <a:gd name="connsiteX215" fmla="*/ 1330927 w 1935996"/>
                  <a:gd name="connsiteY215" fmla="*/ 1108220 h 1518349"/>
                  <a:gd name="connsiteX216" fmla="*/ 1332436 w 1935996"/>
                  <a:gd name="connsiteY216" fmla="*/ 1111646 h 1518349"/>
                  <a:gd name="connsiteX217" fmla="*/ 1353810 w 1935996"/>
                  <a:gd name="connsiteY217" fmla="*/ 1145922 h 1518349"/>
                  <a:gd name="connsiteX218" fmla="*/ 1358173 w 1935996"/>
                  <a:gd name="connsiteY218" fmla="*/ 1149692 h 1518349"/>
                  <a:gd name="connsiteX219" fmla="*/ 1417489 w 1935996"/>
                  <a:gd name="connsiteY219" fmla="*/ 1169592 h 1518349"/>
                  <a:gd name="connsiteX220" fmla="*/ 1425167 w 1935996"/>
                  <a:gd name="connsiteY220" fmla="*/ 1175165 h 1518349"/>
                  <a:gd name="connsiteX221" fmla="*/ 1444818 w 1935996"/>
                  <a:gd name="connsiteY221" fmla="*/ 1200065 h 1518349"/>
                  <a:gd name="connsiteX222" fmla="*/ 1452545 w 1935996"/>
                  <a:gd name="connsiteY222" fmla="*/ 1202606 h 1518349"/>
                  <a:gd name="connsiteX223" fmla="*/ 1499230 w 1935996"/>
                  <a:gd name="connsiteY223" fmla="*/ 1182492 h 1518349"/>
                  <a:gd name="connsiteX224" fmla="*/ 1502461 w 1935996"/>
                  <a:gd name="connsiteY224" fmla="*/ 1181509 h 1518349"/>
                  <a:gd name="connsiteX225" fmla="*/ 1548884 w 1935996"/>
                  <a:gd name="connsiteY225" fmla="*/ 1173460 h 1518349"/>
                  <a:gd name="connsiteX226" fmla="*/ 1597226 w 1935996"/>
                  <a:gd name="connsiteY226" fmla="*/ 1158101 h 1518349"/>
                  <a:gd name="connsiteX227" fmla="*/ 1636464 w 1935996"/>
                  <a:gd name="connsiteY227" fmla="*/ 1144840 h 1518349"/>
                  <a:gd name="connsiteX228" fmla="*/ 1638826 w 1935996"/>
                  <a:gd name="connsiteY228" fmla="*/ 1143463 h 1518349"/>
                  <a:gd name="connsiteX229" fmla="*/ 1673012 w 1935996"/>
                  <a:gd name="connsiteY229" fmla="*/ 1114089 h 1518349"/>
                  <a:gd name="connsiteX230" fmla="*/ 1676325 w 1935996"/>
                  <a:gd name="connsiteY230" fmla="*/ 1108925 h 1518349"/>
                  <a:gd name="connsiteX231" fmla="*/ 1690088 w 1935996"/>
                  <a:gd name="connsiteY231" fmla="*/ 1068272 h 1518349"/>
                  <a:gd name="connsiteX232" fmla="*/ 1690875 w 1935996"/>
                  <a:gd name="connsiteY232" fmla="*/ 1064207 h 1518349"/>
                  <a:gd name="connsiteX233" fmla="*/ 1695042 w 1935996"/>
                  <a:gd name="connsiteY233" fmla="*/ 1000950 h 1518349"/>
                  <a:gd name="connsiteX234" fmla="*/ 1697339 w 1935996"/>
                  <a:gd name="connsiteY234" fmla="*/ 992082 h 1518349"/>
                  <a:gd name="connsiteX235" fmla="*/ 1705015 w 1935996"/>
                  <a:gd name="connsiteY235" fmla="*/ 976215 h 1518349"/>
                  <a:gd name="connsiteX236" fmla="*/ 1712971 w 1935996"/>
                  <a:gd name="connsiteY236" fmla="*/ 967740 h 1518349"/>
                  <a:gd name="connsiteX237" fmla="*/ 1751766 w 1935996"/>
                  <a:gd name="connsiteY237" fmla="*/ 947856 h 1518349"/>
                  <a:gd name="connsiteX238" fmla="*/ 1754637 w 1935996"/>
                  <a:gd name="connsiteY238" fmla="*/ 946742 h 1518349"/>
                  <a:gd name="connsiteX239" fmla="*/ 1818693 w 1935996"/>
                  <a:gd name="connsiteY239" fmla="*/ 929267 h 1518349"/>
                  <a:gd name="connsiteX240" fmla="*/ 1823106 w 1935996"/>
                  <a:gd name="connsiteY240" fmla="*/ 928792 h 1518349"/>
                  <a:gd name="connsiteX241" fmla="*/ 1877878 w 1935996"/>
                  <a:gd name="connsiteY241" fmla="*/ 931448 h 1518349"/>
                  <a:gd name="connsiteX242" fmla="*/ 1879092 w 1935996"/>
                  <a:gd name="connsiteY242" fmla="*/ 931366 h 1518349"/>
                  <a:gd name="connsiteX243" fmla="*/ 1919544 w 1935996"/>
                  <a:gd name="connsiteY243" fmla="*/ 924137 h 1518349"/>
                  <a:gd name="connsiteX244" fmla="*/ 1935997 w 1935996"/>
                  <a:gd name="connsiteY244" fmla="*/ 944152 h 1518349"/>
                  <a:gd name="connsiteX245" fmla="*/ 1933930 w 1935996"/>
                  <a:gd name="connsiteY245" fmla="*/ 980722 h 1518349"/>
                  <a:gd name="connsiteX246" fmla="*/ 1929895 w 1935996"/>
                  <a:gd name="connsiteY246" fmla="*/ 992771 h 1518349"/>
                  <a:gd name="connsiteX247" fmla="*/ 1900106 w 1935996"/>
                  <a:gd name="connsiteY247" fmla="*/ 1035062 h 1518349"/>
                  <a:gd name="connsiteX248" fmla="*/ 1898170 w 1935996"/>
                  <a:gd name="connsiteY248" fmla="*/ 1039275 h 1518349"/>
                  <a:gd name="connsiteX249" fmla="*/ 1885818 w 1935996"/>
                  <a:gd name="connsiteY249" fmla="*/ 1084337 h 1518349"/>
                  <a:gd name="connsiteX250" fmla="*/ 1897268 w 1935996"/>
                  <a:gd name="connsiteY250" fmla="*/ 1098270 h 1518349"/>
                  <a:gd name="connsiteX251" fmla="*/ 1869300 w 1935996"/>
                  <a:gd name="connsiteY251" fmla="*/ 1209638 h 1518349"/>
                  <a:gd name="connsiteX252" fmla="*/ 1849254 w 1935996"/>
                  <a:gd name="connsiteY252" fmla="*/ 1183492 h 1518349"/>
                  <a:gd name="connsiteX253" fmla="*/ 1837870 w 1935996"/>
                  <a:gd name="connsiteY253" fmla="*/ 1184640 h 1518349"/>
                  <a:gd name="connsiteX254" fmla="*/ 1828716 w 1935996"/>
                  <a:gd name="connsiteY254" fmla="*/ 1184640 h 1518349"/>
                  <a:gd name="connsiteX255" fmla="*/ 1804521 w 1935996"/>
                  <a:gd name="connsiteY255" fmla="*/ 1237652 h 1518349"/>
                  <a:gd name="connsiteX256" fmla="*/ 1790791 w 1935996"/>
                  <a:gd name="connsiteY256" fmla="*/ 1225948 h 1518349"/>
                  <a:gd name="connsiteX257" fmla="*/ 1787214 w 1935996"/>
                  <a:gd name="connsiteY257" fmla="*/ 1227571 h 1518349"/>
                  <a:gd name="connsiteX258" fmla="*/ 1789889 w 1935996"/>
                  <a:gd name="connsiteY258" fmla="*/ 1240569 h 1518349"/>
                  <a:gd name="connsiteX259" fmla="*/ 1677785 w 1935996"/>
                  <a:gd name="connsiteY259" fmla="*/ 1240569 h 1518349"/>
                  <a:gd name="connsiteX260" fmla="*/ 1669468 w 1935996"/>
                  <a:gd name="connsiteY260" fmla="*/ 1252601 h 1518349"/>
                  <a:gd name="connsiteX261" fmla="*/ 1669468 w 1935996"/>
                  <a:gd name="connsiteY261" fmla="*/ 1266043 h 1518349"/>
                  <a:gd name="connsiteX262" fmla="*/ 1652556 w 1935996"/>
                  <a:gd name="connsiteY262" fmla="*/ 1286681 h 1518349"/>
                  <a:gd name="connsiteX263" fmla="*/ 1644994 w 1935996"/>
                  <a:gd name="connsiteY263" fmla="*/ 1286681 h 1518349"/>
                  <a:gd name="connsiteX264" fmla="*/ 1663169 w 1935996"/>
                  <a:gd name="connsiteY264" fmla="*/ 1306777 h 1518349"/>
                  <a:gd name="connsiteX265" fmla="*/ 1664055 w 1935996"/>
                  <a:gd name="connsiteY265" fmla="*/ 1307646 h 1518349"/>
                  <a:gd name="connsiteX266" fmla="*/ 1687545 w 1935996"/>
                  <a:gd name="connsiteY266" fmla="*/ 1328267 h 1518349"/>
                  <a:gd name="connsiteX267" fmla="*/ 1693811 w 1935996"/>
                  <a:gd name="connsiteY267" fmla="*/ 1343512 h 1518349"/>
                  <a:gd name="connsiteX268" fmla="*/ 1706475 w 1935996"/>
                  <a:gd name="connsiteY268" fmla="*/ 1349675 h 1518349"/>
                  <a:gd name="connsiteX269" fmla="*/ 1703621 w 1935996"/>
                  <a:gd name="connsiteY269" fmla="*/ 1384508 h 1518349"/>
                  <a:gd name="connsiteX270" fmla="*/ 1624259 w 1935996"/>
                  <a:gd name="connsiteY270" fmla="*/ 1384508 h 1518349"/>
                  <a:gd name="connsiteX271" fmla="*/ 1617255 w 1935996"/>
                  <a:gd name="connsiteY271" fmla="*/ 1390131 h 1518349"/>
                  <a:gd name="connsiteX272" fmla="*/ 1591895 w 1935996"/>
                  <a:gd name="connsiteY272" fmla="*/ 1447093 h 1518349"/>
                  <a:gd name="connsiteX273" fmla="*/ 1600999 w 1935996"/>
                  <a:gd name="connsiteY273" fmla="*/ 1463732 h 1518349"/>
                  <a:gd name="connsiteX274" fmla="*/ 1593617 w 1935996"/>
                  <a:gd name="connsiteY274" fmla="*/ 1483205 h 1518349"/>
                  <a:gd name="connsiteX275" fmla="*/ 1590419 w 1935996"/>
                  <a:gd name="connsiteY275" fmla="*/ 1518219 h 1518349"/>
                  <a:gd name="connsiteX276" fmla="*/ 1427513 w 1935996"/>
                  <a:gd name="connsiteY276" fmla="*/ 1365280 h 1518349"/>
                  <a:gd name="connsiteX277" fmla="*/ 1433122 w 1935996"/>
                  <a:gd name="connsiteY277" fmla="*/ 1366428 h 1518349"/>
                  <a:gd name="connsiteX278" fmla="*/ 1481563 w 1935996"/>
                  <a:gd name="connsiteY278" fmla="*/ 1386935 h 1518349"/>
                  <a:gd name="connsiteX279" fmla="*/ 1485483 w 1935996"/>
                  <a:gd name="connsiteY279" fmla="*/ 1389328 h 1518349"/>
                  <a:gd name="connsiteX280" fmla="*/ 1515289 w 1935996"/>
                  <a:gd name="connsiteY280" fmla="*/ 1413932 h 1518349"/>
                  <a:gd name="connsiteX281" fmla="*/ 1517717 w 1935996"/>
                  <a:gd name="connsiteY281" fmla="*/ 1416375 h 1518349"/>
                  <a:gd name="connsiteX282" fmla="*/ 1583709 w 1935996"/>
                  <a:gd name="connsiteY282" fmla="*/ 1496680 h 1518349"/>
                  <a:gd name="connsiteX283" fmla="*/ 1585317 w 1935996"/>
                  <a:gd name="connsiteY283" fmla="*/ 1480845 h 1518349"/>
                  <a:gd name="connsiteX284" fmla="*/ 1591517 w 1935996"/>
                  <a:gd name="connsiteY284" fmla="*/ 1464518 h 1518349"/>
                  <a:gd name="connsiteX285" fmla="*/ 1582249 w 1935996"/>
                  <a:gd name="connsiteY285" fmla="*/ 1447618 h 1518349"/>
                  <a:gd name="connsiteX286" fmla="*/ 1609332 w 1935996"/>
                  <a:gd name="connsiteY286" fmla="*/ 1386771 h 1518349"/>
                  <a:gd name="connsiteX287" fmla="*/ 1624194 w 1935996"/>
                  <a:gd name="connsiteY287" fmla="*/ 1376034 h 1518349"/>
                  <a:gd name="connsiteX288" fmla="*/ 1695633 w 1935996"/>
                  <a:gd name="connsiteY288" fmla="*/ 1376034 h 1518349"/>
                  <a:gd name="connsiteX289" fmla="*/ 1697371 w 1935996"/>
                  <a:gd name="connsiteY289" fmla="*/ 1354954 h 1518349"/>
                  <a:gd name="connsiteX290" fmla="*/ 1687053 w 1935996"/>
                  <a:gd name="connsiteY290" fmla="*/ 1349938 h 1518349"/>
                  <a:gd name="connsiteX291" fmla="*/ 1679950 w 1935996"/>
                  <a:gd name="connsiteY291" fmla="*/ 1332611 h 1518349"/>
                  <a:gd name="connsiteX292" fmla="*/ 1658429 w 1935996"/>
                  <a:gd name="connsiteY292" fmla="*/ 1314301 h 1518349"/>
                  <a:gd name="connsiteX293" fmla="*/ 1656772 w 1935996"/>
                  <a:gd name="connsiteY293" fmla="*/ 1312679 h 1518349"/>
                  <a:gd name="connsiteX294" fmla="*/ 1625605 w 1935996"/>
                  <a:gd name="connsiteY294" fmla="*/ 1278206 h 1518349"/>
                  <a:gd name="connsiteX295" fmla="*/ 1652540 w 1935996"/>
                  <a:gd name="connsiteY295" fmla="*/ 1278206 h 1518349"/>
                  <a:gd name="connsiteX296" fmla="*/ 1660857 w 1935996"/>
                  <a:gd name="connsiteY296" fmla="*/ 1266174 h 1518349"/>
                  <a:gd name="connsiteX297" fmla="*/ 1660857 w 1935996"/>
                  <a:gd name="connsiteY297" fmla="*/ 1252732 h 1518349"/>
                  <a:gd name="connsiteX298" fmla="*/ 1677785 w 1935996"/>
                  <a:gd name="connsiteY298" fmla="*/ 1232095 h 1518349"/>
                  <a:gd name="connsiteX299" fmla="*/ 1779324 w 1935996"/>
                  <a:gd name="connsiteY299" fmla="*/ 1232095 h 1518349"/>
                  <a:gd name="connsiteX300" fmla="*/ 1777405 w 1935996"/>
                  <a:gd name="connsiteY300" fmla="*/ 1222735 h 1518349"/>
                  <a:gd name="connsiteX301" fmla="*/ 1792202 w 1935996"/>
                  <a:gd name="connsiteY301" fmla="*/ 1215981 h 1518349"/>
                  <a:gd name="connsiteX302" fmla="*/ 1801437 w 1935996"/>
                  <a:gd name="connsiteY302" fmla="*/ 1223833 h 1518349"/>
                  <a:gd name="connsiteX303" fmla="*/ 1823188 w 1935996"/>
                  <a:gd name="connsiteY303" fmla="*/ 1176198 h 1518349"/>
                  <a:gd name="connsiteX304" fmla="*/ 1837443 w 1935996"/>
                  <a:gd name="connsiteY304" fmla="*/ 1176198 h 1518349"/>
                  <a:gd name="connsiteX305" fmla="*/ 1853191 w 1935996"/>
                  <a:gd name="connsiteY305" fmla="*/ 1174591 h 1518349"/>
                  <a:gd name="connsiteX306" fmla="*/ 1865297 w 1935996"/>
                  <a:gd name="connsiteY306" fmla="*/ 1190377 h 1518349"/>
                  <a:gd name="connsiteX307" fmla="*/ 1887868 w 1935996"/>
                  <a:gd name="connsiteY307" fmla="*/ 1100499 h 1518349"/>
                  <a:gd name="connsiteX308" fmla="*/ 1876353 w 1935996"/>
                  <a:gd name="connsiteY308" fmla="*/ 1086484 h 1518349"/>
                  <a:gd name="connsiteX309" fmla="*/ 1889870 w 1935996"/>
                  <a:gd name="connsiteY309" fmla="*/ 1037144 h 1518349"/>
                  <a:gd name="connsiteX310" fmla="*/ 1893068 w 1935996"/>
                  <a:gd name="connsiteY310" fmla="*/ 1030259 h 1518349"/>
                  <a:gd name="connsiteX311" fmla="*/ 1922858 w 1935996"/>
                  <a:gd name="connsiteY311" fmla="*/ 987951 h 1518349"/>
                  <a:gd name="connsiteX312" fmla="*/ 1925351 w 1935996"/>
                  <a:gd name="connsiteY312" fmla="*/ 980378 h 1518349"/>
                  <a:gd name="connsiteX313" fmla="*/ 1927237 w 1935996"/>
                  <a:gd name="connsiteY313" fmla="*/ 947168 h 1518349"/>
                  <a:gd name="connsiteX314" fmla="*/ 1916116 w 1935996"/>
                  <a:gd name="connsiteY314" fmla="*/ 933644 h 1518349"/>
                  <a:gd name="connsiteX315" fmla="*/ 1880651 w 1935996"/>
                  <a:gd name="connsiteY315" fmla="*/ 939988 h 1518349"/>
                  <a:gd name="connsiteX316" fmla="*/ 1877452 w 1935996"/>
                  <a:gd name="connsiteY316" fmla="*/ 940185 h 1518349"/>
                  <a:gd name="connsiteX317" fmla="*/ 1822729 w 1935996"/>
                  <a:gd name="connsiteY317" fmla="*/ 937529 h 1518349"/>
                  <a:gd name="connsiteX318" fmla="*/ 1820974 w 1935996"/>
                  <a:gd name="connsiteY318" fmla="*/ 937726 h 1518349"/>
                  <a:gd name="connsiteX319" fmla="*/ 1756949 w 1935996"/>
                  <a:gd name="connsiteY319" fmla="*/ 955184 h 1518349"/>
                  <a:gd name="connsiteX320" fmla="*/ 1755752 w 1935996"/>
                  <a:gd name="connsiteY320" fmla="*/ 955642 h 1518349"/>
                  <a:gd name="connsiteX321" fmla="*/ 1716941 w 1935996"/>
                  <a:gd name="connsiteY321" fmla="*/ 975526 h 1518349"/>
                  <a:gd name="connsiteX322" fmla="*/ 1712791 w 1935996"/>
                  <a:gd name="connsiteY322" fmla="*/ 980099 h 1518349"/>
                  <a:gd name="connsiteX323" fmla="*/ 1705114 w 1935996"/>
                  <a:gd name="connsiteY323" fmla="*/ 995967 h 1518349"/>
                  <a:gd name="connsiteX324" fmla="*/ 1703654 w 1935996"/>
                  <a:gd name="connsiteY324" fmla="*/ 1001639 h 1518349"/>
                  <a:gd name="connsiteX325" fmla="*/ 1699487 w 1935996"/>
                  <a:gd name="connsiteY325" fmla="*/ 1064896 h 1518349"/>
                  <a:gd name="connsiteX326" fmla="*/ 1698257 w 1935996"/>
                  <a:gd name="connsiteY326" fmla="*/ 1071157 h 1518349"/>
                  <a:gd name="connsiteX327" fmla="*/ 1684494 w 1935996"/>
                  <a:gd name="connsiteY327" fmla="*/ 1111793 h 1518349"/>
                  <a:gd name="connsiteX328" fmla="*/ 1678638 w 1935996"/>
                  <a:gd name="connsiteY328" fmla="*/ 1120743 h 1518349"/>
                  <a:gd name="connsiteX329" fmla="*/ 1644453 w 1935996"/>
                  <a:gd name="connsiteY329" fmla="*/ 1150118 h 1518349"/>
                  <a:gd name="connsiteX330" fmla="*/ 1639236 w 1935996"/>
                  <a:gd name="connsiteY330" fmla="*/ 1153118 h 1518349"/>
                  <a:gd name="connsiteX331" fmla="*/ 1599933 w 1935996"/>
                  <a:gd name="connsiteY331" fmla="*/ 1166412 h 1518349"/>
                  <a:gd name="connsiteX332" fmla="*/ 1552280 w 1935996"/>
                  <a:gd name="connsiteY332" fmla="*/ 1181591 h 1518349"/>
                  <a:gd name="connsiteX333" fmla="*/ 1550426 w 1935996"/>
                  <a:gd name="connsiteY333" fmla="*/ 1182050 h 1518349"/>
                  <a:gd name="connsiteX334" fmla="*/ 1503987 w 1935996"/>
                  <a:gd name="connsiteY334" fmla="*/ 1190115 h 1518349"/>
                  <a:gd name="connsiteX335" fmla="*/ 1502675 w 1935996"/>
                  <a:gd name="connsiteY335" fmla="*/ 1190525 h 1518349"/>
                  <a:gd name="connsiteX336" fmla="*/ 1455956 w 1935996"/>
                  <a:gd name="connsiteY336" fmla="*/ 1210654 h 1518349"/>
                  <a:gd name="connsiteX337" fmla="*/ 1438060 w 1935996"/>
                  <a:gd name="connsiteY337" fmla="*/ 1205540 h 1518349"/>
                  <a:gd name="connsiteX338" fmla="*/ 1418408 w 1935996"/>
                  <a:gd name="connsiteY338" fmla="*/ 1180640 h 1518349"/>
                  <a:gd name="connsiteX339" fmla="*/ 1414750 w 1935996"/>
                  <a:gd name="connsiteY339" fmla="*/ 1177903 h 1518349"/>
                  <a:gd name="connsiteX340" fmla="*/ 1355451 w 1935996"/>
                  <a:gd name="connsiteY340" fmla="*/ 1158003 h 1518349"/>
                  <a:gd name="connsiteX341" fmla="*/ 1346510 w 1935996"/>
                  <a:gd name="connsiteY341" fmla="*/ 1150643 h 1518349"/>
                  <a:gd name="connsiteX342" fmla="*/ 1325137 w 1935996"/>
                  <a:gd name="connsiteY342" fmla="*/ 1116383 h 1518349"/>
                  <a:gd name="connsiteX343" fmla="*/ 1322660 w 1935996"/>
                  <a:gd name="connsiteY343" fmla="*/ 1110793 h 1518349"/>
                  <a:gd name="connsiteX344" fmla="*/ 1310455 w 1935996"/>
                  <a:gd name="connsiteY344" fmla="*/ 1068715 h 1518349"/>
                  <a:gd name="connsiteX345" fmla="*/ 1308552 w 1935996"/>
                  <a:gd name="connsiteY345" fmla="*/ 1064699 h 1518349"/>
                  <a:gd name="connsiteX346" fmla="*/ 1268806 w 1935996"/>
                  <a:gd name="connsiteY346" fmla="*/ 1008704 h 1518349"/>
                  <a:gd name="connsiteX347" fmla="*/ 1265099 w 1935996"/>
                  <a:gd name="connsiteY347" fmla="*/ 999704 h 1518349"/>
                  <a:gd name="connsiteX348" fmla="*/ 1254879 w 1935996"/>
                  <a:gd name="connsiteY348" fmla="*/ 943791 h 1518349"/>
                  <a:gd name="connsiteX349" fmla="*/ 1253534 w 1935996"/>
                  <a:gd name="connsiteY349" fmla="*/ 939742 h 1518349"/>
                  <a:gd name="connsiteX350" fmla="*/ 1235014 w 1935996"/>
                  <a:gd name="connsiteY350" fmla="*/ 903434 h 1518349"/>
                  <a:gd name="connsiteX351" fmla="*/ 1233226 w 1935996"/>
                  <a:gd name="connsiteY351" fmla="*/ 898696 h 1518349"/>
                  <a:gd name="connsiteX352" fmla="*/ 1223367 w 1935996"/>
                  <a:gd name="connsiteY352" fmla="*/ 860290 h 1518349"/>
                  <a:gd name="connsiteX353" fmla="*/ 1222941 w 1935996"/>
                  <a:gd name="connsiteY353" fmla="*/ 849848 h 1518349"/>
                  <a:gd name="connsiteX354" fmla="*/ 1228862 w 1935996"/>
                  <a:gd name="connsiteY354" fmla="*/ 815015 h 1518349"/>
                  <a:gd name="connsiteX355" fmla="*/ 1229076 w 1935996"/>
                  <a:gd name="connsiteY355" fmla="*/ 812933 h 1518349"/>
                  <a:gd name="connsiteX356" fmla="*/ 1233554 w 1935996"/>
                  <a:gd name="connsiteY356" fmla="*/ 705401 h 1518349"/>
                  <a:gd name="connsiteX357" fmla="*/ 1233981 w 1935996"/>
                  <a:gd name="connsiteY357" fmla="*/ 701713 h 1518349"/>
                  <a:gd name="connsiteX358" fmla="*/ 1244955 w 1935996"/>
                  <a:gd name="connsiteY358" fmla="*/ 644291 h 1518349"/>
                  <a:gd name="connsiteX359" fmla="*/ 1245627 w 1935996"/>
                  <a:gd name="connsiteY359" fmla="*/ 641553 h 1518349"/>
                  <a:gd name="connsiteX360" fmla="*/ 1266247 w 1935996"/>
                  <a:gd name="connsiteY360" fmla="*/ 576330 h 1518349"/>
                  <a:gd name="connsiteX361" fmla="*/ 1252402 w 1935996"/>
                  <a:gd name="connsiteY361" fmla="*/ 578018 h 1518349"/>
                  <a:gd name="connsiteX362" fmla="*/ 1245430 w 1935996"/>
                  <a:gd name="connsiteY362" fmla="*/ 577100 h 1518349"/>
                  <a:gd name="connsiteX363" fmla="*/ 1201156 w 1935996"/>
                  <a:gd name="connsiteY363" fmla="*/ 559544 h 1518349"/>
                  <a:gd name="connsiteX364" fmla="*/ 1155013 w 1935996"/>
                  <a:gd name="connsiteY364" fmla="*/ 536562 h 1518349"/>
                  <a:gd name="connsiteX365" fmla="*/ 1146778 w 1935996"/>
                  <a:gd name="connsiteY365" fmla="*/ 527793 h 1518349"/>
                  <a:gd name="connsiteX366" fmla="*/ 1131440 w 1935996"/>
                  <a:gd name="connsiteY366" fmla="*/ 495123 h 1518349"/>
                  <a:gd name="connsiteX367" fmla="*/ 1129898 w 1935996"/>
                  <a:gd name="connsiteY367" fmla="*/ 490698 h 1518349"/>
                  <a:gd name="connsiteX368" fmla="*/ 1117497 w 1935996"/>
                  <a:gd name="connsiteY368" fmla="*/ 439161 h 1518349"/>
                  <a:gd name="connsiteX369" fmla="*/ 1115151 w 1935996"/>
                  <a:gd name="connsiteY369" fmla="*/ 434079 h 1518349"/>
                  <a:gd name="connsiteX370" fmla="*/ 1081671 w 1935996"/>
                  <a:gd name="connsiteY370" fmla="*/ 390804 h 1518349"/>
                  <a:gd name="connsiteX371" fmla="*/ 1079325 w 1935996"/>
                  <a:gd name="connsiteY371" fmla="*/ 386935 h 1518349"/>
                  <a:gd name="connsiteX372" fmla="*/ 1057443 w 1935996"/>
                  <a:gd name="connsiteY372" fmla="*/ 340333 h 1518349"/>
                  <a:gd name="connsiteX373" fmla="*/ 1026653 w 1935996"/>
                  <a:gd name="connsiteY373" fmla="*/ 286730 h 1518349"/>
                  <a:gd name="connsiteX374" fmla="*/ 1024078 w 1935996"/>
                  <a:gd name="connsiteY374" fmla="*/ 283714 h 1518349"/>
                  <a:gd name="connsiteX375" fmla="*/ 985709 w 1935996"/>
                  <a:gd name="connsiteY375" fmla="*/ 254225 h 1518349"/>
                  <a:gd name="connsiteX376" fmla="*/ 981756 w 1935996"/>
                  <a:gd name="connsiteY376" fmla="*/ 252832 h 1518349"/>
                  <a:gd name="connsiteX377" fmla="*/ 938581 w 1935996"/>
                  <a:gd name="connsiteY377" fmla="*/ 253979 h 1518349"/>
                  <a:gd name="connsiteX378" fmla="*/ 932413 w 1935996"/>
                  <a:gd name="connsiteY378" fmla="*/ 258241 h 1518349"/>
                  <a:gd name="connsiteX379" fmla="*/ 902706 w 1935996"/>
                  <a:gd name="connsiteY379" fmla="*/ 308188 h 1518349"/>
                  <a:gd name="connsiteX380" fmla="*/ 882808 w 1935996"/>
                  <a:gd name="connsiteY380" fmla="*/ 315237 h 1518349"/>
                  <a:gd name="connsiteX381" fmla="*/ 839633 w 1935996"/>
                  <a:gd name="connsiteY381" fmla="*/ 294681 h 1518349"/>
                  <a:gd name="connsiteX382" fmla="*/ 837107 w 1935996"/>
                  <a:gd name="connsiteY382" fmla="*/ 293173 h 1518349"/>
                  <a:gd name="connsiteX383" fmla="*/ 807055 w 1935996"/>
                  <a:gd name="connsiteY383" fmla="*/ 271240 h 1518349"/>
                  <a:gd name="connsiteX384" fmla="*/ 800297 w 1935996"/>
                  <a:gd name="connsiteY384" fmla="*/ 261897 h 1518349"/>
                  <a:gd name="connsiteX385" fmla="*/ 786239 w 1935996"/>
                  <a:gd name="connsiteY385" fmla="*/ 222801 h 1518349"/>
                  <a:gd name="connsiteX386" fmla="*/ 785698 w 1935996"/>
                  <a:gd name="connsiteY386" fmla="*/ 221506 h 1518349"/>
                  <a:gd name="connsiteX387" fmla="*/ 766637 w 1935996"/>
                  <a:gd name="connsiteY387" fmla="*/ 181576 h 1518349"/>
                  <a:gd name="connsiteX388" fmla="*/ 764422 w 1935996"/>
                  <a:gd name="connsiteY388" fmla="*/ 178396 h 1518349"/>
                  <a:gd name="connsiteX389" fmla="*/ 730105 w 1935996"/>
                  <a:gd name="connsiteY389" fmla="*/ 144464 h 1518349"/>
                  <a:gd name="connsiteX390" fmla="*/ 696658 w 1935996"/>
                  <a:gd name="connsiteY390" fmla="*/ 118597 h 1518349"/>
                  <a:gd name="connsiteX391" fmla="*/ 693771 w 1935996"/>
                  <a:gd name="connsiteY391" fmla="*/ 115794 h 1518349"/>
                  <a:gd name="connsiteX392" fmla="*/ 675431 w 1935996"/>
                  <a:gd name="connsiteY392" fmla="*/ 93501 h 1518349"/>
                  <a:gd name="connsiteX393" fmla="*/ 670116 w 1935996"/>
                  <a:gd name="connsiteY393" fmla="*/ 90632 h 1518349"/>
                  <a:gd name="connsiteX394" fmla="*/ 569168 w 1935996"/>
                  <a:gd name="connsiteY394" fmla="*/ 90632 h 1518349"/>
                  <a:gd name="connsiteX395" fmla="*/ 569168 w 1935996"/>
                  <a:gd name="connsiteY395" fmla="*/ 124170 h 1518349"/>
                  <a:gd name="connsiteX396" fmla="*/ 389858 w 1935996"/>
                  <a:gd name="connsiteY396" fmla="*/ 124170 h 1518349"/>
                  <a:gd name="connsiteX397" fmla="*/ 384674 w 1935996"/>
                  <a:gd name="connsiteY397" fmla="*/ 123187 h 1518349"/>
                  <a:gd name="connsiteX398" fmla="*/ 239419 w 1935996"/>
                  <a:gd name="connsiteY398" fmla="*/ 66568 h 1518349"/>
                  <a:gd name="connsiteX399" fmla="*/ 141668 w 1935996"/>
                  <a:gd name="connsiteY399" fmla="*/ 24507 h 1518349"/>
                  <a:gd name="connsiteX400" fmla="*/ 145556 w 1935996"/>
                  <a:gd name="connsiteY400" fmla="*/ 10311 h 1518349"/>
                  <a:gd name="connsiteX401" fmla="*/ 71509 w 1935996"/>
                  <a:gd name="connsiteY401" fmla="*/ 19327 h 1518349"/>
                  <a:gd name="connsiteX402" fmla="*/ 16475 w 1935996"/>
                  <a:gd name="connsiteY402" fmla="*/ 23523 h 1518349"/>
                  <a:gd name="connsiteX403" fmla="*/ 10832 w 1935996"/>
                  <a:gd name="connsiteY403" fmla="*/ 27358 h 1518349"/>
                  <a:gd name="connsiteX404" fmla="*/ 9519 w 1935996"/>
                  <a:gd name="connsiteY404" fmla="*/ 41030 h 1518349"/>
                  <a:gd name="connsiteX405" fmla="*/ 28942 w 1935996"/>
                  <a:gd name="connsiteY405" fmla="*/ 94205 h 1518349"/>
                  <a:gd name="connsiteX406" fmla="*/ 56582 w 1935996"/>
                  <a:gd name="connsiteY406" fmla="*/ 160118 h 1518349"/>
                  <a:gd name="connsiteX407" fmla="*/ 102873 w 1935996"/>
                  <a:gd name="connsiteY407" fmla="*/ 260667 h 1518349"/>
                  <a:gd name="connsiteX408" fmla="*/ 106531 w 1935996"/>
                  <a:gd name="connsiteY408" fmla="*/ 265159 h 1518349"/>
                  <a:gd name="connsiteX409" fmla="*/ 138420 w 1935996"/>
                  <a:gd name="connsiteY409" fmla="*/ 285763 h 1518349"/>
                  <a:gd name="connsiteX410" fmla="*/ 142128 w 1935996"/>
                  <a:gd name="connsiteY410" fmla="*/ 289026 h 1518349"/>
                  <a:gd name="connsiteX411" fmla="*/ 186763 w 1935996"/>
                  <a:gd name="connsiteY411" fmla="*/ 340857 h 1518349"/>
                  <a:gd name="connsiteX412" fmla="*/ 191946 w 1935996"/>
                  <a:gd name="connsiteY412" fmla="*/ 357348 h 1518349"/>
                  <a:gd name="connsiteX413" fmla="*/ 190519 w 1935996"/>
                  <a:gd name="connsiteY413" fmla="*/ 380739 h 1518349"/>
                  <a:gd name="connsiteX414" fmla="*/ 185614 w 1935996"/>
                  <a:gd name="connsiteY414" fmla="*/ 393820 h 1518349"/>
                  <a:gd name="connsiteX415" fmla="*/ 168472 w 1935996"/>
                  <a:gd name="connsiteY415" fmla="*/ 414671 h 1518349"/>
                  <a:gd name="connsiteX416" fmla="*/ 153446 w 1935996"/>
                  <a:gd name="connsiteY416" fmla="*/ 420342 h 1518349"/>
                  <a:gd name="connsiteX417" fmla="*/ 137272 w 1935996"/>
                  <a:gd name="connsiteY417" fmla="*/ 416769 h 1518349"/>
                  <a:gd name="connsiteX418" fmla="*/ 135993 w 1935996"/>
                  <a:gd name="connsiteY418" fmla="*/ 418720 h 1518349"/>
                  <a:gd name="connsiteX419" fmla="*/ 168997 w 1935996"/>
                  <a:gd name="connsiteY419" fmla="*/ 461372 h 1518349"/>
                  <a:gd name="connsiteX420" fmla="*/ 171868 w 1935996"/>
                  <a:gd name="connsiteY420" fmla="*/ 463831 h 1518349"/>
                  <a:gd name="connsiteX421" fmla="*/ 205742 w 1935996"/>
                  <a:gd name="connsiteY421" fmla="*/ 480797 h 1518349"/>
                  <a:gd name="connsiteX422" fmla="*/ 211991 w 1935996"/>
                  <a:gd name="connsiteY422" fmla="*/ 486239 h 1518349"/>
                  <a:gd name="connsiteX423" fmla="*/ 222834 w 1935996"/>
                  <a:gd name="connsiteY423" fmla="*/ 501303 h 1518349"/>
                  <a:gd name="connsiteX424" fmla="*/ 231217 w 1935996"/>
                  <a:gd name="connsiteY424" fmla="*/ 491107 h 1518349"/>
                  <a:gd name="connsiteX425" fmla="*/ 278197 w 1935996"/>
                  <a:gd name="connsiteY425" fmla="*/ 530219 h 1518349"/>
                  <a:gd name="connsiteX426" fmla="*/ 304657 w 1935996"/>
                  <a:gd name="connsiteY426" fmla="*/ 553758 h 1518349"/>
                  <a:gd name="connsiteX427" fmla="*/ 310791 w 1935996"/>
                  <a:gd name="connsiteY427" fmla="*/ 564199 h 1518349"/>
                  <a:gd name="connsiteX428" fmla="*/ 320191 w 1935996"/>
                  <a:gd name="connsiteY428" fmla="*/ 600819 h 1518349"/>
                  <a:gd name="connsiteX429" fmla="*/ 320962 w 1935996"/>
                  <a:gd name="connsiteY429" fmla="*/ 608015 h 1518349"/>
                  <a:gd name="connsiteX430" fmla="*/ 319190 w 1935996"/>
                  <a:gd name="connsiteY430" fmla="*/ 654438 h 1518349"/>
                  <a:gd name="connsiteX431" fmla="*/ 324161 w 1935996"/>
                  <a:gd name="connsiteY431" fmla="*/ 666060 h 1518349"/>
                  <a:gd name="connsiteX432" fmla="*/ 348241 w 1935996"/>
                  <a:gd name="connsiteY432" fmla="*/ 681763 h 1518349"/>
                  <a:gd name="connsiteX433" fmla="*/ 350144 w 1935996"/>
                  <a:gd name="connsiteY433" fmla="*/ 683223 h 1518349"/>
                  <a:gd name="connsiteX434" fmla="*/ 394828 w 1935996"/>
                  <a:gd name="connsiteY434" fmla="*/ 722645 h 1518349"/>
                  <a:gd name="connsiteX435" fmla="*/ 396337 w 1935996"/>
                  <a:gd name="connsiteY435" fmla="*/ 724170 h 1518349"/>
                  <a:gd name="connsiteX436" fmla="*/ 434837 w 1935996"/>
                  <a:gd name="connsiteY436" fmla="*/ 767101 h 1518349"/>
                  <a:gd name="connsiteX437" fmla="*/ 439151 w 1935996"/>
                  <a:gd name="connsiteY437" fmla="*/ 774789 h 1518349"/>
                  <a:gd name="connsiteX438" fmla="*/ 453127 w 1935996"/>
                  <a:gd name="connsiteY438" fmla="*/ 818506 h 1518349"/>
                  <a:gd name="connsiteX439" fmla="*/ 459607 w 1935996"/>
                  <a:gd name="connsiteY439" fmla="*/ 818506 h 1518349"/>
                  <a:gd name="connsiteX440" fmla="*/ 484983 w 1935996"/>
                  <a:gd name="connsiteY440" fmla="*/ 791492 h 1518349"/>
                  <a:gd name="connsiteX441" fmla="*/ 486853 w 1935996"/>
                  <a:gd name="connsiteY441" fmla="*/ 779034 h 1518349"/>
                  <a:gd name="connsiteX442" fmla="*/ 465020 w 1935996"/>
                  <a:gd name="connsiteY442" fmla="*/ 744496 h 1518349"/>
                  <a:gd name="connsiteX443" fmla="*/ 440693 w 1935996"/>
                  <a:gd name="connsiteY443" fmla="*/ 711171 h 1518349"/>
                  <a:gd name="connsiteX444" fmla="*/ 435509 w 1935996"/>
                  <a:gd name="connsiteY444" fmla="*/ 707843 h 1518349"/>
                  <a:gd name="connsiteX445" fmla="*/ 421468 w 1935996"/>
                  <a:gd name="connsiteY445" fmla="*/ 706532 h 1518349"/>
                  <a:gd name="connsiteX446" fmla="*/ 405901 w 1935996"/>
                  <a:gd name="connsiteY446" fmla="*/ 687304 h 1518349"/>
                  <a:gd name="connsiteX447" fmla="*/ 404556 w 1935996"/>
                  <a:gd name="connsiteY447" fmla="*/ 662093 h 1518349"/>
                  <a:gd name="connsiteX448" fmla="*/ 403145 w 1935996"/>
                  <a:gd name="connsiteY448" fmla="*/ 656339 h 1518349"/>
                  <a:gd name="connsiteX449" fmla="*/ 386364 w 1935996"/>
                  <a:gd name="connsiteY449" fmla="*/ 620605 h 1518349"/>
                  <a:gd name="connsiteX450" fmla="*/ 368779 w 1935996"/>
                  <a:gd name="connsiteY450" fmla="*/ 585837 h 1518349"/>
                  <a:gd name="connsiteX451" fmla="*/ 367286 w 1935996"/>
                  <a:gd name="connsiteY451" fmla="*/ 582067 h 1518349"/>
                  <a:gd name="connsiteX452" fmla="*/ 345978 w 1935996"/>
                  <a:gd name="connsiteY452" fmla="*/ 510777 h 1518349"/>
                  <a:gd name="connsiteX453" fmla="*/ 343238 w 1935996"/>
                  <a:gd name="connsiteY453" fmla="*/ 505795 h 1518349"/>
                  <a:gd name="connsiteX454" fmla="*/ 308347 w 1935996"/>
                  <a:gd name="connsiteY454" fmla="*/ 468339 h 1518349"/>
                  <a:gd name="connsiteX455" fmla="*/ 304870 w 1935996"/>
                  <a:gd name="connsiteY455" fmla="*/ 463158 h 1518349"/>
                  <a:gd name="connsiteX456" fmla="*/ 293174 w 1935996"/>
                  <a:gd name="connsiteY456" fmla="*/ 438259 h 1518349"/>
                  <a:gd name="connsiteX457" fmla="*/ 291402 w 1935996"/>
                  <a:gd name="connsiteY457" fmla="*/ 435505 h 1518349"/>
                  <a:gd name="connsiteX458" fmla="*/ 277000 w 1935996"/>
                  <a:gd name="connsiteY458" fmla="*/ 419080 h 1518349"/>
                  <a:gd name="connsiteX459" fmla="*/ 272456 w 1935996"/>
                  <a:gd name="connsiteY459" fmla="*/ 410278 h 1518349"/>
                  <a:gd name="connsiteX460" fmla="*/ 260694 w 1935996"/>
                  <a:gd name="connsiteY460" fmla="*/ 364970 h 1518349"/>
                  <a:gd name="connsiteX461" fmla="*/ 249458 w 1935996"/>
                  <a:gd name="connsiteY461" fmla="*/ 366331 h 1518349"/>
                  <a:gd name="connsiteX462" fmla="*/ 239665 w 1935996"/>
                  <a:gd name="connsiteY462" fmla="*/ 336530 h 1518349"/>
                  <a:gd name="connsiteX463" fmla="*/ 230708 w 1935996"/>
                  <a:gd name="connsiteY463" fmla="*/ 331088 h 1518349"/>
                  <a:gd name="connsiteX464" fmla="*/ 221210 w 1935996"/>
                  <a:gd name="connsiteY464" fmla="*/ 310860 h 1518349"/>
                  <a:gd name="connsiteX465" fmla="*/ 173820 w 1935996"/>
                  <a:gd name="connsiteY465" fmla="*/ 254569 h 1518349"/>
                  <a:gd name="connsiteX466" fmla="*/ 172672 w 1935996"/>
                  <a:gd name="connsiteY466" fmla="*/ 253061 h 1518349"/>
                  <a:gd name="connsiteX467" fmla="*/ 152839 w 1935996"/>
                  <a:gd name="connsiteY467" fmla="*/ 224097 h 1518349"/>
                  <a:gd name="connsiteX468" fmla="*/ 148984 w 1935996"/>
                  <a:gd name="connsiteY468" fmla="*/ 212687 h 1518349"/>
                  <a:gd name="connsiteX469" fmla="*/ 144933 w 1935996"/>
                  <a:gd name="connsiteY469" fmla="*/ 157299 h 1518349"/>
                  <a:gd name="connsiteX470" fmla="*/ 144342 w 1935996"/>
                  <a:gd name="connsiteY470" fmla="*/ 153938 h 1518349"/>
                  <a:gd name="connsiteX471" fmla="*/ 135304 w 1935996"/>
                  <a:gd name="connsiteY471" fmla="*/ 123138 h 1518349"/>
                  <a:gd name="connsiteX472" fmla="*/ 135615 w 1935996"/>
                  <a:gd name="connsiteY472" fmla="*/ 108122 h 1518349"/>
                  <a:gd name="connsiteX473" fmla="*/ 139634 w 1935996"/>
                  <a:gd name="connsiteY473" fmla="*/ 96386 h 1518349"/>
                  <a:gd name="connsiteX474" fmla="*/ 150592 w 1935996"/>
                  <a:gd name="connsiteY474" fmla="*/ 84551 h 1518349"/>
                  <a:gd name="connsiteX475" fmla="*/ 163239 w 1935996"/>
                  <a:gd name="connsiteY475" fmla="*/ 86190 h 1518349"/>
                  <a:gd name="connsiteX476" fmla="*/ 182629 w 1935996"/>
                  <a:gd name="connsiteY476" fmla="*/ 98763 h 1518349"/>
                  <a:gd name="connsiteX477" fmla="*/ 186598 w 1935996"/>
                  <a:gd name="connsiteY477" fmla="*/ 99762 h 1518349"/>
                  <a:gd name="connsiteX478" fmla="*/ 202149 w 1935996"/>
                  <a:gd name="connsiteY478" fmla="*/ 97877 h 1518349"/>
                  <a:gd name="connsiteX479" fmla="*/ 212320 w 1935996"/>
                  <a:gd name="connsiteY479" fmla="*/ 100500 h 1518349"/>
                  <a:gd name="connsiteX480" fmla="*/ 247555 w 1935996"/>
                  <a:gd name="connsiteY480" fmla="*/ 125154 h 1518349"/>
                  <a:gd name="connsiteX481" fmla="*/ 255937 w 1935996"/>
                  <a:gd name="connsiteY481" fmla="*/ 144857 h 1518349"/>
                  <a:gd name="connsiteX482" fmla="*/ 254723 w 1935996"/>
                  <a:gd name="connsiteY482" fmla="*/ 161806 h 1518349"/>
                  <a:gd name="connsiteX483" fmla="*/ 255626 w 1935996"/>
                  <a:gd name="connsiteY483" fmla="*/ 168511 h 1518349"/>
                  <a:gd name="connsiteX484" fmla="*/ 276622 w 1935996"/>
                  <a:gd name="connsiteY484" fmla="*/ 225981 h 1518349"/>
                  <a:gd name="connsiteX485" fmla="*/ 277525 w 1935996"/>
                  <a:gd name="connsiteY485" fmla="*/ 227965 h 1518349"/>
                  <a:gd name="connsiteX486" fmla="*/ 309331 w 1935996"/>
                  <a:gd name="connsiteY486" fmla="*/ 284747 h 1518349"/>
                  <a:gd name="connsiteX487" fmla="*/ 312186 w 1935996"/>
                  <a:gd name="connsiteY487" fmla="*/ 294238 h 1518349"/>
                  <a:gd name="connsiteX488" fmla="*/ 313646 w 1935996"/>
                  <a:gd name="connsiteY488" fmla="*/ 311040 h 1518349"/>
                  <a:gd name="connsiteX489" fmla="*/ 316237 w 1935996"/>
                  <a:gd name="connsiteY489" fmla="*/ 318318 h 1518349"/>
                  <a:gd name="connsiteX490" fmla="*/ 343402 w 1935996"/>
                  <a:gd name="connsiteY490" fmla="*/ 355102 h 1518349"/>
                  <a:gd name="connsiteX491" fmla="*/ 379277 w 1935996"/>
                  <a:gd name="connsiteY491" fmla="*/ 394902 h 1518349"/>
                  <a:gd name="connsiteX492" fmla="*/ 383116 w 1935996"/>
                  <a:gd name="connsiteY492" fmla="*/ 397295 h 1518349"/>
                  <a:gd name="connsiteX493" fmla="*/ 404572 w 1935996"/>
                  <a:gd name="connsiteY493" fmla="*/ 401951 h 1518349"/>
                  <a:gd name="connsiteX494" fmla="*/ 417564 w 1935996"/>
                  <a:gd name="connsiteY494" fmla="*/ 415523 h 1518349"/>
                  <a:gd name="connsiteX495" fmla="*/ 429932 w 1935996"/>
                  <a:gd name="connsiteY495" fmla="*/ 459569 h 1518349"/>
                  <a:gd name="connsiteX496" fmla="*/ 432852 w 1935996"/>
                  <a:gd name="connsiteY496" fmla="*/ 464912 h 1518349"/>
                  <a:gd name="connsiteX497" fmla="*/ 467825 w 1935996"/>
                  <a:gd name="connsiteY497" fmla="*/ 501221 h 1518349"/>
                  <a:gd name="connsiteX498" fmla="*/ 469695 w 1935996"/>
                  <a:gd name="connsiteY498" fmla="*/ 502680 h 1518349"/>
                  <a:gd name="connsiteX499" fmla="*/ 490708 w 1935996"/>
                  <a:gd name="connsiteY499" fmla="*/ 514548 h 1518349"/>
                  <a:gd name="connsiteX500" fmla="*/ 500075 w 1935996"/>
                  <a:gd name="connsiteY500" fmla="*/ 537677 h 1518349"/>
                  <a:gd name="connsiteX501" fmla="*/ 493513 w 1935996"/>
                  <a:gd name="connsiteY501" fmla="*/ 574608 h 1518349"/>
                  <a:gd name="connsiteX502" fmla="*/ 503634 w 1935996"/>
                  <a:gd name="connsiteY502" fmla="*/ 591869 h 1518349"/>
                  <a:gd name="connsiteX503" fmla="*/ 554995 w 1935996"/>
                  <a:gd name="connsiteY503" fmla="*/ 623112 h 1518349"/>
                  <a:gd name="connsiteX504" fmla="*/ 561228 w 1935996"/>
                  <a:gd name="connsiteY504" fmla="*/ 629637 h 1518349"/>
                  <a:gd name="connsiteX505" fmla="*/ 588163 w 1935996"/>
                  <a:gd name="connsiteY505" fmla="*/ 676289 h 1518349"/>
                  <a:gd name="connsiteX506" fmla="*/ 589869 w 1935996"/>
                  <a:gd name="connsiteY506" fmla="*/ 678534 h 1518349"/>
                  <a:gd name="connsiteX507" fmla="*/ 651925 w 1935996"/>
                  <a:gd name="connsiteY507" fmla="*/ 740562 h 1518349"/>
                  <a:gd name="connsiteX508" fmla="*/ 654074 w 1935996"/>
                  <a:gd name="connsiteY508" fmla="*/ 743136 h 1518349"/>
                  <a:gd name="connsiteX509" fmla="*/ 710043 w 1935996"/>
                  <a:gd name="connsiteY509" fmla="*/ 823489 h 1518349"/>
                  <a:gd name="connsiteX510" fmla="*/ 711634 w 1935996"/>
                  <a:gd name="connsiteY510" fmla="*/ 826211 h 1518349"/>
                  <a:gd name="connsiteX511" fmla="*/ 730417 w 1935996"/>
                  <a:gd name="connsiteY511" fmla="*/ 864306 h 1518349"/>
                  <a:gd name="connsiteX512" fmla="*/ 732599 w 1935996"/>
                  <a:gd name="connsiteY512" fmla="*/ 871420 h 1518349"/>
                  <a:gd name="connsiteX513" fmla="*/ 736174 w 1935996"/>
                  <a:gd name="connsiteY513" fmla="*/ 896467 h 1518349"/>
                  <a:gd name="connsiteX514" fmla="*/ 738077 w 1935996"/>
                  <a:gd name="connsiteY514" fmla="*/ 901958 h 1518349"/>
                  <a:gd name="connsiteX515" fmla="*/ 756417 w 1935996"/>
                  <a:gd name="connsiteY515" fmla="*/ 932087 h 1518349"/>
                  <a:gd name="connsiteX516" fmla="*/ 759747 w 1935996"/>
                  <a:gd name="connsiteY516" fmla="*/ 944430 h 1518349"/>
                  <a:gd name="connsiteX517" fmla="*/ 759747 w 1935996"/>
                  <a:gd name="connsiteY517" fmla="*/ 960298 h 1518349"/>
                  <a:gd name="connsiteX518" fmla="*/ 755564 w 1935996"/>
                  <a:gd name="connsiteY518" fmla="*/ 973936 h 1518349"/>
                  <a:gd name="connsiteX519" fmla="*/ 744081 w 1935996"/>
                  <a:gd name="connsiteY519" fmla="*/ 989902 h 1518349"/>
                  <a:gd name="connsiteX520" fmla="*/ 751528 w 1935996"/>
                  <a:gd name="connsiteY520" fmla="*/ 1015588 h 1518349"/>
                  <a:gd name="connsiteX521" fmla="*/ 731040 w 1935996"/>
                  <a:gd name="connsiteY521" fmla="*/ 1022522 h 1518349"/>
                  <a:gd name="connsiteX522" fmla="*/ 742752 w 1935996"/>
                  <a:gd name="connsiteY522" fmla="*/ 1056995 h 1518349"/>
                  <a:gd name="connsiteX523" fmla="*/ 744048 w 1935996"/>
                  <a:gd name="connsiteY523" fmla="*/ 1059765 h 1518349"/>
                  <a:gd name="connsiteX524" fmla="*/ 773542 w 1935996"/>
                  <a:gd name="connsiteY524" fmla="*/ 1107187 h 1518349"/>
                  <a:gd name="connsiteX525" fmla="*/ 776233 w 1935996"/>
                  <a:gd name="connsiteY525" fmla="*/ 1110089 h 1518349"/>
                  <a:gd name="connsiteX526" fmla="*/ 841044 w 1935996"/>
                  <a:gd name="connsiteY526" fmla="*/ 1154790 h 1518349"/>
                  <a:gd name="connsiteX527" fmla="*/ 845309 w 1935996"/>
                  <a:gd name="connsiteY527" fmla="*/ 1158986 h 1518349"/>
                  <a:gd name="connsiteX528" fmla="*/ 869226 w 1935996"/>
                  <a:gd name="connsiteY528" fmla="*/ 1191721 h 1518349"/>
                  <a:gd name="connsiteX529" fmla="*/ 872736 w 1935996"/>
                  <a:gd name="connsiteY529" fmla="*/ 1194623 h 1518349"/>
                  <a:gd name="connsiteX530" fmla="*/ 932626 w 1935996"/>
                  <a:gd name="connsiteY530" fmla="*/ 1219342 h 1518349"/>
                  <a:gd name="connsiteX531" fmla="*/ 934168 w 1935996"/>
                  <a:gd name="connsiteY531" fmla="*/ 1219752 h 1518349"/>
                  <a:gd name="connsiteX532" fmla="*/ 964729 w 1935996"/>
                  <a:gd name="connsiteY532" fmla="*/ 1223243 h 1518349"/>
                  <a:gd name="connsiteX533" fmla="*/ 975867 w 1935996"/>
                  <a:gd name="connsiteY533" fmla="*/ 1230144 h 1518349"/>
                  <a:gd name="connsiteX534" fmla="*/ 987333 w 1935996"/>
                  <a:gd name="connsiteY534" fmla="*/ 1246110 h 1518349"/>
                  <a:gd name="connsiteX535" fmla="*/ 989367 w 1935996"/>
                  <a:gd name="connsiteY535" fmla="*/ 1248208 h 1518349"/>
                  <a:gd name="connsiteX536" fmla="*/ 1039891 w 1935996"/>
                  <a:gd name="connsiteY536" fmla="*/ 1285632 h 1518349"/>
                  <a:gd name="connsiteX537" fmla="*/ 1109951 w 1935996"/>
                  <a:gd name="connsiteY537" fmla="*/ 1324202 h 1518349"/>
                  <a:gd name="connsiteX538" fmla="*/ 1111526 w 1935996"/>
                  <a:gd name="connsiteY538" fmla="*/ 1324825 h 1518349"/>
                  <a:gd name="connsiteX539" fmla="*/ 1156653 w 1935996"/>
                  <a:gd name="connsiteY539" fmla="*/ 1335283 h 1518349"/>
                  <a:gd name="connsiteX540" fmla="*/ 1161295 w 1935996"/>
                  <a:gd name="connsiteY540" fmla="*/ 1337234 h 1518349"/>
                  <a:gd name="connsiteX541" fmla="*/ 1218233 w 1935996"/>
                  <a:gd name="connsiteY541" fmla="*/ 1373198 h 1518349"/>
                  <a:gd name="connsiteX542" fmla="*/ 1219758 w 1935996"/>
                  <a:gd name="connsiteY542" fmla="*/ 1373919 h 1518349"/>
                  <a:gd name="connsiteX543" fmla="*/ 1265968 w 1935996"/>
                  <a:gd name="connsiteY543" fmla="*/ 1388640 h 1518349"/>
                  <a:gd name="connsiteX544" fmla="*/ 1267986 w 1935996"/>
                  <a:gd name="connsiteY544" fmla="*/ 1389442 h 1518349"/>
                  <a:gd name="connsiteX545" fmla="*/ 1309832 w 1935996"/>
                  <a:gd name="connsiteY545" fmla="*/ 1409818 h 1518349"/>
                  <a:gd name="connsiteX546" fmla="*/ 1313801 w 1935996"/>
                  <a:gd name="connsiteY546" fmla="*/ 1410244 h 1518349"/>
                  <a:gd name="connsiteX547" fmla="*/ 1340917 w 1935996"/>
                  <a:gd name="connsiteY547" fmla="*/ 1403179 h 1518349"/>
                  <a:gd name="connsiteX548" fmla="*/ 1342672 w 1935996"/>
                  <a:gd name="connsiteY548" fmla="*/ 1402425 h 1518349"/>
                  <a:gd name="connsiteX549" fmla="*/ 1390161 w 1935996"/>
                  <a:gd name="connsiteY549" fmla="*/ 1373526 h 1518349"/>
                  <a:gd name="connsiteX550" fmla="*/ 1394951 w 1935996"/>
                  <a:gd name="connsiteY550" fmla="*/ 1371625 h 1518349"/>
                  <a:gd name="connsiteX551" fmla="*/ 1424642 w 1935996"/>
                  <a:gd name="connsiteY551" fmla="*/ 1365609 h 1518349"/>
                  <a:gd name="connsiteX552" fmla="*/ 1427447 w 1935996"/>
                  <a:gd name="connsiteY552" fmla="*/ 1365330 h 151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Lst>
                <a:rect l="l" t="t" r="r" b="b"/>
                <a:pathLst>
                  <a:path w="1935996" h="1518349">
                    <a:moveTo>
                      <a:pt x="1590402" y="1518350"/>
                    </a:moveTo>
                    <a:lnTo>
                      <a:pt x="1511090" y="1421850"/>
                    </a:lnTo>
                    <a:cubicBezTo>
                      <a:pt x="1510712" y="1421391"/>
                      <a:pt x="1510286" y="1420948"/>
                      <a:pt x="1509827" y="1420571"/>
                    </a:cubicBezTo>
                    <a:lnTo>
                      <a:pt x="1480004" y="1395950"/>
                    </a:lnTo>
                    <a:cubicBezTo>
                      <a:pt x="1479430" y="1395475"/>
                      <a:pt x="1478823" y="1395098"/>
                      <a:pt x="1478200" y="1394836"/>
                    </a:cubicBezTo>
                    <a:lnTo>
                      <a:pt x="1429760" y="1374329"/>
                    </a:lnTo>
                    <a:cubicBezTo>
                      <a:pt x="1428660" y="1373854"/>
                      <a:pt x="1427513" y="1373723"/>
                      <a:pt x="1426413" y="1373985"/>
                    </a:cubicBezTo>
                    <a:lnTo>
                      <a:pt x="1396739" y="1380001"/>
                    </a:lnTo>
                    <a:cubicBezTo>
                      <a:pt x="1396050" y="1380148"/>
                      <a:pt x="1395361" y="1380410"/>
                      <a:pt x="1394705" y="1380804"/>
                    </a:cubicBezTo>
                    <a:lnTo>
                      <a:pt x="1347183" y="1409719"/>
                    </a:lnTo>
                    <a:cubicBezTo>
                      <a:pt x="1345887" y="1410506"/>
                      <a:pt x="1344542" y="1411064"/>
                      <a:pt x="1343164" y="1411441"/>
                    </a:cubicBezTo>
                    <a:lnTo>
                      <a:pt x="1316049" y="1418506"/>
                    </a:lnTo>
                    <a:cubicBezTo>
                      <a:pt x="1312735" y="1419375"/>
                      <a:pt x="1309307" y="1419031"/>
                      <a:pt x="1306141" y="1417489"/>
                    </a:cubicBezTo>
                    <a:lnTo>
                      <a:pt x="1264278" y="1397114"/>
                    </a:lnTo>
                    <a:lnTo>
                      <a:pt x="1217216" y="1382050"/>
                    </a:lnTo>
                    <a:cubicBezTo>
                      <a:pt x="1215969" y="1381640"/>
                      <a:pt x="1214788" y="1381099"/>
                      <a:pt x="1213689" y="1380394"/>
                    </a:cubicBezTo>
                    <a:lnTo>
                      <a:pt x="1156784" y="1344446"/>
                    </a:lnTo>
                    <a:cubicBezTo>
                      <a:pt x="1156145" y="1344037"/>
                      <a:pt x="1155472" y="1343758"/>
                      <a:pt x="1154799" y="1343594"/>
                    </a:cubicBezTo>
                    <a:lnTo>
                      <a:pt x="1109689" y="1333136"/>
                    </a:lnTo>
                    <a:cubicBezTo>
                      <a:pt x="1108393" y="1332841"/>
                      <a:pt x="1107097" y="1332349"/>
                      <a:pt x="1105867" y="1331660"/>
                    </a:cubicBezTo>
                    <a:lnTo>
                      <a:pt x="1036659" y="1293631"/>
                    </a:lnTo>
                    <a:cubicBezTo>
                      <a:pt x="1036036" y="1293286"/>
                      <a:pt x="1035445" y="1292910"/>
                      <a:pt x="1034855" y="1292467"/>
                    </a:cubicBezTo>
                    <a:lnTo>
                      <a:pt x="984315" y="1255028"/>
                    </a:lnTo>
                    <a:cubicBezTo>
                      <a:pt x="982855" y="1253946"/>
                      <a:pt x="981542" y="1252601"/>
                      <a:pt x="980427" y="1251044"/>
                    </a:cubicBezTo>
                    <a:lnTo>
                      <a:pt x="968944" y="1235078"/>
                    </a:lnTo>
                    <a:cubicBezTo>
                      <a:pt x="967534" y="1233111"/>
                      <a:pt x="965713" y="1231915"/>
                      <a:pt x="963827" y="1231702"/>
                    </a:cubicBezTo>
                    <a:lnTo>
                      <a:pt x="933299" y="1228210"/>
                    </a:lnTo>
                    <a:cubicBezTo>
                      <a:pt x="932020" y="1228062"/>
                      <a:pt x="930707" y="1227735"/>
                      <a:pt x="929428" y="1227210"/>
                    </a:cubicBezTo>
                    <a:lnTo>
                      <a:pt x="869521" y="1202475"/>
                    </a:lnTo>
                    <a:cubicBezTo>
                      <a:pt x="866765" y="1201344"/>
                      <a:pt x="864288" y="1199344"/>
                      <a:pt x="862353" y="1196704"/>
                    </a:cubicBezTo>
                    <a:lnTo>
                      <a:pt x="838436" y="1163970"/>
                    </a:lnTo>
                    <a:cubicBezTo>
                      <a:pt x="837796" y="1163084"/>
                      <a:pt x="837042" y="1162347"/>
                      <a:pt x="836238" y="1161773"/>
                    </a:cubicBezTo>
                    <a:lnTo>
                      <a:pt x="771426" y="1117088"/>
                    </a:lnTo>
                    <a:cubicBezTo>
                      <a:pt x="769425" y="1115727"/>
                      <a:pt x="767702" y="1113875"/>
                      <a:pt x="766308" y="1111646"/>
                    </a:cubicBezTo>
                    <a:lnTo>
                      <a:pt x="736814" y="1064223"/>
                    </a:lnTo>
                    <a:cubicBezTo>
                      <a:pt x="735945" y="1062830"/>
                      <a:pt x="735223" y="1061306"/>
                      <a:pt x="734666" y="1059683"/>
                    </a:cubicBezTo>
                    <a:lnTo>
                      <a:pt x="720181" y="1017047"/>
                    </a:lnTo>
                    <a:lnTo>
                      <a:pt x="741030" y="1009999"/>
                    </a:lnTo>
                    <a:lnTo>
                      <a:pt x="734698" y="988181"/>
                    </a:lnTo>
                    <a:lnTo>
                      <a:pt x="748609" y="968822"/>
                    </a:lnTo>
                    <a:cubicBezTo>
                      <a:pt x="750249" y="966560"/>
                      <a:pt x="751184" y="963412"/>
                      <a:pt x="751184" y="960216"/>
                    </a:cubicBezTo>
                    <a:lnTo>
                      <a:pt x="751184" y="944348"/>
                    </a:lnTo>
                    <a:cubicBezTo>
                      <a:pt x="751184" y="941463"/>
                      <a:pt x="750446" y="938677"/>
                      <a:pt x="749117" y="936464"/>
                    </a:cubicBezTo>
                    <a:lnTo>
                      <a:pt x="730778" y="906352"/>
                    </a:lnTo>
                    <a:cubicBezTo>
                      <a:pt x="729220" y="903794"/>
                      <a:pt x="728153" y="900762"/>
                      <a:pt x="727694" y="897598"/>
                    </a:cubicBezTo>
                    <a:lnTo>
                      <a:pt x="724118" y="872551"/>
                    </a:lnTo>
                    <a:cubicBezTo>
                      <a:pt x="723888" y="870945"/>
                      <a:pt x="723412" y="869387"/>
                      <a:pt x="722740" y="868027"/>
                    </a:cubicBezTo>
                    <a:lnTo>
                      <a:pt x="703958" y="829931"/>
                    </a:lnTo>
                    <a:cubicBezTo>
                      <a:pt x="703679" y="829358"/>
                      <a:pt x="703351" y="828817"/>
                      <a:pt x="703006" y="828325"/>
                    </a:cubicBezTo>
                    <a:lnTo>
                      <a:pt x="647053" y="747987"/>
                    </a:lnTo>
                    <a:cubicBezTo>
                      <a:pt x="646708" y="747479"/>
                      <a:pt x="646298" y="747004"/>
                      <a:pt x="645888" y="746578"/>
                    </a:cubicBezTo>
                    <a:lnTo>
                      <a:pt x="583833" y="684550"/>
                    </a:lnTo>
                    <a:cubicBezTo>
                      <a:pt x="582668" y="683386"/>
                      <a:pt x="581634" y="682042"/>
                      <a:pt x="580749" y="680534"/>
                    </a:cubicBezTo>
                    <a:lnTo>
                      <a:pt x="553814" y="633866"/>
                    </a:lnTo>
                    <a:cubicBezTo>
                      <a:pt x="552928" y="632341"/>
                      <a:pt x="551812" y="631145"/>
                      <a:pt x="550549" y="630374"/>
                    </a:cubicBezTo>
                    <a:lnTo>
                      <a:pt x="496794" y="597066"/>
                    </a:lnTo>
                    <a:lnTo>
                      <a:pt x="484507" y="576133"/>
                    </a:lnTo>
                    <a:lnTo>
                      <a:pt x="491627" y="536070"/>
                    </a:lnTo>
                    <a:cubicBezTo>
                      <a:pt x="492660" y="530252"/>
                      <a:pt x="490446" y="524187"/>
                      <a:pt x="486492" y="521940"/>
                    </a:cubicBezTo>
                    <a:lnTo>
                      <a:pt x="465479" y="510073"/>
                    </a:lnTo>
                    <a:cubicBezTo>
                      <a:pt x="464085" y="509286"/>
                      <a:pt x="462805" y="508286"/>
                      <a:pt x="461641" y="507090"/>
                    </a:cubicBezTo>
                    <a:lnTo>
                      <a:pt x="426668" y="470781"/>
                    </a:lnTo>
                    <a:cubicBezTo>
                      <a:pt x="424371" y="468404"/>
                      <a:pt x="422649" y="465290"/>
                      <a:pt x="421665" y="461798"/>
                    </a:cubicBezTo>
                    <a:lnTo>
                      <a:pt x="409296" y="417753"/>
                    </a:lnTo>
                    <a:cubicBezTo>
                      <a:pt x="408197" y="413835"/>
                      <a:pt x="405638" y="410884"/>
                      <a:pt x="402751" y="410261"/>
                    </a:cubicBezTo>
                    <a:lnTo>
                      <a:pt x="381311" y="405606"/>
                    </a:lnTo>
                    <a:cubicBezTo>
                      <a:pt x="378178" y="404934"/>
                      <a:pt x="375275" y="403196"/>
                      <a:pt x="372913" y="400590"/>
                    </a:cubicBezTo>
                    <a:lnTo>
                      <a:pt x="337005" y="360757"/>
                    </a:lnTo>
                    <a:cubicBezTo>
                      <a:pt x="336578" y="360266"/>
                      <a:pt x="336201" y="359806"/>
                      <a:pt x="335824" y="359315"/>
                    </a:cubicBezTo>
                    <a:lnTo>
                      <a:pt x="309331" y="323351"/>
                    </a:lnTo>
                    <a:cubicBezTo>
                      <a:pt x="306937" y="320088"/>
                      <a:pt x="305477" y="316056"/>
                      <a:pt x="305099" y="311696"/>
                    </a:cubicBezTo>
                    <a:lnTo>
                      <a:pt x="303640" y="294910"/>
                    </a:lnTo>
                    <a:cubicBezTo>
                      <a:pt x="303443" y="292714"/>
                      <a:pt x="302819" y="290615"/>
                      <a:pt x="301851" y="288878"/>
                    </a:cubicBezTo>
                    <a:lnTo>
                      <a:pt x="270044" y="232096"/>
                    </a:lnTo>
                    <a:cubicBezTo>
                      <a:pt x="269470" y="231079"/>
                      <a:pt x="268962" y="229981"/>
                      <a:pt x="268552" y="228834"/>
                    </a:cubicBezTo>
                    <a:lnTo>
                      <a:pt x="247571" y="171396"/>
                    </a:lnTo>
                    <a:cubicBezTo>
                      <a:pt x="246390" y="168183"/>
                      <a:pt x="245914" y="164626"/>
                      <a:pt x="246160" y="161118"/>
                    </a:cubicBezTo>
                    <a:lnTo>
                      <a:pt x="247374" y="144169"/>
                    </a:lnTo>
                    <a:cubicBezTo>
                      <a:pt x="247735" y="139202"/>
                      <a:pt x="245833" y="134350"/>
                      <a:pt x="242634" y="132121"/>
                    </a:cubicBezTo>
                    <a:lnTo>
                      <a:pt x="207398" y="107467"/>
                    </a:lnTo>
                    <a:cubicBezTo>
                      <a:pt x="206086" y="106549"/>
                      <a:pt x="204560" y="106139"/>
                      <a:pt x="203215" y="106319"/>
                    </a:cubicBezTo>
                    <a:lnTo>
                      <a:pt x="187648" y="108204"/>
                    </a:lnTo>
                    <a:cubicBezTo>
                      <a:pt x="184286" y="108647"/>
                      <a:pt x="180923" y="107811"/>
                      <a:pt x="177954" y="105877"/>
                    </a:cubicBezTo>
                    <a:lnTo>
                      <a:pt x="158564" y="93304"/>
                    </a:lnTo>
                    <a:cubicBezTo>
                      <a:pt x="156924" y="92239"/>
                      <a:pt x="155136" y="92009"/>
                      <a:pt x="153414" y="92583"/>
                    </a:cubicBezTo>
                    <a:cubicBezTo>
                      <a:pt x="150953" y="93435"/>
                      <a:pt x="148902" y="95796"/>
                      <a:pt x="147787" y="99074"/>
                    </a:cubicBezTo>
                    <a:lnTo>
                      <a:pt x="143768" y="110811"/>
                    </a:lnTo>
                    <a:cubicBezTo>
                      <a:pt x="142718" y="113909"/>
                      <a:pt x="142636" y="117466"/>
                      <a:pt x="143571" y="120613"/>
                    </a:cubicBezTo>
                    <a:lnTo>
                      <a:pt x="152610" y="151414"/>
                    </a:lnTo>
                    <a:cubicBezTo>
                      <a:pt x="153102" y="153086"/>
                      <a:pt x="153414" y="154840"/>
                      <a:pt x="153545" y="156594"/>
                    </a:cubicBezTo>
                    <a:lnTo>
                      <a:pt x="157596" y="211950"/>
                    </a:lnTo>
                    <a:cubicBezTo>
                      <a:pt x="157793" y="214622"/>
                      <a:pt x="158630" y="217179"/>
                      <a:pt x="159975" y="219130"/>
                    </a:cubicBezTo>
                    <a:lnTo>
                      <a:pt x="180431" y="248898"/>
                    </a:lnTo>
                    <a:lnTo>
                      <a:pt x="228805" y="306565"/>
                    </a:lnTo>
                    <a:lnTo>
                      <a:pt x="237434" y="324957"/>
                    </a:lnTo>
                    <a:lnTo>
                      <a:pt x="246866" y="330694"/>
                    </a:lnTo>
                    <a:lnTo>
                      <a:pt x="255445" y="356791"/>
                    </a:lnTo>
                    <a:lnTo>
                      <a:pt x="267157" y="355364"/>
                    </a:lnTo>
                    <a:lnTo>
                      <a:pt x="280822" y="407950"/>
                    </a:lnTo>
                    <a:cubicBezTo>
                      <a:pt x="281363" y="410032"/>
                      <a:pt x="282282" y="411851"/>
                      <a:pt x="283495" y="413245"/>
                    </a:cubicBezTo>
                    <a:lnTo>
                      <a:pt x="297898" y="429669"/>
                    </a:lnTo>
                    <a:cubicBezTo>
                      <a:pt x="299096" y="431047"/>
                      <a:pt x="300145" y="432636"/>
                      <a:pt x="300998" y="434440"/>
                    </a:cubicBezTo>
                    <a:lnTo>
                      <a:pt x="312694" y="459339"/>
                    </a:lnTo>
                    <a:cubicBezTo>
                      <a:pt x="313236" y="460487"/>
                      <a:pt x="313908" y="461487"/>
                      <a:pt x="314679" y="462323"/>
                    </a:cubicBezTo>
                    <a:lnTo>
                      <a:pt x="349570" y="499779"/>
                    </a:lnTo>
                    <a:cubicBezTo>
                      <a:pt x="351670" y="502041"/>
                      <a:pt x="353294" y="504942"/>
                      <a:pt x="354245" y="508155"/>
                    </a:cubicBezTo>
                    <a:lnTo>
                      <a:pt x="375554" y="579428"/>
                    </a:lnTo>
                    <a:cubicBezTo>
                      <a:pt x="375800" y="580264"/>
                      <a:pt x="376111" y="581034"/>
                      <a:pt x="376472" y="581772"/>
                    </a:cubicBezTo>
                    <a:lnTo>
                      <a:pt x="394123" y="616654"/>
                    </a:lnTo>
                    <a:lnTo>
                      <a:pt x="410953" y="652503"/>
                    </a:lnTo>
                    <a:cubicBezTo>
                      <a:pt x="412233" y="655225"/>
                      <a:pt x="412987" y="658339"/>
                      <a:pt x="413151" y="661470"/>
                    </a:cubicBezTo>
                    <a:lnTo>
                      <a:pt x="414496" y="686681"/>
                    </a:lnTo>
                    <a:cubicBezTo>
                      <a:pt x="414808" y="692533"/>
                      <a:pt x="418220" y="697418"/>
                      <a:pt x="422288" y="697795"/>
                    </a:cubicBezTo>
                    <a:lnTo>
                      <a:pt x="436330" y="699106"/>
                    </a:lnTo>
                    <a:cubicBezTo>
                      <a:pt x="440709" y="699516"/>
                      <a:pt x="444745" y="701942"/>
                      <a:pt x="447665" y="705925"/>
                    </a:cubicBezTo>
                    <a:lnTo>
                      <a:pt x="472303" y="739709"/>
                    </a:lnTo>
                    <a:lnTo>
                      <a:pt x="495859" y="776969"/>
                    </a:lnTo>
                    <a:lnTo>
                      <a:pt x="493136" y="795246"/>
                    </a:lnTo>
                    <a:lnTo>
                      <a:pt x="463380" y="826932"/>
                    </a:lnTo>
                    <a:lnTo>
                      <a:pt x="446894" y="826932"/>
                    </a:lnTo>
                    <a:lnTo>
                      <a:pt x="430998" y="777231"/>
                    </a:lnTo>
                    <a:cubicBezTo>
                      <a:pt x="430441" y="775444"/>
                      <a:pt x="429555" y="773871"/>
                      <a:pt x="428472" y="772658"/>
                    </a:cubicBezTo>
                    <a:lnTo>
                      <a:pt x="389169" y="728924"/>
                    </a:lnTo>
                    <a:lnTo>
                      <a:pt x="344501" y="689517"/>
                    </a:lnTo>
                    <a:cubicBezTo>
                      <a:pt x="344206" y="689271"/>
                      <a:pt x="343894" y="689009"/>
                      <a:pt x="343566" y="688796"/>
                    </a:cubicBezTo>
                    <a:lnTo>
                      <a:pt x="319485" y="673109"/>
                    </a:lnTo>
                    <a:cubicBezTo>
                      <a:pt x="313793" y="669404"/>
                      <a:pt x="310316" y="661863"/>
                      <a:pt x="310611" y="653946"/>
                    </a:cubicBezTo>
                    <a:lnTo>
                      <a:pt x="312383" y="607524"/>
                    </a:lnTo>
                    <a:cubicBezTo>
                      <a:pt x="312448" y="605917"/>
                      <a:pt x="312284" y="604311"/>
                      <a:pt x="311890" y="602803"/>
                    </a:cubicBezTo>
                    <a:lnTo>
                      <a:pt x="302491" y="566183"/>
                    </a:lnTo>
                    <a:cubicBezTo>
                      <a:pt x="301835" y="563642"/>
                      <a:pt x="300588" y="561462"/>
                      <a:pt x="298964" y="560019"/>
                    </a:cubicBezTo>
                    <a:lnTo>
                      <a:pt x="272603" y="536562"/>
                    </a:lnTo>
                    <a:lnTo>
                      <a:pt x="232381" y="503090"/>
                    </a:lnTo>
                    <a:lnTo>
                      <a:pt x="222391" y="515253"/>
                    </a:lnTo>
                    <a:lnTo>
                      <a:pt x="205020" y="491091"/>
                    </a:lnTo>
                    <a:cubicBezTo>
                      <a:pt x="204134" y="489861"/>
                      <a:pt x="203051" y="488894"/>
                      <a:pt x="201887" y="488304"/>
                    </a:cubicBezTo>
                    <a:lnTo>
                      <a:pt x="168046" y="471339"/>
                    </a:lnTo>
                    <a:cubicBezTo>
                      <a:pt x="165815" y="470223"/>
                      <a:pt x="163846" y="468584"/>
                      <a:pt x="162190" y="466437"/>
                    </a:cubicBezTo>
                    <a:lnTo>
                      <a:pt x="125461" y="418933"/>
                    </a:lnTo>
                    <a:lnTo>
                      <a:pt x="133368" y="406901"/>
                    </a:lnTo>
                    <a:lnTo>
                      <a:pt x="155349" y="411753"/>
                    </a:lnTo>
                    <a:cubicBezTo>
                      <a:pt x="157646" y="412261"/>
                      <a:pt x="160024" y="411261"/>
                      <a:pt x="161861" y="409016"/>
                    </a:cubicBezTo>
                    <a:lnTo>
                      <a:pt x="179003" y="388165"/>
                    </a:lnTo>
                    <a:cubicBezTo>
                      <a:pt x="180726" y="386066"/>
                      <a:pt x="181792" y="383182"/>
                      <a:pt x="181972" y="380018"/>
                    </a:cubicBezTo>
                    <a:lnTo>
                      <a:pt x="183400" y="356626"/>
                    </a:lnTo>
                    <a:cubicBezTo>
                      <a:pt x="183646" y="352676"/>
                      <a:pt x="182481" y="348808"/>
                      <a:pt x="180283" y="346267"/>
                    </a:cubicBezTo>
                    <a:lnTo>
                      <a:pt x="135648" y="294435"/>
                    </a:lnTo>
                    <a:cubicBezTo>
                      <a:pt x="135074" y="293763"/>
                      <a:pt x="134451" y="293222"/>
                      <a:pt x="133795" y="292779"/>
                    </a:cubicBezTo>
                    <a:lnTo>
                      <a:pt x="101889" y="272158"/>
                    </a:lnTo>
                    <a:cubicBezTo>
                      <a:pt x="99018" y="270289"/>
                      <a:pt x="96673" y="267486"/>
                      <a:pt x="95098" y="264028"/>
                    </a:cubicBezTo>
                    <a:lnTo>
                      <a:pt x="48757" y="163380"/>
                    </a:lnTo>
                    <a:lnTo>
                      <a:pt x="20904" y="96943"/>
                    </a:lnTo>
                    <a:lnTo>
                      <a:pt x="1481" y="43767"/>
                    </a:lnTo>
                    <a:cubicBezTo>
                      <a:pt x="-1094" y="36702"/>
                      <a:pt x="-274" y="28539"/>
                      <a:pt x="3647" y="22474"/>
                    </a:cubicBezTo>
                    <a:cubicBezTo>
                      <a:pt x="6632" y="17835"/>
                      <a:pt x="10979" y="15081"/>
                      <a:pt x="15868" y="14704"/>
                    </a:cubicBezTo>
                    <a:lnTo>
                      <a:pt x="70705" y="10524"/>
                    </a:lnTo>
                    <a:lnTo>
                      <a:pt x="157268" y="0"/>
                    </a:lnTo>
                    <a:lnTo>
                      <a:pt x="151970" y="19343"/>
                    </a:lnTo>
                    <a:lnTo>
                      <a:pt x="242716" y="58389"/>
                    </a:lnTo>
                    <a:lnTo>
                      <a:pt x="387807" y="114942"/>
                    </a:lnTo>
                    <a:cubicBezTo>
                      <a:pt x="388480" y="115204"/>
                      <a:pt x="389185" y="115335"/>
                      <a:pt x="389874" y="115335"/>
                    </a:cubicBezTo>
                    <a:lnTo>
                      <a:pt x="560588" y="115335"/>
                    </a:lnTo>
                    <a:lnTo>
                      <a:pt x="560588" y="81797"/>
                    </a:lnTo>
                    <a:lnTo>
                      <a:pt x="670149" y="81797"/>
                    </a:lnTo>
                    <a:cubicBezTo>
                      <a:pt x="674693" y="81797"/>
                      <a:pt x="678942" y="83928"/>
                      <a:pt x="682124" y="87796"/>
                    </a:cubicBezTo>
                    <a:lnTo>
                      <a:pt x="700447" y="110089"/>
                    </a:lnTo>
                    <a:cubicBezTo>
                      <a:pt x="700906" y="110647"/>
                      <a:pt x="701398" y="111138"/>
                      <a:pt x="701924" y="111549"/>
                    </a:cubicBezTo>
                    <a:lnTo>
                      <a:pt x="734583" y="136726"/>
                    </a:lnTo>
                    <a:cubicBezTo>
                      <a:pt x="735125" y="137137"/>
                      <a:pt x="735650" y="137595"/>
                      <a:pt x="736158" y="138104"/>
                    </a:cubicBezTo>
                    <a:lnTo>
                      <a:pt x="770508" y="172051"/>
                    </a:lnTo>
                    <a:cubicBezTo>
                      <a:pt x="772083" y="173609"/>
                      <a:pt x="773411" y="175510"/>
                      <a:pt x="774445" y="177658"/>
                    </a:cubicBezTo>
                    <a:lnTo>
                      <a:pt x="793506" y="217589"/>
                    </a:lnTo>
                    <a:cubicBezTo>
                      <a:pt x="793834" y="218245"/>
                      <a:pt x="794113" y="218950"/>
                      <a:pt x="794375" y="219670"/>
                    </a:cubicBezTo>
                    <a:lnTo>
                      <a:pt x="808450" y="258782"/>
                    </a:lnTo>
                    <a:cubicBezTo>
                      <a:pt x="809270" y="261044"/>
                      <a:pt x="810582" y="262929"/>
                      <a:pt x="812174" y="264093"/>
                    </a:cubicBezTo>
                    <a:lnTo>
                      <a:pt x="842209" y="286026"/>
                    </a:lnTo>
                    <a:cubicBezTo>
                      <a:pt x="842586" y="286288"/>
                      <a:pt x="842980" y="286534"/>
                      <a:pt x="843373" y="286714"/>
                    </a:cubicBezTo>
                    <a:lnTo>
                      <a:pt x="886532" y="307270"/>
                    </a:lnTo>
                    <a:cubicBezTo>
                      <a:pt x="889681" y="308745"/>
                      <a:pt x="893110" y="307319"/>
                      <a:pt x="895340" y="303582"/>
                    </a:cubicBezTo>
                    <a:lnTo>
                      <a:pt x="925048" y="253619"/>
                    </a:lnTo>
                    <a:cubicBezTo>
                      <a:pt x="928165" y="248373"/>
                      <a:pt x="933036" y="245291"/>
                      <a:pt x="938384" y="245160"/>
                    </a:cubicBezTo>
                    <a:lnTo>
                      <a:pt x="981559" y="244013"/>
                    </a:lnTo>
                    <a:cubicBezTo>
                      <a:pt x="984938" y="244013"/>
                      <a:pt x="988169" y="245013"/>
                      <a:pt x="990991" y="247193"/>
                    </a:cubicBezTo>
                    <a:lnTo>
                      <a:pt x="1029360" y="276682"/>
                    </a:lnTo>
                    <a:cubicBezTo>
                      <a:pt x="1031246" y="278141"/>
                      <a:pt x="1032853" y="279994"/>
                      <a:pt x="1034149" y="282239"/>
                    </a:cubicBezTo>
                    <a:lnTo>
                      <a:pt x="1064447" y="334907"/>
                    </a:lnTo>
                    <a:cubicBezTo>
                      <a:pt x="1064759" y="335431"/>
                      <a:pt x="1065038" y="335972"/>
                      <a:pt x="1065284" y="336514"/>
                    </a:cubicBezTo>
                    <a:lnTo>
                      <a:pt x="1087150" y="383083"/>
                    </a:lnTo>
                    <a:cubicBezTo>
                      <a:pt x="1087544" y="383919"/>
                      <a:pt x="1088003" y="384690"/>
                      <a:pt x="1088528" y="385346"/>
                    </a:cubicBezTo>
                    <a:lnTo>
                      <a:pt x="1122008" y="428620"/>
                    </a:lnTo>
                    <a:cubicBezTo>
                      <a:pt x="1123829" y="430965"/>
                      <a:pt x="1125174" y="433850"/>
                      <a:pt x="1125912" y="436948"/>
                    </a:cubicBezTo>
                    <a:lnTo>
                      <a:pt x="1138314" y="488468"/>
                    </a:lnTo>
                    <a:cubicBezTo>
                      <a:pt x="1138559" y="489468"/>
                      <a:pt x="1138888" y="490418"/>
                      <a:pt x="1139281" y="491271"/>
                    </a:cubicBezTo>
                    <a:lnTo>
                      <a:pt x="1154619" y="523940"/>
                    </a:lnTo>
                    <a:cubicBezTo>
                      <a:pt x="1155653" y="526137"/>
                      <a:pt x="1157161" y="527825"/>
                      <a:pt x="1158884" y="528678"/>
                    </a:cubicBezTo>
                    <a:lnTo>
                      <a:pt x="1204979" y="551643"/>
                    </a:lnTo>
                    <a:lnTo>
                      <a:pt x="1248613" y="568920"/>
                    </a:lnTo>
                    <a:cubicBezTo>
                      <a:pt x="1249531" y="569265"/>
                      <a:pt x="1250482" y="569412"/>
                      <a:pt x="1251401" y="569297"/>
                    </a:cubicBezTo>
                    <a:lnTo>
                      <a:pt x="1278517" y="566003"/>
                    </a:lnTo>
                    <a:lnTo>
                      <a:pt x="1253878" y="643931"/>
                    </a:lnTo>
                    <a:cubicBezTo>
                      <a:pt x="1253714" y="644488"/>
                      <a:pt x="1253550" y="645078"/>
                      <a:pt x="1253435" y="645668"/>
                    </a:cubicBezTo>
                    <a:lnTo>
                      <a:pt x="1242461" y="703122"/>
                    </a:lnTo>
                    <a:cubicBezTo>
                      <a:pt x="1242314" y="703926"/>
                      <a:pt x="1242215" y="704729"/>
                      <a:pt x="1242182" y="705549"/>
                    </a:cubicBezTo>
                    <a:lnTo>
                      <a:pt x="1237704" y="813064"/>
                    </a:lnTo>
                    <a:cubicBezTo>
                      <a:pt x="1237655" y="814130"/>
                      <a:pt x="1237556" y="815179"/>
                      <a:pt x="1237376" y="816228"/>
                    </a:cubicBezTo>
                    <a:lnTo>
                      <a:pt x="1231454" y="851077"/>
                    </a:lnTo>
                    <a:cubicBezTo>
                      <a:pt x="1231061" y="853356"/>
                      <a:pt x="1231159" y="855733"/>
                      <a:pt x="1231717" y="857946"/>
                    </a:cubicBezTo>
                    <a:lnTo>
                      <a:pt x="1241575" y="896352"/>
                    </a:lnTo>
                    <a:cubicBezTo>
                      <a:pt x="1241838" y="897401"/>
                      <a:pt x="1242215" y="898385"/>
                      <a:pt x="1242675" y="899303"/>
                    </a:cubicBezTo>
                    <a:lnTo>
                      <a:pt x="1261194" y="935628"/>
                    </a:lnTo>
                    <a:cubicBezTo>
                      <a:pt x="1262212" y="937611"/>
                      <a:pt x="1262933" y="939775"/>
                      <a:pt x="1263343" y="942053"/>
                    </a:cubicBezTo>
                    <a:lnTo>
                      <a:pt x="1273563" y="997950"/>
                    </a:lnTo>
                    <a:cubicBezTo>
                      <a:pt x="1273956" y="1000065"/>
                      <a:pt x="1274744" y="1001983"/>
                      <a:pt x="1275827" y="1003540"/>
                    </a:cubicBezTo>
                    <a:lnTo>
                      <a:pt x="1315573" y="1059536"/>
                    </a:lnTo>
                    <a:cubicBezTo>
                      <a:pt x="1316951" y="1061486"/>
                      <a:pt x="1318001" y="1063699"/>
                      <a:pt x="1318722" y="1066125"/>
                    </a:cubicBezTo>
                    <a:lnTo>
                      <a:pt x="1330927" y="1108220"/>
                    </a:lnTo>
                    <a:cubicBezTo>
                      <a:pt x="1331288" y="1109482"/>
                      <a:pt x="1331796" y="1110630"/>
                      <a:pt x="1332436" y="1111646"/>
                    </a:cubicBezTo>
                    <a:lnTo>
                      <a:pt x="1353810" y="1145922"/>
                    </a:lnTo>
                    <a:cubicBezTo>
                      <a:pt x="1354975" y="1147791"/>
                      <a:pt x="1356517" y="1149118"/>
                      <a:pt x="1358173" y="1149692"/>
                    </a:cubicBezTo>
                    <a:lnTo>
                      <a:pt x="1417489" y="1169592"/>
                    </a:lnTo>
                    <a:cubicBezTo>
                      <a:pt x="1420426" y="1170592"/>
                      <a:pt x="1423083" y="1172510"/>
                      <a:pt x="1425167" y="1175165"/>
                    </a:cubicBezTo>
                    <a:lnTo>
                      <a:pt x="1444818" y="1200065"/>
                    </a:lnTo>
                    <a:cubicBezTo>
                      <a:pt x="1446984" y="1202819"/>
                      <a:pt x="1449854" y="1203786"/>
                      <a:pt x="1452545" y="1202606"/>
                    </a:cubicBezTo>
                    <a:lnTo>
                      <a:pt x="1499230" y="1182492"/>
                    </a:lnTo>
                    <a:cubicBezTo>
                      <a:pt x="1500230" y="1182050"/>
                      <a:pt x="1501330" y="1181722"/>
                      <a:pt x="1502461" y="1181509"/>
                    </a:cubicBezTo>
                    <a:lnTo>
                      <a:pt x="1548884" y="1173460"/>
                    </a:lnTo>
                    <a:lnTo>
                      <a:pt x="1597226" y="1158101"/>
                    </a:lnTo>
                    <a:lnTo>
                      <a:pt x="1636464" y="1144840"/>
                    </a:lnTo>
                    <a:cubicBezTo>
                      <a:pt x="1637284" y="1144561"/>
                      <a:pt x="1638088" y="1144086"/>
                      <a:pt x="1638826" y="1143463"/>
                    </a:cubicBezTo>
                    <a:lnTo>
                      <a:pt x="1673012" y="1114089"/>
                    </a:lnTo>
                    <a:cubicBezTo>
                      <a:pt x="1674455" y="1112842"/>
                      <a:pt x="1675603" y="1111072"/>
                      <a:pt x="1676325" y="1108925"/>
                    </a:cubicBezTo>
                    <a:lnTo>
                      <a:pt x="1690088" y="1068272"/>
                    </a:lnTo>
                    <a:cubicBezTo>
                      <a:pt x="1690514" y="1067010"/>
                      <a:pt x="1690777" y="1065633"/>
                      <a:pt x="1690875" y="1064207"/>
                    </a:cubicBezTo>
                    <a:lnTo>
                      <a:pt x="1695042" y="1000950"/>
                    </a:lnTo>
                    <a:cubicBezTo>
                      <a:pt x="1695239" y="997836"/>
                      <a:pt x="1696026" y="994770"/>
                      <a:pt x="1697339" y="992082"/>
                    </a:cubicBezTo>
                    <a:lnTo>
                      <a:pt x="1705015" y="976215"/>
                    </a:lnTo>
                    <a:cubicBezTo>
                      <a:pt x="1706869" y="972395"/>
                      <a:pt x="1709608" y="969461"/>
                      <a:pt x="1712971" y="967740"/>
                    </a:cubicBezTo>
                    <a:lnTo>
                      <a:pt x="1751766" y="947856"/>
                    </a:lnTo>
                    <a:cubicBezTo>
                      <a:pt x="1752652" y="947397"/>
                      <a:pt x="1753620" y="947020"/>
                      <a:pt x="1754637" y="946742"/>
                    </a:cubicBezTo>
                    <a:lnTo>
                      <a:pt x="1818693" y="929267"/>
                    </a:lnTo>
                    <a:cubicBezTo>
                      <a:pt x="1820170" y="928858"/>
                      <a:pt x="1821663" y="928694"/>
                      <a:pt x="1823106" y="928792"/>
                    </a:cubicBezTo>
                    <a:lnTo>
                      <a:pt x="1877878" y="931448"/>
                    </a:lnTo>
                    <a:cubicBezTo>
                      <a:pt x="1878288" y="931431"/>
                      <a:pt x="1878699" y="931448"/>
                      <a:pt x="1879092" y="931366"/>
                    </a:cubicBezTo>
                    <a:lnTo>
                      <a:pt x="1919544" y="924137"/>
                    </a:lnTo>
                    <a:lnTo>
                      <a:pt x="1935997" y="944152"/>
                    </a:lnTo>
                    <a:lnTo>
                      <a:pt x="1933930" y="980722"/>
                    </a:lnTo>
                    <a:cubicBezTo>
                      <a:pt x="1933668" y="985230"/>
                      <a:pt x="1932274" y="989394"/>
                      <a:pt x="1929895" y="992771"/>
                    </a:cubicBezTo>
                    <a:lnTo>
                      <a:pt x="1900106" y="1035062"/>
                    </a:lnTo>
                    <a:cubicBezTo>
                      <a:pt x="1899253" y="1036275"/>
                      <a:pt x="1898596" y="1037685"/>
                      <a:pt x="1898170" y="1039275"/>
                    </a:cubicBezTo>
                    <a:lnTo>
                      <a:pt x="1885818" y="1084337"/>
                    </a:lnTo>
                    <a:lnTo>
                      <a:pt x="1897268" y="1098270"/>
                    </a:lnTo>
                    <a:lnTo>
                      <a:pt x="1869300" y="1209638"/>
                    </a:lnTo>
                    <a:lnTo>
                      <a:pt x="1849254" y="1183492"/>
                    </a:lnTo>
                    <a:lnTo>
                      <a:pt x="1837870" y="1184640"/>
                    </a:lnTo>
                    <a:lnTo>
                      <a:pt x="1828716" y="1184640"/>
                    </a:lnTo>
                    <a:cubicBezTo>
                      <a:pt x="1828716" y="1184640"/>
                      <a:pt x="1804521" y="1237652"/>
                      <a:pt x="1804521" y="1237652"/>
                    </a:cubicBezTo>
                    <a:lnTo>
                      <a:pt x="1790791" y="1225948"/>
                    </a:lnTo>
                    <a:lnTo>
                      <a:pt x="1787214" y="1227571"/>
                    </a:lnTo>
                    <a:lnTo>
                      <a:pt x="1789889" y="1240569"/>
                    </a:lnTo>
                    <a:lnTo>
                      <a:pt x="1677785" y="1240569"/>
                    </a:lnTo>
                    <a:cubicBezTo>
                      <a:pt x="1673274" y="1240569"/>
                      <a:pt x="1669468" y="1246078"/>
                      <a:pt x="1669468" y="1252601"/>
                    </a:cubicBezTo>
                    <a:lnTo>
                      <a:pt x="1669468" y="1266043"/>
                    </a:lnTo>
                    <a:cubicBezTo>
                      <a:pt x="1669468" y="1277419"/>
                      <a:pt x="1661873" y="1286681"/>
                      <a:pt x="1652556" y="1286681"/>
                    </a:cubicBezTo>
                    <a:lnTo>
                      <a:pt x="1644994" y="1286681"/>
                    </a:lnTo>
                    <a:lnTo>
                      <a:pt x="1663169" y="1306777"/>
                    </a:lnTo>
                    <a:cubicBezTo>
                      <a:pt x="1663448" y="1307089"/>
                      <a:pt x="1663744" y="1307367"/>
                      <a:pt x="1664055" y="1307646"/>
                    </a:cubicBezTo>
                    <a:lnTo>
                      <a:pt x="1687545" y="1328267"/>
                    </a:lnTo>
                    <a:lnTo>
                      <a:pt x="1693811" y="1343512"/>
                    </a:lnTo>
                    <a:lnTo>
                      <a:pt x="1706475" y="1349675"/>
                    </a:lnTo>
                    <a:lnTo>
                      <a:pt x="1703621" y="1384508"/>
                    </a:lnTo>
                    <a:lnTo>
                      <a:pt x="1624259" y="1384508"/>
                    </a:lnTo>
                    <a:cubicBezTo>
                      <a:pt x="1621487" y="1384508"/>
                      <a:pt x="1618813" y="1386673"/>
                      <a:pt x="1617255" y="1390131"/>
                    </a:cubicBezTo>
                    <a:lnTo>
                      <a:pt x="1591895" y="1447093"/>
                    </a:lnTo>
                    <a:lnTo>
                      <a:pt x="1600999" y="1463732"/>
                    </a:lnTo>
                    <a:lnTo>
                      <a:pt x="1593617" y="1483205"/>
                    </a:lnTo>
                    <a:lnTo>
                      <a:pt x="1590419" y="1518219"/>
                    </a:lnTo>
                    <a:close/>
                    <a:moveTo>
                      <a:pt x="1427513" y="1365280"/>
                    </a:moveTo>
                    <a:cubicBezTo>
                      <a:pt x="1429415" y="1365280"/>
                      <a:pt x="1431318" y="1365674"/>
                      <a:pt x="1433122" y="1366428"/>
                    </a:cubicBezTo>
                    <a:lnTo>
                      <a:pt x="1481563" y="1386935"/>
                    </a:lnTo>
                    <a:cubicBezTo>
                      <a:pt x="1482957" y="1387525"/>
                      <a:pt x="1484269" y="1388344"/>
                      <a:pt x="1485483" y="1389328"/>
                    </a:cubicBezTo>
                    <a:lnTo>
                      <a:pt x="1515289" y="1413932"/>
                    </a:lnTo>
                    <a:cubicBezTo>
                      <a:pt x="1516158" y="1414637"/>
                      <a:pt x="1516962" y="1415473"/>
                      <a:pt x="1517717" y="1416375"/>
                    </a:cubicBezTo>
                    <a:lnTo>
                      <a:pt x="1583709" y="1496680"/>
                    </a:lnTo>
                    <a:lnTo>
                      <a:pt x="1585317" y="1480845"/>
                    </a:lnTo>
                    <a:lnTo>
                      <a:pt x="1591517" y="1464518"/>
                    </a:lnTo>
                    <a:lnTo>
                      <a:pt x="1582249" y="1447618"/>
                    </a:lnTo>
                    <a:lnTo>
                      <a:pt x="1609332" y="1386771"/>
                    </a:lnTo>
                    <a:cubicBezTo>
                      <a:pt x="1612284" y="1380148"/>
                      <a:pt x="1617977" y="1376034"/>
                      <a:pt x="1624194" y="1376034"/>
                    </a:cubicBezTo>
                    <a:lnTo>
                      <a:pt x="1695633" y="1376034"/>
                    </a:lnTo>
                    <a:lnTo>
                      <a:pt x="1697371" y="1354954"/>
                    </a:lnTo>
                    <a:lnTo>
                      <a:pt x="1687053" y="1349938"/>
                    </a:lnTo>
                    <a:lnTo>
                      <a:pt x="1679950" y="1332611"/>
                    </a:lnTo>
                    <a:lnTo>
                      <a:pt x="1658429" y="1314301"/>
                    </a:lnTo>
                    <a:cubicBezTo>
                      <a:pt x="1657838" y="1313793"/>
                      <a:pt x="1657297" y="1313252"/>
                      <a:pt x="1656772" y="1312679"/>
                    </a:cubicBezTo>
                    <a:lnTo>
                      <a:pt x="1625605" y="1278206"/>
                    </a:lnTo>
                    <a:lnTo>
                      <a:pt x="1652540" y="1278206"/>
                    </a:lnTo>
                    <a:cubicBezTo>
                      <a:pt x="1657050" y="1278206"/>
                      <a:pt x="1660857" y="1272698"/>
                      <a:pt x="1660857" y="1266174"/>
                    </a:cubicBezTo>
                    <a:lnTo>
                      <a:pt x="1660857" y="1252732"/>
                    </a:lnTo>
                    <a:cubicBezTo>
                      <a:pt x="1660857" y="1241356"/>
                      <a:pt x="1668451" y="1232095"/>
                      <a:pt x="1677785" y="1232095"/>
                    </a:cubicBezTo>
                    <a:lnTo>
                      <a:pt x="1779324" y="1232095"/>
                    </a:lnTo>
                    <a:lnTo>
                      <a:pt x="1777405" y="1222735"/>
                    </a:lnTo>
                    <a:lnTo>
                      <a:pt x="1792202" y="1215981"/>
                    </a:lnTo>
                    <a:lnTo>
                      <a:pt x="1801437" y="1223833"/>
                    </a:lnTo>
                    <a:lnTo>
                      <a:pt x="1823188" y="1176198"/>
                    </a:lnTo>
                    <a:lnTo>
                      <a:pt x="1837443" y="1176198"/>
                    </a:lnTo>
                    <a:lnTo>
                      <a:pt x="1853191" y="1174591"/>
                    </a:lnTo>
                    <a:lnTo>
                      <a:pt x="1865297" y="1190377"/>
                    </a:lnTo>
                    <a:lnTo>
                      <a:pt x="1887868" y="1100499"/>
                    </a:lnTo>
                    <a:lnTo>
                      <a:pt x="1876353" y="1086484"/>
                    </a:lnTo>
                    <a:lnTo>
                      <a:pt x="1889870" y="1037144"/>
                    </a:lnTo>
                    <a:cubicBezTo>
                      <a:pt x="1890559" y="1034603"/>
                      <a:pt x="1891641" y="1032275"/>
                      <a:pt x="1893068" y="1030259"/>
                    </a:cubicBezTo>
                    <a:lnTo>
                      <a:pt x="1922858" y="987951"/>
                    </a:lnTo>
                    <a:cubicBezTo>
                      <a:pt x="1924301" y="985919"/>
                      <a:pt x="1925170" y="983231"/>
                      <a:pt x="1925351" y="980378"/>
                    </a:cubicBezTo>
                    <a:lnTo>
                      <a:pt x="1927237" y="947168"/>
                    </a:lnTo>
                    <a:lnTo>
                      <a:pt x="1916116" y="933644"/>
                    </a:lnTo>
                    <a:lnTo>
                      <a:pt x="1880651" y="939988"/>
                    </a:lnTo>
                    <a:cubicBezTo>
                      <a:pt x="1879601" y="940185"/>
                      <a:pt x="1878486" y="940250"/>
                      <a:pt x="1877452" y="940185"/>
                    </a:cubicBezTo>
                    <a:lnTo>
                      <a:pt x="1822729" y="937529"/>
                    </a:lnTo>
                    <a:cubicBezTo>
                      <a:pt x="1822237" y="937562"/>
                      <a:pt x="1821580" y="937578"/>
                      <a:pt x="1820974" y="937726"/>
                    </a:cubicBezTo>
                    <a:lnTo>
                      <a:pt x="1756949" y="955184"/>
                    </a:lnTo>
                    <a:cubicBezTo>
                      <a:pt x="1756523" y="955298"/>
                      <a:pt x="1756113" y="955462"/>
                      <a:pt x="1755752" y="955642"/>
                    </a:cubicBezTo>
                    <a:lnTo>
                      <a:pt x="1716941" y="975526"/>
                    </a:lnTo>
                    <a:cubicBezTo>
                      <a:pt x="1715284" y="976379"/>
                      <a:pt x="1713808" y="978001"/>
                      <a:pt x="1712791" y="980099"/>
                    </a:cubicBezTo>
                    <a:lnTo>
                      <a:pt x="1705114" y="995967"/>
                    </a:lnTo>
                    <a:cubicBezTo>
                      <a:pt x="1704293" y="997672"/>
                      <a:pt x="1703801" y="999623"/>
                      <a:pt x="1703654" y="1001639"/>
                    </a:cubicBezTo>
                    <a:lnTo>
                      <a:pt x="1699487" y="1064896"/>
                    </a:lnTo>
                    <a:cubicBezTo>
                      <a:pt x="1699339" y="1067076"/>
                      <a:pt x="1698929" y="1069174"/>
                      <a:pt x="1698257" y="1071157"/>
                    </a:cubicBezTo>
                    <a:lnTo>
                      <a:pt x="1684494" y="1111793"/>
                    </a:lnTo>
                    <a:cubicBezTo>
                      <a:pt x="1683280" y="1115400"/>
                      <a:pt x="1681263" y="1118481"/>
                      <a:pt x="1678638" y="1120743"/>
                    </a:cubicBezTo>
                    <a:lnTo>
                      <a:pt x="1644453" y="1150118"/>
                    </a:lnTo>
                    <a:cubicBezTo>
                      <a:pt x="1642861" y="1151495"/>
                      <a:pt x="1641106" y="1152495"/>
                      <a:pt x="1639236" y="1153118"/>
                    </a:cubicBezTo>
                    <a:lnTo>
                      <a:pt x="1599933" y="1166412"/>
                    </a:lnTo>
                    <a:lnTo>
                      <a:pt x="1552280" y="1181591"/>
                    </a:lnTo>
                    <a:cubicBezTo>
                      <a:pt x="1551689" y="1181787"/>
                      <a:pt x="1551050" y="1181935"/>
                      <a:pt x="1550426" y="1182050"/>
                    </a:cubicBezTo>
                    <a:lnTo>
                      <a:pt x="1503987" y="1190115"/>
                    </a:lnTo>
                    <a:cubicBezTo>
                      <a:pt x="1503544" y="1190197"/>
                      <a:pt x="1503085" y="1190328"/>
                      <a:pt x="1502675" y="1190525"/>
                    </a:cubicBezTo>
                    <a:lnTo>
                      <a:pt x="1455956" y="1210654"/>
                    </a:lnTo>
                    <a:cubicBezTo>
                      <a:pt x="1449625" y="1213408"/>
                      <a:pt x="1442637" y="1211343"/>
                      <a:pt x="1438060" y="1205540"/>
                    </a:cubicBezTo>
                    <a:lnTo>
                      <a:pt x="1418408" y="1180640"/>
                    </a:lnTo>
                    <a:cubicBezTo>
                      <a:pt x="1417358" y="1179312"/>
                      <a:pt x="1416095" y="1178362"/>
                      <a:pt x="1414750" y="1177903"/>
                    </a:cubicBezTo>
                    <a:lnTo>
                      <a:pt x="1355451" y="1158003"/>
                    </a:lnTo>
                    <a:cubicBezTo>
                      <a:pt x="1351891" y="1156806"/>
                      <a:pt x="1348725" y="1154200"/>
                      <a:pt x="1346510" y="1150643"/>
                    </a:cubicBezTo>
                    <a:lnTo>
                      <a:pt x="1325137" y="1116383"/>
                    </a:lnTo>
                    <a:cubicBezTo>
                      <a:pt x="1324086" y="1114711"/>
                      <a:pt x="1323250" y="1112826"/>
                      <a:pt x="1322660" y="1110793"/>
                    </a:cubicBezTo>
                    <a:lnTo>
                      <a:pt x="1310455" y="1068715"/>
                    </a:lnTo>
                    <a:cubicBezTo>
                      <a:pt x="1310028" y="1067240"/>
                      <a:pt x="1309356" y="1065846"/>
                      <a:pt x="1308552" y="1064699"/>
                    </a:cubicBezTo>
                    <a:lnTo>
                      <a:pt x="1268806" y="1008704"/>
                    </a:lnTo>
                    <a:cubicBezTo>
                      <a:pt x="1267001" y="1006146"/>
                      <a:pt x="1265705" y="1003032"/>
                      <a:pt x="1265099" y="999704"/>
                    </a:cubicBezTo>
                    <a:lnTo>
                      <a:pt x="1254879" y="943791"/>
                    </a:lnTo>
                    <a:cubicBezTo>
                      <a:pt x="1254616" y="942332"/>
                      <a:pt x="1254157" y="940972"/>
                      <a:pt x="1253534" y="939742"/>
                    </a:cubicBezTo>
                    <a:lnTo>
                      <a:pt x="1235014" y="903434"/>
                    </a:lnTo>
                    <a:cubicBezTo>
                      <a:pt x="1234259" y="901958"/>
                      <a:pt x="1233653" y="900352"/>
                      <a:pt x="1233226" y="898696"/>
                    </a:cubicBezTo>
                    <a:lnTo>
                      <a:pt x="1223367" y="860290"/>
                    </a:lnTo>
                    <a:cubicBezTo>
                      <a:pt x="1222498" y="856929"/>
                      <a:pt x="1222367" y="853306"/>
                      <a:pt x="1222941" y="849848"/>
                    </a:cubicBezTo>
                    <a:lnTo>
                      <a:pt x="1228862" y="815015"/>
                    </a:lnTo>
                    <a:cubicBezTo>
                      <a:pt x="1228977" y="814343"/>
                      <a:pt x="1229043" y="813654"/>
                      <a:pt x="1229076" y="812933"/>
                    </a:cubicBezTo>
                    <a:lnTo>
                      <a:pt x="1233554" y="705401"/>
                    </a:lnTo>
                    <a:cubicBezTo>
                      <a:pt x="1233603" y="704155"/>
                      <a:pt x="1233751" y="702926"/>
                      <a:pt x="1233981" y="701713"/>
                    </a:cubicBezTo>
                    <a:lnTo>
                      <a:pt x="1244955" y="644291"/>
                    </a:lnTo>
                    <a:cubicBezTo>
                      <a:pt x="1245118" y="643373"/>
                      <a:pt x="1245365" y="642455"/>
                      <a:pt x="1245627" y="641553"/>
                    </a:cubicBezTo>
                    <a:lnTo>
                      <a:pt x="1266247" y="576330"/>
                    </a:lnTo>
                    <a:lnTo>
                      <a:pt x="1252402" y="578018"/>
                    </a:lnTo>
                    <a:cubicBezTo>
                      <a:pt x="1250056" y="578280"/>
                      <a:pt x="1247645" y="577969"/>
                      <a:pt x="1245430" y="577100"/>
                    </a:cubicBezTo>
                    <a:lnTo>
                      <a:pt x="1201156" y="559544"/>
                    </a:lnTo>
                    <a:lnTo>
                      <a:pt x="1155013" y="536562"/>
                    </a:lnTo>
                    <a:cubicBezTo>
                      <a:pt x="1151568" y="534858"/>
                      <a:pt x="1148648" y="531727"/>
                      <a:pt x="1146778" y="527793"/>
                    </a:cubicBezTo>
                    <a:lnTo>
                      <a:pt x="1131440" y="495123"/>
                    </a:lnTo>
                    <a:cubicBezTo>
                      <a:pt x="1130801" y="493779"/>
                      <a:pt x="1130276" y="492271"/>
                      <a:pt x="1129898" y="490698"/>
                    </a:cubicBezTo>
                    <a:lnTo>
                      <a:pt x="1117497" y="439161"/>
                    </a:lnTo>
                    <a:cubicBezTo>
                      <a:pt x="1117038" y="437226"/>
                      <a:pt x="1116234" y="435472"/>
                      <a:pt x="1115151" y="434079"/>
                    </a:cubicBezTo>
                    <a:lnTo>
                      <a:pt x="1081671" y="390804"/>
                    </a:lnTo>
                    <a:cubicBezTo>
                      <a:pt x="1080786" y="389657"/>
                      <a:pt x="1079998" y="388345"/>
                      <a:pt x="1079325" y="386935"/>
                    </a:cubicBezTo>
                    <a:lnTo>
                      <a:pt x="1057443" y="340333"/>
                    </a:lnTo>
                    <a:lnTo>
                      <a:pt x="1026653" y="286730"/>
                    </a:lnTo>
                    <a:cubicBezTo>
                      <a:pt x="1025948" y="285501"/>
                      <a:pt x="1025045" y="284452"/>
                      <a:pt x="1024078" y="283714"/>
                    </a:cubicBezTo>
                    <a:lnTo>
                      <a:pt x="985709" y="254225"/>
                    </a:lnTo>
                    <a:cubicBezTo>
                      <a:pt x="984479" y="253274"/>
                      <a:pt x="983215" y="252750"/>
                      <a:pt x="981756" y="252832"/>
                    </a:cubicBezTo>
                    <a:lnTo>
                      <a:pt x="938581" y="253979"/>
                    </a:lnTo>
                    <a:cubicBezTo>
                      <a:pt x="936235" y="254045"/>
                      <a:pt x="933988" y="255586"/>
                      <a:pt x="932413" y="258241"/>
                    </a:cubicBezTo>
                    <a:lnTo>
                      <a:pt x="902706" y="308188"/>
                    </a:lnTo>
                    <a:cubicBezTo>
                      <a:pt x="898195" y="315777"/>
                      <a:pt x="889976" y="318662"/>
                      <a:pt x="882808" y="315237"/>
                    </a:cubicBezTo>
                    <a:lnTo>
                      <a:pt x="839633" y="294681"/>
                    </a:lnTo>
                    <a:cubicBezTo>
                      <a:pt x="838764" y="294255"/>
                      <a:pt x="837911" y="293763"/>
                      <a:pt x="837107" y="293173"/>
                    </a:cubicBezTo>
                    <a:lnTo>
                      <a:pt x="807055" y="271240"/>
                    </a:lnTo>
                    <a:cubicBezTo>
                      <a:pt x="804037" y="269044"/>
                      <a:pt x="801708" y="265798"/>
                      <a:pt x="800297" y="261897"/>
                    </a:cubicBezTo>
                    <a:lnTo>
                      <a:pt x="786239" y="222801"/>
                    </a:lnTo>
                    <a:cubicBezTo>
                      <a:pt x="786075" y="222359"/>
                      <a:pt x="785911" y="221932"/>
                      <a:pt x="785698" y="221506"/>
                    </a:cubicBezTo>
                    <a:lnTo>
                      <a:pt x="766637" y="181576"/>
                    </a:lnTo>
                    <a:cubicBezTo>
                      <a:pt x="766029" y="180313"/>
                      <a:pt x="765292" y="179248"/>
                      <a:pt x="764422" y="178396"/>
                    </a:cubicBezTo>
                    <a:lnTo>
                      <a:pt x="730105" y="144464"/>
                    </a:lnTo>
                    <a:lnTo>
                      <a:pt x="696658" y="118597"/>
                    </a:lnTo>
                    <a:cubicBezTo>
                      <a:pt x="695641" y="117810"/>
                      <a:pt x="694657" y="116860"/>
                      <a:pt x="693771" y="115794"/>
                    </a:cubicBezTo>
                    <a:lnTo>
                      <a:pt x="675431" y="93501"/>
                    </a:lnTo>
                    <a:cubicBezTo>
                      <a:pt x="673922" y="91648"/>
                      <a:pt x="672036" y="90632"/>
                      <a:pt x="670116" y="90632"/>
                    </a:cubicBezTo>
                    <a:lnTo>
                      <a:pt x="569168" y="90632"/>
                    </a:lnTo>
                    <a:lnTo>
                      <a:pt x="569168" y="124170"/>
                    </a:lnTo>
                    <a:lnTo>
                      <a:pt x="389858" y="124170"/>
                    </a:lnTo>
                    <a:cubicBezTo>
                      <a:pt x="388086" y="124170"/>
                      <a:pt x="386347" y="123843"/>
                      <a:pt x="384674" y="123187"/>
                    </a:cubicBezTo>
                    <a:lnTo>
                      <a:pt x="239419" y="66568"/>
                    </a:lnTo>
                    <a:lnTo>
                      <a:pt x="141668" y="24507"/>
                    </a:lnTo>
                    <a:lnTo>
                      <a:pt x="145556" y="10311"/>
                    </a:lnTo>
                    <a:lnTo>
                      <a:pt x="71509" y="19327"/>
                    </a:lnTo>
                    <a:lnTo>
                      <a:pt x="16475" y="23523"/>
                    </a:lnTo>
                    <a:cubicBezTo>
                      <a:pt x="13588" y="23736"/>
                      <a:pt x="11701" y="26014"/>
                      <a:pt x="10832" y="27358"/>
                    </a:cubicBezTo>
                    <a:cubicBezTo>
                      <a:pt x="8388" y="31161"/>
                      <a:pt x="7879" y="36522"/>
                      <a:pt x="9519" y="41030"/>
                    </a:cubicBezTo>
                    <a:lnTo>
                      <a:pt x="28942" y="94205"/>
                    </a:lnTo>
                    <a:lnTo>
                      <a:pt x="56582" y="160118"/>
                    </a:lnTo>
                    <a:lnTo>
                      <a:pt x="102873" y="260667"/>
                    </a:lnTo>
                    <a:cubicBezTo>
                      <a:pt x="103776" y="262618"/>
                      <a:pt x="105039" y="264175"/>
                      <a:pt x="106531" y="265159"/>
                    </a:cubicBezTo>
                    <a:lnTo>
                      <a:pt x="138420" y="285763"/>
                    </a:lnTo>
                    <a:cubicBezTo>
                      <a:pt x="139782" y="286632"/>
                      <a:pt x="141012" y="287730"/>
                      <a:pt x="142128" y="289026"/>
                    </a:cubicBezTo>
                    <a:lnTo>
                      <a:pt x="186763" y="340857"/>
                    </a:lnTo>
                    <a:cubicBezTo>
                      <a:pt x="190437" y="345119"/>
                      <a:pt x="192323" y="351135"/>
                      <a:pt x="191946" y="357348"/>
                    </a:cubicBezTo>
                    <a:lnTo>
                      <a:pt x="190519" y="380739"/>
                    </a:lnTo>
                    <a:cubicBezTo>
                      <a:pt x="190207" y="385706"/>
                      <a:pt x="188468" y="390345"/>
                      <a:pt x="185614" y="393820"/>
                    </a:cubicBezTo>
                    <a:lnTo>
                      <a:pt x="168472" y="414671"/>
                    </a:lnTo>
                    <a:cubicBezTo>
                      <a:pt x="164568" y="419441"/>
                      <a:pt x="158974" y="421572"/>
                      <a:pt x="153446" y="420342"/>
                    </a:cubicBezTo>
                    <a:lnTo>
                      <a:pt x="137272" y="416769"/>
                    </a:lnTo>
                    <a:lnTo>
                      <a:pt x="135993" y="418720"/>
                    </a:lnTo>
                    <a:lnTo>
                      <a:pt x="168997" y="461372"/>
                    </a:lnTo>
                    <a:cubicBezTo>
                      <a:pt x="169834" y="462454"/>
                      <a:pt x="170834" y="463306"/>
                      <a:pt x="171868" y="463831"/>
                    </a:cubicBezTo>
                    <a:lnTo>
                      <a:pt x="205742" y="480797"/>
                    </a:lnTo>
                    <a:cubicBezTo>
                      <a:pt x="208137" y="482009"/>
                      <a:pt x="210285" y="483878"/>
                      <a:pt x="211991" y="486239"/>
                    </a:cubicBezTo>
                    <a:lnTo>
                      <a:pt x="222834" y="501303"/>
                    </a:lnTo>
                    <a:lnTo>
                      <a:pt x="231217" y="491107"/>
                    </a:lnTo>
                    <a:lnTo>
                      <a:pt x="278197" y="530219"/>
                    </a:lnTo>
                    <a:lnTo>
                      <a:pt x="304657" y="553758"/>
                    </a:lnTo>
                    <a:cubicBezTo>
                      <a:pt x="307576" y="556347"/>
                      <a:pt x="309692" y="559954"/>
                      <a:pt x="310791" y="564199"/>
                    </a:cubicBezTo>
                    <a:lnTo>
                      <a:pt x="320191" y="600819"/>
                    </a:lnTo>
                    <a:cubicBezTo>
                      <a:pt x="320781" y="603131"/>
                      <a:pt x="321044" y="605557"/>
                      <a:pt x="320962" y="608015"/>
                    </a:cubicBezTo>
                    <a:lnTo>
                      <a:pt x="319190" y="654438"/>
                    </a:lnTo>
                    <a:cubicBezTo>
                      <a:pt x="319010" y="659323"/>
                      <a:pt x="321011" y="663995"/>
                      <a:pt x="324161" y="666060"/>
                    </a:cubicBezTo>
                    <a:lnTo>
                      <a:pt x="348241" y="681763"/>
                    </a:lnTo>
                    <a:cubicBezTo>
                      <a:pt x="348897" y="682190"/>
                      <a:pt x="349537" y="682681"/>
                      <a:pt x="350144" y="683223"/>
                    </a:cubicBezTo>
                    <a:lnTo>
                      <a:pt x="394828" y="722645"/>
                    </a:lnTo>
                    <a:cubicBezTo>
                      <a:pt x="395353" y="723104"/>
                      <a:pt x="395862" y="723612"/>
                      <a:pt x="396337" y="724170"/>
                    </a:cubicBezTo>
                    <a:lnTo>
                      <a:pt x="434837" y="767101"/>
                    </a:lnTo>
                    <a:cubicBezTo>
                      <a:pt x="436756" y="769248"/>
                      <a:pt x="438216" y="771838"/>
                      <a:pt x="439151" y="774789"/>
                    </a:cubicBezTo>
                    <a:lnTo>
                      <a:pt x="453127" y="818506"/>
                    </a:lnTo>
                    <a:lnTo>
                      <a:pt x="459607" y="818506"/>
                    </a:lnTo>
                    <a:lnTo>
                      <a:pt x="484983" y="791492"/>
                    </a:lnTo>
                    <a:lnTo>
                      <a:pt x="486853" y="779034"/>
                    </a:lnTo>
                    <a:lnTo>
                      <a:pt x="465020" y="744496"/>
                    </a:lnTo>
                    <a:lnTo>
                      <a:pt x="440693" y="711171"/>
                    </a:lnTo>
                    <a:cubicBezTo>
                      <a:pt x="439250" y="709204"/>
                      <a:pt x="437412" y="708024"/>
                      <a:pt x="435509" y="707843"/>
                    </a:cubicBezTo>
                    <a:lnTo>
                      <a:pt x="421468" y="706532"/>
                    </a:lnTo>
                    <a:cubicBezTo>
                      <a:pt x="412987" y="705729"/>
                      <a:pt x="406442" y="697648"/>
                      <a:pt x="405901" y="687304"/>
                    </a:cubicBezTo>
                    <a:lnTo>
                      <a:pt x="404556" y="662093"/>
                    </a:lnTo>
                    <a:cubicBezTo>
                      <a:pt x="404441" y="660061"/>
                      <a:pt x="403965" y="658061"/>
                      <a:pt x="403145" y="656339"/>
                    </a:cubicBezTo>
                    <a:lnTo>
                      <a:pt x="386364" y="620605"/>
                    </a:lnTo>
                    <a:lnTo>
                      <a:pt x="368779" y="585837"/>
                    </a:lnTo>
                    <a:cubicBezTo>
                      <a:pt x="368172" y="584640"/>
                      <a:pt x="367680" y="583395"/>
                      <a:pt x="367286" y="582067"/>
                    </a:cubicBezTo>
                    <a:lnTo>
                      <a:pt x="345978" y="510777"/>
                    </a:lnTo>
                    <a:cubicBezTo>
                      <a:pt x="345403" y="508810"/>
                      <a:pt x="344452" y="507090"/>
                      <a:pt x="343238" y="505795"/>
                    </a:cubicBezTo>
                    <a:lnTo>
                      <a:pt x="308347" y="468339"/>
                    </a:lnTo>
                    <a:cubicBezTo>
                      <a:pt x="306969" y="466847"/>
                      <a:pt x="305805" y="465109"/>
                      <a:pt x="304870" y="463158"/>
                    </a:cubicBezTo>
                    <a:lnTo>
                      <a:pt x="293174" y="438259"/>
                    </a:lnTo>
                    <a:cubicBezTo>
                      <a:pt x="292682" y="437210"/>
                      <a:pt x="292075" y="436276"/>
                      <a:pt x="291402" y="435505"/>
                    </a:cubicBezTo>
                    <a:lnTo>
                      <a:pt x="277000" y="419080"/>
                    </a:lnTo>
                    <a:cubicBezTo>
                      <a:pt x="274900" y="416687"/>
                      <a:pt x="273325" y="413638"/>
                      <a:pt x="272456" y="410278"/>
                    </a:cubicBezTo>
                    <a:lnTo>
                      <a:pt x="260694" y="364970"/>
                    </a:lnTo>
                    <a:lnTo>
                      <a:pt x="249458" y="366331"/>
                    </a:lnTo>
                    <a:lnTo>
                      <a:pt x="239665" y="336530"/>
                    </a:lnTo>
                    <a:lnTo>
                      <a:pt x="230708" y="331088"/>
                    </a:lnTo>
                    <a:lnTo>
                      <a:pt x="221210" y="310860"/>
                    </a:lnTo>
                    <a:lnTo>
                      <a:pt x="173820" y="254569"/>
                    </a:lnTo>
                    <a:cubicBezTo>
                      <a:pt x="173426" y="254094"/>
                      <a:pt x="173049" y="253586"/>
                      <a:pt x="172672" y="253061"/>
                    </a:cubicBezTo>
                    <a:lnTo>
                      <a:pt x="152839" y="224097"/>
                    </a:lnTo>
                    <a:cubicBezTo>
                      <a:pt x="150625" y="220851"/>
                      <a:pt x="149296" y="216900"/>
                      <a:pt x="148984" y="212687"/>
                    </a:cubicBezTo>
                    <a:lnTo>
                      <a:pt x="144933" y="157299"/>
                    </a:lnTo>
                    <a:cubicBezTo>
                      <a:pt x="144851" y="156151"/>
                      <a:pt x="144654" y="155020"/>
                      <a:pt x="144342" y="153938"/>
                    </a:cubicBezTo>
                    <a:lnTo>
                      <a:pt x="135304" y="123138"/>
                    </a:lnTo>
                    <a:cubicBezTo>
                      <a:pt x="133860" y="118269"/>
                      <a:pt x="133975" y="112925"/>
                      <a:pt x="135615" y="108122"/>
                    </a:cubicBezTo>
                    <a:lnTo>
                      <a:pt x="139634" y="96386"/>
                    </a:lnTo>
                    <a:cubicBezTo>
                      <a:pt x="141619" y="90583"/>
                      <a:pt x="145605" y="86272"/>
                      <a:pt x="150592" y="84551"/>
                    </a:cubicBezTo>
                    <a:cubicBezTo>
                      <a:pt x="154874" y="83075"/>
                      <a:pt x="159352" y="83665"/>
                      <a:pt x="163239" y="86190"/>
                    </a:cubicBezTo>
                    <a:lnTo>
                      <a:pt x="182629" y="98763"/>
                    </a:lnTo>
                    <a:cubicBezTo>
                      <a:pt x="183892" y="99582"/>
                      <a:pt x="185302" y="99943"/>
                      <a:pt x="186598" y="99762"/>
                    </a:cubicBezTo>
                    <a:lnTo>
                      <a:pt x="202149" y="97877"/>
                    </a:lnTo>
                    <a:cubicBezTo>
                      <a:pt x="205709" y="97435"/>
                      <a:pt x="209219" y="98353"/>
                      <a:pt x="212320" y="100500"/>
                    </a:cubicBezTo>
                    <a:lnTo>
                      <a:pt x="247555" y="125154"/>
                    </a:lnTo>
                    <a:cubicBezTo>
                      <a:pt x="253230" y="129121"/>
                      <a:pt x="256511" y="136858"/>
                      <a:pt x="255937" y="144857"/>
                    </a:cubicBezTo>
                    <a:lnTo>
                      <a:pt x="254723" y="161806"/>
                    </a:lnTo>
                    <a:cubicBezTo>
                      <a:pt x="254559" y="164101"/>
                      <a:pt x="254871" y="166429"/>
                      <a:pt x="255626" y="168511"/>
                    </a:cubicBezTo>
                    <a:lnTo>
                      <a:pt x="276622" y="225981"/>
                    </a:lnTo>
                    <a:cubicBezTo>
                      <a:pt x="276868" y="226703"/>
                      <a:pt x="277180" y="227359"/>
                      <a:pt x="277525" y="227965"/>
                    </a:cubicBezTo>
                    <a:lnTo>
                      <a:pt x="309331" y="284747"/>
                    </a:lnTo>
                    <a:cubicBezTo>
                      <a:pt x="310906" y="287550"/>
                      <a:pt x="311890" y="290828"/>
                      <a:pt x="312186" y="294238"/>
                    </a:cubicBezTo>
                    <a:lnTo>
                      <a:pt x="313646" y="311040"/>
                    </a:lnTo>
                    <a:cubicBezTo>
                      <a:pt x="313875" y="313794"/>
                      <a:pt x="314794" y="316368"/>
                      <a:pt x="316237" y="318318"/>
                    </a:cubicBezTo>
                    <a:lnTo>
                      <a:pt x="343402" y="355102"/>
                    </a:lnTo>
                    <a:lnTo>
                      <a:pt x="379277" y="394902"/>
                    </a:lnTo>
                    <a:cubicBezTo>
                      <a:pt x="380426" y="396164"/>
                      <a:pt x="381754" y="396984"/>
                      <a:pt x="383116" y="397295"/>
                    </a:cubicBezTo>
                    <a:lnTo>
                      <a:pt x="404572" y="401951"/>
                    </a:lnTo>
                    <a:cubicBezTo>
                      <a:pt x="410609" y="403262"/>
                      <a:pt x="415595" y="408474"/>
                      <a:pt x="417564" y="415523"/>
                    </a:cubicBezTo>
                    <a:lnTo>
                      <a:pt x="429932" y="459569"/>
                    </a:lnTo>
                    <a:cubicBezTo>
                      <a:pt x="430523" y="461700"/>
                      <a:pt x="431540" y="463552"/>
                      <a:pt x="432852" y="464912"/>
                    </a:cubicBezTo>
                    <a:lnTo>
                      <a:pt x="467825" y="501221"/>
                    </a:lnTo>
                    <a:cubicBezTo>
                      <a:pt x="468399" y="501811"/>
                      <a:pt x="469022" y="502319"/>
                      <a:pt x="469695" y="502680"/>
                    </a:cubicBezTo>
                    <a:lnTo>
                      <a:pt x="490708" y="514548"/>
                    </a:lnTo>
                    <a:cubicBezTo>
                      <a:pt x="497926" y="518629"/>
                      <a:pt x="501781" y="528137"/>
                      <a:pt x="500075" y="537677"/>
                    </a:cubicBezTo>
                    <a:lnTo>
                      <a:pt x="493513" y="574608"/>
                    </a:lnTo>
                    <a:lnTo>
                      <a:pt x="503634" y="591869"/>
                    </a:lnTo>
                    <a:lnTo>
                      <a:pt x="554995" y="623112"/>
                    </a:lnTo>
                    <a:cubicBezTo>
                      <a:pt x="557472" y="624621"/>
                      <a:pt x="559621" y="626883"/>
                      <a:pt x="561228" y="629637"/>
                    </a:cubicBezTo>
                    <a:lnTo>
                      <a:pt x="588163" y="676289"/>
                    </a:lnTo>
                    <a:cubicBezTo>
                      <a:pt x="588655" y="677141"/>
                      <a:pt x="589246" y="677895"/>
                      <a:pt x="589869" y="678534"/>
                    </a:cubicBezTo>
                    <a:lnTo>
                      <a:pt x="651925" y="740562"/>
                    </a:lnTo>
                    <a:cubicBezTo>
                      <a:pt x="652696" y="741332"/>
                      <a:pt x="653418" y="742201"/>
                      <a:pt x="654074" y="743136"/>
                    </a:cubicBezTo>
                    <a:lnTo>
                      <a:pt x="710043" y="823489"/>
                    </a:lnTo>
                    <a:cubicBezTo>
                      <a:pt x="710634" y="824342"/>
                      <a:pt x="711175" y="825260"/>
                      <a:pt x="711634" y="826211"/>
                    </a:cubicBezTo>
                    <a:lnTo>
                      <a:pt x="730417" y="864306"/>
                    </a:lnTo>
                    <a:cubicBezTo>
                      <a:pt x="731499" y="866502"/>
                      <a:pt x="732238" y="868896"/>
                      <a:pt x="732599" y="871420"/>
                    </a:cubicBezTo>
                    <a:lnTo>
                      <a:pt x="736174" y="896467"/>
                    </a:lnTo>
                    <a:cubicBezTo>
                      <a:pt x="736453" y="898483"/>
                      <a:pt x="737126" y="900385"/>
                      <a:pt x="738077" y="901958"/>
                    </a:cubicBezTo>
                    <a:lnTo>
                      <a:pt x="756417" y="932087"/>
                    </a:lnTo>
                    <a:cubicBezTo>
                      <a:pt x="758566" y="935612"/>
                      <a:pt x="759747" y="940004"/>
                      <a:pt x="759747" y="944430"/>
                    </a:cubicBezTo>
                    <a:lnTo>
                      <a:pt x="759747" y="960298"/>
                    </a:lnTo>
                    <a:cubicBezTo>
                      <a:pt x="759747" y="965330"/>
                      <a:pt x="758254" y="970182"/>
                      <a:pt x="755564" y="973936"/>
                    </a:cubicBezTo>
                    <a:lnTo>
                      <a:pt x="744081" y="989902"/>
                    </a:lnTo>
                    <a:lnTo>
                      <a:pt x="751528" y="1015588"/>
                    </a:lnTo>
                    <a:lnTo>
                      <a:pt x="731040" y="1022522"/>
                    </a:lnTo>
                    <a:lnTo>
                      <a:pt x="742752" y="1056995"/>
                    </a:lnTo>
                    <a:cubicBezTo>
                      <a:pt x="743097" y="1057994"/>
                      <a:pt x="743523" y="1058929"/>
                      <a:pt x="744048" y="1059765"/>
                    </a:cubicBezTo>
                    <a:lnTo>
                      <a:pt x="773542" y="1107187"/>
                    </a:lnTo>
                    <a:cubicBezTo>
                      <a:pt x="774297" y="1108400"/>
                      <a:pt x="775215" y="1109400"/>
                      <a:pt x="776233" y="1110089"/>
                    </a:cubicBezTo>
                    <a:lnTo>
                      <a:pt x="841044" y="1154790"/>
                    </a:lnTo>
                    <a:cubicBezTo>
                      <a:pt x="842651" y="1155905"/>
                      <a:pt x="844079" y="1157314"/>
                      <a:pt x="845309" y="1158986"/>
                    </a:cubicBezTo>
                    <a:lnTo>
                      <a:pt x="869226" y="1191721"/>
                    </a:lnTo>
                    <a:cubicBezTo>
                      <a:pt x="870226" y="1193082"/>
                      <a:pt x="871424" y="1194082"/>
                      <a:pt x="872736" y="1194623"/>
                    </a:cubicBezTo>
                    <a:lnTo>
                      <a:pt x="932626" y="1219342"/>
                    </a:lnTo>
                    <a:cubicBezTo>
                      <a:pt x="933135" y="1219555"/>
                      <a:pt x="933676" y="1219686"/>
                      <a:pt x="934168" y="1219752"/>
                    </a:cubicBezTo>
                    <a:lnTo>
                      <a:pt x="964729" y="1223243"/>
                    </a:lnTo>
                    <a:cubicBezTo>
                      <a:pt x="969059" y="1223735"/>
                      <a:pt x="973013" y="1226194"/>
                      <a:pt x="975867" y="1230144"/>
                    </a:cubicBezTo>
                    <a:lnTo>
                      <a:pt x="987333" y="1246110"/>
                    </a:lnTo>
                    <a:cubicBezTo>
                      <a:pt x="987940" y="1246946"/>
                      <a:pt x="988612" y="1247651"/>
                      <a:pt x="989367" y="1248208"/>
                    </a:cubicBezTo>
                    <a:lnTo>
                      <a:pt x="1039891" y="1285632"/>
                    </a:lnTo>
                    <a:lnTo>
                      <a:pt x="1109951" y="1324202"/>
                    </a:lnTo>
                    <a:cubicBezTo>
                      <a:pt x="1110477" y="1324497"/>
                      <a:pt x="1111001" y="1324694"/>
                      <a:pt x="1111526" y="1324825"/>
                    </a:cubicBezTo>
                    <a:lnTo>
                      <a:pt x="1156653" y="1335283"/>
                    </a:lnTo>
                    <a:cubicBezTo>
                      <a:pt x="1158277" y="1335660"/>
                      <a:pt x="1159836" y="1336332"/>
                      <a:pt x="1161295" y="1337234"/>
                    </a:cubicBezTo>
                    <a:lnTo>
                      <a:pt x="1218233" y="1373198"/>
                    </a:lnTo>
                    <a:cubicBezTo>
                      <a:pt x="1218725" y="1373510"/>
                      <a:pt x="1219233" y="1373755"/>
                      <a:pt x="1219758" y="1373919"/>
                    </a:cubicBezTo>
                    <a:lnTo>
                      <a:pt x="1265968" y="1388640"/>
                    </a:lnTo>
                    <a:cubicBezTo>
                      <a:pt x="1266640" y="1388853"/>
                      <a:pt x="1267313" y="1389131"/>
                      <a:pt x="1267986" y="1389442"/>
                    </a:cubicBezTo>
                    <a:lnTo>
                      <a:pt x="1309832" y="1409818"/>
                    </a:lnTo>
                    <a:cubicBezTo>
                      <a:pt x="1311128" y="1410441"/>
                      <a:pt x="1312473" y="1410588"/>
                      <a:pt x="1313801" y="1410244"/>
                    </a:cubicBezTo>
                    <a:lnTo>
                      <a:pt x="1340917" y="1403179"/>
                    </a:lnTo>
                    <a:cubicBezTo>
                      <a:pt x="1341507" y="1403015"/>
                      <a:pt x="1342098" y="1402769"/>
                      <a:pt x="1342672" y="1402425"/>
                    </a:cubicBezTo>
                    <a:lnTo>
                      <a:pt x="1390161" y="1373526"/>
                    </a:lnTo>
                    <a:cubicBezTo>
                      <a:pt x="1391654" y="1372608"/>
                      <a:pt x="1393261" y="1371985"/>
                      <a:pt x="1394951" y="1371625"/>
                    </a:cubicBezTo>
                    <a:lnTo>
                      <a:pt x="1424642" y="1365609"/>
                    </a:lnTo>
                    <a:cubicBezTo>
                      <a:pt x="1425560" y="1365428"/>
                      <a:pt x="1426512" y="1365330"/>
                      <a:pt x="1427447" y="136533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4" name="Graphic 9">
              <a:extLst>
                <a:ext uri="{FF2B5EF4-FFF2-40B4-BE49-F238E27FC236}">
                  <a16:creationId xmlns:a16="http://schemas.microsoft.com/office/drawing/2014/main" id="{D5E23E37-8177-71CD-DA6E-0D394A68695F}"/>
                </a:ext>
              </a:extLst>
            </p:cNvPr>
            <p:cNvGrpSpPr/>
            <p:nvPr/>
          </p:nvGrpSpPr>
          <p:grpSpPr>
            <a:xfrm>
              <a:off x="3245761" y="8261605"/>
              <a:ext cx="781771" cy="1371443"/>
              <a:chOff x="3245761" y="8261605"/>
              <a:chExt cx="781771" cy="1371443"/>
            </a:xfrm>
            <a:grpFill/>
          </p:grpSpPr>
          <p:sp>
            <p:nvSpPr>
              <p:cNvPr id="1479" name="Freeform 1478">
                <a:extLst>
                  <a:ext uri="{FF2B5EF4-FFF2-40B4-BE49-F238E27FC236}">
                    <a16:creationId xmlns:a16="http://schemas.microsoft.com/office/drawing/2014/main" id="{D624EAB9-EAEE-92BE-33B7-4EBD8BC75AF9}"/>
                  </a:ext>
                </a:extLst>
              </p:cNvPr>
              <p:cNvSpPr/>
              <p:nvPr/>
            </p:nvSpPr>
            <p:spPr>
              <a:xfrm>
                <a:off x="3250961" y="8266342"/>
                <a:ext cx="771765" cy="1362433"/>
              </a:xfrm>
              <a:custGeom>
                <a:avLst/>
                <a:gdLst>
                  <a:gd name="connsiteX0" fmla="*/ 229719 w 771765"/>
                  <a:gd name="connsiteY0" fmla="*/ 1038324 h 1362433"/>
                  <a:gd name="connsiteX1" fmla="*/ 202521 w 771765"/>
                  <a:gd name="connsiteY1" fmla="*/ 1019014 h 1362433"/>
                  <a:gd name="connsiteX2" fmla="*/ 201799 w 771765"/>
                  <a:gd name="connsiteY2" fmla="*/ 1018456 h 1362433"/>
                  <a:gd name="connsiteX3" fmla="*/ 169993 w 771765"/>
                  <a:gd name="connsiteY3" fmla="*/ 992196 h 1362433"/>
                  <a:gd name="connsiteX4" fmla="*/ 153917 w 771765"/>
                  <a:gd name="connsiteY4" fmla="*/ 1004769 h 1362433"/>
                  <a:gd name="connsiteX5" fmla="*/ 104640 w 771765"/>
                  <a:gd name="connsiteY5" fmla="*/ 994770 h 1362433"/>
                  <a:gd name="connsiteX6" fmla="*/ 95749 w 771765"/>
                  <a:gd name="connsiteY6" fmla="*/ 986984 h 1362433"/>
                  <a:gd name="connsiteX7" fmla="*/ 82708 w 771765"/>
                  <a:gd name="connsiteY7" fmla="*/ 958642 h 1362433"/>
                  <a:gd name="connsiteX8" fmla="*/ 71225 w 771765"/>
                  <a:gd name="connsiteY8" fmla="*/ 960035 h 1362433"/>
                  <a:gd name="connsiteX9" fmla="*/ 10974 w 771765"/>
                  <a:gd name="connsiteY9" fmla="*/ 915531 h 1362433"/>
                  <a:gd name="connsiteX10" fmla="*/ 5331 w 771765"/>
                  <a:gd name="connsiteY10" fmla="*/ 906810 h 1362433"/>
                  <a:gd name="connsiteX11" fmla="*/ 0 w 771765"/>
                  <a:gd name="connsiteY11" fmla="*/ 887369 h 1362433"/>
                  <a:gd name="connsiteX12" fmla="*/ 22965 w 771765"/>
                  <a:gd name="connsiteY12" fmla="*/ 880386 h 1362433"/>
                  <a:gd name="connsiteX13" fmla="*/ 20948 w 771765"/>
                  <a:gd name="connsiteY13" fmla="*/ 844897 h 1362433"/>
                  <a:gd name="connsiteX14" fmla="*/ 22621 w 771765"/>
                  <a:gd name="connsiteY14" fmla="*/ 835505 h 1362433"/>
                  <a:gd name="connsiteX15" fmla="*/ 31348 w 771765"/>
                  <a:gd name="connsiteY15" fmla="*/ 816047 h 1362433"/>
                  <a:gd name="connsiteX16" fmla="*/ 40583 w 771765"/>
                  <a:gd name="connsiteY16" fmla="*/ 808064 h 1362433"/>
                  <a:gd name="connsiteX17" fmla="*/ 61071 w 771765"/>
                  <a:gd name="connsiteY17" fmla="*/ 804507 h 1362433"/>
                  <a:gd name="connsiteX18" fmla="*/ 69782 w 771765"/>
                  <a:gd name="connsiteY18" fmla="*/ 797589 h 1362433"/>
                  <a:gd name="connsiteX19" fmla="*/ 94174 w 771765"/>
                  <a:gd name="connsiteY19" fmla="*/ 751839 h 1362433"/>
                  <a:gd name="connsiteX20" fmla="*/ 109856 w 771765"/>
                  <a:gd name="connsiteY20" fmla="*/ 722252 h 1362433"/>
                  <a:gd name="connsiteX21" fmla="*/ 106395 w 771765"/>
                  <a:gd name="connsiteY21" fmla="*/ 699368 h 1362433"/>
                  <a:gd name="connsiteX22" fmla="*/ 102114 w 771765"/>
                  <a:gd name="connsiteY22" fmla="*/ 695729 h 1362433"/>
                  <a:gd name="connsiteX23" fmla="*/ 97012 w 771765"/>
                  <a:gd name="connsiteY23" fmla="*/ 677206 h 1362433"/>
                  <a:gd name="connsiteX24" fmla="*/ 104623 w 771765"/>
                  <a:gd name="connsiteY24" fmla="*/ 645717 h 1362433"/>
                  <a:gd name="connsiteX25" fmla="*/ 104853 w 771765"/>
                  <a:gd name="connsiteY25" fmla="*/ 637078 h 1362433"/>
                  <a:gd name="connsiteX26" fmla="*/ 93272 w 771765"/>
                  <a:gd name="connsiteY26" fmla="*/ 573707 h 1362433"/>
                  <a:gd name="connsiteX27" fmla="*/ 95683 w 771765"/>
                  <a:gd name="connsiteY27" fmla="*/ 559773 h 1362433"/>
                  <a:gd name="connsiteX28" fmla="*/ 102114 w 771765"/>
                  <a:gd name="connsiteY28" fmla="*/ 549331 h 1362433"/>
                  <a:gd name="connsiteX29" fmla="*/ 104689 w 771765"/>
                  <a:gd name="connsiteY29" fmla="*/ 536415 h 1362433"/>
                  <a:gd name="connsiteX30" fmla="*/ 97012 w 771765"/>
                  <a:gd name="connsiteY30" fmla="*/ 478042 h 1362433"/>
                  <a:gd name="connsiteX31" fmla="*/ 94322 w 771765"/>
                  <a:gd name="connsiteY31" fmla="*/ 470404 h 1362433"/>
                  <a:gd name="connsiteX32" fmla="*/ 73145 w 771765"/>
                  <a:gd name="connsiteY32" fmla="*/ 437111 h 1362433"/>
                  <a:gd name="connsiteX33" fmla="*/ 70782 w 771765"/>
                  <a:gd name="connsiteY33" fmla="*/ 422129 h 1362433"/>
                  <a:gd name="connsiteX34" fmla="*/ 78082 w 771765"/>
                  <a:gd name="connsiteY34" fmla="*/ 389902 h 1362433"/>
                  <a:gd name="connsiteX35" fmla="*/ 98751 w 771765"/>
                  <a:gd name="connsiteY35" fmla="*/ 395492 h 1362433"/>
                  <a:gd name="connsiteX36" fmla="*/ 106969 w 771765"/>
                  <a:gd name="connsiteY36" fmla="*/ 378493 h 1362433"/>
                  <a:gd name="connsiteX37" fmla="*/ 108134 w 771765"/>
                  <a:gd name="connsiteY37" fmla="*/ 364232 h 1362433"/>
                  <a:gd name="connsiteX38" fmla="*/ 96471 w 771765"/>
                  <a:gd name="connsiteY38" fmla="*/ 322809 h 1362433"/>
                  <a:gd name="connsiteX39" fmla="*/ 103360 w 771765"/>
                  <a:gd name="connsiteY39" fmla="*/ 310237 h 1362433"/>
                  <a:gd name="connsiteX40" fmla="*/ 130115 w 771765"/>
                  <a:gd name="connsiteY40" fmla="*/ 312564 h 1362433"/>
                  <a:gd name="connsiteX41" fmla="*/ 139498 w 771765"/>
                  <a:gd name="connsiteY41" fmla="*/ 308302 h 1362433"/>
                  <a:gd name="connsiteX42" fmla="*/ 181311 w 771765"/>
                  <a:gd name="connsiteY42" fmla="*/ 258618 h 1362433"/>
                  <a:gd name="connsiteX43" fmla="*/ 186954 w 771765"/>
                  <a:gd name="connsiteY43" fmla="*/ 254749 h 1362433"/>
                  <a:gd name="connsiteX44" fmla="*/ 211297 w 771765"/>
                  <a:gd name="connsiteY44" fmla="*/ 247340 h 1362433"/>
                  <a:gd name="connsiteX45" fmla="*/ 211297 w 771765"/>
                  <a:gd name="connsiteY45" fmla="*/ 221113 h 1362433"/>
                  <a:gd name="connsiteX46" fmla="*/ 211576 w 771765"/>
                  <a:gd name="connsiteY46" fmla="*/ 217719 h 1362433"/>
                  <a:gd name="connsiteX47" fmla="*/ 221845 w 771765"/>
                  <a:gd name="connsiteY47" fmla="*/ 155266 h 1362433"/>
                  <a:gd name="connsiteX48" fmla="*/ 226340 w 771765"/>
                  <a:gd name="connsiteY48" fmla="*/ 145873 h 1362433"/>
                  <a:gd name="connsiteX49" fmla="*/ 256244 w 771765"/>
                  <a:gd name="connsiteY49" fmla="*/ 115171 h 1362433"/>
                  <a:gd name="connsiteX50" fmla="*/ 263740 w 771765"/>
                  <a:gd name="connsiteY50" fmla="*/ 111630 h 1362433"/>
                  <a:gd name="connsiteX51" fmla="*/ 298582 w 771765"/>
                  <a:gd name="connsiteY51" fmla="*/ 110384 h 1362433"/>
                  <a:gd name="connsiteX52" fmla="*/ 305472 w 771765"/>
                  <a:gd name="connsiteY52" fmla="*/ 92222 h 1362433"/>
                  <a:gd name="connsiteX53" fmla="*/ 349269 w 771765"/>
                  <a:gd name="connsiteY53" fmla="*/ 98566 h 1362433"/>
                  <a:gd name="connsiteX54" fmla="*/ 357488 w 771765"/>
                  <a:gd name="connsiteY54" fmla="*/ 96090 h 1362433"/>
                  <a:gd name="connsiteX55" fmla="*/ 403911 w 771765"/>
                  <a:gd name="connsiteY55" fmla="*/ 57569 h 1362433"/>
                  <a:gd name="connsiteX56" fmla="*/ 404600 w 771765"/>
                  <a:gd name="connsiteY56" fmla="*/ 57045 h 1362433"/>
                  <a:gd name="connsiteX57" fmla="*/ 428139 w 771765"/>
                  <a:gd name="connsiteY57" fmla="*/ 40111 h 1362433"/>
                  <a:gd name="connsiteX58" fmla="*/ 430649 w 771765"/>
                  <a:gd name="connsiteY58" fmla="*/ 37735 h 1362433"/>
                  <a:gd name="connsiteX59" fmla="*/ 461669 w 771765"/>
                  <a:gd name="connsiteY59" fmla="*/ 0 h 1362433"/>
                  <a:gd name="connsiteX60" fmla="*/ 478482 w 771765"/>
                  <a:gd name="connsiteY60" fmla="*/ 3410 h 1362433"/>
                  <a:gd name="connsiteX61" fmla="*/ 485175 w 771765"/>
                  <a:gd name="connsiteY61" fmla="*/ 7639 h 1362433"/>
                  <a:gd name="connsiteX62" fmla="*/ 493081 w 771765"/>
                  <a:gd name="connsiteY62" fmla="*/ 17277 h 1362433"/>
                  <a:gd name="connsiteX63" fmla="*/ 495083 w 771765"/>
                  <a:gd name="connsiteY63" fmla="*/ 37964 h 1362433"/>
                  <a:gd name="connsiteX64" fmla="*/ 489588 w 771765"/>
                  <a:gd name="connsiteY64" fmla="*/ 49111 h 1362433"/>
                  <a:gd name="connsiteX65" fmla="*/ 482140 w 771765"/>
                  <a:gd name="connsiteY65" fmla="*/ 56126 h 1362433"/>
                  <a:gd name="connsiteX66" fmla="*/ 451039 w 771765"/>
                  <a:gd name="connsiteY66" fmla="*/ 66634 h 1362433"/>
                  <a:gd name="connsiteX67" fmla="*/ 443001 w 771765"/>
                  <a:gd name="connsiteY67" fmla="*/ 74977 h 1362433"/>
                  <a:gd name="connsiteX68" fmla="*/ 430731 w 771765"/>
                  <a:gd name="connsiteY68" fmla="*/ 105893 h 1362433"/>
                  <a:gd name="connsiteX69" fmla="*/ 427385 w 771765"/>
                  <a:gd name="connsiteY69" fmla="*/ 111187 h 1362433"/>
                  <a:gd name="connsiteX70" fmla="*/ 407700 w 771765"/>
                  <a:gd name="connsiteY70" fmla="*/ 131546 h 1362433"/>
                  <a:gd name="connsiteX71" fmla="*/ 405600 w 771765"/>
                  <a:gd name="connsiteY71" fmla="*/ 134317 h 1362433"/>
                  <a:gd name="connsiteX72" fmla="*/ 389951 w 771765"/>
                  <a:gd name="connsiteY72" fmla="*/ 160495 h 1362433"/>
                  <a:gd name="connsiteX73" fmla="*/ 387573 w 771765"/>
                  <a:gd name="connsiteY73" fmla="*/ 167249 h 1362433"/>
                  <a:gd name="connsiteX74" fmla="*/ 379289 w 771765"/>
                  <a:gd name="connsiteY74" fmla="*/ 220179 h 1362433"/>
                  <a:gd name="connsiteX75" fmla="*/ 378271 w 771765"/>
                  <a:gd name="connsiteY75" fmla="*/ 224080 h 1362433"/>
                  <a:gd name="connsiteX76" fmla="*/ 368298 w 771765"/>
                  <a:gd name="connsiteY76" fmla="*/ 250619 h 1362433"/>
                  <a:gd name="connsiteX77" fmla="*/ 378075 w 771765"/>
                  <a:gd name="connsiteY77" fmla="*/ 273961 h 1362433"/>
                  <a:gd name="connsiteX78" fmla="*/ 386342 w 771765"/>
                  <a:gd name="connsiteY78" fmla="*/ 275305 h 1362433"/>
                  <a:gd name="connsiteX79" fmla="*/ 397054 w 771765"/>
                  <a:gd name="connsiteY79" fmla="*/ 287763 h 1362433"/>
                  <a:gd name="connsiteX80" fmla="*/ 401122 w 771765"/>
                  <a:gd name="connsiteY80" fmla="*/ 310023 h 1362433"/>
                  <a:gd name="connsiteX81" fmla="*/ 404403 w 771765"/>
                  <a:gd name="connsiteY81" fmla="*/ 317711 h 1362433"/>
                  <a:gd name="connsiteX82" fmla="*/ 413392 w 771765"/>
                  <a:gd name="connsiteY82" fmla="*/ 329547 h 1362433"/>
                  <a:gd name="connsiteX83" fmla="*/ 416574 w 771765"/>
                  <a:gd name="connsiteY83" fmla="*/ 336792 h 1362433"/>
                  <a:gd name="connsiteX84" fmla="*/ 421561 w 771765"/>
                  <a:gd name="connsiteY84" fmla="*/ 361036 h 1362433"/>
                  <a:gd name="connsiteX85" fmla="*/ 421135 w 771765"/>
                  <a:gd name="connsiteY85" fmla="*/ 371117 h 1362433"/>
                  <a:gd name="connsiteX86" fmla="*/ 413425 w 771765"/>
                  <a:gd name="connsiteY86" fmla="*/ 396901 h 1362433"/>
                  <a:gd name="connsiteX87" fmla="*/ 415722 w 771765"/>
                  <a:gd name="connsiteY87" fmla="*/ 413671 h 1362433"/>
                  <a:gd name="connsiteX88" fmla="*/ 431797 w 771765"/>
                  <a:gd name="connsiteY88" fmla="*/ 420654 h 1362433"/>
                  <a:gd name="connsiteX89" fmla="*/ 443772 w 771765"/>
                  <a:gd name="connsiteY89" fmla="*/ 441488 h 1362433"/>
                  <a:gd name="connsiteX90" fmla="*/ 454713 w 771765"/>
                  <a:gd name="connsiteY90" fmla="*/ 448029 h 1362433"/>
                  <a:gd name="connsiteX91" fmla="*/ 528858 w 771765"/>
                  <a:gd name="connsiteY91" fmla="*/ 441766 h 1362433"/>
                  <a:gd name="connsiteX92" fmla="*/ 532221 w 771765"/>
                  <a:gd name="connsiteY92" fmla="*/ 442062 h 1362433"/>
                  <a:gd name="connsiteX93" fmla="*/ 562814 w 771765"/>
                  <a:gd name="connsiteY93" fmla="*/ 450209 h 1362433"/>
                  <a:gd name="connsiteX94" fmla="*/ 570163 w 771765"/>
                  <a:gd name="connsiteY94" fmla="*/ 456060 h 1362433"/>
                  <a:gd name="connsiteX95" fmla="*/ 605857 w 771765"/>
                  <a:gd name="connsiteY95" fmla="*/ 514367 h 1362433"/>
                  <a:gd name="connsiteX96" fmla="*/ 618882 w 771765"/>
                  <a:gd name="connsiteY96" fmla="*/ 520039 h 1362433"/>
                  <a:gd name="connsiteX97" fmla="*/ 634236 w 771765"/>
                  <a:gd name="connsiteY97" fmla="*/ 514941 h 1362433"/>
                  <a:gd name="connsiteX98" fmla="*/ 638255 w 771765"/>
                  <a:gd name="connsiteY98" fmla="*/ 514466 h 1362433"/>
                  <a:gd name="connsiteX99" fmla="*/ 680429 w 771765"/>
                  <a:gd name="connsiteY99" fmla="*/ 518318 h 1362433"/>
                  <a:gd name="connsiteX100" fmla="*/ 683858 w 771765"/>
                  <a:gd name="connsiteY100" fmla="*/ 518023 h 1362433"/>
                  <a:gd name="connsiteX101" fmla="*/ 714795 w 771765"/>
                  <a:gd name="connsiteY101" fmla="*/ 509794 h 1362433"/>
                  <a:gd name="connsiteX102" fmla="*/ 722702 w 771765"/>
                  <a:gd name="connsiteY102" fmla="*/ 511007 h 1362433"/>
                  <a:gd name="connsiteX103" fmla="*/ 731724 w 771765"/>
                  <a:gd name="connsiteY103" fmla="*/ 516498 h 1362433"/>
                  <a:gd name="connsiteX104" fmla="*/ 738335 w 771765"/>
                  <a:gd name="connsiteY104" fmla="*/ 536431 h 1362433"/>
                  <a:gd name="connsiteX105" fmla="*/ 730871 w 771765"/>
                  <a:gd name="connsiteY105" fmla="*/ 565461 h 1362433"/>
                  <a:gd name="connsiteX106" fmla="*/ 729542 w 771765"/>
                  <a:gd name="connsiteY106" fmla="*/ 569100 h 1362433"/>
                  <a:gd name="connsiteX107" fmla="*/ 718224 w 771765"/>
                  <a:gd name="connsiteY107" fmla="*/ 592066 h 1362433"/>
                  <a:gd name="connsiteX108" fmla="*/ 716304 w 771765"/>
                  <a:gd name="connsiteY108" fmla="*/ 599196 h 1362433"/>
                  <a:gd name="connsiteX109" fmla="*/ 712253 w 771765"/>
                  <a:gd name="connsiteY109" fmla="*/ 651061 h 1362433"/>
                  <a:gd name="connsiteX110" fmla="*/ 712614 w 771765"/>
                  <a:gd name="connsiteY110" fmla="*/ 656897 h 1362433"/>
                  <a:gd name="connsiteX111" fmla="*/ 722636 w 771765"/>
                  <a:gd name="connsiteY111" fmla="*/ 705663 h 1362433"/>
                  <a:gd name="connsiteX112" fmla="*/ 725917 w 771765"/>
                  <a:gd name="connsiteY112" fmla="*/ 713023 h 1362433"/>
                  <a:gd name="connsiteX113" fmla="*/ 741894 w 771765"/>
                  <a:gd name="connsiteY113" fmla="*/ 733677 h 1362433"/>
                  <a:gd name="connsiteX114" fmla="*/ 744191 w 771765"/>
                  <a:gd name="connsiteY114" fmla="*/ 751839 h 1362433"/>
                  <a:gd name="connsiteX115" fmla="*/ 712040 w 771765"/>
                  <a:gd name="connsiteY115" fmla="*/ 793770 h 1362433"/>
                  <a:gd name="connsiteX116" fmla="*/ 733151 w 771765"/>
                  <a:gd name="connsiteY116" fmla="*/ 810474 h 1362433"/>
                  <a:gd name="connsiteX117" fmla="*/ 736382 w 771765"/>
                  <a:gd name="connsiteY117" fmla="*/ 814129 h 1362433"/>
                  <a:gd name="connsiteX118" fmla="*/ 751802 w 771765"/>
                  <a:gd name="connsiteY118" fmla="*/ 838750 h 1362433"/>
                  <a:gd name="connsiteX119" fmla="*/ 754099 w 771765"/>
                  <a:gd name="connsiteY119" fmla="*/ 844438 h 1362433"/>
                  <a:gd name="connsiteX120" fmla="*/ 771766 w 771765"/>
                  <a:gd name="connsiteY120" fmla="*/ 922350 h 1362433"/>
                  <a:gd name="connsiteX121" fmla="*/ 760283 w 771765"/>
                  <a:gd name="connsiteY121" fmla="*/ 933529 h 1362433"/>
                  <a:gd name="connsiteX122" fmla="*/ 747193 w 771765"/>
                  <a:gd name="connsiteY122" fmla="*/ 887058 h 1362433"/>
                  <a:gd name="connsiteX123" fmla="*/ 745274 w 771765"/>
                  <a:gd name="connsiteY123" fmla="*/ 882583 h 1362433"/>
                  <a:gd name="connsiteX124" fmla="*/ 730428 w 771765"/>
                  <a:gd name="connsiteY124" fmla="*/ 858076 h 1362433"/>
                  <a:gd name="connsiteX125" fmla="*/ 711236 w 771765"/>
                  <a:gd name="connsiteY125" fmla="*/ 882599 h 1362433"/>
                  <a:gd name="connsiteX126" fmla="*/ 702148 w 771765"/>
                  <a:gd name="connsiteY126" fmla="*/ 887304 h 1362433"/>
                  <a:gd name="connsiteX127" fmla="*/ 597016 w 771765"/>
                  <a:gd name="connsiteY127" fmla="*/ 884927 h 1362433"/>
                  <a:gd name="connsiteX128" fmla="*/ 584188 w 771765"/>
                  <a:gd name="connsiteY128" fmla="*/ 902188 h 1362433"/>
                  <a:gd name="connsiteX129" fmla="*/ 585123 w 771765"/>
                  <a:gd name="connsiteY129" fmla="*/ 923416 h 1362433"/>
                  <a:gd name="connsiteX130" fmla="*/ 595540 w 771765"/>
                  <a:gd name="connsiteY130" fmla="*/ 938561 h 1362433"/>
                  <a:gd name="connsiteX131" fmla="*/ 622459 w 771765"/>
                  <a:gd name="connsiteY131" fmla="*/ 944709 h 1362433"/>
                  <a:gd name="connsiteX132" fmla="*/ 620162 w 771765"/>
                  <a:gd name="connsiteY132" fmla="*/ 976853 h 1362433"/>
                  <a:gd name="connsiteX133" fmla="*/ 606383 w 771765"/>
                  <a:gd name="connsiteY133" fmla="*/ 968477 h 1362433"/>
                  <a:gd name="connsiteX134" fmla="*/ 580776 w 771765"/>
                  <a:gd name="connsiteY134" fmla="*/ 978870 h 1362433"/>
                  <a:gd name="connsiteX135" fmla="*/ 571935 w 771765"/>
                  <a:gd name="connsiteY135" fmla="*/ 994459 h 1362433"/>
                  <a:gd name="connsiteX136" fmla="*/ 571935 w 771765"/>
                  <a:gd name="connsiteY136" fmla="*/ 1033668 h 1362433"/>
                  <a:gd name="connsiteX137" fmla="*/ 576314 w 771765"/>
                  <a:gd name="connsiteY137" fmla="*/ 1046044 h 1362433"/>
                  <a:gd name="connsiteX138" fmla="*/ 596458 w 771765"/>
                  <a:gd name="connsiteY138" fmla="*/ 1068518 h 1362433"/>
                  <a:gd name="connsiteX139" fmla="*/ 600461 w 771765"/>
                  <a:gd name="connsiteY139" fmla="*/ 1076927 h 1362433"/>
                  <a:gd name="connsiteX140" fmla="*/ 608302 w 771765"/>
                  <a:gd name="connsiteY140" fmla="*/ 1117465 h 1362433"/>
                  <a:gd name="connsiteX141" fmla="*/ 608679 w 771765"/>
                  <a:gd name="connsiteY141" fmla="*/ 1121432 h 1362433"/>
                  <a:gd name="connsiteX142" fmla="*/ 608679 w 771765"/>
                  <a:gd name="connsiteY142" fmla="*/ 1152970 h 1362433"/>
                  <a:gd name="connsiteX143" fmla="*/ 608499 w 771765"/>
                  <a:gd name="connsiteY143" fmla="*/ 1155724 h 1362433"/>
                  <a:gd name="connsiteX144" fmla="*/ 583023 w 771765"/>
                  <a:gd name="connsiteY144" fmla="*/ 1348839 h 1362433"/>
                  <a:gd name="connsiteX145" fmla="*/ 561485 w 771765"/>
                  <a:gd name="connsiteY145" fmla="*/ 1357396 h 1362433"/>
                  <a:gd name="connsiteX146" fmla="*/ 546657 w 771765"/>
                  <a:gd name="connsiteY146" fmla="*/ 1337430 h 1362433"/>
                  <a:gd name="connsiteX147" fmla="*/ 528284 w 771765"/>
                  <a:gd name="connsiteY147" fmla="*/ 1336037 h 1362433"/>
                  <a:gd name="connsiteX148" fmla="*/ 562814 w 771765"/>
                  <a:gd name="connsiteY148" fmla="*/ 1264862 h 1362433"/>
                  <a:gd name="connsiteX149" fmla="*/ 558648 w 771765"/>
                  <a:gd name="connsiteY149" fmla="*/ 1242209 h 1362433"/>
                  <a:gd name="connsiteX150" fmla="*/ 525217 w 771765"/>
                  <a:gd name="connsiteY150" fmla="*/ 1216063 h 1362433"/>
                  <a:gd name="connsiteX151" fmla="*/ 516966 w 771765"/>
                  <a:gd name="connsiteY151" fmla="*/ 1213867 h 1362433"/>
                  <a:gd name="connsiteX152" fmla="*/ 486061 w 771765"/>
                  <a:gd name="connsiteY152" fmla="*/ 1219391 h 1362433"/>
                  <a:gd name="connsiteX153" fmla="*/ 478958 w 771765"/>
                  <a:gd name="connsiteY153" fmla="*/ 1217997 h 1362433"/>
                  <a:gd name="connsiteX154" fmla="*/ 464752 w 771765"/>
                  <a:gd name="connsiteY154" fmla="*/ 1209359 h 1362433"/>
                  <a:gd name="connsiteX155" fmla="*/ 454008 w 771765"/>
                  <a:gd name="connsiteY155" fmla="*/ 1209359 h 1362433"/>
                  <a:gd name="connsiteX156" fmla="*/ 428418 w 771765"/>
                  <a:gd name="connsiteY156" fmla="*/ 1224915 h 1362433"/>
                  <a:gd name="connsiteX157" fmla="*/ 421102 w 771765"/>
                  <a:gd name="connsiteY157" fmla="*/ 1226275 h 1362433"/>
                  <a:gd name="connsiteX158" fmla="*/ 382815 w 771765"/>
                  <a:gd name="connsiteY158" fmla="*/ 1218506 h 1362433"/>
                  <a:gd name="connsiteX159" fmla="*/ 373711 w 771765"/>
                  <a:gd name="connsiteY159" fmla="*/ 1210228 h 1362433"/>
                  <a:gd name="connsiteX160" fmla="*/ 341724 w 771765"/>
                  <a:gd name="connsiteY160" fmla="*/ 1134824 h 1362433"/>
                  <a:gd name="connsiteX161" fmla="*/ 336672 w 771765"/>
                  <a:gd name="connsiteY161" fmla="*/ 1128333 h 1362433"/>
                  <a:gd name="connsiteX162" fmla="*/ 312755 w 771765"/>
                  <a:gd name="connsiteY162" fmla="*/ 1111547 h 1362433"/>
                  <a:gd name="connsiteX163" fmla="*/ 308359 w 771765"/>
                  <a:gd name="connsiteY163" fmla="*/ 1106400 h 1362433"/>
                  <a:gd name="connsiteX164" fmla="*/ 290724 w 771765"/>
                  <a:gd name="connsiteY164" fmla="*/ 1073009 h 1362433"/>
                  <a:gd name="connsiteX165" fmla="*/ 287493 w 771765"/>
                  <a:gd name="connsiteY165" fmla="*/ 1068797 h 1362433"/>
                  <a:gd name="connsiteX166" fmla="*/ 245762 w 771765"/>
                  <a:gd name="connsiteY166" fmla="*/ 1031390 h 1362433"/>
                  <a:gd name="connsiteX167" fmla="*/ 229686 w 771765"/>
                  <a:gd name="connsiteY167" fmla="*/ 1038373 h 1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71765" h="1362433">
                    <a:moveTo>
                      <a:pt x="229719" y="1038324"/>
                    </a:moveTo>
                    <a:lnTo>
                      <a:pt x="202521" y="1019014"/>
                    </a:lnTo>
                    <a:cubicBezTo>
                      <a:pt x="202275" y="1018834"/>
                      <a:pt x="202046" y="1018653"/>
                      <a:pt x="201799" y="1018456"/>
                    </a:cubicBezTo>
                    <a:lnTo>
                      <a:pt x="169993" y="992196"/>
                    </a:lnTo>
                    <a:lnTo>
                      <a:pt x="153917" y="1004769"/>
                    </a:lnTo>
                    <a:lnTo>
                      <a:pt x="104640" y="994770"/>
                    </a:lnTo>
                    <a:cubicBezTo>
                      <a:pt x="100933" y="994016"/>
                      <a:pt x="97668" y="991164"/>
                      <a:pt x="95749" y="986984"/>
                    </a:cubicBezTo>
                    <a:lnTo>
                      <a:pt x="82708" y="958642"/>
                    </a:lnTo>
                    <a:lnTo>
                      <a:pt x="71225" y="960035"/>
                    </a:lnTo>
                    <a:lnTo>
                      <a:pt x="10974" y="915531"/>
                    </a:lnTo>
                    <a:cubicBezTo>
                      <a:pt x="8350" y="913597"/>
                      <a:pt x="6348" y="910498"/>
                      <a:pt x="5331" y="906810"/>
                    </a:cubicBezTo>
                    <a:lnTo>
                      <a:pt x="0" y="887369"/>
                    </a:lnTo>
                    <a:lnTo>
                      <a:pt x="22965" y="880386"/>
                    </a:lnTo>
                    <a:lnTo>
                      <a:pt x="20948" y="844897"/>
                    </a:lnTo>
                    <a:cubicBezTo>
                      <a:pt x="20767" y="841619"/>
                      <a:pt x="21341" y="838341"/>
                      <a:pt x="22621" y="835505"/>
                    </a:cubicBezTo>
                    <a:lnTo>
                      <a:pt x="31348" y="816047"/>
                    </a:lnTo>
                    <a:cubicBezTo>
                      <a:pt x="33300" y="811687"/>
                      <a:pt x="36712" y="808720"/>
                      <a:pt x="40583" y="808064"/>
                    </a:cubicBezTo>
                    <a:lnTo>
                      <a:pt x="61071" y="804507"/>
                    </a:lnTo>
                    <a:cubicBezTo>
                      <a:pt x="64598" y="803901"/>
                      <a:pt x="67764" y="801376"/>
                      <a:pt x="69782" y="797589"/>
                    </a:cubicBezTo>
                    <a:lnTo>
                      <a:pt x="94174" y="751839"/>
                    </a:lnTo>
                    <a:lnTo>
                      <a:pt x="109856" y="722252"/>
                    </a:lnTo>
                    <a:cubicBezTo>
                      <a:pt x="113859" y="714711"/>
                      <a:pt x="112284" y="704400"/>
                      <a:pt x="106395" y="699368"/>
                    </a:cubicBezTo>
                    <a:lnTo>
                      <a:pt x="102114" y="695729"/>
                    </a:lnTo>
                    <a:cubicBezTo>
                      <a:pt x="97406" y="691730"/>
                      <a:pt x="95323" y="684173"/>
                      <a:pt x="97012" y="677206"/>
                    </a:cubicBezTo>
                    <a:lnTo>
                      <a:pt x="104623" y="645717"/>
                    </a:lnTo>
                    <a:cubicBezTo>
                      <a:pt x="105296" y="642914"/>
                      <a:pt x="105378" y="639947"/>
                      <a:pt x="104853" y="637078"/>
                    </a:cubicBezTo>
                    <a:lnTo>
                      <a:pt x="93272" y="573707"/>
                    </a:lnTo>
                    <a:cubicBezTo>
                      <a:pt x="92386" y="568822"/>
                      <a:pt x="93272" y="563691"/>
                      <a:pt x="95683" y="559773"/>
                    </a:cubicBezTo>
                    <a:lnTo>
                      <a:pt x="102114" y="549331"/>
                    </a:lnTo>
                    <a:cubicBezTo>
                      <a:pt x="104361" y="545693"/>
                      <a:pt x="105296" y="540988"/>
                      <a:pt x="104689" y="536415"/>
                    </a:cubicBezTo>
                    <a:lnTo>
                      <a:pt x="97012" y="478042"/>
                    </a:lnTo>
                    <a:cubicBezTo>
                      <a:pt x="96651" y="475239"/>
                      <a:pt x="95716" y="472600"/>
                      <a:pt x="94322" y="470404"/>
                    </a:cubicBezTo>
                    <a:lnTo>
                      <a:pt x="73145" y="437111"/>
                    </a:lnTo>
                    <a:cubicBezTo>
                      <a:pt x="70487" y="432932"/>
                      <a:pt x="69601" y="427325"/>
                      <a:pt x="70782" y="422129"/>
                    </a:cubicBezTo>
                    <a:lnTo>
                      <a:pt x="78082" y="389902"/>
                    </a:lnTo>
                    <a:lnTo>
                      <a:pt x="98751" y="395492"/>
                    </a:lnTo>
                    <a:lnTo>
                      <a:pt x="106969" y="378493"/>
                    </a:lnTo>
                    <a:cubicBezTo>
                      <a:pt x="109036" y="374231"/>
                      <a:pt x="109463" y="368970"/>
                      <a:pt x="108134" y="364232"/>
                    </a:cubicBezTo>
                    <a:lnTo>
                      <a:pt x="96471" y="322809"/>
                    </a:lnTo>
                    <a:lnTo>
                      <a:pt x="103360" y="310237"/>
                    </a:lnTo>
                    <a:lnTo>
                      <a:pt x="130115" y="312564"/>
                    </a:lnTo>
                    <a:cubicBezTo>
                      <a:pt x="133560" y="312859"/>
                      <a:pt x="136955" y="311319"/>
                      <a:pt x="139498" y="308302"/>
                    </a:cubicBezTo>
                    <a:lnTo>
                      <a:pt x="181311" y="258618"/>
                    </a:lnTo>
                    <a:cubicBezTo>
                      <a:pt x="182902" y="256733"/>
                      <a:pt x="184855" y="255388"/>
                      <a:pt x="186954" y="254749"/>
                    </a:cubicBezTo>
                    <a:lnTo>
                      <a:pt x="211297" y="247340"/>
                    </a:lnTo>
                    <a:lnTo>
                      <a:pt x="211297" y="221113"/>
                    </a:lnTo>
                    <a:cubicBezTo>
                      <a:pt x="211297" y="219966"/>
                      <a:pt x="211396" y="218834"/>
                      <a:pt x="211576" y="217719"/>
                    </a:cubicBezTo>
                    <a:lnTo>
                      <a:pt x="221845" y="155266"/>
                    </a:lnTo>
                    <a:cubicBezTo>
                      <a:pt x="222452" y="151545"/>
                      <a:pt x="224043" y="148234"/>
                      <a:pt x="226340" y="145873"/>
                    </a:cubicBezTo>
                    <a:lnTo>
                      <a:pt x="256244" y="115171"/>
                    </a:lnTo>
                    <a:cubicBezTo>
                      <a:pt x="258376" y="112974"/>
                      <a:pt x="261017" y="111729"/>
                      <a:pt x="263740" y="111630"/>
                    </a:cubicBezTo>
                    <a:lnTo>
                      <a:pt x="298582" y="110384"/>
                    </a:lnTo>
                    <a:lnTo>
                      <a:pt x="305472" y="92222"/>
                    </a:lnTo>
                    <a:lnTo>
                      <a:pt x="349269" y="98566"/>
                    </a:lnTo>
                    <a:cubicBezTo>
                      <a:pt x="352140" y="98992"/>
                      <a:pt x="355044" y="98106"/>
                      <a:pt x="357488" y="96090"/>
                    </a:cubicBezTo>
                    <a:lnTo>
                      <a:pt x="403911" y="57569"/>
                    </a:lnTo>
                    <a:cubicBezTo>
                      <a:pt x="404140" y="57389"/>
                      <a:pt x="404353" y="57208"/>
                      <a:pt x="404600" y="57045"/>
                    </a:cubicBezTo>
                    <a:lnTo>
                      <a:pt x="428139" y="40111"/>
                    </a:lnTo>
                    <a:cubicBezTo>
                      <a:pt x="429058" y="39455"/>
                      <a:pt x="429894" y="38653"/>
                      <a:pt x="430649" y="37735"/>
                    </a:cubicBezTo>
                    <a:lnTo>
                      <a:pt x="461669" y="0"/>
                    </a:lnTo>
                    <a:lnTo>
                      <a:pt x="478482" y="3410"/>
                    </a:lnTo>
                    <a:cubicBezTo>
                      <a:pt x="480992" y="3917"/>
                      <a:pt x="483321" y="5393"/>
                      <a:pt x="485175" y="7639"/>
                    </a:cubicBezTo>
                    <a:lnTo>
                      <a:pt x="493081" y="17277"/>
                    </a:lnTo>
                    <a:cubicBezTo>
                      <a:pt x="497511" y="22654"/>
                      <a:pt x="498347" y="31341"/>
                      <a:pt x="495083" y="37964"/>
                    </a:cubicBezTo>
                    <a:lnTo>
                      <a:pt x="489588" y="49111"/>
                    </a:lnTo>
                    <a:cubicBezTo>
                      <a:pt x="487882" y="52586"/>
                      <a:pt x="485208" y="55094"/>
                      <a:pt x="482140" y="56126"/>
                    </a:cubicBezTo>
                    <a:lnTo>
                      <a:pt x="451039" y="66634"/>
                    </a:lnTo>
                    <a:cubicBezTo>
                      <a:pt x="447561" y="67814"/>
                      <a:pt x="444641" y="70846"/>
                      <a:pt x="443001" y="74977"/>
                    </a:cubicBezTo>
                    <a:lnTo>
                      <a:pt x="430731" y="105893"/>
                    </a:lnTo>
                    <a:cubicBezTo>
                      <a:pt x="429911" y="107942"/>
                      <a:pt x="428779" y="109745"/>
                      <a:pt x="427385" y="111187"/>
                    </a:cubicBezTo>
                    <a:lnTo>
                      <a:pt x="407700" y="131546"/>
                    </a:lnTo>
                    <a:cubicBezTo>
                      <a:pt x="406912" y="132350"/>
                      <a:pt x="406207" y="133284"/>
                      <a:pt x="405600" y="134317"/>
                    </a:cubicBezTo>
                    <a:lnTo>
                      <a:pt x="389951" y="160495"/>
                    </a:lnTo>
                    <a:cubicBezTo>
                      <a:pt x="388770" y="162478"/>
                      <a:pt x="387950" y="164790"/>
                      <a:pt x="387573" y="167249"/>
                    </a:cubicBezTo>
                    <a:lnTo>
                      <a:pt x="379289" y="220179"/>
                    </a:lnTo>
                    <a:cubicBezTo>
                      <a:pt x="379075" y="221523"/>
                      <a:pt x="378731" y="222834"/>
                      <a:pt x="378271" y="224080"/>
                    </a:cubicBezTo>
                    <a:lnTo>
                      <a:pt x="368298" y="250619"/>
                    </a:lnTo>
                    <a:cubicBezTo>
                      <a:pt x="364509" y="260683"/>
                      <a:pt x="369495" y="272567"/>
                      <a:pt x="378075" y="273961"/>
                    </a:cubicBezTo>
                    <a:lnTo>
                      <a:pt x="386342" y="275305"/>
                    </a:lnTo>
                    <a:cubicBezTo>
                      <a:pt x="391575" y="276157"/>
                      <a:pt x="395840" y="281124"/>
                      <a:pt x="397054" y="287763"/>
                    </a:cubicBezTo>
                    <a:lnTo>
                      <a:pt x="401122" y="310023"/>
                    </a:lnTo>
                    <a:cubicBezTo>
                      <a:pt x="401647" y="312925"/>
                      <a:pt x="402779" y="315580"/>
                      <a:pt x="404403" y="317711"/>
                    </a:cubicBezTo>
                    <a:lnTo>
                      <a:pt x="413392" y="329547"/>
                    </a:lnTo>
                    <a:cubicBezTo>
                      <a:pt x="414918" y="331563"/>
                      <a:pt x="416016" y="334054"/>
                      <a:pt x="416574" y="336792"/>
                    </a:cubicBezTo>
                    <a:lnTo>
                      <a:pt x="421561" y="361036"/>
                    </a:lnTo>
                    <a:cubicBezTo>
                      <a:pt x="422250" y="364380"/>
                      <a:pt x="422102" y="367904"/>
                      <a:pt x="421135" y="371117"/>
                    </a:cubicBezTo>
                    <a:lnTo>
                      <a:pt x="413425" y="396901"/>
                    </a:lnTo>
                    <a:lnTo>
                      <a:pt x="415722" y="413671"/>
                    </a:lnTo>
                    <a:lnTo>
                      <a:pt x="431797" y="420654"/>
                    </a:lnTo>
                    <a:lnTo>
                      <a:pt x="443772" y="441488"/>
                    </a:lnTo>
                    <a:cubicBezTo>
                      <a:pt x="446331" y="445930"/>
                      <a:pt x="450448" y="448389"/>
                      <a:pt x="454713" y="448029"/>
                    </a:cubicBezTo>
                    <a:lnTo>
                      <a:pt x="528858" y="441766"/>
                    </a:lnTo>
                    <a:cubicBezTo>
                      <a:pt x="529990" y="441668"/>
                      <a:pt x="531122" y="441766"/>
                      <a:pt x="532221" y="442062"/>
                    </a:cubicBezTo>
                    <a:lnTo>
                      <a:pt x="562814" y="450209"/>
                    </a:lnTo>
                    <a:cubicBezTo>
                      <a:pt x="565718" y="450979"/>
                      <a:pt x="568326" y="453061"/>
                      <a:pt x="570163" y="456060"/>
                    </a:cubicBezTo>
                    <a:lnTo>
                      <a:pt x="605857" y="514367"/>
                    </a:lnTo>
                    <a:cubicBezTo>
                      <a:pt x="608958" y="519416"/>
                      <a:pt x="614059" y="521645"/>
                      <a:pt x="618882" y="520039"/>
                    </a:cubicBezTo>
                    <a:lnTo>
                      <a:pt x="634236" y="514941"/>
                    </a:lnTo>
                    <a:cubicBezTo>
                      <a:pt x="635549" y="514498"/>
                      <a:pt x="636910" y="514351"/>
                      <a:pt x="638255" y="514466"/>
                    </a:cubicBezTo>
                    <a:lnTo>
                      <a:pt x="680429" y="518318"/>
                    </a:lnTo>
                    <a:cubicBezTo>
                      <a:pt x="681578" y="518416"/>
                      <a:pt x="682726" y="518318"/>
                      <a:pt x="683858" y="518023"/>
                    </a:cubicBezTo>
                    <a:lnTo>
                      <a:pt x="714795" y="509794"/>
                    </a:lnTo>
                    <a:cubicBezTo>
                      <a:pt x="717469" y="509089"/>
                      <a:pt x="720241" y="509515"/>
                      <a:pt x="722702" y="511007"/>
                    </a:cubicBezTo>
                    <a:lnTo>
                      <a:pt x="731724" y="516498"/>
                    </a:lnTo>
                    <a:cubicBezTo>
                      <a:pt x="737514" y="520023"/>
                      <a:pt x="740352" y="528579"/>
                      <a:pt x="738335" y="536431"/>
                    </a:cubicBezTo>
                    <a:lnTo>
                      <a:pt x="730871" y="565461"/>
                    </a:lnTo>
                    <a:cubicBezTo>
                      <a:pt x="730543" y="566740"/>
                      <a:pt x="730100" y="567953"/>
                      <a:pt x="729542" y="569100"/>
                    </a:cubicBezTo>
                    <a:lnTo>
                      <a:pt x="718224" y="592066"/>
                    </a:lnTo>
                    <a:cubicBezTo>
                      <a:pt x="717157" y="594213"/>
                      <a:pt x="716501" y="596655"/>
                      <a:pt x="716304" y="599196"/>
                    </a:cubicBezTo>
                    <a:lnTo>
                      <a:pt x="712253" y="651061"/>
                    </a:lnTo>
                    <a:cubicBezTo>
                      <a:pt x="712105" y="653028"/>
                      <a:pt x="712220" y="654995"/>
                      <a:pt x="712614" y="656897"/>
                    </a:cubicBezTo>
                    <a:lnTo>
                      <a:pt x="722636" y="705663"/>
                    </a:lnTo>
                    <a:cubicBezTo>
                      <a:pt x="723211" y="708449"/>
                      <a:pt x="724342" y="710990"/>
                      <a:pt x="725917" y="713023"/>
                    </a:cubicBezTo>
                    <a:lnTo>
                      <a:pt x="741894" y="733677"/>
                    </a:lnTo>
                    <a:lnTo>
                      <a:pt x="744191" y="751839"/>
                    </a:lnTo>
                    <a:lnTo>
                      <a:pt x="712040" y="793770"/>
                    </a:lnTo>
                    <a:lnTo>
                      <a:pt x="733151" y="810474"/>
                    </a:lnTo>
                    <a:cubicBezTo>
                      <a:pt x="734382" y="811441"/>
                      <a:pt x="735464" y="812687"/>
                      <a:pt x="736382" y="814129"/>
                    </a:cubicBezTo>
                    <a:lnTo>
                      <a:pt x="751802" y="838750"/>
                    </a:lnTo>
                    <a:cubicBezTo>
                      <a:pt x="752852" y="840422"/>
                      <a:pt x="753639" y="842357"/>
                      <a:pt x="754099" y="844438"/>
                    </a:cubicBezTo>
                    <a:lnTo>
                      <a:pt x="771766" y="922350"/>
                    </a:lnTo>
                    <a:lnTo>
                      <a:pt x="760283" y="933529"/>
                    </a:lnTo>
                    <a:lnTo>
                      <a:pt x="747193" y="887058"/>
                    </a:lnTo>
                    <a:cubicBezTo>
                      <a:pt x="746733" y="885435"/>
                      <a:pt x="746094" y="883927"/>
                      <a:pt x="745274" y="882583"/>
                    </a:cubicBezTo>
                    <a:lnTo>
                      <a:pt x="730428" y="858076"/>
                    </a:lnTo>
                    <a:lnTo>
                      <a:pt x="711236" y="882599"/>
                    </a:lnTo>
                    <a:cubicBezTo>
                      <a:pt x="708824" y="885681"/>
                      <a:pt x="705544" y="887386"/>
                      <a:pt x="702148" y="887304"/>
                    </a:cubicBezTo>
                    <a:lnTo>
                      <a:pt x="597016" y="884927"/>
                    </a:lnTo>
                    <a:cubicBezTo>
                      <a:pt x="589667" y="884763"/>
                      <a:pt x="583778" y="892713"/>
                      <a:pt x="584188" y="902188"/>
                    </a:cubicBezTo>
                    <a:lnTo>
                      <a:pt x="585123" y="923416"/>
                    </a:lnTo>
                    <a:cubicBezTo>
                      <a:pt x="585451" y="930972"/>
                      <a:pt x="589766" y="937250"/>
                      <a:pt x="595540" y="938561"/>
                    </a:cubicBezTo>
                    <a:lnTo>
                      <a:pt x="622459" y="944709"/>
                    </a:lnTo>
                    <a:lnTo>
                      <a:pt x="620162" y="976853"/>
                    </a:lnTo>
                    <a:lnTo>
                      <a:pt x="606383" y="968477"/>
                    </a:lnTo>
                    <a:lnTo>
                      <a:pt x="580776" y="978870"/>
                    </a:lnTo>
                    <a:cubicBezTo>
                      <a:pt x="575511" y="981001"/>
                      <a:pt x="571935" y="987312"/>
                      <a:pt x="571935" y="994459"/>
                    </a:cubicBezTo>
                    <a:lnTo>
                      <a:pt x="571935" y="1033668"/>
                    </a:lnTo>
                    <a:cubicBezTo>
                      <a:pt x="571935" y="1038422"/>
                      <a:pt x="573526" y="1042930"/>
                      <a:pt x="576314" y="1046044"/>
                    </a:cubicBezTo>
                    <a:lnTo>
                      <a:pt x="596458" y="1068518"/>
                    </a:lnTo>
                    <a:cubicBezTo>
                      <a:pt x="598427" y="1070715"/>
                      <a:pt x="599838" y="1073649"/>
                      <a:pt x="600461" y="1076927"/>
                    </a:cubicBezTo>
                    <a:lnTo>
                      <a:pt x="608302" y="1117465"/>
                    </a:lnTo>
                    <a:cubicBezTo>
                      <a:pt x="608548" y="1118760"/>
                      <a:pt x="608679" y="1120088"/>
                      <a:pt x="608679" y="1121432"/>
                    </a:cubicBezTo>
                    <a:lnTo>
                      <a:pt x="608679" y="1152970"/>
                    </a:lnTo>
                    <a:cubicBezTo>
                      <a:pt x="608679" y="1153888"/>
                      <a:pt x="608613" y="1154806"/>
                      <a:pt x="608499" y="1155724"/>
                    </a:cubicBezTo>
                    <a:lnTo>
                      <a:pt x="583023" y="1348839"/>
                    </a:lnTo>
                    <a:cubicBezTo>
                      <a:pt x="581285" y="1362051"/>
                      <a:pt x="568654" y="1367067"/>
                      <a:pt x="561485" y="1357396"/>
                    </a:cubicBezTo>
                    <a:lnTo>
                      <a:pt x="546657" y="1337430"/>
                    </a:lnTo>
                    <a:lnTo>
                      <a:pt x="528284" y="1336037"/>
                    </a:lnTo>
                    <a:lnTo>
                      <a:pt x="562814" y="1264862"/>
                    </a:lnTo>
                    <a:cubicBezTo>
                      <a:pt x="566571" y="1257126"/>
                      <a:pt x="564684" y="1246930"/>
                      <a:pt x="558648" y="1242209"/>
                    </a:cubicBezTo>
                    <a:lnTo>
                      <a:pt x="525217" y="1216063"/>
                    </a:lnTo>
                    <a:cubicBezTo>
                      <a:pt x="522740" y="1214129"/>
                      <a:pt x="519820" y="1213342"/>
                      <a:pt x="516966" y="1213867"/>
                    </a:cubicBezTo>
                    <a:lnTo>
                      <a:pt x="486061" y="1219391"/>
                    </a:lnTo>
                    <a:cubicBezTo>
                      <a:pt x="483633" y="1219817"/>
                      <a:pt x="481173" y="1219342"/>
                      <a:pt x="478958" y="1217997"/>
                    </a:cubicBezTo>
                    <a:lnTo>
                      <a:pt x="464752" y="1209359"/>
                    </a:lnTo>
                    <a:cubicBezTo>
                      <a:pt x="461357" y="1207294"/>
                      <a:pt x="457420" y="1207294"/>
                      <a:pt x="454008" y="1209359"/>
                    </a:cubicBezTo>
                    <a:lnTo>
                      <a:pt x="428418" y="1224915"/>
                    </a:lnTo>
                    <a:cubicBezTo>
                      <a:pt x="426138" y="1226308"/>
                      <a:pt x="423579" y="1226767"/>
                      <a:pt x="421102" y="1226275"/>
                    </a:cubicBezTo>
                    <a:lnTo>
                      <a:pt x="382815" y="1218506"/>
                    </a:lnTo>
                    <a:cubicBezTo>
                      <a:pt x="378960" y="1217719"/>
                      <a:pt x="375581" y="1214670"/>
                      <a:pt x="373711" y="1210228"/>
                    </a:cubicBezTo>
                    <a:lnTo>
                      <a:pt x="341724" y="1134824"/>
                    </a:lnTo>
                    <a:cubicBezTo>
                      <a:pt x="340559" y="1132070"/>
                      <a:pt x="338804" y="1129824"/>
                      <a:pt x="336672" y="1128333"/>
                    </a:cubicBezTo>
                    <a:lnTo>
                      <a:pt x="312755" y="1111547"/>
                    </a:lnTo>
                    <a:cubicBezTo>
                      <a:pt x="311000" y="1110302"/>
                      <a:pt x="309490" y="1108547"/>
                      <a:pt x="308359" y="1106400"/>
                    </a:cubicBezTo>
                    <a:lnTo>
                      <a:pt x="290724" y="1073009"/>
                    </a:lnTo>
                    <a:cubicBezTo>
                      <a:pt x="289855" y="1071371"/>
                      <a:pt x="288756" y="1069944"/>
                      <a:pt x="287493" y="1068797"/>
                    </a:cubicBezTo>
                    <a:lnTo>
                      <a:pt x="245762" y="1031390"/>
                    </a:lnTo>
                    <a:lnTo>
                      <a:pt x="229686" y="103837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80" name="Freeform 1479">
                <a:extLst>
                  <a:ext uri="{FF2B5EF4-FFF2-40B4-BE49-F238E27FC236}">
                    <a16:creationId xmlns:a16="http://schemas.microsoft.com/office/drawing/2014/main" id="{D23AF145-4210-E8C4-18C5-6B5CEA24B78E}"/>
                  </a:ext>
                </a:extLst>
              </p:cNvPr>
              <p:cNvSpPr/>
              <p:nvPr/>
            </p:nvSpPr>
            <p:spPr>
              <a:xfrm>
                <a:off x="3245761" y="8261605"/>
                <a:ext cx="781771" cy="1371443"/>
              </a:xfrm>
              <a:custGeom>
                <a:avLst/>
                <a:gdLst>
                  <a:gd name="connsiteX0" fmla="*/ 575740 w 781771"/>
                  <a:gd name="connsiteY0" fmla="*/ 1371444 h 1371443"/>
                  <a:gd name="connsiteX1" fmla="*/ 563273 w 781771"/>
                  <a:gd name="connsiteY1" fmla="*/ 1364674 h 1371443"/>
                  <a:gd name="connsiteX2" fmla="*/ 549609 w 781771"/>
                  <a:gd name="connsiteY2" fmla="*/ 1346266 h 1371443"/>
                  <a:gd name="connsiteX3" fmla="*/ 526890 w 781771"/>
                  <a:gd name="connsiteY3" fmla="*/ 1344561 h 1371443"/>
                  <a:gd name="connsiteX4" fmla="*/ 564159 w 781771"/>
                  <a:gd name="connsiteY4" fmla="*/ 1267682 h 1371443"/>
                  <a:gd name="connsiteX5" fmla="*/ 561223 w 781771"/>
                  <a:gd name="connsiteY5" fmla="*/ 1250290 h 1371443"/>
                  <a:gd name="connsiteX6" fmla="*/ 527792 w 781771"/>
                  <a:gd name="connsiteY6" fmla="*/ 1224144 h 1371443"/>
                  <a:gd name="connsiteX7" fmla="*/ 522952 w 781771"/>
                  <a:gd name="connsiteY7" fmla="*/ 1222784 h 1371443"/>
                  <a:gd name="connsiteX8" fmla="*/ 492032 w 781771"/>
                  <a:gd name="connsiteY8" fmla="*/ 1228308 h 1371443"/>
                  <a:gd name="connsiteX9" fmla="*/ 481943 w 781771"/>
                  <a:gd name="connsiteY9" fmla="*/ 1226357 h 1371443"/>
                  <a:gd name="connsiteX10" fmla="*/ 467737 w 781771"/>
                  <a:gd name="connsiteY10" fmla="*/ 1217703 h 1371443"/>
                  <a:gd name="connsiteX11" fmla="*/ 461471 w 781771"/>
                  <a:gd name="connsiteY11" fmla="*/ 1217703 h 1371443"/>
                  <a:gd name="connsiteX12" fmla="*/ 435881 w 781771"/>
                  <a:gd name="connsiteY12" fmla="*/ 1233275 h 1371443"/>
                  <a:gd name="connsiteX13" fmla="*/ 425465 w 781771"/>
                  <a:gd name="connsiteY13" fmla="*/ 1235160 h 1371443"/>
                  <a:gd name="connsiteX14" fmla="*/ 387179 w 781771"/>
                  <a:gd name="connsiteY14" fmla="*/ 1227406 h 1371443"/>
                  <a:gd name="connsiteX15" fmla="*/ 374974 w 781771"/>
                  <a:gd name="connsiteY15" fmla="*/ 1216588 h 1371443"/>
                  <a:gd name="connsiteX16" fmla="*/ 342987 w 781771"/>
                  <a:gd name="connsiteY16" fmla="*/ 1141184 h 1371443"/>
                  <a:gd name="connsiteX17" fmla="*/ 339427 w 781771"/>
                  <a:gd name="connsiteY17" fmla="*/ 1136529 h 1371443"/>
                  <a:gd name="connsiteX18" fmla="*/ 315510 w 781771"/>
                  <a:gd name="connsiteY18" fmla="*/ 1119727 h 1371443"/>
                  <a:gd name="connsiteX19" fmla="*/ 309769 w 781771"/>
                  <a:gd name="connsiteY19" fmla="*/ 1113072 h 1371443"/>
                  <a:gd name="connsiteX20" fmla="*/ 292135 w 781771"/>
                  <a:gd name="connsiteY20" fmla="*/ 1079714 h 1371443"/>
                  <a:gd name="connsiteX21" fmla="*/ 289822 w 781771"/>
                  <a:gd name="connsiteY21" fmla="*/ 1076681 h 1371443"/>
                  <a:gd name="connsiteX22" fmla="*/ 250174 w 781771"/>
                  <a:gd name="connsiteY22" fmla="*/ 1041127 h 1371443"/>
                  <a:gd name="connsiteX23" fmla="*/ 234394 w 781771"/>
                  <a:gd name="connsiteY23" fmla="*/ 1047979 h 1371443"/>
                  <a:gd name="connsiteX24" fmla="*/ 204342 w 781771"/>
                  <a:gd name="connsiteY24" fmla="*/ 1026587 h 1371443"/>
                  <a:gd name="connsiteX25" fmla="*/ 175127 w 781771"/>
                  <a:gd name="connsiteY25" fmla="*/ 1002475 h 1371443"/>
                  <a:gd name="connsiteX26" fmla="*/ 160216 w 781771"/>
                  <a:gd name="connsiteY26" fmla="*/ 1014129 h 1371443"/>
                  <a:gd name="connsiteX27" fmla="*/ 109003 w 781771"/>
                  <a:gd name="connsiteY27" fmla="*/ 1003753 h 1371443"/>
                  <a:gd name="connsiteX28" fmla="*/ 97061 w 781771"/>
                  <a:gd name="connsiteY28" fmla="*/ 993557 h 1371443"/>
                  <a:gd name="connsiteX29" fmla="*/ 85332 w 781771"/>
                  <a:gd name="connsiteY29" fmla="*/ 968068 h 1371443"/>
                  <a:gd name="connsiteX30" fmla="*/ 75260 w 781771"/>
                  <a:gd name="connsiteY30" fmla="*/ 969281 h 1371443"/>
                  <a:gd name="connsiteX31" fmla="*/ 13648 w 781771"/>
                  <a:gd name="connsiteY31" fmla="*/ 923760 h 1371443"/>
                  <a:gd name="connsiteX32" fmla="*/ 6414 w 781771"/>
                  <a:gd name="connsiteY32" fmla="*/ 912711 h 1371443"/>
                  <a:gd name="connsiteX33" fmla="*/ 0 w 781771"/>
                  <a:gd name="connsiteY33" fmla="*/ 889254 h 1371443"/>
                  <a:gd name="connsiteX34" fmla="*/ 23736 w 781771"/>
                  <a:gd name="connsiteY34" fmla="*/ 882025 h 1371443"/>
                  <a:gd name="connsiteX35" fmla="*/ 21915 w 781771"/>
                  <a:gd name="connsiteY35" fmla="*/ 849913 h 1371443"/>
                  <a:gd name="connsiteX36" fmla="*/ 23949 w 781771"/>
                  <a:gd name="connsiteY36" fmla="*/ 838504 h 1371443"/>
                  <a:gd name="connsiteX37" fmla="*/ 32676 w 781771"/>
                  <a:gd name="connsiteY37" fmla="*/ 819031 h 1371443"/>
                  <a:gd name="connsiteX38" fmla="*/ 45094 w 781771"/>
                  <a:gd name="connsiteY38" fmla="*/ 808572 h 1371443"/>
                  <a:gd name="connsiteX39" fmla="*/ 65582 w 781771"/>
                  <a:gd name="connsiteY39" fmla="*/ 805015 h 1371443"/>
                  <a:gd name="connsiteX40" fmla="*/ 71241 w 781771"/>
                  <a:gd name="connsiteY40" fmla="*/ 800311 h 1371443"/>
                  <a:gd name="connsiteX41" fmla="*/ 111316 w 781771"/>
                  <a:gd name="connsiteY41" fmla="*/ 724973 h 1371443"/>
                  <a:gd name="connsiteX42" fmla="*/ 108855 w 781771"/>
                  <a:gd name="connsiteY42" fmla="*/ 707384 h 1371443"/>
                  <a:gd name="connsiteX43" fmla="*/ 104574 w 781771"/>
                  <a:gd name="connsiteY43" fmla="*/ 703745 h 1371443"/>
                  <a:gd name="connsiteX44" fmla="*/ 98078 w 781771"/>
                  <a:gd name="connsiteY44" fmla="*/ 680943 h 1371443"/>
                  <a:gd name="connsiteX45" fmla="*/ 105690 w 781771"/>
                  <a:gd name="connsiteY45" fmla="*/ 649454 h 1371443"/>
                  <a:gd name="connsiteX46" fmla="*/ 105886 w 781771"/>
                  <a:gd name="connsiteY46" fmla="*/ 642602 h 1371443"/>
                  <a:gd name="connsiteX47" fmla="*/ 94305 w 781771"/>
                  <a:gd name="connsiteY47" fmla="*/ 579231 h 1371443"/>
                  <a:gd name="connsiteX48" fmla="*/ 97291 w 781771"/>
                  <a:gd name="connsiteY48" fmla="*/ 562265 h 1371443"/>
                  <a:gd name="connsiteX49" fmla="*/ 103721 w 781771"/>
                  <a:gd name="connsiteY49" fmla="*/ 551840 h 1371443"/>
                  <a:gd name="connsiteX50" fmla="*/ 105690 w 781771"/>
                  <a:gd name="connsiteY50" fmla="*/ 541726 h 1371443"/>
                  <a:gd name="connsiteX51" fmla="*/ 98012 w 781771"/>
                  <a:gd name="connsiteY51" fmla="*/ 483337 h 1371443"/>
                  <a:gd name="connsiteX52" fmla="*/ 95962 w 781771"/>
                  <a:gd name="connsiteY52" fmla="*/ 477452 h 1371443"/>
                  <a:gd name="connsiteX53" fmla="*/ 74785 w 781771"/>
                  <a:gd name="connsiteY53" fmla="*/ 444144 h 1371443"/>
                  <a:gd name="connsiteX54" fmla="*/ 71848 w 781771"/>
                  <a:gd name="connsiteY54" fmla="*/ 425916 h 1371443"/>
                  <a:gd name="connsiteX55" fmla="*/ 80149 w 781771"/>
                  <a:gd name="connsiteY55" fmla="*/ 389312 h 1371443"/>
                  <a:gd name="connsiteX56" fmla="*/ 101703 w 781771"/>
                  <a:gd name="connsiteY56" fmla="*/ 395147 h 1371443"/>
                  <a:gd name="connsiteX57" fmla="*/ 108363 w 781771"/>
                  <a:gd name="connsiteY57" fmla="*/ 381378 h 1371443"/>
                  <a:gd name="connsiteX58" fmla="*/ 109249 w 781771"/>
                  <a:gd name="connsiteY58" fmla="*/ 370150 h 1371443"/>
                  <a:gd name="connsiteX59" fmla="*/ 97094 w 781771"/>
                  <a:gd name="connsiteY59" fmla="*/ 327055 h 1371443"/>
                  <a:gd name="connsiteX60" fmla="*/ 106182 w 781771"/>
                  <a:gd name="connsiteY60" fmla="*/ 310450 h 1371443"/>
                  <a:gd name="connsiteX61" fmla="*/ 135741 w 781771"/>
                  <a:gd name="connsiteY61" fmla="*/ 313039 h 1371443"/>
                  <a:gd name="connsiteX62" fmla="*/ 141450 w 781771"/>
                  <a:gd name="connsiteY62" fmla="*/ 310286 h 1371443"/>
                  <a:gd name="connsiteX63" fmla="*/ 183280 w 781771"/>
                  <a:gd name="connsiteY63" fmla="*/ 260602 h 1371443"/>
                  <a:gd name="connsiteX64" fmla="*/ 190973 w 781771"/>
                  <a:gd name="connsiteY64" fmla="*/ 255388 h 1371443"/>
                  <a:gd name="connsiteX65" fmla="*/ 212265 w 781771"/>
                  <a:gd name="connsiteY65" fmla="*/ 248897 h 1371443"/>
                  <a:gd name="connsiteX66" fmla="*/ 212265 w 781771"/>
                  <a:gd name="connsiteY66" fmla="*/ 225866 h 1371443"/>
                  <a:gd name="connsiteX67" fmla="*/ 212593 w 781771"/>
                  <a:gd name="connsiteY67" fmla="*/ 221768 h 1371443"/>
                  <a:gd name="connsiteX68" fmla="*/ 222862 w 781771"/>
                  <a:gd name="connsiteY68" fmla="*/ 159331 h 1371443"/>
                  <a:gd name="connsiteX69" fmla="*/ 228521 w 781771"/>
                  <a:gd name="connsiteY69" fmla="*/ 147627 h 1371443"/>
                  <a:gd name="connsiteX70" fmla="*/ 258425 w 781771"/>
                  <a:gd name="connsiteY70" fmla="*/ 116925 h 1371443"/>
                  <a:gd name="connsiteX71" fmla="*/ 268841 w 781771"/>
                  <a:gd name="connsiteY71" fmla="*/ 112089 h 1371443"/>
                  <a:gd name="connsiteX72" fmla="*/ 300845 w 781771"/>
                  <a:gd name="connsiteY72" fmla="*/ 110942 h 1371443"/>
                  <a:gd name="connsiteX73" fmla="*/ 307948 w 781771"/>
                  <a:gd name="connsiteY73" fmla="*/ 92222 h 1371443"/>
                  <a:gd name="connsiteX74" fmla="*/ 355142 w 781771"/>
                  <a:gd name="connsiteY74" fmla="*/ 99057 h 1371443"/>
                  <a:gd name="connsiteX75" fmla="*/ 359997 w 781771"/>
                  <a:gd name="connsiteY75" fmla="*/ 97517 h 1371443"/>
                  <a:gd name="connsiteX76" fmla="*/ 407372 w 781771"/>
                  <a:gd name="connsiteY76" fmla="*/ 58290 h 1371443"/>
                  <a:gd name="connsiteX77" fmla="*/ 430911 w 781771"/>
                  <a:gd name="connsiteY77" fmla="*/ 41357 h 1371443"/>
                  <a:gd name="connsiteX78" fmla="*/ 432633 w 781771"/>
                  <a:gd name="connsiteY78" fmla="*/ 39735 h 1371443"/>
                  <a:gd name="connsiteX79" fmla="*/ 465277 w 781771"/>
                  <a:gd name="connsiteY79" fmla="*/ 0 h 1371443"/>
                  <a:gd name="connsiteX80" fmla="*/ 484633 w 781771"/>
                  <a:gd name="connsiteY80" fmla="*/ 3934 h 1371443"/>
                  <a:gd name="connsiteX81" fmla="*/ 493787 w 781771"/>
                  <a:gd name="connsiteY81" fmla="*/ 9671 h 1371443"/>
                  <a:gd name="connsiteX82" fmla="*/ 501710 w 781771"/>
                  <a:gd name="connsiteY82" fmla="*/ 19277 h 1371443"/>
                  <a:gd name="connsiteX83" fmla="*/ 504236 w 781771"/>
                  <a:gd name="connsiteY83" fmla="*/ 44603 h 1371443"/>
                  <a:gd name="connsiteX84" fmla="*/ 498741 w 781771"/>
                  <a:gd name="connsiteY84" fmla="*/ 55733 h 1371443"/>
                  <a:gd name="connsiteX85" fmla="*/ 488800 w 781771"/>
                  <a:gd name="connsiteY85" fmla="*/ 64946 h 1371443"/>
                  <a:gd name="connsiteX86" fmla="*/ 457698 w 781771"/>
                  <a:gd name="connsiteY86" fmla="*/ 75436 h 1371443"/>
                  <a:gd name="connsiteX87" fmla="*/ 452285 w 781771"/>
                  <a:gd name="connsiteY87" fmla="*/ 81288 h 1371443"/>
                  <a:gd name="connsiteX88" fmla="*/ 440031 w 781771"/>
                  <a:gd name="connsiteY88" fmla="*/ 112220 h 1371443"/>
                  <a:gd name="connsiteX89" fmla="*/ 435767 w 781771"/>
                  <a:gd name="connsiteY89" fmla="*/ 118925 h 1371443"/>
                  <a:gd name="connsiteX90" fmla="*/ 416099 w 781771"/>
                  <a:gd name="connsiteY90" fmla="*/ 139284 h 1371443"/>
                  <a:gd name="connsiteX91" fmla="*/ 414589 w 781771"/>
                  <a:gd name="connsiteY91" fmla="*/ 141251 h 1371443"/>
                  <a:gd name="connsiteX92" fmla="*/ 398956 w 781771"/>
                  <a:gd name="connsiteY92" fmla="*/ 167429 h 1371443"/>
                  <a:gd name="connsiteX93" fmla="*/ 397119 w 781771"/>
                  <a:gd name="connsiteY93" fmla="*/ 172641 h 1371443"/>
                  <a:gd name="connsiteX94" fmla="*/ 388835 w 781771"/>
                  <a:gd name="connsiteY94" fmla="*/ 225588 h 1371443"/>
                  <a:gd name="connsiteX95" fmla="*/ 387605 w 781771"/>
                  <a:gd name="connsiteY95" fmla="*/ 230309 h 1371443"/>
                  <a:gd name="connsiteX96" fmla="*/ 377615 w 781771"/>
                  <a:gd name="connsiteY96" fmla="*/ 256864 h 1371443"/>
                  <a:gd name="connsiteX97" fmla="*/ 378583 w 781771"/>
                  <a:gd name="connsiteY97" fmla="*/ 270174 h 1371443"/>
                  <a:gd name="connsiteX98" fmla="*/ 384045 w 781771"/>
                  <a:gd name="connsiteY98" fmla="*/ 274436 h 1371443"/>
                  <a:gd name="connsiteX99" fmla="*/ 392329 w 781771"/>
                  <a:gd name="connsiteY99" fmla="*/ 275781 h 1371443"/>
                  <a:gd name="connsiteX100" fmla="*/ 406584 w 781771"/>
                  <a:gd name="connsiteY100" fmla="*/ 291697 h 1371443"/>
                  <a:gd name="connsiteX101" fmla="*/ 410652 w 781771"/>
                  <a:gd name="connsiteY101" fmla="*/ 313974 h 1371443"/>
                  <a:gd name="connsiteX102" fmla="*/ 413113 w 781771"/>
                  <a:gd name="connsiteY102" fmla="*/ 319826 h 1371443"/>
                  <a:gd name="connsiteX103" fmla="*/ 422102 w 781771"/>
                  <a:gd name="connsiteY103" fmla="*/ 331661 h 1371443"/>
                  <a:gd name="connsiteX104" fmla="*/ 426072 w 781771"/>
                  <a:gd name="connsiteY104" fmla="*/ 340628 h 1371443"/>
                  <a:gd name="connsiteX105" fmla="*/ 431059 w 781771"/>
                  <a:gd name="connsiteY105" fmla="*/ 364888 h 1371443"/>
                  <a:gd name="connsiteX106" fmla="*/ 430550 w 781771"/>
                  <a:gd name="connsiteY106" fmla="*/ 377067 h 1371443"/>
                  <a:gd name="connsiteX107" fmla="*/ 423103 w 781771"/>
                  <a:gd name="connsiteY107" fmla="*/ 401967 h 1371443"/>
                  <a:gd name="connsiteX108" fmla="*/ 424956 w 781771"/>
                  <a:gd name="connsiteY108" fmla="*/ 415441 h 1371443"/>
                  <a:gd name="connsiteX109" fmla="*/ 440114 w 781771"/>
                  <a:gd name="connsiteY109" fmla="*/ 422031 h 1371443"/>
                  <a:gd name="connsiteX110" fmla="*/ 452810 w 781771"/>
                  <a:gd name="connsiteY110" fmla="*/ 444078 h 1371443"/>
                  <a:gd name="connsiteX111" fmla="*/ 459683 w 781771"/>
                  <a:gd name="connsiteY111" fmla="*/ 448504 h 1371443"/>
                  <a:gd name="connsiteX112" fmla="*/ 533829 w 781771"/>
                  <a:gd name="connsiteY112" fmla="*/ 442242 h 1371443"/>
                  <a:gd name="connsiteX113" fmla="*/ 538700 w 781771"/>
                  <a:gd name="connsiteY113" fmla="*/ 442685 h 1371443"/>
                  <a:gd name="connsiteX114" fmla="*/ 569244 w 781771"/>
                  <a:gd name="connsiteY114" fmla="*/ 450831 h 1371443"/>
                  <a:gd name="connsiteX115" fmla="*/ 579152 w 781771"/>
                  <a:gd name="connsiteY115" fmla="*/ 458569 h 1371443"/>
                  <a:gd name="connsiteX116" fmla="*/ 614863 w 781771"/>
                  <a:gd name="connsiteY116" fmla="*/ 516875 h 1371443"/>
                  <a:gd name="connsiteX117" fmla="*/ 622868 w 781771"/>
                  <a:gd name="connsiteY117" fmla="*/ 520727 h 1371443"/>
                  <a:gd name="connsiteX118" fmla="*/ 638206 w 781771"/>
                  <a:gd name="connsiteY118" fmla="*/ 515646 h 1371443"/>
                  <a:gd name="connsiteX119" fmla="*/ 644013 w 781771"/>
                  <a:gd name="connsiteY119" fmla="*/ 514974 h 1371443"/>
                  <a:gd name="connsiteX120" fmla="*/ 686154 w 781771"/>
                  <a:gd name="connsiteY120" fmla="*/ 518826 h 1371443"/>
                  <a:gd name="connsiteX121" fmla="*/ 688073 w 781771"/>
                  <a:gd name="connsiteY121" fmla="*/ 518662 h 1371443"/>
                  <a:gd name="connsiteX122" fmla="*/ 719011 w 781771"/>
                  <a:gd name="connsiteY122" fmla="*/ 510433 h 1371443"/>
                  <a:gd name="connsiteX123" fmla="*/ 730264 w 781771"/>
                  <a:gd name="connsiteY123" fmla="*/ 512122 h 1371443"/>
                  <a:gd name="connsiteX124" fmla="*/ 739302 w 781771"/>
                  <a:gd name="connsiteY124" fmla="*/ 517646 h 1371443"/>
                  <a:gd name="connsiteX125" fmla="*/ 747832 w 781771"/>
                  <a:gd name="connsiteY125" fmla="*/ 542300 h 1371443"/>
                  <a:gd name="connsiteX126" fmla="*/ 740385 w 781771"/>
                  <a:gd name="connsiteY126" fmla="*/ 571330 h 1371443"/>
                  <a:gd name="connsiteX127" fmla="*/ 738761 w 781771"/>
                  <a:gd name="connsiteY127" fmla="*/ 575772 h 1371443"/>
                  <a:gd name="connsiteX128" fmla="*/ 727410 w 781771"/>
                  <a:gd name="connsiteY128" fmla="*/ 598754 h 1371443"/>
                  <a:gd name="connsiteX129" fmla="*/ 725917 w 781771"/>
                  <a:gd name="connsiteY129" fmla="*/ 604327 h 1371443"/>
                  <a:gd name="connsiteX130" fmla="*/ 721865 w 781771"/>
                  <a:gd name="connsiteY130" fmla="*/ 656192 h 1371443"/>
                  <a:gd name="connsiteX131" fmla="*/ 722144 w 781771"/>
                  <a:gd name="connsiteY131" fmla="*/ 660830 h 1371443"/>
                  <a:gd name="connsiteX132" fmla="*/ 732167 w 781771"/>
                  <a:gd name="connsiteY132" fmla="*/ 709614 h 1371443"/>
                  <a:gd name="connsiteX133" fmla="*/ 734627 w 781771"/>
                  <a:gd name="connsiteY133" fmla="*/ 715187 h 1371443"/>
                  <a:gd name="connsiteX134" fmla="*/ 751310 w 781771"/>
                  <a:gd name="connsiteY134" fmla="*/ 736775 h 1371443"/>
                  <a:gd name="connsiteX135" fmla="*/ 753984 w 781771"/>
                  <a:gd name="connsiteY135" fmla="*/ 757855 h 1371443"/>
                  <a:gd name="connsiteX136" fmla="*/ 723325 w 781771"/>
                  <a:gd name="connsiteY136" fmla="*/ 797836 h 1371443"/>
                  <a:gd name="connsiteX137" fmla="*/ 741123 w 781771"/>
                  <a:gd name="connsiteY137" fmla="*/ 811900 h 1371443"/>
                  <a:gd name="connsiteX138" fmla="*/ 745323 w 781771"/>
                  <a:gd name="connsiteY138" fmla="*/ 816654 h 1371443"/>
                  <a:gd name="connsiteX139" fmla="*/ 760726 w 781771"/>
                  <a:gd name="connsiteY139" fmla="*/ 841258 h 1371443"/>
                  <a:gd name="connsiteX140" fmla="*/ 763580 w 781771"/>
                  <a:gd name="connsiteY140" fmla="*/ 848257 h 1371443"/>
                  <a:gd name="connsiteX141" fmla="*/ 781772 w 781771"/>
                  <a:gd name="connsiteY141" fmla="*/ 928530 h 1371443"/>
                  <a:gd name="connsiteX142" fmla="*/ 763383 w 781771"/>
                  <a:gd name="connsiteY142" fmla="*/ 946430 h 1371443"/>
                  <a:gd name="connsiteX143" fmla="*/ 748324 w 781771"/>
                  <a:gd name="connsiteY143" fmla="*/ 892992 h 1371443"/>
                  <a:gd name="connsiteX144" fmla="*/ 746865 w 781771"/>
                  <a:gd name="connsiteY144" fmla="*/ 889582 h 1371443"/>
                  <a:gd name="connsiteX145" fmla="*/ 735251 w 781771"/>
                  <a:gd name="connsiteY145" fmla="*/ 870403 h 1371443"/>
                  <a:gd name="connsiteX146" fmla="*/ 719897 w 781771"/>
                  <a:gd name="connsiteY146" fmla="*/ 890008 h 1371443"/>
                  <a:gd name="connsiteX147" fmla="*/ 707348 w 781771"/>
                  <a:gd name="connsiteY147" fmla="*/ 896368 h 1371443"/>
                  <a:gd name="connsiteX148" fmla="*/ 602200 w 781771"/>
                  <a:gd name="connsiteY148" fmla="*/ 893991 h 1371443"/>
                  <a:gd name="connsiteX149" fmla="*/ 597344 w 781771"/>
                  <a:gd name="connsiteY149" fmla="*/ 896188 h 1371443"/>
                  <a:gd name="connsiteX150" fmla="*/ 593784 w 781771"/>
                  <a:gd name="connsiteY150" fmla="*/ 906745 h 1371443"/>
                  <a:gd name="connsiteX151" fmla="*/ 594719 w 781771"/>
                  <a:gd name="connsiteY151" fmla="*/ 927989 h 1371443"/>
                  <a:gd name="connsiteX152" fmla="*/ 601790 w 781771"/>
                  <a:gd name="connsiteY152" fmla="*/ 939103 h 1371443"/>
                  <a:gd name="connsiteX153" fmla="*/ 632300 w 781771"/>
                  <a:gd name="connsiteY153" fmla="*/ 946069 h 1371443"/>
                  <a:gd name="connsiteX154" fmla="*/ 629249 w 781771"/>
                  <a:gd name="connsiteY154" fmla="*/ 988918 h 1371443"/>
                  <a:gd name="connsiteX155" fmla="*/ 611287 w 781771"/>
                  <a:gd name="connsiteY155" fmla="*/ 978001 h 1371443"/>
                  <a:gd name="connsiteX156" fmla="*/ 587682 w 781771"/>
                  <a:gd name="connsiteY156" fmla="*/ 987574 h 1371443"/>
                  <a:gd name="connsiteX157" fmla="*/ 581514 w 781771"/>
                  <a:gd name="connsiteY157" fmla="*/ 999163 h 1371443"/>
                  <a:gd name="connsiteX158" fmla="*/ 581514 w 781771"/>
                  <a:gd name="connsiteY158" fmla="*/ 1038389 h 1371443"/>
                  <a:gd name="connsiteX159" fmla="*/ 584795 w 781771"/>
                  <a:gd name="connsiteY159" fmla="*/ 1047880 h 1371443"/>
                  <a:gd name="connsiteX160" fmla="*/ 604955 w 781771"/>
                  <a:gd name="connsiteY160" fmla="*/ 1070354 h 1371443"/>
                  <a:gd name="connsiteX161" fmla="*/ 609975 w 781771"/>
                  <a:gd name="connsiteY161" fmla="*/ 1080829 h 1371443"/>
                  <a:gd name="connsiteX162" fmla="*/ 617816 w 781771"/>
                  <a:gd name="connsiteY162" fmla="*/ 1121350 h 1371443"/>
                  <a:gd name="connsiteX163" fmla="*/ 618275 w 781771"/>
                  <a:gd name="connsiteY163" fmla="*/ 1126137 h 1371443"/>
                  <a:gd name="connsiteX164" fmla="*/ 618275 w 781771"/>
                  <a:gd name="connsiteY164" fmla="*/ 1157675 h 1371443"/>
                  <a:gd name="connsiteX165" fmla="*/ 618062 w 781771"/>
                  <a:gd name="connsiteY165" fmla="*/ 1160970 h 1371443"/>
                  <a:gd name="connsiteX166" fmla="*/ 592587 w 781771"/>
                  <a:gd name="connsiteY166" fmla="*/ 1354084 h 1371443"/>
                  <a:gd name="connsiteX167" fmla="*/ 579415 w 781771"/>
                  <a:gd name="connsiteY167" fmla="*/ 1370968 h 1371443"/>
                  <a:gd name="connsiteX168" fmla="*/ 575789 w 781771"/>
                  <a:gd name="connsiteY168" fmla="*/ 1371444 h 1371443"/>
                  <a:gd name="connsiteX169" fmla="*/ 540160 w 781771"/>
                  <a:gd name="connsiteY169" fmla="*/ 1336922 h 1371443"/>
                  <a:gd name="connsiteX170" fmla="*/ 554186 w 781771"/>
                  <a:gd name="connsiteY170" fmla="*/ 1338004 h 1371443"/>
                  <a:gd name="connsiteX171" fmla="*/ 570179 w 781771"/>
                  <a:gd name="connsiteY171" fmla="*/ 1359543 h 1371443"/>
                  <a:gd name="connsiteX172" fmla="*/ 577200 w 781771"/>
                  <a:gd name="connsiteY172" fmla="*/ 1362641 h 1371443"/>
                  <a:gd name="connsiteX173" fmla="*/ 584008 w 781771"/>
                  <a:gd name="connsiteY173" fmla="*/ 1352986 h 1371443"/>
                  <a:gd name="connsiteX174" fmla="*/ 609483 w 781771"/>
                  <a:gd name="connsiteY174" fmla="*/ 1159871 h 1371443"/>
                  <a:gd name="connsiteX175" fmla="*/ 609631 w 781771"/>
                  <a:gd name="connsiteY175" fmla="*/ 1157691 h 1371443"/>
                  <a:gd name="connsiteX176" fmla="*/ 609631 w 781771"/>
                  <a:gd name="connsiteY176" fmla="*/ 1126153 h 1371443"/>
                  <a:gd name="connsiteX177" fmla="*/ 609335 w 781771"/>
                  <a:gd name="connsiteY177" fmla="*/ 1123005 h 1371443"/>
                  <a:gd name="connsiteX178" fmla="*/ 601494 w 781771"/>
                  <a:gd name="connsiteY178" fmla="*/ 1082468 h 1371443"/>
                  <a:gd name="connsiteX179" fmla="*/ 598525 w 781771"/>
                  <a:gd name="connsiteY179" fmla="*/ 1076108 h 1371443"/>
                  <a:gd name="connsiteX180" fmla="*/ 578365 w 781771"/>
                  <a:gd name="connsiteY180" fmla="*/ 1053634 h 1371443"/>
                  <a:gd name="connsiteX181" fmla="*/ 572886 w 781771"/>
                  <a:gd name="connsiteY181" fmla="*/ 1038406 h 1371443"/>
                  <a:gd name="connsiteX182" fmla="*/ 572886 w 781771"/>
                  <a:gd name="connsiteY182" fmla="*/ 999179 h 1371443"/>
                  <a:gd name="connsiteX183" fmla="*/ 584418 w 781771"/>
                  <a:gd name="connsiteY183" fmla="*/ 979624 h 1371443"/>
                  <a:gd name="connsiteX184" fmla="*/ 612025 w 781771"/>
                  <a:gd name="connsiteY184" fmla="*/ 968412 h 1371443"/>
                  <a:gd name="connsiteX185" fmla="*/ 621638 w 781771"/>
                  <a:gd name="connsiteY185" fmla="*/ 974264 h 1371443"/>
                  <a:gd name="connsiteX186" fmla="*/ 623163 w 781771"/>
                  <a:gd name="connsiteY186" fmla="*/ 952839 h 1371443"/>
                  <a:gd name="connsiteX187" fmla="*/ 599837 w 781771"/>
                  <a:gd name="connsiteY187" fmla="*/ 947512 h 1371443"/>
                  <a:gd name="connsiteX188" fmla="*/ 586091 w 781771"/>
                  <a:gd name="connsiteY188" fmla="*/ 928366 h 1371443"/>
                  <a:gd name="connsiteX189" fmla="*/ 585156 w 781771"/>
                  <a:gd name="connsiteY189" fmla="*/ 907138 h 1371443"/>
                  <a:gd name="connsiteX190" fmla="*/ 591160 w 781771"/>
                  <a:gd name="connsiteY190" fmla="*/ 890172 h 1371443"/>
                  <a:gd name="connsiteX191" fmla="*/ 602363 w 781771"/>
                  <a:gd name="connsiteY191" fmla="*/ 885386 h 1371443"/>
                  <a:gd name="connsiteX192" fmla="*/ 707495 w 781771"/>
                  <a:gd name="connsiteY192" fmla="*/ 887746 h 1371443"/>
                  <a:gd name="connsiteX193" fmla="*/ 713089 w 781771"/>
                  <a:gd name="connsiteY193" fmla="*/ 884697 h 1371443"/>
                  <a:gd name="connsiteX194" fmla="*/ 736136 w 781771"/>
                  <a:gd name="connsiteY194" fmla="*/ 855273 h 1371443"/>
                  <a:gd name="connsiteX195" fmla="*/ 754213 w 781771"/>
                  <a:gd name="connsiteY195" fmla="*/ 885107 h 1371443"/>
                  <a:gd name="connsiteX196" fmla="*/ 756592 w 781771"/>
                  <a:gd name="connsiteY196" fmla="*/ 890664 h 1371443"/>
                  <a:gd name="connsiteX197" fmla="*/ 767714 w 781771"/>
                  <a:gd name="connsiteY197" fmla="*/ 930152 h 1371443"/>
                  <a:gd name="connsiteX198" fmla="*/ 772290 w 781771"/>
                  <a:gd name="connsiteY198" fmla="*/ 925710 h 1371443"/>
                  <a:gd name="connsiteX199" fmla="*/ 755165 w 781771"/>
                  <a:gd name="connsiteY199" fmla="*/ 850143 h 1371443"/>
                  <a:gd name="connsiteX200" fmla="*/ 753393 w 781771"/>
                  <a:gd name="connsiteY200" fmla="*/ 845799 h 1371443"/>
                  <a:gd name="connsiteX201" fmla="*/ 737973 w 781771"/>
                  <a:gd name="connsiteY201" fmla="*/ 821178 h 1371443"/>
                  <a:gd name="connsiteX202" fmla="*/ 735726 w 781771"/>
                  <a:gd name="connsiteY202" fmla="*/ 818604 h 1371443"/>
                  <a:gd name="connsiteX203" fmla="*/ 711301 w 781771"/>
                  <a:gd name="connsiteY203" fmla="*/ 799294 h 1371443"/>
                  <a:gd name="connsiteX204" fmla="*/ 744962 w 781771"/>
                  <a:gd name="connsiteY204" fmla="*/ 755413 h 1371443"/>
                  <a:gd name="connsiteX205" fmla="*/ 743026 w 781771"/>
                  <a:gd name="connsiteY205" fmla="*/ 740136 h 1371443"/>
                  <a:gd name="connsiteX206" fmla="*/ 727771 w 781771"/>
                  <a:gd name="connsiteY206" fmla="*/ 720432 h 1371443"/>
                  <a:gd name="connsiteX207" fmla="*/ 723670 w 781771"/>
                  <a:gd name="connsiteY207" fmla="*/ 711302 h 1371443"/>
                  <a:gd name="connsiteX208" fmla="*/ 713647 w 781771"/>
                  <a:gd name="connsiteY208" fmla="*/ 662535 h 1371443"/>
                  <a:gd name="connsiteX209" fmla="*/ 713221 w 781771"/>
                  <a:gd name="connsiteY209" fmla="*/ 655503 h 1371443"/>
                  <a:gd name="connsiteX210" fmla="*/ 717272 w 781771"/>
                  <a:gd name="connsiteY210" fmla="*/ 603639 h 1371443"/>
                  <a:gd name="connsiteX211" fmla="*/ 719618 w 781771"/>
                  <a:gd name="connsiteY211" fmla="*/ 594934 h 1371443"/>
                  <a:gd name="connsiteX212" fmla="*/ 730953 w 781771"/>
                  <a:gd name="connsiteY212" fmla="*/ 571969 h 1371443"/>
                  <a:gd name="connsiteX213" fmla="*/ 731970 w 781771"/>
                  <a:gd name="connsiteY213" fmla="*/ 569166 h 1371443"/>
                  <a:gd name="connsiteX214" fmla="*/ 739417 w 781771"/>
                  <a:gd name="connsiteY214" fmla="*/ 540119 h 1371443"/>
                  <a:gd name="connsiteX215" fmla="*/ 734742 w 781771"/>
                  <a:gd name="connsiteY215" fmla="*/ 524956 h 1371443"/>
                  <a:gd name="connsiteX216" fmla="*/ 725704 w 781771"/>
                  <a:gd name="connsiteY216" fmla="*/ 519432 h 1371443"/>
                  <a:gd name="connsiteX217" fmla="*/ 721127 w 781771"/>
                  <a:gd name="connsiteY217" fmla="*/ 518727 h 1371443"/>
                  <a:gd name="connsiteX218" fmla="*/ 690206 w 781771"/>
                  <a:gd name="connsiteY218" fmla="*/ 526940 h 1371443"/>
                  <a:gd name="connsiteX219" fmla="*/ 685285 w 781771"/>
                  <a:gd name="connsiteY219" fmla="*/ 527383 h 1371443"/>
                  <a:gd name="connsiteX220" fmla="*/ 643094 w 781771"/>
                  <a:gd name="connsiteY220" fmla="*/ 523530 h 1371443"/>
                  <a:gd name="connsiteX221" fmla="*/ 640830 w 781771"/>
                  <a:gd name="connsiteY221" fmla="*/ 523793 h 1371443"/>
                  <a:gd name="connsiteX222" fmla="*/ 625476 w 781771"/>
                  <a:gd name="connsiteY222" fmla="*/ 528890 h 1371443"/>
                  <a:gd name="connsiteX223" fmla="*/ 607416 w 781771"/>
                  <a:gd name="connsiteY223" fmla="*/ 521383 h 1371443"/>
                  <a:gd name="connsiteX224" fmla="*/ 571705 w 781771"/>
                  <a:gd name="connsiteY224" fmla="*/ 463076 h 1371443"/>
                  <a:gd name="connsiteX225" fmla="*/ 566915 w 781771"/>
                  <a:gd name="connsiteY225" fmla="*/ 459126 h 1371443"/>
                  <a:gd name="connsiteX226" fmla="*/ 536338 w 781771"/>
                  <a:gd name="connsiteY226" fmla="*/ 450979 h 1371443"/>
                  <a:gd name="connsiteX227" fmla="*/ 534468 w 781771"/>
                  <a:gd name="connsiteY227" fmla="*/ 450815 h 1371443"/>
                  <a:gd name="connsiteX228" fmla="*/ 460290 w 781771"/>
                  <a:gd name="connsiteY228" fmla="*/ 457077 h 1371443"/>
                  <a:gd name="connsiteX229" fmla="*/ 445248 w 781771"/>
                  <a:gd name="connsiteY229" fmla="*/ 448373 h 1371443"/>
                  <a:gd name="connsiteX230" fmla="*/ 433979 w 781771"/>
                  <a:gd name="connsiteY230" fmla="*/ 428801 h 1371443"/>
                  <a:gd name="connsiteX231" fmla="*/ 416984 w 781771"/>
                  <a:gd name="connsiteY231" fmla="*/ 421408 h 1371443"/>
                  <a:gd name="connsiteX232" fmla="*/ 414228 w 781771"/>
                  <a:gd name="connsiteY232" fmla="*/ 401311 h 1371443"/>
                  <a:gd name="connsiteX233" fmla="*/ 422200 w 781771"/>
                  <a:gd name="connsiteY233" fmla="*/ 374641 h 1371443"/>
                  <a:gd name="connsiteX234" fmla="*/ 422545 w 781771"/>
                  <a:gd name="connsiteY234" fmla="*/ 366642 h 1371443"/>
                  <a:gd name="connsiteX235" fmla="*/ 417558 w 781771"/>
                  <a:gd name="connsiteY235" fmla="*/ 342381 h 1371443"/>
                  <a:gd name="connsiteX236" fmla="*/ 415163 w 781771"/>
                  <a:gd name="connsiteY236" fmla="*/ 336890 h 1371443"/>
                  <a:gd name="connsiteX237" fmla="*/ 406174 w 781771"/>
                  <a:gd name="connsiteY237" fmla="*/ 325055 h 1371443"/>
                  <a:gd name="connsiteX238" fmla="*/ 402106 w 781771"/>
                  <a:gd name="connsiteY238" fmla="*/ 315548 h 1371443"/>
                  <a:gd name="connsiteX239" fmla="*/ 398038 w 781771"/>
                  <a:gd name="connsiteY239" fmla="*/ 293271 h 1371443"/>
                  <a:gd name="connsiteX240" fmla="*/ 390853 w 781771"/>
                  <a:gd name="connsiteY240" fmla="*/ 284304 h 1371443"/>
                  <a:gd name="connsiteX241" fmla="*/ 382586 w 781771"/>
                  <a:gd name="connsiteY241" fmla="*/ 282960 h 1371443"/>
                  <a:gd name="connsiteX242" fmla="*/ 371054 w 781771"/>
                  <a:gd name="connsiteY242" fmla="*/ 274534 h 1371443"/>
                  <a:gd name="connsiteX243" fmla="*/ 369462 w 781771"/>
                  <a:gd name="connsiteY243" fmla="*/ 253881 h 1371443"/>
                  <a:gd name="connsiteX244" fmla="*/ 379436 w 781771"/>
                  <a:gd name="connsiteY244" fmla="*/ 227342 h 1371443"/>
                  <a:gd name="connsiteX245" fmla="*/ 380223 w 781771"/>
                  <a:gd name="connsiteY245" fmla="*/ 224293 h 1371443"/>
                  <a:gd name="connsiteX246" fmla="*/ 388507 w 781771"/>
                  <a:gd name="connsiteY246" fmla="*/ 171363 h 1371443"/>
                  <a:gd name="connsiteX247" fmla="*/ 391443 w 781771"/>
                  <a:gd name="connsiteY247" fmla="*/ 163085 h 1371443"/>
                  <a:gd name="connsiteX248" fmla="*/ 407093 w 781771"/>
                  <a:gd name="connsiteY248" fmla="*/ 136890 h 1371443"/>
                  <a:gd name="connsiteX249" fmla="*/ 409799 w 781771"/>
                  <a:gd name="connsiteY249" fmla="*/ 133350 h 1371443"/>
                  <a:gd name="connsiteX250" fmla="*/ 429468 w 781771"/>
                  <a:gd name="connsiteY250" fmla="*/ 112991 h 1371443"/>
                  <a:gd name="connsiteX251" fmla="*/ 431912 w 781771"/>
                  <a:gd name="connsiteY251" fmla="*/ 109089 h 1371443"/>
                  <a:gd name="connsiteX252" fmla="*/ 444165 w 781771"/>
                  <a:gd name="connsiteY252" fmla="*/ 78174 h 1371443"/>
                  <a:gd name="connsiteX253" fmla="*/ 454828 w 781771"/>
                  <a:gd name="connsiteY253" fmla="*/ 67339 h 1371443"/>
                  <a:gd name="connsiteX254" fmla="*/ 485929 w 781771"/>
                  <a:gd name="connsiteY254" fmla="*/ 56832 h 1371443"/>
                  <a:gd name="connsiteX255" fmla="*/ 490900 w 781771"/>
                  <a:gd name="connsiteY255" fmla="*/ 51996 h 1371443"/>
                  <a:gd name="connsiteX256" fmla="*/ 496395 w 781771"/>
                  <a:gd name="connsiteY256" fmla="*/ 40866 h 1371443"/>
                  <a:gd name="connsiteX257" fmla="*/ 494935 w 781771"/>
                  <a:gd name="connsiteY257" fmla="*/ 24785 h 1371443"/>
                  <a:gd name="connsiteX258" fmla="*/ 487012 w 781771"/>
                  <a:gd name="connsiteY258" fmla="*/ 15179 h 1371443"/>
                  <a:gd name="connsiteX259" fmla="*/ 482796 w 781771"/>
                  <a:gd name="connsiteY259" fmla="*/ 12425 h 1371443"/>
                  <a:gd name="connsiteX260" fmla="*/ 468509 w 781771"/>
                  <a:gd name="connsiteY260" fmla="*/ 9540 h 1371443"/>
                  <a:gd name="connsiteX261" fmla="*/ 439146 w 781771"/>
                  <a:gd name="connsiteY261" fmla="*/ 45258 h 1371443"/>
                  <a:gd name="connsiteX262" fmla="*/ 435799 w 781771"/>
                  <a:gd name="connsiteY262" fmla="*/ 48422 h 1371443"/>
                  <a:gd name="connsiteX263" fmla="*/ 412260 w 781771"/>
                  <a:gd name="connsiteY263" fmla="*/ 65355 h 1371443"/>
                  <a:gd name="connsiteX264" fmla="*/ 365378 w 781771"/>
                  <a:gd name="connsiteY264" fmla="*/ 104204 h 1371443"/>
                  <a:gd name="connsiteX265" fmla="*/ 353797 w 781771"/>
                  <a:gd name="connsiteY265" fmla="*/ 107631 h 1371443"/>
                  <a:gd name="connsiteX266" fmla="*/ 313427 w 781771"/>
                  <a:gd name="connsiteY266" fmla="*/ 101795 h 1371443"/>
                  <a:gd name="connsiteX267" fmla="*/ 306751 w 781771"/>
                  <a:gd name="connsiteY267" fmla="*/ 119400 h 1371443"/>
                  <a:gd name="connsiteX268" fmla="*/ 269055 w 781771"/>
                  <a:gd name="connsiteY268" fmla="*/ 120744 h 1371443"/>
                  <a:gd name="connsiteX269" fmla="*/ 264511 w 781771"/>
                  <a:gd name="connsiteY269" fmla="*/ 122973 h 1371443"/>
                  <a:gd name="connsiteX270" fmla="*/ 234591 w 781771"/>
                  <a:gd name="connsiteY270" fmla="*/ 153676 h 1371443"/>
                  <a:gd name="connsiteX271" fmla="*/ 231244 w 781771"/>
                  <a:gd name="connsiteY271" fmla="*/ 160790 h 1371443"/>
                  <a:gd name="connsiteX272" fmla="*/ 220975 w 781771"/>
                  <a:gd name="connsiteY272" fmla="*/ 223211 h 1371443"/>
                  <a:gd name="connsiteX273" fmla="*/ 220762 w 781771"/>
                  <a:gd name="connsiteY273" fmla="*/ 225932 h 1371443"/>
                  <a:gd name="connsiteX274" fmla="*/ 220762 w 781771"/>
                  <a:gd name="connsiteY274" fmla="*/ 255339 h 1371443"/>
                  <a:gd name="connsiteX275" fmla="*/ 193368 w 781771"/>
                  <a:gd name="connsiteY275" fmla="*/ 263667 h 1371443"/>
                  <a:gd name="connsiteX276" fmla="*/ 189742 w 781771"/>
                  <a:gd name="connsiteY276" fmla="*/ 266207 h 1371443"/>
                  <a:gd name="connsiteX277" fmla="*/ 147929 w 781771"/>
                  <a:gd name="connsiteY277" fmla="*/ 315875 h 1371443"/>
                  <a:gd name="connsiteX278" fmla="*/ 134905 w 781771"/>
                  <a:gd name="connsiteY278" fmla="*/ 321662 h 1371443"/>
                  <a:gd name="connsiteX279" fmla="*/ 110922 w 781771"/>
                  <a:gd name="connsiteY279" fmla="*/ 319580 h 1371443"/>
                  <a:gd name="connsiteX280" fmla="*/ 106231 w 781771"/>
                  <a:gd name="connsiteY280" fmla="*/ 328153 h 1371443"/>
                  <a:gd name="connsiteX281" fmla="*/ 117418 w 781771"/>
                  <a:gd name="connsiteY281" fmla="*/ 367887 h 1371443"/>
                  <a:gd name="connsiteX282" fmla="*/ 115991 w 781771"/>
                  <a:gd name="connsiteY282" fmla="*/ 385148 h 1371443"/>
                  <a:gd name="connsiteX283" fmla="*/ 106214 w 781771"/>
                  <a:gd name="connsiteY283" fmla="*/ 405376 h 1371443"/>
                  <a:gd name="connsiteX284" fmla="*/ 86431 w 781771"/>
                  <a:gd name="connsiteY284" fmla="*/ 400016 h 1371443"/>
                  <a:gd name="connsiteX285" fmla="*/ 80116 w 781771"/>
                  <a:gd name="connsiteY285" fmla="*/ 427883 h 1371443"/>
                  <a:gd name="connsiteX286" fmla="*/ 81920 w 781771"/>
                  <a:gd name="connsiteY286" fmla="*/ 439570 h 1371443"/>
                  <a:gd name="connsiteX287" fmla="*/ 103098 w 781771"/>
                  <a:gd name="connsiteY287" fmla="*/ 472879 h 1371443"/>
                  <a:gd name="connsiteX288" fmla="*/ 106427 w 781771"/>
                  <a:gd name="connsiteY288" fmla="*/ 482271 h 1371443"/>
                  <a:gd name="connsiteX289" fmla="*/ 114105 w 781771"/>
                  <a:gd name="connsiteY289" fmla="*/ 540660 h 1371443"/>
                  <a:gd name="connsiteX290" fmla="*/ 110922 w 781771"/>
                  <a:gd name="connsiteY290" fmla="*/ 556396 h 1371443"/>
                  <a:gd name="connsiteX291" fmla="*/ 104492 w 781771"/>
                  <a:gd name="connsiteY291" fmla="*/ 566806 h 1371443"/>
                  <a:gd name="connsiteX292" fmla="*/ 102638 w 781771"/>
                  <a:gd name="connsiteY292" fmla="*/ 577722 h 1371443"/>
                  <a:gd name="connsiteX293" fmla="*/ 114219 w 781771"/>
                  <a:gd name="connsiteY293" fmla="*/ 641094 h 1371443"/>
                  <a:gd name="connsiteX294" fmla="*/ 113924 w 781771"/>
                  <a:gd name="connsiteY294" fmla="*/ 651503 h 1371443"/>
                  <a:gd name="connsiteX295" fmla="*/ 106313 w 781771"/>
                  <a:gd name="connsiteY295" fmla="*/ 682992 h 1371443"/>
                  <a:gd name="connsiteX296" fmla="*/ 110020 w 781771"/>
                  <a:gd name="connsiteY296" fmla="*/ 697221 h 1371443"/>
                  <a:gd name="connsiteX297" fmla="*/ 114301 w 781771"/>
                  <a:gd name="connsiteY297" fmla="*/ 700860 h 1371443"/>
                  <a:gd name="connsiteX298" fmla="*/ 118796 w 781771"/>
                  <a:gd name="connsiteY298" fmla="*/ 729022 h 1371443"/>
                  <a:gd name="connsiteX299" fmla="*/ 78705 w 781771"/>
                  <a:gd name="connsiteY299" fmla="*/ 804376 h 1371443"/>
                  <a:gd name="connsiteX300" fmla="*/ 66927 w 781771"/>
                  <a:gd name="connsiteY300" fmla="*/ 813490 h 1371443"/>
                  <a:gd name="connsiteX301" fmla="*/ 46456 w 781771"/>
                  <a:gd name="connsiteY301" fmla="*/ 817047 h 1371443"/>
                  <a:gd name="connsiteX302" fmla="*/ 40402 w 781771"/>
                  <a:gd name="connsiteY302" fmla="*/ 822571 h 1371443"/>
                  <a:gd name="connsiteX303" fmla="*/ 31676 w 781771"/>
                  <a:gd name="connsiteY303" fmla="*/ 842045 h 1371443"/>
                  <a:gd name="connsiteX304" fmla="*/ 30380 w 781771"/>
                  <a:gd name="connsiteY304" fmla="*/ 849438 h 1371443"/>
                  <a:gd name="connsiteX305" fmla="*/ 32594 w 781771"/>
                  <a:gd name="connsiteY305" fmla="*/ 888287 h 1371443"/>
                  <a:gd name="connsiteX306" fmla="*/ 10384 w 781771"/>
                  <a:gd name="connsiteY306" fmla="*/ 895041 h 1371443"/>
                  <a:gd name="connsiteX307" fmla="*/ 14599 w 781771"/>
                  <a:gd name="connsiteY307" fmla="*/ 910449 h 1371443"/>
                  <a:gd name="connsiteX308" fmla="*/ 18634 w 781771"/>
                  <a:gd name="connsiteY308" fmla="*/ 916842 h 1371443"/>
                  <a:gd name="connsiteX309" fmla="*/ 77524 w 781771"/>
                  <a:gd name="connsiteY309" fmla="*/ 960347 h 1371443"/>
                  <a:gd name="connsiteX310" fmla="*/ 90418 w 781771"/>
                  <a:gd name="connsiteY310" fmla="*/ 958773 h 1371443"/>
                  <a:gd name="connsiteX311" fmla="*/ 104787 w 781771"/>
                  <a:gd name="connsiteY311" fmla="*/ 989967 h 1371443"/>
                  <a:gd name="connsiteX312" fmla="*/ 110610 w 781771"/>
                  <a:gd name="connsiteY312" fmla="*/ 995327 h 1371443"/>
                  <a:gd name="connsiteX313" fmla="*/ 157968 w 781771"/>
                  <a:gd name="connsiteY313" fmla="*/ 1004933 h 1371443"/>
                  <a:gd name="connsiteX314" fmla="*/ 175209 w 781771"/>
                  <a:gd name="connsiteY314" fmla="*/ 991459 h 1371443"/>
                  <a:gd name="connsiteX315" fmla="*/ 209673 w 781771"/>
                  <a:gd name="connsiteY315" fmla="*/ 1019916 h 1371443"/>
                  <a:gd name="connsiteX316" fmla="*/ 235361 w 781771"/>
                  <a:gd name="connsiteY316" fmla="*/ 1038176 h 1371443"/>
                  <a:gd name="connsiteX317" fmla="*/ 251749 w 781771"/>
                  <a:gd name="connsiteY317" fmla="*/ 1031046 h 1371443"/>
                  <a:gd name="connsiteX318" fmla="*/ 295531 w 781771"/>
                  <a:gd name="connsiteY318" fmla="*/ 1070288 h 1371443"/>
                  <a:gd name="connsiteX319" fmla="*/ 299697 w 781771"/>
                  <a:gd name="connsiteY319" fmla="*/ 1075698 h 1371443"/>
                  <a:gd name="connsiteX320" fmla="*/ 317331 w 781771"/>
                  <a:gd name="connsiteY320" fmla="*/ 1109072 h 1371443"/>
                  <a:gd name="connsiteX321" fmla="*/ 320399 w 781771"/>
                  <a:gd name="connsiteY321" fmla="*/ 1112711 h 1371443"/>
                  <a:gd name="connsiteX322" fmla="*/ 344315 w 781771"/>
                  <a:gd name="connsiteY322" fmla="*/ 1129513 h 1371443"/>
                  <a:gd name="connsiteX323" fmla="*/ 350844 w 781771"/>
                  <a:gd name="connsiteY323" fmla="*/ 1137824 h 1371443"/>
                  <a:gd name="connsiteX324" fmla="*/ 382831 w 781771"/>
                  <a:gd name="connsiteY324" fmla="*/ 1213227 h 1371443"/>
                  <a:gd name="connsiteX325" fmla="*/ 388852 w 781771"/>
                  <a:gd name="connsiteY325" fmla="*/ 1218981 h 1371443"/>
                  <a:gd name="connsiteX326" fmla="*/ 427122 w 781771"/>
                  <a:gd name="connsiteY326" fmla="*/ 1226735 h 1371443"/>
                  <a:gd name="connsiteX327" fmla="*/ 431370 w 781771"/>
                  <a:gd name="connsiteY327" fmla="*/ 1225931 h 1371443"/>
                  <a:gd name="connsiteX328" fmla="*/ 456944 w 781771"/>
                  <a:gd name="connsiteY328" fmla="*/ 1210359 h 1371443"/>
                  <a:gd name="connsiteX329" fmla="*/ 472150 w 781771"/>
                  <a:gd name="connsiteY329" fmla="*/ 1210359 h 1371443"/>
                  <a:gd name="connsiteX330" fmla="*/ 486356 w 781771"/>
                  <a:gd name="connsiteY330" fmla="*/ 1219014 h 1371443"/>
                  <a:gd name="connsiteX331" fmla="*/ 490457 w 781771"/>
                  <a:gd name="connsiteY331" fmla="*/ 1219850 h 1371443"/>
                  <a:gd name="connsiteX332" fmla="*/ 521362 w 781771"/>
                  <a:gd name="connsiteY332" fmla="*/ 1214326 h 1371443"/>
                  <a:gd name="connsiteX333" fmla="*/ 533041 w 781771"/>
                  <a:gd name="connsiteY333" fmla="*/ 1217375 h 1371443"/>
                  <a:gd name="connsiteX334" fmla="*/ 566455 w 781771"/>
                  <a:gd name="connsiteY334" fmla="*/ 1243503 h 1371443"/>
                  <a:gd name="connsiteX335" fmla="*/ 571836 w 781771"/>
                  <a:gd name="connsiteY335" fmla="*/ 1271436 h 1371443"/>
                  <a:gd name="connsiteX336" fmla="*/ 540078 w 781771"/>
                  <a:gd name="connsiteY336" fmla="*/ 1336939 h 137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781771" h="1371443">
                    <a:moveTo>
                      <a:pt x="575740" y="1371444"/>
                    </a:moveTo>
                    <a:cubicBezTo>
                      <a:pt x="571016" y="1371444"/>
                      <a:pt x="566538" y="1369067"/>
                      <a:pt x="563273" y="1364674"/>
                    </a:cubicBezTo>
                    <a:lnTo>
                      <a:pt x="549609" y="1346266"/>
                    </a:lnTo>
                    <a:lnTo>
                      <a:pt x="526890" y="1344561"/>
                    </a:lnTo>
                    <a:lnTo>
                      <a:pt x="564159" y="1267682"/>
                    </a:lnTo>
                    <a:cubicBezTo>
                      <a:pt x="567046" y="1261748"/>
                      <a:pt x="565701" y="1253798"/>
                      <a:pt x="561223" y="1250290"/>
                    </a:cubicBezTo>
                    <a:lnTo>
                      <a:pt x="527792" y="1224144"/>
                    </a:lnTo>
                    <a:cubicBezTo>
                      <a:pt x="526282" y="1222948"/>
                      <a:pt x="524609" y="1222473"/>
                      <a:pt x="522952" y="1222784"/>
                    </a:cubicBezTo>
                    <a:lnTo>
                      <a:pt x="492032" y="1228308"/>
                    </a:lnTo>
                    <a:cubicBezTo>
                      <a:pt x="488570" y="1228931"/>
                      <a:pt x="485076" y="1228275"/>
                      <a:pt x="481943" y="1226357"/>
                    </a:cubicBezTo>
                    <a:lnTo>
                      <a:pt x="467737" y="1217703"/>
                    </a:lnTo>
                    <a:cubicBezTo>
                      <a:pt x="465703" y="1216440"/>
                      <a:pt x="463473" y="1216457"/>
                      <a:pt x="461471" y="1217703"/>
                    </a:cubicBezTo>
                    <a:lnTo>
                      <a:pt x="435881" y="1233275"/>
                    </a:lnTo>
                    <a:cubicBezTo>
                      <a:pt x="432617" y="1235209"/>
                      <a:pt x="429008" y="1235849"/>
                      <a:pt x="425465" y="1235160"/>
                    </a:cubicBezTo>
                    <a:lnTo>
                      <a:pt x="387179" y="1227406"/>
                    </a:lnTo>
                    <a:cubicBezTo>
                      <a:pt x="381880" y="1226308"/>
                      <a:pt x="377418" y="1222391"/>
                      <a:pt x="374974" y="1216588"/>
                    </a:cubicBezTo>
                    <a:lnTo>
                      <a:pt x="342987" y="1141184"/>
                    </a:lnTo>
                    <a:cubicBezTo>
                      <a:pt x="342134" y="1139184"/>
                      <a:pt x="340920" y="1137578"/>
                      <a:pt x="339427" y="1136529"/>
                    </a:cubicBezTo>
                    <a:lnTo>
                      <a:pt x="315510" y="1119727"/>
                    </a:lnTo>
                    <a:cubicBezTo>
                      <a:pt x="313165" y="1118072"/>
                      <a:pt x="311229" y="1115842"/>
                      <a:pt x="309769" y="1113072"/>
                    </a:cubicBezTo>
                    <a:lnTo>
                      <a:pt x="292135" y="1079714"/>
                    </a:lnTo>
                    <a:cubicBezTo>
                      <a:pt x="291495" y="1078501"/>
                      <a:pt x="290724" y="1077485"/>
                      <a:pt x="289822" y="1076681"/>
                    </a:cubicBezTo>
                    <a:lnTo>
                      <a:pt x="250174" y="1041127"/>
                    </a:lnTo>
                    <a:lnTo>
                      <a:pt x="234394" y="1047979"/>
                    </a:lnTo>
                    <a:lnTo>
                      <a:pt x="204342" y="1026587"/>
                    </a:lnTo>
                    <a:lnTo>
                      <a:pt x="175127" y="1002475"/>
                    </a:lnTo>
                    <a:lnTo>
                      <a:pt x="160216" y="1014129"/>
                    </a:lnTo>
                    <a:lnTo>
                      <a:pt x="109003" y="1003753"/>
                    </a:lnTo>
                    <a:cubicBezTo>
                      <a:pt x="103934" y="1002753"/>
                      <a:pt x="99571" y="999016"/>
                      <a:pt x="97061" y="993557"/>
                    </a:cubicBezTo>
                    <a:lnTo>
                      <a:pt x="85332" y="968068"/>
                    </a:lnTo>
                    <a:lnTo>
                      <a:pt x="75260" y="969281"/>
                    </a:lnTo>
                    <a:lnTo>
                      <a:pt x="13648" y="923760"/>
                    </a:lnTo>
                    <a:cubicBezTo>
                      <a:pt x="10252" y="921251"/>
                      <a:pt x="7677" y="917350"/>
                      <a:pt x="6414" y="912711"/>
                    </a:cubicBezTo>
                    <a:lnTo>
                      <a:pt x="0" y="889254"/>
                    </a:lnTo>
                    <a:lnTo>
                      <a:pt x="23736" y="882025"/>
                    </a:lnTo>
                    <a:lnTo>
                      <a:pt x="21915" y="849913"/>
                    </a:lnTo>
                    <a:cubicBezTo>
                      <a:pt x="21686" y="845914"/>
                      <a:pt x="22391" y="841979"/>
                      <a:pt x="23949" y="838504"/>
                    </a:cubicBezTo>
                    <a:lnTo>
                      <a:pt x="32676" y="819031"/>
                    </a:lnTo>
                    <a:cubicBezTo>
                      <a:pt x="35252" y="813310"/>
                      <a:pt x="39779" y="809490"/>
                      <a:pt x="45094" y="808572"/>
                    </a:cubicBezTo>
                    <a:lnTo>
                      <a:pt x="65582" y="805015"/>
                    </a:lnTo>
                    <a:cubicBezTo>
                      <a:pt x="67780" y="804622"/>
                      <a:pt x="69847" y="802917"/>
                      <a:pt x="71241" y="800311"/>
                    </a:cubicBezTo>
                    <a:lnTo>
                      <a:pt x="111316" y="724973"/>
                    </a:lnTo>
                    <a:cubicBezTo>
                      <a:pt x="114367" y="719170"/>
                      <a:pt x="113252" y="711138"/>
                      <a:pt x="108855" y="707384"/>
                    </a:cubicBezTo>
                    <a:lnTo>
                      <a:pt x="104574" y="703745"/>
                    </a:lnTo>
                    <a:cubicBezTo>
                      <a:pt x="98619" y="698680"/>
                      <a:pt x="96011" y="689517"/>
                      <a:pt x="98078" y="680943"/>
                    </a:cubicBezTo>
                    <a:lnTo>
                      <a:pt x="105690" y="649454"/>
                    </a:lnTo>
                    <a:cubicBezTo>
                      <a:pt x="106231" y="647241"/>
                      <a:pt x="106296" y="644865"/>
                      <a:pt x="105886" y="642602"/>
                    </a:cubicBezTo>
                    <a:lnTo>
                      <a:pt x="94305" y="579231"/>
                    </a:lnTo>
                    <a:cubicBezTo>
                      <a:pt x="93222" y="573297"/>
                      <a:pt x="94305" y="567101"/>
                      <a:pt x="97291" y="562265"/>
                    </a:cubicBezTo>
                    <a:lnTo>
                      <a:pt x="103721" y="551840"/>
                    </a:lnTo>
                    <a:cubicBezTo>
                      <a:pt x="105460" y="549036"/>
                      <a:pt x="106165" y="545349"/>
                      <a:pt x="105690" y="541726"/>
                    </a:cubicBezTo>
                    <a:lnTo>
                      <a:pt x="98012" y="483337"/>
                    </a:lnTo>
                    <a:cubicBezTo>
                      <a:pt x="97733" y="481157"/>
                      <a:pt x="97012" y="479108"/>
                      <a:pt x="95962" y="477452"/>
                    </a:cubicBezTo>
                    <a:lnTo>
                      <a:pt x="74785" y="444144"/>
                    </a:lnTo>
                    <a:cubicBezTo>
                      <a:pt x="71520" y="439029"/>
                      <a:pt x="70421" y="432210"/>
                      <a:pt x="71848" y="425916"/>
                    </a:cubicBezTo>
                    <a:lnTo>
                      <a:pt x="80149" y="389312"/>
                    </a:lnTo>
                    <a:lnTo>
                      <a:pt x="101703" y="395147"/>
                    </a:lnTo>
                    <a:lnTo>
                      <a:pt x="108363" y="381378"/>
                    </a:lnTo>
                    <a:cubicBezTo>
                      <a:pt x="109955" y="378050"/>
                      <a:pt x="110299" y="373870"/>
                      <a:pt x="109249" y="370150"/>
                    </a:cubicBezTo>
                    <a:lnTo>
                      <a:pt x="97094" y="327055"/>
                    </a:lnTo>
                    <a:lnTo>
                      <a:pt x="106182" y="310450"/>
                    </a:lnTo>
                    <a:lnTo>
                      <a:pt x="135741" y="313039"/>
                    </a:lnTo>
                    <a:cubicBezTo>
                      <a:pt x="137710" y="313253"/>
                      <a:pt x="139809" y="312220"/>
                      <a:pt x="141450" y="310286"/>
                    </a:cubicBezTo>
                    <a:lnTo>
                      <a:pt x="183280" y="260602"/>
                    </a:lnTo>
                    <a:cubicBezTo>
                      <a:pt x="185445" y="258061"/>
                      <a:pt x="188102" y="256274"/>
                      <a:pt x="190973" y="255388"/>
                    </a:cubicBezTo>
                    <a:lnTo>
                      <a:pt x="212265" y="248897"/>
                    </a:lnTo>
                    <a:lnTo>
                      <a:pt x="212265" y="225866"/>
                    </a:lnTo>
                    <a:cubicBezTo>
                      <a:pt x="212265" y="224490"/>
                      <a:pt x="212380" y="223113"/>
                      <a:pt x="212593" y="221768"/>
                    </a:cubicBezTo>
                    <a:lnTo>
                      <a:pt x="222862" y="159331"/>
                    </a:lnTo>
                    <a:cubicBezTo>
                      <a:pt x="223616" y="154741"/>
                      <a:pt x="225634" y="150594"/>
                      <a:pt x="228521" y="147627"/>
                    </a:cubicBezTo>
                    <a:lnTo>
                      <a:pt x="258425" y="116925"/>
                    </a:lnTo>
                    <a:cubicBezTo>
                      <a:pt x="261312" y="113958"/>
                      <a:pt x="265019" y="112236"/>
                      <a:pt x="268841" y="112089"/>
                    </a:cubicBezTo>
                    <a:lnTo>
                      <a:pt x="300845" y="110942"/>
                    </a:lnTo>
                    <a:lnTo>
                      <a:pt x="307948" y="92222"/>
                    </a:lnTo>
                    <a:lnTo>
                      <a:pt x="355142" y="99057"/>
                    </a:lnTo>
                    <a:cubicBezTo>
                      <a:pt x="356848" y="99270"/>
                      <a:pt x="358489" y="98746"/>
                      <a:pt x="359997" y="97517"/>
                    </a:cubicBezTo>
                    <a:lnTo>
                      <a:pt x="407372" y="58290"/>
                    </a:lnTo>
                    <a:lnTo>
                      <a:pt x="430911" y="41357"/>
                    </a:lnTo>
                    <a:cubicBezTo>
                      <a:pt x="431502" y="40931"/>
                      <a:pt x="432076" y="40390"/>
                      <a:pt x="432633" y="39735"/>
                    </a:cubicBezTo>
                    <a:lnTo>
                      <a:pt x="465277" y="0"/>
                    </a:lnTo>
                    <a:lnTo>
                      <a:pt x="484633" y="3934"/>
                    </a:lnTo>
                    <a:cubicBezTo>
                      <a:pt x="488127" y="4639"/>
                      <a:pt x="491293" y="6622"/>
                      <a:pt x="493787" y="9671"/>
                    </a:cubicBezTo>
                    <a:lnTo>
                      <a:pt x="501710" y="19277"/>
                    </a:lnTo>
                    <a:cubicBezTo>
                      <a:pt x="507238" y="26030"/>
                      <a:pt x="508271" y="36439"/>
                      <a:pt x="504236" y="44603"/>
                    </a:cubicBezTo>
                    <a:lnTo>
                      <a:pt x="498741" y="55733"/>
                    </a:lnTo>
                    <a:cubicBezTo>
                      <a:pt x="496510" y="60257"/>
                      <a:pt x="492983" y="63519"/>
                      <a:pt x="488800" y="64946"/>
                    </a:cubicBezTo>
                    <a:lnTo>
                      <a:pt x="457698" y="75436"/>
                    </a:lnTo>
                    <a:cubicBezTo>
                      <a:pt x="455434" y="76191"/>
                      <a:pt x="453450" y="78321"/>
                      <a:pt x="452285" y="81288"/>
                    </a:cubicBezTo>
                    <a:lnTo>
                      <a:pt x="440031" y="112220"/>
                    </a:lnTo>
                    <a:cubicBezTo>
                      <a:pt x="439015" y="114810"/>
                      <a:pt x="437571" y="117056"/>
                      <a:pt x="435767" y="118925"/>
                    </a:cubicBezTo>
                    <a:lnTo>
                      <a:pt x="416099" y="139284"/>
                    </a:lnTo>
                    <a:cubicBezTo>
                      <a:pt x="415541" y="139857"/>
                      <a:pt x="415049" y="140529"/>
                      <a:pt x="414589" y="141251"/>
                    </a:cubicBezTo>
                    <a:lnTo>
                      <a:pt x="398956" y="167429"/>
                    </a:lnTo>
                    <a:cubicBezTo>
                      <a:pt x="398054" y="168937"/>
                      <a:pt x="397414" y="170740"/>
                      <a:pt x="397119" y="172641"/>
                    </a:cubicBezTo>
                    <a:lnTo>
                      <a:pt x="388835" y="225588"/>
                    </a:lnTo>
                    <a:cubicBezTo>
                      <a:pt x="388589" y="227211"/>
                      <a:pt x="388163" y="228801"/>
                      <a:pt x="387605" y="230309"/>
                    </a:cubicBezTo>
                    <a:lnTo>
                      <a:pt x="377615" y="256864"/>
                    </a:lnTo>
                    <a:cubicBezTo>
                      <a:pt x="375991" y="261224"/>
                      <a:pt x="376352" y="266322"/>
                      <a:pt x="378583" y="270174"/>
                    </a:cubicBezTo>
                    <a:cubicBezTo>
                      <a:pt x="379403" y="271567"/>
                      <a:pt x="381175" y="273994"/>
                      <a:pt x="384045" y="274436"/>
                    </a:cubicBezTo>
                    <a:lnTo>
                      <a:pt x="392329" y="275781"/>
                    </a:lnTo>
                    <a:cubicBezTo>
                      <a:pt x="399432" y="276961"/>
                      <a:pt x="405042" y="283206"/>
                      <a:pt x="406584" y="291697"/>
                    </a:cubicBezTo>
                    <a:lnTo>
                      <a:pt x="410652" y="313974"/>
                    </a:lnTo>
                    <a:cubicBezTo>
                      <a:pt x="411062" y="316219"/>
                      <a:pt x="411915" y="318236"/>
                      <a:pt x="413113" y="319826"/>
                    </a:cubicBezTo>
                    <a:lnTo>
                      <a:pt x="422102" y="331661"/>
                    </a:lnTo>
                    <a:cubicBezTo>
                      <a:pt x="424005" y="334185"/>
                      <a:pt x="425383" y="337283"/>
                      <a:pt x="426072" y="340628"/>
                    </a:cubicBezTo>
                    <a:lnTo>
                      <a:pt x="431059" y="364888"/>
                    </a:lnTo>
                    <a:cubicBezTo>
                      <a:pt x="431895" y="368920"/>
                      <a:pt x="431715" y="373133"/>
                      <a:pt x="430550" y="377067"/>
                    </a:cubicBezTo>
                    <a:lnTo>
                      <a:pt x="423103" y="401967"/>
                    </a:lnTo>
                    <a:lnTo>
                      <a:pt x="424956" y="415441"/>
                    </a:lnTo>
                    <a:lnTo>
                      <a:pt x="440114" y="422031"/>
                    </a:lnTo>
                    <a:lnTo>
                      <a:pt x="452810" y="444078"/>
                    </a:lnTo>
                    <a:cubicBezTo>
                      <a:pt x="454532" y="447045"/>
                      <a:pt x="457206" y="448864"/>
                      <a:pt x="459683" y="448504"/>
                    </a:cubicBezTo>
                    <a:lnTo>
                      <a:pt x="533829" y="442242"/>
                    </a:lnTo>
                    <a:cubicBezTo>
                      <a:pt x="535453" y="442127"/>
                      <a:pt x="537109" y="442259"/>
                      <a:pt x="538700" y="442685"/>
                    </a:cubicBezTo>
                    <a:lnTo>
                      <a:pt x="569244" y="450831"/>
                    </a:lnTo>
                    <a:cubicBezTo>
                      <a:pt x="573214" y="451897"/>
                      <a:pt x="576741" y="454651"/>
                      <a:pt x="579152" y="458569"/>
                    </a:cubicBezTo>
                    <a:lnTo>
                      <a:pt x="614863" y="516875"/>
                    </a:lnTo>
                    <a:cubicBezTo>
                      <a:pt x="616881" y="520187"/>
                      <a:pt x="619915" y="521645"/>
                      <a:pt x="622868" y="520727"/>
                    </a:cubicBezTo>
                    <a:lnTo>
                      <a:pt x="638206" y="515646"/>
                    </a:lnTo>
                    <a:cubicBezTo>
                      <a:pt x="640109" y="515007"/>
                      <a:pt x="642061" y="514810"/>
                      <a:pt x="644013" y="514974"/>
                    </a:cubicBezTo>
                    <a:lnTo>
                      <a:pt x="686154" y="518826"/>
                    </a:lnTo>
                    <a:cubicBezTo>
                      <a:pt x="686778" y="518891"/>
                      <a:pt x="687433" y="518809"/>
                      <a:pt x="688073" y="518662"/>
                    </a:cubicBezTo>
                    <a:lnTo>
                      <a:pt x="719011" y="510433"/>
                    </a:lnTo>
                    <a:cubicBezTo>
                      <a:pt x="722833" y="509450"/>
                      <a:pt x="726819" y="510023"/>
                      <a:pt x="730264" y="512122"/>
                    </a:cubicBezTo>
                    <a:lnTo>
                      <a:pt x="739302" y="517646"/>
                    </a:lnTo>
                    <a:cubicBezTo>
                      <a:pt x="746749" y="522170"/>
                      <a:pt x="750342" y="532530"/>
                      <a:pt x="747832" y="542300"/>
                    </a:cubicBezTo>
                    <a:lnTo>
                      <a:pt x="740385" y="571330"/>
                    </a:lnTo>
                    <a:cubicBezTo>
                      <a:pt x="739991" y="572822"/>
                      <a:pt x="739450" y="574329"/>
                      <a:pt x="738761" y="575772"/>
                    </a:cubicBezTo>
                    <a:lnTo>
                      <a:pt x="727410" y="598754"/>
                    </a:lnTo>
                    <a:cubicBezTo>
                      <a:pt x="726589" y="600393"/>
                      <a:pt x="726081" y="602327"/>
                      <a:pt x="725917" y="604327"/>
                    </a:cubicBezTo>
                    <a:lnTo>
                      <a:pt x="721865" y="656192"/>
                    </a:lnTo>
                    <a:cubicBezTo>
                      <a:pt x="721750" y="657749"/>
                      <a:pt x="721848" y="659322"/>
                      <a:pt x="722144" y="660830"/>
                    </a:cubicBezTo>
                    <a:lnTo>
                      <a:pt x="732167" y="709614"/>
                    </a:lnTo>
                    <a:cubicBezTo>
                      <a:pt x="732609" y="711744"/>
                      <a:pt x="733446" y="713679"/>
                      <a:pt x="734627" y="715187"/>
                    </a:cubicBezTo>
                    <a:lnTo>
                      <a:pt x="751310" y="736775"/>
                    </a:lnTo>
                    <a:lnTo>
                      <a:pt x="753984" y="757855"/>
                    </a:lnTo>
                    <a:lnTo>
                      <a:pt x="723325" y="797836"/>
                    </a:lnTo>
                    <a:lnTo>
                      <a:pt x="741123" y="811900"/>
                    </a:lnTo>
                    <a:cubicBezTo>
                      <a:pt x="742764" y="813211"/>
                      <a:pt x="744174" y="814801"/>
                      <a:pt x="745323" y="816654"/>
                    </a:cubicBezTo>
                    <a:lnTo>
                      <a:pt x="760726" y="841258"/>
                    </a:lnTo>
                    <a:cubicBezTo>
                      <a:pt x="762038" y="843373"/>
                      <a:pt x="763006" y="845733"/>
                      <a:pt x="763580" y="848257"/>
                    </a:cubicBezTo>
                    <a:lnTo>
                      <a:pt x="781772" y="928530"/>
                    </a:lnTo>
                    <a:lnTo>
                      <a:pt x="763383" y="946430"/>
                    </a:lnTo>
                    <a:lnTo>
                      <a:pt x="748324" y="892992"/>
                    </a:lnTo>
                    <a:cubicBezTo>
                      <a:pt x="747980" y="891746"/>
                      <a:pt x="747488" y="890615"/>
                      <a:pt x="746865" y="889582"/>
                    </a:cubicBezTo>
                    <a:lnTo>
                      <a:pt x="735251" y="870403"/>
                    </a:lnTo>
                    <a:lnTo>
                      <a:pt x="719897" y="890008"/>
                    </a:lnTo>
                    <a:cubicBezTo>
                      <a:pt x="716665" y="894123"/>
                      <a:pt x="711728" y="896123"/>
                      <a:pt x="707348" y="896368"/>
                    </a:cubicBezTo>
                    <a:lnTo>
                      <a:pt x="602200" y="893991"/>
                    </a:lnTo>
                    <a:cubicBezTo>
                      <a:pt x="599903" y="894057"/>
                      <a:pt x="598344" y="895172"/>
                      <a:pt x="597344" y="896188"/>
                    </a:cubicBezTo>
                    <a:cubicBezTo>
                      <a:pt x="594916" y="898663"/>
                      <a:pt x="593588" y="902597"/>
                      <a:pt x="593784" y="906745"/>
                    </a:cubicBezTo>
                    <a:lnTo>
                      <a:pt x="594719" y="927989"/>
                    </a:lnTo>
                    <a:cubicBezTo>
                      <a:pt x="594965" y="933562"/>
                      <a:pt x="597934" y="938234"/>
                      <a:pt x="601790" y="939103"/>
                    </a:cubicBezTo>
                    <a:lnTo>
                      <a:pt x="632300" y="946069"/>
                    </a:lnTo>
                    <a:lnTo>
                      <a:pt x="629249" y="988918"/>
                    </a:lnTo>
                    <a:lnTo>
                      <a:pt x="611287" y="978001"/>
                    </a:lnTo>
                    <a:lnTo>
                      <a:pt x="587682" y="987574"/>
                    </a:lnTo>
                    <a:cubicBezTo>
                      <a:pt x="584057" y="989049"/>
                      <a:pt x="581514" y="993803"/>
                      <a:pt x="581514" y="999163"/>
                    </a:cubicBezTo>
                    <a:lnTo>
                      <a:pt x="581514" y="1038389"/>
                    </a:lnTo>
                    <a:cubicBezTo>
                      <a:pt x="581514" y="1042045"/>
                      <a:pt x="582745" y="1045602"/>
                      <a:pt x="584795" y="1047880"/>
                    </a:cubicBezTo>
                    <a:lnTo>
                      <a:pt x="604955" y="1070354"/>
                    </a:lnTo>
                    <a:cubicBezTo>
                      <a:pt x="607465" y="1073141"/>
                      <a:pt x="609204" y="1076763"/>
                      <a:pt x="609975" y="1080829"/>
                    </a:cubicBezTo>
                    <a:lnTo>
                      <a:pt x="617816" y="1121350"/>
                    </a:lnTo>
                    <a:cubicBezTo>
                      <a:pt x="618111" y="1122907"/>
                      <a:pt x="618275" y="1124546"/>
                      <a:pt x="618275" y="1126137"/>
                    </a:cubicBezTo>
                    <a:lnTo>
                      <a:pt x="618275" y="1157675"/>
                    </a:lnTo>
                    <a:cubicBezTo>
                      <a:pt x="618275" y="1158789"/>
                      <a:pt x="618209" y="1159871"/>
                      <a:pt x="618062" y="1160970"/>
                    </a:cubicBezTo>
                    <a:lnTo>
                      <a:pt x="592587" y="1354084"/>
                    </a:lnTo>
                    <a:cubicBezTo>
                      <a:pt x="591471" y="1362559"/>
                      <a:pt x="586304" y="1369182"/>
                      <a:pt x="579415" y="1370968"/>
                    </a:cubicBezTo>
                    <a:cubicBezTo>
                      <a:pt x="578201" y="1371296"/>
                      <a:pt x="576987" y="1371444"/>
                      <a:pt x="575789" y="1371444"/>
                    </a:cubicBezTo>
                    <a:close/>
                    <a:moveTo>
                      <a:pt x="540160" y="1336922"/>
                    </a:moveTo>
                    <a:lnTo>
                      <a:pt x="554186" y="1338004"/>
                    </a:lnTo>
                    <a:lnTo>
                      <a:pt x="570179" y="1359543"/>
                    </a:lnTo>
                    <a:cubicBezTo>
                      <a:pt x="572164" y="1362215"/>
                      <a:pt x="574657" y="1363314"/>
                      <a:pt x="577200" y="1362641"/>
                    </a:cubicBezTo>
                    <a:cubicBezTo>
                      <a:pt x="580678" y="1361756"/>
                      <a:pt x="583351" y="1357953"/>
                      <a:pt x="584008" y="1352986"/>
                    </a:cubicBezTo>
                    <a:lnTo>
                      <a:pt x="609483" y="1159871"/>
                    </a:lnTo>
                    <a:cubicBezTo>
                      <a:pt x="609581" y="1159150"/>
                      <a:pt x="609631" y="1158428"/>
                      <a:pt x="609631" y="1157691"/>
                    </a:cubicBezTo>
                    <a:lnTo>
                      <a:pt x="609631" y="1126153"/>
                    </a:lnTo>
                    <a:cubicBezTo>
                      <a:pt x="609631" y="1125087"/>
                      <a:pt x="609532" y="1124038"/>
                      <a:pt x="609335" y="1123005"/>
                    </a:cubicBezTo>
                    <a:lnTo>
                      <a:pt x="601494" y="1082468"/>
                    </a:lnTo>
                    <a:cubicBezTo>
                      <a:pt x="601018" y="1079960"/>
                      <a:pt x="599952" y="1077698"/>
                      <a:pt x="598525" y="1076108"/>
                    </a:cubicBezTo>
                    <a:lnTo>
                      <a:pt x="578365" y="1053634"/>
                    </a:lnTo>
                    <a:cubicBezTo>
                      <a:pt x="574887" y="1049765"/>
                      <a:pt x="572886" y="1044209"/>
                      <a:pt x="572886" y="1038406"/>
                    </a:cubicBezTo>
                    <a:lnTo>
                      <a:pt x="572886" y="999179"/>
                    </a:lnTo>
                    <a:cubicBezTo>
                      <a:pt x="572886" y="990278"/>
                      <a:pt x="577528" y="982411"/>
                      <a:pt x="584418" y="979624"/>
                    </a:cubicBezTo>
                    <a:lnTo>
                      <a:pt x="612025" y="968412"/>
                    </a:lnTo>
                    <a:lnTo>
                      <a:pt x="621638" y="974264"/>
                    </a:lnTo>
                    <a:lnTo>
                      <a:pt x="623163" y="952839"/>
                    </a:lnTo>
                    <a:lnTo>
                      <a:pt x="599837" y="947512"/>
                    </a:lnTo>
                    <a:cubicBezTo>
                      <a:pt x="592176" y="945774"/>
                      <a:pt x="586517" y="937890"/>
                      <a:pt x="586091" y="928366"/>
                    </a:cubicBezTo>
                    <a:lnTo>
                      <a:pt x="585156" y="907138"/>
                    </a:lnTo>
                    <a:cubicBezTo>
                      <a:pt x="584861" y="900565"/>
                      <a:pt x="587042" y="894385"/>
                      <a:pt x="591160" y="890172"/>
                    </a:cubicBezTo>
                    <a:cubicBezTo>
                      <a:pt x="594277" y="886992"/>
                      <a:pt x="598295" y="885271"/>
                      <a:pt x="602363" y="885386"/>
                    </a:cubicBezTo>
                    <a:lnTo>
                      <a:pt x="707495" y="887746"/>
                    </a:lnTo>
                    <a:cubicBezTo>
                      <a:pt x="709382" y="887549"/>
                      <a:pt x="711514" y="886697"/>
                      <a:pt x="713089" y="884697"/>
                    </a:cubicBezTo>
                    <a:lnTo>
                      <a:pt x="736136" y="855273"/>
                    </a:lnTo>
                    <a:lnTo>
                      <a:pt x="754213" y="885107"/>
                    </a:lnTo>
                    <a:cubicBezTo>
                      <a:pt x="755247" y="886828"/>
                      <a:pt x="756051" y="888680"/>
                      <a:pt x="756592" y="890664"/>
                    </a:cubicBezTo>
                    <a:lnTo>
                      <a:pt x="767714" y="930152"/>
                    </a:lnTo>
                    <a:lnTo>
                      <a:pt x="772290" y="925710"/>
                    </a:lnTo>
                    <a:lnTo>
                      <a:pt x="755165" y="850143"/>
                    </a:lnTo>
                    <a:cubicBezTo>
                      <a:pt x="754804" y="848569"/>
                      <a:pt x="754197" y="847045"/>
                      <a:pt x="753393" y="845799"/>
                    </a:cubicBezTo>
                    <a:lnTo>
                      <a:pt x="737973" y="821178"/>
                    </a:lnTo>
                    <a:cubicBezTo>
                      <a:pt x="737334" y="820162"/>
                      <a:pt x="736579" y="819293"/>
                      <a:pt x="735726" y="818604"/>
                    </a:cubicBezTo>
                    <a:lnTo>
                      <a:pt x="711301" y="799294"/>
                    </a:lnTo>
                    <a:lnTo>
                      <a:pt x="744962" y="755413"/>
                    </a:lnTo>
                    <a:lnTo>
                      <a:pt x="743026" y="740136"/>
                    </a:lnTo>
                    <a:lnTo>
                      <a:pt x="727771" y="720432"/>
                    </a:lnTo>
                    <a:cubicBezTo>
                      <a:pt x="725802" y="717875"/>
                      <a:pt x="724375" y="714728"/>
                      <a:pt x="723670" y="711302"/>
                    </a:cubicBezTo>
                    <a:lnTo>
                      <a:pt x="713647" y="662535"/>
                    </a:lnTo>
                    <a:cubicBezTo>
                      <a:pt x="713171" y="660257"/>
                      <a:pt x="713040" y="657880"/>
                      <a:pt x="713221" y="655503"/>
                    </a:cubicBezTo>
                    <a:lnTo>
                      <a:pt x="717272" y="603639"/>
                    </a:lnTo>
                    <a:cubicBezTo>
                      <a:pt x="717518" y="600557"/>
                      <a:pt x="718322" y="597557"/>
                      <a:pt x="719618" y="594934"/>
                    </a:cubicBezTo>
                    <a:lnTo>
                      <a:pt x="730953" y="571969"/>
                    </a:lnTo>
                    <a:cubicBezTo>
                      <a:pt x="731395" y="571067"/>
                      <a:pt x="731724" y="570133"/>
                      <a:pt x="731970" y="569166"/>
                    </a:cubicBezTo>
                    <a:lnTo>
                      <a:pt x="739417" y="540119"/>
                    </a:lnTo>
                    <a:cubicBezTo>
                      <a:pt x="740959" y="534136"/>
                      <a:pt x="738909" y="527465"/>
                      <a:pt x="734742" y="524956"/>
                    </a:cubicBezTo>
                    <a:lnTo>
                      <a:pt x="725704" y="519432"/>
                    </a:lnTo>
                    <a:cubicBezTo>
                      <a:pt x="724244" y="518580"/>
                      <a:pt x="722652" y="518301"/>
                      <a:pt x="721127" y="518727"/>
                    </a:cubicBezTo>
                    <a:lnTo>
                      <a:pt x="690206" y="526940"/>
                    </a:lnTo>
                    <a:cubicBezTo>
                      <a:pt x="688615" y="527399"/>
                      <a:pt x="686925" y="527514"/>
                      <a:pt x="685285" y="527383"/>
                    </a:cubicBezTo>
                    <a:lnTo>
                      <a:pt x="643094" y="523530"/>
                    </a:lnTo>
                    <a:cubicBezTo>
                      <a:pt x="642323" y="523432"/>
                      <a:pt x="641585" y="523530"/>
                      <a:pt x="640830" y="523793"/>
                    </a:cubicBezTo>
                    <a:lnTo>
                      <a:pt x="625476" y="528890"/>
                    </a:lnTo>
                    <a:cubicBezTo>
                      <a:pt x="618669" y="531137"/>
                      <a:pt x="611599" y="528186"/>
                      <a:pt x="607416" y="521383"/>
                    </a:cubicBezTo>
                    <a:lnTo>
                      <a:pt x="571705" y="463076"/>
                    </a:lnTo>
                    <a:cubicBezTo>
                      <a:pt x="570458" y="461027"/>
                      <a:pt x="568752" y="459618"/>
                      <a:pt x="566915" y="459126"/>
                    </a:cubicBezTo>
                    <a:lnTo>
                      <a:pt x="536338" y="450979"/>
                    </a:lnTo>
                    <a:cubicBezTo>
                      <a:pt x="535715" y="450831"/>
                      <a:pt x="535108" y="450766"/>
                      <a:pt x="534468" y="450815"/>
                    </a:cubicBezTo>
                    <a:lnTo>
                      <a:pt x="460290" y="457077"/>
                    </a:lnTo>
                    <a:cubicBezTo>
                      <a:pt x="454352" y="457585"/>
                      <a:pt x="448611" y="454241"/>
                      <a:pt x="445248" y="448373"/>
                    </a:cubicBezTo>
                    <a:lnTo>
                      <a:pt x="433979" y="428801"/>
                    </a:lnTo>
                    <a:lnTo>
                      <a:pt x="416984" y="421408"/>
                    </a:lnTo>
                    <a:lnTo>
                      <a:pt x="414228" y="401311"/>
                    </a:lnTo>
                    <a:lnTo>
                      <a:pt x="422200" y="374641"/>
                    </a:lnTo>
                    <a:cubicBezTo>
                      <a:pt x="422955" y="372101"/>
                      <a:pt x="423070" y="369265"/>
                      <a:pt x="422545" y="366642"/>
                    </a:cubicBezTo>
                    <a:lnTo>
                      <a:pt x="417558" y="342381"/>
                    </a:lnTo>
                    <a:cubicBezTo>
                      <a:pt x="417132" y="340300"/>
                      <a:pt x="416295" y="338382"/>
                      <a:pt x="415163" y="336890"/>
                    </a:cubicBezTo>
                    <a:lnTo>
                      <a:pt x="406174" y="325055"/>
                    </a:lnTo>
                    <a:cubicBezTo>
                      <a:pt x="404173" y="322416"/>
                      <a:pt x="402746" y="319121"/>
                      <a:pt x="402106" y="315548"/>
                    </a:cubicBezTo>
                    <a:lnTo>
                      <a:pt x="398038" y="293271"/>
                    </a:lnTo>
                    <a:cubicBezTo>
                      <a:pt x="397168" y="288468"/>
                      <a:pt x="394281" y="284862"/>
                      <a:pt x="390853" y="284304"/>
                    </a:cubicBezTo>
                    <a:lnTo>
                      <a:pt x="382586" y="282960"/>
                    </a:lnTo>
                    <a:cubicBezTo>
                      <a:pt x="377877" y="282206"/>
                      <a:pt x="373776" y="279206"/>
                      <a:pt x="371054" y="274534"/>
                    </a:cubicBezTo>
                    <a:cubicBezTo>
                      <a:pt x="367543" y="268502"/>
                      <a:pt x="366953" y="260602"/>
                      <a:pt x="369462" y="253881"/>
                    </a:cubicBezTo>
                    <a:lnTo>
                      <a:pt x="379436" y="227342"/>
                    </a:lnTo>
                    <a:cubicBezTo>
                      <a:pt x="379797" y="226391"/>
                      <a:pt x="380059" y="225342"/>
                      <a:pt x="380223" y="224293"/>
                    </a:cubicBezTo>
                    <a:lnTo>
                      <a:pt x="388507" y="171363"/>
                    </a:lnTo>
                    <a:cubicBezTo>
                      <a:pt x="388966" y="168412"/>
                      <a:pt x="389984" y="165527"/>
                      <a:pt x="391443" y="163085"/>
                    </a:cubicBezTo>
                    <a:lnTo>
                      <a:pt x="407093" y="136890"/>
                    </a:lnTo>
                    <a:cubicBezTo>
                      <a:pt x="407880" y="135579"/>
                      <a:pt x="408782" y="134382"/>
                      <a:pt x="409799" y="133350"/>
                    </a:cubicBezTo>
                    <a:lnTo>
                      <a:pt x="429468" y="112991"/>
                    </a:lnTo>
                    <a:cubicBezTo>
                      <a:pt x="430484" y="111925"/>
                      <a:pt x="431305" y="110614"/>
                      <a:pt x="431912" y="109089"/>
                    </a:cubicBezTo>
                    <a:lnTo>
                      <a:pt x="444165" y="78174"/>
                    </a:lnTo>
                    <a:cubicBezTo>
                      <a:pt x="446265" y="72863"/>
                      <a:pt x="450153" y="68912"/>
                      <a:pt x="454828" y="67339"/>
                    </a:cubicBezTo>
                    <a:lnTo>
                      <a:pt x="485929" y="56832"/>
                    </a:lnTo>
                    <a:cubicBezTo>
                      <a:pt x="487931" y="56159"/>
                      <a:pt x="489686" y="54438"/>
                      <a:pt x="490900" y="51996"/>
                    </a:cubicBezTo>
                    <a:lnTo>
                      <a:pt x="496395" y="40866"/>
                    </a:lnTo>
                    <a:cubicBezTo>
                      <a:pt x="498905" y="35768"/>
                      <a:pt x="498281" y="28866"/>
                      <a:pt x="494935" y="24785"/>
                    </a:cubicBezTo>
                    <a:lnTo>
                      <a:pt x="487012" y="15179"/>
                    </a:lnTo>
                    <a:cubicBezTo>
                      <a:pt x="485798" y="13687"/>
                      <a:pt x="484338" y="12720"/>
                      <a:pt x="482796" y="12425"/>
                    </a:cubicBezTo>
                    <a:lnTo>
                      <a:pt x="468509" y="9540"/>
                    </a:lnTo>
                    <a:lnTo>
                      <a:pt x="439146" y="45258"/>
                    </a:lnTo>
                    <a:cubicBezTo>
                      <a:pt x="438112" y="46520"/>
                      <a:pt x="436997" y="47553"/>
                      <a:pt x="435799" y="48422"/>
                    </a:cubicBezTo>
                    <a:lnTo>
                      <a:pt x="412260" y="65355"/>
                    </a:lnTo>
                    <a:lnTo>
                      <a:pt x="365378" y="104204"/>
                    </a:lnTo>
                    <a:cubicBezTo>
                      <a:pt x="362015" y="107007"/>
                      <a:pt x="357881" y="108237"/>
                      <a:pt x="353797" y="107631"/>
                    </a:cubicBezTo>
                    <a:lnTo>
                      <a:pt x="313427" y="101795"/>
                    </a:lnTo>
                    <a:lnTo>
                      <a:pt x="306751" y="119400"/>
                    </a:lnTo>
                    <a:lnTo>
                      <a:pt x="269055" y="120744"/>
                    </a:lnTo>
                    <a:cubicBezTo>
                      <a:pt x="267447" y="120793"/>
                      <a:pt x="265872" y="121580"/>
                      <a:pt x="264511" y="122973"/>
                    </a:cubicBezTo>
                    <a:lnTo>
                      <a:pt x="234591" y="153676"/>
                    </a:lnTo>
                    <a:cubicBezTo>
                      <a:pt x="232917" y="155413"/>
                      <a:pt x="231720" y="157921"/>
                      <a:pt x="231244" y="160790"/>
                    </a:cubicBezTo>
                    <a:lnTo>
                      <a:pt x="220975" y="223211"/>
                    </a:lnTo>
                    <a:cubicBezTo>
                      <a:pt x="220827" y="224113"/>
                      <a:pt x="220762" y="225031"/>
                      <a:pt x="220762" y="225932"/>
                    </a:cubicBezTo>
                    <a:lnTo>
                      <a:pt x="220762" y="255339"/>
                    </a:lnTo>
                    <a:lnTo>
                      <a:pt x="193368" y="263667"/>
                    </a:lnTo>
                    <a:cubicBezTo>
                      <a:pt x="192072" y="264044"/>
                      <a:pt x="190825" y="264929"/>
                      <a:pt x="189742" y="266207"/>
                    </a:cubicBezTo>
                    <a:lnTo>
                      <a:pt x="147929" y="315875"/>
                    </a:lnTo>
                    <a:cubicBezTo>
                      <a:pt x="144501" y="319941"/>
                      <a:pt x="139678" y="322055"/>
                      <a:pt x="134905" y="321662"/>
                    </a:cubicBezTo>
                    <a:lnTo>
                      <a:pt x="110922" y="319580"/>
                    </a:lnTo>
                    <a:lnTo>
                      <a:pt x="106231" y="328153"/>
                    </a:lnTo>
                    <a:lnTo>
                      <a:pt x="117418" y="367887"/>
                    </a:lnTo>
                    <a:cubicBezTo>
                      <a:pt x="119026" y="373641"/>
                      <a:pt x="118517" y="379936"/>
                      <a:pt x="115991" y="385148"/>
                    </a:cubicBezTo>
                    <a:lnTo>
                      <a:pt x="106214" y="405376"/>
                    </a:lnTo>
                    <a:lnTo>
                      <a:pt x="86431" y="400016"/>
                    </a:lnTo>
                    <a:lnTo>
                      <a:pt x="80116" y="427883"/>
                    </a:lnTo>
                    <a:cubicBezTo>
                      <a:pt x="79198" y="431915"/>
                      <a:pt x="79903" y="436406"/>
                      <a:pt x="81920" y="439570"/>
                    </a:cubicBezTo>
                    <a:lnTo>
                      <a:pt x="103098" y="472879"/>
                    </a:lnTo>
                    <a:cubicBezTo>
                      <a:pt x="104820" y="475584"/>
                      <a:pt x="105985" y="478829"/>
                      <a:pt x="106427" y="482271"/>
                    </a:cubicBezTo>
                    <a:lnTo>
                      <a:pt x="114105" y="540660"/>
                    </a:lnTo>
                    <a:cubicBezTo>
                      <a:pt x="114827" y="546217"/>
                      <a:pt x="113662" y="551954"/>
                      <a:pt x="110922" y="556396"/>
                    </a:cubicBezTo>
                    <a:lnTo>
                      <a:pt x="104492" y="566806"/>
                    </a:lnTo>
                    <a:cubicBezTo>
                      <a:pt x="102638" y="569822"/>
                      <a:pt x="101950" y="573903"/>
                      <a:pt x="102638" y="577722"/>
                    </a:cubicBezTo>
                    <a:lnTo>
                      <a:pt x="114219" y="641094"/>
                    </a:lnTo>
                    <a:cubicBezTo>
                      <a:pt x="114843" y="644537"/>
                      <a:pt x="114744" y="648127"/>
                      <a:pt x="113924" y="651503"/>
                    </a:cubicBezTo>
                    <a:lnTo>
                      <a:pt x="106313" y="682992"/>
                    </a:lnTo>
                    <a:cubicBezTo>
                      <a:pt x="105033" y="688320"/>
                      <a:pt x="106575" y="694303"/>
                      <a:pt x="110020" y="697221"/>
                    </a:cubicBezTo>
                    <a:lnTo>
                      <a:pt x="114301" y="700860"/>
                    </a:lnTo>
                    <a:cubicBezTo>
                      <a:pt x="121798" y="707236"/>
                      <a:pt x="123766" y="719612"/>
                      <a:pt x="118796" y="729022"/>
                    </a:cubicBezTo>
                    <a:lnTo>
                      <a:pt x="78705" y="804376"/>
                    </a:lnTo>
                    <a:cubicBezTo>
                      <a:pt x="76048" y="809343"/>
                      <a:pt x="71750" y="812670"/>
                      <a:pt x="66927" y="813490"/>
                    </a:cubicBezTo>
                    <a:lnTo>
                      <a:pt x="46456" y="817047"/>
                    </a:lnTo>
                    <a:cubicBezTo>
                      <a:pt x="44028" y="817473"/>
                      <a:pt x="41764" y="819539"/>
                      <a:pt x="40402" y="822571"/>
                    </a:cubicBezTo>
                    <a:lnTo>
                      <a:pt x="31676" y="842045"/>
                    </a:lnTo>
                    <a:cubicBezTo>
                      <a:pt x="30692" y="844225"/>
                      <a:pt x="30232" y="846848"/>
                      <a:pt x="30380" y="849438"/>
                    </a:cubicBezTo>
                    <a:lnTo>
                      <a:pt x="32594" y="888287"/>
                    </a:lnTo>
                    <a:lnTo>
                      <a:pt x="10384" y="895041"/>
                    </a:lnTo>
                    <a:lnTo>
                      <a:pt x="14599" y="910449"/>
                    </a:lnTo>
                    <a:cubicBezTo>
                      <a:pt x="15354" y="913219"/>
                      <a:pt x="16781" y="915482"/>
                      <a:pt x="18634" y="916842"/>
                    </a:cubicBezTo>
                    <a:lnTo>
                      <a:pt x="77524" y="960347"/>
                    </a:lnTo>
                    <a:lnTo>
                      <a:pt x="90418" y="958773"/>
                    </a:lnTo>
                    <a:lnTo>
                      <a:pt x="104787" y="989967"/>
                    </a:lnTo>
                    <a:cubicBezTo>
                      <a:pt x="106116" y="992852"/>
                      <a:pt x="108298" y="994852"/>
                      <a:pt x="110610" y="995327"/>
                    </a:cubicBezTo>
                    <a:lnTo>
                      <a:pt x="157968" y="1004933"/>
                    </a:lnTo>
                    <a:lnTo>
                      <a:pt x="175209" y="991459"/>
                    </a:lnTo>
                    <a:lnTo>
                      <a:pt x="209673" y="1019916"/>
                    </a:lnTo>
                    <a:lnTo>
                      <a:pt x="235361" y="1038176"/>
                    </a:lnTo>
                    <a:lnTo>
                      <a:pt x="251749" y="1031046"/>
                    </a:lnTo>
                    <a:lnTo>
                      <a:pt x="295531" y="1070288"/>
                    </a:lnTo>
                    <a:cubicBezTo>
                      <a:pt x="297171" y="1071780"/>
                      <a:pt x="298565" y="1073600"/>
                      <a:pt x="299697" y="1075698"/>
                    </a:cubicBezTo>
                    <a:lnTo>
                      <a:pt x="317331" y="1109072"/>
                    </a:lnTo>
                    <a:cubicBezTo>
                      <a:pt x="318135" y="1110596"/>
                      <a:pt x="319201" y="1111859"/>
                      <a:pt x="320399" y="1112711"/>
                    </a:cubicBezTo>
                    <a:lnTo>
                      <a:pt x="344315" y="1129513"/>
                    </a:lnTo>
                    <a:cubicBezTo>
                      <a:pt x="347120" y="1131480"/>
                      <a:pt x="349368" y="1134349"/>
                      <a:pt x="350844" y="1137824"/>
                    </a:cubicBezTo>
                    <a:lnTo>
                      <a:pt x="382831" y="1213227"/>
                    </a:lnTo>
                    <a:cubicBezTo>
                      <a:pt x="384144" y="1216342"/>
                      <a:pt x="386391" y="1218473"/>
                      <a:pt x="388852" y="1218981"/>
                    </a:cubicBezTo>
                    <a:lnTo>
                      <a:pt x="427122" y="1226735"/>
                    </a:lnTo>
                    <a:cubicBezTo>
                      <a:pt x="428549" y="1227013"/>
                      <a:pt x="430009" y="1226735"/>
                      <a:pt x="431370" y="1225931"/>
                    </a:cubicBezTo>
                    <a:lnTo>
                      <a:pt x="456944" y="1210359"/>
                    </a:lnTo>
                    <a:cubicBezTo>
                      <a:pt x="461685" y="1207474"/>
                      <a:pt x="467377" y="1207474"/>
                      <a:pt x="472150" y="1210359"/>
                    </a:cubicBezTo>
                    <a:lnTo>
                      <a:pt x="486356" y="1219014"/>
                    </a:lnTo>
                    <a:cubicBezTo>
                      <a:pt x="487668" y="1219833"/>
                      <a:pt x="489095" y="1220145"/>
                      <a:pt x="490457" y="1219850"/>
                    </a:cubicBezTo>
                    <a:lnTo>
                      <a:pt x="521362" y="1214326"/>
                    </a:lnTo>
                    <a:cubicBezTo>
                      <a:pt x="525397" y="1213572"/>
                      <a:pt x="529596" y="1214686"/>
                      <a:pt x="533041" y="1217375"/>
                    </a:cubicBezTo>
                    <a:lnTo>
                      <a:pt x="566455" y="1243503"/>
                    </a:lnTo>
                    <a:cubicBezTo>
                      <a:pt x="574149" y="1249536"/>
                      <a:pt x="576511" y="1261797"/>
                      <a:pt x="571836" y="1271436"/>
                    </a:cubicBezTo>
                    <a:lnTo>
                      <a:pt x="540078" y="1336939"/>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5" name="Graphic 9">
              <a:extLst>
                <a:ext uri="{FF2B5EF4-FFF2-40B4-BE49-F238E27FC236}">
                  <a16:creationId xmlns:a16="http://schemas.microsoft.com/office/drawing/2014/main" id="{C5C0733C-8053-3CE4-2D29-420E4953E8A1}"/>
                </a:ext>
              </a:extLst>
            </p:cNvPr>
            <p:cNvGrpSpPr/>
            <p:nvPr/>
          </p:nvGrpSpPr>
          <p:grpSpPr>
            <a:xfrm>
              <a:off x="3565405" y="8856465"/>
              <a:ext cx="2512522" cy="3218397"/>
              <a:chOff x="3565405" y="8856465"/>
              <a:chExt cx="2512522" cy="3218397"/>
            </a:xfrm>
            <a:grpFill/>
          </p:grpSpPr>
          <p:sp>
            <p:nvSpPr>
              <p:cNvPr id="1477" name="Freeform 1476">
                <a:extLst>
                  <a:ext uri="{FF2B5EF4-FFF2-40B4-BE49-F238E27FC236}">
                    <a16:creationId xmlns:a16="http://schemas.microsoft.com/office/drawing/2014/main" id="{375AAC04-80A1-3BC2-57AD-9165EAFCE798}"/>
                  </a:ext>
                </a:extLst>
              </p:cNvPr>
              <p:cNvSpPr/>
              <p:nvPr/>
            </p:nvSpPr>
            <p:spPr>
              <a:xfrm>
                <a:off x="3570326" y="8860779"/>
                <a:ext cx="2503273" cy="3209852"/>
              </a:xfrm>
              <a:custGeom>
                <a:avLst/>
                <a:gdLst>
                  <a:gd name="connsiteX0" fmla="*/ 1042789 w 2503273"/>
                  <a:gd name="connsiteY0" fmla="*/ 2927222 h 3209852"/>
                  <a:gd name="connsiteX1" fmla="*/ 1127400 w 2503273"/>
                  <a:gd name="connsiteY1" fmla="*/ 2814543 h 3209852"/>
                  <a:gd name="connsiteX2" fmla="*/ 1128204 w 2503273"/>
                  <a:gd name="connsiteY2" fmla="*/ 2813575 h 3209852"/>
                  <a:gd name="connsiteX3" fmla="*/ 1198150 w 2503273"/>
                  <a:gd name="connsiteY3" fmla="*/ 2735337 h 3209852"/>
                  <a:gd name="connsiteX4" fmla="*/ 1199954 w 2503273"/>
                  <a:gd name="connsiteY4" fmla="*/ 2733648 h 3209852"/>
                  <a:gd name="connsiteX5" fmla="*/ 1242325 w 2503273"/>
                  <a:gd name="connsiteY5" fmla="*/ 2701093 h 3209852"/>
                  <a:gd name="connsiteX6" fmla="*/ 1242932 w 2503273"/>
                  <a:gd name="connsiteY6" fmla="*/ 2700584 h 3209852"/>
                  <a:gd name="connsiteX7" fmla="*/ 1290191 w 2503273"/>
                  <a:gd name="connsiteY7" fmla="*/ 2659326 h 3209852"/>
                  <a:gd name="connsiteX8" fmla="*/ 1295736 w 2503273"/>
                  <a:gd name="connsiteY8" fmla="*/ 2646524 h 3209852"/>
                  <a:gd name="connsiteX9" fmla="*/ 1297507 w 2503273"/>
                  <a:gd name="connsiteY9" fmla="*/ 2595610 h 3209852"/>
                  <a:gd name="connsiteX10" fmla="*/ 1294391 w 2503273"/>
                  <a:gd name="connsiteY10" fmla="*/ 2584119 h 3209852"/>
                  <a:gd name="connsiteX11" fmla="*/ 1271294 w 2503273"/>
                  <a:gd name="connsiteY11" fmla="*/ 2549991 h 3209852"/>
                  <a:gd name="connsiteX12" fmla="*/ 1257433 w 2503273"/>
                  <a:gd name="connsiteY12" fmla="*/ 2545434 h 3209852"/>
                  <a:gd name="connsiteX13" fmla="*/ 1233418 w 2503273"/>
                  <a:gd name="connsiteY13" fmla="*/ 2556909 h 3209852"/>
                  <a:gd name="connsiteX14" fmla="*/ 1246803 w 2503273"/>
                  <a:gd name="connsiteY14" fmla="*/ 2510765 h 3209852"/>
                  <a:gd name="connsiteX15" fmla="*/ 1247410 w 2503273"/>
                  <a:gd name="connsiteY15" fmla="*/ 2507945 h 3209852"/>
                  <a:gd name="connsiteX16" fmla="*/ 1253971 w 2503273"/>
                  <a:gd name="connsiteY16" fmla="*/ 2461391 h 3209852"/>
                  <a:gd name="connsiteX17" fmla="*/ 1254152 w 2503273"/>
                  <a:gd name="connsiteY17" fmla="*/ 2459540 h 3209852"/>
                  <a:gd name="connsiteX18" fmla="*/ 1255858 w 2503273"/>
                  <a:gd name="connsiteY18" fmla="*/ 2426427 h 3209852"/>
                  <a:gd name="connsiteX19" fmla="*/ 1249067 w 2503273"/>
                  <a:gd name="connsiteY19" fmla="*/ 2410839 h 3209852"/>
                  <a:gd name="connsiteX20" fmla="*/ 1238486 w 2503273"/>
                  <a:gd name="connsiteY20" fmla="*/ 2403757 h 3209852"/>
                  <a:gd name="connsiteX21" fmla="*/ 1228152 w 2503273"/>
                  <a:gd name="connsiteY21" fmla="*/ 2403020 h 3209852"/>
                  <a:gd name="connsiteX22" fmla="*/ 1210945 w 2503273"/>
                  <a:gd name="connsiteY22" fmla="*/ 2411593 h 3209852"/>
                  <a:gd name="connsiteX23" fmla="*/ 1205236 w 2503273"/>
                  <a:gd name="connsiteY23" fmla="*/ 2412608 h 3209852"/>
                  <a:gd name="connsiteX24" fmla="*/ 1193114 w 2503273"/>
                  <a:gd name="connsiteY24" fmla="*/ 2411134 h 3209852"/>
                  <a:gd name="connsiteX25" fmla="*/ 1182468 w 2503273"/>
                  <a:gd name="connsiteY25" fmla="*/ 2400544 h 3209852"/>
                  <a:gd name="connsiteX26" fmla="*/ 1176644 w 2503273"/>
                  <a:gd name="connsiteY26" fmla="*/ 2380152 h 3209852"/>
                  <a:gd name="connsiteX27" fmla="*/ 1175906 w 2503273"/>
                  <a:gd name="connsiteY27" fmla="*/ 2375775 h 3209852"/>
                  <a:gd name="connsiteX28" fmla="*/ 1171674 w 2503273"/>
                  <a:gd name="connsiteY28" fmla="*/ 2306339 h 3209852"/>
                  <a:gd name="connsiteX29" fmla="*/ 1169952 w 2503273"/>
                  <a:gd name="connsiteY29" fmla="*/ 2299323 h 3209852"/>
                  <a:gd name="connsiteX30" fmla="*/ 1162160 w 2503273"/>
                  <a:gd name="connsiteY30" fmla="*/ 2282242 h 3209852"/>
                  <a:gd name="connsiteX31" fmla="*/ 1155943 w 2503273"/>
                  <a:gd name="connsiteY31" fmla="*/ 2275358 h 3209852"/>
                  <a:gd name="connsiteX32" fmla="*/ 1121642 w 2503273"/>
                  <a:gd name="connsiteY32" fmla="*/ 2257785 h 3209852"/>
                  <a:gd name="connsiteX33" fmla="*/ 1111242 w 2503273"/>
                  <a:gd name="connsiteY33" fmla="*/ 2258441 h 3209852"/>
                  <a:gd name="connsiteX34" fmla="*/ 1094805 w 2503273"/>
                  <a:gd name="connsiteY34" fmla="*/ 2269342 h 3209852"/>
                  <a:gd name="connsiteX35" fmla="*/ 1086899 w 2503273"/>
                  <a:gd name="connsiteY35" fmla="*/ 2270900 h 3209852"/>
                  <a:gd name="connsiteX36" fmla="*/ 1033193 w 2503273"/>
                  <a:gd name="connsiteY36" fmla="*/ 2258917 h 3209852"/>
                  <a:gd name="connsiteX37" fmla="*/ 1022727 w 2503273"/>
                  <a:gd name="connsiteY37" fmla="*/ 2241967 h 3209852"/>
                  <a:gd name="connsiteX38" fmla="*/ 1026550 w 2503273"/>
                  <a:gd name="connsiteY38" fmla="*/ 2147680 h 3209852"/>
                  <a:gd name="connsiteX39" fmla="*/ 1025171 w 2503273"/>
                  <a:gd name="connsiteY39" fmla="*/ 2139337 h 3209852"/>
                  <a:gd name="connsiteX40" fmla="*/ 1008358 w 2503273"/>
                  <a:gd name="connsiteY40" fmla="*/ 2097143 h 3209852"/>
                  <a:gd name="connsiteX41" fmla="*/ 1021694 w 2503273"/>
                  <a:gd name="connsiteY41" fmla="*/ 2086324 h 3209852"/>
                  <a:gd name="connsiteX42" fmla="*/ 1027386 w 2503273"/>
                  <a:gd name="connsiteY42" fmla="*/ 2069391 h 3209852"/>
                  <a:gd name="connsiteX43" fmla="*/ 1023104 w 2503273"/>
                  <a:gd name="connsiteY43" fmla="*/ 2040771 h 3209852"/>
                  <a:gd name="connsiteX44" fmla="*/ 1024942 w 2503273"/>
                  <a:gd name="connsiteY44" fmla="*/ 2028722 h 3209852"/>
                  <a:gd name="connsiteX45" fmla="*/ 1039115 w 2503273"/>
                  <a:gd name="connsiteY45" fmla="*/ 2000708 h 3209852"/>
                  <a:gd name="connsiteX46" fmla="*/ 1040968 w 2503273"/>
                  <a:gd name="connsiteY46" fmla="*/ 1994676 h 3209852"/>
                  <a:gd name="connsiteX47" fmla="*/ 1049105 w 2503273"/>
                  <a:gd name="connsiteY47" fmla="*/ 1936452 h 3209852"/>
                  <a:gd name="connsiteX48" fmla="*/ 1048613 w 2503273"/>
                  <a:gd name="connsiteY48" fmla="*/ 1928222 h 3209852"/>
                  <a:gd name="connsiteX49" fmla="*/ 1037589 w 2503273"/>
                  <a:gd name="connsiteY49" fmla="*/ 1886849 h 3209852"/>
                  <a:gd name="connsiteX50" fmla="*/ 1031323 w 2503273"/>
                  <a:gd name="connsiteY50" fmla="*/ 1877571 h 3209852"/>
                  <a:gd name="connsiteX51" fmla="*/ 1006471 w 2503273"/>
                  <a:gd name="connsiteY51" fmla="*/ 1861441 h 3209852"/>
                  <a:gd name="connsiteX52" fmla="*/ 999959 w 2503273"/>
                  <a:gd name="connsiteY52" fmla="*/ 1851212 h 3209852"/>
                  <a:gd name="connsiteX53" fmla="*/ 995448 w 2503273"/>
                  <a:gd name="connsiteY53" fmla="*/ 1830149 h 3209852"/>
                  <a:gd name="connsiteX54" fmla="*/ 995349 w 2503273"/>
                  <a:gd name="connsiteY54" fmla="*/ 1821920 h 3209852"/>
                  <a:gd name="connsiteX55" fmla="*/ 1000041 w 2503273"/>
                  <a:gd name="connsiteY55" fmla="*/ 1796955 h 3209852"/>
                  <a:gd name="connsiteX56" fmla="*/ 988001 w 2503273"/>
                  <a:gd name="connsiteY56" fmla="*/ 1776776 h 3209852"/>
                  <a:gd name="connsiteX57" fmla="*/ 890906 w 2503273"/>
                  <a:gd name="connsiteY57" fmla="*/ 1774547 h 3209852"/>
                  <a:gd name="connsiteX58" fmla="*/ 879178 w 2503273"/>
                  <a:gd name="connsiteY58" fmla="*/ 1763466 h 3209852"/>
                  <a:gd name="connsiteX59" fmla="*/ 856770 w 2503273"/>
                  <a:gd name="connsiteY59" fmla="*/ 1677915 h 3209852"/>
                  <a:gd name="connsiteX60" fmla="*/ 875142 w 2503273"/>
                  <a:gd name="connsiteY60" fmla="*/ 1676522 h 3209852"/>
                  <a:gd name="connsiteX61" fmla="*/ 875142 w 2503273"/>
                  <a:gd name="connsiteY61" fmla="*/ 1646787 h 3209852"/>
                  <a:gd name="connsiteX62" fmla="*/ 872813 w 2503273"/>
                  <a:gd name="connsiteY62" fmla="*/ 1637345 h 3209852"/>
                  <a:gd name="connsiteX63" fmla="*/ 863430 w 2503273"/>
                  <a:gd name="connsiteY63" fmla="*/ 1620232 h 3209852"/>
                  <a:gd name="connsiteX64" fmla="*/ 861133 w 2503273"/>
                  <a:gd name="connsiteY64" fmla="*/ 1611806 h 3209852"/>
                  <a:gd name="connsiteX65" fmla="*/ 859510 w 2503273"/>
                  <a:gd name="connsiteY65" fmla="*/ 1578317 h 3209852"/>
                  <a:gd name="connsiteX66" fmla="*/ 852555 w 2503273"/>
                  <a:gd name="connsiteY66" fmla="*/ 1564728 h 3209852"/>
                  <a:gd name="connsiteX67" fmla="*/ 824963 w 2503273"/>
                  <a:gd name="connsiteY67" fmla="*/ 1546893 h 3209852"/>
                  <a:gd name="connsiteX68" fmla="*/ 819321 w 2503273"/>
                  <a:gd name="connsiteY68" fmla="*/ 1545173 h 3209852"/>
                  <a:gd name="connsiteX69" fmla="*/ 785053 w 2503273"/>
                  <a:gd name="connsiteY69" fmla="*/ 1545173 h 3209852"/>
                  <a:gd name="connsiteX70" fmla="*/ 777638 w 2503273"/>
                  <a:gd name="connsiteY70" fmla="*/ 1542058 h 3209852"/>
                  <a:gd name="connsiteX71" fmla="*/ 757560 w 2503273"/>
                  <a:gd name="connsiteY71" fmla="*/ 1523174 h 3209852"/>
                  <a:gd name="connsiteX72" fmla="*/ 753459 w 2503273"/>
                  <a:gd name="connsiteY72" fmla="*/ 1520633 h 3209852"/>
                  <a:gd name="connsiteX73" fmla="*/ 715238 w 2503273"/>
                  <a:gd name="connsiteY73" fmla="*/ 1507159 h 3209852"/>
                  <a:gd name="connsiteX74" fmla="*/ 709710 w 2503273"/>
                  <a:gd name="connsiteY74" fmla="*/ 1503045 h 3209852"/>
                  <a:gd name="connsiteX75" fmla="*/ 689780 w 2503273"/>
                  <a:gd name="connsiteY75" fmla="*/ 1477703 h 3209852"/>
                  <a:gd name="connsiteX76" fmla="*/ 682644 w 2503273"/>
                  <a:gd name="connsiteY76" fmla="*/ 1473162 h 3209852"/>
                  <a:gd name="connsiteX77" fmla="*/ 619161 w 2503273"/>
                  <a:gd name="connsiteY77" fmla="*/ 1461949 h 3209852"/>
                  <a:gd name="connsiteX78" fmla="*/ 612796 w 2503273"/>
                  <a:gd name="connsiteY78" fmla="*/ 1458327 h 3209852"/>
                  <a:gd name="connsiteX79" fmla="*/ 551873 w 2503273"/>
                  <a:gd name="connsiteY79" fmla="*/ 1392841 h 3209852"/>
                  <a:gd name="connsiteX80" fmla="*/ 547394 w 2503273"/>
                  <a:gd name="connsiteY80" fmla="*/ 1378547 h 3209852"/>
                  <a:gd name="connsiteX81" fmla="*/ 551020 w 2503273"/>
                  <a:gd name="connsiteY81" fmla="*/ 1334436 h 3209852"/>
                  <a:gd name="connsiteX82" fmla="*/ 550626 w 2503273"/>
                  <a:gd name="connsiteY82" fmla="*/ 1328338 h 3209852"/>
                  <a:gd name="connsiteX83" fmla="*/ 545082 w 2503273"/>
                  <a:gd name="connsiteY83" fmla="*/ 1302504 h 3209852"/>
                  <a:gd name="connsiteX84" fmla="*/ 544754 w 2503273"/>
                  <a:gd name="connsiteY84" fmla="*/ 1295800 h 3209852"/>
                  <a:gd name="connsiteX85" fmla="*/ 548887 w 2503273"/>
                  <a:gd name="connsiteY85" fmla="*/ 1258966 h 3209852"/>
                  <a:gd name="connsiteX86" fmla="*/ 534813 w 2503273"/>
                  <a:gd name="connsiteY86" fmla="*/ 1240427 h 3209852"/>
                  <a:gd name="connsiteX87" fmla="*/ 469543 w 2503273"/>
                  <a:gd name="connsiteY87" fmla="*/ 1251164 h 3209852"/>
                  <a:gd name="connsiteX88" fmla="*/ 463637 w 2503273"/>
                  <a:gd name="connsiteY88" fmla="*/ 1254229 h 3209852"/>
                  <a:gd name="connsiteX89" fmla="*/ 435209 w 2503273"/>
                  <a:gd name="connsiteY89" fmla="*/ 1281407 h 3209852"/>
                  <a:gd name="connsiteX90" fmla="*/ 432896 w 2503273"/>
                  <a:gd name="connsiteY90" fmla="*/ 1283161 h 3209852"/>
                  <a:gd name="connsiteX91" fmla="*/ 379814 w 2503273"/>
                  <a:gd name="connsiteY91" fmla="*/ 1314159 h 3209852"/>
                  <a:gd name="connsiteX92" fmla="*/ 374712 w 2503273"/>
                  <a:gd name="connsiteY92" fmla="*/ 1319601 h 3209852"/>
                  <a:gd name="connsiteX93" fmla="*/ 366526 w 2503273"/>
                  <a:gd name="connsiteY93" fmla="*/ 1334534 h 3209852"/>
                  <a:gd name="connsiteX94" fmla="*/ 356651 w 2503273"/>
                  <a:gd name="connsiteY94" fmla="*/ 1341402 h 3209852"/>
                  <a:gd name="connsiteX95" fmla="*/ 331668 w 2503273"/>
                  <a:gd name="connsiteY95" fmla="*/ 1342484 h 3209852"/>
                  <a:gd name="connsiteX96" fmla="*/ 329847 w 2503273"/>
                  <a:gd name="connsiteY96" fmla="*/ 1342386 h 3209852"/>
                  <a:gd name="connsiteX97" fmla="*/ 285344 w 2503273"/>
                  <a:gd name="connsiteY97" fmla="*/ 1335944 h 3209852"/>
                  <a:gd name="connsiteX98" fmla="*/ 279833 w 2503273"/>
                  <a:gd name="connsiteY98" fmla="*/ 1336731 h 3209852"/>
                  <a:gd name="connsiteX99" fmla="*/ 251634 w 2503273"/>
                  <a:gd name="connsiteY99" fmla="*/ 1349320 h 3209852"/>
                  <a:gd name="connsiteX100" fmla="*/ 244417 w 2503273"/>
                  <a:gd name="connsiteY100" fmla="*/ 1349713 h 3209852"/>
                  <a:gd name="connsiteX101" fmla="*/ 228210 w 2503273"/>
                  <a:gd name="connsiteY101" fmla="*/ 1344402 h 3209852"/>
                  <a:gd name="connsiteX102" fmla="*/ 218695 w 2503273"/>
                  <a:gd name="connsiteY102" fmla="*/ 1327797 h 3209852"/>
                  <a:gd name="connsiteX103" fmla="*/ 221566 w 2503273"/>
                  <a:gd name="connsiteY103" fmla="*/ 1249016 h 3209852"/>
                  <a:gd name="connsiteX104" fmla="*/ 201619 w 2503273"/>
                  <a:gd name="connsiteY104" fmla="*/ 1234968 h 3209852"/>
                  <a:gd name="connsiteX105" fmla="*/ 173487 w 2503273"/>
                  <a:gd name="connsiteY105" fmla="*/ 1261015 h 3209852"/>
                  <a:gd name="connsiteX106" fmla="*/ 165646 w 2503273"/>
                  <a:gd name="connsiteY106" fmla="*/ 1264048 h 3209852"/>
                  <a:gd name="connsiteX107" fmla="*/ 120814 w 2503273"/>
                  <a:gd name="connsiteY107" fmla="*/ 1261770 h 3209852"/>
                  <a:gd name="connsiteX108" fmla="*/ 111234 w 2503273"/>
                  <a:gd name="connsiteY108" fmla="*/ 1255295 h 3209852"/>
                  <a:gd name="connsiteX109" fmla="*/ 92879 w 2503273"/>
                  <a:gd name="connsiteY109" fmla="*/ 1223822 h 3209852"/>
                  <a:gd name="connsiteX110" fmla="*/ 84119 w 2503273"/>
                  <a:gd name="connsiteY110" fmla="*/ 1217412 h 3209852"/>
                  <a:gd name="connsiteX111" fmla="*/ 48227 w 2503273"/>
                  <a:gd name="connsiteY111" fmla="*/ 1212560 h 3209852"/>
                  <a:gd name="connsiteX112" fmla="*/ 56593 w 2503273"/>
                  <a:gd name="connsiteY112" fmla="*/ 1187120 h 3209852"/>
                  <a:gd name="connsiteX113" fmla="*/ 54428 w 2503273"/>
                  <a:gd name="connsiteY113" fmla="*/ 1169892 h 3209852"/>
                  <a:gd name="connsiteX114" fmla="*/ 26574 w 2503273"/>
                  <a:gd name="connsiteY114" fmla="*/ 1129223 h 3209852"/>
                  <a:gd name="connsiteX115" fmla="*/ 24475 w 2503273"/>
                  <a:gd name="connsiteY115" fmla="*/ 1124994 h 3209852"/>
                  <a:gd name="connsiteX116" fmla="*/ 0 w 2503273"/>
                  <a:gd name="connsiteY116" fmla="*/ 1053262 h 3209852"/>
                  <a:gd name="connsiteX117" fmla="*/ 16076 w 2503273"/>
                  <a:gd name="connsiteY117" fmla="*/ 1037886 h 3209852"/>
                  <a:gd name="connsiteX118" fmla="*/ 16076 w 2503273"/>
                  <a:gd name="connsiteY118" fmla="*/ 1013315 h 3209852"/>
                  <a:gd name="connsiteX119" fmla="*/ 23326 w 2503273"/>
                  <a:gd name="connsiteY119" fmla="*/ 998529 h 3209852"/>
                  <a:gd name="connsiteX120" fmla="*/ 46177 w 2503273"/>
                  <a:gd name="connsiteY120" fmla="*/ 984628 h 3209852"/>
                  <a:gd name="connsiteX121" fmla="*/ 53181 w 2503273"/>
                  <a:gd name="connsiteY121" fmla="*/ 966663 h 3209852"/>
                  <a:gd name="connsiteX122" fmla="*/ 49327 w 2503273"/>
                  <a:gd name="connsiteY122" fmla="*/ 941599 h 3209852"/>
                  <a:gd name="connsiteX123" fmla="*/ 51574 w 2503273"/>
                  <a:gd name="connsiteY123" fmla="*/ 928649 h 3209852"/>
                  <a:gd name="connsiteX124" fmla="*/ 62417 w 2503273"/>
                  <a:gd name="connsiteY124" fmla="*/ 909799 h 3209852"/>
                  <a:gd name="connsiteX125" fmla="*/ 64762 w 2503273"/>
                  <a:gd name="connsiteY125" fmla="*/ 902504 h 3209852"/>
                  <a:gd name="connsiteX126" fmla="*/ 67978 w 2503273"/>
                  <a:gd name="connsiteY126" fmla="*/ 875096 h 3209852"/>
                  <a:gd name="connsiteX127" fmla="*/ 74063 w 2503273"/>
                  <a:gd name="connsiteY127" fmla="*/ 863475 h 3209852"/>
                  <a:gd name="connsiteX128" fmla="*/ 140745 w 2503273"/>
                  <a:gd name="connsiteY128" fmla="*/ 812774 h 3209852"/>
                  <a:gd name="connsiteX129" fmla="*/ 144255 w 2503273"/>
                  <a:gd name="connsiteY129" fmla="*/ 810954 h 3209852"/>
                  <a:gd name="connsiteX130" fmla="*/ 192925 w 2503273"/>
                  <a:gd name="connsiteY130" fmla="*/ 796153 h 3209852"/>
                  <a:gd name="connsiteX131" fmla="*/ 202111 w 2503273"/>
                  <a:gd name="connsiteY131" fmla="*/ 783580 h 3209852"/>
                  <a:gd name="connsiteX132" fmla="*/ 248485 w 2503273"/>
                  <a:gd name="connsiteY132" fmla="*/ 785842 h 3209852"/>
                  <a:gd name="connsiteX133" fmla="*/ 261394 w 2503273"/>
                  <a:gd name="connsiteY133" fmla="*/ 772269 h 3209852"/>
                  <a:gd name="connsiteX134" fmla="*/ 289215 w 2503273"/>
                  <a:gd name="connsiteY134" fmla="*/ 561352 h 3209852"/>
                  <a:gd name="connsiteX135" fmla="*/ 289396 w 2503273"/>
                  <a:gd name="connsiteY135" fmla="*/ 558598 h 3209852"/>
                  <a:gd name="connsiteX136" fmla="*/ 289396 w 2503273"/>
                  <a:gd name="connsiteY136" fmla="*/ 527060 h 3209852"/>
                  <a:gd name="connsiteX137" fmla="*/ 289019 w 2503273"/>
                  <a:gd name="connsiteY137" fmla="*/ 523093 h 3209852"/>
                  <a:gd name="connsiteX138" fmla="*/ 281178 w 2503273"/>
                  <a:gd name="connsiteY138" fmla="*/ 482555 h 3209852"/>
                  <a:gd name="connsiteX139" fmla="*/ 277175 w 2503273"/>
                  <a:gd name="connsiteY139" fmla="*/ 474146 h 3209852"/>
                  <a:gd name="connsiteX140" fmla="*/ 257031 w 2503273"/>
                  <a:gd name="connsiteY140" fmla="*/ 451673 h 3209852"/>
                  <a:gd name="connsiteX141" fmla="*/ 252651 w 2503273"/>
                  <a:gd name="connsiteY141" fmla="*/ 439296 h 3209852"/>
                  <a:gd name="connsiteX142" fmla="*/ 252651 w 2503273"/>
                  <a:gd name="connsiteY142" fmla="*/ 400087 h 3209852"/>
                  <a:gd name="connsiteX143" fmla="*/ 261493 w 2503273"/>
                  <a:gd name="connsiteY143" fmla="*/ 384498 h 3209852"/>
                  <a:gd name="connsiteX144" fmla="*/ 287099 w 2503273"/>
                  <a:gd name="connsiteY144" fmla="*/ 374105 h 3209852"/>
                  <a:gd name="connsiteX145" fmla="*/ 300879 w 2503273"/>
                  <a:gd name="connsiteY145" fmla="*/ 382481 h 3209852"/>
                  <a:gd name="connsiteX146" fmla="*/ 303175 w 2503273"/>
                  <a:gd name="connsiteY146" fmla="*/ 350337 h 3209852"/>
                  <a:gd name="connsiteX147" fmla="*/ 276256 w 2503273"/>
                  <a:gd name="connsiteY147" fmla="*/ 344190 h 3209852"/>
                  <a:gd name="connsiteX148" fmla="*/ 265840 w 2503273"/>
                  <a:gd name="connsiteY148" fmla="*/ 329044 h 3209852"/>
                  <a:gd name="connsiteX149" fmla="*/ 264905 w 2503273"/>
                  <a:gd name="connsiteY149" fmla="*/ 307816 h 3209852"/>
                  <a:gd name="connsiteX150" fmla="*/ 277733 w 2503273"/>
                  <a:gd name="connsiteY150" fmla="*/ 290555 h 3209852"/>
                  <a:gd name="connsiteX151" fmla="*/ 382864 w 2503273"/>
                  <a:gd name="connsiteY151" fmla="*/ 292932 h 3209852"/>
                  <a:gd name="connsiteX152" fmla="*/ 391952 w 2503273"/>
                  <a:gd name="connsiteY152" fmla="*/ 288227 h 3209852"/>
                  <a:gd name="connsiteX153" fmla="*/ 411145 w 2503273"/>
                  <a:gd name="connsiteY153" fmla="*/ 263704 h 3209852"/>
                  <a:gd name="connsiteX154" fmla="*/ 425990 w 2503273"/>
                  <a:gd name="connsiteY154" fmla="*/ 288211 h 3209852"/>
                  <a:gd name="connsiteX155" fmla="*/ 427909 w 2503273"/>
                  <a:gd name="connsiteY155" fmla="*/ 292686 h 3209852"/>
                  <a:gd name="connsiteX156" fmla="*/ 441000 w 2503273"/>
                  <a:gd name="connsiteY156" fmla="*/ 339158 h 3209852"/>
                  <a:gd name="connsiteX157" fmla="*/ 452482 w 2503273"/>
                  <a:gd name="connsiteY157" fmla="*/ 327978 h 3209852"/>
                  <a:gd name="connsiteX158" fmla="*/ 482780 w 2503273"/>
                  <a:gd name="connsiteY158" fmla="*/ 367302 h 3209852"/>
                  <a:gd name="connsiteX159" fmla="*/ 492787 w 2503273"/>
                  <a:gd name="connsiteY159" fmla="*/ 372040 h 3209852"/>
                  <a:gd name="connsiteX160" fmla="*/ 530975 w 2503273"/>
                  <a:gd name="connsiteY160" fmla="*/ 367811 h 3209852"/>
                  <a:gd name="connsiteX161" fmla="*/ 540767 w 2503273"/>
                  <a:gd name="connsiteY161" fmla="*/ 359844 h 3209852"/>
                  <a:gd name="connsiteX162" fmla="*/ 546476 w 2503273"/>
                  <a:gd name="connsiteY162" fmla="*/ 347337 h 3209852"/>
                  <a:gd name="connsiteX163" fmla="*/ 553562 w 2503273"/>
                  <a:gd name="connsiteY163" fmla="*/ 340059 h 3209852"/>
                  <a:gd name="connsiteX164" fmla="*/ 596573 w 2503273"/>
                  <a:gd name="connsiteY164" fmla="*/ 322618 h 3209852"/>
                  <a:gd name="connsiteX165" fmla="*/ 597754 w 2503273"/>
                  <a:gd name="connsiteY165" fmla="*/ 322044 h 3209852"/>
                  <a:gd name="connsiteX166" fmla="*/ 617258 w 2503273"/>
                  <a:gd name="connsiteY166" fmla="*/ 311258 h 3209852"/>
                  <a:gd name="connsiteX167" fmla="*/ 624247 w 2503273"/>
                  <a:gd name="connsiteY167" fmla="*/ 301505 h 3209852"/>
                  <a:gd name="connsiteX168" fmla="*/ 629791 w 2503273"/>
                  <a:gd name="connsiteY168" fmla="*/ 280408 h 3209852"/>
                  <a:gd name="connsiteX169" fmla="*/ 636844 w 2503273"/>
                  <a:gd name="connsiteY169" fmla="*/ 270622 h 3209852"/>
                  <a:gd name="connsiteX170" fmla="*/ 675262 w 2503273"/>
                  <a:gd name="connsiteY170" fmla="*/ 249706 h 3209852"/>
                  <a:gd name="connsiteX171" fmla="*/ 672966 w 2503273"/>
                  <a:gd name="connsiteY171" fmla="*/ 232937 h 3209852"/>
                  <a:gd name="connsiteX172" fmla="*/ 627412 w 2503273"/>
                  <a:gd name="connsiteY172" fmla="*/ 227167 h 3209852"/>
                  <a:gd name="connsiteX173" fmla="*/ 616208 w 2503273"/>
                  <a:gd name="connsiteY173" fmla="*/ 213692 h 3209852"/>
                  <a:gd name="connsiteX174" fmla="*/ 611189 w 2503273"/>
                  <a:gd name="connsiteY174" fmla="*/ 176056 h 3209852"/>
                  <a:gd name="connsiteX175" fmla="*/ 611025 w 2503273"/>
                  <a:gd name="connsiteY175" fmla="*/ 172417 h 3209852"/>
                  <a:gd name="connsiteX176" fmla="*/ 612829 w 2503273"/>
                  <a:gd name="connsiteY176" fmla="*/ 128650 h 3209852"/>
                  <a:gd name="connsiteX177" fmla="*/ 606251 w 2503273"/>
                  <a:gd name="connsiteY177" fmla="*/ 113422 h 3209852"/>
                  <a:gd name="connsiteX178" fmla="*/ 583401 w 2503273"/>
                  <a:gd name="connsiteY178" fmla="*/ 97374 h 3209852"/>
                  <a:gd name="connsiteX179" fmla="*/ 594884 w 2503273"/>
                  <a:gd name="connsiteY179" fmla="*/ 88998 h 3209852"/>
                  <a:gd name="connsiteX180" fmla="*/ 642290 w 2503273"/>
                  <a:gd name="connsiteY180" fmla="*/ 99981 h 3209852"/>
                  <a:gd name="connsiteX181" fmla="*/ 643914 w 2503273"/>
                  <a:gd name="connsiteY181" fmla="*/ 100505 h 3209852"/>
                  <a:gd name="connsiteX182" fmla="*/ 687089 w 2503273"/>
                  <a:gd name="connsiteY182" fmla="*/ 118422 h 3209852"/>
                  <a:gd name="connsiteX183" fmla="*/ 698966 w 2503273"/>
                  <a:gd name="connsiteY183" fmla="*/ 115487 h 3209852"/>
                  <a:gd name="connsiteX184" fmla="*/ 709645 w 2503273"/>
                  <a:gd name="connsiteY184" fmla="*/ 104128 h 3209852"/>
                  <a:gd name="connsiteX185" fmla="*/ 715058 w 2503273"/>
                  <a:gd name="connsiteY185" fmla="*/ 100767 h 3209852"/>
                  <a:gd name="connsiteX186" fmla="*/ 757183 w 2503273"/>
                  <a:gd name="connsiteY186" fmla="*/ 89227 h 3209852"/>
                  <a:gd name="connsiteX187" fmla="*/ 758725 w 2503273"/>
                  <a:gd name="connsiteY187" fmla="*/ 88670 h 3209852"/>
                  <a:gd name="connsiteX188" fmla="*/ 826341 w 2503273"/>
                  <a:gd name="connsiteY188" fmla="*/ 58148 h 3209852"/>
                  <a:gd name="connsiteX189" fmla="*/ 831262 w 2503273"/>
                  <a:gd name="connsiteY189" fmla="*/ 54082 h 3209852"/>
                  <a:gd name="connsiteX190" fmla="*/ 852144 w 2503273"/>
                  <a:gd name="connsiteY190" fmla="*/ 26134 h 3209852"/>
                  <a:gd name="connsiteX191" fmla="*/ 845255 w 2503273"/>
                  <a:gd name="connsiteY191" fmla="*/ 2382 h 3209852"/>
                  <a:gd name="connsiteX192" fmla="*/ 872206 w 2503273"/>
                  <a:gd name="connsiteY192" fmla="*/ 38 h 3209852"/>
                  <a:gd name="connsiteX193" fmla="*/ 881359 w 2503273"/>
                  <a:gd name="connsiteY193" fmla="*/ 4038 h 3209852"/>
                  <a:gd name="connsiteX194" fmla="*/ 893498 w 2503273"/>
                  <a:gd name="connsiteY194" fmla="*/ 17758 h 3209852"/>
                  <a:gd name="connsiteX195" fmla="*/ 884312 w 2503273"/>
                  <a:gd name="connsiteY195" fmla="*/ 54099 h 3209852"/>
                  <a:gd name="connsiteX196" fmla="*/ 901192 w 2503273"/>
                  <a:gd name="connsiteY196" fmla="*/ 64361 h 3209852"/>
                  <a:gd name="connsiteX197" fmla="*/ 906966 w 2503273"/>
                  <a:gd name="connsiteY197" fmla="*/ 71475 h 3209852"/>
                  <a:gd name="connsiteX198" fmla="*/ 917038 w 2503273"/>
                  <a:gd name="connsiteY198" fmla="*/ 95997 h 3209852"/>
                  <a:gd name="connsiteX199" fmla="*/ 915512 w 2503273"/>
                  <a:gd name="connsiteY199" fmla="*/ 114242 h 3209852"/>
                  <a:gd name="connsiteX200" fmla="*/ 904948 w 2503273"/>
                  <a:gd name="connsiteY200" fmla="*/ 130290 h 3209852"/>
                  <a:gd name="connsiteX201" fmla="*/ 902110 w 2503273"/>
                  <a:gd name="connsiteY201" fmla="*/ 138190 h 3209852"/>
                  <a:gd name="connsiteX202" fmla="*/ 894171 w 2503273"/>
                  <a:gd name="connsiteY202" fmla="*/ 199792 h 3209852"/>
                  <a:gd name="connsiteX203" fmla="*/ 895319 w 2503273"/>
                  <a:gd name="connsiteY203" fmla="*/ 209742 h 3209852"/>
                  <a:gd name="connsiteX204" fmla="*/ 908721 w 2503273"/>
                  <a:gd name="connsiteY204" fmla="*/ 244690 h 3209852"/>
                  <a:gd name="connsiteX205" fmla="*/ 909886 w 2503273"/>
                  <a:gd name="connsiteY205" fmla="*/ 249411 h 3209852"/>
                  <a:gd name="connsiteX206" fmla="*/ 913396 w 2503273"/>
                  <a:gd name="connsiteY206" fmla="*/ 278261 h 3209852"/>
                  <a:gd name="connsiteX207" fmla="*/ 918137 w 2503273"/>
                  <a:gd name="connsiteY207" fmla="*/ 288637 h 3209852"/>
                  <a:gd name="connsiteX208" fmla="*/ 950370 w 2503273"/>
                  <a:gd name="connsiteY208" fmla="*/ 320930 h 3209852"/>
                  <a:gd name="connsiteX209" fmla="*/ 956833 w 2503273"/>
                  <a:gd name="connsiteY209" fmla="*/ 324257 h 3209852"/>
                  <a:gd name="connsiteX210" fmla="*/ 985392 w 2503273"/>
                  <a:gd name="connsiteY210" fmla="*/ 327978 h 3209852"/>
                  <a:gd name="connsiteX211" fmla="*/ 992282 w 2503273"/>
                  <a:gd name="connsiteY211" fmla="*/ 311209 h 3209852"/>
                  <a:gd name="connsiteX212" fmla="*/ 1010654 w 2503273"/>
                  <a:gd name="connsiteY212" fmla="*/ 307012 h 3209852"/>
                  <a:gd name="connsiteX213" fmla="*/ 1038426 w 2503273"/>
                  <a:gd name="connsiteY213" fmla="*/ 294013 h 3209852"/>
                  <a:gd name="connsiteX214" fmla="*/ 1042231 w 2503273"/>
                  <a:gd name="connsiteY214" fmla="*/ 291178 h 3209852"/>
                  <a:gd name="connsiteX215" fmla="*/ 1056798 w 2503273"/>
                  <a:gd name="connsiteY215" fmla="*/ 275425 h 3209852"/>
                  <a:gd name="connsiteX216" fmla="*/ 1066854 w 2503273"/>
                  <a:gd name="connsiteY216" fmla="*/ 271819 h 3209852"/>
                  <a:gd name="connsiteX217" fmla="*/ 1095658 w 2503273"/>
                  <a:gd name="connsiteY217" fmla="*/ 277654 h 3209852"/>
                  <a:gd name="connsiteX218" fmla="*/ 1111734 w 2503273"/>
                  <a:gd name="connsiteY218" fmla="*/ 274851 h 3209852"/>
                  <a:gd name="connsiteX219" fmla="*/ 1146182 w 2503273"/>
                  <a:gd name="connsiteY219" fmla="*/ 281834 h 3209852"/>
                  <a:gd name="connsiteX220" fmla="*/ 1153072 w 2503273"/>
                  <a:gd name="connsiteY220" fmla="*/ 265065 h 3209852"/>
                  <a:gd name="connsiteX221" fmla="*/ 1141589 w 2503273"/>
                  <a:gd name="connsiteY221" fmla="*/ 248296 h 3209852"/>
                  <a:gd name="connsiteX222" fmla="*/ 1148479 w 2503273"/>
                  <a:gd name="connsiteY222" fmla="*/ 224544 h 3209852"/>
                  <a:gd name="connsiteX223" fmla="*/ 1171083 w 2503273"/>
                  <a:gd name="connsiteY223" fmla="*/ 230789 h 3209852"/>
                  <a:gd name="connsiteX224" fmla="*/ 1176398 w 2503273"/>
                  <a:gd name="connsiteY224" fmla="*/ 230789 h 3209852"/>
                  <a:gd name="connsiteX225" fmla="*/ 1199938 w 2503273"/>
                  <a:gd name="connsiteY225" fmla="*/ 224183 h 3209852"/>
                  <a:gd name="connsiteX226" fmla="*/ 1207122 w 2503273"/>
                  <a:gd name="connsiteY226" fmla="*/ 224888 h 3209852"/>
                  <a:gd name="connsiteX227" fmla="*/ 1239930 w 2503273"/>
                  <a:gd name="connsiteY227" fmla="*/ 241100 h 3209852"/>
                  <a:gd name="connsiteX228" fmla="*/ 1240800 w 2503273"/>
                  <a:gd name="connsiteY228" fmla="*/ 241575 h 3209852"/>
                  <a:gd name="connsiteX229" fmla="*/ 1260648 w 2503273"/>
                  <a:gd name="connsiteY229" fmla="*/ 253656 h 3209852"/>
                  <a:gd name="connsiteX230" fmla="*/ 1274115 w 2503273"/>
                  <a:gd name="connsiteY230" fmla="*/ 251410 h 3209852"/>
                  <a:gd name="connsiteX231" fmla="*/ 1288616 w 2503273"/>
                  <a:gd name="connsiteY231" fmla="*/ 235723 h 3209852"/>
                  <a:gd name="connsiteX232" fmla="*/ 1302395 w 2503273"/>
                  <a:gd name="connsiteY232" fmla="*/ 239920 h 3209852"/>
                  <a:gd name="connsiteX233" fmla="*/ 1311582 w 2503273"/>
                  <a:gd name="connsiteY233" fmla="*/ 262279 h 3209852"/>
                  <a:gd name="connsiteX234" fmla="*/ 1337500 w 2503273"/>
                  <a:gd name="connsiteY234" fmla="*/ 257426 h 3209852"/>
                  <a:gd name="connsiteX235" fmla="*/ 1344340 w 2503273"/>
                  <a:gd name="connsiteY235" fmla="*/ 253165 h 3209852"/>
                  <a:gd name="connsiteX236" fmla="*/ 1364615 w 2503273"/>
                  <a:gd name="connsiteY236" fmla="*/ 228494 h 3209852"/>
                  <a:gd name="connsiteX237" fmla="*/ 1367732 w 2503273"/>
                  <a:gd name="connsiteY237" fmla="*/ 222479 h 3209852"/>
                  <a:gd name="connsiteX238" fmla="*/ 1384562 w 2503273"/>
                  <a:gd name="connsiteY238" fmla="*/ 166139 h 3209852"/>
                  <a:gd name="connsiteX239" fmla="*/ 1385842 w 2503273"/>
                  <a:gd name="connsiteY239" fmla="*/ 162943 h 3209852"/>
                  <a:gd name="connsiteX240" fmla="*/ 1421044 w 2503273"/>
                  <a:gd name="connsiteY240" fmla="*/ 94932 h 3209852"/>
                  <a:gd name="connsiteX241" fmla="*/ 1429574 w 2503273"/>
                  <a:gd name="connsiteY241" fmla="*/ 87883 h 3209852"/>
                  <a:gd name="connsiteX242" fmla="*/ 1444781 w 2503273"/>
                  <a:gd name="connsiteY242" fmla="*/ 84801 h 3209852"/>
                  <a:gd name="connsiteX243" fmla="*/ 1460594 w 2503273"/>
                  <a:gd name="connsiteY243" fmla="*/ 130142 h 3209852"/>
                  <a:gd name="connsiteX244" fmla="*/ 1461069 w 2503273"/>
                  <a:gd name="connsiteY244" fmla="*/ 131732 h 3209852"/>
                  <a:gd name="connsiteX245" fmla="*/ 1495632 w 2503273"/>
                  <a:gd name="connsiteY245" fmla="*/ 267098 h 3209852"/>
                  <a:gd name="connsiteX246" fmla="*/ 1503605 w 2503273"/>
                  <a:gd name="connsiteY246" fmla="*/ 277458 h 3209852"/>
                  <a:gd name="connsiteX247" fmla="*/ 1521632 w 2503273"/>
                  <a:gd name="connsiteY247" fmla="*/ 285293 h 3209852"/>
                  <a:gd name="connsiteX248" fmla="*/ 1530211 w 2503273"/>
                  <a:gd name="connsiteY248" fmla="*/ 299931 h 3209852"/>
                  <a:gd name="connsiteX249" fmla="*/ 1531786 w 2503273"/>
                  <a:gd name="connsiteY249" fmla="*/ 339223 h 3209852"/>
                  <a:gd name="connsiteX250" fmla="*/ 1528424 w 2503273"/>
                  <a:gd name="connsiteY250" fmla="*/ 351189 h 3209852"/>
                  <a:gd name="connsiteX251" fmla="*/ 1492384 w 2503273"/>
                  <a:gd name="connsiteY251" fmla="*/ 401316 h 3209852"/>
                  <a:gd name="connsiteX252" fmla="*/ 1492975 w 2503273"/>
                  <a:gd name="connsiteY252" fmla="*/ 424347 h 3209852"/>
                  <a:gd name="connsiteX253" fmla="*/ 1501308 w 2503273"/>
                  <a:gd name="connsiteY253" fmla="*/ 434477 h 3209852"/>
                  <a:gd name="connsiteX254" fmla="*/ 1508870 w 2503273"/>
                  <a:gd name="connsiteY254" fmla="*/ 438854 h 3209852"/>
                  <a:gd name="connsiteX255" fmla="*/ 1605932 w 2503273"/>
                  <a:gd name="connsiteY255" fmla="*/ 449706 h 3209852"/>
                  <a:gd name="connsiteX256" fmla="*/ 1617463 w 2503273"/>
                  <a:gd name="connsiteY256" fmla="*/ 465393 h 3209852"/>
                  <a:gd name="connsiteX257" fmla="*/ 1618431 w 2503273"/>
                  <a:gd name="connsiteY257" fmla="*/ 500505 h 3209852"/>
                  <a:gd name="connsiteX258" fmla="*/ 1639346 w 2503273"/>
                  <a:gd name="connsiteY258" fmla="*/ 512225 h 3209852"/>
                  <a:gd name="connsiteX259" fmla="*/ 1662459 w 2503273"/>
                  <a:gd name="connsiteY259" fmla="*/ 486113 h 3209852"/>
                  <a:gd name="connsiteX260" fmla="*/ 1674187 w 2503273"/>
                  <a:gd name="connsiteY260" fmla="*/ 482703 h 3209852"/>
                  <a:gd name="connsiteX261" fmla="*/ 1747529 w 2503273"/>
                  <a:gd name="connsiteY261" fmla="*/ 509471 h 3209852"/>
                  <a:gd name="connsiteX262" fmla="*/ 1748464 w 2503273"/>
                  <a:gd name="connsiteY262" fmla="*/ 509864 h 3209852"/>
                  <a:gd name="connsiteX263" fmla="*/ 1850561 w 2503273"/>
                  <a:gd name="connsiteY263" fmla="*/ 558483 h 3209852"/>
                  <a:gd name="connsiteX264" fmla="*/ 1855810 w 2503273"/>
                  <a:gd name="connsiteY264" fmla="*/ 563237 h 3209852"/>
                  <a:gd name="connsiteX265" fmla="*/ 1881220 w 2503273"/>
                  <a:gd name="connsiteY265" fmla="*/ 601873 h 3209852"/>
                  <a:gd name="connsiteX266" fmla="*/ 1883582 w 2503273"/>
                  <a:gd name="connsiteY266" fmla="*/ 617610 h 3209852"/>
                  <a:gd name="connsiteX267" fmla="*/ 1874346 w 2503273"/>
                  <a:gd name="connsiteY267" fmla="*/ 653607 h 3209852"/>
                  <a:gd name="connsiteX268" fmla="*/ 1946884 w 2503273"/>
                  <a:gd name="connsiteY268" fmla="*/ 629543 h 3209852"/>
                  <a:gd name="connsiteX269" fmla="*/ 1953413 w 2503273"/>
                  <a:gd name="connsiteY269" fmla="*/ 629625 h 3209852"/>
                  <a:gd name="connsiteX270" fmla="*/ 2072324 w 2503273"/>
                  <a:gd name="connsiteY270" fmla="*/ 672491 h 3209852"/>
                  <a:gd name="connsiteX271" fmla="*/ 2076146 w 2503273"/>
                  <a:gd name="connsiteY271" fmla="*/ 673080 h 3209852"/>
                  <a:gd name="connsiteX272" fmla="*/ 2164841 w 2503273"/>
                  <a:gd name="connsiteY272" fmla="*/ 669130 h 3209852"/>
                  <a:gd name="connsiteX273" fmla="*/ 2171452 w 2503273"/>
                  <a:gd name="connsiteY273" fmla="*/ 671212 h 3209852"/>
                  <a:gd name="connsiteX274" fmla="*/ 2261444 w 2503273"/>
                  <a:gd name="connsiteY274" fmla="*/ 736649 h 3209852"/>
                  <a:gd name="connsiteX275" fmla="*/ 2263494 w 2503273"/>
                  <a:gd name="connsiteY275" fmla="*/ 738518 h 3209852"/>
                  <a:gd name="connsiteX276" fmla="*/ 2343545 w 2503273"/>
                  <a:gd name="connsiteY276" fmla="*/ 827806 h 3209852"/>
                  <a:gd name="connsiteX277" fmla="*/ 2347301 w 2503273"/>
                  <a:gd name="connsiteY277" fmla="*/ 830691 h 3209852"/>
                  <a:gd name="connsiteX278" fmla="*/ 2391657 w 2503273"/>
                  <a:gd name="connsiteY278" fmla="*/ 852541 h 3209852"/>
                  <a:gd name="connsiteX279" fmla="*/ 2395397 w 2503273"/>
                  <a:gd name="connsiteY279" fmla="*/ 853574 h 3209852"/>
                  <a:gd name="connsiteX280" fmla="*/ 2444395 w 2503273"/>
                  <a:gd name="connsiteY280" fmla="*/ 857295 h 3209852"/>
                  <a:gd name="connsiteX281" fmla="*/ 2451809 w 2503273"/>
                  <a:gd name="connsiteY281" fmla="*/ 861131 h 3209852"/>
                  <a:gd name="connsiteX282" fmla="*/ 2468475 w 2503273"/>
                  <a:gd name="connsiteY282" fmla="*/ 879375 h 3209852"/>
                  <a:gd name="connsiteX283" fmla="*/ 2472560 w 2503273"/>
                  <a:gd name="connsiteY283" fmla="*/ 887850 h 3209852"/>
                  <a:gd name="connsiteX284" fmla="*/ 2492245 w 2503273"/>
                  <a:gd name="connsiteY284" fmla="*/ 988973 h 3209852"/>
                  <a:gd name="connsiteX285" fmla="*/ 2502727 w 2503273"/>
                  <a:gd name="connsiteY285" fmla="*/ 1033657 h 3209852"/>
                  <a:gd name="connsiteX286" fmla="*/ 2502924 w 2503273"/>
                  <a:gd name="connsiteY286" fmla="*/ 1042197 h 3209852"/>
                  <a:gd name="connsiteX287" fmla="*/ 2479072 w 2503273"/>
                  <a:gd name="connsiteY287" fmla="*/ 1171482 h 3209852"/>
                  <a:gd name="connsiteX288" fmla="*/ 2476825 w 2503273"/>
                  <a:gd name="connsiteY288" fmla="*/ 1177596 h 3209852"/>
                  <a:gd name="connsiteX289" fmla="*/ 2446822 w 2503273"/>
                  <a:gd name="connsiteY289" fmla="*/ 1228444 h 3209852"/>
                  <a:gd name="connsiteX290" fmla="*/ 2445658 w 2503273"/>
                  <a:gd name="connsiteY290" fmla="*/ 1230149 h 3209852"/>
                  <a:gd name="connsiteX291" fmla="*/ 2357930 w 2503273"/>
                  <a:gd name="connsiteY291" fmla="*/ 1342369 h 3209852"/>
                  <a:gd name="connsiteX292" fmla="*/ 2355847 w 2503273"/>
                  <a:gd name="connsiteY292" fmla="*/ 1345877 h 3209852"/>
                  <a:gd name="connsiteX293" fmla="*/ 2315986 w 2503273"/>
                  <a:gd name="connsiteY293" fmla="*/ 1436149 h 3209852"/>
                  <a:gd name="connsiteX294" fmla="*/ 2314526 w 2503273"/>
                  <a:gd name="connsiteY294" fmla="*/ 1438804 h 3209852"/>
                  <a:gd name="connsiteX295" fmla="*/ 2267119 w 2503273"/>
                  <a:gd name="connsiteY295" fmla="*/ 1508848 h 3209852"/>
                  <a:gd name="connsiteX296" fmla="*/ 2251043 w 2503273"/>
                  <a:gd name="connsiteY296" fmla="*/ 1510241 h 3209852"/>
                  <a:gd name="connsiteX297" fmla="*/ 2235739 w 2503273"/>
                  <a:gd name="connsiteY297" fmla="*/ 1567433 h 3209852"/>
                  <a:gd name="connsiteX298" fmla="*/ 2235050 w 2503273"/>
                  <a:gd name="connsiteY298" fmla="*/ 1573399 h 3209852"/>
                  <a:gd name="connsiteX299" fmla="*/ 2239495 w 2503273"/>
                  <a:gd name="connsiteY299" fmla="*/ 1723617 h 3209852"/>
                  <a:gd name="connsiteX300" fmla="*/ 2239282 w 2503273"/>
                  <a:gd name="connsiteY300" fmla="*/ 1727239 h 3209852"/>
                  <a:gd name="connsiteX301" fmla="*/ 2221172 w 2503273"/>
                  <a:gd name="connsiteY301" fmla="*/ 1852606 h 3209852"/>
                  <a:gd name="connsiteX302" fmla="*/ 2214840 w 2503273"/>
                  <a:gd name="connsiteY302" fmla="*/ 1902716 h 3209852"/>
                  <a:gd name="connsiteX303" fmla="*/ 2212084 w 2503273"/>
                  <a:gd name="connsiteY303" fmla="*/ 1910536 h 3209852"/>
                  <a:gd name="connsiteX304" fmla="*/ 2195926 w 2503273"/>
                  <a:gd name="connsiteY304" fmla="*/ 1935648 h 3209852"/>
                  <a:gd name="connsiteX305" fmla="*/ 2193121 w 2503273"/>
                  <a:gd name="connsiteY305" fmla="*/ 1943926 h 3209852"/>
                  <a:gd name="connsiteX306" fmla="*/ 2182574 w 2503273"/>
                  <a:gd name="connsiteY306" fmla="*/ 2045327 h 3209852"/>
                  <a:gd name="connsiteX307" fmla="*/ 2180047 w 2503273"/>
                  <a:gd name="connsiteY307" fmla="*/ 2053147 h 3209852"/>
                  <a:gd name="connsiteX308" fmla="*/ 2119715 w 2503273"/>
                  <a:gd name="connsiteY308" fmla="*/ 2154089 h 3209852"/>
                  <a:gd name="connsiteX309" fmla="*/ 2117271 w 2503273"/>
                  <a:gd name="connsiteY309" fmla="*/ 2161268 h 3209852"/>
                  <a:gd name="connsiteX310" fmla="*/ 2107363 w 2503273"/>
                  <a:gd name="connsiteY310" fmla="*/ 2234837 h 3209852"/>
                  <a:gd name="connsiteX311" fmla="*/ 2101064 w 2503273"/>
                  <a:gd name="connsiteY311" fmla="*/ 2246311 h 3209852"/>
                  <a:gd name="connsiteX312" fmla="*/ 2059578 w 2503273"/>
                  <a:gd name="connsiteY312" fmla="*/ 2276128 h 3209852"/>
                  <a:gd name="connsiteX313" fmla="*/ 2054099 w 2503273"/>
                  <a:gd name="connsiteY313" fmla="*/ 2284013 h 3209852"/>
                  <a:gd name="connsiteX314" fmla="*/ 2042977 w 2503273"/>
                  <a:gd name="connsiteY314" fmla="*/ 2317830 h 3209852"/>
                  <a:gd name="connsiteX315" fmla="*/ 2031364 w 2503273"/>
                  <a:gd name="connsiteY315" fmla="*/ 2327764 h 3209852"/>
                  <a:gd name="connsiteX316" fmla="*/ 1972327 w 2503273"/>
                  <a:gd name="connsiteY316" fmla="*/ 2327764 h 3209852"/>
                  <a:gd name="connsiteX317" fmla="*/ 1969308 w 2503273"/>
                  <a:gd name="connsiteY317" fmla="*/ 2328239 h 3209852"/>
                  <a:gd name="connsiteX318" fmla="*/ 1871771 w 2503273"/>
                  <a:gd name="connsiteY318" fmla="*/ 2359252 h 3209852"/>
                  <a:gd name="connsiteX319" fmla="*/ 1867949 w 2503273"/>
                  <a:gd name="connsiteY319" fmla="*/ 2361383 h 3209852"/>
                  <a:gd name="connsiteX320" fmla="*/ 1827711 w 2503273"/>
                  <a:gd name="connsiteY320" fmla="*/ 2394889 h 3209852"/>
                  <a:gd name="connsiteX321" fmla="*/ 1824200 w 2503273"/>
                  <a:gd name="connsiteY321" fmla="*/ 2396905 h 3209852"/>
                  <a:gd name="connsiteX322" fmla="*/ 1756846 w 2503273"/>
                  <a:gd name="connsiteY322" fmla="*/ 2420690 h 3209852"/>
                  <a:gd name="connsiteX323" fmla="*/ 1753155 w 2503273"/>
                  <a:gd name="connsiteY323" fmla="*/ 2422870 h 3209852"/>
                  <a:gd name="connsiteX324" fmla="*/ 1680552 w 2503273"/>
                  <a:gd name="connsiteY324" fmla="*/ 2485783 h 3209852"/>
                  <a:gd name="connsiteX325" fmla="*/ 1677927 w 2503273"/>
                  <a:gd name="connsiteY325" fmla="*/ 2488832 h 3209852"/>
                  <a:gd name="connsiteX326" fmla="*/ 1628158 w 2503273"/>
                  <a:gd name="connsiteY326" fmla="*/ 2565187 h 3209852"/>
                  <a:gd name="connsiteX327" fmla="*/ 1625534 w 2503273"/>
                  <a:gd name="connsiteY327" fmla="*/ 2571874 h 3209852"/>
                  <a:gd name="connsiteX328" fmla="*/ 1615577 w 2503273"/>
                  <a:gd name="connsiteY328" fmla="*/ 2625148 h 3209852"/>
                  <a:gd name="connsiteX329" fmla="*/ 1615839 w 2503273"/>
                  <a:gd name="connsiteY329" fmla="*/ 2634001 h 3209852"/>
                  <a:gd name="connsiteX330" fmla="*/ 1625271 w 2503273"/>
                  <a:gd name="connsiteY330" fmla="*/ 2671882 h 3209852"/>
                  <a:gd name="connsiteX331" fmla="*/ 1625681 w 2503273"/>
                  <a:gd name="connsiteY331" fmla="*/ 2679734 h 3209852"/>
                  <a:gd name="connsiteX332" fmla="*/ 1615019 w 2503273"/>
                  <a:gd name="connsiteY332" fmla="*/ 2757548 h 3209852"/>
                  <a:gd name="connsiteX333" fmla="*/ 1614084 w 2503273"/>
                  <a:gd name="connsiteY333" fmla="*/ 2761466 h 3209852"/>
                  <a:gd name="connsiteX334" fmla="*/ 1602257 w 2503273"/>
                  <a:gd name="connsiteY334" fmla="*/ 2795052 h 3209852"/>
                  <a:gd name="connsiteX335" fmla="*/ 1598517 w 2503273"/>
                  <a:gd name="connsiteY335" fmla="*/ 2801183 h 3209852"/>
                  <a:gd name="connsiteX336" fmla="*/ 1556769 w 2503273"/>
                  <a:gd name="connsiteY336" fmla="*/ 2843082 h 3209852"/>
                  <a:gd name="connsiteX337" fmla="*/ 1553849 w 2503273"/>
                  <a:gd name="connsiteY337" fmla="*/ 2847245 h 3209852"/>
                  <a:gd name="connsiteX338" fmla="*/ 1484707 w 2503273"/>
                  <a:gd name="connsiteY338" fmla="*/ 2988364 h 3209852"/>
                  <a:gd name="connsiteX339" fmla="*/ 1482591 w 2503273"/>
                  <a:gd name="connsiteY339" fmla="*/ 2991643 h 3209852"/>
                  <a:gd name="connsiteX340" fmla="*/ 1429410 w 2503273"/>
                  <a:gd name="connsiteY340" fmla="*/ 3055014 h 3209852"/>
                  <a:gd name="connsiteX341" fmla="*/ 1427868 w 2503273"/>
                  <a:gd name="connsiteY341" fmla="*/ 3056588 h 3209852"/>
                  <a:gd name="connsiteX342" fmla="*/ 1387892 w 2503273"/>
                  <a:gd name="connsiteY342" fmla="*/ 3091159 h 3209852"/>
                  <a:gd name="connsiteX343" fmla="*/ 1383545 w 2503273"/>
                  <a:gd name="connsiteY343" fmla="*/ 3097617 h 3209852"/>
                  <a:gd name="connsiteX344" fmla="*/ 1356315 w 2503273"/>
                  <a:gd name="connsiteY344" fmla="*/ 3170251 h 3209852"/>
                  <a:gd name="connsiteX345" fmla="*/ 1353198 w 2503273"/>
                  <a:gd name="connsiteY345" fmla="*/ 3175497 h 3209852"/>
                  <a:gd name="connsiteX346" fmla="*/ 1325951 w 2503273"/>
                  <a:gd name="connsiteY346" fmla="*/ 3205888 h 3209852"/>
                  <a:gd name="connsiteX347" fmla="*/ 1306496 w 2503273"/>
                  <a:gd name="connsiteY347" fmla="*/ 3201002 h 3209852"/>
                  <a:gd name="connsiteX348" fmla="*/ 1299656 w 2503273"/>
                  <a:gd name="connsiteY348" fmla="*/ 3183824 h 3209852"/>
                  <a:gd name="connsiteX349" fmla="*/ 1301887 w 2503273"/>
                  <a:gd name="connsiteY349" fmla="*/ 3164857 h 3209852"/>
                  <a:gd name="connsiteX350" fmla="*/ 1317175 w 2503273"/>
                  <a:gd name="connsiteY350" fmla="*/ 3144811 h 3209852"/>
                  <a:gd name="connsiteX351" fmla="*/ 1317799 w 2503273"/>
                  <a:gd name="connsiteY351" fmla="*/ 3122747 h 3209852"/>
                  <a:gd name="connsiteX352" fmla="*/ 1289584 w 2503273"/>
                  <a:gd name="connsiteY352" fmla="*/ 3079833 h 3209852"/>
                  <a:gd name="connsiteX353" fmla="*/ 1287255 w 2503273"/>
                  <a:gd name="connsiteY353" fmla="*/ 3077062 h 3209852"/>
                  <a:gd name="connsiteX354" fmla="*/ 1238339 w 2503273"/>
                  <a:gd name="connsiteY354" fmla="*/ 3032426 h 3209852"/>
                  <a:gd name="connsiteX355" fmla="*/ 1237683 w 2503273"/>
                  <a:gd name="connsiteY355" fmla="*/ 3031869 h 3209852"/>
                  <a:gd name="connsiteX356" fmla="*/ 1175004 w 2503273"/>
                  <a:gd name="connsiteY356" fmla="*/ 2981889 h 3209852"/>
                  <a:gd name="connsiteX357" fmla="*/ 1167196 w 2503273"/>
                  <a:gd name="connsiteY357" fmla="*/ 2979529 h 3209852"/>
                  <a:gd name="connsiteX358" fmla="*/ 1153384 w 2503273"/>
                  <a:gd name="connsiteY358" fmla="*/ 2981218 h 3209852"/>
                  <a:gd name="connsiteX359" fmla="*/ 1144493 w 2503273"/>
                  <a:gd name="connsiteY359" fmla="*/ 2977890 h 3209852"/>
                  <a:gd name="connsiteX360" fmla="*/ 1088572 w 2503273"/>
                  <a:gd name="connsiteY360" fmla="*/ 2921993 h 3209852"/>
                  <a:gd name="connsiteX361" fmla="*/ 1078582 w 2503273"/>
                  <a:gd name="connsiteY361" fmla="*/ 2918845 h 3209852"/>
                  <a:gd name="connsiteX362" fmla="*/ 1042773 w 2503273"/>
                  <a:gd name="connsiteY362" fmla="*/ 2927320 h 32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Lst>
                <a:rect l="l" t="t" r="r" b="b"/>
                <a:pathLst>
                  <a:path w="2503273" h="3209852">
                    <a:moveTo>
                      <a:pt x="1042789" y="2927222"/>
                    </a:moveTo>
                    <a:lnTo>
                      <a:pt x="1127400" y="2814543"/>
                    </a:lnTo>
                    <a:cubicBezTo>
                      <a:pt x="1127646" y="2814199"/>
                      <a:pt x="1127925" y="2813887"/>
                      <a:pt x="1128204" y="2813575"/>
                    </a:cubicBezTo>
                    <a:lnTo>
                      <a:pt x="1198150" y="2735337"/>
                    </a:lnTo>
                    <a:cubicBezTo>
                      <a:pt x="1198707" y="2734697"/>
                      <a:pt x="1199314" y="2734139"/>
                      <a:pt x="1199954" y="2733648"/>
                    </a:cubicBezTo>
                    <a:lnTo>
                      <a:pt x="1242325" y="2701093"/>
                    </a:lnTo>
                    <a:cubicBezTo>
                      <a:pt x="1242538" y="2700929"/>
                      <a:pt x="1242735" y="2700766"/>
                      <a:pt x="1242932" y="2700584"/>
                    </a:cubicBezTo>
                    <a:lnTo>
                      <a:pt x="1290191" y="2659326"/>
                    </a:lnTo>
                    <a:cubicBezTo>
                      <a:pt x="1293505" y="2656441"/>
                      <a:pt x="1295555" y="2651687"/>
                      <a:pt x="1295736" y="2646524"/>
                    </a:cubicBezTo>
                    <a:lnTo>
                      <a:pt x="1297507" y="2595610"/>
                    </a:lnTo>
                    <a:cubicBezTo>
                      <a:pt x="1297655" y="2591398"/>
                      <a:pt x="1296539" y="2587283"/>
                      <a:pt x="1294391" y="2584119"/>
                    </a:cubicBezTo>
                    <a:lnTo>
                      <a:pt x="1271294" y="2549991"/>
                    </a:lnTo>
                    <a:cubicBezTo>
                      <a:pt x="1267849" y="2544893"/>
                      <a:pt x="1262338" y="2543090"/>
                      <a:pt x="1257433" y="2545434"/>
                    </a:cubicBezTo>
                    <a:lnTo>
                      <a:pt x="1233418" y="2556909"/>
                    </a:lnTo>
                    <a:lnTo>
                      <a:pt x="1246803" y="2510765"/>
                    </a:lnTo>
                    <a:cubicBezTo>
                      <a:pt x="1247066" y="2509846"/>
                      <a:pt x="1247262" y="2508912"/>
                      <a:pt x="1247410" y="2507945"/>
                    </a:cubicBezTo>
                    <a:lnTo>
                      <a:pt x="1253971" y="2461391"/>
                    </a:lnTo>
                    <a:cubicBezTo>
                      <a:pt x="1254054" y="2460785"/>
                      <a:pt x="1254119" y="2460162"/>
                      <a:pt x="1254152" y="2459540"/>
                    </a:cubicBezTo>
                    <a:lnTo>
                      <a:pt x="1255858" y="2426427"/>
                    </a:lnTo>
                    <a:cubicBezTo>
                      <a:pt x="1256186" y="2419936"/>
                      <a:pt x="1253529" y="2413822"/>
                      <a:pt x="1249067" y="2410839"/>
                    </a:cubicBezTo>
                    <a:lnTo>
                      <a:pt x="1238486" y="2403757"/>
                    </a:lnTo>
                    <a:cubicBezTo>
                      <a:pt x="1235288" y="2401610"/>
                      <a:pt x="1231531" y="2401348"/>
                      <a:pt x="1228152" y="2403020"/>
                    </a:cubicBezTo>
                    <a:lnTo>
                      <a:pt x="1210945" y="2411593"/>
                    </a:lnTo>
                    <a:cubicBezTo>
                      <a:pt x="1209124" y="2412494"/>
                      <a:pt x="1207172" y="2412839"/>
                      <a:pt x="1205236" y="2412608"/>
                    </a:cubicBezTo>
                    <a:lnTo>
                      <a:pt x="1193114" y="2411134"/>
                    </a:lnTo>
                    <a:cubicBezTo>
                      <a:pt x="1188291" y="2410543"/>
                      <a:pt x="1184141" y="2406429"/>
                      <a:pt x="1182468" y="2400544"/>
                    </a:cubicBezTo>
                    <a:lnTo>
                      <a:pt x="1176644" y="2380152"/>
                    </a:lnTo>
                    <a:cubicBezTo>
                      <a:pt x="1176234" y="2378743"/>
                      <a:pt x="1175988" y="2377267"/>
                      <a:pt x="1175906" y="2375775"/>
                    </a:cubicBezTo>
                    <a:lnTo>
                      <a:pt x="1171674" y="2306339"/>
                    </a:lnTo>
                    <a:cubicBezTo>
                      <a:pt x="1171526" y="2303864"/>
                      <a:pt x="1170936" y="2301454"/>
                      <a:pt x="1169952" y="2299323"/>
                    </a:cubicBezTo>
                    <a:lnTo>
                      <a:pt x="1162160" y="2282242"/>
                    </a:lnTo>
                    <a:cubicBezTo>
                      <a:pt x="1160732" y="2279128"/>
                      <a:pt x="1158551" y="2276702"/>
                      <a:pt x="1155943" y="2275358"/>
                    </a:cubicBezTo>
                    <a:lnTo>
                      <a:pt x="1121642" y="2257785"/>
                    </a:lnTo>
                    <a:cubicBezTo>
                      <a:pt x="1118263" y="2256048"/>
                      <a:pt x="1114474" y="2256293"/>
                      <a:pt x="1111242" y="2258441"/>
                    </a:cubicBezTo>
                    <a:lnTo>
                      <a:pt x="1094805" y="2269342"/>
                    </a:lnTo>
                    <a:cubicBezTo>
                      <a:pt x="1092378" y="2270965"/>
                      <a:pt x="1089606" y="2271506"/>
                      <a:pt x="1086899" y="2270900"/>
                    </a:cubicBezTo>
                    <a:lnTo>
                      <a:pt x="1033193" y="2258917"/>
                    </a:lnTo>
                    <a:cubicBezTo>
                      <a:pt x="1026894" y="2257507"/>
                      <a:pt x="1022399" y="2250228"/>
                      <a:pt x="1022727" y="2241967"/>
                    </a:cubicBezTo>
                    <a:lnTo>
                      <a:pt x="1026550" y="2147680"/>
                    </a:lnTo>
                    <a:cubicBezTo>
                      <a:pt x="1026664" y="2144795"/>
                      <a:pt x="1026189" y="2141910"/>
                      <a:pt x="1025171" y="2139337"/>
                    </a:cubicBezTo>
                    <a:lnTo>
                      <a:pt x="1008358" y="2097143"/>
                    </a:lnTo>
                    <a:lnTo>
                      <a:pt x="1021694" y="2086324"/>
                    </a:lnTo>
                    <a:cubicBezTo>
                      <a:pt x="1026107" y="2082735"/>
                      <a:pt x="1028370" y="2076013"/>
                      <a:pt x="1027386" y="2069391"/>
                    </a:cubicBezTo>
                    <a:lnTo>
                      <a:pt x="1023104" y="2040771"/>
                    </a:lnTo>
                    <a:cubicBezTo>
                      <a:pt x="1022481" y="2036607"/>
                      <a:pt x="1023137" y="2032280"/>
                      <a:pt x="1024942" y="2028722"/>
                    </a:cubicBezTo>
                    <a:lnTo>
                      <a:pt x="1039115" y="2000708"/>
                    </a:lnTo>
                    <a:cubicBezTo>
                      <a:pt x="1040033" y="1998872"/>
                      <a:pt x="1040673" y="1996823"/>
                      <a:pt x="1040968" y="1994676"/>
                    </a:cubicBezTo>
                    <a:lnTo>
                      <a:pt x="1049105" y="1936452"/>
                    </a:lnTo>
                    <a:cubicBezTo>
                      <a:pt x="1049482" y="1933697"/>
                      <a:pt x="1049318" y="1930862"/>
                      <a:pt x="1048613" y="1928222"/>
                    </a:cubicBezTo>
                    <a:lnTo>
                      <a:pt x="1037589" y="1886849"/>
                    </a:lnTo>
                    <a:cubicBezTo>
                      <a:pt x="1036523" y="1882817"/>
                      <a:pt x="1034259" y="1879489"/>
                      <a:pt x="1031323" y="1877571"/>
                    </a:cubicBezTo>
                    <a:lnTo>
                      <a:pt x="1006471" y="1861441"/>
                    </a:lnTo>
                    <a:cubicBezTo>
                      <a:pt x="1003289" y="1859376"/>
                      <a:pt x="1000927" y="1855655"/>
                      <a:pt x="999959" y="1851212"/>
                    </a:cubicBezTo>
                    <a:lnTo>
                      <a:pt x="995448" y="1830149"/>
                    </a:lnTo>
                    <a:cubicBezTo>
                      <a:pt x="994874" y="1827460"/>
                      <a:pt x="994841" y="1824641"/>
                      <a:pt x="995349" y="1821920"/>
                    </a:cubicBezTo>
                    <a:lnTo>
                      <a:pt x="1000041" y="1796955"/>
                    </a:lnTo>
                    <a:cubicBezTo>
                      <a:pt x="1001944" y="1786792"/>
                      <a:pt x="996088" y="1776956"/>
                      <a:pt x="988001" y="1776776"/>
                    </a:cubicBezTo>
                    <a:lnTo>
                      <a:pt x="890906" y="1774547"/>
                    </a:lnTo>
                    <a:cubicBezTo>
                      <a:pt x="885575" y="1774432"/>
                      <a:pt x="880884" y="1769990"/>
                      <a:pt x="879178" y="1763466"/>
                    </a:cubicBezTo>
                    <a:lnTo>
                      <a:pt x="856770" y="1677915"/>
                    </a:lnTo>
                    <a:lnTo>
                      <a:pt x="875142" y="1676522"/>
                    </a:lnTo>
                    <a:lnTo>
                      <a:pt x="875142" y="1646787"/>
                    </a:lnTo>
                    <a:cubicBezTo>
                      <a:pt x="875142" y="1643410"/>
                      <a:pt x="874322" y="1640099"/>
                      <a:pt x="872813" y="1637345"/>
                    </a:cubicBezTo>
                    <a:lnTo>
                      <a:pt x="863430" y="1620232"/>
                    </a:lnTo>
                    <a:cubicBezTo>
                      <a:pt x="862069" y="1617756"/>
                      <a:pt x="861281" y="1614839"/>
                      <a:pt x="861133" y="1611806"/>
                    </a:cubicBezTo>
                    <a:lnTo>
                      <a:pt x="859510" y="1578317"/>
                    </a:lnTo>
                    <a:cubicBezTo>
                      <a:pt x="859231" y="1572498"/>
                      <a:pt x="856573" y="1567334"/>
                      <a:pt x="852555" y="1564728"/>
                    </a:cubicBezTo>
                    <a:lnTo>
                      <a:pt x="824963" y="1546893"/>
                    </a:lnTo>
                    <a:cubicBezTo>
                      <a:pt x="823208" y="1545762"/>
                      <a:pt x="821289" y="1545173"/>
                      <a:pt x="819321" y="1545173"/>
                    </a:cubicBezTo>
                    <a:lnTo>
                      <a:pt x="785053" y="1545173"/>
                    </a:lnTo>
                    <a:cubicBezTo>
                      <a:pt x="782395" y="1545173"/>
                      <a:pt x="779787" y="1544074"/>
                      <a:pt x="777638" y="1542058"/>
                    </a:cubicBezTo>
                    <a:lnTo>
                      <a:pt x="757560" y="1523174"/>
                    </a:lnTo>
                    <a:cubicBezTo>
                      <a:pt x="756330" y="1522010"/>
                      <a:pt x="754935" y="1521142"/>
                      <a:pt x="753459" y="1520633"/>
                    </a:cubicBezTo>
                    <a:lnTo>
                      <a:pt x="715238" y="1507159"/>
                    </a:lnTo>
                    <a:cubicBezTo>
                      <a:pt x="713155" y="1506421"/>
                      <a:pt x="711252" y="1505012"/>
                      <a:pt x="709710" y="1503045"/>
                    </a:cubicBezTo>
                    <a:lnTo>
                      <a:pt x="689780" y="1477703"/>
                    </a:lnTo>
                    <a:cubicBezTo>
                      <a:pt x="687844" y="1475228"/>
                      <a:pt x="685334" y="1473637"/>
                      <a:pt x="682644" y="1473162"/>
                    </a:cubicBezTo>
                    <a:lnTo>
                      <a:pt x="619161" y="1461949"/>
                    </a:lnTo>
                    <a:cubicBezTo>
                      <a:pt x="616816" y="1461540"/>
                      <a:pt x="614618" y="1460278"/>
                      <a:pt x="612796" y="1458327"/>
                    </a:cubicBezTo>
                    <a:lnTo>
                      <a:pt x="551873" y="1392841"/>
                    </a:lnTo>
                    <a:cubicBezTo>
                      <a:pt x="548625" y="1389349"/>
                      <a:pt x="546935" y="1383989"/>
                      <a:pt x="547394" y="1378547"/>
                    </a:cubicBezTo>
                    <a:lnTo>
                      <a:pt x="551020" y="1334436"/>
                    </a:lnTo>
                    <a:cubicBezTo>
                      <a:pt x="551184" y="1332387"/>
                      <a:pt x="551053" y="1330321"/>
                      <a:pt x="550626" y="1328338"/>
                    </a:cubicBezTo>
                    <a:lnTo>
                      <a:pt x="545082" y="1302504"/>
                    </a:lnTo>
                    <a:cubicBezTo>
                      <a:pt x="544606" y="1300324"/>
                      <a:pt x="544507" y="1298045"/>
                      <a:pt x="544754" y="1295800"/>
                    </a:cubicBezTo>
                    <a:lnTo>
                      <a:pt x="548887" y="1258966"/>
                    </a:lnTo>
                    <a:cubicBezTo>
                      <a:pt x="550085" y="1248279"/>
                      <a:pt x="543080" y="1239067"/>
                      <a:pt x="534813" y="1240427"/>
                    </a:cubicBezTo>
                    <a:lnTo>
                      <a:pt x="469543" y="1251164"/>
                    </a:lnTo>
                    <a:cubicBezTo>
                      <a:pt x="467410" y="1251508"/>
                      <a:pt x="465375" y="1252574"/>
                      <a:pt x="463637" y="1254229"/>
                    </a:cubicBezTo>
                    <a:lnTo>
                      <a:pt x="435209" y="1281407"/>
                    </a:lnTo>
                    <a:cubicBezTo>
                      <a:pt x="434487" y="1282096"/>
                      <a:pt x="433716" y="1282686"/>
                      <a:pt x="432896" y="1283161"/>
                    </a:cubicBezTo>
                    <a:lnTo>
                      <a:pt x="379814" y="1314159"/>
                    </a:lnTo>
                    <a:cubicBezTo>
                      <a:pt x="377763" y="1315355"/>
                      <a:pt x="376008" y="1317224"/>
                      <a:pt x="374712" y="1319601"/>
                    </a:cubicBezTo>
                    <a:lnTo>
                      <a:pt x="366526" y="1334534"/>
                    </a:lnTo>
                    <a:cubicBezTo>
                      <a:pt x="364246" y="1338698"/>
                      <a:pt x="360588" y="1341238"/>
                      <a:pt x="356651" y="1341402"/>
                    </a:cubicBezTo>
                    <a:lnTo>
                      <a:pt x="331668" y="1342484"/>
                    </a:lnTo>
                    <a:cubicBezTo>
                      <a:pt x="331061" y="1342517"/>
                      <a:pt x="330455" y="1342484"/>
                      <a:pt x="329847" y="1342386"/>
                    </a:cubicBezTo>
                    <a:lnTo>
                      <a:pt x="285344" y="1335944"/>
                    </a:lnTo>
                    <a:cubicBezTo>
                      <a:pt x="283491" y="1335665"/>
                      <a:pt x="281604" y="1335944"/>
                      <a:pt x="279833" y="1336731"/>
                    </a:cubicBezTo>
                    <a:lnTo>
                      <a:pt x="251634" y="1349320"/>
                    </a:lnTo>
                    <a:cubicBezTo>
                      <a:pt x="249305" y="1350352"/>
                      <a:pt x="246812" y="1350500"/>
                      <a:pt x="244417" y="1349713"/>
                    </a:cubicBezTo>
                    <a:lnTo>
                      <a:pt x="228210" y="1344402"/>
                    </a:lnTo>
                    <a:cubicBezTo>
                      <a:pt x="222386" y="1342501"/>
                      <a:pt x="218417" y="1335550"/>
                      <a:pt x="218695" y="1327797"/>
                    </a:cubicBezTo>
                    <a:lnTo>
                      <a:pt x="221566" y="1249016"/>
                    </a:lnTo>
                    <a:cubicBezTo>
                      <a:pt x="222058" y="1235378"/>
                      <a:pt x="210198" y="1227018"/>
                      <a:pt x="201619" y="1234968"/>
                    </a:cubicBezTo>
                    <a:lnTo>
                      <a:pt x="173487" y="1261015"/>
                    </a:lnTo>
                    <a:cubicBezTo>
                      <a:pt x="171207" y="1263130"/>
                      <a:pt x="168451" y="1264195"/>
                      <a:pt x="165646" y="1264048"/>
                    </a:cubicBezTo>
                    <a:lnTo>
                      <a:pt x="120814" y="1261770"/>
                    </a:lnTo>
                    <a:cubicBezTo>
                      <a:pt x="117025" y="1261573"/>
                      <a:pt x="113514" y="1259196"/>
                      <a:pt x="111234" y="1255295"/>
                    </a:cubicBezTo>
                    <a:lnTo>
                      <a:pt x="92879" y="1223822"/>
                    </a:lnTo>
                    <a:cubicBezTo>
                      <a:pt x="90779" y="1220216"/>
                      <a:pt x="87596" y="1217888"/>
                      <a:pt x="84119" y="1217412"/>
                    </a:cubicBezTo>
                    <a:lnTo>
                      <a:pt x="48227" y="1212560"/>
                    </a:lnTo>
                    <a:lnTo>
                      <a:pt x="56593" y="1187120"/>
                    </a:lnTo>
                    <a:cubicBezTo>
                      <a:pt x="58496" y="1181317"/>
                      <a:pt x="57660" y="1174613"/>
                      <a:pt x="54428" y="1169892"/>
                    </a:cubicBezTo>
                    <a:lnTo>
                      <a:pt x="26574" y="1129223"/>
                    </a:lnTo>
                    <a:cubicBezTo>
                      <a:pt x="25705" y="1127961"/>
                      <a:pt x="25000" y="1126535"/>
                      <a:pt x="24475" y="1124994"/>
                    </a:cubicBezTo>
                    <a:lnTo>
                      <a:pt x="0" y="1053262"/>
                    </a:lnTo>
                    <a:lnTo>
                      <a:pt x="16076" y="1037886"/>
                    </a:lnTo>
                    <a:lnTo>
                      <a:pt x="16076" y="1013315"/>
                    </a:lnTo>
                    <a:cubicBezTo>
                      <a:pt x="16076" y="1006988"/>
                      <a:pt x="18897" y="1001234"/>
                      <a:pt x="23326" y="998529"/>
                    </a:cubicBezTo>
                    <a:lnTo>
                      <a:pt x="46177" y="984628"/>
                    </a:lnTo>
                    <a:cubicBezTo>
                      <a:pt x="51426" y="981432"/>
                      <a:pt x="54313" y="974023"/>
                      <a:pt x="53181" y="966663"/>
                    </a:cubicBezTo>
                    <a:lnTo>
                      <a:pt x="49327" y="941599"/>
                    </a:lnTo>
                    <a:cubicBezTo>
                      <a:pt x="48621" y="937059"/>
                      <a:pt x="49441" y="932354"/>
                      <a:pt x="51574" y="928649"/>
                    </a:cubicBezTo>
                    <a:lnTo>
                      <a:pt x="62417" y="909799"/>
                    </a:lnTo>
                    <a:cubicBezTo>
                      <a:pt x="63647" y="907652"/>
                      <a:pt x="64467" y="905143"/>
                      <a:pt x="64762" y="902504"/>
                    </a:cubicBezTo>
                    <a:lnTo>
                      <a:pt x="67978" y="875096"/>
                    </a:lnTo>
                    <a:cubicBezTo>
                      <a:pt x="68552" y="870228"/>
                      <a:pt x="70782" y="865966"/>
                      <a:pt x="74063" y="863475"/>
                    </a:cubicBezTo>
                    <a:lnTo>
                      <a:pt x="140745" y="812774"/>
                    </a:lnTo>
                    <a:cubicBezTo>
                      <a:pt x="141827" y="811938"/>
                      <a:pt x="143025" y="811332"/>
                      <a:pt x="144255" y="810954"/>
                    </a:cubicBezTo>
                    <a:lnTo>
                      <a:pt x="192925" y="796153"/>
                    </a:lnTo>
                    <a:lnTo>
                      <a:pt x="202111" y="783580"/>
                    </a:lnTo>
                    <a:lnTo>
                      <a:pt x="248485" y="785842"/>
                    </a:lnTo>
                    <a:cubicBezTo>
                      <a:pt x="254816" y="786153"/>
                      <a:pt x="260328" y="780350"/>
                      <a:pt x="261394" y="772269"/>
                    </a:cubicBezTo>
                    <a:lnTo>
                      <a:pt x="289215" y="561352"/>
                    </a:lnTo>
                    <a:cubicBezTo>
                      <a:pt x="289330" y="560451"/>
                      <a:pt x="289396" y="559533"/>
                      <a:pt x="289396" y="558598"/>
                    </a:cubicBezTo>
                    <a:lnTo>
                      <a:pt x="289396" y="527060"/>
                    </a:lnTo>
                    <a:cubicBezTo>
                      <a:pt x="289396" y="525716"/>
                      <a:pt x="289265" y="524388"/>
                      <a:pt x="289019" y="523093"/>
                    </a:cubicBezTo>
                    <a:lnTo>
                      <a:pt x="281178" y="482555"/>
                    </a:lnTo>
                    <a:cubicBezTo>
                      <a:pt x="280554" y="479277"/>
                      <a:pt x="279143" y="476343"/>
                      <a:pt x="277175" y="474146"/>
                    </a:cubicBezTo>
                    <a:lnTo>
                      <a:pt x="257031" y="451673"/>
                    </a:lnTo>
                    <a:cubicBezTo>
                      <a:pt x="254243" y="448575"/>
                      <a:pt x="252651" y="444050"/>
                      <a:pt x="252651" y="439296"/>
                    </a:cubicBezTo>
                    <a:lnTo>
                      <a:pt x="252651" y="400087"/>
                    </a:lnTo>
                    <a:cubicBezTo>
                      <a:pt x="252651" y="392940"/>
                      <a:pt x="256227" y="386645"/>
                      <a:pt x="261493" y="384498"/>
                    </a:cubicBezTo>
                    <a:lnTo>
                      <a:pt x="287099" y="374105"/>
                    </a:lnTo>
                    <a:lnTo>
                      <a:pt x="300879" y="382481"/>
                    </a:lnTo>
                    <a:lnTo>
                      <a:pt x="303175" y="350337"/>
                    </a:lnTo>
                    <a:lnTo>
                      <a:pt x="276256" y="344190"/>
                    </a:lnTo>
                    <a:cubicBezTo>
                      <a:pt x="270499" y="342878"/>
                      <a:pt x="266185" y="336600"/>
                      <a:pt x="265840" y="329044"/>
                    </a:cubicBezTo>
                    <a:lnTo>
                      <a:pt x="264905" y="307816"/>
                    </a:lnTo>
                    <a:cubicBezTo>
                      <a:pt x="264479" y="298324"/>
                      <a:pt x="270384" y="290375"/>
                      <a:pt x="277733" y="290555"/>
                    </a:cubicBezTo>
                    <a:lnTo>
                      <a:pt x="382864" y="292932"/>
                    </a:lnTo>
                    <a:cubicBezTo>
                      <a:pt x="386260" y="293014"/>
                      <a:pt x="389541" y="291309"/>
                      <a:pt x="391952" y="288227"/>
                    </a:cubicBezTo>
                    <a:lnTo>
                      <a:pt x="411145" y="263704"/>
                    </a:lnTo>
                    <a:lnTo>
                      <a:pt x="425990" y="288211"/>
                    </a:lnTo>
                    <a:cubicBezTo>
                      <a:pt x="426810" y="289571"/>
                      <a:pt x="427450" y="291079"/>
                      <a:pt x="427909" y="292686"/>
                    </a:cubicBezTo>
                    <a:lnTo>
                      <a:pt x="441000" y="339158"/>
                    </a:lnTo>
                    <a:lnTo>
                      <a:pt x="452482" y="327978"/>
                    </a:lnTo>
                    <a:lnTo>
                      <a:pt x="482780" y="367302"/>
                    </a:lnTo>
                    <a:cubicBezTo>
                      <a:pt x="485405" y="370712"/>
                      <a:pt x="489079" y="372450"/>
                      <a:pt x="492787" y="372040"/>
                    </a:cubicBezTo>
                    <a:lnTo>
                      <a:pt x="530975" y="367811"/>
                    </a:lnTo>
                    <a:cubicBezTo>
                      <a:pt x="535043" y="367368"/>
                      <a:pt x="538684" y="364401"/>
                      <a:pt x="540767" y="359844"/>
                    </a:cubicBezTo>
                    <a:lnTo>
                      <a:pt x="546476" y="347337"/>
                    </a:lnTo>
                    <a:cubicBezTo>
                      <a:pt x="548067" y="343862"/>
                      <a:pt x="550593" y="341272"/>
                      <a:pt x="553562" y="340059"/>
                    </a:cubicBezTo>
                    <a:lnTo>
                      <a:pt x="596573" y="322618"/>
                    </a:lnTo>
                    <a:cubicBezTo>
                      <a:pt x="596967" y="322454"/>
                      <a:pt x="597377" y="322257"/>
                      <a:pt x="597754" y="322044"/>
                    </a:cubicBezTo>
                    <a:lnTo>
                      <a:pt x="617258" y="311258"/>
                    </a:lnTo>
                    <a:cubicBezTo>
                      <a:pt x="620556" y="309438"/>
                      <a:pt x="623098" y="305881"/>
                      <a:pt x="624247" y="301505"/>
                    </a:cubicBezTo>
                    <a:lnTo>
                      <a:pt x="629791" y="280408"/>
                    </a:lnTo>
                    <a:cubicBezTo>
                      <a:pt x="630956" y="275982"/>
                      <a:pt x="633514" y="272425"/>
                      <a:pt x="636844" y="270622"/>
                    </a:cubicBezTo>
                    <a:lnTo>
                      <a:pt x="675262" y="249706"/>
                    </a:lnTo>
                    <a:lnTo>
                      <a:pt x="672966" y="232937"/>
                    </a:lnTo>
                    <a:lnTo>
                      <a:pt x="627412" y="227167"/>
                    </a:lnTo>
                    <a:cubicBezTo>
                      <a:pt x="621753" y="226445"/>
                      <a:pt x="617177" y="220938"/>
                      <a:pt x="616208" y="213692"/>
                    </a:cubicBezTo>
                    <a:lnTo>
                      <a:pt x="611189" y="176056"/>
                    </a:lnTo>
                    <a:cubicBezTo>
                      <a:pt x="611025" y="174860"/>
                      <a:pt x="610976" y="173630"/>
                      <a:pt x="611025" y="172417"/>
                    </a:cubicBezTo>
                    <a:lnTo>
                      <a:pt x="612829" y="128650"/>
                    </a:lnTo>
                    <a:cubicBezTo>
                      <a:pt x="613092" y="122356"/>
                      <a:pt x="610533" y="116438"/>
                      <a:pt x="606251" y="113422"/>
                    </a:cubicBezTo>
                    <a:lnTo>
                      <a:pt x="583401" y="97374"/>
                    </a:lnTo>
                    <a:lnTo>
                      <a:pt x="594884" y="88998"/>
                    </a:lnTo>
                    <a:lnTo>
                      <a:pt x="642290" y="99981"/>
                    </a:lnTo>
                    <a:cubicBezTo>
                      <a:pt x="642848" y="100112"/>
                      <a:pt x="643390" y="100292"/>
                      <a:pt x="643914" y="100505"/>
                    </a:cubicBezTo>
                    <a:lnTo>
                      <a:pt x="687089" y="118422"/>
                    </a:lnTo>
                    <a:cubicBezTo>
                      <a:pt x="691174" y="120110"/>
                      <a:pt x="695652" y="119011"/>
                      <a:pt x="698966" y="115487"/>
                    </a:cubicBezTo>
                    <a:lnTo>
                      <a:pt x="709645" y="104128"/>
                    </a:lnTo>
                    <a:cubicBezTo>
                      <a:pt x="711203" y="102456"/>
                      <a:pt x="713073" y="101308"/>
                      <a:pt x="715058" y="100767"/>
                    </a:cubicBezTo>
                    <a:lnTo>
                      <a:pt x="757183" y="89227"/>
                    </a:lnTo>
                    <a:cubicBezTo>
                      <a:pt x="757708" y="89080"/>
                      <a:pt x="758216" y="88899"/>
                      <a:pt x="758725" y="88670"/>
                    </a:cubicBezTo>
                    <a:lnTo>
                      <a:pt x="826341" y="58148"/>
                    </a:lnTo>
                    <a:cubicBezTo>
                      <a:pt x="828211" y="57312"/>
                      <a:pt x="829884" y="55918"/>
                      <a:pt x="831262" y="54082"/>
                    </a:cubicBezTo>
                    <a:lnTo>
                      <a:pt x="852144" y="26134"/>
                    </a:lnTo>
                    <a:lnTo>
                      <a:pt x="845255" y="2382"/>
                    </a:lnTo>
                    <a:lnTo>
                      <a:pt x="872206" y="38"/>
                    </a:lnTo>
                    <a:cubicBezTo>
                      <a:pt x="875536" y="-257"/>
                      <a:pt x="878833" y="1185"/>
                      <a:pt x="881359" y="4038"/>
                    </a:cubicBezTo>
                    <a:lnTo>
                      <a:pt x="893498" y="17758"/>
                    </a:lnTo>
                    <a:lnTo>
                      <a:pt x="884312" y="54099"/>
                    </a:lnTo>
                    <a:lnTo>
                      <a:pt x="901192" y="64361"/>
                    </a:lnTo>
                    <a:cubicBezTo>
                      <a:pt x="903652" y="65868"/>
                      <a:pt x="905686" y="68360"/>
                      <a:pt x="906966" y="71475"/>
                    </a:cubicBezTo>
                    <a:lnTo>
                      <a:pt x="917038" y="95997"/>
                    </a:lnTo>
                    <a:cubicBezTo>
                      <a:pt x="919465" y="101915"/>
                      <a:pt x="918859" y="109144"/>
                      <a:pt x="915512" y="114242"/>
                    </a:cubicBezTo>
                    <a:lnTo>
                      <a:pt x="904948" y="130290"/>
                    </a:lnTo>
                    <a:cubicBezTo>
                      <a:pt x="903472" y="132535"/>
                      <a:pt x="902487" y="135273"/>
                      <a:pt x="902110" y="138190"/>
                    </a:cubicBezTo>
                    <a:lnTo>
                      <a:pt x="894171" y="199792"/>
                    </a:lnTo>
                    <a:cubicBezTo>
                      <a:pt x="893728" y="203185"/>
                      <a:pt x="894138" y="206660"/>
                      <a:pt x="895319" y="209742"/>
                    </a:cubicBezTo>
                    <a:lnTo>
                      <a:pt x="908721" y="244690"/>
                    </a:lnTo>
                    <a:cubicBezTo>
                      <a:pt x="909295" y="246181"/>
                      <a:pt x="909689" y="247772"/>
                      <a:pt x="909886" y="249411"/>
                    </a:cubicBezTo>
                    <a:lnTo>
                      <a:pt x="913396" y="278261"/>
                    </a:lnTo>
                    <a:cubicBezTo>
                      <a:pt x="913888" y="282375"/>
                      <a:pt x="915594" y="286080"/>
                      <a:pt x="918137" y="288637"/>
                    </a:cubicBezTo>
                    <a:lnTo>
                      <a:pt x="950370" y="320930"/>
                    </a:lnTo>
                    <a:cubicBezTo>
                      <a:pt x="952240" y="322798"/>
                      <a:pt x="954471" y="323962"/>
                      <a:pt x="956833" y="324257"/>
                    </a:cubicBezTo>
                    <a:lnTo>
                      <a:pt x="985392" y="327978"/>
                    </a:lnTo>
                    <a:lnTo>
                      <a:pt x="992282" y="311209"/>
                    </a:lnTo>
                    <a:lnTo>
                      <a:pt x="1010654" y="307012"/>
                    </a:lnTo>
                    <a:lnTo>
                      <a:pt x="1038426" y="294013"/>
                    </a:lnTo>
                    <a:cubicBezTo>
                      <a:pt x="1039804" y="293358"/>
                      <a:pt x="1041100" y="292407"/>
                      <a:pt x="1042231" y="291178"/>
                    </a:cubicBezTo>
                    <a:lnTo>
                      <a:pt x="1056798" y="275425"/>
                    </a:lnTo>
                    <a:cubicBezTo>
                      <a:pt x="1059586" y="272409"/>
                      <a:pt x="1063245" y="271098"/>
                      <a:pt x="1066854" y="271819"/>
                    </a:cubicBezTo>
                    <a:lnTo>
                      <a:pt x="1095658" y="277654"/>
                    </a:lnTo>
                    <a:lnTo>
                      <a:pt x="1111734" y="274851"/>
                    </a:lnTo>
                    <a:lnTo>
                      <a:pt x="1146182" y="281834"/>
                    </a:lnTo>
                    <a:lnTo>
                      <a:pt x="1153072" y="265065"/>
                    </a:lnTo>
                    <a:lnTo>
                      <a:pt x="1141589" y="248296"/>
                    </a:lnTo>
                    <a:lnTo>
                      <a:pt x="1148479" y="224544"/>
                    </a:lnTo>
                    <a:lnTo>
                      <a:pt x="1171083" y="230789"/>
                    </a:lnTo>
                    <a:cubicBezTo>
                      <a:pt x="1172839" y="231281"/>
                      <a:pt x="1174643" y="231265"/>
                      <a:pt x="1176398" y="230789"/>
                    </a:cubicBezTo>
                    <a:lnTo>
                      <a:pt x="1199938" y="224183"/>
                    </a:lnTo>
                    <a:cubicBezTo>
                      <a:pt x="1202333" y="223511"/>
                      <a:pt x="1204826" y="223757"/>
                      <a:pt x="1207122" y="224888"/>
                    </a:cubicBezTo>
                    <a:lnTo>
                      <a:pt x="1239930" y="241100"/>
                    </a:lnTo>
                    <a:cubicBezTo>
                      <a:pt x="1240225" y="241247"/>
                      <a:pt x="1240504" y="241411"/>
                      <a:pt x="1240800" y="241575"/>
                    </a:cubicBezTo>
                    <a:lnTo>
                      <a:pt x="1260648" y="253656"/>
                    </a:lnTo>
                    <a:cubicBezTo>
                      <a:pt x="1265093" y="256361"/>
                      <a:pt x="1270343" y="255492"/>
                      <a:pt x="1274115" y="251410"/>
                    </a:cubicBezTo>
                    <a:lnTo>
                      <a:pt x="1288616" y="235723"/>
                    </a:lnTo>
                    <a:lnTo>
                      <a:pt x="1302395" y="239920"/>
                    </a:lnTo>
                    <a:lnTo>
                      <a:pt x="1311582" y="262279"/>
                    </a:lnTo>
                    <a:lnTo>
                      <a:pt x="1337500" y="257426"/>
                    </a:lnTo>
                    <a:cubicBezTo>
                      <a:pt x="1340059" y="256951"/>
                      <a:pt x="1342454" y="255459"/>
                      <a:pt x="1344340" y="253165"/>
                    </a:cubicBezTo>
                    <a:lnTo>
                      <a:pt x="1364615" y="228494"/>
                    </a:lnTo>
                    <a:cubicBezTo>
                      <a:pt x="1365993" y="226822"/>
                      <a:pt x="1367059" y="224773"/>
                      <a:pt x="1367732" y="222479"/>
                    </a:cubicBezTo>
                    <a:lnTo>
                      <a:pt x="1384562" y="166139"/>
                    </a:lnTo>
                    <a:cubicBezTo>
                      <a:pt x="1384890" y="165008"/>
                      <a:pt x="1385333" y="163942"/>
                      <a:pt x="1385842" y="162943"/>
                    </a:cubicBezTo>
                    <a:lnTo>
                      <a:pt x="1421044" y="94932"/>
                    </a:lnTo>
                    <a:cubicBezTo>
                      <a:pt x="1422996" y="91145"/>
                      <a:pt x="1426097" y="88588"/>
                      <a:pt x="1429574" y="87883"/>
                    </a:cubicBezTo>
                    <a:lnTo>
                      <a:pt x="1444781" y="84801"/>
                    </a:lnTo>
                    <a:lnTo>
                      <a:pt x="1460594" y="130142"/>
                    </a:lnTo>
                    <a:cubicBezTo>
                      <a:pt x="1460774" y="130666"/>
                      <a:pt x="1460938" y="131191"/>
                      <a:pt x="1461069" y="131732"/>
                    </a:cubicBezTo>
                    <a:lnTo>
                      <a:pt x="1495632" y="267098"/>
                    </a:lnTo>
                    <a:cubicBezTo>
                      <a:pt x="1496879" y="271982"/>
                      <a:pt x="1499832" y="275818"/>
                      <a:pt x="1503605" y="277458"/>
                    </a:cubicBezTo>
                    <a:lnTo>
                      <a:pt x="1521632" y="285293"/>
                    </a:lnTo>
                    <a:cubicBezTo>
                      <a:pt x="1526537" y="287424"/>
                      <a:pt x="1529949" y="293227"/>
                      <a:pt x="1530211" y="299931"/>
                    </a:cubicBezTo>
                    <a:lnTo>
                      <a:pt x="1531786" y="339223"/>
                    </a:lnTo>
                    <a:cubicBezTo>
                      <a:pt x="1531967" y="343632"/>
                      <a:pt x="1530753" y="347960"/>
                      <a:pt x="1528424" y="351189"/>
                    </a:cubicBezTo>
                    <a:lnTo>
                      <a:pt x="1492384" y="401316"/>
                    </a:lnTo>
                    <a:cubicBezTo>
                      <a:pt x="1487660" y="407889"/>
                      <a:pt x="1487923" y="418184"/>
                      <a:pt x="1492975" y="424347"/>
                    </a:cubicBezTo>
                    <a:lnTo>
                      <a:pt x="1501308" y="434477"/>
                    </a:lnTo>
                    <a:cubicBezTo>
                      <a:pt x="1503375" y="437002"/>
                      <a:pt x="1506032" y="438526"/>
                      <a:pt x="1508870" y="438854"/>
                    </a:cubicBezTo>
                    <a:lnTo>
                      <a:pt x="1605932" y="449706"/>
                    </a:lnTo>
                    <a:cubicBezTo>
                      <a:pt x="1612280" y="450410"/>
                      <a:pt x="1617234" y="457148"/>
                      <a:pt x="1617463" y="465393"/>
                    </a:cubicBezTo>
                    <a:lnTo>
                      <a:pt x="1618431" y="500505"/>
                    </a:lnTo>
                    <a:cubicBezTo>
                      <a:pt x="1618808" y="514241"/>
                      <a:pt x="1631341" y="521273"/>
                      <a:pt x="1639346" y="512225"/>
                    </a:cubicBezTo>
                    <a:lnTo>
                      <a:pt x="1662459" y="486113"/>
                    </a:lnTo>
                    <a:cubicBezTo>
                      <a:pt x="1665674" y="482490"/>
                      <a:pt x="1670087" y="481195"/>
                      <a:pt x="1674187" y="482703"/>
                    </a:cubicBezTo>
                    <a:lnTo>
                      <a:pt x="1747529" y="509471"/>
                    </a:lnTo>
                    <a:cubicBezTo>
                      <a:pt x="1747840" y="509586"/>
                      <a:pt x="1748152" y="509717"/>
                      <a:pt x="1748464" y="509864"/>
                    </a:cubicBezTo>
                    <a:lnTo>
                      <a:pt x="1850561" y="558483"/>
                    </a:lnTo>
                    <a:cubicBezTo>
                      <a:pt x="1852595" y="559451"/>
                      <a:pt x="1854399" y="561090"/>
                      <a:pt x="1855810" y="563237"/>
                    </a:cubicBezTo>
                    <a:lnTo>
                      <a:pt x="1881220" y="601873"/>
                    </a:lnTo>
                    <a:cubicBezTo>
                      <a:pt x="1884074" y="606217"/>
                      <a:pt x="1884976" y="612184"/>
                      <a:pt x="1883582" y="617610"/>
                    </a:cubicBezTo>
                    <a:lnTo>
                      <a:pt x="1874346" y="653607"/>
                    </a:lnTo>
                    <a:lnTo>
                      <a:pt x="1946884" y="629543"/>
                    </a:lnTo>
                    <a:cubicBezTo>
                      <a:pt x="1949033" y="628838"/>
                      <a:pt x="1951280" y="628871"/>
                      <a:pt x="1953413" y="629625"/>
                    </a:cubicBezTo>
                    <a:lnTo>
                      <a:pt x="2072324" y="672491"/>
                    </a:lnTo>
                    <a:cubicBezTo>
                      <a:pt x="2073571" y="672933"/>
                      <a:pt x="2074850" y="673130"/>
                      <a:pt x="2076146" y="673080"/>
                    </a:cubicBezTo>
                    <a:lnTo>
                      <a:pt x="2164841" y="669130"/>
                    </a:lnTo>
                    <a:cubicBezTo>
                      <a:pt x="2167155" y="669032"/>
                      <a:pt x="2169435" y="669753"/>
                      <a:pt x="2171452" y="671212"/>
                    </a:cubicBezTo>
                    <a:lnTo>
                      <a:pt x="2261444" y="736649"/>
                    </a:lnTo>
                    <a:cubicBezTo>
                      <a:pt x="2262181" y="737190"/>
                      <a:pt x="2262870" y="737813"/>
                      <a:pt x="2263494" y="738518"/>
                    </a:cubicBezTo>
                    <a:lnTo>
                      <a:pt x="2343545" y="827806"/>
                    </a:lnTo>
                    <a:cubicBezTo>
                      <a:pt x="2344660" y="829051"/>
                      <a:pt x="2345922" y="830018"/>
                      <a:pt x="2347301" y="830691"/>
                    </a:cubicBezTo>
                    <a:lnTo>
                      <a:pt x="2391657" y="852541"/>
                    </a:lnTo>
                    <a:cubicBezTo>
                      <a:pt x="2392854" y="853131"/>
                      <a:pt x="2394118" y="853492"/>
                      <a:pt x="2395397" y="853574"/>
                    </a:cubicBezTo>
                    <a:lnTo>
                      <a:pt x="2444395" y="857295"/>
                    </a:lnTo>
                    <a:cubicBezTo>
                      <a:pt x="2447118" y="857508"/>
                      <a:pt x="2449726" y="858852"/>
                      <a:pt x="2451809" y="861131"/>
                    </a:cubicBezTo>
                    <a:lnTo>
                      <a:pt x="2468475" y="879375"/>
                    </a:lnTo>
                    <a:cubicBezTo>
                      <a:pt x="2470493" y="881588"/>
                      <a:pt x="2471920" y="884539"/>
                      <a:pt x="2472560" y="887850"/>
                    </a:cubicBezTo>
                    <a:lnTo>
                      <a:pt x="2492245" y="988973"/>
                    </a:lnTo>
                    <a:lnTo>
                      <a:pt x="2502727" y="1033657"/>
                    </a:lnTo>
                    <a:cubicBezTo>
                      <a:pt x="2503382" y="1036428"/>
                      <a:pt x="2503449" y="1039378"/>
                      <a:pt x="2502924" y="1042197"/>
                    </a:cubicBezTo>
                    <a:lnTo>
                      <a:pt x="2479072" y="1171482"/>
                    </a:lnTo>
                    <a:cubicBezTo>
                      <a:pt x="2478663" y="1173711"/>
                      <a:pt x="2477908" y="1175793"/>
                      <a:pt x="2476825" y="1177596"/>
                    </a:cubicBezTo>
                    <a:lnTo>
                      <a:pt x="2446822" y="1228444"/>
                    </a:lnTo>
                    <a:cubicBezTo>
                      <a:pt x="2446462" y="1229051"/>
                      <a:pt x="2446084" y="1229625"/>
                      <a:pt x="2445658" y="1230149"/>
                    </a:cubicBezTo>
                    <a:lnTo>
                      <a:pt x="2357930" y="1342369"/>
                    </a:lnTo>
                    <a:cubicBezTo>
                      <a:pt x="2357110" y="1343418"/>
                      <a:pt x="2356421" y="1344599"/>
                      <a:pt x="2355847" y="1345877"/>
                    </a:cubicBezTo>
                    <a:lnTo>
                      <a:pt x="2315986" y="1436149"/>
                    </a:lnTo>
                    <a:cubicBezTo>
                      <a:pt x="2315576" y="1437099"/>
                      <a:pt x="2315083" y="1437985"/>
                      <a:pt x="2314526" y="1438804"/>
                    </a:cubicBezTo>
                    <a:lnTo>
                      <a:pt x="2267119" y="1508848"/>
                    </a:lnTo>
                    <a:lnTo>
                      <a:pt x="2251043" y="1510241"/>
                    </a:lnTo>
                    <a:lnTo>
                      <a:pt x="2235739" y="1567433"/>
                    </a:lnTo>
                    <a:cubicBezTo>
                      <a:pt x="2235230" y="1569350"/>
                      <a:pt x="2235001" y="1571367"/>
                      <a:pt x="2235050" y="1573399"/>
                    </a:cubicBezTo>
                    <a:lnTo>
                      <a:pt x="2239495" y="1723617"/>
                    </a:lnTo>
                    <a:cubicBezTo>
                      <a:pt x="2239528" y="1724830"/>
                      <a:pt x="2239462" y="1726043"/>
                      <a:pt x="2239282" y="1727239"/>
                    </a:cubicBezTo>
                    <a:lnTo>
                      <a:pt x="2221172" y="1852606"/>
                    </a:lnTo>
                    <a:lnTo>
                      <a:pt x="2214840" y="1902716"/>
                    </a:lnTo>
                    <a:cubicBezTo>
                      <a:pt x="2214479" y="1905585"/>
                      <a:pt x="2213528" y="1908290"/>
                      <a:pt x="2212084" y="1910536"/>
                    </a:cubicBezTo>
                    <a:lnTo>
                      <a:pt x="2195926" y="1935648"/>
                    </a:lnTo>
                    <a:cubicBezTo>
                      <a:pt x="2194418" y="1938008"/>
                      <a:pt x="2193433" y="1940878"/>
                      <a:pt x="2193121" y="1943926"/>
                    </a:cubicBezTo>
                    <a:lnTo>
                      <a:pt x="2182574" y="2045327"/>
                    </a:lnTo>
                    <a:cubicBezTo>
                      <a:pt x="2182279" y="2048180"/>
                      <a:pt x="2181409" y="2050868"/>
                      <a:pt x="2180047" y="2053147"/>
                    </a:cubicBezTo>
                    <a:lnTo>
                      <a:pt x="2119715" y="2154089"/>
                    </a:lnTo>
                    <a:cubicBezTo>
                      <a:pt x="2118452" y="2156187"/>
                      <a:pt x="2117615" y="2158662"/>
                      <a:pt x="2117271" y="2161268"/>
                    </a:cubicBezTo>
                    <a:lnTo>
                      <a:pt x="2107363" y="2234837"/>
                    </a:lnTo>
                    <a:cubicBezTo>
                      <a:pt x="2106706" y="2239705"/>
                      <a:pt x="2104394" y="2243918"/>
                      <a:pt x="2101064" y="2246311"/>
                    </a:cubicBezTo>
                    <a:lnTo>
                      <a:pt x="2059578" y="2276128"/>
                    </a:lnTo>
                    <a:cubicBezTo>
                      <a:pt x="2057117" y="2277899"/>
                      <a:pt x="2055198" y="2280668"/>
                      <a:pt x="2054099" y="2284013"/>
                    </a:cubicBezTo>
                    <a:lnTo>
                      <a:pt x="2042977" y="2317830"/>
                    </a:lnTo>
                    <a:cubicBezTo>
                      <a:pt x="2040993" y="2323862"/>
                      <a:pt x="2036433" y="2327764"/>
                      <a:pt x="2031364" y="2327764"/>
                    </a:cubicBezTo>
                    <a:lnTo>
                      <a:pt x="1972327" y="2327764"/>
                    </a:lnTo>
                    <a:cubicBezTo>
                      <a:pt x="1971309" y="2327764"/>
                      <a:pt x="1970309" y="2327928"/>
                      <a:pt x="1969308" y="2328239"/>
                    </a:cubicBezTo>
                    <a:lnTo>
                      <a:pt x="1871771" y="2359252"/>
                    </a:lnTo>
                    <a:cubicBezTo>
                      <a:pt x="1870410" y="2359678"/>
                      <a:pt x="1869130" y="2360400"/>
                      <a:pt x="1867949" y="2361383"/>
                    </a:cubicBezTo>
                    <a:lnTo>
                      <a:pt x="1827711" y="2394889"/>
                    </a:lnTo>
                    <a:cubicBezTo>
                      <a:pt x="1826628" y="2395790"/>
                      <a:pt x="1825447" y="2396478"/>
                      <a:pt x="1824200" y="2396905"/>
                    </a:cubicBezTo>
                    <a:lnTo>
                      <a:pt x="1756846" y="2420690"/>
                    </a:lnTo>
                    <a:cubicBezTo>
                      <a:pt x="1755534" y="2421149"/>
                      <a:pt x="1754287" y="2421887"/>
                      <a:pt x="1753155" y="2422870"/>
                    </a:cubicBezTo>
                    <a:lnTo>
                      <a:pt x="1680552" y="2485783"/>
                    </a:lnTo>
                    <a:cubicBezTo>
                      <a:pt x="1679568" y="2486635"/>
                      <a:pt x="1678682" y="2487651"/>
                      <a:pt x="1677927" y="2488832"/>
                    </a:cubicBezTo>
                    <a:lnTo>
                      <a:pt x="1628158" y="2565187"/>
                    </a:lnTo>
                    <a:cubicBezTo>
                      <a:pt x="1626895" y="2567121"/>
                      <a:pt x="1625993" y="2569416"/>
                      <a:pt x="1625534" y="2571874"/>
                    </a:cubicBezTo>
                    <a:lnTo>
                      <a:pt x="1615577" y="2625148"/>
                    </a:lnTo>
                    <a:cubicBezTo>
                      <a:pt x="1615036" y="2628067"/>
                      <a:pt x="1615118" y="2631131"/>
                      <a:pt x="1615839" y="2634001"/>
                    </a:cubicBezTo>
                    <a:lnTo>
                      <a:pt x="1625271" y="2671882"/>
                    </a:lnTo>
                    <a:cubicBezTo>
                      <a:pt x="1625895" y="2674424"/>
                      <a:pt x="1626042" y="2677112"/>
                      <a:pt x="1625681" y="2679734"/>
                    </a:cubicBezTo>
                    <a:lnTo>
                      <a:pt x="1615019" y="2757548"/>
                    </a:lnTo>
                    <a:cubicBezTo>
                      <a:pt x="1614839" y="2758908"/>
                      <a:pt x="1614510" y="2760219"/>
                      <a:pt x="1614084" y="2761466"/>
                    </a:cubicBezTo>
                    <a:lnTo>
                      <a:pt x="1602257" y="2795052"/>
                    </a:lnTo>
                    <a:cubicBezTo>
                      <a:pt x="1601404" y="2797462"/>
                      <a:pt x="1600125" y="2799560"/>
                      <a:pt x="1598517" y="2801183"/>
                    </a:cubicBezTo>
                    <a:lnTo>
                      <a:pt x="1556769" y="2843082"/>
                    </a:lnTo>
                    <a:cubicBezTo>
                      <a:pt x="1555621" y="2844245"/>
                      <a:pt x="1554637" y="2845638"/>
                      <a:pt x="1553849" y="2847245"/>
                    </a:cubicBezTo>
                    <a:lnTo>
                      <a:pt x="1484707" y="2988364"/>
                    </a:lnTo>
                    <a:cubicBezTo>
                      <a:pt x="1484117" y="2989577"/>
                      <a:pt x="1483411" y="2990676"/>
                      <a:pt x="1482591" y="2991643"/>
                    </a:cubicBezTo>
                    <a:lnTo>
                      <a:pt x="1429410" y="3055014"/>
                    </a:lnTo>
                    <a:cubicBezTo>
                      <a:pt x="1428935" y="3055589"/>
                      <a:pt x="1428409" y="3056113"/>
                      <a:pt x="1427868" y="3056588"/>
                    </a:cubicBezTo>
                    <a:lnTo>
                      <a:pt x="1387892" y="3091159"/>
                    </a:lnTo>
                    <a:cubicBezTo>
                      <a:pt x="1386022" y="3092766"/>
                      <a:pt x="1384529" y="3094995"/>
                      <a:pt x="1383545" y="3097617"/>
                    </a:cubicBezTo>
                    <a:lnTo>
                      <a:pt x="1356315" y="3170251"/>
                    </a:lnTo>
                    <a:cubicBezTo>
                      <a:pt x="1355561" y="3172251"/>
                      <a:pt x="1354510" y="3174037"/>
                      <a:pt x="1353198" y="3175497"/>
                    </a:cubicBezTo>
                    <a:lnTo>
                      <a:pt x="1325951" y="3205888"/>
                    </a:lnTo>
                    <a:cubicBezTo>
                      <a:pt x="1319767" y="3212788"/>
                      <a:pt x="1310237" y="3210379"/>
                      <a:pt x="1306496" y="3201002"/>
                    </a:cubicBezTo>
                    <a:lnTo>
                      <a:pt x="1299656" y="3183824"/>
                    </a:lnTo>
                    <a:cubicBezTo>
                      <a:pt x="1297147" y="3177546"/>
                      <a:pt x="1298049" y="3169890"/>
                      <a:pt x="1301887" y="3164857"/>
                    </a:cubicBezTo>
                    <a:lnTo>
                      <a:pt x="1317175" y="3144811"/>
                    </a:lnTo>
                    <a:cubicBezTo>
                      <a:pt x="1321768" y="3138779"/>
                      <a:pt x="1322047" y="3129205"/>
                      <a:pt x="1317799" y="3122747"/>
                    </a:cubicBezTo>
                    <a:lnTo>
                      <a:pt x="1289584" y="3079833"/>
                    </a:lnTo>
                    <a:cubicBezTo>
                      <a:pt x="1288895" y="3078783"/>
                      <a:pt x="1288108" y="3077866"/>
                      <a:pt x="1287255" y="3077062"/>
                    </a:cubicBezTo>
                    <a:lnTo>
                      <a:pt x="1238339" y="3032426"/>
                    </a:lnTo>
                    <a:cubicBezTo>
                      <a:pt x="1238125" y="3032230"/>
                      <a:pt x="1237912" y="3032049"/>
                      <a:pt x="1237683" y="3031869"/>
                    </a:cubicBezTo>
                    <a:lnTo>
                      <a:pt x="1175004" y="2981889"/>
                    </a:lnTo>
                    <a:cubicBezTo>
                      <a:pt x="1172674" y="2980037"/>
                      <a:pt x="1169935" y="2979201"/>
                      <a:pt x="1167196" y="2979529"/>
                    </a:cubicBezTo>
                    <a:lnTo>
                      <a:pt x="1153384" y="2981218"/>
                    </a:lnTo>
                    <a:cubicBezTo>
                      <a:pt x="1150201" y="2981611"/>
                      <a:pt x="1147019" y="2980415"/>
                      <a:pt x="1144493" y="2977890"/>
                    </a:cubicBezTo>
                    <a:lnTo>
                      <a:pt x="1088572" y="2921993"/>
                    </a:lnTo>
                    <a:cubicBezTo>
                      <a:pt x="1085734" y="2919157"/>
                      <a:pt x="1082109" y="2918026"/>
                      <a:pt x="1078582" y="2918845"/>
                    </a:cubicBezTo>
                    <a:lnTo>
                      <a:pt x="1042773" y="292732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78" name="Freeform 1477">
                <a:extLst>
                  <a:ext uri="{FF2B5EF4-FFF2-40B4-BE49-F238E27FC236}">
                    <a16:creationId xmlns:a16="http://schemas.microsoft.com/office/drawing/2014/main" id="{F0F0A16D-F0AB-C062-0AC9-A9414BAF903C}"/>
                  </a:ext>
                </a:extLst>
              </p:cNvPr>
              <p:cNvSpPr/>
              <p:nvPr/>
            </p:nvSpPr>
            <p:spPr>
              <a:xfrm>
                <a:off x="3565405" y="8856465"/>
                <a:ext cx="2512522" cy="3218397"/>
              </a:xfrm>
              <a:custGeom>
                <a:avLst/>
                <a:gdLst>
                  <a:gd name="connsiteX0" fmla="*/ 1322654 w 2512522"/>
                  <a:gd name="connsiteY0" fmla="*/ 3218332 h 3218397"/>
                  <a:gd name="connsiteX1" fmla="*/ 1320177 w 2512522"/>
                  <a:gd name="connsiteY1" fmla="*/ 3218119 h 3218397"/>
                  <a:gd name="connsiteX2" fmla="*/ 1307415 w 2512522"/>
                  <a:gd name="connsiteY2" fmla="*/ 3206792 h 3218397"/>
                  <a:gd name="connsiteX3" fmla="*/ 1300575 w 2512522"/>
                  <a:gd name="connsiteY3" fmla="*/ 3189613 h 3218397"/>
                  <a:gd name="connsiteX4" fmla="*/ 1303396 w 2512522"/>
                  <a:gd name="connsiteY4" fmla="*/ 3166451 h 3218397"/>
                  <a:gd name="connsiteX5" fmla="*/ 1318685 w 2512522"/>
                  <a:gd name="connsiteY5" fmla="*/ 3146419 h 3218397"/>
                  <a:gd name="connsiteX6" fmla="*/ 1319144 w 2512522"/>
                  <a:gd name="connsiteY6" fmla="*/ 3129339 h 3218397"/>
                  <a:gd name="connsiteX7" fmla="*/ 1290929 w 2512522"/>
                  <a:gd name="connsiteY7" fmla="*/ 3086409 h 3218397"/>
                  <a:gd name="connsiteX8" fmla="*/ 1289289 w 2512522"/>
                  <a:gd name="connsiteY8" fmla="*/ 3084458 h 3218397"/>
                  <a:gd name="connsiteX9" fmla="*/ 1240389 w 2512522"/>
                  <a:gd name="connsiteY9" fmla="*/ 3039822 h 3218397"/>
                  <a:gd name="connsiteX10" fmla="*/ 1177267 w 2512522"/>
                  <a:gd name="connsiteY10" fmla="*/ 2989466 h 3218397"/>
                  <a:gd name="connsiteX11" fmla="*/ 1172641 w 2512522"/>
                  <a:gd name="connsiteY11" fmla="*/ 2988023 h 3218397"/>
                  <a:gd name="connsiteX12" fmla="*/ 1158862 w 2512522"/>
                  <a:gd name="connsiteY12" fmla="*/ 2989711 h 3218397"/>
                  <a:gd name="connsiteX13" fmla="*/ 1146412 w 2512522"/>
                  <a:gd name="connsiteY13" fmla="*/ 2985171 h 3218397"/>
                  <a:gd name="connsiteX14" fmla="*/ 1090475 w 2512522"/>
                  <a:gd name="connsiteY14" fmla="*/ 2929257 h 3218397"/>
                  <a:gd name="connsiteX15" fmla="*/ 1084520 w 2512522"/>
                  <a:gd name="connsiteY15" fmla="*/ 2927257 h 3218397"/>
                  <a:gd name="connsiteX16" fmla="*/ 1037146 w 2512522"/>
                  <a:gd name="connsiteY16" fmla="*/ 2938470 h 3218397"/>
                  <a:gd name="connsiteX17" fmla="*/ 1128893 w 2512522"/>
                  <a:gd name="connsiteY17" fmla="*/ 2816267 h 3218397"/>
                  <a:gd name="connsiteX18" fmla="*/ 1129877 w 2512522"/>
                  <a:gd name="connsiteY18" fmla="*/ 2815054 h 3218397"/>
                  <a:gd name="connsiteX19" fmla="*/ 1199855 w 2512522"/>
                  <a:gd name="connsiteY19" fmla="*/ 2736765 h 3218397"/>
                  <a:gd name="connsiteX20" fmla="*/ 1202267 w 2512522"/>
                  <a:gd name="connsiteY20" fmla="*/ 2734536 h 3218397"/>
                  <a:gd name="connsiteX21" fmla="*/ 1244621 w 2512522"/>
                  <a:gd name="connsiteY21" fmla="*/ 2701981 h 3218397"/>
                  <a:gd name="connsiteX22" fmla="*/ 1292291 w 2512522"/>
                  <a:gd name="connsiteY22" fmla="*/ 2660395 h 3218397"/>
                  <a:gd name="connsiteX23" fmla="*/ 1296375 w 2512522"/>
                  <a:gd name="connsiteY23" fmla="*/ 2650691 h 3218397"/>
                  <a:gd name="connsiteX24" fmla="*/ 1298147 w 2512522"/>
                  <a:gd name="connsiteY24" fmla="*/ 2599777 h 3218397"/>
                  <a:gd name="connsiteX25" fmla="*/ 1295785 w 2512522"/>
                  <a:gd name="connsiteY25" fmla="*/ 2590826 h 3218397"/>
                  <a:gd name="connsiteX26" fmla="*/ 1272688 w 2512522"/>
                  <a:gd name="connsiteY26" fmla="*/ 2556714 h 3218397"/>
                  <a:gd name="connsiteX27" fmla="*/ 1264240 w 2512522"/>
                  <a:gd name="connsiteY27" fmla="*/ 2553616 h 3218397"/>
                  <a:gd name="connsiteX28" fmla="*/ 1231580 w 2512522"/>
                  <a:gd name="connsiteY28" fmla="*/ 2569255 h 3218397"/>
                  <a:gd name="connsiteX29" fmla="*/ 1247639 w 2512522"/>
                  <a:gd name="connsiteY29" fmla="*/ 2513882 h 3218397"/>
                  <a:gd name="connsiteX30" fmla="*/ 1248115 w 2512522"/>
                  <a:gd name="connsiteY30" fmla="*/ 2511652 h 3218397"/>
                  <a:gd name="connsiteX31" fmla="*/ 1254677 w 2512522"/>
                  <a:gd name="connsiteY31" fmla="*/ 2465099 h 3218397"/>
                  <a:gd name="connsiteX32" fmla="*/ 1254824 w 2512522"/>
                  <a:gd name="connsiteY32" fmla="*/ 2463624 h 3218397"/>
                  <a:gd name="connsiteX33" fmla="*/ 1256514 w 2512522"/>
                  <a:gd name="connsiteY33" fmla="*/ 2430528 h 3218397"/>
                  <a:gd name="connsiteX34" fmla="*/ 1251626 w 2512522"/>
                  <a:gd name="connsiteY34" fmla="*/ 2418726 h 3218397"/>
                  <a:gd name="connsiteX35" fmla="*/ 1241045 w 2512522"/>
                  <a:gd name="connsiteY35" fmla="*/ 2411661 h 3218397"/>
                  <a:gd name="connsiteX36" fmla="*/ 1235025 w 2512522"/>
                  <a:gd name="connsiteY36" fmla="*/ 2411186 h 3218397"/>
                  <a:gd name="connsiteX37" fmla="*/ 1217801 w 2512522"/>
                  <a:gd name="connsiteY37" fmla="*/ 2419759 h 3218397"/>
                  <a:gd name="connsiteX38" fmla="*/ 1209648 w 2512522"/>
                  <a:gd name="connsiteY38" fmla="*/ 2421185 h 3218397"/>
                  <a:gd name="connsiteX39" fmla="*/ 1197526 w 2512522"/>
                  <a:gd name="connsiteY39" fmla="*/ 2419710 h 3218397"/>
                  <a:gd name="connsiteX40" fmla="*/ 1183255 w 2512522"/>
                  <a:gd name="connsiteY40" fmla="*/ 2406055 h 3218397"/>
                  <a:gd name="connsiteX41" fmla="*/ 1177431 w 2512522"/>
                  <a:gd name="connsiteY41" fmla="*/ 2385647 h 3218397"/>
                  <a:gd name="connsiteX42" fmla="*/ 1176529 w 2512522"/>
                  <a:gd name="connsiteY42" fmla="*/ 2380352 h 3218397"/>
                  <a:gd name="connsiteX43" fmla="*/ 1172313 w 2512522"/>
                  <a:gd name="connsiteY43" fmla="*/ 2310931 h 3218397"/>
                  <a:gd name="connsiteX44" fmla="*/ 1170968 w 2512522"/>
                  <a:gd name="connsiteY44" fmla="*/ 2305408 h 3218397"/>
                  <a:gd name="connsiteX45" fmla="*/ 1163176 w 2512522"/>
                  <a:gd name="connsiteY45" fmla="*/ 2288327 h 3218397"/>
                  <a:gd name="connsiteX46" fmla="*/ 1158928 w 2512522"/>
                  <a:gd name="connsiteY46" fmla="*/ 2283508 h 3218397"/>
                  <a:gd name="connsiteX47" fmla="*/ 1124611 w 2512522"/>
                  <a:gd name="connsiteY47" fmla="*/ 2265935 h 3218397"/>
                  <a:gd name="connsiteX48" fmla="*/ 1118558 w 2512522"/>
                  <a:gd name="connsiteY48" fmla="*/ 2266345 h 3218397"/>
                  <a:gd name="connsiteX49" fmla="*/ 1102122 w 2512522"/>
                  <a:gd name="connsiteY49" fmla="*/ 2277246 h 3218397"/>
                  <a:gd name="connsiteX50" fmla="*/ 1090934 w 2512522"/>
                  <a:gd name="connsiteY50" fmla="*/ 2279426 h 3218397"/>
                  <a:gd name="connsiteX51" fmla="*/ 1037195 w 2512522"/>
                  <a:gd name="connsiteY51" fmla="*/ 2267427 h 3218397"/>
                  <a:gd name="connsiteX52" fmla="*/ 1023383 w 2512522"/>
                  <a:gd name="connsiteY52" fmla="*/ 2246117 h 3218397"/>
                  <a:gd name="connsiteX53" fmla="*/ 1027205 w 2512522"/>
                  <a:gd name="connsiteY53" fmla="*/ 2151830 h 3218397"/>
                  <a:gd name="connsiteX54" fmla="*/ 1026123 w 2512522"/>
                  <a:gd name="connsiteY54" fmla="*/ 2145241 h 3218397"/>
                  <a:gd name="connsiteX55" fmla="*/ 1008144 w 2512522"/>
                  <a:gd name="connsiteY55" fmla="*/ 2100113 h 3218397"/>
                  <a:gd name="connsiteX56" fmla="*/ 1023941 w 2512522"/>
                  <a:gd name="connsiteY56" fmla="*/ 2087294 h 3218397"/>
                  <a:gd name="connsiteX57" fmla="*/ 1028091 w 2512522"/>
                  <a:gd name="connsiteY57" fmla="*/ 2074344 h 3218397"/>
                  <a:gd name="connsiteX58" fmla="*/ 1023810 w 2512522"/>
                  <a:gd name="connsiteY58" fmla="*/ 2045724 h 3218397"/>
                  <a:gd name="connsiteX59" fmla="*/ 1026057 w 2512522"/>
                  <a:gd name="connsiteY59" fmla="*/ 2031086 h 3218397"/>
                  <a:gd name="connsiteX60" fmla="*/ 1040230 w 2512522"/>
                  <a:gd name="connsiteY60" fmla="*/ 2003088 h 3218397"/>
                  <a:gd name="connsiteX61" fmla="*/ 1041673 w 2512522"/>
                  <a:gd name="connsiteY61" fmla="*/ 1998384 h 3218397"/>
                  <a:gd name="connsiteX62" fmla="*/ 1049810 w 2512522"/>
                  <a:gd name="connsiteY62" fmla="*/ 1940159 h 3218397"/>
                  <a:gd name="connsiteX63" fmla="*/ 1049416 w 2512522"/>
                  <a:gd name="connsiteY63" fmla="*/ 1933618 h 3218397"/>
                  <a:gd name="connsiteX64" fmla="*/ 1038393 w 2512522"/>
                  <a:gd name="connsiteY64" fmla="*/ 1892245 h 3218397"/>
                  <a:gd name="connsiteX65" fmla="*/ 1033931 w 2512522"/>
                  <a:gd name="connsiteY65" fmla="*/ 1885442 h 3218397"/>
                  <a:gd name="connsiteX66" fmla="*/ 1009079 w 2512522"/>
                  <a:gd name="connsiteY66" fmla="*/ 1869329 h 3218397"/>
                  <a:gd name="connsiteX67" fmla="*/ 1000713 w 2512522"/>
                  <a:gd name="connsiteY67" fmla="*/ 1856379 h 3218397"/>
                  <a:gd name="connsiteX68" fmla="*/ 996202 w 2512522"/>
                  <a:gd name="connsiteY68" fmla="*/ 1835332 h 3218397"/>
                  <a:gd name="connsiteX69" fmla="*/ 996071 w 2512522"/>
                  <a:gd name="connsiteY69" fmla="*/ 1825414 h 3218397"/>
                  <a:gd name="connsiteX70" fmla="*/ 1000762 w 2512522"/>
                  <a:gd name="connsiteY70" fmla="*/ 1800449 h 3218397"/>
                  <a:gd name="connsiteX71" fmla="*/ 998072 w 2512522"/>
                  <a:gd name="connsiteY71" fmla="*/ 1788237 h 3218397"/>
                  <a:gd name="connsiteX72" fmla="*/ 992856 w 2512522"/>
                  <a:gd name="connsiteY72" fmla="*/ 1785352 h 3218397"/>
                  <a:gd name="connsiteX73" fmla="*/ 895762 w 2512522"/>
                  <a:gd name="connsiteY73" fmla="*/ 1783123 h 3218397"/>
                  <a:gd name="connsiteX74" fmla="*/ 879965 w 2512522"/>
                  <a:gd name="connsiteY74" fmla="*/ 1768829 h 3218397"/>
                  <a:gd name="connsiteX75" fmla="*/ 856245 w 2512522"/>
                  <a:gd name="connsiteY75" fmla="*/ 1678312 h 3218397"/>
                  <a:gd name="connsiteX76" fmla="*/ 875782 w 2512522"/>
                  <a:gd name="connsiteY76" fmla="*/ 1676836 h 3218397"/>
                  <a:gd name="connsiteX77" fmla="*/ 875782 w 2512522"/>
                  <a:gd name="connsiteY77" fmla="*/ 1651068 h 3218397"/>
                  <a:gd name="connsiteX78" fmla="*/ 873994 w 2512522"/>
                  <a:gd name="connsiteY78" fmla="*/ 1643692 h 3218397"/>
                  <a:gd name="connsiteX79" fmla="*/ 864611 w 2512522"/>
                  <a:gd name="connsiteY79" fmla="*/ 1626579 h 3218397"/>
                  <a:gd name="connsiteX80" fmla="*/ 861790 w 2512522"/>
                  <a:gd name="connsiteY80" fmla="*/ 1616284 h 3218397"/>
                  <a:gd name="connsiteX81" fmla="*/ 860166 w 2512522"/>
                  <a:gd name="connsiteY81" fmla="*/ 1582795 h 3218397"/>
                  <a:gd name="connsiteX82" fmla="*/ 855179 w 2512522"/>
                  <a:gd name="connsiteY82" fmla="*/ 1572616 h 3218397"/>
                  <a:gd name="connsiteX83" fmla="*/ 827588 w 2512522"/>
                  <a:gd name="connsiteY83" fmla="*/ 1554797 h 3218397"/>
                  <a:gd name="connsiteX84" fmla="*/ 824291 w 2512522"/>
                  <a:gd name="connsiteY84" fmla="*/ 1553748 h 3218397"/>
                  <a:gd name="connsiteX85" fmla="*/ 790023 w 2512522"/>
                  <a:gd name="connsiteY85" fmla="*/ 1553748 h 3218397"/>
                  <a:gd name="connsiteX86" fmla="*/ 779656 w 2512522"/>
                  <a:gd name="connsiteY86" fmla="*/ 1549454 h 3218397"/>
                  <a:gd name="connsiteX87" fmla="*/ 759594 w 2512522"/>
                  <a:gd name="connsiteY87" fmla="*/ 1530603 h 3218397"/>
                  <a:gd name="connsiteX88" fmla="*/ 757002 w 2512522"/>
                  <a:gd name="connsiteY88" fmla="*/ 1528963 h 3218397"/>
                  <a:gd name="connsiteX89" fmla="*/ 718781 w 2512522"/>
                  <a:gd name="connsiteY89" fmla="*/ 1515489 h 3218397"/>
                  <a:gd name="connsiteX90" fmla="*/ 711301 w 2512522"/>
                  <a:gd name="connsiteY90" fmla="*/ 1510014 h 3218397"/>
                  <a:gd name="connsiteX91" fmla="*/ 691371 w 2512522"/>
                  <a:gd name="connsiteY91" fmla="*/ 1484639 h 3218397"/>
                  <a:gd name="connsiteX92" fmla="*/ 686843 w 2512522"/>
                  <a:gd name="connsiteY92" fmla="*/ 1481689 h 3218397"/>
                  <a:gd name="connsiteX93" fmla="*/ 623377 w 2512522"/>
                  <a:gd name="connsiteY93" fmla="*/ 1470477 h 3218397"/>
                  <a:gd name="connsiteX94" fmla="*/ 614617 w 2512522"/>
                  <a:gd name="connsiteY94" fmla="*/ 1465559 h 3218397"/>
                  <a:gd name="connsiteX95" fmla="*/ 553677 w 2512522"/>
                  <a:gd name="connsiteY95" fmla="*/ 1400072 h 3218397"/>
                  <a:gd name="connsiteX96" fmla="*/ 548067 w 2512522"/>
                  <a:gd name="connsiteY96" fmla="*/ 1382500 h 3218397"/>
                  <a:gd name="connsiteX97" fmla="*/ 551692 w 2512522"/>
                  <a:gd name="connsiteY97" fmla="*/ 1338389 h 3218397"/>
                  <a:gd name="connsiteX98" fmla="*/ 551381 w 2512522"/>
                  <a:gd name="connsiteY98" fmla="*/ 1333554 h 3218397"/>
                  <a:gd name="connsiteX99" fmla="*/ 545836 w 2512522"/>
                  <a:gd name="connsiteY99" fmla="*/ 1307736 h 3218397"/>
                  <a:gd name="connsiteX100" fmla="*/ 545443 w 2512522"/>
                  <a:gd name="connsiteY100" fmla="*/ 1299638 h 3218397"/>
                  <a:gd name="connsiteX101" fmla="*/ 549576 w 2512522"/>
                  <a:gd name="connsiteY101" fmla="*/ 1262805 h 3218397"/>
                  <a:gd name="connsiteX102" fmla="*/ 545836 w 2512522"/>
                  <a:gd name="connsiteY102" fmla="*/ 1250855 h 3218397"/>
                  <a:gd name="connsiteX103" fmla="*/ 540456 w 2512522"/>
                  <a:gd name="connsiteY103" fmla="*/ 1248970 h 3218397"/>
                  <a:gd name="connsiteX104" fmla="*/ 475185 w 2512522"/>
                  <a:gd name="connsiteY104" fmla="*/ 1259707 h 3218397"/>
                  <a:gd name="connsiteX105" fmla="*/ 471560 w 2512522"/>
                  <a:gd name="connsiteY105" fmla="*/ 1261642 h 3218397"/>
                  <a:gd name="connsiteX106" fmla="*/ 443132 w 2512522"/>
                  <a:gd name="connsiteY106" fmla="*/ 1288820 h 3218397"/>
                  <a:gd name="connsiteX107" fmla="*/ 439999 w 2512522"/>
                  <a:gd name="connsiteY107" fmla="*/ 1291196 h 3218397"/>
                  <a:gd name="connsiteX108" fmla="*/ 386932 w 2512522"/>
                  <a:gd name="connsiteY108" fmla="*/ 1322177 h 3218397"/>
                  <a:gd name="connsiteX109" fmla="*/ 383439 w 2512522"/>
                  <a:gd name="connsiteY109" fmla="*/ 1325964 h 3218397"/>
                  <a:gd name="connsiteX110" fmla="*/ 375253 w 2512522"/>
                  <a:gd name="connsiteY110" fmla="*/ 1340897 h 3218397"/>
                  <a:gd name="connsiteX111" fmla="*/ 361802 w 2512522"/>
                  <a:gd name="connsiteY111" fmla="*/ 1350028 h 3218397"/>
                  <a:gd name="connsiteX112" fmla="*/ 336802 w 2512522"/>
                  <a:gd name="connsiteY112" fmla="*/ 1351109 h 3218397"/>
                  <a:gd name="connsiteX113" fmla="*/ 334211 w 2512522"/>
                  <a:gd name="connsiteY113" fmla="*/ 1350995 h 3218397"/>
                  <a:gd name="connsiteX114" fmla="*/ 289691 w 2512522"/>
                  <a:gd name="connsiteY114" fmla="*/ 1344520 h 3218397"/>
                  <a:gd name="connsiteX115" fmla="*/ 286525 w 2512522"/>
                  <a:gd name="connsiteY115" fmla="*/ 1344995 h 3218397"/>
                  <a:gd name="connsiteX116" fmla="*/ 258327 w 2512522"/>
                  <a:gd name="connsiteY116" fmla="*/ 1357584 h 3218397"/>
                  <a:gd name="connsiteX117" fmla="*/ 248025 w 2512522"/>
                  <a:gd name="connsiteY117" fmla="*/ 1358158 h 3218397"/>
                  <a:gd name="connsiteX118" fmla="*/ 231802 w 2512522"/>
                  <a:gd name="connsiteY118" fmla="*/ 1352831 h 3218397"/>
                  <a:gd name="connsiteX119" fmla="*/ 219335 w 2512522"/>
                  <a:gd name="connsiteY119" fmla="*/ 1331980 h 3218397"/>
                  <a:gd name="connsiteX120" fmla="*/ 222206 w 2512522"/>
                  <a:gd name="connsiteY120" fmla="*/ 1253199 h 3218397"/>
                  <a:gd name="connsiteX121" fmla="*/ 216267 w 2512522"/>
                  <a:gd name="connsiteY121" fmla="*/ 1241069 h 3218397"/>
                  <a:gd name="connsiteX122" fmla="*/ 209476 w 2512522"/>
                  <a:gd name="connsiteY122" fmla="*/ 1242446 h 3218397"/>
                  <a:gd name="connsiteX123" fmla="*/ 181344 w 2512522"/>
                  <a:gd name="connsiteY123" fmla="*/ 1268494 h 3218397"/>
                  <a:gd name="connsiteX124" fmla="*/ 170370 w 2512522"/>
                  <a:gd name="connsiteY124" fmla="*/ 1272673 h 3218397"/>
                  <a:gd name="connsiteX125" fmla="*/ 125538 w 2512522"/>
                  <a:gd name="connsiteY125" fmla="*/ 1270395 h 3218397"/>
                  <a:gd name="connsiteX126" fmla="*/ 112464 w 2512522"/>
                  <a:gd name="connsiteY126" fmla="*/ 1261789 h 3218397"/>
                  <a:gd name="connsiteX127" fmla="*/ 94109 w 2512522"/>
                  <a:gd name="connsiteY127" fmla="*/ 1230316 h 3218397"/>
                  <a:gd name="connsiteX128" fmla="*/ 88482 w 2512522"/>
                  <a:gd name="connsiteY128" fmla="*/ 1226005 h 3218397"/>
                  <a:gd name="connsiteX129" fmla="*/ 47456 w 2512522"/>
                  <a:gd name="connsiteY129" fmla="*/ 1220481 h 3218397"/>
                  <a:gd name="connsiteX130" fmla="*/ 57446 w 2512522"/>
                  <a:gd name="connsiteY130" fmla="*/ 1190106 h 3218397"/>
                  <a:gd name="connsiteX131" fmla="*/ 55822 w 2512522"/>
                  <a:gd name="connsiteY131" fmla="*/ 1176665 h 3218397"/>
                  <a:gd name="connsiteX132" fmla="*/ 27968 w 2512522"/>
                  <a:gd name="connsiteY132" fmla="*/ 1135980 h 3218397"/>
                  <a:gd name="connsiteX133" fmla="*/ 25360 w 2512522"/>
                  <a:gd name="connsiteY133" fmla="*/ 1130702 h 3218397"/>
                  <a:gd name="connsiteX134" fmla="*/ 0 w 2512522"/>
                  <a:gd name="connsiteY134" fmla="*/ 1056363 h 3218397"/>
                  <a:gd name="connsiteX135" fmla="*/ 16732 w 2512522"/>
                  <a:gd name="connsiteY135" fmla="*/ 1040364 h 3218397"/>
                  <a:gd name="connsiteX136" fmla="*/ 16732 w 2512522"/>
                  <a:gd name="connsiteY136" fmla="*/ 1017612 h 3218397"/>
                  <a:gd name="connsiteX137" fmla="*/ 26049 w 2512522"/>
                  <a:gd name="connsiteY137" fmla="*/ 999171 h 3218397"/>
                  <a:gd name="connsiteX138" fmla="*/ 48916 w 2512522"/>
                  <a:gd name="connsiteY138" fmla="*/ 985254 h 3218397"/>
                  <a:gd name="connsiteX139" fmla="*/ 53903 w 2512522"/>
                  <a:gd name="connsiteY139" fmla="*/ 971616 h 3218397"/>
                  <a:gd name="connsiteX140" fmla="*/ 50031 w 2512522"/>
                  <a:gd name="connsiteY140" fmla="*/ 946553 h 3218397"/>
                  <a:gd name="connsiteX141" fmla="*/ 52804 w 2512522"/>
                  <a:gd name="connsiteY141" fmla="*/ 930800 h 3218397"/>
                  <a:gd name="connsiteX142" fmla="*/ 63647 w 2512522"/>
                  <a:gd name="connsiteY142" fmla="*/ 911933 h 3218397"/>
                  <a:gd name="connsiteX143" fmla="*/ 65467 w 2512522"/>
                  <a:gd name="connsiteY143" fmla="*/ 906294 h 3218397"/>
                  <a:gd name="connsiteX144" fmla="*/ 68683 w 2512522"/>
                  <a:gd name="connsiteY144" fmla="*/ 878886 h 3218397"/>
                  <a:gd name="connsiteX145" fmla="*/ 76442 w 2512522"/>
                  <a:gd name="connsiteY145" fmla="*/ 864347 h 3218397"/>
                  <a:gd name="connsiteX146" fmla="*/ 143123 w 2512522"/>
                  <a:gd name="connsiteY146" fmla="*/ 813629 h 3218397"/>
                  <a:gd name="connsiteX147" fmla="*/ 147995 w 2512522"/>
                  <a:gd name="connsiteY147" fmla="*/ 811121 h 3218397"/>
                  <a:gd name="connsiteX148" fmla="*/ 195271 w 2512522"/>
                  <a:gd name="connsiteY148" fmla="*/ 796729 h 3218397"/>
                  <a:gd name="connsiteX149" fmla="*/ 204982 w 2512522"/>
                  <a:gd name="connsiteY149" fmla="*/ 783451 h 3218397"/>
                  <a:gd name="connsiteX150" fmla="*/ 253668 w 2512522"/>
                  <a:gd name="connsiteY150" fmla="*/ 785812 h 3218397"/>
                  <a:gd name="connsiteX151" fmla="*/ 253931 w 2512522"/>
                  <a:gd name="connsiteY151" fmla="*/ 785828 h 3218397"/>
                  <a:gd name="connsiteX152" fmla="*/ 262100 w 2512522"/>
                  <a:gd name="connsiteY152" fmla="*/ 775960 h 3218397"/>
                  <a:gd name="connsiteX153" fmla="*/ 289921 w 2512522"/>
                  <a:gd name="connsiteY153" fmla="*/ 565043 h 3218397"/>
                  <a:gd name="connsiteX154" fmla="*/ 290068 w 2512522"/>
                  <a:gd name="connsiteY154" fmla="*/ 562863 h 3218397"/>
                  <a:gd name="connsiteX155" fmla="*/ 290068 w 2512522"/>
                  <a:gd name="connsiteY155" fmla="*/ 531325 h 3218397"/>
                  <a:gd name="connsiteX156" fmla="*/ 289773 w 2512522"/>
                  <a:gd name="connsiteY156" fmla="*/ 528177 h 3218397"/>
                  <a:gd name="connsiteX157" fmla="*/ 281932 w 2512522"/>
                  <a:gd name="connsiteY157" fmla="*/ 487640 h 3218397"/>
                  <a:gd name="connsiteX158" fmla="*/ 278963 w 2512522"/>
                  <a:gd name="connsiteY158" fmla="*/ 481280 h 3218397"/>
                  <a:gd name="connsiteX159" fmla="*/ 258803 w 2512522"/>
                  <a:gd name="connsiteY159" fmla="*/ 458806 h 3218397"/>
                  <a:gd name="connsiteX160" fmla="*/ 253324 w 2512522"/>
                  <a:gd name="connsiteY160" fmla="*/ 443578 h 3218397"/>
                  <a:gd name="connsiteX161" fmla="*/ 253324 w 2512522"/>
                  <a:gd name="connsiteY161" fmla="*/ 404352 h 3218397"/>
                  <a:gd name="connsiteX162" fmla="*/ 264856 w 2512522"/>
                  <a:gd name="connsiteY162" fmla="*/ 384796 h 3218397"/>
                  <a:gd name="connsiteX163" fmla="*/ 292463 w 2512522"/>
                  <a:gd name="connsiteY163" fmla="*/ 373584 h 3218397"/>
                  <a:gd name="connsiteX164" fmla="*/ 302076 w 2512522"/>
                  <a:gd name="connsiteY164" fmla="*/ 379436 h 3218397"/>
                  <a:gd name="connsiteX165" fmla="*/ 303601 w 2512522"/>
                  <a:gd name="connsiteY165" fmla="*/ 358011 h 3218397"/>
                  <a:gd name="connsiteX166" fmla="*/ 280275 w 2512522"/>
                  <a:gd name="connsiteY166" fmla="*/ 352684 h 3218397"/>
                  <a:gd name="connsiteX167" fmla="*/ 266529 w 2512522"/>
                  <a:gd name="connsiteY167" fmla="*/ 333538 h 3218397"/>
                  <a:gd name="connsiteX168" fmla="*/ 265594 w 2512522"/>
                  <a:gd name="connsiteY168" fmla="*/ 312310 h 3218397"/>
                  <a:gd name="connsiteX169" fmla="*/ 271598 w 2512522"/>
                  <a:gd name="connsiteY169" fmla="*/ 295344 h 3218397"/>
                  <a:gd name="connsiteX170" fmla="*/ 282801 w 2512522"/>
                  <a:gd name="connsiteY170" fmla="*/ 290558 h 3218397"/>
                  <a:gd name="connsiteX171" fmla="*/ 387933 w 2512522"/>
                  <a:gd name="connsiteY171" fmla="*/ 292918 h 3218397"/>
                  <a:gd name="connsiteX172" fmla="*/ 393527 w 2512522"/>
                  <a:gd name="connsiteY172" fmla="*/ 289869 h 3218397"/>
                  <a:gd name="connsiteX173" fmla="*/ 416574 w 2512522"/>
                  <a:gd name="connsiteY173" fmla="*/ 260446 h 3218397"/>
                  <a:gd name="connsiteX174" fmla="*/ 434651 w 2512522"/>
                  <a:gd name="connsiteY174" fmla="*/ 290279 h 3218397"/>
                  <a:gd name="connsiteX175" fmla="*/ 437030 w 2512522"/>
                  <a:gd name="connsiteY175" fmla="*/ 295836 h 3218397"/>
                  <a:gd name="connsiteX176" fmla="*/ 448152 w 2512522"/>
                  <a:gd name="connsiteY176" fmla="*/ 335325 h 3218397"/>
                  <a:gd name="connsiteX177" fmla="*/ 457912 w 2512522"/>
                  <a:gd name="connsiteY177" fmla="*/ 325833 h 3218397"/>
                  <a:gd name="connsiteX178" fmla="*/ 491162 w 2512522"/>
                  <a:gd name="connsiteY178" fmla="*/ 368978 h 3218397"/>
                  <a:gd name="connsiteX179" fmla="*/ 497264 w 2512522"/>
                  <a:gd name="connsiteY179" fmla="*/ 372076 h 3218397"/>
                  <a:gd name="connsiteX180" fmla="*/ 535469 w 2512522"/>
                  <a:gd name="connsiteY180" fmla="*/ 367863 h 3218397"/>
                  <a:gd name="connsiteX181" fmla="*/ 541817 w 2512522"/>
                  <a:gd name="connsiteY181" fmla="*/ 362388 h 3218397"/>
                  <a:gd name="connsiteX182" fmla="*/ 547526 w 2512522"/>
                  <a:gd name="connsiteY182" fmla="*/ 349881 h 3218397"/>
                  <a:gd name="connsiteX183" fmla="*/ 556909 w 2512522"/>
                  <a:gd name="connsiteY183" fmla="*/ 340406 h 3218397"/>
                  <a:gd name="connsiteX184" fmla="*/ 599919 w 2512522"/>
                  <a:gd name="connsiteY184" fmla="*/ 322965 h 3218397"/>
                  <a:gd name="connsiteX185" fmla="*/ 620145 w 2512522"/>
                  <a:gd name="connsiteY185" fmla="*/ 311802 h 3218397"/>
                  <a:gd name="connsiteX186" fmla="*/ 625050 w 2512522"/>
                  <a:gd name="connsiteY186" fmla="*/ 304737 h 3218397"/>
                  <a:gd name="connsiteX187" fmla="*/ 630594 w 2512522"/>
                  <a:gd name="connsiteY187" fmla="*/ 283640 h 3218397"/>
                  <a:gd name="connsiteX188" fmla="*/ 639764 w 2512522"/>
                  <a:gd name="connsiteY188" fmla="*/ 271166 h 3218397"/>
                  <a:gd name="connsiteX189" fmla="*/ 675557 w 2512522"/>
                  <a:gd name="connsiteY189" fmla="*/ 251676 h 3218397"/>
                  <a:gd name="connsiteX190" fmla="*/ 674114 w 2512522"/>
                  <a:gd name="connsiteY190" fmla="*/ 241087 h 3218397"/>
                  <a:gd name="connsiteX191" fmla="*/ 631841 w 2512522"/>
                  <a:gd name="connsiteY191" fmla="*/ 235743 h 3218397"/>
                  <a:gd name="connsiteX192" fmla="*/ 616897 w 2512522"/>
                  <a:gd name="connsiteY192" fmla="*/ 218564 h 3218397"/>
                  <a:gd name="connsiteX193" fmla="*/ 611894 w 2512522"/>
                  <a:gd name="connsiteY193" fmla="*/ 180944 h 3218397"/>
                  <a:gd name="connsiteX194" fmla="*/ 611698 w 2512522"/>
                  <a:gd name="connsiteY194" fmla="*/ 176551 h 3218397"/>
                  <a:gd name="connsiteX195" fmla="*/ 613502 w 2512522"/>
                  <a:gd name="connsiteY195" fmla="*/ 132817 h 3218397"/>
                  <a:gd name="connsiteX196" fmla="*/ 608761 w 2512522"/>
                  <a:gd name="connsiteY196" fmla="*/ 121293 h 3218397"/>
                  <a:gd name="connsiteX197" fmla="*/ 580989 w 2512522"/>
                  <a:gd name="connsiteY197" fmla="*/ 101770 h 3218397"/>
                  <a:gd name="connsiteX198" fmla="*/ 598919 w 2512522"/>
                  <a:gd name="connsiteY198" fmla="*/ 88690 h 3218397"/>
                  <a:gd name="connsiteX199" fmla="*/ 648261 w 2512522"/>
                  <a:gd name="connsiteY199" fmla="*/ 100131 h 3218397"/>
                  <a:gd name="connsiteX200" fmla="*/ 650657 w 2512522"/>
                  <a:gd name="connsiteY200" fmla="*/ 100918 h 3218397"/>
                  <a:gd name="connsiteX201" fmla="*/ 693733 w 2512522"/>
                  <a:gd name="connsiteY201" fmla="*/ 118785 h 3218397"/>
                  <a:gd name="connsiteX202" fmla="*/ 700819 w 2512522"/>
                  <a:gd name="connsiteY202" fmla="*/ 116867 h 3218397"/>
                  <a:gd name="connsiteX203" fmla="*/ 711498 w 2512522"/>
                  <a:gd name="connsiteY203" fmla="*/ 105491 h 3218397"/>
                  <a:gd name="connsiteX204" fmla="*/ 718912 w 2512522"/>
                  <a:gd name="connsiteY204" fmla="*/ 100918 h 3218397"/>
                  <a:gd name="connsiteX205" fmla="*/ 761037 w 2512522"/>
                  <a:gd name="connsiteY205" fmla="*/ 89378 h 3218397"/>
                  <a:gd name="connsiteX206" fmla="*/ 829556 w 2512522"/>
                  <a:gd name="connsiteY206" fmla="*/ 58544 h 3218397"/>
                  <a:gd name="connsiteX207" fmla="*/ 832804 w 2512522"/>
                  <a:gd name="connsiteY207" fmla="*/ 55807 h 3218397"/>
                  <a:gd name="connsiteX208" fmla="*/ 852390 w 2512522"/>
                  <a:gd name="connsiteY208" fmla="*/ 29579 h 3218397"/>
                  <a:gd name="connsiteX209" fmla="*/ 844648 w 2512522"/>
                  <a:gd name="connsiteY209" fmla="*/ 2844 h 3218397"/>
                  <a:gd name="connsiteX210" fmla="*/ 876815 w 2512522"/>
                  <a:gd name="connsiteY210" fmla="*/ 57 h 3218397"/>
                  <a:gd name="connsiteX211" fmla="*/ 889545 w 2512522"/>
                  <a:gd name="connsiteY211" fmla="*/ 5466 h 3218397"/>
                  <a:gd name="connsiteX212" fmla="*/ 903209 w 2512522"/>
                  <a:gd name="connsiteY212" fmla="*/ 20908 h 3218397"/>
                  <a:gd name="connsiteX213" fmla="*/ 894236 w 2512522"/>
                  <a:gd name="connsiteY213" fmla="*/ 56364 h 3218397"/>
                  <a:gd name="connsiteX214" fmla="*/ 908392 w 2512522"/>
                  <a:gd name="connsiteY214" fmla="*/ 64970 h 3218397"/>
                  <a:gd name="connsiteX215" fmla="*/ 915906 w 2512522"/>
                  <a:gd name="connsiteY215" fmla="*/ 74149 h 3218397"/>
                  <a:gd name="connsiteX216" fmla="*/ 925978 w 2512522"/>
                  <a:gd name="connsiteY216" fmla="*/ 98672 h 3218397"/>
                  <a:gd name="connsiteX217" fmla="*/ 924058 w 2512522"/>
                  <a:gd name="connsiteY217" fmla="*/ 120916 h 3218397"/>
                  <a:gd name="connsiteX218" fmla="*/ 913494 w 2512522"/>
                  <a:gd name="connsiteY218" fmla="*/ 136997 h 3218397"/>
                  <a:gd name="connsiteX219" fmla="*/ 911329 w 2512522"/>
                  <a:gd name="connsiteY219" fmla="*/ 143078 h 3218397"/>
                  <a:gd name="connsiteX220" fmla="*/ 903389 w 2512522"/>
                  <a:gd name="connsiteY220" fmla="*/ 204680 h 3218397"/>
                  <a:gd name="connsiteX221" fmla="*/ 904276 w 2512522"/>
                  <a:gd name="connsiteY221" fmla="*/ 212548 h 3218397"/>
                  <a:gd name="connsiteX222" fmla="*/ 917677 w 2512522"/>
                  <a:gd name="connsiteY222" fmla="*/ 247479 h 3218397"/>
                  <a:gd name="connsiteX223" fmla="*/ 919088 w 2512522"/>
                  <a:gd name="connsiteY223" fmla="*/ 253217 h 3218397"/>
                  <a:gd name="connsiteX224" fmla="*/ 922599 w 2512522"/>
                  <a:gd name="connsiteY224" fmla="*/ 282067 h 3218397"/>
                  <a:gd name="connsiteX225" fmla="*/ 926125 w 2512522"/>
                  <a:gd name="connsiteY225" fmla="*/ 289918 h 3218397"/>
                  <a:gd name="connsiteX226" fmla="*/ 958342 w 2512522"/>
                  <a:gd name="connsiteY226" fmla="*/ 322211 h 3218397"/>
                  <a:gd name="connsiteX227" fmla="*/ 962296 w 2512522"/>
                  <a:gd name="connsiteY227" fmla="*/ 324326 h 3218397"/>
                  <a:gd name="connsiteX228" fmla="*/ 987590 w 2512522"/>
                  <a:gd name="connsiteY228" fmla="*/ 327637 h 3218397"/>
                  <a:gd name="connsiteX229" fmla="*/ 994070 w 2512522"/>
                  <a:gd name="connsiteY229" fmla="*/ 311851 h 3218397"/>
                  <a:gd name="connsiteX230" fmla="*/ 1014624 w 2512522"/>
                  <a:gd name="connsiteY230" fmla="*/ 307163 h 3218397"/>
                  <a:gd name="connsiteX231" fmla="*/ 1041526 w 2512522"/>
                  <a:gd name="connsiteY231" fmla="*/ 294459 h 3218397"/>
                  <a:gd name="connsiteX232" fmla="*/ 1043987 w 2512522"/>
                  <a:gd name="connsiteY232" fmla="*/ 292623 h 3218397"/>
                  <a:gd name="connsiteX233" fmla="*/ 1058569 w 2512522"/>
                  <a:gd name="connsiteY233" fmla="*/ 276854 h 3218397"/>
                  <a:gd name="connsiteX234" fmla="*/ 1072628 w 2512522"/>
                  <a:gd name="connsiteY234" fmla="*/ 271953 h 3218397"/>
                  <a:gd name="connsiteX235" fmla="*/ 1100629 w 2512522"/>
                  <a:gd name="connsiteY235" fmla="*/ 277641 h 3218397"/>
                  <a:gd name="connsiteX236" fmla="*/ 1116704 w 2512522"/>
                  <a:gd name="connsiteY236" fmla="*/ 274838 h 3218397"/>
                  <a:gd name="connsiteX237" fmla="*/ 1148479 w 2512522"/>
                  <a:gd name="connsiteY237" fmla="*/ 281264 h 3218397"/>
                  <a:gd name="connsiteX238" fmla="*/ 1153137 w 2512522"/>
                  <a:gd name="connsiteY238" fmla="*/ 269936 h 3218397"/>
                  <a:gd name="connsiteX239" fmla="*/ 1141819 w 2512522"/>
                  <a:gd name="connsiteY239" fmla="*/ 253413 h 3218397"/>
                  <a:gd name="connsiteX240" fmla="*/ 1150464 w 2512522"/>
                  <a:gd name="connsiteY240" fmla="*/ 223613 h 3218397"/>
                  <a:gd name="connsiteX241" fmla="*/ 1177169 w 2512522"/>
                  <a:gd name="connsiteY241" fmla="*/ 230989 h 3218397"/>
                  <a:gd name="connsiteX242" fmla="*/ 1180187 w 2512522"/>
                  <a:gd name="connsiteY242" fmla="*/ 230989 h 3218397"/>
                  <a:gd name="connsiteX243" fmla="*/ 1203710 w 2512522"/>
                  <a:gd name="connsiteY243" fmla="*/ 224383 h 3218397"/>
                  <a:gd name="connsiteX244" fmla="*/ 1213963 w 2512522"/>
                  <a:gd name="connsiteY244" fmla="*/ 225350 h 3218397"/>
                  <a:gd name="connsiteX245" fmla="*/ 1247919 w 2512522"/>
                  <a:gd name="connsiteY245" fmla="*/ 242201 h 3218397"/>
                  <a:gd name="connsiteX246" fmla="*/ 1267816 w 2512522"/>
                  <a:gd name="connsiteY246" fmla="*/ 254315 h 3218397"/>
                  <a:gd name="connsiteX247" fmla="*/ 1275887 w 2512522"/>
                  <a:gd name="connsiteY247" fmla="*/ 252823 h 3218397"/>
                  <a:gd name="connsiteX248" fmla="*/ 1292225 w 2512522"/>
                  <a:gd name="connsiteY248" fmla="*/ 235169 h 3218397"/>
                  <a:gd name="connsiteX249" fmla="*/ 1310532 w 2512522"/>
                  <a:gd name="connsiteY249" fmla="*/ 240726 h 3218397"/>
                  <a:gd name="connsiteX250" fmla="*/ 1319177 w 2512522"/>
                  <a:gd name="connsiteY250" fmla="*/ 261757 h 3218397"/>
                  <a:gd name="connsiteX251" fmla="*/ 1341666 w 2512522"/>
                  <a:gd name="connsiteY251" fmla="*/ 257544 h 3218397"/>
                  <a:gd name="connsiteX252" fmla="*/ 1345964 w 2512522"/>
                  <a:gd name="connsiteY252" fmla="*/ 254774 h 3218397"/>
                  <a:gd name="connsiteX253" fmla="*/ 1366239 w 2512522"/>
                  <a:gd name="connsiteY253" fmla="*/ 230120 h 3218397"/>
                  <a:gd name="connsiteX254" fmla="*/ 1368568 w 2512522"/>
                  <a:gd name="connsiteY254" fmla="*/ 225596 h 3218397"/>
                  <a:gd name="connsiteX255" fmla="*/ 1385399 w 2512522"/>
                  <a:gd name="connsiteY255" fmla="*/ 169256 h 3218397"/>
                  <a:gd name="connsiteX256" fmla="*/ 1386990 w 2512522"/>
                  <a:gd name="connsiteY256" fmla="*/ 165306 h 3218397"/>
                  <a:gd name="connsiteX257" fmla="*/ 1422176 w 2512522"/>
                  <a:gd name="connsiteY257" fmla="*/ 97295 h 3218397"/>
                  <a:gd name="connsiteX258" fmla="*/ 1433675 w 2512522"/>
                  <a:gd name="connsiteY258" fmla="*/ 88001 h 3218397"/>
                  <a:gd name="connsiteX259" fmla="*/ 1452572 w 2512522"/>
                  <a:gd name="connsiteY259" fmla="*/ 84181 h 3218397"/>
                  <a:gd name="connsiteX260" fmla="*/ 1469616 w 2512522"/>
                  <a:gd name="connsiteY260" fmla="*/ 133062 h 3218397"/>
                  <a:gd name="connsiteX261" fmla="*/ 1470206 w 2512522"/>
                  <a:gd name="connsiteY261" fmla="*/ 134997 h 3218397"/>
                  <a:gd name="connsiteX262" fmla="*/ 1504769 w 2512522"/>
                  <a:gd name="connsiteY262" fmla="*/ 270363 h 3218397"/>
                  <a:gd name="connsiteX263" fmla="*/ 1510281 w 2512522"/>
                  <a:gd name="connsiteY263" fmla="*/ 277837 h 3218397"/>
                  <a:gd name="connsiteX264" fmla="*/ 1528308 w 2512522"/>
                  <a:gd name="connsiteY264" fmla="*/ 285689 h 3218397"/>
                  <a:gd name="connsiteX265" fmla="*/ 1539479 w 2512522"/>
                  <a:gd name="connsiteY265" fmla="*/ 304098 h 3218397"/>
                  <a:gd name="connsiteX266" fmla="*/ 1541054 w 2512522"/>
                  <a:gd name="connsiteY266" fmla="*/ 343390 h 3218397"/>
                  <a:gd name="connsiteX267" fmla="*/ 1536888 w 2512522"/>
                  <a:gd name="connsiteY267" fmla="*/ 358044 h 3218397"/>
                  <a:gd name="connsiteX268" fmla="*/ 1500848 w 2512522"/>
                  <a:gd name="connsiteY268" fmla="*/ 408171 h 3218397"/>
                  <a:gd name="connsiteX269" fmla="*/ 1501258 w 2512522"/>
                  <a:gd name="connsiteY269" fmla="*/ 425940 h 3218397"/>
                  <a:gd name="connsiteX270" fmla="*/ 1509608 w 2512522"/>
                  <a:gd name="connsiteY270" fmla="*/ 436103 h 3218397"/>
                  <a:gd name="connsiteX271" fmla="*/ 1514316 w 2512522"/>
                  <a:gd name="connsiteY271" fmla="*/ 438923 h 3218397"/>
                  <a:gd name="connsiteX272" fmla="*/ 1611361 w 2512522"/>
                  <a:gd name="connsiteY272" fmla="*/ 449774 h 3218397"/>
                  <a:gd name="connsiteX273" fmla="*/ 1626715 w 2512522"/>
                  <a:gd name="connsiteY273" fmla="*/ 469608 h 3218397"/>
                  <a:gd name="connsiteX274" fmla="*/ 1627666 w 2512522"/>
                  <a:gd name="connsiteY274" fmla="*/ 504720 h 3218397"/>
                  <a:gd name="connsiteX275" fmla="*/ 1634080 w 2512522"/>
                  <a:gd name="connsiteY275" fmla="*/ 515965 h 3218397"/>
                  <a:gd name="connsiteX276" fmla="*/ 1641035 w 2512522"/>
                  <a:gd name="connsiteY276" fmla="*/ 513720 h 3218397"/>
                  <a:gd name="connsiteX277" fmla="*/ 1664148 w 2512522"/>
                  <a:gd name="connsiteY277" fmla="*/ 487591 h 3218397"/>
                  <a:gd name="connsiteX278" fmla="*/ 1680585 w 2512522"/>
                  <a:gd name="connsiteY278" fmla="*/ 483001 h 3218397"/>
                  <a:gd name="connsiteX279" fmla="*/ 1755140 w 2512522"/>
                  <a:gd name="connsiteY279" fmla="*/ 510261 h 3218397"/>
                  <a:gd name="connsiteX280" fmla="*/ 1857335 w 2512522"/>
                  <a:gd name="connsiteY280" fmla="*/ 558929 h 3218397"/>
                  <a:gd name="connsiteX281" fmla="*/ 1864340 w 2512522"/>
                  <a:gd name="connsiteY281" fmla="*/ 565207 h 3218397"/>
                  <a:gd name="connsiteX282" fmla="*/ 1889750 w 2512522"/>
                  <a:gd name="connsiteY282" fmla="*/ 603827 h 3218397"/>
                  <a:gd name="connsiteX283" fmla="*/ 1892686 w 2512522"/>
                  <a:gd name="connsiteY283" fmla="*/ 622989 h 3218397"/>
                  <a:gd name="connsiteX284" fmla="*/ 1885403 w 2512522"/>
                  <a:gd name="connsiteY284" fmla="*/ 651348 h 3218397"/>
                  <a:gd name="connsiteX285" fmla="*/ 1950460 w 2512522"/>
                  <a:gd name="connsiteY285" fmla="*/ 629759 h 3218397"/>
                  <a:gd name="connsiteX286" fmla="*/ 1959794 w 2512522"/>
                  <a:gd name="connsiteY286" fmla="*/ 629890 h 3218397"/>
                  <a:gd name="connsiteX287" fmla="*/ 2078705 w 2512522"/>
                  <a:gd name="connsiteY287" fmla="*/ 672756 h 3218397"/>
                  <a:gd name="connsiteX288" fmla="*/ 2080903 w 2512522"/>
                  <a:gd name="connsiteY288" fmla="*/ 673100 h 3218397"/>
                  <a:gd name="connsiteX289" fmla="*/ 2169566 w 2512522"/>
                  <a:gd name="connsiteY289" fmla="*/ 669149 h 3218397"/>
                  <a:gd name="connsiteX290" fmla="*/ 2178899 w 2512522"/>
                  <a:gd name="connsiteY290" fmla="*/ 672051 h 3218397"/>
                  <a:gd name="connsiteX291" fmla="*/ 2268891 w 2512522"/>
                  <a:gd name="connsiteY291" fmla="*/ 737472 h 3218397"/>
                  <a:gd name="connsiteX292" fmla="*/ 2271646 w 2512522"/>
                  <a:gd name="connsiteY292" fmla="*/ 739980 h 3218397"/>
                  <a:gd name="connsiteX293" fmla="*/ 2351680 w 2512522"/>
                  <a:gd name="connsiteY293" fmla="*/ 829234 h 3218397"/>
                  <a:gd name="connsiteX294" fmla="*/ 2354124 w 2512522"/>
                  <a:gd name="connsiteY294" fmla="*/ 831152 h 3218397"/>
                  <a:gd name="connsiteX295" fmla="*/ 2398481 w 2512522"/>
                  <a:gd name="connsiteY295" fmla="*/ 852987 h 3218397"/>
                  <a:gd name="connsiteX296" fmla="*/ 2400663 w 2512522"/>
                  <a:gd name="connsiteY296" fmla="*/ 853609 h 3218397"/>
                  <a:gd name="connsiteX297" fmla="*/ 2449644 w 2512522"/>
                  <a:gd name="connsiteY297" fmla="*/ 857331 h 3218397"/>
                  <a:gd name="connsiteX298" fmla="*/ 2459913 w 2512522"/>
                  <a:gd name="connsiteY298" fmla="*/ 862560 h 3218397"/>
                  <a:gd name="connsiteX299" fmla="*/ 2476579 w 2512522"/>
                  <a:gd name="connsiteY299" fmla="*/ 880804 h 3218397"/>
                  <a:gd name="connsiteX300" fmla="*/ 2481713 w 2512522"/>
                  <a:gd name="connsiteY300" fmla="*/ 891360 h 3218397"/>
                  <a:gd name="connsiteX301" fmla="*/ 2501414 w 2512522"/>
                  <a:gd name="connsiteY301" fmla="*/ 992483 h 3218397"/>
                  <a:gd name="connsiteX302" fmla="*/ 2511864 w 2512522"/>
                  <a:gd name="connsiteY302" fmla="*/ 1037021 h 3218397"/>
                  <a:gd name="connsiteX303" fmla="*/ 2512109 w 2512522"/>
                  <a:gd name="connsiteY303" fmla="*/ 1047315 h 3218397"/>
                  <a:gd name="connsiteX304" fmla="*/ 2488258 w 2512522"/>
                  <a:gd name="connsiteY304" fmla="*/ 1176583 h 3218397"/>
                  <a:gd name="connsiteX305" fmla="*/ 2485486 w 2512522"/>
                  <a:gd name="connsiteY305" fmla="*/ 1184107 h 3218397"/>
                  <a:gd name="connsiteX306" fmla="*/ 2455484 w 2512522"/>
                  <a:gd name="connsiteY306" fmla="*/ 1234955 h 3218397"/>
                  <a:gd name="connsiteX307" fmla="*/ 2453975 w 2512522"/>
                  <a:gd name="connsiteY307" fmla="*/ 1237168 h 3218397"/>
                  <a:gd name="connsiteX308" fmla="*/ 2366280 w 2512522"/>
                  <a:gd name="connsiteY308" fmla="*/ 1349339 h 3218397"/>
                  <a:gd name="connsiteX309" fmla="*/ 2364738 w 2512522"/>
                  <a:gd name="connsiteY309" fmla="*/ 1351962 h 3218397"/>
                  <a:gd name="connsiteX310" fmla="*/ 2324893 w 2512522"/>
                  <a:gd name="connsiteY310" fmla="*/ 1442200 h 3218397"/>
                  <a:gd name="connsiteX311" fmla="*/ 2323056 w 2512522"/>
                  <a:gd name="connsiteY311" fmla="*/ 1445544 h 3218397"/>
                  <a:gd name="connsiteX312" fmla="*/ 2274500 w 2512522"/>
                  <a:gd name="connsiteY312" fmla="*/ 1517276 h 3218397"/>
                  <a:gd name="connsiteX313" fmla="*/ 2259393 w 2512522"/>
                  <a:gd name="connsiteY313" fmla="*/ 1518604 h 3218397"/>
                  <a:gd name="connsiteX314" fmla="*/ 2244876 w 2512522"/>
                  <a:gd name="connsiteY314" fmla="*/ 1572878 h 3218397"/>
                  <a:gd name="connsiteX315" fmla="*/ 2244334 w 2512522"/>
                  <a:gd name="connsiteY315" fmla="*/ 1577615 h 3218397"/>
                  <a:gd name="connsiteX316" fmla="*/ 2248779 w 2512522"/>
                  <a:gd name="connsiteY316" fmla="*/ 1727816 h 3218397"/>
                  <a:gd name="connsiteX317" fmla="*/ 2248533 w 2512522"/>
                  <a:gd name="connsiteY317" fmla="*/ 1732176 h 3218397"/>
                  <a:gd name="connsiteX318" fmla="*/ 2230407 w 2512522"/>
                  <a:gd name="connsiteY318" fmla="*/ 1857576 h 3218397"/>
                  <a:gd name="connsiteX319" fmla="*/ 2224091 w 2512522"/>
                  <a:gd name="connsiteY319" fmla="*/ 1907604 h 3218397"/>
                  <a:gd name="connsiteX320" fmla="*/ 2220696 w 2512522"/>
                  <a:gd name="connsiteY320" fmla="*/ 1917193 h 3218397"/>
                  <a:gd name="connsiteX321" fmla="*/ 2204538 w 2512522"/>
                  <a:gd name="connsiteY321" fmla="*/ 1942306 h 3218397"/>
                  <a:gd name="connsiteX322" fmla="*/ 2202389 w 2512522"/>
                  <a:gd name="connsiteY322" fmla="*/ 1948716 h 3218397"/>
                  <a:gd name="connsiteX323" fmla="*/ 2191842 w 2512522"/>
                  <a:gd name="connsiteY323" fmla="*/ 2050085 h 3218397"/>
                  <a:gd name="connsiteX324" fmla="*/ 2188742 w 2512522"/>
                  <a:gd name="connsiteY324" fmla="*/ 2059657 h 3218397"/>
                  <a:gd name="connsiteX325" fmla="*/ 2128409 w 2512522"/>
                  <a:gd name="connsiteY325" fmla="*/ 2160600 h 3218397"/>
                  <a:gd name="connsiteX326" fmla="*/ 2126522 w 2512522"/>
                  <a:gd name="connsiteY326" fmla="*/ 2166157 h 3218397"/>
                  <a:gd name="connsiteX327" fmla="*/ 2116614 w 2512522"/>
                  <a:gd name="connsiteY327" fmla="*/ 2239724 h 3218397"/>
                  <a:gd name="connsiteX328" fmla="*/ 2108560 w 2512522"/>
                  <a:gd name="connsiteY328" fmla="*/ 2254116 h 3218397"/>
                  <a:gd name="connsiteX329" fmla="*/ 2067074 w 2512522"/>
                  <a:gd name="connsiteY329" fmla="*/ 2283950 h 3218397"/>
                  <a:gd name="connsiteX330" fmla="*/ 2063170 w 2512522"/>
                  <a:gd name="connsiteY330" fmla="*/ 2289671 h 3218397"/>
                  <a:gd name="connsiteX331" fmla="*/ 2052049 w 2512522"/>
                  <a:gd name="connsiteY331" fmla="*/ 2323488 h 3218397"/>
                  <a:gd name="connsiteX332" fmla="*/ 2036350 w 2512522"/>
                  <a:gd name="connsiteY332" fmla="*/ 2336389 h 3218397"/>
                  <a:gd name="connsiteX333" fmla="*/ 1977313 w 2512522"/>
                  <a:gd name="connsiteY333" fmla="*/ 2336389 h 3218397"/>
                  <a:gd name="connsiteX334" fmla="*/ 1975640 w 2512522"/>
                  <a:gd name="connsiteY334" fmla="*/ 2336634 h 3218397"/>
                  <a:gd name="connsiteX335" fmla="*/ 1878070 w 2512522"/>
                  <a:gd name="connsiteY335" fmla="*/ 2367664 h 3218397"/>
                  <a:gd name="connsiteX336" fmla="*/ 1875708 w 2512522"/>
                  <a:gd name="connsiteY336" fmla="*/ 2369009 h 3218397"/>
                  <a:gd name="connsiteX337" fmla="*/ 1835470 w 2512522"/>
                  <a:gd name="connsiteY337" fmla="*/ 2402497 h 3218397"/>
                  <a:gd name="connsiteX338" fmla="*/ 1830630 w 2512522"/>
                  <a:gd name="connsiteY338" fmla="*/ 2405285 h 3218397"/>
                  <a:gd name="connsiteX339" fmla="*/ 1763293 w 2512522"/>
                  <a:gd name="connsiteY339" fmla="*/ 2429053 h 3218397"/>
                  <a:gd name="connsiteX340" fmla="*/ 1760963 w 2512522"/>
                  <a:gd name="connsiteY340" fmla="*/ 2430446 h 3218397"/>
                  <a:gd name="connsiteX341" fmla="*/ 1688360 w 2512522"/>
                  <a:gd name="connsiteY341" fmla="*/ 2493359 h 3218397"/>
                  <a:gd name="connsiteX342" fmla="*/ 1686523 w 2512522"/>
                  <a:gd name="connsiteY342" fmla="*/ 2495506 h 3218397"/>
                  <a:gd name="connsiteX343" fmla="*/ 1636754 w 2512522"/>
                  <a:gd name="connsiteY343" fmla="*/ 2571844 h 3218397"/>
                  <a:gd name="connsiteX344" fmla="*/ 1634752 w 2512522"/>
                  <a:gd name="connsiteY344" fmla="*/ 2576975 h 3218397"/>
                  <a:gd name="connsiteX345" fmla="*/ 1624812 w 2512522"/>
                  <a:gd name="connsiteY345" fmla="*/ 2630250 h 3218397"/>
                  <a:gd name="connsiteX346" fmla="*/ 1625009 w 2512522"/>
                  <a:gd name="connsiteY346" fmla="*/ 2637249 h 3218397"/>
                  <a:gd name="connsiteX347" fmla="*/ 1634441 w 2512522"/>
                  <a:gd name="connsiteY347" fmla="*/ 2675131 h 3218397"/>
                  <a:gd name="connsiteX348" fmla="*/ 1634950 w 2512522"/>
                  <a:gd name="connsiteY348" fmla="*/ 2684606 h 3218397"/>
                  <a:gd name="connsiteX349" fmla="*/ 1624287 w 2512522"/>
                  <a:gd name="connsiteY349" fmla="*/ 2762452 h 3218397"/>
                  <a:gd name="connsiteX350" fmla="*/ 1623139 w 2512522"/>
                  <a:gd name="connsiteY350" fmla="*/ 2767221 h 3218397"/>
                  <a:gd name="connsiteX351" fmla="*/ 1611328 w 2512522"/>
                  <a:gd name="connsiteY351" fmla="*/ 2800793 h 3218397"/>
                  <a:gd name="connsiteX352" fmla="*/ 1606571 w 2512522"/>
                  <a:gd name="connsiteY352" fmla="*/ 2808514 h 3218397"/>
                  <a:gd name="connsiteX353" fmla="*/ 1564840 w 2512522"/>
                  <a:gd name="connsiteY353" fmla="*/ 2850428 h 3218397"/>
                  <a:gd name="connsiteX354" fmla="*/ 1562723 w 2512522"/>
                  <a:gd name="connsiteY354" fmla="*/ 2853444 h 3218397"/>
                  <a:gd name="connsiteX355" fmla="*/ 1493582 w 2512522"/>
                  <a:gd name="connsiteY355" fmla="*/ 2994547 h 3218397"/>
                  <a:gd name="connsiteX356" fmla="*/ 1490924 w 2512522"/>
                  <a:gd name="connsiteY356" fmla="*/ 2998661 h 3218397"/>
                  <a:gd name="connsiteX357" fmla="*/ 1437727 w 2512522"/>
                  <a:gd name="connsiteY357" fmla="*/ 3062050 h 3218397"/>
                  <a:gd name="connsiteX358" fmla="*/ 1435725 w 2512522"/>
                  <a:gd name="connsiteY358" fmla="*/ 3064099 h 3218397"/>
                  <a:gd name="connsiteX359" fmla="*/ 1395733 w 2512522"/>
                  <a:gd name="connsiteY359" fmla="*/ 3098670 h 3218397"/>
                  <a:gd name="connsiteX360" fmla="*/ 1392600 w 2512522"/>
                  <a:gd name="connsiteY360" fmla="*/ 3103374 h 3218397"/>
                  <a:gd name="connsiteX361" fmla="*/ 1365369 w 2512522"/>
                  <a:gd name="connsiteY361" fmla="*/ 3176008 h 3218397"/>
                  <a:gd name="connsiteX362" fmla="*/ 1361416 w 2512522"/>
                  <a:gd name="connsiteY362" fmla="*/ 3182613 h 3218397"/>
                  <a:gd name="connsiteX363" fmla="*/ 1334170 w 2512522"/>
                  <a:gd name="connsiteY363" fmla="*/ 3213004 h 3218397"/>
                  <a:gd name="connsiteX364" fmla="*/ 1322752 w 2512522"/>
                  <a:gd name="connsiteY364" fmla="*/ 3218398 h 3218397"/>
                  <a:gd name="connsiteX365" fmla="*/ 1173265 w 2512522"/>
                  <a:gd name="connsiteY365" fmla="*/ 2979368 h 3218397"/>
                  <a:gd name="connsiteX366" fmla="*/ 1182598 w 2512522"/>
                  <a:gd name="connsiteY366" fmla="*/ 2982712 h 3218397"/>
                  <a:gd name="connsiteX367" fmla="*/ 1246245 w 2512522"/>
                  <a:gd name="connsiteY367" fmla="*/ 3033528 h 3218397"/>
                  <a:gd name="connsiteX368" fmla="*/ 1295063 w 2512522"/>
                  <a:gd name="connsiteY368" fmla="*/ 3078098 h 3218397"/>
                  <a:gd name="connsiteX369" fmla="*/ 1298098 w 2512522"/>
                  <a:gd name="connsiteY369" fmla="*/ 3081654 h 3218397"/>
                  <a:gd name="connsiteX370" fmla="*/ 1326329 w 2512522"/>
                  <a:gd name="connsiteY370" fmla="*/ 3124586 h 3218397"/>
                  <a:gd name="connsiteX371" fmla="*/ 1325525 w 2512522"/>
                  <a:gd name="connsiteY371" fmla="*/ 3151616 h 3218397"/>
                  <a:gd name="connsiteX372" fmla="*/ 1310236 w 2512522"/>
                  <a:gd name="connsiteY372" fmla="*/ 3171647 h 3218397"/>
                  <a:gd name="connsiteX373" fmla="*/ 1308580 w 2512522"/>
                  <a:gd name="connsiteY373" fmla="*/ 3186416 h 3218397"/>
                  <a:gd name="connsiteX374" fmla="*/ 1315420 w 2512522"/>
                  <a:gd name="connsiteY374" fmla="*/ 3203596 h 3218397"/>
                  <a:gd name="connsiteX375" fmla="*/ 1321686 w 2512522"/>
                  <a:gd name="connsiteY375" fmla="*/ 3209645 h 3218397"/>
                  <a:gd name="connsiteX376" fmla="*/ 1327674 w 2512522"/>
                  <a:gd name="connsiteY376" fmla="*/ 3207185 h 3218397"/>
                  <a:gd name="connsiteX377" fmla="*/ 1354937 w 2512522"/>
                  <a:gd name="connsiteY377" fmla="*/ 3176794 h 3218397"/>
                  <a:gd name="connsiteX378" fmla="*/ 1357233 w 2512522"/>
                  <a:gd name="connsiteY378" fmla="*/ 3172893 h 3218397"/>
                  <a:gd name="connsiteX379" fmla="*/ 1384463 w 2512522"/>
                  <a:gd name="connsiteY379" fmla="*/ 3100277 h 3218397"/>
                  <a:gd name="connsiteX380" fmla="*/ 1390025 w 2512522"/>
                  <a:gd name="connsiteY380" fmla="*/ 3092081 h 3218397"/>
                  <a:gd name="connsiteX381" fmla="*/ 1430000 w 2512522"/>
                  <a:gd name="connsiteY381" fmla="*/ 3057526 h 3218397"/>
                  <a:gd name="connsiteX382" fmla="*/ 1431067 w 2512522"/>
                  <a:gd name="connsiteY382" fmla="*/ 3056444 h 3218397"/>
                  <a:gd name="connsiteX383" fmla="*/ 1484248 w 2512522"/>
                  <a:gd name="connsiteY383" fmla="*/ 2993072 h 3218397"/>
                  <a:gd name="connsiteX384" fmla="*/ 1485790 w 2512522"/>
                  <a:gd name="connsiteY384" fmla="*/ 2990679 h 3218397"/>
                  <a:gd name="connsiteX385" fmla="*/ 1554932 w 2512522"/>
                  <a:gd name="connsiteY385" fmla="*/ 2849559 h 3218397"/>
                  <a:gd name="connsiteX386" fmla="*/ 1558688 w 2512522"/>
                  <a:gd name="connsiteY386" fmla="*/ 2844248 h 3218397"/>
                  <a:gd name="connsiteX387" fmla="*/ 1600419 w 2512522"/>
                  <a:gd name="connsiteY387" fmla="*/ 2802334 h 3218397"/>
                  <a:gd name="connsiteX388" fmla="*/ 1603159 w 2512522"/>
                  <a:gd name="connsiteY388" fmla="*/ 2797825 h 3218397"/>
                  <a:gd name="connsiteX389" fmla="*/ 1614986 w 2512522"/>
                  <a:gd name="connsiteY389" fmla="*/ 2764239 h 3218397"/>
                  <a:gd name="connsiteX390" fmla="*/ 1615724 w 2512522"/>
                  <a:gd name="connsiteY390" fmla="*/ 2761156 h 3218397"/>
                  <a:gd name="connsiteX391" fmla="*/ 1626387 w 2512522"/>
                  <a:gd name="connsiteY391" fmla="*/ 2683343 h 3218397"/>
                  <a:gd name="connsiteX392" fmla="*/ 1626042 w 2512522"/>
                  <a:gd name="connsiteY392" fmla="*/ 2677115 h 3218397"/>
                  <a:gd name="connsiteX393" fmla="*/ 1616610 w 2512522"/>
                  <a:gd name="connsiteY393" fmla="*/ 2639232 h 3218397"/>
                  <a:gd name="connsiteX394" fmla="*/ 1616315 w 2512522"/>
                  <a:gd name="connsiteY394" fmla="*/ 2628561 h 3218397"/>
                  <a:gd name="connsiteX395" fmla="*/ 1626256 w 2512522"/>
                  <a:gd name="connsiteY395" fmla="*/ 2575271 h 3218397"/>
                  <a:gd name="connsiteX396" fmla="*/ 1629504 w 2512522"/>
                  <a:gd name="connsiteY396" fmla="*/ 2567026 h 3218397"/>
                  <a:gd name="connsiteX397" fmla="*/ 1679273 w 2512522"/>
                  <a:gd name="connsiteY397" fmla="*/ 2490687 h 3218397"/>
                  <a:gd name="connsiteX398" fmla="*/ 1682685 w 2512522"/>
                  <a:gd name="connsiteY398" fmla="*/ 2486737 h 3218397"/>
                  <a:gd name="connsiteX399" fmla="*/ 1755288 w 2512522"/>
                  <a:gd name="connsiteY399" fmla="*/ 2423824 h 3218397"/>
                  <a:gd name="connsiteX400" fmla="*/ 1760356 w 2512522"/>
                  <a:gd name="connsiteY400" fmla="*/ 2420840 h 3218397"/>
                  <a:gd name="connsiteX401" fmla="*/ 1827710 w 2512522"/>
                  <a:gd name="connsiteY401" fmla="*/ 2397056 h 3218397"/>
                  <a:gd name="connsiteX402" fmla="*/ 1829892 w 2512522"/>
                  <a:gd name="connsiteY402" fmla="*/ 2395777 h 3218397"/>
                  <a:gd name="connsiteX403" fmla="*/ 1870147 w 2512522"/>
                  <a:gd name="connsiteY403" fmla="*/ 2362272 h 3218397"/>
                  <a:gd name="connsiteX404" fmla="*/ 1875396 w 2512522"/>
                  <a:gd name="connsiteY404" fmla="*/ 2359354 h 3218397"/>
                  <a:gd name="connsiteX405" fmla="*/ 1972949 w 2512522"/>
                  <a:gd name="connsiteY405" fmla="*/ 2328340 h 3218397"/>
                  <a:gd name="connsiteX406" fmla="*/ 1977264 w 2512522"/>
                  <a:gd name="connsiteY406" fmla="*/ 2327668 h 3218397"/>
                  <a:gd name="connsiteX407" fmla="*/ 2036301 w 2512522"/>
                  <a:gd name="connsiteY407" fmla="*/ 2327668 h 3218397"/>
                  <a:gd name="connsiteX408" fmla="*/ 2043814 w 2512522"/>
                  <a:gd name="connsiteY408" fmla="*/ 2320685 h 3218397"/>
                  <a:gd name="connsiteX409" fmla="*/ 2054936 w 2512522"/>
                  <a:gd name="connsiteY409" fmla="*/ 2286868 h 3218397"/>
                  <a:gd name="connsiteX410" fmla="*/ 2061989 w 2512522"/>
                  <a:gd name="connsiteY410" fmla="*/ 2276836 h 3218397"/>
                  <a:gd name="connsiteX411" fmla="*/ 2103474 w 2512522"/>
                  <a:gd name="connsiteY411" fmla="*/ 2247003 h 3218397"/>
                  <a:gd name="connsiteX412" fmla="*/ 2108035 w 2512522"/>
                  <a:gd name="connsiteY412" fmla="*/ 2238446 h 3218397"/>
                  <a:gd name="connsiteX413" fmla="*/ 2117943 w 2512522"/>
                  <a:gd name="connsiteY413" fmla="*/ 2164878 h 3218397"/>
                  <a:gd name="connsiteX414" fmla="*/ 2120945 w 2512522"/>
                  <a:gd name="connsiteY414" fmla="*/ 2156059 h 3218397"/>
                  <a:gd name="connsiteX415" fmla="*/ 2181278 w 2512522"/>
                  <a:gd name="connsiteY415" fmla="*/ 2055117 h 3218397"/>
                  <a:gd name="connsiteX416" fmla="*/ 2183213 w 2512522"/>
                  <a:gd name="connsiteY416" fmla="*/ 2049068 h 3218397"/>
                  <a:gd name="connsiteX417" fmla="*/ 2193761 w 2512522"/>
                  <a:gd name="connsiteY417" fmla="*/ 1947683 h 3218397"/>
                  <a:gd name="connsiteX418" fmla="*/ 2197222 w 2512522"/>
                  <a:gd name="connsiteY418" fmla="*/ 1937520 h 3218397"/>
                  <a:gd name="connsiteX419" fmla="*/ 2213380 w 2512522"/>
                  <a:gd name="connsiteY419" fmla="*/ 1912407 h 3218397"/>
                  <a:gd name="connsiteX420" fmla="*/ 2215496 w 2512522"/>
                  <a:gd name="connsiteY420" fmla="*/ 1906375 h 3218397"/>
                  <a:gd name="connsiteX421" fmla="*/ 2221828 w 2512522"/>
                  <a:gd name="connsiteY421" fmla="*/ 1856264 h 3218397"/>
                  <a:gd name="connsiteX422" fmla="*/ 2239955 w 2512522"/>
                  <a:gd name="connsiteY422" fmla="*/ 1730799 h 3218397"/>
                  <a:gd name="connsiteX423" fmla="*/ 2240118 w 2512522"/>
                  <a:gd name="connsiteY423" fmla="*/ 1727947 h 3218397"/>
                  <a:gd name="connsiteX424" fmla="*/ 2235672 w 2512522"/>
                  <a:gd name="connsiteY424" fmla="*/ 1577714 h 3218397"/>
                  <a:gd name="connsiteX425" fmla="*/ 2236509 w 2512522"/>
                  <a:gd name="connsiteY425" fmla="*/ 1570484 h 3218397"/>
                  <a:gd name="connsiteX426" fmla="*/ 2252585 w 2512522"/>
                  <a:gd name="connsiteY426" fmla="*/ 1510375 h 3218397"/>
                  <a:gd name="connsiteX427" fmla="*/ 2269628 w 2512522"/>
                  <a:gd name="connsiteY427" fmla="*/ 1508916 h 3218397"/>
                  <a:gd name="connsiteX428" fmla="*/ 2315871 w 2512522"/>
                  <a:gd name="connsiteY428" fmla="*/ 1440577 h 3218397"/>
                  <a:gd name="connsiteX429" fmla="*/ 2316970 w 2512522"/>
                  <a:gd name="connsiteY429" fmla="*/ 1438577 h 3218397"/>
                  <a:gd name="connsiteX430" fmla="*/ 2356832 w 2512522"/>
                  <a:gd name="connsiteY430" fmla="*/ 1348306 h 3218397"/>
                  <a:gd name="connsiteX431" fmla="*/ 2359456 w 2512522"/>
                  <a:gd name="connsiteY431" fmla="*/ 1343864 h 3218397"/>
                  <a:gd name="connsiteX432" fmla="*/ 2447184 w 2512522"/>
                  <a:gd name="connsiteY432" fmla="*/ 1231644 h 3218397"/>
                  <a:gd name="connsiteX433" fmla="*/ 2448020 w 2512522"/>
                  <a:gd name="connsiteY433" fmla="*/ 1230431 h 3218397"/>
                  <a:gd name="connsiteX434" fmla="*/ 2478039 w 2512522"/>
                  <a:gd name="connsiteY434" fmla="*/ 1179566 h 3218397"/>
                  <a:gd name="connsiteX435" fmla="*/ 2479761 w 2512522"/>
                  <a:gd name="connsiteY435" fmla="*/ 1174845 h 3218397"/>
                  <a:gd name="connsiteX436" fmla="*/ 2503613 w 2512522"/>
                  <a:gd name="connsiteY436" fmla="*/ 1045578 h 3218397"/>
                  <a:gd name="connsiteX437" fmla="*/ 2503449 w 2512522"/>
                  <a:gd name="connsiteY437" fmla="*/ 1038791 h 3218397"/>
                  <a:gd name="connsiteX438" fmla="*/ 2492966 w 2512522"/>
                  <a:gd name="connsiteY438" fmla="*/ 994106 h 3218397"/>
                  <a:gd name="connsiteX439" fmla="*/ 2473232 w 2512522"/>
                  <a:gd name="connsiteY439" fmla="*/ 892836 h 3218397"/>
                  <a:gd name="connsiteX440" fmla="*/ 2470197 w 2512522"/>
                  <a:gd name="connsiteY440" fmla="*/ 886460 h 3218397"/>
                  <a:gd name="connsiteX441" fmla="*/ 2453531 w 2512522"/>
                  <a:gd name="connsiteY441" fmla="*/ 868199 h 3218397"/>
                  <a:gd name="connsiteX442" fmla="*/ 2448971 w 2512522"/>
                  <a:gd name="connsiteY442" fmla="*/ 865740 h 3218397"/>
                  <a:gd name="connsiteX443" fmla="*/ 2399973 w 2512522"/>
                  <a:gd name="connsiteY443" fmla="*/ 862018 h 3218397"/>
                  <a:gd name="connsiteX444" fmla="*/ 2394658 w 2512522"/>
                  <a:gd name="connsiteY444" fmla="*/ 860560 h 3218397"/>
                  <a:gd name="connsiteX445" fmla="*/ 2350303 w 2512522"/>
                  <a:gd name="connsiteY445" fmla="*/ 838725 h 3218397"/>
                  <a:gd name="connsiteX446" fmla="*/ 2345250 w 2512522"/>
                  <a:gd name="connsiteY446" fmla="*/ 834808 h 3218397"/>
                  <a:gd name="connsiteX447" fmla="*/ 2265200 w 2512522"/>
                  <a:gd name="connsiteY447" fmla="*/ 745553 h 3218397"/>
                  <a:gd name="connsiteX448" fmla="*/ 2263805 w 2512522"/>
                  <a:gd name="connsiteY448" fmla="*/ 744258 h 3218397"/>
                  <a:gd name="connsiteX449" fmla="*/ 2173831 w 2512522"/>
                  <a:gd name="connsiteY449" fmla="*/ 678854 h 3218397"/>
                  <a:gd name="connsiteX450" fmla="*/ 2169926 w 2512522"/>
                  <a:gd name="connsiteY450" fmla="*/ 677592 h 3218397"/>
                  <a:gd name="connsiteX451" fmla="*/ 2081248 w 2512522"/>
                  <a:gd name="connsiteY451" fmla="*/ 681542 h 3218397"/>
                  <a:gd name="connsiteX452" fmla="*/ 2075752 w 2512522"/>
                  <a:gd name="connsiteY452" fmla="*/ 680690 h 3218397"/>
                  <a:gd name="connsiteX453" fmla="*/ 1956857 w 2512522"/>
                  <a:gd name="connsiteY453" fmla="*/ 637840 h 3218397"/>
                  <a:gd name="connsiteX454" fmla="*/ 1953150 w 2512522"/>
                  <a:gd name="connsiteY454" fmla="*/ 637775 h 3218397"/>
                  <a:gd name="connsiteX455" fmla="*/ 1873149 w 2512522"/>
                  <a:gd name="connsiteY455" fmla="*/ 664330 h 3218397"/>
                  <a:gd name="connsiteX456" fmla="*/ 1884353 w 2512522"/>
                  <a:gd name="connsiteY456" fmla="*/ 620711 h 3218397"/>
                  <a:gd name="connsiteX457" fmla="*/ 1882565 w 2512522"/>
                  <a:gd name="connsiteY457" fmla="*/ 608400 h 3218397"/>
                  <a:gd name="connsiteX458" fmla="*/ 1857155 w 2512522"/>
                  <a:gd name="connsiteY458" fmla="*/ 569781 h 3218397"/>
                  <a:gd name="connsiteX459" fmla="*/ 1853645 w 2512522"/>
                  <a:gd name="connsiteY459" fmla="*/ 566535 h 3218397"/>
                  <a:gd name="connsiteX460" fmla="*/ 1751548 w 2512522"/>
                  <a:gd name="connsiteY460" fmla="*/ 517916 h 3218397"/>
                  <a:gd name="connsiteX461" fmla="*/ 1677649 w 2512522"/>
                  <a:gd name="connsiteY461" fmla="*/ 490902 h 3218397"/>
                  <a:gd name="connsiteX462" fmla="*/ 1670611 w 2512522"/>
                  <a:gd name="connsiteY462" fmla="*/ 493131 h 3218397"/>
                  <a:gd name="connsiteX463" fmla="*/ 1647515 w 2512522"/>
                  <a:gd name="connsiteY463" fmla="*/ 519260 h 3218397"/>
                  <a:gd name="connsiteX464" fmla="*/ 1631160 w 2512522"/>
                  <a:gd name="connsiteY464" fmla="*/ 523899 h 3218397"/>
                  <a:gd name="connsiteX465" fmla="*/ 1619070 w 2512522"/>
                  <a:gd name="connsiteY465" fmla="*/ 504802 h 3218397"/>
                  <a:gd name="connsiteX466" fmla="*/ 1618119 w 2512522"/>
                  <a:gd name="connsiteY466" fmla="*/ 469690 h 3218397"/>
                  <a:gd name="connsiteX467" fmla="*/ 1610410 w 2512522"/>
                  <a:gd name="connsiteY467" fmla="*/ 458150 h 3218397"/>
                  <a:gd name="connsiteX468" fmla="*/ 1513348 w 2512522"/>
                  <a:gd name="connsiteY468" fmla="*/ 447299 h 3218397"/>
                  <a:gd name="connsiteX469" fmla="*/ 1502948 w 2512522"/>
                  <a:gd name="connsiteY469" fmla="*/ 441381 h 3218397"/>
                  <a:gd name="connsiteX470" fmla="*/ 1494615 w 2512522"/>
                  <a:gd name="connsiteY470" fmla="*/ 431234 h 3218397"/>
                  <a:gd name="connsiteX471" fmla="*/ 1493860 w 2512522"/>
                  <a:gd name="connsiteY471" fmla="*/ 402975 h 3218397"/>
                  <a:gd name="connsiteX472" fmla="*/ 1529899 w 2512522"/>
                  <a:gd name="connsiteY472" fmla="*/ 352864 h 3218397"/>
                  <a:gd name="connsiteX473" fmla="*/ 1532458 w 2512522"/>
                  <a:gd name="connsiteY473" fmla="*/ 343553 h 3218397"/>
                  <a:gd name="connsiteX474" fmla="*/ 1530884 w 2512522"/>
                  <a:gd name="connsiteY474" fmla="*/ 304261 h 3218397"/>
                  <a:gd name="connsiteX475" fmla="*/ 1524880 w 2512522"/>
                  <a:gd name="connsiteY475" fmla="*/ 293410 h 3218397"/>
                  <a:gd name="connsiteX476" fmla="*/ 1506852 w 2512522"/>
                  <a:gd name="connsiteY476" fmla="*/ 285558 h 3218397"/>
                  <a:gd name="connsiteX477" fmla="*/ 1496436 w 2512522"/>
                  <a:gd name="connsiteY477" fmla="*/ 272314 h 3218397"/>
                  <a:gd name="connsiteX478" fmla="*/ 1461496 w 2512522"/>
                  <a:gd name="connsiteY478" fmla="*/ 135669 h 3218397"/>
                  <a:gd name="connsiteX479" fmla="*/ 1446946 w 2512522"/>
                  <a:gd name="connsiteY479" fmla="*/ 93919 h 3218397"/>
                  <a:gd name="connsiteX480" fmla="*/ 1435414 w 2512522"/>
                  <a:gd name="connsiteY480" fmla="*/ 96246 h 3218397"/>
                  <a:gd name="connsiteX481" fmla="*/ 1429837 w 2512522"/>
                  <a:gd name="connsiteY481" fmla="*/ 101065 h 3218397"/>
                  <a:gd name="connsiteX482" fmla="*/ 1394650 w 2512522"/>
                  <a:gd name="connsiteY482" fmla="*/ 169076 h 3218397"/>
                  <a:gd name="connsiteX483" fmla="*/ 1393666 w 2512522"/>
                  <a:gd name="connsiteY483" fmla="*/ 171535 h 3218397"/>
                  <a:gd name="connsiteX484" fmla="*/ 1376836 w 2512522"/>
                  <a:gd name="connsiteY484" fmla="*/ 227858 h 3218397"/>
                  <a:gd name="connsiteX485" fmla="*/ 1372915 w 2512522"/>
                  <a:gd name="connsiteY485" fmla="*/ 235366 h 3218397"/>
                  <a:gd name="connsiteX486" fmla="*/ 1352640 w 2512522"/>
                  <a:gd name="connsiteY486" fmla="*/ 260036 h 3218397"/>
                  <a:gd name="connsiteX487" fmla="*/ 1343290 w 2512522"/>
                  <a:gd name="connsiteY487" fmla="*/ 265822 h 3218397"/>
                  <a:gd name="connsiteX488" fmla="*/ 1313911 w 2512522"/>
                  <a:gd name="connsiteY488" fmla="*/ 271314 h 3218397"/>
                  <a:gd name="connsiteX489" fmla="*/ 1304167 w 2512522"/>
                  <a:gd name="connsiteY489" fmla="*/ 247594 h 3218397"/>
                  <a:gd name="connsiteX490" fmla="*/ 1294915 w 2512522"/>
                  <a:gd name="connsiteY490" fmla="*/ 244791 h 3218397"/>
                  <a:gd name="connsiteX491" fmla="*/ 1282252 w 2512522"/>
                  <a:gd name="connsiteY491" fmla="*/ 258478 h 3218397"/>
                  <a:gd name="connsiteX492" fmla="*/ 1263387 w 2512522"/>
                  <a:gd name="connsiteY492" fmla="*/ 261478 h 3218397"/>
                  <a:gd name="connsiteX493" fmla="*/ 1243538 w 2512522"/>
                  <a:gd name="connsiteY493" fmla="*/ 249397 h 3218397"/>
                  <a:gd name="connsiteX494" fmla="*/ 1210190 w 2512522"/>
                  <a:gd name="connsiteY494" fmla="*/ 232874 h 3218397"/>
                  <a:gd name="connsiteX495" fmla="*/ 1206072 w 2512522"/>
                  <a:gd name="connsiteY495" fmla="*/ 232448 h 3218397"/>
                  <a:gd name="connsiteX496" fmla="*/ 1182549 w 2512522"/>
                  <a:gd name="connsiteY496" fmla="*/ 239070 h 3218397"/>
                  <a:gd name="connsiteX497" fmla="*/ 1174905 w 2512522"/>
                  <a:gd name="connsiteY497" fmla="*/ 239087 h 3218397"/>
                  <a:gd name="connsiteX498" fmla="*/ 1156402 w 2512522"/>
                  <a:gd name="connsiteY498" fmla="*/ 233972 h 3218397"/>
                  <a:gd name="connsiteX499" fmla="*/ 1151251 w 2512522"/>
                  <a:gd name="connsiteY499" fmla="*/ 251708 h 3218397"/>
                  <a:gd name="connsiteX500" fmla="*/ 1162914 w 2512522"/>
                  <a:gd name="connsiteY500" fmla="*/ 268707 h 3218397"/>
                  <a:gd name="connsiteX501" fmla="*/ 1153794 w 2512522"/>
                  <a:gd name="connsiteY501" fmla="*/ 290918 h 3218397"/>
                  <a:gd name="connsiteX502" fmla="*/ 1116639 w 2512522"/>
                  <a:gd name="connsiteY502" fmla="*/ 283378 h 3218397"/>
                  <a:gd name="connsiteX503" fmla="*/ 1100563 w 2512522"/>
                  <a:gd name="connsiteY503" fmla="*/ 286197 h 3218397"/>
                  <a:gd name="connsiteX504" fmla="*/ 1070971 w 2512522"/>
                  <a:gd name="connsiteY504" fmla="*/ 280181 h 3218397"/>
                  <a:gd name="connsiteX505" fmla="*/ 1064934 w 2512522"/>
                  <a:gd name="connsiteY505" fmla="*/ 282493 h 3218397"/>
                  <a:gd name="connsiteX506" fmla="*/ 1050367 w 2512522"/>
                  <a:gd name="connsiteY506" fmla="*/ 298246 h 3218397"/>
                  <a:gd name="connsiteX507" fmla="*/ 1045201 w 2512522"/>
                  <a:gd name="connsiteY507" fmla="*/ 302065 h 3218397"/>
                  <a:gd name="connsiteX508" fmla="*/ 1017462 w 2512522"/>
                  <a:gd name="connsiteY508" fmla="*/ 315048 h 3218397"/>
                  <a:gd name="connsiteX509" fmla="*/ 1000402 w 2512522"/>
                  <a:gd name="connsiteY509" fmla="*/ 319015 h 3218397"/>
                  <a:gd name="connsiteX510" fmla="*/ 993102 w 2512522"/>
                  <a:gd name="connsiteY510" fmla="*/ 336800 h 3218397"/>
                  <a:gd name="connsiteX511" fmla="*/ 961262 w 2512522"/>
                  <a:gd name="connsiteY511" fmla="*/ 332653 h 3218397"/>
                  <a:gd name="connsiteX512" fmla="*/ 952305 w 2512522"/>
                  <a:gd name="connsiteY512" fmla="*/ 328079 h 3218397"/>
                  <a:gd name="connsiteX513" fmla="*/ 920089 w 2512522"/>
                  <a:gd name="connsiteY513" fmla="*/ 295787 h 3218397"/>
                  <a:gd name="connsiteX514" fmla="*/ 914134 w 2512522"/>
                  <a:gd name="connsiteY514" fmla="*/ 282903 h 3218397"/>
                  <a:gd name="connsiteX515" fmla="*/ 910624 w 2512522"/>
                  <a:gd name="connsiteY515" fmla="*/ 254053 h 3218397"/>
                  <a:gd name="connsiteX516" fmla="*/ 909722 w 2512522"/>
                  <a:gd name="connsiteY516" fmla="*/ 250348 h 3218397"/>
                  <a:gd name="connsiteX517" fmla="*/ 896319 w 2512522"/>
                  <a:gd name="connsiteY517" fmla="*/ 215400 h 3218397"/>
                  <a:gd name="connsiteX518" fmla="*/ 894925 w 2512522"/>
                  <a:gd name="connsiteY518" fmla="*/ 203352 h 3218397"/>
                  <a:gd name="connsiteX519" fmla="*/ 902865 w 2512522"/>
                  <a:gd name="connsiteY519" fmla="*/ 141751 h 3218397"/>
                  <a:gd name="connsiteX520" fmla="*/ 906375 w 2512522"/>
                  <a:gd name="connsiteY520" fmla="*/ 132046 h 3218397"/>
                  <a:gd name="connsiteX521" fmla="*/ 916939 w 2512522"/>
                  <a:gd name="connsiteY521" fmla="*/ 115982 h 3218397"/>
                  <a:gd name="connsiteX522" fmla="*/ 918087 w 2512522"/>
                  <a:gd name="connsiteY522" fmla="*/ 101721 h 3218397"/>
                  <a:gd name="connsiteX523" fmla="*/ 907999 w 2512522"/>
                  <a:gd name="connsiteY523" fmla="*/ 77198 h 3218397"/>
                  <a:gd name="connsiteX524" fmla="*/ 903964 w 2512522"/>
                  <a:gd name="connsiteY524" fmla="*/ 72100 h 3218397"/>
                  <a:gd name="connsiteX525" fmla="*/ 884394 w 2512522"/>
                  <a:gd name="connsiteY525" fmla="*/ 60183 h 3218397"/>
                  <a:gd name="connsiteX526" fmla="*/ 893793 w 2512522"/>
                  <a:gd name="connsiteY526" fmla="*/ 22974 h 3218397"/>
                  <a:gd name="connsiteX527" fmla="*/ 883147 w 2512522"/>
                  <a:gd name="connsiteY527" fmla="*/ 10958 h 3218397"/>
                  <a:gd name="connsiteX528" fmla="*/ 877619 w 2512522"/>
                  <a:gd name="connsiteY528" fmla="*/ 8401 h 3218397"/>
                  <a:gd name="connsiteX529" fmla="*/ 855884 w 2512522"/>
                  <a:gd name="connsiteY529" fmla="*/ 10286 h 3218397"/>
                  <a:gd name="connsiteX530" fmla="*/ 861904 w 2512522"/>
                  <a:gd name="connsiteY530" fmla="*/ 31088 h 3218397"/>
                  <a:gd name="connsiteX531" fmla="*/ 839743 w 2512522"/>
                  <a:gd name="connsiteY531" fmla="*/ 60757 h 3218397"/>
                  <a:gd name="connsiteX532" fmla="*/ 833149 w 2512522"/>
                  <a:gd name="connsiteY532" fmla="*/ 66166 h 3218397"/>
                  <a:gd name="connsiteX533" fmla="*/ 765532 w 2512522"/>
                  <a:gd name="connsiteY533" fmla="*/ 96688 h 3218397"/>
                  <a:gd name="connsiteX534" fmla="*/ 763285 w 2512522"/>
                  <a:gd name="connsiteY534" fmla="*/ 97492 h 3218397"/>
                  <a:gd name="connsiteX535" fmla="*/ 721209 w 2512522"/>
                  <a:gd name="connsiteY535" fmla="*/ 109016 h 3218397"/>
                  <a:gd name="connsiteX536" fmla="*/ 717814 w 2512522"/>
                  <a:gd name="connsiteY536" fmla="*/ 111163 h 3218397"/>
                  <a:gd name="connsiteX537" fmla="*/ 707135 w 2512522"/>
                  <a:gd name="connsiteY537" fmla="*/ 122539 h 3218397"/>
                  <a:gd name="connsiteX538" fmla="*/ 690485 w 2512522"/>
                  <a:gd name="connsiteY538" fmla="*/ 126506 h 3218397"/>
                  <a:gd name="connsiteX539" fmla="*/ 647293 w 2512522"/>
                  <a:gd name="connsiteY539" fmla="*/ 108606 h 3218397"/>
                  <a:gd name="connsiteX540" fmla="*/ 600854 w 2512522"/>
                  <a:gd name="connsiteY540" fmla="*/ 97754 h 3218397"/>
                  <a:gd name="connsiteX541" fmla="*/ 595818 w 2512522"/>
                  <a:gd name="connsiteY541" fmla="*/ 101442 h 3218397"/>
                  <a:gd name="connsiteX542" fmla="*/ 613748 w 2512522"/>
                  <a:gd name="connsiteY542" fmla="*/ 114064 h 3218397"/>
                  <a:gd name="connsiteX543" fmla="*/ 622163 w 2512522"/>
                  <a:gd name="connsiteY543" fmla="*/ 132981 h 3218397"/>
                  <a:gd name="connsiteX544" fmla="*/ 620358 w 2512522"/>
                  <a:gd name="connsiteY544" fmla="*/ 176731 h 3218397"/>
                  <a:gd name="connsiteX545" fmla="*/ 620490 w 2512522"/>
                  <a:gd name="connsiteY545" fmla="*/ 179632 h 3218397"/>
                  <a:gd name="connsiteX546" fmla="*/ 625493 w 2512522"/>
                  <a:gd name="connsiteY546" fmla="*/ 217236 h 3218397"/>
                  <a:gd name="connsiteX547" fmla="*/ 632973 w 2512522"/>
                  <a:gd name="connsiteY547" fmla="*/ 227022 h 3218397"/>
                  <a:gd name="connsiteX548" fmla="*/ 681791 w 2512522"/>
                  <a:gd name="connsiteY548" fmla="*/ 233202 h 3218397"/>
                  <a:gd name="connsiteX549" fmla="*/ 684940 w 2512522"/>
                  <a:gd name="connsiteY549" fmla="*/ 256184 h 3218397"/>
                  <a:gd name="connsiteX550" fmla="*/ 643931 w 2512522"/>
                  <a:gd name="connsiteY550" fmla="*/ 278526 h 3218397"/>
                  <a:gd name="connsiteX551" fmla="*/ 638977 w 2512522"/>
                  <a:gd name="connsiteY551" fmla="*/ 285624 h 3218397"/>
                  <a:gd name="connsiteX552" fmla="*/ 633432 w 2512522"/>
                  <a:gd name="connsiteY552" fmla="*/ 306721 h 3218397"/>
                  <a:gd name="connsiteX553" fmla="*/ 624361 w 2512522"/>
                  <a:gd name="connsiteY553" fmla="*/ 319129 h 3218397"/>
                  <a:gd name="connsiteX554" fmla="*/ 604857 w 2512522"/>
                  <a:gd name="connsiteY554" fmla="*/ 329932 h 3218397"/>
                  <a:gd name="connsiteX555" fmla="*/ 603249 w 2512522"/>
                  <a:gd name="connsiteY555" fmla="*/ 330702 h 3218397"/>
                  <a:gd name="connsiteX556" fmla="*/ 560206 w 2512522"/>
                  <a:gd name="connsiteY556" fmla="*/ 348159 h 3218397"/>
                  <a:gd name="connsiteX557" fmla="*/ 555416 w 2512522"/>
                  <a:gd name="connsiteY557" fmla="*/ 353224 h 3218397"/>
                  <a:gd name="connsiteX558" fmla="*/ 549707 w 2512522"/>
                  <a:gd name="connsiteY558" fmla="*/ 365748 h 3218397"/>
                  <a:gd name="connsiteX559" fmla="*/ 536486 w 2512522"/>
                  <a:gd name="connsiteY559" fmla="*/ 376190 h 3218397"/>
                  <a:gd name="connsiteX560" fmla="*/ 498282 w 2512522"/>
                  <a:gd name="connsiteY560" fmla="*/ 380403 h 3218397"/>
                  <a:gd name="connsiteX561" fmla="*/ 484387 w 2512522"/>
                  <a:gd name="connsiteY561" fmla="*/ 374026 h 3218397"/>
                  <a:gd name="connsiteX562" fmla="*/ 457026 w 2512522"/>
                  <a:gd name="connsiteY562" fmla="*/ 338537 h 3218397"/>
                  <a:gd name="connsiteX563" fmla="*/ 443838 w 2512522"/>
                  <a:gd name="connsiteY563" fmla="*/ 351389 h 3218397"/>
                  <a:gd name="connsiteX564" fmla="*/ 428779 w 2512522"/>
                  <a:gd name="connsiteY564" fmla="*/ 297951 h 3218397"/>
                  <a:gd name="connsiteX565" fmla="*/ 427319 w 2512522"/>
                  <a:gd name="connsiteY565" fmla="*/ 294541 h 3218397"/>
                  <a:gd name="connsiteX566" fmla="*/ 415705 w 2512522"/>
                  <a:gd name="connsiteY566" fmla="*/ 275362 h 3218397"/>
                  <a:gd name="connsiteX567" fmla="*/ 400351 w 2512522"/>
                  <a:gd name="connsiteY567" fmla="*/ 294967 h 3218397"/>
                  <a:gd name="connsiteX568" fmla="*/ 387802 w 2512522"/>
                  <a:gd name="connsiteY568" fmla="*/ 301327 h 3218397"/>
                  <a:gd name="connsiteX569" fmla="*/ 282654 w 2512522"/>
                  <a:gd name="connsiteY569" fmla="*/ 298951 h 3218397"/>
                  <a:gd name="connsiteX570" fmla="*/ 277798 w 2512522"/>
                  <a:gd name="connsiteY570" fmla="*/ 301147 h 3218397"/>
                  <a:gd name="connsiteX571" fmla="*/ 274238 w 2512522"/>
                  <a:gd name="connsiteY571" fmla="*/ 311704 h 3218397"/>
                  <a:gd name="connsiteX572" fmla="*/ 275174 w 2512522"/>
                  <a:gd name="connsiteY572" fmla="*/ 332947 h 3218397"/>
                  <a:gd name="connsiteX573" fmla="*/ 282227 w 2512522"/>
                  <a:gd name="connsiteY573" fmla="*/ 344061 h 3218397"/>
                  <a:gd name="connsiteX574" fmla="*/ 312738 w 2512522"/>
                  <a:gd name="connsiteY574" fmla="*/ 351028 h 3218397"/>
                  <a:gd name="connsiteX575" fmla="*/ 309687 w 2512522"/>
                  <a:gd name="connsiteY575" fmla="*/ 393877 h 3218397"/>
                  <a:gd name="connsiteX576" fmla="*/ 291725 w 2512522"/>
                  <a:gd name="connsiteY576" fmla="*/ 382960 h 3218397"/>
                  <a:gd name="connsiteX577" fmla="*/ 268120 w 2512522"/>
                  <a:gd name="connsiteY577" fmla="*/ 392533 h 3218397"/>
                  <a:gd name="connsiteX578" fmla="*/ 261952 w 2512522"/>
                  <a:gd name="connsiteY578" fmla="*/ 404122 h 3218397"/>
                  <a:gd name="connsiteX579" fmla="*/ 261952 w 2512522"/>
                  <a:gd name="connsiteY579" fmla="*/ 443348 h 3218397"/>
                  <a:gd name="connsiteX580" fmla="*/ 265233 w 2512522"/>
                  <a:gd name="connsiteY580" fmla="*/ 452840 h 3218397"/>
                  <a:gd name="connsiteX581" fmla="*/ 285393 w 2512522"/>
                  <a:gd name="connsiteY581" fmla="*/ 475313 h 3218397"/>
                  <a:gd name="connsiteX582" fmla="*/ 290413 w 2512522"/>
                  <a:gd name="connsiteY582" fmla="*/ 485787 h 3218397"/>
                  <a:gd name="connsiteX583" fmla="*/ 298254 w 2512522"/>
                  <a:gd name="connsiteY583" fmla="*/ 526309 h 3218397"/>
                  <a:gd name="connsiteX584" fmla="*/ 298713 w 2512522"/>
                  <a:gd name="connsiteY584" fmla="*/ 531095 h 3218397"/>
                  <a:gd name="connsiteX585" fmla="*/ 298713 w 2512522"/>
                  <a:gd name="connsiteY585" fmla="*/ 562634 h 3218397"/>
                  <a:gd name="connsiteX586" fmla="*/ 298500 w 2512522"/>
                  <a:gd name="connsiteY586" fmla="*/ 565928 h 3218397"/>
                  <a:gd name="connsiteX587" fmla="*/ 270679 w 2512522"/>
                  <a:gd name="connsiteY587" fmla="*/ 776862 h 3218397"/>
                  <a:gd name="connsiteX588" fmla="*/ 253291 w 2512522"/>
                  <a:gd name="connsiteY588" fmla="*/ 794188 h 3218397"/>
                  <a:gd name="connsiteX589" fmla="*/ 209230 w 2512522"/>
                  <a:gd name="connsiteY589" fmla="*/ 792041 h 3218397"/>
                  <a:gd name="connsiteX590" fmla="*/ 200552 w 2512522"/>
                  <a:gd name="connsiteY590" fmla="*/ 803909 h 3218397"/>
                  <a:gd name="connsiteX591" fmla="*/ 150505 w 2512522"/>
                  <a:gd name="connsiteY591" fmla="*/ 819137 h 3218397"/>
                  <a:gd name="connsiteX592" fmla="*/ 148339 w 2512522"/>
                  <a:gd name="connsiteY592" fmla="*/ 820268 h 3218397"/>
                  <a:gd name="connsiteX593" fmla="*/ 81675 w 2512522"/>
                  <a:gd name="connsiteY593" fmla="*/ 870985 h 3218397"/>
                  <a:gd name="connsiteX594" fmla="*/ 77262 w 2512522"/>
                  <a:gd name="connsiteY594" fmla="*/ 879689 h 3218397"/>
                  <a:gd name="connsiteX595" fmla="*/ 74047 w 2512522"/>
                  <a:gd name="connsiteY595" fmla="*/ 907097 h 3218397"/>
                  <a:gd name="connsiteX596" fmla="*/ 71143 w 2512522"/>
                  <a:gd name="connsiteY596" fmla="*/ 916031 h 3218397"/>
                  <a:gd name="connsiteX597" fmla="*/ 60300 w 2512522"/>
                  <a:gd name="connsiteY597" fmla="*/ 934898 h 3218397"/>
                  <a:gd name="connsiteX598" fmla="*/ 58562 w 2512522"/>
                  <a:gd name="connsiteY598" fmla="*/ 945044 h 3218397"/>
                  <a:gd name="connsiteX599" fmla="*/ 62433 w 2512522"/>
                  <a:gd name="connsiteY599" fmla="*/ 970108 h 3218397"/>
                  <a:gd name="connsiteX600" fmla="*/ 53411 w 2512522"/>
                  <a:gd name="connsiteY600" fmla="*/ 992401 h 3218397"/>
                  <a:gd name="connsiteX601" fmla="*/ 30544 w 2512522"/>
                  <a:gd name="connsiteY601" fmla="*/ 1006335 h 3218397"/>
                  <a:gd name="connsiteX602" fmla="*/ 25360 w 2512522"/>
                  <a:gd name="connsiteY602" fmla="*/ 1017416 h 3218397"/>
                  <a:gd name="connsiteX603" fmla="*/ 25360 w 2512522"/>
                  <a:gd name="connsiteY603" fmla="*/ 1043823 h 3218397"/>
                  <a:gd name="connsiteX604" fmla="*/ 9940 w 2512522"/>
                  <a:gd name="connsiteY604" fmla="*/ 1058576 h 3218397"/>
                  <a:gd name="connsiteX605" fmla="*/ 33529 w 2512522"/>
                  <a:gd name="connsiteY605" fmla="*/ 1127718 h 3218397"/>
                  <a:gd name="connsiteX606" fmla="*/ 35104 w 2512522"/>
                  <a:gd name="connsiteY606" fmla="*/ 1130915 h 3218397"/>
                  <a:gd name="connsiteX607" fmla="*/ 62957 w 2512522"/>
                  <a:gd name="connsiteY607" fmla="*/ 1171600 h 3218397"/>
                  <a:gd name="connsiteX608" fmla="*/ 65648 w 2512522"/>
                  <a:gd name="connsiteY608" fmla="*/ 1192598 h 3218397"/>
                  <a:gd name="connsiteX609" fmla="*/ 58906 w 2512522"/>
                  <a:gd name="connsiteY609" fmla="*/ 1213121 h 3218397"/>
                  <a:gd name="connsiteX610" fmla="*/ 89663 w 2512522"/>
                  <a:gd name="connsiteY610" fmla="*/ 1217268 h 3218397"/>
                  <a:gd name="connsiteX611" fmla="*/ 101556 w 2512522"/>
                  <a:gd name="connsiteY611" fmla="*/ 1225792 h 3218397"/>
                  <a:gd name="connsiteX612" fmla="*/ 119912 w 2512522"/>
                  <a:gd name="connsiteY612" fmla="*/ 1257264 h 3218397"/>
                  <a:gd name="connsiteX613" fmla="*/ 125981 w 2512522"/>
                  <a:gd name="connsiteY613" fmla="*/ 1261592 h 3218397"/>
                  <a:gd name="connsiteX614" fmla="*/ 170813 w 2512522"/>
                  <a:gd name="connsiteY614" fmla="*/ 1263871 h 3218397"/>
                  <a:gd name="connsiteX615" fmla="*/ 175504 w 2512522"/>
                  <a:gd name="connsiteY615" fmla="*/ 1261986 h 3218397"/>
                  <a:gd name="connsiteX616" fmla="*/ 203637 w 2512522"/>
                  <a:gd name="connsiteY616" fmla="*/ 1235922 h 3218397"/>
                  <a:gd name="connsiteX617" fmla="*/ 219876 w 2512522"/>
                  <a:gd name="connsiteY617" fmla="*/ 1233054 h 3218397"/>
                  <a:gd name="connsiteX618" fmla="*/ 230817 w 2512522"/>
                  <a:gd name="connsiteY618" fmla="*/ 1253298 h 3218397"/>
                  <a:gd name="connsiteX619" fmla="*/ 227947 w 2512522"/>
                  <a:gd name="connsiteY619" fmla="*/ 1332078 h 3218397"/>
                  <a:gd name="connsiteX620" fmla="*/ 234492 w 2512522"/>
                  <a:gd name="connsiteY620" fmla="*/ 1344454 h 3218397"/>
                  <a:gd name="connsiteX621" fmla="*/ 250699 w 2512522"/>
                  <a:gd name="connsiteY621" fmla="*/ 1349765 h 3218397"/>
                  <a:gd name="connsiteX622" fmla="*/ 254816 w 2512522"/>
                  <a:gd name="connsiteY622" fmla="*/ 1349519 h 3218397"/>
                  <a:gd name="connsiteX623" fmla="*/ 283031 w 2512522"/>
                  <a:gd name="connsiteY623" fmla="*/ 1336947 h 3218397"/>
                  <a:gd name="connsiteX624" fmla="*/ 290921 w 2512522"/>
                  <a:gd name="connsiteY624" fmla="*/ 1335832 h 3218397"/>
                  <a:gd name="connsiteX625" fmla="*/ 335425 w 2512522"/>
                  <a:gd name="connsiteY625" fmla="*/ 1342290 h 3218397"/>
                  <a:gd name="connsiteX626" fmla="*/ 361441 w 2512522"/>
                  <a:gd name="connsiteY626" fmla="*/ 1341241 h 3218397"/>
                  <a:gd name="connsiteX627" fmla="*/ 367724 w 2512522"/>
                  <a:gd name="connsiteY627" fmla="*/ 1336586 h 3218397"/>
                  <a:gd name="connsiteX628" fmla="*/ 375909 w 2512522"/>
                  <a:gd name="connsiteY628" fmla="*/ 1321653 h 3218397"/>
                  <a:gd name="connsiteX629" fmla="*/ 382586 w 2512522"/>
                  <a:gd name="connsiteY629" fmla="*/ 1314588 h 3218397"/>
                  <a:gd name="connsiteX630" fmla="*/ 435685 w 2512522"/>
                  <a:gd name="connsiteY630" fmla="*/ 1283574 h 3218397"/>
                  <a:gd name="connsiteX631" fmla="*/ 437194 w 2512522"/>
                  <a:gd name="connsiteY631" fmla="*/ 1282426 h 3218397"/>
                  <a:gd name="connsiteX632" fmla="*/ 465605 w 2512522"/>
                  <a:gd name="connsiteY632" fmla="*/ 1255248 h 3218397"/>
                  <a:gd name="connsiteX633" fmla="*/ 473774 w 2512522"/>
                  <a:gd name="connsiteY633" fmla="*/ 1251036 h 3218397"/>
                  <a:gd name="connsiteX634" fmla="*/ 539045 w 2512522"/>
                  <a:gd name="connsiteY634" fmla="*/ 1240299 h 3218397"/>
                  <a:gd name="connsiteX635" fmla="*/ 551742 w 2512522"/>
                  <a:gd name="connsiteY635" fmla="*/ 1244446 h 3218397"/>
                  <a:gd name="connsiteX636" fmla="*/ 558106 w 2512522"/>
                  <a:gd name="connsiteY636" fmla="*/ 1263559 h 3218397"/>
                  <a:gd name="connsiteX637" fmla="*/ 553972 w 2512522"/>
                  <a:gd name="connsiteY637" fmla="*/ 1300392 h 3218397"/>
                  <a:gd name="connsiteX638" fmla="*/ 554235 w 2512522"/>
                  <a:gd name="connsiteY638" fmla="*/ 1305736 h 3218397"/>
                  <a:gd name="connsiteX639" fmla="*/ 559779 w 2512522"/>
                  <a:gd name="connsiteY639" fmla="*/ 1331570 h 3218397"/>
                  <a:gd name="connsiteX640" fmla="*/ 560238 w 2512522"/>
                  <a:gd name="connsiteY640" fmla="*/ 1338914 h 3218397"/>
                  <a:gd name="connsiteX641" fmla="*/ 556614 w 2512522"/>
                  <a:gd name="connsiteY641" fmla="*/ 1383025 h 3218397"/>
                  <a:gd name="connsiteX642" fmla="*/ 559960 w 2512522"/>
                  <a:gd name="connsiteY642" fmla="*/ 1394040 h 3218397"/>
                  <a:gd name="connsiteX643" fmla="*/ 620900 w 2512522"/>
                  <a:gd name="connsiteY643" fmla="*/ 1459527 h 3218397"/>
                  <a:gd name="connsiteX644" fmla="*/ 624869 w 2512522"/>
                  <a:gd name="connsiteY644" fmla="*/ 1461821 h 3218397"/>
                  <a:gd name="connsiteX645" fmla="*/ 688336 w 2512522"/>
                  <a:gd name="connsiteY645" fmla="*/ 1473034 h 3218397"/>
                  <a:gd name="connsiteX646" fmla="*/ 698112 w 2512522"/>
                  <a:gd name="connsiteY646" fmla="*/ 1479131 h 3218397"/>
                  <a:gd name="connsiteX647" fmla="*/ 718043 w 2512522"/>
                  <a:gd name="connsiteY647" fmla="*/ 1504506 h 3218397"/>
                  <a:gd name="connsiteX648" fmla="*/ 721603 w 2512522"/>
                  <a:gd name="connsiteY648" fmla="*/ 1507195 h 3218397"/>
                  <a:gd name="connsiteX649" fmla="*/ 759840 w 2512522"/>
                  <a:gd name="connsiteY649" fmla="*/ 1520685 h 3218397"/>
                  <a:gd name="connsiteX650" fmla="*/ 765483 w 2512522"/>
                  <a:gd name="connsiteY650" fmla="*/ 1524161 h 3218397"/>
                  <a:gd name="connsiteX651" fmla="*/ 785545 w 2512522"/>
                  <a:gd name="connsiteY651" fmla="*/ 1543011 h 3218397"/>
                  <a:gd name="connsiteX652" fmla="*/ 790007 w 2512522"/>
                  <a:gd name="connsiteY652" fmla="*/ 1544978 h 3218397"/>
                  <a:gd name="connsiteX653" fmla="*/ 824274 w 2512522"/>
                  <a:gd name="connsiteY653" fmla="*/ 1544978 h 3218397"/>
                  <a:gd name="connsiteX654" fmla="*/ 832263 w 2512522"/>
                  <a:gd name="connsiteY654" fmla="*/ 1547421 h 3218397"/>
                  <a:gd name="connsiteX655" fmla="*/ 859837 w 2512522"/>
                  <a:gd name="connsiteY655" fmla="*/ 1565223 h 3218397"/>
                  <a:gd name="connsiteX656" fmla="*/ 868745 w 2512522"/>
                  <a:gd name="connsiteY656" fmla="*/ 1582221 h 3218397"/>
                  <a:gd name="connsiteX657" fmla="*/ 870369 w 2512522"/>
                  <a:gd name="connsiteY657" fmla="*/ 1615710 h 3218397"/>
                  <a:gd name="connsiteX658" fmla="*/ 872157 w 2512522"/>
                  <a:gd name="connsiteY658" fmla="*/ 1622284 h 3218397"/>
                  <a:gd name="connsiteX659" fmla="*/ 881540 w 2512522"/>
                  <a:gd name="connsiteY659" fmla="*/ 1639397 h 3218397"/>
                  <a:gd name="connsiteX660" fmla="*/ 884394 w 2512522"/>
                  <a:gd name="connsiteY660" fmla="*/ 1650904 h 3218397"/>
                  <a:gd name="connsiteX661" fmla="*/ 884394 w 2512522"/>
                  <a:gd name="connsiteY661" fmla="*/ 1684639 h 3218397"/>
                  <a:gd name="connsiteX662" fmla="*/ 867186 w 2512522"/>
                  <a:gd name="connsiteY662" fmla="*/ 1685950 h 3218397"/>
                  <a:gd name="connsiteX663" fmla="*/ 888298 w 2512522"/>
                  <a:gd name="connsiteY663" fmla="*/ 1766501 h 3218397"/>
                  <a:gd name="connsiteX664" fmla="*/ 895958 w 2512522"/>
                  <a:gd name="connsiteY664" fmla="*/ 1774386 h 3218397"/>
                  <a:gd name="connsiteX665" fmla="*/ 993069 w 2512522"/>
                  <a:gd name="connsiteY665" fmla="*/ 1776615 h 3218397"/>
                  <a:gd name="connsiteX666" fmla="*/ 1004781 w 2512522"/>
                  <a:gd name="connsiteY666" fmla="*/ 1782697 h 3218397"/>
                  <a:gd name="connsiteX667" fmla="*/ 1009227 w 2512522"/>
                  <a:gd name="connsiteY667" fmla="*/ 1801892 h 3218397"/>
                  <a:gd name="connsiteX668" fmla="*/ 1004535 w 2512522"/>
                  <a:gd name="connsiteY668" fmla="*/ 1826857 h 3218397"/>
                  <a:gd name="connsiteX669" fmla="*/ 1004634 w 2512522"/>
                  <a:gd name="connsiteY669" fmla="*/ 1833381 h 3218397"/>
                  <a:gd name="connsiteX670" fmla="*/ 1009145 w 2512522"/>
                  <a:gd name="connsiteY670" fmla="*/ 1854445 h 3218397"/>
                  <a:gd name="connsiteX671" fmla="*/ 1013771 w 2512522"/>
                  <a:gd name="connsiteY671" fmla="*/ 1861969 h 3218397"/>
                  <a:gd name="connsiteX672" fmla="*/ 1038639 w 2512522"/>
                  <a:gd name="connsiteY672" fmla="*/ 1878099 h 3218397"/>
                  <a:gd name="connsiteX673" fmla="*/ 1046726 w 2512522"/>
                  <a:gd name="connsiteY673" fmla="*/ 1889885 h 3218397"/>
                  <a:gd name="connsiteX674" fmla="*/ 1057749 w 2512522"/>
                  <a:gd name="connsiteY674" fmla="*/ 1931258 h 3218397"/>
                  <a:gd name="connsiteX675" fmla="*/ 1058340 w 2512522"/>
                  <a:gd name="connsiteY675" fmla="*/ 1941208 h 3218397"/>
                  <a:gd name="connsiteX676" fmla="*/ 1050204 w 2512522"/>
                  <a:gd name="connsiteY676" fmla="*/ 1999417 h 3218397"/>
                  <a:gd name="connsiteX677" fmla="*/ 1047923 w 2512522"/>
                  <a:gd name="connsiteY677" fmla="*/ 2006809 h 3218397"/>
                  <a:gd name="connsiteX678" fmla="*/ 1033750 w 2512522"/>
                  <a:gd name="connsiteY678" fmla="*/ 2034823 h 3218397"/>
                  <a:gd name="connsiteX679" fmla="*/ 1032324 w 2512522"/>
                  <a:gd name="connsiteY679" fmla="*/ 2044298 h 3218397"/>
                  <a:gd name="connsiteX680" fmla="*/ 1036605 w 2512522"/>
                  <a:gd name="connsiteY680" fmla="*/ 2072919 h 3218397"/>
                  <a:gd name="connsiteX681" fmla="*/ 1029370 w 2512522"/>
                  <a:gd name="connsiteY681" fmla="*/ 2093835 h 3218397"/>
                  <a:gd name="connsiteX682" fmla="*/ 1018495 w 2512522"/>
                  <a:gd name="connsiteY682" fmla="*/ 2102654 h 3218397"/>
                  <a:gd name="connsiteX683" fmla="*/ 1034128 w 2512522"/>
                  <a:gd name="connsiteY683" fmla="*/ 2141913 h 3218397"/>
                  <a:gd name="connsiteX684" fmla="*/ 1035817 w 2512522"/>
                  <a:gd name="connsiteY684" fmla="*/ 2152027 h 3218397"/>
                  <a:gd name="connsiteX685" fmla="*/ 1031995 w 2512522"/>
                  <a:gd name="connsiteY685" fmla="*/ 2246314 h 3218397"/>
                  <a:gd name="connsiteX686" fmla="*/ 1039082 w 2512522"/>
                  <a:gd name="connsiteY686" fmla="*/ 2258904 h 3218397"/>
                  <a:gd name="connsiteX687" fmla="*/ 1092804 w 2512522"/>
                  <a:gd name="connsiteY687" fmla="*/ 2270903 h 3218397"/>
                  <a:gd name="connsiteX688" fmla="*/ 1097381 w 2512522"/>
                  <a:gd name="connsiteY688" fmla="*/ 2269968 h 3218397"/>
                  <a:gd name="connsiteX689" fmla="*/ 1113817 w 2512522"/>
                  <a:gd name="connsiteY689" fmla="*/ 2259067 h 3218397"/>
                  <a:gd name="connsiteX690" fmla="*/ 1128565 w 2512522"/>
                  <a:gd name="connsiteY690" fmla="*/ 2258165 h 3218397"/>
                  <a:gd name="connsiteX691" fmla="*/ 1162865 w 2512522"/>
                  <a:gd name="connsiteY691" fmla="*/ 2275738 h 3218397"/>
                  <a:gd name="connsiteX692" fmla="*/ 1171034 w 2512522"/>
                  <a:gd name="connsiteY692" fmla="*/ 2284655 h 3218397"/>
                  <a:gd name="connsiteX693" fmla="*/ 1178826 w 2512522"/>
                  <a:gd name="connsiteY693" fmla="*/ 2301736 h 3218397"/>
                  <a:gd name="connsiteX694" fmla="*/ 1180925 w 2512522"/>
                  <a:gd name="connsiteY694" fmla="*/ 2310292 h 3218397"/>
                  <a:gd name="connsiteX695" fmla="*/ 1185141 w 2512522"/>
                  <a:gd name="connsiteY695" fmla="*/ 2379713 h 3218397"/>
                  <a:gd name="connsiteX696" fmla="*/ 1185732 w 2512522"/>
                  <a:gd name="connsiteY696" fmla="*/ 2383188 h 3218397"/>
                  <a:gd name="connsiteX697" fmla="*/ 1191555 w 2512522"/>
                  <a:gd name="connsiteY697" fmla="*/ 2403580 h 3218397"/>
                  <a:gd name="connsiteX698" fmla="*/ 1198592 w 2512522"/>
                  <a:gd name="connsiteY698" fmla="*/ 2411071 h 3218397"/>
                  <a:gd name="connsiteX699" fmla="*/ 1210715 w 2512522"/>
                  <a:gd name="connsiteY699" fmla="*/ 2412546 h 3218397"/>
                  <a:gd name="connsiteX700" fmla="*/ 1213979 w 2512522"/>
                  <a:gd name="connsiteY700" fmla="*/ 2411956 h 3218397"/>
                  <a:gd name="connsiteX701" fmla="*/ 1231203 w 2512522"/>
                  <a:gd name="connsiteY701" fmla="*/ 2403383 h 3218397"/>
                  <a:gd name="connsiteX702" fmla="*/ 1245852 w 2512522"/>
                  <a:gd name="connsiteY702" fmla="*/ 2404399 h 3218397"/>
                  <a:gd name="connsiteX703" fmla="*/ 1256432 w 2512522"/>
                  <a:gd name="connsiteY703" fmla="*/ 2411464 h 3218397"/>
                  <a:gd name="connsiteX704" fmla="*/ 1265126 w 2512522"/>
                  <a:gd name="connsiteY704" fmla="*/ 2430872 h 3218397"/>
                  <a:gd name="connsiteX705" fmla="*/ 1263436 w 2512522"/>
                  <a:gd name="connsiteY705" fmla="*/ 2463985 h 3218397"/>
                  <a:gd name="connsiteX706" fmla="*/ 1263223 w 2512522"/>
                  <a:gd name="connsiteY706" fmla="*/ 2466181 h 3218397"/>
                  <a:gd name="connsiteX707" fmla="*/ 1256662 w 2512522"/>
                  <a:gd name="connsiteY707" fmla="*/ 2512768 h 3218397"/>
                  <a:gd name="connsiteX708" fmla="*/ 1255956 w 2512522"/>
                  <a:gd name="connsiteY708" fmla="*/ 2516144 h 3218397"/>
                  <a:gd name="connsiteX709" fmla="*/ 1245228 w 2512522"/>
                  <a:gd name="connsiteY709" fmla="*/ 2553092 h 3218397"/>
                  <a:gd name="connsiteX710" fmla="*/ 1260582 w 2512522"/>
                  <a:gd name="connsiteY710" fmla="*/ 2545748 h 3218397"/>
                  <a:gd name="connsiteX711" fmla="*/ 1279873 w 2512522"/>
                  <a:gd name="connsiteY711" fmla="*/ 2551797 h 3218397"/>
                  <a:gd name="connsiteX712" fmla="*/ 1302970 w 2512522"/>
                  <a:gd name="connsiteY712" fmla="*/ 2585909 h 3218397"/>
                  <a:gd name="connsiteX713" fmla="*/ 1306824 w 2512522"/>
                  <a:gd name="connsiteY713" fmla="*/ 2599973 h 3218397"/>
                  <a:gd name="connsiteX714" fmla="*/ 1305053 w 2512522"/>
                  <a:gd name="connsiteY714" fmla="*/ 2650887 h 3218397"/>
                  <a:gd name="connsiteX715" fmla="*/ 1298032 w 2512522"/>
                  <a:gd name="connsiteY715" fmla="*/ 2666771 h 3218397"/>
                  <a:gd name="connsiteX716" fmla="*/ 1249837 w 2512522"/>
                  <a:gd name="connsiteY716" fmla="*/ 2708783 h 3218397"/>
                  <a:gd name="connsiteX717" fmla="*/ 1207581 w 2512522"/>
                  <a:gd name="connsiteY717" fmla="*/ 2741274 h 3218397"/>
                  <a:gd name="connsiteX718" fmla="*/ 1206384 w 2512522"/>
                  <a:gd name="connsiteY718" fmla="*/ 2742388 h 3218397"/>
                  <a:gd name="connsiteX719" fmla="*/ 1136422 w 2512522"/>
                  <a:gd name="connsiteY719" fmla="*/ 2820660 h 3218397"/>
                  <a:gd name="connsiteX720" fmla="*/ 1058389 w 2512522"/>
                  <a:gd name="connsiteY720" fmla="*/ 2924537 h 3218397"/>
                  <a:gd name="connsiteX721" fmla="*/ 1082634 w 2512522"/>
                  <a:gd name="connsiteY721" fmla="*/ 2918799 h 3218397"/>
                  <a:gd name="connsiteX722" fmla="*/ 1096643 w 2512522"/>
                  <a:gd name="connsiteY722" fmla="*/ 2923077 h 3218397"/>
                  <a:gd name="connsiteX723" fmla="*/ 1152580 w 2512522"/>
                  <a:gd name="connsiteY723" fmla="*/ 2978975 h 3218397"/>
                  <a:gd name="connsiteX724" fmla="*/ 1157911 w 2512522"/>
                  <a:gd name="connsiteY724" fmla="*/ 2981073 h 3218397"/>
                  <a:gd name="connsiteX725" fmla="*/ 1171723 w 2512522"/>
                  <a:gd name="connsiteY725" fmla="*/ 2979385 h 3218397"/>
                  <a:gd name="connsiteX726" fmla="*/ 1173380 w 2512522"/>
                  <a:gd name="connsiteY726" fmla="*/ 2979286 h 321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Lst>
                <a:rect l="l" t="t" r="r" b="b"/>
                <a:pathLst>
                  <a:path w="2512522" h="3218397">
                    <a:moveTo>
                      <a:pt x="1322654" y="3218332"/>
                    </a:moveTo>
                    <a:cubicBezTo>
                      <a:pt x="1321834" y="3218332"/>
                      <a:pt x="1321014" y="3218267"/>
                      <a:pt x="1320177" y="3218119"/>
                    </a:cubicBezTo>
                    <a:cubicBezTo>
                      <a:pt x="1314616" y="3217151"/>
                      <a:pt x="1309859" y="3212906"/>
                      <a:pt x="1307415" y="3206792"/>
                    </a:cubicBezTo>
                    <a:lnTo>
                      <a:pt x="1300575" y="3189613"/>
                    </a:lnTo>
                    <a:cubicBezTo>
                      <a:pt x="1297524" y="3181958"/>
                      <a:pt x="1298655" y="3172630"/>
                      <a:pt x="1303396" y="3166451"/>
                    </a:cubicBezTo>
                    <a:lnTo>
                      <a:pt x="1318685" y="3146419"/>
                    </a:lnTo>
                    <a:cubicBezTo>
                      <a:pt x="1322211" y="3141797"/>
                      <a:pt x="1322408" y="3134289"/>
                      <a:pt x="1319144" y="3129339"/>
                    </a:cubicBezTo>
                    <a:lnTo>
                      <a:pt x="1290929" y="3086409"/>
                    </a:lnTo>
                    <a:cubicBezTo>
                      <a:pt x="1290453" y="3085670"/>
                      <a:pt x="1289896" y="3085015"/>
                      <a:pt x="1289289" y="3084458"/>
                    </a:cubicBezTo>
                    <a:lnTo>
                      <a:pt x="1240389" y="3039822"/>
                    </a:lnTo>
                    <a:lnTo>
                      <a:pt x="1177267" y="2989466"/>
                    </a:lnTo>
                    <a:cubicBezTo>
                      <a:pt x="1175840" y="2988334"/>
                      <a:pt x="1174282" y="2987892"/>
                      <a:pt x="1172641" y="2988023"/>
                    </a:cubicBezTo>
                    <a:lnTo>
                      <a:pt x="1158862" y="2989711"/>
                    </a:lnTo>
                    <a:cubicBezTo>
                      <a:pt x="1154368" y="2990268"/>
                      <a:pt x="1149856" y="2988597"/>
                      <a:pt x="1146412" y="2985171"/>
                    </a:cubicBezTo>
                    <a:lnTo>
                      <a:pt x="1090475" y="2929257"/>
                    </a:lnTo>
                    <a:cubicBezTo>
                      <a:pt x="1088687" y="2927487"/>
                      <a:pt x="1086571" y="2926749"/>
                      <a:pt x="1084520" y="2927257"/>
                    </a:cubicBezTo>
                    <a:lnTo>
                      <a:pt x="1037146" y="2938470"/>
                    </a:lnTo>
                    <a:lnTo>
                      <a:pt x="1128893" y="2816267"/>
                    </a:lnTo>
                    <a:cubicBezTo>
                      <a:pt x="1129204" y="2815857"/>
                      <a:pt x="1129532" y="2815464"/>
                      <a:pt x="1129877" y="2815054"/>
                    </a:cubicBezTo>
                    <a:lnTo>
                      <a:pt x="1199855" y="2736765"/>
                    </a:lnTo>
                    <a:cubicBezTo>
                      <a:pt x="1200594" y="2735946"/>
                      <a:pt x="1201397" y="2735192"/>
                      <a:pt x="1202267" y="2734536"/>
                    </a:cubicBezTo>
                    <a:lnTo>
                      <a:pt x="1244621" y="2701981"/>
                    </a:lnTo>
                    <a:lnTo>
                      <a:pt x="1292291" y="2660395"/>
                    </a:lnTo>
                    <a:cubicBezTo>
                      <a:pt x="1294719" y="2658297"/>
                      <a:pt x="1296227" y="2654674"/>
                      <a:pt x="1296375" y="2650691"/>
                    </a:cubicBezTo>
                    <a:lnTo>
                      <a:pt x="1298147" y="2599777"/>
                    </a:lnTo>
                    <a:cubicBezTo>
                      <a:pt x="1298261" y="2596498"/>
                      <a:pt x="1297392" y="2593237"/>
                      <a:pt x="1295785" y="2590826"/>
                    </a:cubicBezTo>
                    <a:lnTo>
                      <a:pt x="1272688" y="2556714"/>
                    </a:lnTo>
                    <a:cubicBezTo>
                      <a:pt x="1270441" y="2553420"/>
                      <a:pt x="1267193" y="2552239"/>
                      <a:pt x="1264240" y="2553616"/>
                    </a:cubicBezTo>
                    <a:lnTo>
                      <a:pt x="1231580" y="2569255"/>
                    </a:lnTo>
                    <a:lnTo>
                      <a:pt x="1247639" y="2513882"/>
                    </a:lnTo>
                    <a:cubicBezTo>
                      <a:pt x="1247837" y="2513177"/>
                      <a:pt x="1248000" y="2512423"/>
                      <a:pt x="1248115" y="2511652"/>
                    </a:cubicBezTo>
                    <a:lnTo>
                      <a:pt x="1254677" y="2465099"/>
                    </a:lnTo>
                    <a:cubicBezTo>
                      <a:pt x="1254742" y="2464624"/>
                      <a:pt x="1254791" y="2464132"/>
                      <a:pt x="1254824" y="2463624"/>
                    </a:cubicBezTo>
                    <a:lnTo>
                      <a:pt x="1256514" y="2430528"/>
                    </a:lnTo>
                    <a:cubicBezTo>
                      <a:pt x="1256760" y="2425594"/>
                      <a:pt x="1254791" y="2420856"/>
                      <a:pt x="1251626" y="2418726"/>
                    </a:cubicBezTo>
                    <a:lnTo>
                      <a:pt x="1241045" y="2411661"/>
                    </a:lnTo>
                    <a:cubicBezTo>
                      <a:pt x="1239143" y="2410366"/>
                      <a:pt x="1236993" y="2410218"/>
                      <a:pt x="1235025" y="2411186"/>
                    </a:cubicBezTo>
                    <a:lnTo>
                      <a:pt x="1217801" y="2419759"/>
                    </a:lnTo>
                    <a:cubicBezTo>
                      <a:pt x="1215258" y="2421038"/>
                      <a:pt x="1212470" y="2421546"/>
                      <a:pt x="1209648" y="2421185"/>
                    </a:cubicBezTo>
                    <a:lnTo>
                      <a:pt x="1197526" y="2419710"/>
                    </a:lnTo>
                    <a:cubicBezTo>
                      <a:pt x="1191014" y="2418923"/>
                      <a:pt x="1185420" y="2413563"/>
                      <a:pt x="1183255" y="2406055"/>
                    </a:cubicBezTo>
                    <a:lnTo>
                      <a:pt x="1177431" y="2385647"/>
                    </a:lnTo>
                    <a:cubicBezTo>
                      <a:pt x="1176939" y="2383958"/>
                      <a:pt x="1176628" y="2382155"/>
                      <a:pt x="1176529" y="2380352"/>
                    </a:cubicBezTo>
                    <a:lnTo>
                      <a:pt x="1172313" y="2310931"/>
                    </a:lnTo>
                    <a:cubicBezTo>
                      <a:pt x="1172198" y="2308981"/>
                      <a:pt x="1171739" y="2307063"/>
                      <a:pt x="1170968" y="2305408"/>
                    </a:cubicBezTo>
                    <a:lnTo>
                      <a:pt x="1163176" y="2288327"/>
                    </a:lnTo>
                    <a:cubicBezTo>
                      <a:pt x="1162159" y="2286098"/>
                      <a:pt x="1160650" y="2284376"/>
                      <a:pt x="1158928" y="2283508"/>
                    </a:cubicBezTo>
                    <a:lnTo>
                      <a:pt x="1124611" y="2265935"/>
                    </a:lnTo>
                    <a:cubicBezTo>
                      <a:pt x="1122659" y="2264919"/>
                      <a:pt x="1120494" y="2265051"/>
                      <a:pt x="1118558" y="2266345"/>
                    </a:cubicBezTo>
                    <a:lnTo>
                      <a:pt x="1102122" y="2277246"/>
                    </a:lnTo>
                    <a:cubicBezTo>
                      <a:pt x="1098742" y="2279492"/>
                      <a:pt x="1094756" y="2280246"/>
                      <a:pt x="1090934" y="2279426"/>
                    </a:cubicBezTo>
                    <a:lnTo>
                      <a:pt x="1037195" y="2267427"/>
                    </a:lnTo>
                    <a:cubicBezTo>
                      <a:pt x="1028911" y="2265591"/>
                      <a:pt x="1022957" y="2256428"/>
                      <a:pt x="1023383" y="2246117"/>
                    </a:cubicBezTo>
                    <a:lnTo>
                      <a:pt x="1027205" y="2151830"/>
                    </a:lnTo>
                    <a:cubicBezTo>
                      <a:pt x="1027304" y="2149536"/>
                      <a:pt x="1026927" y="2147257"/>
                      <a:pt x="1026123" y="2145241"/>
                    </a:cubicBezTo>
                    <a:lnTo>
                      <a:pt x="1008144" y="2100113"/>
                    </a:lnTo>
                    <a:lnTo>
                      <a:pt x="1023941" y="2087294"/>
                    </a:lnTo>
                    <a:cubicBezTo>
                      <a:pt x="1027189" y="2084672"/>
                      <a:pt x="1028862" y="2079459"/>
                      <a:pt x="1028091" y="2074344"/>
                    </a:cubicBezTo>
                    <a:lnTo>
                      <a:pt x="1023810" y="2045724"/>
                    </a:lnTo>
                    <a:cubicBezTo>
                      <a:pt x="1023055" y="2040643"/>
                      <a:pt x="1023859" y="2035446"/>
                      <a:pt x="1026057" y="2031086"/>
                    </a:cubicBezTo>
                    <a:lnTo>
                      <a:pt x="1040230" y="2003088"/>
                    </a:lnTo>
                    <a:cubicBezTo>
                      <a:pt x="1040952" y="2001679"/>
                      <a:pt x="1041444" y="2000056"/>
                      <a:pt x="1041673" y="1998384"/>
                    </a:cubicBezTo>
                    <a:lnTo>
                      <a:pt x="1049810" y="1940159"/>
                    </a:lnTo>
                    <a:cubicBezTo>
                      <a:pt x="1050105" y="1937979"/>
                      <a:pt x="1049974" y="1935700"/>
                      <a:pt x="1049416" y="1933618"/>
                    </a:cubicBezTo>
                    <a:lnTo>
                      <a:pt x="1038393" y="1892245"/>
                    </a:lnTo>
                    <a:cubicBezTo>
                      <a:pt x="1037605" y="1889262"/>
                      <a:pt x="1035965" y="1886786"/>
                      <a:pt x="1033931" y="1885442"/>
                    </a:cubicBezTo>
                    <a:lnTo>
                      <a:pt x="1009079" y="1869329"/>
                    </a:lnTo>
                    <a:cubicBezTo>
                      <a:pt x="1004945" y="1866657"/>
                      <a:pt x="1001894" y="1861936"/>
                      <a:pt x="1000713" y="1856379"/>
                    </a:cubicBezTo>
                    <a:lnTo>
                      <a:pt x="996202" y="1835332"/>
                    </a:lnTo>
                    <a:cubicBezTo>
                      <a:pt x="995513" y="1832103"/>
                      <a:pt x="995464" y="1828676"/>
                      <a:pt x="996071" y="1825414"/>
                    </a:cubicBezTo>
                    <a:lnTo>
                      <a:pt x="1000762" y="1800449"/>
                    </a:lnTo>
                    <a:cubicBezTo>
                      <a:pt x="1001599" y="1795974"/>
                      <a:pt x="1000566" y="1791319"/>
                      <a:pt x="998072" y="1788237"/>
                    </a:cubicBezTo>
                    <a:cubicBezTo>
                      <a:pt x="997039" y="1786942"/>
                      <a:pt x="995267" y="1785401"/>
                      <a:pt x="992856" y="1785352"/>
                    </a:cubicBezTo>
                    <a:lnTo>
                      <a:pt x="895762" y="1783123"/>
                    </a:lnTo>
                    <a:cubicBezTo>
                      <a:pt x="888512" y="1782959"/>
                      <a:pt x="882179" y="1777205"/>
                      <a:pt x="879965" y="1768829"/>
                    </a:cubicBezTo>
                    <a:lnTo>
                      <a:pt x="856245" y="1678312"/>
                    </a:lnTo>
                    <a:lnTo>
                      <a:pt x="875782" y="1676836"/>
                    </a:lnTo>
                    <a:lnTo>
                      <a:pt x="875782" y="1651068"/>
                    </a:lnTo>
                    <a:cubicBezTo>
                      <a:pt x="875782" y="1648412"/>
                      <a:pt x="875142" y="1645790"/>
                      <a:pt x="873994" y="1643692"/>
                    </a:cubicBezTo>
                    <a:lnTo>
                      <a:pt x="864611" y="1626579"/>
                    </a:lnTo>
                    <a:cubicBezTo>
                      <a:pt x="862938" y="1623530"/>
                      <a:pt x="861953" y="1619956"/>
                      <a:pt x="861790" y="1616284"/>
                    </a:cubicBezTo>
                    <a:lnTo>
                      <a:pt x="860166" y="1582795"/>
                    </a:lnTo>
                    <a:cubicBezTo>
                      <a:pt x="859953" y="1578369"/>
                      <a:pt x="858033" y="1574468"/>
                      <a:pt x="855179" y="1572616"/>
                    </a:cubicBezTo>
                    <a:lnTo>
                      <a:pt x="827588" y="1554797"/>
                    </a:lnTo>
                    <a:cubicBezTo>
                      <a:pt x="826521" y="1554109"/>
                      <a:pt x="825422" y="1553748"/>
                      <a:pt x="824291" y="1553748"/>
                    </a:cubicBezTo>
                    <a:lnTo>
                      <a:pt x="790023" y="1553748"/>
                    </a:lnTo>
                    <a:cubicBezTo>
                      <a:pt x="786283" y="1553748"/>
                      <a:pt x="782592" y="1552224"/>
                      <a:pt x="779656" y="1549454"/>
                    </a:cubicBezTo>
                    <a:lnTo>
                      <a:pt x="759594" y="1530603"/>
                    </a:lnTo>
                    <a:cubicBezTo>
                      <a:pt x="758790" y="1529832"/>
                      <a:pt x="757921" y="1529291"/>
                      <a:pt x="757002" y="1528963"/>
                    </a:cubicBezTo>
                    <a:lnTo>
                      <a:pt x="718781" y="1515489"/>
                    </a:lnTo>
                    <a:cubicBezTo>
                      <a:pt x="715960" y="1514522"/>
                      <a:pt x="713368" y="1512620"/>
                      <a:pt x="711301" y="1510014"/>
                    </a:cubicBezTo>
                    <a:lnTo>
                      <a:pt x="691371" y="1484639"/>
                    </a:lnTo>
                    <a:cubicBezTo>
                      <a:pt x="690108" y="1483033"/>
                      <a:pt x="688484" y="1481984"/>
                      <a:pt x="686843" y="1481689"/>
                    </a:cubicBezTo>
                    <a:lnTo>
                      <a:pt x="623377" y="1470477"/>
                    </a:lnTo>
                    <a:cubicBezTo>
                      <a:pt x="620096" y="1469886"/>
                      <a:pt x="617062" y="1468198"/>
                      <a:pt x="614617" y="1465559"/>
                    </a:cubicBezTo>
                    <a:lnTo>
                      <a:pt x="553677" y="1400072"/>
                    </a:lnTo>
                    <a:cubicBezTo>
                      <a:pt x="549626" y="1395696"/>
                      <a:pt x="547526" y="1389139"/>
                      <a:pt x="548067" y="1382500"/>
                    </a:cubicBezTo>
                    <a:lnTo>
                      <a:pt x="551692" y="1338389"/>
                    </a:lnTo>
                    <a:cubicBezTo>
                      <a:pt x="551823" y="1336783"/>
                      <a:pt x="551709" y="1335143"/>
                      <a:pt x="551381" y="1333554"/>
                    </a:cubicBezTo>
                    <a:lnTo>
                      <a:pt x="545836" y="1307736"/>
                    </a:lnTo>
                    <a:cubicBezTo>
                      <a:pt x="545278" y="1305081"/>
                      <a:pt x="545147" y="1302359"/>
                      <a:pt x="545443" y="1299638"/>
                    </a:cubicBezTo>
                    <a:lnTo>
                      <a:pt x="549576" y="1262805"/>
                    </a:lnTo>
                    <a:cubicBezTo>
                      <a:pt x="550101" y="1258117"/>
                      <a:pt x="548674" y="1253544"/>
                      <a:pt x="545836" y="1250855"/>
                    </a:cubicBezTo>
                    <a:cubicBezTo>
                      <a:pt x="544688" y="1249757"/>
                      <a:pt x="542785" y="1248610"/>
                      <a:pt x="540456" y="1248970"/>
                    </a:cubicBezTo>
                    <a:lnTo>
                      <a:pt x="475185" y="1259707"/>
                    </a:lnTo>
                    <a:cubicBezTo>
                      <a:pt x="473922" y="1259904"/>
                      <a:pt x="472659" y="1260576"/>
                      <a:pt x="471560" y="1261642"/>
                    </a:cubicBezTo>
                    <a:lnTo>
                      <a:pt x="443132" y="1288820"/>
                    </a:lnTo>
                    <a:cubicBezTo>
                      <a:pt x="442148" y="1289754"/>
                      <a:pt x="441098" y="1290557"/>
                      <a:pt x="439999" y="1291196"/>
                    </a:cubicBezTo>
                    <a:lnTo>
                      <a:pt x="386932" y="1322177"/>
                    </a:lnTo>
                    <a:cubicBezTo>
                      <a:pt x="385571" y="1322980"/>
                      <a:pt x="384357" y="1324309"/>
                      <a:pt x="383439" y="1325964"/>
                    </a:cubicBezTo>
                    <a:lnTo>
                      <a:pt x="375253" y="1340897"/>
                    </a:lnTo>
                    <a:cubicBezTo>
                      <a:pt x="372268" y="1346372"/>
                      <a:pt x="367232" y="1349782"/>
                      <a:pt x="361802" y="1350028"/>
                    </a:cubicBezTo>
                    <a:lnTo>
                      <a:pt x="336802" y="1351109"/>
                    </a:lnTo>
                    <a:cubicBezTo>
                      <a:pt x="336031" y="1351126"/>
                      <a:pt x="335097" y="1351109"/>
                      <a:pt x="334211" y="1350995"/>
                    </a:cubicBezTo>
                    <a:lnTo>
                      <a:pt x="289691" y="1344520"/>
                    </a:lnTo>
                    <a:cubicBezTo>
                      <a:pt x="288608" y="1344405"/>
                      <a:pt x="287575" y="1344536"/>
                      <a:pt x="286525" y="1344995"/>
                    </a:cubicBezTo>
                    <a:lnTo>
                      <a:pt x="258327" y="1357584"/>
                    </a:lnTo>
                    <a:cubicBezTo>
                      <a:pt x="255046" y="1359060"/>
                      <a:pt x="251470" y="1359256"/>
                      <a:pt x="248025" y="1358158"/>
                    </a:cubicBezTo>
                    <a:lnTo>
                      <a:pt x="231802" y="1352831"/>
                    </a:lnTo>
                    <a:cubicBezTo>
                      <a:pt x="224092" y="1350290"/>
                      <a:pt x="218974" y="1341733"/>
                      <a:pt x="219335" y="1331980"/>
                    </a:cubicBezTo>
                    <a:lnTo>
                      <a:pt x="222206" y="1253199"/>
                    </a:lnTo>
                    <a:cubicBezTo>
                      <a:pt x="222435" y="1246806"/>
                      <a:pt x="219401" y="1242495"/>
                      <a:pt x="216267" y="1241069"/>
                    </a:cubicBezTo>
                    <a:cubicBezTo>
                      <a:pt x="213938" y="1239987"/>
                      <a:pt x="211592" y="1240496"/>
                      <a:pt x="209476" y="1242446"/>
                    </a:cubicBezTo>
                    <a:lnTo>
                      <a:pt x="181344" y="1268494"/>
                    </a:lnTo>
                    <a:cubicBezTo>
                      <a:pt x="178244" y="1271378"/>
                      <a:pt x="174323" y="1272657"/>
                      <a:pt x="170370" y="1272673"/>
                    </a:cubicBezTo>
                    <a:lnTo>
                      <a:pt x="125538" y="1270395"/>
                    </a:lnTo>
                    <a:cubicBezTo>
                      <a:pt x="120289" y="1270132"/>
                      <a:pt x="115515" y="1267002"/>
                      <a:pt x="112464" y="1261789"/>
                    </a:cubicBezTo>
                    <a:lnTo>
                      <a:pt x="94109" y="1230316"/>
                    </a:lnTo>
                    <a:cubicBezTo>
                      <a:pt x="92665" y="1227857"/>
                      <a:pt x="90614" y="1226284"/>
                      <a:pt x="88482" y="1226005"/>
                    </a:cubicBezTo>
                    <a:lnTo>
                      <a:pt x="47456" y="1220481"/>
                    </a:lnTo>
                    <a:lnTo>
                      <a:pt x="57446" y="1190106"/>
                    </a:lnTo>
                    <a:cubicBezTo>
                      <a:pt x="58939" y="1185566"/>
                      <a:pt x="58299" y="1180287"/>
                      <a:pt x="55822" y="1176665"/>
                    </a:cubicBezTo>
                    <a:lnTo>
                      <a:pt x="27968" y="1135980"/>
                    </a:lnTo>
                    <a:cubicBezTo>
                      <a:pt x="26886" y="1134406"/>
                      <a:pt x="26016" y="1132635"/>
                      <a:pt x="25360" y="1130702"/>
                    </a:cubicBezTo>
                    <a:lnTo>
                      <a:pt x="0" y="1056363"/>
                    </a:lnTo>
                    <a:lnTo>
                      <a:pt x="16732" y="1040364"/>
                    </a:lnTo>
                    <a:lnTo>
                      <a:pt x="16732" y="1017612"/>
                    </a:lnTo>
                    <a:cubicBezTo>
                      <a:pt x="16732" y="1009728"/>
                      <a:pt x="20308" y="1002663"/>
                      <a:pt x="26049" y="999171"/>
                    </a:cubicBezTo>
                    <a:lnTo>
                      <a:pt x="48916" y="985254"/>
                    </a:lnTo>
                    <a:cubicBezTo>
                      <a:pt x="52673" y="982976"/>
                      <a:pt x="54772" y="977222"/>
                      <a:pt x="53903" y="971616"/>
                    </a:cubicBezTo>
                    <a:lnTo>
                      <a:pt x="50031" y="946553"/>
                    </a:lnTo>
                    <a:cubicBezTo>
                      <a:pt x="49195" y="941078"/>
                      <a:pt x="50196" y="935341"/>
                      <a:pt x="52804" y="930800"/>
                    </a:cubicBezTo>
                    <a:lnTo>
                      <a:pt x="63647" y="911933"/>
                    </a:lnTo>
                    <a:cubicBezTo>
                      <a:pt x="64582" y="910326"/>
                      <a:pt x="65205" y="908359"/>
                      <a:pt x="65467" y="906294"/>
                    </a:cubicBezTo>
                    <a:lnTo>
                      <a:pt x="68683" y="878886"/>
                    </a:lnTo>
                    <a:cubicBezTo>
                      <a:pt x="69388" y="872837"/>
                      <a:pt x="72226" y="867543"/>
                      <a:pt x="76442" y="864347"/>
                    </a:cubicBezTo>
                    <a:lnTo>
                      <a:pt x="143123" y="813629"/>
                    </a:lnTo>
                    <a:cubicBezTo>
                      <a:pt x="144665" y="812466"/>
                      <a:pt x="146306" y="811630"/>
                      <a:pt x="147995" y="811121"/>
                    </a:cubicBezTo>
                    <a:lnTo>
                      <a:pt x="195271" y="796729"/>
                    </a:lnTo>
                    <a:lnTo>
                      <a:pt x="204982" y="783451"/>
                    </a:lnTo>
                    <a:lnTo>
                      <a:pt x="253668" y="785812"/>
                    </a:lnTo>
                    <a:cubicBezTo>
                      <a:pt x="253750" y="785828"/>
                      <a:pt x="253849" y="785828"/>
                      <a:pt x="253931" y="785828"/>
                    </a:cubicBezTo>
                    <a:cubicBezTo>
                      <a:pt x="257868" y="785828"/>
                      <a:pt x="261345" y="781648"/>
                      <a:pt x="262100" y="775960"/>
                    </a:cubicBezTo>
                    <a:lnTo>
                      <a:pt x="289921" y="565043"/>
                    </a:lnTo>
                    <a:cubicBezTo>
                      <a:pt x="290019" y="564322"/>
                      <a:pt x="290068" y="563601"/>
                      <a:pt x="290068" y="562863"/>
                    </a:cubicBezTo>
                    <a:lnTo>
                      <a:pt x="290068" y="531325"/>
                    </a:lnTo>
                    <a:cubicBezTo>
                      <a:pt x="290068" y="530259"/>
                      <a:pt x="289970" y="529210"/>
                      <a:pt x="289773" y="528177"/>
                    </a:cubicBezTo>
                    <a:lnTo>
                      <a:pt x="281932" y="487640"/>
                    </a:lnTo>
                    <a:cubicBezTo>
                      <a:pt x="281456" y="485132"/>
                      <a:pt x="280390" y="482870"/>
                      <a:pt x="278963" y="481280"/>
                    </a:cubicBezTo>
                    <a:lnTo>
                      <a:pt x="258803" y="458806"/>
                    </a:lnTo>
                    <a:cubicBezTo>
                      <a:pt x="255325" y="454938"/>
                      <a:pt x="253324" y="449381"/>
                      <a:pt x="253324" y="443578"/>
                    </a:cubicBezTo>
                    <a:lnTo>
                      <a:pt x="253324" y="404352"/>
                    </a:lnTo>
                    <a:cubicBezTo>
                      <a:pt x="253324" y="395451"/>
                      <a:pt x="257966" y="387582"/>
                      <a:pt x="264856" y="384796"/>
                    </a:cubicBezTo>
                    <a:lnTo>
                      <a:pt x="292463" y="373584"/>
                    </a:lnTo>
                    <a:lnTo>
                      <a:pt x="302076" y="379436"/>
                    </a:lnTo>
                    <a:lnTo>
                      <a:pt x="303601" y="358011"/>
                    </a:lnTo>
                    <a:lnTo>
                      <a:pt x="280275" y="352684"/>
                    </a:lnTo>
                    <a:cubicBezTo>
                      <a:pt x="272614" y="350946"/>
                      <a:pt x="266955" y="343061"/>
                      <a:pt x="266529" y="333538"/>
                    </a:cubicBezTo>
                    <a:lnTo>
                      <a:pt x="265594" y="312310"/>
                    </a:lnTo>
                    <a:cubicBezTo>
                      <a:pt x="265299" y="305737"/>
                      <a:pt x="267480" y="299541"/>
                      <a:pt x="271598" y="295344"/>
                    </a:cubicBezTo>
                    <a:cubicBezTo>
                      <a:pt x="274714" y="292164"/>
                      <a:pt x="278733" y="290443"/>
                      <a:pt x="282801" y="290558"/>
                    </a:cubicBezTo>
                    <a:lnTo>
                      <a:pt x="387933" y="292918"/>
                    </a:lnTo>
                    <a:cubicBezTo>
                      <a:pt x="389820" y="292722"/>
                      <a:pt x="391952" y="291869"/>
                      <a:pt x="393527" y="289869"/>
                    </a:cubicBezTo>
                    <a:lnTo>
                      <a:pt x="416574" y="260446"/>
                    </a:lnTo>
                    <a:lnTo>
                      <a:pt x="434651" y="290279"/>
                    </a:lnTo>
                    <a:cubicBezTo>
                      <a:pt x="435685" y="292000"/>
                      <a:pt x="436489" y="293853"/>
                      <a:pt x="437030" y="295836"/>
                    </a:cubicBezTo>
                    <a:lnTo>
                      <a:pt x="448152" y="335325"/>
                    </a:lnTo>
                    <a:lnTo>
                      <a:pt x="457912" y="325833"/>
                    </a:lnTo>
                    <a:lnTo>
                      <a:pt x="491162" y="368978"/>
                    </a:lnTo>
                    <a:cubicBezTo>
                      <a:pt x="492852" y="371174"/>
                      <a:pt x="495214" y="372256"/>
                      <a:pt x="497264" y="372076"/>
                    </a:cubicBezTo>
                    <a:lnTo>
                      <a:pt x="535469" y="367863"/>
                    </a:lnTo>
                    <a:cubicBezTo>
                      <a:pt x="537995" y="367584"/>
                      <a:pt x="540373" y="365535"/>
                      <a:pt x="541817" y="362388"/>
                    </a:cubicBezTo>
                    <a:lnTo>
                      <a:pt x="547526" y="349881"/>
                    </a:lnTo>
                    <a:cubicBezTo>
                      <a:pt x="549560" y="345389"/>
                      <a:pt x="552890" y="342029"/>
                      <a:pt x="556909" y="340406"/>
                    </a:cubicBezTo>
                    <a:lnTo>
                      <a:pt x="599919" y="322965"/>
                    </a:lnTo>
                    <a:lnTo>
                      <a:pt x="620145" y="311802"/>
                    </a:lnTo>
                    <a:cubicBezTo>
                      <a:pt x="622409" y="310556"/>
                      <a:pt x="624197" y="307966"/>
                      <a:pt x="625050" y="304737"/>
                    </a:cubicBezTo>
                    <a:lnTo>
                      <a:pt x="630594" y="283640"/>
                    </a:lnTo>
                    <a:cubicBezTo>
                      <a:pt x="632071" y="278067"/>
                      <a:pt x="635401" y="273510"/>
                      <a:pt x="639764" y="271166"/>
                    </a:cubicBezTo>
                    <a:lnTo>
                      <a:pt x="675557" y="251676"/>
                    </a:lnTo>
                    <a:lnTo>
                      <a:pt x="674114" y="241087"/>
                    </a:lnTo>
                    <a:lnTo>
                      <a:pt x="631841" y="235743"/>
                    </a:lnTo>
                    <a:cubicBezTo>
                      <a:pt x="624263" y="234776"/>
                      <a:pt x="618128" y="227711"/>
                      <a:pt x="616897" y="218564"/>
                    </a:cubicBezTo>
                    <a:lnTo>
                      <a:pt x="611894" y="180944"/>
                    </a:lnTo>
                    <a:cubicBezTo>
                      <a:pt x="611714" y="179485"/>
                      <a:pt x="611632" y="178026"/>
                      <a:pt x="611698" y="176551"/>
                    </a:cubicBezTo>
                    <a:lnTo>
                      <a:pt x="613502" y="132817"/>
                    </a:lnTo>
                    <a:cubicBezTo>
                      <a:pt x="613698" y="127965"/>
                      <a:pt x="611845" y="123441"/>
                      <a:pt x="608761" y="121293"/>
                    </a:cubicBezTo>
                    <a:lnTo>
                      <a:pt x="580989" y="101770"/>
                    </a:lnTo>
                    <a:lnTo>
                      <a:pt x="598919" y="88690"/>
                    </a:lnTo>
                    <a:lnTo>
                      <a:pt x="648261" y="100131"/>
                    </a:lnTo>
                    <a:cubicBezTo>
                      <a:pt x="649098" y="100328"/>
                      <a:pt x="649886" y="100590"/>
                      <a:pt x="650657" y="100918"/>
                    </a:cubicBezTo>
                    <a:lnTo>
                      <a:pt x="693733" y="118785"/>
                    </a:lnTo>
                    <a:cubicBezTo>
                      <a:pt x="696193" y="119736"/>
                      <a:pt x="698736" y="119064"/>
                      <a:pt x="700819" y="116867"/>
                    </a:cubicBezTo>
                    <a:lnTo>
                      <a:pt x="711498" y="105491"/>
                    </a:lnTo>
                    <a:cubicBezTo>
                      <a:pt x="713614" y="103245"/>
                      <a:pt x="716173" y="101655"/>
                      <a:pt x="718912" y="100918"/>
                    </a:cubicBezTo>
                    <a:lnTo>
                      <a:pt x="761037" y="89378"/>
                    </a:lnTo>
                    <a:lnTo>
                      <a:pt x="829556" y="58544"/>
                    </a:lnTo>
                    <a:cubicBezTo>
                      <a:pt x="830737" y="58003"/>
                      <a:pt x="831869" y="57069"/>
                      <a:pt x="832804" y="55807"/>
                    </a:cubicBezTo>
                    <a:lnTo>
                      <a:pt x="852390" y="29579"/>
                    </a:lnTo>
                    <a:lnTo>
                      <a:pt x="844648" y="2844"/>
                    </a:lnTo>
                    <a:lnTo>
                      <a:pt x="876815" y="57"/>
                    </a:lnTo>
                    <a:cubicBezTo>
                      <a:pt x="881294" y="-369"/>
                      <a:pt x="886100" y="1598"/>
                      <a:pt x="889545" y="5466"/>
                    </a:cubicBezTo>
                    <a:lnTo>
                      <a:pt x="903209" y="20908"/>
                    </a:lnTo>
                    <a:lnTo>
                      <a:pt x="894236" y="56364"/>
                    </a:lnTo>
                    <a:lnTo>
                      <a:pt x="908392" y="64970"/>
                    </a:lnTo>
                    <a:cubicBezTo>
                      <a:pt x="911690" y="66986"/>
                      <a:pt x="914282" y="70166"/>
                      <a:pt x="915906" y="74149"/>
                    </a:cubicBezTo>
                    <a:lnTo>
                      <a:pt x="925978" y="98672"/>
                    </a:lnTo>
                    <a:cubicBezTo>
                      <a:pt x="928947" y="105884"/>
                      <a:pt x="928192" y="114605"/>
                      <a:pt x="924058" y="120916"/>
                    </a:cubicBezTo>
                    <a:lnTo>
                      <a:pt x="913494" y="136997"/>
                    </a:lnTo>
                    <a:cubicBezTo>
                      <a:pt x="912379" y="138702"/>
                      <a:pt x="911624" y="140800"/>
                      <a:pt x="911329" y="143078"/>
                    </a:cubicBezTo>
                    <a:lnTo>
                      <a:pt x="903389" y="204680"/>
                    </a:lnTo>
                    <a:cubicBezTo>
                      <a:pt x="903045" y="207335"/>
                      <a:pt x="903373" y="210122"/>
                      <a:pt x="904276" y="212548"/>
                    </a:cubicBezTo>
                    <a:lnTo>
                      <a:pt x="917677" y="247479"/>
                    </a:lnTo>
                    <a:cubicBezTo>
                      <a:pt x="918366" y="249266"/>
                      <a:pt x="918842" y="251184"/>
                      <a:pt x="919088" y="253217"/>
                    </a:cubicBezTo>
                    <a:lnTo>
                      <a:pt x="922599" y="282067"/>
                    </a:lnTo>
                    <a:cubicBezTo>
                      <a:pt x="922976" y="285197"/>
                      <a:pt x="924255" y="288050"/>
                      <a:pt x="926125" y="289918"/>
                    </a:cubicBezTo>
                    <a:lnTo>
                      <a:pt x="958342" y="322211"/>
                    </a:lnTo>
                    <a:cubicBezTo>
                      <a:pt x="959540" y="323424"/>
                      <a:pt x="960901" y="324145"/>
                      <a:pt x="962296" y="324326"/>
                    </a:cubicBezTo>
                    <a:lnTo>
                      <a:pt x="987590" y="327637"/>
                    </a:lnTo>
                    <a:lnTo>
                      <a:pt x="994070" y="311851"/>
                    </a:lnTo>
                    <a:lnTo>
                      <a:pt x="1014624" y="307163"/>
                    </a:lnTo>
                    <a:lnTo>
                      <a:pt x="1041526" y="294459"/>
                    </a:lnTo>
                    <a:cubicBezTo>
                      <a:pt x="1042412" y="294049"/>
                      <a:pt x="1043232" y="293443"/>
                      <a:pt x="1043987" y="292623"/>
                    </a:cubicBezTo>
                    <a:lnTo>
                      <a:pt x="1058569" y="276854"/>
                    </a:lnTo>
                    <a:cubicBezTo>
                      <a:pt x="1062391" y="272707"/>
                      <a:pt x="1067493" y="270953"/>
                      <a:pt x="1072628" y="271953"/>
                    </a:cubicBezTo>
                    <a:lnTo>
                      <a:pt x="1100629" y="277641"/>
                    </a:lnTo>
                    <a:lnTo>
                      <a:pt x="1116704" y="274838"/>
                    </a:lnTo>
                    <a:lnTo>
                      <a:pt x="1148479" y="281264"/>
                    </a:lnTo>
                    <a:lnTo>
                      <a:pt x="1153137" y="269936"/>
                    </a:lnTo>
                    <a:lnTo>
                      <a:pt x="1141819" y="253413"/>
                    </a:lnTo>
                    <a:lnTo>
                      <a:pt x="1150464" y="223613"/>
                    </a:lnTo>
                    <a:lnTo>
                      <a:pt x="1177169" y="230989"/>
                    </a:lnTo>
                    <a:cubicBezTo>
                      <a:pt x="1178153" y="231284"/>
                      <a:pt x="1179187" y="231268"/>
                      <a:pt x="1180187" y="230989"/>
                    </a:cubicBezTo>
                    <a:lnTo>
                      <a:pt x="1203710" y="224383"/>
                    </a:lnTo>
                    <a:cubicBezTo>
                      <a:pt x="1207155" y="223383"/>
                      <a:pt x="1210698" y="223760"/>
                      <a:pt x="1213963" y="225350"/>
                    </a:cubicBezTo>
                    <a:lnTo>
                      <a:pt x="1247919" y="242201"/>
                    </a:lnTo>
                    <a:lnTo>
                      <a:pt x="1267816" y="254315"/>
                    </a:lnTo>
                    <a:cubicBezTo>
                      <a:pt x="1270506" y="255971"/>
                      <a:pt x="1273525" y="255380"/>
                      <a:pt x="1275887" y="252823"/>
                    </a:cubicBezTo>
                    <a:lnTo>
                      <a:pt x="1292225" y="235169"/>
                    </a:lnTo>
                    <a:lnTo>
                      <a:pt x="1310532" y="240726"/>
                    </a:lnTo>
                    <a:lnTo>
                      <a:pt x="1319177" y="261757"/>
                    </a:lnTo>
                    <a:lnTo>
                      <a:pt x="1341666" y="257544"/>
                    </a:lnTo>
                    <a:cubicBezTo>
                      <a:pt x="1343225" y="257266"/>
                      <a:pt x="1344717" y="256298"/>
                      <a:pt x="1345964" y="254774"/>
                    </a:cubicBezTo>
                    <a:lnTo>
                      <a:pt x="1366239" y="230120"/>
                    </a:lnTo>
                    <a:cubicBezTo>
                      <a:pt x="1367240" y="228874"/>
                      <a:pt x="1368060" y="227317"/>
                      <a:pt x="1368568" y="225596"/>
                    </a:cubicBezTo>
                    <a:lnTo>
                      <a:pt x="1385399" y="169256"/>
                    </a:lnTo>
                    <a:cubicBezTo>
                      <a:pt x="1385825" y="167880"/>
                      <a:pt x="1386350" y="166552"/>
                      <a:pt x="1386990" y="165306"/>
                    </a:cubicBezTo>
                    <a:lnTo>
                      <a:pt x="1422176" y="97295"/>
                    </a:lnTo>
                    <a:cubicBezTo>
                      <a:pt x="1424752" y="92361"/>
                      <a:pt x="1428934" y="88968"/>
                      <a:pt x="1433675" y="88001"/>
                    </a:cubicBezTo>
                    <a:lnTo>
                      <a:pt x="1452572" y="84181"/>
                    </a:lnTo>
                    <a:lnTo>
                      <a:pt x="1469616" y="133062"/>
                    </a:lnTo>
                    <a:cubicBezTo>
                      <a:pt x="1469845" y="133718"/>
                      <a:pt x="1470042" y="134341"/>
                      <a:pt x="1470206" y="134997"/>
                    </a:cubicBezTo>
                    <a:lnTo>
                      <a:pt x="1504769" y="270363"/>
                    </a:lnTo>
                    <a:cubicBezTo>
                      <a:pt x="1505688" y="273936"/>
                      <a:pt x="1507755" y="276739"/>
                      <a:pt x="1510281" y="277837"/>
                    </a:cubicBezTo>
                    <a:lnTo>
                      <a:pt x="1528308" y="285689"/>
                    </a:lnTo>
                    <a:cubicBezTo>
                      <a:pt x="1534755" y="288493"/>
                      <a:pt x="1539152" y="295721"/>
                      <a:pt x="1539479" y="304098"/>
                    </a:cubicBezTo>
                    <a:lnTo>
                      <a:pt x="1541054" y="343390"/>
                    </a:lnTo>
                    <a:cubicBezTo>
                      <a:pt x="1541268" y="348799"/>
                      <a:pt x="1539791" y="354011"/>
                      <a:pt x="1536888" y="358044"/>
                    </a:cubicBezTo>
                    <a:lnTo>
                      <a:pt x="1500848" y="408171"/>
                    </a:lnTo>
                    <a:cubicBezTo>
                      <a:pt x="1497256" y="413171"/>
                      <a:pt x="1497453" y="421301"/>
                      <a:pt x="1501258" y="425940"/>
                    </a:cubicBezTo>
                    <a:lnTo>
                      <a:pt x="1509608" y="436103"/>
                    </a:lnTo>
                    <a:cubicBezTo>
                      <a:pt x="1510937" y="437726"/>
                      <a:pt x="1512610" y="438726"/>
                      <a:pt x="1514316" y="438923"/>
                    </a:cubicBezTo>
                    <a:lnTo>
                      <a:pt x="1611361" y="449774"/>
                    </a:lnTo>
                    <a:cubicBezTo>
                      <a:pt x="1619825" y="450709"/>
                      <a:pt x="1626436" y="459232"/>
                      <a:pt x="1626715" y="469608"/>
                    </a:cubicBezTo>
                    <a:lnTo>
                      <a:pt x="1627666" y="504720"/>
                    </a:lnTo>
                    <a:cubicBezTo>
                      <a:pt x="1627830" y="510949"/>
                      <a:pt x="1631012" y="514851"/>
                      <a:pt x="1634080" y="515965"/>
                    </a:cubicBezTo>
                    <a:cubicBezTo>
                      <a:pt x="1636574" y="516834"/>
                      <a:pt x="1638952" y="516080"/>
                      <a:pt x="1641035" y="513720"/>
                    </a:cubicBezTo>
                    <a:lnTo>
                      <a:pt x="1664148" y="487591"/>
                    </a:lnTo>
                    <a:cubicBezTo>
                      <a:pt x="1668528" y="482640"/>
                      <a:pt x="1674843" y="480886"/>
                      <a:pt x="1680585" y="483001"/>
                    </a:cubicBezTo>
                    <a:lnTo>
                      <a:pt x="1755140" y="510261"/>
                    </a:lnTo>
                    <a:lnTo>
                      <a:pt x="1857335" y="558929"/>
                    </a:lnTo>
                    <a:cubicBezTo>
                      <a:pt x="1860075" y="560241"/>
                      <a:pt x="1862503" y="562404"/>
                      <a:pt x="1864340" y="565207"/>
                    </a:cubicBezTo>
                    <a:lnTo>
                      <a:pt x="1889750" y="603827"/>
                    </a:lnTo>
                    <a:cubicBezTo>
                      <a:pt x="1893276" y="609204"/>
                      <a:pt x="1894376" y="616367"/>
                      <a:pt x="1892686" y="622989"/>
                    </a:cubicBezTo>
                    <a:lnTo>
                      <a:pt x="1885403" y="651348"/>
                    </a:lnTo>
                    <a:lnTo>
                      <a:pt x="1950460" y="629759"/>
                    </a:lnTo>
                    <a:cubicBezTo>
                      <a:pt x="1953511" y="628743"/>
                      <a:pt x="1956759" y="628808"/>
                      <a:pt x="1959794" y="629890"/>
                    </a:cubicBezTo>
                    <a:lnTo>
                      <a:pt x="2078705" y="672756"/>
                    </a:lnTo>
                    <a:cubicBezTo>
                      <a:pt x="2079410" y="673002"/>
                      <a:pt x="2080148" y="673116"/>
                      <a:pt x="2080903" y="673100"/>
                    </a:cubicBezTo>
                    <a:lnTo>
                      <a:pt x="2169566" y="669149"/>
                    </a:lnTo>
                    <a:cubicBezTo>
                      <a:pt x="2172879" y="669215"/>
                      <a:pt x="2176078" y="670002"/>
                      <a:pt x="2178899" y="672051"/>
                    </a:cubicBezTo>
                    <a:lnTo>
                      <a:pt x="2268891" y="737472"/>
                    </a:lnTo>
                    <a:cubicBezTo>
                      <a:pt x="2269908" y="738209"/>
                      <a:pt x="2270826" y="739045"/>
                      <a:pt x="2271646" y="739980"/>
                    </a:cubicBezTo>
                    <a:lnTo>
                      <a:pt x="2351680" y="829234"/>
                    </a:lnTo>
                    <a:cubicBezTo>
                      <a:pt x="2352451" y="830087"/>
                      <a:pt x="2353255" y="830726"/>
                      <a:pt x="2354124" y="831152"/>
                    </a:cubicBezTo>
                    <a:lnTo>
                      <a:pt x="2398481" y="852987"/>
                    </a:lnTo>
                    <a:cubicBezTo>
                      <a:pt x="2399202" y="853347"/>
                      <a:pt x="2399924" y="853544"/>
                      <a:pt x="2400663" y="853609"/>
                    </a:cubicBezTo>
                    <a:lnTo>
                      <a:pt x="2449644" y="857331"/>
                    </a:lnTo>
                    <a:cubicBezTo>
                      <a:pt x="2453449" y="857593"/>
                      <a:pt x="2457092" y="859462"/>
                      <a:pt x="2459913" y="862560"/>
                    </a:cubicBezTo>
                    <a:lnTo>
                      <a:pt x="2476579" y="880804"/>
                    </a:lnTo>
                    <a:cubicBezTo>
                      <a:pt x="2479138" y="883607"/>
                      <a:pt x="2480909" y="887262"/>
                      <a:pt x="2481713" y="891360"/>
                    </a:cubicBezTo>
                    <a:lnTo>
                      <a:pt x="2501414" y="992483"/>
                    </a:lnTo>
                    <a:lnTo>
                      <a:pt x="2511864" y="1037021"/>
                    </a:lnTo>
                    <a:cubicBezTo>
                      <a:pt x="2512651" y="1040381"/>
                      <a:pt x="2512733" y="1043938"/>
                      <a:pt x="2512109" y="1047315"/>
                    </a:cubicBezTo>
                    <a:lnTo>
                      <a:pt x="2488258" y="1176583"/>
                    </a:lnTo>
                    <a:cubicBezTo>
                      <a:pt x="2487750" y="1179321"/>
                      <a:pt x="2486814" y="1181845"/>
                      <a:pt x="2485486" y="1184107"/>
                    </a:cubicBezTo>
                    <a:lnTo>
                      <a:pt x="2455484" y="1234955"/>
                    </a:lnTo>
                    <a:cubicBezTo>
                      <a:pt x="2455024" y="1235725"/>
                      <a:pt x="2454515" y="1236480"/>
                      <a:pt x="2453975" y="1237168"/>
                    </a:cubicBezTo>
                    <a:lnTo>
                      <a:pt x="2366280" y="1349339"/>
                    </a:lnTo>
                    <a:cubicBezTo>
                      <a:pt x="2365705" y="1350077"/>
                      <a:pt x="2365181" y="1350946"/>
                      <a:pt x="2364738" y="1351962"/>
                    </a:cubicBezTo>
                    <a:lnTo>
                      <a:pt x="2324893" y="1442200"/>
                    </a:lnTo>
                    <a:cubicBezTo>
                      <a:pt x="2324368" y="1443397"/>
                      <a:pt x="2323745" y="1444511"/>
                      <a:pt x="2323056" y="1445544"/>
                    </a:cubicBezTo>
                    <a:lnTo>
                      <a:pt x="2274500" y="1517276"/>
                    </a:lnTo>
                    <a:lnTo>
                      <a:pt x="2259393" y="1518604"/>
                    </a:lnTo>
                    <a:lnTo>
                      <a:pt x="2244876" y="1572878"/>
                    </a:lnTo>
                    <a:cubicBezTo>
                      <a:pt x="2244465" y="1574369"/>
                      <a:pt x="2244285" y="1576009"/>
                      <a:pt x="2244334" y="1577615"/>
                    </a:cubicBezTo>
                    <a:lnTo>
                      <a:pt x="2248779" y="1727816"/>
                    </a:lnTo>
                    <a:cubicBezTo>
                      <a:pt x="2248828" y="1729275"/>
                      <a:pt x="2248730" y="1730734"/>
                      <a:pt x="2248533" y="1732176"/>
                    </a:cubicBezTo>
                    <a:lnTo>
                      <a:pt x="2230407" y="1857576"/>
                    </a:lnTo>
                    <a:lnTo>
                      <a:pt x="2224091" y="1907604"/>
                    </a:lnTo>
                    <a:cubicBezTo>
                      <a:pt x="2223632" y="1911112"/>
                      <a:pt x="2222468" y="1914440"/>
                      <a:pt x="2220696" y="1917193"/>
                    </a:cubicBezTo>
                    <a:lnTo>
                      <a:pt x="2204538" y="1942306"/>
                    </a:lnTo>
                    <a:cubicBezTo>
                      <a:pt x="2203373" y="1944126"/>
                      <a:pt x="2202636" y="1946338"/>
                      <a:pt x="2202389" y="1948716"/>
                    </a:cubicBezTo>
                    <a:lnTo>
                      <a:pt x="2191842" y="2050085"/>
                    </a:lnTo>
                    <a:cubicBezTo>
                      <a:pt x="2191497" y="2053543"/>
                      <a:pt x="2190415" y="2056854"/>
                      <a:pt x="2188742" y="2059657"/>
                    </a:cubicBezTo>
                    <a:lnTo>
                      <a:pt x="2128409" y="2160600"/>
                    </a:lnTo>
                    <a:cubicBezTo>
                      <a:pt x="2127457" y="2162190"/>
                      <a:pt x="2126801" y="2164124"/>
                      <a:pt x="2126522" y="2166157"/>
                    </a:cubicBezTo>
                    <a:lnTo>
                      <a:pt x="2116614" y="2239724"/>
                    </a:lnTo>
                    <a:cubicBezTo>
                      <a:pt x="2115794" y="2245789"/>
                      <a:pt x="2112874" y="2251035"/>
                      <a:pt x="2108560" y="2254116"/>
                    </a:cubicBezTo>
                    <a:lnTo>
                      <a:pt x="2067074" y="2283950"/>
                    </a:lnTo>
                    <a:cubicBezTo>
                      <a:pt x="2065368" y="2285180"/>
                      <a:pt x="2063991" y="2287213"/>
                      <a:pt x="2063170" y="2289671"/>
                    </a:cubicBezTo>
                    <a:lnTo>
                      <a:pt x="2052049" y="2323488"/>
                    </a:lnTo>
                    <a:cubicBezTo>
                      <a:pt x="2049490" y="2331307"/>
                      <a:pt x="2043322" y="2336389"/>
                      <a:pt x="2036350" y="2336389"/>
                    </a:cubicBezTo>
                    <a:lnTo>
                      <a:pt x="1977313" y="2336389"/>
                    </a:lnTo>
                    <a:cubicBezTo>
                      <a:pt x="1976739" y="2336389"/>
                      <a:pt x="1976165" y="2336471"/>
                      <a:pt x="1975640" y="2336634"/>
                    </a:cubicBezTo>
                    <a:lnTo>
                      <a:pt x="1878070" y="2367664"/>
                    </a:lnTo>
                    <a:cubicBezTo>
                      <a:pt x="1877250" y="2367927"/>
                      <a:pt x="1876462" y="2368386"/>
                      <a:pt x="1875708" y="2369009"/>
                    </a:cubicBezTo>
                    <a:lnTo>
                      <a:pt x="1835470" y="2402497"/>
                    </a:lnTo>
                    <a:cubicBezTo>
                      <a:pt x="1833977" y="2403744"/>
                      <a:pt x="1832353" y="2404677"/>
                      <a:pt x="1830630" y="2405285"/>
                    </a:cubicBezTo>
                    <a:lnTo>
                      <a:pt x="1763293" y="2429053"/>
                    </a:lnTo>
                    <a:cubicBezTo>
                      <a:pt x="1762489" y="2429332"/>
                      <a:pt x="1761702" y="2429807"/>
                      <a:pt x="1760963" y="2430446"/>
                    </a:cubicBezTo>
                    <a:lnTo>
                      <a:pt x="1688360" y="2493359"/>
                    </a:lnTo>
                    <a:cubicBezTo>
                      <a:pt x="1687688" y="2493950"/>
                      <a:pt x="1687081" y="2494671"/>
                      <a:pt x="1686523" y="2495506"/>
                    </a:cubicBezTo>
                    <a:lnTo>
                      <a:pt x="1636754" y="2571844"/>
                    </a:lnTo>
                    <a:cubicBezTo>
                      <a:pt x="1635803" y="2573287"/>
                      <a:pt x="1635113" y="2575074"/>
                      <a:pt x="1634752" y="2576975"/>
                    </a:cubicBezTo>
                    <a:lnTo>
                      <a:pt x="1624812" y="2630250"/>
                    </a:lnTo>
                    <a:cubicBezTo>
                      <a:pt x="1624385" y="2632577"/>
                      <a:pt x="1624451" y="2635003"/>
                      <a:pt x="1625009" y="2637249"/>
                    </a:cubicBezTo>
                    <a:lnTo>
                      <a:pt x="1634441" y="2675131"/>
                    </a:lnTo>
                    <a:cubicBezTo>
                      <a:pt x="1635195" y="2678180"/>
                      <a:pt x="1635376" y="2681458"/>
                      <a:pt x="1634950" y="2684606"/>
                    </a:cubicBezTo>
                    <a:lnTo>
                      <a:pt x="1624287" y="2762452"/>
                    </a:lnTo>
                    <a:cubicBezTo>
                      <a:pt x="1624057" y="2764140"/>
                      <a:pt x="1623680" y="2765747"/>
                      <a:pt x="1623139" y="2767221"/>
                    </a:cubicBezTo>
                    <a:lnTo>
                      <a:pt x="1611328" y="2800793"/>
                    </a:lnTo>
                    <a:cubicBezTo>
                      <a:pt x="1610278" y="2803792"/>
                      <a:pt x="1608621" y="2806465"/>
                      <a:pt x="1606571" y="2808514"/>
                    </a:cubicBezTo>
                    <a:lnTo>
                      <a:pt x="1564840" y="2850428"/>
                    </a:lnTo>
                    <a:cubicBezTo>
                      <a:pt x="1564020" y="2851231"/>
                      <a:pt x="1563314" y="2852264"/>
                      <a:pt x="1562723" y="2853444"/>
                    </a:cubicBezTo>
                    <a:lnTo>
                      <a:pt x="1493582" y="2994547"/>
                    </a:lnTo>
                    <a:cubicBezTo>
                      <a:pt x="1492860" y="2996006"/>
                      <a:pt x="1491974" y="2997400"/>
                      <a:pt x="1490924" y="2998661"/>
                    </a:cubicBezTo>
                    <a:lnTo>
                      <a:pt x="1437727" y="3062050"/>
                    </a:lnTo>
                    <a:cubicBezTo>
                      <a:pt x="1437103" y="3062787"/>
                      <a:pt x="1436431" y="3063475"/>
                      <a:pt x="1435725" y="3064099"/>
                    </a:cubicBezTo>
                    <a:lnTo>
                      <a:pt x="1395733" y="3098670"/>
                    </a:lnTo>
                    <a:cubicBezTo>
                      <a:pt x="1394421" y="3099800"/>
                      <a:pt x="1393338" y="3101423"/>
                      <a:pt x="1392600" y="3103374"/>
                    </a:cubicBezTo>
                    <a:lnTo>
                      <a:pt x="1365369" y="3176008"/>
                    </a:lnTo>
                    <a:cubicBezTo>
                      <a:pt x="1364418" y="3178564"/>
                      <a:pt x="1363090" y="3180777"/>
                      <a:pt x="1361416" y="3182613"/>
                    </a:cubicBezTo>
                    <a:lnTo>
                      <a:pt x="1334170" y="3213004"/>
                    </a:lnTo>
                    <a:cubicBezTo>
                      <a:pt x="1331036" y="3216512"/>
                      <a:pt x="1326968" y="3218398"/>
                      <a:pt x="1322752" y="3218398"/>
                    </a:cubicBezTo>
                    <a:close/>
                    <a:moveTo>
                      <a:pt x="1173265" y="2979368"/>
                    </a:moveTo>
                    <a:cubicBezTo>
                      <a:pt x="1176578" y="2979368"/>
                      <a:pt x="1179843" y="2980532"/>
                      <a:pt x="1182598" y="2982712"/>
                    </a:cubicBezTo>
                    <a:lnTo>
                      <a:pt x="1246245" y="3033528"/>
                    </a:lnTo>
                    <a:lnTo>
                      <a:pt x="1295063" y="3078098"/>
                    </a:lnTo>
                    <a:cubicBezTo>
                      <a:pt x="1296195" y="3079147"/>
                      <a:pt x="1297228" y="3080327"/>
                      <a:pt x="1298098" y="3081654"/>
                    </a:cubicBezTo>
                    <a:lnTo>
                      <a:pt x="1326329" y="3124586"/>
                    </a:lnTo>
                    <a:cubicBezTo>
                      <a:pt x="1331562" y="3132536"/>
                      <a:pt x="1331217" y="3144157"/>
                      <a:pt x="1325525" y="3151616"/>
                    </a:cubicBezTo>
                    <a:lnTo>
                      <a:pt x="1310236" y="3171647"/>
                    </a:lnTo>
                    <a:cubicBezTo>
                      <a:pt x="1307316" y="3175483"/>
                      <a:pt x="1306627" y="3181548"/>
                      <a:pt x="1308580" y="3186416"/>
                    </a:cubicBezTo>
                    <a:lnTo>
                      <a:pt x="1315420" y="3203596"/>
                    </a:lnTo>
                    <a:cubicBezTo>
                      <a:pt x="1316749" y="3206923"/>
                      <a:pt x="1319078" y="3209185"/>
                      <a:pt x="1321686" y="3209645"/>
                    </a:cubicBezTo>
                    <a:cubicBezTo>
                      <a:pt x="1323753" y="3210087"/>
                      <a:pt x="1325918" y="3209152"/>
                      <a:pt x="1327674" y="3207185"/>
                    </a:cubicBezTo>
                    <a:lnTo>
                      <a:pt x="1354937" y="3176794"/>
                    </a:lnTo>
                    <a:cubicBezTo>
                      <a:pt x="1355872" y="3175778"/>
                      <a:pt x="1356659" y="3174434"/>
                      <a:pt x="1357233" y="3172893"/>
                    </a:cubicBezTo>
                    <a:lnTo>
                      <a:pt x="1384463" y="3100277"/>
                    </a:lnTo>
                    <a:cubicBezTo>
                      <a:pt x="1385710" y="3096981"/>
                      <a:pt x="1387630" y="3094162"/>
                      <a:pt x="1390025" y="3092081"/>
                    </a:cubicBezTo>
                    <a:lnTo>
                      <a:pt x="1430000" y="3057526"/>
                    </a:lnTo>
                    <a:cubicBezTo>
                      <a:pt x="1430361" y="3057214"/>
                      <a:pt x="1430722" y="3056837"/>
                      <a:pt x="1431067" y="3056444"/>
                    </a:cubicBezTo>
                    <a:lnTo>
                      <a:pt x="1484248" y="2993072"/>
                    </a:lnTo>
                    <a:cubicBezTo>
                      <a:pt x="1484839" y="2992367"/>
                      <a:pt x="1485363" y="2991547"/>
                      <a:pt x="1485790" y="2990679"/>
                    </a:cubicBezTo>
                    <a:lnTo>
                      <a:pt x="1554932" y="2849559"/>
                    </a:lnTo>
                    <a:cubicBezTo>
                      <a:pt x="1555932" y="2847527"/>
                      <a:pt x="1557195" y="2845723"/>
                      <a:pt x="1558688" y="2844248"/>
                    </a:cubicBezTo>
                    <a:lnTo>
                      <a:pt x="1600419" y="2802334"/>
                    </a:lnTo>
                    <a:cubicBezTo>
                      <a:pt x="1601584" y="2801170"/>
                      <a:pt x="1602536" y="2799629"/>
                      <a:pt x="1603159" y="2797825"/>
                    </a:cubicBezTo>
                    <a:lnTo>
                      <a:pt x="1614986" y="2764239"/>
                    </a:lnTo>
                    <a:cubicBezTo>
                      <a:pt x="1615330" y="2763287"/>
                      <a:pt x="1615577" y="2762255"/>
                      <a:pt x="1615724" y="2761156"/>
                    </a:cubicBezTo>
                    <a:lnTo>
                      <a:pt x="1626387" y="2683343"/>
                    </a:lnTo>
                    <a:cubicBezTo>
                      <a:pt x="1626666" y="2681278"/>
                      <a:pt x="1626550" y="2679114"/>
                      <a:pt x="1626042" y="2677115"/>
                    </a:cubicBezTo>
                    <a:lnTo>
                      <a:pt x="1616610" y="2639232"/>
                    </a:lnTo>
                    <a:cubicBezTo>
                      <a:pt x="1615757" y="2635789"/>
                      <a:pt x="1615642" y="2632102"/>
                      <a:pt x="1616315" y="2628561"/>
                    </a:cubicBezTo>
                    <a:lnTo>
                      <a:pt x="1626256" y="2575271"/>
                    </a:lnTo>
                    <a:cubicBezTo>
                      <a:pt x="1626813" y="2572270"/>
                      <a:pt x="1627945" y="2569402"/>
                      <a:pt x="1629504" y="2567026"/>
                    </a:cubicBezTo>
                    <a:lnTo>
                      <a:pt x="1679273" y="2490687"/>
                    </a:lnTo>
                    <a:cubicBezTo>
                      <a:pt x="1680257" y="2489179"/>
                      <a:pt x="1681405" y="2487852"/>
                      <a:pt x="1682685" y="2486737"/>
                    </a:cubicBezTo>
                    <a:lnTo>
                      <a:pt x="1755288" y="2423824"/>
                    </a:lnTo>
                    <a:cubicBezTo>
                      <a:pt x="1756846" y="2422479"/>
                      <a:pt x="1758552" y="2421480"/>
                      <a:pt x="1760356" y="2420840"/>
                    </a:cubicBezTo>
                    <a:lnTo>
                      <a:pt x="1827710" y="2397056"/>
                    </a:lnTo>
                    <a:cubicBezTo>
                      <a:pt x="1828465" y="2396794"/>
                      <a:pt x="1829187" y="2396367"/>
                      <a:pt x="1829892" y="2395777"/>
                    </a:cubicBezTo>
                    <a:lnTo>
                      <a:pt x="1870147" y="2362272"/>
                    </a:lnTo>
                    <a:cubicBezTo>
                      <a:pt x="1871738" y="2360944"/>
                      <a:pt x="1873510" y="2359976"/>
                      <a:pt x="1875396" y="2359354"/>
                    </a:cubicBezTo>
                    <a:lnTo>
                      <a:pt x="1972949" y="2328340"/>
                    </a:lnTo>
                    <a:cubicBezTo>
                      <a:pt x="1974311" y="2327898"/>
                      <a:pt x="1975771" y="2327668"/>
                      <a:pt x="1977264" y="2327668"/>
                    </a:cubicBezTo>
                    <a:lnTo>
                      <a:pt x="2036301" y="2327668"/>
                    </a:lnTo>
                    <a:cubicBezTo>
                      <a:pt x="2039483" y="2327668"/>
                      <a:pt x="2042420" y="2324930"/>
                      <a:pt x="2043814" y="2320685"/>
                    </a:cubicBezTo>
                    <a:lnTo>
                      <a:pt x="2054936" y="2286868"/>
                    </a:lnTo>
                    <a:cubicBezTo>
                      <a:pt x="2056313" y="2282688"/>
                      <a:pt x="2058824" y="2279131"/>
                      <a:pt x="2061989" y="2276836"/>
                    </a:cubicBezTo>
                    <a:lnTo>
                      <a:pt x="2103474" y="2247003"/>
                    </a:lnTo>
                    <a:cubicBezTo>
                      <a:pt x="2105837" y="2245314"/>
                      <a:pt x="2107526" y="2242117"/>
                      <a:pt x="2108035" y="2238446"/>
                    </a:cubicBezTo>
                    <a:lnTo>
                      <a:pt x="2117943" y="2164878"/>
                    </a:lnTo>
                    <a:cubicBezTo>
                      <a:pt x="2118369" y="2161682"/>
                      <a:pt x="2119419" y="2158649"/>
                      <a:pt x="2120945" y="2156059"/>
                    </a:cubicBezTo>
                    <a:lnTo>
                      <a:pt x="2181278" y="2055117"/>
                    </a:lnTo>
                    <a:cubicBezTo>
                      <a:pt x="2182328" y="2053363"/>
                      <a:pt x="2182984" y="2051281"/>
                      <a:pt x="2183213" y="2049068"/>
                    </a:cubicBezTo>
                    <a:lnTo>
                      <a:pt x="2193761" y="1947683"/>
                    </a:lnTo>
                    <a:cubicBezTo>
                      <a:pt x="2194154" y="1943978"/>
                      <a:pt x="2195336" y="1940454"/>
                      <a:pt x="2197222" y="1937520"/>
                    </a:cubicBezTo>
                    <a:lnTo>
                      <a:pt x="2213380" y="1912407"/>
                    </a:lnTo>
                    <a:cubicBezTo>
                      <a:pt x="2214479" y="1910719"/>
                      <a:pt x="2215201" y="1908604"/>
                      <a:pt x="2215496" y="1906375"/>
                    </a:cubicBezTo>
                    <a:lnTo>
                      <a:pt x="2221828" y="1856264"/>
                    </a:lnTo>
                    <a:lnTo>
                      <a:pt x="2239955" y="1730799"/>
                    </a:lnTo>
                    <a:cubicBezTo>
                      <a:pt x="2240086" y="1729881"/>
                      <a:pt x="2240151" y="1728914"/>
                      <a:pt x="2240118" y="1727947"/>
                    </a:cubicBezTo>
                    <a:lnTo>
                      <a:pt x="2235672" y="1577714"/>
                    </a:lnTo>
                    <a:cubicBezTo>
                      <a:pt x="2235607" y="1575222"/>
                      <a:pt x="2235886" y="1572796"/>
                      <a:pt x="2236509" y="1570484"/>
                    </a:cubicBezTo>
                    <a:lnTo>
                      <a:pt x="2252585" y="1510375"/>
                    </a:lnTo>
                    <a:lnTo>
                      <a:pt x="2269628" y="1508916"/>
                    </a:lnTo>
                    <a:lnTo>
                      <a:pt x="2315871" y="1440577"/>
                    </a:lnTo>
                    <a:cubicBezTo>
                      <a:pt x="2316281" y="1439955"/>
                      <a:pt x="2316658" y="1439299"/>
                      <a:pt x="2316970" y="1438577"/>
                    </a:cubicBezTo>
                    <a:lnTo>
                      <a:pt x="2356832" y="1348306"/>
                    </a:lnTo>
                    <a:cubicBezTo>
                      <a:pt x="2357570" y="1346651"/>
                      <a:pt x="2358456" y="1345159"/>
                      <a:pt x="2359456" y="1343864"/>
                    </a:cubicBezTo>
                    <a:lnTo>
                      <a:pt x="2447184" y="1231644"/>
                    </a:lnTo>
                    <a:cubicBezTo>
                      <a:pt x="2447511" y="1231234"/>
                      <a:pt x="2447773" y="1230857"/>
                      <a:pt x="2448020" y="1230431"/>
                    </a:cubicBezTo>
                    <a:lnTo>
                      <a:pt x="2478039" y="1179566"/>
                    </a:lnTo>
                    <a:cubicBezTo>
                      <a:pt x="2478843" y="1178189"/>
                      <a:pt x="2479450" y="1176567"/>
                      <a:pt x="2479761" y="1174845"/>
                    </a:cubicBezTo>
                    <a:lnTo>
                      <a:pt x="2503613" y="1045578"/>
                    </a:lnTo>
                    <a:cubicBezTo>
                      <a:pt x="2504022" y="1043348"/>
                      <a:pt x="2503973" y="1041004"/>
                      <a:pt x="2503449" y="1038791"/>
                    </a:cubicBezTo>
                    <a:lnTo>
                      <a:pt x="2492966" y="994106"/>
                    </a:lnTo>
                    <a:lnTo>
                      <a:pt x="2473232" y="892836"/>
                    </a:lnTo>
                    <a:cubicBezTo>
                      <a:pt x="2472740" y="890328"/>
                      <a:pt x="2471674" y="888049"/>
                      <a:pt x="2470197" y="886460"/>
                    </a:cubicBezTo>
                    <a:lnTo>
                      <a:pt x="2453531" y="868199"/>
                    </a:lnTo>
                    <a:cubicBezTo>
                      <a:pt x="2452187" y="866723"/>
                      <a:pt x="2450612" y="865871"/>
                      <a:pt x="2448971" y="865740"/>
                    </a:cubicBezTo>
                    <a:lnTo>
                      <a:pt x="2399973" y="862018"/>
                    </a:lnTo>
                    <a:cubicBezTo>
                      <a:pt x="2398135" y="861887"/>
                      <a:pt x="2396364" y="861379"/>
                      <a:pt x="2394658" y="860560"/>
                    </a:cubicBezTo>
                    <a:lnTo>
                      <a:pt x="2350303" y="838725"/>
                    </a:lnTo>
                    <a:cubicBezTo>
                      <a:pt x="2348449" y="837808"/>
                      <a:pt x="2346742" y="836496"/>
                      <a:pt x="2345250" y="834808"/>
                    </a:cubicBezTo>
                    <a:lnTo>
                      <a:pt x="2265200" y="745553"/>
                    </a:lnTo>
                    <a:cubicBezTo>
                      <a:pt x="2264757" y="745045"/>
                      <a:pt x="2264297" y="744652"/>
                      <a:pt x="2263805" y="744258"/>
                    </a:cubicBezTo>
                    <a:lnTo>
                      <a:pt x="2173831" y="678854"/>
                    </a:lnTo>
                    <a:cubicBezTo>
                      <a:pt x="2172600" y="677968"/>
                      <a:pt x="2171386" y="677608"/>
                      <a:pt x="2169926" y="677592"/>
                    </a:cubicBezTo>
                    <a:lnTo>
                      <a:pt x="2081248" y="681542"/>
                    </a:lnTo>
                    <a:cubicBezTo>
                      <a:pt x="2079328" y="681542"/>
                      <a:pt x="2077491" y="681329"/>
                      <a:pt x="2075752" y="680690"/>
                    </a:cubicBezTo>
                    <a:lnTo>
                      <a:pt x="1956857" y="637840"/>
                    </a:lnTo>
                    <a:cubicBezTo>
                      <a:pt x="1955611" y="637365"/>
                      <a:pt x="1954364" y="637365"/>
                      <a:pt x="1953150" y="637775"/>
                    </a:cubicBezTo>
                    <a:lnTo>
                      <a:pt x="1873149" y="664330"/>
                    </a:lnTo>
                    <a:lnTo>
                      <a:pt x="1884353" y="620711"/>
                    </a:lnTo>
                    <a:cubicBezTo>
                      <a:pt x="1885435" y="616465"/>
                      <a:pt x="1884763" y="611745"/>
                      <a:pt x="1882565" y="608400"/>
                    </a:cubicBezTo>
                    <a:lnTo>
                      <a:pt x="1857155" y="569781"/>
                    </a:lnTo>
                    <a:cubicBezTo>
                      <a:pt x="1856188" y="568289"/>
                      <a:pt x="1854974" y="567174"/>
                      <a:pt x="1853645" y="566535"/>
                    </a:cubicBezTo>
                    <a:lnTo>
                      <a:pt x="1751548" y="517916"/>
                    </a:lnTo>
                    <a:lnTo>
                      <a:pt x="1677649" y="490902"/>
                    </a:lnTo>
                    <a:cubicBezTo>
                      <a:pt x="1675254" y="490016"/>
                      <a:pt x="1672662" y="490836"/>
                      <a:pt x="1670611" y="493131"/>
                    </a:cubicBezTo>
                    <a:lnTo>
                      <a:pt x="1647515" y="519260"/>
                    </a:lnTo>
                    <a:cubicBezTo>
                      <a:pt x="1643069" y="524243"/>
                      <a:pt x="1636951" y="525981"/>
                      <a:pt x="1631160" y="523899"/>
                    </a:cubicBezTo>
                    <a:cubicBezTo>
                      <a:pt x="1624057" y="521325"/>
                      <a:pt x="1619317" y="513834"/>
                      <a:pt x="1619070" y="504802"/>
                    </a:cubicBezTo>
                    <a:lnTo>
                      <a:pt x="1618119" y="469690"/>
                    </a:lnTo>
                    <a:cubicBezTo>
                      <a:pt x="1617955" y="463674"/>
                      <a:pt x="1614576" y="458626"/>
                      <a:pt x="1610410" y="458150"/>
                    </a:cubicBezTo>
                    <a:lnTo>
                      <a:pt x="1513348" y="447299"/>
                    </a:lnTo>
                    <a:cubicBezTo>
                      <a:pt x="1509395" y="446856"/>
                      <a:pt x="1505704" y="444758"/>
                      <a:pt x="1502948" y="441381"/>
                    </a:cubicBezTo>
                    <a:lnTo>
                      <a:pt x="1494615" y="431234"/>
                    </a:lnTo>
                    <a:cubicBezTo>
                      <a:pt x="1488300" y="423580"/>
                      <a:pt x="1487971" y="411155"/>
                      <a:pt x="1493860" y="402975"/>
                    </a:cubicBezTo>
                    <a:lnTo>
                      <a:pt x="1529899" y="352864"/>
                    </a:lnTo>
                    <a:cubicBezTo>
                      <a:pt x="1531671" y="350405"/>
                      <a:pt x="1532590" y="347012"/>
                      <a:pt x="1532458" y="343553"/>
                    </a:cubicBezTo>
                    <a:lnTo>
                      <a:pt x="1530884" y="304261"/>
                    </a:lnTo>
                    <a:cubicBezTo>
                      <a:pt x="1530687" y="299245"/>
                      <a:pt x="1528275" y="294869"/>
                      <a:pt x="1524880" y="293410"/>
                    </a:cubicBezTo>
                    <a:lnTo>
                      <a:pt x="1506852" y="285558"/>
                    </a:lnTo>
                    <a:cubicBezTo>
                      <a:pt x="1501833" y="283378"/>
                      <a:pt x="1498027" y="278559"/>
                      <a:pt x="1496436" y="272314"/>
                    </a:cubicBezTo>
                    <a:lnTo>
                      <a:pt x="1461496" y="135669"/>
                    </a:lnTo>
                    <a:lnTo>
                      <a:pt x="1446946" y="93919"/>
                    </a:lnTo>
                    <a:lnTo>
                      <a:pt x="1435414" y="96246"/>
                    </a:lnTo>
                    <a:cubicBezTo>
                      <a:pt x="1433248" y="96688"/>
                      <a:pt x="1431214" y="98442"/>
                      <a:pt x="1429837" y="101065"/>
                    </a:cubicBezTo>
                    <a:lnTo>
                      <a:pt x="1394650" y="169076"/>
                    </a:lnTo>
                    <a:cubicBezTo>
                      <a:pt x="1394240" y="169847"/>
                      <a:pt x="1393928" y="170666"/>
                      <a:pt x="1393666" y="171535"/>
                    </a:cubicBezTo>
                    <a:lnTo>
                      <a:pt x="1376836" y="227858"/>
                    </a:lnTo>
                    <a:cubicBezTo>
                      <a:pt x="1375983" y="230710"/>
                      <a:pt x="1374671" y="233235"/>
                      <a:pt x="1372915" y="235366"/>
                    </a:cubicBezTo>
                    <a:lnTo>
                      <a:pt x="1352640" y="260036"/>
                    </a:lnTo>
                    <a:cubicBezTo>
                      <a:pt x="1350081" y="263150"/>
                      <a:pt x="1346866" y="265117"/>
                      <a:pt x="1343290" y="265822"/>
                    </a:cubicBezTo>
                    <a:lnTo>
                      <a:pt x="1313911" y="271314"/>
                    </a:lnTo>
                    <a:lnTo>
                      <a:pt x="1304167" y="247594"/>
                    </a:lnTo>
                    <a:lnTo>
                      <a:pt x="1294915" y="244791"/>
                    </a:lnTo>
                    <a:lnTo>
                      <a:pt x="1282252" y="258478"/>
                    </a:lnTo>
                    <a:cubicBezTo>
                      <a:pt x="1277133" y="264002"/>
                      <a:pt x="1269555" y="265216"/>
                      <a:pt x="1263387" y="261478"/>
                    </a:cubicBezTo>
                    <a:lnTo>
                      <a:pt x="1243538" y="249397"/>
                    </a:lnTo>
                    <a:lnTo>
                      <a:pt x="1210190" y="232874"/>
                    </a:lnTo>
                    <a:cubicBezTo>
                      <a:pt x="1208845" y="232235"/>
                      <a:pt x="1207434" y="232087"/>
                      <a:pt x="1206072" y="232448"/>
                    </a:cubicBezTo>
                    <a:lnTo>
                      <a:pt x="1182549" y="239070"/>
                    </a:lnTo>
                    <a:cubicBezTo>
                      <a:pt x="1180023" y="239775"/>
                      <a:pt x="1177399" y="239759"/>
                      <a:pt x="1174905" y="239087"/>
                    </a:cubicBezTo>
                    <a:lnTo>
                      <a:pt x="1156402" y="233972"/>
                    </a:lnTo>
                    <a:lnTo>
                      <a:pt x="1151251" y="251708"/>
                    </a:lnTo>
                    <a:lnTo>
                      <a:pt x="1162914" y="268707"/>
                    </a:lnTo>
                    <a:lnTo>
                      <a:pt x="1153794" y="290918"/>
                    </a:lnTo>
                    <a:lnTo>
                      <a:pt x="1116639" y="283378"/>
                    </a:lnTo>
                    <a:lnTo>
                      <a:pt x="1100563" y="286197"/>
                    </a:lnTo>
                    <a:lnTo>
                      <a:pt x="1070971" y="280181"/>
                    </a:lnTo>
                    <a:cubicBezTo>
                      <a:pt x="1068838" y="279788"/>
                      <a:pt x="1066706" y="280575"/>
                      <a:pt x="1064934" y="282493"/>
                    </a:cubicBezTo>
                    <a:lnTo>
                      <a:pt x="1050367" y="298246"/>
                    </a:lnTo>
                    <a:cubicBezTo>
                      <a:pt x="1048859" y="299901"/>
                      <a:pt x="1047119" y="301163"/>
                      <a:pt x="1045201" y="302065"/>
                    </a:cubicBezTo>
                    <a:lnTo>
                      <a:pt x="1017462" y="315048"/>
                    </a:lnTo>
                    <a:lnTo>
                      <a:pt x="1000402" y="319015"/>
                    </a:lnTo>
                    <a:lnTo>
                      <a:pt x="993102" y="336800"/>
                    </a:lnTo>
                    <a:lnTo>
                      <a:pt x="961262" y="332653"/>
                    </a:lnTo>
                    <a:cubicBezTo>
                      <a:pt x="957965" y="332227"/>
                      <a:pt x="954865" y="330636"/>
                      <a:pt x="952305" y="328079"/>
                    </a:cubicBezTo>
                    <a:lnTo>
                      <a:pt x="920089" y="295787"/>
                    </a:lnTo>
                    <a:cubicBezTo>
                      <a:pt x="916857" y="292541"/>
                      <a:pt x="914741" y="287968"/>
                      <a:pt x="914134" y="282903"/>
                    </a:cubicBezTo>
                    <a:lnTo>
                      <a:pt x="910624" y="254053"/>
                    </a:lnTo>
                    <a:cubicBezTo>
                      <a:pt x="910459" y="252741"/>
                      <a:pt x="910148" y="251495"/>
                      <a:pt x="909722" y="250348"/>
                    </a:cubicBezTo>
                    <a:lnTo>
                      <a:pt x="896319" y="215400"/>
                    </a:lnTo>
                    <a:cubicBezTo>
                      <a:pt x="894876" y="211646"/>
                      <a:pt x="894400" y="207466"/>
                      <a:pt x="894925" y="203352"/>
                    </a:cubicBezTo>
                    <a:lnTo>
                      <a:pt x="902865" y="141751"/>
                    </a:lnTo>
                    <a:cubicBezTo>
                      <a:pt x="903324" y="138193"/>
                      <a:pt x="904538" y="134833"/>
                      <a:pt x="906375" y="132046"/>
                    </a:cubicBezTo>
                    <a:lnTo>
                      <a:pt x="916939" y="115982"/>
                    </a:lnTo>
                    <a:cubicBezTo>
                      <a:pt x="919514" y="112048"/>
                      <a:pt x="919974" y="106327"/>
                      <a:pt x="918087" y="101721"/>
                    </a:cubicBezTo>
                    <a:lnTo>
                      <a:pt x="907999" y="77198"/>
                    </a:lnTo>
                    <a:cubicBezTo>
                      <a:pt x="907080" y="74953"/>
                      <a:pt x="905653" y="73149"/>
                      <a:pt x="903964" y="72100"/>
                    </a:cubicBezTo>
                    <a:lnTo>
                      <a:pt x="884394" y="60183"/>
                    </a:lnTo>
                    <a:lnTo>
                      <a:pt x="893793" y="22974"/>
                    </a:lnTo>
                    <a:lnTo>
                      <a:pt x="883147" y="10958"/>
                    </a:lnTo>
                    <a:cubicBezTo>
                      <a:pt x="881540" y="9122"/>
                      <a:pt x="879489" y="8139"/>
                      <a:pt x="877619" y="8401"/>
                    </a:cubicBezTo>
                    <a:lnTo>
                      <a:pt x="855884" y="10286"/>
                    </a:lnTo>
                    <a:lnTo>
                      <a:pt x="861904" y="31088"/>
                    </a:lnTo>
                    <a:lnTo>
                      <a:pt x="839743" y="60757"/>
                    </a:lnTo>
                    <a:cubicBezTo>
                      <a:pt x="837922" y="63183"/>
                      <a:pt x="835658" y="65035"/>
                      <a:pt x="833149" y="66166"/>
                    </a:cubicBezTo>
                    <a:lnTo>
                      <a:pt x="765532" y="96688"/>
                    </a:lnTo>
                    <a:cubicBezTo>
                      <a:pt x="764728" y="97049"/>
                      <a:pt x="764007" y="97311"/>
                      <a:pt x="763285" y="97492"/>
                    </a:cubicBezTo>
                    <a:lnTo>
                      <a:pt x="721209" y="109016"/>
                    </a:lnTo>
                    <a:cubicBezTo>
                      <a:pt x="719995" y="109343"/>
                      <a:pt x="718830" y="110098"/>
                      <a:pt x="717814" y="111163"/>
                    </a:cubicBezTo>
                    <a:lnTo>
                      <a:pt x="707135" y="122539"/>
                    </a:lnTo>
                    <a:cubicBezTo>
                      <a:pt x="702624" y="127375"/>
                      <a:pt x="696226" y="128948"/>
                      <a:pt x="690485" y="126506"/>
                    </a:cubicBezTo>
                    <a:lnTo>
                      <a:pt x="647293" y="108606"/>
                    </a:lnTo>
                    <a:lnTo>
                      <a:pt x="600854" y="97754"/>
                    </a:lnTo>
                    <a:lnTo>
                      <a:pt x="595818" y="101442"/>
                    </a:lnTo>
                    <a:lnTo>
                      <a:pt x="613748" y="114064"/>
                    </a:lnTo>
                    <a:cubicBezTo>
                      <a:pt x="619260" y="117900"/>
                      <a:pt x="622491" y="125145"/>
                      <a:pt x="622163" y="132981"/>
                    </a:cubicBezTo>
                    <a:lnTo>
                      <a:pt x="620358" y="176731"/>
                    </a:lnTo>
                    <a:cubicBezTo>
                      <a:pt x="620309" y="177698"/>
                      <a:pt x="620358" y="178665"/>
                      <a:pt x="620490" y="179632"/>
                    </a:cubicBezTo>
                    <a:lnTo>
                      <a:pt x="625493" y="217236"/>
                    </a:lnTo>
                    <a:cubicBezTo>
                      <a:pt x="626182" y="222448"/>
                      <a:pt x="629331" y="226563"/>
                      <a:pt x="632973" y="227022"/>
                    </a:cubicBezTo>
                    <a:lnTo>
                      <a:pt x="681791" y="233202"/>
                    </a:lnTo>
                    <a:lnTo>
                      <a:pt x="684940" y="256184"/>
                    </a:lnTo>
                    <a:lnTo>
                      <a:pt x="643931" y="278526"/>
                    </a:lnTo>
                    <a:cubicBezTo>
                      <a:pt x="641651" y="279755"/>
                      <a:pt x="639847" y="282362"/>
                      <a:pt x="638977" y="285624"/>
                    </a:cubicBezTo>
                    <a:lnTo>
                      <a:pt x="633432" y="306721"/>
                    </a:lnTo>
                    <a:cubicBezTo>
                      <a:pt x="631989" y="312228"/>
                      <a:pt x="628692" y="316769"/>
                      <a:pt x="624361" y="319129"/>
                    </a:cubicBezTo>
                    <a:lnTo>
                      <a:pt x="604857" y="329932"/>
                    </a:lnTo>
                    <a:cubicBezTo>
                      <a:pt x="604349" y="330210"/>
                      <a:pt x="603807" y="330473"/>
                      <a:pt x="603249" y="330702"/>
                    </a:cubicBezTo>
                    <a:lnTo>
                      <a:pt x="560206" y="348159"/>
                    </a:lnTo>
                    <a:cubicBezTo>
                      <a:pt x="558254" y="348963"/>
                      <a:pt x="556548" y="350766"/>
                      <a:pt x="555416" y="353224"/>
                    </a:cubicBezTo>
                    <a:lnTo>
                      <a:pt x="549707" y="365748"/>
                    </a:lnTo>
                    <a:cubicBezTo>
                      <a:pt x="547001" y="371682"/>
                      <a:pt x="542047" y="375567"/>
                      <a:pt x="536486" y="376190"/>
                    </a:cubicBezTo>
                    <a:lnTo>
                      <a:pt x="498282" y="380403"/>
                    </a:lnTo>
                    <a:cubicBezTo>
                      <a:pt x="492983" y="381091"/>
                      <a:pt x="487964" y="378665"/>
                      <a:pt x="484387" y="374026"/>
                    </a:cubicBezTo>
                    <a:lnTo>
                      <a:pt x="457026" y="338537"/>
                    </a:lnTo>
                    <a:lnTo>
                      <a:pt x="443838" y="351389"/>
                    </a:lnTo>
                    <a:lnTo>
                      <a:pt x="428779" y="297951"/>
                    </a:lnTo>
                    <a:cubicBezTo>
                      <a:pt x="428434" y="296705"/>
                      <a:pt x="427942" y="295574"/>
                      <a:pt x="427319" y="294541"/>
                    </a:cubicBezTo>
                    <a:lnTo>
                      <a:pt x="415705" y="275362"/>
                    </a:lnTo>
                    <a:lnTo>
                      <a:pt x="400351" y="294967"/>
                    </a:lnTo>
                    <a:cubicBezTo>
                      <a:pt x="397119" y="299082"/>
                      <a:pt x="392182" y="301081"/>
                      <a:pt x="387802" y="301327"/>
                    </a:cubicBezTo>
                    <a:lnTo>
                      <a:pt x="282654" y="298951"/>
                    </a:lnTo>
                    <a:cubicBezTo>
                      <a:pt x="280357" y="299016"/>
                      <a:pt x="278799" y="300131"/>
                      <a:pt x="277798" y="301147"/>
                    </a:cubicBezTo>
                    <a:cubicBezTo>
                      <a:pt x="275370" y="303623"/>
                      <a:pt x="274042" y="307556"/>
                      <a:pt x="274238" y="311704"/>
                    </a:cubicBezTo>
                    <a:lnTo>
                      <a:pt x="275174" y="332947"/>
                    </a:lnTo>
                    <a:cubicBezTo>
                      <a:pt x="275420" y="338521"/>
                      <a:pt x="278389" y="343193"/>
                      <a:pt x="282227" y="344061"/>
                    </a:cubicBezTo>
                    <a:lnTo>
                      <a:pt x="312738" y="351028"/>
                    </a:lnTo>
                    <a:lnTo>
                      <a:pt x="309687" y="393877"/>
                    </a:lnTo>
                    <a:lnTo>
                      <a:pt x="291725" y="382960"/>
                    </a:lnTo>
                    <a:lnTo>
                      <a:pt x="268120" y="392533"/>
                    </a:lnTo>
                    <a:cubicBezTo>
                      <a:pt x="264495" y="394008"/>
                      <a:pt x="261952" y="398762"/>
                      <a:pt x="261952" y="404122"/>
                    </a:cubicBezTo>
                    <a:lnTo>
                      <a:pt x="261952" y="443348"/>
                    </a:lnTo>
                    <a:cubicBezTo>
                      <a:pt x="261952" y="447004"/>
                      <a:pt x="263183" y="450561"/>
                      <a:pt x="265233" y="452840"/>
                    </a:cubicBezTo>
                    <a:lnTo>
                      <a:pt x="285393" y="475313"/>
                    </a:lnTo>
                    <a:cubicBezTo>
                      <a:pt x="287903" y="478100"/>
                      <a:pt x="289641" y="481722"/>
                      <a:pt x="290413" y="485787"/>
                    </a:cubicBezTo>
                    <a:lnTo>
                      <a:pt x="298254" y="526309"/>
                    </a:lnTo>
                    <a:cubicBezTo>
                      <a:pt x="298549" y="527866"/>
                      <a:pt x="298713" y="529505"/>
                      <a:pt x="298713" y="531095"/>
                    </a:cubicBezTo>
                    <a:lnTo>
                      <a:pt x="298713" y="562634"/>
                    </a:lnTo>
                    <a:cubicBezTo>
                      <a:pt x="298713" y="563748"/>
                      <a:pt x="298647" y="564830"/>
                      <a:pt x="298500" y="565928"/>
                    </a:cubicBezTo>
                    <a:lnTo>
                      <a:pt x="270679" y="776862"/>
                    </a:lnTo>
                    <a:cubicBezTo>
                      <a:pt x="269317" y="787140"/>
                      <a:pt x="261755" y="794024"/>
                      <a:pt x="253291" y="794188"/>
                    </a:cubicBezTo>
                    <a:lnTo>
                      <a:pt x="209230" y="792041"/>
                    </a:lnTo>
                    <a:lnTo>
                      <a:pt x="200552" y="803909"/>
                    </a:lnTo>
                    <a:lnTo>
                      <a:pt x="150505" y="819137"/>
                    </a:lnTo>
                    <a:cubicBezTo>
                      <a:pt x="149783" y="819350"/>
                      <a:pt x="149045" y="819744"/>
                      <a:pt x="148339" y="820268"/>
                    </a:cubicBezTo>
                    <a:lnTo>
                      <a:pt x="81675" y="870985"/>
                    </a:lnTo>
                    <a:cubicBezTo>
                      <a:pt x="79345" y="872755"/>
                      <a:pt x="77688" y="876001"/>
                      <a:pt x="77262" y="879689"/>
                    </a:cubicBezTo>
                    <a:lnTo>
                      <a:pt x="74047" y="907097"/>
                    </a:lnTo>
                    <a:cubicBezTo>
                      <a:pt x="73669" y="910326"/>
                      <a:pt x="72669" y="913408"/>
                      <a:pt x="71143" y="916031"/>
                    </a:cubicBezTo>
                    <a:lnTo>
                      <a:pt x="60300" y="934898"/>
                    </a:lnTo>
                    <a:cubicBezTo>
                      <a:pt x="58644" y="937750"/>
                      <a:pt x="58020" y="941471"/>
                      <a:pt x="58562" y="945044"/>
                    </a:cubicBezTo>
                    <a:lnTo>
                      <a:pt x="62433" y="970108"/>
                    </a:lnTo>
                    <a:cubicBezTo>
                      <a:pt x="63827" y="979140"/>
                      <a:pt x="60120" y="988320"/>
                      <a:pt x="53411" y="992401"/>
                    </a:cubicBezTo>
                    <a:lnTo>
                      <a:pt x="30544" y="1006335"/>
                    </a:lnTo>
                    <a:cubicBezTo>
                      <a:pt x="27444" y="1008220"/>
                      <a:pt x="25360" y="1012662"/>
                      <a:pt x="25360" y="1017416"/>
                    </a:cubicBezTo>
                    <a:lnTo>
                      <a:pt x="25360" y="1043823"/>
                    </a:lnTo>
                    <a:lnTo>
                      <a:pt x="9940" y="1058576"/>
                    </a:lnTo>
                    <a:lnTo>
                      <a:pt x="33529" y="1127718"/>
                    </a:lnTo>
                    <a:cubicBezTo>
                      <a:pt x="33939" y="1128915"/>
                      <a:pt x="34464" y="1129980"/>
                      <a:pt x="35104" y="1130915"/>
                    </a:cubicBezTo>
                    <a:lnTo>
                      <a:pt x="62957" y="1171600"/>
                    </a:lnTo>
                    <a:cubicBezTo>
                      <a:pt x="66960" y="1177452"/>
                      <a:pt x="67994" y="1185484"/>
                      <a:pt x="65648" y="1192598"/>
                    </a:cubicBezTo>
                    <a:lnTo>
                      <a:pt x="58906" y="1213121"/>
                    </a:lnTo>
                    <a:lnTo>
                      <a:pt x="89663" y="1217268"/>
                    </a:lnTo>
                    <a:cubicBezTo>
                      <a:pt x="94436" y="1217924"/>
                      <a:pt x="98784" y="1221006"/>
                      <a:pt x="101556" y="1225792"/>
                    </a:cubicBezTo>
                    <a:lnTo>
                      <a:pt x="119912" y="1257264"/>
                    </a:lnTo>
                    <a:cubicBezTo>
                      <a:pt x="121470" y="1259904"/>
                      <a:pt x="123668" y="1261494"/>
                      <a:pt x="125981" y="1261592"/>
                    </a:cubicBezTo>
                    <a:lnTo>
                      <a:pt x="170813" y="1263871"/>
                    </a:lnTo>
                    <a:cubicBezTo>
                      <a:pt x="172453" y="1264182"/>
                      <a:pt x="174077" y="1263297"/>
                      <a:pt x="175504" y="1261986"/>
                    </a:cubicBezTo>
                    <a:lnTo>
                      <a:pt x="203637" y="1235922"/>
                    </a:lnTo>
                    <a:cubicBezTo>
                      <a:pt x="208312" y="1231627"/>
                      <a:pt x="214398" y="1230529"/>
                      <a:pt x="219876" y="1233054"/>
                    </a:cubicBezTo>
                    <a:cubicBezTo>
                      <a:pt x="226848" y="1236250"/>
                      <a:pt x="231146" y="1244200"/>
                      <a:pt x="230817" y="1253298"/>
                    </a:cubicBezTo>
                    <a:lnTo>
                      <a:pt x="227947" y="1332078"/>
                    </a:lnTo>
                    <a:cubicBezTo>
                      <a:pt x="227734" y="1337848"/>
                      <a:pt x="230555" y="1343159"/>
                      <a:pt x="234492" y="1344454"/>
                    </a:cubicBezTo>
                    <a:lnTo>
                      <a:pt x="250699" y="1349765"/>
                    </a:lnTo>
                    <a:cubicBezTo>
                      <a:pt x="252094" y="1350208"/>
                      <a:pt x="253455" y="1350126"/>
                      <a:pt x="254816" y="1349519"/>
                    </a:cubicBezTo>
                    <a:lnTo>
                      <a:pt x="283031" y="1336947"/>
                    </a:lnTo>
                    <a:cubicBezTo>
                      <a:pt x="285541" y="1335832"/>
                      <a:pt x="288280" y="1335422"/>
                      <a:pt x="290921" y="1335832"/>
                    </a:cubicBezTo>
                    <a:lnTo>
                      <a:pt x="335425" y="1342290"/>
                    </a:lnTo>
                    <a:lnTo>
                      <a:pt x="361441" y="1341241"/>
                    </a:lnTo>
                    <a:cubicBezTo>
                      <a:pt x="363836" y="1341143"/>
                      <a:pt x="366182" y="1339405"/>
                      <a:pt x="367724" y="1336586"/>
                    </a:cubicBezTo>
                    <a:lnTo>
                      <a:pt x="375909" y="1321653"/>
                    </a:lnTo>
                    <a:cubicBezTo>
                      <a:pt x="377550" y="1318653"/>
                      <a:pt x="379862" y="1316194"/>
                      <a:pt x="382586" y="1314588"/>
                    </a:cubicBezTo>
                    <a:lnTo>
                      <a:pt x="435685" y="1283574"/>
                    </a:lnTo>
                    <a:cubicBezTo>
                      <a:pt x="436210" y="1283263"/>
                      <a:pt x="436702" y="1282886"/>
                      <a:pt x="437194" y="1282426"/>
                    </a:cubicBezTo>
                    <a:lnTo>
                      <a:pt x="465605" y="1255248"/>
                    </a:lnTo>
                    <a:cubicBezTo>
                      <a:pt x="467967" y="1252986"/>
                      <a:pt x="470805" y="1251528"/>
                      <a:pt x="473774" y="1251036"/>
                    </a:cubicBezTo>
                    <a:lnTo>
                      <a:pt x="539045" y="1240299"/>
                    </a:lnTo>
                    <a:cubicBezTo>
                      <a:pt x="543540" y="1239578"/>
                      <a:pt x="548133" y="1241004"/>
                      <a:pt x="551742" y="1244446"/>
                    </a:cubicBezTo>
                    <a:cubicBezTo>
                      <a:pt x="556482" y="1248937"/>
                      <a:pt x="558926" y="1256265"/>
                      <a:pt x="558106" y="1263559"/>
                    </a:cubicBezTo>
                    <a:lnTo>
                      <a:pt x="553972" y="1300392"/>
                    </a:lnTo>
                    <a:cubicBezTo>
                      <a:pt x="553776" y="1302212"/>
                      <a:pt x="553858" y="1303999"/>
                      <a:pt x="554235" y="1305736"/>
                    </a:cubicBezTo>
                    <a:lnTo>
                      <a:pt x="559779" y="1331570"/>
                    </a:lnTo>
                    <a:cubicBezTo>
                      <a:pt x="560288" y="1334012"/>
                      <a:pt x="560452" y="1336455"/>
                      <a:pt x="560238" y="1338914"/>
                    </a:cubicBezTo>
                    <a:lnTo>
                      <a:pt x="556614" y="1383025"/>
                    </a:lnTo>
                    <a:cubicBezTo>
                      <a:pt x="556269" y="1387221"/>
                      <a:pt x="557548" y="1391467"/>
                      <a:pt x="559960" y="1394040"/>
                    </a:cubicBezTo>
                    <a:lnTo>
                      <a:pt x="620900" y="1459527"/>
                    </a:lnTo>
                    <a:cubicBezTo>
                      <a:pt x="622065" y="1460772"/>
                      <a:pt x="623443" y="1461576"/>
                      <a:pt x="624869" y="1461821"/>
                    </a:cubicBezTo>
                    <a:lnTo>
                      <a:pt x="688336" y="1473034"/>
                    </a:lnTo>
                    <a:cubicBezTo>
                      <a:pt x="692059" y="1473706"/>
                      <a:pt x="695521" y="1475870"/>
                      <a:pt x="698112" y="1479131"/>
                    </a:cubicBezTo>
                    <a:lnTo>
                      <a:pt x="718043" y="1504506"/>
                    </a:lnTo>
                    <a:cubicBezTo>
                      <a:pt x="719077" y="1505818"/>
                      <a:pt x="720307" y="1506752"/>
                      <a:pt x="721603" y="1507195"/>
                    </a:cubicBezTo>
                    <a:lnTo>
                      <a:pt x="759840" y="1520685"/>
                    </a:lnTo>
                    <a:cubicBezTo>
                      <a:pt x="761890" y="1521407"/>
                      <a:pt x="763794" y="1522587"/>
                      <a:pt x="765483" y="1524161"/>
                    </a:cubicBezTo>
                    <a:lnTo>
                      <a:pt x="785545" y="1543011"/>
                    </a:lnTo>
                    <a:cubicBezTo>
                      <a:pt x="786890" y="1544307"/>
                      <a:pt x="788448" y="1544978"/>
                      <a:pt x="790007" y="1544978"/>
                    </a:cubicBezTo>
                    <a:lnTo>
                      <a:pt x="824274" y="1544978"/>
                    </a:lnTo>
                    <a:cubicBezTo>
                      <a:pt x="827079" y="1544978"/>
                      <a:pt x="829835" y="1545815"/>
                      <a:pt x="832263" y="1547421"/>
                    </a:cubicBezTo>
                    <a:lnTo>
                      <a:pt x="859837" y="1565223"/>
                    </a:lnTo>
                    <a:cubicBezTo>
                      <a:pt x="865070" y="1568616"/>
                      <a:pt x="868400" y="1574960"/>
                      <a:pt x="868745" y="1582221"/>
                    </a:cubicBezTo>
                    <a:lnTo>
                      <a:pt x="870369" y="1615710"/>
                    </a:lnTo>
                    <a:cubicBezTo>
                      <a:pt x="870484" y="1618087"/>
                      <a:pt x="871107" y="1620366"/>
                      <a:pt x="872157" y="1622284"/>
                    </a:cubicBezTo>
                    <a:lnTo>
                      <a:pt x="881540" y="1639397"/>
                    </a:lnTo>
                    <a:cubicBezTo>
                      <a:pt x="883410" y="1642790"/>
                      <a:pt x="884394" y="1646774"/>
                      <a:pt x="884394" y="1650904"/>
                    </a:cubicBezTo>
                    <a:lnTo>
                      <a:pt x="884394" y="1684639"/>
                    </a:lnTo>
                    <a:lnTo>
                      <a:pt x="867186" y="1685950"/>
                    </a:lnTo>
                    <a:lnTo>
                      <a:pt x="888298" y="1766501"/>
                    </a:lnTo>
                    <a:cubicBezTo>
                      <a:pt x="889512" y="1771140"/>
                      <a:pt x="892596" y="1774320"/>
                      <a:pt x="895958" y="1774386"/>
                    </a:cubicBezTo>
                    <a:lnTo>
                      <a:pt x="993069" y="1776615"/>
                    </a:lnTo>
                    <a:cubicBezTo>
                      <a:pt x="997515" y="1776714"/>
                      <a:pt x="1001681" y="1778877"/>
                      <a:pt x="1004781" y="1782697"/>
                    </a:cubicBezTo>
                    <a:cubicBezTo>
                      <a:pt x="1008882" y="1787762"/>
                      <a:pt x="1010539" y="1794925"/>
                      <a:pt x="1009227" y="1801892"/>
                    </a:cubicBezTo>
                    <a:lnTo>
                      <a:pt x="1004535" y="1826857"/>
                    </a:lnTo>
                    <a:cubicBezTo>
                      <a:pt x="1004142" y="1829004"/>
                      <a:pt x="1004175" y="1831267"/>
                      <a:pt x="1004634" y="1833381"/>
                    </a:cubicBezTo>
                    <a:lnTo>
                      <a:pt x="1009145" y="1854445"/>
                    </a:lnTo>
                    <a:cubicBezTo>
                      <a:pt x="1009850" y="1857789"/>
                      <a:pt x="1011540" y="1860526"/>
                      <a:pt x="1013771" y="1861969"/>
                    </a:cubicBezTo>
                    <a:lnTo>
                      <a:pt x="1038639" y="1878099"/>
                    </a:lnTo>
                    <a:cubicBezTo>
                      <a:pt x="1042494" y="1880623"/>
                      <a:pt x="1045364" y="1884803"/>
                      <a:pt x="1046726" y="1889885"/>
                    </a:cubicBezTo>
                    <a:lnTo>
                      <a:pt x="1057749" y="1931258"/>
                    </a:lnTo>
                    <a:cubicBezTo>
                      <a:pt x="1058602" y="1934454"/>
                      <a:pt x="1058799" y="1937897"/>
                      <a:pt x="1058340" y="1941208"/>
                    </a:cubicBezTo>
                    <a:lnTo>
                      <a:pt x="1050204" y="1999417"/>
                    </a:lnTo>
                    <a:cubicBezTo>
                      <a:pt x="1049859" y="2002007"/>
                      <a:pt x="1049055" y="2004563"/>
                      <a:pt x="1047923" y="2006809"/>
                    </a:cubicBezTo>
                    <a:lnTo>
                      <a:pt x="1033750" y="2034823"/>
                    </a:lnTo>
                    <a:cubicBezTo>
                      <a:pt x="1032373" y="2037560"/>
                      <a:pt x="1031847" y="2041019"/>
                      <a:pt x="1032324" y="2044298"/>
                    </a:cubicBezTo>
                    <a:lnTo>
                      <a:pt x="1036605" y="2072919"/>
                    </a:lnTo>
                    <a:cubicBezTo>
                      <a:pt x="1037835" y="2081082"/>
                      <a:pt x="1034997" y="2089278"/>
                      <a:pt x="1029370" y="2093835"/>
                    </a:cubicBezTo>
                    <a:lnTo>
                      <a:pt x="1018495" y="2102654"/>
                    </a:lnTo>
                    <a:lnTo>
                      <a:pt x="1034128" y="2141913"/>
                    </a:lnTo>
                    <a:cubicBezTo>
                      <a:pt x="1035375" y="2145043"/>
                      <a:pt x="1035948" y="2148551"/>
                      <a:pt x="1035817" y="2152027"/>
                    </a:cubicBezTo>
                    <a:lnTo>
                      <a:pt x="1031995" y="2246314"/>
                    </a:lnTo>
                    <a:cubicBezTo>
                      <a:pt x="1031749" y="2252444"/>
                      <a:pt x="1034850" y="2257952"/>
                      <a:pt x="1039082" y="2258904"/>
                    </a:cubicBezTo>
                    <a:lnTo>
                      <a:pt x="1092804" y="2270903"/>
                    </a:lnTo>
                    <a:cubicBezTo>
                      <a:pt x="1094313" y="2271247"/>
                      <a:pt x="1095937" y="2270919"/>
                      <a:pt x="1097381" y="2269968"/>
                    </a:cubicBezTo>
                    <a:lnTo>
                      <a:pt x="1113817" y="2259067"/>
                    </a:lnTo>
                    <a:cubicBezTo>
                      <a:pt x="1118312" y="2256100"/>
                      <a:pt x="1123824" y="2255739"/>
                      <a:pt x="1128565" y="2258165"/>
                    </a:cubicBezTo>
                    <a:lnTo>
                      <a:pt x="1162865" y="2275738"/>
                    </a:lnTo>
                    <a:cubicBezTo>
                      <a:pt x="1166310" y="2277508"/>
                      <a:pt x="1169213" y="2280655"/>
                      <a:pt x="1171034" y="2284655"/>
                    </a:cubicBezTo>
                    <a:lnTo>
                      <a:pt x="1178826" y="2301736"/>
                    </a:lnTo>
                    <a:cubicBezTo>
                      <a:pt x="1180040" y="2304375"/>
                      <a:pt x="1180745" y="2307259"/>
                      <a:pt x="1180925" y="2310292"/>
                    </a:cubicBezTo>
                    <a:lnTo>
                      <a:pt x="1185141" y="2379713"/>
                    </a:lnTo>
                    <a:cubicBezTo>
                      <a:pt x="1185223" y="2380910"/>
                      <a:pt x="1185404" y="2382073"/>
                      <a:pt x="1185732" y="2383188"/>
                    </a:cubicBezTo>
                    <a:lnTo>
                      <a:pt x="1191555" y="2403580"/>
                    </a:lnTo>
                    <a:cubicBezTo>
                      <a:pt x="1192753" y="2407743"/>
                      <a:pt x="1195525" y="2410710"/>
                      <a:pt x="1198592" y="2411071"/>
                    </a:cubicBezTo>
                    <a:lnTo>
                      <a:pt x="1210715" y="2412546"/>
                    </a:lnTo>
                    <a:cubicBezTo>
                      <a:pt x="1211830" y="2412677"/>
                      <a:pt x="1212929" y="2412480"/>
                      <a:pt x="1213979" y="2411956"/>
                    </a:cubicBezTo>
                    <a:lnTo>
                      <a:pt x="1231203" y="2403383"/>
                    </a:lnTo>
                    <a:cubicBezTo>
                      <a:pt x="1235993" y="2401006"/>
                      <a:pt x="1241324" y="2401383"/>
                      <a:pt x="1245852" y="2404399"/>
                    </a:cubicBezTo>
                    <a:lnTo>
                      <a:pt x="1256432" y="2411464"/>
                    </a:lnTo>
                    <a:cubicBezTo>
                      <a:pt x="1262140" y="2415300"/>
                      <a:pt x="1265536" y="2422905"/>
                      <a:pt x="1265126" y="2430872"/>
                    </a:cubicBezTo>
                    <a:lnTo>
                      <a:pt x="1263436" y="2463985"/>
                    </a:lnTo>
                    <a:cubicBezTo>
                      <a:pt x="1263403" y="2464738"/>
                      <a:pt x="1263322" y="2465443"/>
                      <a:pt x="1263223" y="2466181"/>
                    </a:cubicBezTo>
                    <a:lnTo>
                      <a:pt x="1256662" y="2512768"/>
                    </a:lnTo>
                    <a:cubicBezTo>
                      <a:pt x="1256498" y="2513914"/>
                      <a:pt x="1256252" y="2515030"/>
                      <a:pt x="1255956" y="2516144"/>
                    </a:cubicBezTo>
                    <a:lnTo>
                      <a:pt x="1245228" y="2553092"/>
                    </a:lnTo>
                    <a:lnTo>
                      <a:pt x="1260582" y="2545748"/>
                    </a:lnTo>
                    <a:cubicBezTo>
                      <a:pt x="1267472" y="2542469"/>
                      <a:pt x="1275198" y="2544913"/>
                      <a:pt x="1279873" y="2551797"/>
                    </a:cubicBezTo>
                    <a:lnTo>
                      <a:pt x="1302970" y="2585909"/>
                    </a:lnTo>
                    <a:cubicBezTo>
                      <a:pt x="1305627" y="2589860"/>
                      <a:pt x="1307005" y="2594842"/>
                      <a:pt x="1306824" y="2599973"/>
                    </a:cubicBezTo>
                    <a:lnTo>
                      <a:pt x="1305053" y="2650887"/>
                    </a:lnTo>
                    <a:cubicBezTo>
                      <a:pt x="1304823" y="2657280"/>
                      <a:pt x="1302264" y="2663083"/>
                      <a:pt x="1298032" y="2666771"/>
                    </a:cubicBezTo>
                    <a:lnTo>
                      <a:pt x="1249837" y="2708783"/>
                    </a:lnTo>
                    <a:lnTo>
                      <a:pt x="1207581" y="2741274"/>
                    </a:lnTo>
                    <a:cubicBezTo>
                      <a:pt x="1207155" y="2741618"/>
                      <a:pt x="1206745" y="2741962"/>
                      <a:pt x="1206384" y="2742388"/>
                    </a:cubicBezTo>
                    <a:lnTo>
                      <a:pt x="1136422" y="2820660"/>
                    </a:lnTo>
                    <a:lnTo>
                      <a:pt x="1058389" y="2924537"/>
                    </a:lnTo>
                    <a:lnTo>
                      <a:pt x="1082634" y="2918799"/>
                    </a:lnTo>
                    <a:cubicBezTo>
                      <a:pt x="1087670" y="2917620"/>
                      <a:pt x="1092738" y="2919209"/>
                      <a:pt x="1096643" y="2923077"/>
                    </a:cubicBezTo>
                    <a:lnTo>
                      <a:pt x="1152580" y="2978975"/>
                    </a:lnTo>
                    <a:cubicBezTo>
                      <a:pt x="1154155" y="2980549"/>
                      <a:pt x="1156106" y="2981188"/>
                      <a:pt x="1157911" y="2981073"/>
                    </a:cubicBezTo>
                    <a:lnTo>
                      <a:pt x="1171723" y="2979385"/>
                    </a:lnTo>
                    <a:cubicBezTo>
                      <a:pt x="1172280" y="2979319"/>
                      <a:pt x="1172822" y="2979286"/>
                      <a:pt x="1173380" y="2979286"/>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6" name="Graphic 9">
              <a:extLst>
                <a:ext uri="{FF2B5EF4-FFF2-40B4-BE49-F238E27FC236}">
                  <a16:creationId xmlns:a16="http://schemas.microsoft.com/office/drawing/2014/main" id="{55FE1498-A813-22E7-1E55-EFBA1F980133}"/>
                </a:ext>
              </a:extLst>
            </p:cNvPr>
            <p:cNvGrpSpPr/>
            <p:nvPr/>
          </p:nvGrpSpPr>
          <p:grpSpPr>
            <a:xfrm>
              <a:off x="8456919" y="8143616"/>
              <a:ext cx="766711" cy="803358"/>
              <a:chOff x="8456919" y="8143616"/>
              <a:chExt cx="766711" cy="803358"/>
            </a:xfrm>
            <a:grpFill/>
          </p:grpSpPr>
          <p:sp>
            <p:nvSpPr>
              <p:cNvPr id="1475" name="Freeform 1474">
                <a:extLst>
                  <a:ext uri="{FF2B5EF4-FFF2-40B4-BE49-F238E27FC236}">
                    <a16:creationId xmlns:a16="http://schemas.microsoft.com/office/drawing/2014/main" id="{70A328AF-6210-C564-75F6-408F87F92281}"/>
                  </a:ext>
                </a:extLst>
              </p:cNvPr>
              <p:cNvSpPr/>
              <p:nvPr/>
            </p:nvSpPr>
            <p:spPr>
              <a:xfrm>
                <a:off x="8461219" y="8147876"/>
                <a:ext cx="757342" cy="794757"/>
              </a:xfrm>
              <a:custGeom>
                <a:avLst/>
                <a:gdLst>
                  <a:gd name="connsiteX0" fmla="*/ 365735 w 757342"/>
                  <a:gd name="connsiteY0" fmla="*/ 754086 h 794757"/>
                  <a:gd name="connsiteX1" fmla="*/ 307682 w 757342"/>
                  <a:gd name="connsiteY1" fmla="*/ 779657 h 794757"/>
                  <a:gd name="connsiteX2" fmla="*/ 302006 w 757342"/>
                  <a:gd name="connsiteY2" fmla="*/ 780395 h 794757"/>
                  <a:gd name="connsiteX3" fmla="*/ 284044 w 757342"/>
                  <a:gd name="connsiteY3" fmla="*/ 777412 h 794757"/>
                  <a:gd name="connsiteX4" fmla="*/ 275859 w 757342"/>
                  <a:gd name="connsiteY4" fmla="*/ 779674 h 794757"/>
                  <a:gd name="connsiteX5" fmla="*/ 259833 w 757342"/>
                  <a:gd name="connsiteY5" fmla="*/ 792361 h 794757"/>
                  <a:gd name="connsiteX6" fmla="*/ 252991 w 757342"/>
                  <a:gd name="connsiteY6" fmla="*/ 794754 h 794757"/>
                  <a:gd name="connsiteX7" fmla="*/ 209473 w 757342"/>
                  <a:gd name="connsiteY7" fmla="*/ 793607 h 794757"/>
                  <a:gd name="connsiteX8" fmla="*/ 200172 w 757342"/>
                  <a:gd name="connsiteY8" fmla="*/ 787952 h 794757"/>
                  <a:gd name="connsiteX9" fmla="*/ 170612 w 757342"/>
                  <a:gd name="connsiteY9" fmla="*/ 743579 h 794757"/>
                  <a:gd name="connsiteX10" fmla="*/ 168644 w 757342"/>
                  <a:gd name="connsiteY10" fmla="*/ 739562 h 794757"/>
                  <a:gd name="connsiteX11" fmla="*/ 149730 w 757342"/>
                  <a:gd name="connsiteY11" fmla="*/ 684567 h 794757"/>
                  <a:gd name="connsiteX12" fmla="*/ 146957 w 757342"/>
                  <a:gd name="connsiteY12" fmla="*/ 679452 h 794757"/>
                  <a:gd name="connsiteX13" fmla="*/ 108868 w 757342"/>
                  <a:gd name="connsiteY13" fmla="*/ 631883 h 794757"/>
                  <a:gd name="connsiteX14" fmla="*/ 99830 w 757342"/>
                  <a:gd name="connsiteY14" fmla="*/ 627309 h 794757"/>
                  <a:gd name="connsiteX15" fmla="*/ 56852 w 757342"/>
                  <a:gd name="connsiteY15" fmla="*/ 628555 h 794757"/>
                  <a:gd name="connsiteX16" fmla="*/ 12627 w 757342"/>
                  <a:gd name="connsiteY16" fmla="*/ 628555 h 794757"/>
                  <a:gd name="connsiteX17" fmla="*/ 12 w 757342"/>
                  <a:gd name="connsiteY17" fmla="*/ 611491 h 794757"/>
                  <a:gd name="connsiteX18" fmla="*/ 3982 w 757342"/>
                  <a:gd name="connsiteY18" fmla="*/ 496615 h 794757"/>
                  <a:gd name="connsiteX19" fmla="*/ 3982 w 757342"/>
                  <a:gd name="connsiteY19" fmla="*/ 494976 h 794757"/>
                  <a:gd name="connsiteX20" fmla="*/ 1833 w 757342"/>
                  <a:gd name="connsiteY20" fmla="*/ 445456 h 794757"/>
                  <a:gd name="connsiteX21" fmla="*/ 2309 w 757342"/>
                  <a:gd name="connsiteY21" fmla="*/ 440030 h 794757"/>
                  <a:gd name="connsiteX22" fmla="*/ 12250 w 757342"/>
                  <a:gd name="connsiteY22" fmla="*/ 395296 h 794757"/>
                  <a:gd name="connsiteX23" fmla="*/ 15727 w 757342"/>
                  <a:gd name="connsiteY23" fmla="*/ 387903 h 794757"/>
                  <a:gd name="connsiteX24" fmla="*/ 33066 w 757342"/>
                  <a:gd name="connsiteY24" fmla="*/ 366806 h 794757"/>
                  <a:gd name="connsiteX25" fmla="*/ 34526 w 757342"/>
                  <a:gd name="connsiteY25" fmla="*/ 364675 h 794757"/>
                  <a:gd name="connsiteX26" fmla="*/ 63725 w 757342"/>
                  <a:gd name="connsiteY26" fmla="*/ 314106 h 794757"/>
                  <a:gd name="connsiteX27" fmla="*/ 56836 w 757342"/>
                  <a:gd name="connsiteY27" fmla="*/ 291747 h 794757"/>
                  <a:gd name="connsiteX28" fmla="*/ 67973 w 757342"/>
                  <a:gd name="connsiteY28" fmla="*/ 264634 h 794757"/>
                  <a:gd name="connsiteX29" fmla="*/ 68679 w 757342"/>
                  <a:gd name="connsiteY29" fmla="*/ 251373 h 794757"/>
                  <a:gd name="connsiteX30" fmla="*/ 57836 w 757342"/>
                  <a:gd name="connsiteY30" fmla="*/ 212901 h 794757"/>
                  <a:gd name="connsiteX31" fmla="*/ 57147 w 757342"/>
                  <a:gd name="connsiteY31" fmla="*/ 205492 h 794757"/>
                  <a:gd name="connsiteX32" fmla="*/ 59115 w 757342"/>
                  <a:gd name="connsiteY32" fmla="*/ 182756 h 794757"/>
                  <a:gd name="connsiteX33" fmla="*/ 63430 w 757342"/>
                  <a:gd name="connsiteY33" fmla="*/ 113172 h 794757"/>
                  <a:gd name="connsiteX34" fmla="*/ 65709 w 757342"/>
                  <a:gd name="connsiteY34" fmla="*/ 105025 h 794757"/>
                  <a:gd name="connsiteX35" fmla="*/ 80702 w 757342"/>
                  <a:gd name="connsiteY35" fmla="*/ 77650 h 794757"/>
                  <a:gd name="connsiteX36" fmla="*/ 82655 w 757342"/>
                  <a:gd name="connsiteY36" fmla="*/ 72175 h 794757"/>
                  <a:gd name="connsiteX37" fmla="*/ 90299 w 757342"/>
                  <a:gd name="connsiteY37" fmla="*/ 32604 h 794757"/>
                  <a:gd name="connsiteX38" fmla="*/ 94236 w 757342"/>
                  <a:gd name="connsiteY38" fmla="*/ 24261 h 794757"/>
                  <a:gd name="connsiteX39" fmla="*/ 104341 w 757342"/>
                  <a:gd name="connsiteY39" fmla="*/ 12836 h 794757"/>
                  <a:gd name="connsiteX40" fmla="*/ 111263 w 757342"/>
                  <a:gd name="connsiteY40" fmla="*/ 8902 h 794757"/>
                  <a:gd name="connsiteX41" fmla="*/ 173269 w 757342"/>
                  <a:gd name="connsiteY41" fmla="*/ 99 h 794757"/>
                  <a:gd name="connsiteX42" fmla="*/ 179011 w 757342"/>
                  <a:gd name="connsiteY42" fmla="*/ 1017 h 794757"/>
                  <a:gd name="connsiteX43" fmla="*/ 237704 w 757342"/>
                  <a:gd name="connsiteY43" fmla="*/ 29064 h 794757"/>
                  <a:gd name="connsiteX44" fmla="*/ 242592 w 757342"/>
                  <a:gd name="connsiteY44" fmla="*/ 33293 h 794757"/>
                  <a:gd name="connsiteX45" fmla="*/ 259931 w 757342"/>
                  <a:gd name="connsiteY45" fmla="*/ 57553 h 794757"/>
                  <a:gd name="connsiteX46" fmla="*/ 268772 w 757342"/>
                  <a:gd name="connsiteY46" fmla="*/ 62782 h 794757"/>
                  <a:gd name="connsiteX47" fmla="*/ 292230 w 757342"/>
                  <a:gd name="connsiteY47" fmla="*/ 63799 h 794757"/>
                  <a:gd name="connsiteX48" fmla="*/ 298676 w 757342"/>
                  <a:gd name="connsiteY48" fmla="*/ 61831 h 794757"/>
                  <a:gd name="connsiteX49" fmla="*/ 320149 w 757342"/>
                  <a:gd name="connsiteY49" fmla="*/ 46751 h 794757"/>
                  <a:gd name="connsiteX50" fmla="*/ 331140 w 757342"/>
                  <a:gd name="connsiteY50" fmla="*/ 46095 h 794757"/>
                  <a:gd name="connsiteX51" fmla="*/ 400823 w 757342"/>
                  <a:gd name="connsiteY51" fmla="*/ 84748 h 794757"/>
                  <a:gd name="connsiteX52" fmla="*/ 406646 w 757342"/>
                  <a:gd name="connsiteY52" fmla="*/ 86026 h 794757"/>
                  <a:gd name="connsiteX53" fmla="*/ 432104 w 757342"/>
                  <a:gd name="connsiteY53" fmla="*/ 83813 h 794757"/>
                  <a:gd name="connsiteX54" fmla="*/ 438732 w 757342"/>
                  <a:gd name="connsiteY54" fmla="*/ 80683 h 794757"/>
                  <a:gd name="connsiteX55" fmla="*/ 468882 w 757342"/>
                  <a:gd name="connsiteY55" fmla="*/ 52029 h 794757"/>
                  <a:gd name="connsiteX56" fmla="*/ 477052 w 757342"/>
                  <a:gd name="connsiteY56" fmla="*/ 48882 h 794757"/>
                  <a:gd name="connsiteX57" fmla="*/ 508398 w 757342"/>
                  <a:gd name="connsiteY57" fmla="*/ 51128 h 794757"/>
                  <a:gd name="connsiteX58" fmla="*/ 514468 w 757342"/>
                  <a:gd name="connsiteY58" fmla="*/ 49603 h 794757"/>
                  <a:gd name="connsiteX59" fmla="*/ 526837 w 757342"/>
                  <a:gd name="connsiteY59" fmla="*/ 42079 h 794757"/>
                  <a:gd name="connsiteX60" fmla="*/ 533382 w 757342"/>
                  <a:gd name="connsiteY60" fmla="*/ 40604 h 794757"/>
                  <a:gd name="connsiteX61" fmla="*/ 562695 w 757342"/>
                  <a:gd name="connsiteY61" fmla="*/ 44177 h 794757"/>
                  <a:gd name="connsiteX62" fmla="*/ 566009 w 757342"/>
                  <a:gd name="connsiteY62" fmla="*/ 45177 h 794757"/>
                  <a:gd name="connsiteX63" fmla="*/ 606363 w 757342"/>
                  <a:gd name="connsiteY63" fmla="*/ 65061 h 794757"/>
                  <a:gd name="connsiteX64" fmla="*/ 618124 w 757342"/>
                  <a:gd name="connsiteY64" fmla="*/ 63143 h 794757"/>
                  <a:gd name="connsiteX65" fmla="*/ 663168 w 757342"/>
                  <a:gd name="connsiteY65" fmla="*/ 22032 h 794757"/>
                  <a:gd name="connsiteX66" fmla="*/ 676948 w 757342"/>
                  <a:gd name="connsiteY66" fmla="*/ 26228 h 794757"/>
                  <a:gd name="connsiteX67" fmla="*/ 720599 w 757342"/>
                  <a:gd name="connsiteY67" fmla="*/ 115663 h 794757"/>
                  <a:gd name="connsiteX68" fmla="*/ 732081 w 757342"/>
                  <a:gd name="connsiteY68" fmla="*/ 114270 h 794757"/>
                  <a:gd name="connsiteX69" fmla="*/ 757343 w 757342"/>
                  <a:gd name="connsiteY69" fmla="*/ 147808 h 794757"/>
                  <a:gd name="connsiteX70" fmla="*/ 750454 w 757342"/>
                  <a:gd name="connsiteY70" fmla="*/ 161791 h 794757"/>
                  <a:gd name="connsiteX71" fmla="*/ 748665 w 757342"/>
                  <a:gd name="connsiteY71" fmla="*/ 183526 h 794757"/>
                  <a:gd name="connsiteX72" fmla="*/ 744564 w 757342"/>
                  <a:gd name="connsiteY72" fmla="*/ 193935 h 794757"/>
                  <a:gd name="connsiteX73" fmla="*/ 695189 w 757342"/>
                  <a:gd name="connsiteY73" fmla="*/ 251504 h 794757"/>
                  <a:gd name="connsiteX74" fmla="*/ 691925 w 757342"/>
                  <a:gd name="connsiteY74" fmla="*/ 257537 h 794757"/>
                  <a:gd name="connsiteX75" fmla="*/ 677210 w 757342"/>
                  <a:gd name="connsiteY75" fmla="*/ 304861 h 794757"/>
                  <a:gd name="connsiteX76" fmla="*/ 676751 w 757342"/>
                  <a:gd name="connsiteY76" fmla="*/ 306631 h 794757"/>
                  <a:gd name="connsiteX77" fmla="*/ 668631 w 757342"/>
                  <a:gd name="connsiteY77" fmla="*/ 344955 h 794757"/>
                  <a:gd name="connsiteX78" fmla="*/ 665465 w 757342"/>
                  <a:gd name="connsiteY78" fmla="*/ 352070 h 794757"/>
                  <a:gd name="connsiteX79" fmla="*/ 656345 w 757342"/>
                  <a:gd name="connsiteY79" fmla="*/ 364101 h 794757"/>
                  <a:gd name="connsiteX80" fmla="*/ 653129 w 757342"/>
                  <a:gd name="connsiteY80" fmla="*/ 371445 h 794757"/>
                  <a:gd name="connsiteX81" fmla="*/ 643567 w 757342"/>
                  <a:gd name="connsiteY81" fmla="*/ 419163 h 794757"/>
                  <a:gd name="connsiteX82" fmla="*/ 639137 w 757342"/>
                  <a:gd name="connsiteY82" fmla="*/ 427916 h 794757"/>
                  <a:gd name="connsiteX83" fmla="*/ 611284 w 757342"/>
                  <a:gd name="connsiteY83" fmla="*/ 456159 h 794757"/>
                  <a:gd name="connsiteX84" fmla="*/ 606920 w 757342"/>
                  <a:gd name="connsiteY84" fmla="*/ 464552 h 794757"/>
                  <a:gd name="connsiteX85" fmla="*/ 599374 w 757342"/>
                  <a:gd name="connsiteY85" fmla="*/ 498992 h 794757"/>
                  <a:gd name="connsiteX86" fmla="*/ 597832 w 757342"/>
                  <a:gd name="connsiteY86" fmla="*/ 503418 h 794757"/>
                  <a:gd name="connsiteX87" fmla="*/ 584201 w 757342"/>
                  <a:gd name="connsiteY87" fmla="*/ 530678 h 794757"/>
                  <a:gd name="connsiteX88" fmla="*/ 582347 w 757342"/>
                  <a:gd name="connsiteY88" fmla="*/ 536809 h 794757"/>
                  <a:gd name="connsiteX89" fmla="*/ 579263 w 757342"/>
                  <a:gd name="connsiteY89" fmla="*/ 560233 h 794757"/>
                  <a:gd name="connsiteX90" fmla="*/ 572423 w 757342"/>
                  <a:gd name="connsiteY90" fmla="*/ 572134 h 794757"/>
                  <a:gd name="connsiteX91" fmla="*/ 541272 w 757342"/>
                  <a:gd name="connsiteY91" fmla="*/ 592083 h 794757"/>
                  <a:gd name="connsiteX92" fmla="*/ 528395 w 757342"/>
                  <a:gd name="connsiteY92" fmla="*/ 590788 h 794757"/>
                  <a:gd name="connsiteX93" fmla="*/ 501329 w 757342"/>
                  <a:gd name="connsiteY93" fmla="*/ 566085 h 794757"/>
                  <a:gd name="connsiteX94" fmla="*/ 493455 w 757342"/>
                  <a:gd name="connsiteY94" fmla="*/ 563118 h 794757"/>
                  <a:gd name="connsiteX95" fmla="*/ 479463 w 757342"/>
                  <a:gd name="connsiteY95" fmla="*/ 563971 h 794757"/>
                  <a:gd name="connsiteX96" fmla="*/ 471408 w 757342"/>
                  <a:gd name="connsiteY96" fmla="*/ 568380 h 794757"/>
                  <a:gd name="connsiteX97" fmla="*/ 435763 w 757342"/>
                  <a:gd name="connsiteY97" fmla="*/ 611753 h 794757"/>
                  <a:gd name="connsiteX98" fmla="*/ 417391 w 757342"/>
                  <a:gd name="connsiteY98" fmla="*/ 613147 h 794757"/>
                  <a:gd name="connsiteX99" fmla="*/ 387831 w 757342"/>
                  <a:gd name="connsiteY99" fmla="*/ 691993 h 794757"/>
                  <a:gd name="connsiteX100" fmla="*/ 387289 w 757342"/>
                  <a:gd name="connsiteY100" fmla="*/ 693665 h 794757"/>
                  <a:gd name="connsiteX101" fmla="*/ 373494 w 757342"/>
                  <a:gd name="connsiteY101" fmla="*/ 744054 h 794757"/>
                  <a:gd name="connsiteX102" fmla="*/ 365669 w 757342"/>
                  <a:gd name="connsiteY102" fmla="*/ 754053 h 79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57342" h="794757">
                    <a:moveTo>
                      <a:pt x="365735" y="754086"/>
                    </a:moveTo>
                    <a:lnTo>
                      <a:pt x="307682" y="779657"/>
                    </a:lnTo>
                    <a:cubicBezTo>
                      <a:pt x="305861" y="780461"/>
                      <a:pt x="303926" y="780706"/>
                      <a:pt x="302006" y="780395"/>
                    </a:cubicBezTo>
                    <a:lnTo>
                      <a:pt x="284044" y="777412"/>
                    </a:lnTo>
                    <a:cubicBezTo>
                      <a:pt x="281190" y="776936"/>
                      <a:pt x="278303" y="777739"/>
                      <a:pt x="275859" y="779674"/>
                    </a:cubicBezTo>
                    <a:lnTo>
                      <a:pt x="259833" y="792361"/>
                    </a:lnTo>
                    <a:cubicBezTo>
                      <a:pt x="257782" y="793984"/>
                      <a:pt x="255403" y="794820"/>
                      <a:pt x="252991" y="794754"/>
                    </a:cubicBezTo>
                    <a:lnTo>
                      <a:pt x="209473" y="793607"/>
                    </a:lnTo>
                    <a:cubicBezTo>
                      <a:pt x="205896" y="793509"/>
                      <a:pt x="202517" y="791460"/>
                      <a:pt x="200172" y="787952"/>
                    </a:cubicBezTo>
                    <a:lnTo>
                      <a:pt x="170612" y="743579"/>
                    </a:lnTo>
                    <a:cubicBezTo>
                      <a:pt x="169808" y="742366"/>
                      <a:pt x="169135" y="741021"/>
                      <a:pt x="168644" y="739562"/>
                    </a:cubicBezTo>
                    <a:lnTo>
                      <a:pt x="149730" y="684567"/>
                    </a:lnTo>
                    <a:cubicBezTo>
                      <a:pt x="149074" y="682649"/>
                      <a:pt x="148139" y="680911"/>
                      <a:pt x="146957" y="679452"/>
                    </a:cubicBezTo>
                    <a:lnTo>
                      <a:pt x="108868" y="631883"/>
                    </a:lnTo>
                    <a:cubicBezTo>
                      <a:pt x="106441" y="628850"/>
                      <a:pt x="103193" y="627211"/>
                      <a:pt x="99830" y="627309"/>
                    </a:cubicBezTo>
                    <a:lnTo>
                      <a:pt x="56852" y="628555"/>
                    </a:lnTo>
                    <a:lnTo>
                      <a:pt x="12627" y="628555"/>
                    </a:lnTo>
                    <a:cubicBezTo>
                      <a:pt x="5443" y="628555"/>
                      <a:pt x="-299" y="620785"/>
                      <a:pt x="12" y="611491"/>
                    </a:cubicBezTo>
                    <a:lnTo>
                      <a:pt x="3982" y="496615"/>
                    </a:lnTo>
                    <a:cubicBezTo>
                      <a:pt x="3999" y="496075"/>
                      <a:pt x="3982" y="495517"/>
                      <a:pt x="3982" y="494976"/>
                    </a:cubicBezTo>
                    <a:lnTo>
                      <a:pt x="1833" y="445456"/>
                    </a:lnTo>
                    <a:cubicBezTo>
                      <a:pt x="1751" y="443620"/>
                      <a:pt x="1915" y="441784"/>
                      <a:pt x="2309" y="440030"/>
                    </a:cubicBezTo>
                    <a:lnTo>
                      <a:pt x="12250" y="395296"/>
                    </a:lnTo>
                    <a:cubicBezTo>
                      <a:pt x="12873" y="392476"/>
                      <a:pt x="14087" y="389919"/>
                      <a:pt x="15727" y="387903"/>
                    </a:cubicBezTo>
                    <a:lnTo>
                      <a:pt x="33066" y="366806"/>
                    </a:lnTo>
                    <a:cubicBezTo>
                      <a:pt x="33608" y="366150"/>
                      <a:pt x="34083" y="365446"/>
                      <a:pt x="34526" y="364675"/>
                    </a:cubicBezTo>
                    <a:lnTo>
                      <a:pt x="63725" y="314106"/>
                    </a:lnTo>
                    <a:lnTo>
                      <a:pt x="56836" y="291747"/>
                    </a:lnTo>
                    <a:lnTo>
                      <a:pt x="67973" y="264634"/>
                    </a:lnTo>
                    <a:cubicBezTo>
                      <a:pt x="69647" y="260553"/>
                      <a:pt x="69909" y="255717"/>
                      <a:pt x="68679" y="251373"/>
                    </a:cubicBezTo>
                    <a:lnTo>
                      <a:pt x="57836" y="212901"/>
                    </a:lnTo>
                    <a:cubicBezTo>
                      <a:pt x="57163" y="210524"/>
                      <a:pt x="56934" y="208000"/>
                      <a:pt x="57147" y="205492"/>
                    </a:cubicBezTo>
                    <a:lnTo>
                      <a:pt x="59115" y="182756"/>
                    </a:lnTo>
                    <a:lnTo>
                      <a:pt x="63430" y="113172"/>
                    </a:lnTo>
                    <a:cubicBezTo>
                      <a:pt x="63610" y="110237"/>
                      <a:pt x="64398" y="107434"/>
                      <a:pt x="65709" y="105025"/>
                    </a:cubicBezTo>
                    <a:lnTo>
                      <a:pt x="80702" y="77650"/>
                    </a:lnTo>
                    <a:cubicBezTo>
                      <a:pt x="81605" y="75994"/>
                      <a:pt x="82277" y="74142"/>
                      <a:pt x="82655" y="72175"/>
                    </a:cubicBezTo>
                    <a:lnTo>
                      <a:pt x="90299" y="32604"/>
                    </a:lnTo>
                    <a:cubicBezTo>
                      <a:pt x="90923" y="29375"/>
                      <a:pt x="92300" y="26457"/>
                      <a:pt x="94236" y="24261"/>
                    </a:cubicBezTo>
                    <a:lnTo>
                      <a:pt x="104341" y="12836"/>
                    </a:lnTo>
                    <a:cubicBezTo>
                      <a:pt x="106276" y="10639"/>
                      <a:pt x="108704" y="9262"/>
                      <a:pt x="111263" y="8902"/>
                    </a:cubicBezTo>
                    <a:lnTo>
                      <a:pt x="173269" y="99"/>
                    </a:lnTo>
                    <a:cubicBezTo>
                      <a:pt x="175221" y="-180"/>
                      <a:pt x="177190" y="132"/>
                      <a:pt x="179011" y="1017"/>
                    </a:cubicBezTo>
                    <a:lnTo>
                      <a:pt x="237704" y="29064"/>
                    </a:lnTo>
                    <a:cubicBezTo>
                      <a:pt x="239573" y="29949"/>
                      <a:pt x="241247" y="31408"/>
                      <a:pt x="242592" y="33293"/>
                    </a:cubicBezTo>
                    <a:lnTo>
                      <a:pt x="259931" y="57553"/>
                    </a:lnTo>
                    <a:cubicBezTo>
                      <a:pt x="262210" y="60750"/>
                      <a:pt x="265409" y="62635"/>
                      <a:pt x="268772" y="62782"/>
                    </a:cubicBezTo>
                    <a:lnTo>
                      <a:pt x="292230" y="63799"/>
                    </a:lnTo>
                    <a:cubicBezTo>
                      <a:pt x="294477" y="63897"/>
                      <a:pt x="296691" y="63225"/>
                      <a:pt x="298676" y="61831"/>
                    </a:cubicBezTo>
                    <a:lnTo>
                      <a:pt x="320149" y="46751"/>
                    </a:lnTo>
                    <a:cubicBezTo>
                      <a:pt x="323544" y="44374"/>
                      <a:pt x="327596" y="44128"/>
                      <a:pt x="331140" y="46095"/>
                    </a:cubicBezTo>
                    <a:lnTo>
                      <a:pt x="400823" y="84748"/>
                    </a:lnTo>
                    <a:cubicBezTo>
                      <a:pt x="402660" y="85764"/>
                      <a:pt x="404645" y="86206"/>
                      <a:pt x="406646" y="86026"/>
                    </a:cubicBezTo>
                    <a:lnTo>
                      <a:pt x="432104" y="83813"/>
                    </a:lnTo>
                    <a:cubicBezTo>
                      <a:pt x="434499" y="83600"/>
                      <a:pt x="436796" y="82519"/>
                      <a:pt x="438732" y="80683"/>
                    </a:cubicBezTo>
                    <a:lnTo>
                      <a:pt x="468882" y="52029"/>
                    </a:lnTo>
                    <a:cubicBezTo>
                      <a:pt x="471245" y="49783"/>
                      <a:pt x="474131" y="48669"/>
                      <a:pt x="477052" y="48882"/>
                    </a:cubicBezTo>
                    <a:lnTo>
                      <a:pt x="508398" y="51128"/>
                    </a:lnTo>
                    <a:cubicBezTo>
                      <a:pt x="510482" y="51275"/>
                      <a:pt x="512565" y="50750"/>
                      <a:pt x="514468" y="49603"/>
                    </a:cubicBezTo>
                    <a:lnTo>
                      <a:pt x="526837" y="42079"/>
                    </a:lnTo>
                    <a:cubicBezTo>
                      <a:pt x="528871" y="40833"/>
                      <a:pt x="531135" y="40325"/>
                      <a:pt x="533382" y="40604"/>
                    </a:cubicBezTo>
                    <a:lnTo>
                      <a:pt x="562695" y="44177"/>
                    </a:lnTo>
                    <a:cubicBezTo>
                      <a:pt x="563827" y="44308"/>
                      <a:pt x="564943" y="44653"/>
                      <a:pt x="566009" y="45177"/>
                    </a:cubicBezTo>
                    <a:lnTo>
                      <a:pt x="606363" y="65061"/>
                    </a:lnTo>
                    <a:cubicBezTo>
                      <a:pt x="610282" y="66995"/>
                      <a:pt x="614696" y="66274"/>
                      <a:pt x="618124" y="63143"/>
                    </a:cubicBezTo>
                    <a:lnTo>
                      <a:pt x="663168" y="22032"/>
                    </a:lnTo>
                    <a:lnTo>
                      <a:pt x="676948" y="26228"/>
                    </a:lnTo>
                    <a:lnTo>
                      <a:pt x="720599" y="115663"/>
                    </a:lnTo>
                    <a:lnTo>
                      <a:pt x="732081" y="114270"/>
                    </a:lnTo>
                    <a:lnTo>
                      <a:pt x="757343" y="147808"/>
                    </a:lnTo>
                    <a:lnTo>
                      <a:pt x="750454" y="161791"/>
                    </a:lnTo>
                    <a:lnTo>
                      <a:pt x="748665" y="183526"/>
                    </a:lnTo>
                    <a:cubicBezTo>
                      <a:pt x="748337" y="187526"/>
                      <a:pt x="746877" y="191231"/>
                      <a:pt x="744564" y="193935"/>
                    </a:cubicBezTo>
                    <a:lnTo>
                      <a:pt x="695189" y="251504"/>
                    </a:lnTo>
                    <a:cubicBezTo>
                      <a:pt x="693762" y="253176"/>
                      <a:pt x="692646" y="255242"/>
                      <a:pt x="691925" y="257537"/>
                    </a:cubicBezTo>
                    <a:lnTo>
                      <a:pt x="677210" y="304861"/>
                    </a:lnTo>
                    <a:cubicBezTo>
                      <a:pt x="677030" y="305434"/>
                      <a:pt x="676882" y="306041"/>
                      <a:pt x="676751" y="306631"/>
                    </a:cubicBezTo>
                    <a:lnTo>
                      <a:pt x="668631" y="344955"/>
                    </a:lnTo>
                    <a:cubicBezTo>
                      <a:pt x="668057" y="347644"/>
                      <a:pt x="666974" y="350087"/>
                      <a:pt x="665465" y="352070"/>
                    </a:cubicBezTo>
                    <a:lnTo>
                      <a:pt x="656345" y="364101"/>
                    </a:lnTo>
                    <a:cubicBezTo>
                      <a:pt x="654803" y="366134"/>
                      <a:pt x="653687" y="368675"/>
                      <a:pt x="653129" y="371445"/>
                    </a:cubicBezTo>
                    <a:lnTo>
                      <a:pt x="643567" y="419163"/>
                    </a:lnTo>
                    <a:cubicBezTo>
                      <a:pt x="642877" y="422638"/>
                      <a:pt x="641319" y="425703"/>
                      <a:pt x="639137" y="427916"/>
                    </a:cubicBezTo>
                    <a:lnTo>
                      <a:pt x="611284" y="456159"/>
                    </a:lnTo>
                    <a:cubicBezTo>
                      <a:pt x="609184" y="458290"/>
                      <a:pt x="607658" y="461225"/>
                      <a:pt x="606920" y="464552"/>
                    </a:cubicBezTo>
                    <a:lnTo>
                      <a:pt x="599374" y="498992"/>
                    </a:lnTo>
                    <a:cubicBezTo>
                      <a:pt x="599030" y="500549"/>
                      <a:pt x="598505" y="502041"/>
                      <a:pt x="597832" y="503418"/>
                    </a:cubicBezTo>
                    <a:lnTo>
                      <a:pt x="584201" y="530678"/>
                    </a:lnTo>
                    <a:cubicBezTo>
                      <a:pt x="583266" y="532547"/>
                      <a:pt x="582642" y="534629"/>
                      <a:pt x="582347" y="536809"/>
                    </a:cubicBezTo>
                    <a:lnTo>
                      <a:pt x="579263" y="560233"/>
                    </a:lnTo>
                    <a:cubicBezTo>
                      <a:pt x="578591" y="565380"/>
                      <a:pt x="576048" y="569806"/>
                      <a:pt x="572423" y="572134"/>
                    </a:cubicBezTo>
                    <a:lnTo>
                      <a:pt x="541272" y="592083"/>
                    </a:lnTo>
                    <a:cubicBezTo>
                      <a:pt x="537122" y="594738"/>
                      <a:pt x="532184" y="594246"/>
                      <a:pt x="528395" y="590788"/>
                    </a:cubicBezTo>
                    <a:lnTo>
                      <a:pt x="501329" y="566085"/>
                    </a:lnTo>
                    <a:cubicBezTo>
                      <a:pt x="499032" y="563987"/>
                      <a:pt x="496260" y="562954"/>
                      <a:pt x="493455" y="563118"/>
                    </a:cubicBezTo>
                    <a:lnTo>
                      <a:pt x="479463" y="563971"/>
                    </a:lnTo>
                    <a:cubicBezTo>
                      <a:pt x="476461" y="564151"/>
                      <a:pt x="473606" y="565724"/>
                      <a:pt x="471408" y="568380"/>
                    </a:cubicBezTo>
                    <a:lnTo>
                      <a:pt x="435763" y="611753"/>
                    </a:lnTo>
                    <a:lnTo>
                      <a:pt x="417391" y="613147"/>
                    </a:lnTo>
                    <a:lnTo>
                      <a:pt x="387831" y="691993"/>
                    </a:lnTo>
                    <a:cubicBezTo>
                      <a:pt x="387634" y="692533"/>
                      <a:pt x="387454" y="693091"/>
                      <a:pt x="387289" y="693665"/>
                    </a:cubicBezTo>
                    <a:lnTo>
                      <a:pt x="373494" y="744054"/>
                    </a:lnTo>
                    <a:cubicBezTo>
                      <a:pt x="372198" y="748758"/>
                      <a:pt x="369328" y="752446"/>
                      <a:pt x="365669" y="754053"/>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76" name="Freeform 1475">
                <a:extLst>
                  <a:ext uri="{FF2B5EF4-FFF2-40B4-BE49-F238E27FC236}">
                    <a16:creationId xmlns:a16="http://schemas.microsoft.com/office/drawing/2014/main" id="{A49A9D78-5427-1905-1CCB-3CC4E7C0DCC8}"/>
                  </a:ext>
                </a:extLst>
              </p:cNvPr>
              <p:cNvSpPr/>
              <p:nvPr/>
            </p:nvSpPr>
            <p:spPr>
              <a:xfrm>
                <a:off x="8456919" y="8143616"/>
                <a:ext cx="766711" cy="803358"/>
              </a:xfrm>
              <a:custGeom>
                <a:avLst/>
                <a:gdLst>
                  <a:gd name="connsiteX0" fmla="*/ 257554 w 766711"/>
                  <a:gd name="connsiteY0" fmla="*/ 803309 h 803358"/>
                  <a:gd name="connsiteX1" fmla="*/ 257160 w 766711"/>
                  <a:gd name="connsiteY1" fmla="*/ 803309 h 803358"/>
                  <a:gd name="connsiteX2" fmla="*/ 213657 w 766711"/>
                  <a:gd name="connsiteY2" fmla="*/ 802161 h 803358"/>
                  <a:gd name="connsiteX3" fmla="*/ 200895 w 766711"/>
                  <a:gd name="connsiteY3" fmla="*/ 794588 h 803358"/>
                  <a:gd name="connsiteX4" fmla="*/ 171335 w 766711"/>
                  <a:gd name="connsiteY4" fmla="*/ 750215 h 803358"/>
                  <a:gd name="connsiteX5" fmla="*/ 168875 w 766711"/>
                  <a:gd name="connsiteY5" fmla="*/ 745215 h 803358"/>
                  <a:gd name="connsiteX6" fmla="*/ 149961 w 766711"/>
                  <a:gd name="connsiteY6" fmla="*/ 690220 h 803358"/>
                  <a:gd name="connsiteX7" fmla="*/ 147911 w 766711"/>
                  <a:gd name="connsiteY7" fmla="*/ 686400 h 803358"/>
                  <a:gd name="connsiteX8" fmla="*/ 109821 w 766711"/>
                  <a:gd name="connsiteY8" fmla="*/ 638830 h 803358"/>
                  <a:gd name="connsiteX9" fmla="*/ 104260 w 766711"/>
                  <a:gd name="connsiteY9" fmla="*/ 635880 h 803358"/>
                  <a:gd name="connsiteX10" fmla="*/ 61282 w 766711"/>
                  <a:gd name="connsiteY10" fmla="*/ 637126 h 803358"/>
                  <a:gd name="connsiteX11" fmla="*/ 16927 w 766711"/>
                  <a:gd name="connsiteY11" fmla="*/ 637126 h 803358"/>
                  <a:gd name="connsiteX12" fmla="*/ 5969 w 766711"/>
                  <a:gd name="connsiteY12" fmla="*/ 632257 h 803358"/>
                  <a:gd name="connsiteX13" fmla="*/ 14 w 766711"/>
                  <a:gd name="connsiteY13" fmla="*/ 615619 h 803358"/>
                  <a:gd name="connsiteX14" fmla="*/ 3984 w 766711"/>
                  <a:gd name="connsiteY14" fmla="*/ 500744 h 803358"/>
                  <a:gd name="connsiteX15" fmla="*/ 3984 w 766711"/>
                  <a:gd name="connsiteY15" fmla="*/ 499465 h 803358"/>
                  <a:gd name="connsiteX16" fmla="*/ 1835 w 766711"/>
                  <a:gd name="connsiteY16" fmla="*/ 449928 h 803358"/>
                  <a:gd name="connsiteX17" fmla="*/ 2409 w 766711"/>
                  <a:gd name="connsiteY17" fmla="*/ 443371 h 803358"/>
                  <a:gd name="connsiteX18" fmla="*/ 12333 w 766711"/>
                  <a:gd name="connsiteY18" fmla="*/ 398654 h 803358"/>
                  <a:gd name="connsiteX19" fmla="*/ 16680 w 766711"/>
                  <a:gd name="connsiteY19" fmla="*/ 389458 h 803358"/>
                  <a:gd name="connsiteX20" fmla="*/ 34035 w 766711"/>
                  <a:gd name="connsiteY20" fmla="*/ 368345 h 803358"/>
                  <a:gd name="connsiteX21" fmla="*/ 35069 w 766711"/>
                  <a:gd name="connsiteY21" fmla="*/ 366837 h 803358"/>
                  <a:gd name="connsiteX22" fmla="*/ 63349 w 766711"/>
                  <a:gd name="connsiteY22" fmla="*/ 317874 h 803358"/>
                  <a:gd name="connsiteX23" fmla="*/ 56575 w 766711"/>
                  <a:gd name="connsiteY23" fmla="*/ 295843 h 803358"/>
                  <a:gd name="connsiteX24" fmla="*/ 68287 w 766711"/>
                  <a:gd name="connsiteY24" fmla="*/ 267304 h 803358"/>
                  <a:gd name="connsiteX25" fmla="*/ 68844 w 766711"/>
                  <a:gd name="connsiteY25" fmla="*/ 256829 h 803358"/>
                  <a:gd name="connsiteX26" fmla="*/ 58001 w 766711"/>
                  <a:gd name="connsiteY26" fmla="*/ 218357 h 803358"/>
                  <a:gd name="connsiteX27" fmla="*/ 57181 w 766711"/>
                  <a:gd name="connsiteY27" fmla="*/ 209424 h 803358"/>
                  <a:gd name="connsiteX28" fmla="*/ 59150 w 766711"/>
                  <a:gd name="connsiteY28" fmla="*/ 186671 h 803358"/>
                  <a:gd name="connsiteX29" fmla="*/ 63448 w 766711"/>
                  <a:gd name="connsiteY29" fmla="*/ 117185 h 803358"/>
                  <a:gd name="connsiteX30" fmla="*/ 66252 w 766711"/>
                  <a:gd name="connsiteY30" fmla="*/ 107235 h 803358"/>
                  <a:gd name="connsiteX31" fmla="*/ 81262 w 766711"/>
                  <a:gd name="connsiteY31" fmla="*/ 79877 h 803358"/>
                  <a:gd name="connsiteX32" fmla="*/ 82755 w 766711"/>
                  <a:gd name="connsiteY32" fmla="*/ 75648 h 803358"/>
                  <a:gd name="connsiteX33" fmla="*/ 90415 w 766711"/>
                  <a:gd name="connsiteY33" fmla="*/ 36077 h 803358"/>
                  <a:gd name="connsiteX34" fmla="*/ 95353 w 766711"/>
                  <a:gd name="connsiteY34" fmla="*/ 25717 h 803358"/>
                  <a:gd name="connsiteX35" fmla="*/ 105458 w 766711"/>
                  <a:gd name="connsiteY35" fmla="*/ 14276 h 803358"/>
                  <a:gd name="connsiteX36" fmla="*/ 114988 w 766711"/>
                  <a:gd name="connsiteY36" fmla="*/ 8948 h 803358"/>
                  <a:gd name="connsiteX37" fmla="*/ 177011 w 766711"/>
                  <a:gd name="connsiteY37" fmla="*/ 146 h 803358"/>
                  <a:gd name="connsiteX38" fmla="*/ 185230 w 766711"/>
                  <a:gd name="connsiteY38" fmla="*/ 1457 h 803358"/>
                  <a:gd name="connsiteX39" fmla="*/ 243906 w 766711"/>
                  <a:gd name="connsiteY39" fmla="*/ 29504 h 803358"/>
                  <a:gd name="connsiteX40" fmla="*/ 250435 w 766711"/>
                  <a:gd name="connsiteY40" fmla="*/ 35094 h 803358"/>
                  <a:gd name="connsiteX41" fmla="*/ 267773 w 766711"/>
                  <a:gd name="connsiteY41" fmla="*/ 59371 h 803358"/>
                  <a:gd name="connsiteX42" fmla="*/ 273285 w 766711"/>
                  <a:gd name="connsiteY42" fmla="*/ 62796 h 803358"/>
                  <a:gd name="connsiteX43" fmla="*/ 296775 w 766711"/>
                  <a:gd name="connsiteY43" fmla="*/ 63813 h 803358"/>
                  <a:gd name="connsiteX44" fmla="*/ 300548 w 766711"/>
                  <a:gd name="connsiteY44" fmla="*/ 62632 h 803358"/>
                  <a:gd name="connsiteX45" fmla="*/ 322037 w 766711"/>
                  <a:gd name="connsiteY45" fmla="*/ 47552 h 803358"/>
                  <a:gd name="connsiteX46" fmla="*/ 337605 w 766711"/>
                  <a:gd name="connsiteY46" fmla="*/ 46683 h 803358"/>
                  <a:gd name="connsiteX47" fmla="*/ 407271 w 766711"/>
                  <a:gd name="connsiteY47" fmla="*/ 85319 h 803358"/>
                  <a:gd name="connsiteX48" fmla="*/ 410601 w 766711"/>
                  <a:gd name="connsiteY48" fmla="*/ 86073 h 803358"/>
                  <a:gd name="connsiteX49" fmla="*/ 436077 w 766711"/>
                  <a:gd name="connsiteY49" fmla="*/ 83877 h 803358"/>
                  <a:gd name="connsiteX50" fmla="*/ 440111 w 766711"/>
                  <a:gd name="connsiteY50" fmla="*/ 81910 h 803358"/>
                  <a:gd name="connsiteX51" fmla="*/ 470262 w 766711"/>
                  <a:gd name="connsiteY51" fmla="*/ 53256 h 803358"/>
                  <a:gd name="connsiteX52" fmla="*/ 481696 w 766711"/>
                  <a:gd name="connsiteY52" fmla="*/ 48945 h 803358"/>
                  <a:gd name="connsiteX53" fmla="*/ 513042 w 766711"/>
                  <a:gd name="connsiteY53" fmla="*/ 51191 h 803358"/>
                  <a:gd name="connsiteX54" fmla="*/ 516586 w 766711"/>
                  <a:gd name="connsiteY54" fmla="*/ 50273 h 803358"/>
                  <a:gd name="connsiteX55" fmla="*/ 528939 w 766711"/>
                  <a:gd name="connsiteY55" fmla="*/ 42749 h 803358"/>
                  <a:gd name="connsiteX56" fmla="*/ 538256 w 766711"/>
                  <a:gd name="connsiteY56" fmla="*/ 40683 h 803358"/>
                  <a:gd name="connsiteX57" fmla="*/ 567552 w 766711"/>
                  <a:gd name="connsiteY57" fmla="*/ 44241 h 803358"/>
                  <a:gd name="connsiteX58" fmla="*/ 572244 w 766711"/>
                  <a:gd name="connsiteY58" fmla="*/ 45634 h 803358"/>
                  <a:gd name="connsiteX59" fmla="*/ 612597 w 766711"/>
                  <a:gd name="connsiteY59" fmla="*/ 65518 h 803358"/>
                  <a:gd name="connsiteX60" fmla="*/ 619553 w 766711"/>
                  <a:gd name="connsiteY60" fmla="*/ 64271 h 803358"/>
                  <a:gd name="connsiteX61" fmla="*/ 666418 w 766711"/>
                  <a:gd name="connsiteY61" fmla="*/ 21521 h 803358"/>
                  <a:gd name="connsiteX62" fmla="*/ 684331 w 766711"/>
                  <a:gd name="connsiteY62" fmla="*/ 26980 h 803358"/>
                  <a:gd name="connsiteX63" fmla="*/ 727440 w 766711"/>
                  <a:gd name="connsiteY63" fmla="*/ 115333 h 803358"/>
                  <a:gd name="connsiteX64" fmla="*/ 738349 w 766711"/>
                  <a:gd name="connsiteY64" fmla="*/ 114005 h 803358"/>
                  <a:gd name="connsiteX65" fmla="*/ 766711 w 766711"/>
                  <a:gd name="connsiteY65" fmla="*/ 151642 h 803358"/>
                  <a:gd name="connsiteX66" fmla="*/ 759018 w 766711"/>
                  <a:gd name="connsiteY66" fmla="*/ 167263 h 803358"/>
                  <a:gd name="connsiteX67" fmla="*/ 757279 w 766711"/>
                  <a:gd name="connsiteY67" fmla="*/ 188163 h 803358"/>
                  <a:gd name="connsiteX68" fmla="*/ 752161 w 766711"/>
                  <a:gd name="connsiteY68" fmla="*/ 201031 h 803358"/>
                  <a:gd name="connsiteX69" fmla="*/ 702785 w 766711"/>
                  <a:gd name="connsiteY69" fmla="*/ 258600 h 803358"/>
                  <a:gd name="connsiteX70" fmla="*/ 700357 w 766711"/>
                  <a:gd name="connsiteY70" fmla="*/ 263124 h 803358"/>
                  <a:gd name="connsiteX71" fmla="*/ 685644 w 766711"/>
                  <a:gd name="connsiteY71" fmla="*/ 310448 h 803358"/>
                  <a:gd name="connsiteX72" fmla="*/ 685266 w 766711"/>
                  <a:gd name="connsiteY72" fmla="*/ 311891 h 803358"/>
                  <a:gd name="connsiteX73" fmla="*/ 677146 w 766711"/>
                  <a:gd name="connsiteY73" fmla="*/ 350149 h 803358"/>
                  <a:gd name="connsiteX74" fmla="*/ 673210 w 766711"/>
                  <a:gd name="connsiteY74" fmla="*/ 358968 h 803358"/>
                  <a:gd name="connsiteX75" fmla="*/ 664089 w 766711"/>
                  <a:gd name="connsiteY75" fmla="*/ 371017 h 803358"/>
                  <a:gd name="connsiteX76" fmla="*/ 661661 w 766711"/>
                  <a:gd name="connsiteY76" fmla="*/ 376590 h 803358"/>
                  <a:gd name="connsiteX77" fmla="*/ 652098 w 766711"/>
                  <a:gd name="connsiteY77" fmla="*/ 424308 h 803358"/>
                  <a:gd name="connsiteX78" fmla="*/ 646504 w 766711"/>
                  <a:gd name="connsiteY78" fmla="*/ 435241 h 803358"/>
                  <a:gd name="connsiteX79" fmla="*/ 618651 w 766711"/>
                  <a:gd name="connsiteY79" fmla="*/ 463501 h 803358"/>
                  <a:gd name="connsiteX80" fmla="*/ 615435 w 766711"/>
                  <a:gd name="connsiteY80" fmla="*/ 469779 h 803358"/>
                  <a:gd name="connsiteX81" fmla="*/ 607873 w 766711"/>
                  <a:gd name="connsiteY81" fmla="*/ 504251 h 803358"/>
                  <a:gd name="connsiteX82" fmla="*/ 605953 w 766711"/>
                  <a:gd name="connsiteY82" fmla="*/ 509694 h 803358"/>
                  <a:gd name="connsiteX83" fmla="*/ 592339 w 766711"/>
                  <a:gd name="connsiteY83" fmla="*/ 536921 h 803358"/>
                  <a:gd name="connsiteX84" fmla="*/ 590911 w 766711"/>
                  <a:gd name="connsiteY84" fmla="*/ 541691 h 803358"/>
                  <a:gd name="connsiteX85" fmla="*/ 587844 w 766711"/>
                  <a:gd name="connsiteY85" fmla="*/ 565099 h 803358"/>
                  <a:gd name="connsiteX86" fmla="*/ 579052 w 766711"/>
                  <a:gd name="connsiteY86" fmla="*/ 580048 h 803358"/>
                  <a:gd name="connsiteX87" fmla="*/ 547900 w 766711"/>
                  <a:gd name="connsiteY87" fmla="*/ 600014 h 803358"/>
                  <a:gd name="connsiteX88" fmla="*/ 529791 w 766711"/>
                  <a:gd name="connsiteY88" fmla="*/ 598276 h 803358"/>
                  <a:gd name="connsiteX89" fmla="*/ 502725 w 766711"/>
                  <a:gd name="connsiteY89" fmla="*/ 573574 h 803358"/>
                  <a:gd name="connsiteX90" fmla="*/ 498049 w 766711"/>
                  <a:gd name="connsiteY90" fmla="*/ 571721 h 803358"/>
                  <a:gd name="connsiteX91" fmla="*/ 484024 w 766711"/>
                  <a:gd name="connsiteY91" fmla="*/ 572574 h 803358"/>
                  <a:gd name="connsiteX92" fmla="*/ 479054 w 766711"/>
                  <a:gd name="connsiteY92" fmla="*/ 575410 h 803358"/>
                  <a:gd name="connsiteX93" fmla="*/ 442228 w 766711"/>
                  <a:gd name="connsiteY93" fmla="*/ 620226 h 803358"/>
                  <a:gd name="connsiteX94" fmla="*/ 424758 w 766711"/>
                  <a:gd name="connsiteY94" fmla="*/ 621553 h 803358"/>
                  <a:gd name="connsiteX95" fmla="*/ 396149 w 766711"/>
                  <a:gd name="connsiteY95" fmla="*/ 697809 h 803358"/>
                  <a:gd name="connsiteX96" fmla="*/ 395739 w 766711"/>
                  <a:gd name="connsiteY96" fmla="*/ 699088 h 803358"/>
                  <a:gd name="connsiteX97" fmla="*/ 381927 w 766711"/>
                  <a:gd name="connsiteY97" fmla="*/ 749493 h 803358"/>
                  <a:gd name="connsiteX98" fmla="*/ 371675 w 766711"/>
                  <a:gd name="connsiteY98" fmla="*/ 762296 h 803358"/>
                  <a:gd name="connsiteX99" fmla="*/ 313622 w 766711"/>
                  <a:gd name="connsiteY99" fmla="*/ 787884 h 803358"/>
                  <a:gd name="connsiteX100" fmla="*/ 305502 w 766711"/>
                  <a:gd name="connsiteY100" fmla="*/ 788933 h 803358"/>
                  <a:gd name="connsiteX101" fmla="*/ 287540 w 766711"/>
                  <a:gd name="connsiteY101" fmla="*/ 785966 h 803358"/>
                  <a:gd name="connsiteX102" fmla="*/ 282717 w 766711"/>
                  <a:gd name="connsiteY102" fmla="*/ 787359 h 803358"/>
                  <a:gd name="connsiteX103" fmla="*/ 266691 w 766711"/>
                  <a:gd name="connsiteY103" fmla="*/ 800047 h 803358"/>
                  <a:gd name="connsiteX104" fmla="*/ 257455 w 766711"/>
                  <a:gd name="connsiteY104" fmla="*/ 803358 h 803358"/>
                  <a:gd name="connsiteX105" fmla="*/ 104391 w 766711"/>
                  <a:gd name="connsiteY105" fmla="*/ 627274 h 803358"/>
                  <a:gd name="connsiteX106" fmla="*/ 116498 w 766711"/>
                  <a:gd name="connsiteY106" fmla="*/ 633454 h 803358"/>
                  <a:gd name="connsiteX107" fmla="*/ 154587 w 766711"/>
                  <a:gd name="connsiteY107" fmla="*/ 681024 h 803358"/>
                  <a:gd name="connsiteX108" fmla="*/ 158065 w 766711"/>
                  <a:gd name="connsiteY108" fmla="*/ 687417 h 803358"/>
                  <a:gd name="connsiteX109" fmla="*/ 176978 w 766711"/>
                  <a:gd name="connsiteY109" fmla="*/ 742412 h 803358"/>
                  <a:gd name="connsiteX110" fmla="*/ 178471 w 766711"/>
                  <a:gd name="connsiteY110" fmla="*/ 745444 h 803358"/>
                  <a:gd name="connsiteX111" fmla="*/ 208030 w 766711"/>
                  <a:gd name="connsiteY111" fmla="*/ 789818 h 803358"/>
                  <a:gd name="connsiteX112" fmla="*/ 213870 w 766711"/>
                  <a:gd name="connsiteY112" fmla="*/ 793572 h 803358"/>
                  <a:gd name="connsiteX113" fmla="*/ 257373 w 766711"/>
                  <a:gd name="connsiteY113" fmla="*/ 794719 h 803358"/>
                  <a:gd name="connsiteX114" fmla="*/ 261425 w 766711"/>
                  <a:gd name="connsiteY114" fmla="*/ 793277 h 803358"/>
                  <a:gd name="connsiteX115" fmla="*/ 277468 w 766711"/>
                  <a:gd name="connsiteY115" fmla="*/ 780573 h 803358"/>
                  <a:gd name="connsiteX116" fmla="*/ 289016 w 766711"/>
                  <a:gd name="connsiteY116" fmla="*/ 777426 h 803358"/>
                  <a:gd name="connsiteX117" fmla="*/ 306995 w 766711"/>
                  <a:gd name="connsiteY117" fmla="*/ 780409 h 803358"/>
                  <a:gd name="connsiteX118" fmla="*/ 310243 w 766711"/>
                  <a:gd name="connsiteY118" fmla="*/ 779967 h 803358"/>
                  <a:gd name="connsiteX119" fmla="*/ 368263 w 766711"/>
                  <a:gd name="connsiteY119" fmla="*/ 754395 h 803358"/>
                  <a:gd name="connsiteX120" fmla="*/ 373676 w 766711"/>
                  <a:gd name="connsiteY120" fmla="*/ 747166 h 803358"/>
                  <a:gd name="connsiteX121" fmla="*/ 387472 w 766711"/>
                  <a:gd name="connsiteY121" fmla="*/ 696793 h 803358"/>
                  <a:gd name="connsiteX122" fmla="*/ 388112 w 766711"/>
                  <a:gd name="connsiteY122" fmla="*/ 694793 h 803358"/>
                  <a:gd name="connsiteX123" fmla="*/ 418639 w 766711"/>
                  <a:gd name="connsiteY123" fmla="*/ 613341 h 803358"/>
                  <a:gd name="connsiteX124" fmla="*/ 437930 w 766711"/>
                  <a:gd name="connsiteY124" fmla="*/ 611882 h 803358"/>
                  <a:gd name="connsiteX125" fmla="*/ 472410 w 766711"/>
                  <a:gd name="connsiteY125" fmla="*/ 569918 h 803358"/>
                  <a:gd name="connsiteX126" fmla="*/ 483516 w 766711"/>
                  <a:gd name="connsiteY126" fmla="*/ 563919 h 803358"/>
                  <a:gd name="connsiteX127" fmla="*/ 497525 w 766711"/>
                  <a:gd name="connsiteY127" fmla="*/ 563083 h 803358"/>
                  <a:gd name="connsiteX128" fmla="*/ 508532 w 766711"/>
                  <a:gd name="connsiteY128" fmla="*/ 567148 h 803358"/>
                  <a:gd name="connsiteX129" fmla="*/ 535615 w 766711"/>
                  <a:gd name="connsiteY129" fmla="*/ 591867 h 803358"/>
                  <a:gd name="connsiteX130" fmla="*/ 543259 w 766711"/>
                  <a:gd name="connsiteY130" fmla="*/ 592703 h 803358"/>
                  <a:gd name="connsiteX131" fmla="*/ 574409 w 766711"/>
                  <a:gd name="connsiteY131" fmla="*/ 572754 h 803358"/>
                  <a:gd name="connsiteX132" fmla="*/ 579297 w 766711"/>
                  <a:gd name="connsiteY132" fmla="*/ 563935 h 803358"/>
                  <a:gd name="connsiteX133" fmla="*/ 582365 w 766711"/>
                  <a:gd name="connsiteY133" fmla="*/ 540527 h 803358"/>
                  <a:gd name="connsiteX134" fmla="*/ 584629 w 766711"/>
                  <a:gd name="connsiteY134" fmla="*/ 533036 h 803358"/>
                  <a:gd name="connsiteX135" fmla="*/ 598260 w 766711"/>
                  <a:gd name="connsiteY135" fmla="*/ 505776 h 803358"/>
                  <a:gd name="connsiteX136" fmla="*/ 599458 w 766711"/>
                  <a:gd name="connsiteY136" fmla="*/ 502367 h 803358"/>
                  <a:gd name="connsiteX137" fmla="*/ 607020 w 766711"/>
                  <a:gd name="connsiteY137" fmla="*/ 467894 h 803358"/>
                  <a:gd name="connsiteX138" fmla="*/ 612515 w 766711"/>
                  <a:gd name="connsiteY138" fmla="*/ 457386 h 803358"/>
                  <a:gd name="connsiteX139" fmla="*/ 640369 w 766711"/>
                  <a:gd name="connsiteY139" fmla="*/ 429126 h 803358"/>
                  <a:gd name="connsiteX140" fmla="*/ 643650 w 766711"/>
                  <a:gd name="connsiteY140" fmla="*/ 422537 h 803358"/>
                  <a:gd name="connsiteX141" fmla="*/ 653213 w 766711"/>
                  <a:gd name="connsiteY141" fmla="*/ 374836 h 803358"/>
                  <a:gd name="connsiteX142" fmla="*/ 657215 w 766711"/>
                  <a:gd name="connsiteY142" fmla="*/ 365722 h 803358"/>
                  <a:gd name="connsiteX143" fmla="*/ 666336 w 766711"/>
                  <a:gd name="connsiteY143" fmla="*/ 353690 h 803358"/>
                  <a:gd name="connsiteX144" fmla="*/ 668715 w 766711"/>
                  <a:gd name="connsiteY144" fmla="*/ 348281 h 803358"/>
                  <a:gd name="connsiteX145" fmla="*/ 676835 w 766711"/>
                  <a:gd name="connsiteY145" fmla="*/ 309973 h 803358"/>
                  <a:gd name="connsiteX146" fmla="*/ 677409 w 766711"/>
                  <a:gd name="connsiteY146" fmla="*/ 307793 h 803358"/>
                  <a:gd name="connsiteX147" fmla="*/ 692123 w 766711"/>
                  <a:gd name="connsiteY147" fmla="*/ 260468 h 803358"/>
                  <a:gd name="connsiteX148" fmla="*/ 696224 w 766711"/>
                  <a:gd name="connsiteY148" fmla="*/ 252912 h 803358"/>
                  <a:gd name="connsiteX149" fmla="*/ 745599 w 766711"/>
                  <a:gd name="connsiteY149" fmla="*/ 195343 h 803358"/>
                  <a:gd name="connsiteX150" fmla="*/ 748667 w 766711"/>
                  <a:gd name="connsiteY150" fmla="*/ 187393 h 803358"/>
                  <a:gd name="connsiteX151" fmla="*/ 750881 w 766711"/>
                  <a:gd name="connsiteY151" fmla="*/ 164116 h 803358"/>
                  <a:gd name="connsiteX152" fmla="*/ 756606 w 766711"/>
                  <a:gd name="connsiteY152" fmla="*/ 152510 h 803358"/>
                  <a:gd name="connsiteX153" fmla="*/ 734395 w 766711"/>
                  <a:gd name="connsiteY153" fmla="*/ 123070 h 803358"/>
                  <a:gd name="connsiteX154" fmla="*/ 722339 w 766711"/>
                  <a:gd name="connsiteY154" fmla="*/ 124529 h 803358"/>
                  <a:gd name="connsiteX155" fmla="*/ 678180 w 766711"/>
                  <a:gd name="connsiteY155" fmla="*/ 34028 h 803358"/>
                  <a:gd name="connsiteX156" fmla="*/ 668534 w 766711"/>
                  <a:gd name="connsiteY156" fmla="*/ 31094 h 803358"/>
                  <a:gd name="connsiteX157" fmla="*/ 625294 w 766711"/>
                  <a:gd name="connsiteY157" fmla="*/ 70550 h 803358"/>
                  <a:gd name="connsiteX158" fmla="*/ 608726 w 766711"/>
                  <a:gd name="connsiteY158" fmla="*/ 73172 h 803358"/>
                  <a:gd name="connsiteX159" fmla="*/ 568373 w 766711"/>
                  <a:gd name="connsiteY159" fmla="*/ 53289 h 803358"/>
                  <a:gd name="connsiteX160" fmla="*/ 566454 w 766711"/>
                  <a:gd name="connsiteY160" fmla="*/ 52699 h 803358"/>
                  <a:gd name="connsiteX161" fmla="*/ 537123 w 766711"/>
                  <a:gd name="connsiteY161" fmla="*/ 49141 h 803358"/>
                  <a:gd name="connsiteX162" fmla="*/ 533351 w 766711"/>
                  <a:gd name="connsiteY162" fmla="*/ 50010 h 803358"/>
                  <a:gd name="connsiteX163" fmla="*/ 520966 w 766711"/>
                  <a:gd name="connsiteY163" fmla="*/ 57551 h 803358"/>
                  <a:gd name="connsiteX164" fmla="*/ 512338 w 766711"/>
                  <a:gd name="connsiteY164" fmla="*/ 59682 h 803358"/>
                  <a:gd name="connsiteX165" fmla="*/ 481006 w 766711"/>
                  <a:gd name="connsiteY165" fmla="*/ 57436 h 803358"/>
                  <a:gd name="connsiteX166" fmla="*/ 476102 w 766711"/>
                  <a:gd name="connsiteY166" fmla="*/ 59420 h 803358"/>
                  <a:gd name="connsiteX167" fmla="*/ 445967 w 766711"/>
                  <a:gd name="connsiteY167" fmla="*/ 88057 h 803358"/>
                  <a:gd name="connsiteX168" fmla="*/ 436748 w 766711"/>
                  <a:gd name="connsiteY168" fmla="*/ 92368 h 803358"/>
                  <a:gd name="connsiteX169" fmla="*/ 411274 w 766711"/>
                  <a:gd name="connsiteY169" fmla="*/ 94564 h 803358"/>
                  <a:gd name="connsiteX170" fmla="*/ 402990 w 766711"/>
                  <a:gd name="connsiteY170" fmla="*/ 92745 h 803358"/>
                  <a:gd name="connsiteX171" fmla="*/ 333323 w 766711"/>
                  <a:gd name="connsiteY171" fmla="*/ 54108 h 803358"/>
                  <a:gd name="connsiteX172" fmla="*/ 326893 w 766711"/>
                  <a:gd name="connsiteY172" fmla="*/ 54518 h 803358"/>
                  <a:gd name="connsiteX173" fmla="*/ 305420 w 766711"/>
                  <a:gd name="connsiteY173" fmla="*/ 69599 h 803358"/>
                  <a:gd name="connsiteX174" fmla="*/ 296316 w 766711"/>
                  <a:gd name="connsiteY174" fmla="*/ 72336 h 803358"/>
                  <a:gd name="connsiteX175" fmla="*/ 272859 w 766711"/>
                  <a:gd name="connsiteY175" fmla="*/ 71304 h 803358"/>
                  <a:gd name="connsiteX176" fmla="*/ 260703 w 766711"/>
                  <a:gd name="connsiteY176" fmla="*/ 64271 h 803358"/>
                  <a:gd name="connsiteX177" fmla="*/ 243364 w 766711"/>
                  <a:gd name="connsiteY177" fmla="*/ 40011 h 803358"/>
                  <a:gd name="connsiteX178" fmla="*/ 240116 w 766711"/>
                  <a:gd name="connsiteY178" fmla="*/ 37176 h 803358"/>
                  <a:gd name="connsiteX179" fmla="*/ 181423 w 766711"/>
                  <a:gd name="connsiteY179" fmla="*/ 9112 h 803358"/>
                  <a:gd name="connsiteX180" fmla="*/ 178143 w 766711"/>
                  <a:gd name="connsiteY180" fmla="*/ 8571 h 803358"/>
                  <a:gd name="connsiteX181" fmla="*/ 116136 w 766711"/>
                  <a:gd name="connsiteY181" fmla="*/ 17357 h 803358"/>
                  <a:gd name="connsiteX182" fmla="*/ 111839 w 766711"/>
                  <a:gd name="connsiteY182" fmla="*/ 19882 h 803358"/>
                  <a:gd name="connsiteX183" fmla="*/ 101718 w 766711"/>
                  <a:gd name="connsiteY183" fmla="*/ 31323 h 803358"/>
                  <a:gd name="connsiteX184" fmla="*/ 98782 w 766711"/>
                  <a:gd name="connsiteY184" fmla="*/ 37618 h 803358"/>
                  <a:gd name="connsiteX185" fmla="*/ 91121 w 766711"/>
                  <a:gd name="connsiteY185" fmla="*/ 77188 h 803358"/>
                  <a:gd name="connsiteX186" fmla="*/ 88726 w 766711"/>
                  <a:gd name="connsiteY186" fmla="*/ 83926 h 803358"/>
                  <a:gd name="connsiteX187" fmla="*/ 73716 w 766711"/>
                  <a:gd name="connsiteY187" fmla="*/ 111284 h 803358"/>
                  <a:gd name="connsiteX188" fmla="*/ 71945 w 766711"/>
                  <a:gd name="connsiteY188" fmla="*/ 117628 h 803358"/>
                  <a:gd name="connsiteX189" fmla="*/ 67631 w 766711"/>
                  <a:gd name="connsiteY189" fmla="*/ 187212 h 803358"/>
                  <a:gd name="connsiteX190" fmla="*/ 65663 w 766711"/>
                  <a:gd name="connsiteY190" fmla="*/ 210063 h 803358"/>
                  <a:gd name="connsiteX191" fmla="*/ 66203 w 766711"/>
                  <a:gd name="connsiteY191" fmla="*/ 215947 h 803358"/>
                  <a:gd name="connsiteX192" fmla="*/ 77046 w 766711"/>
                  <a:gd name="connsiteY192" fmla="*/ 254420 h 803358"/>
                  <a:gd name="connsiteX193" fmla="*/ 76177 w 766711"/>
                  <a:gd name="connsiteY193" fmla="*/ 270484 h 803358"/>
                  <a:gd name="connsiteX194" fmla="*/ 65613 w 766711"/>
                  <a:gd name="connsiteY194" fmla="*/ 296170 h 803358"/>
                  <a:gd name="connsiteX195" fmla="*/ 72601 w 766711"/>
                  <a:gd name="connsiteY195" fmla="*/ 318841 h 803358"/>
                  <a:gd name="connsiteX196" fmla="*/ 42468 w 766711"/>
                  <a:gd name="connsiteY196" fmla="*/ 371033 h 803358"/>
                  <a:gd name="connsiteX197" fmla="*/ 40613 w 766711"/>
                  <a:gd name="connsiteY197" fmla="*/ 373738 h 803358"/>
                  <a:gd name="connsiteX198" fmla="*/ 23274 w 766711"/>
                  <a:gd name="connsiteY198" fmla="*/ 394851 h 803358"/>
                  <a:gd name="connsiteX199" fmla="*/ 20666 w 766711"/>
                  <a:gd name="connsiteY199" fmla="*/ 400424 h 803358"/>
                  <a:gd name="connsiteX200" fmla="*/ 10726 w 766711"/>
                  <a:gd name="connsiteY200" fmla="*/ 445158 h 803358"/>
                  <a:gd name="connsiteX201" fmla="*/ 10349 w 766711"/>
                  <a:gd name="connsiteY201" fmla="*/ 449453 h 803358"/>
                  <a:gd name="connsiteX202" fmla="*/ 12497 w 766711"/>
                  <a:gd name="connsiteY202" fmla="*/ 498990 h 803358"/>
                  <a:gd name="connsiteX203" fmla="*/ 12497 w 766711"/>
                  <a:gd name="connsiteY203" fmla="*/ 501006 h 803358"/>
                  <a:gd name="connsiteX204" fmla="*/ 8528 w 766711"/>
                  <a:gd name="connsiteY204" fmla="*/ 615833 h 803358"/>
                  <a:gd name="connsiteX205" fmla="*/ 12055 w 766711"/>
                  <a:gd name="connsiteY205" fmla="*/ 626192 h 803358"/>
                  <a:gd name="connsiteX206" fmla="*/ 16828 w 766711"/>
                  <a:gd name="connsiteY206" fmla="*/ 628438 h 803358"/>
                  <a:gd name="connsiteX207" fmla="*/ 61069 w 766711"/>
                  <a:gd name="connsiteY207" fmla="*/ 628438 h 803358"/>
                  <a:gd name="connsiteX208" fmla="*/ 103916 w 766711"/>
                  <a:gd name="connsiteY208" fmla="*/ 627192 h 803358"/>
                  <a:gd name="connsiteX209" fmla="*/ 104342 w 766711"/>
                  <a:gd name="connsiteY209" fmla="*/ 627192 h 80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766711" h="803358">
                    <a:moveTo>
                      <a:pt x="257554" y="803309"/>
                    </a:moveTo>
                    <a:lnTo>
                      <a:pt x="257160" y="803309"/>
                    </a:lnTo>
                    <a:lnTo>
                      <a:pt x="213657" y="802161"/>
                    </a:lnTo>
                    <a:cubicBezTo>
                      <a:pt x="208654" y="802030"/>
                      <a:pt x="203995" y="799260"/>
                      <a:pt x="200895" y="794588"/>
                    </a:cubicBezTo>
                    <a:lnTo>
                      <a:pt x="171335" y="750215"/>
                    </a:lnTo>
                    <a:cubicBezTo>
                      <a:pt x="170319" y="748690"/>
                      <a:pt x="169498" y="747002"/>
                      <a:pt x="168875" y="745215"/>
                    </a:cubicBezTo>
                    <a:lnTo>
                      <a:pt x="149961" y="690220"/>
                    </a:lnTo>
                    <a:cubicBezTo>
                      <a:pt x="149469" y="688777"/>
                      <a:pt x="148780" y="687499"/>
                      <a:pt x="147911" y="686400"/>
                    </a:cubicBezTo>
                    <a:lnTo>
                      <a:pt x="109821" y="638830"/>
                    </a:lnTo>
                    <a:cubicBezTo>
                      <a:pt x="108246" y="636847"/>
                      <a:pt x="106360" y="635732"/>
                      <a:pt x="104260" y="635880"/>
                    </a:cubicBezTo>
                    <a:lnTo>
                      <a:pt x="61282" y="637126"/>
                    </a:lnTo>
                    <a:lnTo>
                      <a:pt x="16927" y="637126"/>
                    </a:lnTo>
                    <a:cubicBezTo>
                      <a:pt x="12908" y="637126"/>
                      <a:pt x="9003" y="635388"/>
                      <a:pt x="5969" y="632257"/>
                    </a:cubicBezTo>
                    <a:cubicBezTo>
                      <a:pt x="1967" y="628127"/>
                      <a:pt x="-199" y="622062"/>
                      <a:pt x="14" y="615619"/>
                    </a:cubicBezTo>
                    <a:lnTo>
                      <a:pt x="3984" y="500744"/>
                    </a:lnTo>
                    <a:cubicBezTo>
                      <a:pt x="4017" y="500285"/>
                      <a:pt x="4000" y="499875"/>
                      <a:pt x="3984" y="499465"/>
                    </a:cubicBezTo>
                    <a:lnTo>
                      <a:pt x="1835" y="449928"/>
                    </a:lnTo>
                    <a:cubicBezTo>
                      <a:pt x="1736" y="447715"/>
                      <a:pt x="1934" y="445486"/>
                      <a:pt x="2409" y="443371"/>
                    </a:cubicBezTo>
                    <a:lnTo>
                      <a:pt x="12333" y="398654"/>
                    </a:lnTo>
                    <a:cubicBezTo>
                      <a:pt x="13088" y="395195"/>
                      <a:pt x="14597" y="392015"/>
                      <a:pt x="16680" y="389458"/>
                    </a:cubicBezTo>
                    <a:lnTo>
                      <a:pt x="34035" y="368345"/>
                    </a:lnTo>
                    <a:cubicBezTo>
                      <a:pt x="34429" y="367886"/>
                      <a:pt x="34774" y="367394"/>
                      <a:pt x="35069" y="366837"/>
                    </a:cubicBezTo>
                    <a:lnTo>
                      <a:pt x="63349" y="317874"/>
                    </a:lnTo>
                    <a:lnTo>
                      <a:pt x="56575" y="295843"/>
                    </a:lnTo>
                    <a:lnTo>
                      <a:pt x="68287" y="267304"/>
                    </a:lnTo>
                    <a:cubicBezTo>
                      <a:pt x="69599" y="264075"/>
                      <a:pt x="69813" y="260272"/>
                      <a:pt x="68844" y="256829"/>
                    </a:cubicBezTo>
                    <a:lnTo>
                      <a:pt x="58001" y="218357"/>
                    </a:lnTo>
                    <a:cubicBezTo>
                      <a:pt x="57197" y="215505"/>
                      <a:pt x="56919" y="212407"/>
                      <a:pt x="57181" y="209424"/>
                    </a:cubicBezTo>
                    <a:lnTo>
                      <a:pt x="59150" y="186671"/>
                    </a:lnTo>
                    <a:lnTo>
                      <a:pt x="63448" y="117185"/>
                    </a:lnTo>
                    <a:cubicBezTo>
                      <a:pt x="63677" y="113644"/>
                      <a:pt x="64645" y="110202"/>
                      <a:pt x="66252" y="107235"/>
                    </a:cubicBezTo>
                    <a:lnTo>
                      <a:pt x="81262" y="79877"/>
                    </a:lnTo>
                    <a:cubicBezTo>
                      <a:pt x="81951" y="78615"/>
                      <a:pt x="82460" y="77188"/>
                      <a:pt x="82755" y="75648"/>
                    </a:cubicBezTo>
                    <a:lnTo>
                      <a:pt x="90415" y="36077"/>
                    </a:lnTo>
                    <a:cubicBezTo>
                      <a:pt x="91186" y="32094"/>
                      <a:pt x="92892" y="28504"/>
                      <a:pt x="95353" y="25717"/>
                    </a:cubicBezTo>
                    <a:lnTo>
                      <a:pt x="105458" y="14276"/>
                    </a:lnTo>
                    <a:cubicBezTo>
                      <a:pt x="108083" y="11325"/>
                      <a:pt x="111380" y="9473"/>
                      <a:pt x="114988" y="8948"/>
                    </a:cubicBezTo>
                    <a:lnTo>
                      <a:pt x="177011" y="146"/>
                    </a:lnTo>
                    <a:cubicBezTo>
                      <a:pt x="179750" y="-264"/>
                      <a:pt x="182638" y="195"/>
                      <a:pt x="185230" y="1457"/>
                    </a:cubicBezTo>
                    <a:lnTo>
                      <a:pt x="243906" y="29504"/>
                    </a:lnTo>
                    <a:cubicBezTo>
                      <a:pt x="246400" y="30700"/>
                      <a:pt x="248663" y="32635"/>
                      <a:pt x="250435" y="35094"/>
                    </a:cubicBezTo>
                    <a:lnTo>
                      <a:pt x="267773" y="59371"/>
                    </a:lnTo>
                    <a:cubicBezTo>
                      <a:pt x="269282" y="61501"/>
                      <a:pt x="271251" y="62714"/>
                      <a:pt x="273285" y="62796"/>
                    </a:cubicBezTo>
                    <a:lnTo>
                      <a:pt x="296775" y="63813"/>
                    </a:lnTo>
                    <a:cubicBezTo>
                      <a:pt x="298219" y="63862"/>
                      <a:pt x="299384" y="63469"/>
                      <a:pt x="300548" y="62632"/>
                    </a:cubicBezTo>
                    <a:lnTo>
                      <a:pt x="322037" y="47552"/>
                    </a:lnTo>
                    <a:cubicBezTo>
                      <a:pt x="326778" y="44224"/>
                      <a:pt x="332601" y="43880"/>
                      <a:pt x="337605" y="46683"/>
                    </a:cubicBezTo>
                    <a:lnTo>
                      <a:pt x="407271" y="85319"/>
                    </a:lnTo>
                    <a:cubicBezTo>
                      <a:pt x="408370" y="85926"/>
                      <a:pt x="409436" y="86171"/>
                      <a:pt x="410601" y="86073"/>
                    </a:cubicBezTo>
                    <a:lnTo>
                      <a:pt x="436077" y="83877"/>
                    </a:lnTo>
                    <a:cubicBezTo>
                      <a:pt x="437503" y="83746"/>
                      <a:pt x="438898" y="83073"/>
                      <a:pt x="440111" y="81910"/>
                    </a:cubicBezTo>
                    <a:lnTo>
                      <a:pt x="470262" y="53256"/>
                    </a:lnTo>
                    <a:cubicBezTo>
                      <a:pt x="473510" y="50158"/>
                      <a:pt x="477627" y="48535"/>
                      <a:pt x="481696" y="48945"/>
                    </a:cubicBezTo>
                    <a:lnTo>
                      <a:pt x="513042" y="51191"/>
                    </a:lnTo>
                    <a:cubicBezTo>
                      <a:pt x="514388" y="51240"/>
                      <a:pt x="515437" y="50977"/>
                      <a:pt x="516586" y="50273"/>
                    </a:cubicBezTo>
                    <a:lnTo>
                      <a:pt x="528939" y="42749"/>
                    </a:lnTo>
                    <a:cubicBezTo>
                      <a:pt x="531809" y="41011"/>
                      <a:pt x="534975" y="40290"/>
                      <a:pt x="538256" y="40683"/>
                    </a:cubicBezTo>
                    <a:lnTo>
                      <a:pt x="567552" y="44241"/>
                    </a:lnTo>
                    <a:cubicBezTo>
                      <a:pt x="569144" y="44421"/>
                      <a:pt x="570735" y="44896"/>
                      <a:pt x="572244" y="45634"/>
                    </a:cubicBezTo>
                    <a:lnTo>
                      <a:pt x="612597" y="65518"/>
                    </a:lnTo>
                    <a:cubicBezTo>
                      <a:pt x="614926" y="66665"/>
                      <a:pt x="617387" y="66238"/>
                      <a:pt x="619553" y="64271"/>
                    </a:cubicBezTo>
                    <a:lnTo>
                      <a:pt x="666418" y="21521"/>
                    </a:lnTo>
                    <a:lnTo>
                      <a:pt x="684331" y="26980"/>
                    </a:lnTo>
                    <a:lnTo>
                      <a:pt x="727440" y="115333"/>
                    </a:lnTo>
                    <a:lnTo>
                      <a:pt x="738349" y="114005"/>
                    </a:lnTo>
                    <a:lnTo>
                      <a:pt x="766711" y="151642"/>
                    </a:lnTo>
                    <a:lnTo>
                      <a:pt x="759018" y="167263"/>
                    </a:lnTo>
                    <a:lnTo>
                      <a:pt x="757279" y="188163"/>
                    </a:lnTo>
                    <a:cubicBezTo>
                      <a:pt x="756902" y="193048"/>
                      <a:pt x="755080" y="197621"/>
                      <a:pt x="752161" y="201031"/>
                    </a:cubicBezTo>
                    <a:lnTo>
                      <a:pt x="702785" y="258600"/>
                    </a:lnTo>
                    <a:cubicBezTo>
                      <a:pt x="701752" y="259796"/>
                      <a:pt x="700915" y="261354"/>
                      <a:pt x="700357" y="263124"/>
                    </a:cubicBezTo>
                    <a:lnTo>
                      <a:pt x="685644" y="310448"/>
                    </a:lnTo>
                    <a:cubicBezTo>
                      <a:pt x="685495" y="310940"/>
                      <a:pt x="685381" y="311399"/>
                      <a:pt x="685266" y="311891"/>
                    </a:cubicBezTo>
                    <a:lnTo>
                      <a:pt x="677146" y="350149"/>
                    </a:lnTo>
                    <a:cubicBezTo>
                      <a:pt x="676458" y="353444"/>
                      <a:pt x="675096" y="356477"/>
                      <a:pt x="673210" y="358968"/>
                    </a:cubicBezTo>
                    <a:lnTo>
                      <a:pt x="664089" y="371017"/>
                    </a:lnTo>
                    <a:cubicBezTo>
                      <a:pt x="662924" y="372525"/>
                      <a:pt x="662087" y="374459"/>
                      <a:pt x="661661" y="376590"/>
                    </a:cubicBezTo>
                    <a:lnTo>
                      <a:pt x="652098" y="424308"/>
                    </a:lnTo>
                    <a:cubicBezTo>
                      <a:pt x="651212" y="428668"/>
                      <a:pt x="649277" y="432454"/>
                      <a:pt x="646504" y="435241"/>
                    </a:cubicBezTo>
                    <a:lnTo>
                      <a:pt x="618651" y="463501"/>
                    </a:lnTo>
                    <a:cubicBezTo>
                      <a:pt x="617141" y="465042"/>
                      <a:pt x="615993" y="467287"/>
                      <a:pt x="615435" y="469779"/>
                    </a:cubicBezTo>
                    <a:lnTo>
                      <a:pt x="607873" y="504251"/>
                    </a:lnTo>
                    <a:cubicBezTo>
                      <a:pt x="607463" y="506169"/>
                      <a:pt x="606824" y="507989"/>
                      <a:pt x="605953" y="509694"/>
                    </a:cubicBezTo>
                    <a:lnTo>
                      <a:pt x="592339" y="536921"/>
                    </a:lnTo>
                    <a:cubicBezTo>
                      <a:pt x="591617" y="538396"/>
                      <a:pt x="591125" y="540003"/>
                      <a:pt x="590911" y="541691"/>
                    </a:cubicBezTo>
                    <a:lnTo>
                      <a:pt x="587844" y="565099"/>
                    </a:lnTo>
                    <a:cubicBezTo>
                      <a:pt x="587008" y="571459"/>
                      <a:pt x="583727" y="577065"/>
                      <a:pt x="579052" y="580048"/>
                    </a:cubicBezTo>
                    <a:lnTo>
                      <a:pt x="547900" y="600014"/>
                    </a:lnTo>
                    <a:cubicBezTo>
                      <a:pt x="542077" y="603703"/>
                      <a:pt x="535008" y="603014"/>
                      <a:pt x="529791" y="598276"/>
                    </a:cubicBezTo>
                    <a:lnTo>
                      <a:pt x="502725" y="573574"/>
                    </a:lnTo>
                    <a:cubicBezTo>
                      <a:pt x="501724" y="572656"/>
                      <a:pt x="499937" y="571656"/>
                      <a:pt x="498049" y="571721"/>
                    </a:cubicBezTo>
                    <a:lnTo>
                      <a:pt x="484024" y="572574"/>
                    </a:lnTo>
                    <a:cubicBezTo>
                      <a:pt x="482220" y="572672"/>
                      <a:pt x="480465" y="573688"/>
                      <a:pt x="479054" y="575410"/>
                    </a:cubicBezTo>
                    <a:lnTo>
                      <a:pt x="442228" y="620226"/>
                    </a:lnTo>
                    <a:lnTo>
                      <a:pt x="424758" y="621553"/>
                    </a:lnTo>
                    <a:lnTo>
                      <a:pt x="396149" y="697809"/>
                    </a:lnTo>
                    <a:cubicBezTo>
                      <a:pt x="396002" y="698203"/>
                      <a:pt x="395871" y="698629"/>
                      <a:pt x="395739" y="699088"/>
                    </a:cubicBezTo>
                    <a:lnTo>
                      <a:pt x="381927" y="749493"/>
                    </a:lnTo>
                    <a:cubicBezTo>
                      <a:pt x="380287" y="755476"/>
                      <a:pt x="376547" y="760148"/>
                      <a:pt x="371675" y="762296"/>
                    </a:cubicBezTo>
                    <a:lnTo>
                      <a:pt x="313622" y="787884"/>
                    </a:lnTo>
                    <a:cubicBezTo>
                      <a:pt x="310981" y="789031"/>
                      <a:pt x="308192" y="789392"/>
                      <a:pt x="305502" y="788933"/>
                    </a:cubicBezTo>
                    <a:lnTo>
                      <a:pt x="287540" y="785966"/>
                    </a:lnTo>
                    <a:cubicBezTo>
                      <a:pt x="285916" y="785687"/>
                      <a:pt x="284242" y="786163"/>
                      <a:pt x="282717" y="787359"/>
                    </a:cubicBezTo>
                    <a:lnTo>
                      <a:pt x="266691" y="800047"/>
                    </a:lnTo>
                    <a:cubicBezTo>
                      <a:pt x="263951" y="802210"/>
                      <a:pt x="260769" y="803358"/>
                      <a:pt x="257455" y="803358"/>
                    </a:cubicBezTo>
                    <a:close/>
                    <a:moveTo>
                      <a:pt x="104391" y="627274"/>
                    </a:moveTo>
                    <a:cubicBezTo>
                      <a:pt x="108952" y="627274"/>
                      <a:pt x="113348" y="629503"/>
                      <a:pt x="116498" y="633454"/>
                    </a:cubicBezTo>
                    <a:lnTo>
                      <a:pt x="154587" y="681024"/>
                    </a:lnTo>
                    <a:cubicBezTo>
                      <a:pt x="156080" y="682893"/>
                      <a:pt x="157244" y="685040"/>
                      <a:pt x="158065" y="687417"/>
                    </a:cubicBezTo>
                    <a:lnTo>
                      <a:pt x="176978" y="742412"/>
                    </a:lnTo>
                    <a:cubicBezTo>
                      <a:pt x="177355" y="743511"/>
                      <a:pt x="177864" y="744527"/>
                      <a:pt x="178471" y="745444"/>
                    </a:cubicBezTo>
                    <a:lnTo>
                      <a:pt x="208030" y="789818"/>
                    </a:lnTo>
                    <a:cubicBezTo>
                      <a:pt x="209572" y="792130"/>
                      <a:pt x="211705" y="793490"/>
                      <a:pt x="213870" y="793572"/>
                    </a:cubicBezTo>
                    <a:lnTo>
                      <a:pt x="257373" y="794719"/>
                    </a:lnTo>
                    <a:cubicBezTo>
                      <a:pt x="258570" y="794719"/>
                      <a:pt x="260178" y="794244"/>
                      <a:pt x="261425" y="793277"/>
                    </a:cubicBezTo>
                    <a:lnTo>
                      <a:pt x="277468" y="780573"/>
                    </a:lnTo>
                    <a:cubicBezTo>
                      <a:pt x="280880" y="777884"/>
                      <a:pt x="284997" y="776803"/>
                      <a:pt x="289016" y="777426"/>
                    </a:cubicBezTo>
                    <a:lnTo>
                      <a:pt x="306995" y="780409"/>
                    </a:lnTo>
                    <a:cubicBezTo>
                      <a:pt x="308045" y="780589"/>
                      <a:pt x="309160" y="780458"/>
                      <a:pt x="310243" y="779967"/>
                    </a:cubicBezTo>
                    <a:lnTo>
                      <a:pt x="368263" y="754395"/>
                    </a:lnTo>
                    <a:cubicBezTo>
                      <a:pt x="370724" y="753296"/>
                      <a:pt x="372741" y="750608"/>
                      <a:pt x="373676" y="747166"/>
                    </a:cubicBezTo>
                    <a:lnTo>
                      <a:pt x="387472" y="696793"/>
                    </a:lnTo>
                    <a:cubicBezTo>
                      <a:pt x="387652" y="696137"/>
                      <a:pt x="387882" y="695465"/>
                      <a:pt x="388112" y="694793"/>
                    </a:cubicBezTo>
                    <a:lnTo>
                      <a:pt x="418639" y="613341"/>
                    </a:lnTo>
                    <a:lnTo>
                      <a:pt x="437930" y="611882"/>
                    </a:lnTo>
                    <a:lnTo>
                      <a:pt x="472410" y="569918"/>
                    </a:lnTo>
                    <a:cubicBezTo>
                      <a:pt x="475347" y="566328"/>
                      <a:pt x="479301" y="564181"/>
                      <a:pt x="483516" y="563919"/>
                    </a:cubicBezTo>
                    <a:lnTo>
                      <a:pt x="497525" y="563083"/>
                    </a:lnTo>
                    <a:cubicBezTo>
                      <a:pt x="501216" y="562853"/>
                      <a:pt x="505333" y="564279"/>
                      <a:pt x="508532" y="567148"/>
                    </a:cubicBezTo>
                    <a:lnTo>
                      <a:pt x="535615" y="591867"/>
                    </a:lnTo>
                    <a:cubicBezTo>
                      <a:pt x="537943" y="594015"/>
                      <a:pt x="540765" y="594342"/>
                      <a:pt x="543259" y="592703"/>
                    </a:cubicBezTo>
                    <a:lnTo>
                      <a:pt x="574409" y="572754"/>
                    </a:lnTo>
                    <a:cubicBezTo>
                      <a:pt x="576969" y="571132"/>
                      <a:pt x="578790" y="567820"/>
                      <a:pt x="579297" y="563935"/>
                    </a:cubicBezTo>
                    <a:lnTo>
                      <a:pt x="582365" y="540527"/>
                    </a:lnTo>
                    <a:cubicBezTo>
                      <a:pt x="582709" y="537888"/>
                      <a:pt x="583480" y="535364"/>
                      <a:pt x="584629" y="533036"/>
                    </a:cubicBezTo>
                    <a:lnTo>
                      <a:pt x="598260" y="505776"/>
                    </a:lnTo>
                    <a:cubicBezTo>
                      <a:pt x="598802" y="504727"/>
                      <a:pt x="599179" y="503580"/>
                      <a:pt x="599458" y="502367"/>
                    </a:cubicBezTo>
                    <a:lnTo>
                      <a:pt x="607020" y="467894"/>
                    </a:lnTo>
                    <a:cubicBezTo>
                      <a:pt x="607906" y="463763"/>
                      <a:pt x="609809" y="460124"/>
                      <a:pt x="612515" y="457386"/>
                    </a:cubicBezTo>
                    <a:lnTo>
                      <a:pt x="640369" y="429126"/>
                    </a:lnTo>
                    <a:cubicBezTo>
                      <a:pt x="641944" y="427537"/>
                      <a:pt x="643108" y="425193"/>
                      <a:pt x="643650" y="422537"/>
                    </a:cubicBezTo>
                    <a:lnTo>
                      <a:pt x="653213" y="374836"/>
                    </a:lnTo>
                    <a:cubicBezTo>
                      <a:pt x="653902" y="371426"/>
                      <a:pt x="655280" y="368279"/>
                      <a:pt x="657215" y="365722"/>
                    </a:cubicBezTo>
                    <a:lnTo>
                      <a:pt x="666336" y="353690"/>
                    </a:lnTo>
                    <a:cubicBezTo>
                      <a:pt x="667452" y="352215"/>
                      <a:pt x="668272" y="350346"/>
                      <a:pt x="668715" y="348281"/>
                    </a:cubicBezTo>
                    <a:lnTo>
                      <a:pt x="676835" y="309973"/>
                    </a:lnTo>
                    <a:cubicBezTo>
                      <a:pt x="676999" y="309202"/>
                      <a:pt x="677195" y="308497"/>
                      <a:pt x="677409" y="307793"/>
                    </a:cubicBezTo>
                    <a:lnTo>
                      <a:pt x="692123" y="260468"/>
                    </a:lnTo>
                    <a:cubicBezTo>
                      <a:pt x="693009" y="257600"/>
                      <a:pt x="694419" y="254994"/>
                      <a:pt x="696224" y="252912"/>
                    </a:cubicBezTo>
                    <a:lnTo>
                      <a:pt x="745599" y="195343"/>
                    </a:lnTo>
                    <a:cubicBezTo>
                      <a:pt x="747322" y="193327"/>
                      <a:pt x="748420" y="190507"/>
                      <a:pt x="748667" y="187393"/>
                    </a:cubicBezTo>
                    <a:lnTo>
                      <a:pt x="750881" y="164116"/>
                    </a:lnTo>
                    <a:lnTo>
                      <a:pt x="756606" y="152510"/>
                    </a:lnTo>
                    <a:lnTo>
                      <a:pt x="734395" y="123070"/>
                    </a:lnTo>
                    <a:lnTo>
                      <a:pt x="722339" y="124529"/>
                    </a:lnTo>
                    <a:lnTo>
                      <a:pt x="678180" y="34028"/>
                    </a:lnTo>
                    <a:lnTo>
                      <a:pt x="668534" y="31094"/>
                    </a:lnTo>
                    <a:lnTo>
                      <a:pt x="625294" y="70550"/>
                    </a:lnTo>
                    <a:cubicBezTo>
                      <a:pt x="620586" y="74845"/>
                      <a:pt x="614237" y="75877"/>
                      <a:pt x="608726" y="73172"/>
                    </a:cubicBezTo>
                    <a:lnTo>
                      <a:pt x="568373" y="53289"/>
                    </a:lnTo>
                    <a:cubicBezTo>
                      <a:pt x="567749" y="52961"/>
                      <a:pt x="567094" y="52781"/>
                      <a:pt x="566454" y="52699"/>
                    </a:cubicBezTo>
                    <a:lnTo>
                      <a:pt x="537123" y="49141"/>
                    </a:lnTo>
                    <a:cubicBezTo>
                      <a:pt x="535861" y="48978"/>
                      <a:pt x="534548" y="49289"/>
                      <a:pt x="533351" y="50010"/>
                    </a:cubicBezTo>
                    <a:lnTo>
                      <a:pt x="520966" y="57551"/>
                    </a:lnTo>
                    <a:cubicBezTo>
                      <a:pt x="518276" y="59157"/>
                      <a:pt x="515274" y="59993"/>
                      <a:pt x="512338" y="59682"/>
                    </a:cubicBezTo>
                    <a:lnTo>
                      <a:pt x="481006" y="57436"/>
                    </a:lnTo>
                    <a:cubicBezTo>
                      <a:pt x="478972" y="57453"/>
                      <a:pt x="477578" y="58010"/>
                      <a:pt x="476102" y="59420"/>
                    </a:cubicBezTo>
                    <a:lnTo>
                      <a:pt x="445967" y="88057"/>
                    </a:lnTo>
                    <a:cubicBezTo>
                      <a:pt x="443343" y="90581"/>
                      <a:pt x="440160" y="92073"/>
                      <a:pt x="436748" y="92368"/>
                    </a:cubicBezTo>
                    <a:lnTo>
                      <a:pt x="411274" y="94564"/>
                    </a:lnTo>
                    <a:cubicBezTo>
                      <a:pt x="408403" y="94761"/>
                      <a:pt x="405565" y="94220"/>
                      <a:pt x="402990" y="92745"/>
                    </a:cubicBezTo>
                    <a:lnTo>
                      <a:pt x="333323" y="54108"/>
                    </a:lnTo>
                    <a:cubicBezTo>
                      <a:pt x="331223" y="52944"/>
                      <a:pt x="328943" y="53092"/>
                      <a:pt x="326893" y="54518"/>
                    </a:cubicBezTo>
                    <a:lnTo>
                      <a:pt x="305420" y="69599"/>
                    </a:lnTo>
                    <a:cubicBezTo>
                      <a:pt x="302697" y="71517"/>
                      <a:pt x="299433" y="72353"/>
                      <a:pt x="296316" y="72336"/>
                    </a:cubicBezTo>
                    <a:lnTo>
                      <a:pt x="272859" y="71304"/>
                    </a:lnTo>
                    <a:cubicBezTo>
                      <a:pt x="268183" y="71123"/>
                      <a:pt x="263755" y="68550"/>
                      <a:pt x="260703" y="64271"/>
                    </a:cubicBezTo>
                    <a:lnTo>
                      <a:pt x="243364" y="40011"/>
                    </a:lnTo>
                    <a:cubicBezTo>
                      <a:pt x="242446" y="38733"/>
                      <a:pt x="241314" y="37749"/>
                      <a:pt x="240116" y="37176"/>
                    </a:cubicBezTo>
                    <a:lnTo>
                      <a:pt x="181423" y="9112"/>
                    </a:lnTo>
                    <a:cubicBezTo>
                      <a:pt x="180341" y="8587"/>
                      <a:pt x="179242" y="8407"/>
                      <a:pt x="178143" y="8571"/>
                    </a:cubicBezTo>
                    <a:lnTo>
                      <a:pt x="116136" y="17357"/>
                    </a:lnTo>
                    <a:cubicBezTo>
                      <a:pt x="114579" y="17587"/>
                      <a:pt x="113086" y="18472"/>
                      <a:pt x="111839" y="19882"/>
                    </a:cubicBezTo>
                    <a:lnTo>
                      <a:pt x="101718" y="31323"/>
                    </a:lnTo>
                    <a:cubicBezTo>
                      <a:pt x="100290" y="32930"/>
                      <a:pt x="99257" y="35176"/>
                      <a:pt x="98782" y="37618"/>
                    </a:cubicBezTo>
                    <a:lnTo>
                      <a:pt x="91121" y="77188"/>
                    </a:lnTo>
                    <a:cubicBezTo>
                      <a:pt x="90645" y="79598"/>
                      <a:pt x="89858" y="81860"/>
                      <a:pt x="88726" y="83926"/>
                    </a:cubicBezTo>
                    <a:lnTo>
                      <a:pt x="73716" y="111284"/>
                    </a:lnTo>
                    <a:cubicBezTo>
                      <a:pt x="72716" y="113137"/>
                      <a:pt x="72092" y="115333"/>
                      <a:pt x="71945" y="117628"/>
                    </a:cubicBezTo>
                    <a:lnTo>
                      <a:pt x="67631" y="187212"/>
                    </a:lnTo>
                    <a:lnTo>
                      <a:pt x="65663" y="210063"/>
                    </a:lnTo>
                    <a:cubicBezTo>
                      <a:pt x="65498" y="212046"/>
                      <a:pt x="65663" y="214079"/>
                      <a:pt x="66203" y="215947"/>
                    </a:cubicBezTo>
                    <a:lnTo>
                      <a:pt x="77046" y="254420"/>
                    </a:lnTo>
                    <a:cubicBezTo>
                      <a:pt x="78523" y="259665"/>
                      <a:pt x="78211" y="265517"/>
                      <a:pt x="76177" y="270484"/>
                    </a:cubicBezTo>
                    <a:lnTo>
                      <a:pt x="65613" y="296170"/>
                    </a:lnTo>
                    <a:lnTo>
                      <a:pt x="72601" y="318841"/>
                    </a:lnTo>
                    <a:lnTo>
                      <a:pt x="42468" y="371033"/>
                    </a:lnTo>
                    <a:cubicBezTo>
                      <a:pt x="41926" y="371984"/>
                      <a:pt x="41302" y="372902"/>
                      <a:pt x="40613" y="373738"/>
                    </a:cubicBezTo>
                    <a:lnTo>
                      <a:pt x="23274" y="394851"/>
                    </a:lnTo>
                    <a:cubicBezTo>
                      <a:pt x="22045" y="396342"/>
                      <a:pt x="21142" y="398277"/>
                      <a:pt x="20666" y="400424"/>
                    </a:cubicBezTo>
                    <a:lnTo>
                      <a:pt x="10726" y="445158"/>
                    </a:lnTo>
                    <a:cubicBezTo>
                      <a:pt x="10414" y="446535"/>
                      <a:pt x="10283" y="448027"/>
                      <a:pt x="10349" y="449453"/>
                    </a:cubicBezTo>
                    <a:lnTo>
                      <a:pt x="12497" y="498990"/>
                    </a:lnTo>
                    <a:cubicBezTo>
                      <a:pt x="12513" y="499645"/>
                      <a:pt x="12530" y="500334"/>
                      <a:pt x="12497" y="501006"/>
                    </a:cubicBezTo>
                    <a:lnTo>
                      <a:pt x="8528" y="615833"/>
                    </a:lnTo>
                    <a:cubicBezTo>
                      <a:pt x="8380" y="619882"/>
                      <a:pt x="9709" y="623766"/>
                      <a:pt x="12055" y="626192"/>
                    </a:cubicBezTo>
                    <a:cubicBezTo>
                      <a:pt x="13039" y="627209"/>
                      <a:pt x="14679" y="628438"/>
                      <a:pt x="16828" y="628438"/>
                    </a:cubicBezTo>
                    <a:lnTo>
                      <a:pt x="61069" y="628438"/>
                    </a:lnTo>
                    <a:lnTo>
                      <a:pt x="103916" y="627192"/>
                    </a:lnTo>
                    <a:lnTo>
                      <a:pt x="104342" y="627192"/>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7" name="Graphic 9">
              <a:extLst>
                <a:ext uri="{FF2B5EF4-FFF2-40B4-BE49-F238E27FC236}">
                  <a16:creationId xmlns:a16="http://schemas.microsoft.com/office/drawing/2014/main" id="{48568D73-A940-25D7-E968-EFB8E110DE8C}"/>
                </a:ext>
              </a:extLst>
            </p:cNvPr>
            <p:cNvGrpSpPr/>
            <p:nvPr/>
          </p:nvGrpSpPr>
          <p:grpSpPr>
            <a:xfrm>
              <a:off x="12160286" y="6223977"/>
              <a:ext cx="1084795" cy="1114884"/>
              <a:chOff x="12160286" y="6223977"/>
              <a:chExt cx="1084795" cy="1114884"/>
            </a:xfrm>
            <a:grpFill/>
          </p:grpSpPr>
          <p:sp>
            <p:nvSpPr>
              <p:cNvPr id="1473" name="Freeform 1472">
                <a:extLst>
                  <a:ext uri="{FF2B5EF4-FFF2-40B4-BE49-F238E27FC236}">
                    <a16:creationId xmlns:a16="http://schemas.microsoft.com/office/drawing/2014/main" id="{D8642552-5C95-BF40-D36A-F1D0B6D67C0B}"/>
                  </a:ext>
                </a:extLst>
              </p:cNvPr>
              <p:cNvSpPr/>
              <p:nvPr/>
            </p:nvSpPr>
            <p:spPr>
              <a:xfrm>
                <a:off x="12172557" y="6228213"/>
                <a:ext cx="1068289" cy="1106311"/>
              </a:xfrm>
              <a:custGeom>
                <a:avLst/>
                <a:gdLst>
                  <a:gd name="connsiteX0" fmla="*/ 916020 w 1068289"/>
                  <a:gd name="connsiteY0" fmla="*/ 2380 h 1106311"/>
                  <a:gd name="connsiteX1" fmla="*/ 956423 w 1068289"/>
                  <a:gd name="connsiteY1" fmla="*/ 33984 h 1106311"/>
                  <a:gd name="connsiteX2" fmla="*/ 961737 w 1068289"/>
                  <a:gd name="connsiteY2" fmla="*/ 42295 h 1106311"/>
                  <a:gd name="connsiteX3" fmla="*/ 976271 w 1068289"/>
                  <a:gd name="connsiteY3" fmla="*/ 93143 h 1106311"/>
                  <a:gd name="connsiteX4" fmla="*/ 985030 w 1068289"/>
                  <a:gd name="connsiteY4" fmla="*/ 103322 h 1106311"/>
                  <a:gd name="connsiteX5" fmla="*/ 1058733 w 1068289"/>
                  <a:gd name="connsiteY5" fmla="*/ 127238 h 1106311"/>
                  <a:gd name="connsiteX6" fmla="*/ 1064032 w 1068289"/>
                  <a:gd name="connsiteY6" fmla="*/ 155302 h 1106311"/>
                  <a:gd name="connsiteX7" fmla="*/ 1025089 w 1068289"/>
                  <a:gd name="connsiteY7" fmla="*/ 199954 h 1106311"/>
                  <a:gd name="connsiteX8" fmla="*/ 1018429 w 1068289"/>
                  <a:gd name="connsiteY8" fmla="*/ 203904 h 1106311"/>
                  <a:gd name="connsiteX9" fmla="*/ 952847 w 1068289"/>
                  <a:gd name="connsiteY9" fmla="*/ 215493 h 1106311"/>
                  <a:gd name="connsiteX10" fmla="*/ 949188 w 1068289"/>
                  <a:gd name="connsiteY10" fmla="*/ 215444 h 1106311"/>
                  <a:gd name="connsiteX11" fmla="*/ 860215 w 1068289"/>
                  <a:gd name="connsiteY11" fmla="*/ 197396 h 1106311"/>
                  <a:gd name="connsiteX12" fmla="*/ 850143 w 1068289"/>
                  <a:gd name="connsiteY12" fmla="*/ 201019 h 1106311"/>
                  <a:gd name="connsiteX13" fmla="*/ 829441 w 1068289"/>
                  <a:gd name="connsiteY13" fmla="*/ 223525 h 1106311"/>
                  <a:gd name="connsiteX14" fmla="*/ 825881 w 1068289"/>
                  <a:gd name="connsiteY14" fmla="*/ 242212 h 1106311"/>
                  <a:gd name="connsiteX15" fmla="*/ 845222 w 1068289"/>
                  <a:gd name="connsiteY15" fmla="*/ 303404 h 1106311"/>
                  <a:gd name="connsiteX16" fmla="*/ 845517 w 1068289"/>
                  <a:gd name="connsiteY16" fmla="*/ 304273 h 1106311"/>
                  <a:gd name="connsiteX17" fmla="*/ 864381 w 1068289"/>
                  <a:gd name="connsiteY17" fmla="*/ 355269 h 1106311"/>
                  <a:gd name="connsiteX18" fmla="*/ 869335 w 1068289"/>
                  <a:gd name="connsiteY18" fmla="*/ 362268 h 1106311"/>
                  <a:gd name="connsiteX19" fmla="*/ 901601 w 1068289"/>
                  <a:gd name="connsiteY19" fmla="*/ 387020 h 1106311"/>
                  <a:gd name="connsiteX20" fmla="*/ 902159 w 1068289"/>
                  <a:gd name="connsiteY20" fmla="*/ 414657 h 1106311"/>
                  <a:gd name="connsiteX21" fmla="*/ 869712 w 1068289"/>
                  <a:gd name="connsiteY21" fmla="*/ 442622 h 1106311"/>
                  <a:gd name="connsiteX22" fmla="*/ 864103 w 1068289"/>
                  <a:gd name="connsiteY22" fmla="*/ 457047 h 1106311"/>
                  <a:gd name="connsiteX23" fmla="*/ 865759 w 1068289"/>
                  <a:gd name="connsiteY23" fmla="*/ 499437 h 1106311"/>
                  <a:gd name="connsiteX24" fmla="*/ 862265 w 1068289"/>
                  <a:gd name="connsiteY24" fmla="*/ 511551 h 1106311"/>
                  <a:gd name="connsiteX25" fmla="*/ 804868 w 1068289"/>
                  <a:gd name="connsiteY25" fmla="*/ 589151 h 1106311"/>
                  <a:gd name="connsiteX26" fmla="*/ 803342 w 1068289"/>
                  <a:gd name="connsiteY26" fmla="*/ 591659 h 1106311"/>
                  <a:gd name="connsiteX27" fmla="*/ 763416 w 1068289"/>
                  <a:gd name="connsiteY27" fmla="*/ 672619 h 1106311"/>
                  <a:gd name="connsiteX28" fmla="*/ 761644 w 1068289"/>
                  <a:gd name="connsiteY28" fmla="*/ 675455 h 1106311"/>
                  <a:gd name="connsiteX29" fmla="*/ 700032 w 1068289"/>
                  <a:gd name="connsiteY29" fmla="*/ 754301 h 1106311"/>
                  <a:gd name="connsiteX30" fmla="*/ 690419 w 1068289"/>
                  <a:gd name="connsiteY30" fmla="*/ 758989 h 1106311"/>
                  <a:gd name="connsiteX31" fmla="*/ 627954 w 1068289"/>
                  <a:gd name="connsiteY31" fmla="*/ 754235 h 1106311"/>
                  <a:gd name="connsiteX32" fmla="*/ 618570 w 1068289"/>
                  <a:gd name="connsiteY32" fmla="*/ 758645 h 1106311"/>
                  <a:gd name="connsiteX33" fmla="*/ 562797 w 1068289"/>
                  <a:gd name="connsiteY33" fmla="*/ 826508 h 1106311"/>
                  <a:gd name="connsiteX34" fmla="*/ 564356 w 1068289"/>
                  <a:gd name="connsiteY34" fmla="*/ 851916 h 1106311"/>
                  <a:gd name="connsiteX35" fmla="*/ 588305 w 1068289"/>
                  <a:gd name="connsiteY35" fmla="*/ 872964 h 1106311"/>
                  <a:gd name="connsiteX36" fmla="*/ 593620 w 1068289"/>
                  <a:gd name="connsiteY36" fmla="*/ 883503 h 1106311"/>
                  <a:gd name="connsiteX37" fmla="*/ 601100 w 1068289"/>
                  <a:gd name="connsiteY37" fmla="*/ 935811 h 1106311"/>
                  <a:gd name="connsiteX38" fmla="*/ 604857 w 1068289"/>
                  <a:gd name="connsiteY38" fmla="*/ 944744 h 1106311"/>
                  <a:gd name="connsiteX39" fmla="*/ 633596 w 1068289"/>
                  <a:gd name="connsiteY39" fmla="*/ 979725 h 1106311"/>
                  <a:gd name="connsiteX40" fmla="*/ 637189 w 1068289"/>
                  <a:gd name="connsiteY40" fmla="*/ 987659 h 1106311"/>
                  <a:gd name="connsiteX41" fmla="*/ 646113 w 1068289"/>
                  <a:gd name="connsiteY41" fmla="*/ 1033819 h 1106311"/>
                  <a:gd name="connsiteX42" fmla="*/ 633777 w 1068289"/>
                  <a:gd name="connsiteY42" fmla="*/ 1054112 h 1106311"/>
                  <a:gd name="connsiteX43" fmla="*/ 515210 w 1068289"/>
                  <a:gd name="connsiteY43" fmla="*/ 1052932 h 1106311"/>
                  <a:gd name="connsiteX44" fmla="*/ 506237 w 1068289"/>
                  <a:gd name="connsiteY44" fmla="*/ 1057653 h 1106311"/>
                  <a:gd name="connsiteX45" fmla="*/ 471936 w 1068289"/>
                  <a:gd name="connsiteY45" fmla="*/ 1101584 h 1106311"/>
                  <a:gd name="connsiteX46" fmla="*/ 458863 w 1068289"/>
                  <a:gd name="connsiteY46" fmla="*/ 1105370 h 1106311"/>
                  <a:gd name="connsiteX47" fmla="*/ 425497 w 1068289"/>
                  <a:gd name="connsiteY47" fmla="*/ 1090142 h 1106311"/>
                  <a:gd name="connsiteX48" fmla="*/ 418166 w 1068289"/>
                  <a:gd name="connsiteY48" fmla="*/ 1081389 h 1106311"/>
                  <a:gd name="connsiteX49" fmla="*/ 400645 w 1068289"/>
                  <a:gd name="connsiteY49" fmla="*/ 1030459 h 1106311"/>
                  <a:gd name="connsiteX50" fmla="*/ 398070 w 1068289"/>
                  <a:gd name="connsiteY50" fmla="*/ 1025590 h 1106311"/>
                  <a:gd name="connsiteX51" fmla="*/ 355748 w 1068289"/>
                  <a:gd name="connsiteY51" fmla="*/ 970431 h 1106311"/>
                  <a:gd name="connsiteX52" fmla="*/ 345398 w 1068289"/>
                  <a:gd name="connsiteY52" fmla="*/ 965710 h 1106311"/>
                  <a:gd name="connsiteX53" fmla="*/ 234934 w 1068289"/>
                  <a:gd name="connsiteY53" fmla="*/ 981528 h 1106311"/>
                  <a:gd name="connsiteX54" fmla="*/ 233688 w 1068289"/>
                  <a:gd name="connsiteY54" fmla="*/ 981627 h 1106311"/>
                  <a:gd name="connsiteX55" fmla="*/ 131493 w 1068289"/>
                  <a:gd name="connsiteY55" fmla="*/ 983003 h 1106311"/>
                  <a:gd name="connsiteX56" fmla="*/ 130409 w 1068289"/>
                  <a:gd name="connsiteY56" fmla="*/ 983085 h 1106311"/>
                  <a:gd name="connsiteX57" fmla="*/ 60218 w 1068289"/>
                  <a:gd name="connsiteY57" fmla="*/ 991839 h 1106311"/>
                  <a:gd name="connsiteX58" fmla="*/ 46948 w 1068289"/>
                  <a:gd name="connsiteY58" fmla="*/ 970775 h 1106311"/>
                  <a:gd name="connsiteX59" fmla="*/ 62465 w 1068289"/>
                  <a:gd name="connsiteY59" fmla="*/ 905633 h 1106311"/>
                  <a:gd name="connsiteX60" fmla="*/ 70323 w 1068289"/>
                  <a:gd name="connsiteY60" fmla="*/ 895043 h 1106311"/>
                  <a:gd name="connsiteX61" fmla="*/ 146306 w 1068289"/>
                  <a:gd name="connsiteY61" fmla="*/ 860374 h 1106311"/>
                  <a:gd name="connsiteX62" fmla="*/ 154572 w 1068289"/>
                  <a:gd name="connsiteY62" fmla="*/ 842425 h 1106311"/>
                  <a:gd name="connsiteX63" fmla="*/ 152768 w 1068289"/>
                  <a:gd name="connsiteY63" fmla="*/ 827656 h 1106311"/>
                  <a:gd name="connsiteX64" fmla="*/ 144599 w 1068289"/>
                  <a:gd name="connsiteY64" fmla="*/ 814837 h 1106311"/>
                  <a:gd name="connsiteX65" fmla="*/ 129721 w 1068289"/>
                  <a:gd name="connsiteY65" fmla="*/ 807870 h 1106311"/>
                  <a:gd name="connsiteX66" fmla="*/ 121404 w 1068289"/>
                  <a:gd name="connsiteY66" fmla="*/ 793183 h 1106311"/>
                  <a:gd name="connsiteX67" fmla="*/ 119763 w 1068289"/>
                  <a:gd name="connsiteY67" fmla="*/ 741532 h 1106311"/>
                  <a:gd name="connsiteX68" fmla="*/ 112366 w 1068289"/>
                  <a:gd name="connsiteY68" fmla="*/ 727320 h 1106311"/>
                  <a:gd name="connsiteX69" fmla="*/ 60792 w 1068289"/>
                  <a:gd name="connsiteY69" fmla="*/ 697109 h 1106311"/>
                  <a:gd name="connsiteX70" fmla="*/ 55412 w 1068289"/>
                  <a:gd name="connsiteY70" fmla="*/ 691126 h 1106311"/>
                  <a:gd name="connsiteX71" fmla="*/ 32808 w 1068289"/>
                  <a:gd name="connsiteY71" fmla="*/ 646130 h 1106311"/>
                  <a:gd name="connsiteX72" fmla="*/ 31331 w 1068289"/>
                  <a:gd name="connsiteY72" fmla="*/ 643720 h 1106311"/>
                  <a:gd name="connsiteX73" fmla="*/ 0 w 1068289"/>
                  <a:gd name="connsiteY73" fmla="*/ 601511 h 1106311"/>
                  <a:gd name="connsiteX74" fmla="*/ 105345 w 1068289"/>
                  <a:gd name="connsiteY74" fmla="*/ 642425 h 1106311"/>
                  <a:gd name="connsiteX75" fmla="*/ 110643 w 1068289"/>
                  <a:gd name="connsiteY75" fmla="*/ 642966 h 1106311"/>
                  <a:gd name="connsiteX76" fmla="*/ 170140 w 1068289"/>
                  <a:gd name="connsiteY76" fmla="*/ 632622 h 1106311"/>
                  <a:gd name="connsiteX77" fmla="*/ 174355 w 1068289"/>
                  <a:gd name="connsiteY77" fmla="*/ 632819 h 1106311"/>
                  <a:gd name="connsiteX78" fmla="*/ 209000 w 1068289"/>
                  <a:gd name="connsiteY78" fmla="*/ 642048 h 1106311"/>
                  <a:gd name="connsiteX79" fmla="*/ 222780 w 1068289"/>
                  <a:gd name="connsiteY79" fmla="*/ 623886 h 1106311"/>
                  <a:gd name="connsiteX80" fmla="*/ 263707 w 1068289"/>
                  <a:gd name="connsiteY80" fmla="*/ 630442 h 1106311"/>
                  <a:gd name="connsiteX81" fmla="*/ 269039 w 1068289"/>
                  <a:gd name="connsiteY81" fmla="*/ 629820 h 1106311"/>
                  <a:gd name="connsiteX82" fmla="*/ 340657 w 1068289"/>
                  <a:gd name="connsiteY82" fmla="*/ 600773 h 1106311"/>
                  <a:gd name="connsiteX83" fmla="*/ 349499 w 1068289"/>
                  <a:gd name="connsiteY83" fmla="*/ 585889 h 1106311"/>
                  <a:gd name="connsiteX84" fmla="*/ 351205 w 1068289"/>
                  <a:gd name="connsiteY84" fmla="*/ 533828 h 1106311"/>
                  <a:gd name="connsiteX85" fmla="*/ 354896 w 1068289"/>
                  <a:gd name="connsiteY85" fmla="*/ 522959 h 1106311"/>
                  <a:gd name="connsiteX86" fmla="*/ 384472 w 1068289"/>
                  <a:gd name="connsiteY86" fmla="*/ 484717 h 1106311"/>
                  <a:gd name="connsiteX87" fmla="*/ 393396 w 1068289"/>
                  <a:gd name="connsiteY87" fmla="*/ 479930 h 1106311"/>
                  <a:gd name="connsiteX88" fmla="*/ 434110 w 1068289"/>
                  <a:gd name="connsiteY88" fmla="*/ 479930 h 1106311"/>
                  <a:gd name="connsiteX89" fmla="*/ 440999 w 1068289"/>
                  <a:gd name="connsiteY89" fmla="*/ 457572 h 1106311"/>
                  <a:gd name="connsiteX90" fmla="*/ 489013 w 1068289"/>
                  <a:gd name="connsiteY90" fmla="*/ 446949 h 1106311"/>
                  <a:gd name="connsiteX91" fmla="*/ 494033 w 1068289"/>
                  <a:gd name="connsiteY91" fmla="*/ 447146 h 1106311"/>
                  <a:gd name="connsiteX92" fmla="*/ 509091 w 1068289"/>
                  <a:gd name="connsiteY92" fmla="*/ 451720 h 1106311"/>
                  <a:gd name="connsiteX93" fmla="*/ 519097 w 1068289"/>
                  <a:gd name="connsiteY93" fmla="*/ 449310 h 1106311"/>
                  <a:gd name="connsiteX94" fmla="*/ 533468 w 1068289"/>
                  <a:gd name="connsiteY94" fmla="*/ 436590 h 1106311"/>
                  <a:gd name="connsiteX95" fmla="*/ 538880 w 1068289"/>
                  <a:gd name="connsiteY95" fmla="*/ 421198 h 1106311"/>
                  <a:gd name="connsiteX96" fmla="*/ 535763 w 1068289"/>
                  <a:gd name="connsiteY96" fmla="*/ 387069 h 1106311"/>
                  <a:gd name="connsiteX97" fmla="*/ 538093 w 1068289"/>
                  <a:gd name="connsiteY97" fmla="*/ 375529 h 1106311"/>
                  <a:gd name="connsiteX98" fmla="*/ 560566 w 1068289"/>
                  <a:gd name="connsiteY98" fmla="*/ 335647 h 1106311"/>
                  <a:gd name="connsiteX99" fmla="*/ 566160 w 1068289"/>
                  <a:gd name="connsiteY99" fmla="*/ 330057 h 1106311"/>
                  <a:gd name="connsiteX100" fmla="*/ 590175 w 1068289"/>
                  <a:gd name="connsiteY100" fmla="*/ 317878 h 1106311"/>
                  <a:gd name="connsiteX101" fmla="*/ 596393 w 1068289"/>
                  <a:gd name="connsiteY101" fmla="*/ 294274 h 1106311"/>
                  <a:gd name="connsiteX102" fmla="*/ 590766 w 1068289"/>
                  <a:gd name="connsiteY102" fmla="*/ 282143 h 1106311"/>
                  <a:gd name="connsiteX103" fmla="*/ 602051 w 1068289"/>
                  <a:gd name="connsiteY103" fmla="*/ 257424 h 1106311"/>
                  <a:gd name="connsiteX104" fmla="*/ 632055 w 1068289"/>
                  <a:gd name="connsiteY104" fmla="*/ 258834 h 1106311"/>
                  <a:gd name="connsiteX105" fmla="*/ 642487 w 1068289"/>
                  <a:gd name="connsiteY105" fmla="*/ 252506 h 1106311"/>
                  <a:gd name="connsiteX106" fmla="*/ 653839 w 1068289"/>
                  <a:gd name="connsiteY106" fmla="*/ 233508 h 1106311"/>
                  <a:gd name="connsiteX107" fmla="*/ 656414 w 1068289"/>
                  <a:gd name="connsiteY107" fmla="*/ 221935 h 1106311"/>
                  <a:gd name="connsiteX108" fmla="*/ 655233 w 1068289"/>
                  <a:gd name="connsiteY108" fmla="*/ 206182 h 1106311"/>
                  <a:gd name="connsiteX109" fmla="*/ 659678 w 1068289"/>
                  <a:gd name="connsiteY109" fmla="*/ 192102 h 1106311"/>
                  <a:gd name="connsiteX110" fmla="*/ 680495 w 1068289"/>
                  <a:gd name="connsiteY110" fmla="*/ 169481 h 1106311"/>
                  <a:gd name="connsiteX111" fmla="*/ 684514 w 1068289"/>
                  <a:gd name="connsiteY111" fmla="*/ 152515 h 1106311"/>
                  <a:gd name="connsiteX112" fmla="*/ 677886 w 1068289"/>
                  <a:gd name="connsiteY112" fmla="*/ 122304 h 1106311"/>
                  <a:gd name="connsiteX113" fmla="*/ 676984 w 1068289"/>
                  <a:gd name="connsiteY113" fmla="*/ 119337 h 1106311"/>
                  <a:gd name="connsiteX114" fmla="*/ 668651 w 1068289"/>
                  <a:gd name="connsiteY114" fmla="*/ 98191 h 1106311"/>
                  <a:gd name="connsiteX115" fmla="*/ 672424 w 1068289"/>
                  <a:gd name="connsiteY115" fmla="*/ 77603 h 1106311"/>
                  <a:gd name="connsiteX116" fmla="*/ 698293 w 1068289"/>
                  <a:gd name="connsiteY116" fmla="*/ 53015 h 1106311"/>
                  <a:gd name="connsiteX117" fmla="*/ 703246 w 1068289"/>
                  <a:gd name="connsiteY117" fmla="*/ 50179 h 1106311"/>
                  <a:gd name="connsiteX118" fmla="*/ 768829 w 1068289"/>
                  <a:gd name="connsiteY118" fmla="*/ 32885 h 1106311"/>
                  <a:gd name="connsiteX119" fmla="*/ 770059 w 1068289"/>
                  <a:gd name="connsiteY119" fmla="*/ 32640 h 1106311"/>
                  <a:gd name="connsiteX120" fmla="*/ 841350 w 1068289"/>
                  <a:gd name="connsiteY120" fmla="*/ 23148 h 1106311"/>
                  <a:gd name="connsiteX121" fmla="*/ 844434 w 1068289"/>
                  <a:gd name="connsiteY121" fmla="*/ 22230 h 1106311"/>
                  <a:gd name="connsiteX122" fmla="*/ 874027 w 1068289"/>
                  <a:gd name="connsiteY122" fmla="*/ 8084 h 1106311"/>
                  <a:gd name="connsiteX123" fmla="*/ 876208 w 1068289"/>
                  <a:gd name="connsiteY123" fmla="*/ 7314 h 1106311"/>
                  <a:gd name="connsiteX124" fmla="*/ 907179 w 1068289"/>
                  <a:gd name="connsiteY124" fmla="*/ 249 h 1106311"/>
                  <a:gd name="connsiteX125" fmla="*/ 915905 w 1068289"/>
                  <a:gd name="connsiteY125" fmla="*/ 2347 h 110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068289" h="1106311">
                    <a:moveTo>
                      <a:pt x="916020" y="2380"/>
                    </a:moveTo>
                    <a:lnTo>
                      <a:pt x="956423" y="33984"/>
                    </a:lnTo>
                    <a:cubicBezTo>
                      <a:pt x="958867" y="35901"/>
                      <a:pt x="960737" y="38836"/>
                      <a:pt x="961737" y="42295"/>
                    </a:cubicBezTo>
                    <a:lnTo>
                      <a:pt x="976271" y="93143"/>
                    </a:lnTo>
                    <a:cubicBezTo>
                      <a:pt x="977715" y="98208"/>
                      <a:pt x="980996" y="102011"/>
                      <a:pt x="985030" y="103322"/>
                    </a:cubicBezTo>
                    <a:lnTo>
                      <a:pt x="1058733" y="127238"/>
                    </a:lnTo>
                    <a:cubicBezTo>
                      <a:pt x="1068575" y="130435"/>
                      <a:pt x="1071627" y="146597"/>
                      <a:pt x="1064032" y="155302"/>
                    </a:cubicBezTo>
                    <a:lnTo>
                      <a:pt x="1025089" y="199954"/>
                    </a:lnTo>
                    <a:cubicBezTo>
                      <a:pt x="1023219" y="202101"/>
                      <a:pt x="1020906" y="203478"/>
                      <a:pt x="1018429" y="203904"/>
                    </a:cubicBezTo>
                    <a:lnTo>
                      <a:pt x="952847" y="215493"/>
                    </a:lnTo>
                    <a:cubicBezTo>
                      <a:pt x="951633" y="215706"/>
                      <a:pt x="950403" y="215690"/>
                      <a:pt x="949188" y="215444"/>
                    </a:cubicBezTo>
                    <a:lnTo>
                      <a:pt x="860215" y="197396"/>
                    </a:lnTo>
                    <a:cubicBezTo>
                      <a:pt x="856606" y="196675"/>
                      <a:pt x="852948" y="197986"/>
                      <a:pt x="850143" y="201019"/>
                    </a:cubicBezTo>
                    <a:lnTo>
                      <a:pt x="829441" y="223525"/>
                    </a:lnTo>
                    <a:cubicBezTo>
                      <a:pt x="825242" y="228082"/>
                      <a:pt x="823798" y="235639"/>
                      <a:pt x="825881" y="242212"/>
                    </a:cubicBezTo>
                    <a:lnTo>
                      <a:pt x="845222" y="303404"/>
                    </a:lnTo>
                    <a:cubicBezTo>
                      <a:pt x="845320" y="303699"/>
                      <a:pt x="845418" y="303994"/>
                      <a:pt x="845517" y="304273"/>
                    </a:cubicBezTo>
                    <a:lnTo>
                      <a:pt x="864381" y="355269"/>
                    </a:lnTo>
                    <a:cubicBezTo>
                      <a:pt x="865464" y="358186"/>
                      <a:pt x="867186" y="360612"/>
                      <a:pt x="869335" y="362268"/>
                    </a:cubicBezTo>
                    <a:lnTo>
                      <a:pt x="901601" y="387020"/>
                    </a:lnTo>
                    <a:cubicBezTo>
                      <a:pt x="909589" y="393151"/>
                      <a:pt x="909902" y="408002"/>
                      <a:pt x="902159" y="414657"/>
                    </a:cubicBezTo>
                    <a:lnTo>
                      <a:pt x="869712" y="442622"/>
                    </a:lnTo>
                    <a:cubicBezTo>
                      <a:pt x="866005" y="445818"/>
                      <a:pt x="863872" y="451294"/>
                      <a:pt x="864103" y="457047"/>
                    </a:cubicBezTo>
                    <a:lnTo>
                      <a:pt x="865759" y="499437"/>
                    </a:lnTo>
                    <a:cubicBezTo>
                      <a:pt x="865940" y="503928"/>
                      <a:pt x="864676" y="508305"/>
                      <a:pt x="862265" y="511551"/>
                    </a:cubicBezTo>
                    <a:lnTo>
                      <a:pt x="804868" y="589151"/>
                    </a:lnTo>
                    <a:cubicBezTo>
                      <a:pt x="804294" y="589921"/>
                      <a:pt x="803786" y="590757"/>
                      <a:pt x="803342" y="591659"/>
                    </a:cubicBezTo>
                    <a:lnTo>
                      <a:pt x="763416" y="672619"/>
                    </a:lnTo>
                    <a:cubicBezTo>
                      <a:pt x="762907" y="673636"/>
                      <a:pt x="762317" y="674586"/>
                      <a:pt x="761644" y="675455"/>
                    </a:cubicBezTo>
                    <a:lnTo>
                      <a:pt x="700032" y="754301"/>
                    </a:lnTo>
                    <a:cubicBezTo>
                      <a:pt x="697489" y="757563"/>
                      <a:pt x="693995" y="759268"/>
                      <a:pt x="690419" y="758989"/>
                    </a:cubicBezTo>
                    <a:lnTo>
                      <a:pt x="627954" y="754235"/>
                    </a:lnTo>
                    <a:cubicBezTo>
                      <a:pt x="624492" y="753973"/>
                      <a:pt x="621096" y="755563"/>
                      <a:pt x="618570" y="758645"/>
                    </a:cubicBezTo>
                    <a:lnTo>
                      <a:pt x="562797" y="826508"/>
                    </a:lnTo>
                    <a:cubicBezTo>
                      <a:pt x="556908" y="833672"/>
                      <a:pt x="557663" y="846048"/>
                      <a:pt x="564356" y="851916"/>
                    </a:cubicBezTo>
                    <a:lnTo>
                      <a:pt x="588305" y="872964"/>
                    </a:lnTo>
                    <a:cubicBezTo>
                      <a:pt x="591094" y="875422"/>
                      <a:pt x="593013" y="879209"/>
                      <a:pt x="593620" y="883503"/>
                    </a:cubicBezTo>
                    <a:lnTo>
                      <a:pt x="601100" y="935811"/>
                    </a:lnTo>
                    <a:cubicBezTo>
                      <a:pt x="601592" y="939220"/>
                      <a:pt x="602904" y="942351"/>
                      <a:pt x="604857" y="944744"/>
                    </a:cubicBezTo>
                    <a:lnTo>
                      <a:pt x="633596" y="979725"/>
                    </a:lnTo>
                    <a:cubicBezTo>
                      <a:pt x="635352" y="981872"/>
                      <a:pt x="636598" y="984626"/>
                      <a:pt x="637189" y="987659"/>
                    </a:cubicBezTo>
                    <a:lnTo>
                      <a:pt x="646113" y="1033819"/>
                    </a:lnTo>
                    <a:cubicBezTo>
                      <a:pt x="648114" y="1044178"/>
                      <a:pt x="642028" y="1054194"/>
                      <a:pt x="633777" y="1054112"/>
                    </a:cubicBezTo>
                    <a:lnTo>
                      <a:pt x="515210" y="1052932"/>
                    </a:lnTo>
                    <a:cubicBezTo>
                      <a:pt x="511848" y="1052899"/>
                      <a:pt x="508616" y="1054604"/>
                      <a:pt x="506237" y="1057653"/>
                    </a:cubicBezTo>
                    <a:lnTo>
                      <a:pt x="471936" y="1101584"/>
                    </a:lnTo>
                    <a:cubicBezTo>
                      <a:pt x="468508" y="1105993"/>
                      <a:pt x="463423" y="1107469"/>
                      <a:pt x="458863" y="1105370"/>
                    </a:cubicBezTo>
                    <a:lnTo>
                      <a:pt x="425497" y="1090142"/>
                    </a:lnTo>
                    <a:cubicBezTo>
                      <a:pt x="422233" y="1088650"/>
                      <a:pt x="419576" y="1085487"/>
                      <a:pt x="418166" y="1081389"/>
                    </a:cubicBezTo>
                    <a:lnTo>
                      <a:pt x="400645" y="1030459"/>
                    </a:lnTo>
                    <a:cubicBezTo>
                      <a:pt x="400023" y="1028655"/>
                      <a:pt x="399154" y="1027000"/>
                      <a:pt x="398070" y="1025590"/>
                    </a:cubicBezTo>
                    <a:lnTo>
                      <a:pt x="355748" y="970431"/>
                    </a:lnTo>
                    <a:cubicBezTo>
                      <a:pt x="353042" y="966890"/>
                      <a:pt x="349236" y="965152"/>
                      <a:pt x="345398" y="965710"/>
                    </a:cubicBezTo>
                    <a:lnTo>
                      <a:pt x="234934" y="981528"/>
                    </a:lnTo>
                    <a:cubicBezTo>
                      <a:pt x="234525" y="981594"/>
                      <a:pt x="234098" y="981627"/>
                      <a:pt x="233688" y="981627"/>
                    </a:cubicBezTo>
                    <a:lnTo>
                      <a:pt x="131493" y="983003"/>
                    </a:lnTo>
                    <a:cubicBezTo>
                      <a:pt x="131131" y="983003"/>
                      <a:pt x="130771" y="983036"/>
                      <a:pt x="130409" y="983085"/>
                    </a:cubicBezTo>
                    <a:lnTo>
                      <a:pt x="60218" y="991839"/>
                    </a:lnTo>
                    <a:cubicBezTo>
                      <a:pt x="51245" y="992953"/>
                      <a:pt x="44289" y="981905"/>
                      <a:pt x="46948" y="970775"/>
                    </a:cubicBezTo>
                    <a:lnTo>
                      <a:pt x="62465" y="905633"/>
                    </a:lnTo>
                    <a:cubicBezTo>
                      <a:pt x="63647" y="900682"/>
                      <a:pt x="66566" y="896765"/>
                      <a:pt x="70323" y="895043"/>
                    </a:cubicBezTo>
                    <a:lnTo>
                      <a:pt x="146306" y="860374"/>
                    </a:lnTo>
                    <a:cubicBezTo>
                      <a:pt x="152046" y="857752"/>
                      <a:pt x="155524" y="850211"/>
                      <a:pt x="154572" y="842425"/>
                    </a:cubicBezTo>
                    <a:lnTo>
                      <a:pt x="152768" y="827656"/>
                    </a:lnTo>
                    <a:cubicBezTo>
                      <a:pt x="152046" y="821771"/>
                      <a:pt x="148914" y="816870"/>
                      <a:pt x="144599" y="814837"/>
                    </a:cubicBezTo>
                    <a:lnTo>
                      <a:pt x="129721" y="807870"/>
                    </a:lnTo>
                    <a:cubicBezTo>
                      <a:pt x="124898" y="805608"/>
                      <a:pt x="121618" y="799805"/>
                      <a:pt x="121404" y="793183"/>
                    </a:cubicBezTo>
                    <a:lnTo>
                      <a:pt x="119763" y="741532"/>
                    </a:lnTo>
                    <a:cubicBezTo>
                      <a:pt x="119567" y="735368"/>
                      <a:pt x="116713" y="729860"/>
                      <a:pt x="112366" y="727320"/>
                    </a:cubicBezTo>
                    <a:lnTo>
                      <a:pt x="60792" y="697109"/>
                    </a:lnTo>
                    <a:cubicBezTo>
                      <a:pt x="58594" y="695814"/>
                      <a:pt x="56724" y="693749"/>
                      <a:pt x="55412" y="691126"/>
                    </a:cubicBezTo>
                    <a:lnTo>
                      <a:pt x="32808" y="646130"/>
                    </a:lnTo>
                    <a:cubicBezTo>
                      <a:pt x="32381" y="645261"/>
                      <a:pt x="31872" y="644458"/>
                      <a:pt x="31331" y="643720"/>
                    </a:cubicBezTo>
                    <a:lnTo>
                      <a:pt x="0" y="601511"/>
                    </a:lnTo>
                    <a:lnTo>
                      <a:pt x="105345" y="642425"/>
                    </a:lnTo>
                    <a:cubicBezTo>
                      <a:pt x="107067" y="643097"/>
                      <a:pt x="108871" y="643277"/>
                      <a:pt x="110643" y="642966"/>
                    </a:cubicBezTo>
                    <a:lnTo>
                      <a:pt x="170140" y="632622"/>
                    </a:lnTo>
                    <a:cubicBezTo>
                      <a:pt x="171551" y="632377"/>
                      <a:pt x="172978" y="632442"/>
                      <a:pt x="174355" y="632819"/>
                    </a:cubicBezTo>
                    <a:lnTo>
                      <a:pt x="209000" y="642048"/>
                    </a:lnTo>
                    <a:lnTo>
                      <a:pt x="222780" y="623886"/>
                    </a:lnTo>
                    <a:lnTo>
                      <a:pt x="263707" y="630442"/>
                    </a:lnTo>
                    <a:cubicBezTo>
                      <a:pt x="265495" y="630721"/>
                      <a:pt x="267316" y="630524"/>
                      <a:pt x="269039" y="629820"/>
                    </a:cubicBezTo>
                    <a:lnTo>
                      <a:pt x="340657" y="600773"/>
                    </a:lnTo>
                    <a:cubicBezTo>
                      <a:pt x="345726" y="598707"/>
                      <a:pt x="349269" y="592757"/>
                      <a:pt x="349499" y="585889"/>
                    </a:cubicBezTo>
                    <a:lnTo>
                      <a:pt x="351205" y="533828"/>
                    </a:lnTo>
                    <a:cubicBezTo>
                      <a:pt x="351336" y="529730"/>
                      <a:pt x="352648" y="525861"/>
                      <a:pt x="354896" y="522959"/>
                    </a:cubicBezTo>
                    <a:lnTo>
                      <a:pt x="384472" y="484717"/>
                    </a:lnTo>
                    <a:cubicBezTo>
                      <a:pt x="386834" y="481651"/>
                      <a:pt x="390049" y="479930"/>
                      <a:pt x="393396" y="479930"/>
                    </a:cubicBezTo>
                    <a:lnTo>
                      <a:pt x="434110" y="479930"/>
                    </a:lnTo>
                    <a:lnTo>
                      <a:pt x="440999" y="457572"/>
                    </a:lnTo>
                    <a:lnTo>
                      <a:pt x="489013" y="446949"/>
                    </a:lnTo>
                    <a:cubicBezTo>
                      <a:pt x="490686" y="446572"/>
                      <a:pt x="492376" y="446654"/>
                      <a:pt x="494033" y="447146"/>
                    </a:cubicBezTo>
                    <a:lnTo>
                      <a:pt x="509091" y="451720"/>
                    </a:lnTo>
                    <a:cubicBezTo>
                      <a:pt x="512536" y="452769"/>
                      <a:pt x="516178" y="451900"/>
                      <a:pt x="519097" y="449310"/>
                    </a:cubicBezTo>
                    <a:lnTo>
                      <a:pt x="533468" y="436590"/>
                    </a:lnTo>
                    <a:cubicBezTo>
                      <a:pt x="537338" y="433164"/>
                      <a:pt x="539422" y="427230"/>
                      <a:pt x="538880" y="421198"/>
                    </a:cubicBezTo>
                    <a:lnTo>
                      <a:pt x="535763" y="387069"/>
                    </a:lnTo>
                    <a:cubicBezTo>
                      <a:pt x="535387" y="382987"/>
                      <a:pt x="536223" y="378857"/>
                      <a:pt x="538093" y="375529"/>
                    </a:cubicBezTo>
                    <a:lnTo>
                      <a:pt x="560566" y="335647"/>
                    </a:lnTo>
                    <a:cubicBezTo>
                      <a:pt x="561977" y="333139"/>
                      <a:pt x="563929" y="331205"/>
                      <a:pt x="566160" y="330057"/>
                    </a:cubicBezTo>
                    <a:lnTo>
                      <a:pt x="590175" y="317878"/>
                    </a:lnTo>
                    <a:cubicBezTo>
                      <a:pt x="597442" y="314190"/>
                      <a:pt x="600411" y="302929"/>
                      <a:pt x="596393" y="294274"/>
                    </a:cubicBezTo>
                    <a:lnTo>
                      <a:pt x="590766" y="282143"/>
                    </a:lnTo>
                    <a:cubicBezTo>
                      <a:pt x="585615" y="271030"/>
                      <a:pt x="592029" y="256949"/>
                      <a:pt x="602051" y="257424"/>
                    </a:cubicBezTo>
                    <a:lnTo>
                      <a:pt x="632055" y="258834"/>
                    </a:lnTo>
                    <a:cubicBezTo>
                      <a:pt x="636123" y="259031"/>
                      <a:pt x="640010" y="256670"/>
                      <a:pt x="642487" y="252506"/>
                    </a:cubicBezTo>
                    <a:lnTo>
                      <a:pt x="653839" y="233508"/>
                    </a:lnTo>
                    <a:cubicBezTo>
                      <a:pt x="655807" y="230213"/>
                      <a:pt x="656725" y="226082"/>
                      <a:pt x="656414" y="221935"/>
                    </a:cubicBezTo>
                    <a:lnTo>
                      <a:pt x="655233" y="206182"/>
                    </a:lnTo>
                    <a:cubicBezTo>
                      <a:pt x="654839" y="200822"/>
                      <a:pt x="656496" y="195560"/>
                      <a:pt x="659678" y="192102"/>
                    </a:cubicBezTo>
                    <a:lnTo>
                      <a:pt x="680495" y="169481"/>
                    </a:lnTo>
                    <a:cubicBezTo>
                      <a:pt x="684301" y="165350"/>
                      <a:pt x="685875" y="158711"/>
                      <a:pt x="684514" y="152515"/>
                    </a:cubicBezTo>
                    <a:lnTo>
                      <a:pt x="677886" y="122304"/>
                    </a:lnTo>
                    <a:cubicBezTo>
                      <a:pt x="677657" y="121271"/>
                      <a:pt x="677361" y="120288"/>
                      <a:pt x="676984" y="119337"/>
                    </a:cubicBezTo>
                    <a:lnTo>
                      <a:pt x="668651" y="98191"/>
                    </a:lnTo>
                    <a:cubicBezTo>
                      <a:pt x="665846" y="91061"/>
                      <a:pt x="667437" y="82340"/>
                      <a:pt x="672424" y="77603"/>
                    </a:cubicBezTo>
                    <a:lnTo>
                      <a:pt x="698293" y="53015"/>
                    </a:lnTo>
                    <a:cubicBezTo>
                      <a:pt x="699769" y="51621"/>
                      <a:pt x="701458" y="50638"/>
                      <a:pt x="703246" y="50179"/>
                    </a:cubicBezTo>
                    <a:lnTo>
                      <a:pt x="768829" y="32885"/>
                    </a:lnTo>
                    <a:cubicBezTo>
                      <a:pt x="769239" y="32787"/>
                      <a:pt x="769650" y="32705"/>
                      <a:pt x="770059" y="32640"/>
                    </a:cubicBezTo>
                    <a:lnTo>
                      <a:pt x="841350" y="23148"/>
                    </a:lnTo>
                    <a:cubicBezTo>
                      <a:pt x="842400" y="23001"/>
                      <a:pt x="843434" y="22689"/>
                      <a:pt x="844434" y="22230"/>
                    </a:cubicBezTo>
                    <a:lnTo>
                      <a:pt x="874027" y="8084"/>
                    </a:lnTo>
                    <a:cubicBezTo>
                      <a:pt x="874731" y="7740"/>
                      <a:pt x="875470" y="7494"/>
                      <a:pt x="876208" y="7314"/>
                    </a:cubicBezTo>
                    <a:lnTo>
                      <a:pt x="907179" y="249"/>
                    </a:lnTo>
                    <a:cubicBezTo>
                      <a:pt x="910180" y="-440"/>
                      <a:pt x="913281" y="314"/>
                      <a:pt x="915905" y="2347"/>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74" name="Freeform 1473">
                <a:extLst>
                  <a:ext uri="{FF2B5EF4-FFF2-40B4-BE49-F238E27FC236}">
                    <a16:creationId xmlns:a16="http://schemas.microsoft.com/office/drawing/2014/main" id="{37552A79-8BAF-2F73-FD2F-BC16D1BBF7B7}"/>
                  </a:ext>
                </a:extLst>
              </p:cNvPr>
              <p:cNvSpPr/>
              <p:nvPr/>
            </p:nvSpPr>
            <p:spPr>
              <a:xfrm>
                <a:off x="12160286" y="6223977"/>
                <a:ext cx="1084795" cy="1114884"/>
              </a:xfrm>
              <a:custGeom>
                <a:avLst/>
                <a:gdLst>
                  <a:gd name="connsiteX0" fmla="*/ 475383 w 1084795"/>
                  <a:gd name="connsiteY0" fmla="*/ 1114884 h 1114884"/>
                  <a:gd name="connsiteX1" fmla="*/ 469362 w 1084795"/>
                  <a:gd name="connsiteY1" fmla="*/ 1113556 h 1114884"/>
                  <a:gd name="connsiteX2" fmla="*/ 436013 w 1084795"/>
                  <a:gd name="connsiteY2" fmla="*/ 1098345 h 1114884"/>
                  <a:gd name="connsiteX3" fmla="*/ 426400 w 1084795"/>
                  <a:gd name="connsiteY3" fmla="*/ 1087067 h 1114884"/>
                  <a:gd name="connsiteX4" fmla="*/ 408881 w 1084795"/>
                  <a:gd name="connsiteY4" fmla="*/ 1036120 h 1114884"/>
                  <a:gd name="connsiteX5" fmla="*/ 406946 w 1084795"/>
                  <a:gd name="connsiteY5" fmla="*/ 1032465 h 1114884"/>
                  <a:gd name="connsiteX6" fmla="*/ 364640 w 1084795"/>
                  <a:gd name="connsiteY6" fmla="*/ 977322 h 1114884"/>
                  <a:gd name="connsiteX7" fmla="*/ 358325 w 1084795"/>
                  <a:gd name="connsiteY7" fmla="*/ 974224 h 1114884"/>
                  <a:gd name="connsiteX8" fmla="*/ 247845 w 1084795"/>
                  <a:gd name="connsiteY8" fmla="*/ 990042 h 1114884"/>
                  <a:gd name="connsiteX9" fmla="*/ 246057 w 1084795"/>
                  <a:gd name="connsiteY9" fmla="*/ 990189 h 1114884"/>
                  <a:gd name="connsiteX10" fmla="*/ 143846 w 1084795"/>
                  <a:gd name="connsiteY10" fmla="*/ 991567 h 1114884"/>
                  <a:gd name="connsiteX11" fmla="*/ 73063 w 1084795"/>
                  <a:gd name="connsiteY11" fmla="*/ 1000369 h 1114884"/>
                  <a:gd name="connsiteX12" fmla="*/ 59890 w 1084795"/>
                  <a:gd name="connsiteY12" fmla="*/ 995107 h 1114884"/>
                  <a:gd name="connsiteX13" fmla="*/ 55068 w 1084795"/>
                  <a:gd name="connsiteY13" fmla="*/ 974027 h 1114884"/>
                  <a:gd name="connsiteX14" fmla="*/ 70586 w 1084795"/>
                  <a:gd name="connsiteY14" fmla="*/ 908885 h 1114884"/>
                  <a:gd name="connsiteX15" fmla="*/ 80839 w 1084795"/>
                  <a:gd name="connsiteY15" fmla="*/ 895378 h 1114884"/>
                  <a:gd name="connsiteX16" fmla="*/ 156837 w 1084795"/>
                  <a:gd name="connsiteY16" fmla="*/ 860709 h 1114884"/>
                  <a:gd name="connsiteX17" fmla="*/ 162611 w 1084795"/>
                  <a:gd name="connsiteY17" fmla="*/ 847218 h 1114884"/>
                  <a:gd name="connsiteX18" fmla="*/ 160807 w 1084795"/>
                  <a:gd name="connsiteY18" fmla="*/ 832432 h 1114884"/>
                  <a:gd name="connsiteX19" fmla="*/ 155098 w 1084795"/>
                  <a:gd name="connsiteY19" fmla="*/ 822990 h 1114884"/>
                  <a:gd name="connsiteX20" fmla="*/ 140203 w 1084795"/>
                  <a:gd name="connsiteY20" fmla="*/ 816024 h 1114884"/>
                  <a:gd name="connsiteX21" fmla="*/ 129410 w 1084795"/>
                  <a:gd name="connsiteY21" fmla="*/ 797582 h 1114884"/>
                  <a:gd name="connsiteX22" fmla="*/ 127786 w 1084795"/>
                  <a:gd name="connsiteY22" fmla="*/ 745915 h 1114884"/>
                  <a:gd name="connsiteX23" fmla="*/ 122504 w 1084795"/>
                  <a:gd name="connsiteY23" fmla="*/ 735276 h 1114884"/>
                  <a:gd name="connsiteX24" fmla="*/ 70947 w 1084795"/>
                  <a:gd name="connsiteY24" fmla="*/ 705082 h 1114884"/>
                  <a:gd name="connsiteX25" fmla="*/ 63893 w 1084795"/>
                  <a:gd name="connsiteY25" fmla="*/ 697312 h 1114884"/>
                  <a:gd name="connsiteX26" fmla="*/ 41289 w 1084795"/>
                  <a:gd name="connsiteY26" fmla="*/ 652316 h 1114884"/>
                  <a:gd name="connsiteX27" fmla="*/ 40189 w 1084795"/>
                  <a:gd name="connsiteY27" fmla="*/ 650529 h 1114884"/>
                  <a:gd name="connsiteX28" fmla="*/ 0 w 1084795"/>
                  <a:gd name="connsiteY28" fmla="*/ 596354 h 1114884"/>
                  <a:gd name="connsiteX29" fmla="*/ 119240 w 1084795"/>
                  <a:gd name="connsiteY29" fmla="*/ 642661 h 1114884"/>
                  <a:gd name="connsiteX30" fmla="*/ 122241 w 1084795"/>
                  <a:gd name="connsiteY30" fmla="*/ 642973 h 1114884"/>
                  <a:gd name="connsiteX31" fmla="*/ 181721 w 1084795"/>
                  <a:gd name="connsiteY31" fmla="*/ 632629 h 1114884"/>
                  <a:gd name="connsiteX32" fmla="*/ 187791 w 1084795"/>
                  <a:gd name="connsiteY32" fmla="*/ 632891 h 1114884"/>
                  <a:gd name="connsiteX33" fmla="*/ 219664 w 1084795"/>
                  <a:gd name="connsiteY33" fmla="*/ 641366 h 1114884"/>
                  <a:gd name="connsiteX34" fmla="*/ 233262 w 1084795"/>
                  <a:gd name="connsiteY34" fmla="*/ 623450 h 1114884"/>
                  <a:gd name="connsiteX35" fmla="*/ 276733 w 1084795"/>
                  <a:gd name="connsiteY35" fmla="*/ 630416 h 1114884"/>
                  <a:gd name="connsiteX36" fmla="*/ 279751 w 1084795"/>
                  <a:gd name="connsiteY36" fmla="*/ 630056 h 1114884"/>
                  <a:gd name="connsiteX37" fmla="*/ 351370 w 1084795"/>
                  <a:gd name="connsiteY37" fmla="*/ 601009 h 1114884"/>
                  <a:gd name="connsiteX38" fmla="*/ 357521 w 1084795"/>
                  <a:gd name="connsiteY38" fmla="*/ 589961 h 1114884"/>
                  <a:gd name="connsiteX39" fmla="*/ 359227 w 1084795"/>
                  <a:gd name="connsiteY39" fmla="*/ 537916 h 1114884"/>
                  <a:gd name="connsiteX40" fmla="*/ 363804 w 1084795"/>
                  <a:gd name="connsiteY40" fmla="*/ 524572 h 1114884"/>
                  <a:gd name="connsiteX41" fmla="*/ 393380 w 1084795"/>
                  <a:gd name="connsiteY41" fmla="*/ 486330 h 1114884"/>
                  <a:gd name="connsiteX42" fmla="*/ 405699 w 1084795"/>
                  <a:gd name="connsiteY42" fmla="*/ 479888 h 1114884"/>
                  <a:gd name="connsiteX43" fmla="*/ 443231 w 1084795"/>
                  <a:gd name="connsiteY43" fmla="*/ 479888 h 1114884"/>
                  <a:gd name="connsiteX44" fmla="*/ 449924 w 1084795"/>
                  <a:gd name="connsiteY44" fmla="*/ 458168 h 1114884"/>
                  <a:gd name="connsiteX45" fmla="*/ 500398 w 1084795"/>
                  <a:gd name="connsiteY45" fmla="*/ 447005 h 1114884"/>
                  <a:gd name="connsiteX46" fmla="*/ 507599 w 1084795"/>
                  <a:gd name="connsiteY46" fmla="*/ 447284 h 1114884"/>
                  <a:gd name="connsiteX47" fmla="*/ 522642 w 1084795"/>
                  <a:gd name="connsiteY47" fmla="*/ 451857 h 1114884"/>
                  <a:gd name="connsiteX48" fmla="*/ 528547 w 1084795"/>
                  <a:gd name="connsiteY48" fmla="*/ 450349 h 1114884"/>
                  <a:gd name="connsiteX49" fmla="*/ 542917 w 1084795"/>
                  <a:gd name="connsiteY49" fmla="*/ 437629 h 1114884"/>
                  <a:gd name="connsiteX50" fmla="*/ 546903 w 1084795"/>
                  <a:gd name="connsiteY50" fmla="*/ 425843 h 1114884"/>
                  <a:gd name="connsiteX51" fmla="*/ 543786 w 1084795"/>
                  <a:gd name="connsiteY51" fmla="*/ 391715 h 1114884"/>
                  <a:gd name="connsiteX52" fmla="*/ 546657 w 1084795"/>
                  <a:gd name="connsiteY52" fmla="*/ 377667 h 1114884"/>
                  <a:gd name="connsiteX53" fmla="*/ 569130 w 1084795"/>
                  <a:gd name="connsiteY53" fmla="*/ 337785 h 1114884"/>
                  <a:gd name="connsiteX54" fmla="*/ 576545 w 1084795"/>
                  <a:gd name="connsiteY54" fmla="*/ 330474 h 1114884"/>
                  <a:gd name="connsiteX55" fmla="*/ 600544 w 1084795"/>
                  <a:gd name="connsiteY55" fmla="*/ 318295 h 1114884"/>
                  <a:gd name="connsiteX56" fmla="*/ 604809 w 1084795"/>
                  <a:gd name="connsiteY56" fmla="*/ 300329 h 1114884"/>
                  <a:gd name="connsiteX57" fmla="*/ 599182 w 1084795"/>
                  <a:gd name="connsiteY57" fmla="*/ 288199 h 1114884"/>
                  <a:gd name="connsiteX58" fmla="*/ 600839 w 1084795"/>
                  <a:gd name="connsiteY58" fmla="*/ 264807 h 1114884"/>
                  <a:gd name="connsiteX59" fmla="*/ 614552 w 1084795"/>
                  <a:gd name="connsiteY59" fmla="*/ 257381 h 1114884"/>
                  <a:gd name="connsiteX60" fmla="*/ 644555 w 1084795"/>
                  <a:gd name="connsiteY60" fmla="*/ 258791 h 1114884"/>
                  <a:gd name="connsiteX61" fmla="*/ 651100 w 1084795"/>
                  <a:gd name="connsiteY61" fmla="*/ 254546 h 1114884"/>
                  <a:gd name="connsiteX62" fmla="*/ 662451 w 1084795"/>
                  <a:gd name="connsiteY62" fmla="*/ 235564 h 1114884"/>
                  <a:gd name="connsiteX63" fmla="*/ 664453 w 1084795"/>
                  <a:gd name="connsiteY63" fmla="*/ 226515 h 1114884"/>
                  <a:gd name="connsiteX64" fmla="*/ 663271 w 1084795"/>
                  <a:gd name="connsiteY64" fmla="*/ 210779 h 1114884"/>
                  <a:gd name="connsiteX65" fmla="*/ 668816 w 1084795"/>
                  <a:gd name="connsiteY65" fmla="*/ 193469 h 1114884"/>
                  <a:gd name="connsiteX66" fmla="*/ 689665 w 1084795"/>
                  <a:gd name="connsiteY66" fmla="*/ 170848 h 1114884"/>
                  <a:gd name="connsiteX67" fmla="*/ 692634 w 1084795"/>
                  <a:gd name="connsiteY67" fmla="*/ 157734 h 1114884"/>
                  <a:gd name="connsiteX68" fmla="*/ 686007 w 1084795"/>
                  <a:gd name="connsiteY68" fmla="*/ 127523 h 1114884"/>
                  <a:gd name="connsiteX69" fmla="*/ 685302 w 1084795"/>
                  <a:gd name="connsiteY69" fmla="*/ 125196 h 1114884"/>
                  <a:gd name="connsiteX70" fmla="*/ 676985 w 1084795"/>
                  <a:gd name="connsiteY70" fmla="*/ 104066 h 1114884"/>
                  <a:gd name="connsiteX71" fmla="*/ 681792 w 1084795"/>
                  <a:gd name="connsiteY71" fmla="*/ 78790 h 1114884"/>
                  <a:gd name="connsiteX72" fmla="*/ 707660 w 1084795"/>
                  <a:gd name="connsiteY72" fmla="*/ 54201 h 1114884"/>
                  <a:gd name="connsiteX73" fmla="*/ 714468 w 1084795"/>
                  <a:gd name="connsiteY73" fmla="*/ 50317 h 1114884"/>
                  <a:gd name="connsiteX74" fmla="*/ 780050 w 1084795"/>
                  <a:gd name="connsiteY74" fmla="*/ 33023 h 1114884"/>
                  <a:gd name="connsiteX75" fmla="*/ 781739 w 1084795"/>
                  <a:gd name="connsiteY75" fmla="*/ 32679 h 1114884"/>
                  <a:gd name="connsiteX76" fmla="*/ 853096 w 1084795"/>
                  <a:gd name="connsiteY76" fmla="*/ 23188 h 1114884"/>
                  <a:gd name="connsiteX77" fmla="*/ 854884 w 1084795"/>
                  <a:gd name="connsiteY77" fmla="*/ 22663 h 1114884"/>
                  <a:gd name="connsiteX78" fmla="*/ 884509 w 1084795"/>
                  <a:gd name="connsiteY78" fmla="*/ 8500 h 1114884"/>
                  <a:gd name="connsiteX79" fmla="*/ 887610 w 1084795"/>
                  <a:gd name="connsiteY79" fmla="*/ 7419 h 1114884"/>
                  <a:gd name="connsiteX80" fmla="*/ 918563 w 1084795"/>
                  <a:gd name="connsiteY80" fmla="*/ 354 h 1114884"/>
                  <a:gd name="connsiteX81" fmla="*/ 930883 w 1084795"/>
                  <a:gd name="connsiteY81" fmla="*/ 3255 h 1114884"/>
                  <a:gd name="connsiteX82" fmla="*/ 930883 w 1084795"/>
                  <a:gd name="connsiteY82" fmla="*/ 3255 h 1114884"/>
                  <a:gd name="connsiteX83" fmla="*/ 971285 w 1084795"/>
                  <a:gd name="connsiteY83" fmla="*/ 34859 h 1114884"/>
                  <a:gd name="connsiteX84" fmla="*/ 978060 w 1084795"/>
                  <a:gd name="connsiteY84" fmla="*/ 45366 h 1114884"/>
                  <a:gd name="connsiteX85" fmla="*/ 992594 w 1084795"/>
                  <a:gd name="connsiteY85" fmla="*/ 96214 h 1114884"/>
                  <a:gd name="connsiteX86" fmla="*/ 998565 w 1084795"/>
                  <a:gd name="connsiteY86" fmla="*/ 103493 h 1114884"/>
                  <a:gd name="connsiteX87" fmla="*/ 1072251 w 1084795"/>
                  <a:gd name="connsiteY87" fmla="*/ 127409 h 1114884"/>
                  <a:gd name="connsiteX88" fmla="*/ 1083865 w 1084795"/>
                  <a:gd name="connsiteY88" fmla="*/ 140637 h 1114884"/>
                  <a:gd name="connsiteX89" fmla="*/ 1079468 w 1084795"/>
                  <a:gd name="connsiteY89" fmla="*/ 162373 h 1114884"/>
                  <a:gd name="connsiteX90" fmla="*/ 1040525 w 1084795"/>
                  <a:gd name="connsiteY90" fmla="*/ 207025 h 1114884"/>
                  <a:gd name="connsiteX91" fmla="*/ 1031388 w 1084795"/>
                  <a:gd name="connsiteY91" fmla="*/ 212385 h 1114884"/>
                  <a:gd name="connsiteX92" fmla="*/ 965823 w 1084795"/>
                  <a:gd name="connsiteY92" fmla="*/ 223974 h 1114884"/>
                  <a:gd name="connsiteX93" fmla="*/ 960541 w 1084795"/>
                  <a:gd name="connsiteY93" fmla="*/ 223909 h 1114884"/>
                  <a:gd name="connsiteX94" fmla="*/ 871567 w 1084795"/>
                  <a:gd name="connsiteY94" fmla="*/ 205861 h 1114884"/>
                  <a:gd name="connsiteX95" fmla="*/ 865513 w 1084795"/>
                  <a:gd name="connsiteY95" fmla="*/ 208172 h 1114884"/>
                  <a:gd name="connsiteX96" fmla="*/ 844812 w 1084795"/>
                  <a:gd name="connsiteY96" fmla="*/ 230679 h 1114884"/>
                  <a:gd name="connsiteX97" fmla="*/ 842187 w 1084795"/>
                  <a:gd name="connsiteY97" fmla="*/ 245153 h 1114884"/>
                  <a:gd name="connsiteX98" fmla="*/ 861511 w 1084795"/>
                  <a:gd name="connsiteY98" fmla="*/ 306361 h 1114884"/>
                  <a:gd name="connsiteX99" fmla="*/ 880605 w 1084795"/>
                  <a:gd name="connsiteY99" fmla="*/ 358029 h 1114884"/>
                  <a:gd name="connsiteX100" fmla="*/ 884149 w 1084795"/>
                  <a:gd name="connsiteY100" fmla="*/ 363094 h 1114884"/>
                  <a:gd name="connsiteX101" fmla="*/ 916399 w 1084795"/>
                  <a:gd name="connsiteY101" fmla="*/ 387862 h 1114884"/>
                  <a:gd name="connsiteX102" fmla="*/ 924272 w 1084795"/>
                  <a:gd name="connsiteY102" fmla="*/ 404583 h 1114884"/>
                  <a:gd name="connsiteX103" fmla="*/ 917153 w 1084795"/>
                  <a:gd name="connsiteY103" fmla="*/ 422171 h 1114884"/>
                  <a:gd name="connsiteX104" fmla="*/ 884689 w 1084795"/>
                  <a:gd name="connsiteY104" fmla="*/ 450136 h 1114884"/>
                  <a:gd name="connsiteX105" fmla="*/ 880588 w 1084795"/>
                  <a:gd name="connsiteY105" fmla="*/ 461119 h 1114884"/>
                  <a:gd name="connsiteX106" fmla="*/ 882229 w 1084795"/>
                  <a:gd name="connsiteY106" fmla="*/ 503509 h 1114884"/>
                  <a:gd name="connsiteX107" fmla="*/ 877915 w 1084795"/>
                  <a:gd name="connsiteY107" fmla="*/ 518360 h 1114884"/>
                  <a:gd name="connsiteX108" fmla="*/ 820518 w 1084795"/>
                  <a:gd name="connsiteY108" fmla="*/ 595960 h 1114884"/>
                  <a:gd name="connsiteX109" fmla="*/ 819370 w 1084795"/>
                  <a:gd name="connsiteY109" fmla="*/ 597861 h 1114884"/>
                  <a:gd name="connsiteX110" fmla="*/ 779459 w 1084795"/>
                  <a:gd name="connsiteY110" fmla="*/ 678773 h 1114884"/>
                  <a:gd name="connsiteX111" fmla="*/ 777262 w 1084795"/>
                  <a:gd name="connsiteY111" fmla="*/ 682314 h 1114884"/>
                  <a:gd name="connsiteX112" fmla="*/ 715615 w 1084795"/>
                  <a:gd name="connsiteY112" fmla="*/ 761192 h 1114884"/>
                  <a:gd name="connsiteX113" fmla="*/ 702279 w 1084795"/>
                  <a:gd name="connsiteY113" fmla="*/ 767536 h 1114884"/>
                  <a:gd name="connsiteX114" fmla="*/ 639814 w 1084795"/>
                  <a:gd name="connsiteY114" fmla="*/ 762782 h 1114884"/>
                  <a:gd name="connsiteX115" fmla="*/ 634089 w 1084795"/>
                  <a:gd name="connsiteY115" fmla="*/ 765618 h 1114884"/>
                  <a:gd name="connsiteX116" fmla="*/ 578316 w 1084795"/>
                  <a:gd name="connsiteY116" fmla="*/ 833481 h 1114884"/>
                  <a:gd name="connsiteX117" fmla="*/ 579399 w 1084795"/>
                  <a:gd name="connsiteY117" fmla="*/ 852922 h 1114884"/>
                  <a:gd name="connsiteX118" fmla="*/ 603348 w 1084795"/>
                  <a:gd name="connsiteY118" fmla="*/ 873986 h 1114884"/>
                  <a:gd name="connsiteX119" fmla="*/ 610074 w 1084795"/>
                  <a:gd name="connsiteY119" fmla="*/ 887149 h 1114884"/>
                  <a:gd name="connsiteX120" fmla="*/ 617554 w 1084795"/>
                  <a:gd name="connsiteY120" fmla="*/ 939456 h 1114884"/>
                  <a:gd name="connsiteX121" fmla="*/ 620392 w 1084795"/>
                  <a:gd name="connsiteY121" fmla="*/ 946275 h 1114884"/>
                  <a:gd name="connsiteX122" fmla="*/ 649131 w 1084795"/>
                  <a:gd name="connsiteY122" fmla="*/ 981240 h 1114884"/>
                  <a:gd name="connsiteX123" fmla="*/ 653626 w 1084795"/>
                  <a:gd name="connsiteY123" fmla="*/ 991091 h 1114884"/>
                  <a:gd name="connsiteX124" fmla="*/ 662549 w 1084795"/>
                  <a:gd name="connsiteY124" fmla="*/ 1037251 h 1114884"/>
                  <a:gd name="connsiteX125" fmla="*/ 657957 w 1084795"/>
                  <a:gd name="connsiteY125" fmla="*/ 1056791 h 1114884"/>
                  <a:gd name="connsiteX126" fmla="*/ 646097 w 1084795"/>
                  <a:gd name="connsiteY126" fmla="*/ 1062676 h 1114884"/>
                  <a:gd name="connsiteX127" fmla="*/ 645965 w 1084795"/>
                  <a:gd name="connsiteY127" fmla="*/ 1062676 h 1114884"/>
                  <a:gd name="connsiteX128" fmla="*/ 527382 w 1084795"/>
                  <a:gd name="connsiteY128" fmla="*/ 1061495 h 1114884"/>
                  <a:gd name="connsiteX129" fmla="*/ 521855 w 1084795"/>
                  <a:gd name="connsiteY129" fmla="*/ 1064561 h 1114884"/>
                  <a:gd name="connsiteX130" fmla="*/ 487570 w 1084795"/>
                  <a:gd name="connsiteY130" fmla="*/ 1108491 h 1114884"/>
                  <a:gd name="connsiteX131" fmla="*/ 475316 w 1084795"/>
                  <a:gd name="connsiteY131" fmla="*/ 1114884 h 1114884"/>
                  <a:gd name="connsiteX132" fmla="*/ 359096 w 1084795"/>
                  <a:gd name="connsiteY132" fmla="*/ 965569 h 1114884"/>
                  <a:gd name="connsiteX133" fmla="*/ 371464 w 1084795"/>
                  <a:gd name="connsiteY133" fmla="*/ 972093 h 1114884"/>
                  <a:gd name="connsiteX134" fmla="*/ 413786 w 1084795"/>
                  <a:gd name="connsiteY134" fmla="*/ 1027252 h 1114884"/>
                  <a:gd name="connsiteX135" fmla="*/ 417017 w 1084795"/>
                  <a:gd name="connsiteY135" fmla="*/ 1033334 h 1114884"/>
                  <a:gd name="connsiteX136" fmla="*/ 434537 w 1084795"/>
                  <a:gd name="connsiteY136" fmla="*/ 1084280 h 1114884"/>
                  <a:gd name="connsiteX137" fmla="*/ 439589 w 1084795"/>
                  <a:gd name="connsiteY137" fmla="*/ 1090525 h 1114884"/>
                  <a:gd name="connsiteX138" fmla="*/ 472939 w 1084795"/>
                  <a:gd name="connsiteY138" fmla="*/ 1105737 h 1114884"/>
                  <a:gd name="connsiteX139" fmla="*/ 480845 w 1084795"/>
                  <a:gd name="connsiteY139" fmla="*/ 1103197 h 1114884"/>
                  <a:gd name="connsiteX140" fmla="*/ 515129 w 1084795"/>
                  <a:gd name="connsiteY140" fmla="*/ 1059283 h 1114884"/>
                  <a:gd name="connsiteX141" fmla="*/ 527547 w 1084795"/>
                  <a:gd name="connsiteY141" fmla="*/ 1052906 h 1114884"/>
                  <a:gd name="connsiteX142" fmla="*/ 646113 w 1084795"/>
                  <a:gd name="connsiteY142" fmla="*/ 1054086 h 1114884"/>
                  <a:gd name="connsiteX143" fmla="*/ 646163 w 1084795"/>
                  <a:gd name="connsiteY143" fmla="*/ 1054086 h 1114884"/>
                  <a:gd name="connsiteX144" fmla="*/ 651411 w 1084795"/>
                  <a:gd name="connsiteY144" fmla="*/ 1051300 h 1114884"/>
                  <a:gd name="connsiteX145" fmla="*/ 654183 w 1084795"/>
                  <a:gd name="connsiteY145" fmla="*/ 1038907 h 1114884"/>
                  <a:gd name="connsiteX146" fmla="*/ 645260 w 1084795"/>
                  <a:gd name="connsiteY146" fmla="*/ 992747 h 1114884"/>
                  <a:gd name="connsiteX147" fmla="*/ 642553 w 1084795"/>
                  <a:gd name="connsiteY147" fmla="*/ 986731 h 1114884"/>
                  <a:gd name="connsiteX148" fmla="*/ 613814 w 1084795"/>
                  <a:gd name="connsiteY148" fmla="*/ 951766 h 1114884"/>
                  <a:gd name="connsiteX149" fmla="*/ 609123 w 1084795"/>
                  <a:gd name="connsiteY149" fmla="*/ 940719 h 1114884"/>
                  <a:gd name="connsiteX150" fmla="*/ 601642 w 1084795"/>
                  <a:gd name="connsiteY150" fmla="*/ 888411 h 1114884"/>
                  <a:gd name="connsiteX151" fmla="*/ 597738 w 1084795"/>
                  <a:gd name="connsiteY151" fmla="*/ 880494 h 1114884"/>
                  <a:gd name="connsiteX152" fmla="*/ 573788 w 1084795"/>
                  <a:gd name="connsiteY152" fmla="*/ 859446 h 1114884"/>
                  <a:gd name="connsiteX153" fmla="*/ 571738 w 1084795"/>
                  <a:gd name="connsiteY153" fmla="*/ 828088 h 1114884"/>
                  <a:gd name="connsiteX154" fmla="*/ 627511 w 1084795"/>
                  <a:gd name="connsiteY154" fmla="*/ 760225 h 1114884"/>
                  <a:gd name="connsiteX155" fmla="*/ 640536 w 1084795"/>
                  <a:gd name="connsiteY155" fmla="*/ 754259 h 1114884"/>
                  <a:gd name="connsiteX156" fmla="*/ 703001 w 1084795"/>
                  <a:gd name="connsiteY156" fmla="*/ 759012 h 1114884"/>
                  <a:gd name="connsiteX157" fmla="*/ 708906 w 1084795"/>
                  <a:gd name="connsiteY157" fmla="*/ 755979 h 1114884"/>
                  <a:gd name="connsiteX158" fmla="*/ 770536 w 1084795"/>
                  <a:gd name="connsiteY158" fmla="*/ 677134 h 1114884"/>
                  <a:gd name="connsiteX159" fmla="*/ 771815 w 1084795"/>
                  <a:gd name="connsiteY159" fmla="*/ 675052 h 1114884"/>
                  <a:gd name="connsiteX160" fmla="*/ 811742 w 1084795"/>
                  <a:gd name="connsiteY160" fmla="*/ 594092 h 1114884"/>
                  <a:gd name="connsiteX161" fmla="*/ 813678 w 1084795"/>
                  <a:gd name="connsiteY161" fmla="*/ 590927 h 1114884"/>
                  <a:gd name="connsiteX162" fmla="*/ 871075 w 1084795"/>
                  <a:gd name="connsiteY162" fmla="*/ 513328 h 1114884"/>
                  <a:gd name="connsiteX163" fmla="*/ 873715 w 1084795"/>
                  <a:gd name="connsiteY163" fmla="*/ 503935 h 1114884"/>
                  <a:gd name="connsiteX164" fmla="*/ 872075 w 1084795"/>
                  <a:gd name="connsiteY164" fmla="*/ 461545 h 1114884"/>
                  <a:gd name="connsiteX165" fmla="*/ 879162 w 1084795"/>
                  <a:gd name="connsiteY165" fmla="*/ 443710 h 1114884"/>
                  <a:gd name="connsiteX166" fmla="*/ 911625 w 1084795"/>
                  <a:gd name="connsiteY166" fmla="*/ 415729 h 1114884"/>
                  <a:gd name="connsiteX167" fmla="*/ 915742 w 1084795"/>
                  <a:gd name="connsiteY167" fmla="*/ 404910 h 1114884"/>
                  <a:gd name="connsiteX168" fmla="*/ 911231 w 1084795"/>
                  <a:gd name="connsiteY168" fmla="*/ 394764 h 1114884"/>
                  <a:gd name="connsiteX169" fmla="*/ 878982 w 1084795"/>
                  <a:gd name="connsiteY169" fmla="*/ 370012 h 1114884"/>
                  <a:gd name="connsiteX170" fmla="*/ 872617 w 1084795"/>
                  <a:gd name="connsiteY170" fmla="*/ 361094 h 1114884"/>
                  <a:gd name="connsiteX171" fmla="*/ 853392 w 1084795"/>
                  <a:gd name="connsiteY171" fmla="*/ 309033 h 1114884"/>
                  <a:gd name="connsiteX172" fmla="*/ 834067 w 1084795"/>
                  <a:gd name="connsiteY172" fmla="*/ 247825 h 1114884"/>
                  <a:gd name="connsiteX173" fmla="*/ 838579 w 1084795"/>
                  <a:gd name="connsiteY173" fmla="*/ 224925 h 1114884"/>
                  <a:gd name="connsiteX174" fmla="*/ 859281 w 1084795"/>
                  <a:gd name="connsiteY174" fmla="*/ 202419 h 1114884"/>
                  <a:gd name="connsiteX175" fmla="*/ 873371 w 1084795"/>
                  <a:gd name="connsiteY175" fmla="*/ 197501 h 1114884"/>
                  <a:gd name="connsiteX176" fmla="*/ 962345 w 1084795"/>
                  <a:gd name="connsiteY176" fmla="*/ 215549 h 1114884"/>
                  <a:gd name="connsiteX177" fmla="*/ 964429 w 1084795"/>
                  <a:gd name="connsiteY177" fmla="*/ 215582 h 1114884"/>
                  <a:gd name="connsiteX178" fmla="*/ 1029962 w 1084795"/>
                  <a:gd name="connsiteY178" fmla="*/ 203992 h 1114884"/>
                  <a:gd name="connsiteX179" fmla="*/ 1034129 w 1084795"/>
                  <a:gd name="connsiteY179" fmla="*/ 201452 h 1114884"/>
                  <a:gd name="connsiteX180" fmla="*/ 1073071 w 1084795"/>
                  <a:gd name="connsiteY180" fmla="*/ 156800 h 1114884"/>
                  <a:gd name="connsiteX181" fmla="*/ 1075679 w 1084795"/>
                  <a:gd name="connsiteY181" fmla="*/ 142998 h 1114884"/>
                  <a:gd name="connsiteX182" fmla="*/ 1069692 w 1084795"/>
                  <a:gd name="connsiteY182" fmla="*/ 135654 h 1114884"/>
                  <a:gd name="connsiteX183" fmla="*/ 996006 w 1084795"/>
                  <a:gd name="connsiteY183" fmla="*/ 111738 h 1114884"/>
                  <a:gd name="connsiteX184" fmla="*/ 984425 w 1084795"/>
                  <a:gd name="connsiteY184" fmla="*/ 98657 h 1114884"/>
                  <a:gd name="connsiteX185" fmla="*/ 969891 w 1084795"/>
                  <a:gd name="connsiteY185" fmla="*/ 47809 h 1114884"/>
                  <a:gd name="connsiteX186" fmla="*/ 966069 w 1084795"/>
                  <a:gd name="connsiteY186" fmla="*/ 41694 h 1114884"/>
                  <a:gd name="connsiteX187" fmla="*/ 925683 w 1084795"/>
                  <a:gd name="connsiteY187" fmla="*/ 10107 h 1114884"/>
                  <a:gd name="connsiteX188" fmla="*/ 920549 w 1084795"/>
                  <a:gd name="connsiteY188" fmla="*/ 8796 h 1114884"/>
                  <a:gd name="connsiteX189" fmla="*/ 889594 w 1084795"/>
                  <a:gd name="connsiteY189" fmla="*/ 15861 h 1114884"/>
                  <a:gd name="connsiteX190" fmla="*/ 888299 w 1084795"/>
                  <a:gd name="connsiteY190" fmla="*/ 16303 h 1114884"/>
                  <a:gd name="connsiteX191" fmla="*/ 858706 w 1084795"/>
                  <a:gd name="connsiteY191" fmla="*/ 30450 h 1114884"/>
                  <a:gd name="connsiteX192" fmla="*/ 854343 w 1084795"/>
                  <a:gd name="connsiteY192" fmla="*/ 31761 h 1114884"/>
                  <a:gd name="connsiteX193" fmla="*/ 783052 w 1084795"/>
                  <a:gd name="connsiteY193" fmla="*/ 41252 h 1114884"/>
                  <a:gd name="connsiteX194" fmla="*/ 716748 w 1084795"/>
                  <a:gd name="connsiteY194" fmla="*/ 58677 h 1114884"/>
                  <a:gd name="connsiteX195" fmla="*/ 713697 w 1084795"/>
                  <a:gd name="connsiteY195" fmla="*/ 60463 h 1114884"/>
                  <a:gd name="connsiteX196" fmla="*/ 687812 w 1084795"/>
                  <a:gd name="connsiteY196" fmla="*/ 85068 h 1114884"/>
                  <a:gd name="connsiteX197" fmla="*/ 685089 w 1084795"/>
                  <a:gd name="connsiteY197" fmla="*/ 100952 h 1114884"/>
                  <a:gd name="connsiteX198" fmla="*/ 693422 w 1084795"/>
                  <a:gd name="connsiteY198" fmla="*/ 122097 h 1114884"/>
                  <a:gd name="connsiteX199" fmla="*/ 694521 w 1084795"/>
                  <a:gd name="connsiteY199" fmla="*/ 125737 h 1114884"/>
                  <a:gd name="connsiteX200" fmla="*/ 701148 w 1084795"/>
                  <a:gd name="connsiteY200" fmla="*/ 155931 h 1114884"/>
                  <a:gd name="connsiteX201" fmla="*/ 696112 w 1084795"/>
                  <a:gd name="connsiteY201" fmla="*/ 176716 h 1114884"/>
                  <a:gd name="connsiteX202" fmla="*/ 675263 w 1084795"/>
                  <a:gd name="connsiteY202" fmla="*/ 199337 h 1114884"/>
                  <a:gd name="connsiteX203" fmla="*/ 671949 w 1084795"/>
                  <a:gd name="connsiteY203" fmla="*/ 210189 h 1114884"/>
                  <a:gd name="connsiteX204" fmla="*/ 673130 w 1084795"/>
                  <a:gd name="connsiteY204" fmla="*/ 225925 h 1114884"/>
                  <a:gd name="connsiteX205" fmla="*/ 669947 w 1084795"/>
                  <a:gd name="connsiteY205" fmla="*/ 240022 h 1114884"/>
                  <a:gd name="connsiteX206" fmla="*/ 658597 w 1084795"/>
                  <a:gd name="connsiteY206" fmla="*/ 259004 h 1114884"/>
                  <a:gd name="connsiteX207" fmla="*/ 644259 w 1084795"/>
                  <a:gd name="connsiteY207" fmla="*/ 267413 h 1114884"/>
                  <a:gd name="connsiteX208" fmla="*/ 614257 w 1084795"/>
                  <a:gd name="connsiteY208" fmla="*/ 266004 h 1114884"/>
                  <a:gd name="connsiteX209" fmla="*/ 608089 w 1084795"/>
                  <a:gd name="connsiteY209" fmla="*/ 269643 h 1114884"/>
                  <a:gd name="connsiteX210" fmla="*/ 607088 w 1084795"/>
                  <a:gd name="connsiteY210" fmla="*/ 284625 h 1114884"/>
                  <a:gd name="connsiteX211" fmla="*/ 612715 w 1084795"/>
                  <a:gd name="connsiteY211" fmla="*/ 296755 h 1114884"/>
                  <a:gd name="connsiteX212" fmla="*/ 604545 w 1084795"/>
                  <a:gd name="connsiteY212" fmla="*/ 325999 h 1114884"/>
                  <a:gd name="connsiteX213" fmla="*/ 580530 w 1084795"/>
                  <a:gd name="connsiteY213" fmla="*/ 338178 h 1114884"/>
                  <a:gd name="connsiteX214" fmla="*/ 576725 w 1084795"/>
                  <a:gd name="connsiteY214" fmla="*/ 342030 h 1114884"/>
                  <a:gd name="connsiteX215" fmla="*/ 554252 w 1084795"/>
                  <a:gd name="connsiteY215" fmla="*/ 381912 h 1114884"/>
                  <a:gd name="connsiteX216" fmla="*/ 552448 w 1084795"/>
                  <a:gd name="connsiteY216" fmla="*/ 390944 h 1114884"/>
                  <a:gd name="connsiteX217" fmla="*/ 555564 w 1084795"/>
                  <a:gd name="connsiteY217" fmla="*/ 425089 h 1114884"/>
                  <a:gd name="connsiteX218" fmla="*/ 548724 w 1084795"/>
                  <a:gd name="connsiteY218" fmla="*/ 444088 h 1114884"/>
                  <a:gd name="connsiteX219" fmla="*/ 534354 w 1084795"/>
                  <a:gd name="connsiteY219" fmla="*/ 456808 h 1114884"/>
                  <a:gd name="connsiteX220" fmla="*/ 520231 w 1084795"/>
                  <a:gd name="connsiteY220" fmla="*/ 460119 h 1114884"/>
                  <a:gd name="connsiteX221" fmla="*/ 505188 w 1084795"/>
                  <a:gd name="connsiteY221" fmla="*/ 455545 h 1114884"/>
                  <a:gd name="connsiteX222" fmla="*/ 502366 w 1084795"/>
                  <a:gd name="connsiteY222" fmla="*/ 455431 h 1114884"/>
                  <a:gd name="connsiteX223" fmla="*/ 456780 w 1084795"/>
                  <a:gd name="connsiteY223" fmla="*/ 465512 h 1114884"/>
                  <a:gd name="connsiteX224" fmla="*/ 449678 w 1084795"/>
                  <a:gd name="connsiteY224" fmla="*/ 488510 h 1114884"/>
                  <a:gd name="connsiteX225" fmla="*/ 405781 w 1084795"/>
                  <a:gd name="connsiteY225" fmla="*/ 488510 h 1114884"/>
                  <a:gd name="connsiteX226" fmla="*/ 400286 w 1084795"/>
                  <a:gd name="connsiteY226" fmla="*/ 491608 h 1114884"/>
                  <a:gd name="connsiteX227" fmla="*/ 370709 w 1084795"/>
                  <a:gd name="connsiteY227" fmla="*/ 529851 h 1114884"/>
                  <a:gd name="connsiteX228" fmla="*/ 367921 w 1084795"/>
                  <a:gd name="connsiteY228" fmla="*/ 538227 h 1114884"/>
                  <a:gd name="connsiteX229" fmla="*/ 366215 w 1084795"/>
                  <a:gd name="connsiteY229" fmla="*/ 590272 h 1114884"/>
                  <a:gd name="connsiteX230" fmla="*/ 354683 w 1084795"/>
                  <a:gd name="connsiteY230" fmla="*/ 609008 h 1114884"/>
                  <a:gd name="connsiteX231" fmla="*/ 283065 w 1084795"/>
                  <a:gd name="connsiteY231" fmla="*/ 638055 h 1114884"/>
                  <a:gd name="connsiteX232" fmla="*/ 275453 w 1084795"/>
                  <a:gd name="connsiteY232" fmla="*/ 638957 h 1114884"/>
                  <a:gd name="connsiteX233" fmla="*/ 237084 w 1084795"/>
                  <a:gd name="connsiteY233" fmla="*/ 632793 h 1114884"/>
                  <a:gd name="connsiteX234" fmla="*/ 223108 w 1084795"/>
                  <a:gd name="connsiteY234" fmla="*/ 651201 h 1114884"/>
                  <a:gd name="connsiteX235" fmla="*/ 185659 w 1084795"/>
                  <a:gd name="connsiteY235" fmla="*/ 641235 h 1114884"/>
                  <a:gd name="connsiteX236" fmla="*/ 183280 w 1084795"/>
                  <a:gd name="connsiteY236" fmla="*/ 641137 h 1114884"/>
                  <a:gd name="connsiteX237" fmla="*/ 123799 w 1084795"/>
                  <a:gd name="connsiteY237" fmla="*/ 651464 h 1114884"/>
                  <a:gd name="connsiteX238" fmla="*/ 116188 w 1084795"/>
                  <a:gd name="connsiteY238" fmla="*/ 650693 h 1114884"/>
                  <a:gd name="connsiteX239" fmla="*/ 24738 w 1084795"/>
                  <a:gd name="connsiteY239" fmla="*/ 615188 h 1114884"/>
                  <a:gd name="connsiteX240" fmla="*/ 47178 w 1084795"/>
                  <a:gd name="connsiteY240" fmla="*/ 645431 h 1114884"/>
                  <a:gd name="connsiteX241" fmla="*/ 49064 w 1084795"/>
                  <a:gd name="connsiteY241" fmla="*/ 648529 h 1114884"/>
                  <a:gd name="connsiteX242" fmla="*/ 71652 w 1084795"/>
                  <a:gd name="connsiteY242" fmla="*/ 693477 h 1114884"/>
                  <a:gd name="connsiteX243" fmla="*/ 75343 w 1084795"/>
                  <a:gd name="connsiteY243" fmla="*/ 697673 h 1114884"/>
                  <a:gd name="connsiteX244" fmla="*/ 126916 w 1084795"/>
                  <a:gd name="connsiteY244" fmla="*/ 727884 h 1114884"/>
                  <a:gd name="connsiteX245" fmla="*/ 136448 w 1084795"/>
                  <a:gd name="connsiteY245" fmla="*/ 745685 h 1114884"/>
                  <a:gd name="connsiteX246" fmla="*/ 138072 w 1084795"/>
                  <a:gd name="connsiteY246" fmla="*/ 797320 h 1114884"/>
                  <a:gd name="connsiteX247" fmla="*/ 143928 w 1084795"/>
                  <a:gd name="connsiteY247" fmla="*/ 808254 h 1114884"/>
                  <a:gd name="connsiteX248" fmla="*/ 158806 w 1084795"/>
                  <a:gd name="connsiteY248" fmla="*/ 815221 h 1114884"/>
                  <a:gd name="connsiteX249" fmla="*/ 169418 w 1084795"/>
                  <a:gd name="connsiteY249" fmla="*/ 831416 h 1114884"/>
                  <a:gd name="connsiteX250" fmla="*/ 171224 w 1084795"/>
                  <a:gd name="connsiteY250" fmla="*/ 846185 h 1114884"/>
                  <a:gd name="connsiteX251" fmla="*/ 160463 w 1084795"/>
                  <a:gd name="connsiteY251" fmla="*/ 868560 h 1114884"/>
                  <a:gd name="connsiteX252" fmla="*/ 84480 w 1084795"/>
                  <a:gd name="connsiteY252" fmla="*/ 903230 h 1114884"/>
                  <a:gd name="connsiteX253" fmla="*/ 79017 w 1084795"/>
                  <a:gd name="connsiteY253" fmla="*/ 910901 h 1114884"/>
                  <a:gd name="connsiteX254" fmla="*/ 63500 w 1084795"/>
                  <a:gd name="connsiteY254" fmla="*/ 976043 h 1114884"/>
                  <a:gd name="connsiteX255" fmla="*/ 66354 w 1084795"/>
                  <a:gd name="connsiteY255" fmla="*/ 989387 h 1114884"/>
                  <a:gd name="connsiteX256" fmla="*/ 72046 w 1084795"/>
                  <a:gd name="connsiteY256" fmla="*/ 991845 h 1114884"/>
                  <a:gd name="connsiteX257" fmla="*/ 142222 w 1084795"/>
                  <a:gd name="connsiteY257" fmla="*/ 983092 h 1114884"/>
                  <a:gd name="connsiteX258" fmla="*/ 143746 w 1084795"/>
                  <a:gd name="connsiteY258" fmla="*/ 982977 h 1114884"/>
                  <a:gd name="connsiteX259" fmla="*/ 245976 w 1084795"/>
                  <a:gd name="connsiteY259" fmla="*/ 981600 h 1114884"/>
                  <a:gd name="connsiteX260" fmla="*/ 357160 w 1084795"/>
                  <a:gd name="connsiteY260" fmla="*/ 965733 h 1114884"/>
                  <a:gd name="connsiteX261" fmla="*/ 359145 w 1084795"/>
                  <a:gd name="connsiteY261" fmla="*/ 965585 h 111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84795" h="1114884">
                    <a:moveTo>
                      <a:pt x="475383" y="1114884"/>
                    </a:moveTo>
                    <a:cubicBezTo>
                      <a:pt x="473365" y="1114884"/>
                      <a:pt x="471331" y="1114442"/>
                      <a:pt x="469362" y="1113556"/>
                    </a:cubicBezTo>
                    <a:lnTo>
                      <a:pt x="436013" y="1098345"/>
                    </a:lnTo>
                    <a:cubicBezTo>
                      <a:pt x="431683" y="1096361"/>
                      <a:pt x="428189" y="1092247"/>
                      <a:pt x="426400" y="1087067"/>
                    </a:cubicBezTo>
                    <a:lnTo>
                      <a:pt x="408881" y="1036120"/>
                    </a:lnTo>
                    <a:cubicBezTo>
                      <a:pt x="408406" y="1034760"/>
                      <a:pt x="407750" y="1033530"/>
                      <a:pt x="406946" y="1032465"/>
                    </a:cubicBezTo>
                    <a:lnTo>
                      <a:pt x="364640" y="977322"/>
                    </a:lnTo>
                    <a:cubicBezTo>
                      <a:pt x="362885" y="975043"/>
                      <a:pt x="360638" y="973879"/>
                      <a:pt x="358325" y="974224"/>
                    </a:cubicBezTo>
                    <a:lnTo>
                      <a:pt x="247845" y="990042"/>
                    </a:lnTo>
                    <a:cubicBezTo>
                      <a:pt x="247238" y="990124"/>
                      <a:pt x="246648" y="990173"/>
                      <a:pt x="246057" y="990189"/>
                    </a:cubicBezTo>
                    <a:lnTo>
                      <a:pt x="143846" y="991567"/>
                    </a:lnTo>
                    <a:lnTo>
                      <a:pt x="73063" y="1000369"/>
                    </a:lnTo>
                    <a:cubicBezTo>
                      <a:pt x="68273" y="1001008"/>
                      <a:pt x="63434" y="999074"/>
                      <a:pt x="59890" y="995107"/>
                    </a:cubicBezTo>
                    <a:cubicBezTo>
                      <a:pt x="55084" y="989764"/>
                      <a:pt x="53247" y="981682"/>
                      <a:pt x="55068" y="974027"/>
                    </a:cubicBezTo>
                    <a:lnTo>
                      <a:pt x="70586" y="908885"/>
                    </a:lnTo>
                    <a:cubicBezTo>
                      <a:pt x="72062" y="902689"/>
                      <a:pt x="75901" y="897640"/>
                      <a:pt x="80839" y="895378"/>
                    </a:cubicBezTo>
                    <a:lnTo>
                      <a:pt x="156837" y="860709"/>
                    </a:lnTo>
                    <a:cubicBezTo>
                      <a:pt x="160856" y="858889"/>
                      <a:pt x="163349" y="853086"/>
                      <a:pt x="162611" y="847218"/>
                    </a:cubicBezTo>
                    <a:lnTo>
                      <a:pt x="160807" y="832432"/>
                    </a:lnTo>
                    <a:cubicBezTo>
                      <a:pt x="160282" y="828072"/>
                      <a:pt x="158035" y="824367"/>
                      <a:pt x="155098" y="822990"/>
                    </a:cubicBezTo>
                    <a:lnTo>
                      <a:pt x="140203" y="816024"/>
                    </a:lnTo>
                    <a:cubicBezTo>
                      <a:pt x="133921" y="813073"/>
                      <a:pt x="129688" y="805828"/>
                      <a:pt x="129410" y="797582"/>
                    </a:cubicBezTo>
                    <a:lnTo>
                      <a:pt x="127786" y="745915"/>
                    </a:lnTo>
                    <a:cubicBezTo>
                      <a:pt x="127655" y="741243"/>
                      <a:pt x="125588" y="737080"/>
                      <a:pt x="122504" y="735276"/>
                    </a:cubicBezTo>
                    <a:lnTo>
                      <a:pt x="70947" y="705082"/>
                    </a:lnTo>
                    <a:cubicBezTo>
                      <a:pt x="68027" y="703377"/>
                      <a:pt x="65566" y="700689"/>
                      <a:pt x="63893" y="697312"/>
                    </a:cubicBezTo>
                    <a:lnTo>
                      <a:pt x="41289" y="652316"/>
                    </a:lnTo>
                    <a:cubicBezTo>
                      <a:pt x="40977" y="651644"/>
                      <a:pt x="40600" y="651070"/>
                      <a:pt x="40189" y="650529"/>
                    </a:cubicBezTo>
                    <a:lnTo>
                      <a:pt x="0" y="596354"/>
                    </a:lnTo>
                    <a:lnTo>
                      <a:pt x="119240" y="642661"/>
                    </a:lnTo>
                    <a:cubicBezTo>
                      <a:pt x="120191" y="643055"/>
                      <a:pt x="121208" y="643169"/>
                      <a:pt x="122241" y="642973"/>
                    </a:cubicBezTo>
                    <a:lnTo>
                      <a:pt x="181721" y="632629"/>
                    </a:lnTo>
                    <a:cubicBezTo>
                      <a:pt x="183756" y="632285"/>
                      <a:pt x="185790" y="632350"/>
                      <a:pt x="187791" y="632891"/>
                    </a:cubicBezTo>
                    <a:lnTo>
                      <a:pt x="219664" y="641366"/>
                    </a:lnTo>
                    <a:lnTo>
                      <a:pt x="233262" y="623450"/>
                    </a:lnTo>
                    <a:lnTo>
                      <a:pt x="276733" y="630416"/>
                    </a:lnTo>
                    <a:cubicBezTo>
                      <a:pt x="277749" y="630613"/>
                      <a:pt x="278750" y="630449"/>
                      <a:pt x="279751" y="630056"/>
                    </a:cubicBezTo>
                    <a:lnTo>
                      <a:pt x="351370" y="601009"/>
                    </a:lnTo>
                    <a:cubicBezTo>
                      <a:pt x="354814" y="599599"/>
                      <a:pt x="357357" y="595059"/>
                      <a:pt x="357521" y="589961"/>
                    </a:cubicBezTo>
                    <a:lnTo>
                      <a:pt x="359227" y="537916"/>
                    </a:lnTo>
                    <a:cubicBezTo>
                      <a:pt x="359391" y="532916"/>
                      <a:pt x="361032" y="528179"/>
                      <a:pt x="363804" y="524572"/>
                    </a:cubicBezTo>
                    <a:lnTo>
                      <a:pt x="393380" y="486330"/>
                    </a:lnTo>
                    <a:cubicBezTo>
                      <a:pt x="396545" y="482232"/>
                      <a:pt x="401024" y="479888"/>
                      <a:pt x="405699" y="479888"/>
                    </a:cubicBezTo>
                    <a:lnTo>
                      <a:pt x="443231" y="479888"/>
                    </a:lnTo>
                    <a:lnTo>
                      <a:pt x="449924" y="458168"/>
                    </a:lnTo>
                    <a:lnTo>
                      <a:pt x="500398" y="447005"/>
                    </a:lnTo>
                    <a:cubicBezTo>
                      <a:pt x="502761" y="446481"/>
                      <a:pt x="505221" y="446579"/>
                      <a:pt x="507599" y="447284"/>
                    </a:cubicBezTo>
                    <a:lnTo>
                      <a:pt x="522642" y="451857"/>
                    </a:lnTo>
                    <a:cubicBezTo>
                      <a:pt x="524676" y="452447"/>
                      <a:pt x="526743" y="451939"/>
                      <a:pt x="528547" y="450349"/>
                    </a:cubicBezTo>
                    <a:lnTo>
                      <a:pt x="542917" y="437629"/>
                    </a:lnTo>
                    <a:cubicBezTo>
                      <a:pt x="545772" y="435105"/>
                      <a:pt x="547313" y="430482"/>
                      <a:pt x="546903" y="425843"/>
                    </a:cubicBezTo>
                    <a:lnTo>
                      <a:pt x="543786" y="391715"/>
                    </a:lnTo>
                    <a:cubicBezTo>
                      <a:pt x="543311" y="386764"/>
                      <a:pt x="544344" y="381781"/>
                      <a:pt x="546657" y="377667"/>
                    </a:cubicBezTo>
                    <a:lnTo>
                      <a:pt x="569130" y="337785"/>
                    </a:lnTo>
                    <a:cubicBezTo>
                      <a:pt x="570967" y="334506"/>
                      <a:pt x="573526" y="331982"/>
                      <a:pt x="576545" y="330474"/>
                    </a:cubicBezTo>
                    <a:lnTo>
                      <a:pt x="600544" y="318295"/>
                    </a:lnTo>
                    <a:cubicBezTo>
                      <a:pt x="605694" y="315688"/>
                      <a:pt x="607810" y="306787"/>
                      <a:pt x="604809" y="300329"/>
                    </a:cubicBezTo>
                    <a:lnTo>
                      <a:pt x="599182" y="288199"/>
                    </a:lnTo>
                    <a:cubicBezTo>
                      <a:pt x="595688" y="280675"/>
                      <a:pt x="596361" y="271495"/>
                      <a:pt x="600839" y="264807"/>
                    </a:cubicBezTo>
                    <a:cubicBezTo>
                      <a:pt x="604201" y="259824"/>
                      <a:pt x="609385" y="257070"/>
                      <a:pt x="614552" y="257381"/>
                    </a:cubicBezTo>
                    <a:lnTo>
                      <a:pt x="644555" y="258791"/>
                    </a:lnTo>
                    <a:cubicBezTo>
                      <a:pt x="647097" y="258775"/>
                      <a:pt x="649443" y="257316"/>
                      <a:pt x="651100" y="254546"/>
                    </a:cubicBezTo>
                    <a:lnTo>
                      <a:pt x="662451" y="235564"/>
                    </a:lnTo>
                    <a:cubicBezTo>
                      <a:pt x="663960" y="233056"/>
                      <a:pt x="664682" y="229744"/>
                      <a:pt x="664453" y="226515"/>
                    </a:cubicBezTo>
                    <a:lnTo>
                      <a:pt x="663271" y="210779"/>
                    </a:lnTo>
                    <a:cubicBezTo>
                      <a:pt x="662780" y="204255"/>
                      <a:pt x="664846" y="197796"/>
                      <a:pt x="668816" y="193469"/>
                    </a:cubicBezTo>
                    <a:lnTo>
                      <a:pt x="689665" y="170848"/>
                    </a:lnTo>
                    <a:cubicBezTo>
                      <a:pt x="692487" y="167766"/>
                      <a:pt x="693684" y="162504"/>
                      <a:pt x="692634" y="157734"/>
                    </a:cubicBezTo>
                    <a:lnTo>
                      <a:pt x="686007" y="127523"/>
                    </a:lnTo>
                    <a:cubicBezTo>
                      <a:pt x="685842" y="126704"/>
                      <a:pt x="685597" y="125933"/>
                      <a:pt x="685302" y="125196"/>
                    </a:cubicBezTo>
                    <a:lnTo>
                      <a:pt x="676985" y="104066"/>
                    </a:lnTo>
                    <a:cubicBezTo>
                      <a:pt x="673524" y="95346"/>
                      <a:pt x="675541" y="84707"/>
                      <a:pt x="681792" y="78790"/>
                    </a:cubicBezTo>
                    <a:lnTo>
                      <a:pt x="707660" y="54201"/>
                    </a:lnTo>
                    <a:cubicBezTo>
                      <a:pt x="709612" y="52333"/>
                      <a:pt x="711958" y="50972"/>
                      <a:pt x="714468" y="50317"/>
                    </a:cubicBezTo>
                    <a:lnTo>
                      <a:pt x="780050" y="33023"/>
                    </a:lnTo>
                    <a:cubicBezTo>
                      <a:pt x="780591" y="32875"/>
                      <a:pt x="781182" y="32761"/>
                      <a:pt x="781739" y="32679"/>
                    </a:cubicBezTo>
                    <a:lnTo>
                      <a:pt x="853096" y="23188"/>
                    </a:lnTo>
                    <a:cubicBezTo>
                      <a:pt x="853719" y="23106"/>
                      <a:pt x="854310" y="22942"/>
                      <a:pt x="854884" y="22663"/>
                    </a:cubicBezTo>
                    <a:lnTo>
                      <a:pt x="884509" y="8500"/>
                    </a:lnTo>
                    <a:cubicBezTo>
                      <a:pt x="885510" y="8025"/>
                      <a:pt x="886560" y="7665"/>
                      <a:pt x="887610" y="7419"/>
                    </a:cubicBezTo>
                    <a:lnTo>
                      <a:pt x="918563" y="354"/>
                    </a:lnTo>
                    <a:cubicBezTo>
                      <a:pt x="922911" y="-614"/>
                      <a:pt x="927241" y="419"/>
                      <a:pt x="930883" y="3255"/>
                    </a:cubicBezTo>
                    <a:lnTo>
                      <a:pt x="930883" y="3255"/>
                    </a:lnTo>
                    <a:cubicBezTo>
                      <a:pt x="930883" y="3255"/>
                      <a:pt x="971285" y="34859"/>
                      <a:pt x="971285" y="34859"/>
                    </a:cubicBezTo>
                    <a:cubicBezTo>
                      <a:pt x="974435" y="37334"/>
                      <a:pt x="976830" y="41055"/>
                      <a:pt x="978060" y="45366"/>
                    </a:cubicBezTo>
                    <a:lnTo>
                      <a:pt x="992594" y="96214"/>
                    </a:lnTo>
                    <a:cubicBezTo>
                      <a:pt x="993644" y="99886"/>
                      <a:pt x="995875" y="102607"/>
                      <a:pt x="998565" y="103493"/>
                    </a:cubicBezTo>
                    <a:lnTo>
                      <a:pt x="1072251" y="127409"/>
                    </a:lnTo>
                    <a:cubicBezTo>
                      <a:pt x="1077795" y="129212"/>
                      <a:pt x="1082028" y="134031"/>
                      <a:pt x="1083865" y="140637"/>
                    </a:cubicBezTo>
                    <a:cubicBezTo>
                      <a:pt x="1086030" y="148440"/>
                      <a:pt x="1084356" y="156783"/>
                      <a:pt x="1079468" y="162373"/>
                    </a:cubicBezTo>
                    <a:lnTo>
                      <a:pt x="1040525" y="207025"/>
                    </a:lnTo>
                    <a:cubicBezTo>
                      <a:pt x="1037999" y="209926"/>
                      <a:pt x="1034850" y="211779"/>
                      <a:pt x="1031388" y="212385"/>
                    </a:cubicBezTo>
                    <a:lnTo>
                      <a:pt x="965823" y="223974"/>
                    </a:lnTo>
                    <a:cubicBezTo>
                      <a:pt x="964051" y="224269"/>
                      <a:pt x="962312" y="224237"/>
                      <a:pt x="960541" y="223909"/>
                    </a:cubicBezTo>
                    <a:lnTo>
                      <a:pt x="871567" y="205861"/>
                    </a:lnTo>
                    <a:cubicBezTo>
                      <a:pt x="869434" y="205402"/>
                      <a:pt x="867285" y="206238"/>
                      <a:pt x="865513" y="208172"/>
                    </a:cubicBezTo>
                    <a:lnTo>
                      <a:pt x="844812" y="230679"/>
                    </a:lnTo>
                    <a:cubicBezTo>
                      <a:pt x="841646" y="234105"/>
                      <a:pt x="840580" y="240071"/>
                      <a:pt x="842187" y="245153"/>
                    </a:cubicBezTo>
                    <a:lnTo>
                      <a:pt x="861511" y="306361"/>
                    </a:lnTo>
                    <a:lnTo>
                      <a:pt x="880605" y="358029"/>
                    </a:lnTo>
                    <a:cubicBezTo>
                      <a:pt x="881392" y="360160"/>
                      <a:pt x="882656" y="361947"/>
                      <a:pt x="884149" y="363094"/>
                    </a:cubicBezTo>
                    <a:lnTo>
                      <a:pt x="916399" y="387862"/>
                    </a:lnTo>
                    <a:cubicBezTo>
                      <a:pt x="921188" y="391534"/>
                      <a:pt x="924059" y="397632"/>
                      <a:pt x="924272" y="404583"/>
                    </a:cubicBezTo>
                    <a:cubicBezTo>
                      <a:pt x="924469" y="411582"/>
                      <a:pt x="921811" y="418155"/>
                      <a:pt x="917153" y="422171"/>
                    </a:cubicBezTo>
                    <a:lnTo>
                      <a:pt x="884689" y="450136"/>
                    </a:lnTo>
                    <a:cubicBezTo>
                      <a:pt x="881983" y="452480"/>
                      <a:pt x="880408" y="456693"/>
                      <a:pt x="880588" y="461119"/>
                    </a:cubicBezTo>
                    <a:lnTo>
                      <a:pt x="882229" y="503509"/>
                    </a:lnTo>
                    <a:cubicBezTo>
                      <a:pt x="882443" y="508935"/>
                      <a:pt x="880868" y="514360"/>
                      <a:pt x="877915" y="518360"/>
                    </a:cubicBezTo>
                    <a:lnTo>
                      <a:pt x="820518" y="595960"/>
                    </a:lnTo>
                    <a:cubicBezTo>
                      <a:pt x="820075" y="596550"/>
                      <a:pt x="819714" y="597173"/>
                      <a:pt x="819370" y="597861"/>
                    </a:cubicBezTo>
                    <a:lnTo>
                      <a:pt x="779459" y="678773"/>
                    </a:lnTo>
                    <a:cubicBezTo>
                      <a:pt x="778820" y="680051"/>
                      <a:pt x="778082" y="681248"/>
                      <a:pt x="777262" y="682314"/>
                    </a:cubicBezTo>
                    <a:lnTo>
                      <a:pt x="715615" y="761192"/>
                    </a:lnTo>
                    <a:cubicBezTo>
                      <a:pt x="712171" y="765585"/>
                      <a:pt x="707315" y="767815"/>
                      <a:pt x="702279" y="767536"/>
                    </a:cubicBezTo>
                    <a:lnTo>
                      <a:pt x="639814" y="762782"/>
                    </a:lnTo>
                    <a:cubicBezTo>
                      <a:pt x="637452" y="762455"/>
                      <a:pt x="635697" y="763635"/>
                      <a:pt x="634089" y="765618"/>
                    </a:cubicBezTo>
                    <a:lnTo>
                      <a:pt x="578316" y="833481"/>
                    </a:lnTo>
                    <a:cubicBezTo>
                      <a:pt x="573953" y="838809"/>
                      <a:pt x="574478" y="848628"/>
                      <a:pt x="579399" y="852922"/>
                    </a:cubicBezTo>
                    <a:lnTo>
                      <a:pt x="603348" y="873986"/>
                    </a:lnTo>
                    <a:cubicBezTo>
                      <a:pt x="606940" y="877134"/>
                      <a:pt x="609336" y="881821"/>
                      <a:pt x="610074" y="887149"/>
                    </a:cubicBezTo>
                    <a:lnTo>
                      <a:pt x="617554" y="939456"/>
                    </a:lnTo>
                    <a:cubicBezTo>
                      <a:pt x="617948" y="942063"/>
                      <a:pt x="618949" y="944488"/>
                      <a:pt x="620392" y="946275"/>
                    </a:cubicBezTo>
                    <a:lnTo>
                      <a:pt x="649131" y="981240"/>
                    </a:lnTo>
                    <a:cubicBezTo>
                      <a:pt x="651346" y="983928"/>
                      <a:pt x="652888" y="987338"/>
                      <a:pt x="653626" y="991091"/>
                    </a:cubicBezTo>
                    <a:lnTo>
                      <a:pt x="662549" y="1037251"/>
                    </a:lnTo>
                    <a:cubicBezTo>
                      <a:pt x="663927" y="1044382"/>
                      <a:pt x="662222" y="1051676"/>
                      <a:pt x="657957" y="1056791"/>
                    </a:cubicBezTo>
                    <a:cubicBezTo>
                      <a:pt x="654774" y="1060594"/>
                      <a:pt x="650575" y="1062676"/>
                      <a:pt x="646097" y="1062676"/>
                    </a:cubicBezTo>
                    <a:lnTo>
                      <a:pt x="645965" y="1062676"/>
                    </a:lnTo>
                    <a:lnTo>
                      <a:pt x="527382" y="1061495"/>
                    </a:lnTo>
                    <a:cubicBezTo>
                      <a:pt x="525054" y="1061282"/>
                      <a:pt x="523413" y="1062561"/>
                      <a:pt x="521855" y="1064561"/>
                    </a:cubicBezTo>
                    <a:lnTo>
                      <a:pt x="487570" y="1108491"/>
                    </a:lnTo>
                    <a:cubicBezTo>
                      <a:pt x="484306" y="1112655"/>
                      <a:pt x="479861" y="1114884"/>
                      <a:pt x="475316" y="1114884"/>
                    </a:cubicBezTo>
                    <a:close/>
                    <a:moveTo>
                      <a:pt x="359096" y="965569"/>
                    </a:moveTo>
                    <a:cubicBezTo>
                      <a:pt x="363771" y="965569"/>
                      <a:pt x="368282" y="967913"/>
                      <a:pt x="371464" y="972093"/>
                    </a:cubicBezTo>
                    <a:lnTo>
                      <a:pt x="413786" y="1027252"/>
                    </a:lnTo>
                    <a:cubicBezTo>
                      <a:pt x="415164" y="1029055"/>
                      <a:pt x="416246" y="1031104"/>
                      <a:pt x="417017" y="1033334"/>
                    </a:cubicBezTo>
                    <a:lnTo>
                      <a:pt x="434537" y="1084280"/>
                    </a:lnTo>
                    <a:cubicBezTo>
                      <a:pt x="435554" y="1087247"/>
                      <a:pt x="437408" y="1089526"/>
                      <a:pt x="439589" y="1090525"/>
                    </a:cubicBezTo>
                    <a:lnTo>
                      <a:pt x="472939" y="1105737"/>
                    </a:lnTo>
                    <a:cubicBezTo>
                      <a:pt x="475678" y="1107000"/>
                      <a:pt x="478646" y="1106049"/>
                      <a:pt x="480845" y="1103197"/>
                    </a:cubicBezTo>
                    <a:lnTo>
                      <a:pt x="515129" y="1059283"/>
                    </a:lnTo>
                    <a:cubicBezTo>
                      <a:pt x="518343" y="1055185"/>
                      <a:pt x="522642" y="1052922"/>
                      <a:pt x="527547" y="1052906"/>
                    </a:cubicBezTo>
                    <a:lnTo>
                      <a:pt x="646113" y="1054086"/>
                    </a:lnTo>
                    <a:lnTo>
                      <a:pt x="646163" y="1054086"/>
                    </a:lnTo>
                    <a:cubicBezTo>
                      <a:pt x="648590" y="1054086"/>
                      <a:pt x="650346" y="1052578"/>
                      <a:pt x="651411" y="1051300"/>
                    </a:cubicBezTo>
                    <a:cubicBezTo>
                      <a:pt x="654003" y="1048201"/>
                      <a:pt x="655053" y="1043448"/>
                      <a:pt x="654183" y="1038907"/>
                    </a:cubicBezTo>
                    <a:lnTo>
                      <a:pt x="645260" y="992747"/>
                    </a:lnTo>
                    <a:cubicBezTo>
                      <a:pt x="644801" y="990387"/>
                      <a:pt x="643866" y="988305"/>
                      <a:pt x="642553" y="986731"/>
                    </a:cubicBezTo>
                    <a:lnTo>
                      <a:pt x="613814" y="951766"/>
                    </a:lnTo>
                    <a:cubicBezTo>
                      <a:pt x="611337" y="948734"/>
                      <a:pt x="609713" y="944915"/>
                      <a:pt x="609123" y="940719"/>
                    </a:cubicBezTo>
                    <a:lnTo>
                      <a:pt x="601642" y="888411"/>
                    </a:lnTo>
                    <a:cubicBezTo>
                      <a:pt x="601166" y="885149"/>
                      <a:pt x="599756" y="882264"/>
                      <a:pt x="597738" y="880494"/>
                    </a:cubicBezTo>
                    <a:lnTo>
                      <a:pt x="573788" y="859446"/>
                    </a:lnTo>
                    <a:cubicBezTo>
                      <a:pt x="565341" y="852037"/>
                      <a:pt x="564357" y="837087"/>
                      <a:pt x="571738" y="828088"/>
                    </a:cubicBezTo>
                    <a:lnTo>
                      <a:pt x="627511" y="760225"/>
                    </a:lnTo>
                    <a:cubicBezTo>
                      <a:pt x="630923" y="756078"/>
                      <a:pt x="635729" y="753898"/>
                      <a:pt x="640536" y="754259"/>
                    </a:cubicBezTo>
                    <a:lnTo>
                      <a:pt x="703001" y="759012"/>
                    </a:lnTo>
                    <a:cubicBezTo>
                      <a:pt x="705118" y="759225"/>
                      <a:pt x="707266" y="758061"/>
                      <a:pt x="708906" y="755979"/>
                    </a:cubicBezTo>
                    <a:lnTo>
                      <a:pt x="770536" y="677134"/>
                    </a:lnTo>
                    <a:cubicBezTo>
                      <a:pt x="771011" y="676527"/>
                      <a:pt x="771438" y="675806"/>
                      <a:pt x="771815" y="675052"/>
                    </a:cubicBezTo>
                    <a:lnTo>
                      <a:pt x="811742" y="594092"/>
                    </a:lnTo>
                    <a:cubicBezTo>
                      <a:pt x="812333" y="592927"/>
                      <a:pt x="812972" y="591878"/>
                      <a:pt x="813678" y="590927"/>
                    </a:cubicBezTo>
                    <a:lnTo>
                      <a:pt x="871075" y="513328"/>
                    </a:lnTo>
                    <a:cubicBezTo>
                      <a:pt x="872912" y="510868"/>
                      <a:pt x="873863" y="507443"/>
                      <a:pt x="873715" y="503935"/>
                    </a:cubicBezTo>
                    <a:lnTo>
                      <a:pt x="872075" y="461545"/>
                    </a:lnTo>
                    <a:cubicBezTo>
                      <a:pt x="871797" y="454464"/>
                      <a:pt x="874421" y="447775"/>
                      <a:pt x="879162" y="443710"/>
                    </a:cubicBezTo>
                    <a:lnTo>
                      <a:pt x="911625" y="415729"/>
                    </a:lnTo>
                    <a:cubicBezTo>
                      <a:pt x="914331" y="413401"/>
                      <a:pt x="915857" y="409352"/>
                      <a:pt x="915742" y="404910"/>
                    </a:cubicBezTo>
                    <a:cubicBezTo>
                      <a:pt x="915611" y="400616"/>
                      <a:pt x="913922" y="396829"/>
                      <a:pt x="911231" y="394764"/>
                    </a:cubicBezTo>
                    <a:lnTo>
                      <a:pt x="878982" y="370012"/>
                    </a:lnTo>
                    <a:cubicBezTo>
                      <a:pt x="876176" y="367864"/>
                      <a:pt x="873978" y="364782"/>
                      <a:pt x="872617" y="361094"/>
                    </a:cubicBezTo>
                    <a:lnTo>
                      <a:pt x="853392" y="309033"/>
                    </a:lnTo>
                    <a:lnTo>
                      <a:pt x="834067" y="247825"/>
                    </a:lnTo>
                    <a:cubicBezTo>
                      <a:pt x="831525" y="239809"/>
                      <a:pt x="833329" y="230613"/>
                      <a:pt x="838579" y="224925"/>
                    </a:cubicBezTo>
                    <a:lnTo>
                      <a:pt x="859281" y="202419"/>
                    </a:lnTo>
                    <a:cubicBezTo>
                      <a:pt x="863118" y="198255"/>
                      <a:pt x="868303" y="196485"/>
                      <a:pt x="873371" y="197501"/>
                    </a:cubicBezTo>
                    <a:lnTo>
                      <a:pt x="962345" y="215549"/>
                    </a:lnTo>
                    <a:cubicBezTo>
                      <a:pt x="963034" y="215696"/>
                      <a:pt x="963707" y="215713"/>
                      <a:pt x="964429" y="215582"/>
                    </a:cubicBezTo>
                    <a:lnTo>
                      <a:pt x="1029962" y="203992"/>
                    </a:lnTo>
                    <a:cubicBezTo>
                      <a:pt x="1031470" y="203730"/>
                      <a:pt x="1032898" y="202845"/>
                      <a:pt x="1034129" y="201452"/>
                    </a:cubicBezTo>
                    <a:lnTo>
                      <a:pt x="1073071" y="156800"/>
                    </a:lnTo>
                    <a:cubicBezTo>
                      <a:pt x="1076023" y="153406"/>
                      <a:pt x="1077057" y="147981"/>
                      <a:pt x="1075679" y="142998"/>
                    </a:cubicBezTo>
                    <a:cubicBezTo>
                      <a:pt x="1074630" y="139227"/>
                      <a:pt x="1072448" y="136539"/>
                      <a:pt x="1069692" y="135654"/>
                    </a:cubicBezTo>
                    <a:lnTo>
                      <a:pt x="996006" y="111738"/>
                    </a:lnTo>
                    <a:cubicBezTo>
                      <a:pt x="990592" y="109967"/>
                      <a:pt x="986262" y="105083"/>
                      <a:pt x="984425" y="98657"/>
                    </a:cubicBezTo>
                    <a:lnTo>
                      <a:pt x="969891" y="47809"/>
                    </a:lnTo>
                    <a:cubicBezTo>
                      <a:pt x="969153" y="45219"/>
                      <a:pt x="967792" y="43038"/>
                      <a:pt x="966069" y="41694"/>
                    </a:cubicBezTo>
                    <a:lnTo>
                      <a:pt x="925683" y="10107"/>
                    </a:lnTo>
                    <a:cubicBezTo>
                      <a:pt x="924075" y="8845"/>
                      <a:pt x="922304" y="8386"/>
                      <a:pt x="920549" y="8796"/>
                    </a:cubicBezTo>
                    <a:lnTo>
                      <a:pt x="889594" y="15861"/>
                    </a:lnTo>
                    <a:cubicBezTo>
                      <a:pt x="889135" y="15959"/>
                      <a:pt x="888725" y="16106"/>
                      <a:pt x="888299" y="16303"/>
                    </a:cubicBezTo>
                    <a:lnTo>
                      <a:pt x="858706" y="30450"/>
                    </a:lnTo>
                    <a:cubicBezTo>
                      <a:pt x="857328" y="31122"/>
                      <a:pt x="855852" y="31564"/>
                      <a:pt x="854343" y="31761"/>
                    </a:cubicBezTo>
                    <a:lnTo>
                      <a:pt x="783052" y="41252"/>
                    </a:lnTo>
                    <a:lnTo>
                      <a:pt x="716748" y="58677"/>
                    </a:lnTo>
                    <a:cubicBezTo>
                      <a:pt x="715665" y="58955"/>
                      <a:pt x="714615" y="59578"/>
                      <a:pt x="713697" y="60463"/>
                    </a:cubicBezTo>
                    <a:lnTo>
                      <a:pt x="687812" y="85068"/>
                    </a:lnTo>
                    <a:cubicBezTo>
                      <a:pt x="684087" y="88608"/>
                      <a:pt x="682907" y="95444"/>
                      <a:pt x="685089" y="100952"/>
                    </a:cubicBezTo>
                    <a:lnTo>
                      <a:pt x="693422" y="122097"/>
                    </a:lnTo>
                    <a:cubicBezTo>
                      <a:pt x="693881" y="123278"/>
                      <a:pt x="694242" y="124491"/>
                      <a:pt x="694521" y="125737"/>
                    </a:cubicBezTo>
                    <a:lnTo>
                      <a:pt x="701148" y="155931"/>
                    </a:lnTo>
                    <a:cubicBezTo>
                      <a:pt x="702805" y="163422"/>
                      <a:pt x="700820" y="171585"/>
                      <a:pt x="696112" y="176716"/>
                    </a:cubicBezTo>
                    <a:lnTo>
                      <a:pt x="675263" y="199337"/>
                    </a:lnTo>
                    <a:cubicBezTo>
                      <a:pt x="672917" y="201894"/>
                      <a:pt x="671653" y="206058"/>
                      <a:pt x="671949" y="210189"/>
                    </a:cubicBezTo>
                    <a:lnTo>
                      <a:pt x="673130" y="225925"/>
                    </a:lnTo>
                    <a:cubicBezTo>
                      <a:pt x="673491" y="230957"/>
                      <a:pt x="672375" y="235973"/>
                      <a:pt x="669947" y="240022"/>
                    </a:cubicBezTo>
                    <a:lnTo>
                      <a:pt x="658597" y="259004"/>
                    </a:lnTo>
                    <a:cubicBezTo>
                      <a:pt x="655267" y="264561"/>
                      <a:pt x="649607" y="267807"/>
                      <a:pt x="644259" y="267413"/>
                    </a:cubicBezTo>
                    <a:lnTo>
                      <a:pt x="614257" y="266004"/>
                    </a:lnTo>
                    <a:cubicBezTo>
                      <a:pt x="610828" y="266200"/>
                      <a:pt x="609057" y="268233"/>
                      <a:pt x="608089" y="269643"/>
                    </a:cubicBezTo>
                    <a:cubicBezTo>
                      <a:pt x="605760" y="273134"/>
                      <a:pt x="604529" y="279101"/>
                      <a:pt x="607088" y="284625"/>
                    </a:cubicBezTo>
                    <a:lnTo>
                      <a:pt x="612715" y="296755"/>
                    </a:lnTo>
                    <a:cubicBezTo>
                      <a:pt x="617734" y="307574"/>
                      <a:pt x="613929" y="321245"/>
                      <a:pt x="604545" y="325999"/>
                    </a:cubicBezTo>
                    <a:lnTo>
                      <a:pt x="580530" y="338178"/>
                    </a:lnTo>
                    <a:cubicBezTo>
                      <a:pt x="579038" y="338932"/>
                      <a:pt x="577742" y="340260"/>
                      <a:pt x="576725" y="342030"/>
                    </a:cubicBezTo>
                    <a:lnTo>
                      <a:pt x="554252" y="381912"/>
                    </a:lnTo>
                    <a:cubicBezTo>
                      <a:pt x="552808" y="384469"/>
                      <a:pt x="552152" y="387764"/>
                      <a:pt x="552448" y="390944"/>
                    </a:cubicBezTo>
                    <a:lnTo>
                      <a:pt x="555564" y="425089"/>
                    </a:lnTo>
                    <a:cubicBezTo>
                      <a:pt x="556236" y="432465"/>
                      <a:pt x="553612" y="439760"/>
                      <a:pt x="548724" y="444088"/>
                    </a:cubicBezTo>
                    <a:lnTo>
                      <a:pt x="534354" y="456808"/>
                    </a:lnTo>
                    <a:cubicBezTo>
                      <a:pt x="530286" y="460398"/>
                      <a:pt x="525168" y="461594"/>
                      <a:pt x="520231" y="460119"/>
                    </a:cubicBezTo>
                    <a:lnTo>
                      <a:pt x="505188" y="455545"/>
                    </a:lnTo>
                    <a:cubicBezTo>
                      <a:pt x="504236" y="455251"/>
                      <a:pt x="503285" y="455201"/>
                      <a:pt x="502366" y="455431"/>
                    </a:cubicBezTo>
                    <a:lnTo>
                      <a:pt x="456780" y="465512"/>
                    </a:lnTo>
                    <a:lnTo>
                      <a:pt x="449678" y="488510"/>
                    </a:lnTo>
                    <a:lnTo>
                      <a:pt x="405781" y="488510"/>
                    </a:lnTo>
                    <a:cubicBezTo>
                      <a:pt x="403780" y="488510"/>
                      <a:pt x="401812" y="489608"/>
                      <a:pt x="400286" y="491608"/>
                    </a:cubicBezTo>
                    <a:lnTo>
                      <a:pt x="370709" y="529851"/>
                    </a:lnTo>
                    <a:cubicBezTo>
                      <a:pt x="369036" y="531998"/>
                      <a:pt x="368019" y="535063"/>
                      <a:pt x="367921" y="538227"/>
                    </a:cubicBezTo>
                    <a:lnTo>
                      <a:pt x="366215" y="590272"/>
                    </a:lnTo>
                    <a:cubicBezTo>
                      <a:pt x="365919" y="598943"/>
                      <a:pt x="361392" y="606287"/>
                      <a:pt x="354683" y="609008"/>
                    </a:cubicBezTo>
                    <a:lnTo>
                      <a:pt x="283065" y="638055"/>
                    </a:lnTo>
                    <a:cubicBezTo>
                      <a:pt x="280653" y="639055"/>
                      <a:pt x="277995" y="639333"/>
                      <a:pt x="275453" y="638957"/>
                    </a:cubicBezTo>
                    <a:lnTo>
                      <a:pt x="237084" y="632793"/>
                    </a:lnTo>
                    <a:lnTo>
                      <a:pt x="223108" y="651201"/>
                    </a:lnTo>
                    <a:lnTo>
                      <a:pt x="185659" y="641235"/>
                    </a:lnTo>
                    <a:cubicBezTo>
                      <a:pt x="184904" y="641022"/>
                      <a:pt x="184084" y="640989"/>
                      <a:pt x="183280" y="641137"/>
                    </a:cubicBezTo>
                    <a:lnTo>
                      <a:pt x="123799" y="651464"/>
                    </a:lnTo>
                    <a:cubicBezTo>
                      <a:pt x="121224" y="651906"/>
                      <a:pt x="118600" y="651644"/>
                      <a:pt x="116188" y="650693"/>
                    </a:cubicBezTo>
                    <a:lnTo>
                      <a:pt x="24738" y="615188"/>
                    </a:lnTo>
                    <a:lnTo>
                      <a:pt x="47178" y="645431"/>
                    </a:lnTo>
                    <a:cubicBezTo>
                      <a:pt x="47883" y="646382"/>
                      <a:pt x="48523" y="647431"/>
                      <a:pt x="49064" y="648529"/>
                    </a:cubicBezTo>
                    <a:lnTo>
                      <a:pt x="71652" y="693477"/>
                    </a:lnTo>
                    <a:cubicBezTo>
                      <a:pt x="72588" y="695362"/>
                      <a:pt x="73867" y="696804"/>
                      <a:pt x="75343" y="697673"/>
                    </a:cubicBezTo>
                    <a:lnTo>
                      <a:pt x="126916" y="727884"/>
                    </a:lnTo>
                    <a:cubicBezTo>
                      <a:pt x="132560" y="731195"/>
                      <a:pt x="136217" y="738014"/>
                      <a:pt x="136448" y="745685"/>
                    </a:cubicBezTo>
                    <a:lnTo>
                      <a:pt x="138072" y="797320"/>
                    </a:lnTo>
                    <a:cubicBezTo>
                      <a:pt x="138235" y="802287"/>
                      <a:pt x="140581" y="806696"/>
                      <a:pt x="143928" y="808254"/>
                    </a:cubicBezTo>
                    <a:lnTo>
                      <a:pt x="158806" y="815221"/>
                    </a:lnTo>
                    <a:cubicBezTo>
                      <a:pt x="164464" y="817859"/>
                      <a:pt x="168533" y="824072"/>
                      <a:pt x="169418" y="831416"/>
                    </a:cubicBezTo>
                    <a:lnTo>
                      <a:pt x="171224" y="846185"/>
                    </a:lnTo>
                    <a:cubicBezTo>
                      <a:pt x="172404" y="855775"/>
                      <a:pt x="167877" y="865184"/>
                      <a:pt x="160463" y="868560"/>
                    </a:cubicBezTo>
                    <a:lnTo>
                      <a:pt x="84480" y="903230"/>
                    </a:lnTo>
                    <a:cubicBezTo>
                      <a:pt x="81921" y="904394"/>
                      <a:pt x="79887" y="907279"/>
                      <a:pt x="79017" y="910901"/>
                    </a:cubicBezTo>
                    <a:lnTo>
                      <a:pt x="63500" y="976043"/>
                    </a:lnTo>
                    <a:cubicBezTo>
                      <a:pt x="62335" y="980912"/>
                      <a:pt x="63467" y="986157"/>
                      <a:pt x="66354" y="989387"/>
                    </a:cubicBezTo>
                    <a:cubicBezTo>
                      <a:pt x="67534" y="990682"/>
                      <a:pt x="69569" y="992222"/>
                      <a:pt x="72046" y="991845"/>
                    </a:cubicBezTo>
                    <a:lnTo>
                      <a:pt x="142222" y="983092"/>
                    </a:lnTo>
                    <a:cubicBezTo>
                      <a:pt x="142779" y="983026"/>
                      <a:pt x="143239" y="982993"/>
                      <a:pt x="143746" y="982977"/>
                    </a:cubicBezTo>
                    <a:lnTo>
                      <a:pt x="245976" y="981600"/>
                    </a:lnTo>
                    <a:lnTo>
                      <a:pt x="357160" y="965733"/>
                    </a:lnTo>
                    <a:cubicBezTo>
                      <a:pt x="357817" y="965634"/>
                      <a:pt x="358473" y="965585"/>
                      <a:pt x="359145" y="965585"/>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8" name="Graphic 9">
              <a:extLst>
                <a:ext uri="{FF2B5EF4-FFF2-40B4-BE49-F238E27FC236}">
                  <a16:creationId xmlns:a16="http://schemas.microsoft.com/office/drawing/2014/main" id="{360CE66B-F7B2-0C8C-8C9A-8688E317236F}"/>
                </a:ext>
              </a:extLst>
            </p:cNvPr>
            <p:cNvGrpSpPr/>
            <p:nvPr/>
          </p:nvGrpSpPr>
          <p:grpSpPr>
            <a:xfrm>
              <a:off x="12987909" y="4874541"/>
              <a:ext cx="3908554" cy="2917988"/>
              <a:chOff x="12987909" y="4874541"/>
              <a:chExt cx="3908554" cy="2917988"/>
            </a:xfrm>
            <a:grpFill/>
          </p:grpSpPr>
          <p:sp>
            <p:nvSpPr>
              <p:cNvPr id="1471" name="Freeform 1470">
                <a:extLst>
                  <a:ext uri="{FF2B5EF4-FFF2-40B4-BE49-F238E27FC236}">
                    <a16:creationId xmlns:a16="http://schemas.microsoft.com/office/drawing/2014/main" id="{0D9B4759-371A-568B-082B-EA297E7E4E1B}"/>
                  </a:ext>
                </a:extLst>
              </p:cNvPr>
              <p:cNvSpPr/>
              <p:nvPr/>
            </p:nvSpPr>
            <p:spPr>
              <a:xfrm>
                <a:off x="12992156" y="4878830"/>
                <a:ext cx="3899842" cy="2909417"/>
              </a:xfrm>
              <a:custGeom>
                <a:avLst/>
                <a:gdLst>
                  <a:gd name="connsiteX0" fmla="*/ 2332749 w 3899842"/>
                  <a:gd name="connsiteY0" fmla="*/ 2874521 h 2909417"/>
                  <a:gd name="connsiteX1" fmla="*/ 2286491 w 3899842"/>
                  <a:gd name="connsiteY1" fmla="*/ 2907404 h 2909417"/>
                  <a:gd name="connsiteX2" fmla="*/ 2275992 w 3899842"/>
                  <a:gd name="connsiteY2" fmla="*/ 2908404 h 2909417"/>
                  <a:gd name="connsiteX3" fmla="*/ 2236787 w 3899842"/>
                  <a:gd name="connsiteY3" fmla="*/ 2889750 h 2909417"/>
                  <a:gd name="connsiteX4" fmla="*/ 2228585 w 3899842"/>
                  <a:gd name="connsiteY4" fmla="*/ 2874423 h 2909417"/>
                  <a:gd name="connsiteX5" fmla="*/ 2228585 w 3899842"/>
                  <a:gd name="connsiteY5" fmla="*/ 2821608 h 2909417"/>
                  <a:gd name="connsiteX6" fmla="*/ 2232522 w 3899842"/>
                  <a:gd name="connsiteY6" fmla="*/ 2809708 h 2909417"/>
                  <a:gd name="connsiteX7" fmla="*/ 2256144 w 3899842"/>
                  <a:gd name="connsiteY7" fmla="*/ 2781087 h 2909417"/>
                  <a:gd name="connsiteX8" fmla="*/ 2261557 w 3899842"/>
                  <a:gd name="connsiteY8" fmla="*/ 2777169 h 2909417"/>
                  <a:gd name="connsiteX9" fmla="*/ 2327993 w 3899842"/>
                  <a:gd name="connsiteY9" fmla="*/ 2755040 h 2909417"/>
                  <a:gd name="connsiteX10" fmla="*/ 2331437 w 3899842"/>
                  <a:gd name="connsiteY10" fmla="*/ 2754532 h 2909417"/>
                  <a:gd name="connsiteX11" fmla="*/ 2359158 w 3899842"/>
                  <a:gd name="connsiteY11" fmla="*/ 2755597 h 2909417"/>
                  <a:gd name="connsiteX12" fmla="*/ 2369821 w 3899842"/>
                  <a:gd name="connsiteY12" fmla="*/ 2763990 h 2909417"/>
                  <a:gd name="connsiteX13" fmla="*/ 2375562 w 3899842"/>
                  <a:gd name="connsiteY13" fmla="*/ 2777350 h 2909417"/>
                  <a:gd name="connsiteX14" fmla="*/ 2373594 w 3899842"/>
                  <a:gd name="connsiteY14" fmla="*/ 2796709 h 2909417"/>
                  <a:gd name="connsiteX15" fmla="*/ 2354238 w 3899842"/>
                  <a:gd name="connsiteY15" fmla="*/ 2822198 h 2909417"/>
                  <a:gd name="connsiteX16" fmla="*/ 2351613 w 3899842"/>
                  <a:gd name="connsiteY16" fmla="*/ 2827083 h 2909417"/>
                  <a:gd name="connsiteX17" fmla="*/ 2338327 w 3899842"/>
                  <a:gd name="connsiteY17" fmla="*/ 2866752 h 2909417"/>
                  <a:gd name="connsiteX18" fmla="*/ 2332749 w 3899842"/>
                  <a:gd name="connsiteY18" fmla="*/ 2874521 h 2909417"/>
                  <a:gd name="connsiteX19" fmla="*/ 3632094 w 3899842"/>
                  <a:gd name="connsiteY19" fmla="*/ 913979 h 2909417"/>
                  <a:gd name="connsiteX20" fmla="*/ 3601255 w 3899842"/>
                  <a:gd name="connsiteY20" fmla="*/ 877539 h 2909417"/>
                  <a:gd name="connsiteX21" fmla="*/ 3582390 w 3899842"/>
                  <a:gd name="connsiteY21" fmla="*/ 880146 h 2909417"/>
                  <a:gd name="connsiteX22" fmla="*/ 3567955 w 3899842"/>
                  <a:gd name="connsiteY22" fmla="*/ 906488 h 2909417"/>
                  <a:gd name="connsiteX23" fmla="*/ 3561229 w 3899842"/>
                  <a:gd name="connsiteY23" fmla="*/ 912749 h 2909417"/>
                  <a:gd name="connsiteX24" fmla="*/ 3478717 w 3899842"/>
                  <a:gd name="connsiteY24" fmla="*/ 943091 h 2909417"/>
                  <a:gd name="connsiteX25" fmla="*/ 3470025 w 3899842"/>
                  <a:gd name="connsiteY25" fmla="*/ 963122 h 2909417"/>
                  <a:gd name="connsiteX26" fmla="*/ 3471336 w 3899842"/>
                  <a:gd name="connsiteY26" fmla="*/ 969319 h 2909417"/>
                  <a:gd name="connsiteX27" fmla="*/ 3458705 w 3899842"/>
                  <a:gd name="connsiteY27" fmla="*/ 989956 h 2909417"/>
                  <a:gd name="connsiteX28" fmla="*/ 3424422 w 3899842"/>
                  <a:gd name="connsiteY28" fmla="*/ 988219 h 2909417"/>
                  <a:gd name="connsiteX29" fmla="*/ 3417696 w 3899842"/>
                  <a:gd name="connsiteY29" fmla="*/ 985367 h 2909417"/>
                  <a:gd name="connsiteX30" fmla="*/ 3399652 w 3899842"/>
                  <a:gd name="connsiteY30" fmla="*/ 969335 h 2909417"/>
                  <a:gd name="connsiteX31" fmla="*/ 3383412 w 3899842"/>
                  <a:gd name="connsiteY31" fmla="*/ 971466 h 2909417"/>
                  <a:gd name="connsiteX32" fmla="*/ 3348800 w 3899842"/>
                  <a:gd name="connsiteY32" fmla="*/ 1018167 h 2909417"/>
                  <a:gd name="connsiteX33" fmla="*/ 3345356 w 3899842"/>
                  <a:gd name="connsiteY33" fmla="*/ 1021445 h 2909417"/>
                  <a:gd name="connsiteX34" fmla="*/ 3279413 w 3899842"/>
                  <a:gd name="connsiteY34" fmla="*/ 1064196 h 2909417"/>
                  <a:gd name="connsiteX35" fmla="*/ 3277444 w 3899842"/>
                  <a:gd name="connsiteY35" fmla="*/ 1065901 h 2909417"/>
                  <a:gd name="connsiteX36" fmla="*/ 3227905 w 3899842"/>
                  <a:gd name="connsiteY36" fmla="*/ 1115684 h 2909417"/>
                  <a:gd name="connsiteX37" fmla="*/ 3222654 w 3899842"/>
                  <a:gd name="connsiteY37" fmla="*/ 1118782 h 2909417"/>
                  <a:gd name="connsiteX38" fmla="*/ 3138176 w 3899842"/>
                  <a:gd name="connsiteY38" fmla="*/ 1141173 h 2909417"/>
                  <a:gd name="connsiteX39" fmla="*/ 3134075 w 3899842"/>
                  <a:gd name="connsiteY39" fmla="*/ 1143386 h 2909417"/>
                  <a:gd name="connsiteX40" fmla="*/ 3091588 w 3899842"/>
                  <a:gd name="connsiteY40" fmla="*/ 1178170 h 2909417"/>
                  <a:gd name="connsiteX41" fmla="*/ 3088144 w 3899842"/>
                  <a:gd name="connsiteY41" fmla="*/ 1180170 h 2909417"/>
                  <a:gd name="connsiteX42" fmla="*/ 3021053 w 3899842"/>
                  <a:gd name="connsiteY42" fmla="*/ 1203283 h 2909417"/>
                  <a:gd name="connsiteX43" fmla="*/ 3047955 w 3899842"/>
                  <a:gd name="connsiteY43" fmla="*/ 1172843 h 2909417"/>
                  <a:gd name="connsiteX44" fmla="*/ 3050579 w 3899842"/>
                  <a:gd name="connsiteY44" fmla="*/ 1152648 h 2909417"/>
                  <a:gd name="connsiteX45" fmla="*/ 3046806 w 3899842"/>
                  <a:gd name="connsiteY45" fmla="*/ 1143681 h 2909417"/>
                  <a:gd name="connsiteX46" fmla="*/ 3049595 w 3899842"/>
                  <a:gd name="connsiteY46" fmla="*/ 1123339 h 2909417"/>
                  <a:gd name="connsiteX47" fmla="*/ 3081582 w 3899842"/>
                  <a:gd name="connsiteY47" fmla="*/ 1087948 h 2909417"/>
                  <a:gd name="connsiteX48" fmla="*/ 3082075 w 3899842"/>
                  <a:gd name="connsiteY48" fmla="*/ 1063639 h 2909417"/>
                  <a:gd name="connsiteX49" fmla="*/ 3063702 w 3899842"/>
                  <a:gd name="connsiteY49" fmla="*/ 1041263 h 2909417"/>
                  <a:gd name="connsiteX50" fmla="*/ 3050414 w 3899842"/>
                  <a:gd name="connsiteY50" fmla="*/ 1037952 h 2909417"/>
                  <a:gd name="connsiteX51" fmla="*/ 3003664 w 3899842"/>
                  <a:gd name="connsiteY51" fmla="*/ 1061622 h 2909417"/>
                  <a:gd name="connsiteX52" fmla="*/ 3001860 w 3899842"/>
                  <a:gd name="connsiteY52" fmla="*/ 1062836 h 2909417"/>
                  <a:gd name="connsiteX53" fmla="*/ 2930668 w 3899842"/>
                  <a:gd name="connsiteY53" fmla="*/ 1118224 h 2909417"/>
                  <a:gd name="connsiteX54" fmla="*/ 2928043 w 3899842"/>
                  <a:gd name="connsiteY54" fmla="*/ 1121109 h 2909417"/>
                  <a:gd name="connsiteX55" fmla="*/ 2893759 w 3899842"/>
                  <a:gd name="connsiteY55" fmla="*/ 1168941 h 2909417"/>
                  <a:gd name="connsiteX56" fmla="*/ 2884901 w 3899842"/>
                  <a:gd name="connsiteY56" fmla="*/ 1174154 h 2909417"/>
                  <a:gd name="connsiteX57" fmla="*/ 2832900 w 3899842"/>
                  <a:gd name="connsiteY57" fmla="*/ 1176498 h 2909417"/>
                  <a:gd name="connsiteX58" fmla="*/ 2824698 w 3899842"/>
                  <a:gd name="connsiteY58" fmla="*/ 1180924 h 2909417"/>
                  <a:gd name="connsiteX59" fmla="*/ 2804522 w 3899842"/>
                  <a:gd name="connsiteY59" fmla="*/ 1205529 h 2909417"/>
                  <a:gd name="connsiteX60" fmla="*/ 2803210 w 3899842"/>
                  <a:gd name="connsiteY60" fmla="*/ 1227609 h 2909417"/>
                  <a:gd name="connsiteX61" fmla="*/ 2827652 w 3899842"/>
                  <a:gd name="connsiteY61" fmla="*/ 1267163 h 2909417"/>
                  <a:gd name="connsiteX62" fmla="*/ 2834868 w 3899842"/>
                  <a:gd name="connsiteY62" fmla="*/ 1272949 h 2909417"/>
                  <a:gd name="connsiteX63" fmla="*/ 2871777 w 3899842"/>
                  <a:gd name="connsiteY63" fmla="*/ 1283161 h 2909417"/>
                  <a:gd name="connsiteX64" fmla="*/ 2881785 w 3899842"/>
                  <a:gd name="connsiteY64" fmla="*/ 1297800 h 2909417"/>
                  <a:gd name="connsiteX65" fmla="*/ 2882604 w 3899842"/>
                  <a:gd name="connsiteY65" fmla="*/ 1311585 h 2909417"/>
                  <a:gd name="connsiteX66" fmla="*/ 2890806 w 3899842"/>
                  <a:gd name="connsiteY66" fmla="*/ 1325601 h 2909417"/>
                  <a:gd name="connsiteX67" fmla="*/ 2927879 w 3899842"/>
                  <a:gd name="connsiteY67" fmla="*/ 1343026 h 2909417"/>
                  <a:gd name="connsiteX68" fmla="*/ 2939034 w 3899842"/>
                  <a:gd name="connsiteY68" fmla="*/ 1341452 h 2909417"/>
                  <a:gd name="connsiteX69" fmla="*/ 2999399 w 3899842"/>
                  <a:gd name="connsiteY69" fmla="*/ 1291735 h 2909417"/>
                  <a:gd name="connsiteX70" fmla="*/ 3011209 w 3899842"/>
                  <a:gd name="connsiteY70" fmla="*/ 1290522 h 2909417"/>
                  <a:gd name="connsiteX71" fmla="*/ 3060420 w 3899842"/>
                  <a:gd name="connsiteY71" fmla="*/ 1318060 h 2909417"/>
                  <a:gd name="connsiteX72" fmla="*/ 3064686 w 3899842"/>
                  <a:gd name="connsiteY72" fmla="*/ 1319388 h 2909417"/>
                  <a:gd name="connsiteX73" fmla="*/ 3094706 w 3899842"/>
                  <a:gd name="connsiteY73" fmla="*/ 1321421 h 2909417"/>
                  <a:gd name="connsiteX74" fmla="*/ 3106188 w 3899842"/>
                  <a:gd name="connsiteY74" fmla="*/ 1333403 h 2909417"/>
                  <a:gd name="connsiteX75" fmla="*/ 3109305 w 3899842"/>
                  <a:gd name="connsiteY75" fmla="*/ 1348336 h 2909417"/>
                  <a:gd name="connsiteX76" fmla="*/ 3099626 w 3899842"/>
                  <a:gd name="connsiteY76" fmla="*/ 1368695 h 2909417"/>
                  <a:gd name="connsiteX77" fmla="*/ 3027613 w 3899842"/>
                  <a:gd name="connsiteY77" fmla="*/ 1386645 h 2909417"/>
                  <a:gd name="connsiteX78" fmla="*/ 3020560 w 3899842"/>
                  <a:gd name="connsiteY78" fmla="*/ 1392005 h 2909417"/>
                  <a:gd name="connsiteX79" fmla="*/ 2995134 w 3899842"/>
                  <a:gd name="connsiteY79" fmla="*/ 1430084 h 2909417"/>
                  <a:gd name="connsiteX80" fmla="*/ 2991361 w 3899842"/>
                  <a:gd name="connsiteY80" fmla="*/ 1433887 h 2909417"/>
                  <a:gd name="connsiteX81" fmla="*/ 2934112 w 3899842"/>
                  <a:gd name="connsiteY81" fmla="*/ 1472588 h 2909417"/>
                  <a:gd name="connsiteX82" fmla="*/ 2929683 w 3899842"/>
                  <a:gd name="connsiteY82" fmla="*/ 1477473 h 2909417"/>
                  <a:gd name="connsiteX83" fmla="*/ 2908031 w 3899842"/>
                  <a:gd name="connsiteY83" fmla="*/ 1516290 h 2909417"/>
                  <a:gd name="connsiteX84" fmla="*/ 2912460 w 3899842"/>
                  <a:gd name="connsiteY84" fmla="*/ 1540403 h 2909417"/>
                  <a:gd name="connsiteX85" fmla="*/ 2964130 w 3899842"/>
                  <a:gd name="connsiteY85" fmla="*/ 1575006 h 2909417"/>
                  <a:gd name="connsiteX86" fmla="*/ 2970037 w 3899842"/>
                  <a:gd name="connsiteY86" fmla="*/ 1583399 h 2909417"/>
                  <a:gd name="connsiteX87" fmla="*/ 2993001 w 3899842"/>
                  <a:gd name="connsiteY87" fmla="*/ 1657262 h 2909417"/>
                  <a:gd name="connsiteX88" fmla="*/ 2994315 w 3899842"/>
                  <a:gd name="connsiteY88" fmla="*/ 1660245 h 2909417"/>
                  <a:gd name="connsiteX89" fmla="*/ 3032206 w 3899842"/>
                  <a:gd name="connsiteY89" fmla="*/ 1733518 h 2909417"/>
                  <a:gd name="connsiteX90" fmla="*/ 3033027 w 3899842"/>
                  <a:gd name="connsiteY90" fmla="*/ 1735009 h 2909417"/>
                  <a:gd name="connsiteX91" fmla="*/ 3070919 w 3899842"/>
                  <a:gd name="connsiteY91" fmla="*/ 1792611 h 2909417"/>
                  <a:gd name="connsiteX92" fmla="*/ 3073873 w 3899842"/>
                  <a:gd name="connsiteY92" fmla="*/ 1803200 h 2909417"/>
                  <a:gd name="connsiteX93" fmla="*/ 3073873 w 3899842"/>
                  <a:gd name="connsiteY93" fmla="*/ 1848049 h 2909417"/>
                  <a:gd name="connsiteX94" fmla="*/ 3066328 w 3899842"/>
                  <a:gd name="connsiteY94" fmla="*/ 1862982 h 2909417"/>
                  <a:gd name="connsiteX95" fmla="*/ 3045987 w 3899842"/>
                  <a:gd name="connsiteY95" fmla="*/ 1874670 h 2909417"/>
                  <a:gd name="connsiteX96" fmla="*/ 3039425 w 3899842"/>
                  <a:gd name="connsiteY96" fmla="*/ 1895652 h 2909417"/>
                  <a:gd name="connsiteX97" fmla="*/ 3046806 w 3899842"/>
                  <a:gd name="connsiteY97" fmla="*/ 1919961 h 2909417"/>
                  <a:gd name="connsiteX98" fmla="*/ 3052875 w 3899842"/>
                  <a:gd name="connsiteY98" fmla="*/ 1928534 h 2909417"/>
                  <a:gd name="connsiteX99" fmla="*/ 3078795 w 3899842"/>
                  <a:gd name="connsiteY99" fmla="*/ 1945222 h 2909417"/>
                  <a:gd name="connsiteX100" fmla="*/ 3085519 w 3899842"/>
                  <a:gd name="connsiteY100" fmla="*/ 1963367 h 2909417"/>
                  <a:gd name="connsiteX101" fmla="*/ 3076334 w 3899842"/>
                  <a:gd name="connsiteY101" fmla="*/ 2017281 h 2909417"/>
                  <a:gd name="connsiteX102" fmla="*/ 3076005 w 3899842"/>
                  <a:gd name="connsiteY102" fmla="*/ 2018674 h 2909417"/>
                  <a:gd name="connsiteX103" fmla="*/ 3062391 w 3899842"/>
                  <a:gd name="connsiteY103" fmla="*/ 2074031 h 2909417"/>
                  <a:gd name="connsiteX104" fmla="*/ 3052383 w 3899842"/>
                  <a:gd name="connsiteY104" fmla="*/ 2085226 h 2909417"/>
                  <a:gd name="connsiteX105" fmla="*/ 3031059 w 3899842"/>
                  <a:gd name="connsiteY105" fmla="*/ 2089570 h 2909417"/>
                  <a:gd name="connsiteX106" fmla="*/ 3022529 w 3899842"/>
                  <a:gd name="connsiteY106" fmla="*/ 2096357 h 2909417"/>
                  <a:gd name="connsiteX107" fmla="*/ 2977747 w 3899842"/>
                  <a:gd name="connsiteY107" fmla="*/ 2179628 h 2909417"/>
                  <a:gd name="connsiteX108" fmla="*/ 2977254 w 3899842"/>
                  <a:gd name="connsiteY108" fmla="*/ 2180579 h 2909417"/>
                  <a:gd name="connsiteX109" fmla="*/ 2927222 w 3899842"/>
                  <a:gd name="connsiteY109" fmla="*/ 2288193 h 2909417"/>
                  <a:gd name="connsiteX110" fmla="*/ 2926403 w 3899842"/>
                  <a:gd name="connsiteY110" fmla="*/ 2289914 h 2909417"/>
                  <a:gd name="connsiteX111" fmla="*/ 2868333 w 3899842"/>
                  <a:gd name="connsiteY111" fmla="*/ 2384956 h 2909417"/>
                  <a:gd name="connsiteX112" fmla="*/ 2865545 w 3899842"/>
                  <a:gd name="connsiteY112" fmla="*/ 2388332 h 2909417"/>
                  <a:gd name="connsiteX113" fmla="*/ 2780080 w 3899842"/>
                  <a:gd name="connsiteY113" fmla="*/ 2463523 h 2909417"/>
                  <a:gd name="connsiteX114" fmla="*/ 2779588 w 3899842"/>
                  <a:gd name="connsiteY114" fmla="*/ 2464014 h 2909417"/>
                  <a:gd name="connsiteX115" fmla="*/ 2692813 w 3899842"/>
                  <a:gd name="connsiteY115" fmla="*/ 2531714 h 2909417"/>
                  <a:gd name="connsiteX116" fmla="*/ 2687398 w 3899842"/>
                  <a:gd name="connsiteY116" fmla="*/ 2533993 h 2909417"/>
                  <a:gd name="connsiteX117" fmla="*/ 2622604 w 3899842"/>
                  <a:gd name="connsiteY117" fmla="*/ 2541615 h 2909417"/>
                  <a:gd name="connsiteX118" fmla="*/ 2616207 w 3899842"/>
                  <a:gd name="connsiteY118" fmla="*/ 2544795 h 2909417"/>
                  <a:gd name="connsiteX119" fmla="*/ 2588485 w 3899842"/>
                  <a:gd name="connsiteY119" fmla="*/ 2571563 h 2909417"/>
                  <a:gd name="connsiteX120" fmla="*/ 2572245 w 3899842"/>
                  <a:gd name="connsiteY120" fmla="*/ 2570366 h 2909417"/>
                  <a:gd name="connsiteX121" fmla="*/ 2565684 w 3899842"/>
                  <a:gd name="connsiteY121" fmla="*/ 2562318 h 2909417"/>
                  <a:gd name="connsiteX122" fmla="*/ 2548459 w 3899842"/>
                  <a:gd name="connsiteY122" fmla="*/ 2562318 h 2909417"/>
                  <a:gd name="connsiteX123" fmla="*/ 2524510 w 3899842"/>
                  <a:gd name="connsiteY123" fmla="*/ 2591348 h 2909417"/>
                  <a:gd name="connsiteX124" fmla="*/ 2520081 w 3899842"/>
                  <a:gd name="connsiteY124" fmla="*/ 2594873 h 2909417"/>
                  <a:gd name="connsiteX125" fmla="*/ 2434125 w 3899842"/>
                  <a:gd name="connsiteY125" fmla="*/ 2633738 h 2909417"/>
                  <a:gd name="connsiteX126" fmla="*/ 2431828 w 3899842"/>
                  <a:gd name="connsiteY126" fmla="*/ 2634476 h 2909417"/>
                  <a:gd name="connsiteX127" fmla="*/ 2374086 w 3899842"/>
                  <a:gd name="connsiteY127" fmla="*/ 2645376 h 2909417"/>
                  <a:gd name="connsiteX128" fmla="*/ 2363916 w 3899842"/>
                  <a:gd name="connsiteY128" fmla="*/ 2656310 h 2909417"/>
                  <a:gd name="connsiteX129" fmla="*/ 2346037 w 3899842"/>
                  <a:gd name="connsiteY129" fmla="*/ 2724813 h 2909417"/>
                  <a:gd name="connsiteX130" fmla="*/ 2335209 w 3899842"/>
                  <a:gd name="connsiteY130" fmla="*/ 2735845 h 2909417"/>
                  <a:gd name="connsiteX131" fmla="*/ 2318477 w 3899842"/>
                  <a:gd name="connsiteY131" fmla="*/ 2737894 h 2909417"/>
                  <a:gd name="connsiteX132" fmla="*/ 2305520 w 3899842"/>
                  <a:gd name="connsiteY132" fmla="*/ 2727649 h 2909417"/>
                  <a:gd name="connsiteX133" fmla="*/ 2293053 w 3899842"/>
                  <a:gd name="connsiteY133" fmla="*/ 2686980 h 2909417"/>
                  <a:gd name="connsiteX134" fmla="*/ 2294364 w 3899842"/>
                  <a:gd name="connsiteY134" fmla="*/ 2671817 h 2909417"/>
                  <a:gd name="connsiteX135" fmla="*/ 2306667 w 3899842"/>
                  <a:gd name="connsiteY135" fmla="*/ 2648212 h 2909417"/>
                  <a:gd name="connsiteX136" fmla="*/ 2225141 w 3899842"/>
                  <a:gd name="connsiteY136" fmla="*/ 2622739 h 2909417"/>
                  <a:gd name="connsiteX137" fmla="*/ 2218250 w 3899842"/>
                  <a:gd name="connsiteY137" fmla="*/ 2623083 h 2909417"/>
                  <a:gd name="connsiteX138" fmla="*/ 2195285 w 3899842"/>
                  <a:gd name="connsiteY138" fmla="*/ 2632771 h 2909417"/>
                  <a:gd name="connsiteX139" fmla="*/ 2188396 w 3899842"/>
                  <a:gd name="connsiteY139" fmla="*/ 2633082 h 2909417"/>
                  <a:gd name="connsiteX140" fmla="*/ 2130162 w 3899842"/>
                  <a:gd name="connsiteY140" fmla="*/ 2614150 h 2909417"/>
                  <a:gd name="connsiteX141" fmla="*/ 2125404 w 3899842"/>
                  <a:gd name="connsiteY141" fmla="*/ 2611035 h 2909417"/>
                  <a:gd name="connsiteX142" fmla="*/ 2102112 w 3899842"/>
                  <a:gd name="connsiteY142" fmla="*/ 2586726 h 2909417"/>
                  <a:gd name="connsiteX143" fmla="*/ 2098011 w 3899842"/>
                  <a:gd name="connsiteY143" fmla="*/ 2569137 h 2909417"/>
                  <a:gd name="connsiteX144" fmla="*/ 2102605 w 3899842"/>
                  <a:gd name="connsiteY144" fmla="*/ 2549581 h 2909417"/>
                  <a:gd name="connsiteX145" fmla="*/ 2093089 w 3899842"/>
                  <a:gd name="connsiteY145" fmla="*/ 2528681 h 2909417"/>
                  <a:gd name="connsiteX146" fmla="*/ 2050111 w 3899842"/>
                  <a:gd name="connsiteY146" fmla="*/ 2517633 h 2909417"/>
                  <a:gd name="connsiteX147" fmla="*/ 2044699 w 3899842"/>
                  <a:gd name="connsiteY147" fmla="*/ 2514404 h 2909417"/>
                  <a:gd name="connsiteX148" fmla="*/ 2024194 w 3899842"/>
                  <a:gd name="connsiteY148" fmla="*/ 2493209 h 2909417"/>
                  <a:gd name="connsiteX149" fmla="*/ 2009759 w 3899842"/>
                  <a:gd name="connsiteY149" fmla="*/ 2492029 h 2909417"/>
                  <a:gd name="connsiteX150" fmla="*/ 1964484 w 3899842"/>
                  <a:gd name="connsiteY150" fmla="*/ 2527616 h 2909417"/>
                  <a:gd name="connsiteX151" fmla="*/ 1959398 w 3899842"/>
                  <a:gd name="connsiteY151" fmla="*/ 2529861 h 2909417"/>
                  <a:gd name="connsiteX152" fmla="*/ 1900837 w 3899842"/>
                  <a:gd name="connsiteY152" fmla="*/ 2539107 h 2909417"/>
                  <a:gd name="connsiteX153" fmla="*/ 1899362 w 3899842"/>
                  <a:gd name="connsiteY153" fmla="*/ 2539222 h 2909417"/>
                  <a:gd name="connsiteX154" fmla="*/ 1852283 w 3899842"/>
                  <a:gd name="connsiteY154" fmla="*/ 2539222 h 2909417"/>
                  <a:gd name="connsiteX155" fmla="*/ 1847197 w 3899842"/>
                  <a:gd name="connsiteY155" fmla="*/ 2540598 h 2909417"/>
                  <a:gd name="connsiteX156" fmla="*/ 1815865 w 3899842"/>
                  <a:gd name="connsiteY156" fmla="*/ 2558384 h 2909417"/>
                  <a:gd name="connsiteX157" fmla="*/ 1814389 w 3899842"/>
                  <a:gd name="connsiteY157" fmla="*/ 2559056 h 2909417"/>
                  <a:gd name="connsiteX158" fmla="*/ 1793228 w 3899842"/>
                  <a:gd name="connsiteY158" fmla="*/ 2567367 h 2909417"/>
                  <a:gd name="connsiteX159" fmla="*/ 1784371 w 3899842"/>
                  <a:gd name="connsiteY159" fmla="*/ 2585021 h 2909417"/>
                  <a:gd name="connsiteX160" fmla="*/ 1790276 w 3899842"/>
                  <a:gd name="connsiteY160" fmla="*/ 2646819 h 2909417"/>
                  <a:gd name="connsiteX161" fmla="*/ 1776988 w 3899842"/>
                  <a:gd name="connsiteY161" fmla="*/ 2665146 h 2909417"/>
                  <a:gd name="connsiteX162" fmla="*/ 1757797 w 3899842"/>
                  <a:gd name="connsiteY162" fmla="*/ 2663588 h 2909417"/>
                  <a:gd name="connsiteX163" fmla="*/ 1753203 w 3899842"/>
                  <a:gd name="connsiteY163" fmla="*/ 2644016 h 2909417"/>
                  <a:gd name="connsiteX164" fmla="*/ 1750906 w 3899842"/>
                  <a:gd name="connsiteY164" fmla="*/ 2610478 h 2909417"/>
                  <a:gd name="connsiteX165" fmla="*/ 1709733 w 3899842"/>
                  <a:gd name="connsiteY165" fmla="*/ 2631722 h 2909417"/>
                  <a:gd name="connsiteX166" fmla="*/ 1700055 w 3899842"/>
                  <a:gd name="connsiteY166" fmla="*/ 2631558 h 2909417"/>
                  <a:gd name="connsiteX167" fmla="*/ 1677418 w 3899842"/>
                  <a:gd name="connsiteY167" fmla="*/ 2618871 h 2909417"/>
                  <a:gd name="connsiteX168" fmla="*/ 1639198 w 3899842"/>
                  <a:gd name="connsiteY168" fmla="*/ 2594512 h 2909417"/>
                  <a:gd name="connsiteX169" fmla="*/ 1632800 w 3899842"/>
                  <a:gd name="connsiteY169" fmla="*/ 2574497 h 2909417"/>
                  <a:gd name="connsiteX170" fmla="*/ 1643299 w 3899842"/>
                  <a:gd name="connsiteY170" fmla="*/ 2535566 h 2909417"/>
                  <a:gd name="connsiteX171" fmla="*/ 1635097 w 3899842"/>
                  <a:gd name="connsiteY171" fmla="*/ 2514617 h 2909417"/>
                  <a:gd name="connsiteX172" fmla="*/ 1612950 w 3899842"/>
                  <a:gd name="connsiteY172" fmla="*/ 2505667 h 2909417"/>
                  <a:gd name="connsiteX173" fmla="*/ 1604422 w 3899842"/>
                  <a:gd name="connsiteY173" fmla="*/ 2493848 h 2909417"/>
                  <a:gd name="connsiteX174" fmla="*/ 1595070 w 3899842"/>
                  <a:gd name="connsiteY174" fmla="*/ 2442148 h 2909417"/>
                  <a:gd name="connsiteX175" fmla="*/ 1580799 w 3899842"/>
                  <a:gd name="connsiteY175" fmla="*/ 2429772 h 2909417"/>
                  <a:gd name="connsiteX176" fmla="*/ 1539954 w 3899842"/>
                  <a:gd name="connsiteY176" fmla="*/ 2438066 h 2909417"/>
                  <a:gd name="connsiteX177" fmla="*/ 1525354 w 3899842"/>
                  <a:gd name="connsiteY177" fmla="*/ 2419953 h 2909417"/>
                  <a:gd name="connsiteX178" fmla="*/ 1532080 w 3899842"/>
                  <a:gd name="connsiteY178" fmla="*/ 2349631 h 2909417"/>
                  <a:gd name="connsiteX179" fmla="*/ 1536181 w 3899842"/>
                  <a:gd name="connsiteY179" fmla="*/ 2339484 h 2909417"/>
                  <a:gd name="connsiteX180" fmla="*/ 1588344 w 3899842"/>
                  <a:gd name="connsiteY180" fmla="*/ 2278276 h 2909417"/>
                  <a:gd name="connsiteX181" fmla="*/ 1592609 w 3899842"/>
                  <a:gd name="connsiteY181" fmla="*/ 2266883 h 2909417"/>
                  <a:gd name="connsiteX182" fmla="*/ 1594578 w 3899842"/>
                  <a:gd name="connsiteY182" fmla="*/ 2207364 h 2909417"/>
                  <a:gd name="connsiteX183" fmla="*/ 1594578 w 3899842"/>
                  <a:gd name="connsiteY183" fmla="*/ 2205889 h 2909417"/>
                  <a:gd name="connsiteX184" fmla="*/ 1592609 w 3899842"/>
                  <a:gd name="connsiteY184" fmla="*/ 2151499 h 2909417"/>
                  <a:gd name="connsiteX185" fmla="*/ 1586050 w 3899842"/>
                  <a:gd name="connsiteY185" fmla="*/ 2137927 h 2909417"/>
                  <a:gd name="connsiteX186" fmla="*/ 1568004 w 3899842"/>
                  <a:gd name="connsiteY186" fmla="*/ 2125059 h 2909417"/>
                  <a:gd name="connsiteX187" fmla="*/ 1563084 w 3899842"/>
                  <a:gd name="connsiteY187" fmla="*/ 2118584 h 2909417"/>
                  <a:gd name="connsiteX188" fmla="*/ 1548320 w 3899842"/>
                  <a:gd name="connsiteY188" fmla="*/ 2083833 h 2909417"/>
                  <a:gd name="connsiteX189" fmla="*/ 1535360 w 3899842"/>
                  <a:gd name="connsiteY189" fmla="*/ 2075506 h 2909417"/>
                  <a:gd name="connsiteX190" fmla="*/ 1509115 w 3899842"/>
                  <a:gd name="connsiteY190" fmla="*/ 2080505 h 2909417"/>
                  <a:gd name="connsiteX191" fmla="*/ 1505506 w 3899842"/>
                  <a:gd name="connsiteY191" fmla="*/ 2080505 h 2909417"/>
                  <a:gd name="connsiteX192" fmla="*/ 1438415 w 3899842"/>
                  <a:gd name="connsiteY192" fmla="*/ 2068260 h 2909417"/>
                  <a:gd name="connsiteX193" fmla="*/ 1453177 w 3899842"/>
                  <a:gd name="connsiteY193" fmla="*/ 2043262 h 2909417"/>
                  <a:gd name="connsiteX194" fmla="*/ 1453177 w 3899842"/>
                  <a:gd name="connsiteY194" fmla="*/ 2023379 h 2909417"/>
                  <a:gd name="connsiteX195" fmla="*/ 1435954 w 3899842"/>
                  <a:gd name="connsiteY195" fmla="*/ 1994250 h 2909417"/>
                  <a:gd name="connsiteX196" fmla="*/ 1419715 w 3899842"/>
                  <a:gd name="connsiteY196" fmla="*/ 1989972 h 2909417"/>
                  <a:gd name="connsiteX197" fmla="*/ 1387891 w 3899842"/>
                  <a:gd name="connsiteY197" fmla="*/ 2013183 h 2909417"/>
                  <a:gd name="connsiteX198" fmla="*/ 1378213 w 3899842"/>
                  <a:gd name="connsiteY198" fmla="*/ 2014658 h 2909417"/>
                  <a:gd name="connsiteX199" fmla="*/ 1335399 w 3899842"/>
                  <a:gd name="connsiteY199" fmla="*/ 1998807 h 2909417"/>
                  <a:gd name="connsiteX200" fmla="*/ 1325884 w 3899842"/>
                  <a:gd name="connsiteY200" fmla="*/ 2000168 h 2909417"/>
                  <a:gd name="connsiteX201" fmla="*/ 1257974 w 3899842"/>
                  <a:gd name="connsiteY201" fmla="*/ 2047918 h 2909417"/>
                  <a:gd name="connsiteX202" fmla="*/ 1256003 w 3899842"/>
                  <a:gd name="connsiteY202" fmla="*/ 2049688 h 2909417"/>
                  <a:gd name="connsiteX203" fmla="*/ 1202200 w 3899842"/>
                  <a:gd name="connsiteY203" fmla="*/ 2107339 h 2909417"/>
                  <a:gd name="connsiteX204" fmla="*/ 1196131 w 3899842"/>
                  <a:gd name="connsiteY204" fmla="*/ 2110880 h 2909417"/>
                  <a:gd name="connsiteX205" fmla="*/ 1151349 w 3899842"/>
                  <a:gd name="connsiteY205" fmla="*/ 2120354 h 2909417"/>
                  <a:gd name="connsiteX206" fmla="*/ 1142655 w 3899842"/>
                  <a:gd name="connsiteY206" fmla="*/ 2118076 h 2909417"/>
                  <a:gd name="connsiteX207" fmla="*/ 1121986 w 3899842"/>
                  <a:gd name="connsiteY207" fmla="*/ 2101324 h 2909417"/>
                  <a:gd name="connsiteX208" fmla="*/ 1115752 w 3899842"/>
                  <a:gd name="connsiteY208" fmla="*/ 2098832 h 2909417"/>
                  <a:gd name="connsiteX209" fmla="*/ 1088850 w 3899842"/>
                  <a:gd name="connsiteY209" fmla="*/ 2097651 h 2909417"/>
                  <a:gd name="connsiteX210" fmla="*/ 1085241 w 3899842"/>
                  <a:gd name="connsiteY210" fmla="*/ 2096848 h 2909417"/>
                  <a:gd name="connsiteX211" fmla="*/ 1045872 w 3899842"/>
                  <a:gd name="connsiteY211" fmla="*/ 2080047 h 2909417"/>
                  <a:gd name="connsiteX212" fmla="*/ 1036522 w 3899842"/>
                  <a:gd name="connsiteY212" fmla="*/ 2080784 h 2909417"/>
                  <a:gd name="connsiteX213" fmla="*/ 1008799 w 3899842"/>
                  <a:gd name="connsiteY213" fmla="*/ 2097619 h 2909417"/>
                  <a:gd name="connsiteX214" fmla="*/ 1004862 w 3899842"/>
                  <a:gd name="connsiteY214" fmla="*/ 2101356 h 2909417"/>
                  <a:gd name="connsiteX215" fmla="*/ 982225 w 3899842"/>
                  <a:gd name="connsiteY215" fmla="*/ 2133288 h 2909417"/>
                  <a:gd name="connsiteX216" fmla="*/ 960408 w 3899842"/>
                  <a:gd name="connsiteY216" fmla="*/ 2123715 h 2909417"/>
                  <a:gd name="connsiteX217" fmla="*/ 959916 w 3899842"/>
                  <a:gd name="connsiteY217" fmla="*/ 2115847 h 2909417"/>
                  <a:gd name="connsiteX218" fmla="*/ 943020 w 3899842"/>
                  <a:gd name="connsiteY218" fmla="*/ 2101946 h 2909417"/>
                  <a:gd name="connsiteX219" fmla="*/ 921859 w 3899842"/>
                  <a:gd name="connsiteY219" fmla="*/ 2111749 h 2909417"/>
                  <a:gd name="connsiteX220" fmla="*/ 916610 w 3899842"/>
                  <a:gd name="connsiteY220" fmla="*/ 2112650 h 2909417"/>
                  <a:gd name="connsiteX221" fmla="*/ 846565 w 3899842"/>
                  <a:gd name="connsiteY221" fmla="*/ 2104667 h 2909417"/>
                  <a:gd name="connsiteX222" fmla="*/ 845090 w 3899842"/>
                  <a:gd name="connsiteY222" fmla="*/ 2104405 h 2909417"/>
                  <a:gd name="connsiteX223" fmla="*/ 774225 w 3899842"/>
                  <a:gd name="connsiteY223" fmla="*/ 2085538 h 2909417"/>
                  <a:gd name="connsiteX224" fmla="*/ 770616 w 3899842"/>
                  <a:gd name="connsiteY224" fmla="*/ 2083816 h 2909417"/>
                  <a:gd name="connsiteX225" fmla="*/ 723308 w 3899842"/>
                  <a:gd name="connsiteY225" fmla="*/ 2049803 h 2909417"/>
                  <a:gd name="connsiteX226" fmla="*/ 720060 w 3899842"/>
                  <a:gd name="connsiteY226" fmla="*/ 2048180 h 2909417"/>
                  <a:gd name="connsiteX227" fmla="*/ 676114 w 3899842"/>
                  <a:gd name="connsiteY227" fmla="*/ 2034804 h 2909417"/>
                  <a:gd name="connsiteX228" fmla="*/ 668469 w 3899842"/>
                  <a:gd name="connsiteY228" fmla="*/ 2027903 h 2909417"/>
                  <a:gd name="connsiteX229" fmla="*/ 653329 w 3899842"/>
                  <a:gd name="connsiteY229" fmla="*/ 1998201 h 2909417"/>
                  <a:gd name="connsiteX230" fmla="*/ 645685 w 3899842"/>
                  <a:gd name="connsiteY230" fmla="*/ 1991300 h 2909417"/>
                  <a:gd name="connsiteX231" fmla="*/ 615977 w 3899842"/>
                  <a:gd name="connsiteY231" fmla="*/ 1982268 h 2909417"/>
                  <a:gd name="connsiteX232" fmla="*/ 611958 w 3899842"/>
                  <a:gd name="connsiteY232" fmla="*/ 1980038 h 2909417"/>
                  <a:gd name="connsiteX233" fmla="*/ 550625 w 3899842"/>
                  <a:gd name="connsiteY233" fmla="*/ 1928076 h 2909417"/>
                  <a:gd name="connsiteX234" fmla="*/ 548246 w 3899842"/>
                  <a:gd name="connsiteY234" fmla="*/ 1926502 h 2909417"/>
                  <a:gd name="connsiteX235" fmla="*/ 504432 w 3899842"/>
                  <a:gd name="connsiteY235" fmla="*/ 1904700 h 2909417"/>
                  <a:gd name="connsiteX236" fmla="*/ 493835 w 3899842"/>
                  <a:gd name="connsiteY236" fmla="*/ 1905618 h 2909417"/>
                  <a:gd name="connsiteX237" fmla="*/ 477251 w 3899842"/>
                  <a:gd name="connsiteY237" fmla="*/ 1917388 h 2909417"/>
                  <a:gd name="connsiteX238" fmla="*/ 465473 w 3899842"/>
                  <a:gd name="connsiteY238" fmla="*/ 1917633 h 2909417"/>
                  <a:gd name="connsiteX239" fmla="*/ 384618 w 3899842"/>
                  <a:gd name="connsiteY239" fmla="*/ 1864556 h 2909417"/>
                  <a:gd name="connsiteX240" fmla="*/ 383667 w 3899842"/>
                  <a:gd name="connsiteY240" fmla="*/ 1863867 h 2909417"/>
                  <a:gd name="connsiteX241" fmla="*/ 324285 w 3899842"/>
                  <a:gd name="connsiteY241" fmla="*/ 1816134 h 2909417"/>
                  <a:gd name="connsiteX242" fmla="*/ 318642 w 3899842"/>
                  <a:gd name="connsiteY242" fmla="*/ 1805905 h 2909417"/>
                  <a:gd name="connsiteX243" fmla="*/ 307930 w 3899842"/>
                  <a:gd name="connsiteY243" fmla="*/ 1745418 h 2909417"/>
                  <a:gd name="connsiteX244" fmla="*/ 322284 w 3899842"/>
                  <a:gd name="connsiteY244" fmla="*/ 1725649 h 2909417"/>
                  <a:gd name="connsiteX245" fmla="*/ 336014 w 3899842"/>
                  <a:gd name="connsiteY245" fmla="*/ 1728567 h 2909417"/>
                  <a:gd name="connsiteX246" fmla="*/ 350646 w 3899842"/>
                  <a:gd name="connsiteY246" fmla="*/ 1713601 h 2909417"/>
                  <a:gd name="connsiteX247" fmla="*/ 351598 w 3899842"/>
                  <a:gd name="connsiteY247" fmla="*/ 1696209 h 2909417"/>
                  <a:gd name="connsiteX248" fmla="*/ 348629 w 3899842"/>
                  <a:gd name="connsiteY248" fmla="*/ 1684473 h 2909417"/>
                  <a:gd name="connsiteX249" fmla="*/ 328042 w 3899842"/>
                  <a:gd name="connsiteY249" fmla="*/ 1653164 h 2909417"/>
                  <a:gd name="connsiteX250" fmla="*/ 325138 w 3899842"/>
                  <a:gd name="connsiteY250" fmla="*/ 1640427 h 2909417"/>
                  <a:gd name="connsiteX251" fmla="*/ 330503 w 3899842"/>
                  <a:gd name="connsiteY251" fmla="*/ 1588153 h 2909417"/>
                  <a:gd name="connsiteX252" fmla="*/ 327255 w 3899842"/>
                  <a:gd name="connsiteY252" fmla="*/ 1574908 h 2909417"/>
                  <a:gd name="connsiteX253" fmla="*/ 264920 w 3899842"/>
                  <a:gd name="connsiteY253" fmla="*/ 1487686 h 2909417"/>
                  <a:gd name="connsiteX254" fmla="*/ 258719 w 3899842"/>
                  <a:gd name="connsiteY254" fmla="*/ 1482932 h 2909417"/>
                  <a:gd name="connsiteX255" fmla="*/ 165448 w 3899842"/>
                  <a:gd name="connsiteY255" fmla="*/ 1452672 h 2909417"/>
                  <a:gd name="connsiteX256" fmla="*/ 156688 w 3899842"/>
                  <a:gd name="connsiteY256" fmla="*/ 1442493 h 2909417"/>
                  <a:gd name="connsiteX257" fmla="*/ 142154 w 3899842"/>
                  <a:gd name="connsiteY257" fmla="*/ 1391644 h 2909417"/>
                  <a:gd name="connsiteX258" fmla="*/ 136839 w 3899842"/>
                  <a:gd name="connsiteY258" fmla="*/ 1383334 h 2909417"/>
                  <a:gd name="connsiteX259" fmla="*/ 94961 w 3899842"/>
                  <a:gd name="connsiteY259" fmla="*/ 1350566 h 2909417"/>
                  <a:gd name="connsiteX260" fmla="*/ 90794 w 3899842"/>
                  <a:gd name="connsiteY260" fmla="*/ 1345255 h 2909417"/>
                  <a:gd name="connsiteX261" fmla="*/ 81969 w 3899842"/>
                  <a:gd name="connsiteY261" fmla="*/ 1326994 h 2909417"/>
                  <a:gd name="connsiteX262" fmla="*/ 80427 w 3899842"/>
                  <a:gd name="connsiteY262" fmla="*/ 1322290 h 2909417"/>
                  <a:gd name="connsiteX263" fmla="*/ 72241 w 3899842"/>
                  <a:gd name="connsiteY263" fmla="*/ 1279981 h 2909417"/>
                  <a:gd name="connsiteX264" fmla="*/ 71913 w 3899842"/>
                  <a:gd name="connsiteY264" fmla="*/ 1274506 h 2909417"/>
                  <a:gd name="connsiteX265" fmla="*/ 73110 w 3899842"/>
                  <a:gd name="connsiteY265" fmla="*/ 1257721 h 2909417"/>
                  <a:gd name="connsiteX266" fmla="*/ 64810 w 3899842"/>
                  <a:gd name="connsiteY266" fmla="*/ 1240854 h 2909417"/>
                  <a:gd name="connsiteX267" fmla="*/ 38958 w 3899842"/>
                  <a:gd name="connsiteY267" fmla="*/ 1228822 h 2909417"/>
                  <a:gd name="connsiteX268" fmla="*/ 30920 w 3899842"/>
                  <a:gd name="connsiteY268" fmla="*/ 1228609 h 2909417"/>
                  <a:gd name="connsiteX269" fmla="*/ 14303 w 3899842"/>
                  <a:gd name="connsiteY269" fmla="*/ 1235346 h 2909417"/>
                  <a:gd name="connsiteX270" fmla="*/ 441 w 3899842"/>
                  <a:gd name="connsiteY270" fmla="*/ 1169073 h 2909417"/>
                  <a:gd name="connsiteX271" fmla="*/ 4969 w 3899842"/>
                  <a:gd name="connsiteY271" fmla="*/ 1151828 h 2909417"/>
                  <a:gd name="connsiteX272" fmla="*/ 16616 w 3899842"/>
                  <a:gd name="connsiteY272" fmla="*/ 1140321 h 2909417"/>
                  <a:gd name="connsiteX273" fmla="*/ 7430 w 3899842"/>
                  <a:gd name="connsiteY273" fmla="*/ 1120765 h 2909417"/>
                  <a:gd name="connsiteX274" fmla="*/ 66057 w 3899842"/>
                  <a:gd name="connsiteY274" fmla="*/ 1082358 h 2909417"/>
                  <a:gd name="connsiteX275" fmla="*/ 68337 w 3899842"/>
                  <a:gd name="connsiteY275" fmla="*/ 1081211 h 2909417"/>
                  <a:gd name="connsiteX276" fmla="*/ 110609 w 3899842"/>
                  <a:gd name="connsiteY276" fmla="*/ 1065786 h 2909417"/>
                  <a:gd name="connsiteX277" fmla="*/ 115662 w 3899842"/>
                  <a:gd name="connsiteY277" fmla="*/ 1065311 h 2909417"/>
                  <a:gd name="connsiteX278" fmla="*/ 171615 w 3899842"/>
                  <a:gd name="connsiteY278" fmla="*/ 1074703 h 2909417"/>
                  <a:gd name="connsiteX279" fmla="*/ 183984 w 3899842"/>
                  <a:gd name="connsiteY279" fmla="*/ 1067065 h 2909417"/>
                  <a:gd name="connsiteX280" fmla="*/ 201667 w 3899842"/>
                  <a:gd name="connsiteY280" fmla="*/ 1029887 h 2909417"/>
                  <a:gd name="connsiteX281" fmla="*/ 211231 w 3899842"/>
                  <a:gd name="connsiteY281" fmla="*/ 1022183 h 2909417"/>
                  <a:gd name="connsiteX282" fmla="*/ 280552 w 3899842"/>
                  <a:gd name="connsiteY282" fmla="*/ 1013741 h 2909417"/>
                  <a:gd name="connsiteX283" fmla="*/ 288640 w 3899842"/>
                  <a:gd name="connsiteY283" fmla="*/ 1008578 h 2909417"/>
                  <a:gd name="connsiteX284" fmla="*/ 306175 w 3899842"/>
                  <a:gd name="connsiteY284" fmla="*/ 984055 h 2909417"/>
                  <a:gd name="connsiteX285" fmla="*/ 311360 w 3899842"/>
                  <a:gd name="connsiteY285" fmla="*/ 979695 h 2909417"/>
                  <a:gd name="connsiteX286" fmla="*/ 409405 w 3899842"/>
                  <a:gd name="connsiteY286" fmla="*/ 936305 h 2909417"/>
                  <a:gd name="connsiteX287" fmla="*/ 418591 w 3899842"/>
                  <a:gd name="connsiteY287" fmla="*/ 918143 h 2909417"/>
                  <a:gd name="connsiteX288" fmla="*/ 415244 w 3899842"/>
                  <a:gd name="connsiteY288" fmla="*/ 883473 h 2909417"/>
                  <a:gd name="connsiteX289" fmla="*/ 423381 w 3899842"/>
                  <a:gd name="connsiteY289" fmla="*/ 866130 h 2909417"/>
                  <a:gd name="connsiteX290" fmla="*/ 444295 w 3899842"/>
                  <a:gd name="connsiteY290" fmla="*/ 856082 h 2909417"/>
                  <a:gd name="connsiteX291" fmla="*/ 451119 w 3899842"/>
                  <a:gd name="connsiteY291" fmla="*/ 833281 h 2909417"/>
                  <a:gd name="connsiteX292" fmla="*/ 407879 w 3899842"/>
                  <a:gd name="connsiteY292" fmla="*/ 724880 h 2909417"/>
                  <a:gd name="connsiteX293" fmla="*/ 416557 w 3899842"/>
                  <a:gd name="connsiteY293" fmla="*/ 701390 h 2909417"/>
                  <a:gd name="connsiteX294" fmla="*/ 525265 w 3899842"/>
                  <a:gd name="connsiteY294" fmla="*/ 672523 h 2909417"/>
                  <a:gd name="connsiteX295" fmla="*/ 527775 w 3899842"/>
                  <a:gd name="connsiteY295" fmla="*/ 671491 h 2909417"/>
                  <a:gd name="connsiteX296" fmla="*/ 553971 w 3899842"/>
                  <a:gd name="connsiteY296" fmla="*/ 656689 h 2909417"/>
                  <a:gd name="connsiteX297" fmla="*/ 560631 w 3899842"/>
                  <a:gd name="connsiteY297" fmla="*/ 647804 h 2909417"/>
                  <a:gd name="connsiteX298" fmla="*/ 600853 w 3899842"/>
                  <a:gd name="connsiteY298" fmla="*/ 518110 h 2909417"/>
                  <a:gd name="connsiteX299" fmla="*/ 614698 w 3899842"/>
                  <a:gd name="connsiteY299" fmla="*/ 508095 h 2909417"/>
                  <a:gd name="connsiteX300" fmla="*/ 725194 w 3899842"/>
                  <a:gd name="connsiteY300" fmla="*/ 532535 h 2909417"/>
                  <a:gd name="connsiteX301" fmla="*/ 735479 w 3899842"/>
                  <a:gd name="connsiteY301" fmla="*/ 528896 h 2909417"/>
                  <a:gd name="connsiteX302" fmla="*/ 761430 w 3899842"/>
                  <a:gd name="connsiteY302" fmla="*/ 500521 h 2909417"/>
                  <a:gd name="connsiteX303" fmla="*/ 765859 w 3899842"/>
                  <a:gd name="connsiteY303" fmla="*/ 489227 h 2909417"/>
                  <a:gd name="connsiteX304" fmla="*/ 769304 w 3899842"/>
                  <a:gd name="connsiteY304" fmla="*/ 427036 h 2909417"/>
                  <a:gd name="connsiteX305" fmla="*/ 780294 w 3899842"/>
                  <a:gd name="connsiteY305" fmla="*/ 412004 h 2909417"/>
                  <a:gd name="connsiteX306" fmla="*/ 819007 w 3899842"/>
                  <a:gd name="connsiteY306" fmla="*/ 405873 h 2909417"/>
                  <a:gd name="connsiteX307" fmla="*/ 825733 w 3899842"/>
                  <a:gd name="connsiteY307" fmla="*/ 401972 h 2909417"/>
                  <a:gd name="connsiteX308" fmla="*/ 868711 w 3899842"/>
                  <a:gd name="connsiteY308" fmla="*/ 353550 h 2909417"/>
                  <a:gd name="connsiteX309" fmla="*/ 874288 w 3899842"/>
                  <a:gd name="connsiteY309" fmla="*/ 349878 h 2909417"/>
                  <a:gd name="connsiteX310" fmla="*/ 885606 w 3899842"/>
                  <a:gd name="connsiteY310" fmla="*/ 346747 h 2909417"/>
                  <a:gd name="connsiteX311" fmla="*/ 900042 w 3899842"/>
                  <a:gd name="connsiteY311" fmla="*/ 357140 h 2909417"/>
                  <a:gd name="connsiteX312" fmla="*/ 911032 w 3899842"/>
                  <a:gd name="connsiteY312" fmla="*/ 395956 h 2909417"/>
                  <a:gd name="connsiteX313" fmla="*/ 915954 w 3899842"/>
                  <a:gd name="connsiteY313" fmla="*/ 404054 h 2909417"/>
                  <a:gd name="connsiteX314" fmla="*/ 963524 w 3899842"/>
                  <a:gd name="connsiteY314" fmla="*/ 444329 h 2909417"/>
                  <a:gd name="connsiteX315" fmla="*/ 967298 w 3899842"/>
                  <a:gd name="connsiteY315" fmla="*/ 446477 h 2909417"/>
                  <a:gd name="connsiteX316" fmla="*/ 1053254 w 3899842"/>
                  <a:gd name="connsiteY316" fmla="*/ 475261 h 2909417"/>
                  <a:gd name="connsiteX317" fmla="*/ 1059650 w 3899842"/>
                  <a:gd name="connsiteY317" fmla="*/ 480425 h 2909417"/>
                  <a:gd name="connsiteX318" fmla="*/ 1096232 w 3899842"/>
                  <a:gd name="connsiteY318" fmla="*/ 535420 h 2909417"/>
                  <a:gd name="connsiteX319" fmla="*/ 1098692 w 3899842"/>
                  <a:gd name="connsiteY319" fmla="*/ 550812 h 2909417"/>
                  <a:gd name="connsiteX320" fmla="*/ 1079828 w 3899842"/>
                  <a:gd name="connsiteY320" fmla="*/ 631511 h 2909417"/>
                  <a:gd name="connsiteX321" fmla="*/ 1082288 w 3899842"/>
                  <a:gd name="connsiteY321" fmla="*/ 646837 h 2909417"/>
                  <a:gd name="connsiteX322" fmla="*/ 1097707 w 3899842"/>
                  <a:gd name="connsiteY322" fmla="*/ 670261 h 2909417"/>
                  <a:gd name="connsiteX323" fmla="*/ 1105582 w 3899842"/>
                  <a:gd name="connsiteY323" fmla="*/ 675851 h 2909417"/>
                  <a:gd name="connsiteX324" fmla="*/ 1176610 w 3899842"/>
                  <a:gd name="connsiteY324" fmla="*/ 688948 h 2909417"/>
                  <a:gd name="connsiteX325" fmla="*/ 1259121 w 3899842"/>
                  <a:gd name="connsiteY325" fmla="*/ 699800 h 2909417"/>
                  <a:gd name="connsiteX326" fmla="*/ 1263715 w 3899842"/>
                  <a:gd name="connsiteY326" fmla="*/ 701603 h 2909417"/>
                  <a:gd name="connsiteX327" fmla="*/ 1335728 w 3899842"/>
                  <a:gd name="connsiteY327" fmla="*/ 750665 h 2909417"/>
                  <a:gd name="connsiteX328" fmla="*/ 1339336 w 3899842"/>
                  <a:gd name="connsiteY328" fmla="*/ 752287 h 2909417"/>
                  <a:gd name="connsiteX329" fmla="*/ 1372308 w 3899842"/>
                  <a:gd name="connsiteY329" fmla="*/ 760106 h 2909417"/>
                  <a:gd name="connsiteX330" fmla="*/ 1381493 w 3899842"/>
                  <a:gd name="connsiteY330" fmla="*/ 769188 h 2909417"/>
                  <a:gd name="connsiteX331" fmla="*/ 1405279 w 3899842"/>
                  <a:gd name="connsiteY331" fmla="*/ 834379 h 2909417"/>
                  <a:gd name="connsiteX332" fmla="*/ 1407903 w 3899842"/>
                  <a:gd name="connsiteY332" fmla="*/ 839133 h 2909417"/>
                  <a:gd name="connsiteX333" fmla="*/ 1441531 w 3899842"/>
                  <a:gd name="connsiteY333" fmla="*/ 881277 h 2909417"/>
                  <a:gd name="connsiteX334" fmla="*/ 1450554 w 3899842"/>
                  <a:gd name="connsiteY334" fmla="*/ 885866 h 2909417"/>
                  <a:gd name="connsiteX335" fmla="*/ 1513380 w 3899842"/>
                  <a:gd name="connsiteY335" fmla="*/ 884588 h 2909417"/>
                  <a:gd name="connsiteX336" fmla="*/ 1515020 w 3899842"/>
                  <a:gd name="connsiteY336" fmla="*/ 884670 h 2909417"/>
                  <a:gd name="connsiteX337" fmla="*/ 1646086 w 3899842"/>
                  <a:gd name="connsiteY337" fmla="*/ 902554 h 2909417"/>
                  <a:gd name="connsiteX338" fmla="*/ 1648711 w 3899842"/>
                  <a:gd name="connsiteY338" fmla="*/ 902554 h 2909417"/>
                  <a:gd name="connsiteX339" fmla="*/ 1728433 w 3899842"/>
                  <a:gd name="connsiteY339" fmla="*/ 891768 h 2909417"/>
                  <a:gd name="connsiteX340" fmla="*/ 1731713 w 3899842"/>
                  <a:gd name="connsiteY340" fmla="*/ 891866 h 2909417"/>
                  <a:gd name="connsiteX341" fmla="*/ 1792901 w 3899842"/>
                  <a:gd name="connsiteY341" fmla="*/ 903832 h 2909417"/>
                  <a:gd name="connsiteX342" fmla="*/ 1795853 w 3899842"/>
                  <a:gd name="connsiteY342" fmla="*/ 904881 h 2909417"/>
                  <a:gd name="connsiteX343" fmla="*/ 1886238 w 3899842"/>
                  <a:gd name="connsiteY343" fmla="*/ 953205 h 2909417"/>
                  <a:gd name="connsiteX344" fmla="*/ 1891160 w 3899842"/>
                  <a:gd name="connsiteY344" fmla="*/ 954435 h 2909417"/>
                  <a:gd name="connsiteX345" fmla="*/ 1962680 w 3899842"/>
                  <a:gd name="connsiteY345" fmla="*/ 954435 h 2909417"/>
                  <a:gd name="connsiteX346" fmla="*/ 1969897 w 3899842"/>
                  <a:gd name="connsiteY346" fmla="*/ 957418 h 2909417"/>
                  <a:gd name="connsiteX347" fmla="*/ 1988269 w 3899842"/>
                  <a:gd name="connsiteY347" fmla="*/ 974105 h 2909417"/>
                  <a:gd name="connsiteX348" fmla="*/ 2000900 w 3899842"/>
                  <a:gd name="connsiteY348" fmla="*/ 975531 h 2909417"/>
                  <a:gd name="connsiteX349" fmla="*/ 2066351 w 3899842"/>
                  <a:gd name="connsiteY349" fmla="*/ 935666 h 2909417"/>
                  <a:gd name="connsiteX350" fmla="*/ 2069305 w 3899842"/>
                  <a:gd name="connsiteY350" fmla="*/ 934453 h 2909417"/>
                  <a:gd name="connsiteX351" fmla="*/ 2170024 w 3899842"/>
                  <a:gd name="connsiteY351" fmla="*/ 907209 h 2909417"/>
                  <a:gd name="connsiteX352" fmla="*/ 2172321 w 3899842"/>
                  <a:gd name="connsiteY352" fmla="*/ 906865 h 2909417"/>
                  <a:gd name="connsiteX353" fmla="*/ 2265822 w 3899842"/>
                  <a:gd name="connsiteY353" fmla="*/ 904160 h 2909417"/>
                  <a:gd name="connsiteX354" fmla="*/ 2269266 w 3899842"/>
                  <a:gd name="connsiteY354" fmla="*/ 903439 h 2909417"/>
                  <a:gd name="connsiteX355" fmla="*/ 2338982 w 3899842"/>
                  <a:gd name="connsiteY355" fmla="*/ 875605 h 2909417"/>
                  <a:gd name="connsiteX356" fmla="*/ 2342919 w 3899842"/>
                  <a:gd name="connsiteY356" fmla="*/ 873048 h 2909417"/>
                  <a:gd name="connsiteX357" fmla="*/ 2386061 w 3899842"/>
                  <a:gd name="connsiteY357" fmla="*/ 831051 h 2909417"/>
                  <a:gd name="connsiteX358" fmla="*/ 2388193 w 3899842"/>
                  <a:gd name="connsiteY358" fmla="*/ 829330 h 2909417"/>
                  <a:gd name="connsiteX359" fmla="*/ 2432975 w 3899842"/>
                  <a:gd name="connsiteY359" fmla="*/ 802103 h 2909417"/>
                  <a:gd name="connsiteX360" fmla="*/ 2422150 w 3899842"/>
                  <a:gd name="connsiteY360" fmla="*/ 776859 h 2909417"/>
                  <a:gd name="connsiteX361" fmla="*/ 2420837 w 3899842"/>
                  <a:gd name="connsiteY361" fmla="*/ 774384 h 2909417"/>
                  <a:gd name="connsiteX362" fmla="*/ 2407551 w 3899842"/>
                  <a:gd name="connsiteY362" fmla="*/ 753894 h 2909417"/>
                  <a:gd name="connsiteX363" fmla="*/ 2407715 w 3899842"/>
                  <a:gd name="connsiteY363" fmla="*/ 732945 h 2909417"/>
                  <a:gd name="connsiteX364" fmla="*/ 2430681 w 3899842"/>
                  <a:gd name="connsiteY364" fmla="*/ 697357 h 2909417"/>
                  <a:gd name="connsiteX365" fmla="*/ 2442327 w 3899842"/>
                  <a:gd name="connsiteY365" fmla="*/ 691719 h 2909417"/>
                  <a:gd name="connsiteX366" fmla="*/ 2469722 w 3899842"/>
                  <a:gd name="connsiteY366" fmla="*/ 697275 h 2909417"/>
                  <a:gd name="connsiteX367" fmla="*/ 2532055 w 3899842"/>
                  <a:gd name="connsiteY367" fmla="*/ 712963 h 2909417"/>
                  <a:gd name="connsiteX368" fmla="*/ 2540257 w 3899842"/>
                  <a:gd name="connsiteY368" fmla="*/ 711422 h 2909417"/>
                  <a:gd name="connsiteX369" fmla="*/ 2599474 w 3899842"/>
                  <a:gd name="connsiteY369" fmla="*/ 671589 h 2909417"/>
                  <a:gd name="connsiteX370" fmla="*/ 2602099 w 3899842"/>
                  <a:gd name="connsiteY370" fmla="*/ 670261 h 2909417"/>
                  <a:gd name="connsiteX371" fmla="*/ 2694125 w 3899842"/>
                  <a:gd name="connsiteY371" fmla="*/ 639608 h 2909417"/>
                  <a:gd name="connsiteX372" fmla="*/ 2699537 w 3899842"/>
                  <a:gd name="connsiteY372" fmla="*/ 635822 h 2909417"/>
                  <a:gd name="connsiteX373" fmla="*/ 2741368 w 3899842"/>
                  <a:gd name="connsiteY373" fmla="*/ 586104 h 2909417"/>
                  <a:gd name="connsiteX374" fmla="*/ 2745304 w 3899842"/>
                  <a:gd name="connsiteY374" fmla="*/ 582974 h 2909417"/>
                  <a:gd name="connsiteX375" fmla="*/ 2787299 w 3899842"/>
                  <a:gd name="connsiteY375" fmla="*/ 561205 h 2909417"/>
                  <a:gd name="connsiteX376" fmla="*/ 2790907 w 3899842"/>
                  <a:gd name="connsiteY376" fmla="*/ 560107 h 2909417"/>
                  <a:gd name="connsiteX377" fmla="*/ 2879324 w 3899842"/>
                  <a:gd name="connsiteY377" fmla="*/ 549337 h 2909417"/>
                  <a:gd name="connsiteX378" fmla="*/ 2882440 w 3899842"/>
                  <a:gd name="connsiteY378" fmla="*/ 549452 h 2909417"/>
                  <a:gd name="connsiteX379" fmla="*/ 2931487 w 3899842"/>
                  <a:gd name="connsiteY379" fmla="*/ 558943 h 2909417"/>
                  <a:gd name="connsiteX380" fmla="*/ 2935752 w 3899842"/>
                  <a:gd name="connsiteY380" fmla="*/ 540387 h 2909417"/>
                  <a:gd name="connsiteX381" fmla="*/ 2931487 w 3899842"/>
                  <a:gd name="connsiteY381" fmla="*/ 522700 h 2909417"/>
                  <a:gd name="connsiteX382" fmla="*/ 2882276 w 3899842"/>
                  <a:gd name="connsiteY382" fmla="*/ 473655 h 2909417"/>
                  <a:gd name="connsiteX383" fmla="*/ 2879324 w 3899842"/>
                  <a:gd name="connsiteY383" fmla="*/ 471458 h 2909417"/>
                  <a:gd name="connsiteX384" fmla="*/ 2835525 w 3899842"/>
                  <a:gd name="connsiteY384" fmla="*/ 448427 h 2909417"/>
                  <a:gd name="connsiteX385" fmla="*/ 2825355 w 3899842"/>
                  <a:gd name="connsiteY385" fmla="*/ 448788 h 2909417"/>
                  <a:gd name="connsiteX386" fmla="*/ 2783526 w 3899842"/>
                  <a:gd name="connsiteY386" fmla="*/ 474294 h 2909417"/>
                  <a:gd name="connsiteX387" fmla="*/ 2775979 w 3899842"/>
                  <a:gd name="connsiteY387" fmla="*/ 475605 h 2909417"/>
                  <a:gd name="connsiteX388" fmla="*/ 2720370 w 3899842"/>
                  <a:gd name="connsiteY388" fmla="*/ 463082 h 2909417"/>
                  <a:gd name="connsiteX389" fmla="*/ 2715286 w 3899842"/>
                  <a:gd name="connsiteY389" fmla="*/ 463279 h 2909417"/>
                  <a:gd name="connsiteX390" fmla="*/ 2689859 w 3899842"/>
                  <a:gd name="connsiteY390" fmla="*/ 471016 h 2909417"/>
                  <a:gd name="connsiteX391" fmla="*/ 2676245 w 3899842"/>
                  <a:gd name="connsiteY391" fmla="*/ 463721 h 2909417"/>
                  <a:gd name="connsiteX392" fmla="*/ 2669519 w 3899842"/>
                  <a:gd name="connsiteY392" fmla="*/ 449444 h 2909417"/>
                  <a:gd name="connsiteX393" fmla="*/ 2670011 w 3899842"/>
                  <a:gd name="connsiteY393" fmla="*/ 431281 h 2909417"/>
                  <a:gd name="connsiteX394" fmla="*/ 2710693 w 3899842"/>
                  <a:gd name="connsiteY394" fmla="*/ 358189 h 2909417"/>
                  <a:gd name="connsiteX395" fmla="*/ 2711185 w 3899842"/>
                  <a:gd name="connsiteY395" fmla="*/ 357189 h 2909417"/>
                  <a:gd name="connsiteX396" fmla="*/ 2735627 w 3899842"/>
                  <a:gd name="connsiteY396" fmla="*/ 305702 h 2909417"/>
                  <a:gd name="connsiteX397" fmla="*/ 2750226 w 3899842"/>
                  <a:gd name="connsiteY397" fmla="*/ 298686 h 2909417"/>
                  <a:gd name="connsiteX398" fmla="*/ 2814201 w 3899842"/>
                  <a:gd name="connsiteY398" fmla="*/ 325044 h 2909417"/>
                  <a:gd name="connsiteX399" fmla="*/ 2823386 w 3899842"/>
                  <a:gd name="connsiteY399" fmla="*/ 324323 h 2909417"/>
                  <a:gd name="connsiteX400" fmla="*/ 2900483 w 3899842"/>
                  <a:gd name="connsiteY400" fmla="*/ 278622 h 2909417"/>
                  <a:gd name="connsiteX401" fmla="*/ 2907702 w 3899842"/>
                  <a:gd name="connsiteY401" fmla="*/ 262443 h 2909417"/>
                  <a:gd name="connsiteX402" fmla="*/ 2906555 w 3899842"/>
                  <a:gd name="connsiteY402" fmla="*/ 244493 h 2909417"/>
                  <a:gd name="connsiteX403" fmla="*/ 2909835 w 3899842"/>
                  <a:gd name="connsiteY403" fmla="*/ 232298 h 2909417"/>
                  <a:gd name="connsiteX404" fmla="*/ 2964623 w 3899842"/>
                  <a:gd name="connsiteY404" fmla="*/ 152763 h 2909417"/>
                  <a:gd name="connsiteX405" fmla="*/ 2967576 w 3899842"/>
                  <a:gd name="connsiteY405" fmla="*/ 149600 h 2909417"/>
                  <a:gd name="connsiteX406" fmla="*/ 2994151 w 3899842"/>
                  <a:gd name="connsiteY406" fmla="*/ 129077 h 2909417"/>
                  <a:gd name="connsiteX407" fmla="*/ 3000384 w 3899842"/>
                  <a:gd name="connsiteY407" fmla="*/ 115045 h 2909417"/>
                  <a:gd name="connsiteX408" fmla="*/ 3000384 w 3899842"/>
                  <a:gd name="connsiteY408" fmla="*/ 89145 h 2909417"/>
                  <a:gd name="connsiteX409" fmla="*/ 2992511 w 3899842"/>
                  <a:gd name="connsiteY409" fmla="*/ 74049 h 2909417"/>
                  <a:gd name="connsiteX410" fmla="*/ 2963640 w 3899842"/>
                  <a:gd name="connsiteY410" fmla="*/ 58640 h 2909417"/>
                  <a:gd name="connsiteX411" fmla="*/ 3014327 w 3899842"/>
                  <a:gd name="connsiteY411" fmla="*/ 19758 h 2909417"/>
                  <a:gd name="connsiteX412" fmla="*/ 3018920 w 3899842"/>
                  <a:gd name="connsiteY412" fmla="*/ 17643 h 2909417"/>
                  <a:gd name="connsiteX413" fmla="*/ 3096017 w 3899842"/>
                  <a:gd name="connsiteY413" fmla="*/ 2890 h 2909417"/>
                  <a:gd name="connsiteX414" fmla="*/ 3097657 w 3899842"/>
                  <a:gd name="connsiteY414" fmla="*/ 2727 h 2909417"/>
                  <a:gd name="connsiteX415" fmla="*/ 3180333 w 3899842"/>
                  <a:gd name="connsiteY415" fmla="*/ 5 h 2909417"/>
                  <a:gd name="connsiteX416" fmla="*/ 3183287 w 3899842"/>
                  <a:gd name="connsiteY416" fmla="*/ 333 h 2909417"/>
                  <a:gd name="connsiteX417" fmla="*/ 3274819 w 3899842"/>
                  <a:gd name="connsiteY417" fmla="*/ 24790 h 2909417"/>
                  <a:gd name="connsiteX418" fmla="*/ 3277116 w 3899842"/>
                  <a:gd name="connsiteY418" fmla="*/ 25692 h 2909417"/>
                  <a:gd name="connsiteX419" fmla="*/ 3329607 w 3899842"/>
                  <a:gd name="connsiteY419" fmla="*/ 53821 h 2909417"/>
                  <a:gd name="connsiteX420" fmla="*/ 3335512 w 3899842"/>
                  <a:gd name="connsiteY420" fmla="*/ 60378 h 2909417"/>
                  <a:gd name="connsiteX421" fmla="*/ 3372092 w 3899842"/>
                  <a:gd name="connsiteY421" fmla="*/ 137355 h 2909417"/>
                  <a:gd name="connsiteX422" fmla="*/ 3373078 w 3899842"/>
                  <a:gd name="connsiteY422" fmla="*/ 139158 h 2909417"/>
                  <a:gd name="connsiteX423" fmla="*/ 3394894 w 3899842"/>
                  <a:gd name="connsiteY423" fmla="*/ 173663 h 2909417"/>
                  <a:gd name="connsiteX424" fmla="*/ 3395879 w 3899842"/>
                  <a:gd name="connsiteY424" fmla="*/ 175696 h 2909417"/>
                  <a:gd name="connsiteX425" fmla="*/ 3417860 w 3899842"/>
                  <a:gd name="connsiteY425" fmla="*/ 223643 h 2909417"/>
                  <a:gd name="connsiteX426" fmla="*/ 3418845 w 3899842"/>
                  <a:gd name="connsiteY426" fmla="*/ 226331 h 2909417"/>
                  <a:gd name="connsiteX427" fmla="*/ 3438857 w 3899842"/>
                  <a:gd name="connsiteY427" fmla="*/ 297210 h 2909417"/>
                  <a:gd name="connsiteX428" fmla="*/ 3448535 w 3899842"/>
                  <a:gd name="connsiteY428" fmla="*/ 307652 h 2909417"/>
                  <a:gd name="connsiteX429" fmla="*/ 3551551 w 3899842"/>
                  <a:gd name="connsiteY429" fmla="*/ 331978 h 2909417"/>
                  <a:gd name="connsiteX430" fmla="*/ 3555980 w 3899842"/>
                  <a:gd name="connsiteY430" fmla="*/ 334142 h 2909417"/>
                  <a:gd name="connsiteX431" fmla="*/ 3624221 w 3899842"/>
                  <a:gd name="connsiteY431" fmla="*/ 388645 h 2909417"/>
                  <a:gd name="connsiteX432" fmla="*/ 3628976 w 3899842"/>
                  <a:gd name="connsiteY432" fmla="*/ 395661 h 2909417"/>
                  <a:gd name="connsiteX433" fmla="*/ 3651614 w 3899842"/>
                  <a:gd name="connsiteY433" fmla="*/ 458623 h 2909417"/>
                  <a:gd name="connsiteX434" fmla="*/ 3663098 w 3899842"/>
                  <a:gd name="connsiteY434" fmla="*/ 468081 h 2909417"/>
                  <a:gd name="connsiteX435" fmla="*/ 3748725 w 3899842"/>
                  <a:gd name="connsiteY435" fmla="*/ 468081 h 2909417"/>
                  <a:gd name="connsiteX436" fmla="*/ 3753973 w 3899842"/>
                  <a:gd name="connsiteY436" fmla="*/ 466639 h 2909417"/>
                  <a:gd name="connsiteX437" fmla="*/ 3805153 w 3899842"/>
                  <a:gd name="connsiteY437" fmla="*/ 436789 h 2909417"/>
                  <a:gd name="connsiteX438" fmla="*/ 3808271 w 3899842"/>
                  <a:gd name="connsiteY438" fmla="*/ 435592 h 2909417"/>
                  <a:gd name="connsiteX439" fmla="*/ 3885039 w 3899842"/>
                  <a:gd name="connsiteY439" fmla="*/ 418315 h 2909417"/>
                  <a:gd name="connsiteX440" fmla="*/ 3897999 w 3899842"/>
                  <a:gd name="connsiteY440" fmla="*/ 442821 h 2909417"/>
                  <a:gd name="connsiteX441" fmla="*/ 3878806 w 3899842"/>
                  <a:gd name="connsiteY441" fmla="*/ 484162 h 2909417"/>
                  <a:gd name="connsiteX442" fmla="*/ 3876509 w 3899842"/>
                  <a:gd name="connsiteY442" fmla="*/ 487899 h 2909417"/>
                  <a:gd name="connsiteX443" fmla="*/ 3855185 w 3899842"/>
                  <a:gd name="connsiteY443" fmla="*/ 512520 h 2909417"/>
                  <a:gd name="connsiteX444" fmla="*/ 3851577 w 3899842"/>
                  <a:gd name="connsiteY444" fmla="*/ 520061 h 2909417"/>
                  <a:gd name="connsiteX445" fmla="*/ 3832548 w 3899842"/>
                  <a:gd name="connsiteY445" fmla="*/ 603906 h 2909417"/>
                  <a:gd name="connsiteX446" fmla="*/ 3830744 w 3899842"/>
                  <a:gd name="connsiteY446" fmla="*/ 608627 h 2909417"/>
                  <a:gd name="connsiteX447" fmla="*/ 3792686 w 3899842"/>
                  <a:gd name="connsiteY447" fmla="*/ 679130 h 2909417"/>
                  <a:gd name="connsiteX448" fmla="*/ 3780383 w 3899842"/>
                  <a:gd name="connsiteY448" fmla="*/ 685932 h 2909417"/>
                  <a:gd name="connsiteX449" fmla="*/ 3715917 w 3899842"/>
                  <a:gd name="connsiteY449" fmla="*/ 672851 h 2909417"/>
                  <a:gd name="connsiteX450" fmla="*/ 3709191 w 3899842"/>
                  <a:gd name="connsiteY450" fmla="*/ 673884 h 2909417"/>
                  <a:gd name="connsiteX451" fmla="*/ 3667853 w 3899842"/>
                  <a:gd name="connsiteY451" fmla="*/ 695899 h 2909417"/>
                  <a:gd name="connsiteX452" fmla="*/ 3660472 w 3899842"/>
                  <a:gd name="connsiteY452" fmla="*/ 715585 h 2909417"/>
                  <a:gd name="connsiteX453" fmla="*/ 3672611 w 3899842"/>
                  <a:gd name="connsiteY453" fmla="*/ 769532 h 2909417"/>
                  <a:gd name="connsiteX454" fmla="*/ 3673104 w 3899842"/>
                  <a:gd name="connsiteY454" fmla="*/ 776105 h 2909417"/>
                  <a:gd name="connsiteX455" fmla="*/ 3665557 w 3899842"/>
                  <a:gd name="connsiteY455" fmla="*/ 855803 h 2909417"/>
                  <a:gd name="connsiteX456" fmla="*/ 3653746 w 3899842"/>
                  <a:gd name="connsiteY456" fmla="*/ 870097 h 2909417"/>
                  <a:gd name="connsiteX457" fmla="*/ 3643904 w 3899842"/>
                  <a:gd name="connsiteY457" fmla="*/ 870966 h 2909417"/>
                  <a:gd name="connsiteX458" fmla="*/ 3632094 w 3899842"/>
                  <a:gd name="connsiteY458" fmla="*/ 887260 h 2909417"/>
                  <a:gd name="connsiteX459" fmla="*/ 3632094 w 3899842"/>
                  <a:gd name="connsiteY459" fmla="*/ 913913 h 290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3899842" h="2909417">
                    <a:moveTo>
                      <a:pt x="2332749" y="2874521"/>
                    </a:moveTo>
                    <a:lnTo>
                      <a:pt x="2286491" y="2907404"/>
                    </a:lnTo>
                    <a:cubicBezTo>
                      <a:pt x="2283211" y="2909683"/>
                      <a:pt x="2279436" y="2910044"/>
                      <a:pt x="2275992" y="2908404"/>
                    </a:cubicBezTo>
                    <a:lnTo>
                      <a:pt x="2236787" y="2889750"/>
                    </a:lnTo>
                    <a:cubicBezTo>
                      <a:pt x="2231867" y="2887389"/>
                      <a:pt x="2228585" y="2881275"/>
                      <a:pt x="2228585" y="2874423"/>
                    </a:cubicBezTo>
                    <a:lnTo>
                      <a:pt x="2228585" y="2821608"/>
                    </a:lnTo>
                    <a:cubicBezTo>
                      <a:pt x="2228585" y="2817100"/>
                      <a:pt x="2230061" y="2812789"/>
                      <a:pt x="2232522" y="2809708"/>
                    </a:cubicBezTo>
                    <a:lnTo>
                      <a:pt x="2256144" y="2781087"/>
                    </a:lnTo>
                    <a:cubicBezTo>
                      <a:pt x="2257620" y="2779201"/>
                      <a:pt x="2259588" y="2777857"/>
                      <a:pt x="2261557" y="2777169"/>
                    </a:cubicBezTo>
                    <a:lnTo>
                      <a:pt x="2327993" y="2755040"/>
                    </a:lnTo>
                    <a:cubicBezTo>
                      <a:pt x="2328976" y="2754663"/>
                      <a:pt x="2330290" y="2754482"/>
                      <a:pt x="2331437" y="2754532"/>
                    </a:cubicBezTo>
                    <a:lnTo>
                      <a:pt x="2359158" y="2755597"/>
                    </a:lnTo>
                    <a:cubicBezTo>
                      <a:pt x="2363588" y="2755761"/>
                      <a:pt x="2367689" y="2758957"/>
                      <a:pt x="2369821" y="2763990"/>
                    </a:cubicBezTo>
                    <a:lnTo>
                      <a:pt x="2375562" y="2777350"/>
                    </a:lnTo>
                    <a:cubicBezTo>
                      <a:pt x="2378352" y="2783677"/>
                      <a:pt x="2377533" y="2791561"/>
                      <a:pt x="2373594" y="2796709"/>
                    </a:cubicBezTo>
                    <a:lnTo>
                      <a:pt x="2354238" y="2822198"/>
                    </a:lnTo>
                    <a:cubicBezTo>
                      <a:pt x="2353089" y="2823608"/>
                      <a:pt x="2352270" y="2825280"/>
                      <a:pt x="2351613" y="2827083"/>
                    </a:cubicBezTo>
                    <a:lnTo>
                      <a:pt x="2338327" y="2866752"/>
                    </a:lnTo>
                    <a:cubicBezTo>
                      <a:pt x="2337178" y="2870063"/>
                      <a:pt x="2335209" y="2872784"/>
                      <a:pt x="2332749" y="2874521"/>
                    </a:cubicBezTo>
                    <a:close/>
                    <a:moveTo>
                      <a:pt x="3632094" y="913979"/>
                    </a:moveTo>
                    <a:lnTo>
                      <a:pt x="3601255" y="877539"/>
                    </a:lnTo>
                    <a:cubicBezTo>
                      <a:pt x="3595676" y="870917"/>
                      <a:pt x="3586820" y="872130"/>
                      <a:pt x="3582390" y="880146"/>
                    </a:cubicBezTo>
                    <a:lnTo>
                      <a:pt x="3567955" y="906488"/>
                    </a:lnTo>
                    <a:cubicBezTo>
                      <a:pt x="3566315" y="909520"/>
                      <a:pt x="3564018" y="911733"/>
                      <a:pt x="3561229" y="912749"/>
                    </a:cubicBezTo>
                    <a:lnTo>
                      <a:pt x="3478717" y="943091"/>
                    </a:lnTo>
                    <a:cubicBezTo>
                      <a:pt x="3471993" y="945550"/>
                      <a:pt x="3468220" y="954484"/>
                      <a:pt x="3470025" y="963122"/>
                    </a:cubicBezTo>
                    <a:lnTo>
                      <a:pt x="3471336" y="969319"/>
                    </a:lnTo>
                    <a:cubicBezTo>
                      <a:pt x="3473633" y="979973"/>
                      <a:pt x="3467235" y="990399"/>
                      <a:pt x="3458705" y="989956"/>
                    </a:cubicBezTo>
                    <a:lnTo>
                      <a:pt x="3424422" y="988219"/>
                    </a:lnTo>
                    <a:cubicBezTo>
                      <a:pt x="3421961" y="988104"/>
                      <a:pt x="3419664" y="987104"/>
                      <a:pt x="3417696" y="985367"/>
                    </a:cubicBezTo>
                    <a:lnTo>
                      <a:pt x="3399652" y="969335"/>
                    </a:lnTo>
                    <a:cubicBezTo>
                      <a:pt x="3394568" y="964811"/>
                      <a:pt x="3387841" y="965712"/>
                      <a:pt x="3383412" y="971466"/>
                    </a:cubicBezTo>
                    <a:lnTo>
                      <a:pt x="3348800" y="1018167"/>
                    </a:lnTo>
                    <a:cubicBezTo>
                      <a:pt x="3347815" y="1019511"/>
                      <a:pt x="3346668" y="1020609"/>
                      <a:pt x="3345356" y="1021445"/>
                    </a:cubicBezTo>
                    <a:lnTo>
                      <a:pt x="3279413" y="1064196"/>
                    </a:lnTo>
                    <a:cubicBezTo>
                      <a:pt x="3278756" y="1064671"/>
                      <a:pt x="3278099" y="1065245"/>
                      <a:pt x="3277444" y="1065901"/>
                    </a:cubicBezTo>
                    <a:lnTo>
                      <a:pt x="3227905" y="1115684"/>
                    </a:lnTo>
                    <a:cubicBezTo>
                      <a:pt x="3226265" y="1117224"/>
                      <a:pt x="3224458" y="1118290"/>
                      <a:pt x="3222654" y="1118782"/>
                    </a:cubicBezTo>
                    <a:lnTo>
                      <a:pt x="3138176" y="1141173"/>
                    </a:lnTo>
                    <a:cubicBezTo>
                      <a:pt x="3136698" y="1141567"/>
                      <a:pt x="3135223" y="1142321"/>
                      <a:pt x="3134075" y="1143386"/>
                    </a:cubicBezTo>
                    <a:lnTo>
                      <a:pt x="3091588" y="1178170"/>
                    </a:lnTo>
                    <a:cubicBezTo>
                      <a:pt x="3090605" y="1179055"/>
                      <a:pt x="3089455" y="1179727"/>
                      <a:pt x="3088144" y="1180170"/>
                    </a:cubicBezTo>
                    <a:lnTo>
                      <a:pt x="3021053" y="1203283"/>
                    </a:lnTo>
                    <a:lnTo>
                      <a:pt x="3047955" y="1172843"/>
                    </a:lnTo>
                    <a:cubicBezTo>
                      <a:pt x="3052383" y="1167778"/>
                      <a:pt x="3053532" y="1159368"/>
                      <a:pt x="3050579" y="1152648"/>
                    </a:cubicBezTo>
                    <a:lnTo>
                      <a:pt x="3046806" y="1143681"/>
                    </a:lnTo>
                    <a:cubicBezTo>
                      <a:pt x="3043854" y="1136895"/>
                      <a:pt x="3045002" y="1128387"/>
                      <a:pt x="3049595" y="1123339"/>
                    </a:cubicBezTo>
                    <a:lnTo>
                      <a:pt x="3081582" y="1087948"/>
                    </a:lnTo>
                    <a:cubicBezTo>
                      <a:pt x="3087323" y="1081637"/>
                      <a:pt x="3087487" y="1070294"/>
                      <a:pt x="3082075" y="1063639"/>
                    </a:cubicBezTo>
                    <a:lnTo>
                      <a:pt x="3063702" y="1041263"/>
                    </a:lnTo>
                    <a:cubicBezTo>
                      <a:pt x="3060094" y="1036936"/>
                      <a:pt x="3055008" y="1035657"/>
                      <a:pt x="3050414" y="1037952"/>
                    </a:cubicBezTo>
                    <a:lnTo>
                      <a:pt x="3003664" y="1061622"/>
                    </a:lnTo>
                    <a:cubicBezTo>
                      <a:pt x="3003007" y="1061950"/>
                      <a:pt x="3002352" y="1062360"/>
                      <a:pt x="3001860" y="1062836"/>
                    </a:cubicBezTo>
                    <a:lnTo>
                      <a:pt x="2930668" y="1118224"/>
                    </a:lnTo>
                    <a:cubicBezTo>
                      <a:pt x="2929683" y="1119011"/>
                      <a:pt x="2928864" y="1119995"/>
                      <a:pt x="2928043" y="1121109"/>
                    </a:cubicBezTo>
                    <a:lnTo>
                      <a:pt x="2893759" y="1168941"/>
                    </a:lnTo>
                    <a:cubicBezTo>
                      <a:pt x="2891463" y="1172121"/>
                      <a:pt x="2888181" y="1174007"/>
                      <a:pt x="2884901" y="1174154"/>
                    </a:cubicBezTo>
                    <a:lnTo>
                      <a:pt x="2832900" y="1176498"/>
                    </a:lnTo>
                    <a:cubicBezTo>
                      <a:pt x="2829784" y="1176629"/>
                      <a:pt x="2826831" y="1178203"/>
                      <a:pt x="2824698" y="1180924"/>
                    </a:cubicBezTo>
                    <a:lnTo>
                      <a:pt x="2804522" y="1205529"/>
                    </a:lnTo>
                    <a:cubicBezTo>
                      <a:pt x="2799602" y="1211364"/>
                      <a:pt x="2799109" y="1220954"/>
                      <a:pt x="2803210" y="1227609"/>
                    </a:cubicBezTo>
                    <a:lnTo>
                      <a:pt x="2827652" y="1267163"/>
                    </a:lnTo>
                    <a:cubicBezTo>
                      <a:pt x="2829456" y="1270114"/>
                      <a:pt x="2832081" y="1272163"/>
                      <a:pt x="2834868" y="1272949"/>
                    </a:cubicBezTo>
                    <a:lnTo>
                      <a:pt x="2871777" y="1283161"/>
                    </a:lnTo>
                    <a:cubicBezTo>
                      <a:pt x="2877191" y="1284670"/>
                      <a:pt x="2881292" y="1290620"/>
                      <a:pt x="2881785" y="1297800"/>
                    </a:cubicBezTo>
                    <a:lnTo>
                      <a:pt x="2882604" y="1311585"/>
                    </a:lnTo>
                    <a:cubicBezTo>
                      <a:pt x="2883097" y="1317946"/>
                      <a:pt x="2886212" y="1323421"/>
                      <a:pt x="2890806" y="1325601"/>
                    </a:cubicBezTo>
                    <a:lnTo>
                      <a:pt x="2927879" y="1343026"/>
                    </a:lnTo>
                    <a:cubicBezTo>
                      <a:pt x="2931651" y="1344763"/>
                      <a:pt x="2935752" y="1344173"/>
                      <a:pt x="2939034" y="1341452"/>
                    </a:cubicBezTo>
                    <a:lnTo>
                      <a:pt x="2999399" y="1291735"/>
                    </a:lnTo>
                    <a:cubicBezTo>
                      <a:pt x="3002845" y="1288817"/>
                      <a:pt x="3007272" y="1288374"/>
                      <a:pt x="3011209" y="1290522"/>
                    </a:cubicBezTo>
                    <a:lnTo>
                      <a:pt x="3060420" y="1318060"/>
                    </a:lnTo>
                    <a:cubicBezTo>
                      <a:pt x="3061734" y="1318831"/>
                      <a:pt x="3063210" y="1319273"/>
                      <a:pt x="3064686" y="1319388"/>
                    </a:cubicBezTo>
                    <a:lnTo>
                      <a:pt x="3094706" y="1321421"/>
                    </a:lnTo>
                    <a:cubicBezTo>
                      <a:pt x="3100118" y="1321781"/>
                      <a:pt x="3104712" y="1326617"/>
                      <a:pt x="3106188" y="1333403"/>
                    </a:cubicBezTo>
                    <a:lnTo>
                      <a:pt x="3109305" y="1348336"/>
                    </a:lnTo>
                    <a:cubicBezTo>
                      <a:pt x="3111274" y="1357516"/>
                      <a:pt x="3106844" y="1366892"/>
                      <a:pt x="3099626" y="1368695"/>
                    </a:cubicBezTo>
                    <a:lnTo>
                      <a:pt x="3027613" y="1386645"/>
                    </a:lnTo>
                    <a:cubicBezTo>
                      <a:pt x="3024826" y="1387333"/>
                      <a:pt x="3022365" y="1389235"/>
                      <a:pt x="3020560" y="1392005"/>
                    </a:cubicBezTo>
                    <a:lnTo>
                      <a:pt x="2995134" y="1430084"/>
                    </a:lnTo>
                    <a:cubicBezTo>
                      <a:pt x="2994151" y="1431641"/>
                      <a:pt x="2992837" y="1432936"/>
                      <a:pt x="2991361" y="1433887"/>
                    </a:cubicBezTo>
                    <a:lnTo>
                      <a:pt x="2934112" y="1472588"/>
                    </a:lnTo>
                    <a:cubicBezTo>
                      <a:pt x="2932472" y="1473752"/>
                      <a:pt x="2930996" y="1475424"/>
                      <a:pt x="2929683" y="1477473"/>
                    </a:cubicBezTo>
                    <a:lnTo>
                      <a:pt x="2908031" y="1516290"/>
                    </a:lnTo>
                    <a:cubicBezTo>
                      <a:pt x="2903437" y="1524387"/>
                      <a:pt x="2905570" y="1535796"/>
                      <a:pt x="2912460" y="1540403"/>
                    </a:cubicBezTo>
                    <a:lnTo>
                      <a:pt x="2964130" y="1575006"/>
                    </a:lnTo>
                    <a:cubicBezTo>
                      <a:pt x="2966755" y="1576793"/>
                      <a:pt x="2968888" y="1579776"/>
                      <a:pt x="2970037" y="1583399"/>
                    </a:cubicBezTo>
                    <a:lnTo>
                      <a:pt x="2993001" y="1657262"/>
                    </a:lnTo>
                    <a:cubicBezTo>
                      <a:pt x="2993330" y="1658311"/>
                      <a:pt x="2993822" y="1659294"/>
                      <a:pt x="2994315" y="1660245"/>
                    </a:cubicBezTo>
                    <a:lnTo>
                      <a:pt x="3032206" y="1733518"/>
                    </a:lnTo>
                    <a:cubicBezTo>
                      <a:pt x="3032371" y="1734042"/>
                      <a:pt x="3032699" y="1734534"/>
                      <a:pt x="3033027" y="1735009"/>
                    </a:cubicBezTo>
                    <a:lnTo>
                      <a:pt x="3070919" y="1792611"/>
                    </a:lnTo>
                    <a:cubicBezTo>
                      <a:pt x="3072888" y="1795562"/>
                      <a:pt x="3073873" y="1799316"/>
                      <a:pt x="3073873" y="1803200"/>
                    </a:cubicBezTo>
                    <a:lnTo>
                      <a:pt x="3073873" y="1848049"/>
                    </a:lnTo>
                    <a:cubicBezTo>
                      <a:pt x="3073873" y="1854508"/>
                      <a:pt x="3070919" y="1860360"/>
                      <a:pt x="3066328" y="1862982"/>
                    </a:cubicBezTo>
                    <a:lnTo>
                      <a:pt x="3045987" y="1874670"/>
                    </a:lnTo>
                    <a:cubicBezTo>
                      <a:pt x="3039754" y="1878227"/>
                      <a:pt x="3036800" y="1887489"/>
                      <a:pt x="3039425" y="1895652"/>
                    </a:cubicBezTo>
                    <a:lnTo>
                      <a:pt x="3046806" y="1919961"/>
                    </a:lnTo>
                    <a:cubicBezTo>
                      <a:pt x="3047955" y="1923698"/>
                      <a:pt x="3050088" y="1926747"/>
                      <a:pt x="3052875" y="1928534"/>
                    </a:cubicBezTo>
                    <a:lnTo>
                      <a:pt x="3078795" y="1945222"/>
                    </a:lnTo>
                    <a:cubicBezTo>
                      <a:pt x="3084043" y="1948566"/>
                      <a:pt x="3086832" y="1956056"/>
                      <a:pt x="3085519" y="1963367"/>
                    </a:cubicBezTo>
                    <a:lnTo>
                      <a:pt x="3076334" y="2017281"/>
                    </a:lnTo>
                    <a:cubicBezTo>
                      <a:pt x="3076169" y="2017756"/>
                      <a:pt x="3076169" y="2018216"/>
                      <a:pt x="3076005" y="2018674"/>
                    </a:cubicBezTo>
                    <a:lnTo>
                      <a:pt x="3062391" y="2074031"/>
                    </a:lnTo>
                    <a:cubicBezTo>
                      <a:pt x="3061077" y="2079931"/>
                      <a:pt x="3057141" y="2084276"/>
                      <a:pt x="3052383" y="2085226"/>
                    </a:cubicBezTo>
                    <a:lnTo>
                      <a:pt x="3031059" y="2089570"/>
                    </a:lnTo>
                    <a:cubicBezTo>
                      <a:pt x="3027613" y="2090259"/>
                      <a:pt x="3024497" y="2092717"/>
                      <a:pt x="3022529" y="2096357"/>
                    </a:cubicBezTo>
                    <a:lnTo>
                      <a:pt x="2977747" y="2179628"/>
                    </a:lnTo>
                    <a:cubicBezTo>
                      <a:pt x="2977583" y="2179940"/>
                      <a:pt x="2977254" y="2180251"/>
                      <a:pt x="2977254" y="2180579"/>
                    </a:cubicBezTo>
                    <a:lnTo>
                      <a:pt x="2927222" y="2288193"/>
                    </a:lnTo>
                    <a:cubicBezTo>
                      <a:pt x="2927060" y="2288800"/>
                      <a:pt x="2926731" y="2289373"/>
                      <a:pt x="2926403" y="2289914"/>
                    </a:cubicBezTo>
                    <a:lnTo>
                      <a:pt x="2868333" y="2384956"/>
                    </a:lnTo>
                    <a:cubicBezTo>
                      <a:pt x="2867514" y="2386251"/>
                      <a:pt x="2866693" y="2387398"/>
                      <a:pt x="2865545" y="2388332"/>
                    </a:cubicBezTo>
                    <a:lnTo>
                      <a:pt x="2780080" y="2463523"/>
                    </a:lnTo>
                    <a:cubicBezTo>
                      <a:pt x="2779916" y="2463687"/>
                      <a:pt x="2779752" y="2463851"/>
                      <a:pt x="2779588" y="2464014"/>
                    </a:cubicBezTo>
                    <a:lnTo>
                      <a:pt x="2692813" y="2531714"/>
                    </a:lnTo>
                    <a:cubicBezTo>
                      <a:pt x="2691173" y="2532993"/>
                      <a:pt x="2689205" y="2533763"/>
                      <a:pt x="2687398" y="2533993"/>
                    </a:cubicBezTo>
                    <a:lnTo>
                      <a:pt x="2622604" y="2541615"/>
                    </a:lnTo>
                    <a:cubicBezTo>
                      <a:pt x="2620307" y="2541893"/>
                      <a:pt x="2618011" y="2542992"/>
                      <a:pt x="2616207" y="2544795"/>
                    </a:cubicBezTo>
                    <a:lnTo>
                      <a:pt x="2588485" y="2571563"/>
                    </a:lnTo>
                    <a:cubicBezTo>
                      <a:pt x="2583563" y="2576300"/>
                      <a:pt x="2576837" y="2575809"/>
                      <a:pt x="2572245" y="2570366"/>
                    </a:cubicBezTo>
                    <a:lnTo>
                      <a:pt x="2565684" y="2562318"/>
                    </a:lnTo>
                    <a:cubicBezTo>
                      <a:pt x="2560762" y="2556401"/>
                      <a:pt x="2553217" y="2556401"/>
                      <a:pt x="2548459" y="2562318"/>
                    </a:cubicBezTo>
                    <a:lnTo>
                      <a:pt x="2524510" y="2591348"/>
                    </a:lnTo>
                    <a:cubicBezTo>
                      <a:pt x="2523196" y="2592922"/>
                      <a:pt x="2521721" y="2594119"/>
                      <a:pt x="2520081" y="2594873"/>
                    </a:cubicBezTo>
                    <a:lnTo>
                      <a:pt x="2434125" y="2633738"/>
                    </a:lnTo>
                    <a:cubicBezTo>
                      <a:pt x="2433468" y="2634082"/>
                      <a:pt x="2432649" y="2634329"/>
                      <a:pt x="2431828" y="2634476"/>
                    </a:cubicBezTo>
                    <a:lnTo>
                      <a:pt x="2374086" y="2645376"/>
                    </a:lnTo>
                    <a:cubicBezTo>
                      <a:pt x="2369331" y="2646262"/>
                      <a:pt x="2365392" y="2650491"/>
                      <a:pt x="2363916" y="2656310"/>
                    </a:cubicBezTo>
                    <a:lnTo>
                      <a:pt x="2346037" y="2724813"/>
                    </a:lnTo>
                    <a:cubicBezTo>
                      <a:pt x="2344397" y="2730927"/>
                      <a:pt x="2340296" y="2735238"/>
                      <a:pt x="2335209" y="2735845"/>
                    </a:cubicBezTo>
                    <a:lnTo>
                      <a:pt x="2318477" y="2737894"/>
                    </a:lnTo>
                    <a:cubicBezTo>
                      <a:pt x="2312736" y="2738582"/>
                      <a:pt x="2307652" y="2734402"/>
                      <a:pt x="2305520" y="2727649"/>
                    </a:cubicBezTo>
                    <a:lnTo>
                      <a:pt x="2293053" y="2686980"/>
                    </a:lnTo>
                    <a:cubicBezTo>
                      <a:pt x="2291575" y="2681964"/>
                      <a:pt x="2292067" y="2676292"/>
                      <a:pt x="2294364" y="2671817"/>
                    </a:cubicBezTo>
                    <a:lnTo>
                      <a:pt x="2306667" y="2648212"/>
                    </a:lnTo>
                    <a:lnTo>
                      <a:pt x="2225141" y="2622739"/>
                    </a:lnTo>
                    <a:cubicBezTo>
                      <a:pt x="2222844" y="2622034"/>
                      <a:pt x="2220547" y="2622149"/>
                      <a:pt x="2218250" y="2623083"/>
                    </a:cubicBezTo>
                    <a:lnTo>
                      <a:pt x="2195285" y="2632771"/>
                    </a:lnTo>
                    <a:cubicBezTo>
                      <a:pt x="2192990" y="2633722"/>
                      <a:pt x="2190693" y="2633837"/>
                      <a:pt x="2188396" y="2633082"/>
                    </a:cubicBezTo>
                    <a:lnTo>
                      <a:pt x="2130162" y="2614150"/>
                    </a:lnTo>
                    <a:cubicBezTo>
                      <a:pt x="2128522" y="2613576"/>
                      <a:pt x="2126882" y="2612511"/>
                      <a:pt x="2125404" y="2611035"/>
                    </a:cubicBezTo>
                    <a:lnTo>
                      <a:pt x="2102112" y="2586726"/>
                    </a:lnTo>
                    <a:cubicBezTo>
                      <a:pt x="2098011" y="2582513"/>
                      <a:pt x="2096371" y="2575547"/>
                      <a:pt x="2098011" y="2569137"/>
                    </a:cubicBezTo>
                    <a:lnTo>
                      <a:pt x="2102605" y="2549581"/>
                    </a:lnTo>
                    <a:cubicBezTo>
                      <a:pt x="2104900" y="2540320"/>
                      <a:pt x="2100472" y="2530583"/>
                      <a:pt x="2093089" y="2528681"/>
                    </a:cubicBezTo>
                    <a:lnTo>
                      <a:pt x="2050111" y="2517633"/>
                    </a:lnTo>
                    <a:cubicBezTo>
                      <a:pt x="2048143" y="2517125"/>
                      <a:pt x="2046339" y="2516010"/>
                      <a:pt x="2044699" y="2514404"/>
                    </a:cubicBezTo>
                    <a:lnTo>
                      <a:pt x="2024194" y="2493209"/>
                    </a:lnTo>
                    <a:cubicBezTo>
                      <a:pt x="2020093" y="2488947"/>
                      <a:pt x="2014352" y="2488472"/>
                      <a:pt x="2009759" y="2492029"/>
                    </a:cubicBezTo>
                    <a:lnTo>
                      <a:pt x="1964484" y="2527616"/>
                    </a:lnTo>
                    <a:cubicBezTo>
                      <a:pt x="1963008" y="2528829"/>
                      <a:pt x="1961204" y="2529583"/>
                      <a:pt x="1959398" y="2529861"/>
                    </a:cubicBezTo>
                    <a:lnTo>
                      <a:pt x="1900837" y="2539107"/>
                    </a:lnTo>
                    <a:cubicBezTo>
                      <a:pt x="1900345" y="2539189"/>
                      <a:pt x="1899852" y="2539222"/>
                      <a:pt x="1899362" y="2539222"/>
                    </a:cubicBezTo>
                    <a:lnTo>
                      <a:pt x="1852283" y="2539222"/>
                    </a:lnTo>
                    <a:cubicBezTo>
                      <a:pt x="1850479" y="2539222"/>
                      <a:pt x="1848837" y="2539697"/>
                      <a:pt x="1847197" y="2540598"/>
                    </a:cubicBezTo>
                    <a:lnTo>
                      <a:pt x="1815865" y="2558384"/>
                    </a:lnTo>
                    <a:cubicBezTo>
                      <a:pt x="1815374" y="2558646"/>
                      <a:pt x="1814882" y="2558876"/>
                      <a:pt x="1814389" y="2559056"/>
                    </a:cubicBezTo>
                    <a:lnTo>
                      <a:pt x="1793228" y="2567367"/>
                    </a:lnTo>
                    <a:cubicBezTo>
                      <a:pt x="1787322" y="2569662"/>
                      <a:pt x="1783550" y="2577136"/>
                      <a:pt x="1784371" y="2585021"/>
                    </a:cubicBezTo>
                    <a:lnTo>
                      <a:pt x="1790276" y="2646819"/>
                    </a:lnTo>
                    <a:cubicBezTo>
                      <a:pt x="1791259" y="2656982"/>
                      <a:pt x="1784863" y="2665785"/>
                      <a:pt x="1776988" y="2665146"/>
                    </a:cubicBezTo>
                    <a:lnTo>
                      <a:pt x="1757797" y="2663588"/>
                    </a:lnTo>
                    <a:lnTo>
                      <a:pt x="1753203" y="2644016"/>
                    </a:lnTo>
                    <a:lnTo>
                      <a:pt x="1750906" y="2610478"/>
                    </a:lnTo>
                    <a:lnTo>
                      <a:pt x="1709733" y="2631722"/>
                    </a:lnTo>
                    <a:cubicBezTo>
                      <a:pt x="1706617" y="2633329"/>
                      <a:pt x="1703171" y="2633279"/>
                      <a:pt x="1700055" y="2631558"/>
                    </a:cubicBezTo>
                    <a:lnTo>
                      <a:pt x="1677418" y="2618871"/>
                    </a:lnTo>
                    <a:lnTo>
                      <a:pt x="1639198" y="2594512"/>
                    </a:lnTo>
                    <a:cubicBezTo>
                      <a:pt x="1633455" y="2590873"/>
                      <a:pt x="1630667" y="2582283"/>
                      <a:pt x="1632800" y="2574497"/>
                    </a:cubicBezTo>
                    <a:lnTo>
                      <a:pt x="1643299" y="2535566"/>
                    </a:lnTo>
                    <a:cubicBezTo>
                      <a:pt x="1645593" y="2526862"/>
                      <a:pt x="1641821" y="2517371"/>
                      <a:pt x="1635097" y="2514617"/>
                    </a:cubicBezTo>
                    <a:lnTo>
                      <a:pt x="1612950" y="2505667"/>
                    </a:lnTo>
                    <a:cubicBezTo>
                      <a:pt x="1608685" y="2503946"/>
                      <a:pt x="1605569" y="2499454"/>
                      <a:pt x="1604422" y="2493848"/>
                    </a:cubicBezTo>
                    <a:lnTo>
                      <a:pt x="1595070" y="2442148"/>
                    </a:lnTo>
                    <a:cubicBezTo>
                      <a:pt x="1593595" y="2433837"/>
                      <a:pt x="1587361" y="2428444"/>
                      <a:pt x="1580799" y="2429772"/>
                    </a:cubicBezTo>
                    <a:lnTo>
                      <a:pt x="1539954" y="2438066"/>
                    </a:lnTo>
                    <a:cubicBezTo>
                      <a:pt x="1531588" y="2439738"/>
                      <a:pt x="1524371" y="2430722"/>
                      <a:pt x="1525354" y="2419953"/>
                    </a:cubicBezTo>
                    <a:lnTo>
                      <a:pt x="1532080" y="2349631"/>
                    </a:lnTo>
                    <a:cubicBezTo>
                      <a:pt x="1532409" y="2345729"/>
                      <a:pt x="1533885" y="2342123"/>
                      <a:pt x="1536181" y="2339484"/>
                    </a:cubicBezTo>
                    <a:lnTo>
                      <a:pt x="1588344" y="2278276"/>
                    </a:lnTo>
                    <a:cubicBezTo>
                      <a:pt x="1590970" y="2275342"/>
                      <a:pt x="1592445" y="2271244"/>
                      <a:pt x="1592609" y="2266883"/>
                    </a:cubicBezTo>
                    <a:lnTo>
                      <a:pt x="1594578" y="2207364"/>
                    </a:lnTo>
                    <a:cubicBezTo>
                      <a:pt x="1594578" y="2206872"/>
                      <a:pt x="1594578" y="2206380"/>
                      <a:pt x="1594578" y="2205889"/>
                    </a:cubicBezTo>
                    <a:lnTo>
                      <a:pt x="1592609" y="2151499"/>
                    </a:lnTo>
                    <a:cubicBezTo>
                      <a:pt x="1592445" y="2145812"/>
                      <a:pt x="1589986" y="2140681"/>
                      <a:pt x="1586050" y="2137927"/>
                    </a:cubicBezTo>
                    <a:lnTo>
                      <a:pt x="1568004" y="2125059"/>
                    </a:lnTo>
                    <a:cubicBezTo>
                      <a:pt x="1565871" y="2123568"/>
                      <a:pt x="1564067" y="2121305"/>
                      <a:pt x="1563084" y="2118584"/>
                    </a:cubicBezTo>
                    <a:lnTo>
                      <a:pt x="1548320" y="2083833"/>
                    </a:lnTo>
                    <a:cubicBezTo>
                      <a:pt x="1545859" y="2077833"/>
                      <a:pt x="1540611" y="2074522"/>
                      <a:pt x="1535360" y="2075506"/>
                    </a:cubicBezTo>
                    <a:lnTo>
                      <a:pt x="1509115" y="2080505"/>
                    </a:lnTo>
                    <a:cubicBezTo>
                      <a:pt x="1507967" y="2080735"/>
                      <a:pt x="1506818" y="2080735"/>
                      <a:pt x="1505506" y="2080505"/>
                    </a:cubicBezTo>
                    <a:lnTo>
                      <a:pt x="1438415" y="2068260"/>
                    </a:lnTo>
                    <a:lnTo>
                      <a:pt x="1453177" y="2043262"/>
                    </a:lnTo>
                    <a:cubicBezTo>
                      <a:pt x="1456788" y="2037394"/>
                      <a:pt x="1456623" y="2029247"/>
                      <a:pt x="1453177" y="2023379"/>
                    </a:cubicBezTo>
                    <a:lnTo>
                      <a:pt x="1435954" y="1994250"/>
                    </a:lnTo>
                    <a:cubicBezTo>
                      <a:pt x="1432182" y="1987808"/>
                      <a:pt x="1425127" y="1985972"/>
                      <a:pt x="1419715" y="1989972"/>
                    </a:cubicBezTo>
                    <a:lnTo>
                      <a:pt x="1387891" y="2013183"/>
                    </a:lnTo>
                    <a:cubicBezTo>
                      <a:pt x="1384939" y="2015331"/>
                      <a:pt x="1381493" y="2015855"/>
                      <a:pt x="1378213" y="2014658"/>
                    </a:cubicBezTo>
                    <a:lnTo>
                      <a:pt x="1335399" y="1998807"/>
                    </a:lnTo>
                    <a:cubicBezTo>
                      <a:pt x="1332281" y="1997627"/>
                      <a:pt x="1328837" y="1998119"/>
                      <a:pt x="1325884" y="2000168"/>
                    </a:cubicBezTo>
                    <a:lnTo>
                      <a:pt x="1257974" y="2047918"/>
                    </a:lnTo>
                    <a:cubicBezTo>
                      <a:pt x="1257317" y="2048426"/>
                      <a:pt x="1256660" y="2049016"/>
                      <a:pt x="1256003" y="2049688"/>
                    </a:cubicBezTo>
                    <a:lnTo>
                      <a:pt x="1202200" y="2107339"/>
                    </a:lnTo>
                    <a:cubicBezTo>
                      <a:pt x="1200396" y="2109191"/>
                      <a:pt x="1198428" y="2110405"/>
                      <a:pt x="1196131" y="2110880"/>
                    </a:cubicBezTo>
                    <a:lnTo>
                      <a:pt x="1151349" y="2120354"/>
                    </a:lnTo>
                    <a:cubicBezTo>
                      <a:pt x="1148396" y="2120994"/>
                      <a:pt x="1145278" y="2120190"/>
                      <a:pt x="1142655" y="2118076"/>
                    </a:cubicBezTo>
                    <a:lnTo>
                      <a:pt x="1121986" y="2101324"/>
                    </a:lnTo>
                    <a:cubicBezTo>
                      <a:pt x="1120181" y="2099799"/>
                      <a:pt x="1118049" y="2098930"/>
                      <a:pt x="1115752" y="2098832"/>
                    </a:cubicBezTo>
                    <a:lnTo>
                      <a:pt x="1088850" y="2097651"/>
                    </a:lnTo>
                    <a:cubicBezTo>
                      <a:pt x="1087537" y="2097602"/>
                      <a:pt x="1086389" y="2097324"/>
                      <a:pt x="1085241" y="2096848"/>
                    </a:cubicBezTo>
                    <a:lnTo>
                      <a:pt x="1045872" y="2080047"/>
                    </a:lnTo>
                    <a:cubicBezTo>
                      <a:pt x="1042755" y="2078735"/>
                      <a:pt x="1039474" y="2078997"/>
                      <a:pt x="1036522" y="2080784"/>
                    </a:cubicBezTo>
                    <a:lnTo>
                      <a:pt x="1008799" y="2097619"/>
                    </a:lnTo>
                    <a:cubicBezTo>
                      <a:pt x="1007323" y="2098520"/>
                      <a:pt x="1006011" y="2099782"/>
                      <a:pt x="1004862" y="2101356"/>
                    </a:cubicBezTo>
                    <a:lnTo>
                      <a:pt x="982225" y="2133288"/>
                    </a:lnTo>
                    <a:cubicBezTo>
                      <a:pt x="974843" y="2143730"/>
                      <a:pt x="961392" y="2137829"/>
                      <a:pt x="960408" y="2123715"/>
                    </a:cubicBezTo>
                    <a:lnTo>
                      <a:pt x="959916" y="2115847"/>
                    </a:lnTo>
                    <a:cubicBezTo>
                      <a:pt x="959096" y="2105192"/>
                      <a:pt x="950730" y="2098324"/>
                      <a:pt x="943020" y="2101946"/>
                    </a:cubicBezTo>
                    <a:lnTo>
                      <a:pt x="921859" y="2111749"/>
                    </a:lnTo>
                    <a:cubicBezTo>
                      <a:pt x="920218" y="2112552"/>
                      <a:pt x="918414" y="2112863"/>
                      <a:pt x="916610" y="2112650"/>
                    </a:cubicBezTo>
                    <a:lnTo>
                      <a:pt x="846565" y="2104667"/>
                    </a:lnTo>
                    <a:cubicBezTo>
                      <a:pt x="846074" y="2104618"/>
                      <a:pt x="845581" y="2104520"/>
                      <a:pt x="845090" y="2104405"/>
                    </a:cubicBezTo>
                    <a:lnTo>
                      <a:pt x="774225" y="2085538"/>
                    </a:lnTo>
                    <a:cubicBezTo>
                      <a:pt x="772913" y="2085210"/>
                      <a:pt x="771764" y="2084620"/>
                      <a:pt x="770616" y="2083816"/>
                    </a:cubicBezTo>
                    <a:lnTo>
                      <a:pt x="723308" y="2049803"/>
                    </a:lnTo>
                    <a:cubicBezTo>
                      <a:pt x="722290" y="2049065"/>
                      <a:pt x="721208" y="2048524"/>
                      <a:pt x="720060" y="2048180"/>
                    </a:cubicBezTo>
                    <a:lnTo>
                      <a:pt x="676114" y="2034804"/>
                    </a:lnTo>
                    <a:cubicBezTo>
                      <a:pt x="672981" y="2033853"/>
                      <a:pt x="670242" y="2031378"/>
                      <a:pt x="668469" y="2027903"/>
                    </a:cubicBezTo>
                    <a:lnTo>
                      <a:pt x="653329" y="1998201"/>
                    </a:lnTo>
                    <a:cubicBezTo>
                      <a:pt x="651557" y="1994725"/>
                      <a:pt x="648818" y="1992250"/>
                      <a:pt x="645685" y="1991300"/>
                    </a:cubicBezTo>
                    <a:lnTo>
                      <a:pt x="615977" y="1982268"/>
                    </a:lnTo>
                    <a:cubicBezTo>
                      <a:pt x="614550" y="1981825"/>
                      <a:pt x="613189" y="1981071"/>
                      <a:pt x="611958" y="1980038"/>
                    </a:cubicBezTo>
                    <a:lnTo>
                      <a:pt x="550625" y="1928076"/>
                    </a:lnTo>
                    <a:cubicBezTo>
                      <a:pt x="549870" y="1927436"/>
                      <a:pt x="549082" y="1926912"/>
                      <a:pt x="548246" y="1926502"/>
                    </a:cubicBezTo>
                    <a:lnTo>
                      <a:pt x="504432" y="1904700"/>
                    </a:lnTo>
                    <a:cubicBezTo>
                      <a:pt x="500970" y="1902979"/>
                      <a:pt x="497083" y="1903307"/>
                      <a:pt x="493835" y="1905618"/>
                    </a:cubicBezTo>
                    <a:lnTo>
                      <a:pt x="477251" y="1917388"/>
                    </a:lnTo>
                    <a:cubicBezTo>
                      <a:pt x="473592" y="1919978"/>
                      <a:pt x="469196" y="1920076"/>
                      <a:pt x="465473" y="1917633"/>
                    </a:cubicBezTo>
                    <a:lnTo>
                      <a:pt x="384618" y="1864556"/>
                    </a:lnTo>
                    <a:cubicBezTo>
                      <a:pt x="384291" y="1864343"/>
                      <a:pt x="383979" y="1864114"/>
                      <a:pt x="383667" y="1863867"/>
                    </a:cubicBezTo>
                    <a:lnTo>
                      <a:pt x="324285" y="1816134"/>
                    </a:lnTo>
                    <a:cubicBezTo>
                      <a:pt x="321431" y="1813839"/>
                      <a:pt x="319397" y="1810151"/>
                      <a:pt x="318642" y="1805905"/>
                    </a:cubicBezTo>
                    <a:lnTo>
                      <a:pt x="307930" y="1745418"/>
                    </a:lnTo>
                    <a:cubicBezTo>
                      <a:pt x="305929" y="1734108"/>
                      <a:pt x="313426" y="1723781"/>
                      <a:pt x="322284" y="1725649"/>
                    </a:cubicBezTo>
                    <a:lnTo>
                      <a:pt x="336014" y="1728567"/>
                    </a:lnTo>
                    <a:cubicBezTo>
                      <a:pt x="343346" y="1730124"/>
                      <a:pt x="350121" y="1723191"/>
                      <a:pt x="350646" y="1713601"/>
                    </a:cubicBezTo>
                    <a:lnTo>
                      <a:pt x="351598" y="1696209"/>
                    </a:lnTo>
                    <a:cubicBezTo>
                      <a:pt x="351827" y="1691947"/>
                      <a:pt x="350761" y="1687735"/>
                      <a:pt x="348629" y="1684473"/>
                    </a:cubicBezTo>
                    <a:lnTo>
                      <a:pt x="328042" y="1653164"/>
                    </a:lnTo>
                    <a:cubicBezTo>
                      <a:pt x="325729" y="1649639"/>
                      <a:pt x="324679" y="1645017"/>
                      <a:pt x="325138" y="1640427"/>
                    </a:cubicBezTo>
                    <a:lnTo>
                      <a:pt x="330503" y="1588153"/>
                    </a:lnTo>
                    <a:cubicBezTo>
                      <a:pt x="330994" y="1583333"/>
                      <a:pt x="329814" y="1578481"/>
                      <a:pt x="327255" y="1574908"/>
                    </a:cubicBezTo>
                    <a:lnTo>
                      <a:pt x="264920" y="1487686"/>
                    </a:lnTo>
                    <a:cubicBezTo>
                      <a:pt x="263264" y="1485358"/>
                      <a:pt x="261098" y="1483702"/>
                      <a:pt x="258719" y="1482932"/>
                    </a:cubicBezTo>
                    <a:lnTo>
                      <a:pt x="165448" y="1452672"/>
                    </a:lnTo>
                    <a:cubicBezTo>
                      <a:pt x="161412" y="1451361"/>
                      <a:pt x="158132" y="1447558"/>
                      <a:pt x="156688" y="1442493"/>
                    </a:cubicBezTo>
                    <a:lnTo>
                      <a:pt x="142154" y="1391644"/>
                    </a:lnTo>
                    <a:cubicBezTo>
                      <a:pt x="141170" y="1388169"/>
                      <a:pt x="139300" y="1385251"/>
                      <a:pt x="136839" y="1383334"/>
                    </a:cubicBezTo>
                    <a:lnTo>
                      <a:pt x="94961" y="1350566"/>
                    </a:lnTo>
                    <a:cubicBezTo>
                      <a:pt x="93270" y="1349238"/>
                      <a:pt x="91844" y="1347418"/>
                      <a:pt x="90794" y="1345255"/>
                    </a:cubicBezTo>
                    <a:lnTo>
                      <a:pt x="81969" y="1326994"/>
                    </a:lnTo>
                    <a:cubicBezTo>
                      <a:pt x="81263" y="1325535"/>
                      <a:pt x="80754" y="1323961"/>
                      <a:pt x="80427" y="1322290"/>
                    </a:cubicBezTo>
                    <a:lnTo>
                      <a:pt x="72241" y="1279981"/>
                    </a:lnTo>
                    <a:cubicBezTo>
                      <a:pt x="71897" y="1278195"/>
                      <a:pt x="71782" y="1276342"/>
                      <a:pt x="71913" y="1274506"/>
                    </a:cubicBezTo>
                    <a:lnTo>
                      <a:pt x="73110" y="1257721"/>
                    </a:lnTo>
                    <a:cubicBezTo>
                      <a:pt x="73636" y="1250312"/>
                      <a:pt x="70224" y="1243362"/>
                      <a:pt x="64810" y="1240854"/>
                    </a:cubicBezTo>
                    <a:lnTo>
                      <a:pt x="38958" y="1228822"/>
                    </a:lnTo>
                    <a:cubicBezTo>
                      <a:pt x="36366" y="1227609"/>
                      <a:pt x="33544" y="1227543"/>
                      <a:pt x="30920" y="1228609"/>
                    </a:cubicBezTo>
                    <a:lnTo>
                      <a:pt x="14303" y="1235346"/>
                    </a:lnTo>
                    <a:lnTo>
                      <a:pt x="441" y="1169073"/>
                    </a:lnTo>
                    <a:cubicBezTo>
                      <a:pt x="-903" y="1162663"/>
                      <a:pt x="885" y="1155861"/>
                      <a:pt x="4969" y="1151828"/>
                    </a:cubicBezTo>
                    <a:lnTo>
                      <a:pt x="16616" y="1140321"/>
                    </a:lnTo>
                    <a:lnTo>
                      <a:pt x="7430" y="1120765"/>
                    </a:lnTo>
                    <a:lnTo>
                      <a:pt x="66057" y="1082358"/>
                    </a:lnTo>
                    <a:cubicBezTo>
                      <a:pt x="66779" y="1081883"/>
                      <a:pt x="67549" y="1081506"/>
                      <a:pt x="68337" y="1081211"/>
                    </a:cubicBezTo>
                    <a:lnTo>
                      <a:pt x="110609" y="1065786"/>
                    </a:lnTo>
                    <a:cubicBezTo>
                      <a:pt x="112250" y="1065179"/>
                      <a:pt x="113972" y="1065032"/>
                      <a:pt x="115662" y="1065311"/>
                    </a:cubicBezTo>
                    <a:lnTo>
                      <a:pt x="171615" y="1074703"/>
                    </a:lnTo>
                    <a:cubicBezTo>
                      <a:pt x="176536" y="1075523"/>
                      <a:pt x="181376" y="1072540"/>
                      <a:pt x="183984" y="1067065"/>
                    </a:cubicBezTo>
                    <a:lnTo>
                      <a:pt x="201667" y="1029887"/>
                    </a:lnTo>
                    <a:cubicBezTo>
                      <a:pt x="203751" y="1025527"/>
                      <a:pt x="207293" y="1022675"/>
                      <a:pt x="211231" y="1022183"/>
                    </a:cubicBezTo>
                    <a:lnTo>
                      <a:pt x="280552" y="1013741"/>
                    </a:lnTo>
                    <a:cubicBezTo>
                      <a:pt x="283653" y="1013364"/>
                      <a:pt x="286524" y="1011528"/>
                      <a:pt x="288640" y="1008578"/>
                    </a:cubicBezTo>
                    <a:lnTo>
                      <a:pt x="306175" y="984055"/>
                    </a:lnTo>
                    <a:cubicBezTo>
                      <a:pt x="307603" y="982072"/>
                      <a:pt x="309374" y="980564"/>
                      <a:pt x="311360" y="979695"/>
                    </a:cubicBezTo>
                    <a:lnTo>
                      <a:pt x="409405" y="936305"/>
                    </a:lnTo>
                    <a:lnTo>
                      <a:pt x="418591" y="918143"/>
                    </a:lnTo>
                    <a:lnTo>
                      <a:pt x="415244" y="883473"/>
                    </a:lnTo>
                    <a:cubicBezTo>
                      <a:pt x="414523" y="875949"/>
                      <a:pt x="417885" y="868770"/>
                      <a:pt x="423381" y="866130"/>
                    </a:cubicBezTo>
                    <a:lnTo>
                      <a:pt x="444295" y="856082"/>
                    </a:lnTo>
                    <a:cubicBezTo>
                      <a:pt x="451399" y="852673"/>
                      <a:pt x="454597" y="841985"/>
                      <a:pt x="451119" y="833281"/>
                    </a:cubicBezTo>
                    <a:lnTo>
                      <a:pt x="407879" y="724880"/>
                    </a:lnTo>
                    <a:cubicBezTo>
                      <a:pt x="404040" y="715258"/>
                      <a:pt x="408372" y="703570"/>
                      <a:pt x="416557" y="701390"/>
                    </a:cubicBezTo>
                    <a:lnTo>
                      <a:pt x="525265" y="672523"/>
                    </a:lnTo>
                    <a:cubicBezTo>
                      <a:pt x="526134" y="672294"/>
                      <a:pt x="526971" y="671950"/>
                      <a:pt x="527775" y="671491"/>
                    </a:cubicBezTo>
                    <a:lnTo>
                      <a:pt x="553971" y="656689"/>
                    </a:lnTo>
                    <a:cubicBezTo>
                      <a:pt x="557006" y="654968"/>
                      <a:pt x="559401" y="651788"/>
                      <a:pt x="560631" y="647804"/>
                    </a:cubicBezTo>
                    <a:lnTo>
                      <a:pt x="600853" y="518110"/>
                    </a:lnTo>
                    <a:cubicBezTo>
                      <a:pt x="603068" y="510963"/>
                      <a:pt x="608826" y="506799"/>
                      <a:pt x="614698" y="508095"/>
                    </a:cubicBezTo>
                    <a:lnTo>
                      <a:pt x="725194" y="532535"/>
                    </a:lnTo>
                    <a:cubicBezTo>
                      <a:pt x="728868" y="533355"/>
                      <a:pt x="732625" y="532011"/>
                      <a:pt x="735479" y="528896"/>
                    </a:cubicBezTo>
                    <a:lnTo>
                      <a:pt x="761430" y="500521"/>
                    </a:lnTo>
                    <a:cubicBezTo>
                      <a:pt x="764055" y="497685"/>
                      <a:pt x="765531" y="493620"/>
                      <a:pt x="765859" y="489227"/>
                    </a:cubicBezTo>
                    <a:lnTo>
                      <a:pt x="769304" y="427036"/>
                    </a:lnTo>
                    <a:cubicBezTo>
                      <a:pt x="769632" y="419249"/>
                      <a:pt x="774389" y="412955"/>
                      <a:pt x="780294" y="412004"/>
                    </a:cubicBezTo>
                    <a:lnTo>
                      <a:pt x="819007" y="405873"/>
                    </a:lnTo>
                    <a:cubicBezTo>
                      <a:pt x="821468" y="405480"/>
                      <a:pt x="823928" y="404120"/>
                      <a:pt x="825733" y="401972"/>
                    </a:cubicBezTo>
                    <a:lnTo>
                      <a:pt x="868711" y="353550"/>
                    </a:lnTo>
                    <a:cubicBezTo>
                      <a:pt x="870187" y="351730"/>
                      <a:pt x="872155" y="350468"/>
                      <a:pt x="874288" y="349878"/>
                    </a:cubicBezTo>
                    <a:lnTo>
                      <a:pt x="885606" y="346747"/>
                    </a:lnTo>
                    <a:cubicBezTo>
                      <a:pt x="891840" y="345042"/>
                      <a:pt x="897909" y="349485"/>
                      <a:pt x="900042" y="357140"/>
                    </a:cubicBezTo>
                    <a:lnTo>
                      <a:pt x="911032" y="395956"/>
                    </a:lnTo>
                    <a:cubicBezTo>
                      <a:pt x="912016" y="399267"/>
                      <a:pt x="913657" y="402120"/>
                      <a:pt x="915954" y="404054"/>
                    </a:cubicBezTo>
                    <a:lnTo>
                      <a:pt x="963524" y="444329"/>
                    </a:lnTo>
                    <a:cubicBezTo>
                      <a:pt x="964673" y="445313"/>
                      <a:pt x="965985" y="446034"/>
                      <a:pt x="967298" y="446477"/>
                    </a:cubicBezTo>
                    <a:lnTo>
                      <a:pt x="1053254" y="475261"/>
                    </a:lnTo>
                    <a:cubicBezTo>
                      <a:pt x="1055714" y="476097"/>
                      <a:pt x="1058011" y="477900"/>
                      <a:pt x="1059650" y="480425"/>
                    </a:cubicBezTo>
                    <a:lnTo>
                      <a:pt x="1096232" y="535420"/>
                    </a:lnTo>
                    <a:cubicBezTo>
                      <a:pt x="1099020" y="539666"/>
                      <a:pt x="1100004" y="545469"/>
                      <a:pt x="1098692" y="550812"/>
                    </a:cubicBezTo>
                    <a:lnTo>
                      <a:pt x="1079828" y="631511"/>
                    </a:lnTo>
                    <a:cubicBezTo>
                      <a:pt x="1078515" y="636822"/>
                      <a:pt x="1079499" y="642608"/>
                      <a:pt x="1082288" y="646837"/>
                    </a:cubicBezTo>
                    <a:lnTo>
                      <a:pt x="1097707" y="670261"/>
                    </a:lnTo>
                    <a:cubicBezTo>
                      <a:pt x="1099676" y="673294"/>
                      <a:pt x="1102465" y="675277"/>
                      <a:pt x="1105582" y="675851"/>
                    </a:cubicBezTo>
                    <a:lnTo>
                      <a:pt x="1176610" y="688948"/>
                    </a:lnTo>
                    <a:lnTo>
                      <a:pt x="1259121" y="699800"/>
                    </a:lnTo>
                    <a:cubicBezTo>
                      <a:pt x="1260761" y="700013"/>
                      <a:pt x="1262237" y="700620"/>
                      <a:pt x="1263715" y="701603"/>
                    </a:cubicBezTo>
                    <a:lnTo>
                      <a:pt x="1335728" y="750665"/>
                    </a:lnTo>
                    <a:cubicBezTo>
                      <a:pt x="1336711" y="751435"/>
                      <a:pt x="1338022" y="751976"/>
                      <a:pt x="1339336" y="752287"/>
                    </a:cubicBezTo>
                    <a:lnTo>
                      <a:pt x="1372308" y="760106"/>
                    </a:lnTo>
                    <a:cubicBezTo>
                      <a:pt x="1376409" y="761057"/>
                      <a:pt x="1379689" y="764434"/>
                      <a:pt x="1381493" y="769188"/>
                    </a:cubicBezTo>
                    <a:lnTo>
                      <a:pt x="1405279" y="834379"/>
                    </a:lnTo>
                    <a:cubicBezTo>
                      <a:pt x="1405934" y="836166"/>
                      <a:pt x="1406755" y="837772"/>
                      <a:pt x="1407903" y="839133"/>
                    </a:cubicBezTo>
                    <a:lnTo>
                      <a:pt x="1441531" y="881277"/>
                    </a:lnTo>
                    <a:cubicBezTo>
                      <a:pt x="1443992" y="884293"/>
                      <a:pt x="1447108" y="885932"/>
                      <a:pt x="1450554" y="885866"/>
                    </a:cubicBezTo>
                    <a:lnTo>
                      <a:pt x="1513380" y="884588"/>
                    </a:lnTo>
                    <a:cubicBezTo>
                      <a:pt x="1514037" y="884588"/>
                      <a:pt x="1514527" y="884604"/>
                      <a:pt x="1515020" y="884670"/>
                    </a:cubicBezTo>
                    <a:lnTo>
                      <a:pt x="1646086" y="902554"/>
                    </a:lnTo>
                    <a:cubicBezTo>
                      <a:pt x="1647071" y="902669"/>
                      <a:pt x="1647890" y="902669"/>
                      <a:pt x="1648711" y="902554"/>
                    </a:cubicBezTo>
                    <a:lnTo>
                      <a:pt x="1728433" y="891768"/>
                    </a:lnTo>
                    <a:cubicBezTo>
                      <a:pt x="1729583" y="891620"/>
                      <a:pt x="1730566" y="891653"/>
                      <a:pt x="1731713" y="891866"/>
                    </a:cubicBezTo>
                    <a:lnTo>
                      <a:pt x="1792901" y="903832"/>
                    </a:lnTo>
                    <a:cubicBezTo>
                      <a:pt x="1793884" y="904029"/>
                      <a:pt x="1794870" y="904390"/>
                      <a:pt x="1795853" y="904881"/>
                    </a:cubicBezTo>
                    <a:lnTo>
                      <a:pt x="1886238" y="953205"/>
                    </a:lnTo>
                    <a:cubicBezTo>
                      <a:pt x="1887878" y="954025"/>
                      <a:pt x="1889520" y="954435"/>
                      <a:pt x="1891160" y="954435"/>
                    </a:cubicBezTo>
                    <a:lnTo>
                      <a:pt x="1962680" y="954435"/>
                    </a:lnTo>
                    <a:cubicBezTo>
                      <a:pt x="1965305" y="954435"/>
                      <a:pt x="1967928" y="955484"/>
                      <a:pt x="1969897" y="957418"/>
                    </a:cubicBezTo>
                    <a:lnTo>
                      <a:pt x="1988269" y="974105"/>
                    </a:lnTo>
                    <a:cubicBezTo>
                      <a:pt x="1992043" y="977498"/>
                      <a:pt x="1996799" y="978039"/>
                      <a:pt x="2000900" y="975531"/>
                    </a:cubicBezTo>
                    <a:lnTo>
                      <a:pt x="2066351" y="935666"/>
                    </a:lnTo>
                    <a:cubicBezTo>
                      <a:pt x="2067336" y="935125"/>
                      <a:pt x="2068319" y="934715"/>
                      <a:pt x="2069305" y="934453"/>
                    </a:cubicBezTo>
                    <a:lnTo>
                      <a:pt x="2170024" y="907209"/>
                    </a:lnTo>
                    <a:cubicBezTo>
                      <a:pt x="2170679" y="907012"/>
                      <a:pt x="2171500" y="906898"/>
                      <a:pt x="2172321" y="906865"/>
                    </a:cubicBezTo>
                    <a:lnTo>
                      <a:pt x="2265822" y="904160"/>
                    </a:lnTo>
                    <a:cubicBezTo>
                      <a:pt x="2266969" y="904127"/>
                      <a:pt x="2268119" y="903881"/>
                      <a:pt x="2269266" y="903439"/>
                    </a:cubicBezTo>
                    <a:lnTo>
                      <a:pt x="2338982" y="875605"/>
                    </a:lnTo>
                    <a:cubicBezTo>
                      <a:pt x="2340460" y="875048"/>
                      <a:pt x="2341771" y="874179"/>
                      <a:pt x="2342919" y="873048"/>
                    </a:cubicBezTo>
                    <a:lnTo>
                      <a:pt x="2386061" y="831051"/>
                    </a:lnTo>
                    <a:cubicBezTo>
                      <a:pt x="2386718" y="830379"/>
                      <a:pt x="2387539" y="829806"/>
                      <a:pt x="2388193" y="829330"/>
                    </a:cubicBezTo>
                    <a:lnTo>
                      <a:pt x="2432975" y="802103"/>
                    </a:lnTo>
                    <a:lnTo>
                      <a:pt x="2422150" y="776859"/>
                    </a:lnTo>
                    <a:cubicBezTo>
                      <a:pt x="2421658" y="775990"/>
                      <a:pt x="2421329" y="775154"/>
                      <a:pt x="2420837" y="774384"/>
                    </a:cubicBezTo>
                    <a:lnTo>
                      <a:pt x="2407551" y="753894"/>
                    </a:lnTo>
                    <a:cubicBezTo>
                      <a:pt x="2403778" y="747829"/>
                      <a:pt x="2403778" y="738994"/>
                      <a:pt x="2407715" y="732945"/>
                    </a:cubicBezTo>
                    <a:lnTo>
                      <a:pt x="2430681" y="697357"/>
                    </a:lnTo>
                    <a:cubicBezTo>
                      <a:pt x="2433632" y="692981"/>
                      <a:pt x="2438062" y="690834"/>
                      <a:pt x="2442327" y="691719"/>
                    </a:cubicBezTo>
                    <a:lnTo>
                      <a:pt x="2469722" y="697275"/>
                    </a:lnTo>
                    <a:lnTo>
                      <a:pt x="2532055" y="712963"/>
                    </a:lnTo>
                    <a:cubicBezTo>
                      <a:pt x="2534844" y="713668"/>
                      <a:pt x="2537796" y="713127"/>
                      <a:pt x="2540257" y="711422"/>
                    </a:cubicBezTo>
                    <a:lnTo>
                      <a:pt x="2599474" y="671589"/>
                    </a:lnTo>
                    <a:cubicBezTo>
                      <a:pt x="2600295" y="671015"/>
                      <a:pt x="2601114" y="670573"/>
                      <a:pt x="2602099" y="670261"/>
                    </a:cubicBezTo>
                    <a:lnTo>
                      <a:pt x="2694125" y="639608"/>
                    </a:lnTo>
                    <a:cubicBezTo>
                      <a:pt x="2696093" y="638936"/>
                      <a:pt x="2697897" y="637641"/>
                      <a:pt x="2699537" y="635822"/>
                    </a:cubicBezTo>
                    <a:lnTo>
                      <a:pt x="2741368" y="586104"/>
                    </a:lnTo>
                    <a:cubicBezTo>
                      <a:pt x="2742517" y="584777"/>
                      <a:pt x="2743828" y="583711"/>
                      <a:pt x="2745304" y="582974"/>
                    </a:cubicBezTo>
                    <a:lnTo>
                      <a:pt x="2787299" y="561205"/>
                    </a:lnTo>
                    <a:cubicBezTo>
                      <a:pt x="2788446" y="560631"/>
                      <a:pt x="2789596" y="560254"/>
                      <a:pt x="2790907" y="560107"/>
                    </a:cubicBezTo>
                    <a:lnTo>
                      <a:pt x="2879324" y="549337"/>
                    </a:lnTo>
                    <a:cubicBezTo>
                      <a:pt x="2880471" y="549222"/>
                      <a:pt x="2881457" y="549255"/>
                      <a:pt x="2882440" y="549452"/>
                    </a:cubicBezTo>
                    <a:lnTo>
                      <a:pt x="2931487" y="558943"/>
                    </a:lnTo>
                    <a:lnTo>
                      <a:pt x="2935752" y="540387"/>
                    </a:lnTo>
                    <a:cubicBezTo>
                      <a:pt x="2937392" y="533896"/>
                      <a:pt x="2935588" y="526847"/>
                      <a:pt x="2931487" y="522700"/>
                    </a:cubicBezTo>
                    <a:lnTo>
                      <a:pt x="2882276" y="473655"/>
                    </a:lnTo>
                    <a:cubicBezTo>
                      <a:pt x="2881457" y="472753"/>
                      <a:pt x="2880307" y="472016"/>
                      <a:pt x="2879324" y="471458"/>
                    </a:cubicBezTo>
                    <a:lnTo>
                      <a:pt x="2835525" y="448427"/>
                    </a:lnTo>
                    <a:cubicBezTo>
                      <a:pt x="2832245" y="446706"/>
                      <a:pt x="2828637" y="446837"/>
                      <a:pt x="2825355" y="448788"/>
                    </a:cubicBezTo>
                    <a:lnTo>
                      <a:pt x="2783526" y="474294"/>
                    </a:lnTo>
                    <a:cubicBezTo>
                      <a:pt x="2781065" y="475720"/>
                      <a:pt x="2778440" y="476179"/>
                      <a:pt x="2775979" y="475605"/>
                    </a:cubicBezTo>
                    <a:lnTo>
                      <a:pt x="2720370" y="463082"/>
                    </a:lnTo>
                    <a:cubicBezTo>
                      <a:pt x="2718730" y="462705"/>
                      <a:pt x="2716926" y="462770"/>
                      <a:pt x="2715286" y="463279"/>
                    </a:cubicBezTo>
                    <a:lnTo>
                      <a:pt x="2689859" y="471016"/>
                    </a:lnTo>
                    <a:cubicBezTo>
                      <a:pt x="2684611" y="472622"/>
                      <a:pt x="2679197" y="469688"/>
                      <a:pt x="2676245" y="463721"/>
                    </a:cubicBezTo>
                    <a:lnTo>
                      <a:pt x="2669519" y="449444"/>
                    </a:lnTo>
                    <a:cubicBezTo>
                      <a:pt x="2666729" y="443821"/>
                      <a:pt x="2666894" y="436641"/>
                      <a:pt x="2670011" y="431281"/>
                    </a:cubicBezTo>
                    <a:lnTo>
                      <a:pt x="2710693" y="358189"/>
                    </a:lnTo>
                    <a:cubicBezTo>
                      <a:pt x="2710857" y="357861"/>
                      <a:pt x="2711021" y="357533"/>
                      <a:pt x="2711185" y="357189"/>
                    </a:cubicBezTo>
                    <a:lnTo>
                      <a:pt x="2735627" y="305702"/>
                    </a:lnTo>
                    <a:cubicBezTo>
                      <a:pt x="2738742" y="299308"/>
                      <a:pt x="2744647" y="296407"/>
                      <a:pt x="2750226" y="298686"/>
                    </a:cubicBezTo>
                    <a:lnTo>
                      <a:pt x="2814201" y="325044"/>
                    </a:lnTo>
                    <a:cubicBezTo>
                      <a:pt x="2817317" y="326273"/>
                      <a:pt x="2820435" y="326028"/>
                      <a:pt x="2823386" y="324323"/>
                    </a:cubicBezTo>
                    <a:lnTo>
                      <a:pt x="2900483" y="278622"/>
                    </a:lnTo>
                    <a:cubicBezTo>
                      <a:pt x="2905241" y="275753"/>
                      <a:pt x="2908195" y="269295"/>
                      <a:pt x="2907702" y="262443"/>
                    </a:cubicBezTo>
                    <a:lnTo>
                      <a:pt x="2906555" y="244493"/>
                    </a:lnTo>
                    <a:cubicBezTo>
                      <a:pt x="2906391" y="240035"/>
                      <a:pt x="2907538" y="235625"/>
                      <a:pt x="2909835" y="232298"/>
                    </a:cubicBezTo>
                    <a:lnTo>
                      <a:pt x="2964623" y="152763"/>
                    </a:lnTo>
                    <a:cubicBezTo>
                      <a:pt x="2965444" y="151517"/>
                      <a:pt x="2966427" y="150452"/>
                      <a:pt x="2967576" y="149600"/>
                    </a:cubicBezTo>
                    <a:lnTo>
                      <a:pt x="2994151" y="129077"/>
                    </a:lnTo>
                    <a:cubicBezTo>
                      <a:pt x="2998087" y="126126"/>
                      <a:pt x="3000384" y="120799"/>
                      <a:pt x="3000384" y="115045"/>
                    </a:cubicBezTo>
                    <a:lnTo>
                      <a:pt x="3000384" y="89145"/>
                    </a:lnTo>
                    <a:cubicBezTo>
                      <a:pt x="3000384" y="82523"/>
                      <a:pt x="2997266" y="76557"/>
                      <a:pt x="2992511" y="74049"/>
                    </a:cubicBezTo>
                    <a:lnTo>
                      <a:pt x="2963640" y="58640"/>
                    </a:lnTo>
                    <a:lnTo>
                      <a:pt x="3014327" y="19758"/>
                    </a:lnTo>
                    <a:cubicBezTo>
                      <a:pt x="3015803" y="18676"/>
                      <a:pt x="3017280" y="17955"/>
                      <a:pt x="3018920" y="17643"/>
                    </a:cubicBezTo>
                    <a:lnTo>
                      <a:pt x="3096017" y="2890"/>
                    </a:lnTo>
                    <a:cubicBezTo>
                      <a:pt x="3096674" y="2792"/>
                      <a:pt x="3097167" y="2743"/>
                      <a:pt x="3097657" y="2727"/>
                    </a:cubicBezTo>
                    <a:lnTo>
                      <a:pt x="3180333" y="5"/>
                    </a:lnTo>
                    <a:cubicBezTo>
                      <a:pt x="3181318" y="-27"/>
                      <a:pt x="3182302" y="87"/>
                      <a:pt x="3183287" y="333"/>
                    </a:cubicBezTo>
                    <a:lnTo>
                      <a:pt x="3274819" y="24790"/>
                    </a:lnTo>
                    <a:cubicBezTo>
                      <a:pt x="3275640" y="25003"/>
                      <a:pt x="3276459" y="25298"/>
                      <a:pt x="3277116" y="25692"/>
                    </a:cubicBezTo>
                    <a:lnTo>
                      <a:pt x="3329607" y="53821"/>
                    </a:lnTo>
                    <a:cubicBezTo>
                      <a:pt x="3332068" y="55148"/>
                      <a:pt x="3334201" y="57443"/>
                      <a:pt x="3335512" y="60378"/>
                    </a:cubicBezTo>
                    <a:lnTo>
                      <a:pt x="3372092" y="137355"/>
                    </a:lnTo>
                    <a:cubicBezTo>
                      <a:pt x="3372257" y="137978"/>
                      <a:pt x="3372585" y="138584"/>
                      <a:pt x="3373078" y="139158"/>
                    </a:cubicBezTo>
                    <a:lnTo>
                      <a:pt x="3394894" y="173663"/>
                    </a:lnTo>
                    <a:cubicBezTo>
                      <a:pt x="3395222" y="174302"/>
                      <a:pt x="3395551" y="174991"/>
                      <a:pt x="3395879" y="175696"/>
                    </a:cubicBezTo>
                    <a:lnTo>
                      <a:pt x="3417860" y="223643"/>
                    </a:lnTo>
                    <a:cubicBezTo>
                      <a:pt x="3418188" y="224495"/>
                      <a:pt x="3418517" y="225397"/>
                      <a:pt x="3418845" y="226331"/>
                    </a:cubicBezTo>
                    <a:lnTo>
                      <a:pt x="3438857" y="297210"/>
                    </a:lnTo>
                    <a:cubicBezTo>
                      <a:pt x="3440497" y="302653"/>
                      <a:pt x="3444105" y="306619"/>
                      <a:pt x="3448535" y="307652"/>
                    </a:cubicBezTo>
                    <a:lnTo>
                      <a:pt x="3551551" y="331978"/>
                    </a:lnTo>
                    <a:cubicBezTo>
                      <a:pt x="3553191" y="332339"/>
                      <a:pt x="3554667" y="333076"/>
                      <a:pt x="3555980" y="334142"/>
                    </a:cubicBezTo>
                    <a:lnTo>
                      <a:pt x="3624221" y="388645"/>
                    </a:lnTo>
                    <a:cubicBezTo>
                      <a:pt x="3626351" y="390317"/>
                      <a:pt x="3627993" y="392776"/>
                      <a:pt x="3628976" y="395661"/>
                    </a:cubicBezTo>
                    <a:lnTo>
                      <a:pt x="3651614" y="458623"/>
                    </a:lnTo>
                    <a:cubicBezTo>
                      <a:pt x="3653746" y="464393"/>
                      <a:pt x="3658176" y="468081"/>
                      <a:pt x="3663098" y="468081"/>
                    </a:cubicBezTo>
                    <a:lnTo>
                      <a:pt x="3748725" y="468081"/>
                    </a:lnTo>
                    <a:cubicBezTo>
                      <a:pt x="3750529" y="468081"/>
                      <a:pt x="3752333" y="467590"/>
                      <a:pt x="3753973" y="466639"/>
                    </a:cubicBezTo>
                    <a:lnTo>
                      <a:pt x="3805153" y="436789"/>
                    </a:lnTo>
                    <a:cubicBezTo>
                      <a:pt x="3806138" y="436232"/>
                      <a:pt x="3807121" y="435822"/>
                      <a:pt x="3808271" y="435592"/>
                    </a:cubicBezTo>
                    <a:lnTo>
                      <a:pt x="3885039" y="418315"/>
                    </a:lnTo>
                    <a:cubicBezTo>
                      <a:pt x="3895702" y="415922"/>
                      <a:pt x="3903576" y="430839"/>
                      <a:pt x="3897999" y="442821"/>
                    </a:cubicBezTo>
                    <a:lnTo>
                      <a:pt x="3878806" y="484162"/>
                    </a:lnTo>
                    <a:cubicBezTo>
                      <a:pt x="3878151" y="485556"/>
                      <a:pt x="3877330" y="486818"/>
                      <a:pt x="3876509" y="487899"/>
                    </a:cubicBezTo>
                    <a:lnTo>
                      <a:pt x="3855185" y="512520"/>
                    </a:lnTo>
                    <a:cubicBezTo>
                      <a:pt x="3853545" y="514537"/>
                      <a:pt x="3852232" y="517159"/>
                      <a:pt x="3851577" y="520061"/>
                    </a:cubicBezTo>
                    <a:lnTo>
                      <a:pt x="3832548" y="603906"/>
                    </a:lnTo>
                    <a:cubicBezTo>
                      <a:pt x="3832055" y="605595"/>
                      <a:pt x="3831563" y="607185"/>
                      <a:pt x="3830744" y="608627"/>
                    </a:cubicBezTo>
                    <a:lnTo>
                      <a:pt x="3792686" y="679130"/>
                    </a:lnTo>
                    <a:cubicBezTo>
                      <a:pt x="3790063" y="684260"/>
                      <a:pt x="3785305" y="686899"/>
                      <a:pt x="3780383" y="685932"/>
                    </a:cubicBezTo>
                    <a:lnTo>
                      <a:pt x="3715917" y="672851"/>
                    </a:lnTo>
                    <a:cubicBezTo>
                      <a:pt x="3713621" y="672392"/>
                      <a:pt x="3711324" y="672737"/>
                      <a:pt x="3709191" y="673884"/>
                    </a:cubicBezTo>
                    <a:lnTo>
                      <a:pt x="3667853" y="695899"/>
                    </a:lnTo>
                    <a:cubicBezTo>
                      <a:pt x="3661784" y="699079"/>
                      <a:pt x="3658668" y="707570"/>
                      <a:pt x="3660472" y="715585"/>
                    </a:cubicBezTo>
                    <a:lnTo>
                      <a:pt x="3672611" y="769532"/>
                    </a:lnTo>
                    <a:cubicBezTo>
                      <a:pt x="3673104" y="771663"/>
                      <a:pt x="3673268" y="773909"/>
                      <a:pt x="3673104" y="776105"/>
                    </a:cubicBezTo>
                    <a:lnTo>
                      <a:pt x="3665557" y="855803"/>
                    </a:lnTo>
                    <a:cubicBezTo>
                      <a:pt x="3664738" y="863573"/>
                      <a:pt x="3659816" y="869573"/>
                      <a:pt x="3653746" y="870097"/>
                    </a:cubicBezTo>
                    <a:lnTo>
                      <a:pt x="3643904" y="870966"/>
                    </a:lnTo>
                    <a:cubicBezTo>
                      <a:pt x="3637178" y="871540"/>
                      <a:pt x="3632094" y="878670"/>
                      <a:pt x="3632094" y="887260"/>
                    </a:cubicBezTo>
                    <a:lnTo>
                      <a:pt x="3632094" y="913913"/>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72" name="Freeform 1471">
                <a:extLst>
                  <a:ext uri="{FF2B5EF4-FFF2-40B4-BE49-F238E27FC236}">
                    <a16:creationId xmlns:a16="http://schemas.microsoft.com/office/drawing/2014/main" id="{0D3BF6E2-2EEF-1B05-A031-FDE6DF1285CC}"/>
                  </a:ext>
                </a:extLst>
              </p:cNvPr>
              <p:cNvSpPr/>
              <p:nvPr/>
            </p:nvSpPr>
            <p:spPr>
              <a:xfrm>
                <a:off x="12987909" y="4874541"/>
                <a:ext cx="3908554" cy="2917988"/>
              </a:xfrm>
              <a:custGeom>
                <a:avLst/>
                <a:gdLst>
                  <a:gd name="connsiteX0" fmla="*/ 2284669 w 3908554"/>
                  <a:gd name="connsiteY0" fmla="*/ 2917988 h 2917988"/>
                  <a:gd name="connsiteX1" fmla="*/ 2278435 w 3908554"/>
                  <a:gd name="connsiteY1" fmla="*/ 2916578 h 2917988"/>
                  <a:gd name="connsiteX2" fmla="*/ 2239230 w 3908554"/>
                  <a:gd name="connsiteY2" fmla="*/ 2897924 h 2917988"/>
                  <a:gd name="connsiteX3" fmla="*/ 2228567 w 3908554"/>
                  <a:gd name="connsiteY3" fmla="*/ 2878713 h 2917988"/>
                  <a:gd name="connsiteX4" fmla="*/ 2228567 w 3908554"/>
                  <a:gd name="connsiteY4" fmla="*/ 2825897 h 2917988"/>
                  <a:gd name="connsiteX5" fmla="*/ 2233489 w 3908554"/>
                  <a:gd name="connsiteY5" fmla="*/ 2811276 h 2917988"/>
                  <a:gd name="connsiteX6" fmla="*/ 2256945 w 3908554"/>
                  <a:gd name="connsiteY6" fmla="*/ 2782638 h 2917988"/>
                  <a:gd name="connsiteX7" fmla="*/ 2264492 w 3908554"/>
                  <a:gd name="connsiteY7" fmla="*/ 2777377 h 2917988"/>
                  <a:gd name="connsiteX8" fmla="*/ 2330762 w 3908554"/>
                  <a:gd name="connsiteY8" fmla="*/ 2755231 h 2917988"/>
                  <a:gd name="connsiteX9" fmla="*/ 2335848 w 3908554"/>
                  <a:gd name="connsiteY9" fmla="*/ 2754494 h 2917988"/>
                  <a:gd name="connsiteX10" fmla="*/ 2363570 w 3908554"/>
                  <a:gd name="connsiteY10" fmla="*/ 2755559 h 2917988"/>
                  <a:gd name="connsiteX11" fmla="*/ 2378005 w 3908554"/>
                  <a:gd name="connsiteY11" fmla="*/ 2766575 h 2917988"/>
                  <a:gd name="connsiteX12" fmla="*/ 2383748 w 3908554"/>
                  <a:gd name="connsiteY12" fmla="*/ 2779918 h 2917988"/>
                  <a:gd name="connsiteX13" fmla="*/ 2381287 w 3908554"/>
                  <a:gd name="connsiteY13" fmla="*/ 2803571 h 2917988"/>
                  <a:gd name="connsiteX14" fmla="*/ 2361930 w 3908554"/>
                  <a:gd name="connsiteY14" fmla="*/ 2829061 h 2917988"/>
                  <a:gd name="connsiteX15" fmla="*/ 2359961 w 3908554"/>
                  <a:gd name="connsiteY15" fmla="*/ 2832717 h 2917988"/>
                  <a:gd name="connsiteX16" fmla="*/ 2346511 w 3908554"/>
                  <a:gd name="connsiteY16" fmla="*/ 2872402 h 2917988"/>
                  <a:gd name="connsiteX17" fmla="*/ 2339457 w 3908554"/>
                  <a:gd name="connsiteY17" fmla="*/ 2882303 h 2917988"/>
                  <a:gd name="connsiteX18" fmla="*/ 2293199 w 3908554"/>
                  <a:gd name="connsiteY18" fmla="*/ 2915185 h 2917988"/>
                  <a:gd name="connsiteX19" fmla="*/ 2284669 w 3908554"/>
                  <a:gd name="connsiteY19" fmla="*/ 2917988 h 2917988"/>
                  <a:gd name="connsiteX20" fmla="*/ 2335356 w 3908554"/>
                  <a:gd name="connsiteY20" fmla="*/ 2763099 h 2917988"/>
                  <a:gd name="connsiteX21" fmla="*/ 2333552 w 3908554"/>
                  <a:gd name="connsiteY21" fmla="*/ 2763394 h 2917988"/>
                  <a:gd name="connsiteX22" fmla="*/ 2267115 w 3908554"/>
                  <a:gd name="connsiteY22" fmla="*/ 2785540 h 2917988"/>
                  <a:gd name="connsiteX23" fmla="*/ 2263671 w 3908554"/>
                  <a:gd name="connsiteY23" fmla="*/ 2788097 h 2917988"/>
                  <a:gd name="connsiteX24" fmla="*/ 2240215 w 3908554"/>
                  <a:gd name="connsiteY24" fmla="*/ 2816734 h 2917988"/>
                  <a:gd name="connsiteX25" fmla="*/ 2237097 w 3908554"/>
                  <a:gd name="connsiteY25" fmla="*/ 2825897 h 2917988"/>
                  <a:gd name="connsiteX26" fmla="*/ 2237097 w 3908554"/>
                  <a:gd name="connsiteY26" fmla="*/ 2878713 h 2917988"/>
                  <a:gd name="connsiteX27" fmla="*/ 2243002 w 3908554"/>
                  <a:gd name="connsiteY27" fmla="*/ 2890154 h 2917988"/>
                  <a:gd name="connsiteX28" fmla="*/ 2282208 w 3908554"/>
                  <a:gd name="connsiteY28" fmla="*/ 2908825 h 2917988"/>
                  <a:gd name="connsiteX29" fmla="*/ 2288277 w 3908554"/>
                  <a:gd name="connsiteY29" fmla="*/ 2908186 h 2917988"/>
                  <a:gd name="connsiteX30" fmla="*/ 2334537 w 3908554"/>
                  <a:gd name="connsiteY30" fmla="*/ 2875320 h 2917988"/>
                  <a:gd name="connsiteX31" fmla="*/ 2336996 w 3908554"/>
                  <a:gd name="connsiteY31" fmla="*/ 2878827 h 2917988"/>
                  <a:gd name="connsiteX32" fmla="*/ 2334537 w 3908554"/>
                  <a:gd name="connsiteY32" fmla="*/ 2875320 h 2917988"/>
                  <a:gd name="connsiteX33" fmla="*/ 2338474 w 3908554"/>
                  <a:gd name="connsiteY33" fmla="*/ 2869681 h 2917988"/>
                  <a:gd name="connsiteX34" fmla="*/ 2351924 w 3908554"/>
                  <a:gd name="connsiteY34" fmla="*/ 2830012 h 2917988"/>
                  <a:gd name="connsiteX35" fmla="*/ 2355042 w 3908554"/>
                  <a:gd name="connsiteY35" fmla="*/ 2823898 h 2917988"/>
                  <a:gd name="connsiteX36" fmla="*/ 2374397 w 3908554"/>
                  <a:gd name="connsiteY36" fmla="*/ 2798408 h 2917988"/>
                  <a:gd name="connsiteX37" fmla="*/ 2375873 w 3908554"/>
                  <a:gd name="connsiteY37" fmla="*/ 2783327 h 2917988"/>
                  <a:gd name="connsiteX38" fmla="*/ 2370132 w 3908554"/>
                  <a:gd name="connsiteY38" fmla="*/ 2769984 h 2917988"/>
                  <a:gd name="connsiteX39" fmla="*/ 2363406 w 3908554"/>
                  <a:gd name="connsiteY39" fmla="*/ 2764181 h 2917988"/>
                  <a:gd name="connsiteX40" fmla="*/ 2335520 w 3908554"/>
                  <a:gd name="connsiteY40" fmla="*/ 2763116 h 2917988"/>
                  <a:gd name="connsiteX41" fmla="*/ 2335356 w 3908554"/>
                  <a:gd name="connsiteY41" fmla="*/ 2763116 h 2917988"/>
                  <a:gd name="connsiteX42" fmla="*/ 2321577 w 3908554"/>
                  <a:gd name="connsiteY42" fmla="*/ 2746593 h 2917988"/>
                  <a:gd name="connsiteX43" fmla="*/ 2305666 w 3908554"/>
                  <a:gd name="connsiteY43" fmla="*/ 2733233 h 2917988"/>
                  <a:gd name="connsiteX44" fmla="*/ 2293199 w 3908554"/>
                  <a:gd name="connsiteY44" fmla="*/ 2692548 h 2917988"/>
                  <a:gd name="connsiteX45" fmla="*/ 2294839 w 3908554"/>
                  <a:gd name="connsiteY45" fmla="*/ 2674139 h 2917988"/>
                  <a:gd name="connsiteX46" fmla="*/ 2304681 w 3908554"/>
                  <a:gd name="connsiteY46" fmla="*/ 2655092 h 2917988"/>
                  <a:gd name="connsiteX47" fmla="*/ 2228239 w 3908554"/>
                  <a:gd name="connsiteY47" fmla="*/ 2631159 h 2917988"/>
                  <a:gd name="connsiteX48" fmla="*/ 2224302 w 3908554"/>
                  <a:gd name="connsiteY48" fmla="*/ 2631356 h 2917988"/>
                  <a:gd name="connsiteX49" fmla="*/ 2201174 w 3908554"/>
                  <a:gd name="connsiteY49" fmla="*/ 2641044 h 2917988"/>
                  <a:gd name="connsiteX50" fmla="*/ 2191166 w 3908554"/>
                  <a:gd name="connsiteY50" fmla="*/ 2641470 h 2917988"/>
                  <a:gd name="connsiteX51" fmla="*/ 2133098 w 3908554"/>
                  <a:gd name="connsiteY51" fmla="*/ 2622553 h 2917988"/>
                  <a:gd name="connsiteX52" fmla="*/ 2126536 w 3908554"/>
                  <a:gd name="connsiteY52" fmla="*/ 2618324 h 2917988"/>
                  <a:gd name="connsiteX53" fmla="*/ 2103242 w 3908554"/>
                  <a:gd name="connsiteY53" fmla="*/ 2593998 h 2917988"/>
                  <a:gd name="connsiteX54" fmla="*/ 2097993 w 3908554"/>
                  <a:gd name="connsiteY54" fmla="*/ 2572427 h 2917988"/>
                  <a:gd name="connsiteX55" fmla="*/ 2102751 w 3908554"/>
                  <a:gd name="connsiteY55" fmla="*/ 2552871 h 2917988"/>
                  <a:gd name="connsiteX56" fmla="*/ 2096353 w 3908554"/>
                  <a:gd name="connsiteY56" fmla="*/ 2537151 h 2917988"/>
                  <a:gd name="connsiteX57" fmla="*/ 2053376 w 3908554"/>
                  <a:gd name="connsiteY57" fmla="*/ 2526102 h 2917988"/>
                  <a:gd name="connsiteX58" fmla="*/ 2045993 w 3908554"/>
                  <a:gd name="connsiteY58" fmla="*/ 2521693 h 2917988"/>
                  <a:gd name="connsiteX59" fmla="*/ 2025324 w 3908554"/>
                  <a:gd name="connsiteY59" fmla="*/ 2500498 h 2917988"/>
                  <a:gd name="connsiteX60" fmla="*/ 2016631 w 3908554"/>
                  <a:gd name="connsiteY60" fmla="*/ 2499711 h 2917988"/>
                  <a:gd name="connsiteX61" fmla="*/ 1971357 w 3908554"/>
                  <a:gd name="connsiteY61" fmla="*/ 2535282 h 2917988"/>
                  <a:gd name="connsiteX62" fmla="*/ 1964466 w 3908554"/>
                  <a:gd name="connsiteY62" fmla="*/ 2538413 h 2917988"/>
                  <a:gd name="connsiteX63" fmla="*/ 1905906 w 3908554"/>
                  <a:gd name="connsiteY63" fmla="*/ 2547658 h 2917988"/>
                  <a:gd name="connsiteX64" fmla="*/ 1903609 w 3908554"/>
                  <a:gd name="connsiteY64" fmla="*/ 2547822 h 2917988"/>
                  <a:gd name="connsiteX65" fmla="*/ 1856530 w 3908554"/>
                  <a:gd name="connsiteY65" fmla="*/ 2547822 h 2917988"/>
                  <a:gd name="connsiteX66" fmla="*/ 1853576 w 3908554"/>
                  <a:gd name="connsiteY66" fmla="*/ 2548642 h 2917988"/>
                  <a:gd name="connsiteX67" fmla="*/ 1822245 w 3908554"/>
                  <a:gd name="connsiteY67" fmla="*/ 2566427 h 2917988"/>
                  <a:gd name="connsiteX68" fmla="*/ 1820276 w 3908554"/>
                  <a:gd name="connsiteY68" fmla="*/ 2567394 h 2917988"/>
                  <a:gd name="connsiteX69" fmla="*/ 1798953 w 3908554"/>
                  <a:gd name="connsiteY69" fmla="*/ 2575688 h 2917988"/>
                  <a:gd name="connsiteX70" fmla="*/ 1792883 w 3908554"/>
                  <a:gd name="connsiteY70" fmla="*/ 2588917 h 2917988"/>
                  <a:gd name="connsiteX71" fmla="*/ 1798788 w 3908554"/>
                  <a:gd name="connsiteY71" fmla="*/ 2650715 h 2917988"/>
                  <a:gd name="connsiteX72" fmla="*/ 1792883 w 3908554"/>
                  <a:gd name="connsiteY72" fmla="*/ 2669041 h 2917988"/>
                  <a:gd name="connsiteX73" fmla="*/ 1780909 w 3908554"/>
                  <a:gd name="connsiteY73" fmla="*/ 2673730 h 2917988"/>
                  <a:gd name="connsiteX74" fmla="*/ 1758436 w 3908554"/>
                  <a:gd name="connsiteY74" fmla="*/ 2671910 h 2917988"/>
                  <a:gd name="connsiteX75" fmla="*/ 1753185 w 3908554"/>
                  <a:gd name="connsiteY75" fmla="*/ 2649289 h 2917988"/>
                  <a:gd name="connsiteX76" fmla="*/ 1751217 w 3908554"/>
                  <a:gd name="connsiteY76" fmla="*/ 2621586 h 2917988"/>
                  <a:gd name="connsiteX77" fmla="*/ 1715948 w 3908554"/>
                  <a:gd name="connsiteY77" fmla="*/ 2639831 h 2917988"/>
                  <a:gd name="connsiteX78" fmla="*/ 1702334 w 3908554"/>
                  <a:gd name="connsiteY78" fmla="*/ 2639601 h 2917988"/>
                  <a:gd name="connsiteX79" fmla="*/ 1679532 w 3908554"/>
                  <a:gd name="connsiteY79" fmla="*/ 2626914 h 2917988"/>
                  <a:gd name="connsiteX80" fmla="*/ 1641148 w 3908554"/>
                  <a:gd name="connsiteY80" fmla="*/ 2602424 h 2917988"/>
                  <a:gd name="connsiteX81" fmla="*/ 1632946 w 3908554"/>
                  <a:gd name="connsiteY81" fmla="*/ 2577672 h 2917988"/>
                  <a:gd name="connsiteX82" fmla="*/ 1643281 w 3908554"/>
                  <a:gd name="connsiteY82" fmla="*/ 2538725 h 2917988"/>
                  <a:gd name="connsiteX83" fmla="*/ 1637702 w 3908554"/>
                  <a:gd name="connsiteY83" fmla="*/ 2522890 h 2917988"/>
                  <a:gd name="connsiteX84" fmla="*/ 1615722 w 3908554"/>
                  <a:gd name="connsiteY84" fmla="*/ 2513939 h 2917988"/>
                  <a:gd name="connsiteX85" fmla="*/ 1604568 w 3908554"/>
                  <a:gd name="connsiteY85" fmla="*/ 2498891 h 2917988"/>
                  <a:gd name="connsiteX86" fmla="*/ 1595053 w 3908554"/>
                  <a:gd name="connsiteY86" fmla="*/ 2447191 h 2917988"/>
                  <a:gd name="connsiteX87" fmla="*/ 1590459 w 3908554"/>
                  <a:gd name="connsiteY87" fmla="*/ 2439257 h 2917988"/>
                  <a:gd name="connsiteX88" fmla="*/ 1585867 w 3908554"/>
                  <a:gd name="connsiteY88" fmla="*/ 2438241 h 2917988"/>
                  <a:gd name="connsiteX89" fmla="*/ 1545022 w 3908554"/>
                  <a:gd name="connsiteY89" fmla="*/ 2446535 h 2917988"/>
                  <a:gd name="connsiteX90" fmla="*/ 1532227 w 3908554"/>
                  <a:gd name="connsiteY90" fmla="*/ 2442814 h 2917988"/>
                  <a:gd name="connsiteX91" fmla="*/ 1525501 w 3908554"/>
                  <a:gd name="connsiteY91" fmla="*/ 2423799 h 2917988"/>
                  <a:gd name="connsiteX92" fmla="*/ 1532063 w 3908554"/>
                  <a:gd name="connsiteY92" fmla="*/ 2353494 h 2917988"/>
                  <a:gd name="connsiteX93" fmla="*/ 1537147 w 3908554"/>
                  <a:gd name="connsiteY93" fmla="*/ 2340970 h 2917988"/>
                  <a:gd name="connsiteX94" fmla="*/ 1589476 w 3908554"/>
                  <a:gd name="connsiteY94" fmla="*/ 2279746 h 2917988"/>
                  <a:gd name="connsiteX95" fmla="*/ 1592592 w 3908554"/>
                  <a:gd name="connsiteY95" fmla="*/ 2271009 h 2917988"/>
                  <a:gd name="connsiteX96" fmla="*/ 1594560 w 3908554"/>
                  <a:gd name="connsiteY96" fmla="*/ 2210309 h 2917988"/>
                  <a:gd name="connsiteX97" fmla="*/ 1592592 w 3908554"/>
                  <a:gd name="connsiteY97" fmla="*/ 2155920 h 2917988"/>
                  <a:gd name="connsiteX98" fmla="*/ 1588000 w 3908554"/>
                  <a:gd name="connsiteY98" fmla="*/ 2145708 h 2917988"/>
                  <a:gd name="connsiteX99" fmla="*/ 1569792 w 3908554"/>
                  <a:gd name="connsiteY99" fmla="*/ 2132856 h 2917988"/>
                  <a:gd name="connsiteX100" fmla="*/ 1563394 w 3908554"/>
                  <a:gd name="connsiteY100" fmla="*/ 2124546 h 2917988"/>
                  <a:gd name="connsiteX101" fmla="*/ 1548631 w 3908554"/>
                  <a:gd name="connsiteY101" fmla="*/ 2089778 h 2917988"/>
                  <a:gd name="connsiteX102" fmla="*/ 1540429 w 3908554"/>
                  <a:gd name="connsiteY102" fmla="*/ 2084008 h 2917988"/>
                  <a:gd name="connsiteX103" fmla="*/ 1514183 w 3908554"/>
                  <a:gd name="connsiteY103" fmla="*/ 2089008 h 2917988"/>
                  <a:gd name="connsiteX104" fmla="*/ 1509097 w 3908554"/>
                  <a:gd name="connsiteY104" fmla="*/ 2089024 h 2917988"/>
                  <a:gd name="connsiteX105" fmla="*/ 1435937 w 3908554"/>
                  <a:gd name="connsiteY105" fmla="*/ 2075664 h 2917988"/>
                  <a:gd name="connsiteX106" fmla="*/ 1453816 w 3908554"/>
                  <a:gd name="connsiteY106" fmla="*/ 2045355 h 2917988"/>
                  <a:gd name="connsiteX107" fmla="*/ 1453816 w 3908554"/>
                  <a:gd name="connsiteY107" fmla="*/ 2029865 h 2917988"/>
                  <a:gd name="connsiteX108" fmla="*/ 1436429 w 3908554"/>
                  <a:gd name="connsiteY108" fmla="*/ 2000720 h 2917988"/>
                  <a:gd name="connsiteX109" fmla="*/ 1431343 w 3908554"/>
                  <a:gd name="connsiteY109" fmla="*/ 1996556 h 2917988"/>
                  <a:gd name="connsiteX110" fmla="*/ 1426421 w 3908554"/>
                  <a:gd name="connsiteY110" fmla="*/ 1997720 h 2917988"/>
                  <a:gd name="connsiteX111" fmla="*/ 1394763 w 3908554"/>
                  <a:gd name="connsiteY111" fmla="*/ 2020931 h 2917988"/>
                  <a:gd name="connsiteX112" fmla="*/ 1380984 w 3908554"/>
                  <a:gd name="connsiteY112" fmla="*/ 2022980 h 2917988"/>
                  <a:gd name="connsiteX113" fmla="*/ 1338169 w 3908554"/>
                  <a:gd name="connsiteY113" fmla="*/ 2007129 h 2917988"/>
                  <a:gd name="connsiteX114" fmla="*/ 1332756 w 3908554"/>
                  <a:gd name="connsiteY114" fmla="*/ 2007965 h 2917988"/>
                  <a:gd name="connsiteX115" fmla="*/ 1264844 w 3908554"/>
                  <a:gd name="connsiteY115" fmla="*/ 2055731 h 2917988"/>
                  <a:gd name="connsiteX116" fmla="*/ 1263533 w 3908554"/>
                  <a:gd name="connsiteY116" fmla="*/ 2056912 h 2917988"/>
                  <a:gd name="connsiteX117" fmla="*/ 1209563 w 3908554"/>
                  <a:gd name="connsiteY117" fmla="*/ 2114579 h 2917988"/>
                  <a:gd name="connsiteX118" fmla="*/ 1201362 w 3908554"/>
                  <a:gd name="connsiteY118" fmla="*/ 2119398 h 2917988"/>
                  <a:gd name="connsiteX119" fmla="*/ 1156580 w 3908554"/>
                  <a:gd name="connsiteY119" fmla="*/ 2128857 h 2917988"/>
                  <a:gd name="connsiteX120" fmla="*/ 1144277 w 3908554"/>
                  <a:gd name="connsiteY120" fmla="*/ 2125709 h 2917988"/>
                  <a:gd name="connsiteX121" fmla="*/ 1123608 w 3908554"/>
                  <a:gd name="connsiteY121" fmla="*/ 2108957 h 2917988"/>
                  <a:gd name="connsiteX122" fmla="*/ 1119835 w 3908554"/>
                  <a:gd name="connsiteY122" fmla="*/ 2107432 h 2917988"/>
                  <a:gd name="connsiteX123" fmla="*/ 1092933 w 3908554"/>
                  <a:gd name="connsiteY123" fmla="*/ 2106268 h 2917988"/>
                  <a:gd name="connsiteX124" fmla="*/ 1087848 w 3908554"/>
                  <a:gd name="connsiteY124" fmla="*/ 2105105 h 2917988"/>
                  <a:gd name="connsiteX125" fmla="*/ 1048479 w 3908554"/>
                  <a:gd name="connsiteY125" fmla="*/ 2088303 h 2917988"/>
                  <a:gd name="connsiteX126" fmla="*/ 1043066 w 3908554"/>
                  <a:gd name="connsiteY126" fmla="*/ 2088745 h 2917988"/>
                  <a:gd name="connsiteX127" fmla="*/ 1015343 w 3908554"/>
                  <a:gd name="connsiteY127" fmla="*/ 2105580 h 2917988"/>
                  <a:gd name="connsiteX128" fmla="*/ 1012718 w 3908554"/>
                  <a:gd name="connsiteY128" fmla="*/ 2108121 h 2917988"/>
                  <a:gd name="connsiteX129" fmla="*/ 990081 w 3908554"/>
                  <a:gd name="connsiteY129" fmla="*/ 2140069 h 2917988"/>
                  <a:gd name="connsiteX130" fmla="*/ 973514 w 3908554"/>
                  <a:gd name="connsiteY130" fmla="*/ 2146659 h 2917988"/>
                  <a:gd name="connsiteX131" fmla="*/ 960390 w 3908554"/>
                  <a:gd name="connsiteY131" fmla="*/ 2128316 h 2917988"/>
                  <a:gd name="connsiteX132" fmla="*/ 959898 w 3908554"/>
                  <a:gd name="connsiteY132" fmla="*/ 2120431 h 2917988"/>
                  <a:gd name="connsiteX133" fmla="*/ 954649 w 3908554"/>
                  <a:gd name="connsiteY133" fmla="*/ 2110432 h 2917988"/>
                  <a:gd name="connsiteX134" fmla="*/ 949071 w 3908554"/>
                  <a:gd name="connsiteY134" fmla="*/ 2110137 h 2917988"/>
                  <a:gd name="connsiteX135" fmla="*/ 928075 w 3908554"/>
                  <a:gd name="connsiteY135" fmla="*/ 2119940 h 2917988"/>
                  <a:gd name="connsiteX136" fmla="*/ 920365 w 3908554"/>
                  <a:gd name="connsiteY136" fmla="*/ 2121218 h 2917988"/>
                  <a:gd name="connsiteX137" fmla="*/ 850321 w 3908554"/>
                  <a:gd name="connsiteY137" fmla="*/ 2113235 h 2917988"/>
                  <a:gd name="connsiteX138" fmla="*/ 848353 w 3908554"/>
                  <a:gd name="connsiteY138" fmla="*/ 2112858 h 2917988"/>
                  <a:gd name="connsiteX139" fmla="*/ 777324 w 3908554"/>
                  <a:gd name="connsiteY139" fmla="*/ 2093974 h 2917988"/>
                  <a:gd name="connsiteX140" fmla="*/ 772403 w 3908554"/>
                  <a:gd name="connsiteY140" fmla="*/ 2091581 h 2917988"/>
                  <a:gd name="connsiteX141" fmla="*/ 725078 w 3908554"/>
                  <a:gd name="connsiteY141" fmla="*/ 2057568 h 2917988"/>
                  <a:gd name="connsiteX142" fmla="*/ 723093 w 3908554"/>
                  <a:gd name="connsiteY142" fmla="*/ 2056568 h 2917988"/>
                  <a:gd name="connsiteX143" fmla="*/ 679148 w 3908554"/>
                  <a:gd name="connsiteY143" fmla="*/ 2043192 h 2917988"/>
                  <a:gd name="connsiteX144" fmla="*/ 668928 w 3908554"/>
                  <a:gd name="connsiteY144" fmla="*/ 2034127 h 2917988"/>
                  <a:gd name="connsiteX145" fmla="*/ 653787 w 3908554"/>
                  <a:gd name="connsiteY145" fmla="*/ 2004441 h 2917988"/>
                  <a:gd name="connsiteX146" fmla="*/ 648718 w 3908554"/>
                  <a:gd name="connsiteY146" fmla="*/ 1999687 h 2917988"/>
                  <a:gd name="connsiteX147" fmla="*/ 619011 w 3908554"/>
                  <a:gd name="connsiteY147" fmla="*/ 1990655 h 2917988"/>
                  <a:gd name="connsiteX148" fmla="*/ 613483 w 3908554"/>
                  <a:gd name="connsiteY148" fmla="*/ 1987590 h 2917988"/>
                  <a:gd name="connsiteX149" fmla="*/ 552132 w 3908554"/>
                  <a:gd name="connsiteY149" fmla="*/ 1935594 h 2917988"/>
                  <a:gd name="connsiteX150" fmla="*/ 550623 w 3908554"/>
                  <a:gd name="connsiteY150" fmla="*/ 1934594 h 2917988"/>
                  <a:gd name="connsiteX151" fmla="*/ 506826 w 3908554"/>
                  <a:gd name="connsiteY151" fmla="*/ 1912776 h 2917988"/>
                  <a:gd name="connsiteX152" fmla="*/ 500625 w 3908554"/>
                  <a:gd name="connsiteY152" fmla="*/ 1913366 h 2917988"/>
                  <a:gd name="connsiteX153" fmla="*/ 484040 w 3908554"/>
                  <a:gd name="connsiteY153" fmla="*/ 1925136 h 2917988"/>
                  <a:gd name="connsiteX154" fmla="*/ 467423 w 3908554"/>
                  <a:gd name="connsiteY154" fmla="*/ 1925480 h 2917988"/>
                  <a:gd name="connsiteX155" fmla="*/ 386552 w 3908554"/>
                  <a:gd name="connsiteY155" fmla="*/ 1872386 h 2917988"/>
                  <a:gd name="connsiteX156" fmla="*/ 385224 w 3908554"/>
                  <a:gd name="connsiteY156" fmla="*/ 1871386 h 2917988"/>
                  <a:gd name="connsiteX157" fmla="*/ 325908 w 3908554"/>
                  <a:gd name="connsiteY157" fmla="*/ 1823701 h 2917988"/>
                  <a:gd name="connsiteX158" fmla="*/ 318707 w 3908554"/>
                  <a:gd name="connsiteY158" fmla="*/ 1810883 h 2917988"/>
                  <a:gd name="connsiteX159" fmla="*/ 307995 w 3908554"/>
                  <a:gd name="connsiteY159" fmla="*/ 1750380 h 2917988"/>
                  <a:gd name="connsiteX160" fmla="*/ 314015 w 3908554"/>
                  <a:gd name="connsiteY160" fmla="*/ 1729775 h 2917988"/>
                  <a:gd name="connsiteX161" fmla="*/ 327483 w 3908554"/>
                  <a:gd name="connsiteY161" fmla="*/ 1725661 h 2917988"/>
                  <a:gd name="connsiteX162" fmla="*/ 341213 w 3908554"/>
                  <a:gd name="connsiteY162" fmla="*/ 1728578 h 2917988"/>
                  <a:gd name="connsiteX163" fmla="*/ 346151 w 3908554"/>
                  <a:gd name="connsiteY163" fmla="*/ 1727332 h 2917988"/>
                  <a:gd name="connsiteX164" fmla="*/ 350661 w 3908554"/>
                  <a:gd name="connsiteY164" fmla="*/ 1717579 h 2917988"/>
                  <a:gd name="connsiteX165" fmla="*/ 351596 w 3908554"/>
                  <a:gd name="connsiteY165" fmla="*/ 1700187 h 2917988"/>
                  <a:gd name="connsiteX166" fmla="*/ 349333 w 3908554"/>
                  <a:gd name="connsiteY166" fmla="*/ 1691057 h 2917988"/>
                  <a:gd name="connsiteX167" fmla="*/ 328763 w 3908554"/>
                  <a:gd name="connsiteY167" fmla="*/ 1659731 h 2917988"/>
                  <a:gd name="connsiteX168" fmla="*/ 325169 w 3908554"/>
                  <a:gd name="connsiteY168" fmla="*/ 1644208 h 2917988"/>
                  <a:gd name="connsiteX169" fmla="*/ 330550 w 3908554"/>
                  <a:gd name="connsiteY169" fmla="*/ 1591934 h 2917988"/>
                  <a:gd name="connsiteX170" fmla="*/ 328073 w 3908554"/>
                  <a:gd name="connsiteY170" fmla="*/ 1581623 h 2917988"/>
                  <a:gd name="connsiteX171" fmla="*/ 265739 w 3908554"/>
                  <a:gd name="connsiteY171" fmla="*/ 1494417 h 2917988"/>
                  <a:gd name="connsiteX172" fmla="*/ 261720 w 3908554"/>
                  <a:gd name="connsiteY172" fmla="*/ 1491254 h 2917988"/>
                  <a:gd name="connsiteX173" fmla="*/ 168464 w 3908554"/>
                  <a:gd name="connsiteY173" fmla="*/ 1460994 h 2917988"/>
                  <a:gd name="connsiteX174" fmla="*/ 156883 w 3908554"/>
                  <a:gd name="connsiteY174" fmla="*/ 1447913 h 2917988"/>
                  <a:gd name="connsiteX175" fmla="*/ 142350 w 3908554"/>
                  <a:gd name="connsiteY175" fmla="*/ 1397065 h 2917988"/>
                  <a:gd name="connsiteX176" fmla="*/ 138527 w 3908554"/>
                  <a:gd name="connsiteY176" fmla="*/ 1390950 h 2917988"/>
                  <a:gd name="connsiteX177" fmla="*/ 96633 w 3908554"/>
                  <a:gd name="connsiteY177" fmla="*/ 1358183 h 2917988"/>
                  <a:gd name="connsiteX178" fmla="*/ 91235 w 3908554"/>
                  <a:gd name="connsiteY178" fmla="*/ 1351347 h 2917988"/>
                  <a:gd name="connsiteX179" fmla="*/ 82411 w 3908554"/>
                  <a:gd name="connsiteY179" fmla="*/ 1333086 h 2917988"/>
                  <a:gd name="connsiteX180" fmla="*/ 80507 w 3908554"/>
                  <a:gd name="connsiteY180" fmla="*/ 1327366 h 2917988"/>
                  <a:gd name="connsiteX181" fmla="*/ 72338 w 3908554"/>
                  <a:gd name="connsiteY181" fmla="*/ 1285025 h 2917988"/>
                  <a:gd name="connsiteX182" fmla="*/ 71928 w 3908554"/>
                  <a:gd name="connsiteY182" fmla="*/ 1278468 h 2917988"/>
                  <a:gd name="connsiteX183" fmla="*/ 73142 w 3908554"/>
                  <a:gd name="connsiteY183" fmla="*/ 1261650 h 2917988"/>
                  <a:gd name="connsiteX184" fmla="*/ 67302 w 3908554"/>
                  <a:gd name="connsiteY184" fmla="*/ 1248979 h 2917988"/>
                  <a:gd name="connsiteX185" fmla="*/ 41450 w 3908554"/>
                  <a:gd name="connsiteY185" fmla="*/ 1236947 h 2917988"/>
                  <a:gd name="connsiteX186" fmla="*/ 36824 w 3908554"/>
                  <a:gd name="connsiteY186" fmla="*/ 1236816 h 2917988"/>
                  <a:gd name="connsiteX187" fmla="*/ 15434 w 3908554"/>
                  <a:gd name="connsiteY187" fmla="*/ 1245487 h 2917988"/>
                  <a:gd name="connsiteX188" fmla="*/ 523 w 3908554"/>
                  <a:gd name="connsiteY188" fmla="*/ 1174165 h 2917988"/>
                  <a:gd name="connsiteX189" fmla="*/ 6231 w 3908554"/>
                  <a:gd name="connsiteY189" fmla="*/ 1152970 h 2917988"/>
                  <a:gd name="connsiteX190" fmla="*/ 15696 w 3908554"/>
                  <a:gd name="connsiteY190" fmla="*/ 1143610 h 2917988"/>
                  <a:gd name="connsiteX191" fmla="*/ 6215 w 3908554"/>
                  <a:gd name="connsiteY191" fmla="*/ 1123415 h 2917988"/>
                  <a:gd name="connsiteX192" fmla="*/ 67975 w 3908554"/>
                  <a:gd name="connsiteY192" fmla="*/ 1082943 h 2917988"/>
                  <a:gd name="connsiteX193" fmla="*/ 71124 w 3908554"/>
                  <a:gd name="connsiteY193" fmla="*/ 1081353 h 2917988"/>
                  <a:gd name="connsiteX194" fmla="*/ 113397 w 3908554"/>
                  <a:gd name="connsiteY194" fmla="*/ 1065912 h 2917988"/>
                  <a:gd name="connsiteX195" fmla="*/ 120631 w 3908554"/>
                  <a:gd name="connsiteY195" fmla="*/ 1065223 h 2917988"/>
                  <a:gd name="connsiteX196" fmla="*/ 176601 w 3908554"/>
                  <a:gd name="connsiteY196" fmla="*/ 1074616 h 2917988"/>
                  <a:gd name="connsiteX197" fmla="*/ 184377 w 3908554"/>
                  <a:gd name="connsiteY197" fmla="*/ 1069371 h 2917988"/>
                  <a:gd name="connsiteX198" fmla="*/ 202060 w 3908554"/>
                  <a:gd name="connsiteY198" fmla="*/ 1032193 h 2917988"/>
                  <a:gd name="connsiteX199" fmla="*/ 214985 w 3908554"/>
                  <a:gd name="connsiteY199" fmla="*/ 1022079 h 2917988"/>
                  <a:gd name="connsiteX200" fmla="*/ 284308 w 3908554"/>
                  <a:gd name="connsiteY200" fmla="*/ 1013638 h 2917988"/>
                  <a:gd name="connsiteX201" fmla="*/ 289393 w 3908554"/>
                  <a:gd name="connsiteY201" fmla="*/ 1010244 h 2917988"/>
                  <a:gd name="connsiteX202" fmla="*/ 306945 w 3908554"/>
                  <a:gd name="connsiteY202" fmla="*/ 985705 h 2917988"/>
                  <a:gd name="connsiteX203" fmla="*/ 313884 w 3908554"/>
                  <a:gd name="connsiteY203" fmla="*/ 979919 h 2917988"/>
                  <a:gd name="connsiteX204" fmla="*/ 410518 w 3908554"/>
                  <a:gd name="connsiteY204" fmla="*/ 937152 h 2917988"/>
                  <a:gd name="connsiteX205" fmla="*/ 418458 w 3908554"/>
                  <a:gd name="connsiteY205" fmla="*/ 921465 h 2917988"/>
                  <a:gd name="connsiteX206" fmla="*/ 415210 w 3908554"/>
                  <a:gd name="connsiteY206" fmla="*/ 888025 h 2917988"/>
                  <a:gd name="connsiteX207" fmla="*/ 425774 w 3908554"/>
                  <a:gd name="connsiteY207" fmla="*/ 866404 h 2917988"/>
                  <a:gd name="connsiteX208" fmla="*/ 446689 w 3908554"/>
                  <a:gd name="connsiteY208" fmla="*/ 856372 h 2917988"/>
                  <a:gd name="connsiteX209" fmla="*/ 451381 w 3908554"/>
                  <a:gd name="connsiteY209" fmla="*/ 839029 h 2917988"/>
                  <a:gd name="connsiteX210" fmla="*/ 408124 w 3908554"/>
                  <a:gd name="connsiteY210" fmla="*/ 730628 h 2917988"/>
                  <a:gd name="connsiteX211" fmla="*/ 408927 w 3908554"/>
                  <a:gd name="connsiteY211" fmla="*/ 710679 h 2917988"/>
                  <a:gd name="connsiteX212" fmla="*/ 419704 w 3908554"/>
                  <a:gd name="connsiteY212" fmla="*/ 701385 h 2917988"/>
                  <a:gd name="connsiteX213" fmla="*/ 528413 w 3908554"/>
                  <a:gd name="connsiteY213" fmla="*/ 672518 h 2917988"/>
                  <a:gd name="connsiteX214" fmla="*/ 529905 w 3908554"/>
                  <a:gd name="connsiteY214" fmla="*/ 671912 h 2917988"/>
                  <a:gd name="connsiteX215" fmla="*/ 556135 w 3908554"/>
                  <a:gd name="connsiteY215" fmla="*/ 657093 h 2917988"/>
                  <a:gd name="connsiteX216" fmla="*/ 560794 w 3908554"/>
                  <a:gd name="connsiteY216" fmla="*/ 650684 h 2917988"/>
                  <a:gd name="connsiteX217" fmla="*/ 601016 w 3908554"/>
                  <a:gd name="connsiteY217" fmla="*/ 520990 h 2917988"/>
                  <a:gd name="connsiteX218" fmla="*/ 619897 w 3908554"/>
                  <a:gd name="connsiteY218" fmla="*/ 508056 h 2917988"/>
                  <a:gd name="connsiteX219" fmla="*/ 730409 w 3908554"/>
                  <a:gd name="connsiteY219" fmla="*/ 532513 h 2917988"/>
                  <a:gd name="connsiteX220" fmla="*/ 736577 w 3908554"/>
                  <a:gd name="connsiteY220" fmla="*/ 530186 h 2917988"/>
                  <a:gd name="connsiteX221" fmla="*/ 762560 w 3908554"/>
                  <a:gd name="connsiteY221" fmla="*/ 501811 h 2917988"/>
                  <a:gd name="connsiteX222" fmla="*/ 765841 w 3908554"/>
                  <a:gd name="connsiteY222" fmla="*/ 493172 h 2917988"/>
                  <a:gd name="connsiteX223" fmla="*/ 769286 w 3908554"/>
                  <a:gd name="connsiteY223" fmla="*/ 430981 h 2917988"/>
                  <a:gd name="connsiteX224" fmla="*/ 783886 w 3908554"/>
                  <a:gd name="connsiteY224" fmla="*/ 411933 h 2917988"/>
                  <a:gd name="connsiteX225" fmla="*/ 822599 w 3908554"/>
                  <a:gd name="connsiteY225" fmla="*/ 405802 h 2917988"/>
                  <a:gd name="connsiteX226" fmla="*/ 826864 w 3908554"/>
                  <a:gd name="connsiteY226" fmla="*/ 403294 h 2917988"/>
                  <a:gd name="connsiteX227" fmla="*/ 869677 w 3908554"/>
                  <a:gd name="connsiteY227" fmla="*/ 354872 h 2917988"/>
                  <a:gd name="connsiteX228" fmla="*/ 877387 w 3908554"/>
                  <a:gd name="connsiteY228" fmla="*/ 349906 h 2917988"/>
                  <a:gd name="connsiteX229" fmla="*/ 888705 w 3908554"/>
                  <a:gd name="connsiteY229" fmla="*/ 346775 h 2917988"/>
                  <a:gd name="connsiteX230" fmla="*/ 908554 w 3908554"/>
                  <a:gd name="connsiteY230" fmla="*/ 360151 h 2917988"/>
                  <a:gd name="connsiteX231" fmla="*/ 919380 w 3908554"/>
                  <a:gd name="connsiteY231" fmla="*/ 398967 h 2917988"/>
                  <a:gd name="connsiteX232" fmla="*/ 922990 w 3908554"/>
                  <a:gd name="connsiteY232" fmla="*/ 404934 h 2917988"/>
                  <a:gd name="connsiteX233" fmla="*/ 970561 w 3908554"/>
                  <a:gd name="connsiteY233" fmla="*/ 445209 h 2917988"/>
                  <a:gd name="connsiteX234" fmla="*/ 972857 w 3908554"/>
                  <a:gd name="connsiteY234" fmla="*/ 446570 h 2917988"/>
                  <a:gd name="connsiteX235" fmla="*/ 1058977 w 3908554"/>
                  <a:gd name="connsiteY235" fmla="*/ 475354 h 2917988"/>
                  <a:gd name="connsiteX236" fmla="*/ 1067671 w 3908554"/>
                  <a:gd name="connsiteY236" fmla="*/ 482222 h 2917988"/>
                  <a:gd name="connsiteX237" fmla="*/ 1104087 w 3908554"/>
                  <a:gd name="connsiteY237" fmla="*/ 537218 h 2917988"/>
                  <a:gd name="connsiteX238" fmla="*/ 1107204 w 3908554"/>
                  <a:gd name="connsiteY238" fmla="*/ 555987 h 2917988"/>
                  <a:gd name="connsiteX239" fmla="*/ 1088340 w 3908554"/>
                  <a:gd name="connsiteY239" fmla="*/ 636685 h 2917988"/>
                  <a:gd name="connsiteX240" fmla="*/ 1090144 w 3908554"/>
                  <a:gd name="connsiteY240" fmla="*/ 648684 h 2917988"/>
                  <a:gd name="connsiteX241" fmla="*/ 1105564 w 3908554"/>
                  <a:gd name="connsiteY241" fmla="*/ 672108 h 2917988"/>
                  <a:gd name="connsiteX242" fmla="*/ 1110649 w 3908554"/>
                  <a:gd name="connsiteY242" fmla="*/ 675813 h 2917988"/>
                  <a:gd name="connsiteX243" fmla="*/ 1181678 w 3908554"/>
                  <a:gd name="connsiteY243" fmla="*/ 688927 h 2917988"/>
                  <a:gd name="connsiteX244" fmla="*/ 1264025 w 3908554"/>
                  <a:gd name="connsiteY244" fmla="*/ 699745 h 2917988"/>
                  <a:gd name="connsiteX245" fmla="*/ 1270423 w 3908554"/>
                  <a:gd name="connsiteY245" fmla="*/ 702253 h 2917988"/>
                  <a:gd name="connsiteX246" fmla="*/ 1342434 w 3908554"/>
                  <a:gd name="connsiteY246" fmla="*/ 751315 h 2917988"/>
                  <a:gd name="connsiteX247" fmla="*/ 1344566 w 3908554"/>
                  <a:gd name="connsiteY247" fmla="*/ 752298 h 2917988"/>
                  <a:gd name="connsiteX248" fmla="*/ 1377702 w 3908554"/>
                  <a:gd name="connsiteY248" fmla="*/ 760134 h 2917988"/>
                  <a:gd name="connsiteX249" fmla="*/ 1389841 w 3908554"/>
                  <a:gd name="connsiteY249" fmla="*/ 771936 h 2917988"/>
                  <a:gd name="connsiteX250" fmla="*/ 1413628 w 3908554"/>
                  <a:gd name="connsiteY250" fmla="*/ 837111 h 2917988"/>
                  <a:gd name="connsiteX251" fmla="*/ 1415596 w 3908554"/>
                  <a:gd name="connsiteY251" fmla="*/ 840668 h 2917988"/>
                  <a:gd name="connsiteX252" fmla="*/ 1449223 w 3908554"/>
                  <a:gd name="connsiteY252" fmla="*/ 882796 h 2917988"/>
                  <a:gd name="connsiteX253" fmla="*/ 1454801 w 3908554"/>
                  <a:gd name="connsiteY253" fmla="*/ 885763 h 2917988"/>
                  <a:gd name="connsiteX254" fmla="*/ 1517791 w 3908554"/>
                  <a:gd name="connsiteY254" fmla="*/ 884501 h 2917988"/>
                  <a:gd name="connsiteX255" fmla="*/ 1519924 w 3908554"/>
                  <a:gd name="connsiteY255" fmla="*/ 884632 h 2917988"/>
                  <a:gd name="connsiteX256" fmla="*/ 1651154 w 3908554"/>
                  <a:gd name="connsiteY256" fmla="*/ 902515 h 2917988"/>
                  <a:gd name="connsiteX257" fmla="*/ 1652466 w 3908554"/>
                  <a:gd name="connsiteY257" fmla="*/ 902515 h 2917988"/>
                  <a:gd name="connsiteX258" fmla="*/ 1732352 w 3908554"/>
                  <a:gd name="connsiteY258" fmla="*/ 891730 h 2917988"/>
                  <a:gd name="connsiteX259" fmla="*/ 1736946 w 3908554"/>
                  <a:gd name="connsiteY259" fmla="*/ 891877 h 2917988"/>
                  <a:gd name="connsiteX260" fmla="*/ 1798132 w 3908554"/>
                  <a:gd name="connsiteY260" fmla="*/ 903843 h 2917988"/>
                  <a:gd name="connsiteX261" fmla="*/ 1802233 w 3908554"/>
                  <a:gd name="connsiteY261" fmla="*/ 905319 h 2917988"/>
                  <a:gd name="connsiteX262" fmla="*/ 1892618 w 3908554"/>
                  <a:gd name="connsiteY262" fmla="*/ 953626 h 2917988"/>
                  <a:gd name="connsiteX263" fmla="*/ 1895571 w 3908554"/>
                  <a:gd name="connsiteY263" fmla="*/ 954364 h 2917988"/>
                  <a:gd name="connsiteX264" fmla="*/ 1967091 w 3908554"/>
                  <a:gd name="connsiteY264" fmla="*/ 954364 h 2917988"/>
                  <a:gd name="connsiteX265" fmla="*/ 1977262 w 3908554"/>
                  <a:gd name="connsiteY265" fmla="*/ 958478 h 2917988"/>
                  <a:gd name="connsiteX266" fmla="*/ 1995634 w 3908554"/>
                  <a:gd name="connsiteY266" fmla="*/ 975165 h 2917988"/>
                  <a:gd name="connsiteX267" fmla="*/ 2003015 w 3908554"/>
                  <a:gd name="connsiteY267" fmla="*/ 976099 h 2917988"/>
                  <a:gd name="connsiteX268" fmla="*/ 2068630 w 3908554"/>
                  <a:gd name="connsiteY268" fmla="*/ 936234 h 2917988"/>
                  <a:gd name="connsiteX269" fmla="*/ 2072402 w 3908554"/>
                  <a:gd name="connsiteY269" fmla="*/ 934546 h 2917988"/>
                  <a:gd name="connsiteX270" fmla="*/ 2173286 w 3908554"/>
                  <a:gd name="connsiteY270" fmla="*/ 907302 h 2917988"/>
                  <a:gd name="connsiteX271" fmla="*/ 2176568 w 3908554"/>
                  <a:gd name="connsiteY271" fmla="*/ 906810 h 2917988"/>
                  <a:gd name="connsiteX272" fmla="*/ 2270069 w 3908554"/>
                  <a:gd name="connsiteY272" fmla="*/ 904089 h 2917988"/>
                  <a:gd name="connsiteX273" fmla="*/ 2272037 w 3908554"/>
                  <a:gd name="connsiteY273" fmla="*/ 903679 h 2917988"/>
                  <a:gd name="connsiteX274" fmla="*/ 2341754 w 3908554"/>
                  <a:gd name="connsiteY274" fmla="*/ 875846 h 2917988"/>
                  <a:gd name="connsiteX275" fmla="*/ 2344214 w 3908554"/>
                  <a:gd name="connsiteY275" fmla="*/ 874190 h 2917988"/>
                  <a:gd name="connsiteX276" fmla="*/ 2387357 w 3908554"/>
                  <a:gd name="connsiteY276" fmla="*/ 832210 h 2917988"/>
                  <a:gd name="connsiteX277" fmla="*/ 2390308 w 3908554"/>
                  <a:gd name="connsiteY277" fmla="*/ 829882 h 2917988"/>
                  <a:gd name="connsiteX278" fmla="*/ 2431974 w 3908554"/>
                  <a:gd name="connsiteY278" fmla="*/ 804606 h 2917988"/>
                  <a:gd name="connsiteX279" fmla="*/ 2422461 w 3908554"/>
                  <a:gd name="connsiteY279" fmla="*/ 782804 h 2917988"/>
                  <a:gd name="connsiteX280" fmla="*/ 2421476 w 3908554"/>
                  <a:gd name="connsiteY280" fmla="*/ 780968 h 2917988"/>
                  <a:gd name="connsiteX281" fmla="*/ 2408354 w 3908554"/>
                  <a:gd name="connsiteY281" fmla="*/ 760462 h 2917988"/>
                  <a:gd name="connsiteX282" fmla="*/ 2408354 w 3908554"/>
                  <a:gd name="connsiteY282" fmla="*/ 734841 h 2917988"/>
                  <a:gd name="connsiteX283" fmla="*/ 2431482 w 3908554"/>
                  <a:gd name="connsiteY283" fmla="*/ 699254 h 2917988"/>
                  <a:gd name="connsiteX284" fmla="*/ 2447557 w 3908554"/>
                  <a:gd name="connsiteY284" fmla="*/ 691746 h 2917988"/>
                  <a:gd name="connsiteX285" fmla="*/ 2474952 w 3908554"/>
                  <a:gd name="connsiteY285" fmla="*/ 697303 h 2917988"/>
                  <a:gd name="connsiteX286" fmla="*/ 2537452 w 3908554"/>
                  <a:gd name="connsiteY286" fmla="*/ 713023 h 2917988"/>
                  <a:gd name="connsiteX287" fmla="*/ 2542207 w 3908554"/>
                  <a:gd name="connsiteY287" fmla="*/ 712089 h 2917988"/>
                  <a:gd name="connsiteX288" fmla="*/ 2601425 w 3908554"/>
                  <a:gd name="connsiteY288" fmla="*/ 672272 h 2917988"/>
                  <a:gd name="connsiteX289" fmla="*/ 2605199 w 3908554"/>
                  <a:gd name="connsiteY289" fmla="*/ 670420 h 2917988"/>
                  <a:gd name="connsiteX290" fmla="*/ 2697060 w 3908554"/>
                  <a:gd name="connsiteY290" fmla="*/ 639767 h 2917988"/>
                  <a:gd name="connsiteX291" fmla="*/ 2700504 w 3908554"/>
                  <a:gd name="connsiteY291" fmla="*/ 637292 h 2917988"/>
                  <a:gd name="connsiteX292" fmla="*/ 2742499 w 3908554"/>
                  <a:gd name="connsiteY292" fmla="*/ 587574 h 2917988"/>
                  <a:gd name="connsiteX293" fmla="*/ 2747583 w 3908554"/>
                  <a:gd name="connsiteY293" fmla="*/ 583394 h 2917988"/>
                  <a:gd name="connsiteX294" fmla="*/ 2789742 w 3908554"/>
                  <a:gd name="connsiteY294" fmla="*/ 561609 h 2917988"/>
                  <a:gd name="connsiteX295" fmla="*/ 2794662 w 3908554"/>
                  <a:gd name="connsiteY295" fmla="*/ 560069 h 2917988"/>
                  <a:gd name="connsiteX296" fmla="*/ 2883243 w 3908554"/>
                  <a:gd name="connsiteY296" fmla="*/ 549299 h 2917988"/>
                  <a:gd name="connsiteX297" fmla="*/ 2887672 w 3908554"/>
                  <a:gd name="connsiteY297" fmla="*/ 549463 h 2917988"/>
                  <a:gd name="connsiteX298" fmla="*/ 2932618 w 3908554"/>
                  <a:gd name="connsiteY298" fmla="*/ 558167 h 2917988"/>
                  <a:gd name="connsiteX299" fmla="*/ 2935898 w 3908554"/>
                  <a:gd name="connsiteY299" fmla="*/ 543627 h 2917988"/>
                  <a:gd name="connsiteX300" fmla="*/ 2932783 w 3908554"/>
                  <a:gd name="connsiteY300" fmla="*/ 529973 h 2917988"/>
                  <a:gd name="connsiteX301" fmla="*/ 2883571 w 3908554"/>
                  <a:gd name="connsiteY301" fmla="*/ 480927 h 2917988"/>
                  <a:gd name="connsiteX302" fmla="*/ 2881603 w 3908554"/>
                  <a:gd name="connsiteY302" fmla="*/ 479485 h 2917988"/>
                  <a:gd name="connsiteX303" fmla="*/ 2837804 w 3908554"/>
                  <a:gd name="connsiteY303" fmla="*/ 456470 h 2917988"/>
                  <a:gd name="connsiteX304" fmla="*/ 2832063 w 3908554"/>
                  <a:gd name="connsiteY304" fmla="*/ 456700 h 2917988"/>
                  <a:gd name="connsiteX305" fmla="*/ 2790068 w 3908554"/>
                  <a:gd name="connsiteY305" fmla="*/ 482206 h 2917988"/>
                  <a:gd name="connsiteX306" fmla="*/ 2779243 w 3908554"/>
                  <a:gd name="connsiteY306" fmla="*/ 484042 h 2917988"/>
                  <a:gd name="connsiteX307" fmla="*/ 2723798 w 3908554"/>
                  <a:gd name="connsiteY307" fmla="*/ 471535 h 2917988"/>
                  <a:gd name="connsiteX308" fmla="*/ 2720845 w 3908554"/>
                  <a:gd name="connsiteY308" fmla="*/ 471650 h 2917988"/>
                  <a:gd name="connsiteX309" fmla="*/ 2695582 w 3908554"/>
                  <a:gd name="connsiteY309" fmla="*/ 479387 h 2917988"/>
                  <a:gd name="connsiteX310" fmla="*/ 2676720 w 3908554"/>
                  <a:gd name="connsiteY310" fmla="*/ 469830 h 2917988"/>
                  <a:gd name="connsiteX311" fmla="*/ 2669994 w 3908554"/>
                  <a:gd name="connsiteY311" fmla="*/ 455569 h 2917988"/>
                  <a:gd name="connsiteX312" fmla="*/ 2670486 w 3908554"/>
                  <a:gd name="connsiteY312" fmla="*/ 433456 h 2917988"/>
                  <a:gd name="connsiteX313" fmla="*/ 2711331 w 3908554"/>
                  <a:gd name="connsiteY313" fmla="*/ 360364 h 2917988"/>
                  <a:gd name="connsiteX314" fmla="*/ 2736101 w 3908554"/>
                  <a:gd name="connsiteY314" fmla="*/ 308122 h 2917988"/>
                  <a:gd name="connsiteX315" fmla="*/ 2756278 w 3908554"/>
                  <a:gd name="connsiteY315" fmla="*/ 298992 h 2917988"/>
                  <a:gd name="connsiteX316" fmla="*/ 2820253 w 3908554"/>
                  <a:gd name="connsiteY316" fmla="*/ 325350 h 2917988"/>
                  <a:gd name="connsiteX317" fmla="*/ 2825501 w 3908554"/>
                  <a:gd name="connsiteY317" fmla="*/ 324908 h 2917988"/>
                  <a:gd name="connsiteX318" fmla="*/ 2902600 w 3908554"/>
                  <a:gd name="connsiteY318" fmla="*/ 279206 h 2917988"/>
                  <a:gd name="connsiteX319" fmla="*/ 2907849 w 3908554"/>
                  <a:gd name="connsiteY319" fmla="*/ 266994 h 2917988"/>
                  <a:gd name="connsiteX320" fmla="*/ 2906701 w 3908554"/>
                  <a:gd name="connsiteY320" fmla="*/ 249061 h 2917988"/>
                  <a:gd name="connsiteX321" fmla="*/ 2910638 w 3908554"/>
                  <a:gd name="connsiteY321" fmla="*/ 234145 h 2917988"/>
                  <a:gd name="connsiteX322" fmla="*/ 2965426 w 3908554"/>
                  <a:gd name="connsiteY322" fmla="*/ 154610 h 2917988"/>
                  <a:gd name="connsiteX323" fmla="*/ 2969363 w 3908554"/>
                  <a:gd name="connsiteY323" fmla="*/ 150479 h 2917988"/>
                  <a:gd name="connsiteX324" fmla="*/ 2995937 w 3908554"/>
                  <a:gd name="connsiteY324" fmla="*/ 129957 h 2917988"/>
                  <a:gd name="connsiteX325" fmla="*/ 3000530 w 3908554"/>
                  <a:gd name="connsiteY325" fmla="*/ 119334 h 2917988"/>
                  <a:gd name="connsiteX326" fmla="*/ 3000530 w 3908554"/>
                  <a:gd name="connsiteY326" fmla="*/ 93435 h 2917988"/>
                  <a:gd name="connsiteX327" fmla="*/ 2994952 w 3908554"/>
                  <a:gd name="connsiteY327" fmla="*/ 82125 h 2917988"/>
                  <a:gd name="connsiteX328" fmla="*/ 2960013 w 3908554"/>
                  <a:gd name="connsiteY328" fmla="*/ 63585 h 2917988"/>
                  <a:gd name="connsiteX329" fmla="*/ 3016113 w 3908554"/>
                  <a:gd name="connsiteY329" fmla="*/ 20638 h 2917988"/>
                  <a:gd name="connsiteX330" fmla="*/ 3022511 w 3908554"/>
                  <a:gd name="connsiteY330" fmla="*/ 17720 h 2917988"/>
                  <a:gd name="connsiteX331" fmla="*/ 3099608 w 3908554"/>
                  <a:gd name="connsiteY331" fmla="*/ 2967 h 2917988"/>
                  <a:gd name="connsiteX332" fmla="*/ 3101740 w 3908554"/>
                  <a:gd name="connsiteY332" fmla="*/ 2721 h 2917988"/>
                  <a:gd name="connsiteX333" fmla="*/ 3184580 w 3908554"/>
                  <a:gd name="connsiteY333" fmla="*/ 0 h 2917988"/>
                  <a:gd name="connsiteX334" fmla="*/ 3188681 w 3908554"/>
                  <a:gd name="connsiteY334" fmla="*/ 475 h 2917988"/>
                  <a:gd name="connsiteX335" fmla="*/ 3280378 w 3908554"/>
                  <a:gd name="connsiteY335" fmla="*/ 24949 h 2917988"/>
                  <a:gd name="connsiteX336" fmla="*/ 3283496 w 3908554"/>
                  <a:gd name="connsiteY336" fmla="*/ 26195 h 2917988"/>
                  <a:gd name="connsiteX337" fmla="*/ 3335987 w 3908554"/>
                  <a:gd name="connsiteY337" fmla="*/ 54340 h 2917988"/>
                  <a:gd name="connsiteX338" fmla="*/ 3343861 w 3908554"/>
                  <a:gd name="connsiteY338" fmla="*/ 62847 h 2917988"/>
                  <a:gd name="connsiteX339" fmla="*/ 3380278 w 3908554"/>
                  <a:gd name="connsiteY339" fmla="*/ 139824 h 2917988"/>
                  <a:gd name="connsiteX340" fmla="*/ 3381097 w 3908554"/>
                  <a:gd name="connsiteY340" fmla="*/ 141218 h 2917988"/>
                  <a:gd name="connsiteX341" fmla="*/ 3402916 w 3908554"/>
                  <a:gd name="connsiteY341" fmla="*/ 175690 h 2917988"/>
                  <a:gd name="connsiteX342" fmla="*/ 3404227 w 3908554"/>
                  <a:gd name="connsiteY342" fmla="*/ 178248 h 2917988"/>
                  <a:gd name="connsiteX343" fmla="*/ 3426044 w 3908554"/>
                  <a:gd name="connsiteY343" fmla="*/ 226194 h 2917988"/>
                  <a:gd name="connsiteX344" fmla="*/ 3427357 w 3908554"/>
                  <a:gd name="connsiteY344" fmla="*/ 229538 h 2917988"/>
                  <a:gd name="connsiteX345" fmla="*/ 3447369 w 3908554"/>
                  <a:gd name="connsiteY345" fmla="*/ 300369 h 2917988"/>
                  <a:gd name="connsiteX346" fmla="*/ 3453931 w 3908554"/>
                  <a:gd name="connsiteY346" fmla="*/ 307794 h 2917988"/>
                  <a:gd name="connsiteX347" fmla="*/ 3556946 w 3908554"/>
                  <a:gd name="connsiteY347" fmla="*/ 332120 h 2917988"/>
                  <a:gd name="connsiteX348" fmla="*/ 3563015 w 3908554"/>
                  <a:gd name="connsiteY348" fmla="*/ 335120 h 2917988"/>
                  <a:gd name="connsiteX349" fmla="*/ 3631255 w 3908554"/>
                  <a:gd name="connsiteY349" fmla="*/ 389623 h 2917988"/>
                  <a:gd name="connsiteX350" fmla="*/ 3637489 w 3908554"/>
                  <a:gd name="connsiteY350" fmla="*/ 398557 h 2917988"/>
                  <a:gd name="connsiteX351" fmla="*/ 3659962 w 3908554"/>
                  <a:gd name="connsiteY351" fmla="*/ 461519 h 2917988"/>
                  <a:gd name="connsiteX352" fmla="*/ 3667507 w 3908554"/>
                  <a:gd name="connsiteY352" fmla="*/ 468125 h 2917988"/>
                  <a:gd name="connsiteX353" fmla="*/ 3753136 w 3908554"/>
                  <a:gd name="connsiteY353" fmla="*/ 468125 h 2917988"/>
                  <a:gd name="connsiteX354" fmla="*/ 3756088 w 3908554"/>
                  <a:gd name="connsiteY354" fmla="*/ 467273 h 2917988"/>
                  <a:gd name="connsiteX355" fmla="*/ 3807268 w 3908554"/>
                  <a:gd name="connsiteY355" fmla="*/ 437407 h 2917988"/>
                  <a:gd name="connsiteX356" fmla="*/ 3811533 w 3908554"/>
                  <a:gd name="connsiteY356" fmla="*/ 435734 h 2917988"/>
                  <a:gd name="connsiteX357" fmla="*/ 3888468 w 3908554"/>
                  <a:gd name="connsiteY357" fmla="*/ 418441 h 2917988"/>
                  <a:gd name="connsiteX358" fmla="*/ 3903558 w 3908554"/>
                  <a:gd name="connsiteY358" fmla="*/ 424178 h 2917988"/>
                  <a:gd name="connsiteX359" fmla="*/ 3906347 w 3908554"/>
                  <a:gd name="connsiteY359" fmla="*/ 448963 h 2917988"/>
                  <a:gd name="connsiteX360" fmla="*/ 3886990 w 3908554"/>
                  <a:gd name="connsiteY360" fmla="*/ 490304 h 2917988"/>
                  <a:gd name="connsiteX361" fmla="*/ 3884038 w 3908554"/>
                  <a:gd name="connsiteY361" fmla="*/ 495041 h 2917988"/>
                  <a:gd name="connsiteX362" fmla="*/ 3862877 w 3908554"/>
                  <a:gd name="connsiteY362" fmla="*/ 519646 h 2917988"/>
                  <a:gd name="connsiteX363" fmla="*/ 3860089 w 3908554"/>
                  <a:gd name="connsiteY363" fmla="*/ 525334 h 2917988"/>
                  <a:gd name="connsiteX364" fmla="*/ 3841060 w 3908554"/>
                  <a:gd name="connsiteY364" fmla="*/ 609179 h 2917988"/>
                  <a:gd name="connsiteX365" fmla="*/ 3838928 w 3908554"/>
                  <a:gd name="connsiteY365" fmla="*/ 614966 h 2917988"/>
                  <a:gd name="connsiteX366" fmla="*/ 3800870 w 3908554"/>
                  <a:gd name="connsiteY366" fmla="*/ 685484 h 2917988"/>
                  <a:gd name="connsiteX367" fmla="*/ 3783976 w 3908554"/>
                  <a:gd name="connsiteY367" fmla="*/ 694451 h 2917988"/>
                  <a:gd name="connsiteX368" fmla="*/ 3719344 w 3908554"/>
                  <a:gd name="connsiteY368" fmla="*/ 681370 h 2917988"/>
                  <a:gd name="connsiteX369" fmla="*/ 3715571 w 3908554"/>
                  <a:gd name="connsiteY369" fmla="*/ 681976 h 2917988"/>
                  <a:gd name="connsiteX370" fmla="*/ 3674233 w 3908554"/>
                  <a:gd name="connsiteY370" fmla="*/ 703991 h 2917988"/>
                  <a:gd name="connsiteX371" fmla="*/ 3668985 w 3908554"/>
                  <a:gd name="connsiteY371" fmla="*/ 718941 h 2917988"/>
                  <a:gd name="connsiteX372" fmla="*/ 3681288 w 3908554"/>
                  <a:gd name="connsiteY372" fmla="*/ 772887 h 2917988"/>
                  <a:gd name="connsiteX373" fmla="*/ 3681780 w 3908554"/>
                  <a:gd name="connsiteY373" fmla="*/ 780804 h 2917988"/>
                  <a:gd name="connsiteX374" fmla="*/ 3674069 w 3908554"/>
                  <a:gd name="connsiteY374" fmla="*/ 860519 h 2917988"/>
                  <a:gd name="connsiteX375" fmla="*/ 3658486 w 3908554"/>
                  <a:gd name="connsiteY375" fmla="*/ 878681 h 2917988"/>
                  <a:gd name="connsiteX376" fmla="*/ 3648480 w 3908554"/>
                  <a:gd name="connsiteY376" fmla="*/ 879550 h 2917988"/>
                  <a:gd name="connsiteX377" fmla="*/ 3640607 w 3908554"/>
                  <a:gd name="connsiteY377" fmla="*/ 891566 h 2917988"/>
                  <a:gd name="connsiteX378" fmla="*/ 3640607 w 3908554"/>
                  <a:gd name="connsiteY378" fmla="*/ 929989 h 2917988"/>
                  <a:gd name="connsiteX379" fmla="*/ 3602220 w 3908554"/>
                  <a:gd name="connsiteY379" fmla="*/ 884566 h 2917988"/>
                  <a:gd name="connsiteX380" fmla="*/ 3596479 w 3908554"/>
                  <a:gd name="connsiteY380" fmla="*/ 881845 h 2917988"/>
                  <a:gd name="connsiteX381" fmla="*/ 3590574 w 3908554"/>
                  <a:gd name="connsiteY381" fmla="*/ 886468 h 2917988"/>
                  <a:gd name="connsiteX382" fmla="*/ 3576139 w 3908554"/>
                  <a:gd name="connsiteY382" fmla="*/ 912810 h 2917988"/>
                  <a:gd name="connsiteX383" fmla="*/ 3566954 w 3908554"/>
                  <a:gd name="connsiteY383" fmla="*/ 921039 h 2917988"/>
                  <a:gd name="connsiteX384" fmla="*/ 3484442 w 3908554"/>
                  <a:gd name="connsiteY384" fmla="*/ 951364 h 2917988"/>
                  <a:gd name="connsiteX385" fmla="*/ 3478537 w 3908554"/>
                  <a:gd name="connsiteY385" fmla="*/ 966478 h 2917988"/>
                  <a:gd name="connsiteX386" fmla="*/ 3479849 w 3908554"/>
                  <a:gd name="connsiteY386" fmla="*/ 972674 h 2917988"/>
                  <a:gd name="connsiteX387" fmla="*/ 3475091 w 3908554"/>
                  <a:gd name="connsiteY387" fmla="*/ 992819 h 2917988"/>
                  <a:gd name="connsiteX388" fmla="*/ 3462788 w 3908554"/>
                  <a:gd name="connsiteY388" fmla="*/ 998491 h 2917988"/>
                  <a:gd name="connsiteX389" fmla="*/ 3428505 w 3908554"/>
                  <a:gd name="connsiteY389" fmla="*/ 996754 h 2917988"/>
                  <a:gd name="connsiteX390" fmla="*/ 3419155 w 3908554"/>
                  <a:gd name="connsiteY390" fmla="*/ 992803 h 2917988"/>
                  <a:gd name="connsiteX391" fmla="*/ 3401110 w 3908554"/>
                  <a:gd name="connsiteY391" fmla="*/ 976788 h 2917988"/>
                  <a:gd name="connsiteX392" fmla="*/ 3396354 w 3908554"/>
                  <a:gd name="connsiteY392" fmla="*/ 975018 h 2917988"/>
                  <a:gd name="connsiteX393" fmla="*/ 3391268 w 3908554"/>
                  <a:gd name="connsiteY393" fmla="*/ 978263 h 2917988"/>
                  <a:gd name="connsiteX394" fmla="*/ 3356492 w 3908554"/>
                  <a:gd name="connsiteY394" fmla="*/ 1024964 h 2917988"/>
                  <a:gd name="connsiteX395" fmla="*/ 3352062 w 3908554"/>
                  <a:gd name="connsiteY395" fmla="*/ 1029275 h 2917988"/>
                  <a:gd name="connsiteX396" fmla="*/ 3286119 w 3908554"/>
                  <a:gd name="connsiteY396" fmla="*/ 1072026 h 2917988"/>
                  <a:gd name="connsiteX397" fmla="*/ 3284643 w 3908554"/>
                  <a:gd name="connsiteY397" fmla="*/ 1073157 h 2917988"/>
                  <a:gd name="connsiteX398" fmla="*/ 3235268 w 3908554"/>
                  <a:gd name="connsiteY398" fmla="*/ 1122940 h 2917988"/>
                  <a:gd name="connsiteX399" fmla="*/ 3228051 w 3908554"/>
                  <a:gd name="connsiteY399" fmla="*/ 1127169 h 2917988"/>
                  <a:gd name="connsiteX400" fmla="*/ 3143571 w 3908554"/>
                  <a:gd name="connsiteY400" fmla="*/ 1149561 h 2917988"/>
                  <a:gd name="connsiteX401" fmla="*/ 3140946 w 3908554"/>
                  <a:gd name="connsiteY401" fmla="*/ 1150938 h 2917988"/>
                  <a:gd name="connsiteX402" fmla="*/ 3098625 w 3908554"/>
                  <a:gd name="connsiteY402" fmla="*/ 1185722 h 2917988"/>
                  <a:gd name="connsiteX403" fmla="*/ 3093867 w 3908554"/>
                  <a:gd name="connsiteY403" fmla="*/ 1188459 h 2917988"/>
                  <a:gd name="connsiteX404" fmla="*/ 3011355 w 3908554"/>
                  <a:gd name="connsiteY404" fmla="*/ 1216883 h 2917988"/>
                  <a:gd name="connsiteX405" fmla="*/ 3048921 w 3908554"/>
                  <a:gd name="connsiteY405" fmla="*/ 1174231 h 2917988"/>
                  <a:gd name="connsiteX406" fmla="*/ 3050889 w 3908554"/>
                  <a:gd name="connsiteY406" fmla="*/ 1158560 h 2917988"/>
                  <a:gd name="connsiteX407" fmla="*/ 3047117 w 3908554"/>
                  <a:gd name="connsiteY407" fmla="*/ 1149593 h 2917988"/>
                  <a:gd name="connsiteX408" fmla="*/ 3050725 w 3908554"/>
                  <a:gd name="connsiteY408" fmla="*/ 1124678 h 2917988"/>
                  <a:gd name="connsiteX409" fmla="*/ 3082713 w 3908554"/>
                  <a:gd name="connsiteY409" fmla="*/ 1089287 h 2917988"/>
                  <a:gd name="connsiteX410" fmla="*/ 3083042 w 3908554"/>
                  <a:gd name="connsiteY410" fmla="*/ 1070584 h 2917988"/>
                  <a:gd name="connsiteX411" fmla="*/ 3064668 w 3908554"/>
                  <a:gd name="connsiteY411" fmla="*/ 1048208 h 2917988"/>
                  <a:gd name="connsiteX412" fmla="*/ 3056630 w 3908554"/>
                  <a:gd name="connsiteY412" fmla="*/ 1046012 h 2917988"/>
                  <a:gd name="connsiteX413" fmla="*/ 3009880 w 3908554"/>
                  <a:gd name="connsiteY413" fmla="*/ 1069682 h 2917988"/>
                  <a:gd name="connsiteX414" fmla="*/ 3008732 w 3908554"/>
                  <a:gd name="connsiteY414" fmla="*/ 1070453 h 2917988"/>
                  <a:gd name="connsiteX415" fmla="*/ 2937703 w 3908554"/>
                  <a:gd name="connsiteY415" fmla="*/ 1125841 h 2917988"/>
                  <a:gd name="connsiteX416" fmla="*/ 2935734 w 3908554"/>
                  <a:gd name="connsiteY416" fmla="*/ 1127841 h 2917988"/>
                  <a:gd name="connsiteX417" fmla="*/ 2901451 w 3908554"/>
                  <a:gd name="connsiteY417" fmla="*/ 1175657 h 2917988"/>
                  <a:gd name="connsiteX418" fmla="*/ 2889476 w 3908554"/>
                  <a:gd name="connsiteY418" fmla="*/ 1182673 h 2917988"/>
                  <a:gd name="connsiteX419" fmla="*/ 2837311 w 3908554"/>
                  <a:gd name="connsiteY419" fmla="*/ 1185017 h 2917988"/>
                  <a:gd name="connsiteX420" fmla="*/ 2832227 w 3908554"/>
                  <a:gd name="connsiteY420" fmla="*/ 1187869 h 2917988"/>
                  <a:gd name="connsiteX421" fmla="*/ 2812051 w 3908554"/>
                  <a:gd name="connsiteY421" fmla="*/ 1212474 h 2917988"/>
                  <a:gd name="connsiteX422" fmla="*/ 2811230 w 3908554"/>
                  <a:gd name="connsiteY422" fmla="*/ 1229571 h 2917988"/>
                  <a:gd name="connsiteX423" fmla="*/ 2835507 w 3908554"/>
                  <a:gd name="connsiteY423" fmla="*/ 1269125 h 2917988"/>
                  <a:gd name="connsiteX424" fmla="*/ 2840265 w 3908554"/>
                  <a:gd name="connsiteY424" fmla="*/ 1273026 h 2917988"/>
                  <a:gd name="connsiteX425" fmla="*/ 2877174 w 3908554"/>
                  <a:gd name="connsiteY425" fmla="*/ 1283255 h 2917988"/>
                  <a:gd name="connsiteX426" fmla="*/ 2890297 w 3908554"/>
                  <a:gd name="connsiteY426" fmla="*/ 1301761 h 2917988"/>
                  <a:gd name="connsiteX427" fmla="*/ 2891116 w 3908554"/>
                  <a:gd name="connsiteY427" fmla="*/ 1315547 h 2917988"/>
                  <a:gd name="connsiteX428" fmla="*/ 2897021 w 3908554"/>
                  <a:gd name="connsiteY428" fmla="*/ 1325940 h 2917988"/>
                  <a:gd name="connsiteX429" fmla="*/ 2934094 w 3908554"/>
                  <a:gd name="connsiteY429" fmla="*/ 1343381 h 2917988"/>
                  <a:gd name="connsiteX430" fmla="*/ 2940656 w 3908554"/>
                  <a:gd name="connsiteY430" fmla="*/ 1342364 h 2917988"/>
                  <a:gd name="connsiteX431" fmla="*/ 3000859 w 3908554"/>
                  <a:gd name="connsiteY431" fmla="*/ 1292647 h 2917988"/>
                  <a:gd name="connsiteX432" fmla="*/ 3017589 w 3908554"/>
                  <a:gd name="connsiteY432" fmla="*/ 1291008 h 2917988"/>
                  <a:gd name="connsiteX433" fmla="*/ 3066638 w 3908554"/>
                  <a:gd name="connsiteY433" fmla="*/ 1318530 h 2917988"/>
                  <a:gd name="connsiteX434" fmla="*/ 3069261 w 3908554"/>
                  <a:gd name="connsiteY434" fmla="*/ 1319317 h 2917988"/>
                  <a:gd name="connsiteX435" fmla="*/ 3099281 w 3908554"/>
                  <a:gd name="connsiteY435" fmla="*/ 1321350 h 2917988"/>
                  <a:gd name="connsiteX436" fmla="*/ 3114700 w 3908554"/>
                  <a:gd name="connsiteY436" fmla="*/ 1336742 h 2917988"/>
                  <a:gd name="connsiteX437" fmla="*/ 3117818 w 3908554"/>
                  <a:gd name="connsiteY437" fmla="*/ 1351659 h 2917988"/>
                  <a:gd name="connsiteX438" fmla="*/ 3104858 w 3908554"/>
                  <a:gd name="connsiteY438" fmla="*/ 1377083 h 2917988"/>
                  <a:gd name="connsiteX439" fmla="*/ 3033010 w 3908554"/>
                  <a:gd name="connsiteY439" fmla="*/ 1395032 h 2917988"/>
                  <a:gd name="connsiteX440" fmla="*/ 3028416 w 3908554"/>
                  <a:gd name="connsiteY440" fmla="*/ 1398589 h 2917988"/>
                  <a:gd name="connsiteX441" fmla="*/ 3002991 w 3908554"/>
                  <a:gd name="connsiteY441" fmla="*/ 1436668 h 2917988"/>
                  <a:gd name="connsiteX442" fmla="*/ 2998069 w 3908554"/>
                  <a:gd name="connsiteY442" fmla="*/ 1441651 h 2917988"/>
                  <a:gd name="connsiteX443" fmla="*/ 2940820 w 3908554"/>
                  <a:gd name="connsiteY443" fmla="*/ 1480353 h 2917988"/>
                  <a:gd name="connsiteX444" fmla="*/ 2937867 w 3908554"/>
                  <a:gd name="connsiteY444" fmla="*/ 1483795 h 2917988"/>
                  <a:gd name="connsiteX445" fmla="*/ 2916050 w 3908554"/>
                  <a:gd name="connsiteY445" fmla="*/ 1522595 h 2917988"/>
                  <a:gd name="connsiteX446" fmla="*/ 2919004 w 3908554"/>
                  <a:gd name="connsiteY446" fmla="*/ 1541036 h 2917988"/>
                  <a:gd name="connsiteX447" fmla="*/ 2970839 w 3908554"/>
                  <a:gd name="connsiteY447" fmla="*/ 1575640 h 2917988"/>
                  <a:gd name="connsiteX448" fmla="*/ 2978386 w 3908554"/>
                  <a:gd name="connsiteY448" fmla="*/ 1586312 h 2917988"/>
                  <a:gd name="connsiteX449" fmla="*/ 3001349 w 3908554"/>
                  <a:gd name="connsiteY449" fmla="*/ 1660190 h 2917988"/>
                  <a:gd name="connsiteX450" fmla="*/ 3002335 w 3908554"/>
                  <a:gd name="connsiteY450" fmla="*/ 1662469 h 2917988"/>
                  <a:gd name="connsiteX451" fmla="*/ 3040226 w 3908554"/>
                  <a:gd name="connsiteY451" fmla="*/ 1735741 h 2917988"/>
                  <a:gd name="connsiteX452" fmla="*/ 3040883 w 3908554"/>
                  <a:gd name="connsiteY452" fmla="*/ 1736824 h 2917988"/>
                  <a:gd name="connsiteX453" fmla="*/ 3078777 w 3908554"/>
                  <a:gd name="connsiteY453" fmla="*/ 1794442 h 2917988"/>
                  <a:gd name="connsiteX454" fmla="*/ 3082549 w 3908554"/>
                  <a:gd name="connsiteY454" fmla="*/ 1807391 h 2917988"/>
                  <a:gd name="connsiteX455" fmla="*/ 3082549 w 3908554"/>
                  <a:gd name="connsiteY455" fmla="*/ 1852240 h 2917988"/>
                  <a:gd name="connsiteX456" fmla="*/ 3072870 w 3908554"/>
                  <a:gd name="connsiteY456" fmla="*/ 1870911 h 2917988"/>
                  <a:gd name="connsiteX457" fmla="*/ 3052365 w 3908554"/>
                  <a:gd name="connsiteY457" fmla="*/ 1882598 h 2917988"/>
                  <a:gd name="connsiteX458" fmla="*/ 3047773 w 3908554"/>
                  <a:gd name="connsiteY458" fmla="*/ 1898597 h 2917988"/>
                  <a:gd name="connsiteX459" fmla="*/ 3055318 w 3908554"/>
                  <a:gd name="connsiteY459" fmla="*/ 1922890 h 2917988"/>
                  <a:gd name="connsiteX460" fmla="*/ 3059584 w 3908554"/>
                  <a:gd name="connsiteY460" fmla="*/ 1929119 h 2917988"/>
                  <a:gd name="connsiteX461" fmla="*/ 3085501 w 3908554"/>
                  <a:gd name="connsiteY461" fmla="*/ 1945806 h 2917988"/>
                  <a:gd name="connsiteX462" fmla="*/ 3094031 w 3908554"/>
                  <a:gd name="connsiteY462" fmla="*/ 1968296 h 2917988"/>
                  <a:gd name="connsiteX463" fmla="*/ 3084846 w 3908554"/>
                  <a:gd name="connsiteY463" fmla="*/ 2022193 h 2917988"/>
                  <a:gd name="connsiteX464" fmla="*/ 3084518 w 3908554"/>
                  <a:gd name="connsiteY464" fmla="*/ 2023915 h 2917988"/>
                  <a:gd name="connsiteX465" fmla="*/ 3070901 w 3908554"/>
                  <a:gd name="connsiteY465" fmla="*/ 2079238 h 2917988"/>
                  <a:gd name="connsiteX466" fmla="*/ 3057615 w 3908554"/>
                  <a:gd name="connsiteY466" fmla="*/ 2093630 h 2917988"/>
                  <a:gd name="connsiteX467" fmla="*/ 3036125 w 3908554"/>
                  <a:gd name="connsiteY467" fmla="*/ 2097974 h 2917988"/>
                  <a:gd name="connsiteX468" fmla="*/ 3030713 w 3908554"/>
                  <a:gd name="connsiteY468" fmla="*/ 2102580 h 2917988"/>
                  <a:gd name="connsiteX469" fmla="*/ 2985767 w 3908554"/>
                  <a:gd name="connsiteY469" fmla="*/ 2185852 h 2917988"/>
                  <a:gd name="connsiteX470" fmla="*/ 2935570 w 3908554"/>
                  <a:gd name="connsiteY470" fmla="*/ 2294187 h 2917988"/>
                  <a:gd name="connsiteX471" fmla="*/ 2934423 w 3908554"/>
                  <a:gd name="connsiteY471" fmla="*/ 2296335 h 2917988"/>
                  <a:gd name="connsiteX472" fmla="*/ 2876353 w 3908554"/>
                  <a:gd name="connsiteY472" fmla="*/ 2391376 h 2917988"/>
                  <a:gd name="connsiteX473" fmla="*/ 2872744 w 3908554"/>
                  <a:gd name="connsiteY473" fmla="*/ 2395736 h 2917988"/>
                  <a:gd name="connsiteX474" fmla="*/ 2786460 w 3908554"/>
                  <a:gd name="connsiteY474" fmla="*/ 2471632 h 2917988"/>
                  <a:gd name="connsiteX475" fmla="*/ 2699683 w 3908554"/>
                  <a:gd name="connsiteY475" fmla="*/ 2539298 h 2917988"/>
                  <a:gd name="connsiteX476" fmla="*/ 2692138 w 3908554"/>
                  <a:gd name="connsiteY476" fmla="*/ 2542445 h 2917988"/>
                  <a:gd name="connsiteX477" fmla="*/ 2627508 w 3908554"/>
                  <a:gd name="connsiteY477" fmla="*/ 2550068 h 2917988"/>
                  <a:gd name="connsiteX478" fmla="*/ 2623572 w 3908554"/>
                  <a:gd name="connsiteY478" fmla="*/ 2552068 h 2917988"/>
                  <a:gd name="connsiteX479" fmla="*/ 2595848 w 3908554"/>
                  <a:gd name="connsiteY479" fmla="*/ 2578836 h 2917988"/>
                  <a:gd name="connsiteX480" fmla="*/ 2584530 w 3908554"/>
                  <a:gd name="connsiteY480" fmla="*/ 2583262 h 2917988"/>
                  <a:gd name="connsiteX481" fmla="*/ 2573375 w 3908554"/>
                  <a:gd name="connsiteY481" fmla="*/ 2577279 h 2917988"/>
                  <a:gd name="connsiteX482" fmla="*/ 2566649 w 3908554"/>
                  <a:gd name="connsiteY482" fmla="*/ 2569230 h 2917988"/>
                  <a:gd name="connsiteX483" fmla="*/ 2555988 w 3908554"/>
                  <a:gd name="connsiteY483" fmla="*/ 2569230 h 2917988"/>
                  <a:gd name="connsiteX484" fmla="*/ 2532201 w 3908554"/>
                  <a:gd name="connsiteY484" fmla="*/ 2598260 h 2917988"/>
                  <a:gd name="connsiteX485" fmla="*/ 2526132 w 3908554"/>
                  <a:gd name="connsiteY485" fmla="*/ 2602981 h 2917988"/>
                  <a:gd name="connsiteX486" fmla="*/ 2440176 w 3908554"/>
                  <a:gd name="connsiteY486" fmla="*/ 2641847 h 2917988"/>
                  <a:gd name="connsiteX487" fmla="*/ 2436896 w 3908554"/>
                  <a:gd name="connsiteY487" fmla="*/ 2642896 h 2917988"/>
                  <a:gd name="connsiteX488" fmla="*/ 2379155 w 3908554"/>
                  <a:gd name="connsiteY488" fmla="*/ 2653813 h 2917988"/>
                  <a:gd name="connsiteX489" fmla="*/ 2372429 w 3908554"/>
                  <a:gd name="connsiteY489" fmla="*/ 2661600 h 2917988"/>
                  <a:gd name="connsiteX490" fmla="*/ 2354549 w 3908554"/>
                  <a:gd name="connsiteY490" fmla="*/ 2730102 h 2917988"/>
                  <a:gd name="connsiteX491" fmla="*/ 2340114 w 3908554"/>
                  <a:gd name="connsiteY491" fmla="*/ 2744314 h 2917988"/>
                  <a:gd name="connsiteX492" fmla="*/ 2323217 w 3908554"/>
                  <a:gd name="connsiteY492" fmla="*/ 2746363 h 2917988"/>
                  <a:gd name="connsiteX493" fmla="*/ 2321577 w 3908554"/>
                  <a:gd name="connsiteY493" fmla="*/ 2746478 h 2917988"/>
                  <a:gd name="connsiteX494" fmla="*/ 2226434 w 3908554"/>
                  <a:gd name="connsiteY494" fmla="*/ 2622308 h 2917988"/>
                  <a:gd name="connsiteX495" fmla="*/ 2230700 w 3908554"/>
                  <a:gd name="connsiteY495" fmla="*/ 2622963 h 2917988"/>
                  <a:gd name="connsiteX496" fmla="*/ 2317148 w 3908554"/>
                  <a:gd name="connsiteY496" fmla="*/ 2649961 h 2917988"/>
                  <a:gd name="connsiteX497" fmla="*/ 2302384 w 3908554"/>
                  <a:gd name="connsiteY497" fmla="*/ 2678123 h 2917988"/>
                  <a:gd name="connsiteX498" fmla="*/ 2301401 w 3908554"/>
                  <a:gd name="connsiteY498" fmla="*/ 2690040 h 2917988"/>
                  <a:gd name="connsiteX499" fmla="*/ 2313868 w 3908554"/>
                  <a:gd name="connsiteY499" fmla="*/ 2730725 h 2917988"/>
                  <a:gd name="connsiteX500" fmla="*/ 2322234 w 3908554"/>
                  <a:gd name="connsiteY500" fmla="*/ 2737954 h 2917988"/>
                  <a:gd name="connsiteX501" fmla="*/ 2338964 w 3908554"/>
                  <a:gd name="connsiteY501" fmla="*/ 2735905 h 2917988"/>
                  <a:gd name="connsiteX502" fmla="*/ 2346183 w 3908554"/>
                  <a:gd name="connsiteY502" fmla="*/ 2728053 h 2917988"/>
                  <a:gd name="connsiteX503" fmla="*/ 2364062 w 3908554"/>
                  <a:gd name="connsiteY503" fmla="*/ 2659551 h 2917988"/>
                  <a:gd name="connsiteX504" fmla="*/ 2377515 w 3908554"/>
                  <a:gd name="connsiteY504" fmla="*/ 2645470 h 2917988"/>
                  <a:gd name="connsiteX505" fmla="*/ 2435254 w 3908554"/>
                  <a:gd name="connsiteY505" fmla="*/ 2634552 h 2917988"/>
                  <a:gd name="connsiteX506" fmla="*/ 2436568 w 3908554"/>
                  <a:gd name="connsiteY506" fmla="*/ 2634126 h 2917988"/>
                  <a:gd name="connsiteX507" fmla="*/ 2522524 w 3908554"/>
                  <a:gd name="connsiteY507" fmla="*/ 2595260 h 2917988"/>
                  <a:gd name="connsiteX508" fmla="*/ 2525475 w 3908554"/>
                  <a:gd name="connsiteY508" fmla="*/ 2592949 h 2917988"/>
                  <a:gd name="connsiteX509" fmla="*/ 2549262 w 3908554"/>
                  <a:gd name="connsiteY509" fmla="*/ 2563903 h 2917988"/>
                  <a:gd name="connsiteX510" fmla="*/ 2573211 w 3908554"/>
                  <a:gd name="connsiteY510" fmla="*/ 2563903 h 2917988"/>
                  <a:gd name="connsiteX511" fmla="*/ 2579937 w 3908554"/>
                  <a:gd name="connsiteY511" fmla="*/ 2571951 h 2917988"/>
                  <a:gd name="connsiteX512" fmla="*/ 2584857 w 3908554"/>
                  <a:gd name="connsiteY512" fmla="*/ 2574803 h 2917988"/>
                  <a:gd name="connsiteX513" fmla="*/ 2589779 w 3908554"/>
                  <a:gd name="connsiteY513" fmla="*/ 2572771 h 2917988"/>
                  <a:gd name="connsiteX514" fmla="*/ 2617502 w 3908554"/>
                  <a:gd name="connsiteY514" fmla="*/ 2546003 h 2917988"/>
                  <a:gd name="connsiteX515" fmla="*/ 2626359 w 3908554"/>
                  <a:gd name="connsiteY515" fmla="*/ 2541642 h 2917988"/>
                  <a:gd name="connsiteX516" fmla="*/ 2691155 w 3908554"/>
                  <a:gd name="connsiteY516" fmla="*/ 2534020 h 2917988"/>
                  <a:gd name="connsiteX517" fmla="*/ 2694271 w 3908554"/>
                  <a:gd name="connsiteY517" fmla="*/ 2532627 h 2917988"/>
                  <a:gd name="connsiteX518" fmla="*/ 2781212 w 3908554"/>
                  <a:gd name="connsiteY518" fmla="*/ 2464911 h 2917988"/>
                  <a:gd name="connsiteX519" fmla="*/ 2867003 w 3908554"/>
                  <a:gd name="connsiteY519" fmla="*/ 2389392 h 2917988"/>
                  <a:gd name="connsiteX520" fmla="*/ 2868972 w 3908554"/>
                  <a:gd name="connsiteY520" fmla="*/ 2387016 h 2917988"/>
                  <a:gd name="connsiteX521" fmla="*/ 2926877 w 3908554"/>
                  <a:gd name="connsiteY521" fmla="*/ 2291974 h 2917988"/>
                  <a:gd name="connsiteX522" fmla="*/ 2927696 w 3908554"/>
                  <a:gd name="connsiteY522" fmla="*/ 2290647 h 2917988"/>
                  <a:gd name="connsiteX523" fmla="*/ 2978057 w 3908554"/>
                  <a:gd name="connsiteY523" fmla="*/ 2181885 h 2917988"/>
                  <a:gd name="connsiteX524" fmla="*/ 3023003 w 3908554"/>
                  <a:gd name="connsiteY524" fmla="*/ 2098614 h 2917988"/>
                  <a:gd name="connsiteX525" fmla="*/ 3034321 w 3908554"/>
                  <a:gd name="connsiteY525" fmla="*/ 2089647 h 2917988"/>
                  <a:gd name="connsiteX526" fmla="*/ 3055811 w 3908554"/>
                  <a:gd name="connsiteY526" fmla="*/ 2085303 h 2917988"/>
                  <a:gd name="connsiteX527" fmla="*/ 3062537 w 3908554"/>
                  <a:gd name="connsiteY527" fmla="*/ 2077287 h 2917988"/>
                  <a:gd name="connsiteX528" fmla="*/ 3076316 w 3908554"/>
                  <a:gd name="connsiteY528" fmla="*/ 2020800 h 2917988"/>
                  <a:gd name="connsiteX529" fmla="*/ 3085501 w 3908554"/>
                  <a:gd name="connsiteY529" fmla="*/ 1966919 h 2917988"/>
                  <a:gd name="connsiteX530" fmla="*/ 3080745 w 3908554"/>
                  <a:gd name="connsiteY530" fmla="*/ 1953101 h 2917988"/>
                  <a:gd name="connsiteX531" fmla="*/ 3054826 w 3908554"/>
                  <a:gd name="connsiteY531" fmla="*/ 1936413 h 2917988"/>
                  <a:gd name="connsiteX532" fmla="*/ 3046952 w 3908554"/>
                  <a:gd name="connsiteY532" fmla="*/ 1925497 h 2917988"/>
                  <a:gd name="connsiteX533" fmla="*/ 3039407 w 3908554"/>
                  <a:gd name="connsiteY533" fmla="*/ 1901204 h 2917988"/>
                  <a:gd name="connsiteX534" fmla="*/ 3048102 w 3908554"/>
                  <a:gd name="connsiteY534" fmla="*/ 1875222 h 2917988"/>
                  <a:gd name="connsiteX535" fmla="*/ 3068442 w 3908554"/>
                  <a:gd name="connsiteY535" fmla="*/ 1863535 h 2917988"/>
                  <a:gd name="connsiteX536" fmla="*/ 3073855 w 3908554"/>
                  <a:gd name="connsiteY536" fmla="*/ 1852322 h 2917988"/>
                  <a:gd name="connsiteX537" fmla="*/ 3073855 w 3908554"/>
                  <a:gd name="connsiteY537" fmla="*/ 1807473 h 2917988"/>
                  <a:gd name="connsiteX538" fmla="*/ 3071558 w 3908554"/>
                  <a:gd name="connsiteY538" fmla="*/ 1799261 h 2917988"/>
                  <a:gd name="connsiteX539" fmla="*/ 3033666 w 3908554"/>
                  <a:gd name="connsiteY539" fmla="*/ 1741659 h 2917988"/>
                  <a:gd name="connsiteX540" fmla="*/ 3032517 w 3908554"/>
                  <a:gd name="connsiteY540" fmla="*/ 1739807 h 2917988"/>
                  <a:gd name="connsiteX541" fmla="*/ 2994625 w 3908554"/>
                  <a:gd name="connsiteY541" fmla="*/ 1666502 h 2917988"/>
                  <a:gd name="connsiteX542" fmla="*/ 2993147 w 3908554"/>
                  <a:gd name="connsiteY542" fmla="*/ 1662863 h 2917988"/>
                  <a:gd name="connsiteX543" fmla="*/ 2970184 w 3908554"/>
                  <a:gd name="connsiteY543" fmla="*/ 1588967 h 2917988"/>
                  <a:gd name="connsiteX544" fmla="*/ 2965919 w 3908554"/>
                  <a:gd name="connsiteY544" fmla="*/ 1582869 h 2917988"/>
                  <a:gd name="connsiteX545" fmla="*/ 2914246 w 3908554"/>
                  <a:gd name="connsiteY545" fmla="*/ 1548265 h 2917988"/>
                  <a:gd name="connsiteX546" fmla="*/ 2908505 w 3908554"/>
                  <a:gd name="connsiteY546" fmla="*/ 1518497 h 2917988"/>
                  <a:gd name="connsiteX547" fmla="*/ 2930157 w 3908554"/>
                  <a:gd name="connsiteY547" fmla="*/ 1479681 h 2917988"/>
                  <a:gd name="connsiteX548" fmla="*/ 2935898 w 3908554"/>
                  <a:gd name="connsiteY548" fmla="*/ 1473354 h 2917988"/>
                  <a:gd name="connsiteX549" fmla="*/ 2993147 w 3908554"/>
                  <a:gd name="connsiteY549" fmla="*/ 1434652 h 2917988"/>
                  <a:gd name="connsiteX550" fmla="*/ 2995773 w 3908554"/>
                  <a:gd name="connsiteY550" fmla="*/ 1432029 h 2917988"/>
                  <a:gd name="connsiteX551" fmla="*/ 3021199 w 3908554"/>
                  <a:gd name="connsiteY551" fmla="*/ 1393950 h 2917988"/>
                  <a:gd name="connsiteX552" fmla="*/ 3030877 w 3908554"/>
                  <a:gd name="connsiteY552" fmla="*/ 1386803 h 2917988"/>
                  <a:gd name="connsiteX553" fmla="*/ 3102726 w 3908554"/>
                  <a:gd name="connsiteY553" fmla="*/ 1368854 h 2917988"/>
                  <a:gd name="connsiteX554" fmla="*/ 3109288 w 3908554"/>
                  <a:gd name="connsiteY554" fmla="*/ 1353544 h 2917988"/>
                  <a:gd name="connsiteX555" fmla="*/ 3106170 w 3908554"/>
                  <a:gd name="connsiteY555" fmla="*/ 1338627 h 2917988"/>
                  <a:gd name="connsiteX556" fmla="*/ 3098625 w 3908554"/>
                  <a:gd name="connsiteY556" fmla="*/ 1330038 h 2917988"/>
                  <a:gd name="connsiteX557" fmla="*/ 3068606 w 3908554"/>
                  <a:gd name="connsiteY557" fmla="*/ 1328021 h 2917988"/>
                  <a:gd name="connsiteX558" fmla="*/ 3062537 w 3908554"/>
                  <a:gd name="connsiteY558" fmla="*/ 1326153 h 2917988"/>
                  <a:gd name="connsiteX559" fmla="*/ 3013326 w 3908554"/>
                  <a:gd name="connsiteY559" fmla="*/ 1298614 h 2917988"/>
                  <a:gd name="connsiteX560" fmla="*/ 3006271 w 3908554"/>
                  <a:gd name="connsiteY560" fmla="*/ 1299384 h 2917988"/>
                  <a:gd name="connsiteX561" fmla="*/ 2946069 w 3908554"/>
                  <a:gd name="connsiteY561" fmla="*/ 1349102 h 2917988"/>
                  <a:gd name="connsiteX562" fmla="*/ 2930322 w 3908554"/>
                  <a:gd name="connsiteY562" fmla="*/ 1351249 h 2917988"/>
                  <a:gd name="connsiteX563" fmla="*/ 2893249 w 3908554"/>
                  <a:gd name="connsiteY563" fmla="*/ 1333808 h 2917988"/>
                  <a:gd name="connsiteX564" fmla="*/ 2882586 w 3908554"/>
                  <a:gd name="connsiteY564" fmla="*/ 1316170 h 2917988"/>
                  <a:gd name="connsiteX565" fmla="*/ 2881603 w 3908554"/>
                  <a:gd name="connsiteY565" fmla="*/ 1302384 h 2917988"/>
                  <a:gd name="connsiteX566" fmla="*/ 2874877 w 3908554"/>
                  <a:gd name="connsiteY566" fmla="*/ 1291614 h 2917988"/>
                  <a:gd name="connsiteX567" fmla="*/ 2837968 w 3908554"/>
                  <a:gd name="connsiteY567" fmla="*/ 1281386 h 2917988"/>
                  <a:gd name="connsiteX568" fmla="*/ 2828126 w 3908554"/>
                  <a:gd name="connsiteY568" fmla="*/ 1273714 h 2917988"/>
                  <a:gd name="connsiteX569" fmla="*/ 2803849 w 3908554"/>
                  <a:gd name="connsiteY569" fmla="*/ 1234160 h 2917988"/>
                  <a:gd name="connsiteX570" fmla="*/ 2805325 w 3908554"/>
                  <a:gd name="connsiteY570" fmla="*/ 1207080 h 2917988"/>
                  <a:gd name="connsiteX571" fmla="*/ 2825501 w 3908554"/>
                  <a:gd name="connsiteY571" fmla="*/ 1182476 h 2917988"/>
                  <a:gd name="connsiteX572" fmla="*/ 2836985 w 3908554"/>
                  <a:gd name="connsiteY572" fmla="*/ 1176476 h 2917988"/>
                  <a:gd name="connsiteX573" fmla="*/ 2888984 w 3908554"/>
                  <a:gd name="connsiteY573" fmla="*/ 1174149 h 2917988"/>
                  <a:gd name="connsiteX574" fmla="*/ 2894398 w 3908554"/>
                  <a:gd name="connsiteY574" fmla="*/ 1170723 h 2917988"/>
                  <a:gd name="connsiteX575" fmla="*/ 2928682 w 3908554"/>
                  <a:gd name="connsiteY575" fmla="*/ 1122891 h 2917988"/>
                  <a:gd name="connsiteX576" fmla="*/ 2932290 w 3908554"/>
                  <a:gd name="connsiteY576" fmla="*/ 1119137 h 2917988"/>
                  <a:gd name="connsiteX577" fmla="*/ 3003318 w 3908554"/>
                  <a:gd name="connsiteY577" fmla="*/ 1063715 h 2917988"/>
                  <a:gd name="connsiteX578" fmla="*/ 3005943 w 3908554"/>
                  <a:gd name="connsiteY578" fmla="*/ 1062060 h 2917988"/>
                  <a:gd name="connsiteX579" fmla="*/ 3052693 w 3908554"/>
                  <a:gd name="connsiteY579" fmla="*/ 1038373 h 2917988"/>
                  <a:gd name="connsiteX580" fmla="*/ 3071230 w 3908554"/>
                  <a:gd name="connsiteY580" fmla="*/ 1042783 h 2917988"/>
                  <a:gd name="connsiteX581" fmla="*/ 3089602 w 3908554"/>
                  <a:gd name="connsiteY581" fmla="*/ 1065158 h 2917988"/>
                  <a:gd name="connsiteX582" fmla="*/ 3088947 w 3908554"/>
                  <a:gd name="connsiteY582" fmla="*/ 1095073 h 2917988"/>
                  <a:gd name="connsiteX583" fmla="*/ 3056958 w 3908554"/>
                  <a:gd name="connsiteY583" fmla="*/ 1130464 h 2917988"/>
                  <a:gd name="connsiteX584" fmla="*/ 3054990 w 3908554"/>
                  <a:gd name="connsiteY584" fmla="*/ 1146233 h 2917988"/>
                  <a:gd name="connsiteX585" fmla="*/ 3058763 w 3908554"/>
                  <a:gd name="connsiteY585" fmla="*/ 1155200 h 2917988"/>
                  <a:gd name="connsiteX586" fmla="*/ 3055318 w 3908554"/>
                  <a:gd name="connsiteY586" fmla="*/ 1179919 h 2917988"/>
                  <a:gd name="connsiteX587" fmla="*/ 3039243 w 3908554"/>
                  <a:gd name="connsiteY587" fmla="*/ 1198147 h 2917988"/>
                  <a:gd name="connsiteX588" fmla="*/ 3090915 w 3908554"/>
                  <a:gd name="connsiteY588" fmla="*/ 1180345 h 2917988"/>
                  <a:gd name="connsiteX589" fmla="*/ 3093048 w 3908554"/>
                  <a:gd name="connsiteY589" fmla="*/ 1179116 h 2917988"/>
                  <a:gd name="connsiteX590" fmla="*/ 3135533 w 3908554"/>
                  <a:gd name="connsiteY590" fmla="*/ 1144315 h 2917988"/>
                  <a:gd name="connsiteX591" fmla="*/ 3141274 w 3908554"/>
                  <a:gd name="connsiteY591" fmla="*/ 1141283 h 2917988"/>
                  <a:gd name="connsiteX592" fmla="*/ 3225754 w 3908554"/>
                  <a:gd name="connsiteY592" fmla="*/ 1118891 h 2917988"/>
                  <a:gd name="connsiteX593" fmla="*/ 3229034 w 3908554"/>
                  <a:gd name="connsiteY593" fmla="*/ 1116924 h 2917988"/>
                  <a:gd name="connsiteX594" fmla="*/ 3278574 w 3908554"/>
                  <a:gd name="connsiteY594" fmla="*/ 1067141 h 2917988"/>
                  <a:gd name="connsiteX595" fmla="*/ 3281363 w 3908554"/>
                  <a:gd name="connsiteY595" fmla="*/ 1064846 h 2917988"/>
                  <a:gd name="connsiteX596" fmla="*/ 3347307 w 3908554"/>
                  <a:gd name="connsiteY596" fmla="*/ 1022128 h 2917988"/>
                  <a:gd name="connsiteX597" fmla="*/ 3349603 w 3908554"/>
                  <a:gd name="connsiteY597" fmla="*/ 1019899 h 2917988"/>
                  <a:gd name="connsiteX598" fmla="*/ 3384215 w 3908554"/>
                  <a:gd name="connsiteY598" fmla="*/ 973198 h 2917988"/>
                  <a:gd name="connsiteX599" fmla="*/ 3395369 w 3908554"/>
                  <a:gd name="connsiteY599" fmla="*/ 966527 h 2917988"/>
                  <a:gd name="connsiteX600" fmla="*/ 3406853 w 3908554"/>
                  <a:gd name="connsiteY600" fmla="*/ 970411 h 2917988"/>
                  <a:gd name="connsiteX601" fmla="*/ 3424896 w 3908554"/>
                  <a:gd name="connsiteY601" fmla="*/ 986443 h 2917988"/>
                  <a:gd name="connsiteX602" fmla="*/ 3428833 w 3908554"/>
                  <a:gd name="connsiteY602" fmla="*/ 988230 h 2917988"/>
                  <a:gd name="connsiteX603" fmla="*/ 3463116 w 3908554"/>
                  <a:gd name="connsiteY603" fmla="*/ 989951 h 2917988"/>
                  <a:gd name="connsiteX604" fmla="*/ 3468531 w 3908554"/>
                  <a:gd name="connsiteY604" fmla="*/ 987279 h 2917988"/>
                  <a:gd name="connsiteX605" fmla="*/ 3471318 w 3908554"/>
                  <a:gd name="connsiteY605" fmla="*/ 974509 h 2917988"/>
                  <a:gd name="connsiteX606" fmla="*/ 3470007 w 3908554"/>
                  <a:gd name="connsiteY606" fmla="*/ 968313 h 2917988"/>
                  <a:gd name="connsiteX607" fmla="*/ 3481489 w 3908554"/>
                  <a:gd name="connsiteY607" fmla="*/ 943348 h 2917988"/>
                  <a:gd name="connsiteX608" fmla="*/ 3564000 w 3908554"/>
                  <a:gd name="connsiteY608" fmla="*/ 913006 h 2917988"/>
                  <a:gd name="connsiteX609" fmla="*/ 3568429 w 3908554"/>
                  <a:gd name="connsiteY609" fmla="*/ 908712 h 2917988"/>
                  <a:gd name="connsiteX610" fmla="*/ 3582865 w 3908554"/>
                  <a:gd name="connsiteY610" fmla="*/ 882370 h 2917988"/>
                  <a:gd name="connsiteX611" fmla="*/ 3595660 w 3908554"/>
                  <a:gd name="connsiteY611" fmla="*/ 873321 h 2917988"/>
                  <a:gd name="connsiteX612" fmla="*/ 3608782 w 3908554"/>
                  <a:gd name="connsiteY612" fmla="*/ 879058 h 2917988"/>
                  <a:gd name="connsiteX613" fmla="*/ 3632076 w 3908554"/>
                  <a:gd name="connsiteY613" fmla="*/ 906499 h 2917988"/>
                  <a:gd name="connsiteX614" fmla="*/ 3632076 w 3908554"/>
                  <a:gd name="connsiteY614" fmla="*/ 891598 h 2917988"/>
                  <a:gd name="connsiteX615" fmla="*/ 3647659 w 3908554"/>
                  <a:gd name="connsiteY615" fmla="*/ 871026 h 2917988"/>
                  <a:gd name="connsiteX616" fmla="*/ 3657665 w 3908554"/>
                  <a:gd name="connsiteY616" fmla="*/ 870157 h 2917988"/>
                  <a:gd name="connsiteX617" fmla="*/ 3665376 w 3908554"/>
                  <a:gd name="connsiteY617" fmla="*/ 859749 h 2917988"/>
                  <a:gd name="connsiteX618" fmla="*/ 3673086 w 3908554"/>
                  <a:gd name="connsiteY618" fmla="*/ 780050 h 2917988"/>
                  <a:gd name="connsiteX619" fmla="*/ 3672757 w 3908554"/>
                  <a:gd name="connsiteY619" fmla="*/ 774805 h 2917988"/>
                  <a:gd name="connsiteX620" fmla="*/ 3660619 w 3908554"/>
                  <a:gd name="connsiteY620" fmla="*/ 720891 h 2917988"/>
                  <a:gd name="connsiteX621" fmla="*/ 3669968 w 3908554"/>
                  <a:gd name="connsiteY621" fmla="*/ 696467 h 2917988"/>
                  <a:gd name="connsiteX622" fmla="*/ 3711470 w 3908554"/>
                  <a:gd name="connsiteY622" fmla="*/ 674452 h 2917988"/>
                  <a:gd name="connsiteX623" fmla="*/ 3720984 w 3908554"/>
                  <a:gd name="connsiteY623" fmla="*/ 672993 h 2917988"/>
                  <a:gd name="connsiteX624" fmla="*/ 3785616 w 3908554"/>
                  <a:gd name="connsiteY624" fmla="*/ 686074 h 2917988"/>
                  <a:gd name="connsiteX625" fmla="*/ 3793161 w 3908554"/>
                  <a:gd name="connsiteY625" fmla="*/ 681468 h 2917988"/>
                  <a:gd name="connsiteX626" fmla="*/ 3831219 w 3908554"/>
                  <a:gd name="connsiteY626" fmla="*/ 610966 h 2917988"/>
                  <a:gd name="connsiteX627" fmla="*/ 3832530 w 3908554"/>
                  <a:gd name="connsiteY627" fmla="*/ 607327 h 2917988"/>
                  <a:gd name="connsiteX628" fmla="*/ 3851559 w 3908554"/>
                  <a:gd name="connsiteY628" fmla="*/ 523498 h 2917988"/>
                  <a:gd name="connsiteX629" fmla="*/ 3856151 w 3908554"/>
                  <a:gd name="connsiteY629" fmla="*/ 514121 h 2917988"/>
                  <a:gd name="connsiteX630" fmla="*/ 3877476 w 3908554"/>
                  <a:gd name="connsiteY630" fmla="*/ 489500 h 2917988"/>
                  <a:gd name="connsiteX631" fmla="*/ 3879116 w 3908554"/>
                  <a:gd name="connsiteY631" fmla="*/ 486730 h 2917988"/>
                  <a:gd name="connsiteX632" fmla="*/ 3898474 w 3908554"/>
                  <a:gd name="connsiteY632" fmla="*/ 445422 h 2917988"/>
                  <a:gd name="connsiteX633" fmla="*/ 3896834 w 3908554"/>
                  <a:gd name="connsiteY633" fmla="*/ 429653 h 2917988"/>
                  <a:gd name="connsiteX634" fmla="*/ 3890272 w 3908554"/>
                  <a:gd name="connsiteY634" fmla="*/ 426916 h 2917988"/>
                  <a:gd name="connsiteX635" fmla="*/ 3813337 w 3908554"/>
                  <a:gd name="connsiteY635" fmla="*/ 444209 h 2917988"/>
                  <a:gd name="connsiteX636" fmla="*/ 3811533 w 3908554"/>
                  <a:gd name="connsiteY636" fmla="*/ 444930 h 2917988"/>
                  <a:gd name="connsiteX637" fmla="*/ 3760353 w 3908554"/>
                  <a:gd name="connsiteY637" fmla="*/ 474764 h 2917988"/>
                  <a:gd name="connsiteX638" fmla="*/ 3752972 w 3908554"/>
                  <a:gd name="connsiteY638" fmla="*/ 476797 h 2917988"/>
                  <a:gd name="connsiteX639" fmla="*/ 3667345 w 3908554"/>
                  <a:gd name="connsiteY639" fmla="*/ 476797 h 2917988"/>
                  <a:gd name="connsiteX640" fmla="*/ 3651760 w 3908554"/>
                  <a:gd name="connsiteY640" fmla="*/ 464486 h 2917988"/>
                  <a:gd name="connsiteX641" fmla="*/ 3629287 w 3908554"/>
                  <a:gd name="connsiteY641" fmla="*/ 401524 h 2917988"/>
                  <a:gd name="connsiteX642" fmla="*/ 3625843 w 3908554"/>
                  <a:gd name="connsiteY642" fmla="*/ 396410 h 2917988"/>
                  <a:gd name="connsiteX643" fmla="*/ 3557602 w 3908554"/>
                  <a:gd name="connsiteY643" fmla="*/ 341906 h 2917988"/>
                  <a:gd name="connsiteX644" fmla="*/ 3554813 w 3908554"/>
                  <a:gd name="connsiteY644" fmla="*/ 340562 h 2917988"/>
                  <a:gd name="connsiteX645" fmla="*/ 3451799 w 3908554"/>
                  <a:gd name="connsiteY645" fmla="*/ 316236 h 2917988"/>
                  <a:gd name="connsiteX646" fmla="*/ 3439003 w 3908554"/>
                  <a:gd name="connsiteY646" fmla="*/ 302778 h 2917988"/>
                  <a:gd name="connsiteX647" fmla="*/ 3418991 w 3908554"/>
                  <a:gd name="connsiteY647" fmla="*/ 231899 h 2917988"/>
                  <a:gd name="connsiteX648" fmla="*/ 3418170 w 3908554"/>
                  <a:gd name="connsiteY648" fmla="*/ 229801 h 2917988"/>
                  <a:gd name="connsiteX649" fmla="*/ 3396354 w 3908554"/>
                  <a:gd name="connsiteY649" fmla="*/ 181870 h 2917988"/>
                  <a:gd name="connsiteX650" fmla="*/ 3395369 w 3908554"/>
                  <a:gd name="connsiteY650" fmla="*/ 180329 h 2917988"/>
                  <a:gd name="connsiteX651" fmla="*/ 3373717 w 3908554"/>
                  <a:gd name="connsiteY651" fmla="*/ 145840 h 2917988"/>
                  <a:gd name="connsiteX652" fmla="*/ 3372403 w 3908554"/>
                  <a:gd name="connsiteY652" fmla="*/ 143611 h 2917988"/>
                  <a:gd name="connsiteX653" fmla="*/ 3335987 w 3908554"/>
                  <a:gd name="connsiteY653" fmla="*/ 66618 h 2917988"/>
                  <a:gd name="connsiteX654" fmla="*/ 3331886 w 3908554"/>
                  <a:gd name="connsiteY654" fmla="*/ 62011 h 2917988"/>
                  <a:gd name="connsiteX655" fmla="*/ 3279395 w 3908554"/>
                  <a:gd name="connsiteY655" fmla="*/ 33882 h 2917988"/>
                  <a:gd name="connsiteX656" fmla="*/ 3277917 w 3908554"/>
                  <a:gd name="connsiteY656" fmla="*/ 33341 h 2917988"/>
                  <a:gd name="connsiteX657" fmla="*/ 3186385 w 3908554"/>
                  <a:gd name="connsiteY657" fmla="*/ 8885 h 2917988"/>
                  <a:gd name="connsiteX658" fmla="*/ 3184745 w 3908554"/>
                  <a:gd name="connsiteY658" fmla="*/ 8704 h 2917988"/>
                  <a:gd name="connsiteX659" fmla="*/ 3101905 w 3908554"/>
                  <a:gd name="connsiteY659" fmla="*/ 11425 h 2917988"/>
                  <a:gd name="connsiteX660" fmla="*/ 3023987 w 3908554"/>
                  <a:gd name="connsiteY660" fmla="*/ 26276 h 2917988"/>
                  <a:gd name="connsiteX661" fmla="*/ 3021199 w 3908554"/>
                  <a:gd name="connsiteY661" fmla="*/ 27572 h 2917988"/>
                  <a:gd name="connsiteX662" fmla="*/ 2975760 w 3908554"/>
                  <a:gd name="connsiteY662" fmla="*/ 62388 h 2917988"/>
                  <a:gd name="connsiteX663" fmla="*/ 2998890 w 3908554"/>
                  <a:gd name="connsiteY663" fmla="*/ 74650 h 2917988"/>
                  <a:gd name="connsiteX664" fmla="*/ 3008896 w 3908554"/>
                  <a:gd name="connsiteY664" fmla="*/ 93550 h 2917988"/>
                  <a:gd name="connsiteX665" fmla="*/ 3008896 w 3908554"/>
                  <a:gd name="connsiteY665" fmla="*/ 119449 h 2917988"/>
                  <a:gd name="connsiteX666" fmla="*/ 3001023 w 3908554"/>
                  <a:gd name="connsiteY666" fmla="*/ 136874 h 2917988"/>
                  <a:gd name="connsiteX667" fmla="*/ 2974447 w 3908554"/>
                  <a:gd name="connsiteY667" fmla="*/ 157397 h 2917988"/>
                  <a:gd name="connsiteX668" fmla="*/ 2972478 w 3908554"/>
                  <a:gd name="connsiteY668" fmla="*/ 159610 h 2917988"/>
                  <a:gd name="connsiteX669" fmla="*/ 2917526 w 3908554"/>
                  <a:gd name="connsiteY669" fmla="*/ 239144 h 2917988"/>
                  <a:gd name="connsiteX670" fmla="*/ 2915065 w 3908554"/>
                  <a:gd name="connsiteY670" fmla="*/ 248635 h 2917988"/>
                  <a:gd name="connsiteX671" fmla="*/ 2916379 w 3908554"/>
                  <a:gd name="connsiteY671" fmla="*/ 266585 h 2917988"/>
                  <a:gd name="connsiteX672" fmla="*/ 2906863 w 3908554"/>
                  <a:gd name="connsiteY672" fmla="*/ 286747 h 2917988"/>
                  <a:gd name="connsiteX673" fmla="*/ 2829766 w 3908554"/>
                  <a:gd name="connsiteY673" fmla="*/ 332448 h 2917988"/>
                  <a:gd name="connsiteX674" fmla="*/ 2816807 w 3908554"/>
                  <a:gd name="connsiteY674" fmla="*/ 333448 h 2917988"/>
                  <a:gd name="connsiteX675" fmla="*/ 2752833 w 3908554"/>
                  <a:gd name="connsiteY675" fmla="*/ 307089 h 2917988"/>
                  <a:gd name="connsiteX676" fmla="*/ 2743811 w 3908554"/>
                  <a:gd name="connsiteY676" fmla="*/ 311974 h 2917988"/>
                  <a:gd name="connsiteX677" fmla="*/ 2718712 w 3908554"/>
                  <a:gd name="connsiteY677" fmla="*/ 364773 h 2917988"/>
                  <a:gd name="connsiteX678" fmla="*/ 2678031 w 3908554"/>
                  <a:gd name="connsiteY678" fmla="*/ 437800 h 2917988"/>
                  <a:gd name="connsiteX679" fmla="*/ 2677539 w 3908554"/>
                  <a:gd name="connsiteY679" fmla="*/ 452012 h 2917988"/>
                  <a:gd name="connsiteX680" fmla="*/ 2684429 w 3908554"/>
                  <a:gd name="connsiteY680" fmla="*/ 466289 h 2917988"/>
                  <a:gd name="connsiteX681" fmla="*/ 2692959 w 3908554"/>
                  <a:gd name="connsiteY681" fmla="*/ 471322 h 2917988"/>
                  <a:gd name="connsiteX682" fmla="*/ 2718220 w 3908554"/>
                  <a:gd name="connsiteY682" fmla="*/ 463585 h 2917988"/>
                  <a:gd name="connsiteX683" fmla="*/ 2725603 w 3908554"/>
                  <a:gd name="connsiteY683" fmla="*/ 463322 h 2917988"/>
                  <a:gd name="connsiteX684" fmla="*/ 2781048 w 3908554"/>
                  <a:gd name="connsiteY684" fmla="*/ 475829 h 2917988"/>
                  <a:gd name="connsiteX685" fmla="*/ 2785477 w 3908554"/>
                  <a:gd name="connsiteY685" fmla="*/ 475026 h 2917988"/>
                  <a:gd name="connsiteX686" fmla="*/ 2827305 w 3908554"/>
                  <a:gd name="connsiteY686" fmla="*/ 449537 h 2917988"/>
                  <a:gd name="connsiteX687" fmla="*/ 2841741 w 3908554"/>
                  <a:gd name="connsiteY687" fmla="*/ 449045 h 2917988"/>
                  <a:gd name="connsiteX688" fmla="*/ 2885540 w 3908554"/>
                  <a:gd name="connsiteY688" fmla="*/ 472059 h 2917988"/>
                  <a:gd name="connsiteX689" fmla="*/ 2889476 w 3908554"/>
                  <a:gd name="connsiteY689" fmla="*/ 475010 h 2917988"/>
                  <a:gd name="connsiteX690" fmla="*/ 2938688 w 3908554"/>
                  <a:gd name="connsiteY690" fmla="*/ 524072 h 2917988"/>
                  <a:gd name="connsiteX691" fmla="*/ 2944264 w 3908554"/>
                  <a:gd name="connsiteY691" fmla="*/ 545774 h 2917988"/>
                  <a:gd name="connsiteX692" fmla="*/ 2938852 w 3908554"/>
                  <a:gd name="connsiteY692" fmla="*/ 568363 h 2917988"/>
                  <a:gd name="connsiteX693" fmla="*/ 2885868 w 3908554"/>
                  <a:gd name="connsiteY693" fmla="*/ 558085 h 2917988"/>
                  <a:gd name="connsiteX694" fmla="*/ 2884226 w 3908554"/>
                  <a:gd name="connsiteY694" fmla="*/ 558020 h 2917988"/>
                  <a:gd name="connsiteX695" fmla="*/ 2795647 w 3908554"/>
                  <a:gd name="connsiteY695" fmla="*/ 568789 h 2917988"/>
                  <a:gd name="connsiteX696" fmla="*/ 2793515 w 3908554"/>
                  <a:gd name="connsiteY696" fmla="*/ 569445 h 2917988"/>
                  <a:gd name="connsiteX697" fmla="*/ 2751356 w 3908554"/>
                  <a:gd name="connsiteY697" fmla="*/ 591213 h 2917988"/>
                  <a:gd name="connsiteX698" fmla="*/ 2748895 w 3908554"/>
                  <a:gd name="connsiteY698" fmla="*/ 593295 h 2917988"/>
                  <a:gd name="connsiteX699" fmla="*/ 2707066 w 3908554"/>
                  <a:gd name="connsiteY699" fmla="*/ 643012 h 2917988"/>
                  <a:gd name="connsiteX700" fmla="*/ 2699683 w 3908554"/>
                  <a:gd name="connsiteY700" fmla="*/ 648094 h 2917988"/>
                  <a:gd name="connsiteX701" fmla="*/ 2607658 w 3908554"/>
                  <a:gd name="connsiteY701" fmla="*/ 678764 h 2917988"/>
                  <a:gd name="connsiteX702" fmla="*/ 2606018 w 3908554"/>
                  <a:gd name="connsiteY702" fmla="*/ 679583 h 2917988"/>
                  <a:gd name="connsiteX703" fmla="*/ 2546965 w 3908554"/>
                  <a:gd name="connsiteY703" fmla="*/ 719416 h 2917988"/>
                  <a:gd name="connsiteX704" fmla="*/ 2535155 w 3908554"/>
                  <a:gd name="connsiteY704" fmla="*/ 721563 h 2917988"/>
                  <a:gd name="connsiteX705" fmla="*/ 2472820 w 3908554"/>
                  <a:gd name="connsiteY705" fmla="*/ 705876 h 2917988"/>
                  <a:gd name="connsiteX706" fmla="*/ 2445753 w 3908554"/>
                  <a:gd name="connsiteY706" fmla="*/ 700368 h 2917988"/>
                  <a:gd name="connsiteX707" fmla="*/ 2438536 w 3908554"/>
                  <a:gd name="connsiteY707" fmla="*/ 704122 h 2917988"/>
                  <a:gd name="connsiteX708" fmla="*/ 2415406 w 3908554"/>
                  <a:gd name="connsiteY708" fmla="*/ 739726 h 2917988"/>
                  <a:gd name="connsiteX709" fmla="*/ 2415406 w 3908554"/>
                  <a:gd name="connsiteY709" fmla="*/ 756019 h 2917988"/>
                  <a:gd name="connsiteX710" fmla="*/ 2428530 w 3908554"/>
                  <a:gd name="connsiteY710" fmla="*/ 776493 h 2917988"/>
                  <a:gd name="connsiteX711" fmla="*/ 2430170 w 3908554"/>
                  <a:gd name="connsiteY711" fmla="*/ 779559 h 2917988"/>
                  <a:gd name="connsiteX712" fmla="*/ 2442637 w 3908554"/>
                  <a:gd name="connsiteY712" fmla="*/ 808261 h 2917988"/>
                  <a:gd name="connsiteX713" fmla="*/ 2394573 w 3908554"/>
                  <a:gd name="connsiteY713" fmla="*/ 837423 h 2917988"/>
                  <a:gd name="connsiteX714" fmla="*/ 2393262 w 3908554"/>
                  <a:gd name="connsiteY714" fmla="*/ 838554 h 2917988"/>
                  <a:gd name="connsiteX715" fmla="*/ 2350120 w 3908554"/>
                  <a:gd name="connsiteY715" fmla="*/ 880550 h 2917988"/>
                  <a:gd name="connsiteX716" fmla="*/ 2344871 w 3908554"/>
                  <a:gd name="connsiteY716" fmla="*/ 884025 h 2917988"/>
                  <a:gd name="connsiteX717" fmla="*/ 2275155 w 3908554"/>
                  <a:gd name="connsiteY717" fmla="*/ 911843 h 2917988"/>
                  <a:gd name="connsiteX718" fmla="*/ 2270233 w 3908554"/>
                  <a:gd name="connsiteY718" fmla="*/ 912875 h 2917988"/>
                  <a:gd name="connsiteX719" fmla="*/ 2176568 w 3908554"/>
                  <a:gd name="connsiteY719" fmla="*/ 915596 h 2917988"/>
                  <a:gd name="connsiteX720" fmla="*/ 2175255 w 3908554"/>
                  <a:gd name="connsiteY720" fmla="*/ 915777 h 2917988"/>
                  <a:gd name="connsiteX721" fmla="*/ 2074535 w 3908554"/>
                  <a:gd name="connsiteY721" fmla="*/ 943037 h 2917988"/>
                  <a:gd name="connsiteX722" fmla="*/ 2072895 w 3908554"/>
                  <a:gd name="connsiteY722" fmla="*/ 943758 h 2917988"/>
                  <a:gd name="connsiteX723" fmla="*/ 2007280 w 3908554"/>
                  <a:gd name="connsiteY723" fmla="*/ 983623 h 2917988"/>
                  <a:gd name="connsiteX724" fmla="*/ 1989565 w 3908554"/>
                  <a:gd name="connsiteY724" fmla="*/ 981689 h 2917988"/>
                  <a:gd name="connsiteX725" fmla="*/ 1971357 w 3908554"/>
                  <a:gd name="connsiteY725" fmla="*/ 965002 h 2917988"/>
                  <a:gd name="connsiteX726" fmla="*/ 1966927 w 3908554"/>
                  <a:gd name="connsiteY726" fmla="*/ 963133 h 2917988"/>
                  <a:gd name="connsiteX727" fmla="*/ 1895407 w 3908554"/>
                  <a:gd name="connsiteY727" fmla="*/ 963133 h 2917988"/>
                  <a:gd name="connsiteX728" fmla="*/ 1888517 w 3908554"/>
                  <a:gd name="connsiteY728" fmla="*/ 961396 h 2917988"/>
                  <a:gd name="connsiteX729" fmla="*/ 1797967 w 3908554"/>
                  <a:gd name="connsiteY729" fmla="*/ 913072 h 2917988"/>
                  <a:gd name="connsiteX730" fmla="*/ 1796327 w 3908554"/>
                  <a:gd name="connsiteY730" fmla="*/ 912449 h 2917988"/>
                  <a:gd name="connsiteX731" fmla="*/ 1735142 w 3908554"/>
                  <a:gd name="connsiteY731" fmla="*/ 900466 h 2917988"/>
                  <a:gd name="connsiteX732" fmla="*/ 1733337 w 3908554"/>
                  <a:gd name="connsiteY732" fmla="*/ 900401 h 2917988"/>
                  <a:gd name="connsiteX733" fmla="*/ 1653615 w 3908554"/>
                  <a:gd name="connsiteY733" fmla="*/ 911187 h 2917988"/>
                  <a:gd name="connsiteX734" fmla="*/ 1649678 w 3908554"/>
                  <a:gd name="connsiteY734" fmla="*/ 911187 h 2917988"/>
                  <a:gd name="connsiteX735" fmla="*/ 1518610 w 3908554"/>
                  <a:gd name="connsiteY735" fmla="*/ 893303 h 2917988"/>
                  <a:gd name="connsiteX736" fmla="*/ 1454801 w 3908554"/>
                  <a:gd name="connsiteY736" fmla="*/ 894533 h 2917988"/>
                  <a:gd name="connsiteX737" fmla="*/ 1442334 w 3908554"/>
                  <a:gd name="connsiteY737" fmla="*/ 888320 h 2917988"/>
                  <a:gd name="connsiteX738" fmla="*/ 1408706 w 3908554"/>
                  <a:gd name="connsiteY738" fmla="*/ 846192 h 2917988"/>
                  <a:gd name="connsiteX739" fmla="*/ 1405426 w 3908554"/>
                  <a:gd name="connsiteY739" fmla="*/ 840242 h 2917988"/>
                  <a:gd name="connsiteX740" fmla="*/ 1381639 w 3908554"/>
                  <a:gd name="connsiteY740" fmla="*/ 775051 h 2917988"/>
                  <a:gd name="connsiteX741" fmla="*/ 1375570 w 3908554"/>
                  <a:gd name="connsiteY741" fmla="*/ 768674 h 2917988"/>
                  <a:gd name="connsiteX742" fmla="*/ 1342434 w 3908554"/>
                  <a:gd name="connsiteY742" fmla="*/ 760855 h 2917988"/>
                  <a:gd name="connsiteX743" fmla="*/ 1337350 w 3908554"/>
                  <a:gd name="connsiteY743" fmla="*/ 758609 h 2917988"/>
                  <a:gd name="connsiteX744" fmla="*/ 1265501 w 3908554"/>
                  <a:gd name="connsiteY744" fmla="*/ 709548 h 2917988"/>
                  <a:gd name="connsiteX745" fmla="*/ 1262712 w 3908554"/>
                  <a:gd name="connsiteY745" fmla="*/ 708466 h 2917988"/>
                  <a:gd name="connsiteX746" fmla="*/ 1180202 w 3908554"/>
                  <a:gd name="connsiteY746" fmla="*/ 697598 h 2917988"/>
                  <a:gd name="connsiteX747" fmla="*/ 1109008 w 3908554"/>
                  <a:gd name="connsiteY747" fmla="*/ 684468 h 2917988"/>
                  <a:gd name="connsiteX748" fmla="*/ 1098346 w 3908554"/>
                  <a:gd name="connsiteY748" fmla="*/ 676993 h 2917988"/>
                  <a:gd name="connsiteX749" fmla="*/ 1082927 w 3908554"/>
                  <a:gd name="connsiteY749" fmla="*/ 653569 h 2917988"/>
                  <a:gd name="connsiteX750" fmla="*/ 1079810 w 3908554"/>
                  <a:gd name="connsiteY750" fmla="*/ 634882 h 2917988"/>
                  <a:gd name="connsiteX751" fmla="*/ 1098675 w 3908554"/>
                  <a:gd name="connsiteY751" fmla="*/ 554184 h 2917988"/>
                  <a:gd name="connsiteX752" fmla="*/ 1096870 w 3908554"/>
                  <a:gd name="connsiteY752" fmla="*/ 542135 h 2917988"/>
                  <a:gd name="connsiteX753" fmla="*/ 1060289 w 3908554"/>
                  <a:gd name="connsiteY753" fmla="*/ 487157 h 2917988"/>
                  <a:gd name="connsiteX754" fmla="*/ 1056188 w 3908554"/>
                  <a:gd name="connsiteY754" fmla="*/ 483698 h 2917988"/>
                  <a:gd name="connsiteX755" fmla="*/ 970069 w 3908554"/>
                  <a:gd name="connsiteY755" fmla="*/ 454897 h 2917988"/>
                  <a:gd name="connsiteX756" fmla="*/ 964819 w 3908554"/>
                  <a:gd name="connsiteY756" fmla="*/ 451979 h 2917988"/>
                  <a:gd name="connsiteX757" fmla="*/ 917249 w 3908554"/>
                  <a:gd name="connsiteY757" fmla="*/ 411704 h 2917988"/>
                  <a:gd name="connsiteX758" fmla="*/ 911015 w 3908554"/>
                  <a:gd name="connsiteY758" fmla="*/ 401491 h 2917988"/>
                  <a:gd name="connsiteX759" fmla="*/ 900188 w 3908554"/>
                  <a:gd name="connsiteY759" fmla="*/ 362675 h 2917988"/>
                  <a:gd name="connsiteX760" fmla="*/ 890838 w 3908554"/>
                  <a:gd name="connsiteY760" fmla="*/ 355266 h 2917988"/>
                  <a:gd name="connsiteX761" fmla="*/ 879519 w 3908554"/>
                  <a:gd name="connsiteY761" fmla="*/ 358397 h 2917988"/>
                  <a:gd name="connsiteX762" fmla="*/ 876075 w 3908554"/>
                  <a:gd name="connsiteY762" fmla="*/ 360773 h 2917988"/>
                  <a:gd name="connsiteX763" fmla="*/ 833097 w 3908554"/>
                  <a:gd name="connsiteY763" fmla="*/ 409196 h 2917988"/>
                  <a:gd name="connsiteX764" fmla="*/ 823911 w 3908554"/>
                  <a:gd name="connsiteY764" fmla="*/ 414507 h 2917988"/>
                  <a:gd name="connsiteX765" fmla="*/ 785197 w 3908554"/>
                  <a:gd name="connsiteY765" fmla="*/ 420637 h 2917988"/>
                  <a:gd name="connsiteX766" fmla="*/ 777817 w 3908554"/>
                  <a:gd name="connsiteY766" fmla="*/ 431669 h 2917988"/>
                  <a:gd name="connsiteX767" fmla="*/ 774207 w 3908554"/>
                  <a:gd name="connsiteY767" fmla="*/ 493861 h 2917988"/>
                  <a:gd name="connsiteX768" fmla="*/ 768629 w 3908554"/>
                  <a:gd name="connsiteY768" fmla="*/ 507810 h 2917988"/>
                  <a:gd name="connsiteX769" fmla="*/ 742876 w 3908554"/>
                  <a:gd name="connsiteY769" fmla="*/ 536185 h 2917988"/>
                  <a:gd name="connsiteX770" fmla="*/ 728408 w 3908554"/>
                  <a:gd name="connsiteY770" fmla="*/ 541119 h 2917988"/>
                  <a:gd name="connsiteX771" fmla="*/ 617929 w 3908554"/>
                  <a:gd name="connsiteY771" fmla="*/ 516662 h 2917988"/>
                  <a:gd name="connsiteX772" fmla="*/ 609136 w 3908554"/>
                  <a:gd name="connsiteY772" fmla="*/ 523760 h 2917988"/>
                  <a:gd name="connsiteX773" fmla="*/ 568914 w 3908554"/>
                  <a:gd name="connsiteY773" fmla="*/ 653454 h 2917988"/>
                  <a:gd name="connsiteX774" fmla="*/ 560253 w 3908554"/>
                  <a:gd name="connsiteY774" fmla="*/ 664797 h 2917988"/>
                  <a:gd name="connsiteX775" fmla="*/ 534055 w 3908554"/>
                  <a:gd name="connsiteY775" fmla="*/ 679599 h 2917988"/>
                  <a:gd name="connsiteX776" fmla="*/ 530529 w 3908554"/>
                  <a:gd name="connsiteY776" fmla="*/ 681042 h 2917988"/>
                  <a:gd name="connsiteX777" fmla="*/ 421821 w 3908554"/>
                  <a:gd name="connsiteY777" fmla="*/ 709908 h 2917988"/>
                  <a:gd name="connsiteX778" fmla="*/ 416507 w 3908554"/>
                  <a:gd name="connsiteY778" fmla="*/ 714761 h 2917988"/>
                  <a:gd name="connsiteX779" fmla="*/ 416014 w 3908554"/>
                  <a:gd name="connsiteY779" fmla="*/ 727661 h 2917988"/>
                  <a:gd name="connsiteX780" fmla="*/ 459271 w 3908554"/>
                  <a:gd name="connsiteY780" fmla="*/ 836046 h 2917988"/>
                  <a:gd name="connsiteX781" fmla="*/ 450314 w 3908554"/>
                  <a:gd name="connsiteY781" fmla="*/ 864322 h 2917988"/>
                  <a:gd name="connsiteX782" fmla="*/ 429399 w 3908554"/>
                  <a:gd name="connsiteY782" fmla="*/ 874354 h 2917988"/>
                  <a:gd name="connsiteX783" fmla="*/ 423691 w 3908554"/>
                  <a:gd name="connsiteY783" fmla="*/ 887402 h 2917988"/>
                  <a:gd name="connsiteX784" fmla="*/ 427168 w 3908554"/>
                  <a:gd name="connsiteY784" fmla="*/ 923317 h 2917988"/>
                  <a:gd name="connsiteX785" fmla="*/ 416720 w 3908554"/>
                  <a:gd name="connsiteY785" fmla="*/ 943971 h 2917988"/>
                  <a:gd name="connsiteX786" fmla="*/ 317280 w 3908554"/>
                  <a:gd name="connsiteY786" fmla="*/ 987984 h 2917988"/>
                  <a:gd name="connsiteX787" fmla="*/ 313868 w 3908554"/>
                  <a:gd name="connsiteY787" fmla="*/ 990902 h 2917988"/>
                  <a:gd name="connsiteX788" fmla="*/ 296316 w 3908554"/>
                  <a:gd name="connsiteY788" fmla="*/ 1015441 h 2917988"/>
                  <a:gd name="connsiteX789" fmla="*/ 285259 w 3908554"/>
                  <a:gd name="connsiteY789" fmla="*/ 1022375 h 2917988"/>
                  <a:gd name="connsiteX790" fmla="*/ 215937 w 3908554"/>
                  <a:gd name="connsiteY790" fmla="*/ 1030816 h 2917988"/>
                  <a:gd name="connsiteX791" fmla="*/ 209736 w 3908554"/>
                  <a:gd name="connsiteY791" fmla="*/ 1036095 h 2917988"/>
                  <a:gd name="connsiteX792" fmla="*/ 192053 w 3908554"/>
                  <a:gd name="connsiteY792" fmla="*/ 1073272 h 2917988"/>
                  <a:gd name="connsiteX793" fmla="*/ 175091 w 3908554"/>
                  <a:gd name="connsiteY793" fmla="*/ 1083304 h 2917988"/>
                  <a:gd name="connsiteX794" fmla="*/ 119138 w 3908554"/>
                  <a:gd name="connsiteY794" fmla="*/ 1073911 h 2917988"/>
                  <a:gd name="connsiteX795" fmla="*/ 116251 w 3908554"/>
                  <a:gd name="connsiteY795" fmla="*/ 1074190 h 2917988"/>
                  <a:gd name="connsiteX796" fmla="*/ 74011 w 3908554"/>
                  <a:gd name="connsiteY796" fmla="*/ 1089615 h 2917988"/>
                  <a:gd name="connsiteX797" fmla="*/ 72585 w 3908554"/>
                  <a:gd name="connsiteY797" fmla="*/ 1090336 h 2917988"/>
                  <a:gd name="connsiteX798" fmla="*/ 17091 w 3908554"/>
                  <a:gd name="connsiteY798" fmla="*/ 1126694 h 2917988"/>
                  <a:gd name="connsiteX799" fmla="*/ 25997 w 3908554"/>
                  <a:gd name="connsiteY799" fmla="*/ 1145610 h 2917988"/>
                  <a:gd name="connsiteX800" fmla="*/ 12202 w 3908554"/>
                  <a:gd name="connsiteY800" fmla="*/ 1159265 h 2917988"/>
                  <a:gd name="connsiteX801" fmla="*/ 8872 w 3908554"/>
                  <a:gd name="connsiteY801" fmla="*/ 1172575 h 2917988"/>
                  <a:gd name="connsiteX802" fmla="*/ 21667 w 3908554"/>
                  <a:gd name="connsiteY802" fmla="*/ 1233816 h 2917988"/>
                  <a:gd name="connsiteX803" fmla="*/ 33511 w 3908554"/>
                  <a:gd name="connsiteY803" fmla="*/ 1229013 h 2917988"/>
                  <a:gd name="connsiteX804" fmla="*/ 44993 w 3908554"/>
                  <a:gd name="connsiteY804" fmla="*/ 1229325 h 2917988"/>
                  <a:gd name="connsiteX805" fmla="*/ 70846 w 3908554"/>
                  <a:gd name="connsiteY805" fmla="*/ 1241356 h 2917988"/>
                  <a:gd name="connsiteX806" fmla="*/ 81623 w 3908554"/>
                  <a:gd name="connsiteY806" fmla="*/ 1262437 h 2917988"/>
                  <a:gd name="connsiteX807" fmla="*/ 80409 w 3908554"/>
                  <a:gd name="connsiteY807" fmla="*/ 1279222 h 2917988"/>
                  <a:gd name="connsiteX808" fmla="*/ 80671 w 3908554"/>
                  <a:gd name="connsiteY808" fmla="*/ 1283550 h 2917988"/>
                  <a:gd name="connsiteX809" fmla="*/ 88840 w 3908554"/>
                  <a:gd name="connsiteY809" fmla="*/ 1325874 h 2917988"/>
                  <a:gd name="connsiteX810" fmla="*/ 90055 w 3908554"/>
                  <a:gd name="connsiteY810" fmla="*/ 1329546 h 2917988"/>
                  <a:gd name="connsiteX811" fmla="*/ 98879 w 3908554"/>
                  <a:gd name="connsiteY811" fmla="*/ 1347774 h 2917988"/>
                  <a:gd name="connsiteX812" fmla="*/ 101816 w 3908554"/>
                  <a:gd name="connsiteY812" fmla="*/ 1351560 h 2917988"/>
                  <a:gd name="connsiteX813" fmla="*/ 143728 w 3908554"/>
                  <a:gd name="connsiteY813" fmla="*/ 1384328 h 2917988"/>
                  <a:gd name="connsiteX814" fmla="*/ 150503 w 3908554"/>
                  <a:gd name="connsiteY814" fmla="*/ 1394836 h 2917988"/>
                  <a:gd name="connsiteX815" fmla="*/ 165036 w 3908554"/>
                  <a:gd name="connsiteY815" fmla="*/ 1445684 h 2917988"/>
                  <a:gd name="connsiteX816" fmla="*/ 171007 w 3908554"/>
                  <a:gd name="connsiteY816" fmla="*/ 1452962 h 2917988"/>
                  <a:gd name="connsiteX817" fmla="*/ 264263 w 3908554"/>
                  <a:gd name="connsiteY817" fmla="*/ 1483222 h 2917988"/>
                  <a:gd name="connsiteX818" fmla="*/ 272628 w 3908554"/>
                  <a:gd name="connsiteY818" fmla="*/ 1489565 h 2917988"/>
                  <a:gd name="connsiteX819" fmla="*/ 334963 w 3908554"/>
                  <a:gd name="connsiteY819" fmla="*/ 1576771 h 2917988"/>
                  <a:gd name="connsiteX820" fmla="*/ 338998 w 3908554"/>
                  <a:gd name="connsiteY820" fmla="*/ 1592934 h 2917988"/>
                  <a:gd name="connsiteX821" fmla="*/ 333618 w 3908554"/>
                  <a:gd name="connsiteY821" fmla="*/ 1645225 h 2917988"/>
                  <a:gd name="connsiteX822" fmla="*/ 335832 w 3908554"/>
                  <a:gd name="connsiteY822" fmla="*/ 1655158 h 2917988"/>
                  <a:gd name="connsiteX823" fmla="*/ 356403 w 3908554"/>
                  <a:gd name="connsiteY823" fmla="*/ 1686483 h 2917988"/>
                  <a:gd name="connsiteX824" fmla="*/ 360078 w 3908554"/>
                  <a:gd name="connsiteY824" fmla="*/ 1700827 h 2917988"/>
                  <a:gd name="connsiteX825" fmla="*/ 359142 w 3908554"/>
                  <a:gd name="connsiteY825" fmla="*/ 1718218 h 2917988"/>
                  <a:gd name="connsiteX826" fmla="*/ 351252 w 3908554"/>
                  <a:gd name="connsiteY826" fmla="*/ 1734316 h 2917988"/>
                  <a:gd name="connsiteX827" fmla="*/ 339293 w 3908554"/>
                  <a:gd name="connsiteY827" fmla="*/ 1737151 h 2917988"/>
                  <a:gd name="connsiteX828" fmla="*/ 325564 w 3908554"/>
                  <a:gd name="connsiteY828" fmla="*/ 1734234 h 2917988"/>
                  <a:gd name="connsiteX829" fmla="*/ 319871 w 3908554"/>
                  <a:gd name="connsiteY829" fmla="*/ 1736119 h 2917988"/>
                  <a:gd name="connsiteX830" fmla="*/ 316345 w 3908554"/>
                  <a:gd name="connsiteY830" fmla="*/ 1749036 h 2917988"/>
                  <a:gd name="connsiteX831" fmla="*/ 327057 w 3908554"/>
                  <a:gd name="connsiteY831" fmla="*/ 1809522 h 2917988"/>
                  <a:gd name="connsiteX832" fmla="*/ 331174 w 3908554"/>
                  <a:gd name="connsiteY832" fmla="*/ 1817145 h 2917988"/>
                  <a:gd name="connsiteX833" fmla="*/ 390539 w 3908554"/>
                  <a:gd name="connsiteY833" fmla="*/ 1864879 h 2917988"/>
                  <a:gd name="connsiteX834" fmla="*/ 472017 w 3908554"/>
                  <a:gd name="connsiteY834" fmla="*/ 1918415 h 2917988"/>
                  <a:gd name="connsiteX835" fmla="*/ 478939 w 3908554"/>
                  <a:gd name="connsiteY835" fmla="*/ 1918251 h 2917988"/>
                  <a:gd name="connsiteX836" fmla="*/ 495523 w 3908554"/>
                  <a:gd name="connsiteY836" fmla="*/ 1906482 h 2917988"/>
                  <a:gd name="connsiteX837" fmla="*/ 510533 w 3908554"/>
                  <a:gd name="connsiteY837" fmla="*/ 1905220 h 2917988"/>
                  <a:gd name="connsiteX838" fmla="*/ 554331 w 3908554"/>
                  <a:gd name="connsiteY838" fmla="*/ 1927037 h 2917988"/>
                  <a:gd name="connsiteX839" fmla="*/ 557563 w 3908554"/>
                  <a:gd name="connsiteY839" fmla="*/ 1929168 h 2917988"/>
                  <a:gd name="connsiteX840" fmla="*/ 618913 w 3908554"/>
                  <a:gd name="connsiteY840" fmla="*/ 1981164 h 2917988"/>
                  <a:gd name="connsiteX841" fmla="*/ 621422 w 3908554"/>
                  <a:gd name="connsiteY841" fmla="*/ 1982557 h 2917988"/>
                  <a:gd name="connsiteX842" fmla="*/ 651130 w 3908554"/>
                  <a:gd name="connsiteY842" fmla="*/ 1991589 h 2917988"/>
                  <a:gd name="connsiteX843" fmla="*/ 661349 w 3908554"/>
                  <a:gd name="connsiteY843" fmla="*/ 2000654 h 2917988"/>
                  <a:gd name="connsiteX844" fmla="*/ 676490 w 3908554"/>
                  <a:gd name="connsiteY844" fmla="*/ 2030340 h 2917988"/>
                  <a:gd name="connsiteX845" fmla="*/ 681558 w 3908554"/>
                  <a:gd name="connsiteY845" fmla="*/ 2035078 h 2917988"/>
                  <a:gd name="connsiteX846" fmla="*/ 725504 w 3908554"/>
                  <a:gd name="connsiteY846" fmla="*/ 2048453 h 2917988"/>
                  <a:gd name="connsiteX847" fmla="*/ 729999 w 3908554"/>
                  <a:gd name="connsiteY847" fmla="*/ 2050683 h 2917988"/>
                  <a:gd name="connsiteX848" fmla="*/ 777324 w 3908554"/>
                  <a:gd name="connsiteY848" fmla="*/ 2084713 h 2917988"/>
                  <a:gd name="connsiteX849" fmla="*/ 779457 w 3908554"/>
                  <a:gd name="connsiteY849" fmla="*/ 2085778 h 2917988"/>
                  <a:gd name="connsiteX850" fmla="*/ 850321 w 3908554"/>
                  <a:gd name="connsiteY850" fmla="*/ 2104646 h 2917988"/>
                  <a:gd name="connsiteX851" fmla="*/ 921186 w 3908554"/>
                  <a:gd name="connsiteY851" fmla="*/ 2112793 h 2917988"/>
                  <a:gd name="connsiteX852" fmla="*/ 924302 w 3908554"/>
                  <a:gd name="connsiteY852" fmla="*/ 2112268 h 2917988"/>
                  <a:gd name="connsiteX853" fmla="*/ 945299 w 3908554"/>
                  <a:gd name="connsiteY853" fmla="*/ 2102465 h 2917988"/>
                  <a:gd name="connsiteX854" fmla="*/ 958914 w 3908554"/>
                  <a:gd name="connsiteY854" fmla="*/ 2103154 h 2917988"/>
                  <a:gd name="connsiteX855" fmla="*/ 968264 w 3908554"/>
                  <a:gd name="connsiteY855" fmla="*/ 2119956 h 2917988"/>
                  <a:gd name="connsiteX856" fmla="*/ 968920 w 3908554"/>
                  <a:gd name="connsiteY856" fmla="*/ 2127824 h 2917988"/>
                  <a:gd name="connsiteX857" fmla="*/ 975646 w 3908554"/>
                  <a:gd name="connsiteY857" fmla="*/ 2138495 h 2917988"/>
                  <a:gd name="connsiteX858" fmla="*/ 982864 w 3908554"/>
                  <a:gd name="connsiteY858" fmla="*/ 2135217 h 2917988"/>
                  <a:gd name="connsiteX859" fmla="*/ 1005664 w 3908554"/>
                  <a:gd name="connsiteY859" fmla="*/ 2103269 h 2917988"/>
                  <a:gd name="connsiteX860" fmla="*/ 1010750 w 3908554"/>
                  <a:gd name="connsiteY860" fmla="*/ 2098351 h 2917988"/>
                  <a:gd name="connsiteX861" fmla="*/ 1038472 w 3908554"/>
                  <a:gd name="connsiteY861" fmla="*/ 2081517 h 2917988"/>
                  <a:gd name="connsiteX862" fmla="*/ 1051759 w 3908554"/>
                  <a:gd name="connsiteY862" fmla="*/ 2080500 h 2917988"/>
                  <a:gd name="connsiteX863" fmla="*/ 1091129 w 3908554"/>
                  <a:gd name="connsiteY863" fmla="*/ 2097302 h 2917988"/>
                  <a:gd name="connsiteX864" fmla="*/ 1093261 w 3908554"/>
                  <a:gd name="connsiteY864" fmla="*/ 2097777 h 2917988"/>
                  <a:gd name="connsiteX865" fmla="*/ 1120164 w 3908554"/>
                  <a:gd name="connsiteY865" fmla="*/ 2098941 h 2917988"/>
                  <a:gd name="connsiteX866" fmla="*/ 1129021 w 3908554"/>
                  <a:gd name="connsiteY866" fmla="*/ 2102383 h 2917988"/>
                  <a:gd name="connsiteX867" fmla="*/ 1149525 w 3908554"/>
                  <a:gd name="connsiteY867" fmla="*/ 2119153 h 2917988"/>
                  <a:gd name="connsiteX868" fmla="*/ 1154775 w 3908554"/>
                  <a:gd name="connsiteY868" fmla="*/ 2120562 h 2917988"/>
                  <a:gd name="connsiteX869" fmla="*/ 1199557 w 3908554"/>
                  <a:gd name="connsiteY869" fmla="*/ 2111104 h 2917988"/>
                  <a:gd name="connsiteX870" fmla="*/ 1203330 w 3908554"/>
                  <a:gd name="connsiteY870" fmla="*/ 2108842 h 2917988"/>
                  <a:gd name="connsiteX871" fmla="*/ 1257135 w 3908554"/>
                  <a:gd name="connsiteY871" fmla="*/ 2051191 h 2917988"/>
                  <a:gd name="connsiteX872" fmla="*/ 1259760 w 3908554"/>
                  <a:gd name="connsiteY872" fmla="*/ 2048847 h 2917988"/>
                  <a:gd name="connsiteX873" fmla="*/ 1327672 w 3908554"/>
                  <a:gd name="connsiteY873" fmla="*/ 2001080 h 2917988"/>
                  <a:gd name="connsiteX874" fmla="*/ 1341122 w 3908554"/>
                  <a:gd name="connsiteY874" fmla="*/ 1999211 h 2917988"/>
                  <a:gd name="connsiteX875" fmla="*/ 1383936 w 3908554"/>
                  <a:gd name="connsiteY875" fmla="*/ 2015063 h 2917988"/>
                  <a:gd name="connsiteX876" fmla="*/ 1389513 w 3908554"/>
                  <a:gd name="connsiteY876" fmla="*/ 2014145 h 2917988"/>
                  <a:gd name="connsiteX877" fmla="*/ 1421337 w 3908554"/>
                  <a:gd name="connsiteY877" fmla="*/ 1990917 h 2917988"/>
                  <a:gd name="connsiteX878" fmla="*/ 1432983 w 3908554"/>
                  <a:gd name="connsiteY878" fmla="*/ 1988278 h 2917988"/>
                  <a:gd name="connsiteX879" fmla="*/ 1443810 w 3908554"/>
                  <a:gd name="connsiteY879" fmla="*/ 1996474 h 2917988"/>
                  <a:gd name="connsiteX880" fmla="*/ 1461197 w 3908554"/>
                  <a:gd name="connsiteY880" fmla="*/ 2025619 h 2917988"/>
                  <a:gd name="connsiteX881" fmla="*/ 1461197 w 3908554"/>
                  <a:gd name="connsiteY881" fmla="*/ 2049879 h 2917988"/>
                  <a:gd name="connsiteX882" fmla="*/ 1449551 w 3908554"/>
                  <a:gd name="connsiteY882" fmla="*/ 2069550 h 2917988"/>
                  <a:gd name="connsiteX883" fmla="*/ 1510573 w 3908554"/>
                  <a:gd name="connsiteY883" fmla="*/ 2080680 h 2917988"/>
                  <a:gd name="connsiteX884" fmla="*/ 1512541 w 3908554"/>
                  <a:gd name="connsiteY884" fmla="*/ 2080680 h 2917988"/>
                  <a:gd name="connsiteX885" fmla="*/ 1538789 w 3908554"/>
                  <a:gd name="connsiteY885" fmla="*/ 2075681 h 2917988"/>
                  <a:gd name="connsiteX886" fmla="*/ 1556504 w 3908554"/>
                  <a:gd name="connsiteY886" fmla="*/ 2086549 h 2917988"/>
                  <a:gd name="connsiteX887" fmla="*/ 1571268 w 3908554"/>
                  <a:gd name="connsiteY887" fmla="*/ 2121300 h 2917988"/>
                  <a:gd name="connsiteX888" fmla="*/ 1574712 w 3908554"/>
                  <a:gd name="connsiteY888" fmla="*/ 2125956 h 2917988"/>
                  <a:gd name="connsiteX889" fmla="*/ 1592920 w 3908554"/>
                  <a:gd name="connsiteY889" fmla="*/ 2138807 h 2917988"/>
                  <a:gd name="connsiteX890" fmla="*/ 1601122 w 3908554"/>
                  <a:gd name="connsiteY890" fmla="*/ 2155723 h 2917988"/>
                  <a:gd name="connsiteX891" fmla="*/ 1603090 w 3908554"/>
                  <a:gd name="connsiteY891" fmla="*/ 2210113 h 2917988"/>
                  <a:gd name="connsiteX892" fmla="*/ 1603090 w 3908554"/>
                  <a:gd name="connsiteY892" fmla="*/ 2211882 h 2917988"/>
                  <a:gd name="connsiteX893" fmla="*/ 1601122 w 3908554"/>
                  <a:gd name="connsiteY893" fmla="*/ 2271402 h 2917988"/>
                  <a:gd name="connsiteX894" fmla="*/ 1595874 w 3908554"/>
                  <a:gd name="connsiteY894" fmla="*/ 2285450 h 2917988"/>
                  <a:gd name="connsiteX895" fmla="*/ 1543544 w 3908554"/>
                  <a:gd name="connsiteY895" fmla="*/ 2346658 h 2917988"/>
                  <a:gd name="connsiteX896" fmla="*/ 1540593 w 3908554"/>
                  <a:gd name="connsiteY896" fmla="*/ 2354412 h 2917988"/>
                  <a:gd name="connsiteX897" fmla="*/ 1533867 w 3908554"/>
                  <a:gd name="connsiteY897" fmla="*/ 2424717 h 2917988"/>
                  <a:gd name="connsiteX898" fmla="*/ 1537804 w 3908554"/>
                  <a:gd name="connsiteY898" fmla="*/ 2436520 h 2917988"/>
                  <a:gd name="connsiteX899" fmla="*/ 1543216 w 3908554"/>
                  <a:gd name="connsiteY899" fmla="*/ 2438192 h 2917988"/>
                  <a:gd name="connsiteX900" fmla="*/ 1584226 w 3908554"/>
                  <a:gd name="connsiteY900" fmla="*/ 2429897 h 2917988"/>
                  <a:gd name="connsiteX901" fmla="*/ 1595217 w 3908554"/>
                  <a:gd name="connsiteY901" fmla="*/ 2432209 h 2917988"/>
                  <a:gd name="connsiteX902" fmla="*/ 1603419 w 3908554"/>
                  <a:gd name="connsiteY902" fmla="*/ 2445716 h 2917988"/>
                  <a:gd name="connsiteX903" fmla="*/ 1612932 w 3908554"/>
                  <a:gd name="connsiteY903" fmla="*/ 2497416 h 2917988"/>
                  <a:gd name="connsiteX904" fmla="*/ 1618839 w 3908554"/>
                  <a:gd name="connsiteY904" fmla="*/ 2506038 h 2917988"/>
                  <a:gd name="connsiteX905" fmla="*/ 1640820 w 3908554"/>
                  <a:gd name="connsiteY905" fmla="*/ 2514989 h 2917988"/>
                  <a:gd name="connsiteX906" fmla="*/ 1651647 w 3908554"/>
                  <a:gd name="connsiteY906" fmla="*/ 2541019 h 2917988"/>
                  <a:gd name="connsiteX907" fmla="*/ 1641148 w 3908554"/>
                  <a:gd name="connsiteY907" fmla="*/ 2579950 h 2917988"/>
                  <a:gd name="connsiteX908" fmla="*/ 1645578 w 3908554"/>
                  <a:gd name="connsiteY908" fmla="*/ 2595211 h 2917988"/>
                  <a:gd name="connsiteX909" fmla="*/ 1683798 w 3908554"/>
                  <a:gd name="connsiteY909" fmla="*/ 2619570 h 2917988"/>
                  <a:gd name="connsiteX910" fmla="*/ 1706435 w 3908554"/>
                  <a:gd name="connsiteY910" fmla="*/ 2632127 h 2917988"/>
                  <a:gd name="connsiteX911" fmla="*/ 1712012 w 3908554"/>
                  <a:gd name="connsiteY911" fmla="*/ 2632241 h 2917988"/>
                  <a:gd name="connsiteX912" fmla="*/ 1758926 w 3908554"/>
                  <a:gd name="connsiteY912" fmla="*/ 2607981 h 2917988"/>
                  <a:gd name="connsiteX913" fmla="*/ 1761716 w 3908554"/>
                  <a:gd name="connsiteY913" fmla="*/ 2648043 h 2917988"/>
                  <a:gd name="connsiteX914" fmla="*/ 1765324 w 3908554"/>
                  <a:gd name="connsiteY914" fmla="*/ 2663878 h 2917988"/>
                  <a:gd name="connsiteX915" fmla="*/ 1781564 w 3908554"/>
                  <a:gd name="connsiteY915" fmla="*/ 2665189 h 2917988"/>
                  <a:gd name="connsiteX916" fmla="*/ 1786650 w 3908554"/>
                  <a:gd name="connsiteY916" fmla="*/ 2663025 h 2917988"/>
                  <a:gd name="connsiteX917" fmla="*/ 1790258 w 3908554"/>
                  <a:gd name="connsiteY917" fmla="*/ 2651551 h 2917988"/>
                  <a:gd name="connsiteX918" fmla="*/ 1784189 w 3908554"/>
                  <a:gd name="connsiteY918" fmla="*/ 2589769 h 2917988"/>
                  <a:gd name="connsiteX919" fmla="*/ 1795835 w 3908554"/>
                  <a:gd name="connsiteY919" fmla="*/ 2567689 h 2917988"/>
                  <a:gd name="connsiteX920" fmla="*/ 1816996 w 3908554"/>
                  <a:gd name="connsiteY920" fmla="*/ 2559378 h 2917988"/>
                  <a:gd name="connsiteX921" fmla="*/ 1849311 w 3908554"/>
                  <a:gd name="connsiteY921" fmla="*/ 2541183 h 2917988"/>
                  <a:gd name="connsiteX922" fmla="*/ 1856366 w 3908554"/>
                  <a:gd name="connsiteY922" fmla="*/ 2539249 h 2917988"/>
                  <a:gd name="connsiteX923" fmla="*/ 1903609 w 3908554"/>
                  <a:gd name="connsiteY923" fmla="*/ 2539249 h 2917988"/>
                  <a:gd name="connsiteX924" fmla="*/ 1962990 w 3908554"/>
                  <a:gd name="connsiteY924" fmla="*/ 2529938 h 2917988"/>
                  <a:gd name="connsiteX925" fmla="*/ 1965942 w 3908554"/>
                  <a:gd name="connsiteY925" fmla="*/ 2528561 h 2917988"/>
                  <a:gd name="connsiteX926" fmla="*/ 2011217 w 3908554"/>
                  <a:gd name="connsiteY926" fmla="*/ 2492991 h 2917988"/>
                  <a:gd name="connsiteX927" fmla="*/ 2031393 w 3908554"/>
                  <a:gd name="connsiteY927" fmla="*/ 2494548 h 2917988"/>
                  <a:gd name="connsiteX928" fmla="*/ 2052062 w 3908554"/>
                  <a:gd name="connsiteY928" fmla="*/ 2515743 h 2917988"/>
                  <a:gd name="connsiteX929" fmla="*/ 2055344 w 3908554"/>
                  <a:gd name="connsiteY929" fmla="*/ 2517824 h 2917988"/>
                  <a:gd name="connsiteX930" fmla="*/ 2098322 w 3908554"/>
                  <a:gd name="connsiteY930" fmla="*/ 2528873 h 2917988"/>
                  <a:gd name="connsiteX931" fmla="*/ 2111117 w 3908554"/>
                  <a:gd name="connsiteY931" fmla="*/ 2554936 h 2917988"/>
                  <a:gd name="connsiteX932" fmla="*/ 2106360 w 3908554"/>
                  <a:gd name="connsiteY932" fmla="*/ 2574492 h 2917988"/>
                  <a:gd name="connsiteX933" fmla="*/ 2109311 w 3908554"/>
                  <a:gd name="connsiteY933" fmla="*/ 2588097 h 2917988"/>
                  <a:gd name="connsiteX934" fmla="*/ 2132605 w 3908554"/>
                  <a:gd name="connsiteY934" fmla="*/ 2612407 h 2917988"/>
                  <a:gd name="connsiteX935" fmla="*/ 2135723 w 3908554"/>
                  <a:gd name="connsiteY935" fmla="*/ 2614423 h 2917988"/>
                  <a:gd name="connsiteX936" fmla="*/ 2193791 w 3908554"/>
                  <a:gd name="connsiteY936" fmla="*/ 2633340 h 2917988"/>
                  <a:gd name="connsiteX937" fmla="*/ 2197728 w 3908554"/>
                  <a:gd name="connsiteY937" fmla="*/ 2633159 h 2917988"/>
                  <a:gd name="connsiteX938" fmla="*/ 2220858 w 3908554"/>
                  <a:gd name="connsiteY938" fmla="*/ 2623471 h 2917988"/>
                  <a:gd name="connsiteX939" fmla="*/ 2226434 w 3908554"/>
                  <a:gd name="connsiteY939" fmla="*/ 2622324 h 291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Lst>
                <a:rect l="l" t="t" r="r" b="b"/>
                <a:pathLst>
                  <a:path w="3908554" h="2917988">
                    <a:moveTo>
                      <a:pt x="2284669" y="2917988"/>
                    </a:moveTo>
                    <a:cubicBezTo>
                      <a:pt x="2282536" y="2917988"/>
                      <a:pt x="2280404" y="2917529"/>
                      <a:pt x="2278435" y="2916578"/>
                    </a:cubicBezTo>
                    <a:lnTo>
                      <a:pt x="2239230" y="2897924"/>
                    </a:lnTo>
                    <a:cubicBezTo>
                      <a:pt x="2232832" y="2894826"/>
                      <a:pt x="2228567" y="2887302"/>
                      <a:pt x="2228567" y="2878713"/>
                    </a:cubicBezTo>
                    <a:lnTo>
                      <a:pt x="2228567" y="2825897"/>
                    </a:lnTo>
                    <a:cubicBezTo>
                      <a:pt x="2228567" y="2820357"/>
                      <a:pt x="2230371" y="2815160"/>
                      <a:pt x="2233489" y="2811276"/>
                    </a:cubicBezTo>
                    <a:lnTo>
                      <a:pt x="2256945" y="2782638"/>
                    </a:lnTo>
                    <a:cubicBezTo>
                      <a:pt x="2259078" y="2780147"/>
                      <a:pt x="2261703" y="2778327"/>
                      <a:pt x="2264492" y="2777377"/>
                    </a:cubicBezTo>
                    <a:lnTo>
                      <a:pt x="2330762" y="2755231"/>
                    </a:lnTo>
                    <a:cubicBezTo>
                      <a:pt x="2332404" y="2754690"/>
                      <a:pt x="2334373" y="2754510"/>
                      <a:pt x="2335848" y="2754494"/>
                    </a:cubicBezTo>
                    <a:lnTo>
                      <a:pt x="2363570" y="2755559"/>
                    </a:lnTo>
                    <a:cubicBezTo>
                      <a:pt x="2369803" y="2755788"/>
                      <a:pt x="2375382" y="2760001"/>
                      <a:pt x="2378005" y="2766575"/>
                    </a:cubicBezTo>
                    <a:lnTo>
                      <a:pt x="2383748" y="2779918"/>
                    </a:lnTo>
                    <a:cubicBezTo>
                      <a:pt x="2387192" y="2787687"/>
                      <a:pt x="2386043" y="2797179"/>
                      <a:pt x="2381287" y="2803571"/>
                    </a:cubicBezTo>
                    <a:lnTo>
                      <a:pt x="2361930" y="2829061"/>
                    </a:lnTo>
                    <a:cubicBezTo>
                      <a:pt x="2361111" y="2830110"/>
                      <a:pt x="2360454" y="2831372"/>
                      <a:pt x="2359961" y="2832717"/>
                    </a:cubicBezTo>
                    <a:lnTo>
                      <a:pt x="2346511" y="2872402"/>
                    </a:lnTo>
                    <a:cubicBezTo>
                      <a:pt x="2345198" y="2876533"/>
                      <a:pt x="2342739" y="2880040"/>
                      <a:pt x="2339457" y="2882303"/>
                    </a:cubicBezTo>
                    <a:lnTo>
                      <a:pt x="2293199" y="2915185"/>
                    </a:lnTo>
                    <a:cubicBezTo>
                      <a:pt x="2290574" y="2917037"/>
                      <a:pt x="2287620" y="2917988"/>
                      <a:pt x="2284669" y="2917988"/>
                    </a:cubicBezTo>
                    <a:close/>
                    <a:moveTo>
                      <a:pt x="2335356" y="2763099"/>
                    </a:moveTo>
                    <a:cubicBezTo>
                      <a:pt x="2334699" y="2763099"/>
                      <a:pt x="2334208" y="2763198"/>
                      <a:pt x="2333552" y="2763394"/>
                    </a:cubicBezTo>
                    <a:lnTo>
                      <a:pt x="2267115" y="2785540"/>
                    </a:lnTo>
                    <a:cubicBezTo>
                      <a:pt x="2265968" y="2785966"/>
                      <a:pt x="2264657" y="2786852"/>
                      <a:pt x="2263671" y="2788097"/>
                    </a:cubicBezTo>
                    <a:lnTo>
                      <a:pt x="2240215" y="2816734"/>
                    </a:lnTo>
                    <a:cubicBezTo>
                      <a:pt x="2238247" y="2819062"/>
                      <a:pt x="2237097" y="2822406"/>
                      <a:pt x="2237097" y="2825897"/>
                    </a:cubicBezTo>
                    <a:lnTo>
                      <a:pt x="2237097" y="2878713"/>
                    </a:lnTo>
                    <a:cubicBezTo>
                      <a:pt x="2237097" y="2883827"/>
                      <a:pt x="2239558" y="2888532"/>
                      <a:pt x="2243002" y="2890154"/>
                    </a:cubicBezTo>
                    <a:lnTo>
                      <a:pt x="2282208" y="2908825"/>
                    </a:lnTo>
                    <a:cubicBezTo>
                      <a:pt x="2284176" y="2909776"/>
                      <a:pt x="2286309" y="2909563"/>
                      <a:pt x="2288277" y="2908186"/>
                    </a:cubicBezTo>
                    <a:lnTo>
                      <a:pt x="2334537" y="2875320"/>
                    </a:lnTo>
                    <a:lnTo>
                      <a:pt x="2336996" y="2878827"/>
                    </a:lnTo>
                    <a:lnTo>
                      <a:pt x="2334537" y="2875320"/>
                    </a:lnTo>
                    <a:cubicBezTo>
                      <a:pt x="2336341" y="2874107"/>
                      <a:pt x="2337653" y="2872107"/>
                      <a:pt x="2338474" y="2869681"/>
                    </a:cubicBezTo>
                    <a:lnTo>
                      <a:pt x="2351924" y="2830012"/>
                    </a:lnTo>
                    <a:cubicBezTo>
                      <a:pt x="2352581" y="2827766"/>
                      <a:pt x="2353728" y="2825701"/>
                      <a:pt x="2355042" y="2823898"/>
                    </a:cubicBezTo>
                    <a:lnTo>
                      <a:pt x="2374397" y="2798408"/>
                    </a:lnTo>
                    <a:cubicBezTo>
                      <a:pt x="2377350" y="2794457"/>
                      <a:pt x="2378005" y="2788261"/>
                      <a:pt x="2375873" y="2783327"/>
                    </a:cubicBezTo>
                    <a:lnTo>
                      <a:pt x="2370132" y="2769984"/>
                    </a:lnTo>
                    <a:cubicBezTo>
                      <a:pt x="2368656" y="2766509"/>
                      <a:pt x="2366031" y="2764296"/>
                      <a:pt x="2363406" y="2764181"/>
                    </a:cubicBezTo>
                    <a:lnTo>
                      <a:pt x="2335520" y="2763116"/>
                    </a:lnTo>
                    <a:cubicBezTo>
                      <a:pt x="2335520" y="2763116"/>
                      <a:pt x="2335356" y="2763116"/>
                      <a:pt x="2335356" y="2763116"/>
                    </a:cubicBezTo>
                    <a:close/>
                    <a:moveTo>
                      <a:pt x="2321577" y="2746593"/>
                    </a:moveTo>
                    <a:cubicBezTo>
                      <a:pt x="2314523" y="2746593"/>
                      <a:pt x="2308125" y="2741314"/>
                      <a:pt x="2305666" y="2733233"/>
                    </a:cubicBezTo>
                    <a:lnTo>
                      <a:pt x="2293199" y="2692548"/>
                    </a:lnTo>
                    <a:cubicBezTo>
                      <a:pt x="2291395" y="2686499"/>
                      <a:pt x="2291885" y="2679598"/>
                      <a:pt x="2294839" y="2674139"/>
                    </a:cubicBezTo>
                    <a:lnTo>
                      <a:pt x="2304681" y="2655092"/>
                    </a:lnTo>
                    <a:lnTo>
                      <a:pt x="2228239" y="2631159"/>
                    </a:lnTo>
                    <a:cubicBezTo>
                      <a:pt x="2226927" y="2630750"/>
                      <a:pt x="2225451" y="2630815"/>
                      <a:pt x="2224302" y="2631356"/>
                    </a:cubicBezTo>
                    <a:lnTo>
                      <a:pt x="2201174" y="2641044"/>
                    </a:lnTo>
                    <a:cubicBezTo>
                      <a:pt x="2197892" y="2642404"/>
                      <a:pt x="2194448" y="2642535"/>
                      <a:pt x="2191166" y="2641470"/>
                    </a:cubicBezTo>
                    <a:lnTo>
                      <a:pt x="2133098" y="2622553"/>
                    </a:lnTo>
                    <a:cubicBezTo>
                      <a:pt x="2130637" y="2621751"/>
                      <a:pt x="2128504" y="2620324"/>
                      <a:pt x="2126536" y="2618324"/>
                    </a:cubicBezTo>
                    <a:lnTo>
                      <a:pt x="2103242" y="2593998"/>
                    </a:lnTo>
                    <a:cubicBezTo>
                      <a:pt x="2098158" y="2588737"/>
                      <a:pt x="2096189" y="2580262"/>
                      <a:pt x="2097993" y="2572427"/>
                    </a:cubicBezTo>
                    <a:lnTo>
                      <a:pt x="2102751" y="2552871"/>
                    </a:lnTo>
                    <a:cubicBezTo>
                      <a:pt x="2104391" y="2545937"/>
                      <a:pt x="2101273" y="2538446"/>
                      <a:pt x="2096353" y="2537151"/>
                    </a:cubicBezTo>
                    <a:lnTo>
                      <a:pt x="2053376" y="2526102"/>
                    </a:lnTo>
                    <a:cubicBezTo>
                      <a:pt x="2050586" y="2525381"/>
                      <a:pt x="2047961" y="2523873"/>
                      <a:pt x="2045993" y="2521693"/>
                    </a:cubicBezTo>
                    <a:lnTo>
                      <a:pt x="2025324" y="2500498"/>
                    </a:lnTo>
                    <a:cubicBezTo>
                      <a:pt x="2022701" y="2497810"/>
                      <a:pt x="2019419" y="2497482"/>
                      <a:pt x="2016631" y="2499711"/>
                    </a:cubicBezTo>
                    <a:lnTo>
                      <a:pt x="1971357" y="2535282"/>
                    </a:lnTo>
                    <a:cubicBezTo>
                      <a:pt x="1969388" y="2536938"/>
                      <a:pt x="1966927" y="2538003"/>
                      <a:pt x="1964466" y="2538413"/>
                    </a:cubicBezTo>
                    <a:lnTo>
                      <a:pt x="1905906" y="2547658"/>
                    </a:lnTo>
                    <a:cubicBezTo>
                      <a:pt x="1905085" y="2547773"/>
                      <a:pt x="1904428" y="2547822"/>
                      <a:pt x="1903609" y="2547822"/>
                    </a:cubicBezTo>
                    <a:lnTo>
                      <a:pt x="1856530" y="2547822"/>
                    </a:lnTo>
                    <a:cubicBezTo>
                      <a:pt x="1855545" y="2547822"/>
                      <a:pt x="1854562" y="2548101"/>
                      <a:pt x="1853576" y="2548642"/>
                    </a:cubicBezTo>
                    <a:lnTo>
                      <a:pt x="1822245" y="2566427"/>
                    </a:lnTo>
                    <a:cubicBezTo>
                      <a:pt x="1821590" y="2566787"/>
                      <a:pt x="1820933" y="2567116"/>
                      <a:pt x="1820276" y="2567394"/>
                    </a:cubicBezTo>
                    <a:lnTo>
                      <a:pt x="1798953" y="2575688"/>
                    </a:lnTo>
                    <a:cubicBezTo>
                      <a:pt x="1795016" y="2577279"/>
                      <a:pt x="1792226" y="2582983"/>
                      <a:pt x="1792883" y="2588917"/>
                    </a:cubicBezTo>
                    <a:lnTo>
                      <a:pt x="1798788" y="2650715"/>
                    </a:lnTo>
                    <a:cubicBezTo>
                      <a:pt x="1799445" y="2657715"/>
                      <a:pt x="1797313" y="2664567"/>
                      <a:pt x="1792883" y="2669041"/>
                    </a:cubicBezTo>
                    <a:cubicBezTo>
                      <a:pt x="1789601" y="2672435"/>
                      <a:pt x="1785172" y="2674107"/>
                      <a:pt x="1780909" y="2673730"/>
                    </a:cubicBezTo>
                    <a:lnTo>
                      <a:pt x="1758436" y="2671910"/>
                    </a:lnTo>
                    <a:lnTo>
                      <a:pt x="1753185" y="2649289"/>
                    </a:lnTo>
                    <a:lnTo>
                      <a:pt x="1751217" y="2621586"/>
                    </a:lnTo>
                    <a:lnTo>
                      <a:pt x="1715948" y="2639831"/>
                    </a:lnTo>
                    <a:cubicBezTo>
                      <a:pt x="1711683" y="2642109"/>
                      <a:pt x="1706599" y="2642028"/>
                      <a:pt x="1702334" y="2639601"/>
                    </a:cubicBezTo>
                    <a:lnTo>
                      <a:pt x="1679532" y="2626914"/>
                    </a:lnTo>
                    <a:lnTo>
                      <a:pt x="1641148" y="2602424"/>
                    </a:lnTo>
                    <a:cubicBezTo>
                      <a:pt x="1633765" y="2597752"/>
                      <a:pt x="1630321" y="2587327"/>
                      <a:pt x="1632946" y="2577672"/>
                    </a:cubicBezTo>
                    <a:lnTo>
                      <a:pt x="1643281" y="2538725"/>
                    </a:lnTo>
                    <a:cubicBezTo>
                      <a:pt x="1645085" y="2532217"/>
                      <a:pt x="1642460" y="2524808"/>
                      <a:pt x="1637702" y="2522890"/>
                    </a:cubicBezTo>
                    <a:lnTo>
                      <a:pt x="1615722" y="2513939"/>
                    </a:lnTo>
                    <a:cubicBezTo>
                      <a:pt x="1609981" y="2511645"/>
                      <a:pt x="1605880" y="2506006"/>
                      <a:pt x="1604568" y="2498891"/>
                    </a:cubicBezTo>
                    <a:lnTo>
                      <a:pt x="1595053" y="2447191"/>
                    </a:lnTo>
                    <a:cubicBezTo>
                      <a:pt x="1594398" y="2443700"/>
                      <a:pt x="1592756" y="2440814"/>
                      <a:pt x="1590459" y="2439257"/>
                    </a:cubicBezTo>
                    <a:cubicBezTo>
                      <a:pt x="1588983" y="2438258"/>
                      <a:pt x="1587507" y="2437962"/>
                      <a:pt x="1585867" y="2438241"/>
                    </a:cubicBezTo>
                    <a:lnTo>
                      <a:pt x="1545022" y="2446535"/>
                    </a:lnTo>
                    <a:cubicBezTo>
                      <a:pt x="1540429" y="2447421"/>
                      <a:pt x="1535835" y="2446142"/>
                      <a:pt x="1532227" y="2442814"/>
                    </a:cubicBezTo>
                    <a:cubicBezTo>
                      <a:pt x="1527305" y="2438454"/>
                      <a:pt x="1524682" y="2431160"/>
                      <a:pt x="1525501" y="2423799"/>
                    </a:cubicBezTo>
                    <a:lnTo>
                      <a:pt x="1532063" y="2353494"/>
                    </a:lnTo>
                    <a:cubicBezTo>
                      <a:pt x="1532555" y="2348707"/>
                      <a:pt x="1534359" y="2344265"/>
                      <a:pt x="1537147" y="2340970"/>
                    </a:cubicBezTo>
                    <a:lnTo>
                      <a:pt x="1589476" y="2279746"/>
                    </a:lnTo>
                    <a:cubicBezTo>
                      <a:pt x="1591280" y="2277566"/>
                      <a:pt x="1592427" y="2274386"/>
                      <a:pt x="1592592" y="2271009"/>
                    </a:cubicBezTo>
                    <a:lnTo>
                      <a:pt x="1594560" y="2210309"/>
                    </a:lnTo>
                    <a:lnTo>
                      <a:pt x="1592592" y="2155920"/>
                    </a:lnTo>
                    <a:cubicBezTo>
                      <a:pt x="1592427" y="2151576"/>
                      <a:pt x="1590623" y="2147658"/>
                      <a:pt x="1588000" y="2145708"/>
                    </a:cubicBezTo>
                    <a:lnTo>
                      <a:pt x="1569792" y="2132856"/>
                    </a:lnTo>
                    <a:cubicBezTo>
                      <a:pt x="1567003" y="2130906"/>
                      <a:pt x="1564870" y="2128021"/>
                      <a:pt x="1563394" y="2124546"/>
                    </a:cubicBezTo>
                    <a:lnTo>
                      <a:pt x="1548631" y="2089778"/>
                    </a:lnTo>
                    <a:cubicBezTo>
                      <a:pt x="1546826" y="2085680"/>
                      <a:pt x="1543709" y="2083418"/>
                      <a:pt x="1540429" y="2084008"/>
                    </a:cubicBezTo>
                    <a:lnTo>
                      <a:pt x="1514183" y="2089008"/>
                    </a:lnTo>
                    <a:cubicBezTo>
                      <a:pt x="1512541" y="2089319"/>
                      <a:pt x="1510737" y="2089319"/>
                      <a:pt x="1509097" y="2089024"/>
                    </a:cubicBezTo>
                    <a:lnTo>
                      <a:pt x="1435937" y="2075664"/>
                    </a:lnTo>
                    <a:lnTo>
                      <a:pt x="1453816" y="2045355"/>
                    </a:lnTo>
                    <a:cubicBezTo>
                      <a:pt x="1456441" y="2040880"/>
                      <a:pt x="1456441" y="2034356"/>
                      <a:pt x="1453816" y="2029865"/>
                    </a:cubicBezTo>
                    <a:lnTo>
                      <a:pt x="1436429" y="2000720"/>
                    </a:lnTo>
                    <a:cubicBezTo>
                      <a:pt x="1435116" y="1998458"/>
                      <a:pt x="1433311" y="1996966"/>
                      <a:pt x="1431343" y="1996556"/>
                    </a:cubicBezTo>
                    <a:cubicBezTo>
                      <a:pt x="1429703" y="1996228"/>
                      <a:pt x="1428063" y="1996622"/>
                      <a:pt x="1426421" y="1997720"/>
                    </a:cubicBezTo>
                    <a:lnTo>
                      <a:pt x="1394763" y="2020931"/>
                    </a:lnTo>
                    <a:cubicBezTo>
                      <a:pt x="1390662" y="2023931"/>
                      <a:pt x="1385576" y="2024685"/>
                      <a:pt x="1380984" y="2022980"/>
                    </a:cubicBezTo>
                    <a:lnTo>
                      <a:pt x="1338169" y="2007129"/>
                    </a:lnTo>
                    <a:cubicBezTo>
                      <a:pt x="1336364" y="2006424"/>
                      <a:pt x="1334396" y="2006736"/>
                      <a:pt x="1332756" y="2007965"/>
                    </a:cubicBezTo>
                    <a:lnTo>
                      <a:pt x="1264844" y="2055731"/>
                    </a:lnTo>
                    <a:cubicBezTo>
                      <a:pt x="1264352" y="2056059"/>
                      <a:pt x="1263861" y="2056469"/>
                      <a:pt x="1263533" y="2056912"/>
                    </a:cubicBezTo>
                    <a:lnTo>
                      <a:pt x="1209563" y="2114579"/>
                    </a:lnTo>
                    <a:cubicBezTo>
                      <a:pt x="1207267" y="2117087"/>
                      <a:pt x="1204479" y="2118743"/>
                      <a:pt x="1201362" y="2119398"/>
                    </a:cubicBezTo>
                    <a:lnTo>
                      <a:pt x="1156580" y="2128857"/>
                    </a:lnTo>
                    <a:cubicBezTo>
                      <a:pt x="1152150" y="2129791"/>
                      <a:pt x="1147885" y="2128644"/>
                      <a:pt x="1144277" y="2125709"/>
                    </a:cubicBezTo>
                    <a:lnTo>
                      <a:pt x="1123608" y="2108957"/>
                    </a:lnTo>
                    <a:cubicBezTo>
                      <a:pt x="1122459" y="2108022"/>
                      <a:pt x="1121148" y="2107481"/>
                      <a:pt x="1119835" y="2107432"/>
                    </a:cubicBezTo>
                    <a:lnTo>
                      <a:pt x="1092933" y="2106268"/>
                    </a:lnTo>
                    <a:cubicBezTo>
                      <a:pt x="1091129" y="2106170"/>
                      <a:pt x="1089489" y="2105793"/>
                      <a:pt x="1087848" y="2105105"/>
                    </a:cubicBezTo>
                    <a:lnTo>
                      <a:pt x="1048479" y="2088303"/>
                    </a:lnTo>
                    <a:cubicBezTo>
                      <a:pt x="1046674" y="2087549"/>
                      <a:pt x="1044706" y="2087696"/>
                      <a:pt x="1043066" y="2088745"/>
                    </a:cubicBezTo>
                    <a:lnTo>
                      <a:pt x="1015343" y="2105580"/>
                    </a:lnTo>
                    <a:cubicBezTo>
                      <a:pt x="1014359" y="2106170"/>
                      <a:pt x="1013539" y="2107055"/>
                      <a:pt x="1012718" y="2108121"/>
                    </a:cubicBezTo>
                    <a:lnTo>
                      <a:pt x="990081" y="2140069"/>
                    </a:lnTo>
                    <a:cubicBezTo>
                      <a:pt x="985817" y="2145937"/>
                      <a:pt x="979747" y="2148396"/>
                      <a:pt x="973514" y="2146659"/>
                    </a:cubicBezTo>
                    <a:cubicBezTo>
                      <a:pt x="966132" y="2144610"/>
                      <a:pt x="961047" y="2137413"/>
                      <a:pt x="960390" y="2128316"/>
                    </a:cubicBezTo>
                    <a:lnTo>
                      <a:pt x="959898" y="2120431"/>
                    </a:lnTo>
                    <a:cubicBezTo>
                      <a:pt x="959570" y="2115989"/>
                      <a:pt x="957437" y="2112153"/>
                      <a:pt x="954649" y="2110432"/>
                    </a:cubicBezTo>
                    <a:cubicBezTo>
                      <a:pt x="952845" y="2109366"/>
                      <a:pt x="950876" y="2109268"/>
                      <a:pt x="949071" y="2110137"/>
                    </a:cubicBezTo>
                    <a:lnTo>
                      <a:pt x="928075" y="2119940"/>
                    </a:lnTo>
                    <a:cubicBezTo>
                      <a:pt x="925614" y="2121087"/>
                      <a:pt x="922826" y="2121513"/>
                      <a:pt x="920365" y="2121218"/>
                    </a:cubicBezTo>
                    <a:lnTo>
                      <a:pt x="850321" y="2113235"/>
                    </a:lnTo>
                    <a:cubicBezTo>
                      <a:pt x="849664" y="2113153"/>
                      <a:pt x="849008" y="2113038"/>
                      <a:pt x="848353" y="2112858"/>
                    </a:cubicBezTo>
                    <a:lnTo>
                      <a:pt x="777324" y="2093974"/>
                    </a:lnTo>
                    <a:cubicBezTo>
                      <a:pt x="775684" y="2093499"/>
                      <a:pt x="773879" y="2092696"/>
                      <a:pt x="772403" y="2091581"/>
                    </a:cubicBezTo>
                    <a:lnTo>
                      <a:pt x="725078" y="2057568"/>
                    </a:lnTo>
                    <a:cubicBezTo>
                      <a:pt x="724454" y="2057108"/>
                      <a:pt x="723782" y="2056764"/>
                      <a:pt x="723093" y="2056568"/>
                    </a:cubicBezTo>
                    <a:lnTo>
                      <a:pt x="679148" y="2043192"/>
                    </a:lnTo>
                    <a:cubicBezTo>
                      <a:pt x="674882" y="2041896"/>
                      <a:pt x="671241" y="2038667"/>
                      <a:pt x="668928" y="2034127"/>
                    </a:cubicBezTo>
                    <a:lnTo>
                      <a:pt x="653787" y="2004441"/>
                    </a:lnTo>
                    <a:cubicBezTo>
                      <a:pt x="652524" y="2001998"/>
                      <a:pt x="650736" y="2000310"/>
                      <a:pt x="648718" y="1999687"/>
                    </a:cubicBezTo>
                    <a:lnTo>
                      <a:pt x="619011" y="1990655"/>
                    </a:lnTo>
                    <a:cubicBezTo>
                      <a:pt x="617027" y="1990048"/>
                      <a:pt x="615156" y="1989016"/>
                      <a:pt x="613483" y="1987590"/>
                    </a:cubicBezTo>
                    <a:lnTo>
                      <a:pt x="552132" y="1935594"/>
                    </a:lnTo>
                    <a:cubicBezTo>
                      <a:pt x="551641" y="1935184"/>
                      <a:pt x="551132" y="1934840"/>
                      <a:pt x="550623" y="1934594"/>
                    </a:cubicBezTo>
                    <a:lnTo>
                      <a:pt x="506826" y="1912776"/>
                    </a:lnTo>
                    <a:cubicBezTo>
                      <a:pt x="504758" y="1911760"/>
                      <a:pt x="502593" y="1911956"/>
                      <a:pt x="500625" y="1913366"/>
                    </a:cubicBezTo>
                    <a:lnTo>
                      <a:pt x="484040" y="1925136"/>
                    </a:lnTo>
                    <a:cubicBezTo>
                      <a:pt x="478972" y="1928726"/>
                      <a:pt x="472607" y="1928890"/>
                      <a:pt x="467423" y="1925480"/>
                    </a:cubicBezTo>
                    <a:lnTo>
                      <a:pt x="386552" y="1872386"/>
                    </a:lnTo>
                    <a:cubicBezTo>
                      <a:pt x="386094" y="1872075"/>
                      <a:pt x="385667" y="1871747"/>
                      <a:pt x="385224" y="1871386"/>
                    </a:cubicBezTo>
                    <a:lnTo>
                      <a:pt x="325908" y="1823701"/>
                    </a:lnTo>
                    <a:cubicBezTo>
                      <a:pt x="322217" y="1820734"/>
                      <a:pt x="319658" y="1816178"/>
                      <a:pt x="318707" y="1810883"/>
                    </a:cubicBezTo>
                    <a:lnTo>
                      <a:pt x="307995" y="1750380"/>
                    </a:lnTo>
                    <a:cubicBezTo>
                      <a:pt x="306617" y="1742593"/>
                      <a:pt x="308914" y="1734692"/>
                      <a:pt x="314015" y="1729775"/>
                    </a:cubicBezTo>
                    <a:cubicBezTo>
                      <a:pt x="317771" y="1726136"/>
                      <a:pt x="322759" y="1724644"/>
                      <a:pt x="327483" y="1725661"/>
                    </a:cubicBezTo>
                    <a:lnTo>
                      <a:pt x="341213" y="1728578"/>
                    </a:lnTo>
                    <a:cubicBezTo>
                      <a:pt x="343361" y="1729021"/>
                      <a:pt x="345084" y="1728152"/>
                      <a:pt x="346151" y="1727332"/>
                    </a:cubicBezTo>
                    <a:cubicBezTo>
                      <a:pt x="348742" y="1725349"/>
                      <a:pt x="350432" y="1721710"/>
                      <a:pt x="350661" y="1717579"/>
                    </a:cubicBezTo>
                    <a:lnTo>
                      <a:pt x="351596" y="1700187"/>
                    </a:lnTo>
                    <a:cubicBezTo>
                      <a:pt x="351777" y="1696843"/>
                      <a:pt x="350957" y="1693516"/>
                      <a:pt x="349333" y="1691057"/>
                    </a:cubicBezTo>
                    <a:lnTo>
                      <a:pt x="328763" y="1659731"/>
                    </a:lnTo>
                    <a:cubicBezTo>
                      <a:pt x="325908" y="1655404"/>
                      <a:pt x="324596" y="1649749"/>
                      <a:pt x="325169" y="1644208"/>
                    </a:cubicBezTo>
                    <a:lnTo>
                      <a:pt x="330550" y="1591934"/>
                    </a:lnTo>
                    <a:cubicBezTo>
                      <a:pt x="330944" y="1588180"/>
                      <a:pt x="330009" y="1584328"/>
                      <a:pt x="328073" y="1581623"/>
                    </a:cubicBezTo>
                    <a:lnTo>
                      <a:pt x="265739" y="1494417"/>
                    </a:lnTo>
                    <a:cubicBezTo>
                      <a:pt x="264607" y="1492827"/>
                      <a:pt x="263213" y="1491745"/>
                      <a:pt x="261720" y="1491254"/>
                    </a:cubicBezTo>
                    <a:lnTo>
                      <a:pt x="168464" y="1460994"/>
                    </a:lnTo>
                    <a:cubicBezTo>
                      <a:pt x="163051" y="1459224"/>
                      <a:pt x="158721" y="1454339"/>
                      <a:pt x="156883" y="1447913"/>
                    </a:cubicBezTo>
                    <a:lnTo>
                      <a:pt x="142350" y="1397065"/>
                    </a:lnTo>
                    <a:cubicBezTo>
                      <a:pt x="141611" y="1394475"/>
                      <a:pt x="140250" y="1392295"/>
                      <a:pt x="138527" y="1390950"/>
                    </a:cubicBezTo>
                    <a:lnTo>
                      <a:pt x="96633" y="1358183"/>
                    </a:lnTo>
                    <a:cubicBezTo>
                      <a:pt x="94434" y="1356478"/>
                      <a:pt x="92564" y="1354101"/>
                      <a:pt x="91235" y="1351347"/>
                    </a:cubicBezTo>
                    <a:lnTo>
                      <a:pt x="82411" y="1333086"/>
                    </a:lnTo>
                    <a:cubicBezTo>
                      <a:pt x="81557" y="1331283"/>
                      <a:pt x="80918" y="1329382"/>
                      <a:pt x="80507" y="1327366"/>
                    </a:cubicBezTo>
                    <a:lnTo>
                      <a:pt x="72338" y="1285025"/>
                    </a:lnTo>
                    <a:cubicBezTo>
                      <a:pt x="71912" y="1282927"/>
                      <a:pt x="71781" y="1280730"/>
                      <a:pt x="71928" y="1278468"/>
                    </a:cubicBezTo>
                    <a:lnTo>
                      <a:pt x="73142" y="1261650"/>
                    </a:lnTo>
                    <a:cubicBezTo>
                      <a:pt x="73536" y="1256076"/>
                      <a:pt x="71075" y="1250733"/>
                      <a:pt x="67302" y="1248979"/>
                    </a:cubicBezTo>
                    <a:lnTo>
                      <a:pt x="41450" y="1236947"/>
                    </a:lnTo>
                    <a:cubicBezTo>
                      <a:pt x="39957" y="1236258"/>
                      <a:pt x="38349" y="1236193"/>
                      <a:pt x="36824" y="1236816"/>
                    </a:cubicBezTo>
                    <a:lnTo>
                      <a:pt x="15434" y="1245487"/>
                    </a:lnTo>
                    <a:lnTo>
                      <a:pt x="523" y="1174165"/>
                    </a:lnTo>
                    <a:cubicBezTo>
                      <a:pt x="-1101" y="1166330"/>
                      <a:pt x="1129" y="1158019"/>
                      <a:pt x="6231" y="1152970"/>
                    </a:cubicBezTo>
                    <a:lnTo>
                      <a:pt x="15696" y="1143610"/>
                    </a:lnTo>
                    <a:lnTo>
                      <a:pt x="6215" y="1123415"/>
                    </a:lnTo>
                    <a:lnTo>
                      <a:pt x="67975" y="1082943"/>
                    </a:lnTo>
                    <a:cubicBezTo>
                      <a:pt x="68975" y="1082288"/>
                      <a:pt x="70009" y="1081763"/>
                      <a:pt x="71124" y="1081353"/>
                    </a:cubicBezTo>
                    <a:lnTo>
                      <a:pt x="113397" y="1065912"/>
                    </a:lnTo>
                    <a:cubicBezTo>
                      <a:pt x="115743" y="1065076"/>
                      <a:pt x="118203" y="1064830"/>
                      <a:pt x="120631" y="1065223"/>
                    </a:cubicBezTo>
                    <a:lnTo>
                      <a:pt x="176601" y="1074616"/>
                    </a:lnTo>
                    <a:cubicBezTo>
                      <a:pt x="179603" y="1075173"/>
                      <a:pt x="182620" y="1073075"/>
                      <a:pt x="184377" y="1069371"/>
                    </a:cubicBezTo>
                    <a:lnTo>
                      <a:pt x="202060" y="1032193"/>
                    </a:lnTo>
                    <a:cubicBezTo>
                      <a:pt x="204766" y="1026505"/>
                      <a:pt x="209605" y="1022735"/>
                      <a:pt x="214985" y="1022079"/>
                    </a:cubicBezTo>
                    <a:lnTo>
                      <a:pt x="284308" y="1013638"/>
                    </a:lnTo>
                    <a:cubicBezTo>
                      <a:pt x="286210" y="1013408"/>
                      <a:pt x="288016" y="1012195"/>
                      <a:pt x="289393" y="1010244"/>
                    </a:cubicBezTo>
                    <a:lnTo>
                      <a:pt x="306945" y="985705"/>
                    </a:lnTo>
                    <a:cubicBezTo>
                      <a:pt x="308799" y="983099"/>
                      <a:pt x="311194" y="981099"/>
                      <a:pt x="313884" y="979919"/>
                    </a:cubicBezTo>
                    <a:lnTo>
                      <a:pt x="410518" y="937152"/>
                    </a:lnTo>
                    <a:lnTo>
                      <a:pt x="418458" y="921465"/>
                    </a:lnTo>
                    <a:lnTo>
                      <a:pt x="415210" y="888025"/>
                    </a:lnTo>
                    <a:cubicBezTo>
                      <a:pt x="414324" y="878698"/>
                      <a:pt x="418655" y="869813"/>
                      <a:pt x="425774" y="866404"/>
                    </a:cubicBezTo>
                    <a:lnTo>
                      <a:pt x="446689" y="856372"/>
                    </a:lnTo>
                    <a:cubicBezTo>
                      <a:pt x="451692" y="853962"/>
                      <a:pt x="453989" y="845553"/>
                      <a:pt x="451381" y="839029"/>
                    </a:cubicBezTo>
                    <a:lnTo>
                      <a:pt x="408124" y="730628"/>
                    </a:lnTo>
                    <a:cubicBezTo>
                      <a:pt x="405564" y="724219"/>
                      <a:pt x="405877" y="716760"/>
                      <a:pt x="408927" y="710679"/>
                    </a:cubicBezTo>
                    <a:cubicBezTo>
                      <a:pt x="411339" y="705892"/>
                      <a:pt x="415161" y="702598"/>
                      <a:pt x="419704" y="701385"/>
                    </a:cubicBezTo>
                    <a:lnTo>
                      <a:pt x="528413" y="672518"/>
                    </a:lnTo>
                    <a:cubicBezTo>
                      <a:pt x="528954" y="672387"/>
                      <a:pt x="529430" y="672174"/>
                      <a:pt x="529905" y="671912"/>
                    </a:cubicBezTo>
                    <a:lnTo>
                      <a:pt x="556135" y="657093"/>
                    </a:lnTo>
                    <a:cubicBezTo>
                      <a:pt x="558203" y="655929"/>
                      <a:pt x="559892" y="653585"/>
                      <a:pt x="560794" y="650684"/>
                    </a:cubicBezTo>
                    <a:lnTo>
                      <a:pt x="601016" y="520990"/>
                    </a:lnTo>
                    <a:cubicBezTo>
                      <a:pt x="603871" y="511712"/>
                      <a:pt x="611777" y="506220"/>
                      <a:pt x="619897" y="508056"/>
                    </a:cubicBezTo>
                    <a:lnTo>
                      <a:pt x="730409" y="532513"/>
                    </a:lnTo>
                    <a:cubicBezTo>
                      <a:pt x="732574" y="532989"/>
                      <a:pt x="734740" y="532169"/>
                      <a:pt x="736577" y="530186"/>
                    </a:cubicBezTo>
                    <a:lnTo>
                      <a:pt x="762560" y="501811"/>
                    </a:lnTo>
                    <a:cubicBezTo>
                      <a:pt x="764365" y="499713"/>
                      <a:pt x="765677" y="496565"/>
                      <a:pt x="765841" y="493172"/>
                    </a:cubicBezTo>
                    <a:lnTo>
                      <a:pt x="769286" y="430981"/>
                    </a:lnTo>
                    <a:cubicBezTo>
                      <a:pt x="769778" y="421047"/>
                      <a:pt x="775847" y="413212"/>
                      <a:pt x="783886" y="411933"/>
                    </a:cubicBezTo>
                    <a:lnTo>
                      <a:pt x="822599" y="405802"/>
                    </a:lnTo>
                    <a:cubicBezTo>
                      <a:pt x="824074" y="405573"/>
                      <a:pt x="825551" y="404704"/>
                      <a:pt x="826864" y="403294"/>
                    </a:cubicBezTo>
                    <a:lnTo>
                      <a:pt x="869677" y="354872"/>
                    </a:lnTo>
                    <a:cubicBezTo>
                      <a:pt x="871810" y="352430"/>
                      <a:pt x="874598" y="350709"/>
                      <a:pt x="877387" y="349906"/>
                    </a:cubicBezTo>
                    <a:lnTo>
                      <a:pt x="888705" y="346775"/>
                    </a:lnTo>
                    <a:cubicBezTo>
                      <a:pt x="897071" y="344414"/>
                      <a:pt x="905766" y="350168"/>
                      <a:pt x="908554" y="360151"/>
                    </a:cubicBezTo>
                    <a:lnTo>
                      <a:pt x="919380" y="398967"/>
                    </a:lnTo>
                    <a:cubicBezTo>
                      <a:pt x="920201" y="401459"/>
                      <a:pt x="921350" y="403573"/>
                      <a:pt x="922990" y="404934"/>
                    </a:cubicBezTo>
                    <a:lnTo>
                      <a:pt x="970561" y="445209"/>
                    </a:lnTo>
                    <a:cubicBezTo>
                      <a:pt x="971381" y="445832"/>
                      <a:pt x="972037" y="446291"/>
                      <a:pt x="972857" y="446570"/>
                    </a:cubicBezTo>
                    <a:lnTo>
                      <a:pt x="1058977" y="475354"/>
                    </a:lnTo>
                    <a:cubicBezTo>
                      <a:pt x="1062422" y="476502"/>
                      <a:pt x="1065375" y="478878"/>
                      <a:pt x="1067671" y="482222"/>
                    </a:cubicBezTo>
                    <a:lnTo>
                      <a:pt x="1104087" y="537218"/>
                    </a:lnTo>
                    <a:cubicBezTo>
                      <a:pt x="1107697" y="542480"/>
                      <a:pt x="1108845" y="549479"/>
                      <a:pt x="1107204" y="555987"/>
                    </a:cubicBezTo>
                    <a:lnTo>
                      <a:pt x="1088340" y="636685"/>
                    </a:lnTo>
                    <a:cubicBezTo>
                      <a:pt x="1087356" y="640832"/>
                      <a:pt x="1088012" y="645422"/>
                      <a:pt x="1090144" y="648684"/>
                    </a:cubicBezTo>
                    <a:lnTo>
                      <a:pt x="1105564" y="672108"/>
                    </a:lnTo>
                    <a:cubicBezTo>
                      <a:pt x="1106877" y="674157"/>
                      <a:pt x="1108681" y="675469"/>
                      <a:pt x="1110649" y="675813"/>
                    </a:cubicBezTo>
                    <a:lnTo>
                      <a:pt x="1181678" y="688927"/>
                    </a:lnTo>
                    <a:lnTo>
                      <a:pt x="1264025" y="699745"/>
                    </a:lnTo>
                    <a:cubicBezTo>
                      <a:pt x="1266322" y="700041"/>
                      <a:pt x="1268453" y="700893"/>
                      <a:pt x="1270423" y="702253"/>
                    </a:cubicBezTo>
                    <a:lnTo>
                      <a:pt x="1342434" y="751315"/>
                    </a:lnTo>
                    <a:cubicBezTo>
                      <a:pt x="1343091" y="751807"/>
                      <a:pt x="1343912" y="752135"/>
                      <a:pt x="1344566" y="752298"/>
                    </a:cubicBezTo>
                    <a:lnTo>
                      <a:pt x="1377702" y="760134"/>
                    </a:lnTo>
                    <a:cubicBezTo>
                      <a:pt x="1383117" y="761396"/>
                      <a:pt x="1387544" y="765822"/>
                      <a:pt x="1389841" y="771936"/>
                    </a:cubicBezTo>
                    <a:lnTo>
                      <a:pt x="1413628" y="837111"/>
                    </a:lnTo>
                    <a:cubicBezTo>
                      <a:pt x="1414118" y="838472"/>
                      <a:pt x="1414775" y="839668"/>
                      <a:pt x="1415596" y="840668"/>
                    </a:cubicBezTo>
                    <a:lnTo>
                      <a:pt x="1449223" y="882796"/>
                    </a:lnTo>
                    <a:cubicBezTo>
                      <a:pt x="1450865" y="884746"/>
                      <a:pt x="1452833" y="885779"/>
                      <a:pt x="1454801" y="885763"/>
                    </a:cubicBezTo>
                    <a:lnTo>
                      <a:pt x="1517791" y="884501"/>
                    </a:lnTo>
                    <a:cubicBezTo>
                      <a:pt x="1518448" y="884533"/>
                      <a:pt x="1519103" y="884533"/>
                      <a:pt x="1519924" y="884632"/>
                    </a:cubicBezTo>
                    <a:lnTo>
                      <a:pt x="1651154" y="902515"/>
                    </a:lnTo>
                    <a:cubicBezTo>
                      <a:pt x="1651647" y="902581"/>
                      <a:pt x="1652137" y="902581"/>
                      <a:pt x="1652466" y="902515"/>
                    </a:cubicBezTo>
                    <a:lnTo>
                      <a:pt x="1732352" y="891730"/>
                    </a:lnTo>
                    <a:cubicBezTo>
                      <a:pt x="1733830" y="891517"/>
                      <a:pt x="1735470" y="891549"/>
                      <a:pt x="1736946" y="891877"/>
                    </a:cubicBezTo>
                    <a:lnTo>
                      <a:pt x="1798132" y="903843"/>
                    </a:lnTo>
                    <a:cubicBezTo>
                      <a:pt x="1799445" y="904105"/>
                      <a:pt x="1800921" y="904614"/>
                      <a:pt x="1802233" y="905319"/>
                    </a:cubicBezTo>
                    <a:lnTo>
                      <a:pt x="1892618" y="953626"/>
                    </a:lnTo>
                    <a:cubicBezTo>
                      <a:pt x="1893603" y="954118"/>
                      <a:pt x="1894586" y="954364"/>
                      <a:pt x="1895571" y="954364"/>
                    </a:cubicBezTo>
                    <a:lnTo>
                      <a:pt x="1967091" y="954364"/>
                    </a:lnTo>
                    <a:cubicBezTo>
                      <a:pt x="1970700" y="954364"/>
                      <a:pt x="1974308" y="955822"/>
                      <a:pt x="1977262" y="958478"/>
                    </a:cubicBezTo>
                    <a:lnTo>
                      <a:pt x="1995634" y="975165"/>
                    </a:lnTo>
                    <a:cubicBezTo>
                      <a:pt x="1997766" y="977263"/>
                      <a:pt x="2000554" y="977591"/>
                      <a:pt x="2003015" y="976099"/>
                    </a:cubicBezTo>
                    <a:lnTo>
                      <a:pt x="2068630" y="936234"/>
                    </a:lnTo>
                    <a:cubicBezTo>
                      <a:pt x="2069779" y="935480"/>
                      <a:pt x="2071091" y="934923"/>
                      <a:pt x="2072402" y="934546"/>
                    </a:cubicBezTo>
                    <a:lnTo>
                      <a:pt x="2173286" y="907302"/>
                    </a:lnTo>
                    <a:cubicBezTo>
                      <a:pt x="2174271" y="907023"/>
                      <a:pt x="2175419" y="906843"/>
                      <a:pt x="2176568" y="906810"/>
                    </a:cubicBezTo>
                    <a:lnTo>
                      <a:pt x="2270069" y="904089"/>
                    </a:lnTo>
                    <a:cubicBezTo>
                      <a:pt x="2270726" y="904073"/>
                      <a:pt x="2271381" y="903925"/>
                      <a:pt x="2272037" y="903679"/>
                    </a:cubicBezTo>
                    <a:lnTo>
                      <a:pt x="2341754" y="875846"/>
                    </a:lnTo>
                    <a:cubicBezTo>
                      <a:pt x="2342739" y="875501"/>
                      <a:pt x="2343394" y="874944"/>
                      <a:pt x="2344214" y="874190"/>
                    </a:cubicBezTo>
                    <a:lnTo>
                      <a:pt x="2387357" y="832210"/>
                    </a:lnTo>
                    <a:cubicBezTo>
                      <a:pt x="2388340" y="831308"/>
                      <a:pt x="2389325" y="830538"/>
                      <a:pt x="2390308" y="829882"/>
                    </a:cubicBezTo>
                    <a:lnTo>
                      <a:pt x="2431974" y="804606"/>
                    </a:lnTo>
                    <a:lnTo>
                      <a:pt x="2422461" y="782804"/>
                    </a:lnTo>
                    <a:cubicBezTo>
                      <a:pt x="2422297" y="782181"/>
                      <a:pt x="2421968" y="781558"/>
                      <a:pt x="2421476" y="780968"/>
                    </a:cubicBezTo>
                    <a:lnTo>
                      <a:pt x="2408354" y="760462"/>
                    </a:lnTo>
                    <a:cubicBezTo>
                      <a:pt x="2403432" y="752905"/>
                      <a:pt x="2403596" y="742365"/>
                      <a:pt x="2408354" y="734841"/>
                    </a:cubicBezTo>
                    <a:lnTo>
                      <a:pt x="2431482" y="699254"/>
                    </a:lnTo>
                    <a:cubicBezTo>
                      <a:pt x="2435254" y="693402"/>
                      <a:pt x="2441488" y="690549"/>
                      <a:pt x="2447557" y="691746"/>
                    </a:cubicBezTo>
                    <a:lnTo>
                      <a:pt x="2474952" y="697303"/>
                    </a:lnTo>
                    <a:lnTo>
                      <a:pt x="2537452" y="713023"/>
                    </a:lnTo>
                    <a:cubicBezTo>
                      <a:pt x="2539092" y="713449"/>
                      <a:pt x="2540732" y="713105"/>
                      <a:pt x="2542207" y="712089"/>
                    </a:cubicBezTo>
                    <a:lnTo>
                      <a:pt x="2601425" y="672272"/>
                    </a:lnTo>
                    <a:cubicBezTo>
                      <a:pt x="2602574" y="671469"/>
                      <a:pt x="2603886" y="670846"/>
                      <a:pt x="2605199" y="670420"/>
                    </a:cubicBezTo>
                    <a:lnTo>
                      <a:pt x="2697060" y="639767"/>
                    </a:lnTo>
                    <a:cubicBezTo>
                      <a:pt x="2698372" y="639357"/>
                      <a:pt x="2699521" y="638504"/>
                      <a:pt x="2700504" y="637292"/>
                    </a:cubicBezTo>
                    <a:lnTo>
                      <a:pt x="2742499" y="587574"/>
                    </a:lnTo>
                    <a:cubicBezTo>
                      <a:pt x="2743975" y="585804"/>
                      <a:pt x="2745615" y="584411"/>
                      <a:pt x="2747583" y="583394"/>
                    </a:cubicBezTo>
                    <a:lnTo>
                      <a:pt x="2789742" y="561609"/>
                    </a:lnTo>
                    <a:cubicBezTo>
                      <a:pt x="2791382" y="560790"/>
                      <a:pt x="2793022" y="560265"/>
                      <a:pt x="2794662" y="560069"/>
                    </a:cubicBezTo>
                    <a:lnTo>
                      <a:pt x="2883243" y="549299"/>
                    </a:lnTo>
                    <a:cubicBezTo>
                      <a:pt x="2884719" y="549119"/>
                      <a:pt x="2886196" y="549168"/>
                      <a:pt x="2887672" y="549463"/>
                    </a:cubicBezTo>
                    <a:lnTo>
                      <a:pt x="2932618" y="558167"/>
                    </a:lnTo>
                    <a:lnTo>
                      <a:pt x="2935898" y="543627"/>
                    </a:lnTo>
                    <a:cubicBezTo>
                      <a:pt x="2937212" y="538578"/>
                      <a:pt x="2935898" y="533087"/>
                      <a:pt x="2932783" y="529973"/>
                    </a:cubicBezTo>
                    <a:lnTo>
                      <a:pt x="2883571" y="480927"/>
                    </a:lnTo>
                    <a:cubicBezTo>
                      <a:pt x="2882914" y="480337"/>
                      <a:pt x="2882258" y="479846"/>
                      <a:pt x="2881603" y="479485"/>
                    </a:cubicBezTo>
                    <a:lnTo>
                      <a:pt x="2837804" y="456470"/>
                    </a:lnTo>
                    <a:cubicBezTo>
                      <a:pt x="2836000" y="455471"/>
                      <a:pt x="2833867" y="455536"/>
                      <a:pt x="2832063" y="456700"/>
                    </a:cubicBezTo>
                    <a:lnTo>
                      <a:pt x="2790068" y="482206"/>
                    </a:lnTo>
                    <a:cubicBezTo>
                      <a:pt x="2786788" y="484206"/>
                      <a:pt x="2783016" y="484862"/>
                      <a:pt x="2779243" y="484042"/>
                    </a:cubicBezTo>
                    <a:lnTo>
                      <a:pt x="2723798" y="471535"/>
                    </a:lnTo>
                    <a:cubicBezTo>
                      <a:pt x="2722813" y="471322"/>
                      <a:pt x="2721830" y="471355"/>
                      <a:pt x="2720845" y="471650"/>
                    </a:cubicBezTo>
                    <a:lnTo>
                      <a:pt x="2695582" y="479387"/>
                    </a:lnTo>
                    <a:cubicBezTo>
                      <a:pt x="2688202" y="481632"/>
                      <a:pt x="2680492" y="477682"/>
                      <a:pt x="2676720" y="469830"/>
                    </a:cubicBezTo>
                    <a:lnTo>
                      <a:pt x="2669994" y="455569"/>
                    </a:lnTo>
                    <a:cubicBezTo>
                      <a:pt x="2666714" y="448717"/>
                      <a:pt x="2666876" y="440029"/>
                      <a:pt x="2670486" y="433456"/>
                    </a:cubicBezTo>
                    <a:lnTo>
                      <a:pt x="2711331" y="360364"/>
                    </a:lnTo>
                    <a:lnTo>
                      <a:pt x="2736101" y="308122"/>
                    </a:lnTo>
                    <a:cubicBezTo>
                      <a:pt x="2740202" y="299697"/>
                      <a:pt x="2748568" y="295828"/>
                      <a:pt x="2756278" y="298992"/>
                    </a:cubicBezTo>
                    <a:lnTo>
                      <a:pt x="2820253" y="325350"/>
                    </a:lnTo>
                    <a:cubicBezTo>
                      <a:pt x="2822057" y="326055"/>
                      <a:pt x="2823861" y="325891"/>
                      <a:pt x="2825501" y="324908"/>
                    </a:cubicBezTo>
                    <a:lnTo>
                      <a:pt x="2902600" y="279206"/>
                    </a:lnTo>
                    <a:cubicBezTo>
                      <a:pt x="2906044" y="277190"/>
                      <a:pt x="2908177" y="272174"/>
                      <a:pt x="2907849" y="266994"/>
                    </a:cubicBezTo>
                    <a:lnTo>
                      <a:pt x="2906701" y="249061"/>
                    </a:lnTo>
                    <a:cubicBezTo>
                      <a:pt x="2906373" y="243619"/>
                      <a:pt x="2907684" y="238308"/>
                      <a:pt x="2910638" y="234145"/>
                    </a:cubicBezTo>
                    <a:lnTo>
                      <a:pt x="2965426" y="154610"/>
                    </a:lnTo>
                    <a:cubicBezTo>
                      <a:pt x="2966573" y="152987"/>
                      <a:pt x="2967887" y="151594"/>
                      <a:pt x="2969363" y="150479"/>
                    </a:cubicBezTo>
                    <a:lnTo>
                      <a:pt x="2995937" y="129957"/>
                    </a:lnTo>
                    <a:cubicBezTo>
                      <a:pt x="2998726" y="127809"/>
                      <a:pt x="3000530" y="123744"/>
                      <a:pt x="3000530" y="119334"/>
                    </a:cubicBezTo>
                    <a:lnTo>
                      <a:pt x="3000530" y="93435"/>
                    </a:lnTo>
                    <a:cubicBezTo>
                      <a:pt x="3000530" y="88435"/>
                      <a:pt x="2998234" y="83895"/>
                      <a:pt x="2994952" y="82125"/>
                    </a:cubicBezTo>
                    <a:lnTo>
                      <a:pt x="2960013" y="63585"/>
                    </a:lnTo>
                    <a:lnTo>
                      <a:pt x="3016113" y="20638"/>
                    </a:lnTo>
                    <a:cubicBezTo>
                      <a:pt x="3018082" y="19146"/>
                      <a:pt x="3020214" y="18162"/>
                      <a:pt x="3022511" y="17720"/>
                    </a:cubicBezTo>
                    <a:lnTo>
                      <a:pt x="3099608" y="2967"/>
                    </a:lnTo>
                    <a:cubicBezTo>
                      <a:pt x="3100429" y="2836"/>
                      <a:pt x="3101086" y="2754"/>
                      <a:pt x="3101740" y="2721"/>
                    </a:cubicBezTo>
                    <a:lnTo>
                      <a:pt x="3184580" y="0"/>
                    </a:lnTo>
                    <a:cubicBezTo>
                      <a:pt x="3186056" y="0"/>
                      <a:pt x="3187370" y="115"/>
                      <a:pt x="3188681" y="475"/>
                    </a:cubicBezTo>
                    <a:lnTo>
                      <a:pt x="3280378" y="24949"/>
                    </a:lnTo>
                    <a:cubicBezTo>
                      <a:pt x="3281363" y="25244"/>
                      <a:pt x="3282511" y="25654"/>
                      <a:pt x="3283496" y="26195"/>
                    </a:cubicBezTo>
                    <a:lnTo>
                      <a:pt x="3335987" y="54340"/>
                    </a:lnTo>
                    <a:cubicBezTo>
                      <a:pt x="3339431" y="56094"/>
                      <a:pt x="3342056" y="59044"/>
                      <a:pt x="3343861" y="62847"/>
                    </a:cubicBezTo>
                    <a:lnTo>
                      <a:pt x="3380278" y="139824"/>
                    </a:lnTo>
                    <a:cubicBezTo>
                      <a:pt x="3380441" y="140300"/>
                      <a:pt x="3380769" y="140759"/>
                      <a:pt x="3381097" y="141218"/>
                    </a:cubicBezTo>
                    <a:lnTo>
                      <a:pt x="3402916" y="175690"/>
                    </a:lnTo>
                    <a:cubicBezTo>
                      <a:pt x="3403406" y="176510"/>
                      <a:pt x="3403899" y="177362"/>
                      <a:pt x="3404227" y="178248"/>
                    </a:cubicBezTo>
                    <a:lnTo>
                      <a:pt x="3426044" y="226194"/>
                    </a:lnTo>
                    <a:cubicBezTo>
                      <a:pt x="3426701" y="227276"/>
                      <a:pt x="3427029" y="228391"/>
                      <a:pt x="3427357" y="229538"/>
                    </a:cubicBezTo>
                    <a:lnTo>
                      <a:pt x="3447369" y="300369"/>
                    </a:lnTo>
                    <a:cubicBezTo>
                      <a:pt x="3448517" y="304286"/>
                      <a:pt x="3450978" y="307139"/>
                      <a:pt x="3453931" y="307794"/>
                    </a:cubicBezTo>
                    <a:lnTo>
                      <a:pt x="3556946" y="332120"/>
                    </a:lnTo>
                    <a:cubicBezTo>
                      <a:pt x="3559078" y="332645"/>
                      <a:pt x="3561211" y="333645"/>
                      <a:pt x="3563015" y="335120"/>
                    </a:cubicBezTo>
                    <a:lnTo>
                      <a:pt x="3631255" y="389623"/>
                    </a:lnTo>
                    <a:cubicBezTo>
                      <a:pt x="3634045" y="391804"/>
                      <a:pt x="3636177" y="394902"/>
                      <a:pt x="3637489" y="398557"/>
                    </a:cubicBezTo>
                    <a:lnTo>
                      <a:pt x="3659962" y="461519"/>
                    </a:lnTo>
                    <a:cubicBezTo>
                      <a:pt x="3661438" y="465535"/>
                      <a:pt x="3664391" y="468125"/>
                      <a:pt x="3667507" y="468125"/>
                    </a:cubicBezTo>
                    <a:lnTo>
                      <a:pt x="3753136" y="468125"/>
                    </a:lnTo>
                    <a:cubicBezTo>
                      <a:pt x="3754120" y="468125"/>
                      <a:pt x="3755269" y="467847"/>
                      <a:pt x="3756088" y="467273"/>
                    </a:cubicBezTo>
                    <a:lnTo>
                      <a:pt x="3807268" y="437407"/>
                    </a:lnTo>
                    <a:cubicBezTo>
                      <a:pt x="3808745" y="436620"/>
                      <a:pt x="3810221" y="436062"/>
                      <a:pt x="3811533" y="435734"/>
                    </a:cubicBezTo>
                    <a:lnTo>
                      <a:pt x="3888468" y="418441"/>
                    </a:lnTo>
                    <a:cubicBezTo>
                      <a:pt x="3894209" y="417162"/>
                      <a:pt x="3899621" y="419277"/>
                      <a:pt x="3903558" y="424178"/>
                    </a:cubicBezTo>
                    <a:cubicBezTo>
                      <a:pt x="3908972" y="430866"/>
                      <a:pt x="3910120" y="440832"/>
                      <a:pt x="3906347" y="448963"/>
                    </a:cubicBezTo>
                    <a:lnTo>
                      <a:pt x="3886990" y="490304"/>
                    </a:lnTo>
                    <a:cubicBezTo>
                      <a:pt x="3886171" y="492107"/>
                      <a:pt x="3885186" y="493697"/>
                      <a:pt x="3884038" y="495041"/>
                    </a:cubicBezTo>
                    <a:lnTo>
                      <a:pt x="3862877" y="519646"/>
                    </a:lnTo>
                    <a:cubicBezTo>
                      <a:pt x="3861565" y="521137"/>
                      <a:pt x="3860580" y="523121"/>
                      <a:pt x="3860089" y="525334"/>
                    </a:cubicBezTo>
                    <a:lnTo>
                      <a:pt x="3841060" y="609179"/>
                    </a:lnTo>
                    <a:cubicBezTo>
                      <a:pt x="3840568" y="611245"/>
                      <a:pt x="3839747" y="613195"/>
                      <a:pt x="3838928" y="614966"/>
                    </a:cubicBezTo>
                    <a:lnTo>
                      <a:pt x="3800870" y="685484"/>
                    </a:lnTo>
                    <a:cubicBezTo>
                      <a:pt x="3797262" y="692271"/>
                      <a:pt x="3790700" y="695811"/>
                      <a:pt x="3783976" y="694451"/>
                    </a:cubicBezTo>
                    <a:lnTo>
                      <a:pt x="3719344" y="681370"/>
                    </a:lnTo>
                    <a:cubicBezTo>
                      <a:pt x="3718032" y="681075"/>
                      <a:pt x="3716718" y="681304"/>
                      <a:pt x="3715571" y="681976"/>
                    </a:cubicBezTo>
                    <a:lnTo>
                      <a:pt x="3674233" y="703991"/>
                    </a:lnTo>
                    <a:cubicBezTo>
                      <a:pt x="3669968" y="706269"/>
                      <a:pt x="3667671" y="712826"/>
                      <a:pt x="3668985" y="718941"/>
                    </a:cubicBezTo>
                    <a:lnTo>
                      <a:pt x="3681288" y="772887"/>
                    </a:lnTo>
                    <a:cubicBezTo>
                      <a:pt x="3681780" y="775477"/>
                      <a:pt x="3681942" y="778132"/>
                      <a:pt x="3681780" y="780804"/>
                    </a:cubicBezTo>
                    <a:lnTo>
                      <a:pt x="3674069" y="860519"/>
                    </a:lnTo>
                    <a:cubicBezTo>
                      <a:pt x="3673250" y="870354"/>
                      <a:pt x="3666688" y="877993"/>
                      <a:pt x="3658486" y="878681"/>
                    </a:cubicBezTo>
                    <a:lnTo>
                      <a:pt x="3648480" y="879550"/>
                    </a:lnTo>
                    <a:cubicBezTo>
                      <a:pt x="3644215" y="879927"/>
                      <a:pt x="3640607" y="885320"/>
                      <a:pt x="3640607" y="891566"/>
                    </a:cubicBezTo>
                    <a:lnTo>
                      <a:pt x="3640607" y="929989"/>
                    </a:lnTo>
                    <a:lnTo>
                      <a:pt x="3602220" y="884566"/>
                    </a:lnTo>
                    <a:cubicBezTo>
                      <a:pt x="3600580" y="882599"/>
                      <a:pt x="3598612" y="881550"/>
                      <a:pt x="3596479" y="881845"/>
                    </a:cubicBezTo>
                    <a:cubicBezTo>
                      <a:pt x="3594183" y="882075"/>
                      <a:pt x="3592050" y="883763"/>
                      <a:pt x="3590574" y="886468"/>
                    </a:cubicBezTo>
                    <a:lnTo>
                      <a:pt x="3576139" y="912810"/>
                    </a:lnTo>
                    <a:cubicBezTo>
                      <a:pt x="3574006" y="916744"/>
                      <a:pt x="3570726" y="919678"/>
                      <a:pt x="3566954" y="921039"/>
                    </a:cubicBezTo>
                    <a:lnTo>
                      <a:pt x="3484442" y="951364"/>
                    </a:lnTo>
                    <a:cubicBezTo>
                      <a:pt x="3479849" y="953069"/>
                      <a:pt x="3477059" y="959986"/>
                      <a:pt x="3478537" y="966478"/>
                    </a:cubicBezTo>
                    <a:lnTo>
                      <a:pt x="3479849" y="972674"/>
                    </a:lnTo>
                    <a:cubicBezTo>
                      <a:pt x="3481324" y="979935"/>
                      <a:pt x="3479520" y="987656"/>
                      <a:pt x="3475091" y="992819"/>
                    </a:cubicBezTo>
                    <a:cubicBezTo>
                      <a:pt x="3471811" y="996721"/>
                      <a:pt x="3467710" y="998803"/>
                      <a:pt x="3462788" y="998491"/>
                    </a:cubicBezTo>
                    <a:lnTo>
                      <a:pt x="3428505" y="996754"/>
                    </a:lnTo>
                    <a:cubicBezTo>
                      <a:pt x="3425061" y="996573"/>
                      <a:pt x="3421943" y="995213"/>
                      <a:pt x="3419155" y="992803"/>
                    </a:cubicBezTo>
                    <a:lnTo>
                      <a:pt x="3401110" y="976788"/>
                    </a:lnTo>
                    <a:cubicBezTo>
                      <a:pt x="3399634" y="975477"/>
                      <a:pt x="3397994" y="974903"/>
                      <a:pt x="3396354" y="975018"/>
                    </a:cubicBezTo>
                    <a:cubicBezTo>
                      <a:pt x="3394386" y="975214"/>
                      <a:pt x="3392744" y="976362"/>
                      <a:pt x="3391268" y="978263"/>
                    </a:cubicBezTo>
                    <a:lnTo>
                      <a:pt x="3356492" y="1024964"/>
                    </a:lnTo>
                    <a:cubicBezTo>
                      <a:pt x="3355180" y="1026718"/>
                      <a:pt x="3353704" y="1028177"/>
                      <a:pt x="3352062" y="1029275"/>
                    </a:cubicBezTo>
                    <a:lnTo>
                      <a:pt x="3286119" y="1072026"/>
                    </a:lnTo>
                    <a:cubicBezTo>
                      <a:pt x="3285628" y="1072337"/>
                      <a:pt x="3285136" y="1072698"/>
                      <a:pt x="3284643" y="1073157"/>
                    </a:cubicBezTo>
                    <a:lnTo>
                      <a:pt x="3235268" y="1122940"/>
                    </a:lnTo>
                    <a:cubicBezTo>
                      <a:pt x="3233135" y="1125005"/>
                      <a:pt x="3230676" y="1126464"/>
                      <a:pt x="3228051" y="1127169"/>
                    </a:cubicBezTo>
                    <a:lnTo>
                      <a:pt x="3143571" y="1149561"/>
                    </a:lnTo>
                    <a:cubicBezTo>
                      <a:pt x="3142750" y="1149790"/>
                      <a:pt x="3141767" y="1150282"/>
                      <a:pt x="3140946" y="1150938"/>
                    </a:cubicBezTo>
                    <a:lnTo>
                      <a:pt x="3098625" y="1185722"/>
                    </a:lnTo>
                    <a:cubicBezTo>
                      <a:pt x="3097149" y="1186918"/>
                      <a:pt x="3095507" y="1187852"/>
                      <a:pt x="3093867" y="1188459"/>
                    </a:cubicBezTo>
                    <a:lnTo>
                      <a:pt x="3011355" y="1216883"/>
                    </a:lnTo>
                    <a:lnTo>
                      <a:pt x="3048921" y="1174231"/>
                    </a:lnTo>
                    <a:cubicBezTo>
                      <a:pt x="3052365" y="1170379"/>
                      <a:pt x="3053186" y="1163789"/>
                      <a:pt x="3050889" y="1158560"/>
                    </a:cubicBezTo>
                    <a:lnTo>
                      <a:pt x="3047117" y="1149593"/>
                    </a:lnTo>
                    <a:cubicBezTo>
                      <a:pt x="3043508" y="1141233"/>
                      <a:pt x="3044984" y="1130988"/>
                      <a:pt x="3050725" y="1124678"/>
                    </a:cubicBezTo>
                    <a:lnTo>
                      <a:pt x="3082713" y="1089287"/>
                    </a:lnTo>
                    <a:cubicBezTo>
                      <a:pt x="3086979" y="1084533"/>
                      <a:pt x="3087143" y="1075616"/>
                      <a:pt x="3083042" y="1070584"/>
                    </a:cubicBezTo>
                    <a:lnTo>
                      <a:pt x="3064668" y="1048208"/>
                    </a:lnTo>
                    <a:cubicBezTo>
                      <a:pt x="3062373" y="1045471"/>
                      <a:pt x="3059419" y="1044586"/>
                      <a:pt x="3056630" y="1046012"/>
                    </a:cubicBezTo>
                    <a:lnTo>
                      <a:pt x="3009880" y="1069682"/>
                    </a:lnTo>
                    <a:cubicBezTo>
                      <a:pt x="3009551" y="1069879"/>
                      <a:pt x="3009061" y="1070157"/>
                      <a:pt x="3008732" y="1070453"/>
                    </a:cubicBezTo>
                    <a:lnTo>
                      <a:pt x="2937703" y="1125841"/>
                    </a:lnTo>
                    <a:cubicBezTo>
                      <a:pt x="2937048" y="1126382"/>
                      <a:pt x="2936391" y="1127054"/>
                      <a:pt x="2935734" y="1127841"/>
                    </a:cubicBezTo>
                    <a:lnTo>
                      <a:pt x="2901451" y="1175657"/>
                    </a:lnTo>
                    <a:cubicBezTo>
                      <a:pt x="2898499" y="1179902"/>
                      <a:pt x="2894070" y="1182460"/>
                      <a:pt x="2889476" y="1182673"/>
                    </a:cubicBezTo>
                    <a:lnTo>
                      <a:pt x="2837311" y="1185017"/>
                    </a:lnTo>
                    <a:cubicBezTo>
                      <a:pt x="2835507" y="1185099"/>
                      <a:pt x="2833703" y="1186115"/>
                      <a:pt x="2832227" y="1187869"/>
                    </a:cubicBezTo>
                    <a:lnTo>
                      <a:pt x="2812051" y="1212474"/>
                    </a:lnTo>
                    <a:cubicBezTo>
                      <a:pt x="2808441" y="1216850"/>
                      <a:pt x="2808114" y="1224522"/>
                      <a:pt x="2811230" y="1229571"/>
                    </a:cubicBezTo>
                    <a:lnTo>
                      <a:pt x="2835507" y="1269125"/>
                    </a:lnTo>
                    <a:cubicBezTo>
                      <a:pt x="2836821" y="1271141"/>
                      <a:pt x="2838461" y="1272534"/>
                      <a:pt x="2840265" y="1273026"/>
                    </a:cubicBezTo>
                    <a:lnTo>
                      <a:pt x="2877174" y="1283255"/>
                    </a:lnTo>
                    <a:cubicBezTo>
                      <a:pt x="2884554" y="1285254"/>
                      <a:pt x="2889805" y="1292696"/>
                      <a:pt x="2890297" y="1301761"/>
                    </a:cubicBezTo>
                    <a:lnTo>
                      <a:pt x="2891116" y="1315547"/>
                    </a:lnTo>
                    <a:cubicBezTo>
                      <a:pt x="2891445" y="1320268"/>
                      <a:pt x="2893741" y="1324448"/>
                      <a:pt x="2897021" y="1325940"/>
                    </a:cubicBezTo>
                    <a:lnTo>
                      <a:pt x="2934094" y="1343381"/>
                    </a:lnTo>
                    <a:cubicBezTo>
                      <a:pt x="2936227" y="1344364"/>
                      <a:pt x="2938524" y="1344053"/>
                      <a:pt x="2940656" y="1342364"/>
                    </a:cubicBezTo>
                    <a:lnTo>
                      <a:pt x="3000859" y="1292647"/>
                    </a:lnTo>
                    <a:cubicBezTo>
                      <a:pt x="3005779" y="1288631"/>
                      <a:pt x="3012176" y="1287975"/>
                      <a:pt x="3017589" y="1291008"/>
                    </a:cubicBezTo>
                    <a:lnTo>
                      <a:pt x="3066638" y="1318530"/>
                    </a:lnTo>
                    <a:cubicBezTo>
                      <a:pt x="3067457" y="1318989"/>
                      <a:pt x="3068442" y="1319268"/>
                      <a:pt x="3069261" y="1319317"/>
                    </a:cubicBezTo>
                    <a:lnTo>
                      <a:pt x="3099281" y="1321350"/>
                    </a:lnTo>
                    <a:cubicBezTo>
                      <a:pt x="3106662" y="1321858"/>
                      <a:pt x="3112896" y="1328038"/>
                      <a:pt x="3114700" y="1336742"/>
                    </a:cubicBezTo>
                    <a:lnTo>
                      <a:pt x="3117818" y="1351659"/>
                    </a:lnTo>
                    <a:cubicBezTo>
                      <a:pt x="3120277" y="1363084"/>
                      <a:pt x="3114372" y="1374739"/>
                      <a:pt x="3104858" y="1377083"/>
                    </a:cubicBezTo>
                    <a:lnTo>
                      <a:pt x="3033010" y="1395032"/>
                    </a:lnTo>
                    <a:cubicBezTo>
                      <a:pt x="3031205" y="1395458"/>
                      <a:pt x="3029565" y="1396737"/>
                      <a:pt x="3028416" y="1398589"/>
                    </a:cubicBezTo>
                    <a:lnTo>
                      <a:pt x="3002991" y="1436668"/>
                    </a:lnTo>
                    <a:cubicBezTo>
                      <a:pt x="3001514" y="1438701"/>
                      <a:pt x="3000038" y="1440373"/>
                      <a:pt x="2998069" y="1441651"/>
                    </a:cubicBezTo>
                    <a:lnTo>
                      <a:pt x="2940820" y="1480353"/>
                    </a:lnTo>
                    <a:cubicBezTo>
                      <a:pt x="2939671" y="1481140"/>
                      <a:pt x="2938688" y="1482336"/>
                      <a:pt x="2937867" y="1483795"/>
                    </a:cubicBezTo>
                    <a:lnTo>
                      <a:pt x="2916050" y="1522595"/>
                    </a:lnTo>
                    <a:cubicBezTo>
                      <a:pt x="2912606" y="1528710"/>
                      <a:pt x="2914082" y="1537676"/>
                      <a:pt x="2919004" y="1541036"/>
                    </a:cubicBezTo>
                    <a:lnTo>
                      <a:pt x="2970839" y="1575640"/>
                    </a:lnTo>
                    <a:cubicBezTo>
                      <a:pt x="2974285" y="1577951"/>
                      <a:pt x="2976908" y="1581755"/>
                      <a:pt x="2978386" y="1586312"/>
                    </a:cubicBezTo>
                    <a:lnTo>
                      <a:pt x="3001349" y="1660190"/>
                    </a:lnTo>
                    <a:cubicBezTo>
                      <a:pt x="3001678" y="1660977"/>
                      <a:pt x="3002006" y="1661748"/>
                      <a:pt x="3002335" y="1662469"/>
                    </a:cubicBezTo>
                    <a:lnTo>
                      <a:pt x="3040226" y="1735741"/>
                    </a:lnTo>
                    <a:cubicBezTo>
                      <a:pt x="3040390" y="1736086"/>
                      <a:pt x="3040719" y="1736463"/>
                      <a:pt x="3040883" y="1736824"/>
                    </a:cubicBezTo>
                    <a:lnTo>
                      <a:pt x="3078777" y="1794442"/>
                    </a:lnTo>
                    <a:cubicBezTo>
                      <a:pt x="3081236" y="1798064"/>
                      <a:pt x="3082549" y="1802670"/>
                      <a:pt x="3082549" y="1807391"/>
                    </a:cubicBezTo>
                    <a:lnTo>
                      <a:pt x="3082549" y="1852240"/>
                    </a:lnTo>
                    <a:cubicBezTo>
                      <a:pt x="3082549" y="1860207"/>
                      <a:pt x="3078777" y="1867550"/>
                      <a:pt x="3072870" y="1870911"/>
                    </a:cubicBezTo>
                    <a:lnTo>
                      <a:pt x="3052365" y="1882598"/>
                    </a:lnTo>
                    <a:cubicBezTo>
                      <a:pt x="3047938" y="1885172"/>
                      <a:pt x="3045805" y="1892352"/>
                      <a:pt x="3047773" y="1898597"/>
                    </a:cubicBezTo>
                    <a:lnTo>
                      <a:pt x="3055318" y="1922890"/>
                    </a:lnTo>
                    <a:cubicBezTo>
                      <a:pt x="3056139" y="1925628"/>
                      <a:pt x="3057615" y="1927890"/>
                      <a:pt x="3059584" y="1929119"/>
                    </a:cubicBezTo>
                    <a:lnTo>
                      <a:pt x="3085501" y="1945806"/>
                    </a:lnTo>
                    <a:cubicBezTo>
                      <a:pt x="3092063" y="1950068"/>
                      <a:pt x="3095671" y="1959313"/>
                      <a:pt x="3094031" y="1968296"/>
                    </a:cubicBezTo>
                    <a:lnTo>
                      <a:pt x="3084846" y="2022193"/>
                    </a:lnTo>
                    <a:cubicBezTo>
                      <a:pt x="3084846" y="2022800"/>
                      <a:pt x="3084682" y="2023357"/>
                      <a:pt x="3084518" y="2023915"/>
                    </a:cubicBezTo>
                    <a:lnTo>
                      <a:pt x="3070901" y="2079238"/>
                    </a:lnTo>
                    <a:cubicBezTo>
                      <a:pt x="3069097" y="2086811"/>
                      <a:pt x="3064013" y="2092319"/>
                      <a:pt x="3057615" y="2093630"/>
                    </a:cubicBezTo>
                    <a:lnTo>
                      <a:pt x="3036125" y="2097974"/>
                    </a:lnTo>
                    <a:cubicBezTo>
                      <a:pt x="3033993" y="2098400"/>
                      <a:pt x="3032024" y="2100089"/>
                      <a:pt x="3030713" y="2102580"/>
                    </a:cubicBezTo>
                    <a:lnTo>
                      <a:pt x="2985767" y="2185852"/>
                    </a:lnTo>
                    <a:lnTo>
                      <a:pt x="2935570" y="2294187"/>
                    </a:lnTo>
                    <a:cubicBezTo>
                      <a:pt x="2935244" y="2294958"/>
                      <a:pt x="2934751" y="2295663"/>
                      <a:pt x="2934423" y="2296335"/>
                    </a:cubicBezTo>
                    <a:lnTo>
                      <a:pt x="2876353" y="2391376"/>
                    </a:lnTo>
                    <a:cubicBezTo>
                      <a:pt x="2875369" y="2393048"/>
                      <a:pt x="2874056" y="2394523"/>
                      <a:pt x="2872744" y="2395736"/>
                    </a:cubicBezTo>
                    <a:lnTo>
                      <a:pt x="2786460" y="2471632"/>
                    </a:lnTo>
                    <a:lnTo>
                      <a:pt x="2699683" y="2539298"/>
                    </a:lnTo>
                    <a:cubicBezTo>
                      <a:pt x="2697553" y="2541052"/>
                      <a:pt x="2694928" y="2542134"/>
                      <a:pt x="2692138" y="2542445"/>
                    </a:cubicBezTo>
                    <a:lnTo>
                      <a:pt x="2627508" y="2550068"/>
                    </a:lnTo>
                    <a:cubicBezTo>
                      <a:pt x="2626031" y="2550232"/>
                      <a:pt x="2624719" y="2550920"/>
                      <a:pt x="2623572" y="2552068"/>
                    </a:cubicBezTo>
                    <a:lnTo>
                      <a:pt x="2595848" y="2578836"/>
                    </a:lnTo>
                    <a:cubicBezTo>
                      <a:pt x="2592568" y="2581917"/>
                      <a:pt x="2588467" y="2583491"/>
                      <a:pt x="2584530" y="2583262"/>
                    </a:cubicBezTo>
                    <a:cubicBezTo>
                      <a:pt x="2580265" y="2583016"/>
                      <a:pt x="2576329" y="2580901"/>
                      <a:pt x="2573375" y="2577279"/>
                    </a:cubicBezTo>
                    <a:lnTo>
                      <a:pt x="2566649" y="2569230"/>
                    </a:lnTo>
                    <a:cubicBezTo>
                      <a:pt x="2563697" y="2565542"/>
                      <a:pt x="2559104" y="2565542"/>
                      <a:pt x="2555988" y="2569230"/>
                    </a:cubicBezTo>
                    <a:lnTo>
                      <a:pt x="2532201" y="2598260"/>
                    </a:lnTo>
                    <a:cubicBezTo>
                      <a:pt x="2530561" y="2600326"/>
                      <a:pt x="2528429" y="2601965"/>
                      <a:pt x="2526132" y="2602981"/>
                    </a:cubicBezTo>
                    <a:lnTo>
                      <a:pt x="2440176" y="2641847"/>
                    </a:lnTo>
                    <a:cubicBezTo>
                      <a:pt x="2439193" y="2642322"/>
                      <a:pt x="2438044" y="2642683"/>
                      <a:pt x="2436896" y="2642896"/>
                    </a:cubicBezTo>
                    <a:lnTo>
                      <a:pt x="2379155" y="2653813"/>
                    </a:lnTo>
                    <a:cubicBezTo>
                      <a:pt x="2376201" y="2654387"/>
                      <a:pt x="2373578" y="2657436"/>
                      <a:pt x="2372429" y="2661600"/>
                    </a:cubicBezTo>
                    <a:lnTo>
                      <a:pt x="2354549" y="2730102"/>
                    </a:lnTo>
                    <a:cubicBezTo>
                      <a:pt x="2352581" y="2737921"/>
                      <a:pt x="2346840" y="2743511"/>
                      <a:pt x="2340114" y="2744314"/>
                    </a:cubicBezTo>
                    <a:lnTo>
                      <a:pt x="2323217" y="2746363"/>
                    </a:lnTo>
                    <a:cubicBezTo>
                      <a:pt x="2322725" y="2746429"/>
                      <a:pt x="2322070" y="2746478"/>
                      <a:pt x="2321577" y="2746478"/>
                    </a:cubicBezTo>
                    <a:close/>
                    <a:moveTo>
                      <a:pt x="2226434" y="2622308"/>
                    </a:moveTo>
                    <a:cubicBezTo>
                      <a:pt x="2227912" y="2622308"/>
                      <a:pt x="2229388" y="2622521"/>
                      <a:pt x="2230700" y="2622963"/>
                    </a:cubicBezTo>
                    <a:lnTo>
                      <a:pt x="2317148" y="2649961"/>
                    </a:lnTo>
                    <a:lnTo>
                      <a:pt x="2302384" y="2678123"/>
                    </a:lnTo>
                    <a:cubicBezTo>
                      <a:pt x="2300580" y="2681631"/>
                      <a:pt x="2300251" y="2686089"/>
                      <a:pt x="2301401" y="2690040"/>
                    </a:cubicBezTo>
                    <a:lnTo>
                      <a:pt x="2313868" y="2730725"/>
                    </a:lnTo>
                    <a:cubicBezTo>
                      <a:pt x="2315344" y="2735380"/>
                      <a:pt x="2318459" y="2738413"/>
                      <a:pt x="2322234" y="2737954"/>
                    </a:cubicBezTo>
                    <a:lnTo>
                      <a:pt x="2338964" y="2735905"/>
                    </a:lnTo>
                    <a:cubicBezTo>
                      <a:pt x="2342246" y="2735511"/>
                      <a:pt x="2345033" y="2732430"/>
                      <a:pt x="2346183" y="2728053"/>
                    </a:cubicBezTo>
                    <a:lnTo>
                      <a:pt x="2364062" y="2659551"/>
                    </a:lnTo>
                    <a:cubicBezTo>
                      <a:pt x="2366031" y="2652060"/>
                      <a:pt x="2371117" y="2646666"/>
                      <a:pt x="2377515" y="2645470"/>
                    </a:cubicBezTo>
                    <a:lnTo>
                      <a:pt x="2435254" y="2634552"/>
                    </a:lnTo>
                    <a:cubicBezTo>
                      <a:pt x="2435747" y="2634454"/>
                      <a:pt x="2436240" y="2634323"/>
                      <a:pt x="2436568" y="2634126"/>
                    </a:cubicBezTo>
                    <a:lnTo>
                      <a:pt x="2522524" y="2595260"/>
                    </a:lnTo>
                    <a:cubicBezTo>
                      <a:pt x="2523507" y="2594785"/>
                      <a:pt x="2524656" y="2593982"/>
                      <a:pt x="2525475" y="2592949"/>
                    </a:cubicBezTo>
                    <a:lnTo>
                      <a:pt x="2549262" y="2563903"/>
                    </a:lnTo>
                    <a:cubicBezTo>
                      <a:pt x="2555660" y="2556166"/>
                      <a:pt x="2566977" y="2556166"/>
                      <a:pt x="2573211" y="2563903"/>
                    </a:cubicBezTo>
                    <a:lnTo>
                      <a:pt x="2579937" y="2571951"/>
                    </a:lnTo>
                    <a:cubicBezTo>
                      <a:pt x="2581248" y="2573689"/>
                      <a:pt x="2583053" y="2574705"/>
                      <a:pt x="2584857" y="2574803"/>
                    </a:cubicBezTo>
                    <a:cubicBezTo>
                      <a:pt x="2586827" y="2574689"/>
                      <a:pt x="2588303" y="2574197"/>
                      <a:pt x="2589779" y="2572771"/>
                    </a:cubicBezTo>
                    <a:lnTo>
                      <a:pt x="2617502" y="2546003"/>
                    </a:lnTo>
                    <a:cubicBezTo>
                      <a:pt x="2619961" y="2543527"/>
                      <a:pt x="2623079" y="2542036"/>
                      <a:pt x="2626359" y="2541642"/>
                    </a:cubicBezTo>
                    <a:lnTo>
                      <a:pt x="2691155" y="2534020"/>
                    </a:lnTo>
                    <a:cubicBezTo>
                      <a:pt x="2692302" y="2533889"/>
                      <a:pt x="2693288" y="2533430"/>
                      <a:pt x="2694271" y="2532627"/>
                    </a:cubicBezTo>
                    <a:lnTo>
                      <a:pt x="2781212" y="2464911"/>
                    </a:lnTo>
                    <a:lnTo>
                      <a:pt x="2867003" y="2389392"/>
                    </a:lnTo>
                    <a:cubicBezTo>
                      <a:pt x="2867660" y="2388737"/>
                      <a:pt x="2868315" y="2387950"/>
                      <a:pt x="2868972" y="2387016"/>
                    </a:cubicBezTo>
                    <a:lnTo>
                      <a:pt x="2926877" y="2291974"/>
                    </a:lnTo>
                    <a:cubicBezTo>
                      <a:pt x="2927206" y="2291548"/>
                      <a:pt x="2927368" y="2291105"/>
                      <a:pt x="2927696" y="2290647"/>
                    </a:cubicBezTo>
                    <a:lnTo>
                      <a:pt x="2978057" y="2181885"/>
                    </a:lnTo>
                    <a:lnTo>
                      <a:pt x="3023003" y="2098614"/>
                    </a:lnTo>
                    <a:cubicBezTo>
                      <a:pt x="3025629" y="2093860"/>
                      <a:pt x="3029730" y="2090598"/>
                      <a:pt x="3034321" y="2089647"/>
                    </a:cubicBezTo>
                    <a:lnTo>
                      <a:pt x="3055811" y="2085303"/>
                    </a:lnTo>
                    <a:cubicBezTo>
                      <a:pt x="3058763" y="2084680"/>
                      <a:pt x="3061552" y="2081533"/>
                      <a:pt x="3062537" y="2077287"/>
                    </a:cubicBezTo>
                    <a:lnTo>
                      <a:pt x="3076316" y="2020800"/>
                    </a:lnTo>
                    <a:lnTo>
                      <a:pt x="3085501" y="1966919"/>
                    </a:lnTo>
                    <a:cubicBezTo>
                      <a:pt x="3086486" y="1961330"/>
                      <a:pt x="3084518" y="1955510"/>
                      <a:pt x="3080745" y="1953101"/>
                    </a:cubicBezTo>
                    <a:lnTo>
                      <a:pt x="3054826" y="1936413"/>
                    </a:lnTo>
                    <a:cubicBezTo>
                      <a:pt x="3051217" y="1934069"/>
                      <a:pt x="3048428" y="1930184"/>
                      <a:pt x="3046952" y="1925497"/>
                    </a:cubicBezTo>
                    <a:lnTo>
                      <a:pt x="3039407" y="1901204"/>
                    </a:lnTo>
                    <a:cubicBezTo>
                      <a:pt x="3036289" y="1891172"/>
                      <a:pt x="3040226" y="1879746"/>
                      <a:pt x="3048102" y="1875222"/>
                    </a:cubicBezTo>
                    <a:lnTo>
                      <a:pt x="3068442" y="1863535"/>
                    </a:lnTo>
                    <a:cubicBezTo>
                      <a:pt x="3071722" y="1861699"/>
                      <a:pt x="3073855" y="1857190"/>
                      <a:pt x="3073855" y="1852322"/>
                    </a:cubicBezTo>
                    <a:lnTo>
                      <a:pt x="3073855" y="1807473"/>
                    </a:lnTo>
                    <a:cubicBezTo>
                      <a:pt x="3073855" y="1804424"/>
                      <a:pt x="3073034" y="1801507"/>
                      <a:pt x="3071558" y="1799261"/>
                    </a:cubicBezTo>
                    <a:lnTo>
                      <a:pt x="3033666" y="1741659"/>
                    </a:lnTo>
                    <a:cubicBezTo>
                      <a:pt x="3033338" y="1741086"/>
                      <a:pt x="3032845" y="1740446"/>
                      <a:pt x="3032517" y="1739807"/>
                    </a:cubicBezTo>
                    <a:lnTo>
                      <a:pt x="2994625" y="1666502"/>
                    </a:lnTo>
                    <a:cubicBezTo>
                      <a:pt x="2993968" y="1665354"/>
                      <a:pt x="2993476" y="1664141"/>
                      <a:pt x="2993147" y="1662863"/>
                    </a:cubicBezTo>
                    <a:lnTo>
                      <a:pt x="2970184" y="1588967"/>
                    </a:lnTo>
                    <a:cubicBezTo>
                      <a:pt x="2969199" y="1586279"/>
                      <a:pt x="2967723" y="1584098"/>
                      <a:pt x="2965919" y="1582869"/>
                    </a:cubicBezTo>
                    <a:lnTo>
                      <a:pt x="2914246" y="1548265"/>
                    </a:lnTo>
                    <a:cubicBezTo>
                      <a:pt x="2905552" y="1542430"/>
                      <a:pt x="2902762" y="1528513"/>
                      <a:pt x="2908505" y="1518497"/>
                    </a:cubicBezTo>
                    <a:lnTo>
                      <a:pt x="2930157" y="1479681"/>
                    </a:lnTo>
                    <a:cubicBezTo>
                      <a:pt x="2931633" y="1477058"/>
                      <a:pt x="2933602" y="1474878"/>
                      <a:pt x="2935898" y="1473354"/>
                    </a:cubicBezTo>
                    <a:lnTo>
                      <a:pt x="2993147" y="1434652"/>
                    </a:lnTo>
                    <a:cubicBezTo>
                      <a:pt x="2994133" y="1434013"/>
                      <a:pt x="2994952" y="1433127"/>
                      <a:pt x="2995773" y="1432029"/>
                    </a:cubicBezTo>
                    <a:lnTo>
                      <a:pt x="3021199" y="1393950"/>
                    </a:lnTo>
                    <a:cubicBezTo>
                      <a:pt x="3023658" y="1390295"/>
                      <a:pt x="3027104" y="1387754"/>
                      <a:pt x="3030877" y="1386803"/>
                    </a:cubicBezTo>
                    <a:lnTo>
                      <a:pt x="3102726" y="1368854"/>
                    </a:lnTo>
                    <a:cubicBezTo>
                      <a:pt x="3107648" y="1367641"/>
                      <a:pt x="3110763" y="1360347"/>
                      <a:pt x="3109288" y="1353544"/>
                    </a:cubicBezTo>
                    <a:lnTo>
                      <a:pt x="3106170" y="1338627"/>
                    </a:lnTo>
                    <a:cubicBezTo>
                      <a:pt x="3105187" y="1333808"/>
                      <a:pt x="3102069" y="1330283"/>
                      <a:pt x="3098625" y="1330038"/>
                    </a:cubicBezTo>
                    <a:lnTo>
                      <a:pt x="3068606" y="1328021"/>
                    </a:lnTo>
                    <a:cubicBezTo>
                      <a:pt x="3066474" y="1327857"/>
                      <a:pt x="3064341" y="1327234"/>
                      <a:pt x="3062537" y="1326153"/>
                    </a:cubicBezTo>
                    <a:lnTo>
                      <a:pt x="3013326" y="1298614"/>
                    </a:lnTo>
                    <a:cubicBezTo>
                      <a:pt x="3011029" y="1297335"/>
                      <a:pt x="3008568" y="1297630"/>
                      <a:pt x="3006271" y="1299384"/>
                    </a:cubicBezTo>
                    <a:lnTo>
                      <a:pt x="2946069" y="1349102"/>
                    </a:lnTo>
                    <a:cubicBezTo>
                      <a:pt x="2941313" y="1352904"/>
                      <a:pt x="2935570" y="1353708"/>
                      <a:pt x="2930322" y="1351249"/>
                    </a:cubicBezTo>
                    <a:lnTo>
                      <a:pt x="2893249" y="1333808"/>
                    </a:lnTo>
                    <a:cubicBezTo>
                      <a:pt x="2887180" y="1330939"/>
                      <a:pt x="2883079" y="1324169"/>
                      <a:pt x="2882586" y="1316170"/>
                    </a:cubicBezTo>
                    <a:lnTo>
                      <a:pt x="2881603" y="1302384"/>
                    </a:lnTo>
                    <a:cubicBezTo>
                      <a:pt x="2881274" y="1297057"/>
                      <a:pt x="2878485" y="1292631"/>
                      <a:pt x="2874877" y="1291614"/>
                    </a:cubicBezTo>
                    <a:lnTo>
                      <a:pt x="2837968" y="1281386"/>
                    </a:lnTo>
                    <a:cubicBezTo>
                      <a:pt x="2834031" y="1280304"/>
                      <a:pt x="2830587" y="1277583"/>
                      <a:pt x="2828126" y="1273714"/>
                    </a:cubicBezTo>
                    <a:lnTo>
                      <a:pt x="2803849" y="1234160"/>
                    </a:lnTo>
                    <a:cubicBezTo>
                      <a:pt x="2798763" y="1225948"/>
                      <a:pt x="2799420" y="1214326"/>
                      <a:pt x="2805325" y="1207080"/>
                    </a:cubicBezTo>
                    <a:lnTo>
                      <a:pt x="2825501" y="1182476"/>
                    </a:lnTo>
                    <a:cubicBezTo>
                      <a:pt x="2828619" y="1178804"/>
                      <a:pt x="2832556" y="1176673"/>
                      <a:pt x="2836985" y="1176476"/>
                    </a:cubicBezTo>
                    <a:lnTo>
                      <a:pt x="2888984" y="1174149"/>
                    </a:lnTo>
                    <a:cubicBezTo>
                      <a:pt x="2890952" y="1174050"/>
                      <a:pt x="2892921" y="1172837"/>
                      <a:pt x="2894398" y="1170723"/>
                    </a:cubicBezTo>
                    <a:lnTo>
                      <a:pt x="2928682" y="1122891"/>
                    </a:lnTo>
                    <a:cubicBezTo>
                      <a:pt x="2929665" y="1121448"/>
                      <a:pt x="2930978" y="1120202"/>
                      <a:pt x="2932290" y="1119137"/>
                    </a:cubicBezTo>
                    <a:lnTo>
                      <a:pt x="3003318" y="1063715"/>
                    </a:lnTo>
                    <a:cubicBezTo>
                      <a:pt x="3004139" y="1063076"/>
                      <a:pt x="3005124" y="1062519"/>
                      <a:pt x="3005943" y="1062060"/>
                    </a:cubicBezTo>
                    <a:lnTo>
                      <a:pt x="3052693" y="1038373"/>
                    </a:lnTo>
                    <a:cubicBezTo>
                      <a:pt x="3059091" y="1035177"/>
                      <a:pt x="3066310" y="1036898"/>
                      <a:pt x="3071230" y="1042783"/>
                    </a:cubicBezTo>
                    <a:lnTo>
                      <a:pt x="3089602" y="1065158"/>
                    </a:lnTo>
                    <a:cubicBezTo>
                      <a:pt x="3096492" y="1073469"/>
                      <a:pt x="3096164" y="1087172"/>
                      <a:pt x="3088947" y="1095073"/>
                    </a:cubicBezTo>
                    <a:lnTo>
                      <a:pt x="3056958" y="1130464"/>
                    </a:lnTo>
                    <a:cubicBezTo>
                      <a:pt x="3053678" y="1134251"/>
                      <a:pt x="3052693" y="1141020"/>
                      <a:pt x="3054990" y="1146233"/>
                    </a:cubicBezTo>
                    <a:lnTo>
                      <a:pt x="3058763" y="1155200"/>
                    </a:lnTo>
                    <a:cubicBezTo>
                      <a:pt x="3062373" y="1163445"/>
                      <a:pt x="3060895" y="1173608"/>
                      <a:pt x="3055318" y="1179919"/>
                    </a:cubicBezTo>
                    <a:lnTo>
                      <a:pt x="3039243" y="1198147"/>
                    </a:lnTo>
                    <a:lnTo>
                      <a:pt x="3090915" y="1180345"/>
                    </a:lnTo>
                    <a:cubicBezTo>
                      <a:pt x="3091734" y="1180083"/>
                      <a:pt x="3092391" y="1179673"/>
                      <a:pt x="3093048" y="1179116"/>
                    </a:cubicBezTo>
                    <a:lnTo>
                      <a:pt x="3135533" y="1144315"/>
                    </a:lnTo>
                    <a:cubicBezTo>
                      <a:pt x="3137173" y="1142856"/>
                      <a:pt x="3139142" y="1141840"/>
                      <a:pt x="3141274" y="1141283"/>
                    </a:cubicBezTo>
                    <a:lnTo>
                      <a:pt x="3225754" y="1118891"/>
                    </a:lnTo>
                    <a:cubicBezTo>
                      <a:pt x="3226901" y="1118596"/>
                      <a:pt x="3228051" y="1117907"/>
                      <a:pt x="3229034" y="1116924"/>
                    </a:cubicBezTo>
                    <a:lnTo>
                      <a:pt x="3278574" y="1067141"/>
                    </a:lnTo>
                    <a:cubicBezTo>
                      <a:pt x="3279395" y="1066223"/>
                      <a:pt x="3280378" y="1065486"/>
                      <a:pt x="3281363" y="1064846"/>
                    </a:cubicBezTo>
                    <a:lnTo>
                      <a:pt x="3347307" y="1022128"/>
                    </a:lnTo>
                    <a:cubicBezTo>
                      <a:pt x="3348126" y="1021571"/>
                      <a:pt x="3348782" y="1020834"/>
                      <a:pt x="3349603" y="1019899"/>
                    </a:cubicBezTo>
                    <a:lnTo>
                      <a:pt x="3384215" y="973198"/>
                    </a:lnTo>
                    <a:cubicBezTo>
                      <a:pt x="3387167" y="969346"/>
                      <a:pt x="3391104" y="966969"/>
                      <a:pt x="3395369" y="966527"/>
                    </a:cubicBezTo>
                    <a:cubicBezTo>
                      <a:pt x="3399305" y="966100"/>
                      <a:pt x="3403571" y="967477"/>
                      <a:pt x="3406853" y="970411"/>
                    </a:cubicBezTo>
                    <a:lnTo>
                      <a:pt x="3424896" y="986443"/>
                    </a:lnTo>
                    <a:cubicBezTo>
                      <a:pt x="3426044" y="987541"/>
                      <a:pt x="3427521" y="988164"/>
                      <a:pt x="3428833" y="988230"/>
                    </a:cubicBezTo>
                    <a:lnTo>
                      <a:pt x="3463116" y="989951"/>
                    </a:lnTo>
                    <a:cubicBezTo>
                      <a:pt x="3465742" y="989984"/>
                      <a:pt x="3467382" y="988558"/>
                      <a:pt x="3468531" y="987279"/>
                    </a:cubicBezTo>
                    <a:cubicBezTo>
                      <a:pt x="3471154" y="984148"/>
                      <a:pt x="3472304" y="979132"/>
                      <a:pt x="3471318" y="974509"/>
                    </a:cubicBezTo>
                    <a:lnTo>
                      <a:pt x="3470007" y="968313"/>
                    </a:lnTo>
                    <a:cubicBezTo>
                      <a:pt x="3467710" y="957527"/>
                      <a:pt x="3472794" y="946545"/>
                      <a:pt x="3481489" y="943348"/>
                    </a:cubicBezTo>
                    <a:lnTo>
                      <a:pt x="3564000" y="913006"/>
                    </a:lnTo>
                    <a:cubicBezTo>
                      <a:pt x="3565640" y="912351"/>
                      <a:pt x="3567280" y="910826"/>
                      <a:pt x="3568429" y="908712"/>
                    </a:cubicBezTo>
                    <a:lnTo>
                      <a:pt x="3582865" y="882370"/>
                    </a:lnTo>
                    <a:cubicBezTo>
                      <a:pt x="3585816" y="877141"/>
                      <a:pt x="3590410" y="873846"/>
                      <a:pt x="3595660" y="873321"/>
                    </a:cubicBezTo>
                    <a:cubicBezTo>
                      <a:pt x="3600416" y="872780"/>
                      <a:pt x="3605338" y="874911"/>
                      <a:pt x="3608782" y="879058"/>
                    </a:cubicBezTo>
                    <a:lnTo>
                      <a:pt x="3632076" y="906499"/>
                    </a:lnTo>
                    <a:lnTo>
                      <a:pt x="3632076" y="891598"/>
                    </a:lnTo>
                    <a:cubicBezTo>
                      <a:pt x="3632076" y="880648"/>
                      <a:pt x="3638800" y="871797"/>
                      <a:pt x="3647659" y="871026"/>
                    </a:cubicBezTo>
                    <a:lnTo>
                      <a:pt x="3657665" y="870157"/>
                    </a:lnTo>
                    <a:cubicBezTo>
                      <a:pt x="3661602" y="869830"/>
                      <a:pt x="3664884" y="865338"/>
                      <a:pt x="3665376" y="859749"/>
                    </a:cubicBezTo>
                    <a:lnTo>
                      <a:pt x="3673086" y="780050"/>
                    </a:lnTo>
                    <a:cubicBezTo>
                      <a:pt x="3673250" y="778313"/>
                      <a:pt x="3673086" y="776493"/>
                      <a:pt x="3672757" y="774805"/>
                    </a:cubicBezTo>
                    <a:lnTo>
                      <a:pt x="3660619" y="720891"/>
                    </a:lnTo>
                    <a:cubicBezTo>
                      <a:pt x="3658322" y="711040"/>
                      <a:pt x="3662423" y="700532"/>
                      <a:pt x="3669968" y="696467"/>
                    </a:cubicBezTo>
                    <a:lnTo>
                      <a:pt x="3711470" y="674452"/>
                    </a:lnTo>
                    <a:cubicBezTo>
                      <a:pt x="3714424" y="672830"/>
                      <a:pt x="3717704" y="672321"/>
                      <a:pt x="3720984" y="672993"/>
                    </a:cubicBezTo>
                    <a:lnTo>
                      <a:pt x="3785616" y="686074"/>
                    </a:lnTo>
                    <a:cubicBezTo>
                      <a:pt x="3788405" y="686632"/>
                      <a:pt x="3791356" y="684894"/>
                      <a:pt x="3793161" y="681468"/>
                    </a:cubicBezTo>
                    <a:lnTo>
                      <a:pt x="3831219" y="610966"/>
                    </a:lnTo>
                    <a:cubicBezTo>
                      <a:pt x="3831709" y="609868"/>
                      <a:pt x="3832202" y="608655"/>
                      <a:pt x="3832530" y="607327"/>
                    </a:cubicBezTo>
                    <a:lnTo>
                      <a:pt x="3851559" y="523498"/>
                    </a:lnTo>
                    <a:cubicBezTo>
                      <a:pt x="3852378" y="519941"/>
                      <a:pt x="3854020" y="516679"/>
                      <a:pt x="3856151" y="514121"/>
                    </a:cubicBezTo>
                    <a:lnTo>
                      <a:pt x="3877476" y="489500"/>
                    </a:lnTo>
                    <a:cubicBezTo>
                      <a:pt x="3878133" y="488730"/>
                      <a:pt x="3878626" y="487812"/>
                      <a:pt x="3879116" y="486730"/>
                    </a:cubicBezTo>
                    <a:lnTo>
                      <a:pt x="3898474" y="445422"/>
                    </a:lnTo>
                    <a:cubicBezTo>
                      <a:pt x="3901261" y="439406"/>
                      <a:pt x="3899457" y="433030"/>
                      <a:pt x="3896834" y="429653"/>
                    </a:cubicBezTo>
                    <a:cubicBezTo>
                      <a:pt x="3895520" y="428030"/>
                      <a:pt x="3893223" y="426178"/>
                      <a:pt x="3890272" y="426916"/>
                    </a:cubicBezTo>
                    <a:lnTo>
                      <a:pt x="3813337" y="444209"/>
                    </a:lnTo>
                    <a:cubicBezTo>
                      <a:pt x="3812846" y="444340"/>
                      <a:pt x="3812190" y="444586"/>
                      <a:pt x="3811533" y="444930"/>
                    </a:cubicBezTo>
                    <a:lnTo>
                      <a:pt x="3760353" y="474764"/>
                    </a:lnTo>
                    <a:cubicBezTo>
                      <a:pt x="3758056" y="476092"/>
                      <a:pt x="3755597" y="476797"/>
                      <a:pt x="3752972" y="476797"/>
                    </a:cubicBezTo>
                    <a:lnTo>
                      <a:pt x="3667345" y="476797"/>
                    </a:lnTo>
                    <a:cubicBezTo>
                      <a:pt x="3660619" y="476797"/>
                      <a:pt x="3654549" y="471961"/>
                      <a:pt x="3651760" y="464486"/>
                    </a:cubicBezTo>
                    <a:lnTo>
                      <a:pt x="3629287" y="401524"/>
                    </a:lnTo>
                    <a:cubicBezTo>
                      <a:pt x="3628468" y="399393"/>
                      <a:pt x="3627319" y="397590"/>
                      <a:pt x="3625843" y="396410"/>
                    </a:cubicBezTo>
                    <a:lnTo>
                      <a:pt x="3557602" y="341906"/>
                    </a:lnTo>
                    <a:cubicBezTo>
                      <a:pt x="3556781" y="341234"/>
                      <a:pt x="3555798" y="340775"/>
                      <a:pt x="3554813" y="340562"/>
                    </a:cubicBezTo>
                    <a:lnTo>
                      <a:pt x="3451799" y="316236"/>
                    </a:lnTo>
                    <a:cubicBezTo>
                      <a:pt x="3445894" y="314843"/>
                      <a:pt x="3440972" y="309696"/>
                      <a:pt x="3439003" y="302778"/>
                    </a:cubicBezTo>
                    <a:lnTo>
                      <a:pt x="3418991" y="231899"/>
                    </a:lnTo>
                    <a:cubicBezTo>
                      <a:pt x="3418663" y="231129"/>
                      <a:pt x="3418499" y="230456"/>
                      <a:pt x="3418170" y="229801"/>
                    </a:cubicBezTo>
                    <a:lnTo>
                      <a:pt x="3396354" y="181870"/>
                    </a:lnTo>
                    <a:cubicBezTo>
                      <a:pt x="3396025" y="181329"/>
                      <a:pt x="3395697" y="180805"/>
                      <a:pt x="3395369" y="180329"/>
                    </a:cubicBezTo>
                    <a:lnTo>
                      <a:pt x="3373717" y="145840"/>
                    </a:lnTo>
                    <a:cubicBezTo>
                      <a:pt x="3373224" y="145103"/>
                      <a:pt x="3372731" y="144365"/>
                      <a:pt x="3372403" y="143611"/>
                    </a:cubicBezTo>
                    <a:lnTo>
                      <a:pt x="3335987" y="66618"/>
                    </a:lnTo>
                    <a:cubicBezTo>
                      <a:pt x="3335004" y="64519"/>
                      <a:pt x="3333526" y="62880"/>
                      <a:pt x="3331886" y="62011"/>
                    </a:cubicBezTo>
                    <a:lnTo>
                      <a:pt x="3279395" y="33882"/>
                    </a:lnTo>
                    <a:cubicBezTo>
                      <a:pt x="3278902" y="33653"/>
                      <a:pt x="3278410" y="33473"/>
                      <a:pt x="3277917" y="33341"/>
                    </a:cubicBezTo>
                    <a:lnTo>
                      <a:pt x="3186385" y="8885"/>
                    </a:lnTo>
                    <a:cubicBezTo>
                      <a:pt x="3185892" y="8737"/>
                      <a:pt x="3185401" y="8606"/>
                      <a:pt x="3184745" y="8704"/>
                    </a:cubicBezTo>
                    <a:lnTo>
                      <a:pt x="3101905" y="11425"/>
                    </a:lnTo>
                    <a:lnTo>
                      <a:pt x="3023987" y="26276"/>
                    </a:lnTo>
                    <a:cubicBezTo>
                      <a:pt x="3023003" y="26457"/>
                      <a:pt x="3022018" y="26900"/>
                      <a:pt x="3021199" y="27572"/>
                    </a:cubicBezTo>
                    <a:lnTo>
                      <a:pt x="2975760" y="62388"/>
                    </a:lnTo>
                    <a:lnTo>
                      <a:pt x="2998890" y="74650"/>
                    </a:lnTo>
                    <a:cubicBezTo>
                      <a:pt x="3004960" y="77912"/>
                      <a:pt x="3008896" y="85337"/>
                      <a:pt x="3008896" y="93550"/>
                    </a:cubicBezTo>
                    <a:lnTo>
                      <a:pt x="3008896" y="119449"/>
                    </a:lnTo>
                    <a:cubicBezTo>
                      <a:pt x="3008896" y="126580"/>
                      <a:pt x="3005943" y="133104"/>
                      <a:pt x="3001023" y="136874"/>
                    </a:cubicBezTo>
                    <a:lnTo>
                      <a:pt x="2974447" y="157397"/>
                    </a:lnTo>
                    <a:cubicBezTo>
                      <a:pt x="2973792" y="157971"/>
                      <a:pt x="2972971" y="158725"/>
                      <a:pt x="2972478" y="159610"/>
                    </a:cubicBezTo>
                    <a:lnTo>
                      <a:pt x="2917526" y="239144"/>
                    </a:lnTo>
                    <a:cubicBezTo>
                      <a:pt x="2915722" y="241701"/>
                      <a:pt x="2914903" y="245160"/>
                      <a:pt x="2915065" y="248635"/>
                    </a:cubicBezTo>
                    <a:lnTo>
                      <a:pt x="2916379" y="266585"/>
                    </a:lnTo>
                    <a:cubicBezTo>
                      <a:pt x="2916871" y="275141"/>
                      <a:pt x="2913097" y="283042"/>
                      <a:pt x="2906863" y="286747"/>
                    </a:cubicBezTo>
                    <a:lnTo>
                      <a:pt x="2829766" y="332448"/>
                    </a:lnTo>
                    <a:cubicBezTo>
                      <a:pt x="2825830" y="334808"/>
                      <a:pt x="2821072" y="335169"/>
                      <a:pt x="2816807" y="333448"/>
                    </a:cubicBezTo>
                    <a:lnTo>
                      <a:pt x="2752833" y="307089"/>
                    </a:lnTo>
                    <a:cubicBezTo>
                      <a:pt x="2749387" y="305729"/>
                      <a:pt x="2745779" y="307647"/>
                      <a:pt x="2743811" y="311974"/>
                    </a:cubicBezTo>
                    <a:lnTo>
                      <a:pt x="2718712" y="364773"/>
                    </a:lnTo>
                    <a:lnTo>
                      <a:pt x="2678031" y="437800"/>
                    </a:lnTo>
                    <a:cubicBezTo>
                      <a:pt x="2675570" y="441947"/>
                      <a:pt x="2675406" y="447652"/>
                      <a:pt x="2677539" y="452012"/>
                    </a:cubicBezTo>
                    <a:lnTo>
                      <a:pt x="2684429" y="466289"/>
                    </a:lnTo>
                    <a:cubicBezTo>
                      <a:pt x="2686397" y="470305"/>
                      <a:pt x="2689513" y="472305"/>
                      <a:pt x="2692959" y="471322"/>
                    </a:cubicBezTo>
                    <a:lnTo>
                      <a:pt x="2718220" y="463585"/>
                    </a:lnTo>
                    <a:cubicBezTo>
                      <a:pt x="2720681" y="462863"/>
                      <a:pt x="2723142" y="462782"/>
                      <a:pt x="2725603" y="463322"/>
                    </a:cubicBezTo>
                    <a:lnTo>
                      <a:pt x="2781048" y="475829"/>
                    </a:lnTo>
                    <a:cubicBezTo>
                      <a:pt x="2782523" y="476141"/>
                      <a:pt x="2783999" y="475912"/>
                      <a:pt x="2785477" y="475026"/>
                    </a:cubicBezTo>
                    <a:lnTo>
                      <a:pt x="2827305" y="449537"/>
                    </a:lnTo>
                    <a:cubicBezTo>
                      <a:pt x="2831899" y="446783"/>
                      <a:pt x="2837147" y="446635"/>
                      <a:pt x="2841741" y="449045"/>
                    </a:cubicBezTo>
                    <a:lnTo>
                      <a:pt x="2885540" y="472059"/>
                    </a:lnTo>
                    <a:cubicBezTo>
                      <a:pt x="2887015" y="472830"/>
                      <a:pt x="2888327" y="473813"/>
                      <a:pt x="2889476" y="475010"/>
                    </a:cubicBezTo>
                    <a:lnTo>
                      <a:pt x="2938688" y="524072"/>
                    </a:lnTo>
                    <a:cubicBezTo>
                      <a:pt x="2943936" y="529301"/>
                      <a:pt x="2946069" y="537808"/>
                      <a:pt x="2944264" y="545774"/>
                    </a:cubicBezTo>
                    <a:lnTo>
                      <a:pt x="2938852" y="568363"/>
                    </a:lnTo>
                    <a:lnTo>
                      <a:pt x="2885868" y="558085"/>
                    </a:lnTo>
                    <a:cubicBezTo>
                      <a:pt x="2885211" y="557970"/>
                      <a:pt x="2884719" y="557954"/>
                      <a:pt x="2884226" y="558020"/>
                    </a:cubicBezTo>
                    <a:lnTo>
                      <a:pt x="2795647" y="568789"/>
                    </a:lnTo>
                    <a:cubicBezTo>
                      <a:pt x="2794826" y="568871"/>
                      <a:pt x="2794169" y="569100"/>
                      <a:pt x="2793515" y="569445"/>
                    </a:cubicBezTo>
                    <a:lnTo>
                      <a:pt x="2751356" y="591213"/>
                    </a:lnTo>
                    <a:cubicBezTo>
                      <a:pt x="2750537" y="591689"/>
                      <a:pt x="2749716" y="592394"/>
                      <a:pt x="2748895" y="593295"/>
                    </a:cubicBezTo>
                    <a:lnTo>
                      <a:pt x="2707066" y="643012"/>
                    </a:lnTo>
                    <a:cubicBezTo>
                      <a:pt x="2704934" y="645406"/>
                      <a:pt x="2702473" y="647176"/>
                      <a:pt x="2699683" y="648094"/>
                    </a:cubicBezTo>
                    <a:lnTo>
                      <a:pt x="2607658" y="678764"/>
                    </a:lnTo>
                    <a:cubicBezTo>
                      <a:pt x="2607168" y="678944"/>
                      <a:pt x="2606511" y="679223"/>
                      <a:pt x="2606018" y="679583"/>
                    </a:cubicBezTo>
                    <a:lnTo>
                      <a:pt x="2546965" y="719416"/>
                    </a:lnTo>
                    <a:cubicBezTo>
                      <a:pt x="2543357" y="721809"/>
                      <a:pt x="2539256" y="722563"/>
                      <a:pt x="2535155" y="721563"/>
                    </a:cubicBezTo>
                    <a:lnTo>
                      <a:pt x="2472820" y="705876"/>
                    </a:lnTo>
                    <a:lnTo>
                      <a:pt x="2445753" y="700368"/>
                    </a:lnTo>
                    <a:cubicBezTo>
                      <a:pt x="2443130" y="699778"/>
                      <a:pt x="2440340" y="701253"/>
                      <a:pt x="2438536" y="704122"/>
                    </a:cubicBezTo>
                    <a:lnTo>
                      <a:pt x="2415406" y="739726"/>
                    </a:lnTo>
                    <a:cubicBezTo>
                      <a:pt x="2412455" y="744348"/>
                      <a:pt x="2412455" y="751364"/>
                      <a:pt x="2415406" y="756019"/>
                    </a:cubicBezTo>
                    <a:lnTo>
                      <a:pt x="2428530" y="776493"/>
                    </a:lnTo>
                    <a:cubicBezTo>
                      <a:pt x="2429185" y="777428"/>
                      <a:pt x="2429678" y="778460"/>
                      <a:pt x="2430170" y="779559"/>
                    </a:cubicBezTo>
                    <a:lnTo>
                      <a:pt x="2442637" y="808261"/>
                    </a:lnTo>
                    <a:lnTo>
                      <a:pt x="2394573" y="837423"/>
                    </a:lnTo>
                    <a:cubicBezTo>
                      <a:pt x="2394083" y="837734"/>
                      <a:pt x="2393754" y="838111"/>
                      <a:pt x="2393262" y="838554"/>
                    </a:cubicBezTo>
                    <a:lnTo>
                      <a:pt x="2350120" y="880550"/>
                    </a:lnTo>
                    <a:cubicBezTo>
                      <a:pt x="2348480" y="882107"/>
                      <a:pt x="2346675" y="883271"/>
                      <a:pt x="2344871" y="884025"/>
                    </a:cubicBezTo>
                    <a:lnTo>
                      <a:pt x="2275155" y="911843"/>
                    </a:lnTo>
                    <a:cubicBezTo>
                      <a:pt x="2273513" y="912482"/>
                      <a:pt x="2271873" y="912826"/>
                      <a:pt x="2270233" y="912875"/>
                    </a:cubicBezTo>
                    <a:lnTo>
                      <a:pt x="2176568" y="915596"/>
                    </a:lnTo>
                    <a:cubicBezTo>
                      <a:pt x="2176240" y="915613"/>
                      <a:pt x="2175747" y="915678"/>
                      <a:pt x="2175255" y="915777"/>
                    </a:cubicBezTo>
                    <a:lnTo>
                      <a:pt x="2074535" y="943037"/>
                    </a:lnTo>
                    <a:cubicBezTo>
                      <a:pt x="2074044" y="943201"/>
                      <a:pt x="2073388" y="943447"/>
                      <a:pt x="2072895" y="943758"/>
                    </a:cubicBezTo>
                    <a:lnTo>
                      <a:pt x="2007280" y="983623"/>
                    </a:lnTo>
                    <a:cubicBezTo>
                      <a:pt x="2001539" y="987099"/>
                      <a:pt x="1994649" y="986312"/>
                      <a:pt x="1989565" y="981689"/>
                    </a:cubicBezTo>
                    <a:lnTo>
                      <a:pt x="1971357" y="965002"/>
                    </a:lnTo>
                    <a:cubicBezTo>
                      <a:pt x="1969879" y="963789"/>
                      <a:pt x="1968403" y="963133"/>
                      <a:pt x="1966927" y="963133"/>
                    </a:cubicBezTo>
                    <a:lnTo>
                      <a:pt x="1895407" y="963133"/>
                    </a:lnTo>
                    <a:cubicBezTo>
                      <a:pt x="1892946" y="963133"/>
                      <a:pt x="1890649" y="962543"/>
                      <a:pt x="1888517" y="961396"/>
                    </a:cubicBezTo>
                    <a:lnTo>
                      <a:pt x="1797967" y="913072"/>
                    </a:lnTo>
                    <a:cubicBezTo>
                      <a:pt x="1797475" y="912761"/>
                      <a:pt x="1796820" y="912564"/>
                      <a:pt x="1796327" y="912449"/>
                    </a:cubicBezTo>
                    <a:lnTo>
                      <a:pt x="1735142" y="900466"/>
                    </a:lnTo>
                    <a:cubicBezTo>
                      <a:pt x="1734485" y="900352"/>
                      <a:pt x="1733830" y="900335"/>
                      <a:pt x="1733337" y="900401"/>
                    </a:cubicBezTo>
                    <a:lnTo>
                      <a:pt x="1653615" y="911187"/>
                    </a:lnTo>
                    <a:cubicBezTo>
                      <a:pt x="1652302" y="911351"/>
                      <a:pt x="1650990" y="911351"/>
                      <a:pt x="1649678" y="911187"/>
                    </a:cubicBezTo>
                    <a:lnTo>
                      <a:pt x="1518610" y="893303"/>
                    </a:lnTo>
                    <a:lnTo>
                      <a:pt x="1454801" y="894533"/>
                    </a:lnTo>
                    <a:cubicBezTo>
                      <a:pt x="1450044" y="894270"/>
                      <a:pt x="1445614" y="892369"/>
                      <a:pt x="1442334" y="888320"/>
                    </a:cubicBezTo>
                    <a:lnTo>
                      <a:pt x="1408706" y="846192"/>
                    </a:lnTo>
                    <a:cubicBezTo>
                      <a:pt x="1407394" y="844455"/>
                      <a:pt x="1406245" y="842471"/>
                      <a:pt x="1405426" y="840242"/>
                    </a:cubicBezTo>
                    <a:lnTo>
                      <a:pt x="1381639" y="775051"/>
                    </a:lnTo>
                    <a:cubicBezTo>
                      <a:pt x="1380328" y="771657"/>
                      <a:pt x="1378195" y="769281"/>
                      <a:pt x="1375570" y="768674"/>
                    </a:cubicBezTo>
                    <a:lnTo>
                      <a:pt x="1342434" y="760855"/>
                    </a:lnTo>
                    <a:cubicBezTo>
                      <a:pt x="1340630" y="760445"/>
                      <a:pt x="1338990" y="759691"/>
                      <a:pt x="1337350" y="758609"/>
                    </a:cubicBezTo>
                    <a:lnTo>
                      <a:pt x="1265501" y="709548"/>
                    </a:lnTo>
                    <a:cubicBezTo>
                      <a:pt x="1264680" y="708958"/>
                      <a:pt x="1263697" y="708581"/>
                      <a:pt x="1262712" y="708466"/>
                    </a:cubicBezTo>
                    <a:lnTo>
                      <a:pt x="1180202" y="697598"/>
                    </a:lnTo>
                    <a:lnTo>
                      <a:pt x="1109008" y="684468"/>
                    </a:lnTo>
                    <a:cubicBezTo>
                      <a:pt x="1104744" y="683681"/>
                      <a:pt x="1100970" y="681026"/>
                      <a:pt x="1098346" y="676993"/>
                    </a:cubicBezTo>
                    <a:lnTo>
                      <a:pt x="1082927" y="653569"/>
                    </a:lnTo>
                    <a:cubicBezTo>
                      <a:pt x="1079482" y="648324"/>
                      <a:pt x="1078333" y="641340"/>
                      <a:pt x="1079810" y="634882"/>
                    </a:cubicBezTo>
                    <a:lnTo>
                      <a:pt x="1098675" y="554184"/>
                    </a:lnTo>
                    <a:cubicBezTo>
                      <a:pt x="1099659" y="550020"/>
                      <a:pt x="1099002" y="545414"/>
                      <a:pt x="1096870" y="542135"/>
                    </a:cubicBezTo>
                    <a:lnTo>
                      <a:pt x="1060289" y="487157"/>
                    </a:lnTo>
                    <a:cubicBezTo>
                      <a:pt x="1059141" y="485452"/>
                      <a:pt x="1057665" y="484222"/>
                      <a:pt x="1056188" y="483698"/>
                    </a:cubicBezTo>
                    <a:lnTo>
                      <a:pt x="970069" y="454897"/>
                    </a:lnTo>
                    <a:cubicBezTo>
                      <a:pt x="968264" y="454290"/>
                      <a:pt x="966460" y="453307"/>
                      <a:pt x="964819" y="451979"/>
                    </a:cubicBezTo>
                    <a:lnTo>
                      <a:pt x="917249" y="411704"/>
                    </a:lnTo>
                    <a:cubicBezTo>
                      <a:pt x="914295" y="409212"/>
                      <a:pt x="912163" y="405688"/>
                      <a:pt x="911015" y="401491"/>
                    </a:cubicBezTo>
                    <a:lnTo>
                      <a:pt x="900188" y="362675"/>
                    </a:lnTo>
                    <a:cubicBezTo>
                      <a:pt x="898712" y="357430"/>
                      <a:pt x="894775" y="354250"/>
                      <a:pt x="890838" y="355266"/>
                    </a:cubicBezTo>
                    <a:lnTo>
                      <a:pt x="879519" y="358397"/>
                    </a:lnTo>
                    <a:cubicBezTo>
                      <a:pt x="878371" y="358757"/>
                      <a:pt x="877059" y="359577"/>
                      <a:pt x="876075" y="360773"/>
                    </a:cubicBezTo>
                    <a:lnTo>
                      <a:pt x="833097" y="409196"/>
                    </a:lnTo>
                    <a:cubicBezTo>
                      <a:pt x="830636" y="412114"/>
                      <a:pt x="827355" y="413949"/>
                      <a:pt x="823911" y="414507"/>
                    </a:cubicBezTo>
                    <a:lnTo>
                      <a:pt x="785197" y="420637"/>
                    </a:lnTo>
                    <a:cubicBezTo>
                      <a:pt x="781261" y="421260"/>
                      <a:pt x="777980" y="425998"/>
                      <a:pt x="777817" y="431669"/>
                    </a:cubicBezTo>
                    <a:lnTo>
                      <a:pt x="774207" y="493861"/>
                    </a:lnTo>
                    <a:cubicBezTo>
                      <a:pt x="773879" y="499270"/>
                      <a:pt x="771910" y="504221"/>
                      <a:pt x="768629" y="507810"/>
                    </a:cubicBezTo>
                    <a:lnTo>
                      <a:pt x="742876" y="536185"/>
                    </a:lnTo>
                    <a:cubicBezTo>
                      <a:pt x="738923" y="540414"/>
                      <a:pt x="733624" y="542267"/>
                      <a:pt x="728408" y="541119"/>
                    </a:cubicBezTo>
                    <a:lnTo>
                      <a:pt x="617929" y="516662"/>
                    </a:lnTo>
                    <a:cubicBezTo>
                      <a:pt x="614368" y="515843"/>
                      <a:pt x="610662" y="518777"/>
                      <a:pt x="609136" y="523760"/>
                    </a:cubicBezTo>
                    <a:lnTo>
                      <a:pt x="568914" y="653454"/>
                    </a:lnTo>
                    <a:cubicBezTo>
                      <a:pt x="567356" y="658487"/>
                      <a:pt x="564272" y="662519"/>
                      <a:pt x="560253" y="664797"/>
                    </a:cubicBezTo>
                    <a:lnTo>
                      <a:pt x="534055" y="679599"/>
                    </a:lnTo>
                    <a:cubicBezTo>
                      <a:pt x="532957" y="680223"/>
                      <a:pt x="531776" y="680714"/>
                      <a:pt x="530529" y="681042"/>
                    </a:cubicBezTo>
                    <a:lnTo>
                      <a:pt x="421821" y="709908"/>
                    </a:lnTo>
                    <a:cubicBezTo>
                      <a:pt x="419688" y="710466"/>
                      <a:pt x="417802" y="712187"/>
                      <a:pt x="416507" y="714761"/>
                    </a:cubicBezTo>
                    <a:cubicBezTo>
                      <a:pt x="414570" y="718613"/>
                      <a:pt x="414390" y="723563"/>
                      <a:pt x="416014" y="727661"/>
                    </a:cubicBezTo>
                    <a:lnTo>
                      <a:pt x="459271" y="836046"/>
                    </a:lnTo>
                    <a:cubicBezTo>
                      <a:pt x="463617" y="846963"/>
                      <a:pt x="459517" y="859896"/>
                      <a:pt x="450314" y="864322"/>
                    </a:cubicBezTo>
                    <a:lnTo>
                      <a:pt x="429399" y="874354"/>
                    </a:lnTo>
                    <a:cubicBezTo>
                      <a:pt x="425529" y="876206"/>
                      <a:pt x="423134" y="881698"/>
                      <a:pt x="423691" y="887402"/>
                    </a:cubicBezTo>
                    <a:lnTo>
                      <a:pt x="427168" y="923317"/>
                    </a:lnTo>
                    <a:lnTo>
                      <a:pt x="416720" y="943971"/>
                    </a:lnTo>
                    <a:lnTo>
                      <a:pt x="317280" y="987984"/>
                    </a:lnTo>
                    <a:cubicBezTo>
                      <a:pt x="316000" y="988541"/>
                      <a:pt x="314819" y="989557"/>
                      <a:pt x="313868" y="990902"/>
                    </a:cubicBezTo>
                    <a:lnTo>
                      <a:pt x="296316" y="1015441"/>
                    </a:lnTo>
                    <a:cubicBezTo>
                      <a:pt x="293510" y="1019375"/>
                      <a:pt x="289573" y="1021834"/>
                      <a:pt x="285259" y="1022375"/>
                    </a:cubicBezTo>
                    <a:lnTo>
                      <a:pt x="215937" y="1030816"/>
                    </a:lnTo>
                    <a:cubicBezTo>
                      <a:pt x="213477" y="1031128"/>
                      <a:pt x="211164" y="1033079"/>
                      <a:pt x="209736" y="1036095"/>
                    </a:cubicBezTo>
                    <a:lnTo>
                      <a:pt x="192053" y="1073272"/>
                    </a:lnTo>
                    <a:cubicBezTo>
                      <a:pt x="188625" y="1080517"/>
                      <a:pt x="182031" y="1084517"/>
                      <a:pt x="175091" y="1083304"/>
                    </a:cubicBezTo>
                    <a:lnTo>
                      <a:pt x="119138" y="1073911"/>
                    </a:lnTo>
                    <a:cubicBezTo>
                      <a:pt x="118187" y="1073747"/>
                      <a:pt x="117202" y="1073846"/>
                      <a:pt x="116251" y="1074190"/>
                    </a:cubicBezTo>
                    <a:lnTo>
                      <a:pt x="74011" y="1089615"/>
                    </a:lnTo>
                    <a:cubicBezTo>
                      <a:pt x="73519" y="1089795"/>
                      <a:pt x="73060" y="1090041"/>
                      <a:pt x="72585" y="1090336"/>
                    </a:cubicBezTo>
                    <a:lnTo>
                      <a:pt x="17091" y="1126694"/>
                    </a:lnTo>
                    <a:lnTo>
                      <a:pt x="25997" y="1145610"/>
                    </a:lnTo>
                    <a:lnTo>
                      <a:pt x="12202" y="1159265"/>
                    </a:lnTo>
                    <a:cubicBezTo>
                      <a:pt x="9167" y="1162248"/>
                      <a:pt x="7839" y="1167608"/>
                      <a:pt x="8872" y="1172575"/>
                    </a:cubicBezTo>
                    <a:lnTo>
                      <a:pt x="21667" y="1233816"/>
                    </a:lnTo>
                    <a:lnTo>
                      <a:pt x="33511" y="1229013"/>
                    </a:lnTo>
                    <a:cubicBezTo>
                      <a:pt x="37250" y="1227489"/>
                      <a:pt x="41335" y="1227620"/>
                      <a:pt x="44993" y="1229325"/>
                    </a:cubicBezTo>
                    <a:lnTo>
                      <a:pt x="70846" y="1241356"/>
                    </a:lnTo>
                    <a:cubicBezTo>
                      <a:pt x="77833" y="1244602"/>
                      <a:pt x="82279" y="1253273"/>
                      <a:pt x="81623" y="1262437"/>
                    </a:cubicBezTo>
                    <a:lnTo>
                      <a:pt x="80409" y="1279222"/>
                    </a:lnTo>
                    <a:cubicBezTo>
                      <a:pt x="80327" y="1280697"/>
                      <a:pt x="80409" y="1282173"/>
                      <a:pt x="80671" y="1283550"/>
                    </a:cubicBezTo>
                    <a:lnTo>
                      <a:pt x="88840" y="1325874"/>
                    </a:lnTo>
                    <a:cubicBezTo>
                      <a:pt x="89103" y="1327169"/>
                      <a:pt x="89513" y="1328415"/>
                      <a:pt x="90055" y="1329546"/>
                    </a:cubicBezTo>
                    <a:lnTo>
                      <a:pt x="98879" y="1347774"/>
                    </a:lnTo>
                    <a:cubicBezTo>
                      <a:pt x="99650" y="1349347"/>
                      <a:pt x="100668" y="1350659"/>
                      <a:pt x="101816" y="1351560"/>
                    </a:cubicBezTo>
                    <a:lnTo>
                      <a:pt x="143728" y="1384328"/>
                    </a:lnTo>
                    <a:cubicBezTo>
                      <a:pt x="146877" y="1386803"/>
                      <a:pt x="149272" y="1390524"/>
                      <a:pt x="150503" y="1394836"/>
                    </a:cubicBezTo>
                    <a:lnTo>
                      <a:pt x="165036" y="1445684"/>
                    </a:lnTo>
                    <a:cubicBezTo>
                      <a:pt x="166085" y="1449355"/>
                      <a:pt x="168317" y="1452077"/>
                      <a:pt x="171007" y="1452962"/>
                    </a:cubicBezTo>
                    <a:lnTo>
                      <a:pt x="264263" y="1483222"/>
                    </a:lnTo>
                    <a:cubicBezTo>
                      <a:pt x="267543" y="1484287"/>
                      <a:pt x="270430" y="1486484"/>
                      <a:pt x="272628" y="1489565"/>
                    </a:cubicBezTo>
                    <a:lnTo>
                      <a:pt x="334963" y="1576771"/>
                    </a:lnTo>
                    <a:cubicBezTo>
                      <a:pt x="338129" y="1581197"/>
                      <a:pt x="339589" y="1587098"/>
                      <a:pt x="338998" y="1592934"/>
                    </a:cubicBezTo>
                    <a:lnTo>
                      <a:pt x="333618" y="1645225"/>
                    </a:lnTo>
                    <a:cubicBezTo>
                      <a:pt x="333257" y="1648831"/>
                      <a:pt x="334061" y="1652453"/>
                      <a:pt x="335832" y="1655158"/>
                    </a:cubicBezTo>
                    <a:lnTo>
                      <a:pt x="356403" y="1686483"/>
                    </a:lnTo>
                    <a:cubicBezTo>
                      <a:pt x="359060" y="1690499"/>
                      <a:pt x="360372" y="1695597"/>
                      <a:pt x="360078" y="1700827"/>
                    </a:cubicBezTo>
                    <a:lnTo>
                      <a:pt x="359142" y="1718218"/>
                    </a:lnTo>
                    <a:cubicBezTo>
                      <a:pt x="358765" y="1724825"/>
                      <a:pt x="355812" y="1730841"/>
                      <a:pt x="351252" y="1734316"/>
                    </a:cubicBezTo>
                    <a:cubicBezTo>
                      <a:pt x="347709" y="1737037"/>
                      <a:pt x="343378" y="1738020"/>
                      <a:pt x="339293" y="1737151"/>
                    </a:cubicBezTo>
                    <a:lnTo>
                      <a:pt x="325564" y="1734234"/>
                    </a:lnTo>
                    <a:cubicBezTo>
                      <a:pt x="322939" y="1733660"/>
                      <a:pt x="321052" y="1734971"/>
                      <a:pt x="319871" y="1736119"/>
                    </a:cubicBezTo>
                    <a:cubicBezTo>
                      <a:pt x="316869" y="1739020"/>
                      <a:pt x="315475" y="1744102"/>
                      <a:pt x="316345" y="1749036"/>
                    </a:cubicBezTo>
                    <a:lnTo>
                      <a:pt x="327057" y="1809522"/>
                    </a:lnTo>
                    <a:cubicBezTo>
                      <a:pt x="327630" y="1812719"/>
                      <a:pt x="329123" y="1815505"/>
                      <a:pt x="331174" y="1817145"/>
                    </a:cubicBezTo>
                    <a:lnTo>
                      <a:pt x="390539" y="1864879"/>
                    </a:lnTo>
                    <a:lnTo>
                      <a:pt x="472017" y="1918415"/>
                    </a:lnTo>
                    <a:cubicBezTo>
                      <a:pt x="474264" y="1919890"/>
                      <a:pt x="476708" y="1919841"/>
                      <a:pt x="478939" y="1918251"/>
                    </a:cubicBezTo>
                    <a:lnTo>
                      <a:pt x="495523" y="1906482"/>
                    </a:lnTo>
                    <a:cubicBezTo>
                      <a:pt x="500083" y="1903269"/>
                      <a:pt x="505710" y="1902793"/>
                      <a:pt x="510533" y="1905220"/>
                    </a:cubicBezTo>
                    <a:lnTo>
                      <a:pt x="554331" y="1927037"/>
                    </a:lnTo>
                    <a:cubicBezTo>
                      <a:pt x="555462" y="1927595"/>
                      <a:pt x="556529" y="1928299"/>
                      <a:pt x="557563" y="1929168"/>
                    </a:cubicBezTo>
                    <a:lnTo>
                      <a:pt x="618913" y="1981164"/>
                    </a:lnTo>
                    <a:cubicBezTo>
                      <a:pt x="619684" y="1981820"/>
                      <a:pt x="620537" y="1982295"/>
                      <a:pt x="621422" y="1982557"/>
                    </a:cubicBezTo>
                    <a:lnTo>
                      <a:pt x="651130" y="1991589"/>
                    </a:lnTo>
                    <a:cubicBezTo>
                      <a:pt x="655378" y="1992884"/>
                      <a:pt x="659020" y="1996113"/>
                      <a:pt x="661349" y="2000654"/>
                    </a:cubicBezTo>
                    <a:lnTo>
                      <a:pt x="676490" y="2030340"/>
                    </a:lnTo>
                    <a:cubicBezTo>
                      <a:pt x="677737" y="2032782"/>
                      <a:pt x="679525" y="2034471"/>
                      <a:pt x="681558" y="2035078"/>
                    </a:cubicBezTo>
                    <a:lnTo>
                      <a:pt x="725504" y="2048453"/>
                    </a:lnTo>
                    <a:cubicBezTo>
                      <a:pt x="727062" y="2048945"/>
                      <a:pt x="728572" y="2049683"/>
                      <a:pt x="729999" y="2050683"/>
                    </a:cubicBezTo>
                    <a:lnTo>
                      <a:pt x="777324" y="2084713"/>
                    </a:lnTo>
                    <a:cubicBezTo>
                      <a:pt x="777980" y="2085221"/>
                      <a:pt x="778801" y="2085565"/>
                      <a:pt x="779457" y="2085778"/>
                    </a:cubicBezTo>
                    <a:lnTo>
                      <a:pt x="850321" y="2104646"/>
                    </a:lnTo>
                    <a:lnTo>
                      <a:pt x="921186" y="2112793"/>
                    </a:lnTo>
                    <a:cubicBezTo>
                      <a:pt x="922170" y="2112891"/>
                      <a:pt x="923318" y="2112743"/>
                      <a:pt x="924302" y="2112268"/>
                    </a:cubicBezTo>
                    <a:lnTo>
                      <a:pt x="945299" y="2102465"/>
                    </a:lnTo>
                    <a:cubicBezTo>
                      <a:pt x="949728" y="2100433"/>
                      <a:pt x="954649" y="2100679"/>
                      <a:pt x="958914" y="2103154"/>
                    </a:cubicBezTo>
                    <a:cubicBezTo>
                      <a:pt x="964328" y="2106350"/>
                      <a:pt x="967772" y="2112628"/>
                      <a:pt x="968264" y="2119956"/>
                    </a:cubicBezTo>
                    <a:lnTo>
                      <a:pt x="968920" y="2127824"/>
                    </a:lnTo>
                    <a:cubicBezTo>
                      <a:pt x="969249" y="2134004"/>
                      <a:pt x="972529" y="2137626"/>
                      <a:pt x="975646" y="2138495"/>
                    </a:cubicBezTo>
                    <a:cubicBezTo>
                      <a:pt x="978435" y="2139217"/>
                      <a:pt x="980895" y="2138069"/>
                      <a:pt x="982864" y="2135217"/>
                    </a:cubicBezTo>
                    <a:lnTo>
                      <a:pt x="1005664" y="2103269"/>
                    </a:lnTo>
                    <a:cubicBezTo>
                      <a:pt x="1007141" y="2101220"/>
                      <a:pt x="1008781" y="2099564"/>
                      <a:pt x="1010750" y="2098351"/>
                    </a:cubicBezTo>
                    <a:lnTo>
                      <a:pt x="1038472" y="2081517"/>
                    </a:lnTo>
                    <a:cubicBezTo>
                      <a:pt x="1042573" y="2079025"/>
                      <a:pt x="1047494" y="2078664"/>
                      <a:pt x="1051759" y="2080500"/>
                    </a:cubicBezTo>
                    <a:lnTo>
                      <a:pt x="1091129" y="2097302"/>
                    </a:lnTo>
                    <a:cubicBezTo>
                      <a:pt x="1091784" y="2097581"/>
                      <a:pt x="1092441" y="2097745"/>
                      <a:pt x="1093261" y="2097777"/>
                    </a:cubicBezTo>
                    <a:lnTo>
                      <a:pt x="1120164" y="2098941"/>
                    </a:lnTo>
                    <a:cubicBezTo>
                      <a:pt x="1123280" y="2099072"/>
                      <a:pt x="1126397" y="2100269"/>
                      <a:pt x="1129021" y="2102383"/>
                    </a:cubicBezTo>
                    <a:lnTo>
                      <a:pt x="1149525" y="2119153"/>
                    </a:lnTo>
                    <a:cubicBezTo>
                      <a:pt x="1150674" y="2120054"/>
                      <a:pt x="1152479" y="2121005"/>
                      <a:pt x="1154775" y="2120562"/>
                    </a:cubicBezTo>
                    <a:lnTo>
                      <a:pt x="1199557" y="2111104"/>
                    </a:lnTo>
                    <a:cubicBezTo>
                      <a:pt x="1200869" y="2110826"/>
                      <a:pt x="1202183" y="2110039"/>
                      <a:pt x="1203330" y="2108842"/>
                    </a:cubicBezTo>
                    <a:lnTo>
                      <a:pt x="1257135" y="2051191"/>
                    </a:lnTo>
                    <a:cubicBezTo>
                      <a:pt x="1257956" y="2050339"/>
                      <a:pt x="1258775" y="2049552"/>
                      <a:pt x="1259760" y="2048847"/>
                    </a:cubicBezTo>
                    <a:lnTo>
                      <a:pt x="1327672" y="2001080"/>
                    </a:lnTo>
                    <a:cubicBezTo>
                      <a:pt x="1331773" y="1998228"/>
                      <a:pt x="1336529" y="1997523"/>
                      <a:pt x="1341122" y="1999211"/>
                    </a:cubicBezTo>
                    <a:lnTo>
                      <a:pt x="1383936" y="2015063"/>
                    </a:lnTo>
                    <a:cubicBezTo>
                      <a:pt x="1385904" y="2015784"/>
                      <a:pt x="1387873" y="2015440"/>
                      <a:pt x="1389513" y="2014145"/>
                    </a:cubicBezTo>
                    <a:lnTo>
                      <a:pt x="1421337" y="1990917"/>
                    </a:lnTo>
                    <a:cubicBezTo>
                      <a:pt x="1424781" y="1988393"/>
                      <a:pt x="1428882" y="1987459"/>
                      <a:pt x="1432983" y="1988278"/>
                    </a:cubicBezTo>
                    <a:cubicBezTo>
                      <a:pt x="1437412" y="1989179"/>
                      <a:pt x="1441185" y="1992097"/>
                      <a:pt x="1443810" y="1996474"/>
                    </a:cubicBezTo>
                    <a:lnTo>
                      <a:pt x="1461197" y="2025619"/>
                    </a:lnTo>
                    <a:cubicBezTo>
                      <a:pt x="1465462" y="2032881"/>
                      <a:pt x="1465462" y="2042634"/>
                      <a:pt x="1461197" y="2049879"/>
                    </a:cubicBezTo>
                    <a:lnTo>
                      <a:pt x="1449551" y="2069550"/>
                    </a:lnTo>
                    <a:lnTo>
                      <a:pt x="1510573" y="2080680"/>
                    </a:lnTo>
                    <a:cubicBezTo>
                      <a:pt x="1511229" y="2080812"/>
                      <a:pt x="1511886" y="2080812"/>
                      <a:pt x="1512541" y="2080680"/>
                    </a:cubicBezTo>
                    <a:lnTo>
                      <a:pt x="1538789" y="2075681"/>
                    </a:lnTo>
                    <a:cubicBezTo>
                      <a:pt x="1546170" y="2074320"/>
                      <a:pt x="1553224" y="2078681"/>
                      <a:pt x="1556504" y="2086549"/>
                    </a:cubicBezTo>
                    <a:lnTo>
                      <a:pt x="1571268" y="2121300"/>
                    </a:lnTo>
                    <a:cubicBezTo>
                      <a:pt x="1572087" y="2123300"/>
                      <a:pt x="1573236" y="2124906"/>
                      <a:pt x="1574712" y="2125956"/>
                    </a:cubicBezTo>
                    <a:lnTo>
                      <a:pt x="1592920" y="2138807"/>
                    </a:lnTo>
                    <a:cubicBezTo>
                      <a:pt x="1597842" y="2142331"/>
                      <a:pt x="1600958" y="2148658"/>
                      <a:pt x="1601122" y="2155723"/>
                    </a:cubicBezTo>
                    <a:lnTo>
                      <a:pt x="1603090" y="2210113"/>
                    </a:lnTo>
                    <a:cubicBezTo>
                      <a:pt x="1603090" y="2210702"/>
                      <a:pt x="1603090" y="2211293"/>
                      <a:pt x="1603090" y="2211882"/>
                    </a:cubicBezTo>
                    <a:lnTo>
                      <a:pt x="1601122" y="2271402"/>
                    </a:lnTo>
                    <a:cubicBezTo>
                      <a:pt x="1600958" y="2276779"/>
                      <a:pt x="1598989" y="2281762"/>
                      <a:pt x="1595874" y="2285450"/>
                    </a:cubicBezTo>
                    <a:lnTo>
                      <a:pt x="1543544" y="2346658"/>
                    </a:lnTo>
                    <a:cubicBezTo>
                      <a:pt x="1541904" y="2348625"/>
                      <a:pt x="1540921" y="2351379"/>
                      <a:pt x="1540593" y="2354412"/>
                    </a:cubicBezTo>
                    <a:lnTo>
                      <a:pt x="1533867" y="2424717"/>
                    </a:lnTo>
                    <a:cubicBezTo>
                      <a:pt x="1533538" y="2429422"/>
                      <a:pt x="1535014" y="2433946"/>
                      <a:pt x="1537804" y="2436520"/>
                    </a:cubicBezTo>
                    <a:cubicBezTo>
                      <a:pt x="1539115" y="2437553"/>
                      <a:pt x="1540921" y="2438700"/>
                      <a:pt x="1543216" y="2438192"/>
                    </a:cubicBezTo>
                    <a:lnTo>
                      <a:pt x="1584226" y="2429897"/>
                    </a:lnTo>
                    <a:cubicBezTo>
                      <a:pt x="1587836" y="2429144"/>
                      <a:pt x="1591937" y="2429963"/>
                      <a:pt x="1595217" y="2432209"/>
                    </a:cubicBezTo>
                    <a:cubicBezTo>
                      <a:pt x="1599482" y="2435061"/>
                      <a:pt x="1602435" y="2439978"/>
                      <a:pt x="1603419" y="2445716"/>
                    </a:cubicBezTo>
                    <a:lnTo>
                      <a:pt x="1612932" y="2497416"/>
                    </a:lnTo>
                    <a:cubicBezTo>
                      <a:pt x="1613589" y="2501564"/>
                      <a:pt x="1615886" y="2504858"/>
                      <a:pt x="1618839" y="2506038"/>
                    </a:cubicBezTo>
                    <a:lnTo>
                      <a:pt x="1640820" y="2514989"/>
                    </a:lnTo>
                    <a:cubicBezTo>
                      <a:pt x="1649678" y="2518546"/>
                      <a:pt x="1654434" y="2530233"/>
                      <a:pt x="1651647" y="2541019"/>
                    </a:cubicBezTo>
                    <a:lnTo>
                      <a:pt x="1641148" y="2579950"/>
                    </a:lnTo>
                    <a:cubicBezTo>
                      <a:pt x="1639508" y="2585884"/>
                      <a:pt x="1641477" y="2592605"/>
                      <a:pt x="1645578" y="2595211"/>
                    </a:cubicBezTo>
                    <a:lnTo>
                      <a:pt x="1683798" y="2619570"/>
                    </a:lnTo>
                    <a:lnTo>
                      <a:pt x="1706435" y="2632127"/>
                    </a:lnTo>
                    <a:cubicBezTo>
                      <a:pt x="1708239" y="2633159"/>
                      <a:pt x="1710208" y="2633176"/>
                      <a:pt x="1712012" y="2632241"/>
                    </a:cubicBezTo>
                    <a:lnTo>
                      <a:pt x="1758926" y="2607981"/>
                    </a:lnTo>
                    <a:lnTo>
                      <a:pt x="1761716" y="2648043"/>
                    </a:lnTo>
                    <a:lnTo>
                      <a:pt x="1765324" y="2663878"/>
                    </a:lnTo>
                    <a:lnTo>
                      <a:pt x="1781564" y="2665189"/>
                    </a:lnTo>
                    <a:cubicBezTo>
                      <a:pt x="1783696" y="2665321"/>
                      <a:pt x="1785500" y="2664107"/>
                      <a:pt x="1786650" y="2663025"/>
                    </a:cubicBezTo>
                    <a:cubicBezTo>
                      <a:pt x="1789273" y="2660387"/>
                      <a:pt x="1790586" y="2655993"/>
                      <a:pt x="1790258" y="2651551"/>
                    </a:cubicBezTo>
                    <a:lnTo>
                      <a:pt x="1784189" y="2589769"/>
                    </a:lnTo>
                    <a:cubicBezTo>
                      <a:pt x="1783204" y="2579983"/>
                      <a:pt x="1788126" y="2570689"/>
                      <a:pt x="1795835" y="2567689"/>
                    </a:cubicBezTo>
                    <a:lnTo>
                      <a:pt x="1816996" y="2559378"/>
                    </a:lnTo>
                    <a:lnTo>
                      <a:pt x="1849311" y="2541183"/>
                    </a:lnTo>
                    <a:cubicBezTo>
                      <a:pt x="1851444" y="2539905"/>
                      <a:pt x="1853905" y="2539249"/>
                      <a:pt x="1856366" y="2539249"/>
                    </a:cubicBezTo>
                    <a:lnTo>
                      <a:pt x="1903609" y="2539249"/>
                    </a:lnTo>
                    <a:lnTo>
                      <a:pt x="1962990" y="2529938"/>
                    </a:lnTo>
                    <a:cubicBezTo>
                      <a:pt x="1963974" y="2529774"/>
                      <a:pt x="1965123" y="2529315"/>
                      <a:pt x="1965942" y="2528561"/>
                    </a:cubicBezTo>
                    <a:lnTo>
                      <a:pt x="2011217" y="2492991"/>
                    </a:lnTo>
                    <a:cubicBezTo>
                      <a:pt x="2017450" y="2488089"/>
                      <a:pt x="2025816" y="2488745"/>
                      <a:pt x="2031393" y="2494548"/>
                    </a:cubicBezTo>
                    <a:lnTo>
                      <a:pt x="2052062" y="2515743"/>
                    </a:lnTo>
                    <a:cubicBezTo>
                      <a:pt x="2053047" y="2516792"/>
                      <a:pt x="2054195" y="2517513"/>
                      <a:pt x="2055344" y="2517824"/>
                    </a:cubicBezTo>
                    <a:lnTo>
                      <a:pt x="2098322" y="2528873"/>
                    </a:lnTo>
                    <a:cubicBezTo>
                      <a:pt x="2107999" y="2531364"/>
                      <a:pt x="2113905" y="2543298"/>
                      <a:pt x="2111117" y="2554936"/>
                    </a:cubicBezTo>
                    <a:lnTo>
                      <a:pt x="2106360" y="2574492"/>
                    </a:lnTo>
                    <a:cubicBezTo>
                      <a:pt x="2105046" y="2579475"/>
                      <a:pt x="2106360" y="2584934"/>
                      <a:pt x="2109311" y="2588097"/>
                    </a:cubicBezTo>
                    <a:lnTo>
                      <a:pt x="2132605" y="2612407"/>
                    </a:lnTo>
                    <a:cubicBezTo>
                      <a:pt x="2133590" y="2613374"/>
                      <a:pt x="2134574" y="2614062"/>
                      <a:pt x="2135723" y="2614423"/>
                    </a:cubicBezTo>
                    <a:lnTo>
                      <a:pt x="2193791" y="2633340"/>
                    </a:lnTo>
                    <a:cubicBezTo>
                      <a:pt x="2195105" y="2633782"/>
                      <a:pt x="2196580" y="2633733"/>
                      <a:pt x="2197728" y="2633159"/>
                    </a:cubicBezTo>
                    <a:lnTo>
                      <a:pt x="2220858" y="2623471"/>
                    </a:lnTo>
                    <a:cubicBezTo>
                      <a:pt x="2222662" y="2622718"/>
                      <a:pt x="2224466" y="2622324"/>
                      <a:pt x="2226434" y="2622324"/>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59" name="Graphic 9">
              <a:extLst>
                <a:ext uri="{FF2B5EF4-FFF2-40B4-BE49-F238E27FC236}">
                  <a16:creationId xmlns:a16="http://schemas.microsoft.com/office/drawing/2014/main" id="{269A9DB6-C162-F762-9B1C-5B79B7F8269B}"/>
                </a:ext>
              </a:extLst>
            </p:cNvPr>
            <p:cNvGrpSpPr/>
            <p:nvPr/>
          </p:nvGrpSpPr>
          <p:grpSpPr>
            <a:xfrm>
              <a:off x="12641503" y="6365238"/>
              <a:ext cx="1865457" cy="2269352"/>
              <a:chOff x="12641503" y="6365238"/>
              <a:chExt cx="1865457" cy="2269352"/>
            </a:xfrm>
            <a:grpFill/>
          </p:grpSpPr>
          <p:sp>
            <p:nvSpPr>
              <p:cNvPr id="1469" name="Freeform 1468">
                <a:extLst>
                  <a:ext uri="{FF2B5EF4-FFF2-40B4-BE49-F238E27FC236}">
                    <a16:creationId xmlns:a16="http://schemas.microsoft.com/office/drawing/2014/main" id="{DFB1529C-5D55-D3E9-4DC3-220CB6399AAC}"/>
                  </a:ext>
                </a:extLst>
              </p:cNvPr>
              <p:cNvSpPr/>
              <p:nvPr/>
            </p:nvSpPr>
            <p:spPr>
              <a:xfrm>
                <a:off x="12645838" y="6369620"/>
                <a:ext cx="1856675" cy="2260691"/>
              </a:xfrm>
              <a:custGeom>
                <a:avLst/>
                <a:gdLst>
                  <a:gd name="connsiteX0" fmla="*/ 617045 w 1856675"/>
                  <a:gd name="connsiteY0" fmla="*/ 5091 h 2260691"/>
                  <a:gd name="connsiteX1" fmla="*/ 673540 w 1856675"/>
                  <a:gd name="connsiteY1" fmla="*/ 84150 h 2260691"/>
                  <a:gd name="connsiteX2" fmla="*/ 676788 w 1856675"/>
                  <a:gd name="connsiteY2" fmla="*/ 97395 h 2260691"/>
                  <a:gd name="connsiteX3" fmla="*/ 671424 w 1856675"/>
                  <a:gd name="connsiteY3" fmla="*/ 149669 h 2260691"/>
                  <a:gd name="connsiteX4" fmla="*/ 674327 w 1856675"/>
                  <a:gd name="connsiteY4" fmla="*/ 162406 h 2260691"/>
                  <a:gd name="connsiteX5" fmla="*/ 694914 w 1856675"/>
                  <a:gd name="connsiteY5" fmla="*/ 193715 h 2260691"/>
                  <a:gd name="connsiteX6" fmla="*/ 697884 w 1856675"/>
                  <a:gd name="connsiteY6" fmla="*/ 205452 h 2260691"/>
                  <a:gd name="connsiteX7" fmla="*/ 696932 w 1856675"/>
                  <a:gd name="connsiteY7" fmla="*/ 222844 h 2260691"/>
                  <a:gd name="connsiteX8" fmla="*/ 682300 w 1856675"/>
                  <a:gd name="connsiteY8" fmla="*/ 237810 h 2260691"/>
                  <a:gd name="connsiteX9" fmla="*/ 668570 w 1856675"/>
                  <a:gd name="connsiteY9" fmla="*/ 234892 h 2260691"/>
                  <a:gd name="connsiteX10" fmla="*/ 654217 w 1856675"/>
                  <a:gd name="connsiteY10" fmla="*/ 254661 h 2260691"/>
                  <a:gd name="connsiteX11" fmla="*/ 664928 w 1856675"/>
                  <a:gd name="connsiteY11" fmla="*/ 315147 h 2260691"/>
                  <a:gd name="connsiteX12" fmla="*/ 670571 w 1856675"/>
                  <a:gd name="connsiteY12" fmla="*/ 325376 h 2260691"/>
                  <a:gd name="connsiteX13" fmla="*/ 729953 w 1856675"/>
                  <a:gd name="connsiteY13" fmla="*/ 373110 h 2260691"/>
                  <a:gd name="connsiteX14" fmla="*/ 730905 w 1856675"/>
                  <a:gd name="connsiteY14" fmla="*/ 373798 h 2260691"/>
                  <a:gd name="connsiteX15" fmla="*/ 799570 w 1856675"/>
                  <a:gd name="connsiteY15" fmla="*/ 418877 h 2260691"/>
                  <a:gd name="connsiteX16" fmla="*/ 801408 w 1856675"/>
                  <a:gd name="connsiteY16" fmla="*/ 446530 h 2260691"/>
                  <a:gd name="connsiteX17" fmla="*/ 781379 w 1856675"/>
                  <a:gd name="connsiteY17" fmla="*/ 465873 h 2260691"/>
                  <a:gd name="connsiteX18" fmla="*/ 777311 w 1856675"/>
                  <a:gd name="connsiteY18" fmla="*/ 472561 h 2260691"/>
                  <a:gd name="connsiteX19" fmla="*/ 758430 w 1856675"/>
                  <a:gd name="connsiteY19" fmla="*/ 530015 h 2260691"/>
                  <a:gd name="connsiteX20" fmla="*/ 765352 w 1856675"/>
                  <a:gd name="connsiteY20" fmla="*/ 551571 h 2260691"/>
                  <a:gd name="connsiteX21" fmla="*/ 814810 w 1856675"/>
                  <a:gd name="connsiteY21" fmla="*/ 577208 h 2260691"/>
                  <a:gd name="connsiteX22" fmla="*/ 815974 w 1856675"/>
                  <a:gd name="connsiteY22" fmla="*/ 577896 h 2260691"/>
                  <a:gd name="connsiteX23" fmla="*/ 874700 w 1856675"/>
                  <a:gd name="connsiteY23" fmla="*/ 617745 h 2260691"/>
                  <a:gd name="connsiteX24" fmla="*/ 875569 w 1856675"/>
                  <a:gd name="connsiteY24" fmla="*/ 618287 h 2260691"/>
                  <a:gd name="connsiteX25" fmla="*/ 956013 w 1856675"/>
                  <a:gd name="connsiteY25" fmla="*/ 663152 h 2260691"/>
                  <a:gd name="connsiteX26" fmla="*/ 959770 w 1856675"/>
                  <a:gd name="connsiteY26" fmla="*/ 664414 h 2260691"/>
                  <a:gd name="connsiteX27" fmla="*/ 1041051 w 1856675"/>
                  <a:gd name="connsiteY27" fmla="*/ 674823 h 2260691"/>
                  <a:gd name="connsiteX28" fmla="*/ 1048153 w 1856675"/>
                  <a:gd name="connsiteY28" fmla="*/ 678822 h 2260691"/>
                  <a:gd name="connsiteX29" fmla="*/ 1078845 w 1856675"/>
                  <a:gd name="connsiteY29" fmla="*/ 713836 h 2260691"/>
                  <a:gd name="connsiteX30" fmla="*/ 1085932 w 1856675"/>
                  <a:gd name="connsiteY30" fmla="*/ 717819 h 2260691"/>
                  <a:gd name="connsiteX31" fmla="*/ 1131862 w 1856675"/>
                  <a:gd name="connsiteY31" fmla="*/ 724179 h 2260691"/>
                  <a:gd name="connsiteX32" fmla="*/ 1133011 w 1856675"/>
                  <a:gd name="connsiteY32" fmla="*/ 724409 h 2260691"/>
                  <a:gd name="connsiteX33" fmla="*/ 1206828 w 1856675"/>
                  <a:gd name="connsiteY33" fmla="*/ 743473 h 2260691"/>
                  <a:gd name="connsiteX34" fmla="*/ 1209616 w 1856675"/>
                  <a:gd name="connsiteY34" fmla="*/ 743784 h 2260691"/>
                  <a:gd name="connsiteX35" fmla="*/ 1252430 w 1856675"/>
                  <a:gd name="connsiteY35" fmla="*/ 742653 h 2260691"/>
                  <a:gd name="connsiteX36" fmla="*/ 1264077 w 1856675"/>
                  <a:gd name="connsiteY36" fmla="*/ 731998 h 2260691"/>
                  <a:gd name="connsiteX37" fmla="*/ 1268834 w 1856675"/>
                  <a:gd name="connsiteY37" fmla="*/ 714820 h 2260691"/>
                  <a:gd name="connsiteX38" fmla="*/ 1269326 w 1856675"/>
                  <a:gd name="connsiteY38" fmla="*/ 705591 h 2260691"/>
                  <a:gd name="connsiteX39" fmla="*/ 1261616 w 1856675"/>
                  <a:gd name="connsiteY39" fmla="*/ 660332 h 2260691"/>
                  <a:gd name="connsiteX40" fmla="*/ 1261452 w 1856675"/>
                  <a:gd name="connsiteY40" fmla="*/ 654021 h 2260691"/>
                  <a:gd name="connsiteX41" fmla="*/ 1264405 w 1856675"/>
                  <a:gd name="connsiteY41" fmla="*/ 631662 h 2260691"/>
                  <a:gd name="connsiteX42" fmla="*/ 1272607 w 1856675"/>
                  <a:gd name="connsiteY42" fmla="*/ 619024 h 2260691"/>
                  <a:gd name="connsiteX43" fmla="*/ 1289338 w 1856675"/>
                  <a:gd name="connsiteY43" fmla="*/ 611238 h 2260691"/>
                  <a:gd name="connsiteX44" fmla="*/ 1306071 w 1856675"/>
                  <a:gd name="connsiteY44" fmla="*/ 625138 h 2260691"/>
                  <a:gd name="connsiteX45" fmla="*/ 1309187 w 1856675"/>
                  <a:gd name="connsiteY45" fmla="*/ 669774 h 2260691"/>
                  <a:gd name="connsiteX46" fmla="*/ 1311484 w 1856675"/>
                  <a:gd name="connsiteY46" fmla="*/ 686543 h 2260691"/>
                  <a:gd name="connsiteX47" fmla="*/ 1365288 w 1856675"/>
                  <a:gd name="connsiteY47" fmla="*/ 715278 h 2260691"/>
                  <a:gd name="connsiteX48" fmla="*/ 1372998 w 1856675"/>
                  <a:gd name="connsiteY48" fmla="*/ 716082 h 2260691"/>
                  <a:gd name="connsiteX49" fmla="*/ 1408430 w 1856675"/>
                  <a:gd name="connsiteY49" fmla="*/ 705295 h 2260691"/>
                  <a:gd name="connsiteX50" fmla="*/ 1412367 w 1856675"/>
                  <a:gd name="connsiteY50" fmla="*/ 704919 h 2260691"/>
                  <a:gd name="connsiteX51" fmla="*/ 1462398 w 1856675"/>
                  <a:gd name="connsiteY51" fmla="*/ 710213 h 2260691"/>
                  <a:gd name="connsiteX52" fmla="*/ 1463875 w 1856675"/>
                  <a:gd name="connsiteY52" fmla="*/ 710262 h 2260691"/>
                  <a:gd name="connsiteX53" fmla="*/ 1505213 w 1856675"/>
                  <a:gd name="connsiteY53" fmla="*/ 708082 h 2260691"/>
                  <a:gd name="connsiteX54" fmla="*/ 1517187 w 1856675"/>
                  <a:gd name="connsiteY54" fmla="*/ 693674 h 2260691"/>
                  <a:gd name="connsiteX55" fmla="*/ 1519812 w 1856675"/>
                  <a:gd name="connsiteY55" fmla="*/ 666577 h 2260691"/>
                  <a:gd name="connsiteX56" fmla="*/ 1514726 w 1856675"/>
                  <a:gd name="connsiteY56" fmla="*/ 651562 h 2260691"/>
                  <a:gd name="connsiteX57" fmla="*/ 1493074 w 1856675"/>
                  <a:gd name="connsiteY57" fmla="*/ 630646 h 2260691"/>
                  <a:gd name="connsiteX58" fmla="*/ 1542450 w 1856675"/>
                  <a:gd name="connsiteY58" fmla="*/ 620188 h 2260691"/>
                  <a:gd name="connsiteX59" fmla="*/ 1548519 w 1856675"/>
                  <a:gd name="connsiteY59" fmla="*/ 616647 h 2260691"/>
                  <a:gd name="connsiteX60" fmla="*/ 1602322 w 1856675"/>
                  <a:gd name="connsiteY60" fmla="*/ 558996 h 2260691"/>
                  <a:gd name="connsiteX61" fmla="*/ 1604292 w 1856675"/>
                  <a:gd name="connsiteY61" fmla="*/ 557226 h 2260691"/>
                  <a:gd name="connsiteX62" fmla="*/ 1672202 w 1856675"/>
                  <a:gd name="connsiteY62" fmla="*/ 509476 h 2260691"/>
                  <a:gd name="connsiteX63" fmla="*/ 1681718 w 1856675"/>
                  <a:gd name="connsiteY63" fmla="*/ 508115 h 2260691"/>
                  <a:gd name="connsiteX64" fmla="*/ 1724531 w 1856675"/>
                  <a:gd name="connsiteY64" fmla="*/ 523966 h 2260691"/>
                  <a:gd name="connsiteX65" fmla="*/ 1734209 w 1856675"/>
                  <a:gd name="connsiteY65" fmla="*/ 522491 h 2260691"/>
                  <a:gd name="connsiteX66" fmla="*/ 1766034 w 1856675"/>
                  <a:gd name="connsiteY66" fmla="*/ 499280 h 2260691"/>
                  <a:gd name="connsiteX67" fmla="*/ 1782273 w 1856675"/>
                  <a:gd name="connsiteY67" fmla="*/ 503558 h 2260691"/>
                  <a:gd name="connsiteX68" fmla="*/ 1799496 w 1856675"/>
                  <a:gd name="connsiteY68" fmla="*/ 532687 h 2260691"/>
                  <a:gd name="connsiteX69" fmla="*/ 1799496 w 1856675"/>
                  <a:gd name="connsiteY69" fmla="*/ 552571 h 2260691"/>
                  <a:gd name="connsiteX70" fmla="*/ 1784734 w 1856675"/>
                  <a:gd name="connsiteY70" fmla="*/ 577568 h 2260691"/>
                  <a:gd name="connsiteX71" fmla="*/ 1844771 w 1856675"/>
                  <a:gd name="connsiteY71" fmla="*/ 588518 h 2260691"/>
                  <a:gd name="connsiteX72" fmla="*/ 1855433 w 1856675"/>
                  <a:gd name="connsiteY72" fmla="*/ 601583 h 2260691"/>
                  <a:gd name="connsiteX73" fmla="*/ 1856419 w 1856675"/>
                  <a:gd name="connsiteY73" fmla="*/ 608894 h 2260691"/>
                  <a:gd name="connsiteX74" fmla="*/ 1849857 w 1856675"/>
                  <a:gd name="connsiteY74" fmla="*/ 626499 h 2260691"/>
                  <a:gd name="connsiteX75" fmla="*/ 1842966 w 1856675"/>
                  <a:gd name="connsiteY75" fmla="*/ 631072 h 2260691"/>
                  <a:gd name="connsiteX76" fmla="*/ 1836240 w 1856675"/>
                  <a:gd name="connsiteY76" fmla="*/ 647497 h 2260691"/>
                  <a:gd name="connsiteX77" fmla="*/ 1837718 w 1856675"/>
                  <a:gd name="connsiteY77" fmla="*/ 663135 h 2260691"/>
                  <a:gd name="connsiteX78" fmla="*/ 1822133 w 1856675"/>
                  <a:gd name="connsiteY78" fmla="*/ 680904 h 2260691"/>
                  <a:gd name="connsiteX79" fmla="*/ 1800974 w 1856675"/>
                  <a:gd name="connsiteY79" fmla="*/ 674102 h 2260691"/>
                  <a:gd name="connsiteX80" fmla="*/ 1791951 w 1856675"/>
                  <a:gd name="connsiteY80" fmla="*/ 675560 h 2260691"/>
                  <a:gd name="connsiteX81" fmla="*/ 1720266 w 1856675"/>
                  <a:gd name="connsiteY81" fmla="*/ 725278 h 2260691"/>
                  <a:gd name="connsiteX82" fmla="*/ 1713540 w 1856675"/>
                  <a:gd name="connsiteY82" fmla="*/ 739670 h 2260691"/>
                  <a:gd name="connsiteX83" fmla="*/ 1713540 w 1856675"/>
                  <a:gd name="connsiteY83" fmla="*/ 771241 h 2260691"/>
                  <a:gd name="connsiteX84" fmla="*/ 1711572 w 1856675"/>
                  <a:gd name="connsiteY84" fmla="*/ 780027 h 2260691"/>
                  <a:gd name="connsiteX85" fmla="*/ 1680733 w 1856675"/>
                  <a:gd name="connsiteY85" fmla="*/ 842399 h 2260691"/>
                  <a:gd name="connsiteX86" fmla="*/ 1678764 w 1856675"/>
                  <a:gd name="connsiteY86" fmla="*/ 849988 h 2260691"/>
                  <a:gd name="connsiteX87" fmla="*/ 1676960 w 1856675"/>
                  <a:gd name="connsiteY87" fmla="*/ 882674 h 2260691"/>
                  <a:gd name="connsiteX88" fmla="*/ 1675320 w 1856675"/>
                  <a:gd name="connsiteY88" fmla="*/ 889624 h 2260691"/>
                  <a:gd name="connsiteX89" fmla="*/ 1651862 w 1856675"/>
                  <a:gd name="connsiteY89" fmla="*/ 942358 h 2260691"/>
                  <a:gd name="connsiteX90" fmla="*/ 1637426 w 1856675"/>
                  <a:gd name="connsiteY90" fmla="*/ 949882 h 2260691"/>
                  <a:gd name="connsiteX91" fmla="*/ 1614298 w 1856675"/>
                  <a:gd name="connsiteY91" fmla="*/ 941161 h 2260691"/>
                  <a:gd name="connsiteX92" fmla="*/ 1598059 w 1856675"/>
                  <a:gd name="connsiteY92" fmla="*/ 956275 h 2260691"/>
                  <a:gd name="connsiteX93" fmla="*/ 1596417 w 1856675"/>
                  <a:gd name="connsiteY93" fmla="*/ 1015450 h 2260691"/>
                  <a:gd name="connsiteX94" fmla="*/ 1593958 w 1856675"/>
                  <a:gd name="connsiteY94" fmla="*/ 1024630 h 2260691"/>
                  <a:gd name="connsiteX95" fmla="*/ 1583788 w 1856675"/>
                  <a:gd name="connsiteY95" fmla="*/ 1042251 h 2260691"/>
                  <a:gd name="connsiteX96" fmla="*/ 1581817 w 1856675"/>
                  <a:gd name="connsiteY96" fmla="*/ 1056037 h 2260691"/>
                  <a:gd name="connsiteX97" fmla="*/ 1584607 w 1856675"/>
                  <a:gd name="connsiteY97" fmla="*/ 1070348 h 2260691"/>
                  <a:gd name="connsiteX98" fmla="*/ 1577716 w 1856675"/>
                  <a:gd name="connsiteY98" fmla="*/ 1089165 h 2260691"/>
                  <a:gd name="connsiteX99" fmla="*/ 1568039 w 1856675"/>
                  <a:gd name="connsiteY99" fmla="*/ 1095083 h 2260691"/>
                  <a:gd name="connsiteX100" fmla="*/ 1550652 w 1856675"/>
                  <a:gd name="connsiteY100" fmla="*/ 1085280 h 2260691"/>
                  <a:gd name="connsiteX101" fmla="*/ 1522928 w 1856675"/>
                  <a:gd name="connsiteY101" fmla="*/ 973027 h 2260691"/>
                  <a:gd name="connsiteX102" fmla="*/ 1504556 w 1856675"/>
                  <a:gd name="connsiteY102" fmla="*/ 973027 h 2260691"/>
                  <a:gd name="connsiteX103" fmla="*/ 1499963 w 1856675"/>
                  <a:gd name="connsiteY103" fmla="*/ 998681 h 2260691"/>
                  <a:gd name="connsiteX104" fmla="*/ 1479294 w 1856675"/>
                  <a:gd name="connsiteY104" fmla="*/ 1007189 h 2260691"/>
                  <a:gd name="connsiteX105" fmla="*/ 1466008 w 1856675"/>
                  <a:gd name="connsiteY105" fmla="*/ 991567 h 2260691"/>
                  <a:gd name="connsiteX106" fmla="*/ 1463547 w 1856675"/>
                  <a:gd name="connsiteY106" fmla="*/ 971487 h 2260691"/>
                  <a:gd name="connsiteX107" fmla="*/ 1476014 w 1856675"/>
                  <a:gd name="connsiteY107" fmla="*/ 942538 h 2260691"/>
                  <a:gd name="connsiteX108" fmla="*/ 1485527 w 1856675"/>
                  <a:gd name="connsiteY108" fmla="*/ 934326 h 2260691"/>
                  <a:gd name="connsiteX109" fmla="*/ 1500291 w 1856675"/>
                  <a:gd name="connsiteY109" fmla="*/ 932080 h 2260691"/>
                  <a:gd name="connsiteX110" fmla="*/ 1509971 w 1856675"/>
                  <a:gd name="connsiteY110" fmla="*/ 923769 h 2260691"/>
                  <a:gd name="connsiteX111" fmla="*/ 1528998 w 1856675"/>
                  <a:gd name="connsiteY111" fmla="*/ 879068 h 2260691"/>
                  <a:gd name="connsiteX112" fmla="*/ 1521617 w 1856675"/>
                  <a:gd name="connsiteY112" fmla="*/ 855497 h 2260691"/>
                  <a:gd name="connsiteX113" fmla="*/ 1501769 w 1856675"/>
                  <a:gd name="connsiteY113" fmla="*/ 847972 h 2260691"/>
                  <a:gd name="connsiteX114" fmla="*/ 1497994 w 1856675"/>
                  <a:gd name="connsiteY114" fmla="*/ 847316 h 2260691"/>
                  <a:gd name="connsiteX115" fmla="*/ 1441238 w 1856675"/>
                  <a:gd name="connsiteY115" fmla="*/ 848644 h 2260691"/>
                  <a:gd name="connsiteX116" fmla="*/ 1439105 w 1856675"/>
                  <a:gd name="connsiteY116" fmla="*/ 848481 h 2260691"/>
                  <a:gd name="connsiteX117" fmla="*/ 1390222 w 1856675"/>
                  <a:gd name="connsiteY117" fmla="*/ 839317 h 2260691"/>
                  <a:gd name="connsiteX118" fmla="*/ 1379395 w 1856675"/>
                  <a:gd name="connsiteY118" fmla="*/ 824843 h 2260691"/>
                  <a:gd name="connsiteX119" fmla="*/ 1376935 w 1856675"/>
                  <a:gd name="connsiteY119" fmla="*/ 793436 h 2260691"/>
                  <a:gd name="connsiteX120" fmla="*/ 1365616 w 1856675"/>
                  <a:gd name="connsiteY120" fmla="*/ 778863 h 2260691"/>
                  <a:gd name="connsiteX121" fmla="*/ 1346260 w 1856675"/>
                  <a:gd name="connsiteY121" fmla="*/ 776339 h 2260691"/>
                  <a:gd name="connsiteX122" fmla="*/ 1341502 w 1856675"/>
                  <a:gd name="connsiteY122" fmla="*/ 774372 h 2260691"/>
                  <a:gd name="connsiteX123" fmla="*/ 1304922 w 1856675"/>
                  <a:gd name="connsiteY123" fmla="*/ 748112 h 2260691"/>
                  <a:gd name="connsiteX124" fmla="*/ 1287370 w 1856675"/>
                  <a:gd name="connsiteY124" fmla="*/ 755341 h 2260691"/>
                  <a:gd name="connsiteX125" fmla="*/ 1277036 w 1856675"/>
                  <a:gd name="connsiteY125" fmla="*/ 783338 h 2260691"/>
                  <a:gd name="connsiteX126" fmla="*/ 1280972 w 1856675"/>
                  <a:gd name="connsiteY126" fmla="*/ 803582 h 2260691"/>
                  <a:gd name="connsiteX127" fmla="*/ 1302790 w 1856675"/>
                  <a:gd name="connsiteY127" fmla="*/ 824089 h 2260691"/>
                  <a:gd name="connsiteX128" fmla="*/ 1301641 w 1856675"/>
                  <a:gd name="connsiteY128" fmla="*/ 851448 h 2260691"/>
                  <a:gd name="connsiteX129" fmla="*/ 1279988 w 1856675"/>
                  <a:gd name="connsiteY129" fmla="*/ 867479 h 2260691"/>
                  <a:gd name="connsiteX130" fmla="*/ 1275396 w 1856675"/>
                  <a:gd name="connsiteY130" fmla="*/ 873445 h 2260691"/>
                  <a:gd name="connsiteX131" fmla="*/ 1263257 w 1856675"/>
                  <a:gd name="connsiteY131" fmla="*/ 900411 h 2260691"/>
                  <a:gd name="connsiteX132" fmla="*/ 1292128 w 1856675"/>
                  <a:gd name="connsiteY132" fmla="*/ 916917 h 2260691"/>
                  <a:gd name="connsiteX133" fmla="*/ 1299181 w 1856675"/>
                  <a:gd name="connsiteY133" fmla="*/ 936605 h 2260691"/>
                  <a:gd name="connsiteX134" fmla="*/ 1292291 w 1856675"/>
                  <a:gd name="connsiteY134" fmla="*/ 965651 h 2260691"/>
                  <a:gd name="connsiteX135" fmla="*/ 1292948 w 1856675"/>
                  <a:gd name="connsiteY135" fmla="*/ 977372 h 2260691"/>
                  <a:gd name="connsiteX136" fmla="*/ 1313124 w 1856675"/>
                  <a:gd name="connsiteY136" fmla="*/ 1032563 h 2260691"/>
                  <a:gd name="connsiteX137" fmla="*/ 1314108 w 1856675"/>
                  <a:gd name="connsiteY137" fmla="*/ 1036743 h 2260691"/>
                  <a:gd name="connsiteX138" fmla="*/ 1322474 w 1856675"/>
                  <a:gd name="connsiteY138" fmla="*/ 1098443 h 2260691"/>
                  <a:gd name="connsiteX139" fmla="*/ 1321654 w 1856675"/>
                  <a:gd name="connsiteY139" fmla="*/ 1107361 h 2260691"/>
                  <a:gd name="connsiteX140" fmla="*/ 1317061 w 1856675"/>
                  <a:gd name="connsiteY140" fmla="*/ 1121900 h 2260691"/>
                  <a:gd name="connsiteX141" fmla="*/ 1305086 w 1856675"/>
                  <a:gd name="connsiteY141" fmla="*/ 1132096 h 2260691"/>
                  <a:gd name="connsiteX142" fmla="*/ 1271459 w 1856675"/>
                  <a:gd name="connsiteY142" fmla="*/ 1131014 h 2260691"/>
                  <a:gd name="connsiteX143" fmla="*/ 1268998 w 1856675"/>
                  <a:gd name="connsiteY143" fmla="*/ 1131277 h 2260691"/>
                  <a:gd name="connsiteX144" fmla="*/ 1203547 w 1856675"/>
                  <a:gd name="connsiteY144" fmla="*/ 1146489 h 2260691"/>
                  <a:gd name="connsiteX145" fmla="*/ 1193212 w 1856675"/>
                  <a:gd name="connsiteY145" fmla="*/ 1164143 h 2260691"/>
                  <a:gd name="connsiteX146" fmla="*/ 1196165 w 1856675"/>
                  <a:gd name="connsiteY146" fmla="*/ 1203435 h 2260691"/>
                  <a:gd name="connsiteX147" fmla="*/ 1192884 w 1856675"/>
                  <a:gd name="connsiteY147" fmla="*/ 1216007 h 2260691"/>
                  <a:gd name="connsiteX148" fmla="*/ 1164013 w 1856675"/>
                  <a:gd name="connsiteY148" fmla="*/ 1257168 h 2260691"/>
                  <a:gd name="connsiteX149" fmla="*/ 1159912 w 1856675"/>
                  <a:gd name="connsiteY149" fmla="*/ 1260938 h 2260691"/>
                  <a:gd name="connsiteX150" fmla="*/ 1072497 w 1856675"/>
                  <a:gd name="connsiteY150" fmla="*/ 1314163 h 2260691"/>
                  <a:gd name="connsiteX151" fmla="*/ 1068740 w 1856675"/>
                  <a:gd name="connsiteY151" fmla="*/ 1317655 h 2260691"/>
                  <a:gd name="connsiteX152" fmla="*/ 999615 w 1856675"/>
                  <a:gd name="connsiteY152" fmla="*/ 1411270 h 2260691"/>
                  <a:gd name="connsiteX153" fmla="*/ 998664 w 1856675"/>
                  <a:gd name="connsiteY153" fmla="*/ 1412434 h 2260691"/>
                  <a:gd name="connsiteX154" fmla="*/ 951585 w 1856675"/>
                  <a:gd name="connsiteY154" fmla="*/ 1464265 h 2260691"/>
                  <a:gd name="connsiteX155" fmla="*/ 950190 w 1856675"/>
                  <a:gd name="connsiteY155" fmla="*/ 1465593 h 2260691"/>
                  <a:gd name="connsiteX156" fmla="*/ 892433 w 1856675"/>
                  <a:gd name="connsiteY156" fmla="*/ 1513278 h 2260691"/>
                  <a:gd name="connsiteX157" fmla="*/ 886610 w 1856675"/>
                  <a:gd name="connsiteY157" fmla="*/ 1527047 h 2260691"/>
                  <a:gd name="connsiteX158" fmla="*/ 886610 w 1856675"/>
                  <a:gd name="connsiteY158" fmla="*/ 1546111 h 2260691"/>
                  <a:gd name="connsiteX159" fmla="*/ 879999 w 1856675"/>
                  <a:gd name="connsiteY159" fmla="*/ 1560471 h 2260691"/>
                  <a:gd name="connsiteX160" fmla="*/ 857492 w 1856675"/>
                  <a:gd name="connsiteY160" fmla="*/ 1576273 h 2260691"/>
                  <a:gd name="connsiteX161" fmla="*/ 855951 w 1856675"/>
                  <a:gd name="connsiteY161" fmla="*/ 1577191 h 2260691"/>
                  <a:gd name="connsiteX162" fmla="*/ 798471 w 1856675"/>
                  <a:gd name="connsiteY162" fmla="*/ 1605434 h 2260691"/>
                  <a:gd name="connsiteX163" fmla="*/ 795470 w 1856675"/>
                  <a:gd name="connsiteY163" fmla="*/ 1606385 h 2260691"/>
                  <a:gd name="connsiteX164" fmla="*/ 776737 w 1856675"/>
                  <a:gd name="connsiteY164" fmla="*/ 1609237 h 2260691"/>
                  <a:gd name="connsiteX165" fmla="*/ 766599 w 1856675"/>
                  <a:gd name="connsiteY165" fmla="*/ 1619072 h 2260691"/>
                  <a:gd name="connsiteX166" fmla="*/ 750228 w 1856675"/>
                  <a:gd name="connsiteY166" fmla="*/ 1668855 h 2260691"/>
                  <a:gd name="connsiteX167" fmla="*/ 749391 w 1856675"/>
                  <a:gd name="connsiteY167" fmla="*/ 1677920 h 2260691"/>
                  <a:gd name="connsiteX168" fmla="*/ 762449 w 1856675"/>
                  <a:gd name="connsiteY168" fmla="*/ 1779862 h 2260691"/>
                  <a:gd name="connsiteX169" fmla="*/ 762613 w 1856675"/>
                  <a:gd name="connsiteY169" fmla="*/ 1781829 h 2260691"/>
                  <a:gd name="connsiteX170" fmla="*/ 764745 w 1856675"/>
                  <a:gd name="connsiteY170" fmla="*/ 1845676 h 2260691"/>
                  <a:gd name="connsiteX171" fmla="*/ 763777 w 1856675"/>
                  <a:gd name="connsiteY171" fmla="*/ 1852676 h 2260691"/>
                  <a:gd name="connsiteX172" fmla="*/ 740566 w 1856675"/>
                  <a:gd name="connsiteY172" fmla="*/ 1924555 h 2260691"/>
                  <a:gd name="connsiteX173" fmla="*/ 739598 w 1856675"/>
                  <a:gd name="connsiteY173" fmla="*/ 1930850 h 2260691"/>
                  <a:gd name="connsiteX174" fmla="*/ 739598 w 1856675"/>
                  <a:gd name="connsiteY174" fmla="*/ 2053381 h 2260691"/>
                  <a:gd name="connsiteX175" fmla="*/ 727771 w 1856675"/>
                  <a:gd name="connsiteY175" fmla="*/ 2069674 h 2260691"/>
                  <a:gd name="connsiteX176" fmla="*/ 712040 w 1856675"/>
                  <a:gd name="connsiteY176" fmla="*/ 2070953 h 2260691"/>
                  <a:gd name="connsiteX177" fmla="*/ 701788 w 1856675"/>
                  <a:gd name="connsiteY177" fmla="*/ 2079329 h 2260691"/>
                  <a:gd name="connsiteX178" fmla="*/ 681939 w 1856675"/>
                  <a:gd name="connsiteY178" fmla="*/ 2125637 h 2260691"/>
                  <a:gd name="connsiteX179" fmla="*/ 683580 w 1856675"/>
                  <a:gd name="connsiteY179" fmla="*/ 2144455 h 2260691"/>
                  <a:gd name="connsiteX180" fmla="*/ 695964 w 1856675"/>
                  <a:gd name="connsiteY180" fmla="*/ 2162355 h 2260691"/>
                  <a:gd name="connsiteX181" fmla="*/ 643423 w 1856675"/>
                  <a:gd name="connsiteY181" fmla="*/ 2184091 h 2260691"/>
                  <a:gd name="connsiteX182" fmla="*/ 636123 w 1856675"/>
                  <a:gd name="connsiteY182" fmla="*/ 2191976 h 2260691"/>
                  <a:gd name="connsiteX183" fmla="*/ 616931 w 1856675"/>
                  <a:gd name="connsiteY183" fmla="*/ 2238677 h 2260691"/>
                  <a:gd name="connsiteX184" fmla="*/ 613208 w 1856675"/>
                  <a:gd name="connsiteY184" fmla="*/ 2244218 h 2260691"/>
                  <a:gd name="connsiteX185" fmla="*/ 599002 w 1856675"/>
                  <a:gd name="connsiteY185" fmla="*/ 2257577 h 2260691"/>
                  <a:gd name="connsiteX186" fmla="*/ 582680 w 1856675"/>
                  <a:gd name="connsiteY186" fmla="*/ 2255938 h 2260691"/>
                  <a:gd name="connsiteX187" fmla="*/ 532714 w 1856675"/>
                  <a:gd name="connsiteY187" fmla="*/ 2191615 h 2260691"/>
                  <a:gd name="connsiteX188" fmla="*/ 529646 w 1856675"/>
                  <a:gd name="connsiteY188" fmla="*/ 2185206 h 2260691"/>
                  <a:gd name="connsiteX189" fmla="*/ 500726 w 1856675"/>
                  <a:gd name="connsiteY189" fmla="*/ 2072904 h 2260691"/>
                  <a:gd name="connsiteX190" fmla="*/ 475989 w 1856675"/>
                  <a:gd name="connsiteY190" fmla="*/ 1990796 h 2260691"/>
                  <a:gd name="connsiteX191" fmla="*/ 474644 w 1856675"/>
                  <a:gd name="connsiteY191" fmla="*/ 1987517 h 2260691"/>
                  <a:gd name="connsiteX192" fmla="*/ 455075 w 1856675"/>
                  <a:gd name="connsiteY192" fmla="*/ 1950488 h 2260691"/>
                  <a:gd name="connsiteX193" fmla="*/ 454533 w 1856675"/>
                  <a:gd name="connsiteY193" fmla="*/ 1949357 h 2260691"/>
                  <a:gd name="connsiteX194" fmla="*/ 421332 w 1856675"/>
                  <a:gd name="connsiteY194" fmla="*/ 1873969 h 2260691"/>
                  <a:gd name="connsiteX195" fmla="*/ 419921 w 1856675"/>
                  <a:gd name="connsiteY195" fmla="*/ 1869101 h 2260691"/>
                  <a:gd name="connsiteX196" fmla="*/ 404338 w 1856675"/>
                  <a:gd name="connsiteY196" fmla="*/ 1768913 h 2260691"/>
                  <a:gd name="connsiteX197" fmla="*/ 404091 w 1856675"/>
                  <a:gd name="connsiteY197" fmla="*/ 1767617 h 2260691"/>
                  <a:gd name="connsiteX198" fmla="*/ 393281 w 1856675"/>
                  <a:gd name="connsiteY198" fmla="*/ 1718933 h 2260691"/>
                  <a:gd name="connsiteX199" fmla="*/ 391706 w 1856675"/>
                  <a:gd name="connsiteY199" fmla="*/ 1714491 h 2260691"/>
                  <a:gd name="connsiteX200" fmla="*/ 336607 w 1856675"/>
                  <a:gd name="connsiteY200" fmla="*/ 1605860 h 2260691"/>
                  <a:gd name="connsiteX201" fmla="*/ 334835 w 1856675"/>
                  <a:gd name="connsiteY201" fmla="*/ 1600434 h 2260691"/>
                  <a:gd name="connsiteX202" fmla="*/ 307768 w 1856675"/>
                  <a:gd name="connsiteY202" fmla="*/ 1442644 h 2260691"/>
                  <a:gd name="connsiteX203" fmla="*/ 289708 w 1856675"/>
                  <a:gd name="connsiteY203" fmla="*/ 1339620 h 2260691"/>
                  <a:gd name="connsiteX204" fmla="*/ 289396 w 1856675"/>
                  <a:gd name="connsiteY204" fmla="*/ 1336014 h 2260691"/>
                  <a:gd name="connsiteX205" fmla="*/ 289396 w 1856675"/>
                  <a:gd name="connsiteY205" fmla="*/ 1238793 h 2260691"/>
                  <a:gd name="connsiteX206" fmla="*/ 289167 w 1856675"/>
                  <a:gd name="connsiteY206" fmla="*/ 1235694 h 2260691"/>
                  <a:gd name="connsiteX207" fmla="*/ 280818 w 1856675"/>
                  <a:gd name="connsiteY207" fmla="*/ 1179798 h 2260691"/>
                  <a:gd name="connsiteX208" fmla="*/ 263724 w 1856675"/>
                  <a:gd name="connsiteY208" fmla="*/ 1167733 h 2260691"/>
                  <a:gd name="connsiteX209" fmla="*/ 187069 w 1856675"/>
                  <a:gd name="connsiteY209" fmla="*/ 1207549 h 2260691"/>
                  <a:gd name="connsiteX210" fmla="*/ 180212 w 1856675"/>
                  <a:gd name="connsiteY210" fmla="*/ 1208484 h 2260691"/>
                  <a:gd name="connsiteX211" fmla="*/ 143780 w 1856675"/>
                  <a:gd name="connsiteY211" fmla="*/ 1200320 h 2260691"/>
                  <a:gd name="connsiteX212" fmla="*/ 137350 w 1856675"/>
                  <a:gd name="connsiteY212" fmla="*/ 1196206 h 2260691"/>
                  <a:gd name="connsiteX213" fmla="*/ 68175 w 1856675"/>
                  <a:gd name="connsiteY213" fmla="*/ 1113196 h 2260691"/>
                  <a:gd name="connsiteX214" fmla="*/ 68897 w 1856675"/>
                  <a:gd name="connsiteY214" fmla="*/ 1088444 h 2260691"/>
                  <a:gd name="connsiteX215" fmla="*/ 77722 w 1856675"/>
                  <a:gd name="connsiteY215" fmla="*/ 1079346 h 2260691"/>
                  <a:gd name="connsiteX216" fmla="*/ 80018 w 1856675"/>
                  <a:gd name="connsiteY216" fmla="*/ 1056857 h 2260691"/>
                  <a:gd name="connsiteX217" fmla="*/ 70077 w 1856675"/>
                  <a:gd name="connsiteY217" fmla="*/ 1039481 h 2260691"/>
                  <a:gd name="connsiteX218" fmla="*/ 67256 w 1856675"/>
                  <a:gd name="connsiteY218" fmla="*/ 1035891 h 2260691"/>
                  <a:gd name="connsiteX219" fmla="*/ 5299 w 1856675"/>
                  <a:gd name="connsiteY219" fmla="*/ 978781 h 2260691"/>
                  <a:gd name="connsiteX220" fmla="*/ 3740 w 1856675"/>
                  <a:gd name="connsiteY220" fmla="*/ 953865 h 2260691"/>
                  <a:gd name="connsiteX221" fmla="*/ 32989 w 1856675"/>
                  <a:gd name="connsiteY221" fmla="*/ 916393 h 2260691"/>
                  <a:gd name="connsiteX222" fmla="*/ 41961 w 1856675"/>
                  <a:gd name="connsiteY222" fmla="*/ 911672 h 2260691"/>
                  <a:gd name="connsiteX223" fmla="*/ 160528 w 1856675"/>
                  <a:gd name="connsiteY223" fmla="*/ 912852 h 2260691"/>
                  <a:gd name="connsiteX224" fmla="*/ 172863 w 1856675"/>
                  <a:gd name="connsiteY224" fmla="*/ 892559 h 2260691"/>
                  <a:gd name="connsiteX225" fmla="*/ 163941 w 1856675"/>
                  <a:gd name="connsiteY225" fmla="*/ 846399 h 2260691"/>
                  <a:gd name="connsiteX226" fmla="*/ 160347 w 1856675"/>
                  <a:gd name="connsiteY226" fmla="*/ 838465 h 2260691"/>
                  <a:gd name="connsiteX227" fmla="*/ 131609 w 1856675"/>
                  <a:gd name="connsiteY227" fmla="*/ 803484 h 2260691"/>
                  <a:gd name="connsiteX228" fmla="*/ 127852 w 1856675"/>
                  <a:gd name="connsiteY228" fmla="*/ 794550 h 2260691"/>
                  <a:gd name="connsiteX229" fmla="*/ 120372 w 1856675"/>
                  <a:gd name="connsiteY229" fmla="*/ 742243 h 2260691"/>
                  <a:gd name="connsiteX230" fmla="*/ 115057 w 1856675"/>
                  <a:gd name="connsiteY230" fmla="*/ 731703 h 2260691"/>
                  <a:gd name="connsiteX231" fmla="*/ 91108 w 1856675"/>
                  <a:gd name="connsiteY231" fmla="*/ 710656 h 2260691"/>
                  <a:gd name="connsiteX232" fmla="*/ 89549 w 1856675"/>
                  <a:gd name="connsiteY232" fmla="*/ 685248 h 2260691"/>
                  <a:gd name="connsiteX233" fmla="*/ 145322 w 1856675"/>
                  <a:gd name="connsiteY233" fmla="*/ 617385 h 2260691"/>
                  <a:gd name="connsiteX234" fmla="*/ 154704 w 1856675"/>
                  <a:gd name="connsiteY234" fmla="*/ 612975 h 2260691"/>
                  <a:gd name="connsiteX235" fmla="*/ 217171 w 1856675"/>
                  <a:gd name="connsiteY235" fmla="*/ 617729 h 2260691"/>
                  <a:gd name="connsiteX236" fmla="*/ 226783 w 1856675"/>
                  <a:gd name="connsiteY236" fmla="*/ 613041 h 2260691"/>
                  <a:gd name="connsiteX237" fmla="*/ 288396 w 1856675"/>
                  <a:gd name="connsiteY237" fmla="*/ 534195 h 2260691"/>
                  <a:gd name="connsiteX238" fmla="*/ 290167 w 1856675"/>
                  <a:gd name="connsiteY238" fmla="*/ 531359 h 2260691"/>
                  <a:gd name="connsiteX239" fmla="*/ 330094 w 1856675"/>
                  <a:gd name="connsiteY239" fmla="*/ 450399 h 2260691"/>
                  <a:gd name="connsiteX240" fmla="*/ 331620 w 1856675"/>
                  <a:gd name="connsiteY240" fmla="*/ 447890 h 2260691"/>
                  <a:gd name="connsiteX241" fmla="*/ 389016 w 1856675"/>
                  <a:gd name="connsiteY241" fmla="*/ 370291 h 2260691"/>
                  <a:gd name="connsiteX242" fmla="*/ 392510 w 1856675"/>
                  <a:gd name="connsiteY242" fmla="*/ 358177 h 2260691"/>
                  <a:gd name="connsiteX243" fmla="*/ 390853 w 1856675"/>
                  <a:gd name="connsiteY243" fmla="*/ 315787 h 2260691"/>
                  <a:gd name="connsiteX244" fmla="*/ 396464 w 1856675"/>
                  <a:gd name="connsiteY244" fmla="*/ 301362 h 2260691"/>
                  <a:gd name="connsiteX245" fmla="*/ 428910 w 1856675"/>
                  <a:gd name="connsiteY245" fmla="*/ 273397 h 2260691"/>
                  <a:gd name="connsiteX246" fmla="*/ 428353 w 1856675"/>
                  <a:gd name="connsiteY246" fmla="*/ 245760 h 2260691"/>
                  <a:gd name="connsiteX247" fmla="*/ 396087 w 1856675"/>
                  <a:gd name="connsiteY247" fmla="*/ 221008 h 2260691"/>
                  <a:gd name="connsiteX248" fmla="*/ 391133 w 1856675"/>
                  <a:gd name="connsiteY248" fmla="*/ 214009 h 2260691"/>
                  <a:gd name="connsiteX249" fmla="*/ 372268 w 1856675"/>
                  <a:gd name="connsiteY249" fmla="*/ 163013 h 2260691"/>
                  <a:gd name="connsiteX250" fmla="*/ 371973 w 1856675"/>
                  <a:gd name="connsiteY250" fmla="*/ 162144 h 2260691"/>
                  <a:gd name="connsiteX251" fmla="*/ 352633 w 1856675"/>
                  <a:gd name="connsiteY251" fmla="*/ 100952 h 2260691"/>
                  <a:gd name="connsiteX252" fmla="*/ 356193 w 1856675"/>
                  <a:gd name="connsiteY252" fmla="*/ 82265 h 2260691"/>
                  <a:gd name="connsiteX253" fmla="*/ 376895 w 1856675"/>
                  <a:gd name="connsiteY253" fmla="*/ 59759 h 2260691"/>
                  <a:gd name="connsiteX254" fmla="*/ 386966 w 1856675"/>
                  <a:gd name="connsiteY254" fmla="*/ 56136 h 2260691"/>
                  <a:gd name="connsiteX255" fmla="*/ 475940 w 1856675"/>
                  <a:gd name="connsiteY255" fmla="*/ 74184 h 2260691"/>
                  <a:gd name="connsiteX256" fmla="*/ 479598 w 1856675"/>
                  <a:gd name="connsiteY256" fmla="*/ 74233 h 2260691"/>
                  <a:gd name="connsiteX257" fmla="*/ 545181 w 1856675"/>
                  <a:gd name="connsiteY257" fmla="*/ 62644 h 2260691"/>
                  <a:gd name="connsiteX258" fmla="*/ 551841 w 1856675"/>
                  <a:gd name="connsiteY258" fmla="*/ 58693 h 2260691"/>
                  <a:gd name="connsiteX259" fmla="*/ 599444 w 1856675"/>
                  <a:gd name="connsiteY259" fmla="*/ 4108 h 2260691"/>
                  <a:gd name="connsiteX260" fmla="*/ 617078 w 1856675"/>
                  <a:gd name="connsiteY260" fmla="*/ 5239 h 226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856675" h="2260691">
                    <a:moveTo>
                      <a:pt x="617045" y="5091"/>
                    </a:moveTo>
                    <a:lnTo>
                      <a:pt x="673540" y="84150"/>
                    </a:lnTo>
                    <a:cubicBezTo>
                      <a:pt x="676083" y="87724"/>
                      <a:pt x="677280" y="92576"/>
                      <a:pt x="676788" y="97395"/>
                    </a:cubicBezTo>
                    <a:lnTo>
                      <a:pt x="671424" y="149669"/>
                    </a:lnTo>
                    <a:cubicBezTo>
                      <a:pt x="670948" y="154259"/>
                      <a:pt x="671999" y="158882"/>
                      <a:pt x="674327" y="162406"/>
                    </a:cubicBezTo>
                    <a:lnTo>
                      <a:pt x="694914" y="193715"/>
                    </a:lnTo>
                    <a:cubicBezTo>
                      <a:pt x="697064" y="196977"/>
                      <a:pt x="698129" y="201190"/>
                      <a:pt x="697884" y="205452"/>
                    </a:cubicBezTo>
                    <a:lnTo>
                      <a:pt x="696932" y="222844"/>
                    </a:lnTo>
                    <a:cubicBezTo>
                      <a:pt x="696407" y="232433"/>
                      <a:pt x="689633" y="239367"/>
                      <a:pt x="682300" y="237810"/>
                    </a:cubicBezTo>
                    <a:lnTo>
                      <a:pt x="668570" y="234892"/>
                    </a:lnTo>
                    <a:cubicBezTo>
                      <a:pt x="659712" y="233007"/>
                      <a:pt x="652216" y="243334"/>
                      <a:pt x="654217" y="254661"/>
                    </a:cubicBezTo>
                    <a:lnTo>
                      <a:pt x="664928" y="315147"/>
                    </a:lnTo>
                    <a:cubicBezTo>
                      <a:pt x="665683" y="319393"/>
                      <a:pt x="667717" y="323081"/>
                      <a:pt x="670571" y="325376"/>
                    </a:cubicBezTo>
                    <a:lnTo>
                      <a:pt x="729953" y="373110"/>
                    </a:lnTo>
                    <a:cubicBezTo>
                      <a:pt x="730265" y="373356"/>
                      <a:pt x="730576" y="373585"/>
                      <a:pt x="730905" y="373798"/>
                    </a:cubicBezTo>
                    <a:lnTo>
                      <a:pt x="799570" y="418877"/>
                    </a:lnTo>
                    <a:cubicBezTo>
                      <a:pt x="807921" y="424352"/>
                      <a:pt x="808905" y="439285"/>
                      <a:pt x="801408" y="446530"/>
                    </a:cubicBezTo>
                    <a:lnTo>
                      <a:pt x="781379" y="465873"/>
                    </a:lnTo>
                    <a:cubicBezTo>
                      <a:pt x="779590" y="467594"/>
                      <a:pt x="778197" y="469905"/>
                      <a:pt x="777311" y="472561"/>
                    </a:cubicBezTo>
                    <a:lnTo>
                      <a:pt x="758430" y="530015"/>
                    </a:lnTo>
                    <a:cubicBezTo>
                      <a:pt x="755658" y="538441"/>
                      <a:pt x="758774" y="548161"/>
                      <a:pt x="765352" y="551571"/>
                    </a:cubicBezTo>
                    <a:lnTo>
                      <a:pt x="814810" y="577208"/>
                    </a:lnTo>
                    <a:cubicBezTo>
                      <a:pt x="815203" y="577421"/>
                      <a:pt x="815597" y="577650"/>
                      <a:pt x="815974" y="577896"/>
                    </a:cubicBezTo>
                    <a:lnTo>
                      <a:pt x="874700" y="617745"/>
                    </a:lnTo>
                    <a:cubicBezTo>
                      <a:pt x="874978" y="617942"/>
                      <a:pt x="875274" y="618122"/>
                      <a:pt x="875569" y="618287"/>
                    </a:cubicBezTo>
                    <a:lnTo>
                      <a:pt x="956013" y="663152"/>
                    </a:lnTo>
                    <a:cubicBezTo>
                      <a:pt x="957211" y="663823"/>
                      <a:pt x="958474" y="664233"/>
                      <a:pt x="959770" y="664414"/>
                    </a:cubicBezTo>
                    <a:lnTo>
                      <a:pt x="1041051" y="674823"/>
                    </a:lnTo>
                    <a:cubicBezTo>
                      <a:pt x="1043675" y="675167"/>
                      <a:pt x="1046169" y="676560"/>
                      <a:pt x="1048153" y="678822"/>
                    </a:cubicBezTo>
                    <a:lnTo>
                      <a:pt x="1078845" y="713836"/>
                    </a:lnTo>
                    <a:cubicBezTo>
                      <a:pt x="1080797" y="716065"/>
                      <a:pt x="1083307" y="717458"/>
                      <a:pt x="1085932" y="717819"/>
                    </a:cubicBezTo>
                    <a:lnTo>
                      <a:pt x="1131862" y="724179"/>
                    </a:lnTo>
                    <a:cubicBezTo>
                      <a:pt x="1132191" y="724228"/>
                      <a:pt x="1132518" y="724310"/>
                      <a:pt x="1133011" y="724409"/>
                    </a:cubicBezTo>
                    <a:lnTo>
                      <a:pt x="1206828" y="743473"/>
                    </a:lnTo>
                    <a:cubicBezTo>
                      <a:pt x="1207812" y="743702"/>
                      <a:pt x="1208632" y="743817"/>
                      <a:pt x="1209616" y="743784"/>
                    </a:cubicBezTo>
                    <a:lnTo>
                      <a:pt x="1252430" y="742653"/>
                    </a:lnTo>
                    <a:cubicBezTo>
                      <a:pt x="1257679" y="742522"/>
                      <a:pt x="1262273" y="738293"/>
                      <a:pt x="1264077" y="731998"/>
                    </a:cubicBezTo>
                    <a:lnTo>
                      <a:pt x="1268834" y="714820"/>
                    </a:lnTo>
                    <a:cubicBezTo>
                      <a:pt x="1269818" y="711869"/>
                      <a:pt x="1269982" y="708656"/>
                      <a:pt x="1269326" y="705591"/>
                    </a:cubicBezTo>
                    <a:lnTo>
                      <a:pt x="1261616" y="660332"/>
                    </a:lnTo>
                    <a:cubicBezTo>
                      <a:pt x="1261289" y="658267"/>
                      <a:pt x="1261124" y="656119"/>
                      <a:pt x="1261452" y="654021"/>
                    </a:cubicBezTo>
                    <a:lnTo>
                      <a:pt x="1264405" y="631662"/>
                    </a:lnTo>
                    <a:cubicBezTo>
                      <a:pt x="1265225" y="625860"/>
                      <a:pt x="1268342" y="621024"/>
                      <a:pt x="1272607" y="619024"/>
                    </a:cubicBezTo>
                    <a:lnTo>
                      <a:pt x="1289338" y="611238"/>
                    </a:lnTo>
                    <a:cubicBezTo>
                      <a:pt x="1297049" y="607615"/>
                      <a:pt x="1305415" y="614484"/>
                      <a:pt x="1306071" y="625138"/>
                    </a:cubicBezTo>
                    <a:lnTo>
                      <a:pt x="1309187" y="669774"/>
                    </a:lnTo>
                    <a:lnTo>
                      <a:pt x="1311484" y="686543"/>
                    </a:lnTo>
                    <a:lnTo>
                      <a:pt x="1365288" y="715278"/>
                    </a:lnTo>
                    <a:cubicBezTo>
                      <a:pt x="1367749" y="716589"/>
                      <a:pt x="1370373" y="716869"/>
                      <a:pt x="1372998" y="716082"/>
                    </a:cubicBezTo>
                    <a:lnTo>
                      <a:pt x="1408430" y="705295"/>
                    </a:lnTo>
                    <a:cubicBezTo>
                      <a:pt x="1409743" y="704902"/>
                      <a:pt x="1411055" y="704771"/>
                      <a:pt x="1412367" y="704919"/>
                    </a:cubicBezTo>
                    <a:lnTo>
                      <a:pt x="1462398" y="710213"/>
                    </a:lnTo>
                    <a:cubicBezTo>
                      <a:pt x="1462891" y="710262"/>
                      <a:pt x="1463382" y="710279"/>
                      <a:pt x="1463875" y="710262"/>
                    </a:cubicBezTo>
                    <a:lnTo>
                      <a:pt x="1505213" y="708082"/>
                    </a:lnTo>
                    <a:cubicBezTo>
                      <a:pt x="1511446" y="707755"/>
                      <a:pt x="1516531" y="701657"/>
                      <a:pt x="1517187" y="693674"/>
                    </a:cubicBezTo>
                    <a:lnTo>
                      <a:pt x="1519812" y="666577"/>
                    </a:lnTo>
                    <a:cubicBezTo>
                      <a:pt x="1520303" y="660774"/>
                      <a:pt x="1518335" y="655054"/>
                      <a:pt x="1514726" y="651562"/>
                    </a:cubicBezTo>
                    <a:lnTo>
                      <a:pt x="1493074" y="630646"/>
                    </a:lnTo>
                    <a:lnTo>
                      <a:pt x="1542450" y="620188"/>
                    </a:lnTo>
                    <a:cubicBezTo>
                      <a:pt x="1544747" y="619713"/>
                      <a:pt x="1546715" y="618500"/>
                      <a:pt x="1548519" y="616647"/>
                    </a:cubicBezTo>
                    <a:lnTo>
                      <a:pt x="1602322" y="558996"/>
                    </a:lnTo>
                    <a:cubicBezTo>
                      <a:pt x="1602979" y="558324"/>
                      <a:pt x="1603636" y="557734"/>
                      <a:pt x="1604292" y="557226"/>
                    </a:cubicBezTo>
                    <a:lnTo>
                      <a:pt x="1672202" y="509476"/>
                    </a:lnTo>
                    <a:cubicBezTo>
                      <a:pt x="1675156" y="507427"/>
                      <a:pt x="1678600" y="506952"/>
                      <a:pt x="1681718" y="508115"/>
                    </a:cubicBezTo>
                    <a:lnTo>
                      <a:pt x="1724531" y="523966"/>
                    </a:lnTo>
                    <a:cubicBezTo>
                      <a:pt x="1727811" y="525163"/>
                      <a:pt x="1731258" y="524638"/>
                      <a:pt x="1734209" y="522491"/>
                    </a:cubicBezTo>
                    <a:lnTo>
                      <a:pt x="1766034" y="499280"/>
                    </a:lnTo>
                    <a:cubicBezTo>
                      <a:pt x="1771446" y="495280"/>
                      <a:pt x="1778501" y="497100"/>
                      <a:pt x="1782273" y="503558"/>
                    </a:cubicBezTo>
                    <a:lnTo>
                      <a:pt x="1799496" y="532687"/>
                    </a:lnTo>
                    <a:cubicBezTo>
                      <a:pt x="1802942" y="538555"/>
                      <a:pt x="1802942" y="546702"/>
                      <a:pt x="1799496" y="552571"/>
                    </a:cubicBezTo>
                    <a:lnTo>
                      <a:pt x="1784734" y="577568"/>
                    </a:lnTo>
                    <a:lnTo>
                      <a:pt x="1844771" y="588518"/>
                    </a:lnTo>
                    <a:cubicBezTo>
                      <a:pt x="1850021" y="589485"/>
                      <a:pt x="1854286" y="594747"/>
                      <a:pt x="1855433" y="601583"/>
                    </a:cubicBezTo>
                    <a:lnTo>
                      <a:pt x="1856419" y="608894"/>
                    </a:lnTo>
                    <a:cubicBezTo>
                      <a:pt x="1857566" y="616008"/>
                      <a:pt x="1854777" y="623171"/>
                      <a:pt x="1849857" y="626499"/>
                    </a:cubicBezTo>
                    <a:lnTo>
                      <a:pt x="1842966" y="631072"/>
                    </a:lnTo>
                    <a:cubicBezTo>
                      <a:pt x="1838373" y="634203"/>
                      <a:pt x="1835750" y="640744"/>
                      <a:pt x="1836240" y="647497"/>
                    </a:cubicBezTo>
                    <a:lnTo>
                      <a:pt x="1837718" y="663135"/>
                    </a:lnTo>
                    <a:cubicBezTo>
                      <a:pt x="1838701" y="674462"/>
                      <a:pt x="1830664" y="683642"/>
                      <a:pt x="1822133" y="680904"/>
                    </a:cubicBezTo>
                    <a:lnTo>
                      <a:pt x="1800974" y="674102"/>
                    </a:lnTo>
                    <a:cubicBezTo>
                      <a:pt x="1797856" y="673135"/>
                      <a:pt x="1794740" y="673642"/>
                      <a:pt x="1791951" y="675560"/>
                    </a:cubicBezTo>
                    <a:lnTo>
                      <a:pt x="1720266" y="725278"/>
                    </a:lnTo>
                    <a:cubicBezTo>
                      <a:pt x="1716001" y="728113"/>
                      <a:pt x="1713540" y="733654"/>
                      <a:pt x="1713540" y="739670"/>
                    </a:cubicBezTo>
                    <a:lnTo>
                      <a:pt x="1713540" y="771241"/>
                    </a:lnTo>
                    <a:cubicBezTo>
                      <a:pt x="1713540" y="774355"/>
                      <a:pt x="1712885" y="777404"/>
                      <a:pt x="1711572" y="780027"/>
                    </a:cubicBezTo>
                    <a:lnTo>
                      <a:pt x="1680733" y="842399"/>
                    </a:lnTo>
                    <a:cubicBezTo>
                      <a:pt x="1679585" y="844678"/>
                      <a:pt x="1678928" y="847284"/>
                      <a:pt x="1678764" y="849988"/>
                    </a:cubicBezTo>
                    <a:lnTo>
                      <a:pt x="1676960" y="882674"/>
                    </a:lnTo>
                    <a:cubicBezTo>
                      <a:pt x="1676796" y="885133"/>
                      <a:pt x="1676303" y="887510"/>
                      <a:pt x="1675320" y="889624"/>
                    </a:cubicBezTo>
                    <a:lnTo>
                      <a:pt x="1651862" y="942358"/>
                    </a:lnTo>
                    <a:cubicBezTo>
                      <a:pt x="1648910" y="948882"/>
                      <a:pt x="1643005" y="951997"/>
                      <a:pt x="1637426" y="949882"/>
                    </a:cubicBezTo>
                    <a:lnTo>
                      <a:pt x="1614298" y="941161"/>
                    </a:lnTo>
                    <a:cubicBezTo>
                      <a:pt x="1606261" y="938194"/>
                      <a:pt x="1598385" y="945636"/>
                      <a:pt x="1598059" y="956275"/>
                    </a:cubicBezTo>
                    <a:lnTo>
                      <a:pt x="1596417" y="1015450"/>
                    </a:lnTo>
                    <a:cubicBezTo>
                      <a:pt x="1596417" y="1018762"/>
                      <a:pt x="1595598" y="1021974"/>
                      <a:pt x="1593958" y="1024630"/>
                    </a:cubicBezTo>
                    <a:lnTo>
                      <a:pt x="1583788" y="1042251"/>
                    </a:lnTo>
                    <a:cubicBezTo>
                      <a:pt x="1581655" y="1046202"/>
                      <a:pt x="1580834" y="1051267"/>
                      <a:pt x="1581817" y="1056037"/>
                    </a:cubicBezTo>
                    <a:lnTo>
                      <a:pt x="1584607" y="1070348"/>
                    </a:lnTo>
                    <a:cubicBezTo>
                      <a:pt x="1586082" y="1077937"/>
                      <a:pt x="1583295" y="1085838"/>
                      <a:pt x="1577716" y="1089165"/>
                    </a:cubicBezTo>
                    <a:lnTo>
                      <a:pt x="1568039" y="1095083"/>
                    </a:lnTo>
                    <a:cubicBezTo>
                      <a:pt x="1561150" y="1099279"/>
                      <a:pt x="1552948" y="1094673"/>
                      <a:pt x="1550652" y="1085280"/>
                    </a:cubicBezTo>
                    <a:lnTo>
                      <a:pt x="1522928" y="973027"/>
                    </a:lnTo>
                    <a:lnTo>
                      <a:pt x="1504556" y="973027"/>
                    </a:lnTo>
                    <a:lnTo>
                      <a:pt x="1499963" y="998681"/>
                    </a:lnTo>
                    <a:cubicBezTo>
                      <a:pt x="1497994" y="1010910"/>
                      <a:pt x="1486348" y="1015630"/>
                      <a:pt x="1479294" y="1007189"/>
                    </a:cubicBezTo>
                    <a:lnTo>
                      <a:pt x="1466008" y="991567"/>
                    </a:lnTo>
                    <a:cubicBezTo>
                      <a:pt x="1461578" y="986436"/>
                      <a:pt x="1460594" y="978109"/>
                      <a:pt x="1463547" y="971487"/>
                    </a:cubicBezTo>
                    <a:lnTo>
                      <a:pt x="1476014" y="942538"/>
                    </a:lnTo>
                    <a:cubicBezTo>
                      <a:pt x="1477982" y="937981"/>
                      <a:pt x="1481590" y="934932"/>
                      <a:pt x="1485527" y="934326"/>
                    </a:cubicBezTo>
                    <a:lnTo>
                      <a:pt x="1500291" y="932080"/>
                    </a:lnTo>
                    <a:cubicBezTo>
                      <a:pt x="1504392" y="931473"/>
                      <a:pt x="1508000" y="928375"/>
                      <a:pt x="1509971" y="923769"/>
                    </a:cubicBezTo>
                    <a:lnTo>
                      <a:pt x="1528998" y="879068"/>
                    </a:lnTo>
                    <a:cubicBezTo>
                      <a:pt x="1532934" y="869921"/>
                      <a:pt x="1529326" y="858447"/>
                      <a:pt x="1521617" y="855497"/>
                    </a:cubicBezTo>
                    <a:lnTo>
                      <a:pt x="1501769" y="847972"/>
                    </a:lnTo>
                    <a:cubicBezTo>
                      <a:pt x="1500455" y="847497"/>
                      <a:pt x="1499308" y="847284"/>
                      <a:pt x="1497994" y="847316"/>
                    </a:cubicBezTo>
                    <a:lnTo>
                      <a:pt x="1441238" y="848644"/>
                    </a:lnTo>
                    <a:cubicBezTo>
                      <a:pt x="1440582" y="848661"/>
                      <a:pt x="1439762" y="848612"/>
                      <a:pt x="1439105" y="848481"/>
                    </a:cubicBezTo>
                    <a:lnTo>
                      <a:pt x="1390222" y="839317"/>
                    </a:lnTo>
                    <a:cubicBezTo>
                      <a:pt x="1384480" y="838252"/>
                      <a:pt x="1380052" y="832285"/>
                      <a:pt x="1379395" y="824843"/>
                    </a:cubicBezTo>
                    <a:lnTo>
                      <a:pt x="1376935" y="793436"/>
                    </a:lnTo>
                    <a:cubicBezTo>
                      <a:pt x="1376278" y="785732"/>
                      <a:pt x="1371522" y="779650"/>
                      <a:pt x="1365616" y="778863"/>
                    </a:cubicBezTo>
                    <a:lnTo>
                      <a:pt x="1346260" y="776339"/>
                    </a:lnTo>
                    <a:cubicBezTo>
                      <a:pt x="1344619" y="776109"/>
                      <a:pt x="1342979" y="775438"/>
                      <a:pt x="1341502" y="774372"/>
                    </a:cubicBezTo>
                    <a:lnTo>
                      <a:pt x="1304922" y="748112"/>
                    </a:lnTo>
                    <a:cubicBezTo>
                      <a:pt x="1298525" y="743538"/>
                      <a:pt x="1290487" y="746849"/>
                      <a:pt x="1287370" y="755341"/>
                    </a:cubicBezTo>
                    <a:lnTo>
                      <a:pt x="1277036" y="783338"/>
                    </a:lnTo>
                    <a:cubicBezTo>
                      <a:pt x="1274411" y="790436"/>
                      <a:pt x="1276051" y="798944"/>
                      <a:pt x="1280972" y="803582"/>
                    </a:cubicBezTo>
                    <a:lnTo>
                      <a:pt x="1302790" y="824089"/>
                    </a:lnTo>
                    <a:cubicBezTo>
                      <a:pt x="1310172" y="831055"/>
                      <a:pt x="1309516" y="845563"/>
                      <a:pt x="1301641" y="851448"/>
                    </a:cubicBezTo>
                    <a:lnTo>
                      <a:pt x="1279988" y="867479"/>
                    </a:lnTo>
                    <a:cubicBezTo>
                      <a:pt x="1278020" y="868905"/>
                      <a:pt x="1276544" y="870970"/>
                      <a:pt x="1275396" y="873445"/>
                    </a:cubicBezTo>
                    <a:lnTo>
                      <a:pt x="1263257" y="900411"/>
                    </a:lnTo>
                    <a:lnTo>
                      <a:pt x="1292128" y="916917"/>
                    </a:lnTo>
                    <a:cubicBezTo>
                      <a:pt x="1298033" y="920261"/>
                      <a:pt x="1300985" y="928703"/>
                      <a:pt x="1299181" y="936605"/>
                    </a:cubicBezTo>
                    <a:lnTo>
                      <a:pt x="1292291" y="965651"/>
                    </a:lnTo>
                    <a:cubicBezTo>
                      <a:pt x="1291307" y="969536"/>
                      <a:pt x="1291635" y="973716"/>
                      <a:pt x="1292948" y="977372"/>
                    </a:cubicBezTo>
                    <a:lnTo>
                      <a:pt x="1313124" y="1032563"/>
                    </a:lnTo>
                    <a:cubicBezTo>
                      <a:pt x="1313617" y="1033892"/>
                      <a:pt x="1313944" y="1035301"/>
                      <a:pt x="1314108" y="1036743"/>
                    </a:cubicBezTo>
                    <a:lnTo>
                      <a:pt x="1322474" y="1098443"/>
                    </a:lnTo>
                    <a:cubicBezTo>
                      <a:pt x="1322803" y="1101443"/>
                      <a:pt x="1322639" y="1104541"/>
                      <a:pt x="1321654" y="1107361"/>
                    </a:cubicBezTo>
                    <a:lnTo>
                      <a:pt x="1317061" y="1121900"/>
                    </a:lnTo>
                    <a:cubicBezTo>
                      <a:pt x="1315092" y="1128195"/>
                      <a:pt x="1310336" y="1132260"/>
                      <a:pt x="1305086" y="1132096"/>
                    </a:cubicBezTo>
                    <a:lnTo>
                      <a:pt x="1271459" y="1131014"/>
                    </a:lnTo>
                    <a:cubicBezTo>
                      <a:pt x="1270638" y="1130982"/>
                      <a:pt x="1269818" y="1131080"/>
                      <a:pt x="1268998" y="1131277"/>
                    </a:cubicBezTo>
                    <a:lnTo>
                      <a:pt x="1203547" y="1146489"/>
                    </a:lnTo>
                    <a:cubicBezTo>
                      <a:pt x="1197149" y="1147997"/>
                      <a:pt x="1192557" y="1155668"/>
                      <a:pt x="1193212" y="1164143"/>
                    </a:cubicBezTo>
                    <a:lnTo>
                      <a:pt x="1196165" y="1203435"/>
                    </a:lnTo>
                    <a:cubicBezTo>
                      <a:pt x="1196493" y="1208024"/>
                      <a:pt x="1195345" y="1212598"/>
                      <a:pt x="1192884" y="1216007"/>
                    </a:cubicBezTo>
                    <a:lnTo>
                      <a:pt x="1164013" y="1257168"/>
                    </a:lnTo>
                    <a:cubicBezTo>
                      <a:pt x="1162866" y="1258758"/>
                      <a:pt x="1161553" y="1260037"/>
                      <a:pt x="1159912" y="1260938"/>
                    </a:cubicBezTo>
                    <a:lnTo>
                      <a:pt x="1072497" y="1314163"/>
                    </a:lnTo>
                    <a:cubicBezTo>
                      <a:pt x="1071086" y="1315016"/>
                      <a:pt x="1069824" y="1316212"/>
                      <a:pt x="1068740" y="1317655"/>
                    </a:cubicBezTo>
                    <a:lnTo>
                      <a:pt x="999615" y="1411270"/>
                    </a:lnTo>
                    <a:cubicBezTo>
                      <a:pt x="999319" y="1411680"/>
                      <a:pt x="999008" y="1412057"/>
                      <a:pt x="998664" y="1412434"/>
                    </a:cubicBezTo>
                    <a:lnTo>
                      <a:pt x="951585" y="1464265"/>
                    </a:lnTo>
                    <a:cubicBezTo>
                      <a:pt x="951141" y="1464741"/>
                      <a:pt x="950683" y="1465200"/>
                      <a:pt x="950190" y="1465593"/>
                    </a:cubicBezTo>
                    <a:lnTo>
                      <a:pt x="892433" y="1513278"/>
                    </a:lnTo>
                    <a:cubicBezTo>
                      <a:pt x="888807" y="1516277"/>
                      <a:pt x="886610" y="1521474"/>
                      <a:pt x="886610" y="1527047"/>
                    </a:cubicBezTo>
                    <a:lnTo>
                      <a:pt x="886610" y="1546111"/>
                    </a:lnTo>
                    <a:cubicBezTo>
                      <a:pt x="886610" y="1552094"/>
                      <a:pt x="884083" y="1557618"/>
                      <a:pt x="879999" y="1560471"/>
                    </a:cubicBezTo>
                    <a:lnTo>
                      <a:pt x="857492" y="1576273"/>
                    </a:lnTo>
                    <a:cubicBezTo>
                      <a:pt x="857001" y="1576617"/>
                      <a:pt x="856492" y="1576928"/>
                      <a:pt x="855951" y="1577191"/>
                    </a:cubicBezTo>
                    <a:lnTo>
                      <a:pt x="798471" y="1605434"/>
                    </a:lnTo>
                    <a:cubicBezTo>
                      <a:pt x="797504" y="1605910"/>
                      <a:pt x="796487" y="1606221"/>
                      <a:pt x="795470" y="1606385"/>
                    </a:cubicBezTo>
                    <a:lnTo>
                      <a:pt x="776737" y="1609237"/>
                    </a:lnTo>
                    <a:cubicBezTo>
                      <a:pt x="772242" y="1609926"/>
                      <a:pt x="768371" y="1613680"/>
                      <a:pt x="766599" y="1619072"/>
                    </a:cubicBezTo>
                    <a:lnTo>
                      <a:pt x="750228" y="1668855"/>
                    </a:lnTo>
                    <a:cubicBezTo>
                      <a:pt x="749293" y="1671708"/>
                      <a:pt x="748997" y="1674855"/>
                      <a:pt x="749391" y="1677920"/>
                    </a:cubicBezTo>
                    <a:lnTo>
                      <a:pt x="762449" y="1779862"/>
                    </a:lnTo>
                    <a:cubicBezTo>
                      <a:pt x="762531" y="1780518"/>
                      <a:pt x="762580" y="1781174"/>
                      <a:pt x="762613" y="1781829"/>
                    </a:cubicBezTo>
                    <a:lnTo>
                      <a:pt x="764745" y="1845676"/>
                    </a:lnTo>
                    <a:cubicBezTo>
                      <a:pt x="764828" y="1848070"/>
                      <a:pt x="764499" y="1850463"/>
                      <a:pt x="763777" y="1852676"/>
                    </a:cubicBezTo>
                    <a:lnTo>
                      <a:pt x="740566" y="1924555"/>
                    </a:lnTo>
                    <a:cubicBezTo>
                      <a:pt x="739927" y="1926555"/>
                      <a:pt x="739598" y="1928686"/>
                      <a:pt x="739598" y="1930850"/>
                    </a:cubicBezTo>
                    <a:lnTo>
                      <a:pt x="739598" y="2053381"/>
                    </a:lnTo>
                    <a:cubicBezTo>
                      <a:pt x="739598" y="2062003"/>
                      <a:pt x="734415" y="2069134"/>
                      <a:pt x="727771" y="2069674"/>
                    </a:cubicBezTo>
                    <a:lnTo>
                      <a:pt x="712040" y="2070953"/>
                    </a:lnTo>
                    <a:cubicBezTo>
                      <a:pt x="707743" y="2071297"/>
                      <a:pt x="703887" y="2074461"/>
                      <a:pt x="701788" y="2079329"/>
                    </a:cubicBezTo>
                    <a:lnTo>
                      <a:pt x="681939" y="2125637"/>
                    </a:lnTo>
                    <a:cubicBezTo>
                      <a:pt x="679330" y="2131719"/>
                      <a:pt x="679987" y="2139275"/>
                      <a:pt x="683580" y="2144455"/>
                    </a:cubicBezTo>
                    <a:lnTo>
                      <a:pt x="695964" y="2162355"/>
                    </a:lnTo>
                    <a:lnTo>
                      <a:pt x="643423" y="2184091"/>
                    </a:lnTo>
                    <a:cubicBezTo>
                      <a:pt x="640290" y="2185386"/>
                      <a:pt x="637665" y="2188222"/>
                      <a:pt x="636123" y="2191976"/>
                    </a:cubicBezTo>
                    <a:lnTo>
                      <a:pt x="616931" y="2238677"/>
                    </a:lnTo>
                    <a:cubicBezTo>
                      <a:pt x="616029" y="2240873"/>
                      <a:pt x="614766" y="2242758"/>
                      <a:pt x="613208" y="2244218"/>
                    </a:cubicBezTo>
                    <a:lnTo>
                      <a:pt x="599002" y="2257577"/>
                    </a:lnTo>
                    <a:cubicBezTo>
                      <a:pt x="593981" y="2262282"/>
                      <a:pt x="587076" y="2261593"/>
                      <a:pt x="582680" y="2255938"/>
                    </a:cubicBezTo>
                    <a:lnTo>
                      <a:pt x="532714" y="2191615"/>
                    </a:lnTo>
                    <a:cubicBezTo>
                      <a:pt x="531320" y="2189812"/>
                      <a:pt x="530270" y="2187616"/>
                      <a:pt x="529646" y="2185206"/>
                    </a:cubicBezTo>
                    <a:lnTo>
                      <a:pt x="500726" y="2072904"/>
                    </a:lnTo>
                    <a:lnTo>
                      <a:pt x="475989" y="1990796"/>
                    </a:lnTo>
                    <a:cubicBezTo>
                      <a:pt x="475645" y="1989632"/>
                      <a:pt x="475186" y="1988533"/>
                      <a:pt x="474644" y="1987517"/>
                    </a:cubicBezTo>
                    <a:lnTo>
                      <a:pt x="455075" y="1950488"/>
                    </a:lnTo>
                    <a:cubicBezTo>
                      <a:pt x="454878" y="1950127"/>
                      <a:pt x="454697" y="1949734"/>
                      <a:pt x="454533" y="1949357"/>
                    </a:cubicBezTo>
                    <a:lnTo>
                      <a:pt x="421332" y="1873969"/>
                    </a:lnTo>
                    <a:cubicBezTo>
                      <a:pt x="420659" y="1872461"/>
                      <a:pt x="420184" y="1870822"/>
                      <a:pt x="419921" y="1869101"/>
                    </a:cubicBezTo>
                    <a:lnTo>
                      <a:pt x="404338" y="1768913"/>
                    </a:lnTo>
                    <a:cubicBezTo>
                      <a:pt x="404273" y="1768486"/>
                      <a:pt x="404190" y="1768044"/>
                      <a:pt x="404091" y="1767617"/>
                    </a:cubicBezTo>
                    <a:lnTo>
                      <a:pt x="393281" y="1718933"/>
                    </a:lnTo>
                    <a:cubicBezTo>
                      <a:pt x="392937" y="1717359"/>
                      <a:pt x="392396" y="1715851"/>
                      <a:pt x="391706" y="1714491"/>
                    </a:cubicBezTo>
                    <a:lnTo>
                      <a:pt x="336607" y="1605860"/>
                    </a:lnTo>
                    <a:cubicBezTo>
                      <a:pt x="335770" y="1604205"/>
                      <a:pt x="335163" y="1602369"/>
                      <a:pt x="334835" y="1600434"/>
                    </a:cubicBezTo>
                    <a:lnTo>
                      <a:pt x="307768" y="1442644"/>
                    </a:lnTo>
                    <a:lnTo>
                      <a:pt x="289708" y="1339620"/>
                    </a:lnTo>
                    <a:cubicBezTo>
                      <a:pt x="289495" y="1338440"/>
                      <a:pt x="289396" y="1337227"/>
                      <a:pt x="289396" y="1336014"/>
                    </a:cubicBezTo>
                    <a:lnTo>
                      <a:pt x="289396" y="1238793"/>
                    </a:lnTo>
                    <a:cubicBezTo>
                      <a:pt x="289396" y="1237743"/>
                      <a:pt x="289314" y="1236711"/>
                      <a:pt x="289167" y="1235694"/>
                    </a:cubicBezTo>
                    <a:lnTo>
                      <a:pt x="280818" y="1179798"/>
                    </a:lnTo>
                    <a:cubicBezTo>
                      <a:pt x="279308" y="1169716"/>
                      <a:pt x="271090" y="1163913"/>
                      <a:pt x="263724" y="1167733"/>
                    </a:cubicBezTo>
                    <a:lnTo>
                      <a:pt x="187069" y="1207549"/>
                    </a:lnTo>
                    <a:cubicBezTo>
                      <a:pt x="184904" y="1208680"/>
                      <a:pt x="182526" y="1209008"/>
                      <a:pt x="180212" y="1208484"/>
                    </a:cubicBezTo>
                    <a:lnTo>
                      <a:pt x="143780" y="1200320"/>
                    </a:lnTo>
                    <a:cubicBezTo>
                      <a:pt x="141368" y="1199779"/>
                      <a:pt x="139138" y="1198353"/>
                      <a:pt x="137350" y="1196206"/>
                    </a:cubicBezTo>
                    <a:lnTo>
                      <a:pt x="68175" y="1113196"/>
                    </a:lnTo>
                    <a:cubicBezTo>
                      <a:pt x="62515" y="1106394"/>
                      <a:pt x="62844" y="1094673"/>
                      <a:pt x="68897" y="1088444"/>
                    </a:cubicBezTo>
                    <a:lnTo>
                      <a:pt x="77722" y="1079346"/>
                    </a:lnTo>
                    <a:cubicBezTo>
                      <a:pt x="83037" y="1073872"/>
                      <a:pt x="84053" y="1063922"/>
                      <a:pt x="80018" y="1056857"/>
                    </a:cubicBezTo>
                    <a:lnTo>
                      <a:pt x="70077" y="1039481"/>
                    </a:lnTo>
                    <a:cubicBezTo>
                      <a:pt x="69290" y="1038104"/>
                      <a:pt x="68339" y="1036891"/>
                      <a:pt x="67256" y="1035891"/>
                    </a:cubicBezTo>
                    <a:lnTo>
                      <a:pt x="5299" y="978781"/>
                    </a:lnTo>
                    <a:cubicBezTo>
                      <a:pt x="-1083" y="972896"/>
                      <a:pt x="-1820" y="960996"/>
                      <a:pt x="3740" y="953865"/>
                    </a:cubicBezTo>
                    <a:lnTo>
                      <a:pt x="32989" y="916393"/>
                    </a:lnTo>
                    <a:cubicBezTo>
                      <a:pt x="35367" y="913328"/>
                      <a:pt x="38598" y="911639"/>
                      <a:pt x="41961" y="911672"/>
                    </a:cubicBezTo>
                    <a:lnTo>
                      <a:pt x="160528" y="912852"/>
                    </a:lnTo>
                    <a:cubicBezTo>
                      <a:pt x="168779" y="912934"/>
                      <a:pt x="174865" y="902918"/>
                      <a:pt x="172863" y="892559"/>
                    </a:cubicBezTo>
                    <a:lnTo>
                      <a:pt x="163941" y="846399"/>
                    </a:lnTo>
                    <a:cubicBezTo>
                      <a:pt x="163350" y="843366"/>
                      <a:pt x="162103" y="840612"/>
                      <a:pt x="160347" y="838465"/>
                    </a:cubicBezTo>
                    <a:lnTo>
                      <a:pt x="131609" y="803484"/>
                    </a:lnTo>
                    <a:cubicBezTo>
                      <a:pt x="129656" y="801107"/>
                      <a:pt x="128328" y="797977"/>
                      <a:pt x="127852" y="794550"/>
                    </a:cubicBezTo>
                    <a:lnTo>
                      <a:pt x="120372" y="742243"/>
                    </a:lnTo>
                    <a:cubicBezTo>
                      <a:pt x="119764" y="737949"/>
                      <a:pt x="117845" y="734162"/>
                      <a:pt x="115057" y="731703"/>
                    </a:cubicBezTo>
                    <a:lnTo>
                      <a:pt x="91108" y="710656"/>
                    </a:lnTo>
                    <a:cubicBezTo>
                      <a:pt x="84431" y="704788"/>
                      <a:pt x="83660" y="692412"/>
                      <a:pt x="89549" y="685248"/>
                    </a:cubicBezTo>
                    <a:lnTo>
                      <a:pt x="145322" y="617385"/>
                    </a:lnTo>
                    <a:cubicBezTo>
                      <a:pt x="147848" y="614303"/>
                      <a:pt x="151243" y="612713"/>
                      <a:pt x="154704" y="612975"/>
                    </a:cubicBezTo>
                    <a:lnTo>
                      <a:pt x="217171" y="617729"/>
                    </a:lnTo>
                    <a:cubicBezTo>
                      <a:pt x="220746" y="618008"/>
                      <a:pt x="224240" y="616303"/>
                      <a:pt x="226783" y="613041"/>
                    </a:cubicBezTo>
                    <a:lnTo>
                      <a:pt x="288396" y="534195"/>
                    </a:lnTo>
                    <a:cubicBezTo>
                      <a:pt x="289069" y="533343"/>
                      <a:pt x="289659" y="532392"/>
                      <a:pt x="290167" y="531359"/>
                    </a:cubicBezTo>
                    <a:lnTo>
                      <a:pt x="330094" y="450399"/>
                    </a:lnTo>
                    <a:cubicBezTo>
                      <a:pt x="330537" y="449497"/>
                      <a:pt x="331045" y="448661"/>
                      <a:pt x="331620" y="447890"/>
                    </a:cubicBezTo>
                    <a:lnTo>
                      <a:pt x="389016" y="370291"/>
                    </a:lnTo>
                    <a:cubicBezTo>
                      <a:pt x="391411" y="367045"/>
                      <a:pt x="392675" y="362668"/>
                      <a:pt x="392510" y="358177"/>
                    </a:cubicBezTo>
                    <a:lnTo>
                      <a:pt x="390853" y="315787"/>
                    </a:lnTo>
                    <a:cubicBezTo>
                      <a:pt x="390624" y="310033"/>
                      <a:pt x="392757" y="304558"/>
                      <a:pt x="396464" y="301362"/>
                    </a:cubicBezTo>
                    <a:lnTo>
                      <a:pt x="428910" y="273397"/>
                    </a:lnTo>
                    <a:cubicBezTo>
                      <a:pt x="436654" y="266725"/>
                      <a:pt x="436341" y="251890"/>
                      <a:pt x="428353" y="245760"/>
                    </a:cubicBezTo>
                    <a:lnTo>
                      <a:pt x="396087" y="221008"/>
                    </a:lnTo>
                    <a:cubicBezTo>
                      <a:pt x="393938" y="219352"/>
                      <a:pt x="392215" y="216926"/>
                      <a:pt x="391133" y="214009"/>
                    </a:cubicBezTo>
                    <a:lnTo>
                      <a:pt x="372268" y="163013"/>
                    </a:lnTo>
                    <a:cubicBezTo>
                      <a:pt x="372170" y="162734"/>
                      <a:pt x="372072" y="162439"/>
                      <a:pt x="371973" y="162144"/>
                    </a:cubicBezTo>
                    <a:lnTo>
                      <a:pt x="352633" y="100952"/>
                    </a:lnTo>
                    <a:cubicBezTo>
                      <a:pt x="350550" y="94379"/>
                      <a:pt x="351993" y="86822"/>
                      <a:pt x="356193" y="82265"/>
                    </a:cubicBezTo>
                    <a:lnTo>
                      <a:pt x="376895" y="59759"/>
                    </a:lnTo>
                    <a:cubicBezTo>
                      <a:pt x="379683" y="56726"/>
                      <a:pt x="383357" y="55399"/>
                      <a:pt x="386966" y="56136"/>
                    </a:cubicBezTo>
                    <a:lnTo>
                      <a:pt x="475940" y="74184"/>
                    </a:lnTo>
                    <a:cubicBezTo>
                      <a:pt x="477154" y="74430"/>
                      <a:pt x="478384" y="74446"/>
                      <a:pt x="479598" y="74233"/>
                    </a:cubicBezTo>
                    <a:lnTo>
                      <a:pt x="545181" y="62644"/>
                    </a:lnTo>
                    <a:cubicBezTo>
                      <a:pt x="547658" y="62201"/>
                      <a:pt x="549970" y="60824"/>
                      <a:pt x="551841" y="58693"/>
                    </a:cubicBezTo>
                    <a:lnTo>
                      <a:pt x="599444" y="4108"/>
                    </a:lnTo>
                    <a:cubicBezTo>
                      <a:pt x="604579" y="-1777"/>
                      <a:pt x="612420" y="-1285"/>
                      <a:pt x="617078" y="5239"/>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70" name="Freeform 1469">
                <a:extLst>
                  <a:ext uri="{FF2B5EF4-FFF2-40B4-BE49-F238E27FC236}">
                    <a16:creationId xmlns:a16="http://schemas.microsoft.com/office/drawing/2014/main" id="{E4DE6856-58D0-BDA5-93F9-538D7E3C4A10}"/>
                  </a:ext>
                </a:extLst>
              </p:cNvPr>
              <p:cNvSpPr/>
              <p:nvPr/>
            </p:nvSpPr>
            <p:spPr>
              <a:xfrm>
                <a:off x="12641503" y="6365238"/>
                <a:ext cx="1865457" cy="2269352"/>
              </a:xfrm>
              <a:custGeom>
                <a:avLst/>
                <a:gdLst>
                  <a:gd name="connsiteX0" fmla="*/ 595905 w 1865457"/>
                  <a:gd name="connsiteY0" fmla="*/ 2269287 h 2269352"/>
                  <a:gd name="connsiteX1" fmla="*/ 594790 w 1865457"/>
                  <a:gd name="connsiteY1" fmla="*/ 2269254 h 2269352"/>
                  <a:gd name="connsiteX2" fmla="*/ 583603 w 1865457"/>
                  <a:gd name="connsiteY2" fmla="*/ 2262878 h 2269352"/>
                  <a:gd name="connsiteX3" fmla="*/ 533636 w 1865457"/>
                  <a:gd name="connsiteY3" fmla="*/ 2198555 h 2269352"/>
                  <a:gd name="connsiteX4" fmla="*/ 529782 w 1865457"/>
                  <a:gd name="connsiteY4" fmla="*/ 2190572 h 2269352"/>
                  <a:gd name="connsiteX5" fmla="*/ 500879 w 1865457"/>
                  <a:gd name="connsiteY5" fmla="*/ 2078270 h 2269352"/>
                  <a:gd name="connsiteX6" fmla="*/ 476191 w 1865457"/>
                  <a:gd name="connsiteY6" fmla="*/ 1996326 h 2269352"/>
                  <a:gd name="connsiteX7" fmla="*/ 475190 w 1865457"/>
                  <a:gd name="connsiteY7" fmla="*/ 1993850 h 2269352"/>
                  <a:gd name="connsiteX8" fmla="*/ 454915 w 1865457"/>
                  <a:gd name="connsiteY8" fmla="*/ 1955345 h 2269352"/>
                  <a:gd name="connsiteX9" fmla="*/ 421730 w 1865457"/>
                  <a:gd name="connsiteY9" fmla="*/ 1879958 h 2269352"/>
                  <a:gd name="connsiteX10" fmla="*/ 420024 w 1865457"/>
                  <a:gd name="connsiteY10" fmla="*/ 1874008 h 2269352"/>
                  <a:gd name="connsiteX11" fmla="*/ 404440 w 1865457"/>
                  <a:gd name="connsiteY11" fmla="*/ 1773852 h 2269352"/>
                  <a:gd name="connsiteX12" fmla="*/ 393433 w 1865457"/>
                  <a:gd name="connsiteY12" fmla="*/ 1724135 h 2269352"/>
                  <a:gd name="connsiteX13" fmla="*/ 392220 w 1865457"/>
                  <a:gd name="connsiteY13" fmla="*/ 1720709 h 2269352"/>
                  <a:gd name="connsiteX14" fmla="*/ 337119 w 1865457"/>
                  <a:gd name="connsiteY14" fmla="*/ 1612063 h 2269352"/>
                  <a:gd name="connsiteX15" fmla="*/ 334937 w 1865457"/>
                  <a:gd name="connsiteY15" fmla="*/ 1605440 h 2269352"/>
                  <a:gd name="connsiteX16" fmla="*/ 289827 w 1865457"/>
                  <a:gd name="connsiteY16" fmla="*/ 1344626 h 2269352"/>
                  <a:gd name="connsiteX17" fmla="*/ 289434 w 1865457"/>
                  <a:gd name="connsiteY17" fmla="*/ 1340282 h 2269352"/>
                  <a:gd name="connsiteX18" fmla="*/ 289434 w 1865457"/>
                  <a:gd name="connsiteY18" fmla="*/ 1243060 h 2269352"/>
                  <a:gd name="connsiteX19" fmla="*/ 289269 w 1865457"/>
                  <a:gd name="connsiteY19" fmla="*/ 1240585 h 2269352"/>
                  <a:gd name="connsiteX20" fmla="*/ 280919 w 1865457"/>
                  <a:gd name="connsiteY20" fmla="*/ 1184688 h 2269352"/>
                  <a:gd name="connsiteX21" fmla="*/ 275441 w 1865457"/>
                  <a:gd name="connsiteY21" fmla="*/ 1175771 h 2269352"/>
                  <a:gd name="connsiteX22" fmla="*/ 270060 w 1865457"/>
                  <a:gd name="connsiteY22" fmla="*/ 1175803 h 2269352"/>
                  <a:gd name="connsiteX23" fmla="*/ 193389 w 1865457"/>
                  <a:gd name="connsiteY23" fmla="*/ 1215620 h 2269352"/>
                  <a:gd name="connsiteX24" fmla="*/ 183629 w 1865457"/>
                  <a:gd name="connsiteY24" fmla="*/ 1216948 h 2269352"/>
                  <a:gd name="connsiteX25" fmla="*/ 147180 w 1865457"/>
                  <a:gd name="connsiteY25" fmla="*/ 1208784 h 2269352"/>
                  <a:gd name="connsiteX26" fmla="*/ 138387 w 1865457"/>
                  <a:gd name="connsiteY26" fmla="*/ 1203211 h 2269352"/>
                  <a:gd name="connsiteX27" fmla="*/ 69196 w 1865457"/>
                  <a:gd name="connsiteY27" fmla="*/ 1120218 h 2269352"/>
                  <a:gd name="connsiteX28" fmla="*/ 70131 w 1865457"/>
                  <a:gd name="connsiteY28" fmla="*/ 1089712 h 2269352"/>
                  <a:gd name="connsiteX29" fmla="*/ 78973 w 1865457"/>
                  <a:gd name="connsiteY29" fmla="*/ 1080614 h 2269352"/>
                  <a:gd name="connsiteX30" fmla="*/ 80613 w 1865457"/>
                  <a:gd name="connsiteY30" fmla="*/ 1063239 h 2269352"/>
                  <a:gd name="connsiteX31" fmla="*/ 70673 w 1865457"/>
                  <a:gd name="connsiteY31" fmla="*/ 1045863 h 2269352"/>
                  <a:gd name="connsiteX32" fmla="*/ 68655 w 1865457"/>
                  <a:gd name="connsiteY32" fmla="*/ 1043306 h 2269352"/>
                  <a:gd name="connsiteX33" fmla="*/ 6697 w 1865457"/>
                  <a:gd name="connsiteY33" fmla="*/ 986196 h 2269352"/>
                  <a:gd name="connsiteX34" fmla="*/ 4680 w 1865457"/>
                  <a:gd name="connsiteY34" fmla="*/ 955477 h 2269352"/>
                  <a:gd name="connsiteX35" fmla="*/ 33928 w 1865457"/>
                  <a:gd name="connsiteY35" fmla="*/ 918005 h 2269352"/>
                  <a:gd name="connsiteX36" fmla="*/ 46345 w 1865457"/>
                  <a:gd name="connsiteY36" fmla="*/ 911629 h 2269352"/>
                  <a:gd name="connsiteX37" fmla="*/ 164912 w 1865457"/>
                  <a:gd name="connsiteY37" fmla="*/ 912809 h 2269352"/>
                  <a:gd name="connsiteX38" fmla="*/ 164961 w 1865457"/>
                  <a:gd name="connsiteY38" fmla="*/ 912809 h 2269352"/>
                  <a:gd name="connsiteX39" fmla="*/ 170211 w 1865457"/>
                  <a:gd name="connsiteY39" fmla="*/ 910022 h 2269352"/>
                  <a:gd name="connsiteX40" fmla="*/ 172983 w 1865457"/>
                  <a:gd name="connsiteY40" fmla="*/ 897630 h 2269352"/>
                  <a:gd name="connsiteX41" fmla="*/ 164059 w 1865457"/>
                  <a:gd name="connsiteY41" fmla="*/ 851470 h 2269352"/>
                  <a:gd name="connsiteX42" fmla="*/ 161352 w 1865457"/>
                  <a:gd name="connsiteY42" fmla="*/ 845454 h 2269352"/>
                  <a:gd name="connsiteX43" fmla="*/ 132613 w 1865457"/>
                  <a:gd name="connsiteY43" fmla="*/ 810490 h 2269352"/>
                  <a:gd name="connsiteX44" fmla="*/ 127922 w 1865457"/>
                  <a:gd name="connsiteY44" fmla="*/ 799441 h 2269352"/>
                  <a:gd name="connsiteX45" fmla="*/ 120442 w 1865457"/>
                  <a:gd name="connsiteY45" fmla="*/ 747134 h 2269352"/>
                  <a:gd name="connsiteX46" fmla="*/ 116537 w 1865457"/>
                  <a:gd name="connsiteY46" fmla="*/ 739217 h 2269352"/>
                  <a:gd name="connsiteX47" fmla="*/ 92588 w 1865457"/>
                  <a:gd name="connsiteY47" fmla="*/ 718169 h 2269352"/>
                  <a:gd name="connsiteX48" fmla="*/ 90538 w 1865457"/>
                  <a:gd name="connsiteY48" fmla="*/ 686811 h 2269352"/>
                  <a:gd name="connsiteX49" fmla="*/ 146310 w 1865457"/>
                  <a:gd name="connsiteY49" fmla="*/ 618948 h 2269352"/>
                  <a:gd name="connsiteX50" fmla="*/ 159335 w 1865457"/>
                  <a:gd name="connsiteY50" fmla="*/ 612981 h 2269352"/>
                  <a:gd name="connsiteX51" fmla="*/ 221801 w 1865457"/>
                  <a:gd name="connsiteY51" fmla="*/ 617735 h 2269352"/>
                  <a:gd name="connsiteX52" fmla="*/ 227706 w 1865457"/>
                  <a:gd name="connsiteY52" fmla="*/ 614703 h 2269352"/>
                  <a:gd name="connsiteX53" fmla="*/ 289334 w 1865457"/>
                  <a:gd name="connsiteY53" fmla="*/ 535856 h 2269352"/>
                  <a:gd name="connsiteX54" fmla="*/ 290614 w 1865457"/>
                  <a:gd name="connsiteY54" fmla="*/ 533775 h 2269352"/>
                  <a:gd name="connsiteX55" fmla="*/ 330541 w 1865457"/>
                  <a:gd name="connsiteY55" fmla="*/ 452814 h 2269352"/>
                  <a:gd name="connsiteX56" fmla="*/ 332477 w 1865457"/>
                  <a:gd name="connsiteY56" fmla="*/ 449651 h 2269352"/>
                  <a:gd name="connsiteX57" fmla="*/ 389874 w 1865457"/>
                  <a:gd name="connsiteY57" fmla="*/ 372050 h 2269352"/>
                  <a:gd name="connsiteX58" fmla="*/ 392515 w 1865457"/>
                  <a:gd name="connsiteY58" fmla="*/ 362658 h 2269352"/>
                  <a:gd name="connsiteX59" fmla="*/ 390874 w 1865457"/>
                  <a:gd name="connsiteY59" fmla="*/ 320268 h 2269352"/>
                  <a:gd name="connsiteX60" fmla="*/ 397961 w 1865457"/>
                  <a:gd name="connsiteY60" fmla="*/ 302433 h 2269352"/>
                  <a:gd name="connsiteX61" fmla="*/ 430424 w 1865457"/>
                  <a:gd name="connsiteY61" fmla="*/ 274452 h 2269352"/>
                  <a:gd name="connsiteX62" fmla="*/ 434542 w 1865457"/>
                  <a:gd name="connsiteY62" fmla="*/ 263633 h 2269352"/>
                  <a:gd name="connsiteX63" fmla="*/ 430030 w 1865457"/>
                  <a:gd name="connsiteY63" fmla="*/ 253486 h 2269352"/>
                  <a:gd name="connsiteX64" fmla="*/ 397780 w 1865457"/>
                  <a:gd name="connsiteY64" fmla="*/ 228734 h 2269352"/>
                  <a:gd name="connsiteX65" fmla="*/ 391416 w 1865457"/>
                  <a:gd name="connsiteY65" fmla="*/ 219817 h 2269352"/>
                  <a:gd name="connsiteX66" fmla="*/ 372190 w 1865457"/>
                  <a:gd name="connsiteY66" fmla="*/ 167756 h 2269352"/>
                  <a:gd name="connsiteX67" fmla="*/ 352867 w 1865457"/>
                  <a:gd name="connsiteY67" fmla="*/ 106548 h 2269352"/>
                  <a:gd name="connsiteX68" fmla="*/ 357378 w 1865457"/>
                  <a:gd name="connsiteY68" fmla="*/ 83648 h 2269352"/>
                  <a:gd name="connsiteX69" fmla="*/ 378080 w 1865457"/>
                  <a:gd name="connsiteY69" fmla="*/ 61142 h 2269352"/>
                  <a:gd name="connsiteX70" fmla="*/ 392171 w 1865457"/>
                  <a:gd name="connsiteY70" fmla="*/ 56224 h 2269352"/>
                  <a:gd name="connsiteX71" fmla="*/ 481145 w 1865457"/>
                  <a:gd name="connsiteY71" fmla="*/ 74272 h 2269352"/>
                  <a:gd name="connsiteX72" fmla="*/ 483227 w 1865457"/>
                  <a:gd name="connsiteY72" fmla="*/ 74305 h 2269352"/>
                  <a:gd name="connsiteX73" fmla="*/ 548760 w 1865457"/>
                  <a:gd name="connsiteY73" fmla="*/ 62715 h 2269352"/>
                  <a:gd name="connsiteX74" fmla="*/ 552927 w 1865457"/>
                  <a:gd name="connsiteY74" fmla="*/ 60175 h 2269352"/>
                  <a:gd name="connsiteX75" fmla="*/ 600548 w 1865457"/>
                  <a:gd name="connsiteY75" fmla="*/ 5589 h 2269352"/>
                  <a:gd name="connsiteX76" fmla="*/ 612818 w 1865457"/>
                  <a:gd name="connsiteY76" fmla="*/ 16 h 2269352"/>
                  <a:gd name="connsiteX77" fmla="*/ 624923 w 1865457"/>
                  <a:gd name="connsiteY77" fmla="*/ 7048 h 2269352"/>
                  <a:gd name="connsiteX78" fmla="*/ 681419 w 1865457"/>
                  <a:gd name="connsiteY78" fmla="*/ 86107 h 2269352"/>
                  <a:gd name="connsiteX79" fmla="*/ 685453 w 1865457"/>
                  <a:gd name="connsiteY79" fmla="*/ 102269 h 2269352"/>
                  <a:gd name="connsiteX80" fmla="*/ 680073 w 1865457"/>
                  <a:gd name="connsiteY80" fmla="*/ 154560 h 2269352"/>
                  <a:gd name="connsiteX81" fmla="*/ 682288 w 1865457"/>
                  <a:gd name="connsiteY81" fmla="*/ 164494 h 2269352"/>
                  <a:gd name="connsiteX82" fmla="*/ 702858 w 1865457"/>
                  <a:gd name="connsiteY82" fmla="*/ 195819 h 2269352"/>
                  <a:gd name="connsiteX83" fmla="*/ 706533 w 1865457"/>
                  <a:gd name="connsiteY83" fmla="*/ 210162 h 2269352"/>
                  <a:gd name="connsiteX84" fmla="*/ 705598 w 1865457"/>
                  <a:gd name="connsiteY84" fmla="*/ 227554 h 2269352"/>
                  <a:gd name="connsiteX85" fmla="*/ 697707 w 1865457"/>
                  <a:gd name="connsiteY85" fmla="*/ 243651 h 2269352"/>
                  <a:gd name="connsiteX86" fmla="*/ 685749 w 1865457"/>
                  <a:gd name="connsiteY86" fmla="*/ 246487 h 2269352"/>
                  <a:gd name="connsiteX87" fmla="*/ 672019 w 1865457"/>
                  <a:gd name="connsiteY87" fmla="*/ 243569 h 2269352"/>
                  <a:gd name="connsiteX88" fmla="*/ 666327 w 1865457"/>
                  <a:gd name="connsiteY88" fmla="*/ 245454 h 2269352"/>
                  <a:gd name="connsiteX89" fmla="*/ 662800 w 1865457"/>
                  <a:gd name="connsiteY89" fmla="*/ 258371 h 2269352"/>
                  <a:gd name="connsiteX90" fmla="*/ 673512 w 1865457"/>
                  <a:gd name="connsiteY90" fmla="*/ 318858 h 2269352"/>
                  <a:gd name="connsiteX91" fmla="*/ 677629 w 1865457"/>
                  <a:gd name="connsiteY91" fmla="*/ 326480 h 2269352"/>
                  <a:gd name="connsiteX92" fmla="*/ 736995 w 1865457"/>
                  <a:gd name="connsiteY92" fmla="*/ 374214 h 2269352"/>
                  <a:gd name="connsiteX93" fmla="*/ 806284 w 1865457"/>
                  <a:gd name="connsiteY93" fmla="*/ 419735 h 2269352"/>
                  <a:gd name="connsiteX94" fmla="*/ 815028 w 1865457"/>
                  <a:gd name="connsiteY94" fmla="*/ 435521 h 2269352"/>
                  <a:gd name="connsiteX95" fmla="*/ 808744 w 1865457"/>
                  <a:gd name="connsiteY95" fmla="*/ 454076 h 2269352"/>
                  <a:gd name="connsiteX96" fmla="*/ 788732 w 1865457"/>
                  <a:gd name="connsiteY96" fmla="*/ 473435 h 2269352"/>
                  <a:gd name="connsiteX97" fmla="*/ 785762 w 1865457"/>
                  <a:gd name="connsiteY97" fmla="*/ 478369 h 2269352"/>
                  <a:gd name="connsiteX98" fmla="*/ 766882 w 1865457"/>
                  <a:gd name="connsiteY98" fmla="*/ 535824 h 2269352"/>
                  <a:gd name="connsiteX99" fmla="*/ 771704 w 1865457"/>
                  <a:gd name="connsiteY99" fmla="*/ 552216 h 2269352"/>
                  <a:gd name="connsiteX100" fmla="*/ 821162 w 1865457"/>
                  <a:gd name="connsiteY100" fmla="*/ 577853 h 2269352"/>
                  <a:gd name="connsiteX101" fmla="*/ 822737 w 1865457"/>
                  <a:gd name="connsiteY101" fmla="*/ 578787 h 2269352"/>
                  <a:gd name="connsiteX102" fmla="*/ 881495 w 1865457"/>
                  <a:gd name="connsiteY102" fmla="*/ 618653 h 2269352"/>
                  <a:gd name="connsiteX103" fmla="*/ 962481 w 1865457"/>
                  <a:gd name="connsiteY103" fmla="*/ 663862 h 2269352"/>
                  <a:gd name="connsiteX104" fmla="*/ 964695 w 1865457"/>
                  <a:gd name="connsiteY104" fmla="*/ 664600 h 2269352"/>
                  <a:gd name="connsiteX105" fmla="*/ 1045976 w 1865457"/>
                  <a:gd name="connsiteY105" fmla="*/ 675009 h 2269352"/>
                  <a:gd name="connsiteX106" fmla="*/ 1055769 w 1865457"/>
                  <a:gd name="connsiteY106" fmla="*/ 680451 h 2269352"/>
                  <a:gd name="connsiteX107" fmla="*/ 1086444 w 1865457"/>
                  <a:gd name="connsiteY107" fmla="*/ 715464 h 2269352"/>
                  <a:gd name="connsiteX108" fmla="*/ 1090758 w 1865457"/>
                  <a:gd name="connsiteY108" fmla="*/ 718022 h 2269352"/>
                  <a:gd name="connsiteX109" fmla="*/ 1136689 w 1865457"/>
                  <a:gd name="connsiteY109" fmla="*/ 724382 h 2269352"/>
                  <a:gd name="connsiteX110" fmla="*/ 1138330 w 1865457"/>
                  <a:gd name="connsiteY110" fmla="*/ 724677 h 2269352"/>
                  <a:gd name="connsiteX111" fmla="*/ 1212311 w 1865457"/>
                  <a:gd name="connsiteY111" fmla="*/ 743757 h 2269352"/>
                  <a:gd name="connsiteX112" fmla="*/ 1213787 w 1865457"/>
                  <a:gd name="connsiteY112" fmla="*/ 743937 h 2269352"/>
                  <a:gd name="connsiteX113" fmla="*/ 1256601 w 1865457"/>
                  <a:gd name="connsiteY113" fmla="*/ 742806 h 2269352"/>
                  <a:gd name="connsiteX114" fmla="*/ 1264311 w 1865457"/>
                  <a:gd name="connsiteY114" fmla="*/ 735266 h 2269352"/>
                  <a:gd name="connsiteX115" fmla="*/ 1269068 w 1865457"/>
                  <a:gd name="connsiteY115" fmla="*/ 718087 h 2269352"/>
                  <a:gd name="connsiteX116" fmla="*/ 1269560 w 1865457"/>
                  <a:gd name="connsiteY116" fmla="*/ 710777 h 2269352"/>
                  <a:gd name="connsiteX117" fmla="*/ 1261686 w 1865457"/>
                  <a:gd name="connsiteY117" fmla="*/ 665518 h 2269352"/>
                  <a:gd name="connsiteX118" fmla="*/ 1261522 w 1865457"/>
                  <a:gd name="connsiteY118" fmla="*/ 657928 h 2269352"/>
                  <a:gd name="connsiteX119" fmla="*/ 1264475 w 1865457"/>
                  <a:gd name="connsiteY119" fmla="*/ 635553 h 2269352"/>
                  <a:gd name="connsiteX120" fmla="*/ 1275137 w 1865457"/>
                  <a:gd name="connsiteY120" fmla="*/ 619587 h 2269352"/>
                  <a:gd name="connsiteX121" fmla="*/ 1291869 w 1865457"/>
                  <a:gd name="connsiteY121" fmla="*/ 611801 h 2269352"/>
                  <a:gd name="connsiteX122" fmla="*/ 1305320 w 1865457"/>
                  <a:gd name="connsiteY122" fmla="*/ 612490 h 2269352"/>
                  <a:gd name="connsiteX123" fmla="*/ 1314835 w 1865457"/>
                  <a:gd name="connsiteY123" fmla="*/ 629291 h 2269352"/>
                  <a:gd name="connsiteX124" fmla="*/ 1317952 w 1865457"/>
                  <a:gd name="connsiteY124" fmla="*/ 673927 h 2269352"/>
                  <a:gd name="connsiteX125" fmla="*/ 1319920 w 1865457"/>
                  <a:gd name="connsiteY125" fmla="*/ 688254 h 2269352"/>
                  <a:gd name="connsiteX126" fmla="*/ 1371591 w 1865457"/>
                  <a:gd name="connsiteY126" fmla="*/ 715956 h 2269352"/>
                  <a:gd name="connsiteX127" fmla="*/ 1376021 w 1865457"/>
                  <a:gd name="connsiteY127" fmla="*/ 716432 h 2269352"/>
                  <a:gd name="connsiteX128" fmla="*/ 1411452 w 1865457"/>
                  <a:gd name="connsiteY128" fmla="*/ 705645 h 2269352"/>
                  <a:gd name="connsiteX129" fmla="*/ 1417194 w 1865457"/>
                  <a:gd name="connsiteY129" fmla="*/ 705105 h 2269352"/>
                  <a:gd name="connsiteX130" fmla="*/ 1467226 w 1865457"/>
                  <a:gd name="connsiteY130" fmla="*/ 710399 h 2269352"/>
                  <a:gd name="connsiteX131" fmla="*/ 1509383 w 1865457"/>
                  <a:gd name="connsiteY131" fmla="*/ 708236 h 2269352"/>
                  <a:gd name="connsiteX132" fmla="*/ 1517421 w 1865457"/>
                  <a:gd name="connsiteY132" fmla="*/ 697728 h 2269352"/>
                  <a:gd name="connsiteX133" fmla="*/ 1519882 w 1865457"/>
                  <a:gd name="connsiteY133" fmla="*/ 670649 h 2269352"/>
                  <a:gd name="connsiteX134" fmla="*/ 1516110 w 1865457"/>
                  <a:gd name="connsiteY134" fmla="*/ 659109 h 2269352"/>
                  <a:gd name="connsiteX135" fmla="*/ 1488550 w 1865457"/>
                  <a:gd name="connsiteY135" fmla="*/ 632570 h 2269352"/>
                  <a:gd name="connsiteX136" fmla="*/ 1545964 w 1865457"/>
                  <a:gd name="connsiteY136" fmla="*/ 620423 h 2269352"/>
                  <a:gd name="connsiteX137" fmla="*/ 1549736 w 1865457"/>
                  <a:gd name="connsiteY137" fmla="*/ 618161 h 2269352"/>
                  <a:gd name="connsiteX138" fmla="*/ 1603541 w 1865457"/>
                  <a:gd name="connsiteY138" fmla="*/ 560510 h 2269352"/>
                  <a:gd name="connsiteX139" fmla="*/ 1606330 w 1865457"/>
                  <a:gd name="connsiteY139" fmla="*/ 558166 h 2269352"/>
                  <a:gd name="connsiteX140" fmla="*/ 1674242 w 1865457"/>
                  <a:gd name="connsiteY140" fmla="*/ 510400 h 2269352"/>
                  <a:gd name="connsiteX141" fmla="*/ 1687693 w 1865457"/>
                  <a:gd name="connsiteY141" fmla="*/ 508531 h 2269352"/>
                  <a:gd name="connsiteX142" fmla="*/ 1730506 w 1865457"/>
                  <a:gd name="connsiteY142" fmla="*/ 524382 h 2269352"/>
                  <a:gd name="connsiteX143" fmla="*/ 1736083 w 1865457"/>
                  <a:gd name="connsiteY143" fmla="*/ 523464 h 2269352"/>
                  <a:gd name="connsiteX144" fmla="*/ 1767907 w 1865457"/>
                  <a:gd name="connsiteY144" fmla="*/ 500237 h 2269352"/>
                  <a:gd name="connsiteX145" fmla="*/ 1779389 w 1865457"/>
                  <a:gd name="connsiteY145" fmla="*/ 497597 h 2269352"/>
                  <a:gd name="connsiteX146" fmla="*/ 1790381 w 1865457"/>
                  <a:gd name="connsiteY146" fmla="*/ 505793 h 2269352"/>
                  <a:gd name="connsiteX147" fmla="*/ 1807603 w 1865457"/>
                  <a:gd name="connsiteY147" fmla="*/ 534938 h 2269352"/>
                  <a:gd name="connsiteX148" fmla="*/ 1807603 w 1865457"/>
                  <a:gd name="connsiteY148" fmla="*/ 559199 h 2269352"/>
                  <a:gd name="connsiteX149" fmla="*/ 1795957 w 1865457"/>
                  <a:gd name="connsiteY149" fmla="*/ 578869 h 2269352"/>
                  <a:gd name="connsiteX150" fmla="*/ 1849926 w 1865457"/>
                  <a:gd name="connsiteY150" fmla="*/ 588704 h 2269352"/>
                  <a:gd name="connsiteX151" fmla="*/ 1864033 w 1865457"/>
                  <a:gd name="connsiteY151" fmla="*/ 605359 h 2269352"/>
                  <a:gd name="connsiteX152" fmla="*/ 1865181 w 1865457"/>
                  <a:gd name="connsiteY152" fmla="*/ 612670 h 2269352"/>
                  <a:gd name="connsiteX153" fmla="*/ 1856652 w 1865457"/>
                  <a:gd name="connsiteY153" fmla="*/ 634488 h 2269352"/>
                  <a:gd name="connsiteX154" fmla="*/ 1849926 w 1865457"/>
                  <a:gd name="connsiteY154" fmla="*/ 639045 h 2269352"/>
                  <a:gd name="connsiteX155" fmla="*/ 1845004 w 1865457"/>
                  <a:gd name="connsiteY155" fmla="*/ 651503 h 2269352"/>
                  <a:gd name="connsiteX156" fmla="*/ 1846482 w 1865457"/>
                  <a:gd name="connsiteY156" fmla="*/ 667141 h 2269352"/>
                  <a:gd name="connsiteX157" fmla="*/ 1838935 w 1865457"/>
                  <a:gd name="connsiteY157" fmla="*/ 686713 h 2269352"/>
                  <a:gd name="connsiteX158" fmla="*/ 1825321 w 1865457"/>
                  <a:gd name="connsiteY158" fmla="*/ 689385 h 2269352"/>
                  <a:gd name="connsiteX159" fmla="*/ 1803995 w 1865457"/>
                  <a:gd name="connsiteY159" fmla="*/ 682599 h 2269352"/>
                  <a:gd name="connsiteX160" fmla="*/ 1798747 w 1865457"/>
                  <a:gd name="connsiteY160" fmla="*/ 683484 h 2269352"/>
                  <a:gd name="connsiteX161" fmla="*/ 1727062 w 1865457"/>
                  <a:gd name="connsiteY161" fmla="*/ 733201 h 2269352"/>
                  <a:gd name="connsiteX162" fmla="*/ 1722304 w 1865457"/>
                  <a:gd name="connsiteY162" fmla="*/ 744052 h 2269352"/>
                  <a:gd name="connsiteX163" fmla="*/ 1722304 w 1865457"/>
                  <a:gd name="connsiteY163" fmla="*/ 775624 h 2269352"/>
                  <a:gd name="connsiteX164" fmla="*/ 1719843 w 1865457"/>
                  <a:gd name="connsiteY164" fmla="*/ 786311 h 2269352"/>
                  <a:gd name="connsiteX165" fmla="*/ 1689004 w 1865457"/>
                  <a:gd name="connsiteY165" fmla="*/ 848683 h 2269352"/>
                  <a:gd name="connsiteX166" fmla="*/ 1687528 w 1865457"/>
                  <a:gd name="connsiteY166" fmla="*/ 854617 h 2269352"/>
                  <a:gd name="connsiteX167" fmla="*/ 1685724 w 1865457"/>
                  <a:gd name="connsiteY167" fmla="*/ 887303 h 2269352"/>
                  <a:gd name="connsiteX168" fmla="*/ 1683756 w 1865457"/>
                  <a:gd name="connsiteY168" fmla="*/ 895777 h 2269352"/>
                  <a:gd name="connsiteX169" fmla="*/ 1660298 w 1865457"/>
                  <a:gd name="connsiteY169" fmla="*/ 948494 h 2269352"/>
                  <a:gd name="connsiteX170" fmla="*/ 1640285 w 1865457"/>
                  <a:gd name="connsiteY170" fmla="*/ 958297 h 2269352"/>
                  <a:gd name="connsiteX171" fmla="*/ 1617156 w 1865457"/>
                  <a:gd name="connsiteY171" fmla="*/ 949593 h 2269352"/>
                  <a:gd name="connsiteX172" fmla="*/ 1611743 w 1865457"/>
                  <a:gd name="connsiteY172" fmla="*/ 950298 h 2269352"/>
                  <a:gd name="connsiteX173" fmla="*/ 1606821 w 1865457"/>
                  <a:gd name="connsiteY173" fmla="*/ 960788 h 2269352"/>
                  <a:gd name="connsiteX174" fmla="*/ 1605181 w 1865457"/>
                  <a:gd name="connsiteY174" fmla="*/ 1019964 h 2269352"/>
                  <a:gd name="connsiteX175" fmla="*/ 1602230 w 1865457"/>
                  <a:gd name="connsiteY175" fmla="*/ 1031176 h 2269352"/>
                  <a:gd name="connsiteX176" fmla="*/ 1592059 w 1865457"/>
                  <a:gd name="connsiteY176" fmla="*/ 1048781 h 2269352"/>
                  <a:gd name="connsiteX177" fmla="*/ 1590417 w 1865457"/>
                  <a:gd name="connsiteY177" fmla="*/ 1059600 h 2269352"/>
                  <a:gd name="connsiteX178" fmla="*/ 1593371 w 1865457"/>
                  <a:gd name="connsiteY178" fmla="*/ 1073927 h 2269352"/>
                  <a:gd name="connsiteX179" fmla="*/ 1584512 w 1865457"/>
                  <a:gd name="connsiteY179" fmla="*/ 1097253 h 2269352"/>
                  <a:gd name="connsiteX180" fmla="*/ 1574670 w 1865457"/>
                  <a:gd name="connsiteY180" fmla="*/ 1103154 h 2269352"/>
                  <a:gd name="connsiteX181" fmla="*/ 1561711 w 1865457"/>
                  <a:gd name="connsiteY181" fmla="*/ 1104252 h 2269352"/>
                  <a:gd name="connsiteX182" fmla="*/ 1550886 w 1865457"/>
                  <a:gd name="connsiteY182" fmla="*/ 1090728 h 2269352"/>
                  <a:gd name="connsiteX183" fmla="*/ 1523983 w 1865457"/>
                  <a:gd name="connsiteY183" fmla="*/ 981738 h 2269352"/>
                  <a:gd name="connsiteX184" fmla="*/ 1512499 w 1865457"/>
                  <a:gd name="connsiteY184" fmla="*/ 981738 h 2269352"/>
                  <a:gd name="connsiteX185" fmla="*/ 1508727 w 1865457"/>
                  <a:gd name="connsiteY185" fmla="*/ 1003818 h 2269352"/>
                  <a:gd name="connsiteX186" fmla="*/ 1495931 w 1865457"/>
                  <a:gd name="connsiteY186" fmla="*/ 1019652 h 2269352"/>
                  <a:gd name="connsiteX187" fmla="*/ 1480348 w 1865457"/>
                  <a:gd name="connsiteY187" fmla="*/ 1014374 h 2269352"/>
                  <a:gd name="connsiteX188" fmla="*/ 1467226 w 1865457"/>
                  <a:gd name="connsiteY188" fmla="*/ 998736 h 2269352"/>
                  <a:gd name="connsiteX189" fmla="*/ 1463945 w 1865457"/>
                  <a:gd name="connsiteY189" fmla="*/ 974164 h 2269352"/>
                  <a:gd name="connsiteX190" fmla="*/ 1476576 w 1865457"/>
                  <a:gd name="connsiteY190" fmla="*/ 945216 h 2269352"/>
                  <a:gd name="connsiteX191" fmla="*/ 1489371 w 1865457"/>
                  <a:gd name="connsiteY191" fmla="*/ 934479 h 2269352"/>
                  <a:gd name="connsiteX192" fmla="*/ 1504133 w 1865457"/>
                  <a:gd name="connsiteY192" fmla="*/ 932233 h 2269352"/>
                  <a:gd name="connsiteX193" fmla="*/ 1510367 w 1865457"/>
                  <a:gd name="connsiteY193" fmla="*/ 926480 h 2269352"/>
                  <a:gd name="connsiteX194" fmla="*/ 1529560 w 1865457"/>
                  <a:gd name="connsiteY194" fmla="*/ 881779 h 2269352"/>
                  <a:gd name="connsiteX195" fmla="*/ 1529560 w 1865457"/>
                  <a:gd name="connsiteY195" fmla="*/ 869353 h 2269352"/>
                  <a:gd name="connsiteX196" fmla="*/ 1524476 w 1865457"/>
                  <a:gd name="connsiteY196" fmla="*/ 863895 h 2269352"/>
                  <a:gd name="connsiteX197" fmla="*/ 1504626 w 1865457"/>
                  <a:gd name="connsiteY197" fmla="*/ 856371 h 2269352"/>
                  <a:gd name="connsiteX198" fmla="*/ 1502493 w 1865457"/>
                  <a:gd name="connsiteY198" fmla="*/ 855994 h 2269352"/>
                  <a:gd name="connsiteX199" fmla="*/ 1445737 w 1865457"/>
                  <a:gd name="connsiteY199" fmla="*/ 857322 h 2269352"/>
                  <a:gd name="connsiteX200" fmla="*/ 1442784 w 1865457"/>
                  <a:gd name="connsiteY200" fmla="*/ 857076 h 2269352"/>
                  <a:gd name="connsiteX201" fmla="*/ 1393900 w 1865457"/>
                  <a:gd name="connsiteY201" fmla="*/ 847913 h 2269352"/>
                  <a:gd name="connsiteX202" fmla="*/ 1379629 w 1865457"/>
                  <a:gd name="connsiteY202" fmla="*/ 829537 h 2269352"/>
                  <a:gd name="connsiteX203" fmla="*/ 1377169 w 1865457"/>
                  <a:gd name="connsiteY203" fmla="*/ 798130 h 2269352"/>
                  <a:gd name="connsiteX204" fmla="*/ 1369459 w 1865457"/>
                  <a:gd name="connsiteY204" fmla="*/ 787491 h 2269352"/>
                  <a:gd name="connsiteX205" fmla="*/ 1350267 w 1865457"/>
                  <a:gd name="connsiteY205" fmla="*/ 784967 h 2269352"/>
                  <a:gd name="connsiteX206" fmla="*/ 1343377 w 1865457"/>
                  <a:gd name="connsiteY206" fmla="*/ 782229 h 2269352"/>
                  <a:gd name="connsiteX207" fmla="*/ 1306796 w 1865457"/>
                  <a:gd name="connsiteY207" fmla="*/ 755953 h 2269352"/>
                  <a:gd name="connsiteX208" fmla="*/ 1301548 w 1865457"/>
                  <a:gd name="connsiteY208" fmla="*/ 754953 h 2269352"/>
                  <a:gd name="connsiteX209" fmla="*/ 1295806 w 1865457"/>
                  <a:gd name="connsiteY209" fmla="*/ 761182 h 2269352"/>
                  <a:gd name="connsiteX210" fmla="*/ 1285471 w 1865457"/>
                  <a:gd name="connsiteY210" fmla="*/ 789180 h 2269352"/>
                  <a:gd name="connsiteX211" fmla="*/ 1288424 w 1865457"/>
                  <a:gd name="connsiteY211" fmla="*/ 804818 h 2269352"/>
                  <a:gd name="connsiteX212" fmla="*/ 1310077 w 1865457"/>
                  <a:gd name="connsiteY212" fmla="*/ 825325 h 2269352"/>
                  <a:gd name="connsiteX213" fmla="*/ 1316639 w 1865457"/>
                  <a:gd name="connsiteY213" fmla="*/ 843142 h 2269352"/>
                  <a:gd name="connsiteX214" fmla="*/ 1308601 w 1865457"/>
                  <a:gd name="connsiteY214" fmla="*/ 859256 h 2269352"/>
                  <a:gd name="connsiteX215" fmla="*/ 1287112 w 1865457"/>
                  <a:gd name="connsiteY215" fmla="*/ 875271 h 2269352"/>
                  <a:gd name="connsiteX216" fmla="*/ 1283831 w 1865457"/>
                  <a:gd name="connsiteY216" fmla="*/ 879549 h 2269352"/>
                  <a:gd name="connsiteX217" fmla="*/ 1273333 w 1865457"/>
                  <a:gd name="connsiteY217" fmla="*/ 902957 h 2269352"/>
                  <a:gd name="connsiteX218" fmla="*/ 1298758 w 1865457"/>
                  <a:gd name="connsiteY218" fmla="*/ 917530 h 2269352"/>
                  <a:gd name="connsiteX219" fmla="*/ 1307780 w 1865457"/>
                  <a:gd name="connsiteY219" fmla="*/ 941921 h 2269352"/>
                  <a:gd name="connsiteX220" fmla="*/ 1300891 w 1865457"/>
                  <a:gd name="connsiteY220" fmla="*/ 970968 h 2269352"/>
                  <a:gd name="connsiteX221" fmla="*/ 1301384 w 1865457"/>
                  <a:gd name="connsiteY221" fmla="*/ 980246 h 2269352"/>
                  <a:gd name="connsiteX222" fmla="*/ 1321560 w 1865457"/>
                  <a:gd name="connsiteY222" fmla="*/ 1035422 h 2269352"/>
                  <a:gd name="connsiteX223" fmla="*/ 1322872 w 1865457"/>
                  <a:gd name="connsiteY223" fmla="*/ 1040503 h 2269352"/>
                  <a:gd name="connsiteX224" fmla="*/ 1331074 w 1865457"/>
                  <a:gd name="connsiteY224" fmla="*/ 1102203 h 2269352"/>
                  <a:gd name="connsiteX225" fmla="*/ 1330254 w 1865457"/>
                  <a:gd name="connsiteY225" fmla="*/ 1112989 h 2269352"/>
                  <a:gd name="connsiteX226" fmla="*/ 1325661 w 1865457"/>
                  <a:gd name="connsiteY226" fmla="*/ 1127529 h 2269352"/>
                  <a:gd name="connsiteX227" fmla="*/ 1309913 w 1865457"/>
                  <a:gd name="connsiteY227" fmla="*/ 1140757 h 2269352"/>
                  <a:gd name="connsiteX228" fmla="*/ 1309421 w 1865457"/>
                  <a:gd name="connsiteY228" fmla="*/ 1140757 h 2269352"/>
                  <a:gd name="connsiteX229" fmla="*/ 1275794 w 1865457"/>
                  <a:gd name="connsiteY229" fmla="*/ 1139692 h 2269352"/>
                  <a:gd name="connsiteX230" fmla="*/ 1274317 w 1865457"/>
                  <a:gd name="connsiteY230" fmla="*/ 1139839 h 2269352"/>
                  <a:gd name="connsiteX231" fmla="*/ 1209030 w 1865457"/>
                  <a:gd name="connsiteY231" fmla="*/ 1155051 h 2269352"/>
                  <a:gd name="connsiteX232" fmla="*/ 1201977 w 1865457"/>
                  <a:gd name="connsiteY232" fmla="*/ 1168198 h 2269352"/>
                  <a:gd name="connsiteX233" fmla="*/ 1204929 w 1865457"/>
                  <a:gd name="connsiteY233" fmla="*/ 1207473 h 2269352"/>
                  <a:gd name="connsiteX234" fmla="*/ 1200992 w 1865457"/>
                  <a:gd name="connsiteY234" fmla="*/ 1222833 h 2269352"/>
                  <a:gd name="connsiteX235" fmla="*/ 1171957 w 1865457"/>
                  <a:gd name="connsiteY235" fmla="*/ 1264009 h 2269352"/>
                  <a:gd name="connsiteX236" fmla="*/ 1166708 w 1865457"/>
                  <a:gd name="connsiteY236" fmla="*/ 1268992 h 2269352"/>
                  <a:gd name="connsiteX237" fmla="*/ 1079177 w 1865457"/>
                  <a:gd name="connsiteY237" fmla="*/ 1322201 h 2269352"/>
                  <a:gd name="connsiteX238" fmla="*/ 1076651 w 1865457"/>
                  <a:gd name="connsiteY238" fmla="*/ 1324578 h 2269352"/>
                  <a:gd name="connsiteX239" fmla="*/ 1007509 w 1865457"/>
                  <a:gd name="connsiteY239" fmla="*/ 1418193 h 2269352"/>
                  <a:gd name="connsiteX240" fmla="*/ 1006361 w 1865457"/>
                  <a:gd name="connsiteY240" fmla="*/ 1419619 h 2269352"/>
                  <a:gd name="connsiteX241" fmla="*/ 959217 w 1865457"/>
                  <a:gd name="connsiteY241" fmla="*/ 1471517 h 2269352"/>
                  <a:gd name="connsiteX242" fmla="*/ 957362 w 1865457"/>
                  <a:gd name="connsiteY242" fmla="*/ 1473271 h 2269352"/>
                  <a:gd name="connsiteX243" fmla="*/ 899605 w 1865457"/>
                  <a:gd name="connsiteY243" fmla="*/ 1520972 h 2269352"/>
                  <a:gd name="connsiteX244" fmla="*/ 895341 w 1865457"/>
                  <a:gd name="connsiteY244" fmla="*/ 1531413 h 2269352"/>
                  <a:gd name="connsiteX245" fmla="*/ 895341 w 1865457"/>
                  <a:gd name="connsiteY245" fmla="*/ 1550477 h 2269352"/>
                  <a:gd name="connsiteX246" fmla="*/ 886925 w 1865457"/>
                  <a:gd name="connsiteY246" fmla="*/ 1568345 h 2269352"/>
                  <a:gd name="connsiteX247" fmla="*/ 864402 w 1865457"/>
                  <a:gd name="connsiteY247" fmla="*/ 1584147 h 2269352"/>
                  <a:gd name="connsiteX248" fmla="*/ 862320 w 1865457"/>
                  <a:gd name="connsiteY248" fmla="*/ 1585392 h 2269352"/>
                  <a:gd name="connsiteX249" fmla="*/ 804840 w 1865457"/>
                  <a:gd name="connsiteY249" fmla="*/ 1613652 h 2269352"/>
                  <a:gd name="connsiteX250" fmla="*/ 800592 w 1865457"/>
                  <a:gd name="connsiteY250" fmla="*/ 1614997 h 2269352"/>
                  <a:gd name="connsiteX251" fmla="*/ 781826 w 1865457"/>
                  <a:gd name="connsiteY251" fmla="*/ 1617849 h 2269352"/>
                  <a:gd name="connsiteX252" fmla="*/ 775134 w 1865457"/>
                  <a:gd name="connsiteY252" fmla="*/ 1624766 h 2269352"/>
                  <a:gd name="connsiteX253" fmla="*/ 758762 w 1865457"/>
                  <a:gd name="connsiteY253" fmla="*/ 1674565 h 2269352"/>
                  <a:gd name="connsiteX254" fmla="*/ 758106 w 1865457"/>
                  <a:gd name="connsiteY254" fmla="*/ 1681745 h 2269352"/>
                  <a:gd name="connsiteX255" fmla="*/ 771164 w 1865457"/>
                  <a:gd name="connsiteY255" fmla="*/ 1783688 h 2269352"/>
                  <a:gd name="connsiteX256" fmla="*/ 771344 w 1865457"/>
                  <a:gd name="connsiteY256" fmla="*/ 1786081 h 2269352"/>
                  <a:gd name="connsiteX257" fmla="*/ 773493 w 1865457"/>
                  <a:gd name="connsiteY257" fmla="*/ 1849879 h 2269352"/>
                  <a:gd name="connsiteX258" fmla="*/ 772295 w 1865457"/>
                  <a:gd name="connsiteY258" fmla="*/ 1858354 h 2269352"/>
                  <a:gd name="connsiteX259" fmla="*/ 749117 w 1865457"/>
                  <a:gd name="connsiteY259" fmla="*/ 1930233 h 2269352"/>
                  <a:gd name="connsiteX260" fmla="*/ 748346 w 1865457"/>
                  <a:gd name="connsiteY260" fmla="*/ 1935200 h 2269352"/>
                  <a:gd name="connsiteX261" fmla="*/ 748346 w 1865457"/>
                  <a:gd name="connsiteY261" fmla="*/ 2057714 h 2269352"/>
                  <a:gd name="connsiteX262" fmla="*/ 732565 w 1865457"/>
                  <a:gd name="connsiteY262" fmla="*/ 2078303 h 2269352"/>
                  <a:gd name="connsiteX263" fmla="*/ 716834 w 1865457"/>
                  <a:gd name="connsiteY263" fmla="*/ 2079581 h 2269352"/>
                  <a:gd name="connsiteX264" fmla="*/ 710190 w 1865457"/>
                  <a:gd name="connsiteY264" fmla="*/ 2085368 h 2269352"/>
                  <a:gd name="connsiteX265" fmla="*/ 690325 w 1865457"/>
                  <a:gd name="connsiteY265" fmla="*/ 2131675 h 2269352"/>
                  <a:gd name="connsiteX266" fmla="*/ 691556 w 1865457"/>
                  <a:gd name="connsiteY266" fmla="*/ 2146346 h 2269352"/>
                  <a:gd name="connsiteX267" fmla="*/ 706975 w 1865457"/>
                  <a:gd name="connsiteY267" fmla="*/ 2168639 h 2269352"/>
                  <a:gd name="connsiteX268" fmla="*/ 649513 w 1865457"/>
                  <a:gd name="connsiteY268" fmla="*/ 2192424 h 2269352"/>
                  <a:gd name="connsiteX269" fmla="*/ 644559 w 1865457"/>
                  <a:gd name="connsiteY269" fmla="*/ 2197949 h 2269352"/>
                  <a:gd name="connsiteX270" fmla="*/ 625367 w 1865457"/>
                  <a:gd name="connsiteY270" fmla="*/ 2244666 h 2269352"/>
                  <a:gd name="connsiteX271" fmla="*/ 620593 w 1865457"/>
                  <a:gd name="connsiteY271" fmla="*/ 2251715 h 2269352"/>
                  <a:gd name="connsiteX272" fmla="*/ 606387 w 1865457"/>
                  <a:gd name="connsiteY272" fmla="*/ 2265058 h 2269352"/>
                  <a:gd name="connsiteX273" fmla="*/ 596037 w 1865457"/>
                  <a:gd name="connsiteY273" fmla="*/ 2269352 h 2269352"/>
                  <a:gd name="connsiteX274" fmla="*/ 272750 w 1865457"/>
                  <a:gd name="connsiteY274" fmla="*/ 1166509 h 2269352"/>
                  <a:gd name="connsiteX275" fmla="*/ 279312 w 1865457"/>
                  <a:gd name="connsiteY275" fmla="*/ 1168116 h 2269352"/>
                  <a:gd name="connsiteX276" fmla="*/ 289401 w 1865457"/>
                  <a:gd name="connsiteY276" fmla="*/ 1183426 h 2269352"/>
                  <a:gd name="connsiteX277" fmla="*/ 297750 w 1865457"/>
                  <a:gd name="connsiteY277" fmla="*/ 1239323 h 2269352"/>
                  <a:gd name="connsiteX278" fmla="*/ 298013 w 1865457"/>
                  <a:gd name="connsiteY278" fmla="*/ 1243060 h 2269352"/>
                  <a:gd name="connsiteX279" fmla="*/ 298013 w 1865457"/>
                  <a:gd name="connsiteY279" fmla="*/ 1340282 h 2269352"/>
                  <a:gd name="connsiteX280" fmla="*/ 298258 w 1865457"/>
                  <a:gd name="connsiteY280" fmla="*/ 1343166 h 2269352"/>
                  <a:gd name="connsiteX281" fmla="*/ 316303 w 1865457"/>
                  <a:gd name="connsiteY281" fmla="*/ 1446175 h 2269352"/>
                  <a:gd name="connsiteX282" fmla="*/ 343369 w 1865457"/>
                  <a:gd name="connsiteY282" fmla="*/ 1603981 h 2269352"/>
                  <a:gd name="connsiteX283" fmla="*/ 344747 w 1865457"/>
                  <a:gd name="connsiteY283" fmla="*/ 1608178 h 2269352"/>
                  <a:gd name="connsiteX284" fmla="*/ 399847 w 1865457"/>
                  <a:gd name="connsiteY284" fmla="*/ 1716808 h 2269352"/>
                  <a:gd name="connsiteX285" fmla="*/ 401799 w 1865457"/>
                  <a:gd name="connsiteY285" fmla="*/ 1722266 h 2269352"/>
                  <a:gd name="connsiteX286" fmla="*/ 412609 w 1865457"/>
                  <a:gd name="connsiteY286" fmla="*/ 1770968 h 2269352"/>
                  <a:gd name="connsiteX287" fmla="*/ 412905 w 1865457"/>
                  <a:gd name="connsiteY287" fmla="*/ 1772541 h 2269352"/>
                  <a:gd name="connsiteX288" fmla="*/ 428488 w 1865457"/>
                  <a:gd name="connsiteY288" fmla="*/ 1872729 h 2269352"/>
                  <a:gd name="connsiteX289" fmla="*/ 429588 w 1865457"/>
                  <a:gd name="connsiteY289" fmla="*/ 1876533 h 2269352"/>
                  <a:gd name="connsiteX290" fmla="*/ 462772 w 1865457"/>
                  <a:gd name="connsiteY290" fmla="*/ 1951920 h 2269352"/>
                  <a:gd name="connsiteX291" fmla="*/ 482736 w 1865457"/>
                  <a:gd name="connsiteY291" fmla="*/ 1989802 h 2269352"/>
                  <a:gd name="connsiteX292" fmla="*/ 484393 w 1865457"/>
                  <a:gd name="connsiteY292" fmla="*/ 1993834 h 2269352"/>
                  <a:gd name="connsiteX293" fmla="*/ 509130 w 1865457"/>
                  <a:gd name="connsiteY293" fmla="*/ 2075958 h 2269352"/>
                  <a:gd name="connsiteX294" fmla="*/ 538099 w 1865457"/>
                  <a:gd name="connsiteY294" fmla="*/ 2188441 h 2269352"/>
                  <a:gd name="connsiteX295" fmla="*/ 540395 w 1865457"/>
                  <a:gd name="connsiteY295" fmla="*/ 2193293 h 2269352"/>
                  <a:gd name="connsiteX296" fmla="*/ 590361 w 1865457"/>
                  <a:gd name="connsiteY296" fmla="*/ 2257616 h 2269352"/>
                  <a:gd name="connsiteX297" fmla="*/ 595430 w 1865457"/>
                  <a:gd name="connsiteY297" fmla="*/ 2260697 h 2269352"/>
                  <a:gd name="connsiteX298" fmla="*/ 600318 w 1865457"/>
                  <a:gd name="connsiteY298" fmla="*/ 2258763 h 2269352"/>
                  <a:gd name="connsiteX299" fmla="*/ 614540 w 1865457"/>
                  <a:gd name="connsiteY299" fmla="*/ 2245404 h 2269352"/>
                  <a:gd name="connsiteX300" fmla="*/ 617247 w 1865457"/>
                  <a:gd name="connsiteY300" fmla="*/ 2241338 h 2269352"/>
                  <a:gd name="connsiteX301" fmla="*/ 636423 w 1865457"/>
                  <a:gd name="connsiteY301" fmla="*/ 2194637 h 2269352"/>
                  <a:gd name="connsiteX302" fmla="*/ 646052 w 1865457"/>
                  <a:gd name="connsiteY302" fmla="*/ 2184408 h 2269352"/>
                  <a:gd name="connsiteX303" fmla="*/ 693655 w 1865457"/>
                  <a:gd name="connsiteY303" fmla="*/ 2164722 h 2269352"/>
                  <a:gd name="connsiteX304" fmla="*/ 684305 w 1865457"/>
                  <a:gd name="connsiteY304" fmla="*/ 2151182 h 2269352"/>
                  <a:gd name="connsiteX305" fmla="*/ 682255 w 1865457"/>
                  <a:gd name="connsiteY305" fmla="*/ 2128233 h 2269352"/>
                  <a:gd name="connsiteX306" fmla="*/ 702119 w 1865457"/>
                  <a:gd name="connsiteY306" fmla="*/ 2081925 h 2269352"/>
                  <a:gd name="connsiteX307" fmla="*/ 715948 w 1865457"/>
                  <a:gd name="connsiteY307" fmla="*/ 2070975 h 2269352"/>
                  <a:gd name="connsiteX308" fmla="*/ 731679 w 1865457"/>
                  <a:gd name="connsiteY308" fmla="*/ 2069697 h 2269352"/>
                  <a:gd name="connsiteX309" fmla="*/ 739570 w 1865457"/>
                  <a:gd name="connsiteY309" fmla="*/ 2057665 h 2269352"/>
                  <a:gd name="connsiteX310" fmla="*/ 739570 w 1865457"/>
                  <a:gd name="connsiteY310" fmla="*/ 1935150 h 2269352"/>
                  <a:gd name="connsiteX311" fmla="*/ 740767 w 1865457"/>
                  <a:gd name="connsiteY311" fmla="*/ 1927512 h 2269352"/>
                  <a:gd name="connsiteX312" fmla="*/ 763946 w 1865457"/>
                  <a:gd name="connsiteY312" fmla="*/ 1855649 h 2269352"/>
                  <a:gd name="connsiteX313" fmla="*/ 764717 w 1865457"/>
                  <a:gd name="connsiteY313" fmla="*/ 1850092 h 2269352"/>
                  <a:gd name="connsiteX314" fmla="*/ 762567 w 1865457"/>
                  <a:gd name="connsiteY314" fmla="*/ 1786278 h 2269352"/>
                  <a:gd name="connsiteX315" fmla="*/ 762453 w 1865457"/>
                  <a:gd name="connsiteY315" fmla="*/ 1784737 h 2269352"/>
                  <a:gd name="connsiteX316" fmla="*/ 749396 w 1865457"/>
                  <a:gd name="connsiteY316" fmla="*/ 1682778 h 2269352"/>
                  <a:gd name="connsiteX317" fmla="*/ 750413 w 1865457"/>
                  <a:gd name="connsiteY317" fmla="*/ 1671828 h 2269352"/>
                  <a:gd name="connsiteX318" fmla="*/ 766784 w 1865457"/>
                  <a:gd name="connsiteY318" fmla="*/ 1622045 h 2269352"/>
                  <a:gd name="connsiteX319" fmla="*/ 780350 w 1865457"/>
                  <a:gd name="connsiteY319" fmla="*/ 1609309 h 2269352"/>
                  <a:gd name="connsiteX320" fmla="*/ 799116 w 1865457"/>
                  <a:gd name="connsiteY320" fmla="*/ 1606456 h 2269352"/>
                  <a:gd name="connsiteX321" fmla="*/ 800904 w 1865457"/>
                  <a:gd name="connsiteY321" fmla="*/ 1605883 h 2269352"/>
                  <a:gd name="connsiteX322" fmla="*/ 858350 w 1865457"/>
                  <a:gd name="connsiteY322" fmla="*/ 1577656 h 2269352"/>
                  <a:gd name="connsiteX323" fmla="*/ 859252 w 1865457"/>
                  <a:gd name="connsiteY323" fmla="*/ 1577114 h 2269352"/>
                  <a:gd name="connsiteX324" fmla="*/ 881823 w 1865457"/>
                  <a:gd name="connsiteY324" fmla="*/ 1561280 h 2269352"/>
                  <a:gd name="connsiteX325" fmla="*/ 886581 w 1865457"/>
                  <a:gd name="connsiteY325" fmla="*/ 1550445 h 2269352"/>
                  <a:gd name="connsiteX326" fmla="*/ 886581 w 1865457"/>
                  <a:gd name="connsiteY326" fmla="*/ 1531381 h 2269352"/>
                  <a:gd name="connsiteX327" fmla="*/ 893979 w 1865457"/>
                  <a:gd name="connsiteY327" fmla="*/ 1514300 h 2269352"/>
                  <a:gd name="connsiteX328" fmla="*/ 951737 w 1865457"/>
                  <a:gd name="connsiteY328" fmla="*/ 1466615 h 2269352"/>
                  <a:gd name="connsiteX329" fmla="*/ 952655 w 1865457"/>
                  <a:gd name="connsiteY329" fmla="*/ 1465730 h 2269352"/>
                  <a:gd name="connsiteX330" fmla="*/ 1000439 w 1865457"/>
                  <a:gd name="connsiteY330" fmla="*/ 1413030 h 2269352"/>
                  <a:gd name="connsiteX331" fmla="*/ 1069565 w 1865457"/>
                  <a:gd name="connsiteY331" fmla="*/ 1319447 h 2269352"/>
                  <a:gd name="connsiteX332" fmla="*/ 1074535 w 1865457"/>
                  <a:gd name="connsiteY332" fmla="*/ 1314825 h 2269352"/>
                  <a:gd name="connsiteX333" fmla="*/ 1161951 w 1865457"/>
                  <a:gd name="connsiteY333" fmla="*/ 1261616 h 2269352"/>
                  <a:gd name="connsiteX334" fmla="*/ 1164740 w 1865457"/>
                  <a:gd name="connsiteY334" fmla="*/ 1259026 h 2269352"/>
                  <a:gd name="connsiteX335" fmla="*/ 1193775 w 1865457"/>
                  <a:gd name="connsiteY335" fmla="*/ 1217882 h 2269352"/>
                  <a:gd name="connsiteX336" fmla="*/ 1196235 w 1865457"/>
                  <a:gd name="connsiteY336" fmla="*/ 1208096 h 2269352"/>
                  <a:gd name="connsiteX337" fmla="*/ 1193282 w 1865457"/>
                  <a:gd name="connsiteY337" fmla="*/ 1168820 h 2269352"/>
                  <a:gd name="connsiteX338" fmla="*/ 1206898 w 1865457"/>
                  <a:gd name="connsiteY338" fmla="*/ 1146659 h 2269352"/>
                  <a:gd name="connsiteX339" fmla="*/ 1272184 w 1865457"/>
                  <a:gd name="connsiteY339" fmla="*/ 1131447 h 2269352"/>
                  <a:gd name="connsiteX340" fmla="*/ 1275958 w 1865457"/>
                  <a:gd name="connsiteY340" fmla="*/ 1131086 h 2269352"/>
                  <a:gd name="connsiteX341" fmla="*/ 1309585 w 1865457"/>
                  <a:gd name="connsiteY341" fmla="*/ 1132168 h 2269352"/>
                  <a:gd name="connsiteX342" fmla="*/ 1309750 w 1865457"/>
                  <a:gd name="connsiteY342" fmla="*/ 1132168 h 2269352"/>
                  <a:gd name="connsiteX343" fmla="*/ 1317295 w 1865457"/>
                  <a:gd name="connsiteY343" fmla="*/ 1124988 h 2269352"/>
                  <a:gd name="connsiteX344" fmla="*/ 1321888 w 1865457"/>
                  <a:gd name="connsiteY344" fmla="*/ 1110432 h 2269352"/>
                  <a:gd name="connsiteX345" fmla="*/ 1322380 w 1865457"/>
                  <a:gd name="connsiteY345" fmla="*/ 1103367 h 2269352"/>
                  <a:gd name="connsiteX346" fmla="*/ 1314178 w 1865457"/>
                  <a:gd name="connsiteY346" fmla="*/ 1041683 h 2269352"/>
                  <a:gd name="connsiteX347" fmla="*/ 1313358 w 1865457"/>
                  <a:gd name="connsiteY347" fmla="*/ 1038389 h 2269352"/>
                  <a:gd name="connsiteX348" fmla="*/ 1293182 w 1865457"/>
                  <a:gd name="connsiteY348" fmla="*/ 983213 h 2269352"/>
                  <a:gd name="connsiteX349" fmla="*/ 1292362 w 1865457"/>
                  <a:gd name="connsiteY349" fmla="*/ 969017 h 2269352"/>
                  <a:gd name="connsiteX350" fmla="*/ 1299251 w 1865457"/>
                  <a:gd name="connsiteY350" fmla="*/ 939971 h 2269352"/>
                  <a:gd name="connsiteX351" fmla="*/ 1294330 w 1865457"/>
                  <a:gd name="connsiteY351" fmla="*/ 924988 h 2269352"/>
                  <a:gd name="connsiteX352" fmla="*/ 1262014 w 1865457"/>
                  <a:gd name="connsiteY352" fmla="*/ 906547 h 2269352"/>
                  <a:gd name="connsiteX353" fmla="*/ 1275794 w 1865457"/>
                  <a:gd name="connsiteY353" fmla="*/ 876042 h 2269352"/>
                  <a:gd name="connsiteX354" fmla="*/ 1281699 w 1865457"/>
                  <a:gd name="connsiteY354" fmla="*/ 868386 h 2269352"/>
                  <a:gd name="connsiteX355" fmla="*/ 1303352 w 1865457"/>
                  <a:gd name="connsiteY355" fmla="*/ 852355 h 2269352"/>
                  <a:gd name="connsiteX356" fmla="*/ 1307944 w 1865457"/>
                  <a:gd name="connsiteY356" fmla="*/ 842635 h 2269352"/>
                  <a:gd name="connsiteX357" fmla="*/ 1304008 w 1865457"/>
                  <a:gd name="connsiteY357" fmla="*/ 831570 h 2269352"/>
                  <a:gd name="connsiteX358" fmla="*/ 1282355 w 1865457"/>
                  <a:gd name="connsiteY358" fmla="*/ 811063 h 2269352"/>
                  <a:gd name="connsiteX359" fmla="*/ 1277269 w 1865457"/>
                  <a:gd name="connsiteY359" fmla="*/ 786196 h 2269352"/>
                  <a:gd name="connsiteX360" fmla="*/ 1287604 w 1865457"/>
                  <a:gd name="connsiteY360" fmla="*/ 758199 h 2269352"/>
                  <a:gd name="connsiteX361" fmla="*/ 1298923 w 1865457"/>
                  <a:gd name="connsiteY361" fmla="*/ 746741 h 2269352"/>
                  <a:gd name="connsiteX362" fmla="*/ 1311718 w 1865457"/>
                  <a:gd name="connsiteY362" fmla="*/ 748986 h 2269352"/>
                  <a:gd name="connsiteX363" fmla="*/ 1348298 w 1865457"/>
                  <a:gd name="connsiteY363" fmla="*/ 775263 h 2269352"/>
                  <a:gd name="connsiteX364" fmla="*/ 1351251 w 1865457"/>
                  <a:gd name="connsiteY364" fmla="*/ 776459 h 2269352"/>
                  <a:gd name="connsiteX365" fmla="*/ 1370443 w 1865457"/>
                  <a:gd name="connsiteY365" fmla="*/ 778984 h 2269352"/>
                  <a:gd name="connsiteX366" fmla="*/ 1385535 w 1865457"/>
                  <a:gd name="connsiteY366" fmla="*/ 797474 h 2269352"/>
                  <a:gd name="connsiteX367" fmla="*/ 1387995 w 1865457"/>
                  <a:gd name="connsiteY367" fmla="*/ 828881 h 2269352"/>
                  <a:gd name="connsiteX368" fmla="*/ 1395377 w 1865457"/>
                  <a:gd name="connsiteY368" fmla="*/ 839487 h 2269352"/>
                  <a:gd name="connsiteX369" fmla="*/ 1444260 w 1865457"/>
                  <a:gd name="connsiteY369" fmla="*/ 848650 h 2269352"/>
                  <a:gd name="connsiteX370" fmla="*/ 1445408 w 1865457"/>
                  <a:gd name="connsiteY370" fmla="*/ 848749 h 2269352"/>
                  <a:gd name="connsiteX371" fmla="*/ 1502165 w 1865457"/>
                  <a:gd name="connsiteY371" fmla="*/ 847421 h 2269352"/>
                  <a:gd name="connsiteX372" fmla="*/ 1507579 w 1865457"/>
                  <a:gd name="connsiteY372" fmla="*/ 848355 h 2269352"/>
                  <a:gd name="connsiteX373" fmla="*/ 1527427 w 1865457"/>
                  <a:gd name="connsiteY373" fmla="*/ 855879 h 2269352"/>
                  <a:gd name="connsiteX374" fmla="*/ 1537269 w 1865457"/>
                  <a:gd name="connsiteY374" fmla="*/ 866010 h 2269352"/>
                  <a:gd name="connsiteX375" fmla="*/ 1537269 w 1865457"/>
                  <a:gd name="connsiteY375" fmla="*/ 885172 h 2269352"/>
                  <a:gd name="connsiteX376" fmla="*/ 1518242 w 1865457"/>
                  <a:gd name="connsiteY376" fmla="*/ 929873 h 2269352"/>
                  <a:gd name="connsiteX377" fmla="*/ 1505283 w 1865457"/>
                  <a:gd name="connsiteY377" fmla="*/ 940757 h 2269352"/>
                  <a:gd name="connsiteX378" fmla="*/ 1490519 w 1865457"/>
                  <a:gd name="connsiteY378" fmla="*/ 943003 h 2269352"/>
                  <a:gd name="connsiteX379" fmla="*/ 1484285 w 1865457"/>
                  <a:gd name="connsiteY379" fmla="*/ 948658 h 2269352"/>
                  <a:gd name="connsiteX380" fmla="*/ 1471818 w 1865457"/>
                  <a:gd name="connsiteY380" fmla="*/ 977607 h 2269352"/>
                  <a:gd name="connsiteX381" fmla="*/ 1473623 w 1865457"/>
                  <a:gd name="connsiteY381" fmla="*/ 993212 h 2269352"/>
                  <a:gd name="connsiteX382" fmla="*/ 1486910 w 1865457"/>
                  <a:gd name="connsiteY382" fmla="*/ 1008834 h 2269352"/>
                  <a:gd name="connsiteX383" fmla="*/ 1493472 w 1865457"/>
                  <a:gd name="connsiteY383" fmla="*/ 1011374 h 2269352"/>
                  <a:gd name="connsiteX384" fmla="*/ 1500196 w 1865457"/>
                  <a:gd name="connsiteY384" fmla="*/ 1002375 h 2269352"/>
                  <a:gd name="connsiteX385" fmla="*/ 1505283 w 1865457"/>
                  <a:gd name="connsiteY385" fmla="*/ 973148 h 2269352"/>
                  <a:gd name="connsiteX386" fmla="*/ 1530545 w 1865457"/>
                  <a:gd name="connsiteY386" fmla="*/ 973148 h 2269352"/>
                  <a:gd name="connsiteX387" fmla="*/ 1559252 w 1865457"/>
                  <a:gd name="connsiteY387" fmla="*/ 1088663 h 2269352"/>
                  <a:gd name="connsiteX388" fmla="*/ 1564828 w 1865457"/>
                  <a:gd name="connsiteY388" fmla="*/ 1096302 h 2269352"/>
                  <a:gd name="connsiteX389" fmla="*/ 1570077 w 1865457"/>
                  <a:gd name="connsiteY389" fmla="*/ 1095826 h 2269352"/>
                  <a:gd name="connsiteX390" fmla="*/ 1579921 w 1865457"/>
                  <a:gd name="connsiteY390" fmla="*/ 1089909 h 2269352"/>
                  <a:gd name="connsiteX391" fmla="*/ 1584676 w 1865457"/>
                  <a:gd name="connsiteY391" fmla="*/ 1075599 h 2269352"/>
                  <a:gd name="connsiteX392" fmla="*/ 1581889 w 1865457"/>
                  <a:gd name="connsiteY392" fmla="*/ 1061272 h 2269352"/>
                  <a:gd name="connsiteX393" fmla="*/ 1584512 w 1865457"/>
                  <a:gd name="connsiteY393" fmla="*/ 1044503 h 2269352"/>
                  <a:gd name="connsiteX394" fmla="*/ 1594682 w 1865457"/>
                  <a:gd name="connsiteY394" fmla="*/ 1026898 h 2269352"/>
                  <a:gd name="connsiteX395" fmla="*/ 1596487 w 1865457"/>
                  <a:gd name="connsiteY395" fmla="*/ 1019734 h 2269352"/>
                  <a:gd name="connsiteX396" fmla="*/ 1598129 w 1865457"/>
                  <a:gd name="connsiteY396" fmla="*/ 960559 h 2269352"/>
                  <a:gd name="connsiteX397" fmla="*/ 1606821 w 1865457"/>
                  <a:gd name="connsiteY397" fmla="*/ 943167 h 2269352"/>
                  <a:gd name="connsiteX398" fmla="*/ 1620109 w 1865457"/>
                  <a:gd name="connsiteY398" fmla="*/ 941544 h 2269352"/>
                  <a:gd name="connsiteX399" fmla="*/ 1643239 w 1865457"/>
                  <a:gd name="connsiteY399" fmla="*/ 950248 h 2269352"/>
                  <a:gd name="connsiteX400" fmla="*/ 1652260 w 1865457"/>
                  <a:gd name="connsiteY400" fmla="*/ 945003 h 2269352"/>
                  <a:gd name="connsiteX401" fmla="*/ 1675718 w 1865457"/>
                  <a:gd name="connsiteY401" fmla="*/ 892270 h 2269352"/>
                  <a:gd name="connsiteX402" fmla="*/ 1677030 w 1865457"/>
                  <a:gd name="connsiteY402" fmla="*/ 886811 h 2269352"/>
                  <a:gd name="connsiteX403" fmla="*/ 1678834 w 1865457"/>
                  <a:gd name="connsiteY403" fmla="*/ 854109 h 2269352"/>
                  <a:gd name="connsiteX404" fmla="*/ 1681295 w 1865457"/>
                  <a:gd name="connsiteY404" fmla="*/ 844864 h 2269352"/>
                  <a:gd name="connsiteX405" fmla="*/ 1711970 w 1865457"/>
                  <a:gd name="connsiteY405" fmla="*/ 782492 h 2269352"/>
                  <a:gd name="connsiteX406" fmla="*/ 1713446 w 1865457"/>
                  <a:gd name="connsiteY406" fmla="*/ 775607 h 2269352"/>
                  <a:gd name="connsiteX407" fmla="*/ 1713446 w 1865457"/>
                  <a:gd name="connsiteY407" fmla="*/ 744036 h 2269352"/>
                  <a:gd name="connsiteX408" fmla="*/ 1721976 w 1865457"/>
                  <a:gd name="connsiteY408" fmla="*/ 726103 h 2269352"/>
                  <a:gd name="connsiteX409" fmla="*/ 1793825 w 1865457"/>
                  <a:gd name="connsiteY409" fmla="*/ 676386 h 2269352"/>
                  <a:gd name="connsiteX410" fmla="*/ 1806620 w 1865457"/>
                  <a:gd name="connsiteY410" fmla="*/ 674353 h 2269352"/>
                  <a:gd name="connsiteX411" fmla="*/ 1827782 w 1865457"/>
                  <a:gd name="connsiteY411" fmla="*/ 681156 h 2269352"/>
                  <a:gd name="connsiteX412" fmla="*/ 1833358 w 1865457"/>
                  <a:gd name="connsiteY412" fmla="*/ 679959 h 2269352"/>
                  <a:gd name="connsiteX413" fmla="*/ 1837788 w 1865457"/>
                  <a:gd name="connsiteY413" fmla="*/ 667878 h 2269352"/>
                  <a:gd name="connsiteX414" fmla="*/ 1836310 w 1865457"/>
                  <a:gd name="connsiteY414" fmla="*/ 652240 h 2269352"/>
                  <a:gd name="connsiteX415" fmla="*/ 1845004 w 1865457"/>
                  <a:gd name="connsiteY415" fmla="*/ 631849 h 2269352"/>
                  <a:gd name="connsiteX416" fmla="*/ 1851731 w 1865457"/>
                  <a:gd name="connsiteY416" fmla="*/ 627291 h 2269352"/>
                  <a:gd name="connsiteX417" fmla="*/ 1856488 w 1865457"/>
                  <a:gd name="connsiteY417" fmla="*/ 613883 h 2269352"/>
                  <a:gd name="connsiteX418" fmla="*/ 1855339 w 1865457"/>
                  <a:gd name="connsiteY418" fmla="*/ 606588 h 2269352"/>
                  <a:gd name="connsiteX419" fmla="*/ 1848286 w 1865457"/>
                  <a:gd name="connsiteY419" fmla="*/ 597113 h 2269352"/>
                  <a:gd name="connsiteX420" fmla="*/ 1782179 w 1865457"/>
                  <a:gd name="connsiteY420" fmla="*/ 585049 h 2269352"/>
                  <a:gd name="connsiteX421" fmla="*/ 1800058 w 1865457"/>
                  <a:gd name="connsiteY421" fmla="*/ 554740 h 2269352"/>
                  <a:gd name="connsiteX422" fmla="*/ 1800058 w 1865457"/>
                  <a:gd name="connsiteY422" fmla="*/ 539249 h 2269352"/>
                  <a:gd name="connsiteX423" fmla="*/ 1782835 w 1865457"/>
                  <a:gd name="connsiteY423" fmla="*/ 510105 h 2269352"/>
                  <a:gd name="connsiteX424" fmla="*/ 1777585 w 1865457"/>
                  <a:gd name="connsiteY424" fmla="*/ 505941 h 2269352"/>
                  <a:gd name="connsiteX425" fmla="*/ 1772827 w 1865457"/>
                  <a:gd name="connsiteY425" fmla="*/ 507105 h 2269352"/>
                  <a:gd name="connsiteX426" fmla="*/ 1741005 w 1865457"/>
                  <a:gd name="connsiteY426" fmla="*/ 530316 h 2269352"/>
                  <a:gd name="connsiteX427" fmla="*/ 1727391 w 1865457"/>
                  <a:gd name="connsiteY427" fmla="*/ 532365 h 2269352"/>
                  <a:gd name="connsiteX428" fmla="*/ 1684575 w 1865457"/>
                  <a:gd name="connsiteY428" fmla="*/ 516514 h 2269352"/>
                  <a:gd name="connsiteX429" fmla="*/ 1678998 w 1865457"/>
                  <a:gd name="connsiteY429" fmla="*/ 517350 h 2269352"/>
                  <a:gd name="connsiteX430" fmla="*/ 1611086 w 1865457"/>
                  <a:gd name="connsiteY430" fmla="*/ 565116 h 2269352"/>
                  <a:gd name="connsiteX431" fmla="*/ 1609775 w 1865457"/>
                  <a:gd name="connsiteY431" fmla="*/ 566297 h 2269352"/>
                  <a:gd name="connsiteX432" fmla="*/ 1555970 w 1865457"/>
                  <a:gd name="connsiteY432" fmla="*/ 623964 h 2269352"/>
                  <a:gd name="connsiteX433" fmla="*/ 1547604 w 1865457"/>
                  <a:gd name="connsiteY433" fmla="*/ 628783 h 2269352"/>
                  <a:gd name="connsiteX434" fmla="*/ 1506104 w 1865457"/>
                  <a:gd name="connsiteY434" fmla="*/ 637569 h 2269352"/>
                  <a:gd name="connsiteX435" fmla="*/ 1522015 w 1865457"/>
                  <a:gd name="connsiteY435" fmla="*/ 652847 h 2269352"/>
                  <a:gd name="connsiteX436" fmla="*/ 1528248 w 1865457"/>
                  <a:gd name="connsiteY436" fmla="*/ 671354 h 2269352"/>
                  <a:gd name="connsiteX437" fmla="*/ 1525787 w 1865457"/>
                  <a:gd name="connsiteY437" fmla="*/ 698449 h 2269352"/>
                  <a:gd name="connsiteX438" fmla="*/ 1509712 w 1865457"/>
                  <a:gd name="connsiteY438" fmla="*/ 716759 h 2269352"/>
                  <a:gd name="connsiteX439" fmla="*/ 1468374 w 1865457"/>
                  <a:gd name="connsiteY439" fmla="*/ 718940 h 2269352"/>
                  <a:gd name="connsiteX440" fmla="*/ 1466241 w 1865457"/>
                  <a:gd name="connsiteY440" fmla="*/ 718874 h 2269352"/>
                  <a:gd name="connsiteX441" fmla="*/ 1416210 w 1865457"/>
                  <a:gd name="connsiteY441" fmla="*/ 713579 h 2269352"/>
                  <a:gd name="connsiteX442" fmla="*/ 1413913 w 1865457"/>
                  <a:gd name="connsiteY442" fmla="*/ 713793 h 2269352"/>
                  <a:gd name="connsiteX443" fmla="*/ 1378482 w 1865457"/>
                  <a:gd name="connsiteY443" fmla="*/ 724578 h 2269352"/>
                  <a:gd name="connsiteX444" fmla="*/ 1367490 w 1865457"/>
                  <a:gd name="connsiteY444" fmla="*/ 723447 h 2269352"/>
                  <a:gd name="connsiteX445" fmla="*/ 1311881 w 1865457"/>
                  <a:gd name="connsiteY445" fmla="*/ 693680 h 2269352"/>
                  <a:gd name="connsiteX446" fmla="*/ 1309257 w 1865457"/>
                  <a:gd name="connsiteY446" fmla="*/ 674747 h 2269352"/>
                  <a:gd name="connsiteX447" fmla="*/ 1306140 w 1865457"/>
                  <a:gd name="connsiteY447" fmla="*/ 629816 h 2269352"/>
                  <a:gd name="connsiteX448" fmla="*/ 1300891 w 1865457"/>
                  <a:gd name="connsiteY448" fmla="*/ 619817 h 2269352"/>
                  <a:gd name="connsiteX449" fmla="*/ 1295314 w 1865457"/>
                  <a:gd name="connsiteY449" fmla="*/ 619522 h 2269352"/>
                  <a:gd name="connsiteX450" fmla="*/ 1278582 w 1865457"/>
                  <a:gd name="connsiteY450" fmla="*/ 627308 h 2269352"/>
                  <a:gd name="connsiteX451" fmla="*/ 1272841 w 1865457"/>
                  <a:gd name="connsiteY451" fmla="*/ 636602 h 2269352"/>
                  <a:gd name="connsiteX452" fmla="*/ 1270052 w 1865457"/>
                  <a:gd name="connsiteY452" fmla="*/ 658977 h 2269352"/>
                  <a:gd name="connsiteX453" fmla="*/ 1270052 w 1865457"/>
                  <a:gd name="connsiteY453" fmla="*/ 663960 h 2269352"/>
                  <a:gd name="connsiteX454" fmla="*/ 1277926 w 1865457"/>
                  <a:gd name="connsiteY454" fmla="*/ 709236 h 2269352"/>
                  <a:gd name="connsiteX455" fmla="*/ 1277269 w 1865457"/>
                  <a:gd name="connsiteY455" fmla="*/ 720382 h 2269352"/>
                  <a:gd name="connsiteX456" fmla="*/ 1272349 w 1865457"/>
                  <a:gd name="connsiteY456" fmla="*/ 737577 h 2269352"/>
                  <a:gd name="connsiteX457" fmla="*/ 1256765 w 1865457"/>
                  <a:gd name="connsiteY457" fmla="*/ 751347 h 2269352"/>
                  <a:gd name="connsiteX458" fmla="*/ 1213951 w 1865457"/>
                  <a:gd name="connsiteY458" fmla="*/ 752478 h 2269352"/>
                  <a:gd name="connsiteX459" fmla="*/ 1210014 w 1865457"/>
                  <a:gd name="connsiteY459" fmla="*/ 752019 h 2269352"/>
                  <a:gd name="connsiteX460" fmla="*/ 1136197 w 1865457"/>
                  <a:gd name="connsiteY460" fmla="*/ 732955 h 2269352"/>
                  <a:gd name="connsiteX461" fmla="*/ 1089446 w 1865457"/>
                  <a:gd name="connsiteY461" fmla="*/ 726480 h 2269352"/>
                  <a:gd name="connsiteX462" fmla="*/ 1079866 w 1865457"/>
                  <a:gd name="connsiteY462" fmla="*/ 721071 h 2269352"/>
                  <a:gd name="connsiteX463" fmla="*/ 1049175 w 1865457"/>
                  <a:gd name="connsiteY463" fmla="*/ 686057 h 2269352"/>
                  <a:gd name="connsiteX464" fmla="*/ 1044779 w 1865457"/>
                  <a:gd name="connsiteY464" fmla="*/ 683500 h 2269352"/>
                  <a:gd name="connsiteX465" fmla="*/ 963482 w 1865457"/>
                  <a:gd name="connsiteY465" fmla="*/ 673091 h 2269352"/>
                  <a:gd name="connsiteX466" fmla="*/ 958183 w 1865457"/>
                  <a:gd name="connsiteY466" fmla="*/ 671321 h 2269352"/>
                  <a:gd name="connsiteX467" fmla="*/ 876558 w 1865457"/>
                  <a:gd name="connsiteY467" fmla="*/ 625718 h 2269352"/>
                  <a:gd name="connsiteX468" fmla="*/ 817816 w 1865457"/>
                  <a:gd name="connsiteY468" fmla="*/ 585869 h 2269352"/>
                  <a:gd name="connsiteX469" fmla="*/ 767637 w 1865457"/>
                  <a:gd name="connsiteY469" fmla="*/ 559805 h 2269352"/>
                  <a:gd name="connsiteX470" fmla="*/ 758615 w 1865457"/>
                  <a:gd name="connsiteY470" fmla="*/ 533086 h 2269352"/>
                  <a:gd name="connsiteX471" fmla="*/ 777495 w 1865457"/>
                  <a:gd name="connsiteY471" fmla="*/ 475632 h 2269352"/>
                  <a:gd name="connsiteX472" fmla="*/ 782663 w 1865457"/>
                  <a:gd name="connsiteY472" fmla="*/ 467206 h 2269352"/>
                  <a:gd name="connsiteX473" fmla="*/ 802675 w 1865457"/>
                  <a:gd name="connsiteY473" fmla="*/ 447864 h 2269352"/>
                  <a:gd name="connsiteX474" fmla="*/ 806366 w 1865457"/>
                  <a:gd name="connsiteY474" fmla="*/ 436291 h 2269352"/>
                  <a:gd name="connsiteX475" fmla="*/ 801461 w 1865457"/>
                  <a:gd name="connsiteY475" fmla="*/ 426898 h 2269352"/>
                  <a:gd name="connsiteX476" fmla="*/ 732796 w 1865457"/>
                  <a:gd name="connsiteY476" fmla="*/ 381836 h 2269352"/>
                  <a:gd name="connsiteX477" fmla="*/ 731466 w 1865457"/>
                  <a:gd name="connsiteY477" fmla="*/ 380836 h 2269352"/>
                  <a:gd name="connsiteX478" fmla="*/ 672150 w 1865457"/>
                  <a:gd name="connsiteY478" fmla="*/ 333152 h 2269352"/>
                  <a:gd name="connsiteX479" fmla="*/ 664949 w 1865457"/>
                  <a:gd name="connsiteY479" fmla="*/ 320333 h 2269352"/>
                  <a:gd name="connsiteX480" fmla="*/ 654238 w 1865457"/>
                  <a:gd name="connsiteY480" fmla="*/ 259830 h 2269352"/>
                  <a:gd name="connsiteX481" fmla="*/ 660257 w 1865457"/>
                  <a:gd name="connsiteY481" fmla="*/ 239225 h 2269352"/>
                  <a:gd name="connsiteX482" fmla="*/ 673725 w 1865457"/>
                  <a:gd name="connsiteY482" fmla="*/ 235111 h 2269352"/>
                  <a:gd name="connsiteX483" fmla="*/ 687455 w 1865457"/>
                  <a:gd name="connsiteY483" fmla="*/ 238029 h 2269352"/>
                  <a:gd name="connsiteX484" fmla="*/ 692393 w 1865457"/>
                  <a:gd name="connsiteY484" fmla="*/ 236783 h 2269352"/>
                  <a:gd name="connsiteX485" fmla="*/ 696903 w 1865457"/>
                  <a:gd name="connsiteY485" fmla="*/ 227029 h 2269352"/>
                  <a:gd name="connsiteX486" fmla="*/ 697838 w 1865457"/>
                  <a:gd name="connsiteY486" fmla="*/ 209638 h 2269352"/>
                  <a:gd name="connsiteX487" fmla="*/ 695575 w 1865457"/>
                  <a:gd name="connsiteY487" fmla="*/ 200507 h 2269352"/>
                  <a:gd name="connsiteX488" fmla="*/ 675005 w 1865457"/>
                  <a:gd name="connsiteY488" fmla="*/ 169182 h 2269352"/>
                  <a:gd name="connsiteX489" fmla="*/ 671412 w 1865457"/>
                  <a:gd name="connsiteY489" fmla="*/ 153659 h 2269352"/>
                  <a:gd name="connsiteX490" fmla="*/ 676793 w 1865457"/>
                  <a:gd name="connsiteY490" fmla="*/ 101384 h 2269352"/>
                  <a:gd name="connsiteX491" fmla="*/ 674316 w 1865457"/>
                  <a:gd name="connsiteY491" fmla="*/ 91074 h 2269352"/>
                  <a:gd name="connsiteX492" fmla="*/ 617837 w 1865457"/>
                  <a:gd name="connsiteY492" fmla="*/ 12031 h 2269352"/>
                  <a:gd name="connsiteX493" fmla="*/ 612325 w 1865457"/>
                  <a:gd name="connsiteY493" fmla="*/ 8589 h 2269352"/>
                  <a:gd name="connsiteX494" fmla="*/ 606945 w 1865457"/>
                  <a:gd name="connsiteY494" fmla="*/ 11211 h 2269352"/>
                  <a:gd name="connsiteX495" fmla="*/ 559325 w 1865457"/>
                  <a:gd name="connsiteY495" fmla="*/ 65797 h 2269352"/>
                  <a:gd name="connsiteX496" fmla="*/ 550188 w 1865457"/>
                  <a:gd name="connsiteY496" fmla="*/ 71157 h 2269352"/>
                  <a:gd name="connsiteX497" fmla="*/ 484622 w 1865457"/>
                  <a:gd name="connsiteY497" fmla="*/ 82746 h 2269352"/>
                  <a:gd name="connsiteX498" fmla="*/ 479340 w 1865457"/>
                  <a:gd name="connsiteY498" fmla="*/ 82681 h 2269352"/>
                  <a:gd name="connsiteX499" fmla="*/ 390366 w 1865457"/>
                  <a:gd name="connsiteY499" fmla="*/ 64633 h 2269352"/>
                  <a:gd name="connsiteX500" fmla="*/ 384313 w 1865457"/>
                  <a:gd name="connsiteY500" fmla="*/ 66944 h 2269352"/>
                  <a:gd name="connsiteX501" fmla="*/ 363611 w 1865457"/>
                  <a:gd name="connsiteY501" fmla="*/ 89451 h 2269352"/>
                  <a:gd name="connsiteX502" fmla="*/ 360987 w 1865457"/>
                  <a:gd name="connsiteY502" fmla="*/ 103925 h 2269352"/>
                  <a:gd name="connsiteX503" fmla="*/ 380310 w 1865457"/>
                  <a:gd name="connsiteY503" fmla="*/ 165133 h 2269352"/>
                  <a:gd name="connsiteX504" fmla="*/ 399404 w 1865457"/>
                  <a:gd name="connsiteY504" fmla="*/ 216801 h 2269352"/>
                  <a:gd name="connsiteX505" fmla="*/ 402948 w 1865457"/>
                  <a:gd name="connsiteY505" fmla="*/ 221866 h 2269352"/>
                  <a:gd name="connsiteX506" fmla="*/ 435197 w 1865457"/>
                  <a:gd name="connsiteY506" fmla="*/ 246635 h 2269352"/>
                  <a:gd name="connsiteX507" fmla="*/ 443071 w 1865457"/>
                  <a:gd name="connsiteY507" fmla="*/ 263354 h 2269352"/>
                  <a:gd name="connsiteX508" fmla="*/ 435952 w 1865457"/>
                  <a:gd name="connsiteY508" fmla="*/ 280943 h 2269352"/>
                  <a:gd name="connsiteX509" fmla="*/ 403489 w 1865457"/>
                  <a:gd name="connsiteY509" fmla="*/ 308908 h 2269352"/>
                  <a:gd name="connsiteX510" fmla="*/ 399388 w 1865457"/>
                  <a:gd name="connsiteY510" fmla="*/ 319891 h 2269352"/>
                  <a:gd name="connsiteX511" fmla="*/ 401028 w 1865457"/>
                  <a:gd name="connsiteY511" fmla="*/ 362281 h 2269352"/>
                  <a:gd name="connsiteX512" fmla="*/ 396714 w 1865457"/>
                  <a:gd name="connsiteY512" fmla="*/ 377132 h 2269352"/>
                  <a:gd name="connsiteX513" fmla="*/ 339318 w 1865457"/>
                  <a:gd name="connsiteY513" fmla="*/ 454732 h 2269352"/>
                  <a:gd name="connsiteX514" fmla="*/ 338169 w 1865457"/>
                  <a:gd name="connsiteY514" fmla="*/ 456634 h 2269352"/>
                  <a:gd name="connsiteX515" fmla="*/ 298258 w 1865457"/>
                  <a:gd name="connsiteY515" fmla="*/ 537545 h 2269352"/>
                  <a:gd name="connsiteX516" fmla="*/ 296061 w 1865457"/>
                  <a:gd name="connsiteY516" fmla="*/ 541085 h 2269352"/>
                  <a:gd name="connsiteX517" fmla="*/ 234415 w 1865457"/>
                  <a:gd name="connsiteY517" fmla="*/ 619964 h 2269352"/>
                  <a:gd name="connsiteX518" fmla="*/ 221079 w 1865457"/>
                  <a:gd name="connsiteY518" fmla="*/ 626308 h 2269352"/>
                  <a:gd name="connsiteX519" fmla="*/ 158613 w 1865457"/>
                  <a:gd name="connsiteY519" fmla="*/ 621555 h 2269352"/>
                  <a:gd name="connsiteX520" fmla="*/ 152888 w 1865457"/>
                  <a:gd name="connsiteY520" fmla="*/ 624390 h 2269352"/>
                  <a:gd name="connsiteX521" fmla="*/ 97116 w 1865457"/>
                  <a:gd name="connsiteY521" fmla="*/ 692253 h 2269352"/>
                  <a:gd name="connsiteX522" fmla="*/ 98198 w 1865457"/>
                  <a:gd name="connsiteY522" fmla="*/ 711694 h 2269352"/>
                  <a:gd name="connsiteX523" fmla="*/ 122148 w 1865457"/>
                  <a:gd name="connsiteY523" fmla="*/ 732758 h 2269352"/>
                  <a:gd name="connsiteX524" fmla="*/ 128873 w 1865457"/>
                  <a:gd name="connsiteY524" fmla="*/ 745921 h 2269352"/>
                  <a:gd name="connsiteX525" fmla="*/ 136353 w 1865457"/>
                  <a:gd name="connsiteY525" fmla="*/ 798228 h 2269352"/>
                  <a:gd name="connsiteX526" fmla="*/ 139191 w 1865457"/>
                  <a:gd name="connsiteY526" fmla="*/ 805048 h 2269352"/>
                  <a:gd name="connsiteX527" fmla="*/ 167930 w 1865457"/>
                  <a:gd name="connsiteY527" fmla="*/ 840012 h 2269352"/>
                  <a:gd name="connsiteX528" fmla="*/ 172425 w 1865457"/>
                  <a:gd name="connsiteY528" fmla="*/ 849863 h 2269352"/>
                  <a:gd name="connsiteX529" fmla="*/ 181349 w 1865457"/>
                  <a:gd name="connsiteY529" fmla="*/ 896023 h 2269352"/>
                  <a:gd name="connsiteX530" fmla="*/ 176756 w 1865457"/>
                  <a:gd name="connsiteY530" fmla="*/ 915563 h 2269352"/>
                  <a:gd name="connsiteX531" fmla="*/ 164895 w 1865457"/>
                  <a:gd name="connsiteY531" fmla="*/ 921447 h 2269352"/>
                  <a:gd name="connsiteX532" fmla="*/ 164764 w 1865457"/>
                  <a:gd name="connsiteY532" fmla="*/ 921447 h 2269352"/>
                  <a:gd name="connsiteX533" fmla="*/ 46181 w 1865457"/>
                  <a:gd name="connsiteY533" fmla="*/ 920267 h 2269352"/>
                  <a:gd name="connsiteX534" fmla="*/ 40653 w 1865457"/>
                  <a:gd name="connsiteY534" fmla="*/ 923332 h 2269352"/>
                  <a:gd name="connsiteX535" fmla="*/ 11405 w 1865457"/>
                  <a:gd name="connsiteY535" fmla="*/ 960805 h 2269352"/>
                  <a:gd name="connsiteX536" fmla="*/ 12471 w 1865457"/>
                  <a:gd name="connsiteY536" fmla="*/ 979918 h 2269352"/>
                  <a:gd name="connsiteX537" fmla="*/ 74429 w 1865457"/>
                  <a:gd name="connsiteY537" fmla="*/ 1037028 h 2269352"/>
                  <a:gd name="connsiteX538" fmla="*/ 78055 w 1865457"/>
                  <a:gd name="connsiteY538" fmla="*/ 1041651 h 2269352"/>
                  <a:gd name="connsiteX539" fmla="*/ 87995 w 1865457"/>
                  <a:gd name="connsiteY539" fmla="*/ 1059026 h 2269352"/>
                  <a:gd name="connsiteX540" fmla="*/ 85075 w 1865457"/>
                  <a:gd name="connsiteY540" fmla="*/ 1086647 h 2269352"/>
                  <a:gd name="connsiteX541" fmla="*/ 76233 w 1865457"/>
                  <a:gd name="connsiteY541" fmla="*/ 1095744 h 2269352"/>
                  <a:gd name="connsiteX542" fmla="*/ 75725 w 1865457"/>
                  <a:gd name="connsiteY542" fmla="*/ 1114743 h 2269352"/>
                  <a:gd name="connsiteX543" fmla="*/ 144916 w 1865457"/>
                  <a:gd name="connsiteY543" fmla="*/ 1197753 h 2269352"/>
                  <a:gd name="connsiteX544" fmla="*/ 148968 w 1865457"/>
                  <a:gd name="connsiteY544" fmla="*/ 1200425 h 2269352"/>
                  <a:gd name="connsiteX545" fmla="*/ 185400 w 1865457"/>
                  <a:gd name="connsiteY545" fmla="*/ 1208604 h 2269352"/>
                  <a:gd name="connsiteX546" fmla="*/ 189321 w 1865457"/>
                  <a:gd name="connsiteY546" fmla="*/ 1208047 h 2269352"/>
                  <a:gd name="connsiteX547" fmla="*/ 266008 w 1865457"/>
                  <a:gd name="connsiteY547" fmla="*/ 1168230 h 2269352"/>
                  <a:gd name="connsiteX548" fmla="*/ 272701 w 1865457"/>
                  <a:gd name="connsiteY548" fmla="*/ 1166542 h 226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Lst>
                <a:rect l="l" t="t" r="r" b="b"/>
                <a:pathLst>
                  <a:path w="1865457" h="2269352">
                    <a:moveTo>
                      <a:pt x="595905" y="2269287"/>
                    </a:moveTo>
                    <a:cubicBezTo>
                      <a:pt x="595545" y="2269287"/>
                      <a:pt x="595167" y="2269270"/>
                      <a:pt x="594790" y="2269254"/>
                    </a:cubicBezTo>
                    <a:cubicBezTo>
                      <a:pt x="590509" y="2268910"/>
                      <a:pt x="586522" y="2266648"/>
                      <a:pt x="583603" y="2262878"/>
                    </a:cubicBezTo>
                    <a:lnTo>
                      <a:pt x="533636" y="2198555"/>
                    </a:lnTo>
                    <a:cubicBezTo>
                      <a:pt x="531865" y="2196309"/>
                      <a:pt x="530536" y="2193539"/>
                      <a:pt x="529782" y="2190572"/>
                    </a:cubicBezTo>
                    <a:lnTo>
                      <a:pt x="500879" y="2078270"/>
                    </a:lnTo>
                    <a:lnTo>
                      <a:pt x="476191" y="1996326"/>
                    </a:lnTo>
                    <a:cubicBezTo>
                      <a:pt x="475928" y="1995457"/>
                      <a:pt x="475600" y="1994637"/>
                      <a:pt x="475190" y="1993850"/>
                    </a:cubicBezTo>
                    <a:lnTo>
                      <a:pt x="454915" y="1955345"/>
                    </a:lnTo>
                    <a:lnTo>
                      <a:pt x="421730" y="1879958"/>
                    </a:lnTo>
                    <a:cubicBezTo>
                      <a:pt x="420893" y="1878024"/>
                      <a:pt x="420319" y="1876024"/>
                      <a:pt x="420024" y="1874008"/>
                    </a:cubicBezTo>
                    <a:lnTo>
                      <a:pt x="404440" y="1773852"/>
                    </a:lnTo>
                    <a:lnTo>
                      <a:pt x="393433" y="1724135"/>
                    </a:lnTo>
                    <a:cubicBezTo>
                      <a:pt x="393155" y="1722889"/>
                      <a:pt x="392744" y="1721742"/>
                      <a:pt x="392220" y="1720709"/>
                    </a:cubicBezTo>
                    <a:lnTo>
                      <a:pt x="337119" y="1612063"/>
                    </a:lnTo>
                    <a:cubicBezTo>
                      <a:pt x="336069" y="1610030"/>
                      <a:pt x="335331" y="1607784"/>
                      <a:pt x="334937" y="1605440"/>
                    </a:cubicBezTo>
                    <a:lnTo>
                      <a:pt x="289827" y="1344626"/>
                    </a:lnTo>
                    <a:cubicBezTo>
                      <a:pt x="289581" y="1343183"/>
                      <a:pt x="289434" y="1341741"/>
                      <a:pt x="289434" y="1340282"/>
                    </a:cubicBezTo>
                    <a:lnTo>
                      <a:pt x="289434" y="1243060"/>
                    </a:lnTo>
                    <a:cubicBezTo>
                      <a:pt x="289434" y="1242224"/>
                      <a:pt x="289385" y="1241405"/>
                      <a:pt x="289269" y="1240585"/>
                    </a:cubicBezTo>
                    <a:lnTo>
                      <a:pt x="280919" y="1184688"/>
                    </a:lnTo>
                    <a:cubicBezTo>
                      <a:pt x="280297" y="1180606"/>
                      <a:pt x="278197" y="1177181"/>
                      <a:pt x="275441" y="1175771"/>
                    </a:cubicBezTo>
                    <a:cubicBezTo>
                      <a:pt x="273637" y="1174869"/>
                      <a:pt x="271864" y="1174869"/>
                      <a:pt x="270060" y="1175803"/>
                    </a:cubicBezTo>
                    <a:lnTo>
                      <a:pt x="193389" y="1215620"/>
                    </a:lnTo>
                    <a:cubicBezTo>
                      <a:pt x="190338" y="1217226"/>
                      <a:pt x="186943" y="1217669"/>
                      <a:pt x="183629" y="1216948"/>
                    </a:cubicBezTo>
                    <a:lnTo>
                      <a:pt x="147180" y="1208784"/>
                    </a:lnTo>
                    <a:cubicBezTo>
                      <a:pt x="143817" y="1208030"/>
                      <a:pt x="140782" y="1206112"/>
                      <a:pt x="138387" y="1203211"/>
                    </a:cubicBezTo>
                    <a:lnTo>
                      <a:pt x="69196" y="1120218"/>
                    </a:lnTo>
                    <a:cubicBezTo>
                      <a:pt x="62158" y="1111760"/>
                      <a:pt x="62585" y="1097498"/>
                      <a:pt x="70131" y="1089712"/>
                    </a:cubicBezTo>
                    <a:lnTo>
                      <a:pt x="78973" y="1080614"/>
                    </a:lnTo>
                    <a:cubicBezTo>
                      <a:pt x="82991" y="1076484"/>
                      <a:pt x="83713" y="1068681"/>
                      <a:pt x="80613" y="1063239"/>
                    </a:cubicBezTo>
                    <a:lnTo>
                      <a:pt x="70673" y="1045863"/>
                    </a:lnTo>
                    <a:cubicBezTo>
                      <a:pt x="70098" y="1044863"/>
                      <a:pt x="69426" y="1044011"/>
                      <a:pt x="68655" y="1043306"/>
                    </a:cubicBezTo>
                    <a:lnTo>
                      <a:pt x="6697" y="986196"/>
                    </a:lnTo>
                    <a:cubicBezTo>
                      <a:pt x="-1356" y="978771"/>
                      <a:pt x="-2291" y="964395"/>
                      <a:pt x="4680" y="955477"/>
                    </a:cubicBezTo>
                    <a:lnTo>
                      <a:pt x="33928" y="918005"/>
                    </a:lnTo>
                    <a:cubicBezTo>
                      <a:pt x="37143" y="913907"/>
                      <a:pt x="41440" y="911645"/>
                      <a:pt x="46345" y="911629"/>
                    </a:cubicBezTo>
                    <a:lnTo>
                      <a:pt x="164912" y="912809"/>
                    </a:lnTo>
                    <a:lnTo>
                      <a:pt x="164961" y="912809"/>
                    </a:lnTo>
                    <a:cubicBezTo>
                      <a:pt x="167389" y="912809"/>
                      <a:pt x="169144" y="911301"/>
                      <a:pt x="170211" y="910022"/>
                    </a:cubicBezTo>
                    <a:cubicBezTo>
                      <a:pt x="172803" y="906924"/>
                      <a:pt x="173852" y="902170"/>
                      <a:pt x="172983" y="897630"/>
                    </a:cubicBezTo>
                    <a:lnTo>
                      <a:pt x="164059" y="851470"/>
                    </a:lnTo>
                    <a:cubicBezTo>
                      <a:pt x="163600" y="849109"/>
                      <a:pt x="162665" y="847027"/>
                      <a:pt x="161352" y="845454"/>
                    </a:cubicBezTo>
                    <a:lnTo>
                      <a:pt x="132613" y="810490"/>
                    </a:lnTo>
                    <a:cubicBezTo>
                      <a:pt x="130136" y="807457"/>
                      <a:pt x="128512" y="803637"/>
                      <a:pt x="127922" y="799441"/>
                    </a:cubicBezTo>
                    <a:lnTo>
                      <a:pt x="120442" y="747134"/>
                    </a:lnTo>
                    <a:cubicBezTo>
                      <a:pt x="119966" y="743872"/>
                      <a:pt x="118555" y="740987"/>
                      <a:pt x="116537" y="739217"/>
                    </a:cubicBezTo>
                    <a:lnTo>
                      <a:pt x="92588" y="718169"/>
                    </a:lnTo>
                    <a:cubicBezTo>
                      <a:pt x="84140" y="710760"/>
                      <a:pt x="83156" y="695811"/>
                      <a:pt x="90538" y="686811"/>
                    </a:cubicBezTo>
                    <a:lnTo>
                      <a:pt x="146310" y="618948"/>
                    </a:lnTo>
                    <a:cubicBezTo>
                      <a:pt x="149722" y="614801"/>
                      <a:pt x="154529" y="612621"/>
                      <a:pt x="159335" y="612981"/>
                    </a:cubicBezTo>
                    <a:lnTo>
                      <a:pt x="221801" y="617735"/>
                    </a:lnTo>
                    <a:cubicBezTo>
                      <a:pt x="223917" y="617948"/>
                      <a:pt x="226065" y="616784"/>
                      <a:pt x="227706" y="614703"/>
                    </a:cubicBezTo>
                    <a:lnTo>
                      <a:pt x="289334" y="535856"/>
                    </a:lnTo>
                    <a:cubicBezTo>
                      <a:pt x="289811" y="535250"/>
                      <a:pt x="290238" y="534529"/>
                      <a:pt x="290614" y="533775"/>
                    </a:cubicBezTo>
                    <a:lnTo>
                      <a:pt x="330541" y="452814"/>
                    </a:lnTo>
                    <a:cubicBezTo>
                      <a:pt x="331132" y="451650"/>
                      <a:pt x="331772" y="450601"/>
                      <a:pt x="332477" y="449651"/>
                    </a:cubicBezTo>
                    <a:lnTo>
                      <a:pt x="389874" y="372050"/>
                    </a:lnTo>
                    <a:cubicBezTo>
                      <a:pt x="391711" y="369592"/>
                      <a:pt x="392662" y="366166"/>
                      <a:pt x="392515" y="362658"/>
                    </a:cubicBezTo>
                    <a:lnTo>
                      <a:pt x="390874" y="320268"/>
                    </a:lnTo>
                    <a:cubicBezTo>
                      <a:pt x="390596" y="313186"/>
                      <a:pt x="393220" y="306499"/>
                      <a:pt x="397961" y="302433"/>
                    </a:cubicBezTo>
                    <a:lnTo>
                      <a:pt x="430424" y="274452"/>
                    </a:lnTo>
                    <a:cubicBezTo>
                      <a:pt x="433131" y="272124"/>
                      <a:pt x="434656" y="268075"/>
                      <a:pt x="434542" y="263633"/>
                    </a:cubicBezTo>
                    <a:cubicBezTo>
                      <a:pt x="434410" y="259338"/>
                      <a:pt x="432720" y="255552"/>
                      <a:pt x="430030" y="253486"/>
                    </a:cubicBezTo>
                    <a:lnTo>
                      <a:pt x="397780" y="228734"/>
                    </a:lnTo>
                    <a:cubicBezTo>
                      <a:pt x="394975" y="226587"/>
                      <a:pt x="392777" y="223505"/>
                      <a:pt x="391416" y="219817"/>
                    </a:cubicBezTo>
                    <a:lnTo>
                      <a:pt x="372190" y="167756"/>
                    </a:lnTo>
                    <a:lnTo>
                      <a:pt x="352867" y="106548"/>
                    </a:lnTo>
                    <a:cubicBezTo>
                      <a:pt x="350324" y="98532"/>
                      <a:pt x="352128" y="89336"/>
                      <a:pt x="357378" y="83648"/>
                    </a:cubicBezTo>
                    <a:lnTo>
                      <a:pt x="378080" y="61142"/>
                    </a:lnTo>
                    <a:cubicBezTo>
                      <a:pt x="381918" y="56978"/>
                      <a:pt x="387101" y="55208"/>
                      <a:pt x="392171" y="56224"/>
                    </a:cubicBezTo>
                    <a:lnTo>
                      <a:pt x="481145" y="74272"/>
                    </a:lnTo>
                    <a:cubicBezTo>
                      <a:pt x="481834" y="74419"/>
                      <a:pt x="482506" y="74436"/>
                      <a:pt x="483227" y="74305"/>
                    </a:cubicBezTo>
                    <a:lnTo>
                      <a:pt x="548760" y="62715"/>
                    </a:lnTo>
                    <a:cubicBezTo>
                      <a:pt x="550270" y="62453"/>
                      <a:pt x="551697" y="61568"/>
                      <a:pt x="552927" y="60175"/>
                    </a:cubicBezTo>
                    <a:lnTo>
                      <a:pt x="600548" y="5589"/>
                    </a:lnTo>
                    <a:cubicBezTo>
                      <a:pt x="603861" y="1770"/>
                      <a:pt x="608274" y="-197"/>
                      <a:pt x="612818" y="16"/>
                    </a:cubicBezTo>
                    <a:cubicBezTo>
                      <a:pt x="617476" y="229"/>
                      <a:pt x="621873" y="2802"/>
                      <a:pt x="624923" y="7048"/>
                    </a:cubicBezTo>
                    <a:lnTo>
                      <a:pt x="681419" y="86107"/>
                    </a:lnTo>
                    <a:cubicBezTo>
                      <a:pt x="684584" y="90533"/>
                      <a:pt x="686044" y="96434"/>
                      <a:pt x="685453" y="102269"/>
                    </a:cubicBezTo>
                    <a:lnTo>
                      <a:pt x="680073" y="154560"/>
                    </a:lnTo>
                    <a:cubicBezTo>
                      <a:pt x="679712" y="158166"/>
                      <a:pt x="680516" y="161789"/>
                      <a:pt x="682288" y="164494"/>
                    </a:cubicBezTo>
                    <a:lnTo>
                      <a:pt x="702858" y="195819"/>
                    </a:lnTo>
                    <a:cubicBezTo>
                      <a:pt x="705516" y="199835"/>
                      <a:pt x="706828" y="204933"/>
                      <a:pt x="706533" y="210162"/>
                    </a:cubicBezTo>
                    <a:lnTo>
                      <a:pt x="705598" y="227554"/>
                    </a:lnTo>
                    <a:cubicBezTo>
                      <a:pt x="705220" y="234160"/>
                      <a:pt x="702268" y="240176"/>
                      <a:pt x="697707" y="243651"/>
                    </a:cubicBezTo>
                    <a:cubicBezTo>
                      <a:pt x="694164" y="246372"/>
                      <a:pt x="689834" y="247356"/>
                      <a:pt x="685749" y="246487"/>
                    </a:cubicBezTo>
                    <a:lnTo>
                      <a:pt x="672019" y="243569"/>
                    </a:lnTo>
                    <a:cubicBezTo>
                      <a:pt x="669444" y="243028"/>
                      <a:pt x="667525" y="244290"/>
                      <a:pt x="666327" y="245454"/>
                    </a:cubicBezTo>
                    <a:cubicBezTo>
                      <a:pt x="663325" y="248372"/>
                      <a:pt x="661931" y="253437"/>
                      <a:pt x="662800" y="258371"/>
                    </a:cubicBezTo>
                    <a:lnTo>
                      <a:pt x="673512" y="318858"/>
                    </a:lnTo>
                    <a:cubicBezTo>
                      <a:pt x="674086" y="322054"/>
                      <a:pt x="675578" y="324841"/>
                      <a:pt x="677629" y="326480"/>
                    </a:cubicBezTo>
                    <a:lnTo>
                      <a:pt x="736995" y="374214"/>
                    </a:lnTo>
                    <a:lnTo>
                      <a:pt x="806284" y="419735"/>
                    </a:lnTo>
                    <a:cubicBezTo>
                      <a:pt x="811189" y="422964"/>
                      <a:pt x="814388" y="428718"/>
                      <a:pt x="815028" y="435521"/>
                    </a:cubicBezTo>
                    <a:cubicBezTo>
                      <a:pt x="815700" y="442700"/>
                      <a:pt x="813354" y="449634"/>
                      <a:pt x="808744" y="454076"/>
                    </a:cubicBezTo>
                    <a:lnTo>
                      <a:pt x="788732" y="473435"/>
                    </a:lnTo>
                    <a:cubicBezTo>
                      <a:pt x="787436" y="474681"/>
                      <a:pt x="786419" y="476386"/>
                      <a:pt x="785762" y="478369"/>
                    </a:cubicBezTo>
                    <a:lnTo>
                      <a:pt x="766882" y="535824"/>
                    </a:lnTo>
                    <a:cubicBezTo>
                      <a:pt x="764799" y="542151"/>
                      <a:pt x="767046" y="549806"/>
                      <a:pt x="771704" y="552216"/>
                    </a:cubicBezTo>
                    <a:lnTo>
                      <a:pt x="821162" y="577853"/>
                    </a:lnTo>
                    <a:cubicBezTo>
                      <a:pt x="821737" y="578165"/>
                      <a:pt x="822244" y="578459"/>
                      <a:pt x="822737" y="578787"/>
                    </a:cubicBezTo>
                    <a:lnTo>
                      <a:pt x="881495" y="618653"/>
                    </a:lnTo>
                    <a:lnTo>
                      <a:pt x="962481" y="663862"/>
                    </a:lnTo>
                    <a:cubicBezTo>
                      <a:pt x="963186" y="664256"/>
                      <a:pt x="963924" y="664502"/>
                      <a:pt x="964695" y="664600"/>
                    </a:cubicBezTo>
                    <a:lnTo>
                      <a:pt x="1045976" y="675009"/>
                    </a:lnTo>
                    <a:cubicBezTo>
                      <a:pt x="1049634" y="675484"/>
                      <a:pt x="1053112" y="677402"/>
                      <a:pt x="1055769" y="680451"/>
                    </a:cubicBezTo>
                    <a:lnTo>
                      <a:pt x="1086444" y="715464"/>
                    </a:lnTo>
                    <a:cubicBezTo>
                      <a:pt x="1087642" y="716924"/>
                      <a:pt x="1089283" y="717808"/>
                      <a:pt x="1090758" y="718022"/>
                    </a:cubicBezTo>
                    <a:lnTo>
                      <a:pt x="1136689" y="724382"/>
                    </a:lnTo>
                    <a:cubicBezTo>
                      <a:pt x="1137346" y="724447"/>
                      <a:pt x="1137837" y="724562"/>
                      <a:pt x="1138330" y="724677"/>
                    </a:cubicBezTo>
                    <a:lnTo>
                      <a:pt x="1212311" y="743757"/>
                    </a:lnTo>
                    <a:cubicBezTo>
                      <a:pt x="1212803" y="743888"/>
                      <a:pt x="1213295" y="743954"/>
                      <a:pt x="1213787" y="743937"/>
                    </a:cubicBezTo>
                    <a:lnTo>
                      <a:pt x="1256601" y="742806"/>
                    </a:lnTo>
                    <a:cubicBezTo>
                      <a:pt x="1259881" y="742725"/>
                      <a:pt x="1262998" y="739692"/>
                      <a:pt x="1264311" y="735266"/>
                    </a:cubicBezTo>
                    <a:lnTo>
                      <a:pt x="1269068" y="718087"/>
                    </a:lnTo>
                    <a:cubicBezTo>
                      <a:pt x="1269888" y="715743"/>
                      <a:pt x="1269888" y="713202"/>
                      <a:pt x="1269560" y="710777"/>
                    </a:cubicBezTo>
                    <a:lnTo>
                      <a:pt x="1261686" y="665518"/>
                    </a:lnTo>
                    <a:cubicBezTo>
                      <a:pt x="1261194" y="663059"/>
                      <a:pt x="1261194" y="660502"/>
                      <a:pt x="1261522" y="657928"/>
                    </a:cubicBezTo>
                    <a:lnTo>
                      <a:pt x="1264475" y="635553"/>
                    </a:lnTo>
                    <a:cubicBezTo>
                      <a:pt x="1265459" y="628324"/>
                      <a:pt x="1269396" y="622194"/>
                      <a:pt x="1275137" y="619587"/>
                    </a:cubicBezTo>
                    <a:lnTo>
                      <a:pt x="1291869" y="611801"/>
                    </a:lnTo>
                    <a:cubicBezTo>
                      <a:pt x="1296298" y="609768"/>
                      <a:pt x="1301219" y="610014"/>
                      <a:pt x="1305320" y="612490"/>
                    </a:cubicBezTo>
                    <a:cubicBezTo>
                      <a:pt x="1310734" y="615686"/>
                      <a:pt x="1314342" y="621964"/>
                      <a:pt x="1314835" y="629291"/>
                    </a:cubicBezTo>
                    <a:lnTo>
                      <a:pt x="1317952" y="673927"/>
                    </a:lnTo>
                    <a:lnTo>
                      <a:pt x="1319920" y="688254"/>
                    </a:lnTo>
                    <a:lnTo>
                      <a:pt x="1371591" y="715956"/>
                    </a:lnTo>
                    <a:cubicBezTo>
                      <a:pt x="1373068" y="716727"/>
                      <a:pt x="1374544" y="716907"/>
                      <a:pt x="1376021" y="716432"/>
                    </a:cubicBezTo>
                    <a:lnTo>
                      <a:pt x="1411452" y="705645"/>
                    </a:lnTo>
                    <a:cubicBezTo>
                      <a:pt x="1413421" y="705088"/>
                      <a:pt x="1415226" y="704875"/>
                      <a:pt x="1417194" y="705105"/>
                    </a:cubicBezTo>
                    <a:lnTo>
                      <a:pt x="1467226" y="710399"/>
                    </a:lnTo>
                    <a:lnTo>
                      <a:pt x="1509383" y="708236"/>
                    </a:lnTo>
                    <a:cubicBezTo>
                      <a:pt x="1513484" y="708023"/>
                      <a:pt x="1516764" y="703515"/>
                      <a:pt x="1517421" y="697728"/>
                    </a:cubicBezTo>
                    <a:lnTo>
                      <a:pt x="1519882" y="670649"/>
                    </a:lnTo>
                    <a:cubicBezTo>
                      <a:pt x="1520211" y="666125"/>
                      <a:pt x="1518897" y="661698"/>
                      <a:pt x="1516110" y="659109"/>
                    </a:cubicBezTo>
                    <a:lnTo>
                      <a:pt x="1488550" y="632570"/>
                    </a:lnTo>
                    <a:lnTo>
                      <a:pt x="1545964" y="620423"/>
                    </a:lnTo>
                    <a:cubicBezTo>
                      <a:pt x="1547275" y="620145"/>
                      <a:pt x="1548589" y="619358"/>
                      <a:pt x="1549736" y="618161"/>
                    </a:cubicBezTo>
                    <a:lnTo>
                      <a:pt x="1603541" y="560510"/>
                    </a:lnTo>
                    <a:cubicBezTo>
                      <a:pt x="1604362" y="559658"/>
                      <a:pt x="1605181" y="558871"/>
                      <a:pt x="1606330" y="558166"/>
                    </a:cubicBezTo>
                    <a:lnTo>
                      <a:pt x="1674242" y="510400"/>
                    </a:lnTo>
                    <a:cubicBezTo>
                      <a:pt x="1678179" y="507547"/>
                      <a:pt x="1683099" y="506842"/>
                      <a:pt x="1687693" y="508531"/>
                    </a:cubicBezTo>
                    <a:lnTo>
                      <a:pt x="1730506" y="524382"/>
                    </a:lnTo>
                    <a:cubicBezTo>
                      <a:pt x="1732310" y="525103"/>
                      <a:pt x="1734279" y="524759"/>
                      <a:pt x="1736083" y="523464"/>
                    </a:cubicBezTo>
                    <a:lnTo>
                      <a:pt x="1767907" y="500237"/>
                    </a:lnTo>
                    <a:cubicBezTo>
                      <a:pt x="1771352" y="497712"/>
                      <a:pt x="1775452" y="496778"/>
                      <a:pt x="1779389" y="497597"/>
                    </a:cubicBezTo>
                    <a:cubicBezTo>
                      <a:pt x="1783819" y="498499"/>
                      <a:pt x="1787755" y="501417"/>
                      <a:pt x="1790381" y="505793"/>
                    </a:cubicBezTo>
                    <a:lnTo>
                      <a:pt x="1807603" y="534938"/>
                    </a:lnTo>
                    <a:cubicBezTo>
                      <a:pt x="1811868" y="542200"/>
                      <a:pt x="1811868" y="551954"/>
                      <a:pt x="1807603" y="559199"/>
                    </a:cubicBezTo>
                    <a:lnTo>
                      <a:pt x="1795957" y="578869"/>
                    </a:lnTo>
                    <a:lnTo>
                      <a:pt x="1849926" y="588704"/>
                    </a:lnTo>
                    <a:cubicBezTo>
                      <a:pt x="1856979" y="589999"/>
                      <a:pt x="1862722" y="596704"/>
                      <a:pt x="1864033" y="605359"/>
                    </a:cubicBezTo>
                    <a:lnTo>
                      <a:pt x="1865181" y="612670"/>
                    </a:lnTo>
                    <a:cubicBezTo>
                      <a:pt x="1866494" y="621472"/>
                      <a:pt x="1863048" y="630226"/>
                      <a:pt x="1856652" y="634488"/>
                    </a:cubicBezTo>
                    <a:lnTo>
                      <a:pt x="1849926" y="639045"/>
                    </a:lnTo>
                    <a:cubicBezTo>
                      <a:pt x="1846482" y="641307"/>
                      <a:pt x="1844512" y="646306"/>
                      <a:pt x="1845004" y="651503"/>
                    </a:cubicBezTo>
                    <a:lnTo>
                      <a:pt x="1846482" y="667141"/>
                    </a:lnTo>
                    <a:cubicBezTo>
                      <a:pt x="1847137" y="674943"/>
                      <a:pt x="1844185" y="682451"/>
                      <a:pt x="1838935" y="686713"/>
                    </a:cubicBezTo>
                    <a:cubicBezTo>
                      <a:pt x="1834834" y="689893"/>
                      <a:pt x="1829914" y="690876"/>
                      <a:pt x="1825321" y="689385"/>
                    </a:cubicBezTo>
                    <a:lnTo>
                      <a:pt x="1803995" y="682599"/>
                    </a:lnTo>
                    <a:cubicBezTo>
                      <a:pt x="1802355" y="682057"/>
                      <a:pt x="1800551" y="682353"/>
                      <a:pt x="1798747" y="683484"/>
                    </a:cubicBezTo>
                    <a:lnTo>
                      <a:pt x="1727062" y="733201"/>
                    </a:lnTo>
                    <a:cubicBezTo>
                      <a:pt x="1724109" y="735217"/>
                      <a:pt x="1722304" y="739495"/>
                      <a:pt x="1722304" y="744052"/>
                    </a:cubicBezTo>
                    <a:lnTo>
                      <a:pt x="1722304" y="775624"/>
                    </a:lnTo>
                    <a:cubicBezTo>
                      <a:pt x="1722304" y="779410"/>
                      <a:pt x="1721483" y="783098"/>
                      <a:pt x="1719843" y="786311"/>
                    </a:cubicBezTo>
                    <a:lnTo>
                      <a:pt x="1689004" y="848683"/>
                    </a:lnTo>
                    <a:cubicBezTo>
                      <a:pt x="1688185" y="850453"/>
                      <a:pt x="1687693" y="852502"/>
                      <a:pt x="1687528" y="854617"/>
                    </a:cubicBezTo>
                    <a:lnTo>
                      <a:pt x="1685724" y="887303"/>
                    </a:lnTo>
                    <a:cubicBezTo>
                      <a:pt x="1685560" y="890319"/>
                      <a:pt x="1684903" y="893171"/>
                      <a:pt x="1683756" y="895777"/>
                    </a:cubicBezTo>
                    <a:lnTo>
                      <a:pt x="1660298" y="948494"/>
                    </a:lnTo>
                    <a:cubicBezTo>
                      <a:pt x="1656361" y="957084"/>
                      <a:pt x="1647995" y="961182"/>
                      <a:pt x="1640285" y="958297"/>
                    </a:cubicBezTo>
                    <a:lnTo>
                      <a:pt x="1617156" y="949593"/>
                    </a:lnTo>
                    <a:cubicBezTo>
                      <a:pt x="1615351" y="948888"/>
                      <a:pt x="1613547" y="949150"/>
                      <a:pt x="1611743" y="950298"/>
                    </a:cubicBezTo>
                    <a:cubicBezTo>
                      <a:pt x="1608789" y="952248"/>
                      <a:pt x="1606985" y="956264"/>
                      <a:pt x="1606821" y="960788"/>
                    </a:cubicBezTo>
                    <a:lnTo>
                      <a:pt x="1605181" y="1019964"/>
                    </a:lnTo>
                    <a:cubicBezTo>
                      <a:pt x="1605181" y="1023997"/>
                      <a:pt x="1604034" y="1027881"/>
                      <a:pt x="1602230" y="1031176"/>
                    </a:cubicBezTo>
                    <a:lnTo>
                      <a:pt x="1592059" y="1048781"/>
                    </a:lnTo>
                    <a:cubicBezTo>
                      <a:pt x="1590253" y="1051830"/>
                      <a:pt x="1589762" y="1055879"/>
                      <a:pt x="1590417" y="1059600"/>
                    </a:cubicBezTo>
                    <a:lnTo>
                      <a:pt x="1593371" y="1073927"/>
                    </a:lnTo>
                    <a:cubicBezTo>
                      <a:pt x="1595175" y="1083368"/>
                      <a:pt x="1591567" y="1092958"/>
                      <a:pt x="1584512" y="1097253"/>
                    </a:cubicBezTo>
                    <a:lnTo>
                      <a:pt x="1574670" y="1103154"/>
                    </a:lnTo>
                    <a:cubicBezTo>
                      <a:pt x="1570734" y="1105645"/>
                      <a:pt x="1565976" y="1106039"/>
                      <a:pt x="1561711" y="1104252"/>
                    </a:cubicBezTo>
                    <a:cubicBezTo>
                      <a:pt x="1556462" y="1102088"/>
                      <a:pt x="1552526" y="1097171"/>
                      <a:pt x="1550886" y="1090728"/>
                    </a:cubicBezTo>
                    <a:lnTo>
                      <a:pt x="1523983" y="981738"/>
                    </a:lnTo>
                    <a:lnTo>
                      <a:pt x="1512499" y="981738"/>
                    </a:lnTo>
                    <a:lnTo>
                      <a:pt x="1508727" y="1003818"/>
                    </a:lnTo>
                    <a:cubicBezTo>
                      <a:pt x="1507415" y="1011801"/>
                      <a:pt x="1502493" y="1017882"/>
                      <a:pt x="1495931" y="1019652"/>
                    </a:cubicBezTo>
                    <a:cubicBezTo>
                      <a:pt x="1490355" y="1021161"/>
                      <a:pt x="1484449" y="1019194"/>
                      <a:pt x="1480348" y="1014374"/>
                    </a:cubicBezTo>
                    <a:lnTo>
                      <a:pt x="1467226" y="998736"/>
                    </a:lnTo>
                    <a:cubicBezTo>
                      <a:pt x="1461812" y="992376"/>
                      <a:pt x="1460501" y="982278"/>
                      <a:pt x="1463945" y="974164"/>
                    </a:cubicBezTo>
                    <a:lnTo>
                      <a:pt x="1476576" y="945216"/>
                    </a:lnTo>
                    <a:cubicBezTo>
                      <a:pt x="1479200" y="939315"/>
                      <a:pt x="1483957" y="935299"/>
                      <a:pt x="1489371" y="934479"/>
                    </a:cubicBezTo>
                    <a:lnTo>
                      <a:pt x="1504133" y="932233"/>
                    </a:lnTo>
                    <a:cubicBezTo>
                      <a:pt x="1506758" y="931840"/>
                      <a:pt x="1509055" y="929693"/>
                      <a:pt x="1510367" y="926480"/>
                    </a:cubicBezTo>
                    <a:lnTo>
                      <a:pt x="1529560" y="881779"/>
                    </a:lnTo>
                    <a:cubicBezTo>
                      <a:pt x="1531200" y="877894"/>
                      <a:pt x="1531200" y="873255"/>
                      <a:pt x="1529560" y="869353"/>
                    </a:cubicBezTo>
                    <a:cubicBezTo>
                      <a:pt x="1528412" y="866649"/>
                      <a:pt x="1526608" y="864714"/>
                      <a:pt x="1524476" y="863895"/>
                    </a:cubicBezTo>
                    <a:lnTo>
                      <a:pt x="1504626" y="856371"/>
                    </a:lnTo>
                    <a:cubicBezTo>
                      <a:pt x="1503971" y="856109"/>
                      <a:pt x="1503150" y="856043"/>
                      <a:pt x="1502493" y="855994"/>
                    </a:cubicBezTo>
                    <a:lnTo>
                      <a:pt x="1445737" y="857322"/>
                    </a:lnTo>
                    <a:cubicBezTo>
                      <a:pt x="1444753" y="857289"/>
                      <a:pt x="1443768" y="857256"/>
                      <a:pt x="1442784" y="857076"/>
                    </a:cubicBezTo>
                    <a:lnTo>
                      <a:pt x="1393900" y="847913"/>
                    </a:lnTo>
                    <a:cubicBezTo>
                      <a:pt x="1386191" y="846470"/>
                      <a:pt x="1380450" y="838930"/>
                      <a:pt x="1379629" y="829537"/>
                    </a:cubicBezTo>
                    <a:lnTo>
                      <a:pt x="1377169" y="798130"/>
                    </a:lnTo>
                    <a:cubicBezTo>
                      <a:pt x="1376676" y="792556"/>
                      <a:pt x="1373395" y="787983"/>
                      <a:pt x="1369459" y="787491"/>
                    </a:cubicBezTo>
                    <a:lnTo>
                      <a:pt x="1350267" y="784967"/>
                    </a:lnTo>
                    <a:cubicBezTo>
                      <a:pt x="1347806" y="784639"/>
                      <a:pt x="1345510" y="783721"/>
                      <a:pt x="1343377" y="782229"/>
                    </a:cubicBezTo>
                    <a:lnTo>
                      <a:pt x="1306796" y="755953"/>
                    </a:lnTo>
                    <a:cubicBezTo>
                      <a:pt x="1305156" y="754740"/>
                      <a:pt x="1303352" y="754429"/>
                      <a:pt x="1301548" y="754953"/>
                    </a:cubicBezTo>
                    <a:cubicBezTo>
                      <a:pt x="1299087" y="755691"/>
                      <a:pt x="1297118" y="757969"/>
                      <a:pt x="1295806" y="761182"/>
                    </a:cubicBezTo>
                    <a:lnTo>
                      <a:pt x="1285471" y="789180"/>
                    </a:lnTo>
                    <a:cubicBezTo>
                      <a:pt x="1283503" y="794638"/>
                      <a:pt x="1284816" y="801359"/>
                      <a:pt x="1288424" y="804818"/>
                    </a:cubicBezTo>
                    <a:lnTo>
                      <a:pt x="1310077" y="825325"/>
                    </a:lnTo>
                    <a:cubicBezTo>
                      <a:pt x="1314671" y="829554"/>
                      <a:pt x="1316967" y="836209"/>
                      <a:pt x="1316639" y="843142"/>
                    </a:cubicBezTo>
                    <a:cubicBezTo>
                      <a:pt x="1316146" y="849896"/>
                      <a:pt x="1313358" y="855765"/>
                      <a:pt x="1308601" y="859256"/>
                    </a:cubicBezTo>
                    <a:lnTo>
                      <a:pt x="1287112" y="875271"/>
                    </a:lnTo>
                    <a:cubicBezTo>
                      <a:pt x="1285636" y="876255"/>
                      <a:pt x="1284651" y="877730"/>
                      <a:pt x="1283831" y="879549"/>
                    </a:cubicBezTo>
                    <a:lnTo>
                      <a:pt x="1273333" y="902957"/>
                    </a:lnTo>
                    <a:lnTo>
                      <a:pt x="1298758" y="917530"/>
                    </a:lnTo>
                    <a:cubicBezTo>
                      <a:pt x="1306304" y="921841"/>
                      <a:pt x="1310077" y="932102"/>
                      <a:pt x="1307780" y="941921"/>
                    </a:cubicBezTo>
                    <a:lnTo>
                      <a:pt x="1300891" y="970968"/>
                    </a:lnTo>
                    <a:cubicBezTo>
                      <a:pt x="1300235" y="974050"/>
                      <a:pt x="1300399" y="977345"/>
                      <a:pt x="1301384" y="980246"/>
                    </a:cubicBezTo>
                    <a:lnTo>
                      <a:pt x="1321560" y="1035422"/>
                    </a:lnTo>
                    <a:cubicBezTo>
                      <a:pt x="1322216" y="1037012"/>
                      <a:pt x="1322544" y="1038716"/>
                      <a:pt x="1322872" y="1040503"/>
                    </a:cubicBezTo>
                    <a:lnTo>
                      <a:pt x="1331074" y="1102203"/>
                    </a:lnTo>
                    <a:cubicBezTo>
                      <a:pt x="1331566" y="1105842"/>
                      <a:pt x="1331239" y="1109579"/>
                      <a:pt x="1330254" y="1112989"/>
                    </a:cubicBezTo>
                    <a:lnTo>
                      <a:pt x="1325661" y="1127529"/>
                    </a:lnTo>
                    <a:cubicBezTo>
                      <a:pt x="1323200" y="1135496"/>
                      <a:pt x="1316967" y="1140757"/>
                      <a:pt x="1309913" y="1140757"/>
                    </a:cubicBezTo>
                    <a:cubicBezTo>
                      <a:pt x="1309750" y="1140757"/>
                      <a:pt x="1309585" y="1140757"/>
                      <a:pt x="1309421" y="1140757"/>
                    </a:cubicBezTo>
                    <a:lnTo>
                      <a:pt x="1275794" y="1139692"/>
                    </a:lnTo>
                    <a:cubicBezTo>
                      <a:pt x="1275301" y="1139725"/>
                      <a:pt x="1274809" y="1139725"/>
                      <a:pt x="1274317" y="1139839"/>
                    </a:cubicBezTo>
                    <a:lnTo>
                      <a:pt x="1209030" y="1155051"/>
                    </a:lnTo>
                    <a:cubicBezTo>
                      <a:pt x="1204601" y="1156051"/>
                      <a:pt x="1201484" y="1161952"/>
                      <a:pt x="1201977" y="1168198"/>
                    </a:cubicBezTo>
                    <a:lnTo>
                      <a:pt x="1204929" y="1207473"/>
                    </a:lnTo>
                    <a:cubicBezTo>
                      <a:pt x="1205257" y="1213030"/>
                      <a:pt x="1203945" y="1218620"/>
                      <a:pt x="1200992" y="1222833"/>
                    </a:cubicBezTo>
                    <a:lnTo>
                      <a:pt x="1171957" y="1264009"/>
                    </a:lnTo>
                    <a:cubicBezTo>
                      <a:pt x="1170481" y="1266107"/>
                      <a:pt x="1168676" y="1267779"/>
                      <a:pt x="1166708" y="1268992"/>
                    </a:cubicBezTo>
                    <a:lnTo>
                      <a:pt x="1079177" y="1322201"/>
                    </a:lnTo>
                    <a:cubicBezTo>
                      <a:pt x="1078259" y="1322758"/>
                      <a:pt x="1077406" y="1323562"/>
                      <a:pt x="1076651" y="1324578"/>
                    </a:cubicBezTo>
                    <a:lnTo>
                      <a:pt x="1007509" y="1418193"/>
                    </a:lnTo>
                    <a:cubicBezTo>
                      <a:pt x="1007115" y="1418701"/>
                      <a:pt x="1006755" y="1419177"/>
                      <a:pt x="1006361" y="1419619"/>
                    </a:cubicBezTo>
                    <a:lnTo>
                      <a:pt x="959217" y="1471517"/>
                    </a:lnTo>
                    <a:cubicBezTo>
                      <a:pt x="958642" y="1472156"/>
                      <a:pt x="958019" y="1472730"/>
                      <a:pt x="957362" y="1473271"/>
                    </a:cubicBezTo>
                    <a:lnTo>
                      <a:pt x="899605" y="1520972"/>
                    </a:lnTo>
                    <a:cubicBezTo>
                      <a:pt x="896965" y="1523152"/>
                      <a:pt x="895341" y="1527135"/>
                      <a:pt x="895341" y="1531413"/>
                    </a:cubicBezTo>
                    <a:lnTo>
                      <a:pt x="895341" y="1550477"/>
                    </a:lnTo>
                    <a:cubicBezTo>
                      <a:pt x="895341" y="1557854"/>
                      <a:pt x="892109" y="1564706"/>
                      <a:pt x="886925" y="1568345"/>
                    </a:cubicBezTo>
                    <a:lnTo>
                      <a:pt x="864402" y="1584147"/>
                    </a:lnTo>
                    <a:cubicBezTo>
                      <a:pt x="863780" y="1584606"/>
                      <a:pt x="863058" y="1585032"/>
                      <a:pt x="862320" y="1585392"/>
                    </a:cubicBezTo>
                    <a:lnTo>
                      <a:pt x="804840" y="1613652"/>
                    </a:lnTo>
                    <a:cubicBezTo>
                      <a:pt x="803446" y="1614325"/>
                      <a:pt x="802035" y="1614767"/>
                      <a:pt x="800592" y="1614997"/>
                    </a:cubicBezTo>
                    <a:lnTo>
                      <a:pt x="781826" y="1617849"/>
                    </a:lnTo>
                    <a:cubicBezTo>
                      <a:pt x="778955" y="1618292"/>
                      <a:pt x="776396" y="1620947"/>
                      <a:pt x="775134" y="1624766"/>
                    </a:cubicBezTo>
                    <a:lnTo>
                      <a:pt x="758762" y="1674565"/>
                    </a:lnTo>
                    <a:cubicBezTo>
                      <a:pt x="758024" y="1676811"/>
                      <a:pt x="757811" y="1679286"/>
                      <a:pt x="758106" y="1681745"/>
                    </a:cubicBezTo>
                    <a:lnTo>
                      <a:pt x="771164" y="1783688"/>
                    </a:lnTo>
                    <a:cubicBezTo>
                      <a:pt x="771262" y="1784475"/>
                      <a:pt x="771328" y="1785278"/>
                      <a:pt x="771344" y="1786081"/>
                    </a:cubicBezTo>
                    <a:lnTo>
                      <a:pt x="773493" y="1849879"/>
                    </a:lnTo>
                    <a:cubicBezTo>
                      <a:pt x="773575" y="1852846"/>
                      <a:pt x="773181" y="1855714"/>
                      <a:pt x="772295" y="1858354"/>
                    </a:cubicBezTo>
                    <a:lnTo>
                      <a:pt x="749117" y="1930233"/>
                    </a:lnTo>
                    <a:cubicBezTo>
                      <a:pt x="748592" y="1931774"/>
                      <a:pt x="748346" y="1933462"/>
                      <a:pt x="748346" y="1935200"/>
                    </a:cubicBezTo>
                    <a:lnTo>
                      <a:pt x="748346" y="2057714"/>
                    </a:lnTo>
                    <a:cubicBezTo>
                      <a:pt x="748346" y="2068729"/>
                      <a:pt x="741555" y="2077581"/>
                      <a:pt x="732565" y="2078303"/>
                    </a:cubicBezTo>
                    <a:lnTo>
                      <a:pt x="716834" y="2079581"/>
                    </a:lnTo>
                    <a:cubicBezTo>
                      <a:pt x="714177" y="2079794"/>
                      <a:pt x="711634" y="2082023"/>
                      <a:pt x="710190" y="2085368"/>
                    </a:cubicBezTo>
                    <a:lnTo>
                      <a:pt x="690325" y="2131675"/>
                    </a:lnTo>
                    <a:cubicBezTo>
                      <a:pt x="688324" y="2136380"/>
                      <a:pt x="688816" y="2142412"/>
                      <a:pt x="691556" y="2146346"/>
                    </a:cubicBezTo>
                    <a:lnTo>
                      <a:pt x="706975" y="2168639"/>
                    </a:lnTo>
                    <a:lnTo>
                      <a:pt x="649513" y="2192424"/>
                    </a:lnTo>
                    <a:cubicBezTo>
                      <a:pt x="647463" y="2193260"/>
                      <a:pt x="645641" y="2195276"/>
                      <a:pt x="644559" y="2197949"/>
                    </a:cubicBezTo>
                    <a:lnTo>
                      <a:pt x="625367" y="2244666"/>
                    </a:lnTo>
                    <a:cubicBezTo>
                      <a:pt x="624185" y="2247485"/>
                      <a:pt x="622595" y="2249862"/>
                      <a:pt x="620593" y="2251715"/>
                    </a:cubicBezTo>
                    <a:lnTo>
                      <a:pt x="606387" y="2265058"/>
                    </a:lnTo>
                    <a:cubicBezTo>
                      <a:pt x="603434" y="2267861"/>
                      <a:pt x="599777" y="2269352"/>
                      <a:pt x="596037" y="2269352"/>
                    </a:cubicBezTo>
                    <a:close/>
                    <a:moveTo>
                      <a:pt x="272750" y="1166509"/>
                    </a:moveTo>
                    <a:cubicBezTo>
                      <a:pt x="274965" y="1166509"/>
                      <a:pt x="277180" y="1167050"/>
                      <a:pt x="279312" y="1168116"/>
                    </a:cubicBezTo>
                    <a:cubicBezTo>
                      <a:pt x="284594" y="1170804"/>
                      <a:pt x="288367" y="1176525"/>
                      <a:pt x="289401" y="1183426"/>
                    </a:cubicBezTo>
                    <a:lnTo>
                      <a:pt x="297750" y="1239323"/>
                    </a:lnTo>
                    <a:cubicBezTo>
                      <a:pt x="297931" y="1240552"/>
                      <a:pt x="298013" y="1241814"/>
                      <a:pt x="298013" y="1243060"/>
                    </a:cubicBezTo>
                    <a:lnTo>
                      <a:pt x="298013" y="1340282"/>
                    </a:lnTo>
                    <a:cubicBezTo>
                      <a:pt x="298013" y="1341249"/>
                      <a:pt x="298111" y="1342216"/>
                      <a:pt x="298258" y="1343166"/>
                    </a:cubicBezTo>
                    <a:lnTo>
                      <a:pt x="316303" y="1446175"/>
                    </a:lnTo>
                    <a:lnTo>
                      <a:pt x="343369" y="1603981"/>
                    </a:lnTo>
                    <a:cubicBezTo>
                      <a:pt x="343631" y="1605489"/>
                      <a:pt x="344108" y="1606899"/>
                      <a:pt x="344747" y="1608178"/>
                    </a:cubicBezTo>
                    <a:lnTo>
                      <a:pt x="399847" y="1716808"/>
                    </a:lnTo>
                    <a:cubicBezTo>
                      <a:pt x="400700" y="1718447"/>
                      <a:pt x="401357" y="1720300"/>
                      <a:pt x="401799" y="1722266"/>
                    </a:cubicBezTo>
                    <a:lnTo>
                      <a:pt x="412609" y="1770968"/>
                    </a:lnTo>
                    <a:cubicBezTo>
                      <a:pt x="412724" y="1771459"/>
                      <a:pt x="412822" y="1771984"/>
                      <a:pt x="412905" y="1772541"/>
                    </a:cubicBezTo>
                    <a:lnTo>
                      <a:pt x="428488" y="1872729"/>
                    </a:lnTo>
                    <a:cubicBezTo>
                      <a:pt x="428686" y="1874041"/>
                      <a:pt x="429046" y="1875303"/>
                      <a:pt x="429588" y="1876533"/>
                    </a:cubicBezTo>
                    <a:lnTo>
                      <a:pt x="462772" y="1951920"/>
                    </a:lnTo>
                    <a:lnTo>
                      <a:pt x="482736" y="1989802"/>
                    </a:lnTo>
                    <a:cubicBezTo>
                      <a:pt x="483409" y="1991048"/>
                      <a:pt x="483966" y="1992408"/>
                      <a:pt x="484393" y="1993834"/>
                    </a:cubicBezTo>
                    <a:lnTo>
                      <a:pt x="509130" y="2075958"/>
                    </a:lnTo>
                    <a:lnTo>
                      <a:pt x="538099" y="2188441"/>
                    </a:lnTo>
                    <a:cubicBezTo>
                      <a:pt x="538574" y="2190293"/>
                      <a:pt x="539378" y="2191949"/>
                      <a:pt x="540395" y="2193293"/>
                    </a:cubicBezTo>
                    <a:lnTo>
                      <a:pt x="590361" y="2257616"/>
                    </a:lnTo>
                    <a:cubicBezTo>
                      <a:pt x="591788" y="2259468"/>
                      <a:pt x="593593" y="2260550"/>
                      <a:pt x="595430" y="2260697"/>
                    </a:cubicBezTo>
                    <a:cubicBezTo>
                      <a:pt x="597152" y="2260878"/>
                      <a:pt x="598825" y="2260156"/>
                      <a:pt x="600318" y="2258763"/>
                    </a:cubicBezTo>
                    <a:lnTo>
                      <a:pt x="614540" y="2245404"/>
                    </a:lnTo>
                    <a:cubicBezTo>
                      <a:pt x="615639" y="2244387"/>
                      <a:pt x="616557" y="2242961"/>
                      <a:pt x="617247" y="2241338"/>
                    </a:cubicBezTo>
                    <a:lnTo>
                      <a:pt x="636423" y="2194637"/>
                    </a:lnTo>
                    <a:cubicBezTo>
                      <a:pt x="638424" y="2189785"/>
                      <a:pt x="641836" y="2186162"/>
                      <a:pt x="646052" y="2184408"/>
                    </a:cubicBezTo>
                    <a:lnTo>
                      <a:pt x="693655" y="2164722"/>
                    </a:lnTo>
                    <a:lnTo>
                      <a:pt x="684305" y="2151182"/>
                    </a:lnTo>
                    <a:cubicBezTo>
                      <a:pt x="679909" y="2144871"/>
                      <a:pt x="679073" y="2135626"/>
                      <a:pt x="682255" y="2128233"/>
                    </a:cubicBezTo>
                    <a:lnTo>
                      <a:pt x="702119" y="2081925"/>
                    </a:lnTo>
                    <a:cubicBezTo>
                      <a:pt x="704860" y="2075565"/>
                      <a:pt x="710027" y="2071467"/>
                      <a:pt x="715948" y="2070975"/>
                    </a:cubicBezTo>
                    <a:lnTo>
                      <a:pt x="731679" y="2069697"/>
                    </a:lnTo>
                    <a:cubicBezTo>
                      <a:pt x="736026" y="2069336"/>
                      <a:pt x="739570" y="2063943"/>
                      <a:pt x="739570" y="2057665"/>
                    </a:cubicBezTo>
                    <a:lnTo>
                      <a:pt x="739570" y="1935150"/>
                    </a:lnTo>
                    <a:cubicBezTo>
                      <a:pt x="739570" y="1932479"/>
                      <a:pt x="739980" y="1929905"/>
                      <a:pt x="740767" y="1927512"/>
                    </a:cubicBezTo>
                    <a:lnTo>
                      <a:pt x="763946" y="1855649"/>
                    </a:lnTo>
                    <a:cubicBezTo>
                      <a:pt x="764520" y="1853928"/>
                      <a:pt x="764766" y="1852059"/>
                      <a:pt x="764717" y="1850092"/>
                    </a:cubicBezTo>
                    <a:lnTo>
                      <a:pt x="762567" y="1786278"/>
                    </a:lnTo>
                    <a:cubicBezTo>
                      <a:pt x="762567" y="1785737"/>
                      <a:pt x="762518" y="1785229"/>
                      <a:pt x="762453" y="1784737"/>
                    </a:cubicBezTo>
                    <a:lnTo>
                      <a:pt x="749396" y="1682778"/>
                    </a:lnTo>
                    <a:cubicBezTo>
                      <a:pt x="748920" y="1679057"/>
                      <a:pt x="749280" y="1675270"/>
                      <a:pt x="750413" y="1671828"/>
                    </a:cubicBezTo>
                    <a:lnTo>
                      <a:pt x="766784" y="1622045"/>
                    </a:lnTo>
                    <a:cubicBezTo>
                      <a:pt x="769031" y="1615128"/>
                      <a:pt x="774248" y="1610243"/>
                      <a:pt x="780350" y="1609309"/>
                    </a:cubicBezTo>
                    <a:lnTo>
                      <a:pt x="799116" y="1606456"/>
                    </a:lnTo>
                    <a:cubicBezTo>
                      <a:pt x="799689" y="1606358"/>
                      <a:pt x="800297" y="1606178"/>
                      <a:pt x="800904" y="1605883"/>
                    </a:cubicBezTo>
                    <a:lnTo>
                      <a:pt x="858350" y="1577656"/>
                    </a:lnTo>
                    <a:cubicBezTo>
                      <a:pt x="858628" y="1577508"/>
                      <a:pt x="858957" y="1577327"/>
                      <a:pt x="859252" y="1577114"/>
                    </a:cubicBezTo>
                    <a:lnTo>
                      <a:pt x="881823" y="1561280"/>
                    </a:lnTo>
                    <a:cubicBezTo>
                      <a:pt x="884711" y="1559247"/>
                      <a:pt x="886581" y="1555001"/>
                      <a:pt x="886581" y="1550445"/>
                    </a:cubicBezTo>
                    <a:lnTo>
                      <a:pt x="886581" y="1531381"/>
                    </a:lnTo>
                    <a:cubicBezTo>
                      <a:pt x="886581" y="1524512"/>
                      <a:pt x="889336" y="1518136"/>
                      <a:pt x="893979" y="1514300"/>
                    </a:cubicBezTo>
                    <a:lnTo>
                      <a:pt x="951737" y="1466615"/>
                    </a:lnTo>
                    <a:cubicBezTo>
                      <a:pt x="952048" y="1466353"/>
                      <a:pt x="952376" y="1466058"/>
                      <a:pt x="952655" y="1465730"/>
                    </a:cubicBezTo>
                    <a:lnTo>
                      <a:pt x="1000439" y="1413030"/>
                    </a:lnTo>
                    <a:lnTo>
                      <a:pt x="1069565" y="1319447"/>
                    </a:lnTo>
                    <a:cubicBezTo>
                      <a:pt x="1070976" y="1317529"/>
                      <a:pt x="1072666" y="1315972"/>
                      <a:pt x="1074535" y="1314825"/>
                    </a:cubicBezTo>
                    <a:lnTo>
                      <a:pt x="1161951" y="1261616"/>
                    </a:lnTo>
                    <a:cubicBezTo>
                      <a:pt x="1162935" y="1261009"/>
                      <a:pt x="1163920" y="1260141"/>
                      <a:pt x="1164740" y="1259026"/>
                    </a:cubicBezTo>
                    <a:lnTo>
                      <a:pt x="1193775" y="1217882"/>
                    </a:lnTo>
                    <a:cubicBezTo>
                      <a:pt x="1195579" y="1215276"/>
                      <a:pt x="1196399" y="1211702"/>
                      <a:pt x="1196235" y="1208096"/>
                    </a:cubicBezTo>
                    <a:lnTo>
                      <a:pt x="1193282" y="1168820"/>
                    </a:lnTo>
                    <a:cubicBezTo>
                      <a:pt x="1192462" y="1158182"/>
                      <a:pt x="1198367" y="1148658"/>
                      <a:pt x="1206898" y="1146659"/>
                    </a:cubicBezTo>
                    <a:lnTo>
                      <a:pt x="1272184" y="1131447"/>
                    </a:lnTo>
                    <a:cubicBezTo>
                      <a:pt x="1273497" y="1131184"/>
                      <a:pt x="1274481" y="1131102"/>
                      <a:pt x="1275958" y="1131086"/>
                    </a:cubicBezTo>
                    <a:lnTo>
                      <a:pt x="1309585" y="1132168"/>
                    </a:lnTo>
                    <a:cubicBezTo>
                      <a:pt x="1309585" y="1132168"/>
                      <a:pt x="1309585" y="1132168"/>
                      <a:pt x="1309750" y="1132168"/>
                    </a:cubicBezTo>
                    <a:cubicBezTo>
                      <a:pt x="1312866" y="1132168"/>
                      <a:pt x="1315982" y="1129299"/>
                      <a:pt x="1317295" y="1124988"/>
                    </a:cubicBezTo>
                    <a:lnTo>
                      <a:pt x="1321888" y="1110432"/>
                    </a:lnTo>
                    <a:cubicBezTo>
                      <a:pt x="1322544" y="1108203"/>
                      <a:pt x="1322708" y="1105760"/>
                      <a:pt x="1322380" y="1103367"/>
                    </a:cubicBezTo>
                    <a:lnTo>
                      <a:pt x="1314178" y="1041683"/>
                    </a:lnTo>
                    <a:cubicBezTo>
                      <a:pt x="1314014" y="1040520"/>
                      <a:pt x="1313686" y="1039405"/>
                      <a:pt x="1313358" y="1038389"/>
                    </a:cubicBezTo>
                    <a:lnTo>
                      <a:pt x="1293182" y="983213"/>
                    </a:lnTo>
                    <a:cubicBezTo>
                      <a:pt x="1291541" y="978754"/>
                      <a:pt x="1291213" y="973722"/>
                      <a:pt x="1292362" y="969017"/>
                    </a:cubicBezTo>
                    <a:lnTo>
                      <a:pt x="1299251" y="939971"/>
                    </a:lnTo>
                    <a:cubicBezTo>
                      <a:pt x="1300564" y="933971"/>
                      <a:pt x="1298431" y="927398"/>
                      <a:pt x="1294330" y="924988"/>
                    </a:cubicBezTo>
                    <a:lnTo>
                      <a:pt x="1262014" y="906547"/>
                    </a:lnTo>
                    <a:lnTo>
                      <a:pt x="1275794" y="876042"/>
                    </a:lnTo>
                    <a:cubicBezTo>
                      <a:pt x="1277105" y="872894"/>
                      <a:pt x="1279238" y="870239"/>
                      <a:pt x="1281699" y="868386"/>
                    </a:cubicBezTo>
                    <a:lnTo>
                      <a:pt x="1303352" y="852355"/>
                    </a:lnTo>
                    <a:cubicBezTo>
                      <a:pt x="1305976" y="850404"/>
                      <a:pt x="1307617" y="846782"/>
                      <a:pt x="1307944" y="842635"/>
                    </a:cubicBezTo>
                    <a:cubicBezTo>
                      <a:pt x="1308109" y="838192"/>
                      <a:pt x="1306796" y="834061"/>
                      <a:pt x="1304008" y="831570"/>
                    </a:cubicBezTo>
                    <a:lnTo>
                      <a:pt x="1282355" y="811063"/>
                    </a:lnTo>
                    <a:cubicBezTo>
                      <a:pt x="1276121" y="805211"/>
                      <a:pt x="1273988" y="794983"/>
                      <a:pt x="1277269" y="786196"/>
                    </a:cubicBezTo>
                    <a:lnTo>
                      <a:pt x="1287604" y="758199"/>
                    </a:lnTo>
                    <a:cubicBezTo>
                      <a:pt x="1289736" y="752445"/>
                      <a:pt x="1293837" y="748265"/>
                      <a:pt x="1298923" y="746741"/>
                    </a:cubicBezTo>
                    <a:cubicBezTo>
                      <a:pt x="1303352" y="745397"/>
                      <a:pt x="1307944" y="746216"/>
                      <a:pt x="1311718" y="748986"/>
                    </a:cubicBezTo>
                    <a:lnTo>
                      <a:pt x="1348298" y="775263"/>
                    </a:lnTo>
                    <a:cubicBezTo>
                      <a:pt x="1349118" y="775919"/>
                      <a:pt x="1350267" y="776328"/>
                      <a:pt x="1351251" y="776459"/>
                    </a:cubicBezTo>
                    <a:lnTo>
                      <a:pt x="1370443" y="778984"/>
                    </a:lnTo>
                    <a:cubicBezTo>
                      <a:pt x="1378482" y="780033"/>
                      <a:pt x="1384714" y="787622"/>
                      <a:pt x="1385535" y="797474"/>
                    </a:cubicBezTo>
                    <a:lnTo>
                      <a:pt x="1387995" y="828881"/>
                    </a:lnTo>
                    <a:cubicBezTo>
                      <a:pt x="1388488" y="834323"/>
                      <a:pt x="1391604" y="838766"/>
                      <a:pt x="1395377" y="839487"/>
                    </a:cubicBezTo>
                    <a:lnTo>
                      <a:pt x="1444260" y="848650"/>
                    </a:lnTo>
                    <a:cubicBezTo>
                      <a:pt x="1444753" y="848732"/>
                      <a:pt x="1445081" y="848732"/>
                      <a:pt x="1445408" y="848749"/>
                    </a:cubicBezTo>
                    <a:lnTo>
                      <a:pt x="1502165" y="847421"/>
                    </a:lnTo>
                    <a:cubicBezTo>
                      <a:pt x="1503807" y="847470"/>
                      <a:pt x="1505775" y="847683"/>
                      <a:pt x="1507579" y="848355"/>
                    </a:cubicBezTo>
                    <a:lnTo>
                      <a:pt x="1527427" y="855879"/>
                    </a:lnTo>
                    <a:cubicBezTo>
                      <a:pt x="1531692" y="857535"/>
                      <a:pt x="1535301" y="861125"/>
                      <a:pt x="1537269" y="866010"/>
                    </a:cubicBezTo>
                    <a:cubicBezTo>
                      <a:pt x="1539894" y="872026"/>
                      <a:pt x="1539894" y="879172"/>
                      <a:pt x="1537269" y="885172"/>
                    </a:cubicBezTo>
                    <a:lnTo>
                      <a:pt x="1518242" y="929873"/>
                    </a:lnTo>
                    <a:cubicBezTo>
                      <a:pt x="1515617" y="935840"/>
                      <a:pt x="1510859" y="939905"/>
                      <a:pt x="1505283" y="940757"/>
                    </a:cubicBezTo>
                    <a:lnTo>
                      <a:pt x="1490519" y="943003"/>
                    </a:lnTo>
                    <a:cubicBezTo>
                      <a:pt x="1488058" y="943396"/>
                      <a:pt x="1485761" y="945495"/>
                      <a:pt x="1484285" y="948658"/>
                    </a:cubicBezTo>
                    <a:lnTo>
                      <a:pt x="1471818" y="977607"/>
                    </a:lnTo>
                    <a:cubicBezTo>
                      <a:pt x="1469522" y="982754"/>
                      <a:pt x="1470342" y="989311"/>
                      <a:pt x="1473623" y="993212"/>
                    </a:cubicBezTo>
                    <a:lnTo>
                      <a:pt x="1486910" y="1008834"/>
                    </a:lnTo>
                    <a:cubicBezTo>
                      <a:pt x="1488715" y="1011112"/>
                      <a:pt x="1491176" y="1012030"/>
                      <a:pt x="1493472" y="1011374"/>
                    </a:cubicBezTo>
                    <a:cubicBezTo>
                      <a:pt x="1496752" y="1010489"/>
                      <a:pt x="1499377" y="1006965"/>
                      <a:pt x="1500196" y="1002375"/>
                    </a:cubicBezTo>
                    <a:lnTo>
                      <a:pt x="1505283" y="973148"/>
                    </a:lnTo>
                    <a:lnTo>
                      <a:pt x="1530545" y="973148"/>
                    </a:lnTo>
                    <a:lnTo>
                      <a:pt x="1559252" y="1088663"/>
                    </a:lnTo>
                    <a:cubicBezTo>
                      <a:pt x="1560071" y="1092368"/>
                      <a:pt x="1562203" y="1095220"/>
                      <a:pt x="1564828" y="1096302"/>
                    </a:cubicBezTo>
                    <a:cubicBezTo>
                      <a:pt x="1566633" y="1097007"/>
                      <a:pt x="1568437" y="1096859"/>
                      <a:pt x="1570077" y="1095826"/>
                    </a:cubicBezTo>
                    <a:lnTo>
                      <a:pt x="1579921" y="1089909"/>
                    </a:lnTo>
                    <a:cubicBezTo>
                      <a:pt x="1583693" y="1087516"/>
                      <a:pt x="1585826" y="1081369"/>
                      <a:pt x="1584676" y="1075599"/>
                    </a:cubicBezTo>
                    <a:lnTo>
                      <a:pt x="1581889" y="1061272"/>
                    </a:lnTo>
                    <a:cubicBezTo>
                      <a:pt x="1580740" y="1055486"/>
                      <a:pt x="1581725" y="1049372"/>
                      <a:pt x="1584512" y="1044503"/>
                    </a:cubicBezTo>
                    <a:lnTo>
                      <a:pt x="1594682" y="1026898"/>
                    </a:lnTo>
                    <a:cubicBezTo>
                      <a:pt x="1595832" y="1024865"/>
                      <a:pt x="1596487" y="1022324"/>
                      <a:pt x="1596487" y="1019734"/>
                    </a:cubicBezTo>
                    <a:lnTo>
                      <a:pt x="1598129" y="960559"/>
                    </a:lnTo>
                    <a:cubicBezTo>
                      <a:pt x="1598293" y="953199"/>
                      <a:pt x="1601573" y="946691"/>
                      <a:pt x="1606821" y="943167"/>
                    </a:cubicBezTo>
                    <a:cubicBezTo>
                      <a:pt x="1610922" y="940429"/>
                      <a:pt x="1615680" y="939840"/>
                      <a:pt x="1620109" y="941544"/>
                    </a:cubicBezTo>
                    <a:lnTo>
                      <a:pt x="1643239" y="950248"/>
                    </a:lnTo>
                    <a:cubicBezTo>
                      <a:pt x="1646683" y="951560"/>
                      <a:pt x="1650291" y="949412"/>
                      <a:pt x="1652260" y="945003"/>
                    </a:cubicBezTo>
                    <a:lnTo>
                      <a:pt x="1675718" y="892270"/>
                    </a:lnTo>
                    <a:cubicBezTo>
                      <a:pt x="1676373" y="890630"/>
                      <a:pt x="1676866" y="888745"/>
                      <a:pt x="1677030" y="886811"/>
                    </a:cubicBezTo>
                    <a:lnTo>
                      <a:pt x="1678834" y="854109"/>
                    </a:lnTo>
                    <a:cubicBezTo>
                      <a:pt x="1678998" y="850863"/>
                      <a:pt x="1679819" y="847651"/>
                      <a:pt x="1681295" y="844864"/>
                    </a:cubicBezTo>
                    <a:lnTo>
                      <a:pt x="1711970" y="782492"/>
                    </a:lnTo>
                    <a:cubicBezTo>
                      <a:pt x="1712955" y="780459"/>
                      <a:pt x="1713446" y="778066"/>
                      <a:pt x="1713446" y="775607"/>
                    </a:cubicBezTo>
                    <a:lnTo>
                      <a:pt x="1713446" y="744036"/>
                    </a:lnTo>
                    <a:cubicBezTo>
                      <a:pt x="1713446" y="736627"/>
                      <a:pt x="1716728" y="729742"/>
                      <a:pt x="1721976" y="726103"/>
                    </a:cubicBezTo>
                    <a:lnTo>
                      <a:pt x="1793825" y="676386"/>
                    </a:lnTo>
                    <a:cubicBezTo>
                      <a:pt x="1797597" y="673747"/>
                      <a:pt x="1802191" y="673009"/>
                      <a:pt x="1806620" y="674353"/>
                    </a:cubicBezTo>
                    <a:lnTo>
                      <a:pt x="1827782" y="681156"/>
                    </a:lnTo>
                    <a:cubicBezTo>
                      <a:pt x="1830241" y="681959"/>
                      <a:pt x="1832209" y="680943"/>
                      <a:pt x="1833358" y="679959"/>
                    </a:cubicBezTo>
                    <a:cubicBezTo>
                      <a:pt x="1836474" y="677501"/>
                      <a:pt x="1838116" y="672747"/>
                      <a:pt x="1837788" y="667878"/>
                    </a:cubicBezTo>
                    <a:lnTo>
                      <a:pt x="1836310" y="652240"/>
                    </a:lnTo>
                    <a:cubicBezTo>
                      <a:pt x="1835491" y="643881"/>
                      <a:pt x="1838935" y="635865"/>
                      <a:pt x="1845004" y="631849"/>
                    </a:cubicBezTo>
                    <a:lnTo>
                      <a:pt x="1851731" y="627291"/>
                    </a:lnTo>
                    <a:cubicBezTo>
                      <a:pt x="1855339" y="624866"/>
                      <a:pt x="1857307" y="619358"/>
                      <a:pt x="1856488" y="613883"/>
                    </a:cubicBezTo>
                    <a:lnTo>
                      <a:pt x="1855339" y="606588"/>
                    </a:lnTo>
                    <a:cubicBezTo>
                      <a:pt x="1854684" y="601638"/>
                      <a:pt x="1851731" y="597753"/>
                      <a:pt x="1848286" y="597113"/>
                    </a:cubicBezTo>
                    <a:lnTo>
                      <a:pt x="1782179" y="585049"/>
                    </a:lnTo>
                    <a:lnTo>
                      <a:pt x="1800058" y="554740"/>
                    </a:lnTo>
                    <a:cubicBezTo>
                      <a:pt x="1802848" y="550265"/>
                      <a:pt x="1802848" y="543741"/>
                      <a:pt x="1800058" y="539249"/>
                    </a:cubicBezTo>
                    <a:lnTo>
                      <a:pt x="1782835" y="510105"/>
                    </a:lnTo>
                    <a:cubicBezTo>
                      <a:pt x="1781522" y="507842"/>
                      <a:pt x="1779553" y="506351"/>
                      <a:pt x="1777585" y="505941"/>
                    </a:cubicBezTo>
                    <a:cubicBezTo>
                      <a:pt x="1775945" y="505613"/>
                      <a:pt x="1774305" y="506007"/>
                      <a:pt x="1772827" y="507105"/>
                    </a:cubicBezTo>
                    <a:lnTo>
                      <a:pt x="1741005" y="530316"/>
                    </a:lnTo>
                    <a:cubicBezTo>
                      <a:pt x="1736904" y="533315"/>
                      <a:pt x="1731982" y="534070"/>
                      <a:pt x="1727391" y="532365"/>
                    </a:cubicBezTo>
                    <a:lnTo>
                      <a:pt x="1684575" y="516514"/>
                    </a:lnTo>
                    <a:cubicBezTo>
                      <a:pt x="1682606" y="515809"/>
                      <a:pt x="1680802" y="516120"/>
                      <a:pt x="1678998" y="517350"/>
                    </a:cubicBezTo>
                    <a:lnTo>
                      <a:pt x="1611086" y="565116"/>
                    </a:lnTo>
                    <a:cubicBezTo>
                      <a:pt x="1610596" y="565444"/>
                      <a:pt x="1610267" y="565854"/>
                      <a:pt x="1609775" y="566297"/>
                    </a:cubicBezTo>
                    <a:lnTo>
                      <a:pt x="1555970" y="623964"/>
                    </a:lnTo>
                    <a:cubicBezTo>
                      <a:pt x="1553673" y="626472"/>
                      <a:pt x="1550721" y="628128"/>
                      <a:pt x="1547604" y="628783"/>
                    </a:cubicBezTo>
                    <a:lnTo>
                      <a:pt x="1506104" y="637569"/>
                    </a:lnTo>
                    <a:lnTo>
                      <a:pt x="1522015" y="652847"/>
                    </a:lnTo>
                    <a:cubicBezTo>
                      <a:pt x="1526608" y="657273"/>
                      <a:pt x="1528903" y="664190"/>
                      <a:pt x="1528248" y="671354"/>
                    </a:cubicBezTo>
                    <a:lnTo>
                      <a:pt x="1525787" y="698449"/>
                    </a:lnTo>
                    <a:cubicBezTo>
                      <a:pt x="1524966" y="708612"/>
                      <a:pt x="1518078" y="716317"/>
                      <a:pt x="1509712" y="716759"/>
                    </a:cubicBezTo>
                    <a:lnTo>
                      <a:pt x="1468374" y="718940"/>
                    </a:lnTo>
                    <a:cubicBezTo>
                      <a:pt x="1467717" y="718973"/>
                      <a:pt x="1466897" y="718973"/>
                      <a:pt x="1466241" y="718874"/>
                    </a:cubicBezTo>
                    <a:lnTo>
                      <a:pt x="1416210" y="713579"/>
                    </a:lnTo>
                    <a:cubicBezTo>
                      <a:pt x="1415390" y="713514"/>
                      <a:pt x="1414569" y="713579"/>
                      <a:pt x="1413913" y="713793"/>
                    </a:cubicBezTo>
                    <a:lnTo>
                      <a:pt x="1378482" y="724578"/>
                    </a:lnTo>
                    <a:cubicBezTo>
                      <a:pt x="1374872" y="725693"/>
                      <a:pt x="1370935" y="725283"/>
                      <a:pt x="1367490" y="723447"/>
                    </a:cubicBezTo>
                    <a:lnTo>
                      <a:pt x="1311881" y="693680"/>
                    </a:lnTo>
                    <a:lnTo>
                      <a:pt x="1309257" y="674747"/>
                    </a:lnTo>
                    <a:lnTo>
                      <a:pt x="1306140" y="629816"/>
                    </a:lnTo>
                    <a:cubicBezTo>
                      <a:pt x="1305812" y="625373"/>
                      <a:pt x="1303843" y="621538"/>
                      <a:pt x="1300891" y="619817"/>
                    </a:cubicBezTo>
                    <a:cubicBezTo>
                      <a:pt x="1299087" y="618751"/>
                      <a:pt x="1297283" y="618653"/>
                      <a:pt x="1295314" y="619522"/>
                    </a:cubicBezTo>
                    <a:lnTo>
                      <a:pt x="1278582" y="627308"/>
                    </a:lnTo>
                    <a:cubicBezTo>
                      <a:pt x="1275794" y="628669"/>
                      <a:pt x="1273497" y="632307"/>
                      <a:pt x="1272841" y="636602"/>
                    </a:cubicBezTo>
                    <a:lnTo>
                      <a:pt x="1270052" y="658977"/>
                    </a:lnTo>
                    <a:cubicBezTo>
                      <a:pt x="1269724" y="660666"/>
                      <a:pt x="1269888" y="662354"/>
                      <a:pt x="1270052" y="663960"/>
                    </a:cubicBezTo>
                    <a:lnTo>
                      <a:pt x="1277926" y="709236"/>
                    </a:lnTo>
                    <a:cubicBezTo>
                      <a:pt x="1278582" y="712924"/>
                      <a:pt x="1278418" y="716792"/>
                      <a:pt x="1277269" y="720382"/>
                    </a:cubicBezTo>
                    <a:lnTo>
                      <a:pt x="1272349" y="737577"/>
                    </a:lnTo>
                    <a:cubicBezTo>
                      <a:pt x="1270052" y="745626"/>
                      <a:pt x="1263818" y="751166"/>
                      <a:pt x="1256765" y="751347"/>
                    </a:cubicBezTo>
                    <a:lnTo>
                      <a:pt x="1213951" y="752478"/>
                    </a:lnTo>
                    <a:cubicBezTo>
                      <a:pt x="1212638" y="752544"/>
                      <a:pt x="1211327" y="752363"/>
                      <a:pt x="1210014" y="752019"/>
                    </a:cubicBezTo>
                    <a:lnTo>
                      <a:pt x="1136197" y="732955"/>
                    </a:lnTo>
                    <a:lnTo>
                      <a:pt x="1089446" y="726480"/>
                    </a:lnTo>
                    <a:cubicBezTo>
                      <a:pt x="1085920" y="725972"/>
                      <a:pt x="1082491" y="724054"/>
                      <a:pt x="1079866" y="721071"/>
                    </a:cubicBezTo>
                    <a:lnTo>
                      <a:pt x="1049175" y="686057"/>
                    </a:lnTo>
                    <a:cubicBezTo>
                      <a:pt x="1047896" y="684582"/>
                      <a:pt x="1046370" y="683697"/>
                      <a:pt x="1044779" y="683500"/>
                    </a:cubicBezTo>
                    <a:lnTo>
                      <a:pt x="963482" y="673091"/>
                    </a:lnTo>
                    <a:cubicBezTo>
                      <a:pt x="961628" y="672845"/>
                      <a:pt x="959856" y="672255"/>
                      <a:pt x="958183" y="671321"/>
                    </a:cubicBezTo>
                    <a:lnTo>
                      <a:pt x="876558" y="625718"/>
                    </a:lnTo>
                    <a:lnTo>
                      <a:pt x="817816" y="585869"/>
                    </a:lnTo>
                    <a:lnTo>
                      <a:pt x="767637" y="559805"/>
                    </a:lnTo>
                    <a:cubicBezTo>
                      <a:pt x="759254" y="555461"/>
                      <a:pt x="755187" y="543479"/>
                      <a:pt x="758615" y="533086"/>
                    </a:cubicBezTo>
                    <a:lnTo>
                      <a:pt x="777495" y="475632"/>
                    </a:lnTo>
                    <a:cubicBezTo>
                      <a:pt x="778595" y="472337"/>
                      <a:pt x="780366" y="469403"/>
                      <a:pt x="782663" y="467206"/>
                    </a:cubicBezTo>
                    <a:lnTo>
                      <a:pt x="802675" y="447864"/>
                    </a:lnTo>
                    <a:cubicBezTo>
                      <a:pt x="805382" y="445258"/>
                      <a:pt x="806793" y="440815"/>
                      <a:pt x="806366" y="436291"/>
                    </a:cubicBezTo>
                    <a:cubicBezTo>
                      <a:pt x="805973" y="432160"/>
                      <a:pt x="804152" y="428652"/>
                      <a:pt x="801461" y="426898"/>
                    </a:cubicBezTo>
                    <a:lnTo>
                      <a:pt x="732796" y="381836"/>
                    </a:lnTo>
                    <a:cubicBezTo>
                      <a:pt x="732336" y="381525"/>
                      <a:pt x="731909" y="381197"/>
                      <a:pt x="731466" y="380836"/>
                    </a:cubicBezTo>
                    <a:lnTo>
                      <a:pt x="672150" y="333152"/>
                    </a:lnTo>
                    <a:cubicBezTo>
                      <a:pt x="668459" y="330185"/>
                      <a:pt x="665901" y="325628"/>
                      <a:pt x="664949" y="320333"/>
                    </a:cubicBezTo>
                    <a:lnTo>
                      <a:pt x="654238" y="259830"/>
                    </a:lnTo>
                    <a:cubicBezTo>
                      <a:pt x="652859" y="252044"/>
                      <a:pt x="655156" y="244143"/>
                      <a:pt x="660257" y="239225"/>
                    </a:cubicBezTo>
                    <a:cubicBezTo>
                      <a:pt x="664014" y="235586"/>
                      <a:pt x="669001" y="234094"/>
                      <a:pt x="673725" y="235111"/>
                    </a:cubicBezTo>
                    <a:lnTo>
                      <a:pt x="687455" y="238029"/>
                    </a:lnTo>
                    <a:cubicBezTo>
                      <a:pt x="689603" y="238471"/>
                      <a:pt x="691326" y="237603"/>
                      <a:pt x="692393" y="236783"/>
                    </a:cubicBezTo>
                    <a:cubicBezTo>
                      <a:pt x="694984" y="234799"/>
                      <a:pt x="696674" y="231160"/>
                      <a:pt x="696903" y="227029"/>
                    </a:cubicBezTo>
                    <a:lnTo>
                      <a:pt x="697838" y="209638"/>
                    </a:lnTo>
                    <a:cubicBezTo>
                      <a:pt x="698019" y="206294"/>
                      <a:pt x="697199" y="202966"/>
                      <a:pt x="695575" y="200507"/>
                    </a:cubicBezTo>
                    <a:lnTo>
                      <a:pt x="675005" y="169182"/>
                    </a:lnTo>
                    <a:cubicBezTo>
                      <a:pt x="672150" y="164854"/>
                      <a:pt x="670838" y="159199"/>
                      <a:pt x="671412" y="153659"/>
                    </a:cubicBezTo>
                    <a:lnTo>
                      <a:pt x="676793" y="101384"/>
                    </a:lnTo>
                    <a:cubicBezTo>
                      <a:pt x="677186" y="97630"/>
                      <a:pt x="676251" y="93778"/>
                      <a:pt x="674316" y="91074"/>
                    </a:cubicBezTo>
                    <a:lnTo>
                      <a:pt x="617837" y="12031"/>
                    </a:lnTo>
                    <a:cubicBezTo>
                      <a:pt x="616312" y="9900"/>
                      <a:pt x="614360" y="8687"/>
                      <a:pt x="612325" y="8589"/>
                    </a:cubicBezTo>
                    <a:cubicBezTo>
                      <a:pt x="610439" y="8671"/>
                      <a:pt x="608488" y="9441"/>
                      <a:pt x="606945" y="11211"/>
                    </a:cubicBezTo>
                    <a:lnTo>
                      <a:pt x="559325" y="65797"/>
                    </a:lnTo>
                    <a:cubicBezTo>
                      <a:pt x="556799" y="68698"/>
                      <a:pt x="553649" y="70551"/>
                      <a:pt x="550188" y="71157"/>
                    </a:cubicBezTo>
                    <a:lnTo>
                      <a:pt x="484622" y="82746"/>
                    </a:lnTo>
                    <a:cubicBezTo>
                      <a:pt x="482851" y="83041"/>
                      <a:pt x="481112" y="83009"/>
                      <a:pt x="479340" y="82681"/>
                    </a:cubicBezTo>
                    <a:lnTo>
                      <a:pt x="390366" y="64633"/>
                    </a:lnTo>
                    <a:cubicBezTo>
                      <a:pt x="388234" y="64174"/>
                      <a:pt x="386084" y="65010"/>
                      <a:pt x="384313" y="66944"/>
                    </a:cubicBezTo>
                    <a:lnTo>
                      <a:pt x="363611" y="89451"/>
                    </a:lnTo>
                    <a:cubicBezTo>
                      <a:pt x="360445" y="92877"/>
                      <a:pt x="359379" y="98843"/>
                      <a:pt x="360987" y="103925"/>
                    </a:cubicBezTo>
                    <a:lnTo>
                      <a:pt x="380310" y="165133"/>
                    </a:lnTo>
                    <a:lnTo>
                      <a:pt x="399404" y="216801"/>
                    </a:lnTo>
                    <a:cubicBezTo>
                      <a:pt x="400192" y="218932"/>
                      <a:pt x="401455" y="220719"/>
                      <a:pt x="402948" y="221866"/>
                    </a:cubicBezTo>
                    <a:lnTo>
                      <a:pt x="435197" y="246635"/>
                    </a:lnTo>
                    <a:cubicBezTo>
                      <a:pt x="439987" y="250306"/>
                      <a:pt x="442858" y="256404"/>
                      <a:pt x="443071" y="263354"/>
                    </a:cubicBezTo>
                    <a:cubicBezTo>
                      <a:pt x="443268" y="270354"/>
                      <a:pt x="440611" y="276927"/>
                      <a:pt x="435952" y="280943"/>
                    </a:cubicBezTo>
                    <a:lnTo>
                      <a:pt x="403489" y="308908"/>
                    </a:lnTo>
                    <a:cubicBezTo>
                      <a:pt x="400782" y="311252"/>
                      <a:pt x="399207" y="315465"/>
                      <a:pt x="399388" y="319891"/>
                    </a:cubicBezTo>
                    <a:lnTo>
                      <a:pt x="401028" y="362281"/>
                    </a:lnTo>
                    <a:cubicBezTo>
                      <a:pt x="401241" y="367706"/>
                      <a:pt x="399667" y="373132"/>
                      <a:pt x="396714" y="377132"/>
                    </a:cubicBezTo>
                    <a:lnTo>
                      <a:pt x="339318" y="454732"/>
                    </a:lnTo>
                    <a:cubicBezTo>
                      <a:pt x="338874" y="455322"/>
                      <a:pt x="338514" y="455945"/>
                      <a:pt x="338169" y="456634"/>
                    </a:cubicBezTo>
                    <a:lnTo>
                      <a:pt x="298258" y="537545"/>
                    </a:lnTo>
                    <a:cubicBezTo>
                      <a:pt x="297618" y="538823"/>
                      <a:pt x="296881" y="540020"/>
                      <a:pt x="296061" y="541085"/>
                    </a:cubicBezTo>
                    <a:lnTo>
                      <a:pt x="234415" y="619964"/>
                    </a:lnTo>
                    <a:cubicBezTo>
                      <a:pt x="230970" y="624357"/>
                      <a:pt x="226115" y="626587"/>
                      <a:pt x="221079" y="626308"/>
                    </a:cubicBezTo>
                    <a:lnTo>
                      <a:pt x="158613" y="621555"/>
                    </a:lnTo>
                    <a:cubicBezTo>
                      <a:pt x="156251" y="621226"/>
                      <a:pt x="154496" y="622406"/>
                      <a:pt x="152888" y="624390"/>
                    </a:cubicBezTo>
                    <a:lnTo>
                      <a:pt x="97116" y="692253"/>
                    </a:lnTo>
                    <a:cubicBezTo>
                      <a:pt x="92752" y="697581"/>
                      <a:pt x="93277" y="707400"/>
                      <a:pt x="98198" y="711694"/>
                    </a:cubicBezTo>
                    <a:lnTo>
                      <a:pt x="122148" y="732758"/>
                    </a:lnTo>
                    <a:cubicBezTo>
                      <a:pt x="125740" y="735905"/>
                      <a:pt x="128135" y="740594"/>
                      <a:pt x="128873" y="745921"/>
                    </a:cubicBezTo>
                    <a:lnTo>
                      <a:pt x="136353" y="798228"/>
                    </a:lnTo>
                    <a:cubicBezTo>
                      <a:pt x="136746" y="800834"/>
                      <a:pt x="137748" y="803261"/>
                      <a:pt x="139191" y="805048"/>
                    </a:cubicBezTo>
                    <a:lnTo>
                      <a:pt x="167930" y="840012"/>
                    </a:lnTo>
                    <a:cubicBezTo>
                      <a:pt x="170145" y="842700"/>
                      <a:pt x="171687" y="846109"/>
                      <a:pt x="172425" y="849863"/>
                    </a:cubicBezTo>
                    <a:lnTo>
                      <a:pt x="181349" y="896023"/>
                    </a:lnTo>
                    <a:cubicBezTo>
                      <a:pt x="182727" y="903154"/>
                      <a:pt x="181021" y="910449"/>
                      <a:pt x="176756" y="915563"/>
                    </a:cubicBezTo>
                    <a:cubicBezTo>
                      <a:pt x="173574" y="919366"/>
                      <a:pt x="169374" y="921447"/>
                      <a:pt x="164895" y="921447"/>
                    </a:cubicBezTo>
                    <a:lnTo>
                      <a:pt x="164764" y="921447"/>
                    </a:lnTo>
                    <a:lnTo>
                      <a:pt x="46181" y="920267"/>
                    </a:lnTo>
                    <a:cubicBezTo>
                      <a:pt x="43852" y="920054"/>
                      <a:pt x="42211" y="921333"/>
                      <a:pt x="40653" y="923332"/>
                    </a:cubicBezTo>
                    <a:lnTo>
                      <a:pt x="11405" y="960805"/>
                    </a:lnTo>
                    <a:cubicBezTo>
                      <a:pt x="7255" y="966116"/>
                      <a:pt x="7780" y="975574"/>
                      <a:pt x="12471" y="979918"/>
                    </a:cubicBezTo>
                    <a:lnTo>
                      <a:pt x="74429" y="1037028"/>
                    </a:lnTo>
                    <a:cubicBezTo>
                      <a:pt x="75840" y="1038340"/>
                      <a:pt x="77069" y="1039880"/>
                      <a:pt x="78055" y="1041651"/>
                    </a:cubicBezTo>
                    <a:lnTo>
                      <a:pt x="87995" y="1059026"/>
                    </a:lnTo>
                    <a:cubicBezTo>
                      <a:pt x="92949" y="1067714"/>
                      <a:pt x="91653" y="1079844"/>
                      <a:pt x="85075" y="1086647"/>
                    </a:cubicBezTo>
                    <a:lnTo>
                      <a:pt x="76233" y="1095744"/>
                    </a:lnTo>
                    <a:cubicBezTo>
                      <a:pt x="71706" y="1100400"/>
                      <a:pt x="71460" y="1109645"/>
                      <a:pt x="75725" y="1114743"/>
                    </a:cubicBezTo>
                    <a:lnTo>
                      <a:pt x="144916" y="1197753"/>
                    </a:lnTo>
                    <a:cubicBezTo>
                      <a:pt x="146097" y="1199178"/>
                      <a:pt x="147491" y="1200096"/>
                      <a:pt x="148968" y="1200425"/>
                    </a:cubicBezTo>
                    <a:lnTo>
                      <a:pt x="185400" y="1208604"/>
                    </a:lnTo>
                    <a:cubicBezTo>
                      <a:pt x="186697" y="1208899"/>
                      <a:pt x="188041" y="1208703"/>
                      <a:pt x="189321" y="1208047"/>
                    </a:cubicBezTo>
                    <a:lnTo>
                      <a:pt x="266008" y="1168230"/>
                    </a:lnTo>
                    <a:cubicBezTo>
                      <a:pt x="268158" y="1167099"/>
                      <a:pt x="270438" y="1166542"/>
                      <a:pt x="272701" y="116654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60" name="Graphic 9">
              <a:extLst>
                <a:ext uri="{FF2B5EF4-FFF2-40B4-BE49-F238E27FC236}">
                  <a16:creationId xmlns:a16="http://schemas.microsoft.com/office/drawing/2014/main" id="{92F2C624-176C-DF3C-EDC1-5162BB2B0F55}"/>
                </a:ext>
              </a:extLst>
            </p:cNvPr>
            <p:cNvGrpSpPr/>
            <p:nvPr/>
          </p:nvGrpSpPr>
          <p:grpSpPr>
            <a:xfrm>
              <a:off x="15510597" y="10180137"/>
              <a:ext cx="2580890" cy="2719689"/>
              <a:chOff x="15510597" y="10180137"/>
              <a:chExt cx="2580890" cy="2719689"/>
            </a:xfrm>
            <a:grpFill/>
          </p:grpSpPr>
          <p:sp>
            <p:nvSpPr>
              <p:cNvPr id="1467" name="Freeform 1466">
                <a:extLst>
                  <a:ext uri="{FF2B5EF4-FFF2-40B4-BE49-F238E27FC236}">
                    <a16:creationId xmlns:a16="http://schemas.microsoft.com/office/drawing/2014/main" id="{989089BD-574B-526C-9504-6B70081EB962}"/>
                  </a:ext>
                </a:extLst>
              </p:cNvPr>
              <p:cNvSpPr/>
              <p:nvPr/>
            </p:nvSpPr>
            <p:spPr>
              <a:xfrm>
                <a:off x="15519454" y="10184529"/>
                <a:ext cx="2567716" cy="2710282"/>
              </a:xfrm>
              <a:custGeom>
                <a:avLst/>
                <a:gdLst>
                  <a:gd name="connsiteX0" fmla="*/ 2047851 w 2567716"/>
                  <a:gd name="connsiteY0" fmla="*/ 2476121 h 2710282"/>
                  <a:gd name="connsiteX1" fmla="*/ 2104936 w 2567716"/>
                  <a:gd name="connsiteY1" fmla="*/ 2503119 h 2710282"/>
                  <a:gd name="connsiteX2" fmla="*/ 2112317 w 2567716"/>
                  <a:gd name="connsiteY2" fmla="*/ 2503627 h 2710282"/>
                  <a:gd name="connsiteX3" fmla="*/ 2142992 w 2567716"/>
                  <a:gd name="connsiteY3" fmla="*/ 2493660 h 2710282"/>
                  <a:gd name="connsiteX4" fmla="*/ 2191220 w 2567716"/>
                  <a:gd name="connsiteY4" fmla="*/ 2477645 h 2710282"/>
                  <a:gd name="connsiteX5" fmla="*/ 2195978 w 2567716"/>
                  <a:gd name="connsiteY5" fmla="*/ 2477252 h 2710282"/>
                  <a:gd name="connsiteX6" fmla="*/ 2219762 w 2567716"/>
                  <a:gd name="connsiteY6" fmla="*/ 2480891 h 2710282"/>
                  <a:gd name="connsiteX7" fmla="*/ 2230916 w 2567716"/>
                  <a:gd name="connsiteY7" fmla="*/ 2496120 h 2710282"/>
                  <a:gd name="connsiteX8" fmla="*/ 2234526 w 2567716"/>
                  <a:gd name="connsiteY8" fmla="*/ 2573408 h 2710282"/>
                  <a:gd name="connsiteX9" fmla="*/ 2231244 w 2567716"/>
                  <a:gd name="connsiteY9" fmla="*/ 2585407 h 2710282"/>
                  <a:gd name="connsiteX10" fmla="*/ 2216809 w 2567716"/>
                  <a:gd name="connsiteY10" fmla="*/ 2605897 h 2710282"/>
                  <a:gd name="connsiteX11" fmla="*/ 2213693 w 2567716"/>
                  <a:gd name="connsiteY11" fmla="*/ 2614700 h 2710282"/>
                  <a:gd name="connsiteX12" fmla="*/ 2207295 w 2567716"/>
                  <a:gd name="connsiteY12" fmla="*/ 2675334 h 2710282"/>
                  <a:gd name="connsiteX13" fmla="*/ 2193188 w 2567716"/>
                  <a:gd name="connsiteY13" fmla="*/ 2661564 h 2710282"/>
                  <a:gd name="connsiteX14" fmla="*/ 2176620 w 2567716"/>
                  <a:gd name="connsiteY14" fmla="*/ 2663155 h 2710282"/>
                  <a:gd name="connsiteX15" fmla="*/ 2140695 w 2567716"/>
                  <a:gd name="connsiteY15" fmla="*/ 2710282 h 2710282"/>
                  <a:gd name="connsiteX16" fmla="*/ 2126916 w 2567716"/>
                  <a:gd name="connsiteY16" fmla="*/ 2706085 h 2710282"/>
                  <a:gd name="connsiteX17" fmla="*/ 2093944 w 2567716"/>
                  <a:gd name="connsiteY17" fmla="*/ 2703725 h 2710282"/>
                  <a:gd name="connsiteX18" fmla="*/ 2084431 w 2567716"/>
                  <a:gd name="connsiteY18" fmla="*/ 2696988 h 2710282"/>
                  <a:gd name="connsiteX19" fmla="*/ 2050474 w 2567716"/>
                  <a:gd name="connsiteY19" fmla="*/ 2636174 h 2710282"/>
                  <a:gd name="connsiteX20" fmla="*/ 2048343 w 2567716"/>
                  <a:gd name="connsiteY20" fmla="*/ 2630092 h 2710282"/>
                  <a:gd name="connsiteX21" fmla="*/ 2040141 w 2567716"/>
                  <a:gd name="connsiteY21" fmla="*/ 2581866 h 2710282"/>
                  <a:gd name="connsiteX22" fmla="*/ 2038335 w 2567716"/>
                  <a:gd name="connsiteY22" fmla="*/ 2576408 h 2710282"/>
                  <a:gd name="connsiteX23" fmla="*/ 2005201 w 2567716"/>
                  <a:gd name="connsiteY23" fmla="*/ 2510921 h 2710282"/>
                  <a:gd name="connsiteX24" fmla="*/ 2003233 w 2567716"/>
                  <a:gd name="connsiteY24" fmla="*/ 2500693 h 2710282"/>
                  <a:gd name="connsiteX25" fmla="*/ 2004216 w 2567716"/>
                  <a:gd name="connsiteY25" fmla="*/ 2485661 h 2710282"/>
                  <a:gd name="connsiteX26" fmla="*/ 2018323 w 2567716"/>
                  <a:gd name="connsiteY26" fmla="*/ 2470744 h 2710282"/>
                  <a:gd name="connsiteX27" fmla="*/ 2045226 w 2567716"/>
                  <a:gd name="connsiteY27" fmla="*/ 2475268 h 2710282"/>
                  <a:gd name="connsiteX28" fmla="*/ 2047851 w 2567716"/>
                  <a:gd name="connsiteY28" fmla="*/ 2476121 h 2710282"/>
                  <a:gd name="connsiteX29" fmla="*/ 1930892 w 2567716"/>
                  <a:gd name="connsiteY29" fmla="*/ 249141 h 2710282"/>
                  <a:gd name="connsiteX30" fmla="*/ 1946639 w 2567716"/>
                  <a:gd name="connsiteY30" fmla="*/ 293203 h 2710282"/>
                  <a:gd name="connsiteX31" fmla="*/ 1964354 w 2567716"/>
                  <a:gd name="connsiteY31" fmla="*/ 300514 h 2710282"/>
                  <a:gd name="connsiteX32" fmla="*/ 1984204 w 2567716"/>
                  <a:gd name="connsiteY32" fmla="*/ 285794 h 2710282"/>
                  <a:gd name="connsiteX33" fmla="*/ 2000444 w 2567716"/>
                  <a:gd name="connsiteY33" fmla="*/ 290023 h 2710282"/>
                  <a:gd name="connsiteX34" fmla="*/ 2013565 w 2567716"/>
                  <a:gd name="connsiteY34" fmla="*/ 312152 h 2710282"/>
                  <a:gd name="connsiteX35" fmla="*/ 2015536 w 2567716"/>
                  <a:gd name="connsiteY35" fmla="*/ 314775 h 2710282"/>
                  <a:gd name="connsiteX36" fmla="*/ 2038171 w 2567716"/>
                  <a:gd name="connsiteY36" fmla="*/ 339216 h 2710282"/>
                  <a:gd name="connsiteX37" fmla="*/ 2042436 w 2567716"/>
                  <a:gd name="connsiteY37" fmla="*/ 355657 h 2710282"/>
                  <a:gd name="connsiteX38" fmla="*/ 2038171 w 2567716"/>
                  <a:gd name="connsiteY38" fmla="*/ 378147 h 2710282"/>
                  <a:gd name="connsiteX39" fmla="*/ 2038171 w 2567716"/>
                  <a:gd name="connsiteY39" fmla="*/ 385999 h 2710282"/>
                  <a:gd name="connsiteX40" fmla="*/ 2050967 w 2567716"/>
                  <a:gd name="connsiteY40" fmla="*/ 452501 h 2710282"/>
                  <a:gd name="connsiteX41" fmla="*/ 2051295 w 2567716"/>
                  <a:gd name="connsiteY41" fmla="*/ 454157 h 2710282"/>
                  <a:gd name="connsiteX42" fmla="*/ 2062615 w 2567716"/>
                  <a:gd name="connsiteY42" fmla="*/ 493875 h 2710282"/>
                  <a:gd name="connsiteX43" fmla="*/ 2078690 w 2567716"/>
                  <a:gd name="connsiteY43" fmla="*/ 503661 h 2710282"/>
                  <a:gd name="connsiteX44" fmla="*/ 2093944 w 2567716"/>
                  <a:gd name="connsiteY44" fmla="*/ 570983 h 2710282"/>
                  <a:gd name="connsiteX45" fmla="*/ 2094109 w 2567716"/>
                  <a:gd name="connsiteY45" fmla="*/ 578950 h 2710282"/>
                  <a:gd name="connsiteX46" fmla="*/ 2088860 w 2567716"/>
                  <a:gd name="connsiteY46" fmla="*/ 611423 h 2710282"/>
                  <a:gd name="connsiteX47" fmla="*/ 2089679 w 2567716"/>
                  <a:gd name="connsiteY47" fmla="*/ 621865 h 2710282"/>
                  <a:gd name="connsiteX48" fmla="*/ 2106576 w 2567716"/>
                  <a:gd name="connsiteY48" fmla="*/ 667501 h 2710282"/>
                  <a:gd name="connsiteX49" fmla="*/ 2112645 w 2567716"/>
                  <a:gd name="connsiteY49" fmla="*/ 675220 h 2710282"/>
                  <a:gd name="connsiteX50" fmla="*/ 2178917 w 2567716"/>
                  <a:gd name="connsiteY50" fmla="*/ 715480 h 2710282"/>
                  <a:gd name="connsiteX51" fmla="*/ 2180721 w 2567716"/>
                  <a:gd name="connsiteY51" fmla="*/ 716840 h 2710282"/>
                  <a:gd name="connsiteX52" fmla="*/ 2223371 w 2567716"/>
                  <a:gd name="connsiteY52" fmla="*/ 755198 h 2710282"/>
                  <a:gd name="connsiteX53" fmla="*/ 2267169 w 2567716"/>
                  <a:gd name="connsiteY53" fmla="*/ 791539 h 2710282"/>
                  <a:gd name="connsiteX54" fmla="*/ 2257818 w 2567716"/>
                  <a:gd name="connsiteY54" fmla="*/ 811111 h 2710282"/>
                  <a:gd name="connsiteX55" fmla="*/ 2292923 w 2567716"/>
                  <a:gd name="connsiteY55" fmla="*/ 860419 h 2710282"/>
                  <a:gd name="connsiteX56" fmla="*/ 2295548 w 2567716"/>
                  <a:gd name="connsiteY56" fmla="*/ 865860 h 2710282"/>
                  <a:gd name="connsiteX57" fmla="*/ 2319989 w 2567716"/>
                  <a:gd name="connsiteY57" fmla="*/ 952247 h 2710282"/>
                  <a:gd name="connsiteX58" fmla="*/ 2336393 w 2567716"/>
                  <a:gd name="connsiteY58" fmla="*/ 940395 h 2710282"/>
                  <a:gd name="connsiteX59" fmla="*/ 2351976 w 2567716"/>
                  <a:gd name="connsiteY59" fmla="*/ 943740 h 2710282"/>
                  <a:gd name="connsiteX60" fmla="*/ 2370512 w 2567716"/>
                  <a:gd name="connsiteY60" fmla="*/ 970410 h 2710282"/>
                  <a:gd name="connsiteX61" fmla="*/ 2386590 w 2567716"/>
                  <a:gd name="connsiteY61" fmla="*/ 957837 h 2710282"/>
                  <a:gd name="connsiteX62" fmla="*/ 2397250 w 2567716"/>
                  <a:gd name="connsiteY62" fmla="*/ 1040223 h 2710282"/>
                  <a:gd name="connsiteX63" fmla="*/ 2401351 w 2567716"/>
                  <a:gd name="connsiteY63" fmla="*/ 1049698 h 2710282"/>
                  <a:gd name="connsiteX64" fmla="*/ 2441378 w 2567716"/>
                  <a:gd name="connsiteY64" fmla="*/ 1095891 h 2710282"/>
                  <a:gd name="connsiteX65" fmla="*/ 2442034 w 2567716"/>
                  <a:gd name="connsiteY65" fmla="*/ 1096481 h 2710282"/>
                  <a:gd name="connsiteX66" fmla="*/ 2470903 w 2567716"/>
                  <a:gd name="connsiteY66" fmla="*/ 1126298 h 2710282"/>
                  <a:gd name="connsiteX67" fmla="*/ 2472053 w 2567716"/>
                  <a:gd name="connsiteY67" fmla="*/ 1127676 h 2710282"/>
                  <a:gd name="connsiteX68" fmla="*/ 2520115 w 2567716"/>
                  <a:gd name="connsiteY68" fmla="*/ 1191457 h 2710282"/>
                  <a:gd name="connsiteX69" fmla="*/ 2523068 w 2567716"/>
                  <a:gd name="connsiteY69" fmla="*/ 1197407 h 2710282"/>
                  <a:gd name="connsiteX70" fmla="*/ 2539800 w 2567716"/>
                  <a:gd name="connsiteY70" fmla="*/ 1258959 h 2710282"/>
                  <a:gd name="connsiteX71" fmla="*/ 2540619 w 2567716"/>
                  <a:gd name="connsiteY71" fmla="*/ 1263368 h 2710282"/>
                  <a:gd name="connsiteX72" fmla="*/ 2542752 w 2567716"/>
                  <a:gd name="connsiteY72" fmla="*/ 1305758 h 2710282"/>
                  <a:gd name="connsiteX73" fmla="*/ 2542588 w 2567716"/>
                  <a:gd name="connsiteY73" fmla="*/ 1308677 h 2710282"/>
                  <a:gd name="connsiteX74" fmla="*/ 2538651 w 2567716"/>
                  <a:gd name="connsiteY74" fmla="*/ 1353738 h 2710282"/>
                  <a:gd name="connsiteX75" fmla="*/ 2540129 w 2567716"/>
                  <a:gd name="connsiteY75" fmla="*/ 1363508 h 2710282"/>
                  <a:gd name="connsiteX76" fmla="*/ 2566210 w 2567716"/>
                  <a:gd name="connsiteY76" fmla="*/ 1424487 h 2710282"/>
                  <a:gd name="connsiteX77" fmla="*/ 2567686 w 2567716"/>
                  <a:gd name="connsiteY77" fmla="*/ 1433715 h 2710282"/>
                  <a:gd name="connsiteX78" fmla="*/ 2563585 w 2567716"/>
                  <a:gd name="connsiteY78" fmla="*/ 1499169 h 2710282"/>
                  <a:gd name="connsiteX79" fmla="*/ 2562766 w 2567716"/>
                  <a:gd name="connsiteY79" fmla="*/ 1503644 h 2710282"/>
                  <a:gd name="connsiteX80" fmla="*/ 2552103 w 2567716"/>
                  <a:gd name="connsiteY80" fmla="*/ 1539969 h 2710282"/>
                  <a:gd name="connsiteX81" fmla="*/ 2551775 w 2567716"/>
                  <a:gd name="connsiteY81" fmla="*/ 1541264 h 2710282"/>
                  <a:gd name="connsiteX82" fmla="*/ 2536518 w 2567716"/>
                  <a:gd name="connsiteY82" fmla="*/ 1610570 h 2710282"/>
                  <a:gd name="connsiteX83" fmla="*/ 2536028 w 2567716"/>
                  <a:gd name="connsiteY83" fmla="*/ 1616093 h 2710282"/>
                  <a:gd name="connsiteX84" fmla="*/ 2537996 w 2567716"/>
                  <a:gd name="connsiteY84" fmla="*/ 1657910 h 2710282"/>
                  <a:gd name="connsiteX85" fmla="*/ 2537504 w 2567716"/>
                  <a:gd name="connsiteY85" fmla="*/ 1663582 h 2710282"/>
                  <a:gd name="connsiteX86" fmla="*/ 2524708 w 2567716"/>
                  <a:gd name="connsiteY86" fmla="*/ 1719643 h 2710282"/>
                  <a:gd name="connsiteX87" fmla="*/ 2524053 w 2567716"/>
                  <a:gd name="connsiteY87" fmla="*/ 1722085 h 2710282"/>
                  <a:gd name="connsiteX88" fmla="*/ 2498298 w 2567716"/>
                  <a:gd name="connsiteY88" fmla="*/ 1790850 h 2710282"/>
                  <a:gd name="connsiteX89" fmla="*/ 2493869 w 2567716"/>
                  <a:gd name="connsiteY89" fmla="*/ 1797456 h 2710282"/>
                  <a:gd name="connsiteX90" fmla="*/ 2451712 w 2567716"/>
                  <a:gd name="connsiteY90" fmla="*/ 1832928 h 2710282"/>
                  <a:gd name="connsiteX91" fmla="*/ 2447119 w 2567716"/>
                  <a:gd name="connsiteY91" fmla="*/ 1839780 h 2710282"/>
                  <a:gd name="connsiteX92" fmla="*/ 2425957 w 2567716"/>
                  <a:gd name="connsiteY92" fmla="*/ 1898677 h 2710282"/>
                  <a:gd name="connsiteX93" fmla="*/ 2425138 w 2567716"/>
                  <a:gd name="connsiteY93" fmla="*/ 1900824 h 2710282"/>
                  <a:gd name="connsiteX94" fmla="*/ 2405945 w 2567716"/>
                  <a:gd name="connsiteY94" fmla="*/ 1938526 h 2710282"/>
                  <a:gd name="connsiteX95" fmla="*/ 2404469 w 2567716"/>
                  <a:gd name="connsiteY95" fmla="*/ 1942361 h 2710282"/>
                  <a:gd name="connsiteX96" fmla="*/ 2387244 w 2567716"/>
                  <a:gd name="connsiteY96" fmla="*/ 2008930 h 2710282"/>
                  <a:gd name="connsiteX97" fmla="*/ 2385276 w 2567716"/>
                  <a:gd name="connsiteY97" fmla="*/ 2013799 h 2710282"/>
                  <a:gd name="connsiteX98" fmla="*/ 2362639 w 2567716"/>
                  <a:gd name="connsiteY98" fmla="*/ 2051320 h 2710282"/>
                  <a:gd name="connsiteX99" fmla="*/ 2360670 w 2567716"/>
                  <a:gd name="connsiteY99" fmla="*/ 2056122 h 2710282"/>
                  <a:gd name="connsiteX100" fmla="*/ 2345580 w 2567716"/>
                  <a:gd name="connsiteY100" fmla="*/ 2114036 h 2710282"/>
                  <a:gd name="connsiteX101" fmla="*/ 2345087 w 2567716"/>
                  <a:gd name="connsiteY101" fmla="*/ 2115954 h 2710282"/>
                  <a:gd name="connsiteX102" fmla="*/ 2336721 w 2567716"/>
                  <a:gd name="connsiteY102" fmla="*/ 2168736 h 2710282"/>
                  <a:gd name="connsiteX103" fmla="*/ 2336721 w 2567716"/>
                  <a:gd name="connsiteY103" fmla="*/ 2175818 h 2710282"/>
                  <a:gd name="connsiteX104" fmla="*/ 2340658 w 2567716"/>
                  <a:gd name="connsiteY104" fmla="*/ 2197439 h 2710282"/>
                  <a:gd name="connsiteX105" fmla="*/ 2306865 w 2567716"/>
                  <a:gd name="connsiteY105" fmla="*/ 2224486 h 2710282"/>
                  <a:gd name="connsiteX106" fmla="*/ 2300632 w 2567716"/>
                  <a:gd name="connsiteY106" fmla="*/ 2226912 h 2710282"/>
                  <a:gd name="connsiteX107" fmla="*/ 2235181 w 2567716"/>
                  <a:gd name="connsiteY107" fmla="*/ 2229486 h 2710282"/>
                  <a:gd name="connsiteX108" fmla="*/ 2230425 w 2567716"/>
                  <a:gd name="connsiteY108" fmla="*/ 2230830 h 2710282"/>
                  <a:gd name="connsiteX109" fmla="*/ 2174652 w 2567716"/>
                  <a:gd name="connsiteY109" fmla="*/ 2262188 h 2710282"/>
                  <a:gd name="connsiteX110" fmla="*/ 2171534 w 2567716"/>
                  <a:gd name="connsiteY110" fmla="*/ 2264613 h 2710282"/>
                  <a:gd name="connsiteX111" fmla="*/ 2143484 w 2567716"/>
                  <a:gd name="connsiteY111" fmla="*/ 2294890 h 2710282"/>
                  <a:gd name="connsiteX112" fmla="*/ 2142827 w 2567716"/>
                  <a:gd name="connsiteY112" fmla="*/ 2295595 h 2710282"/>
                  <a:gd name="connsiteX113" fmla="*/ 2110512 w 2567716"/>
                  <a:gd name="connsiteY113" fmla="*/ 2325559 h 2710282"/>
                  <a:gd name="connsiteX114" fmla="*/ 2097062 w 2567716"/>
                  <a:gd name="connsiteY114" fmla="*/ 2326592 h 2710282"/>
                  <a:gd name="connsiteX115" fmla="*/ 2052607 w 2567716"/>
                  <a:gd name="connsiteY115" fmla="*/ 2294775 h 2710282"/>
                  <a:gd name="connsiteX116" fmla="*/ 2049819 w 2567716"/>
                  <a:gd name="connsiteY116" fmla="*/ 2293333 h 2710282"/>
                  <a:gd name="connsiteX117" fmla="*/ 2025213 w 2567716"/>
                  <a:gd name="connsiteY117" fmla="*/ 2284497 h 2710282"/>
                  <a:gd name="connsiteX118" fmla="*/ 2016519 w 2567716"/>
                  <a:gd name="connsiteY118" fmla="*/ 2263450 h 2710282"/>
                  <a:gd name="connsiteX119" fmla="*/ 2023738 w 2567716"/>
                  <a:gd name="connsiteY119" fmla="*/ 2236551 h 2710282"/>
                  <a:gd name="connsiteX120" fmla="*/ 1991256 w 2567716"/>
                  <a:gd name="connsiteY120" fmla="*/ 2250992 h 2710282"/>
                  <a:gd name="connsiteX121" fmla="*/ 1987484 w 2567716"/>
                  <a:gd name="connsiteY121" fmla="*/ 2253730 h 2710282"/>
                  <a:gd name="connsiteX122" fmla="*/ 1937125 w 2567716"/>
                  <a:gd name="connsiteY122" fmla="*/ 2306512 h 2710282"/>
                  <a:gd name="connsiteX123" fmla="*/ 1925315 w 2567716"/>
                  <a:gd name="connsiteY123" fmla="*/ 2309397 h 2710282"/>
                  <a:gd name="connsiteX124" fmla="*/ 1876594 w 2567716"/>
                  <a:gd name="connsiteY124" fmla="*/ 2289661 h 2710282"/>
                  <a:gd name="connsiteX125" fmla="*/ 1843132 w 2567716"/>
                  <a:gd name="connsiteY125" fmla="*/ 2277433 h 2710282"/>
                  <a:gd name="connsiteX126" fmla="*/ 1841163 w 2567716"/>
                  <a:gd name="connsiteY126" fmla="*/ 2276924 h 2710282"/>
                  <a:gd name="connsiteX127" fmla="*/ 1806550 w 2567716"/>
                  <a:gd name="connsiteY127" fmla="*/ 2271646 h 2710282"/>
                  <a:gd name="connsiteX128" fmla="*/ 1804417 w 2567716"/>
                  <a:gd name="connsiteY128" fmla="*/ 2271089 h 2710282"/>
                  <a:gd name="connsiteX129" fmla="*/ 1746349 w 2567716"/>
                  <a:gd name="connsiteY129" fmla="*/ 2248861 h 2710282"/>
                  <a:gd name="connsiteX130" fmla="*/ 1741263 w 2567716"/>
                  <a:gd name="connsiteY130" fmla="*/ 2244944 h 2710282"/>
                  <a:gd name="connsiteX131" fmla="*/ 1704683 w 2567716"/>
                  <a:gd name="connsiteY131" fmla="*/ 2199340 h 2710282"/>
                  <a:gd name="connsiteX132" fmla="*/ 1701239 w 2567716"/>
                  <a:gd name="connsiteY132" fmla="*/ 2191357 h 2710282"/>
                  <a:gd name="connsiteX133" fmla="*/ 1690904 w 2567716"/>
                  <a:gd name="connsiteY133" fmla="*/ 2134952 h 2710282"/>
                  <a:gd name="connsiteX134" fmla="*/ 1689919 w 2567716"/>
                  <a:gd name="connsiteY134" fmla="*/ 2131445 h 2710282"/>
                  <a:gd name="connsiteX135" fmla="*/ 1675648 w 2567716"/>
                  <a:gd name="connsiteY135" fmla="*/ 2094136 h 2710282"/>
                  <a:gd name="connsiteX136" fmla="*/ 1672696 w 2567716"/>
                  <a:gd name="connsiteY136" fmla="*/ 2089055 h 2710282"/>
                  <a:gd name="connsiteX137" fmla="*/ 1647598 w 2567716"/>
                  <a:gd name="connsiteY137" fmla="*/ 2060942 h 2710282"/>
                  <a:gd name="connsiteX138" fmla="*/ 1640872 w 2567716"/>
                  <a:gd name="connsiteY138" fmla="*/ 2057057 h 2710282"/>
                  <a:gd name="connsiteX139" fmla="*/ 1603308 w 2567716"/>
                  <a:gd name="connsiteY139" fmla="*/ 2051123 h 2710282"/>
                  <a:gd name="connsiteX140" fmla="*/ 1594450 w 2567716"/>
                  <a:gd name="connsiteY140" fmla="*/ 2025699 h 2710282"/>
                  <a:gd name="connsiteX141" fmla="*/ 1599698 w 2567716"/>
                  <a:gd name="connsiteY141" fmla="*/ 2015470 h 2710282"/>
                  <a:gd name="connsiteX142" fmla="*/ 1601340 w 2567716"/>
                  <a:gd name="connsiteY142" fmla="*/ 2001012 h 2710282"/>
                  <a:gd name="connsiteX143" fmla="*/ 1595433 w 2567716"/>
                  <a:gd name="connsiteY143" fmla="*/ 1978490 h 2710282"/>
                  <a:gd name="connsiteX144" fmla="*/ 1572960 w 2567716"/>
                  <a:gd name="connsiteY144" fmla="*/ 1974588 h 2710282"/>
                  <a:gd name="connsiteX145" fmla="*/ 1560331 w 2567716"/>
                  <a:gd name="connsiteY145" fmla="*/ 1999029 h 2710282"/>
                  <a:gd name="connsiteX146" fmla="*/ 1552291 w 2567716"/>
                  <a:gd name="connsiteY146" fmla="*/ 2005898 h 2710282"/>
                  <a:gd name="connsiteX147" fmla="*/ 1499964 w 2567716"/>
                  <a:gd name="connsiteY147" fmla="*/ 2019930 h 2710282"/>
                  <a:gd name="connsiteX148" fmla="*/ 1530310 w 2567716"/>
                  <a:gd name="connsiteY148" fmla="*/ 1976474 h 2710282"/>
                  <a:gd name="connsiteX149" fmla="*/ 1532936 w 2567716"/>
                  <a:gd name="connsiteY149" fmla="*/ 1970408 h 2710282"/>
                  <a:gd name="connsiteX150" fmla="*/ 1542942 w 2567716"/>
                  <a:gd name="connsiteY150" fmla="*/ 1928904 h 2710282"/>
                  <a:gd name="connsiteX151" fmla="*/ 1544910 w 2567716"/>
                  <a:gd name="connsiteY151" fmla="*/ 1924117 h 2710282"/>
                  <a:gd name="connsiteX152" fmla="*/ 1563775 w 2567716"/>
                  <a:gd name="connsiteY152" fmla="*/ 1890809 h 2710282"/>
                  <a:gd name="connsiteX153" fmla="*/ 1566072 w 2567716"/>
                  <a:gd name="connsiteY153" fmla="*/ 1879580 h 2710282"/>
                  <a:gd name="connsiteX154" fmla="*/ 1564594 w 2567716"/>
                  <a:gd name="connsiteY154" fmla="*/ 1860287 h 2710282"/>
                  <a:gd name="connsiteX155" fmla="*/ 1542942 w 2567716"/>
                  <a:gd name="connsiteY155" fmla="*/ 1850697 h 2710282"/>
                  <a:gd name="connsiteX156" fmla="*/ 1512759 w 2567716"/>
                  <a:gd name="connsiteY156" fmla="*/ 1892268 h 2710282"/>
                  <a:gd name="connsiteX157" fmla="*/ 1509641 w 2567716"/>
                  <a:gd name="connsiteY157" fmla="*/ 1895431 h 2710282"/>
                  <a:gd name="connsiteX158" fmla="*/ 1473718 w 2567716"/>
                  <a:gd name="connsiteY158" fmla="*/ 1920905 h 2710282"/>
                  <a:gd name="connsiteX159" fmla="*/ 1468304 w 2567716"/>
                  <a:gd name="connsiteY159" fmla="*/ 1928495 h 2710282"/>
                  <a:gd name="connsiteX160" fmla="*/ 1452721 w 2567716"/>
                  <a:gd name="connsiteY160" fmla="*/ 1973327 h 2710282"/>
                  <a:gd name="connsiteX161" fmla="*/ 1435170 w 2567716"/>
                  <a:gd name="connsiteY161" fmla="*/ 1980998 h 2710282"/>
                  <a:gd name="connsiteX162" fmla="*/ 1403838 w 2567716"/>
                  <a:gd name="connsiteY162" fmla="*/ 1959262 h 2710282"/>
                  <a:gd name="connsiteX163" fmla="*/ 1397112 w 2567716"/>
                  <a:gd name="connsiteY163" fmla="*/ 1943739 h 2710282"/>
                  <a:gd name="connsiteX164" fmla="*/ 1398423 w 2567716"/>
                  <a:gd name="connsiteY164" fmla="*/ 1917806 h 2710282"/>
                  <a:gd name="connsiteX165" fmla="*/ 1395307 w 2567716"/>
                  <a:gd name="connsiteY165" fmla="*/ 1905823 h 2710282"/>
                  <a:gd name="connsiteX166" fmla="*/ 1358399 w 2567716"/>
                  <a:gd name="connsiteY166" fmla="*/ 1852124 h 2710282"/>
                  <a:gd name="connsiteX167" fmla="*/ 1356431 w 2567716"/>
                  <a:gd name="connsiteY167" fmla="*/ 1849845 h 2710282"/>
                  <a:gd name="connsiteX168" fmla="*/ 1325427 w 2567716"/>
                  <a:gd name="connsiteY168" fmla="*/ 1820110 h 2710282"/>
                  <a:gd name="connsiteX169" fmla="*/ 1336909 w 2567716"/>
                  <a:gd name="connsiteY169" fmla="*/ 1800553 h 2710282"/>
                  <a:gd name="connsiteX170" fmla="*/ 1256368 w 2567716"/>
                  <a:gd name="connsiteY170" fmla="*/ 1752951 h 2710282"/>
                  <a:gd name="connsiteX171" fmla="*/ 1251774 w 2567716"/>
                  <a:gd name="connsiteY171" fmla="*/ 1751492 h 2710282"/>
                  <a:gd name="connsiteX172" fmla="*/ 1213226 w 2567716"/>
                  <a:gd name="connsiteY172" fmla="*/ 1749017 h 2710282"/>
                  <a:gd name="connsiteX173" fmla="*/ 1208140 w 2567716"/>
                  <a:gd name="connsiteY173" fmla="*/ 1747279 h 2710282"/>
                  <a:gd name="connsiteX174" fmla="*/ 1151547 w 2567716"/>
                  <a:gd name="connsiteY174" fmla="*/ 1710283 h 2710282"/>
                  <a:gd name="connsiteX175" fmla="*/ 1145150 w 2567716"/>
                  <a:gd name="connsiteY175" fmla="*/ 1708561 h 2710282"/>
                  <a:gd name="connsiteX176" fmla="*/ 1034917 w 2567716"/>
                  <a:gd name="connsiteY176" fmla="*/ 1716610 h 2710282"/>
                  <a:gd name="connsiteX177" fmla="*/ 1032291 w 2567716"/>
                  <a:gd name="connsiteY177" fmla="*/ 1717167 h 2710282"/>
                  <a:gd name="connsiteX178" fmla="*/ 950929 w 2567716"/>
                  <a:gd name="connsiteY178" fmla="*/ 1746051 h 2710282"/>
                  <a:gd name="connsiteX179" fmla="*/ 882032 w 2567716"/>
                  <a:gd name="connsiteY179" fmla="*/ 1773130 h 2710282"/>
                  <a:gd name="connsiteX180" fmla="*/ 877441 w 2567716"/>
                  <a:gd name="connsiteY180" fmla="*/ 1773785 h 2710282"/>
                  <a:gd name="connsiteX181" fmla="*/ 821175 w 2567716"/>
                  <a:gd name="connsiteY181" fmla="*/ 1768704 h 2710282"/>
                  <a:gd name="connsiteX182" fmla="*/ 814777 w 2567716"/>
                  <a:gd name="connsiteY182" fmla="*/ 1770311 h 2710282"/>
                  <a:gd name="connsiteX183" fmla="*/ 752115 w 2567716"/>
                  <a:gd name="connsiteY183" fmla="*/ 1809668 h 2710282"/>
                  <a:gd name="connsiteX184" fmla="*/ 749983 w 2567716"/>
                  <a:gd name="connsiteY184" fmla="*/ 1810733 h 2710282"/>
                  <a:gd name="connsiteX185" fmla="*/ 701919 w 2567716"/>
                  <a:gd name="connsiteY185" fmla="*/ 1827781 h 2710282"/>
                  <a:gd name="connsiteX186" fmla="*/ 693553 w 2567716"/>
                  <a:gd name="connsiteY186" fmla="*/ 1837322 h 2710282"/>
                  <a:gd name="connsiteX187" fmla="*/ 683054 w 2567716"/>
                  <a:gd name="connsiteY187" fmla="*/ 1870679 h 2710282"/>
                  <a:gd name="connsiteX188" fmla="*/ 680757 w 2567716"/>
                  <a:gd name="connsiteY188" fmla="*/ 1875285 h 2710282"/>
                  <a:gd name="connsiteX189" fmla="*/ 662878 w 2567716"/>
                  <a:gd name="connsiteY189" fmla="*/ 1901414 h 2710282"/>
                  <a:gd name="connsiteX190" fmla="*/ 653693 w 2567716"/>
                  <a:gd name="connsiteY190" fmla="*/ 1906906 h 2710282"/>
                  <a:gd name="connsiteX191" fmla="*/ 607104 w 2567716"/>
                  <a:gd name="connsiteY191" fmla="*/ 1908135 h 2710282"/>
                  <a:gd name="connsiteX192" fmla="*/ 605629 w 2567716"/>
                  <a:gd name="connsiteY192" fmla="*/ 1908267 h 2710282"/>
                  <a:gd name="connsiteX193" fmla="*/ 567080 w 2567716"/>
                  <a:gd name="connsiteY193" fmla="*/ 1914791 h 2710282"/>
                  <a:gd name="connsiteX194" fmla="*/ 562979 w 2567716"/>
                  <a:gd name="connsiteY194" fmla="*/ 1914627 h 2710282"/>
                  <a:gd name="connsiteX195" fmla="*/ 511964 w 2567716"/>
                  <a:gd name="connsiteY195" fmla="*/ 1901693 h 2710282"/>
                  <a:gd name="connsiteX196" fmla="*/ 507863 w 2567716"/>
                  <a:gd name="connsiteY196" fmla="*/ 1901545 h 2710282"/>
                  <a:gd name="connsiteX197" fmla="*/ 464392 w 2567716"/>
                  <a:gd name="connsiteY197" fmla="*/ 1909479 h 2710282"/>
                  <a:gd name="connsiteX198" fmla="*/ 463571 w 2567716"/>
                  <a:gd name="connsiteY198" fmla="*/ 1909594 h 2710282"/>
                  <a:gd name="connsiteX199" fmla="*/ 424530 w 2567716"/>
                  <a:gd name="connsiteY199" fmla="*/ 1913348 h 2710282"/>
                  <a:gd name="connsiteX200" fmla="*/ 417149 w 2567716"/>
                  <a:gd name="connsiteY200" fmla="*/ 1917233 h 2710282"/>
                  <a:gd name="connsiteX201" fmla="*/ 381388 w 2567716"/>
                  <a:gd name="connsiteY201" fmla="*/ 1957066 h 2710282"/>
                  <a:gd name="connsiteX202" fmla="*/ 363016 w 2567716"/>
                  <a:gd name="connsiteY202" fmla="*/ 1954262 h 2710282"/>
                  <a:gd name="connsiteX203" fmla="*/ 331358 w 2567716"/>
                  <a:gd name="connsiteY203" fmla="*/ 1976195 h 2710282"/>
                  <a:gd name="connsiteX204" fmla="*/ 330208 w 2567716"/>
                  <a:gd name="connsiteY204" fmla="*/ 1977130 h 2710282"/>
                  <a:gd name="connsiteX205" fmla="*/ 304455 w 2567716"/>
                  <a:gd name="connsiteY205" fmla="*/ 2000078 h 2710282"/>
                  <a:gd name="connsiteX206" fmla="*/ 296746 w 2567716"/>
                  <a:gd name="connsiteY206" fmla="*/ 2002930 h 2710282"/>
                  <a:gd name="connsiteX207" fmla="*/ 252619 w 2567716"/>
                  <a:gd name="connsiteY207" fmla="*/ 2000373 h 2710282"/>
                  <a:gd name="connsiteX208" fmla="*/ 214891 w 2567716"/>
                  <a:gd name="connsiteY208" fmla="*/ 2000373 h 2710282"/>
                  <a:gd name="connsiteX209" fmla="*/ 208329 w 2567716"/>
                  <a:gd name="connsiteY209" fmla="*/ 1998079 h 2710282"/>
                  <a:gd name="connsiteX210" fmla="*/ 143533 w 2567716"/>
                  <a:gd name="connsiteY210" fmla="*/ 1948132 h 2710282"/>
                  <a:gd name="connsiteX211" fmla="*/ 141238 w 2567716"/>
                  <a:gd name="connsiteY211" fmla="*/ 1946723 h 2710282"/>
                  <a:gd name="connsiteX212" fmla="*/ 117123 w 2567716"/>
                  <a:gd name="connsiteY212" fmla="*/ 1935952 h 2710282"/>
                  <a:gd name="connsiteX213" fmla="*/ 108595 w 2567716"/>
                  <a:gd name="connsiteY213" fmla="*/ 1919495 h 2710282"/>
                  <a:gd name="connsiteX214" fmla="*/ 109742 w 2567716"/>
                  <a:gd name="connsiteY214" fmla="*/ 1896104 h 2710282"/>
                  <a:gd name="connsiteX215" fmla="*/ 119092 w 2567716"/>
                  <a:gd name="connsiteY215" fmla="*/ 1881350 h 2710282"/>
                  <a:gd name="connsiteX216" fmla="*/ 142386 w 2567716"/>
                  <a:gd name="connsiteY216" fmla="*/ 1873220 h 2710282"/>
                  <a:gd name="connsiteX217" fmla="*/ 151573 w 2567716"/>
                  <a:gd name="connsiteY217" fmla="*/ 1853648 h 2710282"/>
                  <a:gd name="connsiteX218" fmla="*/ 149605 w 2567716"/>
                  <a:gd name="connsiteY218" fmla="*/ 1826797 h 2710282"/>
                  <a:gd name="connsiteX219" fmla="*/ 149767 w 2567716"/>
                  <a:gd name="connsiteY219" fmla="*/ 1821831 h 2710282"/>
                  <a:gd name="connsiteX220" fmla="*/ 157969 w 2567716"/>
                  <a:gd name="connsiteY220" fmla="*/ 1770113 h 2710282"/>
                  <a:gd name="connsiteX221" fmla="*/ 158133 w 2567716"/>
                  <a:gd name="connsiteY221" fmla="*/ 1763868 h 2710282"/>
                  <a:gd name="connsiteX222" fmla="*/ 151899 w 2567716"/>
                  <a:gd name="connsiteY222" fmla="*/ 1720593 h 2710282"/>
                  <a:gd name="connsiteX223" fmla="*/ 150752 w 2567716"/>
                  <a:gd name="connsiteY223" fmla="*/ 1715856 h 2710282"/>
                  <a:gd name="connsiteX224" fmla="*/ 117944 w 2567716"/>
                  <a:gd name="connsiteY224" fmla="*/ 1635961 h 2710282"/>
                  <a:gd name="connsiteX225" fmla="*/ 116797 w 2567716"/>
                  <a:gd name="connsiteY225" fmla="*/ 1632371 h 2710282"/>
                  <a:gd name="connsiteX226" fmla="*/ 108431 w 2567716"/>
                  <a:gd name="connsiteY226" fmla="*/ 1590637 h 2710282"/>
                  <a:gd name="connsiteX227" fmla="*/ 108102 w 2567716"/>
                  <a:gd name="connsiteY227" fmla="*/ 1585539 h 2710282"/>
                  <a:gd name="connsiteX228" fmla="*/ 110071 w 2567716"/>
                  <a:gd name="connsiteY228" fmla="*/ 1545788 h 2710282"/>
                  <a:gd name="connsiteX229" fmla="*/ 108102 w 2567716"/>
                  <a:gd name="connsiteY229" fmla="*/ 1536199 h 2710282"/>
                  <a:gd name="connsiteX230" fmla="*/ 86448 w 2567716"/>
                  <a:gd name="connsiteY230" fmla="*/ 1490580 h 2710282"/>
                  <a:gd name="connsiteX231" fmla="*/ 84644 w 2567716"/>
                  <a:gd name="connsiteY231" fmla="*/ 1483940 h 2710282"/>
                  <a:gd name="connsiteX232" fmla="*/ 82676 w 2567716"/>
                  <a:gd name="connsiteY232" fmla="*/ 1462369 h 2710282"/>
                  <a:gd name="connsiteX233" fmla="*/ 58398 w 2567716"/>
                  <a:gd name="connsiteY233" fmla="*/ 1433962 h 2710282"/>
                  <a:gd name="connsiteX234" fmla="*/ 54462 w 2567716"/>
                  <a:gd name="connsiteY234" fmla="*/ 1424732 h 2710282"/>
                  <a:gd name="connsiteX235" fmla="*/ 46424 w 2567716"/>
                  <a:gd name="connsiteY235" fmla="*/ 1368294 h 2710282"/>
                  <a:gd name="connsiteX236" fmla="*/ 44291 w 2567716"/>
                  <a:gd name="connsiteY236" fmla="*/ 1361492 h 2710282"/>
                  <a:gd name="connsiteX237" fmla="*/ 10499 w 2567716"/>
                  <a:gd name="connsiteY237" fmla="*/ 1302399 h 2710282"/>
                  <a:gd name="connsiteX238" fmla="*/ 8530 w 2567716"/>
                  <a:gd name="connsiteY238" fmla="*/ 1297759 h 2710282"/>
                  <a:gd name="connsiteX239" fmla="*/ 0 w 2567716"/>
                  <a:gd name="connsiteY239" fmla="*/ 1263926 h 2710282"/>
                  <a:gd name="connsiteX240" fmla="*/ 29856 w 2567716"/>
                  <a:gd name="connsiteY240" fmla="*/ 1300268 h 2710282"/>
                  <a:gd name="connsiteX241" fmla="*/ 6890 w 2567716"/>
                  <a:gd name="connsiteY241" fmla="*/ 1223405 h 2710282"/>
                  <a:gd name="connsiteX242" fmla="*/ 36746 w 2567716"/>
                  <a:gd name="connsiteY242" fmla="*/ 1245453 h 2710282"/>
                  <a:gd name="connsiteX243" fmla="*/ 40683 w 2567716"/>
                  <a:gd name="connsiteY243" fmla="*/ 1249927 h 2710282"/>
                  <a:gd name="connsiteX244" fmla="*/ 57413 w 2567716"/>
                  <a:gd name="connsiteY244" fmla="*/ 1279302 h 2710282"/>
                  <a:gd name="connsiteX245" fmla="*/ 57413 w 2567716"/>
                  <a:gd name="connsiteY245" fmla="*/ 1242108 h 2710282"/>
                  <a:gd name="connsiteX246" fmla="*/ 55445 w 2567716"/>
                  <a:gd name="connsiteY246" fmla="*/ 1233372 h 2710282"/>
                  <a:gd name="connsiteX247" fmla="*/ 26083 w 2567716"/>
                  <a:gd name="connsiteY247" fmla="*/ 1173245 h 2710282"/>
                  <a:gd name="connsiteX248" fmla="*/ 24770 w 2567716"/>
                  <a:gd name="connsiteY248" fmla="*/ 1169966 h 2710282"/>
                  <a:gd name="connsiteX249" fmla="*/ 19029 w 2567716"/>
                  <a:gd name="connsiteY249" fmla="*/ 1148690 h 2710282"/>
                  <a:gd name="connsiteX250" fmla="*/ 17389 w 2567716"/>
                  <a:gd name="connsiteY250" fmla="*/ 1144707 h 2710282"/>
                  <a:gd name="connsiteX251" fmla="*/ 7711 w 2567716"/>
                  <a:gd name="connsiteY251" fmla="*/ 1127052 h 2710282"/>
                  <a:gd name="connsiteX252" fmla="*/ 5579 w 2567716"/>
                  <a:gd name="connsiteY252" fmla="*/ 1114594 h 2710282"/>
                  <a:gd name="connsiteX253" fmla="*/ 10827 w 2567716"/>
                  <a:gd name="connsiteY253" fmla="*/ 1078155 h 2710282"/>
                  <a:gd name="connsiteX254" fmla="*/ 13616 w 2567716"/>
                  <a:gd name="connsiteY254" fmla="*/ 1070581 h 2710282"/>
                  <a:gd name="connsiteX255" fmla="*/ 23458 w 2567716"/>
                  <a:gd name="connsiteY255" fmla="*/ 1055566 h 2710282"/>
                  <a:gd name="connsiteX256" fmla="*/ 26083 w 2567716"/>
                  <a:gd name="connsiteY256" fmla="*/ 1049583 h 2710282"/>
                  <a:gd name="connsiteX257" fmla="*/ 33629 w 2567716"/>
                  <a:gd name="connsiteY257" fmla="*/ 1016110 h 2710282"/>
                  <a:gd name="connsiteX258" fmla="*/ 33957 w 2567716"/>
                  <a:gd name="connsiteY258" fmla="*/ 1008587 h 2710282"/>
                  <a:gd name="connsiteX259" fmla="*/ 28380 w 2567716"/>
                  <a:gd name="connsiteY259" fmla="*/ 969245 h 2710282"/>
                  <a:gd name="connsiteX260" fmla="*/ 29856 w 2567716"/>
                  <a:gd name="connsiteY260" fmla="*/ 958378 h 2710282"/>
                  <a:gd name="connsiteX261" fmla="*/ 52822 w 2567716"/>
                  <a:gd name="connsiteY261" fmla="*/ 904792 h 2710282"/>
                  <a:gd name="connsiteX262" fmla="*/ 57413 w 2567716"/>
                  <a:gd name="connsiteY262" fmla="*/ 967672 h 2710282"/>
                  <a:gd name="connsiteX263" fmla="*/ 82840 w 2567716"/>
                  <a:gd name="connsiteY263" fmla="*/ 914741 h 2710282"/>
                  <a:gd name="connsiteX264" fmla="*/ 88581 w 2567716"/>
                  <a:gd name="connsiteY264" fmla="*/ 908349 h 2710282"/>
                  <a:gd name="connsiteX265" fmla="*/ 133856 w 2567716"/>
                  <a:gd name="connsiteY265" fmla="*/ 883367 h 2710282"/>
                  <a:gd name="connsiteX266" fmla="*/ 136973 w 2567716"/>
                  <a:gd name="connsiteY266" fmla="*/ 880860 h 2710282"/>
                  <a:gd name="connsiteX267" fmla="*/ 166499 w 2567716"/>
                  <a:gd name="connsiteY267" fmla="*/ 848747 h 2710282"/>
                  <a:gd name="connsiteX268" fmla="*/ 169124 w 2567716"/>
                  <a:gd name="connsiteY268" fmla="*/ 846600 h 2710282"/>
                  <a:gd name="connsiteX269" fmla="*/ 214070 w 2567716"/>
                  <a:gd name="connsiteY269" fmla="*/ 817865 h 2710282"/>
                  <a:gd name="connsiteX270" fmla="*/ 217843 w 2567716"/>
                  <a:gd name="connsiteY270" fmla="*/ 816357 h 2710282"/>
                  <a:gd name="connsiteX271" fmla="*/ 245895 w 2567716"/>
                  <a:gd name="connsiteY271" fmla="*/ 811144 h 2710282"/>
                  <a:gd name="connsiteX272" fmla="*/ 261970 w 2567716"/>
                  <a:gd name="connsiteY272" fmla="*/ 820930 h 2710282"/>
                  <a:gd name="connsiteX273" fmla="*/ 310853 w 2567716"/>
                  <a:gd name="connsiteY273" fmla="*/ 791146 h 2710282"/>
                  <a:gd name="connsiteX274" fmla="*/ 314133 w 2567716"/>
                  <a:gd name="connsiteY274" fmla="*/ 789818 h 2710282"/>
                  <a:gd name="connsiteX275" fmla="*/ 351370 w 2567716"/>
                  <a:gd name="connsiteY275" fmla="*/ 781802 h 2710282"/>
                  <a:gd name="connsiteX276" fmla="*/ 360721 w 2567716"/>
                  <a:gd name="connsiteY276" fmla="*/ 763640 h 2710282"/>
                  <a:gd name="connsiteX277" fmla="*/ 376632 w 2567716"/>
                  <a:gd name="connsiteY277" fmla="*/ 756361 h 2710282"/>
                  <a:gd name="connsiteX278" fmla="*/ 381552 w 2567716"/>
                  <a:gd name="connsiteY278" fmla="*/ 755460 h 2710282"/>
                  <a:gd name="connsiteX279" fmla="*/ 411244 w 2567716"/>
                  <a:gd name="connsiteY279" fmla="*/ 757870 h 2710282"/>
                  <a:gd name="connsiteX280" fmla="*/ 415674 w 2567716"/>
                  <a:gd name="connsiteY280" fmla="*/ 757247 h 2710282"/>
                  <a:gd name="connsiteX281" fmla="*/ 477680 w 2567716"/>
                  <a:gd name="connsiteY281" fmla="*/ 733822 h 2710282"/>
                  <a:gd name="connsiteX282" fmla="*/ 482108 w 2567716"/>
                  <a:gd name="connsiteY282" fmla="*/ 730807 h 2710282"/>
                  <a:gd name="connsiteX283" fmla="*/ 512292 w 2567716"/>
                  <a:gd name="connsiteY283" fmla="*/ 698858 h 2710282"/>
                  <a:gd name="connsiteX284" fmla="*/ 515736 w 2567716"/>
                  <a:gd name="connsiteY284" fmla="*/ 693268 h 2710282"/>
                  <a:gd name="connsiteX285" fmla="*/ 529351 w 2567716"/>
                  <a:gd name="connsiteY285" fmla="*/ 656452 h 2710282"/>
                  <a:gd name="connsiteX286" fmla="*/ 532797 w 2567716"/>
                  <a:gd name="connsiteY286" fmla="*/ 650960 h 2710282"/>
                  <a:gd name="connsiteX287" fmla="*/ 565604 w 2567716"/>
                  <a:gd name="connsiteY287" fmla="*/ 615668 h 2710282"/>
                  <a:gd name="connsiteX288" fmla="*/ 570032 w 2567716"/>
                  <a:gd name="connsiteY288" fmla="*/ 604538 h 2710282"/>
                  <a:gd name="connsiteX289" fmla="*/ 572002 w 2567716"/>
                  <a:gd name="connsiteY289" fmla="*/ 577786 h 2710282"/>
                  <a:gd name="connsiteX290" fmla="*/ 573971 w 2567716"/>
                  <a:gd name="connsiteY290" fmla="*/ 538232 h 2710282"/>
                  <a:gd name="connsiteX291" fmla="*/ 576758 w 2567716"/>
                  <a:gd name="connsiteY291" fmla="*/ 529053 h 2710282"/>
                  <a:gd name="connsiteX292" fmla="*/ 605629 w 2567716"/>
                  <a:gd name="connsiteY292" fmla="*/ 482941 h 2710282"/>
                  <a:gd name="connsiteX293" fmla="*/ 626626 w 2567716"/>
                  <a:gd name="connsiteY293" fmla="*/ 485892 h 2710282"/>
                  <a:gd name="connsiteX294" fmla="*/ 639912 w 2567716"/>
                  <a:gd name="connsiteY294" fmla="*/ 520217 h 2710282"/>
                  <a:gd name="connsiteX295" fmla="*/ 656644 w 2567716"/>
                  <a:gd name="connsiteY295" fmla="*/ 527692 h 2710282"/>
                  <a:gd name="connsiteX296" fmla="*/ 658941 w 2567716"/>
                  <a:gd name="connsiteY296" fmla="*/ 526299 h 2710282"/>
                  <a:gd name="connsiteX297" fmla="*/ 663535 w 2567716"/>
                  <a:gd name="connsiteY297" fmla="*/ 501645 h 2710282"/>
                  <a:gd name="connsiteX298" fmla="*/ 655497 w 2567716"/>
                  <a:gd name="connsiteY298" fmla="*/ 487810 h 2710282"/>
                  <a:gd name="connsiteX299" fmla="*/ 655004 w 2567716"/>
                  <a:gd name="connsiteY299" fmla="*/ 468943 h 2710282"/>
                  <a:gd name="connsiteX300" fmla="*/ 664518 w 2567716"/>
                  <a:gd name="connsiteY300" fmla="*/ 450256 h 2710282"/>
                  <a:gd name="connsiteX301" fmla="*/ 680757 w 2567716"/>
                  <a:gd name="connsiteY301" fmla="*/ 444699 h 2710282"/>
                  <a:gd name="connsiteX302" fmla="*/ 698311 w 2567716"/>
                  <a:gd name="connsiteY302" fmla="*/ 456239 h 2710282"/>
                  <a:gd name="connsiteX303" fmla="*/ 704544 w 2567716"/>
                  <a:gd name="connsiteY303" fmla="*/ 399178 h 2710282"/>
                  <a:gd name="connsiteX304" fmla="*/ 708481 w 2567716"/>
                  <a:gd name="connsiteY304" fmla="*/ 389392 h 2710282"/>
                  <a:gd name="connsiteX305" fmla="*/ 738335 w 2567716"/>
                  <a:gd name="connsiteY305" fmla="*/ 354247 h 2710282"/>
                  <a:gd name="connsiteX306" fmla="*/ 740467 w 2567716"/>
                  <a:gd name="connsiteY306" fmla="*/ 351034 h 2710282"/>
                  <a:gd name="connsiteX307" fmla="*/ 753263 w 2567716"/>
                  <a:gd name="connsiteY307" fmla="*/ 325463 h 2710282"/>
                  <a:gd name="connsiteX308" fmla="*/ 759825 w 2567716"/>
                  <a:gd name="connsiteY308" fmla="*/ 318857 h 2710282"/>
                  <a:gd name="connsiteX309" fmla="*/ 787875 w 2567716"/>
                  <a:gd name="connsiteY309" fmla="*/ 306694 h 2710282"/>
                  <a:gd name="connsiteX310" fmla="*/ 787875 w 2567716"/>
                  <a:gd name="connsiteY310" fmla="*/ 282942 h 2710282"/>
                  <a:gd name="connsiteX311" fmla="*/ 817731 w 2567716"/>
                  <a:gd name="connsiteY311" fmla="*/ 292728 h 2710282"/>
                  <a:gd name="connsiteX312" fmla="*/ 817731 w 2567716"/>
                  <a:gd name="connsiteY312" fmla="*/ 271762 h 2710282"/>
                  <a:gd name="connsiteX313" fmla="*/ 845288 w 2567716"/>
                  <a:gd name="connsiteY313" fmla="*/ 260583 h 2710282"/>
                  <a:gd name="connsiteX314" fmla="*/ 872026 w 2567716"/>
                  <a:gd name="connsiteY314" fmla="*/ 251272 h 2710282"/>
                  <a:gd name="connsiteX315" fmla="*/ 882032 w 2567716"/>
                  <a:gd name="connsiteY315" fmla="*/ 253256 h 2710282"/>
                  <a:gd name="connsiteX316" fmla="*/ 922058 w 2567716"/>
                  <a:gd name="connsiteY316" fmla="*/ 286105 h 2710282"/>
                  <a:gd name="connsiteX317" fmla="*/ 924355 w 2567716"/>
                  <a:gd name="connsiteY317" fmla="*/ 288515 h 2710282"/>
                  <a:gd name="connsiteX318" fmla="*/ 956342 w 2567716"/>
                  <a:gd name="connsiteY318" fmla="*/ 331102 h 2710282"/>
                  <a:gd name="connsiteX319" fmla="*/ 965365 w 2567716"/>
                  <a:gd name="connsiteY319" fmla="*/ 336052 h 2710282"/>
                  <a:gd name="connsiteX320" fmla="*/ 998172 w 2567716"/>
                  <a:gd name="connsiteY320" fmla="*/ 336052 h 2710282"/>
                  <a:gd name="connsiteX321" fmla="*/ 1000141 w 2567716"/>
                  <a:gd name="connsiteY321" fmla="*/ 336249 h 2710282"/>
                  <a:gd name="connsiteX322" fmla="*/ 1018841 w 2567716"/>
                  <a:gd name="connsiteY322" fmla="*/ 340052 h 2710282"/>
                  <a:gd name="connsiteX323" fmla="*/ 1032620 w 2567716"/>
                  <a:gd name="connsiteY323" fmla="*/ 318021 h 2710282"/>
                  <a:gd name="connsiteX324" fmla="*/ 1028847 w 2567716"/>
                  <a:gd name="connsiteY324" fmla="*/ 305678 h 2710282"/>
                  <a:gd name="connsiteX325" fmla="*/ 1029831 w 2567716"/>
                  <a:gd name="connsiteY325" fmla="*/ 291499 h 2710282"/>
                  <a:gd name="connsiteX326" fmla="*/ 1054765 w 2567716"/>
                  <a:gd name="connsiteY326" fmla="*/ 236536 h 2710282"/>
                  <a:gd name="connsiteX327" fmla="*/ 1059687 w 2567716"/>
                  <a:gd name="connsiteY327" fmla="*/ 230454 h 2710282"/>
                  <a:gd name="connsiteX328" fmla="*/ 1086425 w 2567716"/>
                  <a:gd name="connsiteY328" fmla="*/ 211653 h 2710282"/>
                  <a:gd name="connsiteX329" fmla="*/ 1074941 w 2567716"/>
                  <a:gd name="connsiteY329" fmla="*/ 190687 h 2710282"/>
                  <a:gd name="connsiteX330" fmla="*/ 1101024 w 2567716"/>
                  <a:gd name="connsiteY330" fmla="*/ 145822 h 2710282"/>
                  <a:gd name="connsiteX331" fmla="*/ 1104633 w 2567716"/>
                  <a:gd name="connsiteY331" fmla="*/ 141511 h 2710282"/>
                  <a:gd name="connsiteX332" fmla="*/ 1137276 w 2567716"/>
                  <a:gd name="connsiteY332" fmla="*/ 117086 h 2710282"/>
                  <a:gd name="connsiteX333" fmla="*/ 1146461 w 2567716"/>
                  <a:gd name="connsiteY333" fmla="*/ 115316 h 2710282"/>
                  <a:gd name="connsiteX334" fmla="*/ 1170903 w 2567716"/>
                  <a:gd name="connsiteY334" fmla="*/ 122775 h 2710282"/>
                  <a:gd name="connsiteX335" fmla="*/ 1176481 w 2567716"/>
                  <a:gd name="connsiteY335" fmla="*/ 122840 h 2710282"/>
                  <a:gd name="connsiteX336" fmla="*/ 1218146 w 2567716"/>
                  <a:gd name="connsiteY336" fmla="*/ 111235 h 2710282"/>
                  <a:gd name="connsiteX337" fmla="*/ 1227990 w 2567716"/>
                  <a:gd name="connsiteY337" fmla="*/ 94121 h 2710282"/>
                  <a:gd name="connsiteX338" fmla="*/ 1227004 w 2567716"/>
                  <a:gd name="connsiteY338" fmla="*/ 76090 h 2710282"/>
                  <a:gd name="connsiteX339" fmla="*/ 1219624 w 2567716"/>
                  <a:gd name="connsiteY339" fmla="*/ 62337 h 2710282"/>
                  <a:gd name="connsiteX340" fmla="*/ 1180582 w 2567716"/>
                  <a:gd name="connsiteY340" fmla="*/ 39781 h 2710282"/>
                  <a:gd name="connsiteX341" fmla="*/ 1210929 w 2567716"/>
                  <a:gd name="connsiteY341" fmla="*/ 28700 h 2710282"/>
                  <a:gd name="connsiteX342" fmla="*/ 1218967 w 2567716"/>
                  <a:gd name="connsiteY342" fmla="*/ 29209 h 2710282"/>
                  <a:gd name="connsiteX343" fmla="*/ 1254728 w 2567716"/>
                  <a:gd name="connsiteY343" fmla="*/ 47355 h 2710282"/>
                  <a:gd name="connsiteX344" fmla="*/ 1257844 w 2567716"/>
                  <a:gd name="connsiteY344" fmla="*/ 49519 h 2710282"/>
                  <a:gd name="connsiteX345" fmla="*/ 1289175 w 2567716"/>
                  <a:gd name="connsiteY345" fmla="*/ 79991 h 2710282"/>
                  <a:gd name="connsiteX346" fmla="*/ 1292948 w 2567716"/>
                  <a:gd name="connsiteY346" fmla="*/ 82548 h 2710282"/>
                  <a:gd name="connsiteX347" fmla="*/ 1343635 w 2567716"/>
                  <a:gd name="connsiteY347" fmla="*/ 102661 h 2710282"/>
                  <a:gd name="connsiteX348" fmla="*/ 1362007 w 2567716"/>
                  <a:gd name="connsiteY348" fmla="*/ 94285 h 2710282"/>
                  <a:gd name="connsiteX349" fmla="*/ 1395636 w 2567716"/>
                  <a:gd name="connsiteY349" fmla="*/ 115923 h 2710282"/>
                  <a:gd name="connsiteX350" fmla="*/ 1406625 w 2567716"/>
                  <a:gd name="connsiteY350" fmla="*/ 116087 h 2710282"/>
                  <a:gd name="connsiteX351" fmla="*/ 1436153 w 2567716"/>
                  <a:gd name="connsiteY351" fmla="*/ 98121 h 2710282"/>
                  <a:gd name="connsiteX352" fmla="*/ 1444355 w 2567716"/>
                  <a:gd name="connsiteY352" fmla="*/ 97006 h 2710282"/>
                  <a:gd name="connsiteX353" fmla="*/ 1463055 w 2567716"/>
                  <a:gd name="connsiteY353" fmla="*/ 102694 h 2710282"/>
                  <a:gd name="connsiteX354" fmla="*/ 1479131 w 2567716"/>
                  <a:gd name="connsiteY354" fmla="*/ 87319 h 2710282"/>
                  <a:gd name="connsiteX355" fmla="*/ 1501275 w 2567716"/>
                  <a:gd name="connsiteY355" fmla="*/ 119840 h 2710282"/>
                  <a:gd name="connsiteX356" fmla="*/ 1503244 w 2567716"/>
                  <a:gd name="connsiteY356" fmla="*/ 137528 h 2710282"/>
                  <a:gd name="connsiteX357" fmla="*/ 1491598 w 2567716"/>
                  <a:gd name="connsiteY357" fmla="*/ 170050 h 2710282"/>
                  <a:gd name="connsiteX358" fmla="*/ 1489137 w 2567716"/>
                  <a:gd name="connsiteY358" fmla="*/ 174557 h 2710282"/>
                  <a:gd name="connsiteX359" fmla="*/ 1468632 w 2567716"/>
                  <a:gd name="connsiteY359" fmla="*/ 201883 h 2710282"/>
                  <a:gd name="connsiteX360" fmla="*/ 1460923 w 2567716"/>
                  <a:gd name="connsiteY360" fmla="*/ 206719 h 2710282"/>
                  <a:gd name="connsiteX361" fmla="*/ 1444683 w 2567716"/>
                  <a:gd name="connsiteY361" fmla="*/ 208899 h 2710282"/>
                  <a:gd name="connsiteX362" fmla="*/ 1450260 w 2567716"/>
                  <a:gd name="connsiteY362" fmla="*/ 234503 h 2710282"/>
                  <a:gd name="connsiteX363" fmla="*/ 1449112 w 2567716"/>
                  <a:gd name="connsiteY363" fmla="*/ 246929 h 2710282"/>
                  <a:gd name="connsiteX364" fmla="*/ 1433528 w 2567716"/>
                  <a:gd name="connsiteY364" fmla="*/ 282122 h 2710282"/>
                  <a:gd name="connsiteX365" fmla="*/ 1432873 w 2567716"/>
                  <a:gd name="connsiteY365" fmla="*/ 283729 h 2710282"/>
                  <a:gd name="connsiteX366" fmla="*/ 1410236 w 2567716"/>
                  <a:gd name="connsiteY366" fmla="*/ 323479 h 2710282"/>
                  <a:gd name="connsiteX367" fmla="*/ 1414827 w 2567716"/>
                  <a:gd name="connsiteY367" fmla="*/ 347232 h 2710282"/>
                  <a:gd name="connsiteX368" fmla="*/ 1464367 w 2567716"/>
                  <a:gd name="connsiteY368" fmla="*/ 391031 h 2710282"/>
                  <a:gd name="connsiteX369" fmla="*/ 1466499 w 2567716"/>
                  <a:gd name="connsiteY369" fmla="*/ 392572 h 2710282"/>
                  <a:gd name="connsiteX370" fmla="*/ 1512759 w 2567716"/>
                  <a:gd name="connsiteY370" fmla="*/ 417980 h 2710282"/>
                  <a:gd name="connsiteX371" fmla="*/ 1514399 w 2567716"/>
                  <a:gd name="connsiteY371" fmla="*/ 419177 h 2710282"/>
                  <a:gd name="connsiteX372" fmla="*/ 1547371 w 2567716"/>
                  <a:gd name="connsiteY372" fmla="*/ 445879 h 2710282"/>
                  <a:gd name="connsiteX373" fmla="*/ 1548683 w 2567716"/>
                  <a:gd name="connsiteY373" fmla="*/ 447108 h 2710282"/>
                  <a:gd name="connsiteX374" fmla="*/ 1593957 w 2567716"/>
                  <a:gd name="connsiteY374" fmla="*/ 495351 h 2710282"/>
                  <a:gd name="connsiteX375" fmla="*/ 1612329 w 2567716"/>
                  <a:gd name="connsiteY375" fmla="*/ 495351 h 2710282"/>
                  <a:gd name="connsiteX376" fmla="*/ 1640543 w 2567716"/>
                  <a:gd name="connsiteY376" fmla="*/ 513710 h 2710282"/>
                  <a:gd name="connsiteX377" fmla="*/ 1646286 w 2567716"/>
                  <a:gd name="connsiteY377" fmla="*/ 521627 h 2710282"/>
                  <a:gd name="connsiteX378" fmla="*/ 1651535 w 2567716"/>
                  <a:gd name="connsiteY378" fmla="*/ 536445 h 2710282"/>
                  <a:gd name="connsiteX379" fmla="*/ 1658916 w 2567716"/>
                  <a:gd name="connsiteY379" fmla="*/ 545199 h 2710282"/>
                  <a:gd name="connsiteX380" fmla="*/ 1710588 w 2567716"/>
                  <a:gd name="connsiteY380" fmla="*/ 568508 h 2710282"/>
                  <a:gd name="connsiteX381" fmla="*/ 1720594 w 2567716"/>
                  <a:gd name="connsiteY381" fmla="*/ 567558 h 2710282"/>
                  <a:gd name="connsiteX382" fmla="*/ 1752911 w 2567716"/>
                  <a:gd name="connsiteY382" fmla="*/ 545690 h 2710282"/>
                  <a:gd name="connsiteX383" fmla="*/ 1758816 w 2567716"/>
                  <a:gd name="connsiteY383" fmla="*/ 537265 h 2710282"/>
                  <a:gd name="connsiteX384" fmla="*/ 1770791 w 2567716"/>
                  <a:gd name="connsiteY384" fmla="*/ 498170 h 2710282"/>
                  <a:gd name="connsiteX385" fmla="*/ 1781944 w 2567716"/>
                  <a:gd name="connsiteY385" fmla="*/ 462861 h 2710282"/>
                  <a:gd name="connsiteX386" fmla="*/ 1782601 w 2567716"/>
                  <a:gd name="connsiteY386" fmla="*/ 460763 h 2710282"/>
                  <a:gd name="connsiteX387" fmla="*/ 1791459 w 2567716"/>
                  <a:gd name="connsiteY387" fmla="*/ 416472 h 2710282"/>
                  <a:gd name="connsiteX388" fmla="*/ 1791788 w 2567716"/>
                  <a:gd name="connsiteY388" fmla="*/ 414996 h 2710282"/>
                  <a:gd name="connsiteX389" fmla="*/ 1808518 w 2567716"/>
                  <a:gd name="connsiteY389" fmla="*/ 355149 h 2710282"/>
                  <a:gd name="connsiteX390" fmla="*/ 1808682 w 2567716"/>
                  <a:gd name="connsiteY390" fmla="*/ 344838 h 2710282"/>
                  <a:gd name="connsiteX391" fmla="*/ 1800645 w 2567716"/>
                  <a:gd name="connsiteY391" fmla="*/ 310907 h 2710282"/>
                  <a:gd name="connsiteX392" fmla="*/ 1805238 w 2567716"/>
                  <a:gd name="connsiteY392" fmla="*/ 287154 h 2710282"/>
                  <a:gd name="connsiteX393" fmla="*/ 1798840 w 2567716"/>
                  <a:gd name="connsiteY393" fmla="*/ 242666 h 2710282"/>
                  <a:gd name="connsiteX394" fmla="*/ 1798840 w 2567716"/>
                  <a:gd name="connsiteY394" fmla="*/ 236618 h 2710282"/>
                  <a:gd name="connsiteX395" fmla="*/ 1807699 w 2567716"/>
                  <a:gd name="connsiteY395" fmla="*/ 176754 h 2710282"/>
                  <a:gd name="connsiteX396" fmla="*/ 1819017 w 2567716"/>
                  <a:gd name="connsiteY396" fmla="*/ 159985 h 2710282"/>
                  <a:gd name="connsiteX397" fmla="*/ 1812128 w 2567716"/>
                  <a:gd name="connsiteY397" fmla="*/ 138839 h 2710282"/>
                  <a:gd name="connsiteX398" fmla="*/ 1812457 w 2567716"/>
                  <a:gd name="connsiteY398" fmla="*/ 125381 h 2710282"/>
                  <a:gd name="connsiteX399" fmla="*/ 1825579 w 2567716"/>
                  <a:gd name="connsiteY399" fmla="*/ 89662 h 2710282"/>
                  <a:gd name="connsiteX400" fmla="*/ 1826235 w 2567716"/>
                  <a:gd name="connsiteY400" fmla="*/ 87745 h 2710282"/>
                  <a:gd name="connsiteX401" fmla="*/ 1837389 w 2567716"/>
                  <a:gd name="connsiteY401" fmla="*/ 44011 h 2710282"/>
                  <a:gd name="connsiteX402" fmla="*/ 1839686 w 2567716"/>
                  <a:gd name="connsiteY402" fmla="*/ 20259 h 2710282"/>
                  <a:gd name="connsiteX403" fmla="*/ 1851169 w 2567716"/>
                  <a:gd name="connsiteY403" fmla="*/ 4981 h 2710282"/>
                  <a:gd name="connsiteX404" fmla="*/ 1871182 w 2567716"/>
                  <a:gd name="connsiteY404" fmla="*/ 8063 h 2710282"/>
                  <a:gd name="connsiteX405" fmla="*/ 1879712 w 2567716"/>
                  <a:gd name="connsiteY405" fmla="*/ 27061 h 2710282"/>
                  <a:gd name="connsiteX406" fmla="*/ 1881352 w 2567716"/>
                  <a:gd name="connsiteY406" fmla="*/ 33454 h 2710282"/>
                  <a:gd name="connsiteX407" fmla="*/ 1885781 w 2567716"/>
                  <a:gd name="connsiteY407" fmla="*/ 81729 h 2710282"/>
                  <a:gd name="connsiteX408" fmla="*/ 1901692 w 2567716"/>
                  <a:gd name="connsiteY408" fmla="*/ 91515 h 2710282"/>
                  <a:gd name="connsiteX409" fmla="*/ 1903825 w 2567716"/>
                  <a:gd name="connsiteY409" fmla="*/ 122020 h 2710282"/>
                  <a:gd name="connsiteX410" fmla="*/ 1906122 w 2567716"/>
                  <a:gd name="connsiteY410" fmla="*/ 130085 h 2710282"/>
                  <a:gd name="connsiteX411" fmla="*/ 1925151 w 2567716"/>
                  <a:gd name="connsiteY411" fmla="*/ 165066 h 2710282"/>
                  <a:gd name="connsiteX412" fmla="*/ 1927446 w 2567716"/>
                  <a:gd name="connsiteY412" fmla="*/ 172426 h 2710282"/>
                  <a:gd name="connsiteX413" fmla="*/ 1931384 w 2567716"/>
                  <a:gd name="connsiteY413" fmla="*/ 212685 h 2710282"/>
                  <a:gd name="connsiteX414" fmla="*/ 1931546 w 2567716"/>
                  <a:gd name="connsiteY414" fmla="*/ 216341 h 2710282"/>
                  <a:gd name="connsiteX415" fmla="*/ 1929578 w 2567716"/>
                  <a:gd name="connsiteY415" fmla="*/ 240847 h 2710282"/>
                  <a:gd name="connsiteX416" fmla="*/ 1930727 w 2567716"/>
                  <a:gd name="connsiteY416" fmla="*/ 249272 h 271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2567716" h="2710282">
                    <a:moveTo>
                      <a:pt x="2047851" y="2476121"/>
                    </a:moveTo>
                    <a:lnTo>
                      <a:pt x="2104936" y="2503119"/>
                    </a:lnTo>
                    <a:cubicBezTo>
                      <a:pt x="2107397" y="2504250"/>
                      <a:pt x="2109858" y="2504414"/>
                      <a:pt x="2112317" y="2503627"/>
                    </a:cubicBezTo>
                    <a:lnTo>
                      <a:pt x="2142992" y="2493660"/>
                    </a:lnTo>
                    <a:lnTo>
                      <a:pt x="2191220" y="2477645"/>
                    </a:lnTo>
                    <a:cubicBezTo>
                      <a:pt x="2192860" y="2477137"/>
                      <a:pt x="2194336" y="2477006"/>
                      <a:pt x="2195978" y="2477252"/>
                    </a:cubicBezTo>
                    <a:lnTo>
                      <a:pt x="2219762" y="2480891"/>
                    </a:lnTo>
                    <a:cubicBezTo>
                      <a:pt x="2225832" y="2481809"/>
                      <a:pt x="2230589" y="2488235"/>
                      <a:pt x="2230916" y="2496120"/>
                    </a:cubicBezTo>
                    <a:lnTo>
                      <a:pt x="2234526" y="2573408"/>
                    </a:lnTo>
                    <a:cubicBezTo>
                      <a:pt x="2234854" y="2577818"/>
                      <a:pt x="2233541" y="2582145"/>
                      <a:pt x="2231244" y="2585407"/>
                    </a:cubicBezTo>
                    <a:lnTo>
                      <a:pt x="2216809" y="2605897"/>
                    </a:lnTo>
                    <a:cubicBezTo>
                      <a:pt x="2215169" y="2608356"/>
                      <a:pt x="2214021" y="2611421"/>
                      <a:pt x="2213693" y="2614700"/>
                    </a:cubicBezTo>
                    <a:lnTo>
                      <a:pt x="2207295" y="2675334"/>
                    </a:lnTo>
                    <a:lnTo>
                      <a:pt x="2193188" y="2661564"/>
                    </a:lnTo>
                    <a:cubicBezTo>
                      <a:pt x="2188102" y="2656647"/>
                      <a:pt x="2181050" y="2657319"/>
                      <a:pt x="2176620" y="2663155"/>
                    </a:cubicBezTo>
                    <a:lnTo>
                      <a:pt x="2140695" y="2710282"/>
                    </a:lnTo>
                    <a:lnTo>
                      <a:pt x="2126916" y="2706085"/>
                    </a:lnTo>
                    <a:lnTo>
                      <a:pt x="2093944" y="2703725"/>
                    </a:lnTo>
                    <a:cubicBezTo>
                      <a:pt x="2090172" y="2703447"/>
                      <a:pt x="2086563" y="2700972"/>
                      <a:pt x="2084431" y="2696988"/>
                    </a:cubicBezTo>
                    <a:lnTo>
                      <a:pt x="2050474" y="2636174"/>
                    </a:lnTo>
                    <a:cubicBezTo>
                      <a:pt x="2049327" y="2634354"/>
                      <a:pt x="2048670" y="2632289"/>
                      <a:pt x="2048343" y="2630092"/>
                    </a:cubicBezTo>
                    <a:lnTo>
                      <a:pt x="2040141" y="2581866"/>
                    </a:lnTo>
                    <a:cubicBezTo>
                      <a:pt x="2039813" y="2579916"/>
                      <a:pt x="2039156" y="2578063"/>
                      <a:pt x="2038335" y="2576408"/>
                    </a:cubicBezTo>
                    <a:lnTo>
                      <a:pt x="2005201" y="2510921"/>
                    </a:lnTo>
                    <a:cubicBezTo>
                      <a:pt x="2003724" y="2507905"/>
                      <a:pt x="2003069" y="2504299"/>
                      <a:pt x="2003233" y="2500693"/>
                    </a:cubicBezTo>
                    <a:lnTo>
                      <a:pt x="2004216" y="2485661"/>
                    </a:lnTo>
                    <a:cubicBezTo>
                      <a:pt x="2004709" y="2476351"/>
                      <a:pt x="2011271" y="2469547"/>
                      <a:pt x="2018323" y="2470744"/>
                    </a:cubicBezTo>
                    <a:lnTo>
                      <a:pt x="2045226" y="2475268"/>
                    </a:lnTo>
                    <a:cubicBezTo>
                      <a:pt x="2046047" y="2475432"/>
                      <a:pt x="2047030" y="2475712"/>
                      <a:pt x="2047851" y="2476121"/>
                    </a:cubicBezTo>
                    <a:close/>
                    <a:moveTo>
                      <a:pt x="1930892" y="249141"/>
                    </a:moveTo>
                    <a:lnTo>
                      <a:pt x="1946639" y="293203"/>
                    </a:lnTo>
                    <a:cubicBezTo>
                      <a:pt x="1949756" y="301907"/>
                      <a:pt x="1957958" y="305284"/>
                      <a:pt x="1964354" y="300514"/>
                    </a:cubicBezTo>
                    <a:lnTo>
                      <a:pt x="1984204" y="285794"/>
                    </a:lnTo>
                    <a:cubicBezTo>
                      <a:pt x="1989617" y="281712"/>
                      <a:pt x="1996671" y="283516"/>
                      <a:pt x="2000444" y="290023"/>
                    </a:cubicBezTo>
                    <a:lnTo>
                      <a:pt x="2013565" y="312152"/>
                    </a:lnTo>
                    <a:cubicBezTo>
                      <a:pt x="2014058" y="313120"/>
                      <a:pt x="2014715" y="314005"/>
                      <a:pt x="2015536" y="314775"/>
                    </a:cubicBezTo>
                    <a:lnTo>
                      <a:pt x="2038171" y="339216"/>
                    </a:lnTo>
                    <a:cubicBezTo>
                      <a:pt x="2041946" y="343216"/>
                      <a:pt x="2043586" y="349592"/>
                      <a:pt x="2042436" y="355657"/>
                    </a:cubicBezTo>
                    <a:lnTo>
                      <a:pt x="2038171" y="378147"/>
                    </a:lnTo>
                    <a:cubicBezTo>
                      <a:pt x="2037681" y="380737"/>
                      <a:pt x="2037681" y="383425"/>
                      <a:pt x="2038171" y="385999"/>
                    </a:cubicBezTo>
                    <a:lnTo>
                      <a:pt x="2050967" y="452501"/>
                    </a:lnTo>
                    <a:cubicBezTo>
                      <a:pt x="2051131" y="453059"/>
                      <a:pt x="2051131" y="453616"/>
                      <a:pt x="2051295" y="454157"/>
                    </a:cubicBezTo>
                    <a:lnTo>
                      <a:pt x="2062615" y="493875"/>
                    </a:lnTo>
                    <a:lnTo>
                      <a:pt x="2078690" y="503661"/>
                    </a:lnTo>
                    <a:lnTo>
                      <a:pt x="2093944" y="570983"/>
                    </a:lnTo>
                    <a:cubicBezTo>
                      <a:pt x="2094437" y="573574"/>
                      <a:pt x="2094601" y="576311"/>
                      <a:pt x="2094109" y="578950"/>
                    </a:cubicBezTo>
                    <a:lnTo>
                      <a:pt x="2088860" y="611423"/>
                    </a:lnTo>
                    <a:cubicBezTo>
                      <a:pt x="2088203" y="614947"/>
                      <a:pt x="2088532" y="618619"/>
                      <a:pt x="2089679" y="621865"/>
                    </a:cubicBezTo>
                    <a:lnTo>
                      <a:pt x="2106576" y="667501"/>
                    </a:lnTo>
                    <a:cubicBezTo>
                      <a:pt x="2107887" y="670893"/>
                      <a:pt x="2110020" y="673631"/>
                      <a:pt x="2112645" y="675220"/>
                    </a:cubicBezTo>
                    <a:lnTo>
                      <a:pt x="2178917" y="715480"/>
                    </a:lnTo>
                    <a:cubicBezTo>
                      <a:pt x="2179410" y="715873"/>
                      <a:pt x="2180064" y="716316"/>
                      <a:pt x="2180721" y="716840"/>
                    </a:cubicBezTo>
                    <a:lnTo>
                      <a:pt x="2223371" y="755198"/>
                    </a:lnTo>
                    <a:lnTo>
                      <a:pt x="2267169" y="791539"/>
                    </a:lnTo>
                    <a:lnTo>
                      <a:pt x="2257818" y="811111"/>
                    </a:lnTo>
                    <a:lnTo>
                      <a:pt x="2292923" y="860419"/>
                    </a:lnTo>
                    <a:cubicBezTo>
                      <a:pt x="2294072" y="861992"/>
                      <a:pt x="2294891" y="863844"/>
                      <a:pt x="2295548" y="865860"/>
                    </a:cubicBezTo>
                    <a:lnTo>
                      <a:pt x="2319989" y="952247"/>
                    </a:lnTo>
                    <a:lnTo>
                      <a:pt x="2336393" y="940395"/>
                    </a:lnTo>
                    <a:cubicBezTo>
                      <a:pt x="2341641" y="936691"/>
                      <a:pt x="2348039" y="938084"/>
                      <a:pt x="2351976" y="943740"/>
                    </a:cubicBezTo>
                    <a:lnTo>
                      <a:pt x="2370512" y="970410"/>
                    </a:lnTo>
                    <a:lnTo>
                      <a:pt x="2386590" y="957837"/>
                    </a:lnTo>
                    <a:lnTo>
                      <a:pt x="2397250" y="1040223"/>
                    </a:lnTo>
                    <a:cubicBezTo>
                      <a:pt x="2397743" y="1043879"/>
                      <a:pt x="2399219" y="1047223"/>
                      <a:pt x="2401351" y="1049698"/>
                    </a:cubicBezTo>
                    <a:lnTo>
                      <a:pt x="2441378" y="1095891"/>
                    </a:lnTo>
                    <a:cubicBezTo>
                      <a:pt x="2441542" y="1096088"/>
                      <a:pt x="2441706" y="1096284"/>
                      <a:pt x="2442034" y="1096481"/>
                    </a:cubicBezTo>
                    <a:lnTo>
                      <a:pt x="2470903" y="1126298"/>
                    </a:lnTo>
                    <a:cubicBezTo>
                      <a:pt x="2471396" y="1126724"/>
                      <a:pt x="2471724" y="1127183"/>
                      <a:pt x="2472053" y="1127676"/>
                    </a:cubicBezTo>
                    <a:lnTo>
                      <a:pt x="2520115" y="1191457"/>
                    </a:lnTo>
                    <a:cubicBezTo>
                      <a:pt x="2521428" y="1193145"/>
                      <a:pt x="2522411" y="1195178"/>
                      <a:pt x="2523068" y="1197407"/>
                    </a:cubicBezTo>
                    <a:lnTo>
                      <a:pt x="2539800" y="1258959"/>
                    </a:lnTo>
                    <a:cubicBezTo>
                      <a:pt x="2540293" y="1260385"/>
                      <a:pt x="2540457" y="1261861"/>
                      <a:pt x="2540619" y="1263368"/>
                    </a:cubicBezTo>
                    <a:lnTo>
                      <a:pt x="2542752" y="1305758"/>
                    </a:lnTo>
                    <a:cubicBezTo>
                      <a:pt x="2542752" y="1306726"/>
                      <a:pt x="2542752" y="1307709"/>
                      <a:pt x="2542588" y="1308677"/>
                    </a:cubicBezTo>
                    <a:lnTo>
                      <a:pt x="2538651" y="1353738"/>
                    </a:lnTo>
                    <a:cubicBezTo>
                      <a:pt x="2538325" y="1357115"/>
                      <a:pt x="2538815" y="1360524"/>
                      <a:pt x="2540129" y="1363508"/>
                    </a:cubicBezTo>
                    <a:lnTo>
                      <a:pt x="2566210" y="1424487"/>
                    </a:lnTo>
                    <a:cubicBezTo>
                      <a:pt x="2567358" y="1427306"/>
                      <a:pt x="2567850" y="1430519"/>
                      <a:pt x="2567686" y="1433715"/>
                    </a:cubicBezTo>
                    <a:lnTo>
                      <a:pt x="2563585" y="1499169"/>
                    </a:lnTo>
                    <a:cubicBezTo>
                      <a:pt x="2563421" y="1500694"/>
                      <a:pt x="2563257" y="1502201"/>
                      <a:pt x="2562766" y="1503644"/>
                    </a:cubicBezTo>
                    <a:lnTo>
                      <a:pt x="2552103" y="1539969"/>
                    </a:lnTo>
                    <a:cubicBezTo>
                      <a:pt x="2552103" y="1540395"/>
                      <a:pt x="2551939" y="1540837"/>
                      <a:pt x="2551775" y="1541264"/>
                    </a:cubicBezTo>
                    <a:lnTo>
                      <a:pt x="2536518" y="1610570"/>
                    </a:lnTo>
                    <a:cubicBezTo>
                      <a:pt x="2536028" y="1612357"/>
                      <a:pt x="2535864" y="1614226"/>
                      <a:pt x="2536028" y="1616093"/>
                    </a:cubicBezTo>
                    <a:lnTo>
                      <a:pt x="2537996" y="1657910"/>
                    </a:lnTo>
                    <a:cubicBezTo>
                      <a:pt x="2538160" y="1659828"/>
                      <a:pt x="2537996" y="1661746"/>
                      <a:pt x="2537504" y="1663582"/>
                    </a:cubicBezTo>
                    <a:lnTo>
                      <a:pt x="2524708" y="1719643"/>
                    </a:lnTo>
                    <a:cubicBezTo>
                      <a:pt x="2524544" y="1720479"/>
                      <a:pt x="2524216" y="1721298"/>
                      <a:pt x="2524053" y="1722085"/>
                    </a:cubicBezTo>
                    <a:lnTo>
                      <a:pt x="2498298" y="1790850"/>
                    </a:lnTo>
                    <a:cubicBezTo>
                      <a:pt x="2497315" y="1793538"/>
                      <a:pt x="2495837" y="1795833"/>
                      <a:pt x="2493869" y="1797456"/>
                    </a:cubicBezTo>
                    <a:lnTo>
                      <a:pt x="2451712" y="1832928"/>
                    </a:lnTo>
                    <a:cubicBezTo>
                      <a:pt x="2449744" y="1834600"/>
                      <a:pt x="2448104" y="1836977"/>
                      <a:pt x="2447119" y="1839780"/>
                    </a:cubicBezTo>
                    <a:lnTo>
                      <a:pt x="2425957" y="1898677"/>
                    </a:lnTo>
                    <a:cubicBezTo>
                      <a:pt x="2425793" y="1899414"/>
                      <a:pt x="2425466" y="1900136"/>
                      <a:pt x="2425138" y="1900824"/>
                    </a:cubicBezTo>
                    <a:lnTo>
                      <a:pt x="2405945" y="1938526"/>
                    </a:lnTo>
                    <a:cubicBezTo>
                      <a:pt x="2405288" y="1939723"/>
                      <a:pt x="2404797" y="1941002"/>
                      <a:pt x="2404469" y="1942361"/>
                    </a:cubicBezTo>
                    <a:lnTo>
                      <a:pt x="2387244" y="2008930"/>
                    </a:lnTo>
                    <a:cubicBezTo>
                      <a:pt x="2386752" y="2010684"/>
                      <a:pt x="2386097" y="2012340"/>
                      <a:pt x="2385276" y="2013799"/>
                    </a:cubicBezTo>
                    <a:lnTo>
                      <a:pt x="2362639" y="2051320"/>
                    </a:lnTo>
                    <a:cubicBezTo>
                      <a:pt x="2361820" y="2052763"/>
                      <a:pt x="2361163" y="2054386"/>
                      <a:pt x="2360670" y="2056122"/>
                    </a:cubicBezTo>
                    <a:lnTo>
                      <a:pt x="2345580" y="2114036"/>
                    </a:lnTo>
                    <a:cubicBezTo>
                      <a:pt x="2345416" y="2114659"/>
                      <a:pt x="2345252" y="2115299"/>
                      <a:pt x="2345087" y="2115954"/>
                    </a:cubicBezTo>
                    <a:lnTo>
                      <a:pt x="2336721" y="2168736"/>
                    </a:lnTo>
                    <a:cubicBezTo>
                      <a:pt x="2336229" y="2171064"/>
                      <a:pt x="2336229" y="2173490"/>
                      <a:pt x="2336721" y="2175818"/>
                    </a:cubicBezTo>
                    <a:lnTo>
                      <a:pt x="2340658" y="2197439"/>
                    </a:lnTo>
                    <a:lnTo>
                      <a:pt x="2306865" y="2224486"/>
                    </a:lnTo>
                    <a:cubicBezTo>
                      <a:pt x="2304897" y="2225994"/>
                      <a:pt x="2302764" y="2226830"/>
                      <a:pt x="2300632" y="2226912"/>
                    </a:cubicBezTo>
                    <a:lnTo>
                      <a:pt x="2235181" y="2229486"/>
                    </a:lnTo>
                    <a:cubicBezTo>
                      <a:pt x="2233541" y="2229551"/>
                      <a:pt x="2231901" y="2230010"/>
                      <a:pt x="2230425" y="2230830"/>
                    </a:cubicBezTo>
                    <a:lnTo>
                      <a:pt x="2174652" y="2262188"/>
                    </a:lnTo>
                    <a:cubicBezTo>
                      <a:pt x="2173502" y="2262811"/>
                      <a:pt x="2172519" y="2263614"/>
                      <a:pt x="2171534" y="2264613"/>
                    </a:cubicBezTo>
                    <a:lnTo>
                      <a:pt x="2143484" y="2294890"/>
                    </a:lnTo>
                    <a:cubicBezTo>
                      <a:pt x="2143156" y="2295135"/>
                      <a:pt x="2142992" y="2295366"/>
                      <a:pt x="2142827" y="2295595"/>
                    </a:cubicBezTo>
                    <a:lnTo>
                      <a:pt x="2110512" y="2325559"/>
                    </a:lnTo>
                    <a:cubicBezTo>
                      <a:pt x="2106576" y="2329248"/>
                      <a:pt x="2101327" y="2329641"/>
                      <a:pt x="2097062" y="2326592"/>
                    </a:cubicBezTo>
                    <a:lnTo>
                      <a:pt x="2052607" y="2294775"/>
                    </a:lnTo>
                    <a:cubicBezTo>
                      <a:pt x="2051623" y="2294152"/>
                      <a:pt x="2050802" y="2293677"/>
                      <a:pt x="2049819" y="2293333"/>
                    </a:cubicBezTo>
                    <a:lnTo>
                      <a:pt x="2025213" y="2284497"/>
                    </a:lnTo>
                    <a:cubicBezTo>
                      <a:pt x="2018159" y="2281990"/>
                      <a:pt x="2014222" y="2272351"/>
                      <a:pt x="2016519" y="2263450"/>
                    </a:cubicBezTo>
                    <a:lnTo>
                      <a:pt x="2023738" y="2236551"/>
                    </a:lnTo>
                    <a:lnTo>
                      <a:pt x="1991256" y="2250992"/>
                    </a:lnTo>
                    <a:cubicBezTo>
                      <a:pt x="1989945" y="2251615"/>
                      <a:pt x="1988633" y="2252532"/>
                      <a:pt x="1987484" y="2253730"/>
                    </a:cubicBezTo>
                    <a:lnTo>
                      <a:pt x="1937125" y="2306512"/>
                    </a:lnTo>
                    <a:cubicBezTo>
                      <a:pt x="1933843" y="2309955"/>
                      <a:pt x="1929416" y="2311036"/>
                      <a:pt x="1925315" y="2309397"/>
                    </a:cubicBezTo>
                    <a:lnTo>
                      <a:pt x="1876594" y="2289661"/>
                    </a:lnTo>
                    <a:lnTo>
                      <a:pt x="1843132" y="2277433"/>
                    </a:lnTo>
                    <a:cubicBezTo>
                      <a:pt x="1842475" y="2277203"/>
                      <a:pt x="1841818" y="2277040"/>
                      <a:pt x="1841163" y="2276924"/>
                    </a:cubicBezTo>
                    <a:lnTo>
                      <a:pt x="1806550" y="2271646"/>
                    </a:lnTo>
                    <a:cubicBezTo>
                      <a:pt x="1805895" y="2271532"/>
                      <a:pt x="1805074" y="2271351"/>
                      <a:pt x="1804417" y="2271089"/>
                    </a:cubicBezTo>
                    <a:lnTo>
                      <a:pt x="1746349" y="2248861"/>
                    </a:lnTo>
                    <a:cubicBezTo>
                      <a:pt x="1744545" y="2248107"/>
                      <a:pt x="1742741" y="2246763"/>
                      <a:pt x="1741263" y="2244944"/>
                    </a:cubicBezTo>
                    <a:lnTo>
                      <a:pt x="1704683" y="2199340"/>
                    </a:lnTo>
                    <a:cubicBezTo>
                      <a:pt x="1703043" y="2197177"/>
                      <a:pt x="1701893" y="2194390"/>
                      <a:pt x="1701239" y="2191357"/>
                    </a:cubicBezTo>
                    <a:lnTo>
                      <a:pt x="1690904" y="2134952"/>
                    </a:lnTo>
                    <a:cubicBezTo>
                      <a:pt x="1690740" y="2133740"/>
                      <a:pt x="1690412" y="2132559"/>
                      <a:pt x="1689919" y="2131445"/>
                    </a:cubicBezTo>
                    <a:lnTo>
                      <a:pt x="1675648" y="2094136"/>
                    </a:lnTo>
                    <a:cubicBezTo>
                      <a:pt x="1674993" y="2092202"/>
                      <a:pt x="1673844" y="2090480"/>
                      <a:pt x="1672696" y="2089055"/>
                    </a:cubicBezTo>
                    <a:lnTo>
                      <a:pt x="1647598" y="2060942"/>
                    </a:lnTo>
                    <a:cubicBezTo>
                      <a:pt x="1645630" y="2058811"/>
                      <a:pt x="1643333" y="2057450"/>
                      <a:pt x="1640872" y="2057057"/>
                    </a:cubicBezTo>
                    <a:lnTo>
                      <a:pt x="1603308" y="2051123"/>
                    </a:lnTo>
                    <a:cubicBezTo>
                      <a:pt x="1593793" y="2049648"/>
                      <a:pt x="1589037" y="2035796"/>
                      <a:pt x="1594450" y="2025699"/>
                    </a:cubicBezTo>
                    <a:lnTo>
                      <a:pt x="1599698" y="2015470"/>
                    </a:lnTo>
                    <a:cubicBezTo>
                      <a:pt x="1601995" y="2011241"/>
                      <a:pt x="1602652" y="2005881"/>
                      <a:pt x="1601340" y="2001012"/>
                    </a:cubicBezTo>
                    <a:lnTo>
                      <a:pt x="1595433" y="1978490"/>
                    </a:lnTo>
                    <a:cubicBezTo>
                      <a:pt x="1592153" y="1965688"/>
                      <a:pt x="1578865" y="1963393"/>
                      <a:pt x="1572960" y="1974588"/>
                    </a:cubicBezTo>
                    <a:lnTo>
                      <a:pt x="1560331" y="1999029"/>
                    </a:lnTo>
                    <a:cubicBezTo>
                      <a:pt x="1558360" y="2002570"/>
                      <a:pt x="1555573" y="2005028"/>
                      <a:pt x="1552291" y="2005898"/>
                    </a:cubicBezTo>
                    <a:lnTo>
                      <a:pt x="1499964" y="2019930"/>
                    </a:lnTo>
                    <a:lnTo>
                      <a:pt x="1530310" y="1976474"/>
                    </a:lnTo>
                    <a:cubicBezTo>
                      <a:pt x="1531460" y="1974719"/>
                      <a:pt x="1532443" y="1972654"/>
                      <a:pt x="1532936" y="1970408"/>
                    </a:cubicBezTo>
                    <a:lnTo>
                      <a:pt x="1542942" y="1928904"/>
                    </a:lnTo>
                    <a:cubicBezTo>
                      <a:pt x="1543434" y="1927183"/>
                      <a:pt x="1544089" y="1925576"/>
                      <a:pt x="1544910" y="1924117"/>
                    </a:cubicBezTo>
                    <a:lnTo>
                      <a:pt x="1563775" y="1890809"/>
                    </a:lnTo>
                    <a:cubicBezTo>
                      <a:pt x="1565579" y="1887563"/>
                      <a:pt x="1566400" y="1883579"/>
                      <a:pt x="1566072" y="1879580"/>
                    </a:cubicBezTo>
                    <a:lnTo>
                      <a:pt x="1564594" y="1860287"/>
                    </a:lnTo>
                    <a:cubicBezTo>
                      <a:pt x="1563611" y="1846288"/>
                      <a:pt x="1550323" y="1840436"/>
                      <a:pt x="1542942" y="1850697"/>
                    </a:cubicBezTo>
                    <a:lnTo>
                      <a:pt x="1512759" y="1892268"/>
                    </a:lnTo>
                    <a:cubicBezTo>
                      <a:pt x="1511938" y="1893529"/>
                      <a:pt x="1510791" y="1894595"/>
                      <a:pt x="1509641" y="1895431"/>
                    </a:cubicBezTo>
                    <a:lnTo>
                      <a:pt x="1473718" y="1920905"/>
                    </a:lnTo>
                    <a:cubicBezTo>
                      <a:pt x="1471421" y="1922610"/>
                      <a:pt x="1469453" y="1925265"/>
                      <a:pt x="1468304" y="1928495"/>
                    </a:cubicBezTo>
                    <a:lnTo>
                      <a:pt x="1452721" y="1973327"/>
                    </a:lnTo>
                    <a:cubicBezTo>
                      <a:pt x="1449605" y="1981932"/>
                      <a:pt x="1441729" y="1985441"/>
                      <a:pt x="1435170" y="1980998"/>
                    </a:cubicBezTo>
                    <a:lnTo>
                      <a:pt x="1403838" y="1959262"/>
                    </a:lnTo>
                    <a:cubicBezTo>
                      <a:pt x="1399408" y="1956229"/>
                      <a:pt x="1396783" y="1950148"/>
                      <a:pt x="1397112" y="1943739"/>
                    </a:cubicBezTo>
                    <a:lnTo>
                      <a:pt x="1398423" y="1917806"/>
                    </a:lnTo>
                    <a:cubicBezTo>
                      <a:pt x="1398752" y="1913430"/>
                      <a:pt x="1397604" y="1909102"/>
                      <a:pt x="1395307" y="1905823"/>
                    </a:cubicBezTo>
                    <a:lnTo>
                      <a:pt x="1358399" y="1852124"/>
                    </a:lnTo>
                    <a:cubicBezTo>
                      <a:pt x="1357742" y="1851287"/>
                      <a:pt x="1357252" y="1850517"/>
                      <a:pt x="1356431" y="1849845"/>
                    </a:cubicBezTo>
                    <a:lnTo>
                      <a:pt x="1325427" y="1820110"/>
                    </a:lnTo>
                    <a:lnTo>
                      <a:pt x="1336909" y="1800553"/>
                    </a:lnTo>
                    <a:lnTo>
                      <a:pt x="1256368" y="1752951"/>
                    </a:lnTo>
                    <a:cubicBezTo>
                      <a:pt x="1254890" y="1752099"/>
                      <a:pt x="1253414" y="1751590"/>
                      <a:pt x="1251774" y="1751492"/>
                    </a:cubicBezTo>
                    <a:lnTo>
                      <a:pt x="1213226" y="1749017"/>
                    </a:lnTo>
                    <a:cubicBezTo>
                      <a:pt x="1211422" y="1748902"/>
                      <a:pt x="1209780" y="1748313"/>
                      <a:pt x="1208140" y="1747279"/>
                    </a:cubicBezTo>
                    <a:lnTo>
                      <a:pt x="1151547" y="1710283"/>
                    </a:lnTo>
                    <a:cubicBezTo>
                      <a:pt x="1149579" y="1708987"/>
                      <a:pt x="1147282" y="1708398"/>
                      <a:pt x="1145150" y="1708561"/>
                    </a:cubicBezTo>
                    <a:lnTo>
                      <a:pt x="1034917" y="1716610"/>
                    </a:lnTo>
                    <a:cubicBezTo>
                      <a:pt x="1034096" y="1716676"/>
                      <a:pt x="1033277" y="1716856"/>
                      <a:pt x="1032291" y="1717167"/>
                    </a:cubicBezTo>
                    <a:lnTo>
                      <a:pt x="950929" y="1746051"/>
                    </a:lnTo>
                    <a:lnTo>
                      <a:pt x="882032" y="1773130"/>
                    </a:lnTo>
                    <a:cubicBezTo>
                      <a:pt x="880556" y="1773703"/>
                      <a:pt x="878916" y="1773933"/>
                      <a:pt x="877441" y="1773785"/>
                    </a:cubicBezTo>
                    <a:lnTo>
                      <a:pt x="821175" y="1768704"/>
                    </a:lnTo>
                    <a:cubicBezTo>
                      <a:pt x="818878" y="1768508"/>
                      <a:pt x="816745" y="1769065"/>
                      <a:pt x="814777" y="1770311"/>
                    </a:cubicBezTo>
                    <a:lnTo>
                      <a:pt x="752115" y="1809668"/>
                    </a:lnTo>
                    <a:cubicBezTo>
                      <a:pt x="751459" y="1810110"/>
                      <a:pt x="750802" y="1810471"/>
                      <a:pt x="749983" y="1810733"/>
                    </a:cubicBezTo>
                    <a:lnTo>
                      <a:pt x="701919" y="1827781"/>
                    </a:lnTo>
                    <a:cubicBezTo>
                      <a:pt x="698146" y="1829126"/>
                      <a:pt x="695193" y="1832633"/>
                      <a:pt x="693553" y="1837322"/>
                    </a:cubicBezTo>
                    <a:lnTo>
                      <a:pt x="683054" y="1870679"/>
                    </a:lnTo>
                    <a:cubicBezTo>
                      <a:pt x="682564" y="1872368"/>
                      <a:pt x="681743" y="1873925"/>
                      <a:pt x="680757" y="1875285"/>
                    </a:cubicBezTo>
                    <a:lnTo>
                      <a:pt x="662878" y="1901414"/>
                    </a:lnTo>
                    <a:cubicBezTo>
                      <a:pt x="660581" y="1904824"/>
                      <a:pt x="657301" y="1906824"/>
                      <a:pt x="653693" y="1906906"/>
                    </a:cubicBezTo>
                    <a:lnTo>
                      <a:pt x="607104" y="1908135"/>
                    </a:lnTo>
                    <a:cubicBezTo>
                      <a:pt x="606614" y="1908135"/>
                      <a:pt x="606121" y="1908185"/>
                      <a:pt x="605629" y="1908267"/>
                    </a:cubicBezTo>
                    <a:lnTo>
                      <a:pt x="567080" y="1914791"/>
                    </a:lnTo>
                    <a:cubicBezTo>
                      <a:pt x="565769" y="1915020"/>
                      <a:pt x="564291" y="1914971"/>
                      <a:pt x="562979" y="1914627"/>
                    </a:cubicBezTo>
                    <a:lnTo>
                      <a:pt x="511964" y="1901693"/>
                    </a:lnTo>
                    <a:cubicBezTo>
                      <a:pt x="510650" y="1901349"/>
                      <a:pt x="509174" y="1901300"/>
                      <a:pt x="507863" y="1901545"/>
                    </a:cubicBezTo>
                    <a:lnTo>
                      <a:pt x="464392" y="1909479"/>
                    </a:lnTo>
                    <a:cubicBezTo>
                      <a:pt x="464064" y="1909528"/>
                      <a:pt x="463900" y="1909561"/>
                      <a:pt x="463571" y="1909594"/>
                    </a:cubicBezTo>
                    <a:lnTo>
                      <a:pt x="424530" y="1913348"/>
                    </a:lnTo>
                    <a:cubicBezTo>
                      <a:pt x="421907" y="1913610"/>
                      <a:pt x="419282" y="1914971"/>
                      <a:pt x="417149" y="1917233"/>
                    </a:cubicBezTo>
                    <a:lnTo>
                      <a:pt x="381388" y="1957066"/>
                    </a:lnTo>
                    <a:lnTo>
                      <a:pt x="363016" y="1954262"/>
                    </a:lnTo>
                    <a:lnTo>
                      <a:pt x="331358" y="1976195"/>
                    </a:lnTo>
                    <a:cubicBezTo>
                      <a:pt x="331029" y="1976474"/>
                      <a:pt x="330537" y="1976785"/>
                      <a:pt x="330208" y="1977130"/>
                    </a:cubicBezTo>
                    <a:lnTo>
                      <a:pt x="304455" y="2000078"/>
                    </a:lnTo>
                    <a:cubicBezTo>
                      <a:pt x="302159" y="2002095"/>
                      <a:pt x="299369" y="2003094"/>
                      <a:pt x="296746" y="2002930"/>
                    </a:cubicBezTo>
                    <a:lnTo>
                      <a:pt x="252619" y="2000373"/>
                    </a:lnTo>
                    <a:lnTo>
                      <a:pt x="214891" y="2000373"/>
                    </a:lnTo>
                    <a:cubicBezTo>
                      <a:pt x="212595" y="2000373"/>
                      <a:pt x="210298" y="1999587"/>
                      <a:pt x="208329" y="1998079"/>
                    </a:cubicBezTo>
                    <a:lnTo>
                      <a:pt x="143533" y="1948132"/>
                    </a:lnTo>
                    <a:cubicBezTo>
                      <a:pt x="142878" y="1947558"/>
                      <a:pt x="142057" y="1947083"/>
                      <a:pt x="141238" y="1946723"/>
                    </a:cubicBezTo>
                    <a:lnTo>
                      <a:pt x="117123" y="1935952"/>
                    </a:lnTo>
                    <a:cubicBezTo>
                      <a:pt x="111711" y="1933559"/>
                      <a:pt x="108267" y="1926822"/>
                      <a:pt x="108595" y="1919495"/>
                    </a:cubicBezTo>
                    <a:lnTo>
                      <a:pt x="109742" y="1896104"/>
                    </a:lnTo>
                    <a:cubicBezTo>
                      <a:pt x="110071" y="1889104"/>
                      <a:pt x="113843" y="1883170"/>
                      <a:pt x="119092" y="1881350"/>
                    </a:cubicBezTo>
                    <a:lnTo>
                      <a:pt x="142386" y="1873220"/>
                    </a:lnTo>
                    <a:lnTo>
                      <a:pt x="151573" y="1853648"/>
                    </a:lnTo>
                    <a:lnTo>
                      <a:pt x="149605" y="1826797"/>
                    </a:lnTo>
                    <a:cubicBezTo>
                      <a:pt x="149440" y="1825142"/>
                      <a:pt x="149440" y="1823470"/>
                      <a:pt x="149767" y="1821831"/>
                    </a:cubicBezTo>
                    <a:lnTo>
                      <a:pt x="157969" y="1770113"/>
                    </a:lnTo>
                    <a:cubicBezTo>
                      <a:pt x="158297" y="1768048"/>
                      <a:pt x="158297" y="1765933"/>
                      <a:pt x="158133" y="1763868"/>
                    </a:cubicBezTo>
                    <a:lnTo>
                      <a:pt x="151899" y="1720593"/>
                    </a:lnTo>
                    <a:cubicBezTo>
                      <a:pt x="151735" y="1718938"/>
                      <a:pt x="151409" y="1717331"/>
                      <a:pt x="150752" y="1715856"/>
                    </a:cubicBezTo>
                    <a:lnTo>
                      <a:pt x="117944" y="1635961"/>
                    </a:lnTo>
                    <a:cubicBezTo>
                      <a:pt x="117452" y="1634830"/>
                      <a:pt x="116959" y="1633617"/>
                      <a:pt x="116797" y="1632371"/>
                    </a:cubicBezTo>
                    <a:lnTo>
                      <a:pt x="108431" y="1590637"/>
                    </a:lnTo>
                    <a:cubicBezTo>
                      <a:pt x="108102" y="1588981"/>
                      <a:pt x="108102" y="1587260"/>
                      <a:pt x="108102" y="1585539"/>
                    </a:cubicBezTo>
                    <a:lnTo>
                      <a:pt x="110071" y="1545788"/>
                    </a:lnTo>
                    <a:cubicBezTo>
                      <a:pt x="110235" y="1542428"/>
                      <a:pt x="109578" y="1539067"/>
                      <a:pt x="108102" y="1536199"/>
                    </a:cubicBezTo>
                    <a:lnTo>
                      <a:pt x="86448" y="1490580"/>
                    </a:lnTo>
                    <a:cubicBezTo>
                      <a:pt x="85465" y="1488564"/>
                      <a:pt x="84808" y="1486284"/>
                      <a:pt x="84644" y="1483940"/>
                    </a:cubicBezTo>
                    <a:lnTo>
                      <a:pt x="82676" y="1462369"/>
                    </a:lnTo>
                    <a:lnTo>
                      <a:pt x="58398" y="1433962"/>
                    </a:lnTo>
                    <a:cubicBezTo>
                      <a:pt x="56266" y="1431535"/>
                      <a:pt x="54954" y="1428290"/>
                      <a:pt x="54462" y="1424732"/>
                    </a:cubicBezTo>
                    <a:lnTo>
                      <a:pt x="46424" y="1368294"/>
                    </a:lnTo>
                    <a:cubicBezTo>
                      <a:pt x="46096" y="1365836"/>
                      <a:pt x="45439" y="1363508"/>
                      <a:pt x="44291" y="1361492"/>
                    </a:cubicBezTo>
                    <a:lnTo>
                      <a:pt x="10499" y="1302399"/>
                    </a:lnTo>
                    <a:cubicBezTo>
                      <a:pt x="9680" y="1300989"/>
                      <a:pt x="9023" y="1299431"/>
                      <a:pt x="8530" y="1297759"/>
                    </a:cubicBezTo>
                    <a:lnTo>
                      <a:pt x="0" y="1263926"/>
                    </a:lnTo>
                    <a:lnTo>
                      <a:pt x="29856" y="1300268"/>
                    </a:lnTo>
                    <a:lnTo>
                      <a:pt x="6890" y="1223405"/>
                    </a:lnTo>
                    <a:lnTo>
                      <a:pt x="36746" y="1245453"/>
                    </a:lnTo>
                    <a:cubicBezTo>
                      <a:pt x="38386" y="1246583"/>
                      <a:pt x="39698" y="1248091"/>
                      <a:pt x="40683" y="1249927"/>
                    </a:cubicBezTo>
                    <a:lnTo>
                      <a:pt x="57413" y="1279302"/>
                    </a:lnTo>
                    <a:lnTo>
                      <a:pt x="57413" y="1242108"/>
                    </a:lnTo>
                    <a:cubicBezTo>
                      <a:pt x="57413" y="1239010"/>
                      <a:pt x="56758" y="1235978"/>
                      <a:pt x="55445" y="1233372"/>
                    </a:cubicBezTo>
                    <a:lnTo>
                      <a:pt x="26083" y="1173245"/>
                    </a:lnTo>
                    <a:cubicBezTo>
                      <a:pt x="25591" y="1172213"/>
                      <a:pt x="25098" y="1171114"/>
                      <a:pt x="24770" y="1169966"/>
                    </a:cubicBezTo>
                    <a:lnTo>
                      <a:pt x="19029" y="1148690"/>
                    </a:lnTo>
                    <a:cubicBezTo>
                      <a:pt x="18536" y="1147264"/>
                      <a:pt x="18046" y="1145920"/>
                      <a:pt x="17389" y="1144707"/>
                    </a:cubicBezTo>
                    <a:lnTo>
                      <a:pt x="7711" y="1127052"/>
                    </a:lnTo>
                    <a:cubicBezTo>
                      <a:pt x="5743" y="1123446"/>
                      <a:pt x="4922" y="1118938"/>
                      <a:pt x="5579" y="1114594"/>
                    </a:cubicBezTo>
                    <a:lnTo>
                      <a:pt x="10827" y="1078155"/>
                    </a:lnTo>
                    <a:cubicBezTo>
                      <a:pt x="11320" y="1075352"/>
                      <a:pt x="12303" y="1072745"/>
                      <a:pt x="13616" y="1070581"/>
                    </a:cubicBezTo>
                    <a:lnTo>
                      <a:pt x="23458" y="1055566"/>
                    </a:lnTo>
                    <a:cubicBezTo>
                      <a:pt x="24606" y="1053829"/>
                      <a:pt x="25591" y="1051780"/>
                      <a:pt x="26083" y="1049583"/>
                    </a:cubicBezTo>
                    <a:lnTo>
                      <a:pt x="33629" y="1016110"/>
                    </a:lnTo>
                    <a:cubicBezTo>
                      <a:pt x="34121" y="1013668"/>
                      <a:pt x="34285" y="1011095"/>
                      <a:pt x="33957" y="1008587"/>
                    </a:cubicBezTo>
                    <a:lnTo>
                      <a:pt x="28380" y="969245"/>
                    </a:lnTo>
                    <a:cubicBezTo>
                      <a:pt x="27888" y="965525"/>
                      <a:pt x="28380" y="961673"/>
                      <a:pt x="29856" y="958378"/>
                    </a:cubicBezTo>
                    <a:lnTo>
                      <a:pt x="52822" y="904792"/>
                    </a:lnTo>
                    <a:lnTo>
                      <a:pt x="57413" y="967672"/>
                    </a:lnTo>
                    <a:lnTo>
                      <a:pt x="82840" y="914741"/>
                    </a:lnTo>
                    <a:cubicBezTo>
                      <a:pt x="84316" y="911906"/>
                      <a:pt x="86284" y="909677"/>
                      <a:pt x="88581" y="908349"/>
                    </a:cubicBezTo>
                    <a:lnTo>
                      <a:pt x="133856" y="883367"/>
                    </a:lnTo>
                    <a:cubicBezTo>
                      <a:pt x="135005" y="882729"/>
                      <a:pt x="135988" y="881892"/>
                      <a:pt x="136973" y="880860"/>
                    </a:cubicBezTo>
                    <a:lnTo>
                      <a:pt x="166499" y="848747"/>
                    </a:lnTo>
                    <a:cubicBezTo>
                      <a:pt x="167320" y="847912"/>
                      <a:pt x="168139" y="847190"/>
                      <a:pt x="169124" y="846600"/>
                    </a:cubicBezTo>
                    <a:lnTo>
                      <a:pt x="214070" y="817865"/>
                    </a:lnTo>
                    <a:cubicBezTo>
                      <a:pt x="215382" y="817110"/>
                      <a:pt x="216695" y="816602"/>
                      <a:pt x="217843" y="816357"/>
                    </a:cubicBezTo>
                    <a:lnTo>
                      <a:pt x="245895" y="811144"/>
                    </a:lnTo>
                    <a:lnTo>
                      <a:pt x="261970" y="820930"/>
                    </a:lnTo>
                    <a:lnTo>
                      <a:pt x="310853" y="791146"/>
                    </a:lnTo>
                    <a:cubicBezTo>
                      <a:pt x="311836" y="790506"/>
                      <a:pt x="312986" y="790064"/>
                      <a:pt x="314133" y="789818"/>
                    </a:cubicBezTo>
                    <a:lnTo>
                      <a:pt x="351370" y="781802"/>
                    </a:lnTo>
                    <a:lnTo>
                      <a:pt x="360721" y="763640"/>
                    </a:lnTo>
                    <a:lnTo>
                      <a:pt x="376632" y="756361"/>
                    </a:lnTo>
                    <a:cubicBezTo>
                      <a:pt x="378108" y="755640"/>
                      <a:pt x="379912" y="755329"/>
                      <a:pt x="381552" y="755460"/>
                    </a:cubicBezTo>
                    <a:lnTo>
                      <a:pt x="411244" y="757870"/>
                    </a:lnTo>
                    <a:cubicBezTo>
                      <a:pt x="412720" y="757984"/>
                      <a:pt x="414196" y="757771"/>
                      <a:pt x="415674" y="757247"/>
                    </a:cubicBezTo>
                    <a:lnTo>
                      <a:pt x="477680" y="733822"/>
                    </a:lnTo>
                    <a:cubicBezTo>
                      <a:pt x="479320" y="733216"/>
                      <a:pt x="480796" y="732183"/>
                      <a:pt x="482108" y="730807"/>
                    </a:cubicBezTo>
                    <a:lnTo>
                      <a:pt x="512292" y="698858"/>
                    </a:lnTo>
                    <a:cubicBezTo>
                      <a:pt x="513768" y="697350"/>
                      <a:pt x="514915" y="695432"/>
                      <a:pt x="515736" y="693268"/>
                    </a:cubicBezTo>
                    <a:lnTo>
                      <a:pt x="529351" y="656452"/>
                    </a:lnTo>
                    <a:cubicBezTo>
                      <a:pt x="530172" y="654337"/>
                      <a:pt x="531319" y="652452"/>
                      <a:pt x="532797" y="650960"/>
                    </a:cubicBezTo>
                    <a:lnTo>
                      <a:pt x="565604" y="615668"/>
                    </a:lnTo>
                    <a:cubicBezTo>
                      <a:pt x="568228" y="612882"/>
                      <a:pt x="569870" y="608882"/>
                      <a:pt x="570032" y="604538"/>
                    </a:cubicBezTo>
                    <a:lnTo>
                      <a:pt x="572002" y="577786"/>
                    </a:lnTo>
                    <a:lnTo>
                      <a:pt x="573971" y="538232"/>
                    </a:lnTo>
                    <a:cubicBezTo>
                      <a:pt x="574133" y="534872"/>
                      <a:pt x="575118" y="531659"/>
                      <a:pt x="576758" y="529053"/>
                    </a:cubicBezTo>
                    <a:lnTo>
                      <a:pt x="605629" y="482941"/>
                    </a:lnTo>
                    <a:cubicBezTo>
                      <a:pt x="611370" y="473696"/>
                      <a:pt x="622525" y="475270"/>
                      <a:pt x="626626" y="485892"/>
                    </a:cubicBezTo>
                    <a:lnTo>
                      <a:pt x="639912" y="520217"/>
                    </a:lnTo>
                    <a:cubicBezTo>
                      <a:pt x="643030" y="528151"/>
                      <a:pt x="650411" y="531462"/>
                      <a:pt x="656644" y="527692"/>
                    </a:cubicBezTo>
                    <a:lnTo>
                      <a:pt x="658941" y="526299"/>
                    </a:lnTo>
                    <a:cubicBezTo>
                      <a:pt x="666160" y="521873"/>
                      <a:pt x="668455" y="509907"/>
                      <a:pt x="663535" y="501645"/>
                    </a:cubicBezTo>
                    <a:lnTo>
                      <a:pt x="655497" y="487810"/>
                    </a:lnTo>
                    <a:cubicBezTo>
                      <a:pt x="652215" y="482286"/>
                      <a:pt x="652051" y="474713"/>
                      <a:pt x="655004" y="468943"/>
                    </a:cubicBezTo>
                    <a:lnTo>
                      <a:pt x="664518" y="450256"/>
                    </a:lnTo>
                    <a:cubicBezTo>
                      <a:pt x="667964" y="443322"/>
                      <a:pt x="675016" y="440929"/>
                      <a:pt x="680757" y="444699"/>
                    </a:cubicBezTo>
                    <a:lnTo>
                      <a:pt x="698311" y="456239"/>
                    </a:lnTo>
                    <a:lnTo>
                      <a:pt x="704544" y="399178"/>
                    </a:lnTo>
                    <a:cubicBezTo>
                      <a:pt x="704872" y="395408"/>
                      <a:pt x="706348" y="391949"/>
                      <a:pt x="708481" y="389392"/>
                    </a:cubicBezTo>
                    <a:lnTo>
                      <a:pt x="738335" y="354247"/>
                    </a:lnTo>
                    <a:cubicBezTo>
                      <a:pt x="739156" y="353297"/>
                      <a:pt x="739977" y="352214"/>
                      <a:pt x="740467" y="351034"/>
                    </a:cubicBezTo>
                    <a:lnTo>
                      <a:pt x="753263" y="325463"/>
                    </a:lnTo>
                    <a:cubicBezTo>
                      <a:pt x="754903" y="322365"/>
                      <a:pt x="757200" y="320037"/>
                      <a:pt x="759825" y="318857"/>
                    </a:cubicBezTo>
                    <a:lnTo>
                      <a:pt x="787875" y="306694"/>
                    </a:lnTo>
                    <a:lnTo>
                      <a:pt x="787875" y="282942"/>
                    </a:lnTo>
                    <a:lnTo>
                      <a:pt x="817731" y="292728"/>
                    </a:lnTo>
                    <a:lnTo>
                      <a:pt x="817731" y="271762"/>
                    </a:lnTo>
                    <a:lnTo>
                      <a:pt x="845288" y="260583"/>
                    </a:lnTo>
                    <a:lnTo>
                      <a:pt x="872026" y="251272"/>
                    </a:lnTo>
                    <a:cubicBezTo>
                      <a:pt x="875472" y="250092"/>
                      <a:pt x="879081" y="250813"/>
                      <a:pt x="882032" y="253256"/>
                    </a:cubicBezTo>
                    <a:lnTo>
                      <a:pt x="922058" y="286105"/>
                    </a:lnTo>
                    <a:cubicBezTo>
                      <a:pt x="922877" y="286794"/>
                      <a:pt x="923698" y="287597"/>
                      <a:pt x="924355" y="288515"/>
                    </a:cubicBezTo>
                    <a:lnTo>
                      <a:pt x="956342" y="331102"/>
                    </a:lnTo>
                    <a:cubicBezTo>
                      <a:pt x="958803" y="334266"/>
                      <a:pt x="962083" y="336052"/>
                      <a:pt x="965365" y="336052"/>
                    </a:cubicBezTo>
                    <a:lnTo>
                      <a:pt x="998172" y="336052"/>
                    </a:lnTo>
                    <a:cubicBezTo>
                      <a:pt x="998827" y="336052"/>
                      <a:pt x="999484" y="336118"/>
                      <a:pt x="1000141" y="336249"/>
                    </a:cubicBezTo>
                    <a:lnTo>
                      <a:pt x="1018841" y="340052"/>
                    </a:lnTo>
                    <a:cubicBezTo>
                      <a:pt x="1028519" y="342002"/>
                      <a:pt x="1036064" y="329757"/>
                      <a:pt x="1032620" y="318021"/>
                    </a:cubicBezTo>
                    <a:lnTo>
                      <a:pt x="1028847" y="305678"/>
                    </a:lnTo>
                    <a:cubicBezTo>
                      <a:pt x="1027534" y="301022"/>
                      <a:pt x="1027862" y="295810"/>
                      <a:pt x="1029831" y="291499"/>
                    </a:cubicBezTo>
                    <a:lnTo>
                      <a:pt x="1054765" y="236536"/>
                    </a:lnTo>
                    <a:cubicBezTo>
                      <a:pt x="1055914" y="233979"/>
                      <a:pt x="1057554" y="231881"/>
                      <a:pt x="1059687" y="230454"/>
                    </a:cubicBezTo>
                    <a:lnTo>
                      <a:pt x="1086425" y="211653"/>
                    </a:lnTo>
                    <a:lnTo>
                      <a:pt x="1074941" y="190687"/>
                    </a:lnTo>
                    <a:lnTo>
                      <a:pt x="1101024" y="145822"/>
                    </a:lnTo>
                    <a:cubicBezTo>
                      <a:pt x="1102008" y="144068"/>
                      <a:pt x="1103155" y="142609"/>
                      <a:pt x="1104633" y="141511"/>
                    </a:cubicBezTo>
                    <a:lnTo>
                      <a:pt x="1137276" y="117086"/>
                    </a:lnTo>
                    <a:cubicBezTo>
                      <a:pt x="1140064" y="114988"/>
                      <a:pt x="1143345" y="114349"/>
                      <a:pt x="1146461" y="115316"/>
                    </a:cubicBezTo>
                    <a:lnTo>
                      <a:pt x="1170903" y="122775"/>
                    </a:lnTo>
                    <a:cubicBezTo>
                      <a:pt x="1172709" y="123332"/>
                      <a:pt x="1174677" y="123349"/>
                      <a:pt x="1176481" y="122840"/>
                    </a:cubicBezTo>
                    <a:lnTo>
                      <a:pt x="1218146" y="111235"/>
                    </a:lnTo>
                    <a:cubicBezTo>
                      <a:pt x="1224215" y="109513"/>
                      <a:pt x="1228480" y="102219"/>
                      <a:pt x="1227990" y="94121"/>
                    </a:cubicBezTo>
                    <a:lnTo>
                      <a:pt x="1227004" y="76090"/>
                    </a:lnTo>
                    <a:cubicBezTo>
                      <a:pt x="1226676" y="70074"/>
                      <a:pt x="1223889" y="64796"/>
                      <a:pt x="1219624" y="62337"/>
                    </a:cubicBezTo>
                    <a:lnTo>
                      <a:pt x="1180582" y="39781"/>
                    </a:lnTo>
                    <a:lnTo>
                      <a:pt x="1210929" y="28700"/>
                    </a:lnTo>
                    <a:cubicBezTo>
                      <a:pt x="1213554" y="27733"/>
                      <a:pt x="1216342" y="27914"/>
                      <a:pt x="1218967" y="29209"/>
                    </a:cubicBezTo>
                    <a:lnTo>
                      <a:pt x="1254728" y="47355"/>
                    </a:lnTo>
                    <a:cubicBezTo>
                      <a:pt x="1255875" y="47896"/>
                      <a:pt x="1256860" y="48617"/>
                      <a:pt x="1257844" y="49519"/>
                    </a:cubicBezTo>
                    <a:lnTo>
                      <a:pt x="1289175" y="79991"/>
                    </a:lnTo>
                    <a:cubicBezTo>
                      <a:pt x="1290323" y="81139"/>
                      <a:pt x="1291636" y="81991"/>
                      <a:pt x="1292948" y="82548"/>
                    </a:cubicBezTo>
                    <a:lnTo>
                      <a:pt x="1343635" y="102661"/>
                    </a:lnTo>
                    <a:lnTo>
                      <a:pt x="1362007" y="94285"/>
                    </a:lnTo>
                    <a:lnTo>
                      <a:pt x="1395636" y="115923"/>
                    </a:lnTo>
                    <a:cubicBezTo>
                      <a:pt x="1399080" y="118152"/>
                      <a:pt x="1403181" y="118202"/>
                      <a:pt x="1406625" y="116087"/>
                    </a:cubicBezTo>
                    <a:lnTo>
                      <a:pt x="1436153" y="98121"/>
                    </a:lnTo>
                    <a:cubicBezTo>
                      <a:pt x="1438778" y="96547"/>
                      <a:pt x="1441729" y="96154"/>
                      <a:pt x="1444355" y="97006"/>
                    </a:cubicBezTo>
                    <a:lnTo>
                      <a:pt x="1463055" y="102694"/>
                    </a:lnTo>
                    <a:lnTo>
                      <a:pt x="1479131" y="87319"/>
                    </a:lnTo>
                    <a:lnTo>
                      <a:pt x="1501275" y="119840"/>
                    </a:lnTo>
                    <a:cubicBezTo>
                      <a:pt x="1504557" y="124709"/>
                      <a:pt x="1505376" y="131643"/>
                      <a:pt x="1503244" y="137528"/>
                    </a:cubicBezTo>
                    <a:lnTo>
                      <a:pt x="1491598" y="170050"/>
                    </a:lnTo>
                    <a:cubicBezTo>
                      <a:pt x="1490941" y="171721"/>
                      <a:pt x="1490122" y="173246"/>
                      <a:pt x="1489137" y="174557"/>
                    </a:cubicBezTo>
                    <a:lnTo>
                      <a:pt x="1468632" y="201883"/>
                    </a:lnTo>
                    <a:cubicBezTo>
                      <a:pt x="1466499" y="204620"/>
                      <a:pt x="1463876" y="206325"/>
                      <a:pt x="1460923" y="206719"/>
                    </a:cubicBezTo>
                    <a:lnTo>
                      <a:pt x="1444683" y="208899"/>
                    </a:lnTo>
                    <a:lnTo>
                      <a:pt x="1450260" y="234503"/>
                    </a:lnTo>
                    <a:cubicBezTo>
                      <a:pt x="1451081" y="238683"/>
                      <a:pt x="1450752" y="243158"/>
                      <a:pt x="1449112" y="246929"/>
                    </a:cubicBezTo>
                    <a:lnTo>
                      <a:pt x="1433528" y="282122"/>
                    </a:lnTo>
                    <a:cubicBezTo>
                      <a:pt x="1433363" y="282680"/>
                      <a:pt x="1433037" y="283204"/>
                      <a:pt x="1432873" y="283729"/>
                    </a:cubicBezTo>
                    <a:lnTo>
                      <a:pt x="1410236" y="323479"/>
                    </a:lnTo>
                    <a:lnTo>
                      <a:pt x="1414827" y="347232"/>
                    </a:lnTo>
                    <a:lnTo>
                      <a:pt x="1464367" y="391031"/>
                    </a:lnTo>
                    <a:cubicBezTo>
                      <a:pt x="1465024" y="391638"/>
                      <a:pt x="1465845" y="392162"/>
                      <a:pt x="1466499" y="392572"/>
                    </a:cubicBezTo>
                    <a:lnTo>
                      <a:pt x="1512759" y="417980"/>
                    </a:lnTo>
                    <a:cubicBezTo>
                      <a:pt x="1513250" y="418324"/>
                      <a:pt x="1513907" y="418717"/>
                      <a:pt x="1514399" y="419177"/>
                    </a:cubicBezTo>
                    <a:lnTo>
                      <a:pt x="1547371" y="445879"/>
                    </a:lnTo>
                    <a:cubicBezTo>
                      <a:pt x="1547864" y="446256"/>
                      <a:pt x="1548190" y="446666"/>
                      <a:pt x="1548683" y="447108"/>
                    </a:cubicBezTo>
                    <a:lnTo>
                      <a:pt x="1593957" y="495351"/>
                    </a:lnTo>
                    <a:lnTo>
                      <a:pt x="1612329" y="495351"/>
                    </a:lnTo>
                    <a:lnTo>
                      <a:pt x="1640543" y="513710"/>
                    </a:lnTo>
                    <a:cubicBezTo>
                      <a:pt x="1643169" y="515398"/>
                      <a:pt x="1645137" y="518184"/>
                      <a:pt x="1646286" y="521627"/>
                    </a:cubicBezTo>
                    <a:lnTo>
                      <a:pt x="1651535" y="536445"/>
                    </a:lnTo>
                    <a:cubicBezTo>
                      <a:pt x="1652846" y="540543"/>
                      <a:pt x="1655636" y="543707"/>
                      <a:pt x="1658916" y="545199"/>
                    </a:cubicBezTo>
                    <a:lnTo>
                      <a:pt x="1710588" y="568508"/>
                    </a:lnTo>
                    <a:cubicBezTo>
                      <a:pt x="1713870" y="570000"/>
                      <a:pt x="1717478" y="569656"/>
                      <a:pt x="1720594" y="567558"/>
                    </a:cubicBezTo>
                    <a:lnTo>
                      <a:pt x="1752911" y="545690"/>
                    </a:lnTo>
                    <a:cubicBezTo>
                      <a:pt x="1755534" y="543888"/>
                      <a:pt x="1757667" y="540888"/>
                      <a:pt x="1758816" y="537265"/>
                    </a:cubicBezTo>
                    <a:lnTo>
                      <a:pt x="1770791" y="498170"/>
                    </a:lnTo>
                    <a:lnTo>
                      <a:pt x="1781944" y="462861"/>
                    </a:lnTo>
                    <a:cubicBezTo>
                      <a:pt x="1782272" y="462173"/>
                      <a:pt x="1782437" y="461468"/>
                      <a:pt x="1782601" y="460763"/>
                    </a:cubicBezTo>
                    <a:lnTo>
                      <a:pt x="1791459" y="416472"/>
                    </a:lnTo>
                    <a:cubicBezTo>
                      <a:pt x="1791459" y="415963"/>
                      <a:pt x="1791624" y="415472"/>
                      <a:pt x="1791788" y="414996"/>
                    </a:cubicBezTo>
                    <a:lnTo>
                      <a:pt x="1808518" y="355149"/>
                    </a:lnTo>
                    <a:cubicBezTo>
                      <a:pt x="1809339" y="351838"/>
                      <a:pt x="1809503" y="348215"/>
                      <a:pt x="1808682" y="344838"/>
                    </a:cubicBezTo>
                    <a:lnTo>
                      <a:pt x="1800645" y="310907"/>
                    </a:lnTo>
                    <a:lnTo>
                      <a:pt x="1805238" y="287154"/>
                    </a:lnTo>
                    <a:lnTo>
                      <a:pt x="1798840" y="242666"/>
                    </a:lnTo>
                    <a:cubicBezTo>
                      <a:pt x="1798512" y="240666"/>
                      <a:pt x="1798512" y="238617"/>
                      <a:pt x="1798840" y="236618"/>
                    </a:cubicBezTo>
                    <a:lnTo>
                      <a:pt x="1807699" y="176754"/>
                    </a:lnTo>
                    <a:lnTo>
                      <a:pt x="1819017" y="159985"/>
                    </a:lnTo>
                    <a:lnTo>
                      <a:pt x="1812128" y="138839"/>
                    </a:lnTo>
                    <a:cubicBezTo>
                      <a:pt x="1810651" y="134512"/>
                      <a:pt x="1810815" y="129610"/>
                      <a:pt x="1812457" y="125381"/>
                    </a:cubicBezTo>
                    <a:lnTo>
                      <a:pt x="1825579" y="89662"/>
                    </a:lnTo>
                    <a:cubicBezTo>
                      <a:pt x="1825907" y="89040"/>
                      <a:pt x="1826071" y="88400"/>
                      <a:pt x="1826235" y="87745"/>
                    </a:cubicBezTo>
                    <a:lnTo>
                      <a:pt x="1837389" y="44011"/>
                    </a:lnTo>
                    <a:lnTo>
                      <a:pt x="1839686" y="20259"/>
                    </a:lnTo>
                    <a:lnTo>
                      <a:pt x="1851169" y="4981"/>
                    </a:lnTo>
                    <a:cubicBezTo>
                      <a:pt x="1857075" y="-2789"/>
                      <a:pt x="1866916" y="-1248"/>
                      <a:pt x="1871182" y="8063"/>
                    </a:cubicBezTo>
                    <a:lnTo>
                      <a:pt x="1879712" y="27061"/>
                    </a:lnTo>
                    <a:cubicBezTo>
                      <a:pt x="1880695" y="29029"/>
                      <a:pt x="1881188" y="31209"/>
                      <a:pt x="1881352" y="33454"/>
                    </a:cubicBezTo>
                    <a:lnTo>
                      <a:pt x="1885781" y="81729"/>
                    </a:lnTo>
                    <a:lnTo>
                      <a:pt x="1901692" y="91515"/>
                    </a:lnTo>
                    <a:lnTo>
                      <a:pt x="1903825" y="122020"/>
                    </a:lnTo>
                    <a:cubicBezTo>
                      <a:pt x="1903989" y="124922"/>
                      <a:pt x="1904810" y="127709"/>
                      <a:pt x="1906122" y="130085"/>
                    </a:cubicBezTo>
                    <a:lnTo>
                      <a:pt x="1925151" y="165066"/>
                    </a:lnTo>
                    <a:cubicBezTo>
                      <a:pt x="1926462" y="167246"/>
                      <a:pt x="1927119" y="169771"/>
                      <a:pt x="1927446" y="172426"/>
                    </a:cubicBezTo>
                    <a:lnTo>
                      <a:pt x="1931384" y="212685"/>
                    </a:lnTo>
                    <a:cubicBezTo>
                      <a:pt x="1931546" y="213898"/>
                      <a:pt x="1931546" y="215128"/>
                      <a:pt x="1931546" y="216341"/>
                    </a:cubicBezTo>
                    <a:lnTo>
                      <a:pt x="1929578" y="240847"/>
                    </a:lnTo>
                    <a:cubicBezTo>
                      <a:pt x="1929416" y="243732"/>
                      <a:pt x="1929742" y="246633"/>
                      <a:pt x="1930727" y="249272"/>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68" name="Freeform 1467">
                <a:extLst>
                  <a:ext uri="{FF2B5EF4-FFF2-40B4-BE49-F238E27FC236}">
                    <a16:creationId xmlns:a16="http://schemas.microsoft.com/office/drawing/2014/main" id="{2D271352-818D-6D1F-EB2E-7FEA5CF91824}"/>
                  </a:ext>
                </a:extLst>
              </p:cNvPr>
              <p:cNvSpPr/>
              <p:nvPr/>
            </p:nvSpPr>
            <p:spPr>
              <a:xfrm>
                <a:off x="15510597" y="10180137"/>
                <a:ext cx="2580890" cy="2719689"/>
              </a:xfrm>
              <a:custGeom>
                <a:avLst/>
                <a:gdLst>
                  <a:gd name="connsiteX0" fmla="*/ 2151194 w 2580890"/>
                  <a:gd name="connsiteY0" fmla="*/ 2719657 h 2719689"/>
                  <a:gd name="connsiteX1" fmla="*/ 2134626 w 2580890"/>
                  <a:gd name="connsiteY1" fmla="*/ 2714592 h 2719689"/>
                  <a:gd name="connsiteX2" fmla="*/ 2102473 w 2580890"/>
                  <a:gd name="connsiteY2" fmla="*/ 2712395 h 2719689"/>
                  <a:gd name="connsiteX3" fmla="*/ 2089515 w 2580890"/>
                  <a:gd name="connsiteY3" fmla="*/ 2703462 h 2719689"/>
                  <a:gd name="connsiteX4" fmla="*/ 2055558 w 2580890"/>
                  <a:gd name="connsiteY4" fmla="*/ 2642664 h 2719689"/>
                  <a:gd name="connsiteX5" fmla="*/ 2052935 w 2580890"/>
                  <a:gd name="connsiteY5" fmla="*/ 2635205 h 2719689"/>
                  <a:gd name="connsiteX6" fmla="*/ 2044733 w 2580890"/>
                  <a:gd name="connsiteY6" fmla="*/ 2586963 h 2719689"/>
                  <a:gd name="connsiteX7" fmla="*/ 2043419 w 2580890"/>
                  <a:gd name="connsiteY7" fmla="*/ 2582717 h 2719689"/>
                  <a:gd name="connsiteX8" fmla="*/ 2010283 w 2580890"/>
                  <a:gd name="connsiteY8" fmla="*/ 2517248 h 2719689"/>
                  <a:gd name="connsiteX9" fmla="*/ 2007824 w 2580890"/>
                  <a:gd name="connsiteY9" fmla="*/ 2504839 h 2719689"/>
                  <a:gd name="connsiteX10" fmla="*/ 2008643 w 2580890"/>
                  <a:gd name="connsiteY10" fmla="*/ 2489807 h 2719689"/>
                  <a:gd name="connsiteX11" fmla="*/ 2016353 w 2580890"/>
                  <a:gd name="connsiteY11" fmla="*/ 2474039 h 2719689"/>
                  <a:gd name="connsiteX12" fmla="*/ 2028001 w 2580890"/>
                  <a:gd name="connsiteY12" fmla="*/ 2470907 h 2719689"/>
                  <a:gd name="connsiteX13" fmla="*/ 2054739 w 2580890"/>
                  <a:gd name="connsiteY13" fmla="*/ 2475448 h 2719689"/>
                  <a:gd name="connsiteX14" fmla="*/ 2058512 w 2580890"/>
                  <a:gd name="connsiteY14" fmla="*/ 2476661 h 2719689"/>
                  <a:gd name="connsiteX15" fmla="*/ 2115597 w 2580890"/>
                  <a:gd name="connsiteY15" fmla="*/ 2503658 h 2719689"/>
                  <a:gd name="connsiteX16" fmla="*/ 2119862 w 2580890"/>
                  <a:gd name="connsiteY16" fmla="*/ 2503937 h 2719689"/>
                  <a:gd name="connsiteX17" fmla="*/ 2198763 w 2580890"/>
                  <a:gd name="connsiteY17" fmla="*/ 2477989 h 2719689"/>
                  <a:gd name="connsiteX18" fmla="*/ 2205325 w 2580890"/>
                  <a:gd name="connsiteY18" fmla="*/ 2477415 h 2719689"/>
                  <a:gd name="connsiteX19" fmla="*/ 2229276 w 2580890"/>
                  <a:gd name="connsiteY19" fmla="*/ 2481054 h 2719689"/>
                  <a:gd name="connsiteX20" fmla="*/ 2244038 w 2580890"/>
                  <a:gd name="connsiteY20" fmla="*/ 2500315 h 2719689"/>
                  <a:gd name="connsiteX21" fmla="*/ 2247812 w 2580890"/>
                  <a:gd name="connsiteY21" fmla="*/ 2577620 h 2719689"/>
                  <a:gd name="connsiteX22" fmla="*/ 2243711 w 2580890"/>
                  <a:gd name="connsiteY22" fmla="*/ 2592307 h 2719689"/>
                  <a:gd name="connsiteX23" fmla="*/ 2229276 w 2580890"/>
                  <a:gd name="connsiteY23" fmla="*/ 2612764 h 2719689"/>
                  <a:gd name="connsiteX24" fmla="*/ 2226815 w 2580890"/>
                  <a:gd name="connsiteY24" fmla="*/ 2619550 h 2719689"/>
                  <a:gd name="connsiteX25" fmla="*/ 2219432 w 2580890"/>
                  <a:gd name="connsiteY25" fmla="*/ 2689021 h 2719689"/>
                  <a:gd name="connsiteX26" fmla="*/ 2199091 w 2580890"/>
                  <a:gd name="connsiteY26" fmla="*/ 2669055 h 2719689"/>
                  <a:gd name="connsiteX27" fmla="*/ 2194007 w 2580890"/>
                  <a:gd name="connsiteY27" fmla="*/ 2667006 h 2719689"/>
                  <a:gd name="connsiteX28" fmla="*/ 2188921 w 2580890"/>
                  <a:gd name="connsiteY28" fmla="*/ 2670169 h 2719689"/>
                  <a:gd name="connsiteX29" fmla="*/ 2151194 w 2580890"/>
                  <a:gd name="connsiteY29" fmla="*/ 2719690 h 2719689"/>
                  <a:gd name="connsiteX30" fmla="*/ 2025540 w 2580890"/>
                  <a:gd name="connsiteY30" fmla="*/ 2479283 h 2719689"/>
                  <a:gd name="connsiteX31" fmla="*/ 2021767 w 2580890"/>
                  <a:gd name="connsiteY31" fmla="*/ 2480743 h 2719689"/>
                  <a:gd name="connsiteX32" fmla="*/ 2017338 w 2580890"/>
                  <a:gd name="connsiteY32" fmla="*/ 2490299 h 2719689"/>
                  <a:gd name="connsiteX33" fmla="*/ 2016353 w 2580890"/>
                  <a:gd name="connsiteY33" fmla="*/ 2505314 h 2719689"/>
                  <a:gd name="connsiteX34" fmla="*/ 2017995 w 2580890"/>
                  <a:gd name="connsiteY34" fmla="*/ 2513346 h 2719689"/>
                  <a:gd name="connsiteX35" fmla="*/ 2051129 w 2580890"/>
                  <a:gd name="connsiteY35" fmla="*/ 2578832 h 2719689"/>
                  <a:gd name="connsiteX36" fmla="*/ 2053261 w 2580890"/>
                  <a:gd name="connsiteY36" fmla="*/ 2585521 h 2719689"/>
                  <a:gd name="connsiteX37" fmla="*/ 2061301 w 2580890"/>
                  <a:gd name="connsiteY37" fmla="*/ 2633746 h 2719689"/>
                  <a:gd name="connsiteX38" fmla="*/ 2062941 w 2580890"/>
                  <a:gd name="connsiteY38" fmla="*/ 2638467 h 2719689"/>
                  <a:gd name="connsiteX39" fmla="*/ 2096896 w 2580890"/>
                  <a:gd name="connsiteY39" fmla="*/ 2699266 h 2719689"/>
                  <a:gd name="connsiteX40" fmla="*/ 2103130 w 2580890"/>
                  <a:gd name="connsiteY40" fmla="*/ 2703822 h 2719689"/>
                  <a:gd name="connsiteX41" fmla="*/ 2136101 w 2580890"/>
                  <a:gd name="connsiteY41" fmla="*/ 2706199 h 2719689"/>
                  <a:gd name="connsiteX42" fmla="*/ 2147912 w 2580890"/>
                  <a:gd name="connsiteY42" fmla="*/ 2709707 h 2719689"/>
                  <a:gd name="connsiteX43" fmla="*/ 2182033 w 2580890"/>
                  <a:gd name="connsiteY43" fmla="*/ 2664941 h 2719689"/>
                  <a:gd name="connsiteX44" fmla="*/ 2193350 w 2580890"/>
                  <a:gd name="connsiteY44" fmla="*/ 2658417 h 2719689"/>
                  <a:gd name="connsiteX45" fmla="*/ 2204996 w 2580890"/>
                  <a:gd name="connsiteY45" fmla="*/ 2662892 h 2719689"/>
                  <a:gd name="connsiteX46" fmla="*/ 2212872 w 2580890"/>
                  <a:gd name="connsiteY46" fmla="*/ 2670465 h 2719689"/>
                  <a:gd name="connsiteX47" fmla="*/ 2218284 w 2580890"/>
                  <a:gd name="connsiteY47" fmla="*/ 2618649 h 2719689"/>
                  <a:gd name="connsiteX48" fmla="*/ 2222221 w 2580890"/>
                  <a:gd name="connsiteY48" fmla="*/ 2607798 h 2719689"/>
                  <a:gd name="connsiteX49" fmla="*/ 2236657 w 2580890"/>
                  <a:gd name="connsiteY49" fmla="*/ 2587341 h 2719689"/>
                  <a:gd name="connsiteX50" fmla="*/ 2239118 w 2580890"/>
                  <a:gd name="connsiteY50" fmla="*/ 2578013 h 2719689"/>
                  <a:gd name="connsiteX51" fmla="*/ 2235509 w 2580890"/>
                  <a:gd name="connsiteY51" fmla="*/ 2500708 h 2719689"/>
                  <a:gd name="connsiteX52" fmla="*/ 2227962 w 2580890"/>
                  <a:gd name="connsiteY52" fmla="*/ 2489545 h 2719689"/>
                  <a:gd name="connsiteX53" fmla="*/ 2204177 w 2580890"/>
                  <a:gd name="connsiteY53" fmla="*/ 2485907 h 2719689"/>
                  <a:gd name="connsiteX54" fmla="*/ 2201552 w 2580890"/>
                  <a:gd name="connsiteY54" fmla="*/ 2486136 h 2719689"/>
                  <a:gd name="connsiteX55" fmla="*/ 2122487 w 2580890"/>
                  <a:gd name="connsiteY55" fmla="*/ 2512100 h 2719689"/>
                  <a:gd name="connsiteX56" fmla="*/ 2111988 w 2580890"/>
                  <a:gd name="connsiteY56" fmla="*/ 2511396 h 2719689"/>
                  <a:gd name="connsiteX57" fmla="*/ 2054903 w 2580890"/>
                  <a:gd name="connsiteY57" fmla="*/ 2484398 h 2719689"/>
                  <a:gd name="connsiteX58" fmla="*/ 2053261 w 2580890"/>
                  <a:gd name="connsiteY58" fmla="*/ 2483907 h 2719689"/>
                  <a:gd name="connsiteX59" fmla="*/ 2026523 w 2580890"/>
                  <a:gd name="connsiteY59" fmla="*/ 2479349 h 2719689"/>
                  <a:gd name="connsiteX60" fmla="*/ 2025704 w 2580890"/>
                  <a:gd name="connsiteY60" fmla="*/ 2479283 h 2719689"/>
                  <a:gd name="connsiteX61" fmla="*/ 2111988 w 2580890"/>
                  <a:gd name="connsiteY61" fmla="*/ 2337262 h 2719689"/>
                  <a:gd name="connsiteX62" fmla="*/ 2103294 w 2580890"/>
                  <a:gd name="connsiteY62" fmla="*/ 2334443 h 2719689"/>
                  <a:gd name="connsiteX63" fmla="*/ 2058840 w 2580890"/>
                  <a:gd name="connsiteY63" fmla="*/ 2302642 h 2719689"/>
                  <a:gd name="connsiteX64" fmla="*/ 2057200 w 2580890"/>
                  <a:gd name="connsiteY64" fmla="*/ 2301774 h 2719689"/>
                  <a:gd name="connsiteX65" fmla="*/ 2032430 w 2580890"/>
                  <a:gd name="connsiteY65" fmla="*/ 2292922 h 2719689"/>
                  <a:gd name="connsiteX66" fmla="*/ 2021111 w 2580890"/>
                  <a:gd name="connsiteY66" fmla="*/ 2266727 h 2719689"/>
                  <a:gd name="connsiteX67" fmla="*/ 2026032 w 2580890"/>
                  <a:gd name="connsiteY67" fmla="*/ 2248499 h 2719689"/>
                  <a:gd name="connsiteX68" fmla="*/ 2001755 w 2580890"/>
                  <a:gd name="connsiteY68" fmla="*/ 2259286 h 2719689"/>
                  <a:gd name="connsiteX69" fmla="*/ 1999294 w 2580890"/>
                  <a:gd name="connsiteY69" fmla="*/ 2261073 h 2719689"/>
                  <a:gd name="connsiteX70" fmla="*/ 1948933 w 2580890"/>
                  <a:gd name="connsiteY70" fmla="*/ 2313855 h 2719689"/>
                  <a:gd name="connsiteX71" fmla="*/ 1932530 w 2580890"/>
                  <a:gd name="connsiteY71" fmla="*/ 2317756 h 2719689"/>
                  <a:gd name="connsiteX72" fmla="*/ 1883811 w 2580890"/>
                  <a:gd name="connsiteY72" fmla="*/ 2298020 h 2719689"/>
                  <a:gd name="connsiteX73" fmla="*/ 1850346 w 2580890"/>
                  <a:gd name="connsiteY73" fmla="*/ 2285841 h 2719689"/>
                  <a:gd name="connsiteX74" fmla="*/ 1849363 w 2580890"/>
                  <a:gd name="connsiteY74" fmla="*/ 2285562 h 2719689"/>
                  <a:gd name="connsiteX75" fmla="*/ 1814587 w 2580890"/>
                  <a:gd name="connsiteY75" fmla="*/ 2280284 h 2719689"/>
                  <a:gd name="connsiteX76" fmla="*/ 1811634 w 2580890"/>
                  <a:gd name="connsiteY76" fmla="*/ 2279464 h 2719689"/>
                  <a:gd name="connsiteX77" fmla="*/ 1753566 w 2580890"/>
                  <a:gd name="connsiteY77" fmla="*/ 2257253 h 2719689"/>
                  <a:gd name="connsiteX78" fmla="*/ 1746675 w 2580890"/>
                  <a:gd name="connsiteY78" fmla="*/ 2252007 h 2719689"/>
                  <a:gd name="connsiteX79" fmla="*/ 1710095 w 2580890"/>
                  <a:gd name="connsiteY79" fmla="*/ 2206421 h 2719689"/>
                  <a:gd name="connsiteX80" fmla="*/ 1705830 w 2580890"/>
                  <a:gd name="connsiteY80" fmla="*/ 2196504 h 2719689"/>
                  <a:gd name="connsiteX81" fmla="*/ 1695496 w 2580890"/>
                  <a:gd name="connsiteY81" fmla="*/ 2140099 h 2719689"/>
                  <a:gd name="connsiteX82" fmla="*/ 1694675 w 2580890"/>
                  <a:gd name="connsiteY82" fmla="*/ 2137362 h 2719689"/>
                  <a:gd name="connsiteX83" fmla="*/ 1680403 w 2580890"/>
                  <a:gd name="connsiteY83" fmla="*/ 2100053 h 2719689"/>
                  <a:gd name="connsiteX84" fmla="*/ 1678107 w 2580890"/>
                  <a:gd name="connsiteY84" fmla="*/ 2096299 h 2719689"/>
                  <a:gd name="connsiteX85" fmla="*/ 1653175 w 2580890"/>
                  <a:gd name="connsiteY85" fmla="*/ 2068170 h 2719689"/>
                  <a:gd name="connsiteX86" fmla="*/ 1648909 w 2580890"/>
                  <a:gd name="connsiteY86" fmla="*/ 2065678 h 2719689"/>
                  <a:gd name="connsiteX87" fmla="*/ 1611344 w 2580890"/>
                  <a:gd name="connsiteY87" fmla="*/ 2059744 h 2719689"/>
                  <a:gd name="connsiteX88" fmla="*/ 1599205 w 2580890"/>
                  <a:gd name="connsiteY88" fmla="*/ 2050139 h 2719689"/>
                  <a:gd name="connsiteX89" fmla="*/ 1599370 w 2580890"/>
                  <a:gd name="connsiteY89" fmla="*/ 2028059 h 2719689"/>
                  <a:gd name="connsiteX90" fmla="*/ 1604782 w 2580890"/>
                  <a:gd name="connsiteY90" fmla="*/ 2017847 h 2719689"/>
                  <a:gd name="connsiteX91" fmla="*/ 1605932 w 2580890"/>
                  <a:gd name="connsiteY91" fmla="*/ 2006503 h 2719689"/>
                  <a:gd name="connsiteX92" fmla="*/ 1600024 w 2580890"/>
                  <a:gd name="connsiteY92" fmla="*/ 1983964 h 2719689"/>
                  <a:gd name="connsiteX93" fmla="*/ 1592808 w 2580890"/>
                  <a:gd name="connsiteY93" fmla="*/ 1976096 h 2719689"/>
                  <a:gd name="connsiteX94" fmla="*/ 1585591 w 2580890"/>
                  <a:gd name="connsiteY94" fmla="*/ 1980947 h 2719689"/>
                  <a:gd name="connsiteX95" fmla="*/ 1572796 w 2580890"/>
                  <a:gd name="connsiteY95" fmla="*/ 2005388 h 2719689"/>
                  <a:gd name="connsiteX96" fmla="*/ 1562297 w 2580890"/>
                  <a:gd name="connsiteY96" fmla="*/ 2014421 h 2719689"/>
                  <a:gd name="connsiteX97" fmla="*/ 1498486 w 2580890"/>
                  <a:gd name="connsiteY97" fmla="*/ 2031501 h 2719689"/>
                  <a:gd name="connsiteX98" fmla="*/ 1535395 w 2580890"/>
                  <a:gd name="connsiteY98" fmla="*/ 1978374 h 2719689"/>
                  <a:gd name="connsiteX99" fmla="*/ 1537527 w 2580890"/>
                  <a:gd name="connsiteY99" fmla="*/ 1973768 h 2719689"/>
                  <a:gd name="connsiteX100" fmla="*/ 1547533 w 2580890"/>
                  <a:gd name="connsiteY100" fmla="*/ 1932247 h 2719689"/>
                  <a:gd name="connsiteX101" fmla="*/ 1549830 w 2580890"/>
                  <a:gd name="connsiteY101" fmla="*/ 1926345 h 2719689"/>
                  <a:gd name="connsiteX102" fmla="*/ 1568695 w 2580890"/>
                  <a:gd name="connsiteY102" fmla="*/ 1893037 h 2719689"/>
                  <a:gd name="connsiteX103" fmla="*/ 1570499 w 2580890"/>
                  <a:gd name="connsiteY103" fmla="*/ 1884251 h 2719689"/>
                  <a:gd name="connsiteX104" fmla="*/ 1569187 w 2580890"/>
                  <a:gd name="connsiteY104" fmla="*/ 1864957 h 2719689"/>
                  <a:gd name="connsiteX105" fmla="*/ 1562297 w 2580890"/>
                  <a:gd name="connsiteY105" fmla="*/ 1854368 h 2719689"/>
                  <a:gd name="connsiteX106" fmla="*/ 1555078 w 2580890"/>
                  <a:gd name="connsiteY106" fmla="*/ 1857565 h 2719689"/>
                  <a:gd name="connsiteX107" fmla="*/ 1525060 w 2580890"/>
                  <a:gd name="connsiteY107" fmla="*/ 1899135 h 2719689"/>
                  <a:gd name="connsiteX108" fmla="*/ 1520959 w 2580890"/>
                  <a:gd name="connsiteY108" fmla="*/ 1903266 h 2719689"/>
                  <a:gd name="connsiteX109" fmla="*/ 1485036 w 2580890"/>
                  <a:gd name="connsiteY109" fmla="*/ 1928756 h 2719689"/>
                  <a:gd name="connsiteX110" fmla="*/ 1481097 w 2580890"/>
                  <a:gd name="connsiteY110" fmla="*/ 1934246 h 2719689"/>
                  <a:gd name="connsiteX111" fmla="*/ 1465514 w 2580890"/>
                  <a:gd name="connsiteY111" fmla="*/ 1979080 h 2719689"/>
                  <a:gd name="connsiteX112" fmla="*/ 1454361 w 2580890"/>
                  <a:gd name="connsiteY112" fmla="*/ 1990848 h 2719689"/>
                  <a:gd name="connsiteX113" fmla="*/ 1441565 w 2580890"/>
                  <a:gd name="connsiteY113" fmla="*/ 1988865 h 2719689"/>
                  <a:gd name="connsiteX114" fmla="*/ 1410069 w 2580890"/>
                  <a:gd name="connsiteY114" fmla="*/ 1967130 h 2719689"/>
                  <a:gd name="connsiteX115" fmla="*/ 1401539 w 2580890"/>
                  <a:gd name="connsiteY115" fmla="*/ 1947852 h 2719689"/>
                  <a:gd name="connsiteX116" fmla="*/ 1403017 w 2580890"/>
                  <a:gd name="connsiteY116" fmla="*/ 1921903 h 2719689"/>
                  <a:gd name="connsiteX117" fmla="*/ 1400556 w 2580890"/>
                  <a:gd name="connsiteY117" fmla="*/ 1912577 h 2719689"/>
                  <a:gd name="connsiteX118" fmla="*/ 1363647 w 2580890"/>
                  <a:gd name="connsiteY118" fmla="*/ 1858909 h 2719689"/>
                  <a:gd name="connsiteX119" fmla="*/ 1362334 w 2580890"/>
                  <a:gd name="connsiteY119" fmla="*/ 1857302 h 2719689"/>
                  <a:gd name="connsiteX120" fmla="*/ 1328707 w 2580890"/>
                  <a:gd name="connsiteY120" fmla="*/ 1825223 h 2719689"/>
                  <a:gd name="connsiteX121" fmla="*/ 1339696 w 2580890"/>
                  <a:gd name="connsiteY121" fmla="*/ 1806405 h 2719689"/>
                  <a:gd name="connsiteX122" fmla="*/ 1262928 w 2580890"/>
                  <a:gd name="connsiteY122" fmla="*/ 1760983 h 2719689"/>
                  <a:gd name="connsiteX123" fmla="*/ 1260303 w 2580890"/>
                  <a:gd name="connsiteY123" fmla="*/ 1760114 h 2719689"/>
                  <a:gd name="connsiteX124" fmla="*/ 1221754 w 2580890"/>
                  <a:gd name="connsiteY124" fmla="*/ 1757638 h 2719689"/>
                  <a:gd name="connsiteX125" fmla="*/ 1214535 w 2580890"/>
                  <a:gd name="connsiteY125" fmla="*/ 1755245 h 2719689"/>
                  <a:gd name="connsiteX126" fmla="*/ 1157943 w 2580890"/>
                  <a:gd name="connsiteY126" fmla="*/ 1718248 h 2719689"/>
                  <a:gd name="connsiteX127" fmla="*/ 1154171 w 2580890"/>
                  <a:gd name="connsiteY127" fmla="*/ 1717199 h 2719689"/>
                  <a:gd name="connsiteX128" fmla="*/ 1044102 w 2580890"/>
                  <a:gd name="connsiteY128" fmla="*/ 1725247 h 2719689"/>
                  <a:gd name="connsiteX129" fmla="*/ 1042624 w 2580890"/>
                  <a:gd name="connsiteY129" fmla="*/ 1725575 h 2719689"/>
                  <a:gd name="connsiteX130" fmla="*/ 961262 w 2580890"/>
                  <a:gd name="connsiteY130" fmla="*/ 1754459 h 2719689"/>
                  <a:gd name="connsiteX131" fmla="*/ 892367 w 2580890"/>
                  <a:gd name="connsiteY131" fmla="*/ 1781473 h 2719689"/>
                  <a:gd name="connsiteX132" fmla="*/ 885805 w 2580890"/>
                  <a:gd name="connsiteY132" fmla="*/ 1782424 h 2719689"/>
                  <a:gd name="connsiteX133" fmla="*/ 829539 w 2580890"/>
                  <a:gd name="connsiteY133" fmla="*/ 1777358 h 2719689"/>
                  <a:gd name="connsiteX134" fmla="*/ 825766 w 2580890"/>
                  <a:gd name="connsiteY134" fmla="*/ 1778308 h 2719689"/>
                  <a:gd name="connsiteX135" fmla="*/ 763269 w 2580890"/>
                  <a:gd name="connsiteY135" fmla="*/ 1817666 h 2719689"/>
                  <a:gd name="connsiteX136" fmla="*/ 760151 w 2580890"/>
                  <a:gd name="connsiteY136" fmla="*/ 1819158 h 2719689"/>
                  <a:gd name="connsiteX137" fmla="*/ 712251 w 2580890"/>
                  <a:gd name="connsiteY137" fmla="*/ 1836173 h 2719689"/>
                  <a:gd name="connsiteX138" fmla="*/ 706510 w 2580890"/>
                  <a:gd name="connsiteY138" fmla="*/ 1842975 h 2719689"/>
                  <a:gd name="connsiteX139" fmla="*/ 695848 w 2580890"/>
                  <a:gd name="connsiteY139" fmla="*/ 1876317 h 2719689"/>
                  <a:gd name="connsiteX140" fmla="*/ 693224 w 2580890"/>
                  <a:gd name="connsiteY140" fmla="*/ 1882055 h 2719689"/>
                  <a:gd name="connsiteX141" fmla="*/ 675181 w 2580890"/>
                  <a:gd name="connsiteY141" fmla="*/ 1908217 h 2719689"/>
                  <a:gd name="connsiteX142" fmla="*/ 662714 w 2580890"/>
                  <a:gd name="connsiteY142" fmla="*/ 1915576 h 2719689"/>
                  <a:gd name="connsiteX143" fmla="*/ 615961 w 2580890"/>
                  <a:gd name="connsiteY143" fmla="*/ 1916806 h 2719689"/>
                  <a:gd name="connsiteX144" fmla="*/ 576594 w 2580890"/>
                  <a:gd name="connsiteY144" fmla="*/ 1923412 h 2719689"/>
                  <a:gd name="connsiteX145" fmla="*/ 570687 w 2580890"/>
                  <a:gd name="connsiteY145" fmla="*/ 1923182 h 2719689"/>
                  <a:gd name="connsiteX146" fmla="*/ 519671 w 2580890"/>
                  <a:gd name="connsiteY146" fmla="*/ 1910249 h 2719689"/>
                  <a:gd name="connsiteX147" fmla="*/ 517374 w 2580890"/>
                  <a:gd name="connsiteY147" fmla="*/ 1910167 h 2719689"/>
                  <a:gd name="connsiteX148" fmla="*/ 472921 w 2580890"/>
                  <a:gd name="connsiteY148" fmla="*/ 1918249 h 2719689"/>
                  <a:gd name="connsiteX149" fmla="*/ 433715 w 2580890"/>
                  <a:gd name="connsiteY149" fmla="*/ 1922018 h 2719689"/>
                  <a:gd name="connsiteX150" fmla="*/ 429124 w 2580890"/>
                  <a:gd name="connsiteY150" fmla="*/ 1924527 h 2719689"/>
                  <a:gd name="connsiteX151" fmla="*/ 391723 w 2580890"/>
                  <a:gd name="connsiteY151" fmla="*/ 1966064 h 2719689"/>
                  <a:gd name="connsiteX152" fmla="*/ 372694 w 2580890"/>
                  <a:gd name="connsiteY152" fmla="*/ 1963179 h 2719689"/>
                  <a:gd name="connsiteX153" fmla="*/ 342675 w 2580890"/>
                  <a:gd name="connsiteY153" fmla="*/ 1984144 h 2719689"/>
                  <a:gd name="connsiteX154" fmla="*/ 316101 w 2580890"/>
                  <a:gd name="connsiteY154" fmla="*/ 2007700 h 2719689"/>
                  <a:gd name="connsiteX155" fmla="*/ 305274 w 2580890"/>
                  <a:gd name="connsiteY155" fmla="*/ 2011651 h 2719689"/>
                  <a:gd name="connsiteX156" fmla="*/ 261147 w 2580890"/>
                  <a:gd name="connsiteY156" fmla="*/ 2009093 h 2719689"/>
                  <a:gd name="connsiteX157" fmla="*/ 223584 w 2580890"/>
                  <a:gd name="connsiteY157" fmla="*/ 2009093 h 2719689"/>
                  <a:gd name="connsiteX158" fmla="*/ 214561 w 2580890"/>
                  <a:gd name="connsiteY158" fmla="*/ 2005881 h 2719689"/>
                  <a:gd name="connsiteX159" fmla="*/ 149767 w 2580890"/>
                  <a:gd name="connsiteY159" fmla="*/ 1955950 h 2719689"/>
                  <a:gd name="connsiteX160" fmla="*/ 148127 w 2580890"/>
                  <a:gd name="connsiteY160" fmla="*/ 1955049 h 2719689"/>
                  <a:gd name="connsiteX161" fmla="*/ 124012 w 2580890"/>
                  <a:gd name="connsiteY161" fmla="*/ 1944295 h 2719689"/>
                  <a:gd name="connsiteX162" fmla="*/ 113022 w 2580890"/>
                  <a:gd name="connsiteY162" fmla="*/ 1923707 h 2719689"/>
                  <a:gd name="connsiteX163" fmla="*/ 114170 w 2580890"/>
                  <a:gd name="connsiteY163" fmla="*/ 1900316 h 2719689"/>
                  <a:gd name="connsiteX164" fmla="*/ 126473 w 2580890"/>
                  <a:gd name="connsiteY164" fmla="*/ 1881710 h 2719689"/>
                  <a:gd name="connsiteX165" fmla="*/ 148127 w 2580890"/>
                  <a:gd name="connsiteY165" fmla="*/ 1874170 h 2719689"/>
                  <a:gd name="connsiteX166" fmla="*/ 156000 w 2580890"/>
                  <a:gd name="connsiteY166" fmla="*/ 1857269 h 2719689"/>
                  <a:gd name="connsiteX167" fmla="*/ 154032 w 2580890"/>
                  <a:gd name="connsiteY167" fmla="*/ 1831551 h 2719689"/>
                  <a:gd name="connsiteX168" fmla="*/ 154196 w 2580890"/>
                  <a:gd name="connsiteY168" fmla="*/ 1825600 h 2719689"/>
                  <a:gd name="connsiteX169" fmla="*/ 162562 w 2580890"/>
                  <a:gd name="connsiteY169" fmla="*/ 1773850 h 2719689"/>
                  <a:gd name="connsiteX170" fmla="*/ 162562 w 2580890"/>
                  <a:gd name="connsiteY170" fmla="*/ 1768916 h 2719689"/>
                  <a:gd name="connsiteX171" fmla="*/ 156491 w 2580890"/>
                  <a:gd name="connsiteY171" fmla="*/ 1725608 h 2719689"/>
                  <a:gd name="connsiteX172" fmla="*/ 155508 w 2580890"/>
                  <a:gd name="connsiteY172" fmla="*/ 1721871 h 2719689"/>
                  <a:gd name="connsiteX173" fmla="*/ 122700 w 2580890"/>
                  <a:gd name="connsiteY173" fmla="*/ 1641992 h 2719689"/>
                  <a:gd name="connsiteX174" fmla="*/ 121388 w 2580890"/>
                  <a:gd name="connsiteY174" fmla="*/ 1637632 h 2719689"/>
                  <a:gd name="connsiteX175" fmla="*/ 113022 w 2580890"/>
                  <a:gd name="connsiteY175" fmla="*/ 1595881 h 2719689"/>
                  <a:gd name="connsiteX176" fmla="*/ 112694 w 2580890"/>
                  <a:gd name="connsiteY176" fmla="*/ 1589718 h 2719689"/>
                  <a:gd name="connsiteX177" fmla="*/ 114498 w 2580890"/>
                  <a:gd name="connsiteY177" fmla="*/ 1549984 h 2719689"/>
                  <a:gd name="connsiteX178" fmla="*/ 113187 w 2580890"/>
                  <a:gd name="connsiteY178" fmla="*/ 1542443 h 2719689"/>
                  <a:gd name="connsiteX179" fmla="*/ 91368 w 2580890"/>
                  <a:gd name="connsiteY179" fmla="*/ 1496824 h 2719689"/>
                  <a:gd name="connsiteX180" fmla="*/ 89236 w 2580890"/>
                  <a:gd name="connsiteY180" fmla="*/ 1488710 h 2719689"/>
                  <a:gd name="connsiteX181" fmla="*/ 87267 w 2580890"/>
                  <a:gd name="connsiteY181" fmla="*/ 1468515 h 2719689"/>
                  <a:gd name="connsiteX182" fmla="*/ 63975 w 2580890"/>
                  <a:gd name="connsiteY182" fmla="*/ 1441156 h 2719689"/>
                  <a:gd name="connsiteX183" fmla="*/ 58889 w 2580890"/>
                  <a:gd name="connsiteY183" fmla="*/ 1429715 h 2719689"/>
                  <a:gd name="connsiteX184" fmla="*/ 51016 w 2580890"/>
                  <a:gd name="connsiteY184" fmla="*/ 1373261 h 2719689"/>
                  <a:gd name="connsiteX185" fmla="*/ 49211 w 2580890"/>
                  <a:gd name="connsiteY185" fmla="*/ 1367982 h 2719689"/>
                  <a:gd name="connsiteX186" fmla="*/ 15419 w 2580890"/>
                  <a:gd name="connsiteY186" fmla="*/ 1308905 h 2719689"/>
                  <a:gd name="connsiteX187" fmla="*/ 13122 w 2580890"/>
                  <a:gd name="connsiteY187" fmla="*/ 1303201 h 2719689"/>
                  <a:gd name="connsiteX188" fmla="*/ 0 w 2580890"/>
                  <a:gd name="connsiteY188" fmla="*/ 1250746 h 2719689"/>
                  <a:gd name="connsiteX189" fmla="*/ 28378 w 2580890"/>
                  <a:gd name="connsiteY189" fmla="*/ 1285415 h 2719689"/>
                  <a:gd name="connsiteX190" fmla="*/ 7873 w 2580890"/>
                  <a:gd name="connsiteY190" fmla="*/ 1216666 h 2719689"/>
                  <a:gd name="connsiteX191" fmla="*/ 48062 w 2580890"/>
                  <a:gd name="connsiteY191" fmla="*/ 1246386 h 2719689"/>
                  <a:gd name="connsiteX192" fmla="*/ 53148 w 2580890"/>
                  <a:gd name="connsiteY192" fmla="*/ 1252189 h 2719689"/>
                  <a:gd name="connsiteX193" fmla="*/ 62007 w 2580890"/>
                  <a:gd name="connsiteY193" fmla="*/ 1267516 h 2719689"/>
                  <a:gd name="connsiteX194" fmla="*/ 62007 w 2580890"/>
                  <a:gd name="connsiteY194" fmla="*/ 1246517 h 2719689"/>
                  <a:gd name="connsiteX195" fmla="*/ 60365 w 2580890"/>
                  <a:gd name="connsiteY195" fmla="*/ 1239665 h 2719689"/>
                  <a:gd name="connsiteX196" fmla="*/ 31003 w 2580890"/>
                  <a:gd name="connsiteY196" fmla="*/ 1179555 h 2719689"/>
                  <a:gd name="connsiteX197" fmla="*/ 29526 w 2580890"/>
                  <a:gd name="connsiteY197" fmla="*/ 1175457 h 2719689"/>
                  <a:gd name="connsiteX198" fmla="*/ 23620 w 2580890"/>
                  <a:gd name="connsiteY198" fmla="*/ 1154230 h 2719689"/>
                  <a:gd name="connsiteX199" fmla="*/ 22473 w 2580890"/>
                  <a:gd name="connsiteY199" fmla="*/ 1151197 h 2719689"/>
                  <a:gd name="connsiteX200" fmla="*/ 12795 w 2580890"/>
                  <a:gd name="connsiteY200" fmla="*/ 1133526 h 2719689"/>
                  <a:gd name="connsiteX201" fmla="*/ 10170 w 2580890"/>
                  <a:gd name="connsiteY201" fmla="*/ 1118380 h 2719689"/>
                  <a:gd name="connsiteX202" fmla="*/ 15419 w 2580890"/>
                  <a:gd name="connsiteY202" fmla="*/ 1081924 h 2719689"/>
                  <a:gd name="connsiteX203" fmla="*/ 18865 w 2580890"/>
                  <a:gd name="connsiteY203" fmla="*/ 1072613 h 2719689"/>
                  <a:gd name="connsiteX204" fmla="*/ 28707 w 2580890"/>
                  <a:gd name="connsiteY204" fmla="*/ 1057598 h 2719689"/>
                  <a:gd name="connsiteX205" fmla="*/ 30675 w 2580890"/>
                  <a:gd name="connsiteY205" fmla="*/ 1053025 h 2719689"/>
                  <a:gd name="connsiteX206" fmla="*/ 38220 w 2580890"/>
                  <a:gd name="connsiteY206" fmla="*/ 1019568 h 2719689"/>
                  <a:gd name="connsiteX207" fmla="*/ 38549 w 2580890"/>
                  <a:gd name="connsiteY207" fmla="*/ 1013585 h 2719689"/>
                  <a:gd name="connsiteX208" fmla="*/ 32972 w 2580890"/>
                  <a:gd name="connsiteY208" fmla="*/ 974244 h 2719689"/>
                  <a:gd name="connsiteX209" fmla="*/ 34612 w 2580890"/>
                  <a:gd name="connsiteY209" fmla="*/ 961081 h 2719689"/>
                  <a:gd name="connsiteX210" fmla="*/ 64630 w 2580890"/>
                  <a:gd name="connsiteY210" fmla="*/ 891333 h 2719689"/>
                  <a:gd name="connsiteX211" fmla="*/ 69388 w 2580890"/>
                  <a:gd name="connsiteY211" fmla="*/ 955672 h 2719689"/>
                  <a:gd name="connsiteX212" fmla="*/ 87760 w 2580890"/>
                  <a:gd name="connsiteY212" fmla="*/ 917282 h 2719689"/>
                  <a:gd name="connsiteX213" fmla="*/ 95305 w 2580890"/>
                  <a:gd name="connsiteY213" fmla="*/ 909021 h 2719689"/>
                  <a:gd name="connsiteX214" fmla="*/ 140580 w 2580890"/>
                  <a:gd name="connsiteY214" fmla="*/ 884022 h 2719689"/>
                  <a:gd name="connsiteX215" fmla="*/ 142548 w 2580890"/>
                  <a:gd name="connsiteY215" fmla="*/ 882384 h 2719689"/>
                  <a:gd name="connsiteX216" fmla="*/ 172240 w 2580890"/>
                  <a:gd name="connsiteY216" fmla="*/ 850271 h 2719689"/>
                  <a:gd name="connsiteX217" fmla="*/ 175520 w 2580890"/>
                  <a:gd name="connsiteY217" fmla="*/ 847386 h 2719689"/>
                  <a:gd name="connsiteX218" fmla="*/ 220630 w 2580890"/>
                  <a:gd name="connsiteY218" fmla="*/ 818683 h 2719689"/>
                  <a:gd name="connsiteX219" fmla="*/ 225881 w 2580890"/>
                  <a:gd name="connsiteY219" fmla="*/ 816585 h 2719689"/>
                  <a:gd name="connsiteX220" fmla="*/ 255406 w 2580890"/>
                  <a:gd name="connsiteY220" fmla="*/ 811061 h 2719689"/>
                  <a:gd name="connsiteX221" fmla="*/ 270663 w 2580890"/>
                  <a:gd name="connsiteY221" fmla="*/ 820339 h 2719689"/>
                  <a:gd name="connsiteX222" fmla="*/ 317413 w 2580890"/>
                  <a:gd name="connsiteY222" fmla="*/ 791915 h 2719689"/>
                  <a:gd name="connsiteX223" fmla="*/ 322007 w 2580890"/>
                  <a:gd name="connsiteY223" fmla="*/ 790046 h 2719689"/>
                  <a:gd name="connsiteX224" fmla="*/ 357275 w 2580890"/>
                  <a:gd name="connsiteY224" fmla="*/ 782473 h 2719689"/>
                  <a:gd name="connsiteX225" fmla="*/ 366296 w 2580890"/>
                  <a:gd name="connsiteY225" fmla="*/ 764787 h 2719689"/>
                  <a:gd name="connsiteX226" fmla="*/ 383685 w 2580890"/>
                  <a:gd name="connsiteY226" fmla="*/ 756886 h 2719689"/>
                  <a:gd name="connsiteX227" fmla="*/ 390737 w 2580890"/>
                  <a:gd name="connsiteY227" fmla="*/ 755607 h 2719689"/>
                  <a:gd name="connsiteX228" fmla="*/ 420429 w 2580890"/>
                  <a:gd name="connsiteY228" fmla="*/ 758033 h 2719689"/>
                  <a:gd name="connsiteX229" fmla="*/ 422890 w 2580890"/>
                  <a:gd name="connsiteY229" fmla="*/ 757656 h 2719689"/>
                  <a:gd name="connsiteX230" fmla="*/ 484895 w 2580890"/>
                  <a:gd name="connsiteY230" fmla="*/ 734247 h 2719689"/>
                  <a:gd name="connsiteX231" fmla="*/ 487684 w 2580890"/>
                  <a:gd name="connsiteY231" fmla="*/ 732297 h 2719689"/>
                  <a:gd name="connsiteX232" fmla="*/ 518031 w 2580890"/>
                  <a:gd name="connsiteY232" fmla="*/ 700349 h 2719689"/>
                  <a:gd name="connsiteX233" fmla="*/ 520492 w 2580890"/>
                  <a:gd name="connsiteY233" fmla="*/ 696218 h 2719689"/>
                  <a:gd name="connsiteX234" fmla="*/ 534106 w 2580890"/>
                  <a:gd name="connsiteY234" fmla="*/ 659402 h 2719689"/>
                  <a:gd name="connsiteX235" fmla="*/ 538372 w 2580890"/>
                  <a:gd name="connsiteY235" fmla="*/ 652468 h 2719689"/>
                  <a:gd name="connsiteX236" fmla="*/ 571179 w 2580890"/>
                  <a:gd name="connsiteY236" fmla="*/ 617176 h 2719689"/>
                  <a:gd name="connsiteX237" fmla="*/ 574625 w 2580890"/>
                  <a:gd name="connsiteY237" fmla="*/ 608701 h 2719689"/>
                  <a:gd name="connsiteX238" fmla="*/ 576429 w 2580890"/>
                  <a:gd name="connsiteY238" fmla="*/ 581949 h 2719689"/>
                  <a:gd name="connsiteX239" fmla="*/ 578562 w 2580890"/>
                  <a:gd name="connsiteY239" fmla="*/ 542460 h 2719689"/>
                  <a:gd name="connsiteX240" fmla="*/ 581842 w 2580890"/>
                  <a:gd name="connsiteY240" fmla="*/ 531199 h 2719689"/>
                  <a:gd name="connsiteX241" fmla="*/ 610713 w 2580890"/>
                  <a:gd name="connsiteY241" fmla="*/ 485088 h 2719689"/>
                  <a:gd name="connsiteX242" fmla="*/ 625477 w 2580890"/>
                  <a:gd name="connsiteY242" fmla="*/ 477056 h 2719689"/>
                  <a:gd name="connsiteX243" fmla="*/ 639584 w 2580890"/>
                  <a:gd name="connsiteY243" fmla="*/ 488776 h 2719689"/>
                  <a:gd name="connsiteX244" fmla="*/ 652706 w 2580890"/>
                  <a:gd name="connsiteY244" fmla="*/ 523101 h 2719689"/>
                  <a:gd name="connsiteX245" fmla="*/ 658284 w 2580890"/>
                  <a:gd name="connsiteY245" fmla="*/ 529068 h 2719689"/>
                  <a:gd name="connsiteX246" fmla="*/ 663204 w 2580890"/>
                  <a:gd name="connsiteY246" fmla="*/ 528445 h 2719689"/>
                  <a:gd name="connsiteX247" fmla="*/ 665501 w 2580890"/>
                  <a:gd name="connsiteY247" fmla="*/ 527035 h 2719689"/>
                  <a:gd name="connsiteX248" fmla="*/ 668619 w 2580890"/>
                  <a:gd name="connsiteY248" fmla="*/ 508233 h 2719689"/>
                  <a:gd name="connsiteX249" fmla="*/ 660581 w 2580890"/>
                  <a:gd name="connsiteY249" fmla="*/ 494399 h 2719689"/>
                  <a:gd name="connsiteX250" fmla="*/ 659924 w 2580890"/>
                  <a:gd name="connsiteY250" fmla="*/ 471384 h 2719689"/>
                  <a:gd name="connsiteX251" fmla="*/ 669438 w 2580890"/>
                  <a:gd name="connsiteY251" fmla="*/ 452697 h 2719689"/>
                  <a:gd name="connsiteX252" fmla="*/ 680265 w 2580890"/>
                  <a:gd name="connsiteY252" fmla="*/ 443485 h 2719689"/>
                  <a:gd name="connsiteX253" fmla="*/ 691911 w 2580890"/>
                  <a:gd name="connsiteY253" fmla="*/ 445518 h 2719689"/>
                  <a:gd name="connsiteX254" fmla="*/ 703559 w 2580890"/>
                  <a:gd name="connsiteY254" fmla="*/ 453173 h 2719689"/>
                  <a:gd name="connsiteX255" fmla="*/ 709136 w 2580890"/>
                  <a:gd name="connsiteY255" fmla="*/ 403095 h 2719689"/>
                  <a:gd name="connsiteX256" fmla="*/ 714058 w 2580890"/>
                  <a:gd name="connsiteY256" fmla="*/ 390981 h 2719689"/>
                  <a:gd name="connsiteX257" fmla="*/ 743912 w 2580890"/>
                  <a:gd name="connsiteY257" fmla="*/ 355853 h 2719689"/>
                  <a:gd name="connsiteX258" fmla="*/ 745387 w 2580890"/>
                  <a:gd name="connsiteY258" fmla="*/ 353525 h 2719689"/>
                  <a:gd name="connsiteX259" fmla="*/ 758347 w 2580890"/>
                  <a:gd name="connsiteY259" fmla="*/ 327937 h 2719689"/>
                  <a:gd name="connsiteX260" fmla="*/ 767041 w 2580890"/>
                  <a:gd name="connsiteY260" fmla="*/ 319299 h 2719689"/>
                  <a:gd name="connsiteX261" fmla="*/ 792302 w 2580890"/>
                  <a:gd name="connsiteY261" fmla="*/ 308267 h 2719689"/>
                  <a:gd name="connsiteX262" fmla="*/ 792302 w 2580890"/>
                  <a:gd name="connsiteY262" fmla="*/ 281400 h 2719689"/>
                  <a:gd name="connsiteX263" fmla="*/ 822158 w 2580890"/>
                  <a:gd name="connsiteY263" fmla="*/ 291170 h 2719689"/>
                  <a:gd name="connsiteX264" fmla="*/ 822158 w 2580890"/>
                  <a:gd name="connsiteY264" fmla="*/ 273253 h 2719689"/>
                  <a:gd name="connsiteX265" fmla="*/ 852505 w 2580890"/>
                  <a:gd name="connsiteY265" fmla="*/ 260992 h 2719689"/>
                  <a:gd name="connsiteX266" fmla="*/ 879407 w 2580890"/>
                  <a:gd name="connsiteY266" fmla="*/ 251583 h 2719689"/>
                  <a:gd name="connsiteX267" fmla="*/ 893678 w 2580890"/>
                  <a:gd name="connsiteY267" fmla="*/ 254320 h 2719689"/>
                  <a:gd name="connsiteX268" fmla="*/ 933703 w 2580890"/>
                  <a:gd name="connsiteY268" fmla="*/ 287153 h 2719689"/>
                  <a:gd name="connsiteX269" fmla="*/ 936656 w 2580890"/>
                  <a:gd name="connsiteY269" fmla="*/ 290333 h 2719689"/>
                  <a:gd name="connsiteX270" fmla="*/ 968643 w 2580890"/>
                  <a:gd name="connsiteY270" fmla="*/ 332904 h 2719689"/>
                  <a:gd name="connsiteX271" fmla="*/ 974221 w 2580890"/>
                  <a:gd name="connsiteY271" fmla="*/ 336133 h 2719689"/>
                  <a:gd name="connsiteX272" fmla="*/ 1007029 w 2580890"/>
                  <a:gd name="connsiteY272" fmla="*/ 336133 h 2719689"/>
                  <a:gd name="connsiteX273" fmla="*/ 1009816 w 2580890"/>
                  <a:gd name="connsiteY273" fmla="*/ 336412 h 2719689"/>
                  <a:gd name="connsiteX274" fmla="*/ 1028517 w 2580890"/>
                  <a:gd name="connsiteY274" fmla="*/ 340215 h 2719689"/>
                  <a:gd name="connsiteX275" fmla="*/ 1034586 w 2580890"/>
                  <a:gd name="connsiteY275" fmla="*/ 337920 h 2719689"/>
                  <a:gd name="connsiteX276" fmla="*/ 1037376 w 2580890"/>
                  <a:gd name="connsiteY276" fmla="*/ 323642 h 2719689"/>
                  <a:gd name="connsiteX277" fmla="*/ 1033603 w 2580890"/>
                  <a:gd name="connsiteY277" fmla="*/ 311299 h 2719689"/>
                  <a:gd name="connsiteX278" fmla="*/ 1034750 w 2580890"/>
                  <a:gd name="connsiteY278" fmla="*/ 294137 h 2719689"/>
                  <a:gd name="connsiteX279" fmla="*/ 1059685 w 2580890"/>
                  <a:gd name="connsiteY279" fmla="*/ 239174 h 2719689"/>
                  <a:gd name="connsiteX280" fmla="*/ 1066082 w 2580890"/>
                  <a:gd name="connsiteY280" fmla="*/ 231338 h 2719689"/>
                  <a:gd name="connsiteX281" fmla="*/ 1089703 w 2580890"/>
                  <a:gd name="connsiteY281" fmla="*/ 214766 h 2719689"/>
                  <a:gd name="connsiteX282" fmla="*/ 1078878 w 2580890"/>
                  <a:gd name="connsiteY282" fmla="*/ 195046 h 2719689"/>
                  <a:gd name="connsiteX283" fmla="*/ 1106107 w 2580890"/>
                  <a:gd name="connsiteY283" fmla="*/ 148100 h 2719689"/>
                  <a:gd name="connsiteX284" fmla="*/ 1111029 w 2580890"/>
                  <a:gd name="connsiteY284" fmla="*/ 142494 h 2719689"/>
                  <a:gd name="connsiteX285" fmla="*/ 1143508 w 2580890"/>
                  <a:gd name="connsiteY285" fmla="*/ 118069 h 2719689"/>
                  <a:gd name="connsiteX286" fmla="*/ 1156632 w 2580890"/>
                  <a:gd name="connsiteY286" fmla="*/ 115643 h 2719689"/>
                  <a:gd name="connsiteX287" fmla="*/ 1181073 w 2580890"/>
                  <a:gd name="connsiteY287" fmla="*/ 123085 h 2719689"/>
                  <a:gd name="connsiteX288" fmla="*/ 1184189 w 2580890"/>
                  <a:gd name="connsiteY288" fmla="*/ 123134 h 2719689"/>
                  <a:gd name="connsiteX289" fmla="*/ 1225855 w 2580890"/>
                  <a:gd name="connsiteY289" fmla="*/ 111512 h 2719689"/>
                  <a:gd name="connsiteX290" fmla="*/ 1232581 w 2580890"/>
                  <a:gd name="connsiteY290" fmla="*/ 98776 h 2719689"/>
                  <a:gd name="connsiteX291" fmla="*/ 1231596 w 2580890"/>
                  <a:gd name="connsiteY291" fmla="*/ 80745 h 2719689"/>
                  <a:gd name="connsiteX292" fmla="*/ 1226348 w 2580890"/>
                  <a:gd name="connsiteY292" fmla="*/ 70483 h 2719689"/>
                  <a:gd name="connsiteX293" fmla="*/ 1179433 w 2580890"/>
                  <a:gd name="connsiteY293" fmla="*/ 43305 h 2719689"/>
                  <a:gd name="connsiteX294" fmla="*/ 1218310 w 2580890"/>
                  <a:gd name="connsiteY294" fmla="*/ 29077 h 2719689"/>
                  <a:gd name="connsiteX295" fmla="*/ 1229792 w 2580890"/>
                  <a:gd name="connsiteY295" fmla="*/ 29781 h 2719689"/>
                  <a:gd name="connsiteX296" fmla="*/ 1265553 w 2580890"/>
                  <a:gd name="connsiteY296" fmla="*/ 47927 h 2719689"/>
                  <a:gd name="connsiteX297" fmla="*/ 1269654 w 2580890"/>
                  <a:gd name="connsiteY297" fmla="*/ 50845 h 2719689"/>
                  <a:gd name="connsiteX298" fmla="*/ 1300984 w 2580890"/>
                  <a:gd name="connsiteY298" fmla="*/ 81318 h 2719689"/>
                  <a:gd name="connsiteX299" fmla="*/ 1303445 w 2580890"/>
                  <a:gd name="connsiteY299" fmla="*/ 82974 h 2719689"/>
                  <a:gd name="connsiteX300" fmla="*/ 1352492 w 2580890"/>
                  <a:gd name="connsiteY300" fmla="*/ 102398 h 2719689"/>
                  <a:gd name="connsiteX301" fmla="*/ 1371357 w 2580890"/>
                  <a:gd name="connsiteY301" fmla="*/ 93793 h 2719689"/>
                  <a:gd name="connsiteX302" fmla="*/ 1406789 w 2580890"/>
                  <a:gd name="connsiteY302" fmla="*/ 116709 h 2719689"/>
                  <a:gd name="connsiteX303" fmla="*/ 1413351 w 2580890"/>
                  <a:gd name="connsiteY303" fmla="*/ 116807 h 2719689"/>
                  <a:gd name="connsiteX304" fmla="*/ 1442713 w 2580890"/>
                  <a:gd name="connsiteY304" fmla="*/ 98825 h 2719689"/>
                  <a:gd name="connsiteX305" fmla="*/ 1454523 w 2580890"/>
                  <a:gd name="connsiteY305" fmla="*/ 97268 h 2719689"/>
                  <a:gd name="connsiteX306" fmla="*/ 1470765 w 2580890"/>
                  <a:gd name="connsiteY306" fmla="*/ 102218 h 2719689"/>
                  <a:gd name="connsiteX307" fmla="*/ 1488808 w 2580890"/>
                  <a:gd name="connsiteY307" fmla="*/ 85072 h 2719689"/>
                  <a:gd name="connsiteX308" fmla="*/ 1513742 w 2580890"/>
                  <a:gd name="connsiteY308" fmla="*/ 121790 h 2719689"/>
                  <a:gd name="connsiteX309" fmla="*/ 1516201 w 2580890"/>
                  <a:gd name="connsiteY309" fmla="*/ 143362 h 2719689"/>
                  <a:gd name="connsiteX310" fmla="*/ 1504555 w 2580890"/>
                  <a:gd name="connsiteY310" fmla="*/ 175884 h 2719689"/>
                  <a:gd name="connsiteX311" fmla="*/ 1501440 w 2580890"/>
                  <a:gd name="connsiteY311" fmla="*/ 181507 h 2719689"/>
                  <a:gd name="connsiteX312" fmla="*/ 1480935 w 2580890"/>
                  <a:gd name="connsiteY312" fmla="*/ 208832 h 2719689"/>
                  <a:gd name="connsiteX313" fmla="*/ 1470272 w 2580890"/>
                  <a:gd name="connsiteY313" fmla="*/ 215356 h 2719689"/>
                  <a:gd name="connsiteX314" fmla="*/ 1458788 w 2580890"/>
                  <a:gd name="connsiteY314" fmla="*/ 216914 h 2719689"/>
                  <a:gd name="connsiteX315" fmla="*/ 1463382 w 2580890"/>
                  <a:gd name="connsiteY315" fmla="*/ 237977 h 2719689"/>
                  <a:gd name="connsiteX316" fmla="*/ 1461906 w 2580890"/>
                  <a:gd name="connsiteY316" fmla="*/ 253025 h 2719689"/>
                  <a:gd name="connsiteX317" fmla="*/ 1446485 w 2580890"/>
                  <a:gd name="connsiteY317" fmla="*/ 288235 h 2719689"/>
                  <a:gd name="connsiteX318" fmla="*/ 1445502 w 2580890"/>
                  <a:gd name="connsiteY318" fmla="*/ 290284 h 2719689"/>
                  <a:gd name="connsiteX319" fmla="*/ 1423684 w 2580890"/>
                  <a:gd name="connsiteY319" fmla="*/ 328593 h 2719689"/>
                  <a:gd name="connsiteX320" fmla="*/ 1427785 w 2580890"/>
                  <a:gd name="connsiteY320" fmla="*/ 349378 h 2719689"/>
                  <a:gd name="connsiteX321" fmla="*/ 1476177 w 2580890"/>
                  <a:gd name="connsiteY321" fmla="*/ 392211 h 2719689"/>
                  <a:gd name="connsiteX322" fmla="*/ 1477489 w 2580890"/>
                  <a:gd name="connsiteY322" fmla="*/ 393194 h 2719689"/>
                  <a:gd name="connsiteX323" fmla="*/ 1523748 w 2580890"/>
                  <a:gd name="connsiteY323" fmla="*/ 418618 h 2719689"/>
                  <a:gd name="connsiteX324" fmla="*/ 1526207 w 2580890"/>
                  <a:gd name="connsiteY324" fmla="*/ 420290 h 2719689"/>
                  <a:gd name="connsiteX325" fmla="*/ 1559015 w 2580890"/>
                  <a:gd name="connsiteY325" fmla="*/ 446911 h 2719689"/>
                  <a:gd name="connsiteX326" fmla="*/ 1560821 w 2580890"/>
                  <a:gd name="connsiteY326" fmla="*/ 448501 h 2719689"/>
                  <a:gd name="connsiteX327" fmla="*/ 1604782 w 2580890"/>
                  <a:gd name="connsiteY327" fmla="*/ 495415 h 2719689"/>
                  <a:gd name="connsiteX328" fmla="*/ 1622662 w 2580890"/>
                  <a:gd name="connsiteY328" fmla="*/ 495415 h 2719689"/>
                  <a:gd name="connsiteX329" fmla="*/ 1651861 w 2580890"/>
                  <a:gd name="connsiteY329" fmla="*/ 514479 h 2719689"/>
                  <a:gd name="connsiteX330" fmla="*/ 1659408 w 2580890"/>
                  <a:gd name="connsiteY330" fmla="*/ 524593 h 2719689"/>
                  <a:gd name="connsiteX331" fmla="*/ 1664492 w 2580890"/>
                  <a:gd name="connsiteY331" fmla="*/ 539395 h 2719689"/>
                  <a:gd name="connsiteX332" fmla="*/ 1669578 w 2580890"/>
                  <a:gd name="connsiteY332" fmla="*/ 545624 h 2719689"/>
                  <a:gd name="connsiteX333" fmla="*/ 1721249 w 2580890"/>
                  <a:gd name="connsiteY333" fmla="*/ 568950 h 2719689"/>
                  <a:gd name="connsiteX334" fmla="*/ 1727154 w 2580890"/>
                  <a:gd name="connsiteY334" fmla="*/ 568344 h 2719689"/>
                  <a:gd name="connsiteX335" fmla="*/ 1759471 w 2580890"/>
                  <a:gd name="connsiteY335" fmla="*/ 546476 h 2719689"/>
                  <a:gd name="connsiteX336" fmla="*/ 1763572 w 2580890"/>
                  <a:gd name="connsiteY336" fmla="*/ 540329 h 2719689"/>
                  <a:gd name="connsiteX337" fmla="*/ 1786864 w 2580890"/>
                  <a:gd name="connsiteY337" fmla="*/ 465909 h 2719689"/>
                  <a:gd name="connsiteX338" fmla="*/ 1787356 w 2580890"/>
                  <a:gd name="connsiteY338" fmla="*/ 464205 h 2719689"/>
                  <a:gd name="connsiteX339" fmla="*/ 1796051 w 2580890"/>
                  <a:gd name="connsiteY339" fmla="*/ 419979 h 2719689"/>
                  <a:gd name="connsiteX340" fmla="*/ 1796544 w 2580890"/>
                  <a:gd name="connsiteY340" fmla="*/ 418192 h 2719689"/>
                  <a:gd name="connsiteX341" fmla="*/ 1813274 w 2580890"/>
                  <a:gd name="connsiteY341" fmla="*/ 358328 h 2719689"/>
                  <a:gd name="connsiteX342" fmla="*/ 1813438 w 2580890"/>
                  <a:gd name="connsiteY342" fmla="*/ 350165 h 2719689"/>
                  <a:gd name="connsiteX343" fmla="*/ 1805236 w 2580890"/>
                  <a:gd name="connsiteY343" fmla="*/ 315348 h 2719689"/>
                  <a:gd name="connsiteX344" fmla="*/ 1809830 w 2580890"/>
                  <a:gd name="connsiteY344" fmla="*/ 291399 h 2719689"/>
                  <a:gd name="connsiteX345" fmla="*/ 1803596 w 2580890"/>
                  <a:gd name="connsiteY345" fmla="*/ 247649 h 2719689"/>
                  <a:gd name="connsiteX346" fmla="*/ 1803596 w 2580890"/>
                  <a:gd name="connsiteY346" fmla="*/ 240338 h 2719689"/>
                  <a:gd name="connsiteX347" fmla="*/ 1813112 w 2580890"/>
                  <a:gd name="connsiteY347" fmla="*/ 178671 h 2719689"/>
                  <a:gd name="connsiteX348" fmla="*/ 1823282 w 2580890"/>
                  <a:gd name="connsiteY348" fmla="*/ 163672 h 2719689"/>
                  <a:gd name="connsiteX349" fmla="*/ 1817048 w 2580890"/>
                  <a:gd name="connsiteY349" fmla="*/ 144543 h 2719689"/>
                  <a:gd name="connsiteX350" fmla="*/ 1817375 w 2580890"/>
                  <a:gd name="connsiteY350" fmla="*/ 128233 h 2719689"/>
                  <a:gd name="connsiteX351" fmla="*/ 1830499 w 2580890"/>
                  <a:gd name="connsiteY351" fmla="*/ 92497 h 2719689"/>
                  <a:gd name="connsiteX352" fmla="*/ 1830991 w 2580890"/>
                  <a:gd name="connsiteY352" fmla="*/ 91006 h 2719689"/>
                  <a:gd name="connsiteX353" fmla="*/ 1842309 w 2580890"/>
                  <a:gd name="connsiteY353" fmla="*/ 47272 h 2719689"/>
                  <a:gd name="connsiteX354" fmla="*/ 1844606 w 2580890"/>
                  <a:gd name="connsiteY354" fmla="*/ 22979 h 2719689"/>
                  <a:gd name="connsiteX355" fmla="*/ 1856744 w 2580890"/>
                  <a:gd name="connsiteY355" fmla="*/ 6734 h 2719689"/>
                  <a:gd name="connsiteX356" fmla="*/ 1870687 w 2580890"/>
                  <a:gd name="connsiteY356" fmla="*/ 112 h 2719689"/>
                  <a:gd name="connsiteX357" fmla="*/ 1883975 w 2580890"/>
                  <a:gd name="connsiteY357" fmla="*/ 10619 h 2719689"/>
                  <a:gd name="connsiteX358" fmla="*/ 1892670 w 2580890"/>
                  <a:gd name="connsiteY358" fmla="*/ 29601 h 2719689"/>
                  <a:gd name="connsiteX359" fmla="*/ 1894638 w 2580890"/>
                  <a:gd name="connsiteY359" fmla="*/ 37404 h 2719689"/>
                  <a:gd name="connsiteX360" fmla="*/ 1898739 w 2580890"/>
                  <a:gd name="connsiteY360" fmla="*/ 83547 h 2719689"/>
                  <a:gd name="connsiteX361" fmla="*/ 1914978 w 2580890"/>
                  <a:gd name="connsiteY361" fmla="*/ 93334 h 2719689"/>
                  <a:gd name="connsiteX362" fmla="*/ 1917111 w 2580890"/>
                  <a:gd name="connsiteY362" fmla="*/ 126068 h 2719689"/>
                  <a:gd name="connsiteX363" fmla="*/ 1918751 w 2580890"/>
                  <a:gd name="connsiteY363" fmla="*/ 132347 h 2719689"/>
                  <a:gd name="connsiteX364" fmla="*/ 1937944 w 2580890"/>
                  <a:gd name="connsiteY364" fmla="*/ 167311 h 2719689"/>
                  <a:gd name="connsiteX365" fmla="*/ 1940732 w 2580890"/>
                  <a:gd name="connsiteY365" fmla="*/ 176294 h 2719689"/>
                  <a:gd name="connsiteX366" fmla="*/ 1944668 w 2580890"/>
                  <a:gd name="connsiteY366" fmla="*/ 216553 h 2719689"/>
                  <a:gd name="connsiteX367" fmla="*/ 1944832 w 2580890"/>
                  <a:gd name="connsiteY367" fmla="*/ 220995 h 2719689"/>
                  <a:gd name="connsiteX368" fmla="*/ 1942864 w 2580890"/>
                  <a:gd name="connsiteY368" fmla="*/ 245468 h 2719689"/>
                  <a:gd name="connsiteX369" fmla="*/ 1943849 w 2580890"/>
                  <a:gd name="connsiteY369" fmla="*/ 252140 h 2719689"/>
                  <a:gd name="connsiteX370" fmla="*/ 1959596 w 2580890"/>
                  <a:gd name="connsiteY370" fmla="*/ 296202 h 2719689"/>
                  <a:gd name="connsiteX371" fmla="*/ 1965337 w 2580890"/>
                  <a:gd name="connsiteY371" fmla="*/ 302579 h 2719689"/>
                  <a:gd name="connsiteX372" fmla="*/ 1970752 w 2580890"/>
                  <a:gd name="connsiteY372" fmla="*/ 301496 h 2719689"/>
                  <a:gd name="connsiteX373" fmla="*/ 1990436 w 2580890"/>
                  <a:gd name="connsiteY373" fmla="*/ 286777 h 2719689"/>
                  <a:gd name="connsiteX374" fmla="*/ 2002082 w 2580890"/>
                  <a:gd name="connsiteY374" fmla="*/ 284023 h 2719689"/>
                  <a:gd name="connsiteX375" fmla="*/ 2013073 w 2580890"/>
                  <a:gd name="connsiteY375" fmla="*/ 292251 h 2719689"/>
                  <a:gd name="connsiteX376" fmla="*/ 2026197 w 2580890"/>
                  <a:gd name="connsiteY376" fmla="*/ 314381 h 2719689"/>
                  <a:gd name="connsiteX377" fmla="*/ 2027508 w 2580890"/>
                  <a:gd name="connsiteY377" fmla="*/ 316299 h 2719689"/>
                  <a:gd name="connsiteX378" fmla="*/ 2050310 w 2580890"/>
                  <a:gd name="connsiteY378" fmla="*/ 340723 h 2719689"/>
                  <a:gd name="connsiteX379" fmla="*/ 2055558 w 2580890"/>
                  <a:gd name="connsiteY379" fmla="*/ 360902 h 2719689"/>
                  <a:gd name="connsiteX380" fmla="*/ 2051293 w 2580890"/>
                  <a:gd name="connsiteY380" fmla="*/ 383391 h 2719689"/>
                  <a:gd name="connsiteX381" fmla="*/ 2051293 w 2580890"/>
                  <a:gd name="connsiteY381" fmla="*/ 389620 h 2719689"/>
                  <a:gd name="connsiteX382" fmla="*/ 2064417 w 2580890"/>
                  <a:gd name="connsiteY382" fmla="*/ 457434 h 2719689"/>
                  <a:gd name="connsiteX383" fmla="*/ 2075244 w 2580890"/>
                  <a:gd name="connsiteY383" fmla="*/ 495514 h 2719689"/>
                  <a:gd name="connsiteX384" fmla="*/ 2091483 w 2580890"/>
                  <a:gd name="connsiteY384" fmla="*/ 505382 h 2719689"/>
                  <a:gd name="connsiteX385" fmla="*/ 2107066 w 2580890"/>
                  <a:gd name="connsiteY385" fmla="*/ 574474 h 2719689"/>
                  <a:gd name="connsiteX386" fmla="*/ 2107230 w 2580890"/>
                  <a:gd name="connsiteY386" fmla="*/ 584096 h 2719689"/>
                  <a:gd name="connsiteX387" fmla="*/ 2101982 w 2580890"/>
                  <a:gd name="connsiteY387" fmla="*/ 616552 h 2719689"/>
                  <a:gd name="connsiteX388" fmla="*/ 2102637 w 2580890"/>
                  <a:gd name="connsiteY388" fmla="*/ 624814 h 2719689"/>
                  <a:gd name="connsiteX389" fmla="*/ 2119533 w 2580890"/>
                  <a:gd name="connsiteY389" fmla="*/ 670450 h 2719689"/>
                  <a:gd name="connsiteX390" fmla="*/ 2123798 w 2580890"/>
                  <a:gd name="connsiteY390" fmla="*/ 676007 h 2719689"/>
                  <a:gd name="connsiteX391" fmla="*/ 2189906 w 2580890"/>
                  <a:gd name="connsiteY391" fmla="*/ 716250 h 2719689"/>
                  <a:gd name="connsiteX392" fmla="*/ 2192367 w 2580890"/>
                  <a:gd name="connsiteY392" fmla="*/ 718118 h 2719689"/>
                  <a:gd name="connsiteX393" fmla="*/ 2235181 w 2580890"/>
                  <a:gd name="connsiteY393" fmla="*/ 756426 h 2719689"/>
                  <a:gd name="connsiteX394" fmla="*/ 2281274 w 2580890"/>
                  <a:gd name="connsiteY394" fmla="*/ 794800 h 2719689"/>
                  <a:gd name="connsiteX395" fmla="*/ 2271761 w 2580890"/>
                  <a:gd name="connsiteY395" fmla="*/ 815093 h 2719689"/>
                  <a:gd name="connsiteX396" fmla="*/ 2305388 w 2580890"/>
                  <a:gd name="connsiteY396" fmla="*/ 862369 h 2719689"/>
                  <a:gd name="connsiteX397" fmla="*/ 2308505 w 2580890"/>
                  <a:gd name="connsiteY397" fmla="*/ 869138 h 2719689"/>
                  <a:gd name="connsiteX398" fmla="*/ 2331307 w 2580890"/>
                  <a:gd name="connsiteY398" fmla="*/ 949607 h 2719689"/>
                  <a:gd name="connsiteX399" fmla="*/ 2342789 w 2580890"/>
                  <a:gd name="connsiteY399" fmla="*/ 941346 h 2719689"/>
                  <a:gd name="connsiteX400" fmla="*/ 2353780 w 2580890"/>
                  <a:gd name="connsiteY400" fmla="*/ 938690 h 2719689"/>
                  <a:gd name="connsiteX401" fmla="*/ 2364279 w 2580890"/>
                  <a:gd name="connsiteY401" fmla="*/ 945739 h 2719689"/>
                  <a:gd name="connsiteX402" fmla="*/ 2380190 w 2580890"/>
                  <a:gd name="connsiteY402" fmla="*/ 968655 h 2719689"/>
                  <a:gd name="connsiteX403" fmla="*/ 2398726 w 2580890"/>
                  <a:gd name="connsiteY403" fmla="*/ 954246 h 2719689"/>
                  <a:gd name="connsiteX404" fmla="*/ 2410372 w 2580890"/>
                  <a:gd name="connsiteY404" fmla="*/ 1044107 h 2719689"/>
                  <a:gd name="connsiteX405" fmla="*/ 2413490 w 2580890"/>
                  <a:gd name="connsiteY405" fmla="*/ 1051336 h 2719689"/>
                  <a:gd name="connsiteX406" fmla="*/ 2453514 w 2580890"/>
                  <a:gd name="connsiteY406" fmla="*/ 1097513 h 2719689"/>
                  <a:gd name="connsiteX407" fmla="*/ 2482878 w 2580890"/>
                  <a:gd name="connsiteY407" fmla="*/ 1127740 h 2719689"/>
                  <a:gd name="connsiteX408" fmla="*/ 2484353 w 2580890"/>
                  <a:gd name="connsiteY408" fmla="*/ 1129510 h 2719689"/>
                  <a:gd name="connsiteX409" fmla="*/ 2532417 w 2580890"/>
                  <a:gd name="connsiteY409" fmla="*/ 1193308 h 2719689"/>
                  <a:gd name="connsiteX410" fmla="*/ 2536026 w 2580890"/>
                  <a:gd name="connsiteY410" fmla="*/ 1200701 h 2719689"/>
                  <a:gd name="connsiteX411" fmla="*/ 2552922 w 2580890"/>
                  <a:gd name="connsiteY411" fmla="*/ 1262253 h 2719689"/>
                  <a:gd name="connsiteX412" fmla="*/ 2553741 w 2580890"/>
                  <a:gd name="connsiteY412" fmla="*/ 1267630 h 2719689"/>
                  <a:gd name="connsiteX413" fmla="*/ 2555874 w 2580890"/>
                  <a:gd name="connsiteY413" fmla="*/ 1309970 h 2719689"/>
                  <a:gd name="connsiteX414" fmla="*/ 2555710 w 2580890"/>
                  <a:gd name="connsiteY414" fmla="*/ 1313478 h 2719689"/>
                  <a:gd name="connsiteX415" fmla="*/ 2551773 w 2580890"/>
                  <a:gd name="connsiteY415" fmla="*/ 1358540 h 2719689"/>
                  <a:gd name="connsiteX416" fmla="*/ 2552922 w 2580890"/>
                  <a:gd name="connsiteY416" fmla="*/ 1366244 h 2719689"/>
                  <a:gd name="connsiteX417" fmla="*/ 2579004 w 2580890"/>
                  <a:gd name="connsiteY417" fmla="*/ 1427207 h 2719689"/>
                  <a:gd name="connsiteX418" fmla="*/ 2580808 w 2580890"/>
                  <a:gd name="connsiteY418" fmla="*/ 1438419 h 2719689"/>
                  <a:gd name="connsiteX419" fmla="*/ 2576707 w 2580890"/>
                  <a:gd name="connsiteY419" fmla="*/ 1503856 h 2719689"/>
                  <a:gd name="connsiteX420" fmla="*/ 2575724 w 2580890"/>
                  <a:gd name="connsiteY420" fmla="*/ 1509266 h 2719689"/>
                  <a:gd name="connsiteX421" fmla="*/ 2564897 w 2580890"/>
                  <a:gd name="connsiteY421" fmla="*/ 1546656 h 2719689"/>
                  <a:gd name="connsiteX422" fmla="*/ 2549476 w 2580890"/>
                  <a:gd name="connsiteY422" fmla="*/ 1615912 h 2719689"/>
                  <a:gd name="connsiteX423" fmla="*/ 2549150 w 2580890"/>
                  <a:gd name="connsiteY423" fmla="*/ 1620290 h 2719689"/>
                  <a:gd name="connsiteX424" fmla="*/ 2551118 w 2580890"/>
                  <a:gd name="connsiteY424" fmla="*/ 1662122 h 2719689"/>
                  <a:gd name="connsiteX425" fmla="*/ 2550625 w 2580890"/>
                  <a:gd name="connsiteY425" fmla="*/ 1668941 h 2719689"/>
                  <a:gd name="connsiteX426" fmla="*/ 2537666 w 2580890"/>
                  <a:gd name="connsiteY426" fmla="*/ 1724985 h 2719689"/>
                  <a:gd name="connsiteX427" fmla="*/ 2536847 w 2580890"/>
                  <a:gd name="connsiteY427" fmla="*/ 1727953 h 2719689"/>
                  <a:gd name="connsiteX428" fmla="*/ 2511256 w 2580890"/>
                  <a:gd name="connsiteY428" fmla="*/ 1796718 h 2719689"/>
                  <a:gd name="connsiteX429" fmla="*/ 2505515 w 2580890"/>
                  <a:gd name="connsiteY429" fmla="*/ 1805127 h 2719689"/>
                  <a:gd name="connsiteX430" fmla="*/ 2463194 w 2580890"/>
                  <a:gd name="connsiteY430" fmla="*/ 1840582 h 2719689"/>
                  <a:gd name="connsiteX431" fmla="*/ 2459912 w 2580890"/>
                  <a:gd name="connsiteY431" fmla="*/ 1845566 h 2719689"/>
                  <a:gd name="connsiteX432" fmla="*/ 2438915 w 2580890"/>
                  <a:gd name="connsiteY432" fmla="*/ 1904479 h 2719689"/>
                  <a:gd name="connsiteX433" fmla="*/ 2437767 w 2580890"/>
                  <a:gd name="connsiteY433" fmla="*/ 1907134 h 2719689"/>
                  <a:gd name="connsiteX434" fmla="*/ 2418574 w 2580890"/>
                  <a:gd name="connsiteY434" fmla="*/ 1944820 h 2719689"/>
                  <a:gd name="connsiteX435" fmla="*/ 2417427 w 2580890"/>
                  <a:gd name="connsiteY435" fmla="*/ 1947770 h 2719689"/>
                  <a:gd name="connsiteX436" fmla="*/ 2400202 w 2580890"/>
                  <a:gd name="connsiteY436" fmla="*/ 2014339 h 2719689"/>
                  <a:gd name="connsiteX437" fmla="*/ 2397741 w 2580890"/>
                  <a:gd name="connsiteY437" fmla="*/ 2020338 h 2719689"/>
                  <a:gd name="connsiteX438" fmla="*/ 2375104 w 2580890"/>
                  <a:gd name="connsiteY438" fmla="*/ 2057876 h 2719689"/>
                  <a:gd name="connsiteX439" fmla="*/ 2373628 w 2580890"/>
                  <a:gd name="connsiteY439" fmla="*/ 2061548 h 2719689"/>
                  <a:gd name="connsiteX440" fmla="*/ 2358538 w 2580890"/>
                  <a:gd name="connsiteY440" fmla="*/ 2119478 h 2719689"/>
                  <a:gd name="connsiteX441" fmla="*/ 2358209 w 2580890"/>
                  <a:gd name="connsiteY441" fmla="*/ 2120970 h 2719689"/>
                  <a:gd name="connsiteX442" fmla="*/ 2349679 w 2580890"/>
                  <a:gd name="connsiteY442" fmla="*/ 2173752 h 2719689"/>
                  <a:gd name="connsiteX443" fmla="*/ 2349843 w 2580890"/>
                  <a:gd name="connsiteY443" fmla="*/ 2179374 h 2719689"/>
                  <a:gd name="connsiteX444" fmla="*/ 2354108 w 2580890"/>
                  <a:gd name="connsiteY444" fmla="*/ 2203552 h 2719689"/>
                  <a:gd name="connsiteX445" fmla="*/ 2318347 w 2580890"/>
                  <a:gd name="connsiteY445" fmla="*/ 2232189 h 2719689"/>
                  <a:gd name="connsiteX446" fmla="*/ 2309489 w 2580890"/>
                  <a:gd name="connsiteY446" fmla="*/ 2235566 h 2719689"/>
                  <a:gd name="connsiteX447" fmla="*/ 2244038 w 2580890"/>
                  <a:gd name="connsiteY447" fmla="*/ 2238139 h 2719689"/>
                  <a:gd name="connsiteX448" fmla="*/ 2241414 w 2580890"/>
                  <a:gd name="connsiteY448" fmla="*/ 2238927 h 2719689"/>
                  <a:gd name="connsiteX449" fmla="*/ 2185641 w 2580890"/>
                  <a:gd name="connsiteY449" fmla="*/ 2270268 h 2719689"/>
                  <a:gd name="connsiteX450" fmla="*/ 2183509 w 2580890"/>
                  <a:gd name="connsiteY450" fmla="*/ 2271891 h 2719689"/>
                  <a:gd name="connsiteX451" fmla="*/ 2154473 w 2580890"/>
                  <a:gd name="connsiteY451" fmla="*/ 2303085 h 2719689"/>
                  <a:gd name="connsiteX452" fmla="*/ 2122323 w 2580890"/>
                  <a:gd name="connsiteY452" fmla="*/ 2333050 h 2719689"/>
                  <a:gd name="connsiteX453" fmla="*/ 2111988 w 2580890"/>
                  <a:gd name="connsiteY453" fmla="*/ 2337246 h 2719689"/>
                  <a:gd name="connsiteX454" fmla="*/ 2038826 w 2580890"/>
                  <a:gd name="connsiteY454" fmla="*/ 2233321 h 2719689"/>
                  <a:gd name="connsiteX455" fmla="*/ 2029477 w 2580890"/>
                  <a:gd name="connsiteY455" fmla="*/ 2268908 h 2719689"/>
                  <a:gd name="connsiteX456" fmla="*/ 2035382 w 2580890"/>
                  <a:gd name="connsiteY456" fmla="*/ 2284808 h 2719689"/>
                  <a:gd name="connsiteX457" fmla="*/ 2059987 w 2580890"/>
                  <a:gd name="connsiteY457" fmla="*/ 2293644 h 2719689"/>
                  <a:gd name="connsiteX458" fmla="*/ 2063760 w 2580890"/>
                  <a:gd name="connsiteY458" fmla="*/ 2295627 h 2719689"/>
                  <a:gd name="connsiteX459" fmla="*/ 2108380 w 2580890"/>
                  <a:gd name="connsiteY459" fmla="*/ 2327443 h 2719689"/>
                  <a:gd name="connsiteX460" fmla="*/ 2116418 w 2580890"/>
                  <a:gd name="connsiteY460" fmla="*/ 2326772 h 2719689"/>
                  <a:gd name="connsiteX461" fmla="*/ 2148568 w 2580890"/>
                  <a:gd name="connsiteY461" fmla="*/ 2296790 h 2719689"/>
                  <a:gd name="connsiteX462" fmla="*/ 2177275 w 2580890"/>
                  <a:gd name="connsiteY462" fmla="*/ 2266039 h 2719689"/>
                  <a:gd name="connsiteX463" fmla="*/ 2181212 w 2580890"/>
                  <a:gd name="connsiteY463" fmla="*/ 2262794 h 2719689"/>
                  <a:gd name="connsiteX464" fmla="*/ 2237149 w 2580890"/>
                  <a:gd name="connsiteY464" fmla="*/ 2231419 h 2719689"/>
                  <a:gd name="connsiteX465" fmla="*/ 2243711 w 2580890"/>
                  <a:gd name="connsiteY465" fmla="*/ 2229534 h 2719689"/>
                  <a:gd name="connsiteX466" fmla="*/ 2309162 w 2580890"/>
                  <a:gd name="connsiteY466" fmla="*/ 2226961 h 2719689"/>
                  <a:gd name="connsiteX467" fmla="*/ 2312935 w 2580890"/>
                  <a:gd name="connsiteY467" fmla="*/ 2225469 h 2719689"/>
                  <a:gd name="connsiteX468" fmla="*/ 2344757 w 2580890"/>
                  <a:gd name="connsiteY468" fmla="*/ 2200029 h 2719689"/>
                  <a:gd name="connsiteX469" fmla="*/ 2341313 w 2580890"/>
                  <a:gd name="connsiteY469" fmla="*/ 2180931 h 2719689"/>
                  <a:gd name="connsiteX470" fmla="*/ 2341149 w 2580890"/>
                  <a:gd name="connsiteY470" fmla="*/ 2172375 h 2719689"/>
                  <a:gd name="connsiteX471" fmla="*/ 2349679 w 2580890"/>
                  <a:gd name="connsiteY471" fmla="*/ 2119625 h 2719689"/>
                  <a:gd name="connsiteX472" fmla="*/ 2350172 w 2580890"/>
                  <a:gd name="connsiteY472" fmla="*/ 2117248 h 2719689"/>
                  <a:gd name="connsiteX473" fmla="*/ 2365262 w 2580890"/>
                  <a:gd name="connsiteY473" fmla="*/ 2059368 h 2719689"/>
                  <a:gd name="connsiteX474" fmla="*/ 2367723 w 2580890"/>
                  <a:gd name="connsiteY474" fmla="*/ 2053433 h 2719689"/>
                  <a:gd name="connsiteX475" fmla="*/ 2390360 w 2580890"/>
                  <a:gd name="connsiteY475" fmla="*/ 2015896 h 2719689"/>
                  <a:gd name="connsiteX476" fmla="*/ 2391836 w 2580890"/>
                  <a:gd name="connsiteY476" fmla="*/ 2012159 h 2719689"/>
                  <a:gd name="connsiteX477" fmla="*/ 2409061 w 2580890"/>
                  <a:gd name="connsiteY477" fmla="*/ 1945590 h 2719689"/>
                  <a:gd name="connsiteX478" fmla="*/ 2410865 w 2580890"/>
                  <a:gd name="connsiteY478" fmla="*/ 1940853 h 2719689"/>
                  <a:gd name="connsiteX479" fmla="*/ 2430058 w 2580890"/>
                  <a:gd name="connsiteY479" fmla="*/ 1903167 h 2719689"/>
                  <a:gd name="connsiteX480" fmla="*/ 2430713 w 2580890"/>
                  <a:gd name="connsiteY480" fmla="*/ 1901528 h 2719689"/>
                  <a:gd name="connsiteX481" fmla="*/ 2451874 w 2580890"/>
                  <a:gd name="connsiteY481" fmla="*/ 1842648 h 2719689"/>
                  <a:gd name="connsiteX482" fmla="*/ 2457615 w 2580890"/>
                  <a:gd name="connsiteY482" fmla="*/ 1833960 h 2719689"/>
                  <a:gd name="connsiteX483" fmla="*/ 2499938 w 2580890"/>
                  <a:gd name="connsiteY483" fmla="*/ 1798487 h 2719689"/>
                  <a:gd name="connsiteX484" fmla="*/ 2503054 w 2580890"/>
                  <a:gd name="connsiteY484" fmla="*/ 1793668 h 2719689"/>
                  <a:gd name="connsiteX485" fmla="*/ 2528809 w 2580890"/>
                  <a:gd name="connsiteY485" fmla="*/ 1724903 h 2719689"/>
                  <a:gd name="connsiteX486" fmla="*/ 2529300 w 2580890"/>
                  <a:gd name="connsiteY486" fmla="*/ 1723035 h 2719689"/>
                  <a:gd name="connsiteX487" fmla="*/ 2542095 w 2580890"/>
                  <a:gd name="connsiteY487" fmla="*/ 1666942 h 2719689"/>
                  <a:gd name="connsiteX488" fmla="*/ 2542588 w 2580890"/>
                  <a:gd name="connsiteY488" fmla="*/ 1662417 h 2719689"/>
                  <a:gd name="connsiteX489" fmla="*/ 2540455 w 2580890"/>
                  <a:gd name="connsiteY489" fmla="*/ 1620617 h 2719689"/>
                  <a:gd name="connsiteX490" fmla="*/ 2541112 w 2580890"/>
                  <a:gd name="connsiteY490" fmla="*/ 1613945 h 2719689"/>
                  <a:gd name="connsiteX491" fmla="*/ 2556859 w 2580890"/>
                  <a:gd name="connsiteY491" fmla="*/ 1543148 h 2719689"/>
                  <a:gd name="connsiteX492" fmla="*/ 2567522 w 2580890"/>
                  <a:gd name="connsiteY492" fmla="*/ 1506758 h 2719689"/>
                  <a:gd name="connsiteX493" fmla="*/ 2568177 w 2580890"/>
                  <a:gd name="connsiteY493" fmla="*/ 1503217 h 2719689"/>
                  <a:gd name="connsiteX494" fmla="*/ 2572278 w 2580890"/>
                  <a:gd name="connsiteY494" fmla="*/ 1437797 h 2719689"/>
                  <a:gd name="connsiteX495" fmla="*/ 2571130 w 2580890"/>
                  <a:gd name="connsiteY495" fmla="*/ 1430502 h 2719689"/>
                  <a:gd name="connsiteX496" fmla="*/ 2545049 w 2580890"/>
                  <a:gd name="connsiteY496" fmla="*/ 1369540 h 2719689"/>
                  <a:gd name="connsiteX497" fmla="*/ 2543243 w 2580890"/>
                  <a:gd name="connsiteY497" fmla="*/ 1357672 h 2719689"/>
                  <a:gd name="connsiteX498" fmla="*/ 2547181 w 2580890"/>
                  <a:gd name="connsiteY498" fmla="*/ 1312626 h 2719689"/>
                  <a:gd name="connsiteX499" fmla="*/ 2547181 w 2580890"/>
                  <a:gd name="connsiteY499" fmla="*/ 1310315 h 2719689"/>
                  <a:gd name="connsiteX500" fmla="*/ 2545049 w 2580890"/>
                  <a:gd name="connsiteY500" fmla="*/ 1267942 h 2719689"/>
                  <a:gd name="connsiteX501" fmla="*/ 2544556 w 2580890"/>
                  <a:gd name="connsiteY501" fmla="*/ 1264433 h 2719689"/>
                  <a:gd name="connsiteX502" fmla="*/ 2527660 w 2580890"/>
                  <a:gd name="connsiteY502" fmla="*/ 1202882 h 2719689"/>
                  <a:gd name="connsiteX503" fmla="*/ 2525527 w 2580890"/>
                  <a:gd name="connsiteY503" fmla="*/ 1198406 h 2719689"/>
                  <a:gd name="connsiteX504" fmla="*/ 2477465 w 2580890"/>
                  <a:gd name="connsiteY504" fmla="*/ 1134608 h 2719689"/>
                  <a:gd name="connsiteX505" fmla="*/ 2476644 w 2580890"/>
                  <a:gd name="connsiteY505" fmla="*/ 1133691 h 2719689"/>
                  <a:gd name="connsiteX506" fmla="*/ 2446952 w 2580890"/>
                  <a:gd name="connsiteY506" fmla="*/ 1103004 h 2719689"/>
                  <a:gd name="connsiteX507" fmla="*/ 2406928 w 2580890"/>
                  <a:gd name="connsiteY507" fmla="*/ 1056877 h 2719689"/>
                  <a:gd name="connsiteX508" fmla="*/ 2401842 w 2580890"/>
                  <a:gd name="connsiteY508" fmla="*/ 1045157 h 2719689"/>
                  <a:gd name="connsiteX509" fmla="*/ 2392000 w 2580890"/>
                  <a:gd name="connsiteY509" fmla="*/ 970228 h 2719689"/>
                  <a:gd name="connsiteX510" fmla="*/ 2378386 w 2580890"/>
                  <a:gd name="connsiteY510" fmla="*/ 980981 h 2719689"/>
                  <a:gd name="connsiteX511" fmla="*/ 2357224 w 2580890"/>
                  <a:gd name="connsiteY511" fmla="*/ 950574 h 2719689"/>
                  <a:gd name="connsiteX512" fmla="*/ 2352304 w 2580890"/>
                  <a:gd name="connsiteY512" fmla="*/ 947082 h 2719689"/>
                  <a:gd name="connsiteX513" fmla="*/ 2347711 w 2580890"/>
                  <a:gd name="connsiteY513" fmla="*/ 948263 h 2719689"/>
                  <a:gd name="connsiteX514" fmla="*/ 2326221 w 2580890"/>
                  <a:gd name="connsiteY514" fmla="*/ 963688 h 2719689"/>
                  <a:gd name="connsiteX515" fmla="*/ 2300303 w 2580890"/>
                  <a:gd name="connsiteY515" fmla="*/ 871417 h 2719689"/>
                  <a:gd name="connsiteX516" fmla="*/ 2298335 w 2580890"/>
                  <a:gd name="connsiteY516" fmla="*/ 867286 h 2719689"/>
                  <a:gd name="connsiteX517" fmla="*/ 2261755 w 2580890"/>
                  <a:gd name="connsiteY517" fmla="*/ 815930 h 2719689"/>
                  <a:gd name="connsiteX518" fmla="*/ 2270612 w 2580890"/>
                  <a:gd name="connsiteY518" fmla="*/ 797078 h 2719689"/>
                  <a:gd name="connsiteX519" fmla="*/ 2229602 w 2580890"/>
                  <a:gd name="connsiteY519" fmla="*/ 762885 h 2719689"/>
                  <a:gd name="connsiteX520" fmla="*/ 2186624 w 2580890"/>
                  <a:gd name="connsiteY520" fmla="*/ 724429 h 2719689"/>
                  <a:gd name="connsiteX521" fmla="*/ 2185477 w 2580890"/>
                  <a:gd name="connsiteY521" fmla="*/ 723511 h 2719689"/>
                  <a:gd name="connsiteX522" fmla="*/ 2119205 w 2580890"/>
                  <a:gd name="connsiteY522" fmla="*/ 683284 h 2719689"/>
                  <a:gd name="connsiteX523" fmla="*/ 2111496 w 2580890"/>
                  <a:gd name="connsiteY523" fmla="*/ 673367 h 2719689"/>
                  <a:gd name="connsiteX524" fmla="*/ 2094599 w 2580890"/>
                  <a:gd name="connsiteY524" fmla="*/ 627732 h 2719689"/>
                  <a:gd name="connsiteX525" fmla="*/ 2093452 w 2580890"/>
                  <a:gd name="connsiteY525" fmla="*/ 615078 h 2719689"/>
                  <a:gd name="connsiteX526" fmla="*/ 2098700 w 2580890"/>
                  <a:gd name="connsiteY526" fmla="*/ 582621 h 2719689"/>
                  <a:gd name="connsiteX527" fmla="*/ 2098536 w 2580890"/>
                  <a:gd name="connsiteY527" fmla="*/ 576277 h 2719689"/>
                  <a:gd name="connsiteX528" fmla="*/ 2083774 w 2580890"/>
                  <a:gd name="connsiteY528" fmla="*/ 510758 h 2719689"/>
                  <a:gd name="connsiteX529" fmla="*/ 2067861 w 2580890"/>
                  <a:gd name="connsiteY529" fmla="*/ 501037 h 2719689"/>
                  <a:gd name="connsiteX530" fmla="*/ 2056051 w 2580890"/>
                  <a:gd name="connsiteY530" fmla="*/ 459713 h 2719689"/>
                  <a:gd name="connsiteX531" fmla="*/ 2055558 w 2580890"/>
                  <a:gd name="connsiteY531" fmla="*/ 457746 h 2719689"/>
                  <a:gd name="connsiteX532" fmla="*/ 2042765 w 2580890"/>
                  <a:gd name="connsiteY532" fmla="*/ 391194 h 2719689"/>
                  <a:gd name="connsiteX533" fmla="*/ 2042765 w 2580890"/>
                  <a:gd name="connsiteY533" fmla="*/ 381703 h 2719689"/>
                  <a:gd name="connsiteX534" fmla="*/ 2047028 w 2580890"/>
                  <a:gd name="connsiteY534" fmla="*/ 359229 h 2719689"/>
                  <a:gd name="connsiteX535" fmla="*/ 2043912 w 2580890"/>
                  <a:gd name="connsiteY535" fmla="*/ 346509 h 2719689"/>
                  <a:gd name="connsiteX536" fmla="*/ 2021111 w 2580890"/>
                  <a:gd name="connsiteY536" fmla="*/ 322069 h 2719689"/>
                  <a:gd name="connsiteX537" fmla="*/ 2018650 w 2580890"/>
                  <a:gd name="connsiteY537" fmla="*/ 318675 h 2719689"/>
                  <a:gd name="connsiteX538" fmla="*/ 2005528 w 2580890"/>
                  <a:gd name="connsiteY538" fmla="*/ 296563 h 2719689"/>
                  <a:gd name="connsiteX539" fmla="*/ 2000277 w 2580890"/>
                  <a:gd name="connsiteY539" fmla="*/ 292399 h 2719689"/>
                  <a:gd name="connsiteX540" fmla="*/ 1995522 w 2580890"/>
                  <a:gd name="connsiteY540" fmla="*/ 293612 h 2719689"/>
                  <a:gd name="connsiteX541" fmla="*/ 1975672 w 2580890"/>
                  <a:gd name="connsiteY541" fmla="*/ 308332 h 2719689"/>
                  <a:gd name="connsiteX542" fmla="*/ 1962714 w 2580890"/>
                  <a:gd name="connsiteY542" fmla="*/ 310742 h 2719689"/>
                  <a:gd name="connsiteX543" fmla="*/ 1951394 w 2580890"/>
                  <a:gd name="connsiteY543" fmla="*/ 299021 h 2719689"/>
                  <a:gd name="connsiteX544" fmla="*/ 1935647 w 2580890"/>
                  <a:gd name="connsiteY544" fmla="*/ 254960 h 2719689"/>
                  <a:gd name="connsiteX545" fmla="*/ 1934334 w 2580890"/>
                  <a:gd name="connsiteY545" fmla="*/ 244763 h 2719689"/>
                  <a:gd name="connsiteX546" fmla="*/ 1936140 w 2580890"/>
                  <a:gd name="connsiteY546" fmla="*/ 220257 h 2719689"/>
                  <a:gd name="connsiteX547" fmla="*/ 1936140 w 2580890"/>
                  <a:gd name="connsiteY547" fmla="*/ 217323 h 2719689"/>
                  <a:gd name="connsiteX548" fmla="*/ 1932039 w 2580890"/>
                  <a:gd name="connsiteY548" fmla="*/ 177097 h 2719689"/>
                  <a:gd name="connsiteX549" fmla="*/ 1930397 w 2580890"/>
                  <a:gd name="connsiteY549" fmla="*/ 171393 h 2719689"/>
                  <a:gd name="connsiteX550" fmla="*/ 1911206 w 2580890"/>
                  <a:gd name="connsiteY550" fmla="*/ 136429 h 2719689"/>
                  <a:gd name="connsiteX551" fmla="*/ 1908417 w 2580890"/>
                  <a:gd name="connsiteY551" fmla="*/ 126560 h 2719689"/>
                  <a:gd name="connsiteX552" fmla="*/ 1906612 w 2580890"/>
                  <a:gd name="connsiteY552" fmla="*/ 98300 h 2719689"/>
                  <a:gd name="connsiteX553" fmla="*/ 1890537 w 2580890"/>
                  <a:gd name="connsiteY553" fmla="*/ 88547 h 2719689"/>
                  <a:gd name="connsiteX554" fmla="*/ 1885943 w 2580890"/>
                  <a:gd name="connsiteY554" fmla="*/ 38109 h 2719689"/>
                  <a:gd name="connsiteX555" fmla="*/ 1884796 w 2580890"/>
                  <a:gd name="connsiteY555" fmla="*/ 33109 h 2719689"/>
                  <a:gd name="connsiteX556" fmla="*/ 1876102 w 2580890"/>
                  <a:gd name="connsiteY556" fmla="*/ 14111 h 2719689"/>
                  <a:gd name="connsiteX557" fmla="*/ 1869704 w 2580890"/>
                  <a:gd name="connsiteY557" fmla="*/ 8603 h 2719689"/>
                  <a:gd name="connsiteX558" fmla="*/ 1863470 w 2580890"/>
                  <a:gd name="connsiteY558" fmla="*/ 11816 h 2719689"/>
                  <a:gd name="connsiteX559" fmla="*/ 1852807 w 2580890"/>
                  <a:gd name="connsiteY559" fmla="*/ 26143 h 2719689"/>
                  <a:gd name="connsiteX560" fmla="*/ 1850675 w 2580890"/>
                  <a:gd name="connsiteY560" fmla="*/ 48698 h 2719689"/>
                  <a:gd name="connsiteX561" fmla="*/ 1839357 w 2580890"/>
                  <a:gd name="connsiteY561" fmla="*/ 93088 h 2719689"/>
                  <a:gd name="connsiteX562" fmla="*/ 1838536 w 2580890"/>
                  <a:gd name="connsiteY562" fmla="*/ 95350 h 2719689"/>
                  <a:gd name="connsiteX563" fmla="*/ 1825250 w 2580890"/>
                  <a:gd name="connsiteY563" fmla="*/ 131150 h 2719689"/>
                  <a:gd name="connsiteX564" fmla="*/ 1825086 w 2580890"/>
                  <a:gd name="connsiteY564" fmla="*/ 141789 h 2719689"/>
                  <a:gd name="connsiteX565" fmla="*/ 1832795 w 2580890"/>
                  <a:gd name="connsiteY565" fmla="*/ 164951 h 2719689"/>
                  <a:gd name="connsiteX566" fmla="*/ 1820657 w 2580890"/>
                  <a:gd name="connsiteY566" fmla="*/ 182654 h 2719689"/>
                  <a:gd name="connsiteX567" fmla="*/ 1811962 w 2580890"/>
                  <a:gd name="connsiteY567" fmla="*/ 241534 h 2719689"/>
                  <a:gd name="connsiteX568" fmla="*/ 1811962 w 2580890"/>
                  <a:gd name="connsiteY568" fmla="*/ 246321 h 2719689"/>
                  <a:gd name="connsiteX569" fmla="*/ 1818524 w 2580890"/>
                  <a:gd name="connsiteY569" fmla="*/ 291547 h 2719689"/>
                  <a:gd name="connsiteX570" fmla="*/ 1813931 w 2580890"/>
                  <a:gd name="connsiteY570" fmla="*/ 315135 h 2719689"/>
                  <a:gd name="connsiteX571" fmla="*/ 1821640 w 2580890"/>
                  <a:gd name="connsiteY571" fmla="*/ 348182 h 2719689"/>
                  <a:gd name="connsiteX572" fmla="*/ 1821476 w 2580890"/>
                  <a:gd name="connsiteY572" fmla="*/ 360607 h 2719689"/>
                  <a:gd name="connsiteX573" fmla="*/ 1804417 w 2580890"/>
                  <a:gd name="connsiteY573" fmla="*/ 421618 h 2719689"/>
                  <a:gd name="connsiteX574" fmla="*/ 1795558 w 2580890"/>
                  <a:gd name="connsiteY574" fmla="*/ 465909 h 2719689"/>
                  <a:gd name="connsiteX575" fmla="*/ 1794902 w 2580890"/>
                  <a:gd name="connsiteY575" fmla="*/ 468466 h 2719689"/>
                  <a:gd name="connsiteX576" fmla="*/ 1771774 w 2580890"/>
                  <a:gd name="connsiteY576" fmla="*/ 542838 h 2719689"/>
                  <a:gd name="connsiteX577" fmla="*/ 1764227 w 2580890"/>
                  <a:gd name="connsiteY577" fmla="*/ 553574 h 2719689"/>
                  <a:gd name="connsiteX578" fmla="*/ 1731747 w 2580890"/>
                  <a:gd name="connsiteY578" fmla="*/ 575441 h 2719689"/>
                  <a:gd name="connsiteX579" fmla="*/ 1717640 w 2580890"/>
                  <a:gd name="connsiteY579" fmla="*/ 576753 h 2719689"/>
                  <a:gd name="connsiteX580" fmla="*/ 1665968 w 2580890"/>
                  <a:gd name="connsiteY580" fmla="*/ 553443 h 2719689"/>
                  <a:gd name="connsiteX581" fmla="*/ 1656290 w 2580890"/>
                  <a:gd name="connsiteY581" fmla="*/ 542182 h 2719689"/>
                  <a:gd name="connsiteX582" fmla="*/ 1651206 w 2580890"/>
                  <a:gd name="connsiteY582" fmla="*/ 527363 h 2719689"/>
                  <a:gd name="connsiteX583" fmla="*/ 1647105 w 2580890"/>
                  <a:gd name="connsiteY583" fmla="*/ 521659 h 2719689"/>
                  <a:gd name="connsiteX584" fmla="*/ 1619874 w 2580890"/>
                  <a:gd name="connsiteY584" fmla="*/ 503988 h 2719689"/>
                  <a:gd name="connsiteX585" fmla="*/ 1601010 w 2580890"/>
                  <a:gd name="connsiteY585" fmla="*/ 503988 h 2719689"/>
                  <a:gd name="connsiteX586" fmla="*/ 1554423 w 2580890"/>
                  <a:gd name="connsiteY586" fmla="*/ 454386 h 2719689"/>
                  <a:gd name="connsiteX587" fmla="*/ 1553438 w 2580890"/>
                  <a:gd name="connsiteY587" fmla="*/ 453549 h 2719689"/>
                  <a:gd name="connsiteX588" fmla="*/ 1520631 w 2580890"/>
                  <a:gd name="connsiteY588" fmla="*/ 426880 h 2719689"/>
                  <a:gd name="connsiteX589" fmla="*/ 1519483 w 2580890"/>
                  <a:gd name="connsiteY589" fmla="*/ 426126 h 2719689"/>
                  <a:gd name="connsiteX590" fmla="*/ 1473223 w 2580890"/>
                  <a:gd name="connsiteY590" fmla="*/ 400701 h 2719689"/>
                  <a:gd name="connsiteX591" fmla="*/ 1470272 w 2580890"/>
                  <a:gd name="connsiteY591" fmla="*/ 398620 h 2719689"/>
                  <a:gd name="connsiteX592" fmla="*/ 1419747 w 2580890"/>
                  <a:gd name="connsiteY592" fmla="*/ 353837 h 2719689"/>
                  <a:gd name="connsiteX593" fmla="*/ 1414499 w 2580890"/>
                  <a:gd name="connsiteY593" fmla="*/ 327085 h 2719689"/>
                  <a:gd name="connsiteX594" fmla="*/ 1437793 w 2580890"/>
                  <a:gd name="connsiteY594" fmla="*/ 285957 h 2719689"/>
                  <a:gd name="connsiteX595" fmla="*/ 1438448 w 2580890"/>
                  <a:gd name="connsiteY595" fmla="*/ 284678 h 2719689"/>
                  <a:gd name="connsiteX596" fmla="*/ 1453868 w 2580890"/>
                  <a:gd name="connsiteY596" fmla="*/ 249534 h 2719689"/>
                  <a:gd name="connsiteX597" fmla="*/ 1454851 w 2580890"/>
                  <a:gd name="connsiteY597" fmla="*/ 239732 h 2719689"/>
                  <a:gd name="connsiteX598" fmla="*/ 1448289 w 2580890"/>
                  <a:gd name="connsiteY598" fmla="*/ 209586 h 2719689"/>
                  <a:gd name="connsiteX599" fmla="*/ 1469123 w 2580890"/>
                  <a:gd name="connsiteY599" fmla="*/ 206783 h 2719689"/>
                  <a:gd name="connsiteX600" fmla="*/ 1474044 w 2580890"/>
                  <a:gd name="connsiteY600" fmla="*/ 203620 h 2719689"/>
                  <a:gd name="connsiteX601" fmla="*/ 1494549 w 2580890"/>
                  <a:gd name="connsiteY601" fmla="*/ 176310 h 2719689"/>
                  <a:gd name="connsiteX602" fmla="*/ 1496353 w 2580890"/>
                  <a:gd name="connsiteY602" fmla="*/ 172950 h 2719689"/>
                  <a:gd name="connsiteX603" fmla="*/ 1507999 w 2580890"/>
                  <a:gd name="connsiteY603" fmla="*/ 140396 h 2719689"/>
                  <a:gd name="connsiteX604" fmla="*/ 1506524 w 2580890"/>
                  <a:gd name="connsiteY604" fmla="*/ 126593 h 2719689"/>
                  <a:gd name="connsiteX605" fmla="*/ 1487331 w 2580890"/>
                  <a:gd name="connsiteY605" fmla="*/ 98268 h 2719689"/>
                  <a:gd name="connsiteX606" fmla="*/ 1473059 w 2580890"/>
                  <a:gd name="connsiteY606" fmla="*/ 111856 h 2719689"/>
                  <a:gd name="connsiteX607" fmla="*/ 1452064 w 2580890"/>
                  <a:gd name="connsiteY607" fmla="*/ 105464 h 2719689"/>
                  <a:gd name="connsiteX608" fmla="*/ 1447142 w 2580890"/>
                  <a:gd name="connsiteY608" fmla="*/ 106152 h 2719689"/>
                  <a:gd name="connsiteX609" fmla="*/ 1417614 w 2580890"/>
                  <a:gd name="connsiteY609" fmla="*/ 124118 h 2719689"/>
                  <a:gd name="connsiteX610" fmla="*/ 1402032 w 2580890"/>
                  <a:gd name="connsiteY610" fmla="*/ 123888 h 2719689"/>
                  <a:gd name="connsiteX611" fmla="*/ 1370536 w 2580890"/>
                  <a:gd name="connsiteY611" fmla="*/ 103529 h 2719689"/>
                  <a:gd name="connsiteX612" fmla="*/ 1352656 w 2580890"/>
                  <a:gd name="connsiteY612" fmla="*/ 111693 h 2719689"/>
                  <a:gd name="connsiteX613" fmla="*/ 1300165 w 2580890"/>
                  <a:gd name="connsiteY613" fmla="*/ 90908 h 2719689"/>
                  <a:gd name="connsiteX614" fmla="*/ 1294914 w 2580890"/>
                  <a:gd name="connsiteY614" fmla="*/ 87400 h 2719689"/>
                  <a:gd name="connsiteX615" fmla="*/ 1263585 w 2580890"/>
                  <a:gd name="connsiteY615" fmla="*/ 56943 h 2719689"/>
                  <a:gd name="connsiteX616" fmla="*/ 1261616 w 2580890"/>
                  <a:gd name="connsiteY616" fmla="*/ 55517 h 2719689"/>
                  <a:gd name="connsiteX617" fmla="*/ 1225855 w 2580890"/>
                  <a:gd name="connsiteY617" fmla="*/ 37387 h 2719689"/>
                  <a:gd name="connsiteX618" fmla="*/ 1221262 w 2580890"/>
                  <a:gd name="connsiteY618" fmla="*/ 37093 h 2719689"/>
                  <a:gd name="connsiteX619" fmla="*/ 1199445 w 2580890"/>
                  <a:gd name="connsiteY619" fmla="*/ 45042 h 2719689"/>
                  <a:gd name="connsiteX620" fmla="*/ 1230613 w 2580890"/>
                  <a:gd name="connsiteY620" fmla="*/ 62975 h 2719689"/>
                  <a:gd name="connsiteX621" fmla="*/ 1240126 w 2580890"/>
                  <a:gd name="connsiteY621" fmla="*/ 80220 h 2719689"/>
                  <a:gd name="connsiteX622" fmla="*/ 1241111 w 2580890"/>
                  <a:gd name="connsiteY622" fmla="*/ 98251 h 2719689"/>
                  <a:gd name="connsiteX623" fmla="*/ 1228152 w 2580890"/>
                  <a:gd name="connsiteY623" fmla="*/ 119758 h 2719689"/>
                  <a:gd name="connsiteX624" fmla="*/ 1186486 w 2580890"/>
                  <a:gd name="connsiteY624" fmla="*/ 131363 h 2719689"/>
                  <a:gd name="connsiteX625" fmla="*/ 1178448 w 2580890"/>
                  <a:gd name="connsiteY625" fmla="*/ 131265 h 2719689"/>
                  <a:gd name="connsiteX626" fmla="*/ 1154006 w 2580890"/>
                  <a:gd name="connsiteY626" fmla="*/ 123823 h 2719689"/>
                  <a:gd name="connsiteX627" fmla="*/ 1148594 w 2580890"/>
                  <a:gd name="connsiteY627" fmla="*/ 124921 h 2719689"/>
                  <a:gd name="connsiteX628" fmla="*/ 1116113 w 2580890"/>
                  <a:gd name="connsiteY628" fmla="*/ 149345 h 2719689"/>
                  <a:gd name="connsiteX629" fmla="*/ 1113489 w 2580890"/>
                  <a:gd name="connsiteY629" fmla="*/ 152361 h 2719689"/>
                  <a:gd name="connsiteX630" fmla="*/ 1088720 w 2580890"/>
                  <a:gd name="connsiteY630" fmla="*/ 195145 h 2719689"/>
                  <a:gd name="connsiteX631" fmla="*/ 1100858 w 2580890"/>
                  <a:gd name="connsiteY631" fmla="*/ 217356 h 2719689"/>
                  <a:gd name="connsiteX632" fmla="*/ 1070840 w 2580890"/>
                  <a:gd name="connsiteY632" fmla="*/ 238354 h 2719689"/>
                  <a:gd name="connsiteX633" fmla="*/ 1067394 w 2580890"/>
                  <a:gd name="connsiteY633" fmla="*/ 242682 h 2719689"/>
                  <a:gd name="connsiteX634" fmla="*/ 1042460 w 2580890"/>
                  <a:gd name="connsiteY634" fmla="*/ 297661 h 2719689"/>
                  <a:gd name="connsiteX635" fmla="*/ 1041805 w 2580890"/>
                  <a:gd name="connsiteY635" fmla="*/ 308808 h 2719689"/>
                  <a:gd name="connsiteX636" fmla="*/ 1045578 w 2580890"/>
                  <a:gd name="connsiteY636" fmla="*/ 321151 h 2719689"/>
                  <a:gd name="connsiteX637" fmla="*/ 1040820 w 2580890"/>
                  <a:gd name="connsiteY637" fmla="*/ 343674 h 2719689"/>
                  <a:gd name="connsiteX638" fmla="*/ 1026713 w 2580890"/>
                  <a:gd name="connsiteY638" fmla="*/ 348608 h 2719689"/>
                  <a:gd name="connsiteX639" fmla="*/ 1006865 w 2580890"/>
                  <a:gd name="connsiteY639" fmla="*/ 344690 h 2719689"/>
                  <a:gd name="connsiteX640" fmla="*/ 974221 w 2580890"/>
                  <a:gd name="connsiteY640" fmla="*/ 344690 h 2719689"/>
                  <a:gd name="connsiteX641" fmla="*/ 961754 w 2580890"/>
                  <a:gd name="connsiteY641" fmla="*/ 338035 h 2719689"/>
                  <a:gd name="connsiteX642" fmla="*/ 929766 w 2580890"/>
                  <a:gd name="connsiteY642" fmla="*/ 295431 h 2719689"/>
                  <a:gd name="connsiteX643" fmla="*/ 928126 w 2580890"/>
                  <a:gd name="connsiteY643" fmla="*/ 293760 h 2719689"/>
                  <a:gd name="connsiteX644" fmla="*/ 888102 w 2580890"/>
                  <a:gd name="connsiteY644" fmla="*/ 260910 h 2719689"/>
                  <a:gd name="connsiteX645" fmla="*/ 882196 w 2580890"/>
                  <a:gd name="connsiteY645" fmla="*/ 259664 h 2719689"/>
                  <a:gd name="connsiteX646" fmla="*/ 855458 w 2580890"/>
                  <a:gd name="connsiteY646" fmla="*/ 268991 h 2719689"/>
                  <a:gd name="connsiteX647" fmla="*/ 830852 w 2580890"/>
                  <a:gd name="connsiteY647" fmla="*/ 278990 h 2719689"/>
                  <a:gd name="connsiteX648" fmla="*/ 830852 w 2580890"/>
                  <a:gd name="connsiteY648" fmla="*/ 302988 h 2719689"/>
                  <a:gd name="connsiteX649" fmla="*/ 800832 w 2580890"/>
                  <a:gd name="connsiteY649" fmla="*/ 293219 h 2719689"/>
                  <a:gd name="connsiteX650" fmla="*/ 800832 w 2580890"/>
                  <a:gd name="connsiteY650" fmla="*/ 313857 h 2719689"/>
                  <a:gd name="connsiteX651" fmla="*/ 770321 w 2580890"/>
                  <a:gd name="connsiteY651" fmla="*/ 327150 h 2719689"/>
                  <a:gd name="connsiteX652" fmla="*/ 765892 w 2580890"/>
                  <a:gd name="connsiteY652" fmla="*/ 331724 h 2719689"/>
                  <a:gd name="connsiteX653" fmla="*/ 753099 w 2580890"/>
                  <a:gd name="connsiteY653" fmla="*/ 357296 h 2719689"/>
                  <a:gd name="connsiteX654" fmla="*/ 750473 w 2580890"/>
                  <a:gd name="connsiteY654" fmla="*/ 361377 h 2719689"/>
                  <a:gd name="connsiteX655" fmla="*/ 720617 w 2580890"/>
                  <a:gd name="connsiteY655" fmla="*/ 396522 h 2719689"/>
                  <a:gd name="connsiteX656" fmla="*/ 717502 w 2580890"/>
                  <a:gd name="connsiteY656" fmla="*/ 403997 h 2719689"/>
                  <a:gd name="connsiteX657" fmla="*/ 710611 w 2580890"/>
                  <a:gd name="connsiteY657" fmla="*/ 468040 h 2719689"/>
                  <a:gd name="connsiteX658" fmla="*/ 687155 w 2580890"/>
                  <a:gd name="connsiteY658" fmla="*/ 452632 h 2719689"/>
                  <a:gd name="connsiteX659" fmla="*/ 682397 w 2580890"/>
                  <a:gd name="connsiteY659" fmla="*/ 451747 h 2719689"/>
                  <a:gd name="connsiteX660" fmla="*/ 677149 w 2580890"/>
                  <a:gd name="connsiteY660" fmla="*/ 456533 h 2719689"/>
                  <a:gd name="connsiteX661" fmla="*/ 667634 w 2580890"/>
                  <a:gd name="connsiteY661" fmla="*/ 475220 h 2719689"/>
                  <a:gd name="connsiteX662" fmla="*/ 667962 w 2580890"/>
                  <a:gd name="connsiteY662" fmla="*/ 489989 h 2719689"/>
                  <a:gd name="connsiteX663" fmla="*/ 676000 w 2580890"/>
                  <a:gd name="connsiteY663" fmla="*/ 503808 h 2719689"/>
                  <a:gd name="connsiteX664" fmla="*/ 669930 w 2580890"/>
                  <a:gd name="connsiteY664" fmla="*/ 534330 h 2719689"/>
                  <a:gd name="connsiteX665" fmla="*/ 667634 w 2580890"/>
                  <a:gd name="connsiteY665" fmla="*/ 535723 h 2719689"/>
                  <a:gd name="connsiteX666" fmla="*/ 655495 w 2580890"/>
                  <a:gd name="connsiteY666" fmla="*/ 537149 h 2719689"/>
                  <a:gd name="connsiteX667" fmla="*/ 644668 w 2580890"/>
                  <a:gd name="connsiteY667" fmla="*/ 526150 h 2719689"/>
                  <a:gd name="connsiteX668" fmla="*/ 631382 w 2580890"/>
                  <a:gd name="connsiteY668" fmla="*/ 491792 h 2719689"/>
                  <a:gd name="connsiteX669" fmla="*/ 624656 w 2580890"/>
                  <a:gd name="connsiteY669" fmla="*/ 485547 h 2719689"/>
                  <a:gd name="connsiteX670" fmla="*/ 617930 w 2580890"/>
                  <a:gd name="connsiteY670" fmla="*/ 489579 h 2719689"/>
                  <a:gd name="connsiteX671" fmla="*/ 589223 w 2580890"/>
                  <a:gd name="connsiteY671" fmla="*/ 535691 h 2719689"/>
                  <a:gd name="connsiteX672" fmla="*/ 587090 w 2580890"/>
                  <a:gd name="connsiteY672" fmla="*/ 542821 h 2719689"/>
                  <a:gd name="connsiteX673" fmla="*/ 583154 w 2580890"/>
                  <a:gd name="connsiteY673" fmla="*/ 609193 h 2719689"/>
                  <a:gd name="connsiteX674" fmla="*/ 577577 w 2580890"/>
                  <a:gd name="connsiteY674" fmla="*/ 622962 h 2719689"/>
                  <a:gd name="connsiteX675" fmla="*/ 544605 w 2580890"/>
                  <a:gd name="connsiteY675" fmla="*/ 658254 h 2719689"/>
                  <a:gd name="connsiteX676" fmla="*/ 542144 w 2580890"/>
                  <a:gd name="connsiteY676" fmla="*/ 662303 h 2719689"/>
                  <a:gd name="connsiteX677" fmla="*/ 528530 w 2580890"/>
                  <a:gd name="connsiteY677" fmla="*/ 699136 h 2719689"/>
                  <a:gd name="connsiteX678" fmla="*/ 524265 w 2580890"/>
                  <a:gd name="connsiteY678" fmla="*/ 706185 h 2719689"/>
                  <a:gd name="connsiteX679" fmla="*/ 493918 w 2580890"/>
                  <a:gd name="connsiteY679" fmla="*/ 738116 h 2719689"/>
                  <a:gd name="connsiteX680" fmla="*/ 487849 w 2580890"/>
                  <a:gd name="connsiteY680" fmla="*/ 742198 h 2719689"/>
                  <a:gd name="connsiteX681" fmla="*/ 425842 w 2580890"/>
                  <a:gd name="connsiteY681" fmla="*/ 765639 h 2719689"/>
                  <a:gd name="connsiteX682" fmla="*/ 419608 w 2580890"/>
                  <a:gd name="connsiteY682" fmla="*/ 766523 h 2719689"/>
                  <a:gd name="connsiteX683" fmla="*/ 389918 w 2580890"/>
                  <a:gd name="connsiteY683" fmla="*/ 764098 h 2719689"/>
                  <a:gd name="connsiteX684" fmla="*/ 387129 w 2580890"/>
                  <a:gd name="connsiteY684" fmla="*/ 764622 h 2719689"/>
                  <a:gd name="connsiteX685" fmla="*/ 372529 w 2580890"/>
                  <a:gd name="connsiteY685" fmla="*/ 771294 h 2719689"/>
                  <a:gd name="connsiteX686" fmla="*/ 363180 w 2580890"/>
                  <a:gd name="connsiteY686" fmla="*/ 789965 h 2719689"/>
                  <a:gd name="connsiteX687" fmla="*/ 323811 w 2580890"/>
                  <a:gd name="connsiteY687" fmla="*/ 798390 h 2719689"/>
                  <a:gd name="connsiteX688" fmla="*/ 321842 w 2580890"/>
                  <a:gd name="connsiteY688" fmla="*/ 799176 h 2719689"/>
                  <a:gd name="connsiteX689" fmla="*/ 270663 w 2580890"/>
                  <a:gd name="connsiteY689" fmla="*/ 830338 h 2719689"/>
                  <a:gd name="connsiteX690" fmla="*/ 253766 w 2580890"/>
                  <a:gd name="connsiteY690" fmla="*/ 820061 h 2719689"/>
                  <a:gd name="connsiteX691" fmla="*/ 227521 w 2580890"/>
                  <a:gd name="connsiteY691" fmla="*/ 824961 h 2719689"/>
                  <a:gd name="connsiteX692" fmla="*/ 225224 w 2580890"/>
                  <a:gd name="connsiteY692" fmla="*/ 825864 h 2719689"/>
                  <a:gd name="connsiteX693" fmla="*/ 180113 w 2580890"/>
                  <a:gd name="connsiteY693" fmla="*/ 854599 h 2719689"/>
                  <a:gd name="connsiteX694" fmla="*/ 178473 w 2580890"/>
                  <a:gd name="connsiteY694" fmla="*/ 856009 h 2719689"/>
                  <a:gd name="connsiteX695" fmla="*/ 148946 w 2580890"/>
                  <a:gd name="connsiteY695" fmla="*/ 888120 h 2719689"/>
                  <a:gd name="connsiteX696" fmla="*/ 144681 w 2580890"/>
                  <a:gd name="connsiteY696" fmla="*/ 891481 h 2719689"/>
                  <a:gd name="connsiteX697" fmla="*/ 99570 w 2580890"/>
                  <a:gd name="connsiteY697" fmla="*/ 916462 h 2719689"/>
                  <a:gd name="connsiteX698" fmla="*/ 95633 w 2580890"/>
                  <a:gd name="connsiteY698" fmla="*/ 920954 h 2719689"/>
                  <a:gd name="connsiteX699" fmla="*/ 63154 w 2580890"/>
                  <a:gd name="connsiteY699" fmla="*/ 988440 h 2719689"/>
                  <a:gd name="connsiteX700" fmla="*/ 58561 w 2580890"/>
                  <a:gd name="connsiteY700" fmla="*/ 927003 h 2719689"/>
                  <a:gd name="connsiteX701" fmla="*/ 42485 w 2580890"/>
                  <a:gd name="connsiteY701" fmla="*/ 964409 h 2719689"/>
                  <a:gd name="connsiteX702" fmla="*/ 41502 w 2580890"/>
                  <a:gd name="connsiteY702" fmla="*/ 972982 h 2719689"/>
                  <a:gd name="connsiteX703" fmla="*/ 46915 w 2580890"/>
                  <a:gd name="connsiteY703" fmla="*/ 1012340 h 2719689"/>
                  <a:gd name="connsiteX704" fmla="*/ 46586 w 2580890"/>
                  <a:gd name="connsiteY704" fmla="*/ 1021421 h 2719689"/>
                  <a:gd name="connsiteX705" fmla="*/ 39041 w 2580890"/>
                  <a:gd name="connsiteY705" fmla="*/ 1054894 h 2719689"/>
                  <a:gd name="connsiteX706" fmla="*/ 35923 w 2580890"/>
                  <a:gd name="connsiteY706" fmla="*/ 1062270 h 2719689"/>
                  <a:gd name="connsiteX707" fmla="*/ 26081 w 2580890"/>
                  <a:gd name="connsiteY707" fmla="*/ 1077302 h 2719689"/>
                  <a:gd name="connsiteX708" fmla="*/ 23949 w 2580890"/>
                  <a:gd name="connsiteY708" fmla="*/ 1083105 h 2719689"/>
                  <a:gd name="connsiteX709" fmla="*/ 18701 w 2580890"/>
                  <a:gd name="connsiteY709" fmla="*/ 1119561 h 2719689"/>
                  <a:gd name="connsiteX710" fmla="*/ 20341 w 2580890"/>
                  <a:gd name="connsiteY710" fmla="*/ 1129329 h 2719689"/>
                  <a:gd name="connsiteX711" fmla="*/ 29854 w 2580890"/>
                  <a:gd name="connsiteY711" fmla="*/ 1146968 h 2719689"/>
                  <a:gd name="connsiteX712" fmla="*/ 31987 w 2580890"/>
                  <a:gd name="connsiteY712" fmla="*/ 1151901 h 2719689"/>
                  <a:gd name="connsiteX713" fmla="*/ 37728 w 2580890"/>
                  <a:gd name="connsiteY713" fmla="*/ 1173162 h 2719689"/>
                  <a:gd name="connsiteX714" fmla="*/ 38713 w 2580890"/>
                  <a:gd name="connsiteY714" fmla="*/ 1175719 h 2719689"/>
                  <a:gd name="connsiteX715" fmla="*/ 68076 w 2580890"/>
                  <a:gd name="connsiteY715" fmla="*/ 1235813 h 2719689"/>
                  <a:gd name="connsiteX716" fmla="*/ 70535 w 2580890"/>
                  <a:gd name="connsiteY716" fmla="*/ 1246451 h 2719689"/>
                  <a:gd name="connsiteX717" fmla="*/ 70535 w 2580890"/>
                  <a:gd name="connsiteY717" fmla="*/ 1299840 h 2719689"/>
                  <a:gd name="connsiteX718" fmla="*/ 45765 w 2580890"/>
                  <a:gd name="connsiteY718" fmla="*/ 1256401 h 2719689"/>
                  <a:gd name="connsiteX719" fmla="*/ 42978 w 2580890"/>
                  <a:gd name="connsiteY719" fmla="*/ 1253254 h 2719689"/>
                  <a:gd name="connsiteX720" fmla="*/ 23456 w 2580890"/>
                  <a:gd name="connsiteY720" fmla="*/ 1238861 h 2719689"/>
                  <a:gd name="connsiteX721" fmla="*/ 48883 w 2580890"/>
                  <a:gd name="connsiteY721" fmla="*/ 1323838 h 2719689"/>
                  <a:gd name="connsiteX722" fmla="*/ 17715 w 2580890"/>
                  <a:gd name="connsiteY722" fmla="*/ 1285842 h 2719689"/>
                  <a:gd name="connsiteX723" fmla="*/ 21488 w 2580890"/>
                  <a:gd name="connsiteY723" fmla="*/ 1301037 h 2719689"/>
                  <a:gd name="connsiteX724" fmla="*/ 22966 w 2580890"/>
                  <a:gd name="connsiteY724" fmla="*/ 1304627 h 2719689"/>
                  <a:gd name="connsiteX725" fmla="*/ 56756 w 2580890"/>
                  <a:gd name="connsiteY725" fmla="*/ 1363688 h 2719689"/>
                  <a:gd name="connsiteX726" fmla="*/ 59546 w 2580890"/>
                  <a:gd name="connsiteY726" fmla="*/ 1372015 h 2719689"/>
                  <a:gd name="connsiteX727" fmla="*/ 67419 w 2580890"/>
                  <a:gd name="connsiteY727" fmla="*/ 1428485 h 2719689"/>
                  <a:gd name="connsiteX728" fmla="*/ 70371 w 2580890"/>
                  <a:gd name="connsiteY728" fmla="*/ 1435484 h 2719689"/>
                  <a:gd name="connsiteX729" fmla="*/ 95633 w 2580890"/>
                  <a:gd name="connsiteY729" fmla="*/ 1464925 h 2719689"/>
                  <a:gd name="connsiteX730" fmla="*/ 97766 w 2580890"/>
                  <a:gd name="connsiteY730" fmla="*/ 1487874 h 2719689"/>
                  <a:gd name="connsiteX731" fmla="*/ 99078 w 2580890"/>
                  <a:gd name="connsiteY731" fmla="*/ 1493070 h 2719689"/>
                  <a:gd name="connsiteX732" fmla="*/ 120896 w 2580890"/>
                  <a:gd name="connsiteY732" fmla="*/ 1538689 h 2719689"/>
                  <a:gd name="connsiteX733" fmla="*/ 123028 w 2580890"/>
                  <a:gd name="connsiteY733" fmla="*/ 1550344 h 2719689"/>
                  <a:gd name="connsiteX734" fmla="*/ 121224 w 2580890"/>
                  <a:gd name="connsiteY734" fmla="*/ 1590063 h 2719689"/>
                  <a:gd name="connsiteX735" fmla="*/ 121388 w 2580890"/>
                  <a:gd name="connsiteY735" fmla="*/ 1594111 h 2719689"/>
                  <a:gd name="connsiteX736" fmla="*/ 129755 w 2580890"/>
                  <a:gd name="connsiteY736" fmla="*/ 1635861 h 2719689"/>
                  <a:gd name="connsiteX737" fmla="*/ 130574 w 2580890"/>
                  <a:gd name="connsiteY737" fmla="*/ 1638665 h 2719689"/>
                  <a:gd name="connsiteX738" fmla="*/ 163381 w 2580890"/>
                  <a:gd name="connsiteY738" fmla="*/ 1718560 h 2719689"/>
                  <a:gd name="connsiteX739" fmla="*/ 165021 w 2580890"/>
                  <a:gd name="connsiteY739" fmla="*/ 1724363 h 2719689"/>
                  <a:gd name="connsiteX740" fmla="*/ 171090 w 2580890"/>
                  <a:gd name="connsiteY740" fmla="*/ 1767621 h 2719689"/>
                  <a:gd name="connsiteX741" fmla="*/ 170926 w 2580890"/>
                  <a:gd name="connsiteY741" fmla="*/ 1775129 h 2719689"/>
                  <a:gd name="connsiteX742" fmla="*/ 162724 w 2580890"/>
                  <a:gd name="connsiteY742" fmla="*/ 1826878 h 2719689"/>
                  <a:gd name="connsiteX743" fmla="*/ 162562 w 2580890"/>
                  <a:gd name="connsiteY743" fmla="*/ 1830845 h 2719689"/>
                  <a:gd name="connsiteX744" fmla="*/ 164693 w 2580890"/>
                  <a:gd name="connsiteY744" fmla="*/ 1858810 h 2719689"/>
                  <a:gd name="connsiteX745" fmla="*/ 154360 w 2580890"/>
                  <a:gd name="connsiteY745" fmla="*/ 1881022 h 2719689"/>
                  <a:gd name="connsiteX746" fmla="*/ 129262 w 2580890"/>
                  <a:gd name="connsiteY746" fmla="*/ 1889775 h 2719689"/>
                  <a:gd name="connsiteX747" fmla="*/ 122700 w 2580890"/>
                  <a:gd name="connsiteY747" fmla="*/ 1900660 h 2719689"/>
                  <a:gd name="connsiteX748" fmla="*/ 121553 w 2580890"/>
                  <a:gd name="connsiteY748" fmla="*/ 1924051 h 2719689"/>
                  <a:gd name="connsiteX749" fmla="*/ 127622 w 2580890"/>
                  <a:gd name="connsiteY749" fmla="*/ 1936377 h 2719689"/>
                  <a:gd name="connsiteX750" fmla="*/ 151735 w 2580890"/>
                  <a:gd name="connsiteY750" fmla="*/ 1947148 h 2719689"/>
                  <a:gd name="connsiteX751" fmla="*/ 154851 w 2580890"/>
                  <a:gd name="connsiteY751" fmla="*/ 1949082 h 2719689"/>
                  <a:gd name="connsiteX752" fmla="*/ 219811 w 2580890"/>
                  <a:gd name="connsiteY752" fmla="*/ 1999028 h 2719689"/>
                  <a:gd name="connsiteX753" fmla="*/ 223584 w 2580890"/>
                  <a:gd name="connsiteY753" fmla="*/ 2000438 h 2719689"/>
                  <a:gd name="connsiteX754" fmla="*/ 261475 w 2580890"/>
                  <a:gd name="connsiteY754" fmla="*/ 2000438 h 2719689"/>
                  <a:gd name="connsiteX755" fmla="*/ 305767 w 2580890"/>
                  <a:gd name="connsiteY755" fmla="*/ 2002995 h 2719689"/>
                  <a:gd name="connsiteX756" fmla="*/ 310358 w 2580890"/>
                  <a:gd name="connsiteY756" fmla="*/ 2001224 h 2719689"/>
                  <a:gd name="connsiteX757" fmla="*/ 336114 w 2580890"/>
                  <a:gd name="connsiteY757" fmla="*/ 1978276 h 2719689"/>
                  <a:gd name="connsiteX758" fmla="*/ 337754 w 2580890"/>
                  <a:gd name="connsiteY758" fmla="*/ 1976981 h 2719689"/>
                  <a:gd name="connsiteX759" fmla="*/ 370561 w 2580890"/>
                  <a:gd name="connsiteY759" fmla="*/ 1954114 h 2719689"/>
                  <a:gd name="connsiteX760" fmla="*/ 388441 w 2580890"/>
                  <a:gd name="connsiteY760" fmla="*/ 1956803 h 2719689"/>
                  <a:gd name="connsiteX761" fmla="*/ 422726 w 2580890"/>
                  <a:gd name="connsiteY761" fmla="*/ 1918707 h 2719689"/>
                  <a:gd name="connsiteX762" fmla="*/ 432896 w 2580890"/>
                  <a:gd name="connsiteY762" fmla="*/ 1913396 h 2719689"/>
                  <a:gd name="connsiteX763" fmla="*/ 471937 w 2580890"/>
                  <a:gd name="connsiteY763" fmla="*/ 1909658 h 2719689"/>
                  <a:gd name="connsiteX764" fmla="*/ 515898 w 2580890"/>
                  <a:gd name="connsiteY764" fmla="*/ 1901659 h 2719689"/>
                  <a:gd name="connsiteX765" fmla="*/ 521804 w 2580890"/>
                  <a:gd name="connsiteY765" fmla="*/ 1901872 h 2719689"/>
                  <a:gd name="connsiteX766" fmla="*/ 572819 w 2580890"/>
                  <a:gd name="connsiteY766" fmla="*/ 1914806 h 2719689"/>
                  <a:gd name="connsiteX767" fmla="*/ 575116 w 2580890"/>
                  <a:gd name="connsiteY767" fmla="*/ 1914888 h 2719689"/>
                  <a:gd name="connsiteX768" fmla="*/ 613829 w 2580890"/>
                  <a:gd name="connsiteY768" fmla="*/ 1908364 h 2719689"/>
                  <a:gd name="connsiteX769" fmla="*/ 615797 w 2580890"/>
                  <a:gd name="connsiteY769" fmla="*/ 1908167 h 2719689"/>
                  <a:gd name="connsiteX770" fmla="*/ 662385 w 2580890"/>
                  <a:gd name="connsiteY770" fmla="*/ 1906938 h 2719689"/>
                  <a:gd name="connsiteX771" fmla="*/ 668126 w 2580890"/>
                  <a:gd name="connsiteY771" fmla="*/ 1903315 h 2719689"/>
                  <a:gd name="connsiteX772" fmla="*/ 686006 w 2580890"/>
                  <a:gd name="connsiteY772" fmla="*/ 1877186 h 2719689"/>
                  <a:gd name="connsiteX773" fmla="*/ 687646 w 2580890"/>
                  <a:gd name="connsiteY773" fmla="*/ 1873711 h 2719689"/>
                  <a:gd name="connsiteX774" fmla="*/ 698309 w 2580890"/>
                  <a:gd name="connsiteY774" fmla="*/ 1840353 h 2719689"/>
                  <a:gd name="connsiteX775" fmla="*/ 709300 w 2580890"/>
                  <a:gd name="connsiteY775" fmla="*/ 1828075 h 2719689"/>
                  <a:gd name="connsiteX776" fmla="*/ 757362 w 2580890"/>
                  <a:gd name="connsiteY776" fmla="*/ 1811028 h 2719689"/>
                  <a:gd name="connsiteX777" fmla="*/ 758675 w 2580890"/>
                  <a:gd name="connsiteY777" fmla="*/ 1810355 h 2719689"/>
                  <a:gd name="connsiteX778" fmla="*/ 821173 w 2580890"/>
                  <a:gd name="connsiteY778" fmla="*/ 1771015 h 2719689"/>
                  <a:gd name="connsiteX779" fmla="*/ 830196 w 2580890"/>
                  <a:gd name="connsiteY779" fmla="*/ 1768785 h 2719689"/>
                  <a:gd name="connsiteX780" fmla="*/ 886624 w 2580890"/>
                  <a:gd name="connsiteY780" fmla="*/ 1773850 h 2719689"/>
                  <a:gd name="connsiteX781" fmla="*/ 889085 w 2580890"/>
                  <a:gd name="connsiteY781" fmla="*/ 1773457 h 2719689"/>
                  <a:gd name="connsiteX782" fmla="*/ 958146 w 2580890"/>
                  <a:gd name="connsiteY782" fmla="*/ 1746394 h 2719689"/>
                  <a:gd name="connsiteX783" fmla="*/ 1039672 w 2580890"/>
                  <a:gd name="connsiteY783" fmla="*/ 1717445 h 2719689"/>
                  <a:gd name="connsiteX784" fmla="*/ 1043609 w 2580890"/>
                  <a:gd name="connsiteY784" fmla="*/ 1716642 h 2719689"/>
                  <a:gd name="connsiteX785" fmla="*/ 1153514 w 2580890"/>
                  <a:gd name="connsiteY785" fmla="*/ 1708610 h 2719689"/>
                  <a:gd name="connsiteX786" fmla="*/ 1162701 w 2580890"/>
                  <a:gd name="connsiteY786" fmla="*/ 1711036 h 2719689"/>
                  <a:gd name="connsiteX787" fmla="*/ 1219293 w 2580890"/>
                  <a:gd name="connsiteY787" fmla="*/ 1748017 h 2719689"/>
                  <a:gd name="connsiteX788" fmla="*/ 1222247 w 2580890"/>
                  <a:gd name="connsiteY788" fmla="*/ 1749065 h 2719689"/>
                  <a:gd name="connsiteX789" fmla="*/ 1260795 w 2580890"/>
                  <a:gd name="connsiteY789" fmla="*/ 1751540 h 2719689"/>
                  <a:gd name="connsiteX790" fmla="*/ 1267357 w 2580890"/>
                  <a:gd name="connsiteY790" fmla="*/ 1753573 h 2719689"/>
                  <a:gd name="connsiteX791" fmla="*/ 1351509 w 2580890"/>
                  <a:gd name="connsiteY791" fmla="*/ 1803373 h 2719689"/>
                  <a:gd name="connsiteX792" fmla="*/ 1339534 w 2580890"/>
                  <a:gd name="connsiteY792" fmla="*/ 1823699 h 2719689"/>
                  <a:gd name="connsiteX793" fmla="*/ 1368241 w 2580890"/>
                  <a:gd name="connsiteY793" fmla="*/ 1851073 h 2719689"/>
                  <a:gd name="connsiteX794" fmla="*/ 1370700 w 2580890"/>
                  <a:gd name="connsiteY794" fmla="*/ 1854024 h 2719689"/>
                  <a:gd name="connsiteX795" fmla="*/ 1407608 w 2580890"/>
                  <a:gd name="connsiteY795" fmla="*/ 1907708 h 2719689"/>
                  <a:gd name="connsiteX796" fmla="*/ 1411545 w 2580890"/>
                  <a:gd name="connsiteY796" fmla="*/ 1922363 h 2719689"/>
                  <a:gd name="connsiteX797" fmla="*/ 1410233 w 2580890"/>
                  <a:gd name="connsiteY797" fmla="*/ 1948295 h 2719689"/>
                  <a:gd name="connsiteX798" fmla="*/ 1414991 w 2580890"/>
                  <a:gd name="connsiteY798" fmla="*/ 1960048 h 2719689"/>
                  <a:gd name="connsiteX799" fmla="*/ 1446485 w 2580890"/>
                  <a:gd name="connsiteY799" fmla="*/ 1981768 h 2719689"/>
                  <a:gd name="connsiteX800" fmla="*/ 1451736 w 2580890"/>
                  <a:gd name="connsiteY800" fmla="*/ 1982652 h 2719689"/>
                  <a:gd name="connsiteX801" fmla="*/ 1457312 w 2580890"/>
                  <a:gd name="connsiteY801" fmla="*/ 1976243 h 2719689"/>
                  <a:gd name="connsiteX802" fmla="*/ 1473059 w 2580890"/>
                  <a:gd name="connsiteY802" fmla="*/ 1931411 h 2719689"/>
                  <a:gd name="connsiteX803" fmla="*/ 1479950 w 2580890"/>
                  <a:gd name="connsiteY803" fmla="*/ 1921739 h 2719689"/>
                  <a:gd name="connsiteX804" fmla="*/ 1515875 w 2580890"/>
                  <a:gd name="connsiteY804" fmla="*/ 1896250 h 2719689"/>
                  <a:gd name="connsiteX805" fmla="*/ 1518006 w 2580890"/>
                  <a:gd name="connsiteY805" fmla="*/ 1894087 h 2719689"/>
                  <a:gd name="connsiteX806" fmla="*/ 1548190 w 2580890"/>
                  <a:gd name="connsiteY806" fmla="*/ 1852516 h 2719689"/>
                  <a:gd name="connsiteX807" fmla="*/ 1564594 w 2580890"/>
                  <a:gd name="connsiteY807" fmla="*/ 1846090 h 2719689"/>
                  <a:gd name="connsiteX808" fmla="*/ 1577716 w 2580890"/>
                  <a:gd name="connsiteY808" fmla="*/ 1864318 h 2719689"/>
                  <a:gd name="connsiteX809" fmla="*/ 1579193 w 2580890"/>
                  <a:gd name="connsiteY809" fmla="*/ 1883611 h 2719689"/>
                  <a:gd name="connsiteX810" fmla="*/ 1576240 w 2580890"/>
                  <a:gd name="connsiteY810" fmla="*/ 1897283 h 2719689"/>
                  <a:gd name="connsiteX811" fmla="*/ 1557375 w 2580890"/>
                  <a:gd name="connsiteY811" fmla="*/ 1930575 h 2719689"/>
                  <a:gd name="connsiteX812" fmla="*/ 1555899 w 2580890"/>
                  <a:gd name="connsiteY812" fmla="*/ 1934279 h 2719689"/>
                  <a:gd name="connsiteX813" fmla="*/ 1545893 w 2580890"/>
                  <a:gd name="connsiteY813" fmla="*/ 1975768 h 2719689"/>
                  <a:gd name="connsiteX814" fmla="*/ 1542449 w 2580890"/>
                  <a:gd name="connsiteY814" fmla="*/ 1983292 h 2719689"/>
                  <a:gd name="connsiteX815" fmla="*/ 1518991 w 2580890"/>
                  <a:gd name="connsiteY815" fmla="*/ 2017092 h 2719689"/>
                  <a:gd name="connsiteX816" fmla="*/ 1560000 w 2580890"/>
                  <a:gd name="connsiteY816" fmla="*/ 2006126 h 2719689"/>
                  <a:gd name="connsiteX817" fmla="*/ 1565086 w 2580890"/>
                  <a:gd name="connsiteY817" fmla="*/ 2001438 h 2719689"/>
                  <a:gd name="connsiteX818" fmla="*/ 1577880 w 2580890"/>
                  <a:gd name="connsiteY818" fmla="*/ 1976981 h 2719689"/>
                  <a:gd name="connsiteX819" fmla="*/ 1593793 w 2580890"/>
                  <a:gd name="connsiteY819" fmla="*/ 1967556 h 2719689"/>
                  <a:gd name="connsiteX820" fmla="*/ 1608226 w 2580890"/>
                  <a:gd name="connsiteY820" fmla="*/ 1981768 h 2719689"/>
                  <a:gd name="connsiteX821" fmla="*/ 1614134 w 2580890"/>
                  <a:gd name="connsiteY821" fmla="*/ 2004307 h 2719689"/>
                  <a:gd name="connsiteX822" fmla="*/ 1612327 w 2580890"/>
                  <a:gd name="connsiteY822" fmla="*/ 2021847 h 2719689"/>
                  <a:gd name="connsiteX823" fmla="*/ 1606915 w 2580890"/>
                  <a:gd name="connsiteY823" fmla="*/ 2032075 h 2719689"/>
                  <a:gd name="connsiteX824" fmla="*/ 1606751 w 2580890"/>
                  <a:gd name="connsiteY824" fmla="*/ 2046287 h 2719689"/>
                  <a:gd name="connsiteX825" fmla="*/ 1612656 w 2580890"/>
                  <a:gd name="connsiteY825" fmla="*/ 2051237 h 2719689"/>
                  <a:gd name="connsiteX826" fmla="*/ 1650221 w 2580890"/>
                  <a:gd name="connsiteY826" fmla="*/ 2057171 h 2719689"/>
                  <a:gd name="connsiteX827" fmla="*/ 1659570 w 2580890"/>
                  <a:gd name="connsiteY827" fmla="*/ 2062450 h 2719689"/>
                  <a:gd name="connsiteX828" fmla="*/ 1684504 w 2580890"/>
                  <a:gd name="connsiteY828" fmla="*/ 2090561 h 2719689"/>
                  <a:gd name="connsiteX829" fmla="*/ 1688441 w 2580890"/>
                  <a:gd name="connsiteY829" fmla="*/ 2096955 h 2719689"/>
                  <a:gd name="connsiteX830" fmla="*/ 1702712 w 2580890"/>
                  <a:gd name="connsiteY830" fmla="*/ 2134263 h 2719689"/>
                  <a:gd name="connsiteX831" fmla="*/ 1703862 w 2580890"/>
                  <a:gd name="connsiteY831" fmla="*/ 2138541 h 2719689"/>
                  <a:gd name="connsiteX832" fmla="*/ 1714196 w 2580890"/>
                  <a:gd name="connsiteY832" fmla="*/ 2194930 h 2719689"/>
                  <a:gd name="connsiteX833" fmla="*/ 1716821 w 2580890"/>
                  <a:gd name="connsiteY833" fmla="*/ 2201012 h 2719689"/>
                  <a:gd name="connsiteX834" fmla="*/ 1753402 w 2580890"/>
                  <a:gd name="connsiteY834" fmla="*/ 2246599 h 2719689"/>
                  <a:gd name="connsiteX835" fmla="*/ 1756681 w 2580890"/>
                  <a:gd name="connsiteY835" fmla="*/ 2249188 h 2719689"/>
                  <a:gd name="connsiteX836" fmla="*/ 1814752 w 2580890"/>
                  <a:gd name="connsiteY836" fmla="*/ 2271416 h 2719689"/>
                  <a:gd name="connsiteX837" fmla="*/ 1815899 w 2580890"/>
                  <a:gd name="connsiteY837" fmla="*/ 2271760 h 2719689"/>
                  <a:gd name="connsiteX838" fmla="*/ 1850675 w 2580890"/>
                  <a:gd name="connsiteY838" fmla="*/ 2277039 h 2719689"/>
                  <a:gd name="connsiteX839" fmla="*/ 1853464 w 2580890"/>
                  <a:gd name="connsiteY839" fmla="*/ 2277760 h 2719689"/>
                  <a:gd name="connsiteX840" fmla="*/ 1886929 w 2580890"/>
                  <a:gd name="connsiteY840" fmla="*/ 2289988 h 2719689"/>
                  <a:gd name="connsiteX841" fmla="*/ 1935647 w 2580890"/>
                  <a:gd name="connsiteY841" fmla="*/ 2309773 h 2719689"/>
                  <a:gd name="connsiteX842" fmla="*/ 1942700 w 2580890"/>
                  <a:gd name="connsiteY842" fmla="*/ 2307905 h 2719689"/>
                  <a:gd name="connsiteX843" fmla="*/ 1993061 w 2580890"/>
                  <a:gd name="connsiteY843" fmla="*/ 2255106 h 2719689"/>
                  <a:gd name="connsiteX844" fmla="*/ 1998309 w 2580890"/>
                  <a:gd name="connsiteY844" fmla="*/ 2251434 h 2719689"/>
                  <a:gd name="connsiteX845" fmla="*/ 2038826 w 2580890"/>
                  <a:gd name="connsiteY845" fmla="*/ 2233304 h 271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Lst>
                <a:rect l="l" t="t" r="r" b="b"/>
                <a:pathLst>
                  <a:path w="2580890" h="2719689">
                    <a:moveTo>
                      <a:pt x="2151194" y="2719657"/>
                    </a:moveTo>
                    <a:lnTo>
                      <a:pt x="2134626" y="2714592"/>
                    </a:lnTo>
                    <a:lnTo>
                      <a:pt x="2102473" y="2712395"/>
                    </a:lnTo>
                    <a:cubicBezTo>
                      <a:pt x="2097224" y="2712018"/>
                      <a:pt x="2092467" y="2708772"/>
                      <a:pt x="2089515" y="2703462"/>
                    </a:cubicBezTo>
                    <a:lnTo>
                      <a:pt x="2055558" y="2642664"/>
                    </a:lnTo>
                    <a:cubicBezTo>
                      <a:pt x="2054246" y="2640418"/>
                      <a:pt x="2053426" y="2637845"/>
                      <a:pt x="2052935" y="2635205"/>
                    </a:cubicBezTo>
                    <a:lnTo>
                      <a:pt x="2044733" y="2586963"/>
                    </a:lnTo>
                    <a:cubicBezTo>
                      <a:pt x="2044569" y="2585456"/>
                      <a:pt x="2044076" y="2583996"/>
                      <a:pt x="2043419" y="2582717"/>
                    </a:cubicBezTo>
                    <a:lnTo>
                      <a:pt x="2010283" y="2517248"/>
                    </a:lnTo>
                    <a:cubicBezTo>
                      <a:pt x="2008315" y="2513543"/>
                      <a:pt x="2007496" y="2509232"/>
                      <a:pt x="2007824" y="2504839"/>
                    </a:cubicBezTo>
                    <a:lnTo>
                      <a:pt x="2008643" y="2489807"/>
                    </a:lnTo>
                    <a:cubicBezTo>
                      <a:pt x="2009136" y="2483300"/>
                      <a:pt x="2011925" y="2477562"/>
                      <a:pt x="2016353" y="2474039"/>
                    </a:cubicBezTo>
                    <a:cubicBezTo>
                      <a:pt x="2019799" y="2471317"/>
                      <a:pt x="2023900" y="2470203"/>
                      <a:pt x="2028001" y="2470907"/>
                    </a:cubicBezTo>
                    <a:lnTo>
                      <a:pt x="2054739" y="2475448"/>
                    </a:lnTo>
                    <a:cubicBezTo>
                      <a:pt x="2056051" y="2475645"/>
                      <a:pt x="2057362" y="2476071"/>
                      <a:pt x="2058512" y="2476661"/>
                    </a:cubicBezTo>
                    <a:lnTo>
                      <a:pt x="2115597" y="2503658"/>
                    </a:lnTo>
                    <a:cubicBezTo>
                      <a:pt x="2116908" y="2504315"/>
                      <a:pt x="2118386" y="2504429"/>
                      <a:pt x="2119862" y="2503937"/>
                    </a:cubicBezTo>
                    <a:lnTo>
                      <a:pt x="2198763" y="2477989"/>
                    </a:lnTo>
                    <a:cubicBezTo>
                      <a:pt x="2200895" y="2477267"/>
                      <a:pt x="2203192" y="2477038"/>
                      <a:pt x="2205325" y="2477415"/>
                    </a:cubicBezTo>
                    <a:lnTo>
                      <a:pt x="2229276" y="2481054"/>
                    </a:lnTo>
                    <a:cubicBezTo>
                      <a:pt x="2237478" y="2482284"/>
                      <a:pt x="2243711" y="2490398"/>
                      <a:pt x="2244038" y="2500315"/>
                    </a:cubicBezTo>
                    <a:lnTo>
                      <a:pt x="2247812" y="2577620"/>
                    </a:lnTo>
                    <a:cubicBezTo>
                      <a:pt x="2247974" y="2583029"/>
                      <a:pt x="2246499" y="2588242"/>
                      <a:pt x="2243711" y="2592307"/>
                    </a:cubicBezTo>
                    <a:lnTo>
                      <a:pt x="2229276" y="2612764"/>
                    </a:lnTo>
                    <a:cubicBezTo>
                      <a:pt x="2227962" y="2614617"/>
                      <a:pt x="2227143" y="2617010"/>
                      <a:pt x="2226815" y="2619550"/>
                    </a:cubicBezTo>
                    <a:lnTo>
                      <a:pt x="2219432" y="2689021"/>
                    </a:lnTo>
                    <a:lnTo>
                      <a:pt x="2199091" y="2669055"/>
                    </a:lnTo>
                    <a:cubicBezTo>
                      <a:pt x="2197451" y="2667579"/>
                      <a:pt x="2195483" y="2666940"/>
                      <a:pt x="2194007" y="2667006"/>
                    </a:cubicBezTo>
                    <a:cubicBezTo>
                      <a:pt x="2192203" y="2667153"/>
                      <a:pt x="2190399" y="2668269"/>
                      <a:pt x="2188921" y="2670169"/>
                    </a:cubicBezTo>
                    <a:lnTo>
                      <a:pt x="2151194" y="2719690"/>
                    </a:lnTo>
                    <a:close/>
                    <a:moveTo>
                      <a:pt x="2025540" y="2479283"/>
                    </a:moveTo>
                    <a:cubicBezTo>
                      <a:pt x="2023900" y="2479283"/>
                      <a:pt x="2022586" y="2480038"/>
                      <a:pt x="2021767" y="2480743"/>
                    </a:cubicBezTo>
                    <a:cubicBezTo>
                      <a:pt x="2019142" y="2482726"/>
                      <a:pt x="2017502" y="2486300"/>
                      <a:pt x="2017338" y="2490299"/>
                    </a:cubicBezTo>
                    <a:lnTo>
                      <a:pt x="2016353" y="2505314"/>
                    </a:lnTo>
                    <a:cubicBezTo>
                      <a:pt x="2016191" y="2508167"/>
                      <a:pt x="2016845" y="2511019"/>
                      <a:pt x="2017995" y="2513346"/>
                    </a:cubicBezTo>
                    <a:lnTo>
                      <a:pt x="2051129" y="2578832"/>
                    </a:lnTo>
                    <a:cubicBezTo>
                      <a:pt x="2052114" y="2580898"/>
                      <a:pt x="2052935" y="2583144"/>
                      <a:pt x="2053261" y="2585521"/>
                    </a:cubicBezTo>
                    <a:lnTo>
                      <a:pt x="2061301" y="2633746"/>
                    </a:lnTo>
                    <a:cubicBezTo>
                      <a:pt x="2061627" y="2635451"/>
                      <a:pt x="2062284" y="2637074"/>
                      <a:pt x="2062941" y="2638467"/>
                    </a:cubicBezTo>
                    <a:lnTo>
                      <a:pt x="2096896" y="2699266"/>
                    </a:lnTo>
                    <a:cubicBezTo>
                      <a:pt x="2098536" y="2701986"/>
                      <a:pt x="2100669" y="2703642"/>
                      <a:pt x="2103130" y="2703822"/>
                    </a:cubicBezTo>
                    <a:lnTo>
                      <a:pt x="2136101" y="2706199"/>
                    </a:lnTo>
                    <a:lnTo>
                      <a:pt x="2147912" y="2709707"/>
                    </a:lnTo>
                    <a:lnTo>
                      <a:pt x="2182033" y="2664941"/>
                    </a:lnTo>
                    <a:cubicBezTo>
                      <a:pt x="2184984" y="2661056"/>
                      <a:pt x="2189085" y="2658744"/>
                      <a:pt x="2193350" y="2658417"/>
                    </a:cubicBezTo>
                    <a:cubicBezTo>
                      <a:pt x="2197616" y="2658055"/>
                      <a:pt x="2201716" y="2659678"/>
                      <a:pt x="2204996" y="2662892"/>
                    </a:cubicBezTo>
                    <a:lnTo>
                      <a:pt x="2212872" y="2670465"/>
                    </a:lnTo>
                    <a:lnTo>
                      <a:pt x="2218284" y="2618649"/>
                    </a:lnTo>
                    <a:cubicBezTo>
                      <a:pt x="2218777" y="2614633"/>
                      <a:pt x="2220089" y="2610863"/>
                      <a:pt x="2222221" y="2607798"/>
                    </a:cubicBezTo>
                    <a:lnTo>
                      <a:pt x="2236657" y="2587341"/>
                    </a:lnTo>
                    <a:cubicBezTo>
                      <a:pt x="2238297" y="2584848"/>
                      <a:pt x="2239282" y="2581456"/>
                      <a:pt x="2239118" y="2578013"/>
                    </a:cubicBezTo>
                    <a:lnTo>
                      <a:pt x="2235509" y="2500708"/>
                    </a:lnTo>
                    <a:cubicBezTo>
                      <a:pt x="2235181" y="2494938"/>
                      <a:pt x="2232063" y="2490136"/>
                      <a:pt x="2227962" y="2489545"/>
                    </a:cubicBezTo>
                    <a:lnTo>
                      <a:pt x="2204177" y="2485907"/>
                    </a:lnTo>
                    <a:cubicBezTo>
                      <a:pt x="2203192" y="2485792"/>
                      <a:pt x="2202373" y="2485841"/>
                      <a:pt x="2201552" y="2486136"/>
                    </a:cubicBezTo>
                    <a:lnTo>
                      <a:pt x="2122487" y="2512100"/>
                    </a:lnTo>
                    <a:cubicBezTo>
                      <a:pt x="2119041" y="2513264"/>
                      <a:pt x="2115268" y="2512986"/>
                      <a:pt x="2111988" y="2511396"/>
                    </a:cubicBezTo>
                    <a:lnTo>
                      <a:pt x="2054903" y="2484398"/>
                    </a:lnTo>
                    <a:cubicBezTo>
                      <a:pt x="2054411" y="2484169"/>
                      <a:pt x="2053918" y="2483989"/>
                      <a:pt x="2053261" y="2483907"/>
                    </a:cubicBezTo>
                    <a:lnTo>
                      <a:pt x="2026523" y="2479349"/>
                    </a:lnTo>
                    <a:cubicBezTo>
                      <a:pt x="2026197" y="2479300"/>
                      <a:pt x="2025868" y="2479283"/>
                      <a:pt x="2025704" y="2479283"/>
                    </a:cubicBezTo>
                    <a:close/>
                    <a:moveTo>
                      <a:pt x="2111988" y="2337262"/>
                    </a:moveTo>
                    <a:cubicBezTo>
                      <a:pt x="2108870" y="2337262"/>
                      <a:pt x="2105919" y="2336345"/>
                      <a:pt x="2103294" y="2334443"/>
                    </a:cubicBezTo>
                    <a:lnTo>
                      <a:pt x="2058840" y="2302642"/>
                    </a:lnTo>
                    <a:cubicBezTo>
                      <a:pt x="2058183" y="2302233"/>
                      <a:pt x="2057691" y="2301954"/>
                      <a:pt x="2057200" y="2301774"/>
                    </a:cubicBezTo>
                    <a:lnTo>
                      <a:pt x="2032430" y="2292922"/>
                    </a:lnTo>
                    <a:cubicBezTo>
                      <a:pt x="2023243" y="2289628"/>
                      <a:pt x="2018159" y="2277874"/>
                      <a:pt x="2021111" y="2266727"/>
                    </a:cubicBezTo>
                    <a:lnTo>
                      <a:pt x="2026032" y="2248499"/>
                    </a:lnTo>
                    <a:lnTo>
                      <a:pt x="2001755" y="2259286"/>
                    </a:lnTo>
                    <a:cubicBezTo>
                      <a:pt x="2000934" y="2259679"/>
                      <a:pt x="2000113" y="2260285"/>
                      <a:pt x="1999294" y="2261073"/>
                    </a:cubicBezTo>
                    <a:lnTo>
                      <a:pt x="1948933" y="2313855"/>
                    </a:lnTo>
                    <a:cubicBezTo>
                      <a:pt x="1944504" y="2318559"/>
                      <a:pt x="1938108" y="2320100"/>
                      <a:pt x="1932530" y="2317756"/>
                    </a:cubicBezTo>
                    <a:lnTo>
                      <a:pt x="1883811" y="2298020"/>
                    </a:lnTo>
                    <a:lnTo>
                      <a:pt x="1850346" y="2285841"/>
                    </a:lnTo>
                    <a:cubicBezTo>
                      <a:pt x="1850020" y="2285710"/>
                      <a:pt x="1849692" y="2285611"/>
                      <a:pt x="1849363" y="2285562"/>
                    </a:cubicBezTo>
                    <a:lnTo>
                      <a:pt x="1814587" y="2280284"/>
                    </a:lnTo>
                    <a:cubicBezTo>
                      <a:pt x="1813438" y="2280103"/>
                      <a:pt x="1812455" y="2279825"/>
                      <a:pt x="1811634" y="2279464"/>
                    </a:cubicBezTo>
                    <a:lnTo>
                      <a:pt x="1753566" y="2257253"/>
                    </a:lnTo>
                    <a:cubicBezTo>
                      <a:pt x="1750941" y="2256253"/>
                      <a:pt x="1748480" y="2254433"/>
                      <a:pt x="1746675" y="2252007"/>
                    </a:cubicBezTo>
                    <a:lnTo>
                      <a:pt x="1710095" y="2206421"/>
                    </a:lnTo>
                    <a:cubicBezTo>
                      <a:pt x="1707963" y="2203683"/>
                      <a:pt x="1706487" y="2200258"/>
                      <a:pt x="1705830" y="2196504"/>
                    </a:cubicBezTo>
                    <a:lnTo>
                      <a:pt x="1695496" y="2140099"/>
                    </a:lnTo>
                    <a:cubicBezTo>
                      <a:pt x="1695331" y="2139148"/>
                      <a:pt x="1695003" y="2138214"/>
                      <a:pt x="1694675" y="2137362"/>
                    </a:cubicBezTo>
                    <a:lnTo>
                      <a:pt x="1680403" y="2100053"/>
                    </a:lnTo>
                    <a:cubicBezTo>
                      <a:pt x="1679913" y="2098594"/>
                      <a:pt x="1679092" y="2097299"/>
                      <a:pt x="1678107" y="2096299"/>
                    </a:cubicBezTo>
                    <a:lnTo>
                      <a:pt x="1653175" y="2068170"/>
                    </a:lnTo>
                    <a:cubicBezTo>
                      <a:pt x="1651861" y="2066793"/>
                      <a:pt x="1650385" y="2065924"/>
                      <a:pt x="1648909" y="2065678"/>
                    </a:cubicBezTo>
                    <a:lnTo>
                      <a:pt x="1611344" y="2059744"/>
                    </a:lnTo>
                    <a:cubicBezTo>
                      <a:pt x="1606258" y="2058942"/>
                      <a:pt x="1601831" y="2055433"/>
                      <a:pt x="1599205" y="2050139"/>
                    </a:cubicBezTo>
                    <a:cubicBezTo>
                      <a:pt x="1595761" y="2043270"/>
                      <a:pt x="1595761" y="2034796"/>
                      <a:pt x="1599370" y="2028059"/>
                    </a:cubicBezTo>
                    <a:lnTo>
                      <a:pt x="1604782" y="2017847"/>
                    </a:lnTo>
                    <a:cubicBezTo>
                      <a:pt x="1606422" y="2014568"/>
                      <a:pt x="1606915" y="2010323"/>
                      <a:pt x="1605932" y="2006503"/>
                    </a:cubicBezTo>
                    <a:lnTo>
                      <a:pt x="1600024" y="1983964"/>
                    </a:lnTo>
                    <a:cubicBezTo>
                      <a:pt x="1598877" y="1979473"/>
                      <a:pt x="1596088" y="1976473"/>
                      <a:pt x="1592808" y="1976096"/>
                    </a:cubicBezTo>
                    <a:cubicBezTo>
                      <a:pt x="1590018" y="1975883"/>
                      <a:pt x="1587395" y="1977539"/>
                      <a:pt x="1585591" y="1980947"/>
                    </a:cubicBezTo>
                    <a:lnTo>
                      <a:pt x="1572796" y="2005388"/>
                    </a:lnTo>
                    <a:cubicBezTo>
                      <a:pt x="1570499" y="2010011"/>
                      <a:pt x="1566726" y="2013224"/>
                      <a:pt x="1562297" y="2014421"/>
                    </a:cubicBezTo>
                    <a:lnTo>
                      <a:pt x="1498486" y="2031501"/>
                    </a:lnTo>
                    <a:lnTo>
                      <a:pt x="1535395" y="1978374"/>
                    </a:lnTo>
                    <a:cubicBezTo>
                      <a:pt x="1536380" y="1977063"/>
                      <a:pt x="1537034" y="1975490"/>
                      <a:pt x="1537527" y="1973768"/>
                    </a:cubicBezTo>
                    <a:lnTo>
                      <a:pt x="1547533" y="1932247"/>
                    </a:lnTo>
                    <a:cubicBezTo>
                      <a:pt x="1548026" y="1930116"/>
                      <a:pt x="1548845" y="1928132"/>
                      <a:pt x="1549830" y="1926345"/>
                    </a:cubicBezTo>
                    <a:lnTo>
                      <a:pt x="1568695" y="1893037"/>
                    </a:lnTo>
                    <a:cubicBezTo>
                      <a:pt x="1570170" y="1890529"/>
                      <a:pt x="1570827" y="1887431"/>
                      <a:pt x="1570499" y="1884251"/>
                    </a:cubicBezTo>
                    <a:lnTo>
                      <a:pt x="1569187" y="1864957"/>
                    </a:lnTo>
                    <a:cubicBezTo>
                      <a:pt x="1568695" y="1858843"/>
                      <a:pt x="1565413" y="1855237"/>
                      <a:pt x="1562297" y="1854368"/>
                    </a:cubicBezTo>
                    <a:cubicBezTo>
                      <a:pt x="1559672" y="1853598"/>
                      <a:pt x="1557211" y="1854761"/>
                      <a:pt x="1555078" y="1857565"/>
                    </a:cubicBezTo>
                    <a:lnTo>
                      <a:pt x="1525060" y="1899135"/>
                    </a:lnTo>
                    <a:cubicBezTo>
                      <a:pt x="1523913" y="1900758"/>
                      <a:pt x="1522435" y="1902152"/>
                      <a:pt x="1520959" y="1903266"/>
                    </a:cubicBezTo>
                    <a:lnTo>
                      <a:pt x="1485036" y="1928756"/>
                    </a:lnTo>
                    <a:cubicBezTo>
                      <a:pt x="1483394" y="1929952"/>
                      <a:pt x="1481918" y="1931903"/>
                      <a:pt x="1481097" y="1934246"/>
                    </a:cubicBezTo>
                    <a:lnTo>
                      <a:pt x="1465514" y="1979080"/>
                    </a:lnTo>
                    <a:cubicBezTo>
                      <a:pt x="1463382" y="1984931"/>
                      <a:pt x="1459281" y="1989210"/>
                      <a:pt x="1454361" y="1990848"/>
                    </a:cubicBezTo>
                    <a:cubicBezTo>
                      <a:pt x="1449931" y="1992291"/>
                      <a:pt x="1445502" y="1991554"/>
                      <a:pt x="1441565" y="1988865"/>
                    </a:cubicBezTo>
                    <a:lnTo>
                      <a:pt x="1410069" y="1967130"/>
                    </a:lnTo>
                    <a:cubicBezTo>
                      <a:pt x="1404493" y="1963261"/>
                      <a:pt x="1401211" y="1955704"/>
                      <a:pt x="1401539" y="1947852"/>
                    </a:cubicBezTo>
                    <a:lnTo>
                      <a:pt x="1403017" y="1921903"/>
                    </a:lnTo>
                    <a:cubicBezTo>
                      <a:pt x="1403179" y="1918494"/>
                      <a:pt x="1402360" y="1915101"/>
                      <a:pt x="1400556" y="1912577"/>
                    </a:cubicBezTo>
                    <a:lnTo>
                      <a:pt x="1363647" y="1858909"/>
                    </a:lnTo>
                    <a:cubicBezTo>
                      <a:pt x="1363155" y="1858286"/>
                      <a:pt x="1362826" y="1857762"/>
                      <a:pt x="1362334" y="1857302"/>
                    </a:cubicBezTo>
                    <a:lnTo>
                      <a:pt x="1328707" y="1825223"/>
                    </a:lnTo>
                    <a:lnTo>
                      <a:pt x="1339696" y="1806405"/>
                    </a:lnTo>
                    <a:lnTo>
                      <a:pt x="1262928" y="1760983"/>
                    </a:lnTo>
                    <a:cubicBezTo>
                      <a:pt x="1262107" y="1760475"/>
                      <a:pt x="1261124" y="1760180"/>
                      <a:pt x="1260303" y="1760114"/>
                    </a:cubicBezTo>
                    <a:lnTo>
                      <a:pt x="1221754" y="1757638"/>
                    </a:lnTo>
                    <a:cubicBezTo>
                      <a:pt x="1219129" y="1757474"/>
                      <a:pt x="1216832" y="1756672"/>
                      <a:pt x="1214535" y="1755245"/>
                    </a:cubicBezTo>
                    <a:lnTo>
                      <a:pt x="1157943" y="1718248"/>
                    </a:lnTo>
                    <a:cubicBezTo>
                      <a:pt x="1156796" y="1717477"/>
                      <a:pt x="1155482" y="1717232"/>
                      <a:pt x="1154171" y="1717199"/>
                    </a:cubicBezTo>
                    <a:lnTo>
                      <a:pt x="1044102" y="1725247"/>
                    </a:lnTo>
                    <a:cubicBezTo>
                      <a:pt x="1043609" y="1725280"/>
                      <a:pt x="1043117" y="1725379"/>
                      <a:pt x="1042624" y="1725575"/>
                    </a:cubicBezTo>
                    <a:lnTo>
                      <a:pt x="961262" y="1754459"/>
                    </a:lnTo>
                    <a:lnTo>
                      <a:pt x="892367" y="1781473"/>
                    </a:lnTo>
                    <a:cubicBezTo>
                      <a:pt x="890234" y="1782292"/>
                      <a:pt x="888102" y="1782604"/>
                      <a:pt x="885805" y="1782424"/>
                    </a:cubicBezTo>
                    <a:lnTo>
                      <a:pt x="829539" y="1777358"/>
                    </a:lnTo>
                    <a:cubicBezTo>
                      <a:pt x="828227" y="1777211"/>
                      <a:pt x="826916" y="1777555"/>
                      <a:pt x="825766" y="1778308"/>
                    </a:cubicBezTo>
                    <a:lnTo>
                      <a:pt x="763269" y="1817666"/>
                    </a:lnTo>
                    <a:cubicBezTo>
                      <a:pt x="762120" y="1818338"/>
                      <a:pt x="761136" y="1818830"/>
                      <a:pt x="760151" y="1819158"/>
                    </a:cubicBezTo>
                    <a:lnTo>
                      <a:pt x="712251" y="1836173"/>
                    </a:lnTo>
                    <a:cubicBezTo>
                      <a:pt x="709792" y="1837058"/>
                      <a:pt x="707660" y="1839599"/>
                      <a:pt x="706510" y="1842975"/>
                    </a:cubicBezTo>
                    <a:lnTo>
                      <a:pt x="695848" y="1876317"/>
                    </a:lnTo>
                    <a:cubicBezTo>
                      <a:pt x="695193" y="1878383"/>
                      <a:pt x="694372" y="1880317"/>
                      <a:pt x="693224" y="1882055"/>
                    </a:cubicBezTo>
                    <a:lnTo>
                      <a:pt x="675181" y="1908217"/>
                    </a:lnTo>
                    <a:cubicBezTo>
                      <a:pt x="672063" y="1912757"/>
                      <a:pt x="667469" y="1915445"/>
                      <a:pt x="662714" y="1915576"/>
                    </a:cubicBezTo>
                    <a:lnTo>
                      <a:pt x="615961" y="1916806"/>
                    </a:lnTo>
                    <a:lnTo>
                      <a:pt x="576594" y="1923412"/>
                    </a:lnTo>
                    <a:cubicBezTo>
                      <a:pt x="574625" y="1923739"/>
                      <a:pt x="572657" y="1923641"/>
                      <a:pt x="570687" y="1923182"/>
                    </a:cubicBezTo>
                    <a:lnTo>
                      <a:pt x="519671" y="1910249"/>
                    </a:lnTo>
                    <a:cubicBezTo>
                      <a:pt x="519016" y="1910052"/>
                      <a:pt x="518195" y="1910019"/>
                      <a:pt x="517374" y="1910167"/>
                    </a:cubicBezTo>
                    <a:lnTo>
                      <a:pt x="472921" y="1918249"/>
                    </a:lnTo>
                    <a:lnTo>
                      <a:pt x="433715" y="1922018"/>
                    </a:lnTo>
                    <a:cubicBezTo>
                      <a:pt x="432075" y="1922165"/>
                      <a:pt x="430435" y="1923035"/>
                      <a:pt x="429124" y="1924527"/>
                    </a:cubicBezTo>
                    <a:lnTo>
                      <a:pt x="391723" y="1966064"/>
                    </a:lnTo>
                    <a:lnTo>
                      <a:pt x="372694" y="1963179"/>
                    </a:lnTo>
                    <a:lnTo>
                      <a:pt x="342675" y="1984144"/>
                    </a:lnTo>
                    <a:lnTo>
                      <a:pt x="316101" y="2007700"/>
                    </a:lnTo>
                    <a:cubicBezTo>
                      <a:pt x="312984" y="2010454"/>
                      <a:pt x="309211" y="2011683"/>
                      <a:pt x="305274" y="2011651"/>
                    </a:cubicBezTo>
                    <a:lnTo>
                      <a:pt x="261147" y="2009093"/>
                    </a:lnTo>
                    <a:lnTo>
                      <a:pt x="223584" y="2009093"/>
                    </a:lnTo>
                    <a:cubicBezTo>
                      <a:pt x="220302" y="2009093"/>
                      <a:pt x="217186" y="2007979"/>
                      <a:pt x="214561" y="2005881"/>
                    </a:cubicBezTo>
                    <a:lnTo>
                      <a:pt x="149767" y="1955950"/>
                    </a:lnTo>
                    <a:cubicBezTo>
                      <a:pt x="149274" y="1955589"/>
                      <a:pt x="148782" y="1955278"/>
                      <a:pt x="148127" y="1955049"/>
                    </a:cubicBezTo>
                    <a:lnTo>
                      <a:pt x="124012" y="1944295"/>
                    </a:lnTo>
                    <a:cubicBezTo>
                      <a:pt x="117123" y="1941132"/>
                      <a:pt x="112694" y="1932870"/>
                      <a:pt x="113022" y="1923707"/>
                    </a:cubicBezTo>
                    <a:lnTo>
                      <a:pt x="114170" y="1900316"/>
                    </a:lnTo>
                    <a:cubicBezTo>
                      <a:pt x="114662" y="1891561"/>
                      <a:pt x="119582" y="1884087"/>
                      <a:pt x="126473" y="1881710"/>
                    </a:cubicBezTo>
                    <a:lnTo>
                      <a:pt x="148127" y="1874170"/>
                    </a:lnTo>
                    <a:lnTo>
                      <a:pt x="156000" y="1857269"/>
                    </a:lnTo>
                    <a:lnTo>
                      <a:pt x="154032" y="1831551"/>
                    </a:lnTo>
                    <a:cubicBezTo>
                      <a:pt x="153868" y="1829534"/>
                      <a:pt x="154032" y="1827551"/>
                      <a:pt x="154196" y="1825600"/>
                    </a:cubicBezTo>
                    <a:lnTo>
                      <a:pt x="162562" y="1773850"/>
                    </a:lnTo>
                    <a:cubicBezTo>
                      <a:pt x="162889" y="1772178"/>
                      <a:pt x="162889" y="1770507"/>
                      <a:pt x="162562" y="1768916"/>
                    </a:cubicBezTo>
                    <a:lnTo>
                      <a:pt x="156491" y="1725608"/>
                    </a:lnTo>
                    <a:cubicBezTo>
                      <a:pt x="156329" y="1724330"/>
                      <a:pt x="156000" y="1723084"/>
                      <a:pt x="155508" y="1721871"/>
                    </a:cubicBezTo>
                    <a:lnTo>
                      <a:pt x="122700" y="1641992"/>
                    </a:lnTo>
                    <a:cubicBezTo>
                      <a:pt x="122043" y="1640616"/>
                      <a:pt x="121715" y="1639140"/>
                      <a:pt x="121388" y="1637632"/>
                    </a:cubicBezTo>
                    <a:lnTo>
                      <a:pt x="113022" y="1595881"/>
                    </a:lnTo>
                    <a:cubicBezTo>
                      <a:pt x="112694" y="1593898"/>
                      <a:pt x="112530" y="1591832"/>
                      <a:pt x="112694" y="1589718"/>
                    </a:cubicBezTo>
                    <a:lnTo>
                      <a:pt x="114498" y="1549984"/>
                    </a:lnTo>
                    <a:cubicBezTo>
                      <a:pt x="114662" y="1547312"/>
                      <a:pt x="114170" y="1544705"/>
                      <a:pt x="113187" y="1542443"/>
                    </a:cubicBezTo>
                    <a:lnTo>
                      <a:pt x="91368" y="1496824"/>
                    </a:lnTo>
                    <a:cubicBezTo>
                      <a:pt x="90221" y="1494332"/>
                      <a:pt x="89400" y="1491611"/>
                      <a:pt x="89236" y="1488710"/>
                    </a:cubicBezTo>
                    <a:lnTo>
                      <a:pt x="87267" y="1468515"/>
                    </a:lnTo>
                    <a:lnTo>
                      <a:pt x="63975" y="1441156"/>
                    </a:lnTo>
                    <a:cubicBezTo>
                      <a:pt x="61350" y="1438141"/>
                      <a:pt x="59546" y="1434075"/>
                      <a:pt x="58889" y="1429715"/>
                    </a:cubicBezTo>
                    <a:lnTo>
                      <a:pt x="51016" y="1373261"/>
                    </a:lnTo>
                    <a:cubicBezTo>
                      <a:pt x="50687" y="1371359"/>
                      <a:pt x="50195" y="1369540"/>
                      <a:pt x="49211" y="1367982"/>
                    </a:cubicBezTo>
                    <a:lnTo>
                      <a:pt x="15419" y="1308905"/>
                    </a:lnTo>
                    <a:cubicBezTo>
                      <a:pt x="14435" y="1307069"/>
                      <a:pt x="13614" y="1305151"/>
                      <a:pt x="13122" y="1303201"/>
                    </a:cubicBezTo>
                    <a:lnTo>
                      <a:pt x="0" y="1250746"/>
                    </a:lnTo>
                    <a:lnTo>
                      <a:pt x="28378" y="1285415"/>
                    </a:lnTo>
                    <a:lnTo>
                      <a:pt x="7873" y="1216666"/>
                    </a:lnTo>
                    <a:lnTo>
                      <a:pt x="48062" y="1246386"/>
                    </a:lnTo>
                    <a:cubicBezTo>
                      <a:pt x="50195" y="1247861"/>
                      <a:pt x="51837" y="1249812"/>
                      <a:pt x="53148" y="1252189"/>
                    </a:cubicBezTo>
                    <a:lnTo>
                      <a:pt x="62007" y="1267516"/>
                    </a:lnTo>
                    <a:lnTo>
                      <a:pt x="62007" y="1246517"/>
                    </a:lnTo>
                    <a:cubicBezTo>
                      <a:pt x="62007" y="1244091"/>
                      <a:pt x="61350" y="1241731"/>
                      <a:pt x="60365" y="1239665"/>
                    </a:cubicBezTo>
                    <a:lnTo>
                      <a:pt x="31003" y="1179555"/>
                    </a:lnTo>
                    <a:cubicBezTo>
                      <a:pt x="30347" y="1178243"/>
                      <a:pt x="29854" y="1176883"/>
                      <a:pt x="29526" y="1175457"/>
                    </a:cubicBezTo>
                    <a:lnTo>
                      <a:pt x="23620" y="1154230"/>
                    </a:lnTo>
                    <a:cubicBezTo>
                      <a:pt x="23292" y="1153098"/>
                      <a:pt x="22966" y="1152099"/>
                      <a:pt x="22473" y="1151197"/>
                    </a:cubicBezTo>
                    <a:lnTo>
                      <a:pt x="12795" y="1133526"/>
                    </a:lnTo>
                    <a:cubicBezTo>
                      <a:pt x="10334" y="1129067"/>
                      <a:pt x="9349" y="1123675"/>
                      <a:pt x="10170" y="1118380"/>
                    </a:cubicBezTo>
                    <a:lnTo>
                      <a:pt x="15419" y="1081924"/>
                    </a:lnTo>
                    <a:cubicBezTo>
                      <a:pt x="15911" y="1078514"/>
                      <a:pt x="17059" y="1075302"/>
                      <a:pt x="18865" y="1072613"/>
                    </a:cubicBezTo>
                    <a:lnTo>
                      <a:pt x="28707" y="1057598"/>
                    </a:lnTo>
                    <a:cubicBezTo>
                      <a:pt x="29526" y="1056286"/>
                      <a:pt x="30347" y="1054714"/>
                      <a:pt x="30675" y="1053025"/>
                    </a:cubicBezTo>
                    <a:lnTo>
                      <a:pt x="38220" y="1019568"/>
                    </a:lnTo>
                    <a:cubicBezTo>
                      <a:pt x="38713" y="1017634"/>
                      <a:pt x="38713" y="1015569"/>
                      <a:pt x="38549" y="1013585"/>
                    </a:cubicBezTo>
                    <a:lnTo>
                      <a:pt x="32972" y="974244"/>
                    </a:lnTo>
                    <a:cubicBezTo>
                      <a:pt x="32315" y="969786"/>
                      <a:pt x="32972" y="965114"/>
                      <a:pt x="34612" y="961081"/>
                    </a:cubicBezTo>
                    <a:lnTo>
                      <a:pt x="64630" y="891333"/>
                    </a:lnTo>
                    <a:lnTo>
                      <a:pt x="69388" y="955672"/>
                    </a:lnTo>
                    <a:lnTo>
                      <a:pt x="87760" y="917282"/>
                    </a:lnTo>
                    <a:cubicBezTo>
                      <a:pt x="89564" y="913659"/>
                      <a:pt x="92189" y="910791"/>
                      <a:pt x="95305" y="909021"/>
                    </a:cubicBezTo>
                    <a:lnTo>
                      <a:pt x="140580" y="884022"/>
                    </a:lnTo>
                    <a:cubicBezTo>
                      <a:pt x="141236" y="883612"/>
                      <a:pt x="141893" y="883055"/>
                      <a:pt x="142548" y="882384"/>
                    </a:cubicBezTo>
                    <a:lnTo>
                      <a:pt x="172240" y="850271"/>
                    </a:lnTo>
                    <a:cubicBezTo>
                      <a:pt x="173223" y="849107"/>
                      <a:pt x="174372" y="848140"/>
                      <a:pt x="175520" y="847386"/>
                    </a:cubicBezTo>
                    <a:lnTo>
                      <a:pt x="220630" y="818683"/>
                    </a:lnTo>
                    <a:cubicBezTo>
                      <a:pt x="222270" y="817635"/>
                      <a:pt x="224076" y="816929"/>
                      <a:pt x="225881" y="816585"/>
                    </a:cubicBezTo>
                    <a:lnTo>
                      <a:pt x="255406" y="811061"/>
                    </a:lnTo>
                    <a:lnTo>
                      <a:pt x="270663" y="820339"/>
                    </a:lnTo>
                    <a:lnTo>
                      <a:pt x="317413" y="791915"/>
                    </a:lnTo>
                    <a:cubicBezTo>
                      <a:pt x="318889" y="791030"/>
                      <a:pt x="320367" y="790391"/>
                      <a:pt x="322007" y="790046"/>
                    </a:cubicBezTo>
                    <a:lnTo>
                      <a:pt x="357275" y="782473"/>
                    </a:lnTo>
                    <a:lnTo>
                      <a:pt x="366296" y="764787"/>
                    </a:lnTo>
                    <a:lnTo>
                      <a:pt x="383685" y="756886"/>
                    </a:lnTo>
                    <a:cubicBezTo>
                      <a:pt x="385818" y="755869"/>
                      <a:pt x="388441" y="755443"/>
                      <a:pt x="390737" y="755607"/>
                    </a:cubicBezTo>
                    <a:lnTo>
                      <a:pt x="420429" y="758033"/>
                    </a:lnTo>
                    <a:cubicBezTo>
                      <a:pt x="421248" y="758164"/>
                      <a:pt x="422069" y="757967"/>
                      <a:pt x="422890" y="757656"/>
                    </a:cubicBezTo>
                    <a:lnTo>
                      <a:pt x="484895" y="734247"/>
                    </a:lnTo>
                    <a:cubicBezTo>
                      <a:pt x="485880" y="733838"/>
                      <a:pt x="486863" y="733182"/>
                      <a:pt x="487684" y="732297"/>
                    </a:cubicBezTo>
                    <a:lnTo>
                      <a:pt x="518031" y="700349"/>
                    </a:lnTo>
                    <a:cubicBezTo>
                      <a:pt x="519016" y="699234"/>
                      <a:pt x="519835" y="697841"/>
                      <a:pt x="520492" y="696218"/>
                    </a:cubicBezTo>
                    <a:lnTo>
                      <a:pt x="534106" y="659402"/>
                    </a:lnTo>
                    <a:cubicBezTo>
                      <a:pt x="535092" y="656795"/>
                      <a:pt x="536567" y="654402"/>
                      <a:pt x="538372" y="652468"/>
                    </a:cubicBezTo>
                    <a:lnTo>
                      <a:pt x="571179" y="617176"/>
                    </a:lnTo>
                    <a:cubicBezTo>
                      <a:pt x="573148" y="615110"/>
                      <a:pt x="574461" y="612045"/>
                      <a:pt x="574625" y="608701"/>
                    </a:cubicBezTo>
                    <a:lnTo>
                      <a:pt x="576429" y="581949"/>
                    </a:lnTo>
                    <a:lnTo>
                      <a:pt x="578562" y="542460"/>
                    </a:lnTo>
                    <a:cubicBezTo>
                      <a:pt x="578726" y="538313"/>
                      <a:pt x="579874" y="534428"/>
                      <a:pt x="581842" y="531199"/>
                    </a:cubicBezTo>
                    <a:lnTo>
                      <a:pt x="610713" y="485088"/>
                    </a:lnTo>
                    <a:cubicBezTo>
                      <a:pt x="614157" y="479515"/>
                      <a:pt x="619736" y="476613"/>
                      <a:pt x="625477" y="477056"/>
                    </a:cubicBezTo>
                    <a:cubicBezTo>
                      <a:pt x="631710" y="477646"/>
                      <a:pt x="636794" y="482023"/>
                      <a:pt x="639584" y="488776"/>
                    </a:cubicBezTo>
                    <a:lnTo>
                      <a:pt x="652706" y="523101"/>
                    </a:lnTo>
                    <a:cubicBezTo>
                      <a:pt x="654019" y="526117"/>
                      <a:pt x="655987" y="528281"/>
                      <a:pt x="658284" y="529068"/>
                    </a:cubicBezTo>
                    <a:cubicBezTo>
                      <a:pt x="659924" y="529626"/>
                      <a:pt x="661564" y="529396"/>
                      <a:pt x="663204" y="528445"/>
                    </a:cubicBezTo>
                    <a:lnTo>
                      <a:pt x="665501" y="527035"/>
                    </a:lnTo>
                    <a:cubicBezTo>
                      <a:pt x="670751" y="523806"/>
                      <a:pt x="672391" y="514512"/>
                      <a:pt x="668619" y="508233"/>
                    </a:cubicBezTo>
                    <a:lnTo>
                      <a:pt x="660581" y="494399"/>
                    </a:lnTo>
                    <a:cubicBezTo>
                      <a:pt x="656480" y="487547"/>
                      <a:pt x="656316" y="478515"/>
                      <a:pt x="659924" y="471384"/>
                    </a:cubicBezTo>
                    <a:lnTo>
                      <a:pt x="669438" y="452697"/>
                    </a:lnTo>
                    <a:cubicBezTo>
                      <a:pt x="671899" y="447944"/>
                      <a:pt x="675671" y="444665"/>
                      <a:pt x="680265" y="443485"/>
                    </a:cubicBezTo>
                    <a:cubicBezTo>
                      <a:pt x="684202" y="442419"/>
                      <a:pt x="688302" y="443141"/>
                      <a:pt x="691911" y="445518"/>
                    </a:cubicBezTo>
                    <a:lnTo>
                      <a:pt x="703559" y="453173"/>
                    </a:lnTo>
                    <a:lnTo>
                      <a:pt x="709136" y="403095"/>
                    </a:lnTo>
                    <a:cubicBezTo>
                      <a:pt x="709628" y="398472"/>
                      <a:pt x="711432" y="394194"/>
                      <a:pt x="714058" y="390981"/>
                    </a:cubicBezTo>
                    <a:lnTo>
                      <a:pt x="743912" y="355853"/>
                    </a:lnTo>
                    <a:cubicBezTo>
                      <a:pt x="744568" y="355164"/>
                      <a:pt x="745059" y="354378"/>
                      <a:pt x="745387" y="353525"/>
                    </a:cubicBezTo>
                    <a:lnTo>
                      <a:pt x="758347" y="327937"/>
                    </a:lnTo>
                    <a:cubicBezTo>
                      <a:pt x="760315" y="323938"/>
                      <a:pt x="763431" y="320889"/>
                      <a:pt x="767041" y="319299"/>
                    </a:cubicBezTo>
                    <a:lnTo>
                      <a:pt x="792302" y="308267"/>
                    </a:lnTo>
                    <a:lnTo>
                      <a:pt x="792302" y="281400"/>
                    </a:lnTo>
                    <a:lnTo>
                      <a:pt x="822158" y="291170"/>
                    </a:lnTo>
                    <a:lnTo>
                      <a:pt x="822158" y="273253"/>
                    </a:lnTo>
                    <a:lnTo>
                      <a:pt x="852505" y="260992"/>
                    </a:lnTo>
                    <a:lnTo>
                      <a:pt x="879407" y="251583"/>
                    </a:lnTo>
                    <a:cubicBezTo>
                      <a:pt x="884329" y="249862"/>
                      <a:pt x="889577" y="250895"/>
                      <a:pt x="893678" y="254320"/>
                    </a:cubicBezTo>
                    <a:lnTo>
                      <a:pt x="933703" y="287153"/>
                    </a:lnTo>
                    <a:cubicBezTo>
                      <a:pt x="934852" y="288071"/>
                      <a:pt x="935835" y="289153"/>
                      <a:pt x="936656" y="290333"/>
                    </a:cubicBezTo>
                    <a:lnTo>
                      <a:pt x="968643" y="332904"/>
                    </a:lnTo>
                    <a:cubicBezTo>
                      <a:pt x="970285" y="334986"/>
                      <a:pt x="972253" y="336133"/>
                      <a:pt x="974221" y="336133"/>
                    </a:cubicBezTo>
                    <a:lnTo>
                      <a:pt x="1007029" y="336133"/>
                    </a:lnTo>
                    <a:cubicBezTo>
                      <a:pt x="1008012" y="336133"/>
                      <a:pt x="1008997" y="336232"/>
                      <a:pt x="1009816" y="336412"/>
                    </a:cubicBezTo>
                    <a:lnTo>
                      <a:pt x="1028517" y="340215"/>
                    </a:lnTo>
                    <a:cubicBezTo>
                      <a:pt x="1031306" y="340772"/>
                      <a:pt x="1033439" y="339281"/>
                      <a:pt x="1034586" y="337920"/>
                    </a:cubicBezTo>
                    <a:cubicBezTo>
                      <a:pt x="1037211" y="335068"/>
                      <a:pt x="1039016" y="329544"/>
                      <a:pt x="1037376" y="323642"/>
                    </a:cubicBezTo>
                    <a:lnTo>
                      <a:pt x="1033603" y="311299"/>
                    </a:lnTo>
                    <a:cubicBezTo>
                      <a:pt x="1031963" y="305661"/>
                      <a:pt x="1032289" y="299398"/>
                      <a:pt x="1034750" y="294137"/>
                    </a:cubicBezTo>
                    <a:lnTo>
                      <a:pt x="1059685" y="239174"/>
                    </a:lnTo>
                    <a:cubicBezTo>
                      <a:pt x="1061160" y="235912"/>
                      <a:pt x="1063293" y="233207"/>
                      <a:pt x="1066082" y="231338"/>
                    </a:cubicBezTo>
                    <a:lnTo>
                      <a:pt x="1089703" y="214766"/>
                    </a:lnTo>
                    <a:lnTo>
                      <a:pt x="1078878" y="195046"/>
                    </a:lnTo>
                    <a:lnTo>
                      <a:pt x="1106107" y="148100"/>
                    </a:lnTo>
                    <a:cubicBezTo>
                      <a:pt x="1107420" y="145821"/>
                      <a:pt x="1109060" y="143936"/>
                      <a:pt x="1111029" y="142494"/>
                    </a:cubicBezTo>
                    <a:lnTo>
                      <a:pt x="1143508" y="118069"/>
                    </a:lnTo>
                    <a:cubicBezTo>
                      <a:pt x="1147444" y="115152"/>
                      <a:pt x="1152202" y="114316"/>
                      <a:pt x="1156632" y="115643"/>
                    </a:cubicBezTo>
                    <a:lnTo>
                      <a:pt x="1181073" y="123085"/>
                    </a:lnTo>
                    <a:cubicBezTo>
                      <a:pt x="1182056" y="123413"/>
                      <a:pt x="1183206" y="123430"/>
                      <a:pt x="1184189" y="123134"/>
                    </a:cubicBezTo>
                    <a:lnTo>
                      <a:pt x="1225855" y="111512"/>
                    </a:lnTo>
                    <a:cubicBezTo>
                      <a:pt x="1229956" y="110365"/>
                      <a:pt x="1232910" y="104775"/>
                      <a:pt x="1232581" y="98776"/>
                    </a:cubicBezTo>
                    <a:lnTo>
                      <a:pt x="1231596" y="80745"/>
                    </a:lnTo>
                    <a:cubicBezTo>
                      <a:pt x="1231432" y="76220"/>
                      <a:pt x="1229299" y="72188"/>
                      <a:pt x="1226348" y="70483"/>
                    </a:cubicBezTo>
                    <a:lnTo>
                      <a:pt x="1179433" y="43305"/>
                    </a:lnTo>
                    <a:lnTo>
                      <a:pt x="1218310" y="29077"/>
                    </a:lnTo>
                    <a:cubicBezTo>
                      <a:pt x="1222082" y="27700"/>
                      <a:pt x="1226183" y="27946"/>
                      <a:pt x="1229792" y="29781"/>
                    </a:cubicBezTo>
                    <a:lnTo>
                      <a:pt x="1265553" y="47927"/>
                    </a:lnTo>
                    <a:cubicBezTo>
                      <a:pt x="1267193" y="48714"/>
                      <a:pt x="1268505" y="49698"/>
                      <a:pt x="1269654" y="50845"/>
                    </a:cubicBezTo>
                    <a:lnTo>
                      <a:pt x="1300984" y="81318"/>
                    </a:lnTo>
                    <a:cubicBezTo>
                      <a:pt x="1301640" y="82039"/>
                      <a:pt x="1302626" y="82613"/>
                      <a:pt x="1303445" y="82974"/>
                    </a:cubicBezTo>
                    <a:lnTo>
                      <a:pt x="1352492" y="102398"/>
                    </a:lnTo>
                    <a:lnTo>
                      <a:pt x="1371357" y="93793"/>
                    </a:lnTo>
                    <a:lnTo>
                      <a:pt x="1406789" y="116709"/>
                    </a:lnTo>
                    <a:cubicBezTo>
                      <a:pt x="1408922" y="118036"/>
                      <a:pt x="1411219" y="118102"/>
                      <a:pt x="1413351" y="116807"/>
                    </a:cubicBezTo>
                    <a:lnTo>
                      <a:pt x="1442713" y="98825"/>
                    </a:lnTo>
                    <a:cubicBezTo>
                      <a:pt x="1446321" y="96628"/>
                      <a:pt x="1450586" y="96038"/>
                      <a:pt x="1454523" y="97268"/>
                    </a:cubicBezTo>
                    <a:lnTo>
                      <a:pt x="1470765" y="102218"/>
                    </a:lnTo>
                    <a:lnTo>
                      <a:pt x="1488808" y="85072"/>
                    </a:lnTo>
                    <a:lnTo>
                      <a:pt x="1513742" y="121790"/>
                    </a:lnTo>
                    <a:cubicBezTo>
                      <a:pt x="1517843" y="127773"/>
                      <a:pt x="1518827" y="136215"/>
                      <a:pt x="1516201" y="143362"/>
                    </a:cubicBezTo>
                    <a:lnTo>
                      <a:pt x="1504555" y="175884"/>
                    </a:lnTo>
                    <a:cubicBezTo>
                      <a:pt x="1503734" y="177884"/>
                      <a:pt x="1502751" y="179802"/>
                      <a:pt x="1501440" y="181507"/>
                    </a:cubicBezTo>
                    <a:lnTo>
                      <a:pt x="1480935" y="208832"/>
                    </a:lnTo>
                    <a:cubicBezTo>
                      <a:pt x="1478145" y="212488"/>
                      <a:pt x="1474373" y="214815"/>
                      <a:pt x="1470272" y="215356"/>
                    </a:cubicBezTo>
                    <a:lnTo>
                      <a:pt x="1458788" y="216914"/>
                    </a:lnTo>
                    <a:lnTo>
                      <a:pt x="1463382" y="237977"/>
                    </a:lnTo>
                    <a:cubicBezTo>
                      <a:pt x="1464367" y="243059"/>
                      <a:pt x="1463874" y="248403"/>
                      <a:pt x="1461906" y="253025"/>
                    </a:cubicBezTo>
                    <a:lnTo>
                      <a:pt x="1446485" y="288235"/>
                    </a:lnTo>
                    <a:cubicBezTo>
                      <a:pt x="1446159" y="288973"/>
                      <a:pt x="1445830" y="289629"/>
                      <a:pt x="1445502" y="290284"/>
                    </a:cubicBezTo>
                    <a:lnTo>
                      <a:pt x="1423684" y="328593"/>
                    </a:lnTo>
                    <a:lnTo>
                      <a:pt x="1427785" y="349378"/>
                    </a:lnTo>
                    <a:lnTo>
                      <a:pt x="1476177" y="392211"/>
                    </a:lnTo>
                    <a:cubicBezTo>
                      <a:pt x="1476670" y="392637"/>
                      <a:pt x="1476996" y="392948"/>
                      <a:pt x="1477489" y="393194"/>
                    </a:cubicBezTo>
                    <a:lnTo>
                      <a:pt x="1523748" y="418618"/>
                    </a:lnTo>
                    <a:cubicBezTo>
                      <a:pt x="1524567" y="419110"/>
                      <a:pt x="1525388" y="419667"/>
                      <a:pt x="1526207" y="420290"/>
                    </a:cubicBezTo>
                    <a:lnTo>
                      <a:pt x="1559015" y="446911"/>
                    </a:lnTo>
                    <a:cubicBezTo>
                      <a:pt x="1559672" y="447402"/>
                      <a:pt x="1560164" y="447927"/>
                      <a:pt x="1560821" y="448501"/>
                    </a:cubicBezTo>
                    <a:lnTo>
                      <a:pt x="1604782" y="495415"/>
                    </a:lnTo>
                    <a:lnTo>
                      <a:pt x="1622662" y="495415"/>
                    </a:lnTo>
                    <a:lnTo>
                      <a:pt x="1651861" y="514479"/>
                    </a:lnTo>
                    <a:cubicBezTo>
                      <a:pt x="1655143" y="516659"/>
                      <a:pt x="1657930" y="520265"/>
                      <a:pt x="1659408" y="524593"/>
                    </a:cubicBezTo>
                    <a:lnTo>
                      <a:pt x="1664492" y="539395"/>
                    </a:lnTo>
                    <a:cubicBezTo>
                      <a:pt x="1665477" y="542378"/>
                      <a:pt x="1667446" y="544657"/>
                      <a:pt x="1669578" y="545624"/>
                    </a:cubicBezTo>
                    <a:lnTo>
                      <a:pt x="1721249" y="568950"/>
                    </a:lnTo>
                    <a:cubicBezTo>
                      <a:pt x="1723217" y="569802"/>
                      <a:pt x="1725185" y="569638"/>
                      <a:pt x="1727154" y="568344"/>
                    </a:cubicBezTo>
                    <a:lnTo>
                      <a:pt x="1759471" y="546476"/>
                    </a:lnTo>
                    <a:cubicBezTo>
                      <a:pt x="1761275" y="545214"/>
                      <a:pt x="1762751" y="543034"/>
                      <a:pt x="1763572" y="540329"/>
                    </a:cubicBezTo>
                    <a:lnTo>
                      <a:pt x="1786864" y="465909"/>
                    </a:lnTo>
                    <a:cubicBezTo>
                      <a:pt x="1787028" y="465336"/>
                      <a:pt x="1787192" y="464762"/>
                      <a:pt x="1787356" y="464205"/>
                    </a:cubicBezTo>
                    <a:lnTo>
                      <a:pt x="1796051" y="419979"/>
                    </a:lnTo>
                    <a:cubicBezTo>
                      <a:pt x="1796215" y="419372"/>
                      <a:pt x="1796379" y="418782"/>
                      <a:pt x="1796544" y="418192"/>
                    </a:cubicBezTo>
                    <a:lnTo>
                      <a:pt x="1813274" y="358328"/>
                    </a:lnTo>
                    <a:cubicBezTo>
                      <a:pt x="1814095" y="355738"/>
                      <a:pt x="1814095" y="352837"/>
                      <a:pt x="1813438" y="350165"/>
                    </a:cubicBezTo>
                    <a:lnTo>
                      <a:pt x="1805236" y="315348"/>
                    </a:lnTo>
                    <a:lnTo>
                      <a:pt x="1809830" y="291399"/>
                    </a:lnTo>
                    <a:lnTo>
                      <a:pt x="1803596" y="247649"/>
                    </a:lnTo>
                    <a:cubicBezTo>
                      <a:pt x="1803268" y="245223"/>
                      <a:pt x="1803268" y="242780"/>
                      <a:pt x="1803596" y="240338"/>
                    </a:cubicBezTo>
                    <a:lnTo>
                      <a:pt x="1813112" y="178671"/>
                    </a:lnTo>
                    <a:lnTo>
                      <a:pt x="1823282" y="163672"/>
                    </a:lnTo>
                    <a:lnTo>
                      <a:pt x="1817048" y="144543"/>
                    </a:lnTo>
                    <a:cubicBezTo>
                      <a:pt x="1815244" y="139297"/>
                      <a:pt x="1815406" y="133363"/>
                      <a:pt x="1817375" y="128233"/>
                    </a:cubicBezTo>
                    <a:lnTo>
                      <a:pt x="1830499" y="92497"/>
                    </a:lnTo>
                    <a:cubicBezTo>
                      <a:pt x="1830663" y="92055"/>
                      <a:pt x="1830827" y="91547"/>
                      <a:pt x="1830991" y="91006"/>
                    </a:cubicBezTo>
                    <a:lnTo>
                      <a:pt x="1842309" y="47272"/>
                    </a:lnTo>
                    <a:lnTo>
                      <a:pt x="1844606" y="22979"/>
                    </a:lnTo>
                    <a:lnTo>
                      <a:pt x="1856744" y="6734"/>
                    </a:lnTo>
                    <a:cubicBezTo>
                      <a:pt x="1860355" y="1948"/>
                      <a:pt x="1865439" y="-577"/>
                      <a:pt x="1870687" y="112"/>
                    </a:cubicBezTo>
                    <a:cubicBezTo>
                      <a:pt x="1876430" y="718"/>
                      <a:pt x="1881350" y="4653"/>
                      <a:pt x="1883975" y="10619"/>
                    </a:cubicBezTo>
                    <a:lnTo>
                      <a:pt x="1892670" y="29601"/>
                    </a:lnTo>
                    <a:cubicBezTo>
                      <a:pt x="1893817" y="32011"/>
                      <a:pt x="1894474" y="34617"/>
                      <a:pt x="1894638" y="37404"/>
                    </a:cubicBezTo>
                    <a:lnTo>
                      <a:pt x="1898739" y="83547"/>
                    </a:lnTo>
                    <a:lnTo>
                      <a:pt x="1914978" y="93334"/>
                    </a:lnTo>
                    <a:lnTo>
                      <a:pt x="1917111" y="126068"/>
                    </a:lnTo>
                    <a:cubicBezTo>
                      <a:pt x="1917275" y="128331"/>
                      <a:pt x="1917768" y="130495"/>
                      <a:pt x="1918751" y="132347"/>
                    </a:cubicBezTo>
                    <a:lnTo>
                      <a:pt x="1937944" y="167311"/>
                    </a:lnTo>
                    <a:cubicBezTo>
                      <a:pt x="1939420" y="169983"/>
                      <a:pt x="1940403" y="173081"/>
                      <a:pt x="1940732" y="176294"/>
                    </a:cubicBezTo>
                    <a:lnTo>
                      <a:pt x="1944668" y="216553"/>
                    </a:lnTo>
                    <a:cubicBezTo>
                      <a:pt x="1944832" y="218045"/>
                      <a:pt x="1944832" y="219520"/>
                      <a:pt x="1944832" y="220995"/>
                    </a:cubicBezTo>
                    <a:lnTo>
                      <a:pt x="1942864" y="245468"/>
                    </a:lnTo>
                    <a:cubicBezTo>
                      <a:pt x="1942700" y="247747"/>
                      <a:pt x="1943028" y="250058"/>
                      <a:pt x="1943849" y="252140"/>
                    </a:cubicBezTo>
                    <a:lnTo>
                      <a:pt x="1959596" y="296202"/>
                    </a:lnTo>
                    <a:cubicBezTo>
                      <a:pt x="1960746" y="299464"/>
                      <a:pt x="1962878" y="301841"/>
                      <a:pt x="1965337" y="302579"/>
                    </a:cubicBezTo>
                    <a:cubicBezTo>
                      <a:pt x="1967141" y="303136"/>
                      <a:pt x="1968948" y="302743"/>
                      <a:pt x="1970752" y="301496"/>
                    </a:cubicBezTo>
                    <a:lnTo>
                      <a:pt x="1990436" y="286777"/>
                    </a:lnTo>
                    <a:cubicBezTo>
                      <a:pt x="1993880" y="284186"/>
                      <a:pt x="1998145" y="283252"/>
                      <a:pt x="2002082" y="284023"/>
                    </a:cubicBezTo>
                    <a:cubicBezTo>
                      <a:pt x="2006511" y="284908"/>
                      <a:pt x="2010448" y="287842"/>
                      <a:pt x="2013073" y="292251"/>
                    </a:cubicBezTo>
                    <a:lnTo>
                      <a:pt x="2026197" y="314381"/>
                    </a:lnTo>
                    <a:cubicBezTo>
                      <a:pt x="2026523" y="315069"/>
                      <a:pt x="2027016" y="315708"/>
                      <a:pt x="2027508" y="316299"/>
                    </a:cubicBezTo>
                    <a:lnTo>
                      <a:pt x="2050310" y="340723"/>
                    </a:lnTo>
                    <a:cubicBezTo>
                      <a:pt x="2054903" y="345739"/>
                      <a:pt x="2056872" y="353476"/>
                      <a:pt x="2055558" y="360902"/>
                    </a:cubicBezTo>
                    <a:lnTo>
                      <a:pt x="2051293" y="383391"/>
                    </a:lnTo>
                    <a:cubicBezTo>
                      <a:pt x="2050802" y="385408"/>
                      <a:pt x="2050802" y="387555"/>
                      <a:pt x="2051293" y="389620"/>
                    </a:cubicBezTo>
                    <a:lnTo>
                      <a:pt x="2064417" y="457434"/>
                    </a:lnTo>
                    <a:lnTo>
                      <a:pt x="2075244" y="495514"/>
                    </a:lnTo>
                    <a:lnTo>
                      <a:pt x="2091483" y="505382"/>
                    </a:lnTo>
                    <a:lnTo>
                      <a:pt x="2107066" y="574474"/>
                    </a:lnTo>
                    <a:cubicBezTo>
                      <a:pt x="2107723" y="577605"/>
                      <a:pt x="2107887" y="580949"/>
                      <a:pt x="2107230" y="584096"/>
                    </a:cubicBezTo>
                    <a:lnTo>
                      <a:pt x="2101982" y="616552"/>
                    </a:lnTo>
                    <a:cubicBezTo>
                      <a:pt x="2101490" y="619339"/>
                      <a:pt x="2101818" y="622257"/>
                      <a:pt x="2102637" y="624814"/>
                    </a:cubicBezTo>
                    <a:lnTo>
                      <a:pt x="2119533" y="670450"/>
                    </a:lnTo>
                    <a:cubicBezTo>
                      <a:pt x="2120519" y="672925"/>
                      <a:pt x="2121994" y="674908"/>
                      <a:pt x="2123798" y="676007"/>
                    </a:cubicBezTo>
                    <a:lnTo>
                      <a:pt x="2189906" y="716250"/>
                    </a:lnTo>
                    <a:cubicBezTo>
                      <a:pt x="2190889" y="716807"/>
                      <a:pt x="2191710" y="717413"/>
                      <a:pt x="2192367" y="718118"/>
                    </a:cubicBezTo>
                    <a:lnTo>
                      <a:pt x="2235181" y="756426"/>
                    </a:lnTo>
                    <a:lnTo>
                      <a:pt x="2281274" y="794800"/>
                    </a:lnTo>
                    <a:lnTo>
                      <a:pt x="2271761" y="815093"/>
                    </a:lnTo>
                    <a:lnTo>
                      <a:pt x="2305388" y="862369"/>
                    </a:lnTo>
                    <a:cubicBezTo>
                      <a:pt x="2306701" y="864319"/>
                      <a:pt x="2307849" y="866598"/>
                      <a:pt x="2308505" y="869138"/>
                    </a:cubicBezTo>
                    <a:lnTo>
                      <a:pt x="2331307" y="949607"/>
                    </a:lnTo>
                    <a:lnTo>
                      <a:pt x="2342789" y="941346"/>
                    </a:lnTo>
                    <a:cubicBezTo>
                      <a:pt x="2346071" y="938984"/>
                      <a:pt x="2350007" y="938034"/>
                      <a:pt x="2353780" y="938690"/>
                    </a:cubicBezTo>
                    <a:cubicBezTo>
                      <a:pt x="2357881" y="939395"/>
                      <a:pt x="2361653" y="941903"/>
                      <a:pt x="2364279" y="945739"/>
                    </a:cubicBezTo>
                    <a:lnTo>
                      <a:pt x="2380190" y="968655"/>
                    </a:lnTo>
                    <a:lnTo>
                      <a:pt x="2398726" y="954246"/>
                    </a:lnTo>
                    <a:lnTo>
                      <a:pt x="2410372" y="1044107"/>
                    </a:lnTo>
                    <a:cubicBezTo>
                      <a:pt x="2410701" y="1046927"/>
                      <a:pt x="2411850" y="1049500"/>
                      <a:pt x="2413490" y="1051336"/>
                    </a:cubicBezTo>
                    <a:lnTo>
                      <a:pt x="2453514" y="1097513"/>
                    </a:lnTo>
                    <a:lnTo>
                      <a:pt x="2482878" y="1127740"/>
                    </a:lnTo>
                    <a:cubicBezTo>
                      <a:pt x="2483370" y="1128248"/>
                      <a:pt x="2483861" y="1128871"/>
                      <a:pt x="2484353" y="1129510"/>
                    </a:cubicBezTo>
                    <a:lnTo>
                      <a:pt x="2532417" y="1193308"/>
                    </a:lnTo>
                    <a:cubicBezTo>
                      <a:pt x="2534057" y="1195390"/>
                      <a:pt x="2535205" y="1197947"/>
                      <a:pt x="2536026" y="1200701"/>
                    </a:cubicBezTo>
                    <a:lnTo>
                      <a:pt x="2552922" y="1262253"/>
                    </a:lnTo>
                    <a:cubicBezTo>
                      <a:pt x="2553415" y="1264024"/>
                      <a:pt x="2553577" y="1265811"/>
                      <a:pt x="2553741" y="1267630"/>
                    </a:cubicBezTo>
                    <a:lnTo>
                      <a:pt x="2555874" y="1309970"/>
                    </a:lnTo>
                    <a:cubicBezTo>
                      <a:pt x="2555874" y="1311151"/>
                      <a:pt x="2555874" y="1312299"/>
                      <a:pt x="2555710" y="1313478"/>
                    </a:cubicBezTo>
                    <a:lnTo>
                      <a:pt x="2551773" y="1358540"/>
                    </a:lnTo>
                    <a:cubicBezTo>
                      <a:pt x="2551444" y="1361180"/>
                      <a:pt x="2551937" y="1363917"/>
                      <a:pt x="2552922" y="1366244"/>
                    </a:cubicBezTo>
                    <a:lnTo>
                      <a:pt x="2579004" y="1427207"/>
                    </a:lnTo>
                    <a:cubicBezTo>
                      <a:pt x="2580479" y="1430682"/>
                      <a:pt x="2581136" y="1434551"/>
                      <a:pt x="2580808" y="1438419"/>
                    </a:cubicBezTo>
                    <a:lnTo>
                      <a:pt x="2576707" y="1503856"/>
                    </a:lnTo>
                    <a:cubicBezTo>
                      <a:pt x="2576543" y="1505709"/>
                      <a:pt x="2576214" y="1507528"/>
                      <a:pt x="2575724" y="1509266"/>
                    </a:cubicBezTo>
                    <a:lnTo>
                      <a:pt x="2564897" y="1546656"/>
                    </a:lnTo>
                    <a:lnTo>
                      <a:pt x="2549476" y="1615912"/>
                    </a:lnTo>
                    <a:cubicBezTo>
                      <a:pt x="2549150" y="1617306"/>
                      <a:pt x="2549150" y="1618814"/>
                      <a:pt x="2549150" y="1620290"/>
                    </a:cubicBezTo>
                    <a:lnTo>
                      <a:pt x="2551118" y="1662122"/>
                    </a:lnTo>
                    <a:cubicBezTo>
                      <a:pt x="2551282" y="1664433"/>
                      <a:pt x="2551118" y="1666744"/>
                      <a:pt x="2550625" y="1668941"/>
                    </a:cubicBezTo>
                    <a:lnTo>
                      <a:pt x="2537666" y="1724985"/>
                    </a:lnTo>
                    <a:cubicBezTo>
                      <a:pt x="2537502" y="1725986"/>
                      <a:pt x="2537173" y="1727002"/>
                      <a:pt x="2536847" y="1727953"/>
                    </a:cubicBezTo>
                    <a:lnTo>
                      <a:pt x="2511256" y="1796718"/>
                    </a:lnTo>
                    <a:cubicBezTo>
                      <a:pt x="2509944" y="1800094"/>
                      <a:pt x="2507976" y="1803012"/>
                      <a:pt x="2505515" y="1805127"/>
                    </a:cubicBezTo>
                    <a:lnTo>
                      <a:pt x="2463194" y="1840582"/>
                    </a:lnTo>
                    <a:cubicBezTo>
                      <a:pt x="2461880" y="1841779"/>
                      <a:pt x="2460733" y="1843501"/>
                      <a:pt x="2459912" y="1845566"/>
                    </a:cubicBezTo>
                    <a:lnTo>
                      <a:pt x="2438915" y="1904479"/>
                    </a:lnTo>
                    <a:cubicBezTo>
                      <a:pt x="2438588" y="1905413"/>
                      <a:pt x="2438260" y="1906282"/>
                      <a:pt x="2437767" y="1907134"/>
                    </a:cubicBezTo>
                    <a:lnTo>
                      <a:pt x="2418574" y="1944820"/>
                    </a:lnTo>
                    <a:cubicBezTo>
                      <a:pt x="2418084" y="1945721"/>
                      <a:pt x="2417755" y="1946689"/>
                      <a:pt x="2417427" y="1947770"/>
                    </a:cubicBezTo>
                    <a:lnTo>
                      <a:pt x="2400202" y="2014339"/>
                    </a:lnTo>
                    <a:cubicBezTo>
                      <a:pt x="2399709" y="2016470"/>
                      <a:pt x="2398890" y="2018502"/>
                      <a:pt x="2397741" y="2020338"/>
                    </a:cubicBezTo>
                    <a:lnTo>
                      <a:pt x="2375104" y="2057876"/>
                    </a:lnTo>
                    <a:cubicBezTo>
                      <a:pt x="2374449" y="2058991"/>
                      <a:pt x="2373956" y="2060220"/>
                      <a:pt x="2373628" y="2061548"/>
                    </a:cubicBezTo>
                    <a:lnTo>
                      <a:pt x="2358538" y="2119478"/>
                    </a:lnTo>
                    <a:cubicBezTo>
                      <a:pt x="2358373" y="2119986"/>
                      <a:pt x="2358209" y="2120477"/>
                      <a:pt x="2358209" y="2120970"/>
                    </a:cubicBezTo>
                    <a:lnTo>
                      <a:pt x="2349679" y="2173752"/>
                    </a:lnTo>
                    <a:cubicBezTo>
                      <a:pt x="2349351" y="2175604"/>
                      <a:pt x="2349515" y="2177538"/>
                      <a:pt x="2349843" y="2179374"/>
                    </a:cubicBezTo>
                    <a:lnTo>
                      <a:pt x="2354108" y="2203552"/>
                    </a:lnTo>
                    <a:lnTo>
                      <a:pt x="2318347" y="2232189"/>
                    </a:lnTo>
                    <a:cubicBezTo>
                      <a:pt x="2315722" y="2234271"/>
                      <a:pt x="2312606" y="2235451"/>
                      <a:pt x="2309489" y="2235566"/>
                    </a:cubicBezTo>
                    <a:lnTo>
                      <a:pt x="2244038" y="2238139"/>
                    </a:lnTo>
                    <a:cubicBezTo>
                      <a:pt x="2243219" y="2238172"/>
                      <a:pt x="2242233" y="2238418"/>
                      <a:pt x="2241414" y="2238927"/>
                    </a:cubicBezTo>
                    <a:lnTo>
                      <a:pt x="2185641" y="2270268"/>
                    </a:lnTo>
                    <a:cubicBezTo>
                      <a:pt x="2184820" y="2270678"/>
                      <a:pt x="2184165" y="2271203"/>
                      <a:pt x="2183509" y="2271891"/>
                    </a:cubicBezTo>
                    <a:lnTo>
                      <a:pt x="2154473" y="2303085"/>
                    </a:lnTo>
                    <a:lnTo>
                      <a:pt x="2122323" y="2333050"/>
                    </a:lnTo>
                    <a:cubicBezTo>
                      <a:pt x="2119369" y="2335837"/>
                      <a:pt x="2115597" y="2337246"/>
                      <a:pt x="2111988" y="2337246"/>
                    </a:cubicBezTo>
                    <a:close/>
                    <a:moveTo>
                      <a:pt x="2038826" y="2233321"/>
                    </a:moveTo>
                    <a:lnTo>
                      <a:pt x="2029477" y="2268908"/>
                    </a:lnTo>
                    <a:cubicBezTo>
                      <a:pt x="2027672" y="2275629"/>
                      <a:pt x="2030462" y="2283055"/>
                      <a:pt x="2035382" y="2284808"/>
                    </a:cubicBezTo>
                    <a:lnTo>
                      <a:pt x="2059987" y="2293644"/>
                    </a:lnTo>
                    <a:cubicBezTo>
                      <a:pt x="2061301" y="2294102"/>
                      <a:pt x="2062613" y="2294774"/>
                      <a:pt x="2063760" y="2295627"/>
                    </a:cubicBezTo>
                    <a:lnTo>
                      <a:pt x="2108380" y="2327443"/>
                    </a:lnTo>
                    <a:cubicBezTo>
                      <a:pt x="2111003" y="2329312"/>
                      <a:pt x="2113957" y="2329034"/>
                      <a:pt x="2116418" y="2326772"/>
                    </a:cubicBezTo>
                    <a:lnTo>
                      <a:pt x="2148568" y="2296790"/>
                    </a:lnTo>
                    <a:lnTo>
                      <a:pt x="2177275" y="2266039"/>
                    </a:lnTo>
                    <a:cubicBezTo>
                      <a:pt x="2178422" y="2264711"/>
                      <a:pt x="2179900" y="2263613"/>
                      <a:pt x="2181212" y="2262794"/>
                    </a:cubicBezTo>
                    <a:lnTo>
                      <a:pt x="2237149" y="2231419"/>
                    </a:lnTo>
                    <a:cubicBezTo>
                      <a:pt x="2239282" y="2230238"/>
                      <a:pt x="2241414" y="2229599"/>
                      <a:pt x="2243711" y="2229534"/>
                    </a:cubicBezTo>
                    <a:lnTo>
                      <a:pt x="2309162" y="2226961"/>
                    </a:lnTo>
                    <a:cubicBezTo>
                      <a:pt x="2310474" y="2226911"/>
                      <a:pt x="2311621" y="2226403"/>
                      <a:pt x="2312935" y="2225469"/>
                    </a:cubicBezTo>
                    <a:lnTo>
                      <a:pt x="2344757" y="2200029"/>
                    </a:lnTo>
                    <a:lnTo>
                      <a:pt x="2341313" y="2180931"/>
                    </a:lnTo>
                    <a:cubicBezTo>
                      <a:pt x="2340820" y="2178112"/>
                      <a:pt x="2340656" y="2175161"/>
                      <a:pt x="2341149" y="2172375"/>
                    </a:cubicBezTo>
                    <a:lnTo>
                      <a:pt x="2349679" y="2119625"/>
                    </a:lnTo>
                    <a:cubicBezTo>
                      <a:pt x="2349843" y="2118839"/>
                      <a:pt x="2350007" y="2118035"/>
                      <a:pt x="2350172" y="2117248"/>
                    </a:cubicBezTo>
                    <a:lnTo>
                      <a:pt x="2365262" y="2059368"/>
                    </a:lnTo>
                    <a:cubicBezTo>
                      <a:pt x="2365754" y="2057253"/>
                      <a:pt x="2366740" y="2055253"/>
                      <a:pt x="2367723" y="2053433"/>
                    </a:cubicBezTo>
                    <a:lnTo>
                      <a:pt x="2390360" y="2015896"/>
                    </a:lnTo>
                    <a:cubicBezTo>
                      <a:pt x="2391017" y="2014765"/>
                      <a:pt x="2391507" y="2013502"/>
                      <a:pt x="2391836" y="2012159"/>
                    </a:cubicBezTo>
                    <a:lnTo>
                      <a:pt x="2409061" y="1945590"/>
                    </a:lnTo>
                    <a:cubicBezTo>
                      <a:pt x="2409553" y="1943836"/>
                      <a:pt x="2410044" y="1942295"/>
                      <a:pt x="2410865" y="1940853"/>
                    </a:cubicBezTo>
                    <a:lnTo>
                      <a:pt x="2430058" y="1903167"/>
                    </a:lnTo>
                    <a:cubicBezTo>
                      <a:pt x="2430386" y="1902627"/>
                      <a:pt x="2430549" y="1902070"/>
                      <a:pt x="2430713" y="1901528"/>
                    </a:cubicBezTo>
                    <a:lnTo>
                      <a:pt x="2451874" y="1842648"/>
                    </a:lnTo>
                    <a:cubicBezTo>
                      <a:pt x="2453022" y="1839156"/>
                      <a:pt x="2455154" y="1836140"/>
                      <a:pt x="2457615" y="1833960"/>
                    </a:cubicBezTo>
                    <a:lnTo>
                      <a:pt x="2499938" y="1798487"/>
                    </a:lnTo>
                    <a:cubicBezTo>
                      <a:pt x="2501250" y="1797340"/>
                      <a:pt x="2502397" y="1795635"/>
                      <a:pt x="2503054" y="1793668"/>
                    </a:cubicBezTo>
                    <a:lnTo>
                      <a:pt x="2528809" y="1724903"/>
                    </a:lnTo>
                    <a:cubicBezTo>
                      <a:pt x="2528971" y="1724314"/>
                      <a:pt x="2529136" y="1723675"/>
                      <a:pt x="2529300" y="1723035"/>
                    </a:cubicBezTo>
                    <a:lnTo>
                      <a:pt x="2542095" y="1666942"/>
                    </a:lnTo>
                    <a:cubicBezTo>
                      <a:pt x="2542424" y="1665515"/>
                      <a:pt x="2542588" y="1663958"/>
                      <a:pt x="2542588" y="1662417"/>
                    </a:cubicBezTo>
                    <a:lnTo>
                      <a:pt x="2540455" y="1620617"/>
                    </a:lnTo>
                    <a:cubicBezTo>
                      <a:pt x="2540455" y="1618339"/>
                      <a:pt x="2540619" y="1616092"/>
                      <a:pt x="2541112" y="1613945"/>
                    </a:cubicBezTo>
                    <a:lnTo>
                      <a:pt x="2556859" y="1543148"/>
                    </a:lnTo>
                    <a:lnTo>
                      <a:pt x="2567522" y="1506758"/>
                    </a:lnTo>
                    <a:cubicBezTo>
                      <a:pt x="2567848" y="1505610"/>
                      <a:pt x="2568012" y="1504430"/>
                      <a:pt x="2568177" y="1503217"/>
                    </a:cubicBezTo>
                    <a:lnTo>
                      <a:pt x="2572278" y="1437797"/>
                    </a:lnTo>
                    <a:cubicBezTo>
                      <a:pt x="2572442" y="1435255"/>
                      <a:pt x="2571949" y="1432747"/>
                      <a:pt x="2571130" y="1430502"/>
                    </a:cubicBezTo>
                    <a:lnTo>
                      <a:pt x="2545049" y="1369540"/>
                    </a:lnTo>
                    <a:cubicBezTo>
                      <a:pt x="2543407" y="1365851"/>
                      <a:pt x="2542752" y="1361753"/>
                      <a:pt x="2543243" y="1357672"/>
                    </a:cubicBezTo>
                    <a:lnTo>
                      <a:pt x="2547181" y="1312626"/>
                    </a:lnTo>
                    <a:cubicBezTo>
                      <a:pt x="2547181" y="1311872"/>
                      <a:pt x="2547343" y="1311085"/>
                      <a:pt x="2547181" y="1310315"/>
                    </a:cubicBezTo>
                    <a:lnTo>
                      <a:pt x="2545049" y="1267942"/>
                    </a:lnTo>
                    <a:cubicBezTo>
                      <a:pt x="2545049" y="1266745"/>
                      <a:pt x="2544885" y="1265565"/>
                      <a:pt x="2544556" y="1264433"/>
                    </a:cubicBezTo>
                    <a:lnTo>
                      <a:pt x="2527660" y="1202882"/>
                    </a:lnTo>
                    <a:cubicBezTo>
                      <a:pt x="2527167" y="1201193"/>
                      <a:pt x="2526512" y="1199635"/>
                      <a:pt x="2525527" y="1198406"/>
                    </a:cubicBezTo>
                    <a:lnTo>
                      <a:pt x="2477465" y="1134608"/>
                    </a:lnTo>
                    <a:cubicBezTo>
                      <a:pt x="2477301" y="1134280"/>
                      <a:pt x="2476973" y="1133969"/>
                      <a:pt x="2476644" y="1133691"/>
                    </a:cubicBezTo>
                    <a:lnTo>
                      <a:pt x="2446952" y="1103004"/>
                    </a:lnTo>
                    <a:lnTo>
                      <a:pt x="2406928" y="1056877"/>
                    </a:lnTo>
                    <a:cubicBezTo>
                      <a:pt x="2404303" y="1053779"/>
                      <a:pt x="2402499" y="1049615"/>
                      <a:pt x="2401842" y="1045157"/>
                    </a:cubicBezTo>
                    <a:lnTo>
                      <a:pt x="2392000" y="970228"/>
                    </a:lnTo>
                    <a:lnTo>
                      <a:pt x="2378386" y="980981"/>
                    </a:lnTo>
                    <a:lnTo>
                      <a:pt x="2357224" y="950574"/>
                    </a:lnTo>
                    <a:cubicBezTo>
                      <a:pt x="2355913" y="948640"/>
                      <a:pt x="2354108" y="947394"/>
                      <a:pt x="2352304" y="947082"/>
                    </a:cubicBezTo>
                    <a:cubicBezTo>
                      <a:pt x="2350662" y="946836"/>
                      <a:pt x="2349186" y="947231"/>
                      <a:pt x="2347711" y="948263"/>
                    </a:cubicBezTo>
                    <a:lnTo>
                      <a:pt x="2326221" y="963688"/>
                    </a:lnTo>
                    <a:lnTo>
                      <a:pt x="2300303" y="871417"/>
                    </a:lnTo>
                    <a:cubicBezTo>
                      <a:pt x="2299811" y="869826"/>
                      <a:pt x="2299156" y="868434"/>
                      <a:pt x="2298335" y="867286"/>
                    </a:cubicBezTo>
                    <a:lnTo>
                      <a:pt x="2261755" y="815930"/>
                    </a:lnTo>
                    <a:lnTo>
                      <a:pt x="2270612" y="797078"/>
                    </a:lnTo>
                    <a:lnTo>
                      <a:pt x="2229602" y="762885"/>
                    </a:lnTo>
                    <a:lnTo>
                      <a:pt x="2186624" y="724429"/>
                    </a:lnTo>
                    <a:cubicBezTo>
                      <a:pt x="2186298" y="724051"/>
                      <a:pt x="2185805" y="723757"/>
                      <a:pt x="2185477" y="723511"/>
                    </a:cubicBezTo>
                    <a:lnTo>
                      <a:pt x="2119205" y="683284"/>
                    </a:lnTo>
                    <a:cubicBezTo>
                      <a:pt x="2115925" y="681170"/>
                      <a:pt x="2113136" y="677663"/>
                      <a:pt x="2111496" y="673367"/>
                    </a:cubicBezTo>
                    <a:lnTo>
                      <a:pt x="2094599" y="627732"/>
                    </a:lnTo>
                    <a:cubicBezTo>
                      <a:pt x="2093123" y="623749"/>
                      <a:pt x="2092631" y="619372"/>
                      <a:pt x="2093452" y="615078"/>
                    </a:cubicBezTo>
                    <a:lnTo>
                      <a:pt x="2098700" y="582621"/>
                    </a:lnTo>
                    <a:cubicBezTo>
                      <a:pt x="2099029" y="580539"/>
                      <a:pt x="2099029" y="578343"/>
                      <a:pt x="2098536" y="576277"/>
                    </a:cubicBezTo>
                    <a:lnTo>
                      <a:pt x="2083774" y="510758"/>
                    </a:lnTo>
                    <a:lnTo>
                      <a:pt x="2067861" y="501037"/>
                    </a:lnTo>
                    <a:lnTo>
                      <a:pt x="2056051" y="459713"/>
                    </a:lnTo>
                    <a:cubicBezTo>
                      <a:pt x="2055886" y="459074"/>
                      <a:pt x="2055722" y="458418"/>
                      <a:pt x="2055558" y="457746"/>
                    </a:cubicBezTo>
                    <a:lnTo>
                      <a:pt x="2042765" y="391194"/>
                    </a:lnTo>
                    <a:cubicBezTo>
                      <a:pt x="2042108" y="388031"/>
                      <a:pt x="2042108" y="384769"/>
                      <a:pt x="2042765" y="381703"/>
                    </a:cubicBezTo>
                    <a:lnTo>
                      <a:pt x="2047028" y="359229"/>
                    </a:lnTo>
                    <a:cubicBezTo>
                      <a:pt x="2047849" y="354509"/>
                      <a:pt x="2046701" y="349526"/>
                      <a:pt x="2043912" y="346509"/>
                    </a:cubicBezTo>
                    <a:lnTo>
                      <a:pt x="2021111" y="322069"/>
                    </a:lnTo>
                    <a:cubicBezTo>
                      <a:pt x="2020292" y="321003"/>
                      <a:pt x="2019306" y="319889"/>
                      <a:pt x="2018650" y="318675"/>
                    </a:cubicBezTo>
                    <a:lnTo>
                      <a:pt x="2005528" y="296563"/>
                    </a:lnTo>
                    <a:cubicBezTo>
                      <a:pt x="2004214" y="294284"/>
                      <a:pt x="2002410" y="292793"/>
                      <a:pt x="2000277" y="292399"/>
                    </a:cubicBezTo>
                    <a:cubicBezTo>
                      <a:pt x="1998637" y="292120"/>
                      <a:pt x="1996997" y="292481"/>
                      <a:pt x="1995522" y="293612"/>
                    </a:cubicBezTo>
                    <a:lnTo>
                      <a:pt x="1975672" y="308332"/>
                    </a:lnTo>
                    <a:cubicBezTo>
                      <a:pt x="1971899" y="311250"/>
                      <a:pt x="1967306" y="312135"/>
                      <a:pt x="1962714" y="310742"/>
                    </a:cubicBezTo>
                    <a:cubicBezTo>
                      <a:pt x="1957628" y="309201"/>
                      <a:pt x="1953527" y="304906"/>
                      <a:pt x="1951394" y="299021"/>
                    </a:cubicBezTo>
                    <a:lnTo>
                      <a:pt x="1935647" y="254960"/>
                    </a:lnTo>
                    <a:cubicBezTo>
                      <a:pt x="1934498" y="251747"/>
                      <a:pt x="1934007" y="248222"/>
                      <a:pt x="1934334" y="244763"/>
                    </a:cubicBezTo>
                    <a:lnTo>
                      <a:pt x="1936140" y="220257"/>
                    </a:lnTo>
                    <a:cubicBezTo>
                      <a:pt x="1936140" y="219274"/>
                      <a:pt x="1936140" y="218290"/>
                      <a:pt x="1936140" y="217323"/>
                    </a:cubicBezTo>
                    <a:lnTo>
                      <a:pt x="1932039" y="177097"/>
                    </a:lnTo>
                    <a:cubicBezTo>
                      <a:pt x="1931875" y="175032"/>
                      <a:pt x="1931218" y="173048"/>
                      <a:pt x="1930397" y="171393"/>
                    </a:cubicBezTo>
                    <a:lnTo>
                      <a:pt x="1911206" y="136429"/>
                    </a:lnTo>
                    <a:cubicBezTo>
                      <a:pt x="1909566" y="133494"/>
                      <a:pt x="1908581" y="130084"/>
                      <a:pt x="1908417" y="126560"/>
                    </a:cubicBezTo>
                    <a:lnTo>
                      <a:pt x="1906612" y="98300"/>
                    </a:lnTo>
                    <a:lnTo>
                      <a:pt x="1890537" y="88547"/>
                    </a:lnTo>
                    <a:lnTo>
                      <a:pt x="1885943" y="38109"/>
                    </a:lnTo>
                    <a:cubicBezTo>
                      <a:pt x="1885779" y="36322"/>
                      <a:pt x="1885451" y="34601"/>
                      <a:pt x="1884796" y="33109"/>
                    </a:cubicBezTo>
                    <a:lnTo>
                      <a:pt x="1876102" y="14111"/>
                    </a:lnTo>
                    <a:cubicBezTo>
                      <a:pt x="1874626" y="10882"/>
                      <a:pt x="1872329" y="8865"/>
                      <a:pt x="1869704" y="8603"/>
                    </a:cubicBezTo>
                    <a:cubicBezTo>
                      <a:pt x="1867243" y="8160"/>
                      <a:pt x="1865275" y="9472"/>
                      <a:pt x="1863470" y="11816"/>
                    </a:cubicBezTo>
                    <a:lnTo>
                      <a:pt x="1852807" y="26143"/>
                    </a:lnTo>
                    <a:lnTo>
                      <a:pt x="1850675" y="48698"/>
                    </a:lnTo>
                    <a:lnTo>
                      <a:pt x="1839357" y="93088"/>
                    </a:lnTo>
                    <a:cubicBezTo>
                      <a:pt x="1839029" y="93858"/>
                      <a:pt x="1838865" y="94612"/>
                      <a:pt x="1838536" y="95350"/>
                    </a:cubicBezTo>
                    <a:lnTo>
                      <a:pt x="1825250" y="131150"/>
                    </a:lnTo>
                    <a:cubicBezTo>
                      <a:pt x="1824101" y="134494"/>
                      <a:pt x="1823937" y="138363"/>
                      <a:pt x="1825086" y="141789"/>
                    </a:cubicBezTo>
                    <a:lnTo>
                      <a:pt x="1832795" y="164951"/>
                    </a:lnTo>
                    <a:lnTo>
                      <a:pt x="1820657" y="182654"/>
                    </a:lnTo>
                    <a:lnTo>
                      <a:pt x="1811962" y="241534"/>
                    </a:lnTo>
                    <a:cubicBezTo>
                      <a:pt x="1811798" y="243125"/>
                      <a:pt x="1811798" y="244747"/>
                      <a:pt x="1811962" y="246321"/>
                    </a:cubicBezTo>
                    <a:lnTo>
                      <a:pt x="1818524" y="291547"/>
                    </a:lnTo>
                    <a:lnTo>
                      <a:pt x="1813931" y="315135"/>
                    </a:lnTo>
                    <a:lnTo>
                      <a:pt x="1821640" y="348182"/>
                    </a:lnTo>
                    <a:cubicBezTo>
                      <a:pt x="1822625" y="352280"/>
                      <a:pt x="1822625" y="356574"/>
                      <a:pt x="1821476" y="360607"/>
                    </a:cubicBezTo>
                    <a:lnTo>
                      <a:pt x="1804417" y="421618"/>
                    </a:lnTo>
                    <a:lnTo>
                      <a:pt x="1795558" y="465909"/>
                    </a:lnTo>
                    <a:cubicBezTo>
                      <a:pt x="1795394" y="466811"/>
                      <a:pt x="1795230" y="467663"/>
                      <a:pt x="1794902" y="468466"/>
                    </a:cubicBezTo>
                    <a:lnTo>
                      <a:pt x="1771774" y="542838"/>
                    </a:lnTo>
                    <a:cubicBezTo>
                      <a:pt x="1770296" y="547411"/>
                      <a:pt x="1767673" y="551197"/>
                      <a:pt x="1764227" y="553574"/>
                    </a:cubicBezTo>
                    <a:lnTo>
                      <a:pt x="1731747" y="575441"/>
                    </a:lnTo>
                    <a:cubicBezTo>
                      <a:pt x="1727482" y="578376"/>
                      <a:pt x="1722398" y="578851"/>
                      <a:pt x="1717640" y="576753"/>
                    </a:cubicBezTo>
                    <a:lnTo>
                      <a:pt x="1665968" y="553443"/>
                    </a:lnTo>
                    <a:cubicBezTo>
                      <a:pt x="1661539" y="551476"/>
                      <a:pt x="1658095" y="547476"/>
                      <a:pt x="1656290" y="542182"/>
                    </a:cubicBezTo>
                    <a:lnTo>
                      <a:pt x="1651206" y="527363"/>
                    </a:lnTo>
                    <a:cubicBezTo>
                      <a:pt x="1650221" y="524823"/>
                      <a:pt x="1648909" y="522806"/>
                      <a:pt x="1647105" y="521659"/>
                    </a:cubicBezTo>
                    <a:lnTo>
                      <a:pt x="1619874" y="503988"/>
                    </a:lnTo>
                    <a:lnTo>
                      <a:pt x="1601010" y="503988"/>
                    </a:lnTo>
                    <a:lnTo>
                      <a:pt x="1554423" y="454386"/>
                    </a:lnTo>
                    <a:cubicBezTo>
                      <a:pt x="1554095" y="454123"/>
                      <a:pt x="1553767" y="453812"/>
                      <a:pt x="1553438" y="453549"/>
                    </a:cubicBezTo>
                    <a:lnTo>
                      <a:pt x="1520631" y="426880"/>
                    </a:lnTo>
                    <a:cubicBezTo>
                      <a:pt x="1520138" y="426568"/>
                      <a:pt x="1519812" y="426339"/>
                      <a:pt x="1519483" y="426126"/>
                    </a:cubicBezTo>
                    <a:lnTo>
                      <a:pt x="1473223" y="400701"/>
                    </a:lnTo>
                    <a:cubicBezTo>
                      <a:pt x="1472240" y="400161"/>
                      <a:pt x="1471255" y="399472"/>
                      <a:pt x="1470272" y="398620"/>
                    </a:cubicBezTo>
                    <a:lnTo>
                      <a:pt x="1419747" y="353837"/>
                    </a:lnTo>
                    <a:lnTo>
                      <a:pt x="1414499" y="327085"/>
                    </a:lnTo>
                    <a:lnTo>
                      <a:pt x="1437793" y="285957"/>
                    </a:lnTo>
                    <a:cubicBezTo>
                      <a:pt x="1438119" y="285515"/>
                      <a:pt x="1438283" y="285104"/>
                      <a:pt x="1438448" y="284678"/>
                    </a:cubicBezTo>
                    <a:lnTo>
                      <a:pt x="1453868" y="249534"/>
                    </a:lnTo>
                    <a:cubicBezTo>
                      <a:pt x="1455180" y="246616"/>
                      <a:pt x="1455508" y="243026"/>
                      <a:pt x="1454851" y="239732"/>
                    </a:cubicBezTo>
                    <a:lnTo>
                      <a:pt x="1448289" y="209586"/>
                    </a:lnTo>
                    <a:lnTo>
                      <a:pt x="1469123" y="206783"/>
                    </a:lnTo>
                    <a:cubicBezTo>
                      <a:pt x="1470927" y="206554"/>
                      <a:pt x="1472569" y="205423"/>
                      <a:pt x="1474044" y="203620"/>
                    </a:cubicBezTo>
                    <a:lnTo>
                      <a:pt x="1494549" y="176310"/>
                    </a:lnTo>
                    <a:cubicBezTo>
                      <a:pt x="1495206" y="175310"/>
                      <a:pt x="1495861" y="174179"/>
                      <a:pt x="1496353" y="172950"/>
                    </a:cubicBezTo>
                    <a:lnTo>
                      <a:pt x="1507999" y="140396"/>
                    </a:lnTo>
                    <a:cubicBezTo>
                      <a:pt x="1509641" y="135838"/>
                      <a:pt x="1509149" y="130298"/>
                      <a:pt x="1506524" y="126593"/>
                    </a:cubicBezTo>
                    <a:lnTo>
                      <a:pt x="1487331" y="98268"/>
                    </a:lnTo>
                    <a:lnTo>
                      <a:pt x="1473059" y="111856"/>
                    </a:lnTo>
                    <a:lnTo>
                      <a:pt x="1452064" y="105464"/>
                    </a:lnTo>
                    <a:cubicBezTo>
                      <a:pt x="1450422" y="104956"/>
                      <a:pt x="1448782" y="105218"/>
                      <a:pt x="1447142" y="106152"/>
                    </a:cubicBezTo>
                    <a:lnTo>
                      <a:pt x="1417614" y="124118"/>
                    </a:lnTo>
                    <a:cubicBezTo>
                      <a:pt x="1412694" y="127085"/>
                      <a:pt x="1406954" y="127019"/>
                      <a:pt x="1402032" y="123888"/>
                    </a:cubicBezTo>
                    <a:lnTo>
                      <a:pt x="1370536" y="103529"/>
                    </a:lnTo>
                    <a:lnTo>
                      <a:pt x="1352656" y="111693"/>
                    </a:lnTo>
                    <a:lnTo>
                      <a:pt x="1300165" y="90908"/>
                    </a:lnTo>
                    <a:cubicBezTo>
                      <a:pt x="1298196" y="90088"/>
                      <a:pt x="1296392" y="88908"/>
                      <a:pt x="1294914" y="87400"/>
                    </a:cubicBezTo>
                    <a:lnTo>
                      <a:pt x="1263585" y="56943"/>
                    </a:lnTo>
                    <a:cubicBezTo>
                      <a:pt x="1262928" y="56370"/>
                      <a:pt x="1262271" y="55878"/>
                      <a:pt x="1261616" y="55517"/>
                    </a:cubicBezTo>
                    <a:lnTo>
                      <a:pt x="1225855" y="37387"/>
                    </a:lnTo>
                    <a:cubicBezTo>
                      <a:pt x="1224379" y="36633"/>
                      <a:pt x="1222737" y="36535"/>
                      <a:pt x="1221262" y="37093"/>
                    </a:cubicBezTo>
                    <a:lnTo>
                      <a:pt x="1199445" y="45042"/>
                    </a:lnTo>
                    <a:lnTo>
                      <a:pt x="1230613" y="62975"/>
                    </a:lnTo>
                    <a:cubicBezTo>
                      <a:pt x="1236025" y="66155"/>
                      <a:pt x="1239798" y="72745"/>
                      <a:pt x="1240126" y="80220"/>
                    </a:cubicBezTo>
                    <a:lnTo>
                      <a:pt x="1241111" y="98251"/>
                    </a:lnTo>
                    <a:cubicBezTo>
                      <a:pt x="1241766" y="108431"/>
                      <a:pt x="1236190" y="117479"/>
                      <a:pt x="1228152" y="119758"/>
                    </a:cubicBezTo>
                    <a:lnTo>
                      <a:pt x="1186486" y="131363"/>
                    </a:lnTo>
                    <a:cubicBezTo>
                      <a:pt x="1183860" y="132052"/>
                      <a:pt x="1181073" y="132068"/>
                      <a:pt x="1178448" y="131265"/>
                    </a:cubicBezTo>
                    <a:lnTo>
                      <a:pt x="1154006" y="123823"/>
                    </a:lnTo>
                    <a:cubicBezTo>
                      <a:pt x="1152202" y="123233"/>
                      <a:pt x="1150234" y="123643"/>
                      <a:pt x="1148594" y="124921"/>
                    </a:cubicBezTo>
                    <a:lnTo>
                      <a:pt x="1116113" y="149345"/>
                    </a:lnTo>
                    <a:cubicBezTo>
                      <a:pt x="1115129" y="150083"/>
                      <a:pt x="1114144" y="151132"/>
                      <a:pt x="1113489" y="152361"/>
                    </a:cubicBezTo>
                    <a:lnTo>
                      <a:pt x="1088720" y="195145"/>
                    </a:lnTo>
                    <a:lnTo>
                      <a:pt x="1100858" y="217356"/>
                    </a:lnTo>
                    <a:lnTo>
                      <a:pt x="1070840" y="238354"/>
                    </a:lnTo>
                    <a:cubicBezTo>
                      <a:pt x="1069526" y="239321"/>
                      <a:pt x="1068379" y="240846"/>
                      <a:pt x="1067394" y="242682"/>
                    </a:cubicBezTo>
                    <a:lnTo>
                      <a:pt x="1042460" y="297661"/>
                    </a:lnTo>
                    <a:cubicBezTo>
                      <a:pt x="1040984" y="301005"/>
                      <a:pt x="1040656" y="305168"/>
                      <a:pt x="1041805" y="308808"/>
                    </a:cubicBezTo>
                    <a:lnTo>
                      <a:pt x="1045578" y="321151"/>
                    </a:lnTo>
                    <a:cubicBezTo>
                      <a:pt x="1047874" y="329167"/>
                      <a:pt x="1046070" y="338019"/>
                      <a:pt x="1040820" y="343674"/>
                    </a:cubicBezTo>
                    <a:cubicBezTo>
                      <a:pt x="1037047" y="347870"/>
                      <a:pt x="1031963" y="349624"/>
                      <a:pt x="1026713" y="348608"/>
                    </a:cubicBezTo>
                    <a:lnTo>
                      <a:pt x="1006865" y="344690"/>
                    </a:lnTo>
                    <a:lnTo>
                      <a:pt x="974221" y="344690"/>
                    </a:lnTo>
                    <a:cubicBezTo>
                      <a:pt x="969464" y="344690"/>
                      <a:pt x="964870" y="342280"/>
                      <a:pt x="961754" y="338035"/>
                    </a:cubicBezTo>
                    <a:lnTo>
                      <a:pt x="929766" y="295431"/>
                    </a:lnTo>
                    <a:cubicBezTo>
                      <a:pt x="929275" y="294792"/>
                      <a:pt x="928783" y="294235"/>
                      <a:pt x="928126" y="293760"/>
                    </a:cubicBezTo>
                    <a:lnTo>
                      <a:pt x="888102" y="260910"/>
                    </a:lnTo>
                    <a:cubicBezTo>
                      <a:pt x="886297" y="259402"/>
                      <a:pt x="884165" y="258976"/>
                      <a:pt x="882196" y="259664"/>
                    </a:cubicBezTo>
                    <a:lnTo>
                      <a:pt x="855458" y="268991"/>
                    </a:lnTo>
                    <a:lnTo>
                      <a:pt x="830852" y="278990"/>
                    </a:lnTo>
                    <a:lnTo>
                      <a:pt x="830852" y="302988"/>
                    </a:lnTo>
                    <a:lnTo>
                      <a:pt x="800832" y="293219"/>
                    </a:lnTo>
                    <a:lnTo>
                      <a:pt x="800832" y="313857"/>
                    </a:lnTo>
                    <a:lnTo>
                      <a:pt x="770321" y="327150"/>
                    </a:lnTo>
                    <a:cubicBezTo>
                      <a:pt x="768517" y="327921"/>
                      <a:pt x="767041" y="329544"/>
                      <a:pt x="765892" y="331724"/>
                    </a:cubicBezTo>
                    <a:lnTo>
                      <a:pt x="753099" y="357296"/>
                    </a:lnTo>
                    <a:cubicBezTo>
                      <a:pt x="752442" y="358754"/>
                      <a:pt x="751457" y="360131"/>
                      <a:pt x="750473" y="361377"/>
                    </a:cubicBezTo>
                    <a:lnTo>
                      <a:pt x="720617" y="396522"/>
                    </a:lnTo>
                    <a:cubicBezTo>
                      <a:pt x="718977" y="398423"/>
                      <a:pt x="717830" y="401095"/>
                      <a:pt x="717502" y="403997"/>
                    </a:cubicBezTo>
                    <a:lnTo>
                      <a:pt x="710611" y="468040"/>
                    </a:lnTo>
                    <a:lnTo>
                      <a:pt x="687155" y="452632"/>
                    </a:lnTo>
                    <a:cubicBezTo>
                      <a:pt x="685677" y="451632"/>
                      <a:pt x="684037" y="451353"/>
                      <a:pt x="682397" y="451747"/>
                    </a:cubicBezTo>
                    <a:cubicBezTo>
                      <a:pt x="680265" y="452304"/>
                      <a:pt x="678461" y="454041"/>
                      <a:pt x="677149" y="456533"/>
                    </a:cubicBezTo>
                    <a:lnTo>
                      <a:pt x="667634" y="475220"/>
                    </a:lnTo>
                    <a:cubicBezTo>
                      <a:pt x="665337" y="479679"/>
                      <a:pt x="665501" y="485744"/>
                      <a:pt x="667962" y="489989"/>
                    </a:cubicBezTo>
                    <a:lnTo>
                      <a:pt x="676000" y="503808"/>
                    </a:lnTo>
                    <a:cubicBezTo>
                      <a:pt x="682069" y="514135"/>
                      <a:pt x="679117" y="528691"/>
                      <a:pt x="669930" y="534330"/>
                    </a:cubicBezTo>
                    <a:lnTo>
                      <a:pt x="667634" y="535723"/>
                    </a:lnTo>
                    <a:cubicBezTo>
                      <a:pt x="663861" y="538018"/>
                      <a:pt x="659432" y="538510"/>
                      <a:pt x="655495" y="537149"/>
                    </a:cubicBezTo>
                    <a:cubicBezTo>
                      <a:pt x="650737" y="535559"/>
                      <a:pt x="646800" y="531543"/>
                      <a:pt x="644668" y="526150"/>
                    </a:cubicBezTo>
                    <a:lnTo>
                      <a:pt x="631382" y="491792"/>
                    </a:lnTo>
                    <a:cubicBezTo>
                      <a:pt x="630070" y="488154"/>
                      <a:pt x="627445" y="485809"/>
                      <a:pt x="624656" y="485547"/>
                    </a:cubicBezTo>
                    <a:cubicBezTo>
                      <a:pt x="622031" y="485350"/>
                      <a:pt x="619736" y="486793"/>
                      <a:pt x="617930" y="489579"/>
                    </a:cubicBezTo>
                    <a:lnTo>
                      <a:pt x="589223" y="535691"/>
                    </a:lnTo>
                    <a:cubicBezTo>
                      <a:pt x="587911" y="537691"/>
                      <a:pt x="587090" y="540149"/>
                      <a:pt x="587090" y="542821"/>
                    </a:cubicBezTo>
                    <a:lnTo>
                      <a:pt x="583154" y="609193"/>
                    </a:lnTo>
                    <a:cubicBezTo>
                      <a:pt x="582827" y="614552"/>
                      <a:pt x="580859" y="619438"/>
                      <a:pt x="577577" y="622962"/>
                    </a:cubicBezTo>
                    <a:lnTo>
                      <a:pt x="544605" y="658254"/>
                    </a:lnTo>
                    <a:cubicBezTo>
                      <a:pt x="543622" y="659353"/>
                      <a:pt x="542801" y="660745"/>
                      <a:pt x="542144" y="662303"/>
                    </a:cubicBezTo>
                    <a:lnTo>
                      <a:pt x="528530" y="699136"/>
                    </a:lnTo>
                    <a:cubicBezTo>
                      <a:pt x="527547" y="701857"/>
                      <a:pt x="526069" y="704218"/>
                      <a:pt x="524265" y="706185"/>
                    </a:cubicBezTo>
                    <a:lnTo>
                      <a:pt x="493918" y="738116"/>
                    </a:lnTo>
                    <a:cubicBezTo>
                      <a:pt x="492278" y="739968"/>
                      <a:pt x="490145" y="741346"/>
                      <a:pt x="487849" y="742198"/>
                    </a:cubicBezTo>
                    <a:lnTo>
                      <a:pt x="425842" y="765639"/>
                    </a:lnTo>
                    <a:cubicBezTo>
                      <a:pt x="423873" y="766392"/>
                      <a:pt x="421905" y="766704"/>
                      <a:pt x="419608" y="766523"/>
                    </a:cubicBezTo>
                    <a:lnTo>
                      <a:pt x="389918" y="764098"/>
                    </a:lnTo>
                    <a:cubicBezTo>
                      <a:pt x="389097" y="763967"/>
                      <a:pt x="388114" y="764212"/>
                      <a:pt x="387129" y="764622"/>
                    </a:cubicBezTo>
                    <a:lnTo>
                      <a:pt x="372529" y="771294"/>
                    </a:lnTo>
                    <a:lnTo>
                      <a:pt x="363180" y="789965"/>
                    </a:lnTo>
                    <a:lnTo>
                      <a:pt x="323811" y="798390"/>
                    </a:lnTo>
                    <a:cubicBezTo>
                      <a:pt x="323154" y="798537"/>
                      <a:pt x="322499" y="798816"/>
                      <a:pt x="321842" y="799176"/>
                    </a:cubicBezTo>
                    <a:lnTo>
                      <a:pt x="270663" y="830338"/>
                    </a:lnTo>
                    <a:lnTo>
                      <a:pt x="253766" y="820061"/>
                    </a:lnTo>
                    <a:lnTo>
                      <a:pt x="227521" y="824961"/>
                    </a:lnTo>
                    <a:cubicBezTo>
                      <a:pt x="226700" y="825092"/>
                      <a:pt x="225881" y="825420"/>
                      <a:pt x="225224" y="825864"/>
                    </a:cubicBezTo>
                    <a:lnTo>
                      <a:pt x="180113" y="854599"/>
                    </a:lnTo>
                    <a:cubicBezTo>
                      <a:pt x="179621" y="854959"/>
                      <a:pt x="178966" y="855434"/>
                      <a:pt x="178473" y="856009"/>
                    </a:cubicBezTo>
                    <a:lnTo>
                      <a:pt x="148946" y="888120"/>
                    </a:lnTo>
                    <a:cubicBezTo>
                      <a:pt x="147634" y="889497"/>
                      <a:pt x="146158" y="890629"/>
                      <a:pt x="144681" y="891481"/>
                    </a:cubicBezTo>
                    <a:lnTo>
                      <a:pt x="99570" y="916462"/>
                    </a:lnTo>
                    <a:cubicBezTo>
                      <a:pt x="97930" y="917348"/>
                      <a:pt x="96619" y="918954"/>
                      <a:pt x="95633" y="920954"/>
                    </a:cubicBezTo>
                    <a:lnTo>
                      <a:pt x="63154" y="988440"/>
                    </a:lnTo>
                    <a:lnTo>
                      <a:pt x="58561" y="927003"/>
                    </a:lnTo>
                    <a:lnTo>
                      <a:pt x="42485" y="964409"/>
                    </a:lnTo>
                    <a:cubicBezTo>
                      <a:pt x="41338" y="967015"/>
                      <a:pt x="41009" y="970065"/>
                      <a:pt x="41502" y="972982"/>
                    </a:cubicBezTo>
                    <a:lnTo>
                      <a:pt x="46915" y="1012340"/>
                    </a:lnTo>
                    <a:cubicBezTo>
                      <a:pt x="47407" y="1015356"/>
                      <a:pt x="47243" y="1018503"/>
                      <a:pt x="46586" y="1021421"/>
                    </a:cubicBezTo>
                    <a:lnTo>
                      <a:pt x="39041" y="1054894"/>
                    </a:lnTo>
                    <a:cubicBezTo>
                      <a:pt x="38384" y="1057598"/>
                      <a:pt x="37401" y="1060073"/>
                      <a:pt x="35923" y="1062270"/>
                    </a:cubicBezTo>
                    <a:lnTo>
                      <a:pt x="26081" y="1077302"/>
                    </a:lnTo>
                    <a:cubicBezTo>
                      <a:pt x="24934" y="1078925"/>
                      <a:pt x="24277" y="1080940"/>
                      <a:pt x="23949" y="1083105"/>
                    </a:cubicBezTo>
                    <a:lnTo>
                      <a:pt x="18701" y="1119561"/>
                    </a:lnTo>
                    <a:cubicBezTo>
                      <a:pt x="18208" y="1122986"/>
                      <a:pt x="18701" y="1126543"/>
                      <a:pt x="20341" y="1129329"/>
                    </a:cubicBezTo>
                    <a:lnTo>
                      <a:pt x="29854" y="1146968"/>
                    </a:lnTo>
                    <a:cubicBezTo>
                      <a:pt x="30839" y="1148443"/>
                      <a:pt x="31494" y="1150132"/>
                      <a:pt x="31987" y="1151901"/>
                    </a:cubicBezTo>
                    <a:lnTo>
                      <a:pt x="37728" y="1173162"/>
                    </a:lnTo>
                    <a:cubicBezTo>
                      <a:pt x="38056" y="1174096"/>
                      <a:pt x="38384" y="1174933"/>
                      <a:pt x="38713" y="1175719"/>
                    </a:cubicBezTo>
                    <a:lnTo>
                      <a:pt x="68076" y="1235813"/>
                    </a:lnTo>
                    <a:cubicBezTo>
                      <a:pt x="69716" y="1239058"/>
                      <a:pt x="70535" y="1242714"/>
                      <a:pt x="70535" y="1246451"/>
                    </a:cubicBezTo>
                    <a:lnTo>
                      <a:pt x="70535" y="1299840"/>
                    </a:lnTo>
                    <a:lnTo>
                      <a:pt x="45765" y="1256401"/>
                    </a:lnTo>
                    <a:cubicBezTo>
                      <a:pt x="44946" y="1255106"/>
                      <a:pt x="43961" y="1254008"/>
                      <a:pt x="42978" y="1253254"/>
                    </a:cubicBezTo>
                    <a:lnTo>
                      <a:pt x="23456" y="1238861"/>
                    </a:lnTo>
                    <a:lnTo>
                      <a:pt x="48883" y="1323838"/>
                    </a:lnTo>
                    <a:lnTo>
                      <a:pt x="17715" y="1285842"/>
                    </a:lnTo>
                    <a:lnTo>
                      <a:pt x="21488" y="1301037"/>
                    </a:lnTo>
                    <a:cubicBezTo>
                      <a:pt x="21816" y="1302299"/>
                      <a:pt x="22309" y="1303495"/>
                      <a:pt x="22966" y="1304627"/>
                    </a:cubicBezTo>
                    <a:lnTo>
                      <a:pt x="56756" y="1363688"/>
                    </a:lnTo>
                    <a:cubicBezTo>
                      <a:pt x="58068" y="1366212"/>
                      <a:pt x="59053" y="1368999"/>
                      <a:pt x="59546" y="1372015"/>
                    </a:cubicBezTo>
                    <a:lnTo>
                      <a:pt x="67419" y="1428485"/>
                    </a:lnTo>
                    <a:cubicBezTo>
                      <a:pt x="67748" y="1431223"/>
                      <a:pt x="68895" y="1433715"/>
                      <a:pt x="70371" y="1435484"/>
                    </a:cubicBezTo>
                    <a:lnTo>
                      <a:pt x="95633" y="1464925"/>
                    </a:lnTo>
                    <a:lnTo>
                      <a:pt x="97766" y="1487874"/>
                    </a:lnTo>
                    <a:cubicBezTo>
                      <a:pt x="97930" y="1489726"/>
                      <a:pt x="98423" y="1491513"/>
                      <a:pt x="99078" y="1493070"/>
                    </a:cubicBezTo>
                    <a:lnTo>
                      <a:pt x="120896" y="1538689"/>
                    </a:lnTo>
                    <a:cubicBezTo>
                      <a:pt x="122536" y="1542230"/>
                      <a:pt x="123357" y="1546263"/>
                      <a:pt x="123028" y="1550344"/>
                    </a:cubicBezTo>
                    <a:lnTo>
                      <a:pt x="121224" y="1590063"/>
                    </a:lnTo>
                    <a:cubicBezTo>
                      <a:pt x="121060" y="1591472"/>
                      <a:pt x="121224" y="1592832"/>
                      <a:pt x="121388" y="1594111"/>
                    </a:cubicBezTo>
                    <a:lnTo>
                      <a:pt x="129755" y="1635861"/>
                    </a:lnTo>
                    <a:cubicBezTo>
                      <a:pt x="129917" y="1636813"/>
                      <a:pt x="130245" y="1637763"/>
                      <a:pt x="130574" y="1638665"/>
                    </a:cubicBezTo>
                    <a:lnTo>
                      <a:pt x="163381" y="1718560"/>
                    </a:lnTo>
                    <a:cubicBezTo>
                      <a:pt x="164202" y="1720461"/>
                      <a:pt x="164693" y="1722412"/>
                      <a:pt x="165021" y="1724363"/>
                    </a:cubicBezTo>
                    <a:lnTo>
                      <a:pt x="171090" y="1767621"/>
                    </a:lnTo>
                    <a:cubicBezTo>
                      <a:pt x="171419" y="1770031"/>
                      <a:pt x="171419" y="1772572"/>
                      <a:pt x="170926" y="1775129"/>
                    </a:cubicBezTo>
                    <a:lnTo>
                      <a:pt x="162724" y="1826878"/>
                    </a:lnTo>
                    <a:cubicBezTo>
                      <a:pt x="162562" y="1828157"/>
                      <a:pt x="162398" y="1829502"/>
                      <a:pt x="162562" y="1830845"/>
                    </a:cubicBezTo>
                    <a:lnTo>
                      <a:pt x="164693" y="1858810"/>
                    </a:lnTo>
                    <a:lnTo>
                      <a:pt x="154360" y="1881022"/>
                    </a:lnTo>
                    <a:lnTo>
                      <a:pt x="129262" y="1889775"/>
                    </a:lnTo>
                    <a:cubicBezTo>
                      <a:pt x="125654" y="1891004"/>
                      <a:pt x="123028" y="1895463"/>
                      <a:pt x="122700" y="1900660"/>
                    </a:cubicBezTo>
                    <a:lnTo>
                      <a:pt x="121553" y="1924051"/>
                    </a:lnTo>
                    <a:cubicBezTo>
                      <a:pt x="121388" y="1929542"/>
                      <a:pt x="123847" y="1934739"/>
                      <a:pt x="127622" y="1936377"/>
                    </a:cubicBezTo>
                    <a:lnTo>
                      <a:pt x="151735" y="1947148"/>
                    </a:lnTo>
                    <a:cubicBezTo>
                      <a:pt x="152882" y="1947688"/>
                      <a:pt x="153868" y="1948327"/>
                      <a:pt x="154851" y="1949082"/>
                    </a:cubicBezTo>
                    <a:lnTo>
                      <a:pt x="219811" y="1999028"/>
                    </a:lnTo>
                    <a:cubicBezTo>
                      <a:pt x="220959" y="1999947"/>
                      <a:pt x="222270" y="2000438"/>
                      <a:pt x="223584" y="2000438"/>
                    </a:cubicBezTo>
                    <a:lnTo>
                      <a:pt x="261475" y="2000438"/>
                    </a:lnTo>
                    <a:lnTo>
                      <a:pt x="305767" y="2002995"/>
                    </a:lnTo>
                    <a:cubicBezTo>
                      <a:pt x="307407" y="2003241"/>
                      <a:pt x="308883" y="2002487"/>
                      <a:pt x="310358" y="2001224"/>
                    </a:cubicBezTo>
                    <a:lnTo>
                      <a:pt x="336114" y="1978276"/>
                    </a:lnTo>
                    <a:cubicBezTo>
                      <a:pt x="336606" y="1977768"/>
                      <a:pt x="337261" y="1977358"/>
                      <a:pt x="337754" y="1976981"/>
                    </a:cubicBezTo>
                    <a:lnTo>
                      <a:pt x="370561" y="1954114"/>
                    </a:lnTo>
                    <a:lnTo>
                      <a:pt x="388441" y="1956803"/>
                    </a:lnTo>
                    <a:lnTo>
                      <a:pt x="422726" y="1918707"/>
                    </a:lnTo>
                    <a:cubicBezTo>
                      <a:pt x="425513" y="1915658"/>
                      <a:pt x="429124" y="1913789"/>
                      <a:pt x="432896" y="1913396"/>
                    </a:cubicBezTo>
                    <a:lnTo>
                      <a:pt x="471937" y="1909658"/>
                    </a:lnTo>
                    <a:lnTo>
                      <a:pt x="515898" y="1901659"/>
                    </a:lnTo>
                    <a:cubicBezTo>
                      <a:pt x="517867" y="1901299"/>
                      <a:pt x="519835" y="1901381"/>
                      <a:pt x="521804" y="1901872"/>
                    </a:cubicBezTo>
                    <a:lnTo>
                      <a:pt x="572819" y="1914806"/>
                    </a:lnTo>
                    <a:cubicBezTo>
                      <a:pt x="573640" y="1915003"/>
                      <a:pt x="574461" y="1915035"/>
                      <a:pt x="575116" y="1914888"/>
                    </a:cubicBezTo>
                    <a:lnTo>
                      <a:pt x="613829" y="1908364"/>
                    </a:lnTo>
                    <a:cubicBezTo>
                      <a:pt x="614321" y="1908249"/>
                      <a:pt x="615142" y="1908200"/>
                      <a:pt x="615797" y="1908167"/>
                    </a:cubicBezTo>
                    <a:lnTo>
                      <a:pt x="662385" y="1906938"/>
                    </a:lnTo>
                    <a:cubicBezTo>
                      <a:pt x="664518" y="1906872"/>
                      <a:pt x="666650" y="1905560"/>
                      <a:pt x="668126" y="1903315"/>
                    </a:cubicBezTo>
                    <a:lnTo>
                      <a:pt x="686006" y="1877186"/>
                    </a:lnTo>
                    <a:cubicBezTo>
                      <a:pt x="686662" y="1876170"/>
                      <a:pt x="687319" y="1874989"/>
                      <a:pt x="687646" y="1873711"/>
                    </a:cubicBezTo>
                    <a:lnTo>
                      <a:pt x="698309" y="1840353"/>
                    </a:lnTo>
                    <a:cubicBezTo>
                      <a:pt x="700277" y="1834353"/>
                      <a:pt x="704214" y="1829895"/>
                      <a:pt x="709300" y="1828075"/>
                    </a:cubicBezTo>
                    <a:lnTo>
                      <a:pt x="757362" y="1811028"/>
                    </a:lnTo>
                    <a:cubicBezTo>
                      <a:pt x="757690" y="1810880"/>
                      <a:pt x="758183" y="1810666"/>
                      <a:pt x="758675" y="1810355"/>
                    </a:cubicBezTo>
                    <a:lnTo>
                      <a:pt x="821173" y="1771015"/>
                    </a:lnTo>
                    <a:cubicBezTo>
                      <a:pt x="823962" y="1769260"/>
                      <a:pt x="827078" y="1768507"/>
                      <a:pt x="830196" y="1768785"/>
                    </a:cubicBezTo>
                    <a:lnTo>
                      <a:pt x="886624" y="1773850"/>
                    </a:lnTo>
                    <a:cubicBezTo>
                      <a:pt x="887281" y="1773948"/>
                      <a:pt x="888266" y="1773801"/>
                      <a:pt x="889085" y="1773457"/>
                    </a:cubicBezTo>
                    <a:lnTo>
                      <a:pt x="958146" y="1746394"/>
                    </a:lnTo>
                    <a:lnTo>
                      <a:pt x="1039672" y="1717445"/>
                    </a:lnTo>
                    <a:cubicBezTo>
                      <a:pt x="1040984" y="1716970"/>
                      <a:pt x="1042296" y="1716724"/>
                      <a:pt x="1043609" y="1716642"/>
                    </a:cubicBezTo>
                    <a:lnTo>
                      <a:pt x="1153514" y="1708610"/>
                    </a:lnTo>
                    <a:cubicBezTo>
                      <a:pt x="1156796" y="1708315"/>
                      <a:pt x="1159911" y="1709199"/>
                      <a:pt x="1162701" y="1711036"/>
                    </a:cubicBezTo>
                    <a:lnTo>
                      <a:pt x="1219293" y="1748017"/>
                    </a:lnTo>
                    <a:cubicBezTo>
                      <a:pt x="1220278" y="1748639"/>
                      <a:pt x="1221262" y="1748983"/>
                      <a:pt x="1222247" y="1749065"/>
                    </a:cubicBezTo>
                    <a:lnTo>
                      <a:pt x="1260795" y="1751540"/>
                    </a:lnTo>
                    <a:cubicBezTo>
                      <a:pt x="1263092" y="1751671"/>
                      <a:pt x="1265225" y="1752361"/>
                      <a:pt x="1267357" y="1753573"/>
                    </a:cubicBezTo>
                    <a:lnTo>
                      <a:pt x="1351509" y="1803373"/>
                    </a:lnTo>
                    <a:lnTo>
                      <a:pt x="1339534" y="1823699"/>
                    </a:lnTo>
                    <a:lnTo>
                      <a:pt x="1368241" y="1851073"/>
                    </a:lnTo>
                    <a:cubicBezTo>
                      <a:pt x="1369060" y="1851942"/>
                      <a:pt x="1369881" y="1852925"/>
                      <a:pt x="1370700" y="1854024"/>
                    </a:cubicBezTo>
                    <a:lnTo>
                      <a:pt x="1407608" y="1907708"/>
                    </a:lnTo>
                    <a:cubicBezTo>
                      <a:pt x="1410398" y="1911822"/>
                      <a:pt x="1411873" y="1917019"/>
                      <a:pt x="1411545" y="1922363"/>
                    </a:cubicBezTo>
                    <a:lnTo>
                      <a:pt x="1410233" y="1948295"/>
                    </a:lnTo>
                    <a:cubicBezTo>
                      <a:pt x="1409905" y="1953164"/>
                      <a:pt x="1411873" y="1957884"/>
                      <a:pt x="1414991" y="1960048"/>
                    </a:cubicBezTo>
                    <a:lnTo>
                      <a:pt x="1446485" y="1981768"/>
                    </a:lnTo>
                    <a:cubicBezTo>
                      <a:pt x="1448127" y="1982964"/>
                      <a:pt x="1449931" y="1983227"/>
                      <a:pt x="1451736" y="1982652"/>
                    </a:cubicBezTo>
                    <a:cubicBezTo>
                      <a:pt x="1454197" y="1981866"/>
                      <a:pt x="1456165" y="1979506"/>
                      <a:pt x="1457312" y="1976243"/>
                    </a:cubicBezTo>
                    <a:lnTo>
                      <a:pt x="1473059" y="1931411"/>
                    </a:lnTo>
                    <a:cubicBezTo>
                      <a:pt x="1474537" y="1927346"/>
                      <a:pt x="1476834" y="1924001"/>
                      <a:pt x="1479950" y="1921739"/>
                    </a:cubicBezTo>
                    <a:lnTo>
                      <a:pt x="1515875" y="1896250"/>
                    </a:lnTo>
                    <a:cubicBezTo>
                      <a:pt x="1516694" y="1895692"/>
                      <a:pt x="1517515" y="1894955"/>
                      <a:pt x="1518006" y="1894087"/>
                    </a:cubicBezTo>
                    <a:lnTo>
                      <a:pt x="1548190" y="1852516"/>
                    </a:lnTo>
                    <a:cubicBezTo>
                      <a:pt x="1552291" y="1846729"/>
                      <a:pt x="1558524" y="1844353"/>
                      <a:pt x="1564594" y="1846090"/>
                    </a:cubicBezTo>
                    <a:cubicBezTo>
                      <a:pt x="1571810" y="1848139"/>
                      <a:pt x="1577061" y="1855302"/>
                      <a:pt x="1577716" y="1864318"/>
                    </a:cubicBezTo>
                    <a:lnTo>
                      <a:pt x="1579193" y="1883611"/>
                    </a:lnTo>
                    <a:cubicBezTo>
                      <a:pt x="1579520" y="1888480"/>
                      <a:pt x="1578372" y="1893332"/>
                      <a:pt x="1576240" y="1897283"/>
                    </a:cubicBezTo>
                    <a:lnTo>
                      <a:pt x="1557375" y="1930575"/>
                    </a:lnTo>
                    <a:cubicBezTo>
                      <a:pt x="1556720" y="1931673"/>
                      <a:pt x="1556228" y="1932903"/>
                      <a:pt x="1555899" y="1934279"/>
                    </a:cubicBezTo>
                    <a:lnTo>
                      <a:pt x="1545893" y="1975768"/>
                    </a:lnTo>
                    <a:cubicBezTo>
                      <a:pt x="1545236" y="1978554"/>
                      <a:pt x="1544089" y="1981096"/>
                      <a:pt x="1542449" y="1983292"/>
                    </a:cubicBezTo>
                    <a:lnTo>
                      <a:pt x="1518991" y="2017092"/>
                    </a:lnTo>
                    <a:lnTo>
                      <a:pt x="1560000" y="2006126"/>
                    </a:lnTo>
                    <a:cubicBezTo>
                      <a:pt x="1561969" y="2005569"/>
                      <a:pt x="1563937" y="2003864"/>
                      <a:pt x="1565086" y="2001438"/>
                    </a:cubicBezTo>
                    <a:lnTo>
                      <a:pt x="1577880" y="1976981"/>
                    </a:lnTo>
                    <a:cubicBezTo>
                      <a:pt x="1581326" y="1970440"/>
                      <a:pt x="1587395" y="1966736"/>
                      <a:pt x="1593793" y="1967556"/>
                    </a:cubicBezTo>
                    <a:cubicBezTo>
                      <a:pt x="1600681" y="1968326"/>
                      <a:pt x="1606258" y="1973768"/>
                      <a:pt x="1608226" y="1981768"/>
                    </a:cubicBezTo>
                    <a:lnTo>
                      <a:pt x="1614134" y="2004307"/>
                    </a:lnTo>
                    <a:cubicBezTo>
                      <a:pt x="1615773" y="2010241"/>
                      <a:pt x="1615117" y="2016633"/>
                      <a:pt x="1612327" y="2021847"/>
                    </a:cubicBezTo>
                    <a:lnTo>
                      <a:pt x="1606915" y="2032075"/>
                    </a:lnTo>
                    <a:cubicBezTo>
                      <a:pt x="1604618" y="2036337"/>
                      <a:pt x="1604618" y="2041911"/>
                      <a:pt x="1606751" y="2046287"/>
                    </a:cubicBezTo>
                    <a:cubicBezTo>
                      <a:pt x="1607572" y="2047909"/>
                      <a:pt x="1609540" y="2050746"/>
                      <a:pt x="1612656" y="2051237"/>
                    </a:cubicBezTo>
                    <a:lnTo>
                      <a:pt x="1650221" y="2057171"/>
                    </a:lnTo>
                    <a:cubicBezTo>
                      <a:pt x="1653665" y="2057744"/>
                      <a:pt x="1656947" y="2059564"/>
                      <a:pt x="1659570" y="2062450"/>
                    </a:cubicBezTo>
                    <a:lnTo>
                      <a:pt x="1684504" y="2090561"/>
                    </a:lnTo>
                    <a:cubicBezTo>
                      <a:pt x="1686144" y="2092364"/>
                      <a:pt x="1687458" y="2094512"/>
                      <a:pt x="1688441" y="2096955"/>
                    </a:cubicBezTo>
                    <a:lnTo>
                      <a:pt x="1702712" y="2134263"/>
                    </a:lnTo>
                    <a:cubicBezTo>
                      <a:pt x="1703205" y="2135640"/>
                      <a:pt x="1703698" y="2137066"/>
                      <a:pt x="1703862" y="2138541"/>
                    </a:cubicBezTo>
                    <a:lnTo>
                      <a:pt x="1714196" y="2194930"/>
                    </a:lnTo>
                    <a:cubicBezTo>
                      <a:pt x="1714689" y="2197290"/>
                      <a:pt x="1715508" y="2199405"/>
                      <a:pt x="1716821" y="2201012"/>
                    </a:cubicBezTo>
                    <a:lnTo>
                      <a:pt x="1753402" y="2246599"/>
                    </a:lnTo>
                    <a:cubicBezTo>
                      <a:pt x="1754221" y="2247827"/>
                      <a:pt x="1755534" y="2248713"/>
                      <a:pt x="1756681" y="2249188"/>
                    </a:cubicBezTo>
                    <a:lnTo>
                      <a:pt x="1814752" y="2271416"/>
                    </a:lnTo>
                    <a:cubicBezTo>
                      <a:pt x="1815080" y="2271563"/>
                      <a:pt x="1815571" y="2271678"/>
                      <a:pt x="1815899" y="2271760"/>
                    </a:cubicBezTo>
                    <a:lnTo>
                      <a:pt x="1850675" y="2277039"/>
                    </a:lnTo>
                    <a:cubicBezTo>
                      <a:pt x="1851496" y="2277186"/>
                      <a:pt x="1852479" y="2277415"/>
                      <a:pt x="1853464" y="2277760"/>
                    </a:cubicBezTo>
                    <a:lnTo>
                      <a:pt x="1886929" y="2289988"/>
                    </a:lnTo>
                    <a:lnTo>
                      <a:pt x="1935647" y="2309773"/>
                    </a:lnTo>
                    <a:cubicBezTo>
                      <a:pt x="1938108" y="2310707"/>
                      <a:pt x="1940567" y="2310052"/>
                      <a:pt x="1942700" y="2307905"/>
                    </a:cubicBezTo>
                    <a:lnTo>
                      <a:pt x="1993061" y="2255106"/>
                    </a:lnTo>
                    <a:cubicBezTo>
                      <a:pt x="1994701" y="2253516"/>
                      <a:pt x="1996341" y="2252286"/>
                      <a:pt x="1998309" y="2251434"/>
                    </a:cubicBezTo>
                    <a:lnTo>
                      <a:pt x="2038826" y="2233304"/>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61" name="Graphic 9">
              <a:extLst>
                <a:ext uri="{FF2B5EF4-FFF2-40B4-BE49-F238E27FC236}">
                  <a16:creationId xmlns:a16="http://schemas.microsoft.com/office/drawing/2014/main" id="{D60D2227-A171-DA07-7614-D6E51CA2E364}"/>
                </a:ext>
              </a:extLst>
            </p:cNvPr>
            <p:cNvGrpSpPr/>
            <p:nvPr/>
          </p:nvGrpSpPr>
          <p:grpSpPr>
            <a:xfrm>
              <a:off x="10022594" y="2873686"/>
              <a:ext cx="10377485" cy="3025983"/>
              <a:chOff x="10022594" y="2873686"/>
              <a:chExt cx="10377485" cy="3025983"/>
            </a:xfrm>
            <a:grpFill/>
          </p:grpSpPr>
          <p:sp>
            <p:nvSpPr>
              <p:cNvPr id="1465" name="Freeform 1464">
                <a:extLst>
                  <a:ext uri="{FF2B5EF4-FFF2-40B4-BE49-F238E27FC236}">
                    <a16:creationId xmlns:a16="http://schemas.microsoft.com/office/drawing/2014/main" id="{6BCF0445-9B7A-A420-DDF5-36B927A5CDC6}"/>
                  </a:ext>
                </a:extLst>
              </p:cNvPr>
              <p:cNvSpPr/>
              <p:nvPr/>
            </p:nvSpPr>
            <p:spPr>
              <a:xfrm>
                <a:off x="10029467" y="2877942"/>
                <a:ext cx="10366344" cy="3016793"/>
              </a:xfrm>
              <a:custGeom>
                <a:avLst/>
                <a:gdLst>
                  <a:gd name="connsiteX0" fmla="*/ 10255288 w 10366344"/>
                  <a:gd name="connsiteY0" fmla="*/ 884396 h 3016793"/>
                  <a:gd name="connsiteX1" fmla="*/ 10103226 w 10366344"/>
                  <a:gd name="connsiteY1" fmla="*/ 874528 h 3016793"/>
                  <a:gd name="connsiteX2" fmla="*/ 10090595 w 10366344"/>
                  <a:gd name="connsiteY2" fmla="*/ 895494 h 3016793"/>
                  <a:gd name="connsiteX3" fmla="*/ 10092071 w 10366344"/>
                  <a:gd name="connsiteY3" fmla="*/ 902132 h 3016793"/>
                  <a:gd name="connsiteX4" fmla="*/ 10075667 w 10366344"/>
                  <a:gd name="connsiteY4" fmla="*/ 922098 h 3016793"/>
                  <a:gd name="connsiteX5" fmla="*/ 10065497 w 10366344"/>
                  <a:gd name="connsiteY5" fmla="*/ 917229 h 3016793"/>
                  <a:gd name="connsiteX6" fmla="*/ 10057459 w 10366344"/>
                  <a:gd name="connsiteY6" fmla="*/ 899149 h 3016793"/>
                  <a:gd name="connsiteX7" fmla="*/ 10060739 w 10366344"/>
                  <a:gd name="connsiteY7" fmla="*/ 874069 h 3016793"/>
                  <a:gd name="connsiteX8" fmla="*/ 10052866 w 10366344"/>
                  <a:gd name="connsiteY8" fmla="*/ 856021 h 3016793"/>
                  <a:gd name="connsiteX9" fmla="*/ 9895226 w 10366344"/>
                  <a:gd name="connsiteY9" fmla="*/ 778569 h 3016793"/>
                  <a:gd name="connsiteX10" fmla="*/ 9894405 w 10366344"/>
                  <a:gd name="connsiteY10" fmla="*/ 778175 h 3016793"/>
                  <a:gd name="connsiteX11" fmla="*/ 9738569 w 10366344"/>
                  <a:gd name="connsiteY11" fmla="*/ 718738 h 3016793"/>
                  <a:gd name="connsiteX12" fmla="*/ 9655238 w 10366344"/>
                  <a:gd name="connsiteY12" fmla="*/ 686183 h 3016793"/>
                  <a:gd name="connsiteX13" fmla="*/ 9653598 w 10366344"/>
                  <a:gd name="connsiteY13" fmla="*/ 685724 h 3016793"/>
                  <a:gd name="connsiteX14" fmla="*/ 9471845 w 10366344"/>
                  <a:gd name="connsiteY14" fmla="*/ 645645 h 3016793"/>
                  <a:gd name="connsiteX15" fmla="*/ 9469384 w 10366344"/>
                  <a:gd name="connsiteY15" fmla="*/ 645416 h 3016793"/>
                  <a:gd name="connsiteX16" fmla="*/ 9338153 w 10366344"/>
                  <a:gd name="connsiteY16" fmla="*/ 650924 h 3016793"/>
                  <a:gd name="connsiteX17" fmla="*/ 9336676 w 10366344"/>
                  <a:gd name="connsiteY17" fmla="*/ 650858 h 3016793"/>
                  <a:gd name="connsiteX18" fmla="*/ 9141144 w 10366344"/>
                  <a:gd name="connsiteY18" fmla="*/ 627876 h 3016793"/>
                  <a:gd name="connsiteX19" fmla="*/ 9131138 w 10366344"/>
                  <a:gd name="connsiteY19" fmla="*/ 632450 h 3016793"/>
                  <a:gd name="connsiteX20" fmla="*/ 9115881 w 10366344"/>
                  <a:gd name="connsiteY20" fmla="*/ 651661 h 3016793"/>
                  <a:gd name="connsiteX21" fmla="*/ 9117195 w 10366344"/>
                  <a:gd name="connsiteY21" fmla="*/ 676364 h 3016793"/>
                  <a:gd name="connsiteX22" fmla="*/ 9137535 w 10366344"/>
                  <a:gd name="connsiteY22" fmla="*/ 696346 h 3016793"/>
                  <a:gd name="connsiteX23" fmla="*/ 9133106 w 10366344"/>
                  <a:gd name="connsiteY23" fmla="*/ 725163 h 3016793"/>
                  <a:gd name="connsiteX24" fmla="*/ 9084714 w 10366344"/>
                  <a:gd name="connsiteY24" fmla="*/ 741621 h 3016793"/>
                  <a:gd name="connsiteX25" fmla="*/ 9075857 w 10366344"/>
                  <a:gd name="connsiteY25" fmla="*/ 740441 h 3016793"/>
                  <a:gd name="connsiteX26" fmla="*/ 8970544 w 10366344"/>
                  <a:gd name="connsiteY26" fmla="*/ 672430 h 3016793"/>
                  <a:gd name="connsiteX27" fmla="*/ 8964310 w 10366344"/>
                  <a:gd name="connsiteY27" fmla="*/ 670742 h 3016793"/>
                  <a:gd name="connsiteX28" fmla="*/ 8846859 w 10366344"/>
                  <a:gd name="connsiteY28" fmla="*/ 678839 h 3016793"/>
                  <a:gd name="connsiteX29" fmla="*/ 8844890 w 10366344"/>
                  <a:gd name="connsiteY29" fmla="*/ 678774 h 3016793"/>
                  <a:gd name="connsiteX30" fmla="*/ 8727112 w 10366344"/>
                  <a:gd name="connsiteY30" fmla="*/ 663611 h 3016793"/>
                  <a:gd name="connsiteX31" fmla="*/ 8725634 w 10366344"/>
                  <a:gd name="connsiteY31" fmla="*/ 663529 h 3016793"/>
                  <a:gd name="connsiteX32" fmla="*/ 8614747 w 10366344"/>
                  <a:gd name="connsiteY32" fmla="*/ 664906 h 3016793"/>
                  <a:gd name="connsiteX33" fmla="*/ 8612940 w 10366344"/>
                  <a:gd name="connsiteY33" fmla="*/ 665086 h 3016793"/>
                  <a:gd name="connsiteX34" fmla="*/ 8531086 w 10366344"/>
                  <a:gd name="connsiteY34" fmla="*/ 681233 h 3016793"/>
                  <a:gd name="connsiteX35" fmla="*/ 8526658 w 10366344"/>
                  <a:gd name="connsiteY35" fmla="*/ 681052 h 3016793"/>
                  <a:gd name="connsiteX36" fmla="*/ 8460551 w 10366344"/>
                  <a:gd name="connsiteY36" fmla="*/ 662677 h 3016793"/>
                  <a:gd name="connsiteX37" fmla="*/ 8450871 w 10366344"/>
                  <a:gd name="connsiteY37" fmla="*/ 643613 h 3016793"/>
                  <a:gd name="connsiteX38" fmla="*/ 8455793 w 10366344"/>
                  <a:gd name="connsiteY38" fmla="*/ 610091 h 3016793"/>
                  <a:gd name="connsiteX39" fmla="*/ 8448903 w 10366344"/>
                  <a:gd name="connsiteY39" fmla="*/ 592322 h 3016793"/>
                  <a:gd name="connsiteX40" fmla="*/ 8406910 w 10366344"/>
                  <a:gd name="connsiteY40" fmla="*/ 565636 h 3016793"/>
                  <a:gd name="connsiteX41" fmla="*/ 8402481 w 10366344"/>
                  <a:gd name="connsiteY41" fmla="*/ 564029 h 3016793"/>
                  <a:gd name="connsiteX42" fmla="*/ 8276991 w 10366344"/>
                  <a:gd name="connsiteY42" fmla="*/ 550407 h 3016793"/>
                  <a:gd name="connsiteX43" fmla="*/ 8275351 w 10366344"/>
                  <a:gd name="connsiteY43" fmla="*/ 550375 h 3016793"/>
                  <a:gd name="connsiteX44" fmla="*/ 8021093 w 10366344"/>
                  <a:gd name="connsiteY44" fmla="*/ 565570 h 3016793"/>
                  <a:gd name="connsiteX45" fmla="*/ 8016827 w 10366344"/>
                  <a:gd name="connsiteY45" fmla="*/ 564931 h 3016793"/>
                  <a:gd name="connsiteX46" fmla="*/ 7855415 w 10366344"/>
                  <a:gd name="connsiteY46" fmla="*/ 503542 h 3016793"/>
                  <a:gd name="connsiteX47" fmla="*/ 7851971 w 10366344"/>
                  <a:gd name="connsiteY47" fmla="*/ 501346 h 3016793"/>
                  <a:gd name="connsiteX48" fmla="*/ 7801281 w 10366344"/>
                  <a:gd name="connsiteY48" fmla="*/ 456415 h 3016793"/>
                  <a:gd name="connsiteX49" fmla="*/ 7795048 w 10366344"/>
                  <a:gd name="connsiteY49" fmla="*/ 453596 h 3016793"/>
                  <a:gd name="connsiteX50" fmla="*/ 7224361 w 10366344"/>
                  <a:gd name="connsiteY50" fmla="*/ 401026 h 3016793"/>
                  <a:gd name="connsiteX51" fmla="*/ 7219604 w 10366344"/>
                  <a:gd name="connsiteY51" fmla="*/ 401748 h 3016793"/>
                  <a:gd name="connsiteX52" fmla="*/ 7154153 w 10366344"/>
                  <a:gd name="connsiteY52" fmla="*/ 428663 h 3016793"/>
                  <a:gd name="connsiteX53" fmla="*/ 7147919 w 10366344"/>
                  <a:gd name="connsiteY53" fmla="*/ 454219 h 3016793"/>
                  <a:gd name="connsiteX54" fmla="*/ 7165306 w 10366344"/>
                  <a:gd name="connsiteY54" fmla="*/ 483233 h 3016793"/>
                  <a:gd name="connsiteX55" fmla="*/ 7154153 w 10366344"/>
                  <a:gd name="connsiteY55" fmla="*/ 509493 h 3016793"/>
                  <a:gd name="connsiteX56" fmla="*/ 7082140 w 10366344"/>
                  <a:gd name="connsiteY56" fmla="*/ 501706 h 3016793"/>
                  <a:gd name="connsiteX57" fmla="*/ 7076891 w 10366344"/>
                  <a:gd name="connsiteY57" fmla="*/ 502608 h 3016793"/>
                  <a:gd name="connsiteX58" fmla="*/ 7034240 w 10366344"/>
                  <a:gd name="connsiteY58" fmla="*/ 522360 h 3016793"/>
                  <a:gd name="connsiteX59" fmla="*/ 7028006 w 10366344"/>
                  <a:gd name="connsiteY59" fmla="*/ 523115 h 3016793"/>
                  <a:gd name="connsiteX60" fmla="*/ 6911376 w 10366344"/>
                  <a:gd name="connsiteY60" fmla="*/ 499035 h 3016793"/>
                  <a:gd name="connsiteX61" fmla="*/ 6907439 w 10366344"/>
                  <a:gd name="connsiteY61" fmla="*/ 499035 h 3016793"/>
                  <a:gd name="connsiteX62" fmla="*/ 6801964 w 10366344"/>
                  <a:gd name="connsiteY62" fmla="*/ 520443 h 3016793"/>
                  <a:gd name="connsiteX63" fmla="*/ 6796549 w 10366344"/>
                  <a:gd name="connsiteY63" fmla="*/ 520049 h 3016793"/>
                  <a:gd name="connsiteX64" fmla="*/ 6705509 w 10366344"/>
                  <a:gd name="connsiteY64" fmla="*/ 487331 h 3016793"/>
                  <a:gd name="connsiteX65" fmla="*/ 6692878 w 10366344"/>
                  <a:gd name="connsiteY65" fmla="*/ 491970 h 3016793"/>
                  <a:gd name="connsiteX66" fmla="*/ 6641206 w 10366344"/>
                  <a:gd name="connsiteY66" fmla="*/ 564177 h 3016793"/>
                  <a:gd name="connsiteX67" fmla="*/ 6628739 w 10366344"/>
                  <a:gd name="connsiteY67" fmla="*/ 568898 h 3016793"/>
                  <a:gd name="connsiteX68" fmla="*/ 6537042 w 10366344"/>
                  <a:gd name="connsiteY68" fmla="*/ 538408 h 3016793"/>
                  <a:gd name="connsiteX69" fmla="*/ 6533434 w 10366344"/>
                  <a:gd name="connsiteY69" fmla="*/ 536392 h 3016793"/>
                  <a:gd name="connsiteX70" fmla="*/ 6470770 w 10366344"/>
                  <a:gd name="connsiteY70" fmla="*/ 485265 h 3016793"/>
                  <a:gd name="connsiteX71" fmla="*/ 6470278 w 10366344"/>
                  <a:gd name="connsiteY71" fmla="*/ 458022 h 3016793"/>
                  <a:gd name="connsiteX72" fmla="*/ 6482909 w 10366344"/>
                  <a:gd name="connsiteY72" fmla="*/ 446777 h 3016793"/>
                  <a:gd name="connsiteX73" fmla="*/ 6485862 w 10366344"/>
                  <a:gd name="connsiteY73" fmla="*/ 423565 h 3016793"/>
                  <a:gd name="connsiteX74" fmla="*/ 6466177 w 10366344"/>
                  <a:gd name="connsiteY74" fmla="*/ 389519 h 3016793"/>
                  <a:gd name="connsiteX75" fmla="*/ 6460107 w 10366344"/>
                  <a:gd name="connsiteY75" fmla="*/ 383798 h 3016793"/>
                  <a:gd name="connsiteX76" fmla="*/ 6362506 w 10366344"/>
                  <a:gd name="connsiteY76" fmla="*/ 341572 h 3016793"/>
                  <a:gd name="connsiteX77" fmla="*/ 6358405 w 10366344"/>
                  <a:gd name="connsiteY77" fmla="*/ 340736 h 3016793"/>
                  <a:gd name="connsiteX78" fmla="*/ 6259982 w 10366344"/>
                  <a:gd name="connsiteY78" fmla="*/ 342097 h 3016793"/>
                  <a:gd name="connsiteX79" fmla="*/ 6258834 w 10366344"/>
                  <a:gd name="connsiteY79" fmla="*/ 342031 h 3016793"/>
                  <a:gd name="connsiteX80" fmla="*/ 6136461 w 10366344"/>
                  <a:gd name="connsiteY80" fmla="*/ 328147 h 3016793"/>
                  <a:gd name="connsiteX81" fmla="*/ 6122682 w 10366344"/>
                  <a:gd name="connsiteY81" fmla="*/ 342916 h 3016793"/>
                  <a:gd name="connsiteX82" fmla="*/ 6120385 w 10366344"/>
                  <a:gd name="connsiteY82" fmla="*/ 375635 h 3016793"/>
                  <a:gd name="connsiteX83" fmla="*/ 6107426 w 10366344"/>
                  <a:gd name="connsiteY83" fmla="*/ 390453 h 3016793"/>
                  <a:gd name="connsiteX84" fmla="*/ 5860714 w 10366344"/>
                  <a:gd name="connsiteY84" fmla="*/ 378815 h 3016793"/>
                  <a:gd name="connsiteX85" fmla="*/ 5849559 w 10366344"/>
                  <a:gd name="connsiteY85" fmla="*/ 369275 h 3016793"/>
                  <a:gd name="connsiteX86" fmla="*/ 5842342 w 10366344"/>
                  <a:gd name="connsiteY86" fmla="*/ 348342 h 3016793"/>
                  <a:gd name="connsiteX87" fmla="*/ 5831515 w 10366344"/>
                  <a:gd name="connsiteY87" fmla="*/ 338802 h 3016793"/>
                  <a:gd name="connsiteX88" fmla="*/ 5633358 w 10366344"/>
                  <a:gd name="connsiteY88" fmla="*/ 325410 h 3016793"/>
                  <a:gd name="connsiteX89" fmla="*/ 5631389 w 10366344"/>
                  <a:gd name="connsiteY89" fmla="*/ 325475 h 3016793"/>
                  <a:gd name="connsiteX90" fmla="*/ 5533950 w 10366344"/>
                  <a:gd name="connsiteY90" fmla="*/ 338933 h 3016793"/>
                  <a:gd name="connsiteX91" fmla="*/ 5528866 w 10366344"/>
                  <a:gd name="connsiteY91" fmla="*/ 341097 h 3016793"/>
                  <a:gd name="connsiteX92" fmla="*/ 5513281 w 10366344"/>
                  <a:gd name="connsiteY92" fmla="*/ 353030 h 3016793"/>
                  <a:gd name="connsiteX93" fmla="*/ 5496877 w 10366344"/>
                  <a:gd name="connsiteY93" fmla="*/ 349031 h 3016793"/>
                  <a:gd name="connsiteX94" fmla="*/ 5476372 w 10366344"/>
                  <a:gd name="connsiteY94" fmla="*/ 315148 h 3016793"/>
                  <a:gd name="connsiteX95" fmla="*/ 5463905 w 10366344"/>
                  <a:gd name="connsiteY95" fmla="*/ 309231 h 3016793"/>
                  <a:gd name="connsiteX96" fmla="*/ 5416498 w 10366344"/>
                  <a:gd name="connsiteY96" fmla="*/ 321918 h 3016793"/>
                  <a:gd name="connsiteX97" fmla="*/ 5411742 w 10366344"/>
                  <a:gd name="connsiteY97" fmla="*/ 322016 h 3016793"/>
                  <a:gd name="connsiteX98" fmla="*/ 5320372 w 10366344"/>
                  <a:gd name="connsiteY98" fmla="*/ 301657 h 3016793"/>
                  <a:gd name="connsiteX99" fmla="*/ 5319553 w 10366344"/>
                  <a:gd name="connsiteY99" fmla="*/ 301510 h 3016793"/>
                  <a:gd name="connsiteX100" fmla="*/ 5239667 w 10366344"/>
                  <a:gd name="connsiteY100" fmla="*/ 290380 h 3016793"/>
                  <a:gd name="connsiteX101" fmla="*/ 5286910 w 10366344"/>
                  <a:gd name="connsiteY101" fmla="*/ 267070 h 3016793"/>
                  <a:gd name="connsiteX102" fmla="*/ 5288714 w 10366344"/>
                  <a:gd name="connsiteY102" fmla="*/ 266365 h 3016793"/>
                  <a:gd name="connsiteX103" fmla="*/ 5455211 w 10366344"/>
                  <a:gd name="connsiteY103" fmla="*/ 220615 h 3016793"/>
                  <a:gd name="connsiteX104" fmla="*/ 5455868 w 10366344"/>
                  <a:gd name="connsiteY104" fmla="*/ 220402 h 3016793"/>
                  <a:gd name="connsiteX105" fmla="*/ 5521319 w 10366344"/>
                  <a:gd name="connsiteY105" fmla="*/ 197305 h 3016793"/>
                  <a:gd name="connsiteX106" fmla="*/ 5529192 w 10366344"/>
                  <a:gd name="connsiteY106" fmla="*/ 188814 h 3016793"/>
                  <a:gd name="connsiteX107" fmla="*/ 5537068 w 10366344"/>
                  <a:gd name="connsiteY107" fmla="*/ 168652 h 3016793"/>
                  <a:gd name="connsiteX108" fmla="*/ 5530834 w 10366344"/>
                  <a:gd name="connsiteY108" fmla="*/ 146490 h 3016793"/>
                  <a:gd name="connsiteX109" fmla="*/ 5491136 w 10366344"/>
                  <a:gd name="connsiteY109" fmla="*/ 123393 h 3016793"/>
                  <a:gd name="connsiteX110" fmla="*/ 5488675 w 10366344"/>
                  <a:gd name="connsiteY110" fmla="*/ 122344 h 3016793"/>
                  <a:gd name="connsiteX111" fmla="*/ 5348915 w 10366344"/>
                  <a:gd name="connsiteY111" fmla="*/ 82544 h 3016793"/>
                  <a:gd name="connsiteX112" fmla="*/ 5346292 w 10366344"/>
                  <a:gd name="connsiteY112" fmla="*/ 82167 h 3016793"/>
                  <a:gd name="connsiteX113" fmla="*/ 5160928 w 10366344"/>
                  <a:gd name="connsiteY113" fmla="*/ 80790 h 3016793"/>
                  <a:gd name="connsiteX114" fmla="*/ 5157648 w 10366344"/>
                  <a:gd name="connsiteY114" fmla="*/ 81331 h 3016793"/>
                  <a:gd name="connsiteX115" fmla="*/ 5111552 w 10366344"/>
                  <a:gd name="connsiteY115" fmla="*/ 97002 h 3016793"/>
                  <a:gd name="connsiteX116" fmla="*/ 5097117 w 10366344"/>
                  <a:gd name="connsiteY116" fmla="*/ 88675 h 3016793"/>
                  <a:gd name="connsiteX117" fmla="*/ 5088915 w 10366344"/>
                  <a:gd name="connsiteY117" fmla="*/ 68037 h 3016793"/>
                  <a:gd name="connsiteX118" fmla="*/ 5078581 w 10366344"/>
                  <a:gd name="connsiteY118" fmla="*/ 59202 h 3016793"/>
                  <a:gd name="connsiteX119" fmla="*/ 4940952 w 10366344"/>
                  <a:gd name="connsiteY119" fmla="*/ 47252 h 3016793"/>
                  <a:gd name="connsiteX120" fmla="*/ 5028222 w 10366344"/>
                  <a:gd name="connsiteY120" fmla="*/ 26287 h 3016793"/>
                  <a:gd name="connsiteX121" fmla="*/ 4920284 w 10366344"/>
                  <a:gd name="connsiteY121" fmla="*/ 273 h 3016793"/>
                  <a:gd name="connsiteX122" fmla="*/ 4915692 w 10366344"/>
                  <a:gd name="connsiteY122" fmla="*/ 256 h 3016793"/>
                  <a:gd name="connsiteX123" fmla="*/ 4768058 w 10366344"/>
                  <a:gd name="connsiteY123" fmla="*/ 34319 h 3016793"/>
                  <a:gd name="connsiteX124" fmla="*/ 4764940 w 10366344"/>
                  <a:gd name="connsiteY124" fmla="*/ 35516 h 3016793"/>
                  <a:gd name="connsiteX125" fmla="*/ 4709988 w 10366344"/>
                  <a:gd name="connsiteY125" fmla="*/ 67726 h 3016793"/>
                  <a:gd name="connsiteX126" fmla="*/ 4704737 w 10366344"/>
                  <a:gd name="connsiteY126" fmla="*/ 73414 h 3016793"/>
                  <a:gd name="connsiteX127" fmla="*/ 4692108 w 10366344"/>
                  <a:gd name="connsiteY127" fmla="*/ 97330 h 3016793"/>
                  <a:gd name="connsiteX128" fmla="*/ 4681610 w 10366344"/>
                  <a:gd name="connsiteY128" fmla="*/ 104477 h 3016793"/>
                  <a:gd name="connsiteX129" fmla="*/ 4572688 w 10366344"/>
                  <a:gd name="connsiteY129" fmla="*/ 103182 h 3016793"/>
                  <a:gd name="connsiteX130" fmla="*/ 4569570 w 10366344"/>
                  <a:gd name="connsiteY130" fmla="*/ 103641 h 3016793"/>
                  <a:gd name="connsiteX131" fmla="*/ 4431942 w 10366344"/>
                  <a:gd name="connsiteY131" fmla="*/ 146867 h 3016793"/>
                  <a:gd name="connsiteX132" fmla="*/ 4425547 w 10366344"/>
                  <a:gd name="connsiteY132" fmla="*/ 146703 h 3016793"/>
                  <a:gd name="connsiteX133" fmla="*/ 4377811 w 10366344"/>
                  <a:gd name="connsiteY133" fmla="*/ 129049 h 3016793"/>
                  <a:gd name="connsiteX134" fmla="*/ 4373874 w 10366344"/>
                  <a:gd name="connsiteY134" fmla="*/ 128426 h 3016793"/>
                  <a:gd name="connsiteX135" fmla="*/ 4212624 w 10366344"/>
                  <a:gd name="connsiteY135" fmla="*/ 136491 h 3016793"/>
                  <a:gd name="connsiteX136" fmla="*/ 4204914 w 10366344"/>
                  <a:gd name="connsiteY136" fmla="*/ 140277 h 3016793"/>
                  <a:gd name="connsiteX137" fmla="*/ 4190807 w 10366344"/>
                  <a:gd name="connsiteY137" fmla="*/ 155555 h 3016793"/>
                  <a:gd name="connsiteX138" fmla="*/ 4183426 w 10366344"/>
                  <a:gd name="connsiteY138" fmla="*/ 159341 h 3016793"/>
                  <a:gd name="connsiteX139" fmla="*/ 4018896 w 10366344"/>
                  <a:gd name="connsiteY139" fmla="*/ 170160 h 3016793"/>
                  <a:gd name="connsiteX140" fmla="*/ 4016435 w 10366344"/>
                  <a:gd name="connsiteY140" fmla="*/ 170635 h 3016793"/>
                  <a:gd name="connsiteX141" fmla="*/ 3894883 w 10366344"/>
                  <a:gd name="connsiteY141" fmla="*/ 210337 h 3016793"/>
                  <a:gd name="connsiteX142" fmla="*/ 3892258 w 10366344"/>
                  <a:gd name="connsiteY142" fmla="*/ 210829 h 3016793"/>
                  <a:gd name="connsiteX143" fmla="*/ 3825495 w 10366344"/>
                  <a:gd name="connsiteY143" fmla="*/ 213452 h 3016793"/>
                  <a:gd name="connsiteX144" fmla="*/ 3819754 w 10366344"/>
                  <a:gd name="connsiteY144" fmla="*/ 215501 h 3016793"/>
                  <a:gd name="connsiteX145" fmla="*/ 3765129 w 10366344"/>
                  <a:gd name="connsiteY145" fmla="*/ 254727 h 3016793"/>
                  <a:gd name="connsiteX146" fmla="*/ 3764473 w 10366344"/>
                  <a:gd name="connsiteY146" fmla="*/ 282807 h 3016793"/>
                  <a:gd name="connsiteX147" fmla="*/ 3766113 w 10366344"/>
                  <a:gd name="connsiteY147" fmla="*/ 284102 h 3016793"/>
                  <a:gd name="connsiteX148" fmla="*/ 3760044 w 10366344"/>
                  <a:gd name="connsiteY148" fmla="*/ 314197 h 3016793"/>
                  <a:gd name="connsiteX149" fmla="*/ 3662015 w 10366344"/>
                  <a:gd name="connsiteY149" fmla="*/ 321164 h 3016793"/>
                  <a:gd name="connsiteX150" fmla="*/ 3661145 w 10366344"/>
                  <a:gd name="connsiteY150" fmla="*/ 321180 h 3016793"/>
                  <a:gd name="connsiteX151" fmla="*/ 3508508 w 10366344"/>
                  <a:gd name="connsiteY151" fmla="*/ 318410 h 3016793"/>
                  <a:gd name="connsiteX152" fmla="*/ 3506851 w 10366344"/>
                  <a:gd name="connsiteY152" fmla="*/ 318525 h 3016793"/>
                  <a:gd name="connsiteX153" fmla="*/ 3409347 w 10366344"/>
                  <a:gd name="connsiteY153" fmla="*/ 333360 h 3016793"/>
                  <a:gd name="connsiteX154" fmla="*/ 3398225 w 10366344"/>
                  <a:gd name="connsiteY154" fmla="*/ 350686 h 3016793"/>
                  <a:gd name="connsiteX155" fmla="*/ 3401670 w 10366344"/>
                  <a:gd name="connsiteY155" fmla="*/ 416730 h 3016793"/>
                  <a:gd name="connsiteX156" fmla="*/ 3405706 w 10366344"/>
                  <a:gd name="connsiteY156" fmla="*/ 427647 h 3016793"/>
                  <a:gd name="connsiteX157" fmla="*/ 3459428 w 10366344"/>
                  <a:gd name="connsiteY157" fmla="*/ 491707 h 3016793"/>
                  <a:gd name="connsiteX158" fmla="*/ 3344273 w 10366344"/>
                  <a:gd name="connsiteY158" fmla="*/ 445006 h 3016793"/>
                  <a:gd name="connsiteX159" fmla="*/ 3340189 w 10366344"/>
                  <a:gd name="connsiteY159" fmla="*/ 444269 h 3016793"/>
                  <a:gd name="connsiteX160" fmla="*/ 3210352 w 10366344"/>
                  <a:gd name="connsiteY160" fmla="*/ 448350 h 3016793"/>
                  <a:gd name="connsiteX161" fmla="*/ 3207777 w 10366344"/>
                  <a:gd name="connsiteY161" fmla="*/ 448776 h 3016793"/>
                  <a:gd name="connsiteX162" fmla="*/ 3120132 w 10366344"/>
                  <a:gd name="connsiteY162" fmla="*/ 475430 h 3016793"/>
                  <a:gd name="connsiteX163" fmla="*/ 3112160 w 10366344"/>
                  <a:gd name="connsiteY163" fmla="*/ 499674 h 3016793"/>
                  <a:gd name="connsiteX164" fmla="*/ 3116868 w 10366344"/>
                  <a:gd name="connsiteY164" fmla="*/ 509952 h 3016793"/>
                  <a:gd name="connsiteX165" fmla="*/ 3103794 w 10366344"/>
                  <a:gd name="connsiteY165" fmla="*/ 534359 h 3016793"/>
                  <a:gd name="connsiteX166" fmla="*/ 3079713 w 10366344"/>
                  <a:gd name="connsiteY166" fmla="*/ 528803 h 3016793"/>
                  <a:gd name="connsiteX167" fmla="*/ 3070248 w 10366344"/>
                  <a:gd name="connsiteY167" fmla="*/ 506526 h 3016793"/>
                  <a:gd name="connsiteX168" fmla="*/ 3086439 w 10366344"/>
                  <a:gd name="connsiteY168" fmla="*/ 455464 h 3016793"/>
                  <a:gd name="connsiteX169" fmla="*/ 3083831 w 10366344"/>
                  <a:gd name="connsiteY169" fmla="*/ 437908 h 3016793"/>
                  <a:gd name="connsiteX170" fmla="*/ 3059192 w 10366344"/>
                  <a:gd name="connsiteY170" fmla="*/ 404911 h 3016793"/>
                  <a:gd name="connsiteX171" fmla="*/ 3049268 w 10366344"/>
                  <a:gd name="connsiteY171" fmla="*/ 399961 h 3016793"/>
                  <a:gd name="connsiteX172" fmla="*/ 3039573 w 10366344"/>
                  <a:gd name="connsiteY172" fmla="*/ 400797 h 3016793"/>
                  <a:gd name="connsiteX173" fmla="*/ 3028517 w 10366344"/>
                  <a:gd name="connsiteY173" fmla="*/ 422549 h 3016793"/>
                  <a:gd name="connsiteX174" fmla="*/ 3034898 w 10366344"/>
                  <a:gd name="connsiteY174" fmla="*/ 445826 h 3016793"/>
                  <a:gd name="connsiteX175" fmla="*/ 3027451 w 10366344"/>
                  <a:gd name="connsiteY175" fmla="*/ 466562 h 3016793"/>
                  <a:gd name="connsiteX176" fmla="*/ 2948040 w 10366344"/>
                  <a:gd name="connsiteY176" fmla="*/ 505214 h 3016793"/>
                  <a:gd name="connsiteX177" fmla="*/ 2945776 w 10366344"/>
                  <a:gd name="connsiteY177" fmla="*/ 534343 h 3016793"/>
                  <a:gd name="connsiteX178" fmla="*/ 2994921 w 10366344"/>
                  <a:gd name="connsiteY178" fmla="*/ 574209 h 3016793"/>
                  <a:gd name="connsiteX179" fmla="*/ 2998104 w 10366344"/>
                  <a:gd name="connsiteY179" fmla="*/ 598190 h 3016793"/>
                  <a:gd name="connsiteX180" fmla="*/ 2960818 w 10366344"/>
                  <a:gd name="connsiteY180" fmla="*/ 659021 h 3016793"/>
                  <a:gd name="connsiteX181" fmla="*/ 2958932 w 10366344"/>
                  <a:gd name="connsiteY181" fmla="*/ 675069 h 3016793"/>
                  <a:gd name="connsiteX182" fmla="*/ 2967232 w 10366344"/>
                  <a:gd name="connsiteY182" fmla="*/ 702854 h 3016793"/>
                  <a:gd name="connsiteX183" fmla="*/ 2978042 w 10366344"/>
                  <a:gd name="connsiteY183" fmla="*/ 713246 h 3016793"/>
                  <a:gd name="connsiteX184" fmla="*/ 3019069 w 10366344"/>
                  <a:gd name="connsiteY184" fmla="*/ 717279 h 3016793"/>
                  <a:gd name="connsiteX185" fmla="*/ 3028402 w 10366344"/>
                  <a:gd name="connsiteY185" fmla="*/ 743014 h 3016793"/>
                  <a:gd name="connsiteX186" fmla="*/ 3017707 w 10366344"/>
                  <a:gd name="connsiteY186" fmla="*/ 762537 h 3016793"/>
                  <a:gd name="connsiteX187" fmla="*/ 3019216 w 10366344"/>
                  <a:gd name="connsiteY187" fmla="*/ 783716 h 3016793"/>
                  <a:gd name="connsiteX188" fmla="*/ 3036112 w 10366344"/>
                  <a:gd name="connsiteY188" fmla="*/ 804911 h 3016793"/>
                  <a:gd name="connsiteX189" fmla="*/ 3033553 w 10366344"/>
                  <a:gd name="connsiteY189" fmla="*/ 830843 h 3016793"/>
                  <a:gd name="connsiteX190" fmla="*/ 2996332 w 10366344"/>
                  <a:gd name="connsiteY190" fmla="*/ 858202 h 3016793"/>
                  <a:gd name="connsiteX191" fmla="*/ 2991346 w 10366344"/>
                  <a:gd name="connsiteY191" fmla="*/ 864939 h 3016793"/>
                  <a:gd name="connsiteX192" fmla="*/ 2979683 w 10366344"/>
                  <a:gd name="connsiteY192" fmla="*/ 894346 h 3016793"/>
                  <a:gd name="connsiteX193" fmla="*/ 2971251 w 10366344"/>
                  <a:gd name="connsiteY193" fmla="*/ 902804 h 3016793"/>
                  <a:gd name="connsiteX194" fmla="*/ 2908983 w 10366344"/>
                  <a:gd name="connsiteY194" fmla="*/ 921131 h 3016793"/>
                  <a:gd name="connsiteX195" fmla="*/ 2903356 w 10366344"/>
                  <a:gd name="connsiteY195" fmla="*/ 924901 h 3016793"/>
                  <a:gd name="connsiteX196" fmla="*/ 2884771 w 10366344"/>
                  <a:gd name="connsiteY196" fmla="*/ 946489 h 3016793"/>
                  <a:gd name="connsiteX197" fmla="*/ 2874863 w 10366344"/>
                  <a:gd name="connsiteY197" fmla="*/ 950555 h 3016793"/>
                  <a:gd name="connsiteX198" fmla="*/ 2839349 w 10366344"/>
                  <a:gd name="connsiteY198" fmla="*/ 945145 h 3016793"/>
                  <a:gd name="connsiteX199" fmla="*/ 2833460 w 10366344"/>
                  <a:gd name="connsiteY199" fmla="*/ 915656 h 3016793"/>
                  <a:gd name="connsiteX200" fmla="*/ 2931374 w 10366344"/>
                  <a:gd name="connsiteY200" fmla="*/ 824663 h 3016793"/>
                  <a:gd name="connsiteX201" fmla="*/ 2934655 w 10366344"/>
                  <a:gd name="connsiteY201" fmla="*/ 820188 h 3016793"/>
                  <a:gd name="connsiteX202" fmla="*/ 2953650 w 10366344"/>
                  <a:gd name="connsiteY202" fmla="*/ 781683 h 3016793"/>
                  <a:gd name="connsiteX203" fmla="*/ 2949057 w 10366344"/>
                  <a:gd name="connsiteY203" fmla="*/ 758571 h 3016793"/>
                  <a:gd name="connsiteX204" fmla="*/ 2897516 w 10366344"/>
                  <a:gd name="connsiteY204" fmla="*/ 722147 h 3016793"/>
                  <a:gd name="connsiteX205" fmla="*/ 2891102 w 10366344"/>
                  <a:gd name="connsiteY205" fmla="*/ 705263 h 3016793"/>
                  <a:gd name="connsiteX206" fmla="*/ 2902896 w 10366344"/>
                  <a:gd name="connsiteY206" fmla="*/ 608353 h 3016793"/>
                  <a:gd name="connsiteX207" fmla="*/ 2901863 w 10366344"/>
                  <a:gd name="connsiteY207" fmla="*/ 598895 h 3016793"/>
                  <a:gd name="connsiteX208" fmla="*/ 2884622 w 10366344"/>
                  <a:gd name="connsiteY208" fmla="*/ 551112 h 3016793"/>
                  <a:gd name="connsiteX209" fmla="*/ 2879062 w 10366344"/>
                  <a:gd name="connsiteY209" fmla="*/ 543555 h 3016793"/>
                  <a:gd name="connsiteX210" fmla="*/ 2860132 w 10366344"/>
                  <a:gd name="connsiteY210" fmla="*/ 530688 h 3016793"/>
                  <a:gd name="connsiteX211" fmla="*/ 2857737 w 10366344"/>
                  <a:gd name="connsiteY211" fmla="*/ 503903 h 3016793"/>
                  <a:gd name="connsiteX212" fmla="*/ 2897205 w 10366344"/>
                  <a:gd name="connsiteY212" fmla="*/ 459562 h 3016793"/>
                  <a:gd name="connsiteX213" fmla="*/ 2900944 w 10366344"/>
                  <a:gd name="connsiteY213" fmla="*/ 442220 h 3016793"/>
                  <a:gd name="connsiteX214" fmla="*/ 2894563 w 10366344"/>
                  <a:gd name="connsiteY214" fmla="*/ 416599 h 3016793"/>
                  <a:gd name="connsiteX215" fmla="*/ 2883753 w 10366344"/>
                  <a:gd name="connsiteY215" fmla="*/ 405354 h 3016793"/>
                  <a:gd name="connsiteX216" fmla="*/ 2724177 w 10366344"/>
                  <a:gd name="connsiteY216" fmla="*/ 385683 h 3016793"/>
                  <a:gd name="connsiteX217" fmla="*/ 2719962 w 10366344"/>
                  <a:gd name="connsiteY217" fmla="*/ 386077 h 3016793"/>
                  <a:gd name="connsiteX218" fmla="*/ 2678362 w 10366344"/>
                  <a:gd name="connsiteY218" fmla="*/ 399338 h 3016793"/>
                  <a:gd name="connsiteX219" fmla="*/ 2671078 w 10366344"/>
                  <a:gd name="connsiteY219" fmla="*/ 405747 h 3016793"/>
                  <a:gd name="connsiteX220" fmla="*/ 2634317 w 10366344"/>
                  <a:gd name="connsiteY220" fmla="*/ 472856 h 3016793"/>
                  <a:gd name="connsiteX221" fmla="*/ 2629561 w 10366344"/>
                  <a:gd name="connsiteY221" fmla="*/ 478085 h 3016793"/>
                  <a:gd name="connsiteX222" fmla="*/ 2515308 w 10366344"/>
                  <a:gd name="connsiteY222" fmla="*/ 550325 h 3016793"/>
                  <a:gd name="connsiteX223" fmla="*/ 2517243 w 10366344"/>
                  <a:gd name="connsiteY223" fmla="*/ 572783 h 3016793"/>
                  <a:gd name="connsiteX224" fmla="*/ 2519409 w 10366344"/>
                  <a:gd name="connsiteY224" fmla="*/ 580274 h 3016793"/>
                  <a:gd name="connsiteX225" fmla="*/ 2546820 w 10366344"/>
                  <a:gd name="connsiteY225" fmla="*/ 631417 h 3016793"/>
                  <a:gd name="connsiteX226" fmla="*/ 2546491 w 10366344"/>
                  <a:gd name="connsiteY226" fmla="*/ 650612 h 3016793"/>
                  <a:gd name="connsiteX227" fmla="*/ 2529070 w 10366344"/>
                  <a:gd name="connsiteY227" fmla="*/ 680298 h 3016793"/>
                  <a:gd name="connsiteX228" fmla="*/ 2607169 w 10366344"/>
                  <a:gd name="connsiteY228" fmla="*/ 688691 h 3016793"/>
                  <a:gd name="connsiteX229" fmla="*/ 2609465 w 10366344"/>
                  <a:gd name="connsiteY229" fmla="*/ 706853 h 3016793"/>
                  <a:gd name="connsiteX230" fmla="*/ 2656200 w 10366344"/>
                  <a:gd name="connsiteY230" fmla="*/ 738343 h 3016793"/>
                  <a:gd name="connsiteX231" fmla="*/ 2658054 w 10366344"/>
                  <a:gd name="connsiteY231" fmla="*/ 765783 h 3016793"/>
                  <a:gd name="connsiteX232" fmla="*/ 2635368 w 10366344"/>
                  <a:gd name="connsiteY232" fmla="*/ 788306 h 3016793"/>
                  <a:gd name="connsiteX233" fmla="*/ 2623836 w 10366344"/>
                  <a:gd name="connsiteY233" fmla="*/ 790912 h 3016793"/>
                  <a:gd name="connsiteX234" fmla="*/ 2400990 w 10366344"/>
                  <a:gd name="connsiteY234" fmla="*/ 698723 h 3016793"/>
                  <a:gd name="connsiteX235" fmla="*/ 2399825 w 10366344"/>
                  <a:gd name="connsiteY235" fmla="*/ 698313 h 3016793"/>
                  <a:gd name="connsiteX236" fmla="*/ 2311524 w 10366344"/>
                  <a:gd name="connsiteY236" fmla="*/ 673512 h 3016793"/>
                  <a:gd name="connsiteX237" fmla="*/ 2310145 w 10366344"/>
                  <a:gd name="connsiteY237" fmla="*/ 673233 h 3016793"/>
                  <a:gd name="connsiteX238" fmla="*/ 2126866 w 10366344"/>
                  <a:gd name="connsiteY238" fmla="*/ 648760 h 3016793"/>
                  <a:gd name="connsiteX239" fmla="*/ 2118779 w 10366344"/>
                  <a:gd name="connsiteY239" fmla="*/ 651235 h 3016793"/>
                  <a:gd name="connsiteX240" fmla="*/ 2108001 w 10366344"/>
                  <a:gd name="connsiteY240" fmla="*/ 660136 h 3016793"/>
                  <a:gd name="connsiteX241" fmla="*/ 2108559 w 10366344"/>
                  <a:gd name="connsiteY241" fmla="*/ 688101 h 3016793"/>
                  <a:gd name="connsiteX242" fmla="*/ 2137692 w 10366344"/>
                  <a:gd name="connsiteY242" fmla="*/ 709493 h 3016793"/>
                  <a:gd name="connsiteX243" fmla="*/ 2137741 w 10366344"/>
                  <a:gd name="connsiteY243" fmla="*/ 737867 h 3016793"/>
                  <a:gd name="connsiteX244" fmla="*/ 2089564 w 10366344"/>
                  <a:gd name="connsiteY244" fmla="*/ 773586 h 3016793"/>
                  <a:gd name="connsiteX245" fmla="*/ 2077244 w 10366344"/>
                  <a:gd name="connsiteY245" fmla="*/ 773750 h 3016793"/>
                  <a:gd name="connsiteX246" fmla="*/ 2016731 w 10366344"/>
                  <a:gd name="connsiteY246" fmla="*/ 730999 h 3016793"/>
                  <a:gd name="connsiteX247" fmla="*/ 2007283 w 10366344"/>
                  <a:gd name="connsiteY247" fmla="*/ 729606 h 3016793"/>
                  <a:gd name="connsiteX248" fmla="*/ 1917373 w 10366344"/>
                  <a:gd name="connsiteY248" fmla="*/ 762160 h 3016793"/>
                  <a:gd name="connsiteX249" fmla="*/ 1914092 w 10366344"/>
                  <a:gd name="connsiteY249" fmla="*/ 762767 h 3016793"/>
                  <a:gd name="connsiteX250" fmla="*/ 1799348 w 10366344"/>
                  <a:gd name="connsiteY250" fmla="*/ 764111 h 3016793"/>
                  <a:gd name="connsiteX251" fmla="*/ 1793639 w 10366344"/>
                  <a:gd name="connsiteY251" fmla="*/ 765947 h 3016793"/>
                  <a:gd name="connsiteX252" fmla="*/ 1755977 w 10366344"/>
                  <a:gd name="connsiteY252" fmla="*/ 791273 h 3016793"/>
                  <a:gd name="connsiteX253" fmla="*/ 1748972 w 10366344"/>
                  <a:gd name="connsiteY253" fmla="*/ 793043 h 3016793"/>
                  <a:gd name="connsiteX254" fmla="*/ 1710127 w 10366344"/>
                  <a:gd name="connsiteY254" fmla="*/ 788322 h 3016793"/>
                  <a:gd name="connsiteX255" fmla="*/ 1704747 w 10366344"/>
                  <a:gd name="connsiteY255" fmla="*/ 758112 h 3016793"/>
                  <a:gd name="connsiteX256" fmla="*/ 1734306 w 10366344"/>
                  <a:gd name="connsiteY256" fmla="*/ 734802 h 3016793"/>
                  <a:gd name="connsiteX257" fmla="*/ 1690328 w 10366344"/>
                  <a:gd name="connsiteY257" fmla="*/ 730786 h 3016793"/>
                  <a:gd name="connsiteX258" fmla="*/ 1686474 w 10366344"/>
                  <a:gd name="connsiteY258" fmla="*/ 731196 h 3016793"/>
                  <a:gd name="connsiteX259" fmla="*/ 1465563 w 10366344"/>
                  <a:gd name="connsiteY259" fmla="*/ 800469 h 3016793"/>
                  <a:gd name="connsiteX260" fmla="*/ 1338860 w 10366344"/>
                  <a:gd name="connsiteY260" fmla="*/ 837679 h 3016793"/>
                  <a:gd name="connsiteX261" fmla="*/ 1329905 w 10366344"/>
                  <a:gd name="connsiteY261" fmla="*/ 847645 h 3016793"/>
                  <a:gd name="connsiteX262" fmla="*/ 1318946 w 10366344"/>
                  <a:gd name="connsiteY262" fmla="*/ 883822 h 3016793"/>
                  <a:gd name="connsiteX263" fmla="*/ 1308973 w 10366344"/>
                  <a:gd name="connsiteY263" fmla="*/ 894035 h 3016793"/>
                  <a:gd name="connsiteX264" fmla="*/ 1220983 w 10366344"/>
                  <a:gd name="connsiteY264" fmla="*/ 910214 h 3016793"/>
                  <a:gd name="connsiteX265" fmla="*/ 1214241 w 10366344"/>
                  <a:gd name="connsiteY265" fmla="*/ 909066 h 3016793"/>
                  <a:gd name="connsiteX266" fmla="*/ 1174609 w 10366344"/>
                  <a:gd name="connsiteY266" fmla="*/ 887150 h 3016793"/>
                  <a:gd name="connsiteX267" fmla="*/ 1166949 w 10366344"/>
                  <a:gd name="connsiteY267" fmla="*/ 872135 h 3016793"/>
                  <a:gd name="connsiteX268" fmla="*/ 1166949 w 10366344"/>
                  <a:gd name="connsiteY268" fmla="*/ 851661 h 3016793"/>
                  <a:gd name="connsiteX269" fmla="*/ 1178383 w 10366344"/>
                  <a:gd name="connsiteY269" fmla="*/ 835400 h 3016793"/>
                  <a:gd name="connsiteX270" fmla="*/ 1220606 w 10366344"/>
                  <a:gd name="connsiteY270" fmla="*/ 830269 h 3016793"/>
                  <a:gd name="connsiteX271" fmla="*/ 1228348 w 10366344"/>
                  <a:gd name="connsiteY271" fmla="*/ 802452 h 3016793"/>
                  <a:gd name="connsiteX272" fmla="*/ 1213732 w 10366344"/>
                  <a:gd name="connsiteY272" fmla="*/ 783568 h 3016793"/>
                  <a:gd name="connsiteX273" fmla="*/ 1206170 w 10366344"/>
                  <a:gd name="connsiteY273" fmla="*/ 778880 h 3016793"/>
                  <a:gd name="connsiteX274" fmla="*/ 1031420 w 10366344"/>
                  <a:gd name="connsiteY274" fmla="*/ 754341 h 3016793"/>
                  <a:gd name="connsiteX275" fmla="*/ 1069708 w 10366344"/>
                  <a:gd name="connsiteY275" fmla="*/ 794272 h 3016793"/>
                  <a:gd name="connsiteX276" fmla="*/ 1071512 w 10366344"/>
                  <a:gd name="connsiteY276" fmla="*/ 817402 h 3016793"/>
                  <a:gd name="connsiteX277" fmla="*/ 1056125 w 10366344"/>
                  <a:gd name="connsiteY277" fmla="*/ 841465 h 3016793"/>
                  <a:gd name="connsiteX278" fmla="*/ 1058503 w 10366344"/>
                  <a:gd name="connsiteY278" fmla="*/ 865152 h 3016793"/>
                  <a:gd name="connsiteX279" fmla="*/ 1089162 w 10366344"/>
                  <a:gd name="connsiteY279" fmla="*/ 893526 h 3016793"/>
                  <a:gd name="connsiteX280" fmla="*/ 1091426 w 10366344"/>
                  <a:gd name="connsiteY280" fmla="*/ 917393 h 3016793"/>
                  <a:gd name="connsiteX281" fmla="*/ 1069248 w 10366344"/>
                  <a:gd name="connsiteY281" fmla="*/ 951145 h 3016793"/>
                  <a:gd name="connsiteX282" fmla="*/ 1055337 w 10366344"/>
                  <a:gd name="connsiteY282" fmla="*/ 955915 h 3016793"/>
                  <a:gd name="connsiteX283" fmla="*/ 1005470 w 10366344"/>
                  <a:gd name="connsiteY283" fmla="*/ 932572 h 3016793"/>
                  <a:gd name="connsiteX284" fmla="*/ 1002124 w 10366344"/>
                  <a:gd name="connsiteY284" fmla="*/ 931638 h 3016793"/>
                  <a:gd name="connsiteX285" fmla="*/ 949452 w 10366344"/>
                  <a:gd name="connsiteY285" fmla="*/ 926507 h 3016793"/>
                  <a:gd name="connsiteX286" fmla="*/ 943628 w 10366344"/>
                  <a:gd name="connsiteY286" fmla="*/ 927737 h 3016793"/>
                  <a:gd name="connsiteX287" fmla="*/ 813890 w 10366344"/>
                  <a:gd name="connsiteY287" fmla="*/ 998174 h 3016793"/>
                  <a:gd name="connsiteX288" fmla="*/ 809576 w 10366344"/>
                  <a:gd name="connsiteY288" fmla="*/ 1024417 h 3016793"/>
                  <a:gd name="connsiteX289" fmla="*/ 826701 w 10366344"/>
                  <a:gd name="connsiteY289" fmla="*/ 1048006 h 3016793"/>
                  <a:gd name="connsiteX290" fmla="*/ 821059 w 10366344"/>
                  <a:gd name="connsiteY290" fmla="*/ 1074856 h 3016793"/>
                  <a:gd name="connsiteX291" fmla="*/ 788989 w 10366344"/>
                  <a:gd name="connsiteY291" fmla="*/ 1087051 h 3016793"/>
                  <a:gd name="connsiteX292" fmla="*/ 782264 w 10366344"/>
                  <a:gd name="connsiteY292" fmla="*/ 1087183 h 3016793"/>
                  <a:gd name="connsiteX293" fmla="*/ 636729 w 10366344"/>
                  <a:gd name="connsiteY293" fmla="*/ 1038285 h 3016793"/>
                  <a:gd name="connsiteX294" fmla="*/ 627264 w 10366344"/>
                  <a:gd name="connsiteY294" fmla="*/ 1039924 h 3016793"/>
                  <a:gd name="connsiteX295" fmla="*/ 607367 w 10366344"/>
                  <a:gd name="connsiteY295" fmla="*/ 1054726 h 3016793"/>
                  <a:gd name="connsiteX296" fmla="*/ 606284 w 10366344"/>
                  <a:gd name="connsiteY296" fmla="*/ 1082150 h 3016793"/>
                  <a:gd name="connsiteX297" fmla="*/ 622638 w 10366344"/>
                  <a:gd name="connsiteY297" fmla="*/ 1097362 h 3016793"/>
                  <a:gd name="connsiteX298" fmla="*/ 627576 w 10366344"/>
                  <a:gd name="connsiteY298" fmla="*/ 1114246 h 3016793"/>
                  <a:gd name="connsiteX299" fmla="*/ 625608 w 10366344"/>
                  <a:gd name="connsiteY299" fmla="*/ 1125458 h 3016793"/>
                  <a:gd name="connsiteX300" fmla="*/ 609449 w 10366344"/>
                  <a:gd name="connsiteY300" fmla="*/ 1137375 h 3016793"/>
                  <a:gd name="connsiteX301" fmla="*/ 572492 w 10366344"/>
                  <a:gd name="connsiteY301" fmla="*/ 1122049 h 3016793"/>
                  <a:gd name="connsiteX302" fmla="*/ 571525 w 10366344"/>
                  <a:gd name="connsiteY302" fmla="*/ 1121704 h 3016793"/>
                  <a:gd name="connsiteX303" fmla="*/ 498363 w 10366344"/>
                  <a:gd name="connsiteY303" fmla="*/ 1099444 h 3016793"/>
                  <a:gd name="connsiteX304" fmla="*/ 488669 w 10366344"/>
                  <a:gd name="connsiteY304" fmla="*/ 1084707 h 3016793"/>
                  <a:gd name="connsiteX305" fmla="*/ 484765 w 10366344"/>
                  <a:gd name="connsiteY305" fmla="*/ 1013500 h 3016793"/>
                  <a:gd name="connsiteX306" fmla="*/ 484650 w 10366344"/>
                  <a:gd name="connsiteY306" fmla="*/ 1012205 h 3016793"/>
                  <a:gd name="connsiteX307" fmla="*/ 481172 w 10366344"/>
                  <a:gd name="connsiteY307" fmla="*/ 982519 h 3016793"/>
                  <a:gd name="connsiteX308" fmla="*/ 473873 w 10366344"/>
                  <a:gd name="connsiteY308" fmla="*/ 970078 h 3016793"/>
                  <a:gd name="connsiteX309" fmla="*/ 376779 w 10366344"/>
                  <a:gd name="connsiteY309" fmla="*/ 913640 h 3016793"/>
                  <a:gd name="connsiteX310" fmla="*/ 423004 w 10366344"/>
                  <a:gd name="connsiteY310" fmla="*/ 904263 h 3016793"/>
                  <a:gd name="connsiteX311" fmla="*/ 427039 w 10366344"/>
                  <a:gd name="connsiteY311" fmla="*/ 904296 h 3016793"/>
                  <a:gd name="connsiteX312" fmla="*/ 707840 w 10366344"/>
                  <a:gd name="connsiteY312" fmla="*/ 964914 h 3016793"/>
                  <a:gd name="connsiteX313" fmla="*/ 711875 w 10366344"/>
                  <a:gd name="connsiteY313" fmla="*/ 964930 h 3016793"/>
                  <a:gd name="connsiteX314" fmla="*/ 811446 w 10366344"/>
                  <a:gd name="connsiteY314" fmla="*/ 944735 h 3016793"/>
                  <a:gd name="connsiteX315" fmla="*/ 814858 w 10366344"/>
                  <a:gd name="connsiteY315" fmla="*/ 943375 h 3016793"/>
                  <a:gd name="connsiteX316" fmla="*/ 876306 w 10366344"/>
                  <a:gd name="connsiteY316" fmla="*/ 906001 h 3016793"/>
                  <a:gd name="connsiteX317" fmla="*/ 883491 w 10366344"/>
                  <a:gd name="connsiteY317" fmla="*/ 889494 h 3016793"/>
                  <a:gd name="connsiteX318" fmla="*/ 880489 w 10366344"/>
                  <a:gd name="connsiteY318" fmla="*/ 853054 h 3016793"/>
                  <a:gd name="connsiteX319" fmla="*/ 874649 w 10366344"/>
                  <a:gd name="connsiteY319" fmla="*/ 840941 h 3016793"/>
                  <a:gd name="connsiteX320" fmla="*/ 833050 w 10366344"/>
                  <a:gd name="connsiteY320" fmla="*/ 807206 h 3016793"/>
                  <a:gd name="connsiteX321" fmla="*/ 829965 w 10366344"/>
                  <a:gd name="connsiteY321" fmla="*/ 805403 h 3016793"/>
                  <a:gd name="connsiteX322" fmla="*/ 591652 w 10366344"/>
                  <a:gd name="connsiteY322" fmla="*/ 712886 h 3016793"/>
                  <a:gd name="connsiteX323" fmla="*/ 589109 w 10366344"/>
                  <a:gd name="connsiteY323" fmla="*/ 712263 h 3016793"/>
                  <a:gd name="connsiteX324" fmla="*/ 417460 w 10366344"/>
                  <a:gd name="connsiteY324" fmla="*/ 693019 h 3016793"/>
                  <a:gd name="connsiteX325" fmla="*/ 414294 w 10366344"/>
                  <a:gd name="connsiteY325" fmla="*/ 692117 h 3016793"/>
                  <a:gd name="connsiteX326" fmla="*/ 314214 w 10366344"/>
                  <a:gd name="connsiteY326" fmla="*/ 645793 h 3016793"/>
                  <a:gd name="connsiteX327" fmla="*/ 306078 w 10366344"/>
                  <a:gd name="connsiteY327" fmla="*/ 645629 h 3016793"/>
                  <a:gd name="connsiteX328" fmla="*/ 244022 w 10366344"/>
                  <a:gd name="connsiteY328" fmla="*/ 671660 h 3016793"/>
                  <a:gd name="connsiteX329" fmla="*/ 243071 w 10366344"/>
                  <a:gd name="connsiteY329" fmla="*/ 672004 h 3016793"/>
                  <a:gd name="connsiteX330" fmla="*/ 136381 w 10366344"/>
                  <a:gd name="connsiteY330" fmla="*/ 705149 h 3016793"/>
                  <a:gd name="connsiteX331" fmla="*/ 134774 w 10366344"/>
                  <a:gd name="connsiteY331" fmla="*/ 705509 h 3016793"/>
                  <a:gd name="connsiteX332" fmla="*/ 94240 w 10366344"/>
                  <a:gd name="connsiteY332" fmla="*/ 711115 h 3016793"/>
                  <a:gd name="connsiteX333" fmla="*/ 83216 w 10366344"/>
                  <a:gd name="connsiteY333" fmla="*/ 724114 h 3016793"/>
                  <a:gd name="connsiteX334" fmla="*/ 77885 w 10366344"/>
                  <a:gd name="connsiteY334" fmla="*/ 758161 h 3016793"/>
                  <a:gd name="connsiteX335" fmla="*/ 85201 w 10366344"/>
                  <a:gd name="connsiteY335" fmla="*/ 776372 h 3016793"/>
                  <a:gd name="connsiteX336" fmla="*/ 153359 w 10366344"/>
                  <a:gd name="connsiteY336" fmla="*/ 814877 h 3016793"/>
                  <a:gd name="connsiteX337" fmla="*/ 156279 w 10366344"/>
                  <a:gd name="connsiteY337" fmla="*/ 842514 h 3016793"/>
                  <a:gd name="connsiteX338" fmla="*/ 123717 w 10366344"/>
                  <a:gd name="connsiteY338" fmla="*/ 876790 h 3016793"/>
                  <a:gd name="connsiteX339" fmla="*/ 122962 w 10366344"/>
                  <a:gd name="connsiteY339" fmla="*/ 901280 h 3016793"/>
                  <a:gd name="connsiteX340" fmla="*/ 180080 w 10366344"/>
                  <a:gd name="connsiteY340" fmla="*/ 971831 h 3016793"/>
                  <a:gd name="connsiteX341" fmla="*/ 181262 w 10366344"/>
                  <a:gd name="connsiteY341" fmla="*/ 993781 h 3016793"/>
                  <a:gd name="connsiteX342" fmla="*/ 152522 w 10366344"/>
                  <a:gd name="connsiteY342" fmla="*/ 1040711 h 3016793"/>
                  <a:gd name="connsiteX343" fmla="*/ 154474 w 10366344"/>
                  <a:gd name="connsiteY343" fmla="*/ 1063562 h 3016793"/>
                  <a:gd name="connsiteX344" fmla="*/ 193647 w 10366344"/>
                  <a:gd name="connsiteY344" fmla="*/ 1104558 h 3016793"/>
                  <a:gd name="connsiteX345" fmla="*/ 196533 w 10366344"/>
                  <a:gd name="connsiteY345" fmla="*/ 1125655 h 3016793"/>
                  <a:gd name="connsiteX346" fmla="*/ 184165 w 10366344"/>
                  <a:gd name="connsiteY346" fmla="*/ 1152341 h 3016793"/>
                  <a:gd name="connsiteX347" fmla="*/ 189726 w 10366344"/>
                  <a:gd name="connsiteY347" fmla="*/ 1175585 h 3016793"/>
                  <a:gd name="connsiteX348" fmla="*/ 256818 w 10366344"/>
                  <a:gd name="connsiteY348" fmla="*/ 1215418 h 3016793"/>
                  <a:gd name="connsiteX349" fmla="*/ 261624 w 10366344"/>
                  <a:gd name="connsiteY349" fmla="*/ 1240104 h 3016793"/>
                  <a:gd name="connsiteX350" fmla="*/ 247188 w 10366344"/>
                  <a:gd name="connsiteY350" fmla="*/ 1264873 h 3016793"/>
                  <a:gd name="connsiteX351" fmla="*/ 243907 w 10366344"/>
                  <a:gd name="connsiteY351" fmla="*/ 1268791 h 3016793"/>
                  <a:gd name="connsiteX352" fmla="*/ 188397 w 10366344"/>
                  <a:gd name="connsiteY352" fmla="*/ 1314721 h 3016793"/>
                  <a:gd name="connsiteX353" fmla="*/ 71536 w 10366344"/>
                  <a:gd name="connsiteY353" fmla="*/ 1403583 h 3016793"/>
                  <a:gd name="connsiteX354" fmla="*/ 72718 w 10366344"/>
                  <a:gd name="connsiteY354" fmla="*/ 1432531 h 3016793"/>
                  <a:gd name="connsiteX355" fmla="*/ 93091 w 10366344"/>
                  <a:gd name="connsiteY355" fmla="*/ 1444497 h 3016793"/>
                  <a:gd name="connsiteX356" fmla="*/ 93518 w 10366344"/>
                  <a:gd name="connsiteY356" fmla="*/ 1473970 h 3016793"/>
                  <a:gd name="connsiteX357" fmla="*/ 45963 w 10366344"/>
                  <a:gd name="connsiteY357" fmla="*/ 1504755 h 3016793"/>
                  <a:gd name="connsiteX358" fmla="*/ 55150 w 10366344"/>
                  <a:gd name="connsiteY358" fmla="*/ 1518721 h 3016793"/>
                  <a:gd name="connsiteX359" fmla="*/ 15927 w 10366344"/>
                  <a:gd name="connsiteY359" fmla="*/ 1559291 h 3016793"/>
                  <a:gd name="connsiteX360" fmla="*/ 11745 w 10366344"/>
                  <a:gd name="connsiteY360" fmla="*/ 1576880 h 3016793"/>
                  <a:gd name="connsiteX361" fmla="*/ 24933 w 10366344"/>
                  <a:gd name="connsiteY361" fmla="*/ 1632072 h 3016793"/>
                  <a:gd name="connsiteX362" fmla="*/ 20406 w 10366344"/>
                  <a:gd name="connsiteY362" fmla="*/ 1650005 h 3016793"/>
                  <a:gd name="connsiteX363" fmla="*/ 0 w 10366344"/>
                  <a:gd name="connsiteY363" fmla="*/ 1669659 h 3016793"/>
                  <a:gd name="connsiteX364" fmla="*/ 26065 w 10366344"/>
                  <a:gd name="connsiteY364" fmla="*/ 1685510 h 3016793"/>
                  <a:gd name="connsiteX365" fmla="*/ 33168 w 10366344"/>
                  <a:gd name="connsiteY365" fmla="*/ 1697837 h 3016793"/>
                  <a:gd name="connsiteX366" fmla="*/ 36416 w 10366344"/>
                  <a:gd name="connsiteY366" fmla="*/ 1725490 h 3016793"/>
                  <a:gd name="connsiteX367" fmla="*/ 37827 w 10366344"/>
                  <a:gd name="connsiteY367" fmla="*/ 1730867 h 3016793"/>
                  <a:gd name="connsiteX368" fmla="*/ 54755 w 10366344"/>
                  <a:gd name="connsiteY368" fmla="*/ 1770913 h 3016793"/>
                  <a:gd name="connsiteX369" fmla="*/ 62843 w 10366344"/>
                  <a:gd name="connsiteY369" fmla="*/ 1778945 h 3016793"/>
                  <a:gd name="connsiteX370" fmla="*/ 124045 w 10366344"/>
                  <a:gd name="connsiteY370" fmla="*/ 1798206 h 3016793"/>
                  <a:gd name="connsiteX371" fmla="*/ 133231 w 10366344"/>
                  <a:gd name="connsiteY371" fmla="*/ 1819171 h 3016793"/>
                  <a:gd name="connsiteX372" fmla="*/ 164825 w 10366344"/>
                  <a:gd name="connsiteY372" fmla="*/ 1810205 h 3016793"/>
                  <a:gd name="connsiteX373" fmla="*/ 170517 w 10366344"/>
                  <a:gd name="connsiteY373" fmla="*/ 1810287 h 3016793"/>
                  <a:gd name="connsiteX374" fmla="*/ 222189 w 10366344"/>
                  <a:gd name="connsiteY374" fmla="*/ 1826580 h 3016793"/>
                  <a:gd name="connsiteX375" fmla="*/ 231490 w 10366344"/>
                  <a:gd name="connsiteY375" fmla="*/ 1838694 h 3016793"/>
                  <a:gd name="connsiteX376" fmla="*/ 235181 w 10366344"/>
                  <a:gd name="connsiteY376" fmla="*/ 1858955 h 3016793"/>
                  <a:gd name="connsiteX377" fmla="*/ 232770 w 10366344"/>
                  <a:gd name="connsiteY377" fmla="*/ 1872888 h 3016793"/>
                  <a:gd name="connsiteX378" fmla="*/ 222812 w 10366344"/>
                  <a:gd name="connsiteY378" fmla="*/ 1889034 h 3016793"/>
                  <a:gd name="connsiteX379" fmla="*/ 260049 w 10366344"/>
                  <a:gd name="connsiteY379" fmla="*/ 1941014 h 3016793"/>
                  <a:gd name="connsiteX380" fmla="*/ 264314 w 10366344"/>
                  <a:gd name="connsiteY380" fmla="*/ 1944915 h 3016793"/>
                  <a:gd name="connsiteX381" fmla="*/ 289428 w 10366344"/>
                  <a:gd name="connsiteY381" fmla="*/ 1958930 h 3016793"/>
                  <a:gd name="connsiteX382" fmla="*/ 284835 w 10366344"/>
                  <a:gd name="connsiteY382" fmla="*/ 1974306 h 3016793"/>
                  <a:gd name="connsiteX383" fmla="*/ 325270 w 10366344"/>
                  <a:gd name="connsiteY383" fmla="*/ 1987256 h 3016793"/>
                  <a:gd name="connsiteX384" fmla="*/ 330880 w 10366344"/>
                  <a:gd name="connsiteY384" fmla="*/ 1991206 h 3016793"/>
                  <a:gd name="connsiteX385" fmla="*/ 346841 w 10366344"/>
                  <a:gd name="connsiteY385" fmla="*/ 2010631 h 3016793"/>
                  <a:gd name="connsiteX386" fmla="*/ 324680 w 10366344"/>
                  <a:gd name="connsiteY386" fmla="*/ 2026564 h 3016793"/>
                  <a:gd name="connsiteX387" fmla="*/ 318037 w 10366344"/>
                  <a:gd name="connsiteY387" fmla="*/ 2028613 h 3016793"/>
                  <a:gd name="connsiteX388" fmla="*/ 268743 w 10366344"/>
                  <a:gd name="connsiteY388" fmla="*/ 2026007 h 3016793"/>
                  <a:gd name="connsiteX389" fmla="*/ 257260 w 10366344"/>
                  <a:gd name="connsiteY389" fmla="*/ 2032990 h 3016793"/>
                  <a:gd name="connsiteX390" fmla="*/ 272171 w 10366344"/>
                  <a:gd name="connsiteY390" fmla="*/ 2058906 h 3016793"/>
                  <a:gd name="connsiteX391" fmla="*/ 273976 w 10366344"/>
                  <a:gd name="connsiteY391" fmla="*/ 2063331 h 3016793"/>
                  <a:gd name="connsiteX392" fmla="*/ 284556 w 10366344"/>
                  <a:gd name="connsiteY392" fmla="*/ 2103049 h 3016793"/>
                  <a:gd name="connsiteX393" fmla="*/ 294874 w 10366344"/>
                  <a:gd name="connsiteY393" fmla="*/ 2113917 h 3016793"/>
                  <a:gd name="connsiteX394" fmla="*/ 306455 w 10366344"/>
                  <a:gd name="connsiteY394" fmla="*/ 2115835 h 3016793"/>
                  <a:gd name="connsiteX395" fmla="*/ 316707 w 10366344"/>
                  <a:gd name="connsiteY395" fmla="*/ 2111541 h 3016793"/>
                  <a:gd name="connsiteX396" fmla="*/ 328436 w 10366344"/>
                  <a:gd name="connsiteY396" fmla="*/ 2097263 h 3016793"/>
                  <a:gd name="connsiteX397" fmla="*/ 346808 w 10366344"/>
                  <a:gd name="connsiteY397" fmla="*/ 2101459 h 3016793"/>
                  <a:gd name="connsiteX398" fmla="*/ 408158 w 10366344"/>
                  <a:gd name="connsiteY398" fmla="*/ 2095017 h 3016793"/>
                  <a:gd name="connsiteX399" fmla="*/ 417411 w 10366344"/>
                  <a:gd name="connsiteY399" fmla="*/ 2098919 h 3016793"/>
                  <a:gd name="connsiteX400" fmla="*/ 454762 w 10366344"/>
                  <a:gd name="connsiteY400" fmla="*/ 2140571 h 3016793"/>
                  <a:gd name="connsiteX401" fmla="*/ 438686 w 10366344"/>
                  <a:gd name="connsiteY401" fmla="*/ 2157340 h 3016793"/>
                  <a:gd name="connsiteX402" fmla="*/ 443279 w 10366344"/>
                  <a:gd name="connsiteY402" fmla="*/ 2182502 h 3016793"/>
                  <a:gd name="connsiteX403" fmla="*/ 488324 w 10366344"/>
                  <a:gd name="connsiteY403" fmla="*/ 2186239 h 3016793"/>
                  <a:gd name="connsiteX404" fmla="*/ 497281 w 10366344"/>
                  <a:gd name="connsiteY404" fmla="*/ 2192190 h 3016793"/>
                  <a:gd name="connsiteX405" fmla="*/ 516768 w 10366344"/>
                  <a:gd name="connsiteY405" fmla="*/ 2223023 h 3016793"/>
                  <a:gd name="connsiteX406" fmla="*/ 516768 w 10366344"/>
                  <a:gd name="connsiteY406" fmla="*/ 2239792 h 3016793"/>
                  <a:gd name="connsiteX407" fmla="*/ 594309 w 10366344"/>
                  <a:gd name="connsiteY407" fmla="*/ 2266741 h 3016793"/>
                  <a:gd name="connsiteX408" fmla="*/ 600083 w 10366344"/>
                  <a:gd name="connsiteY408" fmla="*/ 2266970 h 3016793"/>
                  <a:gd name="connsiteX409" fmla="*/ 639764 w 10366344"/>
                  <a:gd name="connsiteY409" fmla="*/ 2256627 h 3016793"/>
                  <a:gd name="connsiteX410" fmla="*/ 649983 w 10366344"/>
                  <a:gd name="connsiteY410" fmla="*/ 2259725 h 3016793"/>
                  <a:gd name="connsiteX411" fmla="*/ 680889 w 10366344"/>
                  <a:gd name="connsiteY411" fmla="*/ 2290706 h 3016793"/>
                  <a:gd name="connsiteX412" fmla="*/ 688991 w 10366344"/>
                  <a:gd name="connsiteY412" fmla="*/ 2294116 h 3016793"/>
                  <a:gd name="connsiteX413" fmla="*/ 719683 w 10366344"/>
                  <a:gd name="connsiteY413" fmla="*/ 2292952 h 3016793"/>
                  <a:gd name="connsiteX414" fmla="*/ 722734 w 10366344"/>
                  <a:gd name="connsiteY414" fmla="*/ 2293312 h 3016793"/>
                  <a:gd name="connsiteX415" fmla="*/ 815399 w 10366344"/>
                  <a:gd name="connsiteY415" fmla="*/ 2319441 h 3016793"/>
                  <a:gd name="connsiteX416" fmla="*/ 817696 w 10366344"/>
                  <a:gd name="connsiteY416" fmla="*/ 2344587 h 3016793"/>
                  <a:gd name="connsiteX417" fmla="*/ 795305 w 10366344"/>
                  <a:gd name="connsiteY417" fmla="*/ 2378633 h 3016793"/>
                  <a:gd name="connsiteX418" fmla="*/ 793418 w 10366344"/>
                  <a:gd name="connsiteY418" fmla="*/ 2395927 h 3016793"/>
                  <a:gd name="connsiteX419" fmla="*/ 803671 w 10366344"/>
                  <a:gd name="connsiteY419" fmla="*/ 2425318 h 3016793"/>
                  <a:gd name="connsiteX420" fmla="*/ 803309 w 10366344"/>
                  <a:gd name="connsiteY420" fmla="*/ 2439694 h 3016793"/>
                  <a:gd name="connsiteX421" fmla="*/ 798011 w 10366344"/>
                  <a:gd name="connsiteY421" fmla="*/ 2452562 h 3016793"/>
                  <a:gd name="connsiteX422" fmla="*/ 787742 w 10366344"/>
                  <a:gd name="connsiteY422" fmla="*/ 2461184 h 3016793"/>
                  <a:gd name="connsiteX423" fmla="*/ 735579 w 10366344"/>
                  <a:gd name="connsiteY423" fmla="*/ 2465888 h 3016793"/>
                  <a:gd name="connsiteX424" fmla="*/ 730198 w 10366344"/>
                  <a:gd name="connsiteY424" fmla="*/ 2468003 h 3016793"/>
                  <a:gd name="connsiteX425" fmla="*/ 706330 w 10366344"/>
                  <a:gd name="connsiteY425" fmla="*/ 2485641 h 3016793"/>
                  <a:gd name="connsiteX426" fmla="*/ 700015 w 10366344"/>
                  <a:gd name="connsiteY426" fmla="*/ 2498492 h 3016793"/>
                  <a:gd name="connsiteX427" fmla="*/ 698259 w 10366344"/>
                  <a:gd name="connsiteY427" fmla="*/ 2526244 h 3016793"/>
                  <a:gd name="connsiteX428" fmla="*/ 755690 w 10366344"/>
                  <a:gd name="connsiteY428" fmla="*/ 2512278 h 3016793"/>
                  <a:gd name="connsiteX429" fmla="*/ 757986 w 10366344"/>
                  <a:gd name="connsiteY429" fmla="*/ 2530440 h 3016793"/>
                  <a:gd name="connsiteX430" fmla="*/ 688565 w 10366344"/>
                  <a:gd name="connsiteY430" fmla="*/ 2555159 h 3016793"/>
                  <a:gd name="connsiteX431" fmla="*/ 684333 w 10366344"/>
                  <a:gd name="connsiteY431" fmla="*/ 2583960 h 3016793"/>
                  <a:gd name="connsiteX432" fmla="*/ 686662 w 10366344"/>
                  <a:gd name="connsiteY432" fmla="*/ 2586222 h 3016793"/>
                  <a:gd name="connsiteX433" fmla="*/ 688007 w 10366344"/>
                  <a:gd name="connsiteY433" fmla="*/ 2610811 h 3016793"/>
                  <a:gd name="connsiteX434" fmla="*/ 647982 w 10366344"/>
                  <a:gd name="connsiteY434" fmla="*/ 2662692 h 3016793"/>
                  <a:gd name="connsiteX435" fmla="*/ 641946 w 10366344"/>
                  <a:gd name="connsiteY435" fmla="*/ 2667052 h 3016793"/>
                  <a:gd name="connsiteX436" fmla="*/ 599509 w 10366344"/>
                  <a:gd name="connsiteY436" fmla="*/ 2679969 h 3016793"/>
                  <a:gd name="connsiteX437" fmla="*/ 653264 w 10366344"/>
                  <a:gd name="connsiteY437" fmla="*/ 2726293 h 3016793"/>
                  <a:gd name="connsiteX438" fmla="*/ 656217 w 10366344"/>
                  <a:gd name="connsiteY438" fmla="*/ 2728178 h 3016793"/>
                  <a:gd name="connsiteX439" fmla="*/ 726606 w 10366344"/>
                  <a:gd name="connsiteY439" fmla="*/ 2758962 h 3016793"/>
                  <a:gd name="connsiteX440" fmla="*/ 729509 w 10366344"/>
                  <a:gd name="connsiteY440" fmla="*/ 2760798 h 3016793"/>
                  <a:gd name="connsiteX441" fmla="*/ 808543 w 10366344"/>
                  <a:gd name="connsiteY441" fmla="*/ 2828121 h 3016793"/>
                  <a:gd name="connsiteX442" fmla="*/ 817729 w 10366344"/>
                  <a:gd name="connsiteY442" fmla="*/ 2819728 h 3016793"/>
                  <a:gd name="connsiteX443" fmla="*/ 869942 w 10366344"/>
                  <a:gd name="connsiteY443" fmla="*/ 2833546 h 3016793"/>
                  <a:gd name="connsiteX444" fmla="*/ 871172 w 10366344"/>
                  <a:gd name="connsiteY444" fmla="*/ 2833792 h 3016793"/>
                  <a:gd name="connsiteX445" fmla="*/ 963279 w 10366344"/>
                  <a:gd name="connsiteY445" fmla="*/ 2846086 h 3016793"/>
                  <a:gd name="connsiteX446" fmla="*/ 966118 w 10366344"/>
                  <a:gd name="connsiteY446" fmla="*/ 2846906 h 3016793"/>
                  <a:gd name="connsiteX447" fmla="*/ 1052024 w 10366344"/>
                  <a:gd name="connsiteY447" fmla="*/ 2885411 h 3016793"/>
                  <a:gd name="connsiteX448" fmla="*/ 1063506 w 10366344"/>
                  <a:gd name="connsiteY448" fmla="*/ 2900787 h 3016793"/>
                  <a:gd name="connsiteX449" fmla="*/ 1099530 w 10366344"/>
                  <a:gd name="connsiteY449" fmla="*/ 2889181 h 3016793"/>
                  <a:gd name="connsiteX450" fmla="*/ 1105582 w 10366344"/>
                  <a:gd name="connsiteY450" fmla="*/ 2889165 h 3016793"/>
                  <a:gd name="connsiteX451" fmla="*/ 1155795 w 10366344"/>
                  <a:gd name="connsiteY451" fmla="*/ 2905048 h 3016793"/>
                  <a:gd name="connsiteX452" fmla="*/ 1162668 w 10366344"/>
                  <a:gd name="connsiteY452" fmla="*/ 2910737 h 3016793"/>
                  <a:gd name="connsiteX453" fmla="*/ 1178432 w 10366344"/>
                  <a:gd name="connsiteY453" fmla="*/ 2936308 h 3016793"/>
                  <a:gd name="connsiteX454" fmla="*/ 1184026 w 10366344"/>
                  <a:gd name="connsiteY454" fmla="*/ 2941488 h 3016793"/>
                  <a:gd name="connsiteX455" fmla="*/ 1219704 w 10366344"/>
                  <a:gd name="connsiteY455" fmla="*/ 2958093 h 3016793"/>
                  <a:gd name="connsiteX456" fmla="*/ 1238076 w 10366344"/>
                  <a:gd name="connsiteY456" fmla="*/ 2960896 h 3016793"/>
                  <a:gd name="connsiteX457" fmla="*/ 1278888 w 10366344"/>
                  <a:gd name="connsiteY457" fmla="*/ 3007942 h 3016793"/>
                  <a:gd name="connsiteX458" fmla="*/ 1285483 w 10366344"/>
                  <a:gd name="connsiteY458" fmla="*/ 3011909 h 3016793"/>
                  <a:gd name="connsiteX459" fmla="*/ 1311581 w 10366344"/>
                  <a:gd name="connsiteY459" fmla="*/ 3016793 h 3016793"/>
                  <a:gd name="connsiteX460" fmla="*/ 1320768 w 10366344"/>
                  <a:gd name="connsiteY460" fmla="*/ 2995828 h 3016793"/>
                  <a:gd name="connsiteX461" fmla="*/ 1347144 w 10366344"/>
                  <a:gd name="connsiteY461" fmla="*/ 2974109 h 3016793"/>
                  <a:gd name="connsiteX462" fmla="*/ 1349703 w 10366344"/>
                  <a:gd name="connsiteY462" fmla="*/ 2949324 h 3016793"/>
                  <a:gd name="connsiteX463" fmla="*/ 1294734 w 10366344"/>
                  <a:gd name="connsiteY463" fmla="*/ 2871281 h 3016793"/>
                  <a:gd name="connsiteX464" fmla="*/ 1291519 w 10366344"/>
                  <a:gd name="connsiteY464" fmla="*/ 2858561 h 3016793"/>
                  <a:gd name="connsiteX465" fmla="*/ 1294898 w 10366344"/>
                  <a:gd name="connsiteY465" fmla="*/ 2817466 h 3016793"/>
                  <a:gd name="connsiteX466" fmla="*/ 1291503 w 10366344"/>
                  <a:gd name="connsiteY466" fmla="*/ 2804500 h 3016793"/>
                  <a:gd name="connsiteX467" fmla="*/ 1246458 w 10366344"/>
                  <a:gd name="connsiteY467" fmla="*/ 2743111 h 3016793"/>
                  <a:gd name="connsiteX468" fmla="*/ 1246573 w 10366344"/>
                  <a:gd name="connsiteY468" fmla="*/ 2720457 h 3016793"/>
                  <a:gd name="connsiteX469" fmla="*/ 1299557 w 10366344"/>
                  <a:gd name="connsiteY469" fmla="*/ 2650234 h 3016793"/>
                  <a:gd name="connsiteX470" fmla="*/ 1306414 w 10366344"/>
                  <a:gd name="connsiteY470" fmla="*/ 2645545 h 3016793"/>
                  <a:gd name="connsiteX471" fmla="*/ 1359398 w 10366344"/>
                  <a:gd name="connsiteY471" fmla="*/ 2633612 h 3016793"/>
                  <a:gd name="connsiteX472" fmla="*/ 1367436 w 10366344"/>
                  <a:gd name="connsiteY472" fmla="*/ 2627154 h 3016793"/>
                  <a:gd name="connsiteX473" fmla="*/ 1381511 w 10366344"/>
                  <a:gd name="connsiteY473" fmla="*/ 2602172 h 3016793"/>
                  <a:gd name="connsiteX474" fmla="*/ 1374965 w 10366344"/>
                  <a:gd name="connsiteY474" fmla="*/ 2576912 h 3016793"/>
                  <a:gd name="connsiteX475" fmla="*/ 1370864 w 10366344"/>
                  <a:gd name="connsiteY475" fmla="*/ 2575305 h 3016793"/>
                  <a:gd name="connsiteX476" fmla="*/ 1362154 w 10366344"/>
                  <a:gd name="connsiteY476" fmla="*/ 2556373 h 3016793"/>
                  <a:gd name="connsiteX477" fmla="*/ 1365369 w 10366344"/>
                  <a:gd name="connsiteY477" fmla="*/ 2536194 h 3016793"/>
                  <a:gd name="connsiteX478" fmla="*/ 1362023 w 10366344"/>
                  <a:gd name="connsiteY478" fmla="*/ 2521457 h 3016793"/>
                  <a:gd name="connsiteX479" fmla="*/ 1329347 w 10366344"/>
                  <a:gd name="connsiteY479" fmla="*/ 2478379 h 3016793"/>
                  <a:gd name="connsiteX480" fmla="*/ 1319750 w 10366344"/>
                  <a:gd name="connsiteY480" fmla="*/ 2473511 h 3016793"/>
                  <a:gd name="connsiteX481" fmla="*/ 1284137 w 10366344"/>
                  <a:gd name="connsiteY481" fmla="*/ 2475674 h 3016793"/>
                  <a:gd name="connsiteX482" fmla="*/ 1275755 w 10366344"/>
                  <a:gd name="connsiteY482" fmla="*/ 2472215 h 3016793"/>
                  <a:gd name="connsiteX483" fmla="*/ 1234090 w 10366344"/>
                  <a:gd name="connsiteY483" fmla="*/ 2429957 h 3016793"/>
                  <a:gd name="connsiteX484" fmla="*/ 1231809 w 10366344"/>
                  <a:gd name="connsiteY484" fmla="*/ 2407254 h 3016793"/>
                  <a:gd name="connsiteX485" fmla="*/ 1261074 w 10366344"/>
                  <a:gd name="connsiteY485" fmla="*/ 2357176 h 3016793"/>
                  <a:gd name="connsiteX486" fmla="*/ 1242701 w 10366344"/>
                  <a:gd name="connsiteY486" fmla="*/ 2340407 h 3016793"/>
                  <a:gd name="connsiteX487" fmla="*/ 1286696 w 10366344"/>
                  <a:gd name="connsiteY487" fmla="*/ 2261315 h 3016793"/>
                  <a:gd name="connsiteX488" fmla="*/ 1303035 w 10366344"/>
                  <a:gd name="connsiteY488" fmla="*/ 2256561 h 3016793"/>
                  <a:gd name="connsiteX489" fmla="*/ 1343946 w 10366344"/>
                  <a:gd name="connsiteY489" fmla="*/ 2285739 h 3016793"/>
                  <a:gd name="connsiteX490" fmla="*/ 1362515 w 10366344"/>
                  <a:gd name="connsiteY490" fmla="*/ 2273839 h 3016793"/>
                  <a:gd name="connsiteX491" fmla="*/ 1365796 w 10366344"/>
                  <a:gd name="connsiteY491" fmla="*/ 2245267 h 3016793"/>
                  <a:gd name="connsiteX492" fmla="*/ 1372472 w 10366344"/>
                  <a:gd name="connsiteY492" fmla="*/ 2233170 h 3016793"/>
                  <a:gd name="connsiteX493" fmla="*/ 1497371 w 10366344"/>
                  <a:gd name="connsiteY493" fmla="*/ 2149324 h 3016793"/>
                  <a:gd name="connsiteX494" fmla="*/ 1502898 w 10366344"/>
                  <a:gd name="connsiteY494" fmla="*/ 2147488 h 3016793"/>
                  <a:gd name="connsiteX495" fmla="*/ 1596646 w 10366344"/>
                  <a:gd name="connsiteY495" fmla="*/ 2144833 h 3016793"/>
                  <a:gd name="connsiteX496" fmla="*/ 1600730 w 10366344"/>
                  <a:gd name="connsiteY496" fmla="*/ 2145587 h 3016793"/>
                  <a:gd name="connsiteX497" fmla="*/ 1738851 w 10366344"/>
                  <a:gd name="connsiteY497" fmla="*/ 2202074 h 3016793"/>
                  <a:gd name="connsiteX498" fmla="*/ 1810273 w 10366344"/>
                  <a:gd name="connsiteY498" fmla="*/ 2233678 h 3016793"/>
                  <a:gd name="connsiteX499" fmla="*/ 1818967 w 10366344"/>
                  <a:gd name="connsiteY499" fmla="*/ 2233432 h 3016793"/>
                  <a:gd name="connsiteX500" fmla="*/ 1881416 w 10366344"/>
                  <a:gd name="connsiteY500" fmla="*/ 2201779 h 3016793"/>
                  <a:gd name="connsiteX501" fmla="*/ 1885878 w 10366344"/>
                  <a:gd name="connsiteY501" fmla="*/ 2200648 h 3016793"/>
                  <a:gd name="connsiteX502" fmla="*/ 1982118 w 10366344"/>
                  <a:gd name="connsiteY502" fmla="*/ 2199320 h 3016793"/>
                  <a:gd name="connsiteX503" fmla="*/ 1986974 w 10366344"/>
                  <a:gd name="connsiteY503" fmla="*/ 2200500 h 3016793"/>
                  <a:gd name="connsiteX504" fmla="*/ 2057297 w 10366344"/>
                  <a:gd name="connsiteY504" fmla="*/ 2237170 h 3016793"/>
                  <a:gd name="connsiteX505" fmla="*/ 2070929 w 10366344"/>
                  <a:gd name="connsiteY505" fmla="*/ 2233580 h 3016793"/>
                  <a:gd name="connsiteX506" fmla="*/ 2079574 w 10366344"/>
                  <a:gd name="connsiteY506" fmla="*/ 2222400 h 3016793"/>
                  <a:gd name="connsiteX507" fmla="*/ 2088793 w 10366344"/>
                  <a:gd name="connsiteY507" fmla="*/ 2217630 h 3016793"/>
                  <a:gd name="connsiteX508" fmla="*/ 2165185 w 10366344"/>
                  <a:gd name="connsiteY508" fmla="*/ 2220007 h 3016793"/>
                  <a:gd name="connsiteX509" fmla="*/ 2176635 w 10366344"/>
                  <a:gd name="connsiteY509" fmla="*/ 2211352 h 3016793"/>
                  <a:gd name="connsiteX510" fmla="*/ 2182557 w 10366344"/>
                  <a:gd name="connsiteY510" fmla="*/ 2196943 h 3016793"/>
                  <a:gd name="connsiteX511" fmla="*/ 2176275 w 10366344"/>
                  <a:gd name="connsiteY511" fmla="*/ 2174208 h 3016793"/>
                  <a:gd name="connsiteX512" fmla="*/ 2110971 w 10366344"/>
                  <a:gd name="connsiteY512" fmla="*/ 2138883 h 3016793"/>
                  <a:gd name="connsiteX513" fmla="*/ 2110151 w 10366344"/>
                  <a:gd name="connsiteY513" fmla="*/ 2109229 h 3016793"/>
                  <a:gd name="connsiteX514" fmla="*/ 2147715 w 10366344"/>
                  <a:gd name="connsiteY514" fmla="*/ 2084674 h 3016793"/>
                  <a:gd name="connsiteX515" fmla="*/ 2136232 w 10366344"/>
                  <a:gd name="connsiteY515" fmla="*/ 2062315 h 3016793"/>
                  <a:gd name="connsiteX516" fmla="*/ 2174470 w 10366344"/>
                  <a:gd name="connsiteY516" fmla="*/ 2048890 h 3016793"/>
                  <a:gd name="connsiteX517" fmla="*/ 2179916 w 10366344"/>
                  <a:gd name="connsiteY517" fmla="*/ 2021368 h 3016793"/>
                  <a:gd name="connsiteX518" fmla="*/ 2160871 w 10366344"/>
                  <a:gd name="connsiteY518" fmla="*/ 1997599 h 3016793"/>
                  <a:gd name="connsiteX519" fmla="*/ 2162233 w 10366344"/>
                  <a:gd name="connsiteY519" fmla="*/ 1972601 h 3016793"/>
                  <a:gd name="connsiteX520" fmla="*/ 2177078 w 10366344"/>
                  <a:gd name="connsiteY520" fmla="*/ 1958701 h 3016793"/>
                  <a:gd name="connsiteX521" fmla="*/ 2183278 w 10366344"/>
                  <a:gd name="connsiteY521" fmla="*/ 1955668 h 3016793"/>
                  <a:gd name="connsiteX522" fmla="*/ 2416376 w 10366344"/>
                  <a:gd name="connsiteY522" fmla="*/ 1927031 h 3016793"/>
                  <a:gd name="connsiteX523" fmla="*/ 2420888 w 10366344"/>
                  <a:gd name="connsiteY523" fmla="*/ 1925343 h 3016793"/>
                  <a:gd name="connsiteX524" fmla="*/ 2446789 w 10366344"/>
                  <a:gd name="connsiteY524" fmla="*/ 1908377 h 3016793"/>
                  <a:gd name="connsiteX525" fmla="*/ 2450644 w 10366344"/>
                  <a:gd name="connsiteY525" fmla="*/ 1906787 h 3016793"/>
                  <a:gd name="connsiteX526" fmla="*/ 2607661 w 10366344"/>
                  <a:gd name="connsiteY526" fmla="*/ 1876757 h 3016793"/>
                  <a:gd name="connsiteX527" fmla="*/ 2611007 w 10366344"/>
                  <a:gd name="connsiteY527" fmla="*/ 1875494 h 3016793"/>
                  <a:gd name="connsiteX528" fmla="*/ 2663664 w 10366344"/>
                  <a:gd name="connsiteY528" fmla="*/ 1844743 h 3016793"/>
                  <a:gd name="connsiteX529" fmla="*/ 2670275 w 10366344"/>
                  <a:gd name="connsiteY529" fmla="*/ 1843399 h 3016793"/>
                  <a:gd name="connsiteX530" fmla="*/ 2773520 w 10366344"/>
                  <a:gd name="connsiteY530" fmla="*/ 1858479 h 3016793"/>
                  <a:gd name="connsiteX531" fmla="*/ 2784149 w 10366344"/>
                  <a:gd name="connsiteY531" fmla="*/ 1869823 h 3016793"/>
                  <a:gd name="connsiteX532" fmla="*/ 2798880 w 10366344"/>
                  <a:gd name="connsiteY532" fmla="*/ 1930556 h 3016793"/>
                  <a:gd name="connsiteX533" fmla="*/ 2813709 w 10366344"/>
                  <a:gd name="connsiteY533" fmla="*/ 1941587 h 3016793"/>
                  <a:gd name="connsiteX534" fmla="*/ 2865923 w 10366344"/>
                  <a:gd name="connsiteY534" fmla="*/ 1926261 h 3016793"/>
                  <a:gd name="connsiteX535" fmla="*/ 2871992 w 10366344"/>
                  <a:gd name="connsiteY535" fmla="*/ 1926408 h 3016793"/>
                  <a:gd name="connsiteX536" fmla="*/ 2938674 w 10366344"/>
                  <a:gd name="connsiteY536" fmla="*/ 1949587 h 3016793"/>
                  <a:gd name="connsiteX537" fmla="*/ 2947909 w 10366344"/>
                  <a:gd name="connsiteY537" fmla="*/ 1967503 h 3016793"/>
                  <a:gd name="connsiteX538" fmla="*/ 2946776 w 10366344"/>
                  <a:gd name="connsiteY538" fmla="*/ 1978535 h 3016793"/>
                  <a:gd name="connsiteX539" fmla="*/ 2959949 w 10366344"/>
                  <a:gd name="connsiteY539" fmla="*/ 1996993 h 3016793"/>
                  <a:gd name="connsiteX540" fmla="*/ 3004813 w 10366344"/>
                  <a:gd name="connsiteY540" fmla="*/ 1993960 h 3016793"/>
                  <a:gd name="connsiteX541" fmla="*/ 3008652 w 10366344"/>
                  <a:gd name="connsiteY541" fmla="*/ 1992911 h 3016793"/>
                  <a:gd name="connsiteX542" fmla="*/ 3165292 w 10366344"/>
                  <a:gd name="connsiteY542" fmla="*/ 1915573 h 3016793"/>
                  <a:gd name="connsiteX543" fmla="*/ 3142326 w 10366344"/>
                  <a:gd name="connsiteY543" fmla="*/ 1942128 h 3016793"/>
                  <a:gd name="connsiteX544" fmla="*/ 3221130 w 10366344"/>
                  <a:gd name="connsiteY544" fmla="*/ 2005139 h 3016793"/>
                  <a:gd name="connsiteX545" fmla="*/ 3223968 w 10366344"/>
                  <a:gd name="connsiteY545" fmla="*/ 2008254 h 3016793"/>
                  <a:gd name="connsiteX546" fmla="*/ 3356380 w 10366344"/>
                  <a:gd name="connsiteY546" fmla="*/ 2203156 h 3016793"/>
                  <a:gd name="connsiteX547" fmla="*/ 3374654 w 10366344"/>
                  <a:gd name="connsiteY547" fmla="*/ 2204090 h 3016793"/>
                  <a:gd name="connsiteX548" fmla="*/ 3393666 w 10366344"/>
                  <a:gd name="connsiteY548" fmla="*/ 2180190 h 3016793"/>
                  <a:gd name="connsiteX549" fmla="*/ 3407248 w 10366344"/>
                  <a:gd name="connsiteY549" fmla="*/ 2176797 h 3016793"/>
                  <a:gd name="connsiteX550" fmla="*/ 3485691 w 10366344"/>
                  <a:gd name="connsiteY550" fmla="*/ 2218401 h 3016793"/>
                  <a:gd name="connsiteX551" fmla="*/ 3492875 w 10366344"/>
                  <a:gd name="connsiteY551" fmla="*/ 2219319 h 3016793"/>
                  <a:gd name="connsiteX552" fmla="*/ 3575583 w 10366344"/>
                  <a:gd name="connsiteY552" fmla="*/ 2198681 h 3016793"/>
                  <a:gd name="connsiteX553" fmla="*/ 3581850 w 10366344"/>
                  <a:gd name="connsiteY553" fmla="*/ 2199173 h 3016793"/>
                  <a:gd name="connsiteX554" fmla="*/ 3611967 w 10366344"/>
                  <a:gd name="connsiteY554" fmla="*/ 2211762 h 3016793"/>
                  <a:gd name="connsiteX555" fmla="*/ 3617872 w 10366344"/>
                  <a:gd name="connsiteY555" fmla="*/ 2216991 h 3016793"/>
                  <a:gd name="connsiteX556" fmla="*/ 3642855 w 10366344"/>
                  <a:gd name="connsiteY556" fmla="*/ 2256742 h 3016793"/>
                  <a:gd name="connsiteX557" fmla="*/ 3649220 w 10366344"/>
                  <a:gd name="connsiteY557" fmla="*/ 2262151 h 3016793"/>
                  <a:gd name="connsiteX558" fmla="*/ 3687933 w 10366344"/>
                  <a:gd name="connsiteY558" fmla="*/ 2276281 h 3016793"/>
                  <a:gd name="connsiteX559" fmla="*/ 3693724 w 10366344"/>
                  <a:gd name="connsiteY559" fmla="*/ 2280838 h 3016793"/>
                  <a:gd name="connsiteX560" fmla="*/ 3712309 w 10366344"/>
                  <a:gd name="connsiteY560" fmla="*/ 2306524 h 3016793"/>
                  <a:gd name="connsiteX561" fmla="*/ 3722808 w 10366344"/>
                  <a:gd name="connsiteY561" fmla="*/ 2311606 h 3016793"/>
                  <a:gd name="connsiteX562" fmla="*/ 3792851 w 10366344"/>
                  <a:gd name="connsiteY562" fmla="*/ 2302148 h 3016793"/>
                  <a:gd name="connsiteX563" fmla="*/ 3803514 w 10366344"/>
                  <a:gd name="connsiteY563" fmla="*/ 2307557 h 3016793"/>
                  <a:gd name="connsiteX564" fmla="*/ 3828776 w 10366344"/>
                  <a:gd name="connsiteY564" fmla="*/ 2344456 h 3016793"/>
                  <a:gd name="connsiteX565" fmla="*/ 3840914 w 10366344"/>
                  <a:gd name="connsiteY565" fmla="*/ 2349603 h 3016793"/>
                  <a:gd name="connsiteX566" fmla="*/ 3858959 w 10366344"/>
                  <a:gd name="connsiteY566" fmla="*/ 2344603 h 3016793"/>
                  <a:gd name="connsiteX567" fmla="*/ 3923917 w 10366344"/>
                  <a:gd name="connsiteY567" fmla="*/ 2330981 h 3016793"/>
                  <a:gd name="connsiteX568" fmla="*/ 3927198 w 10366344"/>
                  <a:gd name="connsiteY568" fmla="*/ 2329735 h 3016793"/>
                  <a:gd name="connsiteX569" fmla="*/ 4046618 w 10366344"/>
                  <a:gd name="connsiteY569" fmla="*/ 2259758 h 3016793"/>
                  <a:gd name="connsiteX570" fmla="*/ 4048094 w 10366344"/>
                  <a:gd name="connsiteY570" fmla="*/ 2259053 h 3016793"/>
                  <a:gd name="connsiteX571" fmla="*/ 4139792 w 10366344"/>
                  <a:gd name="connsiteY571" fmla="*/ 2221843 h 3016793"/>
                  <a:gd name="connsiteX572" fmla="*/ 4147829 w 10366344"/>
                  <a:gd name="connsiteY572" fmla="*/ 2222023 h 3016793"/>
                  <a:gd name="connsiteX573" fmla="*/ 4197041 w 10366344"/>
                  <a:gd name="connsiteY573" fmla="*/ 2244480 h 3016793"/>
                  <a:gd name="connsiteX574" fmla="*/ 4200978 w 10366344"/>
                  <a:gd name="connsiteY574" fmla="*/ 2245415 h 3016793"/>
                  <a:gd name="connsiteX575" fmla="*/ 4261673 w 10366344"/>
                  <a:gd name="connsiteY575" fmla="*/ 2246693 h 3016793"/>
                  <a:gd name="connsiteX576" fmla="*/ 4268725 w 10366344"/>
                  <a:gd name="connsiteY576" fmla="*/ 2249595 h 3016793"/>
                  <a:gd name="connsiteX577" fmla="*/ 4306127 w 10366344"/>
                  <a:gd name="connsiteY577" fmla="*/ 2283166 h 3016793"/>
                  <a:gd name="connsiteX578" fmla="*/ 4312853 w 10366344"/>
                  <a:gd name="connsiteY578" fmla="*/ 2286067 h 3016793"/>
                  <a:gd name="connsiteX579" fmla="*/ 4372561 w 10366344"/>
                  <a:gd name="connsiteY579" fmla="*/ 2288657 h 3016793"/>
                  <a:gd name="connsiteX580" fmla="*/ 4374367 w 10366344"/>
                  <a:gd name="connsiteY580" fmla="*/ 2288903 h 3016793"/>
                  <a:gd name="connsiteX581" fmla="*/ 4460158 w 10366344"/>
                  <a:gd name="connsiteY581" fmla="*/ 2308475 h 3016793"/>
                  <a:gd name="connsiteX582" fmla="*/ 4469672 w 10366344"/>
                  <a:gd name="connsiteY582" fmla="*/ 2305688 h 3016793"/>
                  <a:gd name="connsiteX583" fmla="*/ 4517407 w 10366344"/>
                  <a:gd name="connsiteY583" fmla="*/ 2261577 h 3016793"/>
                  <a:gd name="connsiteX584" fmla="*/ 4520687 w 10366344"/>
                  <a:gd name="connsiteY584" fmla="*/ 2239202 h 3016793"/>
                  <a:gd name="connsiteX585" fmla="*/ 4507892 w 10366344"/>
                  <a:gd name="connsiteY585" fmla="*/ 2214466 h 3016793"/>
                  <a:gd name="connsiteX586" fmla="*/ 4509370 w 10366344"/>
                  <a:gd name="connsiteY586" fmla="*/ 2193976 h 3016793"/>
                  <a:gd name="connsiteX587" fmla="*/ 4560714 w 10366344"/>
                  <a:gd name="connsiteY587" fmla="*/ 2125752 h 3016793"/>
                  <a:gd name="connsiteX588" fmla="*/ 4574164 w 10366344"/>
                  <a:gd name="connsiteY588" fmla="*/ 2121818 h 3016793"/>
                  <a:gd name="connsiteX589" fmla="*/ 4636335 w 10366344"/>
                  <a:gd name="connsiteY589" fmla="*/ 2151127 h 3016793"/>
                  <a:gd name="connsiteX590" fmla="*/ 4639122 w 10366344"/>
                  <a:gd name="connsiteY590" fmla="*/ 2151980 h 3016793"/>
                  <a:gd name="connsiteX591" fmla="*/ 4696864 w 10366344"/>
                  <a:gd name="connsiteY591" fmla="*/ 2161438 h 3016793"/>
                  <a:gd name="connsiteX592" fmla="*/ 4698013 w 10366344"/>
                  <a:gd name="connsiteY592" fmla="*/ 2161700 h 3016793"/>
                  <a:gd name="connsiteX593" fmla="*/ 4763629 w 10366344"/>
                  <a:gd name="connsiteY593" fmla="*/ 2180420 h 3016793"/>
                  <a:gd name="connsiteX594" fmla="*/ 4772978 w 10366344"/>
                  <a:gd name="connsiteY594" fmla="*/ 2191812 h 3016793"/>
                  <a:gd name="connsiteX595" fmla="*/ 4782820 w 10366344"/>
                  <a:gd name="connsiteY595" fmla="*/ 2235465 h 3016793"/>
                  <a:gd name="connsiteX596" fmla="*/ 4791186 w 10366344"/>
                  <a:gd name="connsiteY596" fmla="*/ 2246546 h 3016793"/>
                  <a:gd name="connsiteX597" fmla="*/ 4871236 w 10366344"/>
                  <a:gd name="connsiteY597" fmla="*/ 2277740 h 3016793"/>
                  <a:gd name="connsiteX598" fmla="*/ 4877306 w 10366344"/>
                  <a:gd name="connsiteY598" fmla="*/ 2278117 h 3016793"/>
                  <a:gd name="connsiteX599" fmla="*/ 4933407 w 10366344"/>
                  <a:gd name="connsiteY599" fmla="*/ 2263708 h 3016793"/>
                  <a:gd name="connsiteX600" fmla="*/ 4934719 w 10366344"/>
                  <a:gd name="connsiteY600" fmla="*/ 2263462 h 3016793"/>
                  <a:gd name="connsiteX601" fmla="*/ 5015426 w 10366344"/>
                  <a:gd name="connsiteY601" fmla="*/ 2253922 h 3016793"/>
                  <a:gd name="connsiteX602" fmla="*/ 5018051 w 10366344"/>
                  <a:gd name="connsiteY602" fmla="*/ 2253971 h 3016793"/>
                  <a:gd name="connsiteX603" fmla="*/ 5076612 w 10366344"/>
                  <a:gd name="connsiteY603" fmla="*/ 2263216 h 3016793"/>
                  <a:gd name="connsiteX604" fmla="*/ 5080549 w 10366344"/>
                  <a:gd name="connsiteY604" fmla="*/ 2264741 h 3016793"/>
                  <a:gd name="connsiteX605" fmla="*/ 5141406 w 10366344"/>
                  <a:gd name="connsiteY605" fmla="*/ 2303098 h 3016793"/>
                  <a:gd name="connsiteX606" fmla="*/ 5144360 w 10366344"/>
                  <a:gd name="connsiteY606" fmla="*/ 2305525 h 3016793"/>
                  <a:gd name="connsiteX607" fmla="*/ 5176020 w 10366344"/>
                  <a:gd name="connsiteY607" fmla="*/ 2341800 h 3016793"/>
                  <a:gd name="connsiteX608" fmla="*/ 5184713 w 10366344"/>
                  <a:gd name="connsiteY608" fmla="*/ 2345882 h 3016793"/>
                  <a:gd name="connsiteX609" fmla="*/ 5238517 w 10366344"/>
                  <a:gd name="connsiteY609" fmla="*/ 2344620 h 3016793"/>
                  <a:gd name="connsiteX610" fmla="*/ 5240486 w 10366344"/>
                  <a:gd name="connsiteY610" fmla="*/ 2344767 h 3016793"/>
                  <a:gd name="connsiteX611" fmla="*/ 5317421 w 10366344"/>
                  <a:gd name="connsiteY611" fmla="*/ 2358143 h 3016793"/>
                  <a:gd name="connsiteX612" fmla="*/ 5322341 w 10366344"/>
                  <a:gd name="connsiteY612" fmla="*/ 2357717 h 3016793"/>
                  <a:gd name="connsiteX613" fmla="*/ 5378771 w 10366344"/>
                  <a:gd name="connsiteY613" fmla="*/ 2337932 h 3016793"/>
                  <a:gd name="connsiteX614" fmla="*/ 5380575 w 10366344"/>
                  <a:gd name="connsiteY614" fmla="*/ 2337473 h 3016793"/>
                  <a:gd name="connsiteX615" fmla="*/ 5460297 w 10366344"/>
                  <a:gd name="connsiteY615" fmla="*/ 2325359 h 3016793"/>
                  <a:gd name="connsiteX616" fmla="*/ 5464234 w 10366344"/>
                  <a:gd name="connsiteY616" fmla="*/ 2323851 h 3016793"/>
                  <a:gd name="connsiteX617" fmla="*/ 5552815 w 10366344"/>
                  <a:gd name="connsiteY617" fmla="*/ 2268593 h 3016793"/>
                  <a:gd name="connsiteX618" fmla="*/ 5560360 w 10366344"/>
                  <a:gd name="connsiteY618" fmla="*/ 2267200 h 3016793"/>
                  <a:gd name="connsiteX619" fmla="*/ 5592839 w 10366344"/>
                  <a:gd name="connsiteY619" fmla="*/ 2274166 h 3016793"/>
                  <a:gd name="connsiteX620" fmla="*/ 5597761 w 10366344"/>
                  <a:gd name="connsiteY620" fmla="*/ 2276724 h 3016793"/>
                  <a:gd name="connsiteX621" fmla="*/ 5624007 w 10366344"/>
                  <a:gd name="connsiteY621" fmla="*/ 2299574 h 3016793"/>
                  <a:gd name="connsiteX622" fmla="*/ 5632044 w 10366344"/>
                  <a:gd name="connsiteY622" fmla="*/ 2302312 h 3016793"/>
                  <a:gd name="connsiteX623" fmla="*/ 5701106 w 10366344"/>
                  <a:gd name="connsiteY623" fmla="*/ 2295952 h 3016793"/>
                  <a:gd name="connsiteX624" fmla="*/ 5705861 w 10366344"/>
                  <a:gd name="connsiteY624" fmla="*/ 2296673 h 3016793"/>
                  <a:gd name="connsiteX625" fmla="*/ 5776891 w 10366344"/>
                  <a:gd name="connsiteY625" fmla="*/ 2325949 h 3016793"/>
                  <a:gd name="connsiteX626" fmla="*/ 5786076 w 10366344"/>
                  <a:gd name="connsiteY626" fmla="*/ 2325228 h 3016793"/>
                  <a:gd name="connsiteX627" fmla="*/ 5863173 w 10366344"/>
                  <a:gd name="connsiteY627" fmla="*/ 2279527 h 3016793"/>
                  <a:gd name="connsiteX628" fmla="*/ 5870392 w 10366344"/>
                  <a:gd name="connsiteY628" fmla="*/ 2263348 h 3016793"/>
                  <a:gd name="connsiteX629" fmla="*/ 5869244 w 10366344"/>
                  <a:gd name="connsiteY629" fmla="*/ 2245398 h 3016793"/>
                  <a:gd name="connsiteX630" fmla="*/ 5872524 w 10366344"/>
                  <a:gd name="connsiteY630" fmla="*/ 2233203 h 3016793"/>
                  <a:gd name="connsiteX631" fmla="*/ 5927313 w 10366344"/>
                  <a:gd name="connsiteY631" fmla="*/ 2153668 h 3016793"/>
                  <a:gd name="connsiteX632" fmla="*/ 5930266 w 10366344"/>
                  <a:gd name="connsiteY632" fmla="*/ 2150505 h 3016793"/>
                  <a:gd name="connsiteX633" fmla="*/ 5956840 w 10366344"/>
                  <a:gd name="connsiteY633" fmla="*/ 2129982 h 3016793"/>
                  <a:gd name="connsiteX634" fmla="*/ 5963074 w 10366344"/>
                  <a:gd name="connsiteY634" fmla="*/ 2115950 h 3016793"/>
                  <a:gd name="connsiteX635" fmla="*/ 5963074 w 10366344"/>
                  <a:gd name="connsiteY635" fmla="*/ 2090050 h 3016793"/>
                  <a:gd name="connsiteX636" fmla="*/ 5955200 w 10366344"/>
                  <a:gd name="connsiteY636" fmla="*/ 2074953 h 3016793"/>
                  <a:gd name="connsiteX637" fmla="*/ 5926329 w 10366344"/>
                  <a:gd name="connsiteY637" fmla="*/ 2059545 h 3016793"/>
                  <a:gd name="connsiteX638" fmla="*/ 5977016 w 10366344"/>
                  <a:gd name="connsiteY638" fmla="*/ 2020663 h 3016793"/>
                  <a:gd name="connsiteX639" fmla="*/ 5981610 w 10366344"/>
                  <a:gd name="connsiteY639" fmla="*/ 2018548 h 3016793"/>
                  <a:gd name="connsiteX640" fmla="*/ 6058707 w 10366344"/>
                  <a:gd name="connsiteY640" fmla="*/ 2003795 h 3016793"/>
                  <a:gd name="connsiteX641" fmla="*/ 6060347 w 10366344"/>
                  <a:gd name="connsiteY641" fmla="*/ 2003631 h 3016793"/>
                  <a:gd name="connsiteX642" fmla="*/ 6143023 w 10366344"/>
                  <a:gd name="connsiteY642" fmla="*/ 2000910 h 3016793"/>
                  <a:gd name="connsiteX643" fmla="*/ 6145976 w 10366344"/>
                  <a:gd name="connsiteY643" fmla="*/ 2001238 h 3016793"/>
                  <a:gd name="connsiteX644" fmla="*/ 6237509 w 10366344"/>
                  <a:gd name="connsiteY644" fmla="*/ 2025695 h 3016793"/>
                  <a:gd name="connsiteX645" fmla="*/ 6239806 w 10366344"/>
                  <a:gd name="connsiteY645" fmla="*/ 2026597 h 3016793"/>
                  <a:gd name="connsiteX646" fmla="*/ 6292297 w 10366344"/>
                  <a:gd name="connsiteY646" fmla="*/ 2054726 h 3016793"/>
                  <a:gd name="connsiteX647" fmla="*/ 6298202 w 10366344"/>
                  <a:gd name="connsiteY647" fmla="*/ 2061282 h 3016793"/>
                  <a:gd name="connsiteX648" fmla="*/ 6334782 w 10366344"/>
                  <a:gd name="connsiteY648" fmla="*/ 2138260 h 3016793"/>
                  <a:gd name="connsiteX649" fmla="*/ 6335767 w 10366344"/>
                  <a:gd name="connsiteY649" fmla="*/ 2140063 h 3016793"/>
                  <a:gd name="connsiteX650" fmla="*/ 6357584 w 10366344"/>
                  <a:gd name="connsiteY650" fmla="*/ 2174568 h 3016793"/>
                  <a:gd name="connsiteX651" fmla="*/ 6358569 w 10366344"/>
                  <a:gd name="connsiteY651" fmla="*/ 2176601 h 3016793"/>
                  <a:gd name="connsiteX652" fmla="*/ 6380549 w 10366344"/>
                  <a:gd name="connsiteY652" fmla="*/ 2224564 h 3016793"/>
                  <a:gd name="connsiteX653" fmla="*/ 6381535 w 10366344"/>
                  <a:gd name="connsiteY653" fmla="*/ 2227252 h 3016793"/>
                  <a:gd name="connsiteX654" fmla="*/ 6401547 w 10366344"/>
                  <a:gd name="connsiteY654" fmla="*/ 2298132 h 3016793"/>
                  <a:gd name="connsiteX655" fmla="*/ 6411224 w 10366344"/>
                  <a:gd name="connsiteY655" fmla="*/ 2308573 h 3016793"/>
                  <a:gd name="connsiteX656" fmla="*/ 6514241 w 10366344"/>
                  <a:gd name="connsiteY656" fmla="*/ 2332899 h 3016793"/>
                  <a:gd name="connsiteX657" fmla="*/ 6518670 w 10366344"/>
                  <a:gd name="connsiteY657" fmla="*/ 2335063 h 3016793"/>
                  <a:gd name="connsiteX658" fmla="*/ 6586910 w 10366344"/>
                  <a:gd name="connsiteY658" fmla="*/ 2389567 h 3016793"/>
                  <a:gd name="connsiteX659" fmla="*/ 6591666 w 10366344"/>
                  <a:gd name="connsiteY659" fmla="*/ 2396582 h 3016793"/>
                  <a:gd name="connsiteX660" fmla="*/ 6614303 w 10366344"/>
                  <a:gd name="connsiteY660" fmla="*/ 2459544 h 3016793"/>
                  <a:gd name="connsiteX661" fmla="*/ 6625787 w 10366344"/>
                  <a:gd name="connsiteY661" fmla="*/ 2469003 h 3016793"/>
                  <a:gd name="connsiteX662" fmla="*/ 6711415 w 10366344"/>
                  <a:gd name="connsiteY662" fmla="*/ 2469003 h 3016793"/>
                  <a:gd name="connsiteX663" fmla="*/ 6716663 w 10366344"/>
                  <a:gd name="connsiteY663" fmla="*/ 2467560 h 3016793"/>
                  <a:gd name="connsiteX664" fmla="*/ 6767843 w 10366344"/>
                  <a:gd name="connsiteY664" fmla="*/ 2437710 h 3016793"/>
                  <a:gd name="connsiteX665" fmla="*/ 6770796 w 10366344"/>
                  <a:gd name="connsiteY665" fmla="*/ 2436514 h 3016793"/>
                  <a:gd name="connsiteX666" fmla="*/ 6847729 w 10366344"/>
                  <a:gd name="connsiteY666" fmla="*/ 2419236 h 3016793"/>
                  <a:gd name="connsiteX667" fmla="*/ 6860689 w 10366344"/>
                  <a:gd name="connsiteY667" fmla="*/ 2443742 h 3016793"/>
                  <a:gd name="connsiteX668" fmla="*/ 6841495 w 10366344"/>
                  <a:gd name="connsiteY668" fmla="*/ 2485083 h 3016793"/>
                  <a:gd name="connsiteX669" fmla="*/ 6839036 w 10366344"/>
                  <a:gd name="connsiteY669" fmla="*/ 2488821 h 3016793"/>
                  <a:gd name="connsiteX670" fmla="*/ 6817875 w 10366344"/>
                  <a:gd name="connsiteY670" fmla="*/ 2513442 h 3016793"/>
                  <a:gd name="connsiteX671" fmla="*/ 6814267 w 10366344"/>
                  <a:gd name="connsiteY671" fmla="*/ 2520982 h 3016793"/>
                  <a:gd name="connsiteX672" fmla="*/ 6795238 w 10366344"/>
                  <a:gd name="connsiteY672" fmla="*/ 2604827 h 3016793"/>
                  <a:gd name="connsiteX673" fmla="*/ 6793433 w 10366344"/>
                  <a:gd name="connsiteY673" fmla="*/ 2609548 h 3016793"/>
                  <a:gd name="connsiteX674" fmla="*/ 6755376 w 10366344"/>
                  <a:gd name="connsiteY674" fmla="*/ 2680051 h 3016793"/>
                  <a:gd name="connsiteX675" fmla="*/ 6743073 w 10366344"/>
                  <a:gd name="connsiteY675" fmla="*/ 2686854 h 3016793"/>
                  <a:gd name="connsiteX676" fmla="*/ 6678607 w 10366344"/>
                  <a:gd name="connsiteY676" fmla="*/ 2673773 h 3016793"/>
                  <a:gd name="connsiteX677" fmla="*/ 6671881 w 10366344"/>
                  <a:gd name="connsiteY677" fmla="*/ 2674805 h 3016793"/>
                  <a:gd name="connsiteX678" fmla="*/ 6630543 w 10366344"/>
                  <a:gd name="connsiteY678" fmla="*/ 2696820 h 3016793"/>
                  <a:gd name="connsiteX679" fmla="*/ 6623162 w 10366344"/>
                  <a:gd name="connsiteY679" fmla="*/ 2716507 h 3016793"/>
                  <a:gd name="connsiteX680" fmla="*/ 6635301 w 10366344"/>
                  <a:gd name="connsiteY680" fmla="*/ 2770453 h 3016793"/>
                  <a:gd name="connsiteX681" fmla="*/ 6635793 w 10366344"/>
                  <a:gd name="connsiteY681" fmla="*/ 2777026 h 3016793"/>
                  <a:gd name="connsiteX682" fmla="*/ 6628082 w 10366344"/>
                  <a:gd name="connsiteY682" fmla="*/ 2856725 h 3016793"/>
                  <a:gd name="connsiteX683" fmla="*/ 6616436 w 10366344"/>
                  <a:gd name="connsiteY683" fmla="*/ 2871019 h 3016793"/>
                  <a:gd name="connsiteX684" fmla="*/ 6606594 w 10366344"/>
                  <a:gd name="connsiteY684" fmla="*/ 2871887 h 3016793"/>
                  <a:gd name="connsiteX685" fmla="*/ 6594784 w 10366344"/>
                  <a:gd name="connsiteY685" fmla="*/ 2888181 h 3016793"/>
                  <a:gd name="connsiteX686" fmla="*/ 6594784 w 10366344"/>
                  <a:gd name="connsiteY686" fmla="*/ 2914835 h 3016793"/>
                  <a:gd name="connsiteX687" fmla="*/ 6603969 w 10366344"/>
                  <a:gd name="connsiteY687" fmla="*/ 2928801 h 3016793"/>
                  <a:gd name="connsiteX688" fmla="*/ 6611352 w 10366344"/>
                  <a:gd name="connsiteY688" fmla="*/ 2907278 h 3016793"/>
                  <a:gd name="connsiteX689" fmla="*/ 6616929 w 10366344"/>
                  <a:gd name="connsiteY689" fmla="*/ 2899606 h 3016793"/>
                  <a:gd name="connsiteX690" fmla="*/ 6693042 w 10366344"/>
                  <a:gd name="connsiteY690" fmla="*/ 2845955 h 3016793"/>
                  <a:gd name="connsiteX691" fmla="*/ 6706985 w 10366344"/>
                  <a:gd name="connsiteY691" fmla="*/ 2847562 h 3016793"/>
                  <a:gd name="connsiteX692" fmla="*/ 6735856 w 10366344"/>
                  <a:gd name="connsiteY692" fmla="*/ 2877543 h 3016793"/>
                  <a:gd name="connsiteX693" fmla="*/ 6744058 w 10366344"/>
                  <a:gd name="connsiteY693" fmla="*/ 2881132 h 3016793"/>
                  <a:gd name="connsiteX694" fmla="*/ 6776044 w 10366344"/>
                  <a:gd name="connsiteY694" fmla="*/ 2879985 h 3016793"/>
                  <a:gd name="connsiteX695" fmla="*/ 6780802 w 10366344"/>
                  <a:gd name="connsiteY695" fmla="*/ 2878657 h 3016793"/>
                  <a:gd name="connsiteX696" fmla="*/ 6861510 w 10366344"/>
                  <a:gd name="connsiteY696" fmla="*/ 2833481 h 3016793"/>
                  <a:gd name="connsiteX697" fmla="*/ 6865118 w 10366344"/>
                  <a:gd name="connsiteY697" fmla="*/ 2830546 h 3016793"/>
                  <a:gd name="connsiteX698" fmla="*/ 6904814 w 10366344"/>
                  <a:gd name="connsiteY698" fmla="*/ 2783485 h 3016793"/>
                  <a:gd name="connsiteX699" fmla="*/ 6992083 w 10366344"/>
                  <a:gd name="connsiteY699" fmla="*/ 2688460 h 3016793"/>
                  <a:gd name="connsiteX700" fmla="*/ 7077382 w 10366344"/>
                  <a:gd name="connsiteY700" fmla="*/ 2594336 h 3016793"/>
                  <a:gd name="connsiteX701" fmla="*/ 7080500 w 10366344"/>
                  <a:gd name="connsiteY701" fmla="*/ 2588829 h 3016793"/>
                  <a:gd name="connsiteX702" fmla="*/ 7099036 w 10366344"/>
                  <a:gd name="connsiteY702" fmla="*/ 2537489 h 3016793"/>
                  <a:gd name="connsiteX703" fmla="*/ 7101824 w 10366344"/>
                  <a:gd name="connsiteY703" fmla="*/ 2532637 h 3016793"/>
                  <a:gd name="connsiteX704" fmla="*/ 7194013 w 10366344"/>
                  <a:gd name="connsiteY704" fmla="*/ 2417696 h 3016793"/>
                  <a:gd name="connsiteX705" fmla="*/ 7197459 w 10366344"/>
                  <a:gd name="connsiteY705" fmla="*/ 2410204 h 3016793"/>
                  <a:gd name="connsiteX706" fmla="*/ 7223869 w 10366344"/>
                  <a:gd name="connsiteY706" fmla="*/ 2284592 h 3016793"/>
                  <a:gd name="connsiteX707" fmla="*/ 7224197 w 10366344"/>
                  <a:gd name="connsiteY707" fmla="*/ 2281772 h 3016793"/>
                  <a:gd name="connsiteX708" fmla="*/ 7230759 w 10366344"/>
                  <a:gd name="connsiteY708" fmla="*/ 2188649 h 3016793"/>
                  <a:gd name="connsiteX709" fmla="*/ 7233218 w 10366344"/>
                  <a:gd name="connsiteY709" fmla="*/ 2180256 h 3016793"/>
                  <a:gd name="connsiteX710" fmla="*/ 7276524 w 10366344"/>
                  <a:gd name="connsiteY710" fmla="*/ 2106229 h 3016793"/>
                  <a:gd name="connsiteX711" fmla="*/ 7278985 w 10366344"/>
                  <a:gd name="connsiteY711" fmla="*/ 2095673 h 3016793"/>
                  <a:gd name="connsiteX712" fmla="*/ 7277181 w 10366344"/>
                  <a:gd name="connsiteY712" fmla="*/ 2039300 h 3016793"/>
                  <a:gd name="connsiteX713" fmla="*/ 7272259 w 10366344"/>
                  <a:gd name="connsiteY713" fmla="*/ 2027023 h 3016793"/>
                  <a:gd name="connsiteX714" fmla="*/ 7188108 w 10366344"/>
                  <a:gd name="connsiteY714" fmla="*/ 1943833 h 3016793"/>
                  <a:gd name="connsiteX715" fmla="*/ 7181219 w 10366344"/>
                  <a:gd name="connsiteY715" fmla="*/ 1940505 h 3016793"/>
                  <a:gd name="connsiteX716" fmla="*/ 7121017 w 10366344"/>
                  <a:gd name="connsiteY716" fmla="*/ 1935621 h 3016793"/>
                  <a:gd name="connsiteX717" fmla="*/ 7112322 w 10366344"/>
                  <a:gd name="connsiteY717" fmla="*/ 1939063 h 3016793"/>
                  <a:gd name="connsiteX718" fmla="*/ 7079515 w 10366344"/>
                  <a:gd name="connsiteY718" fmla="*/ 1972372 h 3016793"/>
                  <a:gd name="connsiteX719" fmla="*/ 7069016 w 10366344"/>
                  <a:gd name="connsiteY719" fmla="*/ 1975453 h 3016793"/>
                  <a:gd name="connsiteX720" fmla="*/ 7017017 w 10366344"/>
                  <a:gd name="connsiteY720" fmla="*/ 1960258 h 3016793"/>
                  <a:gd name="connsiteX721" fmla="*/ 7009963 w 10366344"/>
                  <a:gd name="connsiteY721" fmla="*/ 1954570 h 3016793"/>
                  <a:gd name="connsiteX722" fmla="*/ 6984045 w 10366344"/>
                  <a:gd name="connsiteY722" fmla="*/ 1912721 h 3016793"/>
                  <a:gd name="connsiteX723" fmla="*/ 6975351 w 10366344"/>
                  <a:gd name="connsiteY723" fmla="*/ 1906688 h 3016793"/>
                  <a:gd name="connsiteX724" fmla="*/ 6919906 w 10366344"/>
                  <a:gd name="connsiteY724" fmla="*/ 1900410 h 3016793"/>
                  <a:gd name="connsiteX725" fmla="*/ 6914329 w 10366344"/>
                  <a:gd name="connsiteY725" fmla="*/ 1870233 h 3016793"/>
                  <a:gd name="connsiteX726" fmla="*/ 7125446 w 10366344"/>
                  <a:gd name="connsiteY726" fmla="*/ 1701853 h 3016793"/>
                  <a:gd name="connsiteX727" fmla="*/ 7329672 w 10366344"/>
                  <a:gd name="connsiteY727" fmla="*/ 1543063 h 3016793"/>
                  <a:gd name="connsiteX728" fmla="*/ 7334923 w 10366344"/>
                  <a:gd name="connsiteY728" fmla="*/ 1540801 h 3016793"/>
                  <a:gd name="connsiteX729" fmla="*/ 7540134 w 10366344"/>
                  <a:gd name="connsiteY729" fmla="*/ 1516098 h 3016793"/>
                  <a:gd name="connsiteX730" fmla="*/ 7542103 w 10366344"/>
                  <a:gd name="connsiteY730" fmla="*/ 1516049 h 3016793"/>
                  <a:gd name="connsiteX731" fmla="*/ 7733698 w 10366344"/>
                  <a:gd name="connsiteY731" fmla="*/ 1529769 h 3016793"/>
                  <a:gd name="connsiteX732" fmla="*/ 7738948 w 10366344"/>
                  <a:gd name="connsiteY732" fmla="*/ 1528687 h 3016793"/>
                  <a:gd name="connsiteX733" fmla="*/ 7813913 w 10366344"/>
                  <a:gd name="connsiteY733" fmla="*/ 1490871 h 3016793"/>
                  <a:gd name="connsiteX734" fmla="*/ 7819818 w 10366344"/>
                  <a:gd name="connsiteY734" fmla="*/ 1489838 h 3016793"/>
                  <a:gd name="connsiteX735" fmla="*/ 7902986 w 10366344"/>
                  <a:gd name="connsiteY735" fmla="*/ 1500427 h 3016793"/>
                  <a:gd name="connsiteX736" fmla="*/ 7914304 w 10366344"/>
                  <a:gd name="connsiteY736" fmla="*/ 1518295 h 3016793"/>
                  <a:gd name="connsiteX737" fmla="*/ 7912335 w 10366344"/>
                  <a:gd name="connsiteY737" fmla="*/ 1542965 h 3016793"/>
                  <a:gd name="connsiteX738" fmla="*/ 7925788 w 10366344"/>
                  <a:gd name="connsiteY738" fmla="*/ 1560865 h 3016793"/>
                  <a:gd name="connsiteX739" fmla="*/ 8009447 w 10366344"/>
                  <a:gd name="connsiteY739" fmla="*/ 1553767 h 3016793"/>
                  <a:gd name="connsiteX740" fmla="*/ 8010101 w 10366344"/>
                  <a:gd name="connsiteY740" fmla="*/ 1553685 h 3016793"/>
                  <a:gd name="connsiteX741" fmla="*/ 8120501 w 10366344"/>
                  <a:gd name="connsiteY741" fmla="*/ 1536342 h 3016793"/>
                  <a:gd name="connsiteX742" fmla="*/ 8126570 w 10366344"/>
                  <a:gd name="connsiteY742" fmla="*/ 1506968 h 3016793"/>
                  <a:gd name="connsiteX743" fmla="*/ 8113774 w 10366344"/>
                  <a:gd name="connsiteY743" fmla="*/ 1494805 h 3016793"/>
                  <a:gd name="connsiteX744" fmla="*/ 8114103 w 10366344"/>
                  <a:gd name="connsiteY744" fmla="*/ 1468102 h 3016793"/>
                  <a:gd name="connsiteX745" fmla="*/ 8255339 w 10366344"/>
                  <a:gd name="connsiteY745" fmla="*/ 1344866 h 3016793"/>
                  <a:gd name="connsiteX746" fmla="*/ 8260752 w 10366344"/>
                  <a:gd name="connsiteY746" fmla="*/ 1342211 h 3016793"/>
                  <a:gd name="connsiteX747" fmla="*/ 8415440 w 10366344"/>
                  <a:gd name="connsiteY747" fmla="*/ 1316065 h 3016793"/>
                  <a:gd name="connsiteX748" fmla="*/ 8427579 w 10366344"/>
                  <a:gd name="connsiteY748" fmla="*/ 1323163 h 3016793"/>
                  <a:gd name="connsiteX749" fmla="*/ 8470064 w 10366344"/>
                  <a:gd name="connsiteY749" fmla="*/ 1405435 h 3016793"/>
                  <a:gd name="connsiteX750" fmla="*/ 8485649 w 10366344"/>
                  <a:gd name="connsiteY750" fmla="*/ 1411303 h 3016793"/>
                  <a:gd name="connsiteX751" fmla="*/ 8633609 w 10366344"/>
                  <a:gd name="connsiteY751" fmla="*/ 1327671 h 3016793"/>
                  <a:gd name="connsiteX752" fmla="*/ 8638860 w 10366344"/>
                  <a:gd name="connsiteY752" fmla="*/ 1322393 h 3016793"/>
                  <a:gd name="connsiteX753" fmla="*/ 8672322 w 10366344"/>
                  <a:gd name="connsiteY753" fmla="*/ 1263512 h 3016793"/>
                  <a:gd name="connsiteX754" fmla="*/ 8681673 w 10366344"/>
                  <a:gd name="connsiteY754" fmla="*/ 1256923 h 3016793"/>
                  <a:gd name="connsiteX755" fmla="*/ 8730064 w 10366344"/>
                  <a:gd name="connsiteY755" fmla="*/ 1252595 h 3016793"/>
                  <a:gd name="connsiteX756" fmla="*/ 8741712 w 10366344"/>
                  <a:gd name="connsiteY756" fmla="*/ 1277183 h 3016793"/>
                  <a:gd name="connsiteX757" fmla="*/ 8703161 w 10366344"/>
                  <a:gd name="connsiteY757" fmla="*/ 1361980 h 3016793"/>
                  <a:gd name="connsiteX758" fmla="*/ 8697420 w 10366344"/>
                  <a:gd name="connsiteY758" fmla="*/ 1368569 h 3016793"/>
                  <a:gd name="connsiteX759" fmla="*/ 8586859 w 10366344"/>
                  <a:gd name="connsiteY759" fmla="*/ 1433121 h 3016793"/>
                  <a:gd name="connsiteX760" fmla="*/ 8585712 w 10366344"/>
                  <a:gd name="connsiteY760" fmla="*/ 1434006 h 3016793"/>
                  <a:gd name="connsiteX761" fmla="*/ 8478759 w 10366344"/>
                  <a:gd name="connsiteY761" fmla="*/ 1517049 h 3016793"/>
                  <a:gd name="connsiteX762" fmla="*/ 8477938 w 10366344"/>
                  <a:gd name="connsiteY762" fmla="*/ 1517704 h 3016793"/>
                  <a:gd name="connsiteX763" fmla="*/ 8365901 w 10366344"/>
                  <a:gd name="connsiteY763" fmla="*/ 1619893 h 3016793"/>
                  <a:gd name="connsiteX764" fmla="*/ 8360488 w 10366344"/>
                  <a:gd name="connsiteY764" fmla="*/ 1622712 h 3016793"/>
                  <a:gd name="connsiteX765" fmla="*/ 8274040 w 10366344"/>
                  <a:gd name="connsiteY765" fmla="*/ 1638613 h 3016793"/>
                  <a:gd name="connsiteX766" fmla="*/ 8263213 w 10366344"/>
                  <a:gd name="connsiteY766" fmla="*/ 1652333 h 3016793"/>
                  <a:gd name="connsiteX767" fmla="*/ 8260916 w 10366344"/>
                  <a:gd name="connsiteY767" fmla="*/ 1672642 h 3016793"/>
                  <a:gd name="connsiteX768" fmla="*/ 8255832 w 10366344"/>
                  <a:gd name="connsiteY768" fmla="*/ 1683478 h 3016793"/>
                  <a:gd name="connsiteX769" fmla="*/ 8210557 w 10366344"/>
                  <a:gd name="connsiteY769" fmla="*/ 1725310 h 3016793"/>
                  <a:gd name="connsiteX770" fmla="*/ 8205964 w 10366344"/>
                  <a:gd name="connsiteY770" fmla="*/ 1733375 h 3016793"/>
                  <a:gd name="connsiteX771" fmla="*/ 8178569 w 10366344"/>
                  <a:gd name="connsiteY771" fmla="*/ 1838481 h 3016793"/>
                  <a:gd name="connsiteX772" fmla="*/ 8178240 w 10366344"/>
                  <a:gd name="connsiteY772" fmla="*/ 1847562 h 3016793"/>
                  <a:gd name="connsiteX773" fmla="*/ 8211869 w 10366344"/>
                  <a:gd name="connsiteY773" fmla="*/ 2026039 h 3016793"/>
                  <a:gd name="connsiteX774" fmla="*/ 8239100 w 10366344"/>
                  <a:gd name="connsiteY774" fmla="*/ 2144734 h 3016793"/>
                  <a:gd name="connsiteX775" fmla="*/ 8239919 w 10366344"/>
                  <a:gd name="connsiteY775" fmla="*/ 2147603 h 3016793"/>
                  <a:gd name="connsiteX776" fmla="*/ 8255996 w 10366344"/>
                  <a:gd name="connsiteY776" fmla="*/ 2187567 h 3016793"/>
                  <a:gd name="connsiteX777" fmla="*/ 8274040 w 10366344"/>
                  <a:gd name="connsiteY777" fmla="*/ 2193763 h 3016793"/>
                  <a:gd name="connsiteX778" fmla="*/ 8350480 w 10366344"/>
                  <a:gd name="connsiteY778" fmla="*/ 2129834 h 3016793"/>
                  <a:gd name="connsiteX779" fmla="*/ 8355730 w 10366344"/>
                  <a:gd name="connsiteY779" fmla="*/ 2121081 h 3016793"/>
                  <a:gd name="connsiteX780" fmla="*/ 8372627 w 10366344"/>
                  <a:gd name="connsiteY780" fmla="*/ 2052250 h 3016793"/>
                  <a:gd name="connsiteX781" fmla="*/ 8382469 w 10366344"/>
                  <a:gd name="connsiteY781" fmla="*/ 2041120 h 3016793"/>
                  <a:gd name="connsiteX782" fmla="*/ 8461534 w 10366344"/>
                  <a:gd name="connsiteY782" fmla="*/ 2023515 h 3016793"/>
                  <a:gd name="connsiteX783" fmla="*/ 8471376 w 10366344"/>
                  <a:gd name="connsiteY783" fmla="*/ 2012368 h 3016793"/>
                  <a:gd name="connsiteX784" fmla="*/ 8490076 w 10366344"/>
                  <a:gd name="connsiteY784" fmla="*/ 1936489 h 3016793"/>
                  <a:gd name="connsiteX785" fmla="*/ 8498607 w 10366344"/>
                  <a:gd name="connsiteY785" fmla="*/ 1925753 h 3016793"/>
                  <a:gd name="connsiteX786" fmla="*/ 8583086 w 10366344"/>
                  <a:gd name="connsiteY786" fmla="*/ 1893591 h 3016793"/>
                  <a:gd name="connsiteX787" fmla="*/ 8588992 w 10366344"/>
                  <a:gd name="connsiteY787" fmla="*/ 1867003 h 3016793"/>
                  <a:gd name="connsiteX788" fmla="*/ 8582922 w 10366344"/>
                  <a:gd name="connsiteY788" fmla="*/ 1858365 h 3016793"/>
                  <a:gd name="connsiteX789" fmla="*/ 8581118 w 10366344"/>
                  <a:gd name="connsiteY789" fmla="*/ 1839891 h 3016793"/>
                  <a:gd name="connsiteX790" fmla="*/ 8601294 w 10366344"/>
                  <a:gd name="connsiteY790" fmla="*/ 1789879 h 3016793"/>
                  <a:gd name="connsiteX791" fmla="*/ 8611957 w 10366344"/>
                  <a:gd name="connsiteY791" fmla="*/ 1781109 h 3016793"/>
                  <a:gd name="connsiteX792" fmla="*/ 8650998 w 10366344"/>
                  <a:gd name="connsiteY792" fmla="*/ 1779207 h 3016793"/>
                  <a:gd name="connsiteX793" fmla="*/ 8663137 w 10366344"/>
                  <a:gd name="connsiteY793" fmla="*/ 1764487 h 3016793"/>
                  <a:gd name="connsiteX794" fmla="*/ 8670192 w 10366344"/>
                  <a:gd name="connsiteY794" fmla="*/ 1673249 h 3016793"/>
                  <a:gd name="connsiteX795" fmla="*/ 8660019 w 10366344"/>
                  <a:gd name="connsiteY795" fmla="*/ 1655611 h 3016793"/>
                  <a:gd name="connsiteX796" fmla="*/ 8609332 w 10366344"/>
                  <a:gd name="connsiteY796" fmla="*/ 1642678 h 3016793"/>
                  <a:gd name="connsiteX797" fmla="*/ 8599162 w 10366344"/>
                  <a:gd name="connsiteY797" fmla="*/ 1628089 h 3016793"/>
                  <a:gd name="connsiteX798" fmla="*/ 8598343 w 10366344"/>
                  <a:gd name="connsiteY798" fmla="*/ 1615319 h 3016793"/>
                  <a:gd name="connsiteX799" fmla="*/ 8602770 w 10366344"/>
                  <a:gd name="connsiteY799" fmla="*/ 1601288 h 3016793"/>
                  <a:gd name="connsiteX800" fmla="*/ 8671503 w 10366344"/>
                  <a:gd name="connsiteY800" fmla="*/ 1527884 h 3016793"/>
                  <a:gd name="connsiteX801" fmla="*/ 8674783 w 10366344"/>
                  <a:gd name="connsiteY801" fmla="*/ 1522638 h 3016793"/>
                  <a:gd name="connsiteX802" fmla="*/ 8690368 w 10366344"/>
                  <a:gd name="connsiteY802" fmla="*/ 1482625 h 3016793"/>
                  <a:gd name="connsiteX803" fmla="*/ 8702835 w 10366344"/>
                  <a:gd name="connsiteY803" fmla="*/ 1473724 h 3016793"/>
                  <a:gd name="connsiteX804" fmla="*/ 8775831 w 10366344"/>
                  <a:gd name="connsiteY804" fmla="*/ 1483330 h 3016793"/>
                  <a:gd name="connsiteX805" fmla="*/ 8782229 w 10366344"/>
                  <a:gd name="connsiteY805" fmla="*/ 1481953 h 3016793"/>
                  <a:gd name="connsiteX806" fmla="*/ 8833901 w 10366344"/>
                  <a:gd name="connsiteY806" fmla="*/ 1451743 h 3016793"/>
                  <a:gd name="connsiteX807" fmla="*/ 8847351 w 10366344"/>
                  <a:gd name="connsiteY807" fmla="*/ 1454251 h 3016793"/>
                  <a:gd name="connsiteX808" fmla="*/ 8863591 w 10366344"/>
                  <a:gd name="connsiteY808" fmla="*/ 1472364 h 3016793"/>
                  <a:gd name="connsiteX809" fmla="*/ 8875401 w 10366344"/>
                  <a:gd name="connsiteY809" fmla="*/ 1475659 h 3016793"/>
                  <a:gd name="connsiteX810" fmla="*/ 9031730 w 10366344"/>
                  <a:gd name="connsiteY810" fmla="*/ 1415729 h 3016793"/>
                  <a:gd name="connsiteX811" fmla="*/ 9040917 w 10366344"/>
                  <a:gd name="connsiteY811" fmla="*/ 1416746 h 3016793"/>
                  <a:gd name="connsiteX812" fmla="*/ 9117357 w 10366344"/>
                  <a:gd name="connsiteY812" fmla="*/ 1465610 h 3016793"/>
                  <a:gd name="connsiteX813" fmla="*/ 9132449 w 10366344"/>
                  <a:gd name="connsiteY813" fmla="*/ 1461660 h 3016793"/>
                  <a:gd name="connsiteX814" fmla="*/ 9149346 w 10366344"/>
                  <a:gd name="connsiteY814" fmla="*/ 1436334 h 3016793"/>
                  <a:gd name="connsiteX815" fmla="*/ 9153939 w 10366344"/>
                  <a:gd name="connsiteY815" fmla="*/ 1431990 h 3016793"/>
                  <a:gd name="connsiteX816" fmla="*/ 9243175 w 10366344"/>
                  <a:gd name="connsiteY816" fmla="*/ 1383158 h 3016793"/>
                  <a:gd name="connsiteX817" fmla="*/ 9337825 w 10366344"/>
                  <a:gd name="connsiteY817" fmla="*/ 1325540 h 3016793"/>
                  <a:gd name="connsiteX818" fmla="*/ 9341598 w 10366344"/>
                  <a:gd name="connsiteY818" fmla="*/ 1324130 h 3016793"/>
                  <a:gd name="connsiteX819" fmla="*/ 9396221 w 10366344"/>
                  <a:gd name="connsiteY819" fmla="*/ 1314820 h 3016793"/>
                  <a:gd name="connsiteX820" fmla="*/ 9397863 w 10366344"/>
                  <a:gd name="connsiteY820" fmla="*/ 1314410 h 3016793"/>
                  <a:gd name="connsiteX821" fmla="*/ 9573876 w 10366344"/>
                  <a:gd name="connsiteY821" fmla="*/ 1253989 h 3016793"/>
                  <a:gd name="connsiteX822" fmla="*/ 9578632 w 10366344"/>
                  <a:gd name="connsiteY822" fmla="*/ 1253562 h 3016793"/>
                  <a:gd name="connsiteX823" fmla="*/ 9689357 w 10366344"/>
                  <a:gd name="connsiteY823" fmla="*/ 1270397 h 3016793"/>
                  <a:gd name="connsiteX824" fmla="*/ 9700020 w 10366344"/>
                  <a:gd name="connsiteY824" fmla="*/ 1265299 h 3016793"/>
                  <a:gd name="connsiteX825" fmla="*/ 9707075 w 10366344"/>
                  <a:gd name="connsiteY825" fmla="*/ 1255611 h 3016793"/>
                  <a:gd name="connsiteX826" fmla="*/ 9710026 w 10366344"/>
                  <a:gd name="connsiteY826" fmla="*/ 1240285 h 3016793"/>
                  <a:gd name="connsiteX827" fmla="*/ 9706254 w 10366344"/>
                  <a:gd name="connsiteY827" fmla="*/ 1222008 h 3016793"/>
                  <a:gd name="connsiteX828" fmla="*/ 9700348 w 10366344"/>
                  <a:gd name="connsiteY828" fmla="*/ 1212074 h 3016793"/>
                  <a:gd name="connsiteX829" fmla="*/ 9677383 w 10366344"/>
                  <a:gd name="connsiteY829" fmla="*/ 1194813 h 3016793"/>
                  <a:gd name="connsiteX830" fmla="*/ 9673446 w 10366344"/>
                  <a:gd name="connsiteY830" fmla="*/ 1190371 h 3016793"/>
                  <a:gd name="connsiteX831" fmla="*/ 9637523 w 10366344"/>
                  <a:gd name="connsiteY831" fmla="*/ 1127343 h 3016793"/>
                  <a:gd name="connsiteX832" fmla="*/ 9633750 w 10366344"/>
                  <a:gd name="connsiteY832" fmla="*/ 1122934 h 3016793"/>
                  <a:gd name="connsiteX833" fmla="*/ 9578632 w 10366344"/>
                  <a:gd name="connsiteY833" fmla="*/ 1081314 h 3016793"/>
                  <a:gd name="connsiteX834" fmla="*/ 9655402 w 10366344"/>
                  <a:gd name="connsiteY834" fmla="*/ 1086511 h 3016793"/>
                  <a:gd name="connsiteX835" fmla="*/ 9665244 w 10366344"/>
                  <a:gd name="connsiteY835" fmla="*/ 1081396 h 3016793"/>
                  <a:gd name="connsiteX836" fmla="*/ 9742669 w 10366344"/>
                  <a:gd name="connsiteY836" fmla="*/ 974946 h 3016793"/>
                  <a:gd name="connsiteX837" fmla="*/ 9749396 w 10366344"/>
                  <a:gd name="connsiteY837" fmla="*/ 970127 h 3016793"/>
                  <a:gd name="connsiteX838" fmla="*/ 9821244 w 10366344"/>
                  <a:gd name="connsiteY838" fmla="*/ 951587 h 3016793"/>
                  <a:gd name="connsiteX839" fmla="*/ 9813863 w 10366344"/>
                  <a:gd name="connsiteY839" fmla="*/ 968291 h 3016793"/>
                  <a:gd name="connsiteX840" fmla="*/ 9818293 w 10366344"/>
                  <a:gd name="connsiteY840" fmla="*/ 990568 h 3016793"/>
                  <a:gd name="connsiteX841" fmla="*/ 9840602 w 10366344"/>
                  <a:gd name="connsiteY841" fmla="*/ 1007566 h 3016793"/>
                  <a:gd name="connsiteX842" fmla="*/ 9848475 w 10366344"/>
                  <a:gd name="connsiteY842" fmla="*/ 1009730 h 3016793"/>
                  <a:gd name="connsiteX843" fmla="*/ 9913926 w 10366344"/>
                  <a:gd name="connsiteY843" fmla="*/ 1000747 h 3016793"/>
                  <a:gd name="connsiteX844" fmla="*/ 9917042 w 10366344"/>
                  <a:gd name="connsiteY844" fmla="*/ 1000846 h 3016793"/>
                  <a:gd name="connsiteX845" fmla="*/ 9973800 w 10366344"/>
                  <a:gd name="connsiteY845" fmla="*/ 1011926 h 3016793"/>
                  <a:gd name="connsiteX846" fmla="*/ 9982821 w 10366344"/>
                  <a:gd name="connsiteY846" fmla="*/ 1019959 h 3016793"/>
                  <a:gd name="connsiteX847" fmla="*/ 9992991 w 10366344"/>
                  <a:gd name="connsiteY847" fmla="*/ 1043170 h 3016793"/>
                  <a:gd name="connsiteX848" fmla="*/ 10001358 w 10366344"/>
                  <a:gd name="connsiteY848" fmla="*/ 1050989 h 3016793"/>
                  <a:gd name="connsiteX849" fmla="*/ 10077307 w 10366344"/>
                  <a:gd name="connsiteY849" fmla="*/ 1072823 h 3016793"/>
                  <a:gd name="connsiteX850" fmla="*/ 10079768 w 10366344"/>
                  <a:gd name="connsiteY850" fmla="*/ 1073872 h 3016793"/>
                  <a:gd name="connsiteX851" fmla="*/ 10126847 w 10366344"/>
                  <a:gd name="connsiteY851" fmla="*/ 1101231 h 3016793"/>
                  <a:gd name="connsiteX852" fmla="*/ 10131605 w 10366344"/>
                  <a:gd name="connsiteY852" fmla="*/ 1102657 h 3016793"/>
                  <a:gd name="connsiteX853" fmla="*/ 10185245 w 10366344"/>
                  <a:gd name="connsiteY853" fmla="*/ 1105165 h 3016793"/>
                  <a:gd name="connsiteX854" fmla="*/ 10191805 w 10366344"/>
                  <a:gd name="connsiteY854" fmla="*/ 1103116 h 3016793"/>
                  <a:gd name="connsiteX855" fmla="*/ 10207554 w 10366344"/>
                  <a:gd name="connsiteY855" fmla="*/ 1091822 h 3016793"/>
                  <a:gd name="connsiteX856" fmla="*/ 10214116 w 10366344"/>
                  <a:gd name="connsiteY856" fmla="*/ 1077544 h 3016793"/>
                  <a:gd name="connsiteX857" fmla="*/ 10214116 w 10366344"/>
                  <a:gd name="connsiteY857" fmla="*/ 1022860 h 3016793"/>
                  <a:gd name="connsiteX858" fmla="*/ 10225926 w 10366344"/>
                  <a:gd name="connsiteY858" fmla="*/ 1006566 h 3016793"/>
                  <a:gd name="connsiteX859" fmla="*/ 10317459 w 10366344"/>
                  <a:gd name="connsiteY859" fmla="*/ 999305 h 3016793"/>
                  <a:gd name="connsiteX860" fmla="*/ 10321724 w 10366344"/>
                  <a:gd name="connsiteY860" fmla="*/ 997977 h 3016793"/>
                  <a:gd name="connsiteX861" fmla="*/ 10358797 w 10366344"/>
                  <a:gd name="connsiteY861" fmla="*/ 977077 h 3016793"/>
                  <a:gd name="connsiteX862" fmla="*/ 10359125 w 10366344"/>
                  <a:gd name="connsiteY862" fmla="*/ 947375 h 3016793"/>
                  <a:gd name="connsiteX863" fmla="*/ 10260046 w 10366344"/>
                  <a:gd name="connsiteY863" fmla="*/ 885953 h 3016793"/>
                  <a:gd name="connsiteX864" fmla="*/ 10255126 w 10366344"/>
                  <a:gd name="connsiteY864" fmla="*/ 884380 h 3016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Lst>
                <a:rect l="l" t="t" r="r" b="b"/>
                <a:pathLst>
                  <a:path w="10366344" h="3016793">
                    <a:moveTo>
                      <a:pt x="10255288" y="884396"/>
                    </a:moveTo>
                    <a:lnTo>
                      <a:pt x="10103226" y="874528"/>
                    </a:lnTo>
                    <a:cubicBezTo>
                      <a:pt x="10094532" y="873971"/>
                      <a:pt x="10088134" y="884691"/>
                      <a:pt x="10090595" y="895494"/>
                    </a:cubicBezTo>
                    <a:lnTo>
                      <a:pt x="10092071" y="902132"/>
                    </a:lnTo>
                    <a:cubicBezTo>
                      <a:pt x="10095025" y="915033"/>
                      <a:pt x="10085345" y="926770"/>
                      <a:pt x="10075667" y="922098"/>
                    </a:cubicBezTo>
                    <a:lnTo>
                      <a:pt x="10065497" y="917229"/>
                    </a:lnTo>
                    <a:cubicBezTo>
                      <a:pt x="10059756" y="914492"/>
                      <a:pt x="10056312" y="906886"/>
                      <a:pt x="10057459" y="899149"/>
                    </a:cubicBezTo>
                    <a:lnTo>
                      <a:pt x="10060739" y="874069"/>
                    </a:lnTo>
                    <a:cubicBezTo>
                      <a:pt x="10061889" y="866365"/>
                      <a:pt x="10058442" y="858808"/>
                      <a:pt x="10052866" y="856021"/>
                    </a:cubicBezTo>
                    <a:lnTo>
                      <a:pt x="9895226" y="778569"/>
                    </a:lnTo>
                    <a:cubicBezTo>
                      <a:pt x="9895061" y="778421"/>
                      <a:pt x="9894733" y="778290"/>
                      <a:pt x="9894405" y="778175"/>
                    </a:cubicBezTo>
                    <a:lnTo>
                      <a:pt x="9738569" y="718738"/>
                    </a:lnTo>
                    <a:lnTo>
                      <a:pt x="9655238" y="686183"/>
                    </a:lnTo>
                    <a:cubicBezTo>
                      <a:pt x="9654745" y="685986"/>
                      <a:pt x="9654255" y="685839"/>
                      <a:pt x="9653598" y="685724"/>
                    </a:cubicBezTo>
                    <a:lnTo>
                      <a:pt x="9471845" y="645645"/>
                    </a:lnTo>
                    <a:cubicBezTo>
                      <a:pt x="9471024" y="645465"/>
                      <a:pt x="9470203" y="645383"/>
                      <a:pt x="9469384" y="645416"/>
                    </a:cubicBezTo>
                    <a:lnTo>
                      <a:pt x="9338153" y="650924"/>
                    </a:lnTo>
                    <a:cubicBezTo>
                      <a:pt x="9337661" y="650940"/>
                      <a:pt x="9337168" y="650924"/>
                      <a:pt x="9336676" y="650858"/>
                    </a:cubicBezTo>
                    <a:lnTo>
                      <a:pt x="9141144" y="627876"/>
                    </a:lnTo>
                    <a:cubicBezTo>
                      <a:pt x="9137371" y="627450"/>
                      <a:pt x="9133761" y="629122"/>
                      <a:pt x="9131138" y="632450"/>
                    </a:cubicBezTo>
                    <a:lnTo>
                      <a:pt x="9115881" y="651661"/>
                    </a:lnTo>
                    <a:cubicBezTo>
                      <a:pt x="9110469" y="658644"/>
                      <a:pt x="9110961" y="670348"/>
                      <a:pt x="9117195" y="676364"/>
                    </a:cubicBezTo>
                    <a:lnTo>
                      <a:pt x="9137535" y="696346"/>
                    </a:lnTo>
                    <a:cubicBezTo>
                      <a:pt x="9145901" y="704575"/>
                      <a:pt x="9143276" y="721705"/>
                      <a:pt x="9133106" y="725163"/>
                    </a:cubicBezTo>
                    <a:lnTo>
                      <a:pt x="9084714" y="741621"/>
                    </a:lnTo>
                    <a:cubicBezTo>
                      <a:pt x="9081762" y="742621"/>
                      <a:pt x="9078644" y="742211"/>
                      <a:pt x="9075857" y="740441"/>
                    </a:cubicBezTo>
                    <a:lnTo>
                      <a:pt x="8970544" y="672430"/>
                    </a:lnTo>
                    <a:cubicBezTo>
                      <a:pt x="8968576" y="671168"/>
                      <a:pt x="8966443" y="670578"/>
                      <a:pt x="8964310" y="670742"/>
                    </a:cubicBezTo>
                    <a:lnTo>
                      <a:pt x="8846859" y="678839"/>
                    </a:lnTo>
                    <a:cubicBezTo>
                      <a:pt x="8846204" y="678889"/>
                      <a:pt x="8845547" y="678872"/>
                      <a:pt x="8844890" y="678774"/>
                    </a:cubicBezTo>
                    <a:lnTo>
                      <a:pt x="8727112" y="663611"/>
                    </a:lnTo>
                    <a:cubicBezTo>
                      <a:pt x="8726620" y="663562"/>
                      <a:pt x="8726127" y="663529"/>
                      <a:pt x="8725634" y="663529"/>
                    </a:cubicBezTo>
                    <a:lnTo>
                      <a:pt x="8614747" y="664906"/>
                    </a:lnTo>
                    <a:cubicBezTo>
                      <a:pt x="8614090" y="664906"/>
                      <a:pt x="8613597" y="664972"/>
                      <a:pt x="8612940" y="665086"/>
                    </a:cubicBezTo>
                    <a:lnTo>
                      <a:pt x="8531086" y="681233"/>
                    </a:lnTo>
                    <a:cubicBezTo>
                      <a:pt x="8529610" y="681528"/>
                      <a:pt x="8528134" y="681478"/>
                      <a:pt x="8526658" y="681052"/>
                    </a:cubicBezTo>
                    <a:lnTo>
                      <a:pt x="8460551" y="662677"/>
                    </a:lnTo>
                    <a:cubicBezTo>
                      <a:pt x="8453824" y="660808"/>
                      <a:pt x="8449559" y="652333"/>
                      <a:pt x="8450871" y="643613"/>
                    </a:cubicBezTo>
                    <a:lnTo>
                      <a:pt x="8455793" y="610091"/>
                    </a:lnTo>
                    <a:cubicBezTo>
                      <a:pt x="8456942" y="602862"/>
                      <a:pt x="8454153" y="595568"/>
                      <a:pt x="8448903" y="592322"/>
                    </a:cubicBezTo>
                    <a:lnTo>
                      <a:pt x="8406910" y="565636"/>
                    </a:lnTo>
                    <a:cubicBezTo>
                      <a:pt x="8405598" y="564734"/>
                      <a:pt x="8403956" y="564193"/>
                      <a:pt x="8402481" y="564029"/>
                    </a:cubicBezTo>
                    <a:lnTo>
                      <a:pt x="8276991" y="550407"/>
                    </a:lnTo>
                    <a:cubicBezTo>
                      <a:pt x="8276501" y="550342"/>
                      <a:pt x="8275844" y="550342"/>
                      <a:pt x="8275351" y="550375"/>
                    </a:cubicBezTo>
                    <a:lnTo>
                      <a:pt x="8021093" y="565570"/>
                    </a:lnTo>
                    <a:cubicBezTo>
                      <a:pt x="8019617" y="565652"/>
                      <a:pt x="8018141" y="565439"/>
                      <a:pt x="8016827" y="564931"/>
                    </a:cubicBezTo>
                    <a:lnTo>
                      <a:pt x="7855415" y="503542"/>
                    </a:lnTo>
                    <a:cubicBezTo>
                      <a:pt x="7854103" y="503051"/>
                      <a:pt x="7852954" y="502313"/>
                      <a:pt x="7851971" y="501346"/>
                    </a:cubicBezTo>
                    <a:lnTo>
                      <a:pt x="7801281" y="456415"/>
                    </a:lnTo>
                    <a:cubicBezTo>
                      <a:pt x="7799313" y="454776"/>
                      <a:pt x="7797180" y="453792"/>
                      <a:pt x="7795048" y="453596"/>
                    </a:cubicBezTo>
                    <a:lnTo>
                      <a:pt x="7224361" y="401026"/>
                    </a:lnTo>
                    <a:cubicBezTo>
                      <a:pt x="7222719" y="400879"/>
                      <a:pt x="7221079" y="401125"/>
                      <a:pt x="7219604" y="401748"/>
                    </a:cubicBezTo>
                    <a:lnTo>
                      <a:pt x="7154153" y="428663"/>
                    </a:lnTo>
                    <a:cubicBezTo>
                      <a:pt x="7145622" y="432106"/>
                      <a:pt x="7142507" y="445252"/>
                      <a:pt x="7147919" y="454219"/>
                    </a:cubicBezTo>
                    <a:lnTo>
                      <a:pt x="7165306" y="483233"/>
                    </a:lnTo>
                    <a:cubicBezTo>
                      <a:pt x="7172032" y="494478"/>
                      <a:pt x="7165144" y="510689"/>
                      <a:pt x="7154153" y="509493"/>
                    </a:cubicBezTo>
                    <a:lnTo>
                      <a:pt x="7082140" y="501706"/>
                    </a:lnTo>
                    <a:cubicBezTo>
                      <a:pt x="7080336" y="501510"/>
                      <a:pt x="7078531" y="501821"/>
                      <a:pt x="7076891" y="502608"/>
                    </a:cubicBezTo>
                    <a:lnTo>
                      <a:pt x="7034240" y="522360"/>
                    </a:lnTo>
                    <a:cubicBezTo>
                      <a:pt x="7032272" y="523295"/>
                      <a:pt x="7030139" y="523541"/>
                      <a:pt x="7028006" y="523115"/>
                    </a:cubicBezTo>
                    <a:lnTo>
                      <a:pt x="6911376" y="499035"/>
                    </a:lnTo>
                    <a:cubicBezTo>
                      <a:pt x="6910064" y="498772"/>
                      <a:pt x="6908753" y="498756"/>
                      <a:pt x="6907439" y="499035"/>
                    </a:cubicBezTo>
                    <a:lnTo>
                      <a:pt x="6801964" y="520443"/>
                    </a:lnTo>
                    <a:cubicBezTo>
                      <a:pt x="6800160" y="520803"/>
                      <a:pt x="6798353" y="520672"/>
                      <a:pt x="6796549" y="520049"/>
                    </a:cubicBezTo>
                    <a:lnTo>
                      <a:pt x="6705509" y="487331"/>
                    </a:lnTo>
                    <a:cubicBezTo>
                      <a:pt x="6700916" y="485691"/>
                      <a:pt x="6696158" y="487478"/>
                      <a:pt x="6692878" y="491970"/>
                    </a:cubicBezTo>
                    <a:lnTo>
                      <a:pt x="6641206" y="564177"/>
                    </a:lnTo>
                    <a:cubicBezTo>
                      <a:pt x="6638090" y="568570"/>
                      <a:pt x="6633332" y="570389"/>
                      <a:pt x="6628739" y="568898"/>
                    </a:cubicBezTo>
                    <a:lnTo>
                      <a:pt x="6537042" y="538408"/>
                    </a:lnTo>
                    <a:cubicBezTo>
                      <a:pt x="6535729" y="537982"/>
                      <a:pt x="6534417" y="537310"/>
                      <a:pt x="6533434" y="536392"/>
                    </a:cubicBezTo>
                    <a:lnTo>
                      <a:pt x="6470770" y="485265"/>
                    </a:lnTo>
                    <a:cubicBezTo>
                      <a:pt x="6463225" y="479020"/>
                      <a:pt x="6462897" y="464677"/>
                      <a:pt x="6470278" y="458022"/>
                    </a:cubicBezTo>
                    <a:lnTo>
                      <a:pt x="6482909" y="446777"/>
                    </a:lnTo>
                    <a:cubicBezTo>
                      <a:pt x="6488814" y="441515"/>
                      <a:pt x="6490128" y="430975"/>
                      <a:pt x="6485862" y="423565"/>
                    </a:cubicBezTo>
                    <a:lnTo>
                      <a:pt x="6466177" y="389519"/>
                    </a:lnTo>
                    <a:cubicBezTo>
                      <a:pt x="6464701" y="386864"/>
                      <a:pt x="6462568" y="384864"/>
                      <a:pt x="6460107" y="383798"/>
                    </a:cubicBezTo>
                    <a:lnTo>
                      <a:pt x="6362506" y="341572"/>
                    </a:lnTo>
                    <a:cubicBezTo>
                      <a:pt x="6361194" y="340998"/>
                      <a:pt x="6359716" y="340703"/>
                      <a:pt x="6358405" y="340736"/>
                    </a:cubicBezTo>
                    <a:lnTo>
                      <a:pt x="6259982" y="342097"/>
                    </a:lnTo>
                    <a:cubicBezTo>
                      <a:pt x="6259653" y="342097"/>
                      <a:pt x="6259161" y="342097"/>
                      <a:pt x="6258834" y="342031"/>
                    </a:cubicBezTo>
                    <a:lnTo>
                      <a:pt x="6136461" y="328147"/>
                    </a:lnTo>
                    <a:cubicBezTo>
                      <a:pt x="6129573" y="327360"/>
                      <a:pt x="6123339" y="333966"/>
                      <a:pt x="6122682" y="342916"/>
                    </a:cubicBezTo>
                    <a:lnTo>
                      <a:pt x="6120385" y="375635"/>
                    </a:lnTo>
                    <a:cubicBezTo>
                      <a:pt x="6119729" y="384257"/>
                      <a:pt x="6114152" y="390765"/>
                      <a:pt x="6107426" y="390453"/>
                    </a:cubicBezTo>
                    <a:lnTo>
                      <a:pt x="5860714" y="378815"/>
                    </a:lnTo>
                    <a:cubicBezTo>
                      <a:pt x="5855956" y="378586"/>
                      <a:pt x="5851691" y="374897"/>
                      <a:pt x="5849559" y="369275"/>
                    </a:cubicBezTo>
                    <a:lnTo>
                      <a:pt x="5842342" y="348342"/>
                    </a:lnTo>
                    <a:cubicBezTo>
                      <a:pt x="5840374" y="342802"/>
                      <a:pt x="5836108" y="339130"/>
                      <a:pt x="5831515" y="338802"/>
                    </a:cubicBezTo>
                    <a:lnTo>
                      <a:pt x="5633358" y="325410"/>
                    </a:lnTo>
                    <a:cubicBezTo>
                      <a:pt x="5632701" y="325360"/>
                      <a:pt x="5632044" y="325393"/>
                      <a:pt x="5631389" y="325475"/>
                    </a:cubicBezTo>
                    <a:lnTo>
                      <a:pt x="5533950" y="338933"/>
                    </a:lnTo>
                    <a:cubicBezTo>
                      <a:pt x="5532146" y="339179"/>
                      <a:pt x="5530506" y="339917"/>
                      <a:pt x="5528866" y="341097"/>
                    </a:cubicBezTo>
                    <a:lnTo>
                      <a:pt x="5513281" y="353030"/>
                    </a:lnTo>
                    <a:cubicBezTo>
                      <a:pt x="5507868" y="357177"/>
                      <a:pt x="5500814" y="355456"/>
                      <a:pt x="5496877" y="349031"/>
                    </a:cubicBezTo>
                    <a:lnTo>
                      <a:pt x="5476372" y="315148"/>
                    </a:lnTo>
                    <a:cubicBezTo>
                      <a:pt x="5473421" y="310263"/>
                      <a:pt x="5468663" y="307968"/>
                      <a:pt x="5463905" y="309231"/>
                    </a:cubicBezTo>
                    <a:lnTo>
                      <a:pt x="5416498" y="321918"/>
                    </a:lnTo>
                    <a:cubicBezTo>
                      <a:pt x="5415022" y="322328"/>
                      <a:pt x="5413382" y="322361"/>
                      <a:pt x="5411742" y="322016"/>
                    </a:cubicBezTo>
                    <a:lnTo>
                      <a:pt x="5320372" y="301657"/>
                    </a:lnTo>
                    <a:cubicBezTo>
                      <a:pt x="5320044" y="301592"/>
                      <a:pt x="5319880" y="301559"/>
                      <a:pt x="5319553" y="301510"/>
                    </a:cubicBezTo>
                    <a:lnTo>
                      <a:pt x="5239667" y="290380"/>
                    </a:lnTo>
                    <a:lnTo>
                      <a:pt x="5286910" y="267070"/>
                    </a:lnTo>
                    <a:cubicBezTo>
                      <a:pt x="5287565" y="266775"/>
                      <a:pt x="5288221" y="266529"/>
                      <a:pt x="5288714" y="266365"/>
                    </a:cubicBezTo>
                    <a:lnTo>
                      <a:pt x="5455211" y="220615"/>
                    </a:lnTo>
                    <a:cubicBezTo>
                      <a:pt x="5455375" y="220549"/>
                      <a:pt x="5455539" y="220484"/>
                      <a:pt x="5455868" y="220402"/>
                    </a:cubicBezTo>
                    <a:lnTo>
                      <a:pt x="5521319" y="197305"/>
                    </a:lnTo>
                    <a:cubicBezTo>
                      <a:pt x="5524765" y="196076"/>
                      <a:pt x="5527716" y="192978"/>
                      <a:pt x="5529192" y="188814"/>
                    </a:cubicBezTo>
                    <a:lnTo>
                      <a:pt x="5537068" y="168652"/>
                    </a:lnTo>
                    <a:cubicBezTo>
                      <a:pt x="5540183" y="160358"/>
                      <a:pt x="5537394" y="150293"/>
                      <a:pt x="5530834" y="146490"/>
                    </a:cubicBezTo>
                    <a:lnTo>
                      <a:pt x="5491136" y="123393"/>
                    </a:lnTo>
                    <a:cubicBezTo>
                      <a:pt x="5490315" y="122935"/>
                      <a:pt x="5489496" y="122574"/>
                      <a:pt x="5488675" y="122344"/>
                    </a:cubicBezTo>
                    <a:lnTo>
                      <a:pt x="5348915" y="82544"/>
                    </a:lnTo>
                    <a:cubicBezTo>
                      <a:pt x="5347931" y="82299"/>
                      <a:pt x="5347110" y="82167"/>
                      <a:pt x="5346292" y="82167"/>
                    </a:cubicBezTo>
                    <a:lnTo>
                      <a:pt x="5160928" y="80790"/>
                    </a:lnTo>
                    <a:cubicBezTo>
                      <a:pt x="5159780" y="80790"/>
                      <a:pt x="5158631" y="80971"/>
                      <a:pt x="5157648" y="81331"/>
                    </a:cubicBezTo>
                    <a:lnTo>
                      <a:pt x="5111552" y="97002"/>
                    </a:lnTo>
                    <a:cubicBezTo>
                      <a:pt x="5105811" y="98953"/>
                      <a:pt x="5099906" y="95478"/>
                      <a:pt x="5097117" y="88675"/>
                    </a:cubicBezTo>
                    <a:lnTo>
                      <a:pt x="5088915" y="68037"/>
                    </a:lnTo>
                    <a:cubicBezTo>
                      <a:pt x="5086947" y="62939"/>
                      <a:pt x="5083010" y="59579"/>
                      <a:pt x="5078581" y="59202"/>
                    </a:cubicBezTo>
                    <a:lnTo>
                      <a:pt x="4940952" y="47252"/>
                    </a:lnTo>
                    <a:lnTo>
                      <a:pt x="5028222" y="26287"/>
                    </a:lnTo>
                    <a:lnTo>
                      <a:pt x="4920284" y="273"/>
                    </a:lnTo>
                    <a:cubicBezTo>
                      <a:pt x="4918808" y="-88"/>
                      <a:pt x="4917332" y="-88"/>
                      <a:pt x="4915692" y="256"/>
                    </a:cubicBezTo>
                    <a:lnTo>
                      <a:pt x="4768058" y="34319"/>
                    </a:lnTo>
                    <a:cubicBezTo>
                      <a:pt x="4766908" y="34565"/>
                      <a:pt x="4765925" y="34958"/>
                      <a:pt x="4764940" y="35516"/>
                    </a:cubicBezTo>
                    <a:lnTo>
                      <a:pt x="4709988" y="67726"/>
                    </a:lnTo>
                    <a:cubicBezTo>
                      <a:pt x="4707855" y="68972"/>
                      <a:pt x="4706051" y="70939"/>
                      <a:pt x="4704737" y="73414"/>
                    </a:cubicBezTo>
                    <a:lnTo>
                      <a:pt x="4692108" y="97330"/>
                    </a:lnTo>
                    <a:cubicBezTo>
                      <a:pt x="4689811" y="101838"/>
                      <a:pt x="4685875" y="104526"/>
                      <a:pt x="4681610" y="104477"/>
                    </a:cubicBezTo>
                    <a:lnTo>
                      <a:pt x="4572688" y="103182"/>
                    </a:lnTo>
                    <a:cubicBezTo>
                      <a:pt x="4571703" y="103182"/>
                      <a:pt x="4570720" y="103330"/>
                      <a:pt x="4569570" y="103641"/>
                    </a:cubicBezTo>
                    <a:lnTo>
                      <a:pt x="4431942" y="146867"/>
                    </a:lnTo>
                    <a:cubicBezTo>
                      <a:pt x="4429812" y="147539"/>
                      <a:pt x="4427679" y="147474"/>
                      <a:pt x="4425547" y="146703"/>
                    </a:cubicBezTo>
                    <a:lnTo>
                      <a:pt x="4377811" y="129049"/>
                    </a:lnTo>
                    <a:cubicBezTo>
                      <a:pt x="4376499" y="128573"/>
                      <a:pt x="4375186" y="128360"/>
                      <a:pt x="4373874" y="128426"/>
                    </a:cubicBezTo>
                    <a:lnTo>
                      <a:pt x="4212624" y="136491"/>
                    </a:lnTo>
                    <a:cubicBezTo>
                      <a:pt x="4209836" y="136622"/>
                      <a:pt x="4207047" y="137966"/>
                      <a:pt x="4204914" y="140277"/>
                    </a:cubicBezTo>
                    <a:lnTo>
                      <a:pt x="4190807" y="155555"/>
                    </a:lnTo>
                    <a:cubicBezTo>
                      <a:pt x="4188675" y="157833"/>
                      <a:pt x="4186050" y="159161"/>
                      <a:pt x="4183426" y="159341"/>
                    </a:cubicBezTo>
                    <a:lnTo>
                      <a:pt x="4018896" y="170160"/>
                    </a:lnTo>
                    <a:cubicBezTo>
                      <a:pt x="4018076" y="170209"/>
                      <a:pt x="4017255" y="170373"/>
                      <a:pt x="4016435" y="170635"/>
                    </a:cubicBezTo>
                    <a:lnTo>
                      <a:pt x="3894883" y="210337"/>
                    </a:lnTo>
                    <a:cubicBezTo>
                      <a:pt x="3894063" y="210632"/>
                      <a:pt x="3893079" y="210796"/>
                      <a:pt x="3892258" y="210829"/>
                    </a:cubicBezTo>
                    <a:lnTo>
                      <a:pt x="3825495" y="213452"/>
                    </a:lnTo>
                    <a:cubicBezTo>
                      <a:pt x="3823363" y="213534"/>
                      <a:pt x="3821394" y="214238"/>
                      <a:pt x="3819754" y="215501"/>
                    </a:cubicBezTo>
                    <a:lnTo>
                      <a:pt x="3765129" y="254727"/>
                    </a:lnTo>
                    <a:cubicBezTo>
                      <a:pt x="3756764" y="260743"/>
                      <a:pt x="3756435" y="276168"/>
                      <a:pt x="3764473" y="282807"/>
                    </a:cubicBezTo>
                    <a:lnTo>
                      <a:pt x="3766113" y="284102"/>
                    </a:lnTo>
                    <a:cubicBezTo>
                      <a:pt x="3776447" y="292609"/>
                      <a:pt x="3772346" y="313329"/>
                      <a:pt x="3760044" y="314197"/>
                    </a:cubicBezTo>
                    <a:lnTo>
                      <a:pt x="3662015" y="321164"/>
                    </a:lnTo>
                    <a:cubicBezTo>
                      <a:pt x="3661720" y="321180"/>
                      <a:pt x="3661441" y="321197"/>
                      <a:pt x="3661145" y="321180"/>
                    </a:cubicBezTo>
                    <a:lnTo>
                      <a:pt x="3508508" y="318410"/>
                    </a:lnTo>
                    <a:cubicBezTo>
                      <a:pt x="3507950" y="318410"/>
                      <a:pt x="3507409" y="318443"/>
                      <a:pt x="3506851" y="318525"/>
                    </a:cubicBezTo>
                    <a:lnTo>
                      <a:pt x="3409347" y="333360"/>
                    </a:lnTo>
                    <a:cubicBezTo>
                      <a:pt x="3402670" y="334376"/>
                      <a:pt x="3397767" y="341998"/>
                      <a:pt x="3398225" y="350686"/>
                    </a:cubicBezTo>
                    <a:lnTo>
                      <a:pt x="3401670" y="416730"/>
                    </a:lnTo>
                    <a:cubicBezTo>
                      <a:pt x="3401883" y="420910"/>
                      <a:pt x="3403327" y="424811"/>
                      <a:pt x="3405706" y="427647"/>
                    </a:cubicBezTo>
                    <a:lnTo>
                      <a:pt x="3459428" y="491707"/>
                    </a:lnTo>
                    <a:lnTo>
                      <a:pt x="3344273" y="445006"/>
                    </a:lnTo>
                    <a:cubicBezTo>
                      <a:pt x="3342961" y="444465"/>
                      <a:pt x="3341567" y="444219"/>
                      <a:pt x="3340189" y="444269"/>
                    </a:cubicBezTo>
                    <a:lnTo>
                      <a:pt x="3210352" y="448350"/>
                    </a:lnTo>
                    <a:cubicBezTo>
                      <a:pt x="3209483" y="448383"/>
                      <a:pt x="3208614" y="448514"/>
                      <a:pt x="3207777" y="448776"/>
                    </a:cubicBezTo>
                    <a:lnTo>
                      <a:pt x="3120132" y="475430"/>
                    </a:lnTo>
                    <a:cubicBezTo>
                      <a:pt x="3111832" y="477954"/>
                      <a:pt x="3107813" y="490183"/>
                      <a:pt x="3112160" y="499674"/>
                    </a:cubicBezTo>
                    <a:lnTo>
                      <a:pt x="3116868" y="509952"/>
                    </a:lnTo>
                    <a:cubicBezTo>
                      <a:pt x="3122379" y="521967"/>
                      <a:pt x="3114440" y="536818"/>
                      <a:pt x="3103794" y="534359"/>
                    </a:cubicBezTo>
                    <a:lnTo>
                      <a:pt x="3079713" y="528803"/>
                    </a:lnTo>
                    <a:cubicBezTo>
                      <a:pt x="3071790" y="526983"/>
                      <a:pt x="3067197" y="516148"/>
                      <a:pt x="3070248" y="506526"/>
                    </a:cubicBezTo>
                    <a:lnTo>
                      <a:pt x="3086439" y="455464"/>
                    </a:lnTo>
                    <a:cubicBezTo>
                      <a:pt x="3088341" y="449465"/>
                      <a:pt x="3087324" y="442580"/>
                      <a:pt x="3083831" y="437908"/>
                    </a:cubicBezTo>
                    <a:lnTo>
                      <a:pt x="3059192" y="404911"/>
                    </a:lnTo>
                    <a:cubicBezTo>
                      <a:pt x="3056617" y="401452"/>
                      <a:pt x="3052975" y="399649"/>
                      <a:pt x="3049268" y="399961"/>
                    </a:cubicBezTo>
                    <a:lnTo>
                      <a:pt x="3039573" y="400797"/>
                    </a:lnTo>
                    <a:cubicBezTo>
                      <a:pt x="3031240" y="401518"/>
                      <a:pt x="3025729" y="412353"/>
                      <a:pt x="3028517" y="422549"/>
                    </a:cubicBezTo>
                    <a:lnTo>
                      <a:pt x="3034898" y="445826"/>
                    </a:lnTo>
                    <a:cubicBezTo>
                      <a:pt x="3037194" y="454219"/>
                      <a:pt x="3033880" y="463431"/>
                      <a:pt x="3027451" y="466562"/>
                    </a:cubicBezTo>
                    <a:lnTo>
                      <a:pt x="2948040" y="505214"/>
                    </a:lnTo>
                    <a:cubicBezTo>
                      <a:pt x="2938263" y="509968"/>
                      <a:pt x="2936935" y="527163"/>
                      <a:pt x="2945776" y="534343"/>
                    </a:cubicBezTo>
                    <a:lnTo>
                      <a:pt x="2994921" y="574209"/>
                    </a:lnTo>
                    <a:cubicBezTo>
                      <a:pt x="3001303" y="579372"/>
                      <a:pt x="3002779" y="590568"/>
                      <a:pt x="2998104" y="598190"/>
                    </a:cubicBezTo>
                    <a:lnTo>
                      <a:pt x="2960818" y="659021"/>
                    </a:lnTo>
                    <a:cubicBezTo>
                      <a:pt x="2958046" y="663562"/>
                      <a:pt x="2957324" y="669660"/>
                      <a:pt x="2958932" y="675069"/>
                    </a:cubicBezTo>
                    <a:lnTo>
                      <a:pt x="2967232" y="702854"/>
                    </a:lnTo>
                    <a:cubicBezTo>
                      <a:pt x="2968987" y="708722"/>
                      <a:pt x="2973203" y="712771"/>
                      <a:pt x="2978042" y="713246"/>
                    </a:cubicBezTo>
                    <a:lnTo>
                      <a:pt x="3019069" y="717279"/>
                    </a:lnTo>
                    <a:cubicBezTo>
                      <a:pt x="3028845" y="718246"/>
                      <a:pt x="3034078" y="732655"/>
                      <a:pt x="3028402" y="743014"/>
                    </a:cubicBezTo>
                    <a:lnTo>
                      <a:pt x="3017707" y="762537"/>
                    </a:lnTo>
                    <a:cubicBezTo>
                      <a:pt x="3014098" y="769111"/>
                      <a:pt x="3014754" y="778093"/>
                      <a:pt x="3019216" y="783716"/>
                    </a:cubicBezTo>
                    <a:lnTo>
                      <a:pt x="3036112" y="804911"/>
                    </a:lnTo>
                    <a:cubicBezTo>
                      <a:pt x="3042148" y="812500"/>
                      <a:pt x="3040869" y="825450"/>
                      <a:pt x="3033553" y="830843"/>
                    </a:cubicBezTo>
                    <a:lnTo>
                      <a:pt x="2996332" y="858202"/>
                    </a:lnTo>
                    <a:cubicBezTo>
                      <a:pt x="2994201" y="859775"/>
                      <a:pt x="2992462" y="862119"/>
                      <a:pt x="2991346" y="864939"/>
                    </a:cubicBezTo>
                    <a:lnTo>
                      <a:pt x="2979683" y="894346"/>
                    </a:lnTo>
                    <a:cubicBezTo>
                      <a:pt x="2977977" y="898641"/>
                      <a:pt x="2974893" y="901739"/>
                      <a:pt x="2971251" y="902804"/>
                    </a:cubicBezTo>
                    <a:lnTo>
                      <a:pt x="2908983" y="921131"/>
                    </a:lnTo>
                    <a:cubicBezTo>
                      <a:pt x="2906882" y="921754"/>
                      <a:pt x="2904947" y="923049"/>
                      <a:pt x="2903356" y="924901"/>
                    </a:cubicBezTo>
                    <a:lnTo>
                      <a:pt x="2884771" y="946489"/>
                    </a:lnTo>
                    <a:cubicBezTo>
                      <a:pt x="2882080" y="949620"/>
                      <a:pt x="2878471" y="951112"/>
                      <a:pt x="2874863" y="950555"/>
                    </a:cubicBezTo>
                    <a:lnTo>
                      <a:pt x="2839349" y="945145"/>
                    </a:lnTo>
                    <a:cubicBezTo>
                      <a:pt x="2827899" y="943408"/>
                      <a:pt x="2824092" y="924360"/>
                      <a:pt x="2833460" y="915656"/>
                    </a:cubicBezTo>
                    <a:lnTo>
                      <a:pt x="2931374" y="824663"/>
                    </a:lnTo>
                    <a:cubicBezTo>
                      <a:pt x="2932669" y="823450"/>
                      <a:pt x="2933785" y="821926"/>
                      <a:pt x="2934655" y="820188"/>
                    </a:cubicBezTo>
                    <a:lnTo>
                      <a:pt x="2953650" y="781683"/>
                    </a:lnTo>
                    <a:cubicBezTo>
                      <a:pt x="2957586" y="773717"/>
                      <a:pt x="2955471" y="763095"/>
                      <a:pt x="2949057" y="758571"/>
                    </a:cubicBezTo>
                    <a:lnTo>
                      <a:pt x="2897516" y="722147"/>
                    </a:lnTo>
                    <a:cubicBezTo>
                      <a:pt x="2892841" y="718836"/>
                      <a:pt x="2890265" y="712082"/>
                      <a:pt x="2891102" y="705263"/>
                    </a:cubicBezTo>
                    <a:lnTo>
                      <a:pt x="2902896" y="608353"/>
                    </a:lnTo>
                    <a:cubicBezTo>
                      <a:pt x="2903290" y="605141"/>
                      <a:pt x="2902929" y="601846"/>
                      <a:pt x="2901863" y="598895"/>
                    </a:cubicBezTo>
                    <a:lnTo>
                      <a:pt x="2884622" y="551112"/>
                    </a:lnTo>
                    <a:cubicBezTo>
                      <a:pt x="2883458" y="547867"/>
                      <a:pt x="2881506" y="545227"/>
                      <a:pt x="2879062" y="543555"/>
                    </a:cubicBezTo>
                    <a:lnTo>
                      <a:pt x="2860132" y="530688"/>
                    </a:lnTo>
                    <a:cubicBezTo>
                      <a:pt x="2852274" y="525344"/>
                      <a:pt x="2851028" y="511427"/>
                      <a:pt x="2857737" y="503903"/>
                    </a:cubicBezTo>
                    <a:lnTo>
                      <a:pt x="2897205" y="459562"/>
                    </a:lnTo>
                    <a:cubicBezTo>
                      <a:pt x="2901026" y="455268"/>
                      <a:pt x="2902503" y="448449"/>
                      <a:pt x="2900944" y="442220"/>
                    </a:cubicBezTo>
                    <a:lnTo>
                      <a:pt x="2894563" y="416599"/>
                    </a:lnTo>
                    <a:cubicBezTo>
                      <a:pt x="2893022" y="410386"/>
                      <a:pt x="2888773" y="405977"/>
                      <a:pt x="2883753" y="405354"/>
                    </a:cubicBezTo>
                    <a:lnTo>
                      <a:pt x="2724177" y="385683"/>
                    </a:lnTo>
                    <a:cubicBezTo>
                      <a:pt x="2722766" y="385503"/>
                      <a:pt x="2721339" y="385650"/>
                      <a:pt x="2719962" y="386077"/>
                    </a:cubicBezTo>
                    <a:lnTo>
                      <a:pt x="2678362" y="399338"/>
                    </a:lnTo>
                    <a:cubicBezTo>
                      <a:pt x="2675425" y="400272"/>
                      <a:pt x="2672834" y="402551"/>
                      <a:pt x="2671078" y="405747"/>
                    </a:cubicBezTo>
                    <a:lnTo>
                      <a:pt x="2634317" y="472856"/>
                    </a:lnTo>
                    <a:cubicBezTo>
                      <a:pt x="2633104" y="475086"/>
                      <a:pt x="2631463" y="476889"/>
                      <a:pt x="2629561" y="478085"/>
                    </a:cubicBezTo>
                    <a:lnTo>
                      <a:pt x="2515308" y="550325"/>
                    </a:lnTo>
                    <a:lnTo>
                      <a:pt x="2517243" y="572783"/>
                    </a:lnTo>
                    <a:cubicBezTo>
                      <a:pt x="2517473" y="575471"/>
                      <a:pt x="2518227" y="578044"/>
                      <a:pt x="2519409" y="580274"/>
                    </a:cubicBezTo>
                    <a:lnTo>
                      <a:pt x="2546820" y="631417"/>
                    </a:lnTo>
                    <a:cubicBezTo>
                      <a:pt x="2549937" y="637220"/>
                      <a:pt x="2549805" y="644973"/>
                      <a:pt x="2546491" y="650612"/>
                    </a:cubicBezTo>
                    <a:lnTo>
                      <a:pt x="2529070" y="680298"/>
                    </a:lnTo>
                    <a:lnTo>
                      <a:pt x="2607169" y="688691"/>
                    </a:lnTo>
                    <a:lnTo>
                      <a:pt x="2609465" y="706853"/>
                    </a:lnTo>
                    <a:lnTo>
                      <a:pt x="2656200" y="738343"/>
                    </a:lnTo>
                    <a:cubicBezTo>
                      <a:pt x="2664386" y="743867"/>
                      <a:pt x="2665386" y="758521"/>
                      <a:pt x="2658054" y="765783"/>
                    </a:cubicBezTo>
                    <a:lnTo>
                      <a:pt x="2635368" y="788306"/>
                    </a:lnTo>
                    <a:cubicBezTo>
                      <a:pt x="2632087" y="791568"/>
                      <a:pt x="2627789" y="792535"/>
                      <a:pt x="2623836" y="790912"/>
                    </a:cubicBezTo>
                    <a:lnTo>
                      <a:pt x="2400990" y="698723"/>
                    </a:lnTo>
                    <a:cubicBezTo>
                      <a:pt x="2400612" y="698559"/>
                      <a:pt x="2400219" y="698428"/>
                      <a:pt x="2399825" y="698313"/>
                    </a:cubicBezTo>
                    <a:lnTo>
                      <a:pt x="2311524" y="673512"/>
                    </a:lnTo>
                    <a:cubicBezTo>
                      <a:pt x="2311064" y="673381"/>
                      <a:pt x="2310605" y="673282"/>
                      <a:pt x="2310145" y="673233"/>
                    </a:cubicBezTo>
                    <a:lnTo>
                      <a:pt x="2126866" y="648760"/>
                    </a:lnTo>
                    <a:cubicBezTo>
                      <a:pt x="2124028" y="648383"/>
                      <a:pt x="2121190" y="649252"/>
                      <a:pt x="2118779" y="651235"/>
                    </a:cubicBezTo>
                    <a:lnTo>
                      <a:pt x="2108001" y="660136"/>
                    </a:lnTo>
                    <a:cubicBezTo>
                      <a:pt x="2099981" y="666758"/>
                      <a:pt x="2100292" y="682036"/>
                      <a:pt x="2108559" y="688101"/>
                    </a:cubicBezTo>
                    <a:lnTo>
                      <a:pt x="2137692" y="709493"/>
                    </a:lnTo>
                    <a:cubicBezTo>
                      <a:pt x="2146189" y="715738"/>
                      <a:pt x="2146223" y="731573"/>
                      <a:pt x="2137741" y="737867"/>
                    </a:cubicBezTo>
                    <a:lnTo>
                      <a:pt x="2089564" y="773586"/>
                    </a:lnTo>
                    <a:cubicBezTo>
                      <a:pt x="2085759" y="776405"/>
                      <a:pt x="2081100" y="776471"/>
                      <a:pt x="2077244" y="773750"/>
                    </a:cubicBezTo>
                    <a:lnTo>
                      <a:pt x="2016731" y="730999"/>
                    </a:lnTo>
                    <a:cubicBezTo>
                      <a:pt x="2013844" y="728966"/>
                      <a:pt x="2010449" y="728458"/>
                      <a:pt x="2007283" y="729606"/>
                    </a:cubicBezTo>
                    <a:lnTo>
                      <a:pt x="1917373" y="762160"/>
                    </a:lnTo>
                    <a:cubicBezTo>
                      <a:pt x="1916307" y="762554"/>
                      <a:pt x="1915192" y="762750"/>
                      <a:pt x="1914092" y="762767"/>
                    </a:cubicBezTo>
                    <a:lnTo>
                      <a:pt x="1799348" y="764111"/>
                    </a:lnTo>
                    <a:cubicBezTo>
                      <a:pt x="1797363" y="764127"/>
                      <a:pt x="1795411" y="764767"/>
                      <a:pt x="1793639" y="765947"/>
                    </a:cubicBezTo>
                    <a:lnTo>
                      <a:pt x="1755977" y="791273"/>
                    </a:lnTo>
                    <a:cubicBezTo>
                      <a:pt x="1753827" y="792715"/>
                      <a:pt x="1751400" y="793338"/>
                      <a:pt x="1748972" y="793043"/>
                    </a:cubicBezTo>
                    <a:lnTo>
                      <a:pt x="1710127" y="788322"/>
                    </a:lnTo>
                    <a:cubicBezTo>
                      <a:pt x="1698038" y="786847"/>
                      <a:pt x="1694380" y="766291"/>
                      <a:pt x="1704747" y="758112"/>
                    </a:cubicBezTo>
                    <a:lnTo>
                      <a:pt x="1734306" y="734802"/>
                    </a:lnTo>
                    <a:lnTo>
                      <a:pt x="1690328" y="730786"/>
                    </a:lnTo>
                    <a:cubicBezTo>
                      <a:pt x="1689033" y="730671"/>
                      <a:pt x="1687736" y="730802"/>
                      <a:pt x="1686474" y="731196"/>
                    </a:cubicBezTo>
                    <a:lnTo>
                      <a:pt x="1465563" y="800469"/>
                    </a:lnTo>
                    <a:lnTo>
                      <a:pt x="1338860" y="837679"/>
                    </a:lnTo>
                    <a:cubicBezTo>
                      <a:pt x="1334776" y="838875"/>
                      <a:pt x="1331429" y="842613"/>
                      <a:pt x="1329905" y="847645"/>
                    </a:cubicBezTo>
                    <a:lnTo>
                      <a:pt x="1318946" y="883822"/>
                    </a:lnTo>
                    <a:cubicBezTo>
                      <a:pt x="1317289" y="889297"/>
                      <a:pt x="1313484" y="893199"/>
                      <a:pt x="1308973" y="894035"/>
                    </a:cubicBezTo>
                    <a:lnTo>
                      <a:pt x="1220983" y="910214"/>
                    </a:lnTo>
                    <a:cubicBezTo>
                      <a:pt x="1218703" y="910640"/>
                      <a:pt x="1216374" y="910230"/>
                      <a:pt x="1214241" y="909066"/>
                    </a:cubicBezTo>
                    <a:lnTo>
                      <a:pt x="1174609" y="887150"/>
                    </a:lnTo>
                    <a:cubicBezTo>
                      <a:pt x="1169968" y="884576"/>
                      <a:pt x="1166949" y="878675"/>
                      <a:pt x="1166949" y="872135"/>
                    </a:cubicBezTo>
                    <a:lnTo>
                      <a:pt x="1166949" y="851661"/>
                    </a:lnTo>
                    <a:cubicBezTo>
                      <a:pt x="1166949" y="843236"/>
                      <a:pt x="1171903" y="836187"/>
                      <a:pt x="1178383" y="835400"/>
                    </a:cubicBezTo>
                    <a:lnTo>
                      <a:pt x="1220606" y="830269"/>
                    </a:lnTo>
                    <a:cubicBezTo>
                      <a:pt x="1231236" y="828974"/>
                      <a:pt x="1235910" y="812222"/>
                      <a:pt x="1228348" y="802452"/>
                    </a:cubicBezTo>
                    <a:lnTo>
                      <a:pt x="1213732" y="783568"/>
                    </a:lnTo>
                    <a:cubicBezTo>
                      <a:pt x="1211699" y="780946"/>
                      <a:pt x="1209025" y="779290"/>
                      <a:pt x="1206170" y="778880"/>
                    </a:cubicBezTo>
                    <a:lnTo>
                      <a:pt x="1031420" y="754341"/>
                    </a:lnTo>
                    <a:lnTo>
                      <a:pt x="1069708" y="794272"/>
                    </a:lnTo>
                    <a:cubicBezTo>
                      <a:pt x="1075186" y="799977"/>
                      <a:pt x="1075990" y="810386"/>
                      <a:pt x="1071512" y="817402"/>
                    </a:cubicBezTo>
                    <a:lnTo>
                      <a:pt x="1056125" y="841465"/>
                    </a:lnTo>
                    <a:cubicBezTo>
                      <a:pt x="1051467" y="848760"/>
                      <a:pt x="1052549" y="859644"/>
                      <a:pt x="1058503" y="865152"/>
                    </a:cubicBezTo>
                    <a:lnTo>
                      <a:pt x="1089162" y="893526"/>
                    </a:lnTo>
                    <a:cubicBezTo>
                      <a:pt x="1095166" y="899083"/>
                      <a:pt x="1096216" y="910115"/>
                      <a:pt x="1091426" y="917393"/>
                    </a:cubicBezTo>
                    <a:lnTo>
                      <a:pt x="1069248" y="951145"/>
                    </a:lnTo>
                    <a:cubicBezTo>
                      <a:pt x="1065836" y="956325"/>
                      <a:pt x="1060291" y="958243"/>
                      <a:pt x="1055337" y="955915"/>
                    </a:cubicBezTo>
                    <a:lnTo>
                      <a:pt x="1005470" y="932572"/>
                    </a:lnTo>
                    <a:cubicBezTo>
                      <a:pt x="1004388" y="932064"/>
                      <a:pt x="1003271" y="931753"/>
                      <a:pt x="1002124" y="931638"/>
                    </a:cubicBezTo>
                    <a:lnTo>
                      <a:pt x="949452" y="926507"/>
                    </a:lnTo>
                    <a:cubicBezTo>
                      <a:pt x="947466" y="926311"/>
                      <a:pt x="945465" y="926737"/>
                      <a:pt x="943628" y="927737"/>
                    </a:cubicBezTo>
                    <a:lnTo>
                      <a:pt x="813890" y="998174"/>
                    </a:lnTo>
                    <a:cubicBezTo>
                      <a:pt x="805770" y="1002583"/>
                      <a:pt x="803539" y="1016123"/>
                      <a:pt x="809576" y="1024417"/>
                    </a:cubicBezTo>
                    <a:lnTo>
                      <a:pt x="826701" y="1048006"/>
                    </a:lnTo>
                    <a:cubicBezTo>
                      <a:pt x="833148" y="1056874"/>
                      <a:pt x="830098" y="1071430"/>
                      <a:pt x="821059" y="1074856"/>
                    </a:cubicBezTo>
                    <a:lnTo>
                      <a:pt x="788989" y="1087051"/>
                    </a:lnTo>
                    <a:cubicBezTo>
                      <a:pt x="786791" y="1087887"/>
                      <a:pt x="784478" y="1087937"/>
                      <a:pt x="782264" y="1087183"/>
                    </a:cubicBezTo>
                    <a:lnTo>
                      <a:pt x="636729" y="1038285"/>
                    </a:lnTo>
                    <a:cubicBezTo>
                      <a:pt x="633530" y="1037203"/>
                      <a:pt x="630135" y="1037810"/>
                      <a:pt x="627264" y="1039924"/>
                    </a:cubicBezTo>
                    <a:lnTo>
                      <a:pt x="607367" y="1054726"/>
                    </a:lnTo>
                    <a:cubicBezTo>
                      <a:pt x="599410" y="1060644"/>
                      <a:pt x="598837" y="1075216"/>
                      <a:pt x="606284" y="1082150"/>
                    </a:cubicBezTo>
                    <a:lnTo>
                      <a:pt x="622638" y="1097362"/>
                    </a:lnTo>
                    <a:cubicBezTo>
                      <a:pt x="626755" y="1101198"/>
                      <a:pt x="628708" y="1107853"/>
                      <a:pt x="627576" y="1114246"/>
                    </a:cubicBezTo>
                    <a:lnTo>
                      <a:pt x="625608" y="1125458"/>
                    </a:lnTo>
                    <a:cubicBezTo>
                      <a:pt x="623967" y="1134802"/>
                      <a:pt x="616487" y="1140309"/>
                      <a:pt x="609449" y="1137375"/>
                    </a:cubicBezTo>
                    <a:lnTo>
                      <a:pt x="572492" y="1122049"/>
                    </a:lnTo>
                    <a:cubicBezTo>
                      <a:pt x="572180" y="1121918"/>
                      <a:pt x="571852" y="1121803"/>
                      <a:pt x="571525" y="1121704"/>
                    </a:cubicBezTo>
                    <a:lnTo>
                      <a:pt x="498363" y="1099444"/>
                    </a:lnTo>
                    <a:cubicBezTo>
                      <a:pt x="492983" y="1097805"/>
                      <a:pt x="489046" y="1091838"/>
                      <a:pt x="488669" y="1084707"/>
                    </a:cubicBezTo>
                    <a:lnTo>
                      <a:pt x="484765" y="1013500"/>
                    </a:lnTo>
                    <a:cubicBezTo>
                      <a:pt x="484748" y="1013074"/>
                      <a:pt x="484699" y="1012631"/>
                      <a:pt x="484650" y="1012205"/>
                    </a:cubicBezTo>
                    <a:lnTo>
                      <a:pt x="481172" y="982519"/>
                    </a:lnTo>
                    <a:cubicBezTo>
                      <a:pt x="480533" y="977028"/>
                      <a:pt x="477776" y="972356"/>
                      <a:pt x="473873" y="970078"/>
                    </a:cubicBezTo>
                    <a:lnTo>
                      <a:pt x="376779" y="913640"/>
                    </a:lnTo>
                    <a:lnTo>
                      <a:pt x="423004" y="904263"/>
                    </a:lnTo>
                    <a:cubicBezTo>
                      <a:pt x="424333" y="904001"/>
                      <a:pt x="425695" y="904001"/>
                      <a:pt x="427039" y="904296"/>
                    </a:cubicBezTo>
                    <a:lnTo>
                      <a:pt x="707840" y="964914"/>
                    </a:lnTo>
                    <a:cubicBezTo>
                      <a:pt x="709169" y="965193"/>
                      <a:pt x="710530" y="965209"/>
                      <a:pt x="711875" y="964930"/>
                    </a:cubicBezTo>
                    <a:lnTo>
                      <a:pt x="811446" y="944735"/>
                    </a:lnTo>
                    <a:cubicBezTo>
                      <a:pt x="812627" y="944489"/>
                      <a:pt x="813775" y="944030"/>
                      <a:pt x="814858" y="943375"/>
                    </a:cubicBezTo>
                    <a:lnTo>
                      <a:pt x="876306" y="906001"/>
                    </a:lnTo>
                    <a:cubicBezTo>
                      <a:pt x="881178" y="903034"/>
                      <a:pt x="884050" y="896412"/>
                      <a:pt x="883491" y="889494"/>
                    </a:cubicBezTo>
                    <a:lnTo>
                      <a:pt x="880489" y="853054"/>
                    </a:lnTo>
                    <a:cubicBezTo>
                      <a:pt x="880080" y="848071"/>
                      <a:pt x="877930" y="843613"/>
                      <a:pt x="874649" y="840941"/>
                    </a:cubicBezTo>
                    <a:lnTo>
                      <a:pt x="833050" y="807206"/>
                    </a:lnTo>
                    <a:cubicBezTo>
                      <a:pt x="832098" y="806435"/>
                      <a:pt x="831049" y="805829"/>
                      <a:pt x="829965" y="805403"/>
                    </a:cubicBezTo>
                    <a:lnTo>
                      <a:pt x="591652" y="712886"/>
                    </a:lnTo>
                    <a:cubicBezTo>
                      <a:pt x="590832" y="712558"/>
                      <a:pt x="589979" y="712361"/>
                      <a:pt x="589109" y="712263"/>
                    </a:cubicBezTo>
                    <a:lnTo>
                      <a:pt x="417460" y="693019"/>
                    </a:lnTo>
                    <a:cubicBezTo>
                      <a:pt x="416377" y="692904"/>
                      <a:pt x="415311" y="692592"/>
                      <a:pt x="414294" y="692117"/>
                    </a:cubicBezTo>
                    <a:lnTo>
                      <a:pt x="314214" y="645793"/>
                    </a:lnTo>
                    <a:cubicBezTo>
                      <a:pt x="311590" y="644580"/>
                      <a:pt x="308718" y="644514"/>
                      <a:pt x="306078" y="645629"/>
                    </a:cubicBezTo>
                    <a:lnTo>
                      <a:pt x="244022" y="671660"/>
                    </a:lnTo>
                    <a:cubicBezTo>
                      <a:pt x="243711" y="671791"/>
                      <a:pt x="243399" y="671906"/>
                      <a:pt x="243071" y="672004"/>
                    </a:cubicBezTo>
                    <a:lnTo>
                      <a:pt x="136381" y="705149"/>
                    </a:lnTo>
                    <a:cubicBezTo>
                      <a:pt x="135856" y="705313"/>
                      <a:pt x="135314" y="705427"/>
                      <a:pt x="134774" y="705509"/>
                    </a:cubicBezTo>
                    <a:lnTo>
                      <a:pt x="94240" y="711115"/>
                    </a:lnTo>
                    <a:cubicBezTo>
                      <a:pt x="88760" y="711869"/>
                      <a:pt x="84299" y="717131"/>
                      <a:pt x="83216" y="724114"/>
                    </a:cubicBezTo>
                    <a:lnTo>
                      <a:pt x="77885" y="758161"/>
                    </a:lnTo>
                    <a:cubicBezTo>
                      <a:pt x="76704" y="765701"/>
                      <a:pt x="79755" y="773291"/>
                      <a:pt x="85201" y="776372"/>
                    </a:cubicBezTo>
                    <a:lnTo>
                      <a:pt x="153359" y="814877"/>
                    </a:lnTo>
                    <a:cubicBezTo>
                      <a:pt x="162019" y="819762"/>
                      <a:pt x="163611" y="834794"/>
                      <a:pt x="156279" y="842514"/>
                    </a:cubicBezTo>
                    <a:lnTo>
                      <a:pt x="123717" y="876790"/>
                    </a:lnTo>
                    <a:cubicBezTo>
                      <a:pt x="117828" y="883003"/>
                      <a:pt x="117467" y="894477"/>
                      <a:pt x="122962" y="901280"/>
                    </a:cubicBezTo>
                    <a:lnTo>
                      <a:pt x="180080" y="971831"/>
                    </a:lnTo>
                    <a:cubicBezTo>
                      <a:pt x="184805" y="977651"/>
                      <a:pt x="185314" y="987175"/>
                      <a:pt x="181262" y="993781"/>
                    </a:cubicBezTo>
                    <a:lnTo>
                      <a:pt x="152522" y="1040711"/>
                    </a:lnTo>
                    <a:cubicBezTo>
                      <a:pt x="148224" y="1047727"/>
                      <a:pt x="149094" y="1057923"/>
                      <a:pt x="154474" y="1063562"/>
                    </a:cubicBezTo>
                    <a:lnTo>
                      <a:pt x="193647" y="1104558"/>
                    </a:lnTo>
                    <a:cubicBezTo>
                      <a:pt x="198535" y="1109673"/>
                      <a:pt x="199765" y="1118672"/>
                      <a:pt x="196533" y="1125655"/>
                    </a:cubicBezTo>
                    <a:lnTo>
                      <a:pt x="184165" y="1152341"/>
                    </a:lnTo>
                    <a:cubicBezTo>
                      <a:pt x="180294" y="1160685"/>
                      <a:pt x="182886" y="1171536"/>
                      <a:pt x="189726" y="1175585"/>
                    </a:cubicBezTo>
                    <a:lnTo>
                      <a:pt x="256818" y="1215418"/>
                    </a:lnTo>
                    <a:cubicBezTo>
                      <a:pt x="264150" y="1219762"/>
                      <a:pt x="266480" y="1231777"/>
                      <a:pt x="261624" y="1240104"/>
                    </a:cubicBezTo>
                    <a:lnTo>
                      <a:pt x="247188" y="1264873"/>
                    </a:lnTo>
                    <a:cubicBezTo>
                      <a:pt x="246286" y="1266430"/>
                      <a:pt x="245171" y="1267758"/>
                      <a:pt x="243907" y="1268791"/>
                    </a:cubicBezTo>
                    <a:lnTo>
                      <a:pt x="188397" y="1314721"/>
                    </a:lnTo>
                    <a:lnTo>
                      <a:pt x="71536" y="1403583"/>
                    </a:lnTo>
                    <a:cubicBezTo>
                      <a:pt x="62728" y="1410287"/>
                      <a:pt x="63400" y="1427073"/>
                      <a:pt x="72718" y="1432531"/>
                    </a:cubicBezTo>
                    <a:lnTo>
                      <a:pt x="93091" y="1444497"/>
                    </a:lnTo>
                    <a:cubicBezTo>
                      <a:pt x="102753" y="1450169"/>
                      <a:pt x="103015" y="1467823"/>
                      <a:pt x="93518" y="1473970"/>
                    </a:cubicBezTo>
                    <a:lnTo>
                      <a:pt x="45963" y="1504755"/>
                    </a:lnTo>
                    <a:lnTo>
                      <a:pt x="55150" y="1518721"/>
                    </a:lnTo>
                    <a:lnTo>
                      <a:pt x="15927" y="1559291"/>
                    </a:lnTo>
                    <a:cubicBezTo>
                      <a:pt x="11876" y="1563487"/>
                      <a:pt x="10219" y="1570454"/>
                      <a:pt x="11745" y="1576880"/>
                    </a:cubicBezTo>
                    <a:lnTo>
                      <a:pt x="24933" y="1632072"/>
                    </a:lnTo>
                    <a:cubicBezTo>
                      <a:pt x="26508" y="1638678"/>
                      <a:pt x="24704" y="1645858"/>
                      <a:pt x="20406" y="1650005"/>
                    </a:cubicBezTo>
                    <a:lnTo>
                      <a:pt x="0" y="1669659"/>
                    </a:lnTo>
                    <a:lnTo>
                      <a:pt x="26065" y="1685510"/>
                    </a:lnTo>
                    <a:cubicBezTo>
                      <a:pt x="29871" y="1687822"/>
                      <a:pt x="32544" y="1692444"/>
                      <a:pt x="33168" y="1697837"/>
                    </a:cubicBezTo>
                    <a:lnTo>
                      <a:pt x="36416" y="1725490"/>
                    </a:lnTo>
                    <a:cubicBezTo>
                      <a:pt x="36629" y="1727376"/>
                      <a:pt x="37105" y="1729195"/>
                      <a:pt x="37827" y="1730867"/>
                    </a:cubicBezTo>
                    <a:lnTo>
                      <a:pt x="54755" y="1770913"/>
                    </a:lnTo>
                    <a:cubicBezTo>
                      <a:pt x="56461" y="1774945"/>
                      <a:pt x="59398" y="1777863"/>
                      <a:pt x="62843" y="1778945"/>
                    </a:cubicBezTo>
                    <a:lnTo>
                      <a:pt x="124045" y="1798206"/>
                    </a:lnTo>
                    <a:lnTo>
                      <a:pt x="133231" y="1819171"/>
                    </a:lnTo>
                    <a:lnTo>
                      <a:pt x="164825" y="1810205"/>
                    </a:lnTo>
                    <a:cubicBezTo>
                      <a:pt x="166695" y="1809664"/>
                      <a:pt x="168647" y="1809697"/>
                      <a:pt x="170517" y="1810287"/>
                    </a:cubicBezTo>
                    <a:lnTo>
                      <a:pt x="222189" y="1826580"/>
                    </a:lnTo>
                    <a:cubicBezTo>
                      <a:pt x="226799" y="1828039"/>
                      <a:pt x="230391" y="1832711"/>
                      <a:pt x="231490" y="1838694"/>
                    </a:cubicBezTo>
                    <a:lnTo>
                      <a:pt x="235181" y="1858955"/>
                    </a:lnTo>
                    <a:cubicBezTo>
                      <a:pt x="236067" y="1863840"/>
                      <a:pt x="235181" y="1868970"/>
                      <a:pt x="232770" y="1872888"/>
                    </a:cubicBezTo>
                    <a:lnTo>
                      <a:pt x="222812" y="1889034"/>
                    </a:lnTo>
                    <a:lnTo>
                      <a:pt x="260049" y="1941014"/>
                    </a:lnTo>
                    <a:cubicBezTo>
                      <a:pt x="261246" y="1942685"/>
                      <a:pt x="262690" y="1944013"/>
                      <a:pt x="264314" y="1944915"/>
                    </a:cubicBezTo>
                    <a:lnTo>
                      <a:pt x="289428" y="1958930"/>
                    </a:lnTo>
                    <a:lnTo>
                      <a:pt x="284835" y="1974306"/>
                    </a:lnTo>
                    <a:lnTo>
                      <a:pt x="325270" y="1987256"/>
                    </a:lnTo>
                    <a:cubicBezTo>
                      <a:pt x="327370" y="1987928"/>
                      <a:pt x="329305" y="1989288"/>
                      <a:pt x="330880" y="1991206"/>
                    </a:cubicBezTo>
                    <a:lnTo>
                      <a:pt x="346841" y="2010631"/>
                    </a:lnTo>
                    <a:lnTo>
                      <a:pt x="324680" y="2026564"/>
                    </a:lnTo>
                    <a:cubicBezTo>
                      <a:pt x="322646" y="2028023"/>
                      <a:pt x="320350" y="2028728"/>
                      <a:pt x="318037" y="2028613"/>
                    </a:cubicBezTo>
                    <a:lnTo>
                      <a:pt x="268743" y="2026007"/>
                    </a:lnTo>
                    <a:lnTo>
                      <a:pt x="257260" y="2032990"/>
                    </a:lnTo>
                    <a:lnTo>
                      <a:pt x="272171" y="2058906"/>
                    </a:lnTo>
                    <a:cubicBezTo>
                      <a:pt x="272942" y="2060250"/>
                      <a:pt x="273549" y="2061741"/>
                      <a:pt x="273976" y="2063331"/>
                    </a:cubicBezTo>
                    <a:lnTo>
                      <a:pt x="284556" y="2103049"/>
                    </a:lnTo>
                    <a:cubicBezTo>
                      <a:pt x="286114" y="2108918"/>
                      <a:pt x="290117" y="2113131"/>
                      <a:pt x="294874" y="2113917"/>
                    </a:cubicBezTo>
                    <a:lnTo>
                      <a:pt x="306455" y="2115835"/>
                    </a:lnTo>
                    <a:cubicBezTo>
                      <a:pt x="310195" y="2116458"/>
                      <a:pt x="313952" y="2114884"/>
                      <a:pt x="316707" y="2111541"/>
                    </a:cubicBezTo>
                    <a:lnTo>
                      <a:pt x="328436" y="2097263"/>
                    </a:lnTo>
                    <a:lnTo>
                      <a:pt x="346808" y="2101459"/>
                    </a:lnTo>
                    <a:lnTo>
                      <a:pt x="408158" y="2095017"/>
                    </a:lnTo>
                    <a:cubicBezTo>
                      <a:pt x="411522" y="2094657"/>
                      <a:pt x="414852" y="2096066"/>
                      <a:pt x="417411" y="2098919"/>
                    </a:cubicBezTo>
                    <a:lnTo>
                      <a:pt x="454762" y="2140571"/>
                    </a:lnTo>
                    <a:lnTo>
                      <a:pt x="438686" y="2157340"/>
                    </a:lnTo>
                    <a:lnTo>
                      <a:pt x="443279" y="2182502"/>
                    </a:lnTo>
                    <a:lnTo>
                      <a:pt x="488324" y="2186239"/>
                    </a:lnTo>
                    <a:cubicBezTo>
                      <a:pt x="491818" y="2186534"/>
                      <a:pt x="495066" y="2188682"/>
                      <a:pt x="497281" y="2192190"/>
                    </a:cubicBezTo>
                    <a:lnTo>
                      <a:pt x="516768" y="2223023"/>
                    </a:lnTo>
                    <a:lnTo>
                      <a:pt x="516768" y="2239792"/>
                    </a:lnTo>
                    <a:lnTo>
                      <a:pt x="594309" y="2266741"/>
                    </a:lnTo>
                    <a:cubicBezTo>
                      <a:pt x="596195" y="2267396"/>
                      <a:pt x="598164" y="2267479"/>
                      <a:pt x="600083" y="2266970"/>
                    </a:cubicBezTo>
                    <a:lnTo>
                      <a:pt x="639764" y="2256627"/>
                    </a:lnTo>
                    <a:cubicBezTo>
                      <a:pt x="643356" y="2255692"/>
                      <a:pt x="647080" y="2256824"/>
                      <a:pt x="649983" y="2259725"/>
                    </a:cubicBezTo>
                    <a:lnTo>
                      <a:pt x="680889" y="2290706"/>
                    </a:lnTo>
                    <a:cubicBezTo>
                      <a:pt x="683201" y="2293017"/>
                      <a:pt x="686056" y="2294230"/>
                      <a:pt x="688991" y="2294116"/>
                    </a:cubicBezTo>
                    <a:lnTo>
                      <a:pt x="719683" y="2292952"/>
                    </a:lnTo>
                    <a:cubicBezTo>
                      <a:pt x="720717" y="2292919"/>
                      <a:pt x="721734" y="2293034"/>
                      <a:pt x="722734" y="2293312"/>
                    </a:cubicBezTo>
                    <a:lnTo>
                      <a:pt x="815399" y="2319441"/>
                    </a:lnTo>
                    <a:lnTo>
                      <a:pt x="817696" y="2344587"/>
                    </a:lnTo>
                    <a:lnTo>
                      <a:pt x="795305" y="2378633"/>
                    </a:lnTo>
                    <a:cubicBezTo>
                      <a:pt x="792139" y="2383436"/>
                      <a:pt x="791401" y="2390173"/>
                      <a:pt x="793418" y="2395927"/>
                    </a:cubicBezTo>
                    <a:lnTo>
                      <a:pt x="803671" y="2425318"/>
                    </a:lnTo>
                    <a:cubicBezTo>
                      <a:pt x="805279" y="2429924"/>
                      <a:pt x="805146" y="2435235"/>
                      <a:pt x="803309" y="2439694"/>
                    </a:cubicBezTo>
                    <a:lnTo>
                      <a:pt x="798011" y="2452562"/>
                    </a:lnTo>
                    <a:cubicBezTo>
                      <a:pt x="795960" y="2457528"/>
                      <a:pt x="792090" y="2460790"/>
                      <a:pt x="787742" y="2461184"/>
                    </a:cubicBezTo>
                    <a:lnTo>
                      <a:pt x="735579" y="2465888"/>
                    </a:lnTo>
                    <a:cubicBezTo>
                      <a:pt x="733692" y="2466052"/>
                      <a:pt x="731838" y="2466773"/>
                      <a:pt x="730198" y="2468003"/>
                    </a:cubicBezTo>
                    <a:lnTo>
                      <a:pt x="706330" y="2485641"/>
                    </a:lnTo>
                    <a:cubicBezTo>
                      <a:pt x="702722" y="2488313"/>
                      <a:pt x="700343" y="2493116"/>
                      <a:pt x="700015" y="2498492"/>
                    </a:cubicBezTo>
                    <a:lnTo>
                      <a:pt x="698259" y="2526244"/>
                    </a:lnTo>
                    <a:lnTo>
                      <a:pt x="755690" y="2512278"/>
                    </a:lnTo>
                    <a:lnTo>
                      <a:pt x="757986" y="2530440"/>
                    </a:lnTo>
                    <a:lnTo>
                      <a:pt x="688565" y="2555159"/>
                    </a:lnTo>
                    <a:cubicBezTo>
                      <a:pt x="678461" y="2558766"/>
                      <a:pt x="675951" y="2575814"/>
                      <a:pt x="684333" y="2583960"/>
                    </a:cubicBezTo>
                    <a:lnTo>
                      <a:pt x="686662" y="2586222"/>
                    </a:lnTo>
                    <a:cubicBezTo>
                      <a:pt x="692797" y="2592189"/>
                      <a:pt x="693421" y="2603795"/>
                      <a:pt x="688007" y="2610811"/>
                    </a:cubicBezTo>
                    <a:lnTo>
                      <a:pt x="647982" y="2662692"/>
                    </a:lnTo>
                    <a:cubicBezTo>
                      <a:pt x="646326" y="2664839"/>
                      <a:pt x="644225" y="2666347"/>
                      <a:pt x="641946" y="2667052"/>
                    </a:cubicBezTo>
                    <a:lnTo>
                      <a:pt x="599509" y="2679969"/>
                    </a:lnTo>
                    <a:lnTo>
                      <a:pt x="653264" y="2726293"/>
                    </a:lnTo>
                    <a:cubicBezTo>
                      <a:pt x="654183" y="2727080"/>
                      <a:pt x="655167" y="2727719"/>
                      <a:pt x="656217" y="2728178"/>
                    </a:cubicBezTo>
                    <a:lnTo>
                      <a:pt x="726606" y="2758962"/>
                    </a:lnTo>
                    <a:cubicBezTo>
                      <a:pt x="727623" y="2759405"/>
                      <a:pt x="728607" y="2760028"/>
                      <a:pt x="729509" y="2760798"/>
                    </a:cubicBezTo>
                    <a:lnTo>
                      <a:pt x="808543" y="2828121"/>
                    </a:lnTo>
                    <a:lnTo>
                      <a:pt x="817729" y="2819728"/>
                    </a:lnTo>
                    <a:lnTo>
                      <a:pt x="869942" y="2833546"/>
                    </a:lnTo>
                    <a:cubicBezTo>
                      <a:pt x="870352" y="2833645"/>
                      <a:pt x="870762" y="2833727"/>
                      <a:pt x="871172" y="2833792"/>
                    </a:cubicBezTo>
                    <a:lnTo>
                      <a:pt x="963279" y="2846086"/>
                    </a:lnTo>
                    <a:cubicBezTo>
                      <a:pt x="964247" y="2846217"/>
                      <a:pt x="965199" y="2846496"/>
                      <a:pt x="966118" y="2846906"/>
                    </a:cubicBezTo>
                    <a:lnTo>
                      <a:pt x="1052024" y="2885411"/>
                    </a:lnTo>
                    <a:lnTo>
                      <a:pt x="1063506" y="2900787"/>
                    </a:lnTo>
                    <a:lnTo>
                      <a:pt x="1099530" y="2889181"/>
                    </a:lnTo>
                    <a:cubicBezTo>
                      <a:pt x="1101514" y="2888542"/>
                      <a:pt x="1103582" y="2888542"/>
                      <a:pt x="1105582" y="2889165"/>
                    </a:cubicBezTo>
                    <a:lnTo>
                      <a:pt x="1155795" y="2905048"/>
                    </a:lnTo>
                    <a:cubicBezTo>
                      <a:pt x="1158501" y="2905901"/>
                      <a:pt x="1160929" y="2907901"/>
                      <a:pt x="1162668" y="2910737"/>
                    </a:cubicBezTo>
                    <a:lnTo>
                      <a:pt x="1178432" y="2936308"/>
                    </a:lnTo>
                    <a:cubicBezTo>
                      <a:pt x="1179892" y="2938669"/>
                      <a:pt x="1181827" y="2940472"/>
                      <a:pt x="1184026" y="2941488"/>
                    </a:cubicBezTo>
                    <a:lnTo>
                      <a:pt x="1219704" y="2958093"/>
                    </a:lnTo>
                    <a:lnTo>
                      <a:pt x="1238076" y="2960896"/>
                    </a:lnTo>
                    <a:lnTo>
                      <a:pt x="1278888" y="3007942"/>
                    </a:lnTo>
                    <a:cubicBezTo>
                      <a:pt x="1280742" y="3010073"/>
                      <a:pt x="1283022" y="3011450"/>
                      <a:pt x="1285483" y="3011909"/>
                    </a:cubicBezTo>
                    <a:lnTo>
                      <a:pt x="1311581" y="3016793"/>
                    </a:lnTo>
                    <a:lnTo>
                      <a:pt x="1320768" y="2995828"/>
                    </a:lnTo>
                    <a:lnTo>
                      <a:pt x="1347144" y="2974109"/>
                    </a:lnTo>
                    <a:cubicBezTo>
                      <a:pt x="1353755" y="2968666"/>
                      <a:pt x="1354969" y="2956815"/>
                      <a:pt x="1349703" y="2949324"/>
                    </a:cubicBezTo>
                    <a:lnTo>
                      <a:pt x="1294734" y="2871281"/>
                    </a:lnTo>
                    <a:cubicBezTo>
                      <a:pt x="1292307" y="2867822"/>
                      <a:pt x="1291126" y="2863200"/>
                      <a:pt x="1291519" y="2858561"/>
                    </a:cubicBezTo>
                    <a:lnTo>
                      <a:pt x="1294898" y="2817466"/>
                    </a:lnTo>
                    <a:cubicBezTo>
                      <a:pt x="1295292" y="2812712"/>
                      <a:pt x="1294045" y="2807958"/>
                      <a:pt x="1291503" y="2804500"/>
                    </a:cubicBezTo>
                    <a:lnTo>
                      <a:pt x="1246458" y="2743111"/>
                    </a:lnTo>
                    <a:cubicBezTo>
                      <a:pt x="1241783" y="2736751"/>
                      <a:pt x="1241848" y="2726736"/>
                      <a:pt x="1246573" y="2720457"/>
                    </a:cubicBezTo>
                    <a:lnTo>
                      <a:pt x="1299557" y="2650234"/>
                    </a:lnTo>
                    <a:cubicBezTo>
                      <a:pt x="1301411" y="2647775"/>
                      <a:pt x="1303806" y="2646136"/>
                      <a:pt x="1306414" y="2645545"/>
                    </a:cubicBezTo>
                    <a:lnTo>
                      <a:pt x="1359398" y="2633612"/>
                    </a:lnTo>
                    <a:cubicBezTo>
                      <a:pt x="1362613" y="2632891"/>
                      <a:pt x="1365501" y="2630563"/>
                      <a:pt x="1367436" y="2627154"/>
                    </a:cubicBezTo>
                    <a:lnTo>
                      <a:pt x="1381511" y="2602172"/>
                    </a:lnTo>
                    <a:cubicBezTo>
                      <a:pt x="1386629" y="2593074"/>
                      <a:pt x="1383282" y="2580174"/>
                      <a:pt x="1374965" y="2576912"/>
                    </a:cubicBezTo>
                    <a:lnTo>
                      <a:pt x="1370864" y="2575305"/>
                    </a:lnTo>
                    <a:cubicBezTo>
                      <a:pt x="1364614" y="2572863"/>
                      <a:pt x="1360842" y="2564651"/>
                      <a:pt x="1362154" y="2556373"/>
                    </a:cubicBezTo>
                    <a:lnTo>
                      <a:pt x="1365369" y="2536194"/>
                    </a:lnTo>
                    <a:cubicBezTo>
                      <a:pt x="1366222" y="2530866"/>
                      <a:pt x="1364959" y="2525342"/>
                      <a:pt x="1362023" y="2521457"/>
                    </a:cubicBezTo>
                    <a:lnTo>
                      <a:pt x="1329347" y="2478379"/>
                    </a:lnTo>
                    <a:cubicBezTo>
                      <a:pt x="1326837" y="2475051"/>
                      <a:pt x="1323343" y="2473281"/>
                      <a:pt x="1319750" y="2473511"/>
                    </a:cubicBezTo>
                    <a:lnTo>
                      <a:pt x="1284137" y="2475674"/>
                    </a:lnTo>
                    <a:cubicBezTo>
                      <a:pt x="1281120" y="2475855"/>
                      <a:pt x="1278134" y="2474625"/>
                      <a:pt x="1275755" y="2472215"/>
                    </a:cubicBezTo>
                    <a:lnTo>
                      <a:pt x="1234090" y="2429957"/>
                    </a:lnTo>
                    <a:cubicBezTo>
                      <a:pt x="1228676" y="2424465"/>
                      <a:pt x="1227659" y="2414351"/>
                      <a:pt x="1231809" y="2407254"/>
                    </a:cubicBezTo>
                    <a:lnTo>
                      <a:pt x="1261074" y="2357176"/>
                    </a:lnTo>
                    <a:lnTo>
                      <a:pt x="1242701" y="2340407"/>
                    </a:lnTo>
                    <a:lnTo>
                      <a:pt x="1286696" y="2261315"/>
                    </a:lnTo>
                    <a:cubicBezTo>
                      <a:pt x="1290420" y="2254611"/>
                      <a:pt x="1297441" y="2252562"/>
                      <a:pt x="1303035" y="2256561"/>
                    </a:cubicBezTo>
                    <a:lnTo>
                      <a:pt x="1343946" y="2285739"/>
                    </a:lnTo>
                    <a:cubicBezTo>
                      <a:pt x="1351656" y="2291230"/>
                      <a:pt x="1361235" y="2285100"/>
                      <a:pt x="1362515" y="2273839"/>
                    </a:cubicBezTo>
                    <a:lnTo>
                      <a:pt x="1365796" y="2245267"/>
                    </a:lnTo>
                    <a:cubicBezTo>
                      <a:pt x="1366387" y="2240087"/>
                      <a:pt x="1368880" y="2235580"/>
                      <a:pt x="1372472" y="2233170"/>
                    </a:cubicBezTo>
                    <a:lnTo>
                      <a:pt x="1497371" y="2149324"/>
                    </a:lnTo>
                    <a:cubicBezTo>
                      <a:pt x="1499077" y="2148177"/>
                      <a:pt x="1500979" y="2147554"/>
                      <a:pt x="1502898" y="2147488"/>
                    </a:cubicBezTo>
                    <a:lnTo>
                      <a:pt x="1596646" y="2144833"/>
                    </a:lnTo>
                    <a:cubicBezTo>
                      <a:pt x="1598024" y="2144800"/>
                      <a:pt x="1599402" y="2145046"/>
                      <a:pt x="1600730" y="2145587"/>
                    </a:cubicBezTo>
                    <a:lnTo>
                      <a:pt x="1738851" y="2202074"/>
                    </a:lnTo>
                    <a:lnTo>
                      <a:pt x="1810273" y="2233678"/>
                    </a:lnTo>
                    <a:cubicBezTo>
                      <a:pt x="1813095" y="2234924"/>
                      <a:pt x="1816178" y="2234842"/>
                      <a:pt x="1818967" y="2233432"/>
                    </a:cubicBezTo>
                    <a:lnTo>
                      <a:pt x="1881416" y="2201779"/>
                    </a:lnTo>
                    <a:cubicBezTo>
                      <a:pt x="1882844" y="2201058"/>
                      <a:pt x="1884353" y="2200681"/>
                      <a:pt x="1885878" y="2200648"/>
                    </a:cubicBezTo>
                    <a:lnTo>
                      <a:pt x="1982118" y="2199320"/>
                    </a:lnTo>
                    <a:cubicBezTo>
                      <a:pt x="1983775" y="2199304"/>
                      <a:pt x="1985432" y="2199697"/>
                      <a:pt x="1986974" y="2200500"/>
                    </a:cubicBezTo>
                    <a:lnTo>
                      <a:pt x="2057297" y="2237170"/>
                    </a:lnTo>
                    <a:cubicBezTo>
                      <a:pt x="2061989" y="2239612"/>
                      <a:pt x="2067353" y="2238202"/>
                      <a:pt x="2070929" y="2233580"/>
                    </a:cubicBezTo>
                    <a:lnTo>
                      <a:pt x="2079574" y="2222400"/>
                    </a:lnTo>
                    <a:cubicBezTo>
                      <a:pt x="2082018" y="2219236"/>
                      <a:pt x="2085348" y="2217515"/>
                      <a:pt x="2088793" y="2217630"/>
                    </a:cubicBezTo>
                    <a:lnTo>
                      <a:pt x="2165185" y="2220007"/>
                    </a:lnTo>
                    <a:cubicBezTo>
                      <a:pt x="2169959" y="2220154"/>
                      <a:pt x="2174388" y="2216811"/>
                      <a:pt x="2176635" y="2211352"/>
                    </a:cubicBezTo>
                    <a:lnTo>
                      <a:pt x="2182557" y="2196943"/>
                    </a:lnTo>
                    <a:cubicBezTo>
                      <a:pt x="2186051" y="2188452"/>
                      <a:pt x="2183131" y="2177912"/>
                      <a:pt x="2176275" y="2174208"/>
                    </a:cubicBezTo>
                    <a:lnTo>
                      <a:pt x="2110971" y="2138883"/>
                    </a:lnTo>
                    <a:cubicBezTo>
                      <a:pt x="2101030" y="2133506"/>
                      <a:pt x="2100538" y="2115524"/>
                      <a:pt x="2110151" y="2109229"/>
                    </a:cubicBezTo>
                    <a:lnTo>
                      <a:pt x="2147715" y="2084674"/>
                    </a:lnTo>
                    <a:lnTo>
                      <a:pt x="2136232" y="2062315"/>
                    </a:lnTo>
                    <a:lnTo>
                      <a:pt x="2174470" y="2048890"/>
                    </a:lnTo>
                    <a:cubicBezTo>
                      <a:pt x="2183935" y="2045562"/>
                      <a:pt x="2186986" y="2030170"/>
                      <a:pt x="2179916" y="2021368"/>
                    </a:cubicBezTo>
                    <a:lnTo>
                      <a:pt x="2160871" y="1997599"/>
                    </a:lnTo>
                    <a:cubicBezTo>
                      <a:pt x="2155211" y="1990534"/>
                      <a:pt x="2155868" y="1978568"/>
                      <a:pt x="2162233" y="1972601"/>
                    </a:cubicBezTo>
                    <a:lnTo>
                      <a:pt x="2177078" y="1958701"/>
                    </a:lnTo>
                    <a:cubicBezTo>
                      <a:pt x="2178899" y="1956996"/>
                      <a:pt x="2181048" y="1955947"/>
                      <a:pt x="2183278" y="1955668"/>
                    </a:cubicBezTo>
                    <a:lnTo>
                      <a:pt x="2416376" y="1927031"/>
                    </a:lnTo>
                    <a:cubicBezTo>
                      <a:pt x="2417951" y="1926834"/>
                      <a:pt x="2419477" y="1926261"/>
                      <a:pt x="2420888" y="1925343"/>
                    </a:cubicBezTo>
                    <a:lnTo>
                      <a:pt x="2446789" y="1908377"/>
                    </a:lnTo>
                    <a:cubicBezTo>
                      <a:pt x="2448003" y="1907590"/>
                      <a:pt x="2449299" y="1907049"/>
                      <a:pt x="2450644" y="1906787"/>
                    </a:cubicBezTo>
                    <a:lnTo>
                      <a:pt x="2607661" y="1876757"/>
                    </a:lnTo>
                    <a:cubicBezTo>
                      <a:pt x="2608826" y="1876527"/>
                      <a:pt x="2609941" y="1876101"/>
                      <a:pt x="2611007" y="1875494"/>
                    </a:cubicBezTo>
                    <a:lnTo>
                      <a:pt x="2663664" y="1844743"/>
                    </a:lnTo>
                    <a:cubicBezTo>
                      <a:pt x="2665730" y="1843530"/>
                      <a:pt x="2668011" y="1843071"/>
                      <a:pt x="2670275" y="1843399"/>
                    </a:cubicBezTo>
                    <a:lnTo>
                      <a:pt x="2773520" y="1858479"/>
                    </a:lnTo>
                    <a:cubicBezTo>
                      <a:pt x="2778490" y="1859201"/>
                      <a:pt x="2782656" y="1863659"/>
                      <a:pt x="2784149" y="1869823"/>
                    </a:cubicBezTo>
                    <a:lnTo>
                      <a:pt x="2798880" y="1930556"/>
                    </a:lnTo>
                    <a:cubicBezTo>
                      <a:pt x="2800848" y="1938670"/>
                      <a:pt x="2807295" y="1943472"/>
                      <a:pt x="2813709" y="1941587"/>
                    </a:cubicBezTo>
                    <a:lnTo>
                      <a:pt x="2865923" y="1926261"/>
                    </a:lnTo>
                    <a:cubicBezTo>
                      <a:pt x="2867923" y="1925671"/>
                      <a:pt x="2870007" y="1925720"/>
                      <a:pt x="2871992" y="1926408"/>
                    </a:cubicBezTo>
                    <a:lnTo>
                      <a:pt x="2938674" y="1949587"/>
                    </a:lnTo>
                    <a:cubicBezTo>
                      <a:pt x="2944792" y="1951718"/>
                      <a:pt x="2948745" y="1959389"/>
                      <a:pt x="2947909" y="1967503"/>
                    </a:cubicBezTo>
                    <a:lnTo>
                      <a:pt x="2946776" y="1978535"/>
                    </a:lnTo>
                    <a:cubicBezTo>
                      <a:pt x="2945743" y="1988665"/>
                      <a:pt x="2952059" y="1997534"/>
                      <a:pt x="2959949" y="1996993"/>
                    </a:cubicBezTo>
                    <a:lnTo>
                      <a:pt x="3004813" y="1993960"/>
                    </a:lnTo>
                    <a:cubicBezTo>
                      <a:pt x="3006126" y="1993878"/>
                      <a:pt x="3007422" y="1993517"/>
                      <a:pt x="3008652" y="1992911"/>
                    </a:cubicBezTo>
                    <a:lnTo>
                      <a:pt x="3165292" y="1915573"/>
                    </a:lnTo>
                    <a:lnTo>
                      <a:pt x="3142326" y="1942128"/>
                    </a:lnTo>
                    <a:lnTo>
                      <a:pt x="3221130" y="2005139"/>
                    </a:lnTo>
                    <a:cubicBezTo>
                      <a:pt x="3222197" y="2005992"/>
                      <a:pt x="3223148" y="2007041"/>
                      <a:pt x="3223968" y="2008254"/>
                    </a:cubicBezTo>
                    <a:lnTo>
                      <a:pt x="3356380" y="2203156"/>
                    </a:lnTo>
                    <a:cubicBezTo>
                      <a:pt x="3361153" y="2210172"/>
                      <a:pt x="3369486" y="2210598"/>
                      <a:pt x="3374654" y="2204090"/>
                    </a:cubicBezTo>
                    <a:lnTo>
                      <a:pt x="3393666" y="2180190"/>
                    </a:lnTo>
                    <a:cubicBezTo>
                      <a:pt x="3397274" y="2175666"/>
                      <a:pt x="3402605" y="2174322"/>
                      <a:pt x="3407248" y="2176797"/>
                    </a:cubicBezTo>
                    <a:lnTo>
                      <a:pt x="3485691" y="2218401"/>
                    </a:lnTo>
                    <a:cubicBezTo>
                      <a:pt x="3487954" y="2219613"/>
                      <a:pt x="3490464" y="2219925"/>
                      <a:pt x="3492875" y="2219319"/>
                    </a:cubicBezTo>
                    <a:lnTo>
                      <a:pt x="3575583" y="2198681"/>
                    </a:lnTo>
                    <a:cubicBezTo>
                      <a:pt x="3577667" y="2198156"/>
                      <a:pt x="3579832" y="2198337"/>
                      <a:pt x="3581850" y="2199173"/>
                    </a:cubicBezTo>
                    <a:lnTo>
                      <a:pt x="3611967" y="2211762"/>
                    </a:lnTo>
                    <a:cubicBezTo>
                      <a:pt x="3614280" y="2212729"/>
                      <a:pt x="3616330" y="2214548"/>
                      <a:pt x="3617872" y="2216991"/>
                    </a:cubicBezTo>
                    <a:lnTo>
                      <a:pt x="3642855" y="2256742"/>
                    </a:lnTo>
                    <a:cubicBezTo>
                      <a:pt x="3644495" y="2259348"/>
                      <a:pt x="3646710" y="2261249"/>
                      <a:pt x="3649220" y="2262151"/>
                    </a:cubicBezTo>
                    <a:lnTo>
                      <a:pt x="3687933" y="2276281"/>
                    </a:lnTo>
                    <a:cubicBezTo>
                      <a:pt x="3690147" y="2277084"/>
                      <a:pt x="3692149" y="2278658"/>
                      <a:pt x="3693724" y="2280838"/>
                    </a:cubicBezTo>
                    <a:lnTo>
                      <a:pt x="3712309" y="2306524"/>
                    </a:lnTo>
                    <a:cubicBezTo>
                      <a:pt x="3714933" y="2310262"/>
                      <a:pt x="3718870" y="2312147"/>
                      <a:pt x="3722808" y="2311606"/>
                    </a:cubicBezTo>
                    <a:lnTo>
                      <a:pt x="3792851" y="2302148"/>
                    </a:lnTo>
                    <a:cubicBezTo>
                      <a:pt x="3796788" y="2301607"/>
                      <a:pt x="3800889" y="2303623"/>
                      <a:pt x="3803514" y="2307557"/>
                    </a:cubicBezTo>
                    <a:lnTo>
                      <a:pt x="3828776" y="2344456"/>
                    </a:lnTo>
                    <a:cubicBezTo>
                      <a:pt x="3831892" y="2348865"/>
                      <a:pt x="3836486" y="2350832"/>
                      <a:pt x="3840914" y="2349603"/>
                    </a:cubicBezTo>
                    <a:lnTo>
                      <a:pt x="3858959" y="2344603"/>
                    </a:lnTo>
                    <a:lnTo>
                      <a:pt x="3923917" y="2330981"/>
                    </a:lnTo>
                    <a:cubicBezTo>
                      <a:pt x="3925066" y="2330752"/>
                      <a:pt x="3926050" y="2330342"/>
                      <a:pt x="3927198" y="2329735"/>
                    </a:cubicBezTo>
                    <a:lnTo>
                      <a:pt x="4046618" y="2259758"/>
                    </a:lnTo>
                    <a:cubicBezTo>
                      <a:pt x="4047110" y="2259496"/>
                      <a:pt x="4047603" y="2259250"/>
                      <a:pt x="4048094" y="2259053"/>
                    </a:cubicBezTo>
                    <a:lnTo>
                      <a:pt x="4139792" y="2221843"/>
                    </a:lnTo>
                    <a:cubicBezTo>
                      <a:pt x="4142417" y="2220794"/>
                      <a:pt x="4145204" y="2220859"/>
                      <a:pt x="4147829" y="2222023"/>
                    </a:cubicBezTo>
                    <a:lnTo>
                      <a:pt x="4197041" y="2244480"/>
                    </a:lnTo>
                    <a:cubicBezTo>
                      <a:pt x="4198353" y="2245070"/>
                      <a:pt x="4199666" y="2245382"/>
                      <a:pt x="4200978" y="2245415"/>
                    </a:cubicBezTo>
                    <a:lnTo>
                      <a:pt x="4261673" y="2246693"/>
                    </a:lnTo>
                    <a:cubicBezTo>
                      <a:pt x="4264132" y="2246743"/>
                      <a:pt x="4266593" y="2247759"/>
                      <a:pt x="4268725" y="2249595"/>
                    </a:cubicBezTo>
                    <a:lnTo>
                      <a:pt x="4306127" y="2283166"/>
                    </a:lnTo>
                    <a:cubicBezTo>
                      <a:pt x="4308095" y="2284952"/>
                      <a:pt x="4310556" y="2285952"/>
                      <a:pt x="4312853" y="2286067"/>
                    </a:cubicBezTo>
                    <a:lnTo>
                      <a:pt x="4372561" y="2288657"/>
                    </a:lnTo>
                    <a:cubicBezTo>
                      <a:pt x="4373218" y="2288690"/>
                      <a:pt x="4373874" y="2288755"/>
                      <a:pt x="4374367" y="2288903"/>
                    </a:cubicBezTo>
                    <a:lnTo>
                      <a:pt x="4460158" y="2308475"/>
                    </a:lnTo>
                    <a:cubicBezTo>
                      <a:pt x="4463438" y="2309229"/>
                      <a:pt x="4466883" y="2308229"/>
                      <a:pt x="4469672" y="2305688"/>
                    </a:cubicBezTo>
                    <a:lnTo>
                      <a:pt x="4517407" y="2261577"/>
                    </a:lnTo>
                    <a:cubicBezTo>
                      <a:pt x="4522984" y="2256447"/>
                      <a:pt x="4524460" y="2246546"/>
                      <a:pt x="4520687" y="2239202"/>
                    </a:cubicBezTo>
                    <a:lnTo>
                      <a:pt x="4507892" y="2214466"/>
                    </a:lnTo>
                    <a:cubicBezTo>
                      <a:pt x="4504448" y="2208041"/>
                      <a:pt x="4505105" y="2199500"/>
                      <a:pt x="4509370" y="2193976"/>
                    </a:cubicBezTo>
                    <a:lnTo>
                      <a:pt x="4560714" y="2125752"/>
                    </a:lnTo>
                    <a:cubicBezTo>
                      <a:pt x="4564322" y="2121163"/>
                      <a:pt x="4569406" y="2119622"/>
                      <a:pt x="4574164" y="2121818"/>
                    </a:cubicBezTo>
                    <a:lnTo>
                      <a:pt x="4636335" y="2151127"/>
                    </a:lnTo>
                    <a:cubicBezTo>
                      <a:pt x="4637154" y="2151537"/>
                      <a:pt x="4638139" y="2151832"/>
                      <a:pt x="4639122" y="2151980"/>
                    </a:cubicBezTo>
                    <a:lnTo>
                      <a:pt x="4696864" y="2161438"/>
                    </a:lnTo>
                    <a:cubicBezTo>
                      <a:pt x="4697192" y="2161503"/>
                      <a:pt x="4697521" y="2161586"/>
                      <a:pt x="4698013" y="2161700"/>
                    </a:cubicBezTo>
                    <a:lnTo>
                      <a:pt x="4763629" y="2180420"/>
                    </a:lnTo>
                    <a:cubicBezTo>
                      <a:pt x="4768058" y="2181715"/>
                      <a:pt x="4771666" y="2186075"/>
                      <a:pt x="4772978" y="2191812"/>
                    </a:cubicBezTo>
                    <a:lnTo>
                      <a:pt x="4782820" y="2235465"/>
                    </a:lnTo>
                    <a:cubicBezTo>
                      <a:pt x="4783969" y="2240776"/>
                      <a:pt x="4787085" y="2244956"/>
                      <a:pt x="4791186" y="2246546"/>
                    </a:cubicBezTo>
                    <a:lnTo>
                      <a:pt x="4871236" y="2277740"/>
                    </a:lnTo>
                    <a:cubicBezTo>
                      <a:pt x="4873205" y="2278510"/>
                      <a:pt x="4875337" y="2278642"/>
                      <a:pt x="4877306" y="2278117"/>
                    </a:cubicBezTo>
                    <a:lnTo>
                      <a:pt x="4933407" y="2263708"/>
                    </a:lnTo>
                    <a:cubicBezTo>
                      <a:pt x="4933736" y="2263594"/>
                      <a:pt x="4934228" y="2263512"/>
                      <a:pt x="4934719" y="2263462"/>
                    </a:cubicBezTo>
                    <a:lnTo>
                      <a:pt x="5015426" y="2253922"/>
                    </a:lnTo>
                    <a:cubicBezTo>
                      <a:pt x="5016247" y="2253824"/>
                      <a:pt x="5017066" y="2253840"/>
                      <a:pt x="5018051" y="2253971"/>
                    </a:cubicBezTo>
                    <a:lnTo>
                      <a:pt x="5076612" y="2263216"/>
                    </a:lnTo>
                    <a:cubicBezTo>
                      <a:pt x="5077924" y="2263430"/>
                      <a:pt x="5079402" y="2263954"/>
                      <a:pt x="5080549" y="2264741"/>
                    </a:cubicBezTo>
                    <a:lnTo>
                      <a:pt x="5141406" y="2303098"/>
                    </a:lnTo>
                    <a:cubicBezTo>
                      <a:pt x="5142556" y="2303738"/>
                      <a:pt x="5143377" y="2304557"/>
                      <a:pt x="5144360" y="2305525"/>
                    </a:cubicBezTo>
                    <a:lnTo>
                      <a:pt x="5176020" y="2341800"/>
                    </a:lnTo>
                    <a:cubicBezTo>
                      <a:pt x="5178479" y="2344505"/>
                      <a:pt x="5181597" y="2345947"/>
                      <a:pt x="5184713" y="2345882"/>
                    </a:cubicBezTo>
                    <a:lnTo>
                      <a:pt x="5238517" y="2344620"/>
                    </a:lnTo>
                    <a:cubicBezTo>
                      <a:pt x="5239174" y="2344620"/>
                      <a:pt x="5239829" y="2344652"/>
                      <a:pt x="5240486" y="2344767"/>
                    </a:cubicBezTo>
                    <a:lnTo>
                      <a:pt x="5317421" y="2358143"/>
                    </a:lnTo>
                    <a:cubicBezTo>
                      <a:pt x="5319061" y="2358438"/>
                      <a:pt x="5320701" y="2358291"/>
                      <a:pt x="5322341" y="2357717"/>
                    </a:cubicBezTo>
                    <a:lnTo>
                      <a:pt x="5378771" y="2337932"/>
                    </a:lnTo>
                    <a:cubicBezTo>
                      <a:pt x="5379261" y="2337718"/>
                      <a:pt x="5379918" y="2337571"/>
                      <a:pt x="5380575" y="2337473"/>
                    </a:cubicBezTo>
                    <a:lnTo>
                      <a:pt x="5460297" y="2325359"/>
                    </a:lnTo>
                    <a:cubicBezTo>
                      <a:pt x="5461609" y="2325146"/>
                      <a:pt x="5462922" y="2324638"/>
                      <a:pt x="5464234" y="2323851"/>
                    </a:cubicBezTo>
                    <a:lnTo>
                      <a:pt x="5552815" y="2268593"/>
                    </a:lnTo>
                    <a:cubicBezTo>
                      <a:pt x="5555276" y="2267134"/>
                      <a:pt x="5557899" y="2266642"/>
                      <a:pt x="5560360" y="2267200"/>
                    </a:cubicBezTo>
                    <a:lnTo>
                      <a:pt x="5592839" y="2274166"/>
                    </a:lnTo>
                    <a:cubicBezTo>
                      <a:pt x="5594643" y="2274543"/>
                      <a:pt x="5596285" y="2275412"/>
                      <a:pt x="5597761" y="2276724"/>
                    </a:cubicBezTo>
                    <a:lnTo>
                      <a:pt x="5624007" y="2299574"/>
                    </a:lnTo>
                    <a:cubicBezTo>
                      <a:pt x="5626468" y="2301607"/>
                      <a:pt x="5629257" y="2302558"/>
                      <a:pt x="5632044" y="2302312"/>
                    </a:cubicBezTo>
                    <a:lnTo>
                      <a:pt x="5701106" y="2295952"/>
                    </a:lnTo>
                    <a:cubicBezTo>
                      <a:pt x="5702746" y="2295804"/>
                      <a:pt x="5704221" y="2296050"/>
                      <a:pt x="5705861" y="2296673"/>
                    </a:cubicBezTo>
                    <a:lnTo>
                      <a:pt x="5776891" y="2325949"/>
                    </a:lnTo>
                    <a:cubicBezTo>
                      <a:pt x="5780007" y="2327178"/>
                      <a:pt x="5783125" y="2326933"/>
                      <a:pt x="5786076" y="2325228"/>
                    </a:cubicBezTo>
                    <a:lnTo>
                      <a:pt x="5863173" y="2279527"/>
                    </a:lnTo>
                    <a:cubicBezTo>
                      <a:pt x="5867931" y="2276658"/>
                      <a:pt x="5870884" y="2270200"/>
                      <a:pt x="5870392" y="2263348"/>
                    </a:cubicBezTo>
                    <a:lnTo>
                      <a:pt x="5869244" y="2245398"/>
                    </a:lnTo>
                    <a:cubicBezTo>
                      <a:pt x="5869080" y="2240940"/>
                      <a:pt x="5870228" y="2236530"/>
                      <a:pt x="5872524" y="2233203"/>
                    </a:cubicBezTo>
                    <a:lnTo>
                      <a:pt x="5927313" y="2153668"/>
                    </a:lnTo>
                    <a:cubicBezTo>
                      <a:pt x="5928133" y="2152422"/>
                      <a:pt x="5929117" y="2151357"/>
                      <a:pt x="5930266" y="2150505"/>
                    </a:cubicBezTo>
                    <a:lnTo>
                      <a:pt x="5956840" y="2129982"/>
                    </a:lnTo>
                    <a:cubicBezTo>
                      <a:pt x="5960777" y="2127031"/>
                      <a:pt x="5963074" y="2121704"/>
                      <a:pt x="5963074" y="2115950"/>
                    </a:cubicBezTo>
                    <a:lnTo>
                      <a:pt x="5963074" y="2090050"/>
                    </a:lnTo>
                    <a:cubicBezTo>
                      <a:pt x="5963074" y="2083428"/>
                      <a:pt x="5959956" y="2077461"/>
                      <a:pt x="5955200" y="2074953"/>
                    </a:cubicBezTo>
                    <a:lnTo>
                      <a:pt x="5926329" y="2059545"/>
                    </a:lnTo>
                    <a:lnTo>
                      <a:pt x="5977016" y="2020663"/>
                    </a:lnTo>
                    <a:cubicBezTo>
                      <a:pt x="5978328" y="2019581"/>
                      <a:pt x="5979970" y="2018860"/>
                      <a:pt x="5981610" y="2018548"/>
                    </a:cubicBezTo>
                    <a:lnTo>
                      <a:pt x="6058707" y="2003795"/>
                    </a:lnTo>
                    <a:cubicBezTo>
                      <a:pt x="6059364" y="2003697"/>
                      <a:pt x="6059856" y="2003648"/>
                      <a:pt x="6060347" y="2003631"/>
                    </a:cubicBezTo>
                    <a:lnTo>
                      <a:pt x="6143023" y="2000910"/>
                    </a:lnTo>
                    <a:cubicBezTo>
                      <a:pt x="6144008" y="2000877"/>
                      <a:pt x="6144991" y="2000992"/>
                      <a:pt x="6145976" y="2001238"/>
                    </a:cubicBezTo>
                    <a:lnTo>
                      <a:pt x="6237509" y="2025695"/>
                    </a:lnTo>
                    <a:cubicBezTo>
                      <a:pt x="6238330" y="2025908"/>
                      <a:pt x="6238985" y="2026203"/>
                      <a:pt x="6239806" y="2026597"/>
                    </a:cubicBezTo>
                    <a:lnTo>
                      <a:pt x="6292297" y="2054726"/>
                    </a:lnTo>
                    <a:cubicBezTo>
                      <a:pt x="6294758" y="2056053"/>
                      <a:pt x="6296890" y="2058348"/>
                      <a:pt x="6298202" y="2061282"/>
                    </a:cubicBezTo>
                    <a:lnTo>
                      <a:pt x="6334782" y="2138260"/>
                    </a:lnTo>
                    <a:cubicBezTo>
                      <a:pt x="6334946" y="2138883"/>
                      <a:pt x="6335275" y="2139489"/>
                      <a:pt x="6335767" y="2140063"/>
                    </a:cubicBezTo>
                    <a:lnTo>
                      <a:pt x="6357584" y="2174568"/>
                    </a:lnTo>
                    <a:cubicBezTo>
                      <a:pt x="6357912" y="2175207"/>
                      <a:pt x="6358240" y="2175896"/>
                      <a:pt x="6358569" y="2176601"/>
                    </a:cubicBezTo>
                    <a:lnTo>
                      <a:pt x="6380549" y="2224564"/>
                    </a:lnTo>
                    <a:cubicBezTo>
                      <a:pt x="6380878" y="2225416"/>
                      <a:pt x="6381206" y="2226318"/>
                      <a:pt x="6381535" y="2227252"/>
                    </a:cubicBezTo>
                    <a:lnTo>
                      <a:pt x="6401547" y="2298132"/>
                    </a:lnTo>
                    <a:cubicBezTo>
                      <a:pt x="6403187" y="2303574"/>
                      <a:pt x="6406795" y="2307541"/>
                      <a:pt x="6411224" y="2308573"/>
                    </a:cubicBezTo>
                    <a:lnTo>
                      <a:pt x="6514241" y="2332899"/>
                    </a:lnTo>
                    <a:cubicBezTo>
                      <a:pt x="6515881" y="2333260"/>
                      <a:pt x="6517356" y="2333998"/>
                      <a:pt x="6518670" y="2335063"/>
                    </a:cubicBezTo>
                    <a:lnTo>
                      <a:pt x="6586910" y="2389567"/>
                    </a:lnTo>
                    <a:cubicBezTo>
                      <a:pt x="6589041" y="2391239"/>
                      <a:pt x="6590683" y="2393681"/>
                      <a:pt x="6591666" y="2396582"/>
                    </a:cubicBezTo>
                    <a:lnTo>
                      <a:pt x="6614303" y="2459544"/>
                    </a:lnTo>
                    <a:cubicBezTo>
                      <a:pt x="6616436" y="2465315"/>
                      <a:pt x="6620865" y="2469003"/>
                      <a:pt x="6625787" y="2469003"/>
                    </a:cubicBezTo>
                    <a:lnTo>
                      <a:pt x="6711415" y="2469003"/>
                    </a:lnTo>
                    <a:cubicBezTo>
                      <a:pt x="6713219" y="2469003"/>
                      <a:pt x="6715023" y="2468511"/>
                      <a:pt x="6716663" y="2467560"/>
                    </a:cubicBezTo>
                    <a:lnTo>
                      <a:pt x="6767843" y="2437710"/>
                    </a:lnTo>
                    <a:cubicBezTo>
                      <a:pt x="6768828" y="2437153"/>
                      <a:pt x="6769811" y="2436743"/>
                      <a:pt x="6770796" y="2436514"/>
                    </a:cubicBezTo>
                    <a:lnTo>
                      <a:pt x="6847729" y="2419236"/>
                    </a:lnTo>
                    <a:cubicBezTo>
                      <a:pt x="6858392" y="2416843"/>
                      <a:pt x="6866265" y="2431760"/>
                      <a:pt x="6860689" y="2443742"/>
                    </a:cubicBezTo>
                    <a:lnTo>
                      <a:pt x="6841495" y="2485083"/>
                    </a:lnTo>
                    <a:cubicBezTo>
                      <a:pt x="6840841" y="2486477"/>
                      <a:pt x="6840020" y="2487739"/>
                      <a:pt x="6839036" y="2488821"/>
                    </a:cubicBezTo>
                    <a:lnTo>
                      <a:pt x="6817875" y="2513442"/>
                    </a:lnTo>
                    <a:cubicBezTo>
                      <a:pt x="6816235" y="2515458"/>
                      <a:pt x="6814921" y="2518081"/>
                      <a:pt x="6814267" y="2520982"/>
                    </a:cubicBezTo>
                    <a:lnTo>
                      <a:pt x="6795238" y="2604827"/>
                    </a:lnTo>
                    <a:cubicBezTo>
                      <a:pt x="6794745" y="2606516"/>
                      <a:pt x="6794252" y="2608106"/>
                      <a:pt x="6793433" y="2609548"/>
                    </a:cubicBezTo>
                    <a:lnTo>
                      <a:pt x="6755376" y="2680051"/>
                    </a:lnTo>
                    <a:cubicBezTo>
                      <a:pt x="6752752" y="2685182"/>
                      <a:pt x="6747830" y="2687821"/>
                      <a:pt x="6743073" y="2686854"/>
                    </a:cubicBezTo>
                    <a:lnTo>
                      <a:pt x="6678607" y="2673773"/>
                    </a:lnTo>
                    <a:cubicBezTo>
                      <a:pt x="6676310" y="2673314"/>
                      <a:pt x="6674013" y="2673658"/>
                      <a:pt x="6671881" y="2674805"/>
                    </a:cubicBezTo>
                    <a:lnTo>
                      <a:pt x="6630543" y="2696820"/>
                    </a:lnTo>
                    <a:cubicBezTo>
                      <a:pt x="6624474" y="2700000"/>
                      <a:pt x="6621358" y="2708491"/>
                      <a:pt x="6623162" y="2716507"/>
                    </a:cubicBezTo>
                    <a:lnTo>
                      <a:pt x="6635301" y="2770453"/>
                    </a:lnTo>
                    <a:cubicBezTo>
                      <a:pt x="6635793" y="2772584"/>
                      <a:pt x="6635957" y="2774830"/>
                      <a:pt x="6635793" y="2777026"/>
                    </a:cubicBezTo>
                    <a:lnTo>
                      <a:pt x="6628082" y="2856725"/>
                    </a:lnTo>
                    <a:cubicBezTo>
                      <a:pt x="6627427" y="2864494"/>
                      <a:pt x="6622505" y="2870494"/>
                      <a:pt x="6616436" y="2871019"/>
                    </a:cubicBezTo>
                    <a:lnTo>
                      <a:pt x="6606594" y="2871887"/>
                    </a:lnTo>
                    <a:cubicBezTo>
                      <a:pt x="6599868" y="2872461"/>
                      <a:pt x="6594784" y="2879592"/>
                      <a:pt x="6594784" y="2888181"/>
                    </a:cubicBezTo>
                    <a:lnTo>
                      <a:pt x="6594784" y="2914835"/>
                    </a:lnTo>
                    <a:lnTo>
                      <a:pt x="6603969" y="2928801"/>
                    </a:lnTo>
                    <a:lnTo>
                      <a:pt x="6611352" y="2907278"/>
                    </a:lnTo>
                    <a:cubicBezTo>
                      <a:pt x="6612499" y="2904016"/>
                      <a:pt x="6614468" y="2901311"/>
                      <a:pt x="6616929" y="2899606"/>
                    </a:cubicBezTo>
                    <a:lnTo>
                      <a:pt x="6693042" y="2845955"/>
                    </a:lnTo>
                    <a:cubicBezTo>
                      <a:pt x="6697472" y="2842808"/>
                      <a:pt x="6703048" y="2843431"/>
                      <a:pt x="6706985" y="2847562"/>
                    </a:cubicBezTo>
                    <a:lnTo>
                      <a:pt x="6735856" y="2877543"/>
                    </a:lnTo>
                    <a:cubicBezTo>
                      <a:pt x="6738153" y="2879969"/>
                      <a:pt x="6741104" y="2881231"/>
                      <a:pt x="6744058" y="2881132"/>
                    </a:cubicBezTo>
                    <a:lnTo>
                      <a:pt x="6776044" y="2879985"/>
                    </a:lnTo>
                    <a:cubicBezTo>
                      <a:pt x="6777684" y="2879920"/>
                      <a:pt x="6779326" y="2879477"/>
                      <a:pt x="6780802" y="2878657"/>
                    </a:cubicBezTo>
                    <a:lnTo>
                      <a:pt x="6861510" y="2833481"/>
                    </a:lnTo>
                    <a:cubicBezTo>
                      <a:pt x="6862821" y="2832760"/>
                      <a:pt x="6863969" y="2831760"/>
                      <a:pt x="6865118" y="2830546"/>
                    </a:cubicBezTo>
                    <a:lnTo>
                      <a:pt x="6904814" y="2783485"/>
                    </a:lnTo>
                    <a:lnTo>
                      <a:pt x="6992083" y="2688460"/>
                    </a:lnTo>
                    <a:lnTo>
                      <a:pt x="7077382" y="2594336"/>
                    </a:lnTo>
                    <a:cubicBezTo>
                      <a:pt x="7078696" y="2592828"/>
                      <a:pt x="7079843" y="2590944"/>
                      <a:pt x="7080500" y="2588829"/>
                    </a:cubicBezTo>
                    <a:lnTo>
                      <a:pt x="7099036" y="2537489"/>
                    </a:lnTo>
                    <a:cubicBezTo>
                      <a:pt x="7099691" y="2535669"/>
                      <a:pt x="7100676" y="2534030"/>
                      <a:pt x="7101824" y="2532637"/>
                    </a:cubicBezTo>
                    <a:lnTo>
                      <a:pt x="7194013" y="2417696"/>
                    </a:lnTo>
                    <a:cubicBezTo>
                      <a:pt x="7195655" y="2415647"/>
                      <a:pt x="7196802" y="2413057"/>
                      <a:pt x="7197459" y="2410204"/>
                    </a:cubicBezTo>
                    <a:lnTo>
                      <a:pt x="7223869" y="2284592"/>
                    </a:lnTo>
                    <a:cubicBezTo>
                      <a:pt x="7224033" y="2283674"/>
                      <a:pt x="7224197" y="2282723"/>
                      <a:pt x="7224197" y="2281772"/>
                    </a:cubicBezTo>
                    <a:lnTo>
                      <a:pt x="7230759" y="2188649"/>
                    </a:lnTo>
                    <a:cubicBezTo>
                      <a:pt x="7230921" y="2185600"/>
                      <a:pt x="7231742" y="2182698"/>
                      <a:pt x="7233218" y="2180256"/>
                    </a:cubicBezTo>
                    <a:lnTo>
                      <a:pt x="7276524" y="2106229"/>
                    </a:lnTo>
                    <a:cubicBezTo>
                      <a:pt x="7278328" y="2103197"/>
                      <a:pt x="7279149" y="2099476"/>
                      <a:pt x="7278985" y="2095673"/>
                    </a:cubicBezTo>
                    <a:lnTo>
                      <a:pt x="7277181" y="2039300"/>
                    </a:lnTo>
                    <a:cubicBezTo>
                      <a:pt x="7277017" y="2034465"/>
                      <a:pt x="7275213" y="2029957"/>
                      <a:pt x="7272259" y="2027023"/>
                    </a:cubicBezTo>
                    <a:lnTo>
                      <a:pt x="7188108" y="1943833"/>
                    </a:lnTo>
                    <a:cubicBezTo>
                      <a:pt x="7186139" y="1941866"/>
                      <a:pt x="7183678" y="1940719"/>
                      <a:pt x="7181219" y="1940505"/>
                    </a:cubicBezTo>
                    <a:lnTo>
                      <a:pt x="7121017" y="1935621"/>
                    </a:lnTo>
                    <a:cubicBezTo>
                      <a:pt x="7117901" y="1935375"/>
                      <a:pt x="7114783" y="1936604"/>
                      <a:pt x="7112322" y="1939063"/>
                    </a:cubicBezTo>
                    <a:lnTo>
                      <a:pt x="7079515" y="1972372"/>
                    </a:lnTo>
                    <a:cubicBezTo>
                      <a:pt x="7076563" y="1975404"/>
                      <a:pt x="7072626" y="1976535"/>
                      <a:pt x="7069016" y="1975453"/>
                    </a:cubicBezTo>
                    <a:lnTo>
                      <a:pt x="7017017" y="1960258"/>
                    </a:lnTo>
                    <a:cubicBezTo>
                      <a:pt x="7014228" y="1959438"/>
                      <a:pt x="7011767" y="1957439"/>
                      <a:pt x="7009963" y="1954570"/>
                    </a:cubicBezTo>
                    <a:lnTo>
                      <a:pt x="6984045" y="1912721"/>
                    </a:lnTo>
                    <a:cubicBezTo>
                      <a:pt x="6981913" y="1909262"/>
                      <a:pt x="6978631" y="1907082"/>
                      <a:pt x="6975351" y="1906688"/>
                    </a:cubicBezTo>
                    <a:lnTo>
                      <a:pt x="6919906" y="1900410"/>
                    </a:lnTo>
                    <a:cubicBezTo>
                      <a:pt x="6907767" y="1899033"/>
                      <a:pt x="6903995" y="1878494"/>
                      <a:pt x="6914329" y="1870233"/>
                    </a:cubicBezTo>
                    <a:lnTo>
                      <a:pt x="7125446" y="1701853"/>
                    </a:lnTo>
                    <a:lnTo>
                      <a:pt x="7329672" y="1543063"/>
                    </a:lnTo>
                    <a:cubicBezTo>
                      <a:pt x="7331312" y="1541801"/>
                      <a:pt x="7333119" y="1541030"/>
                      <a:pt x="7334923" y="1540801"/>
                    </a:cubicBezTo>
                    <a:lnTo>
                      <a:pt x="7540134" y="1516098"/>
                    </a:lnTo>
                    <a:cubicBezTo>
                      <a:pt x="7540789" y="1516016"/>
                      <a:pt x="7541446" y="1516000"/>
                      <a:pt x="7542103" y="1516049"/>
                    </a:cubicBezTo>
                    <a:lnTo>
                      <a:pt x="7733698" y="1529769"/>
                    </a:lnTo>
                    <a:cubicBezTo>
                      <a:pt x="7735502" y="1529900"/>
                      <a:pt x="7737306" y="1529523"/>
                      <a:pt x="7738948" y="1528687"/>
                    </a:cubicBezTo>
                    <a:lnTo>
                      <a:pt x="7813913" y="1490871"/>
                    </a:lnTo>
                    <a:cubicBezTo>
                      <a:pt x="7815717" y="1489936"/>
                      <a:pt x="7817849" y="1489592"/>
                      <a:pt x="7819818" y="1489838"/>
                    </a:cubicBezTo>
                    <a:lnTo>
                      <a:pt x="7902986" y="1500427"/>
                    </a:lnTo>
                    <a:cubicBezTo>
                      <a:pt x="7909874" y="1501312"/>
                      <a:pt x="7914961" y="1509312"/>
                      <a:pt x="7914304" y="1518295"/>
                    </a:cubicBezTo>
                    <a:lnTo>
                      <a:pt x="7912335" y="1542965"/>
                    </a:lnTo>
                    <a:cubicBezTo>
                      <a:pt x="7911679" y="1552997"/>
                      <a:pt x="7918076" y="1561537"/>
                      <a:pt x="7925788" y="1560865"/>
                    </a:cubicBezTo>
                    <a:lnTo>
                      <a:pt x="8009447" y="1553767"/>
                    </a:lnTo>
                    <a:cubicBezTo>
                      <a:pt x="8009611" y="1553751"/>
                      <a:pt x="8009775" y="1553718"/>
                      <a:pt x="8010101" y="1553685"/>
                    </a:cubicBezTo>
                    <a:lnTo>
                      <a:pt x="8120501" y="1536342"/>
                    </a:lnTo>
                    <a:cubicBezTo>
                      <a:pt x="8131818" y="1534555"/>
                      <a:pt x="8135755" y="1515737"/>
                      <a:pt x="8126570" y="1506968"/>
                    </a:cubicBezTo>
                    <a:lnTo>
                      <a:pt x="8113774" y="1494805"/>
                    </a:lnTo>
                    <a:cubicBezTo>
                      <a:pt x="8106720" y="1488117"/>
                      <a:pt x="8106884" y="1474429"/>
                      <a:pt x="8114103" y="1468102"/>
                    </a:cubicBezTo>
                    <a:lnTo>
                      <a:pt x="8255339" y="1344866"/>
                    </a:lnTo>
                    <a:cubicBezTo>
                      <a:pt x="8256979" y="1343440"/>
                      <a:pt x="8258783" y="1342539"/>
                      <a:pt x="8260752" y="1342211"/>
                    </a:cubicBezTo>
                    <a:lnTo>
                      <a:pt x="8415440" y="1316065"/>
                    </a:lnTo>
                    <a:cubicBezTo>
                      <a:pt x="8420196" y="1315262"/>
                      <a:pt x="8424789" y="1318016"/>
                      <a:pt x="8427579" y="1323163"/>
                    </a:cubicBezTo>
                    <a:lnTo>
                      <a:pt x="8470064" y="1405435"/>
                    </a:lnTo>
                    <a:cubicBezTo>
                      <a:pt x="8473508" y="1411992"/>
                      <a:pt x="8480070" y="1414467"/>
                      <a:pt x="8485649" y="1411303"/>
                    </a:cubicBezTo>
                    <a:lnTo>
                      <a:pt x="8633609" y="1327671"/>
                    </a:lnTo>
                    <a:cubicBezTo>
                      <a:pt x="8635742" y="1326523"/>
                      <a:pt x="8637546" y="1324704"/>
                      <a:pt x="8638860" y="1322393"/>
                    </a:cubicBezTo>
                    <a:lnTo>
                      <a:pt x="8672322" y="1263512"/>
                    </a:lnTo>
                    <a:cubicBezTo>
                      <a:pt x="8674619" y="1259660"/>
                      <a:pt x="8677901" y="1257251"/>
                      <a:pt x="8681673" y="1256923"/>
                    </a:cubicBezTo>
                    <a:lnTo>
                      <a:pt x="8730064" y="1252595"/>
                    </a:lnTo>
                    <a:cubicBezTo>
                      <a:pt x="8740070" y="1251694"/>
                      <a:pt x="8746960" y="1265856"/>
                      <a:pt x="8741712" y="1277183"/>
                    </a:cubicBezTo>
                    <a:lnTo>
                      <a:pt x="8703161" y="1361980"/>
                    </a:lnTo>
                    <a:cubicBezTo>
                      <a:pt x="8701850" y="1364881"/>
                      <a:pt x="8699881" y="1367192"/>
                      <a:pt x="8697420" y="1368569"/>
                    </a:cubicBezTo>
                    <a:lnTo>
                      <a:pt x="8586859" y="1433121"/>
                    </a:lnTo>
                    <a:cubicBezTo>
                      <a:pt x="8586531" y="1433384"/>
                      <a:pt x="8586040" y="1433679"/>
                      <a:pt x="8585712" y="1434006"/>
                    </a:cubicBezTo>
                    <a:lnTo>
                      <a:pt x="8478759" y="1517049"/>
                    </a:lnTo>
                    <a:cubicBezTo>
                      <a:pt x="8478430" y="1517262"/>
                      <a:pt x="8478102" y="1517475"/>
                      <a:pt x="8477938" y="1517704"/>
                    </a:cubicBezTo>
                    <a:lnTo>
                      <a:pt x="8365901" y="1619893"/>
                    </a:lnTo>
                    <a:cubicBezTo>
                      <a:pt x="8364261" y="1621384"/>
                      <a:pt x="8362456" y="1622351"/>
                      <a:pt x="8360488" y="1622712"/>
                    </a:cubicBezTo>
                    <a:lnTo>
                      <a:pt x="8274040" y="1638613"/>
                    </a:lnTo>
                    <a:cubicBezTo>
                      <a:pt x="8268461" y="1639629"/>
                      <a:pt x="8264034" y="1645202"/>
                      <a:pt x="8263213" y="1652333"/>
                    </a:cubicBezTo>
                    <a:lnTo>
                      <a:pt x="8260916" y="1672642"/>
                    </a:lnTo>
                    <a:cubicBezTo>
                      <a:pt x="8260423" y="1677003"/>
                      <a:pt x="8258455" y="1680904"/>
                      <a:pt x="8255832" y="1683478"/>
                    </a:cubicBezTo>
                    <a:lnTo>
                      <a:pt x="8210557" y="1725310"/>
                    </a:lnTo>
                    <a:cubicBezTo>
                      <a:pt x="8208425" y="1727310"/>
                      <a:pt x="8206785" y="1730129"/>
                      <a:pt x="8205964" y="1733375"/>
                    </a:cubicBezTo>
                    <a:lnTo>
                      <a:pt x="8178569" y="1838481"/>
                    </a:lnTo>
                    <a:cubicBezTo>
                      <a:pt x="8177750" y="1841415"/>
                      <a:pt x="8177750" y="1844563"/>
                      <a:pt x="8178240" y="1847562"/>
                    </a:cubicBezTo>
                    <a:lnTo>
                      <a:pt x="8211869" y="2026039"/>
                    </a:lnTo>
                    <a:lnTo>
                      <a:pt x="8239100" y="2144734"/>
                    </a:lnTo>
                    <a:cubicBezTo>
                      <a:pt x="8239264" y="2145734"/>
                      <a:pt x="8239592" y="2146685"/>
                      <a:pt x="8239919" y="2147603"/>
                    </a:cubicBezTo>
                    <a:lnTo>
                      <a:pt x="8255996" y="2187567"/>
                    </a:lnTo>
                    <a:cubicBezTo>
                      <a:pt x="8259440" y="2196124"/>
                      <a:pt x="8267806" y="2198992"/>
                      <a:pt x="8274040" y="2193763"/>
                    </a:cubicBezTo>
                    <a:lnTo>
                      <a:pt x="8350480" y="2129834"/>
                    </a:lnTo>
                    <a:cubicBezTo>
                      <a:pt x="8352941" y="2127785"/>
                      <a:pt x="8354745" y="2124687"/>
                      <a:pt x="8355730" y="2121081"/>
                    </a:cubicBezTo>
                    <a:lnTo>
                      <a:pt x="8372627" y="2052250"/>
                    </a:lnTo>
                    <a:cubicBezTo>
                      <a:pt x="8374103" y="2046447"/>
                      <a:pt x="8377875" y="2042153"/>
                      <a:pt x="8382469" y="2041120"/>
                    </a:cubicBezTo>
                    <a:lnTo>
                      <a:pt x="8461534" y="2023515"/>
                    </a:lnTo>
                    <a:cubicBezTo>
                      <a:pt x="8466127" y="2022482"/>
                      <a:pt x="8470064" y="2018187"/>
                      <a:pt x="8471376" y="2012368"/>
                    </a:cubicBezTo>
                    <a:lnTo>
                      <a:pt x="8490076" y="1936489"/>
                    </a:lnTo>
                    <a:cubicBezTo>
                      <a:pt x="8491390" y="1931309"/>
                      <a:pt x="8494506" y="1927293"/>
                      <a:pt x="8498607" y="1925753"/>
                    </a:cubicBezTo>
                    <a:lnTo>
                      <a:pt x="8583086" y="1893591"/>
                    </a:lnTo>
                    <a:cubicBezTo>
                      <a:pt x="8592109" y="1890198"/>
                      <a:pt x="8595225" y="1875937"/>
                      <a:pt x="8588992" y="1867003"/>
                    </a:cubicBezTo>
                    <a:lnTo>
                      <a:pt x="8582922" y="1858365"/>
                    </a:lnTo>
                    <a:cubicBezTo>
                      <a:pt x="8579478" y="1853300"/>
                      <a:pt x="8578657" y="1845940"/>
                      <a:pt x="8581118" y="1839891"/>
                    </a:cubicBezTo>
                    <a:lnTo>
                      <a:pt x="8601294" y="1789879"/>
                    </a:lnTo>
                    <a:cubicBezTo>
                      <a:pt x="8603427" y="1784666"/>
                      <a:pt x="8607364" y="1781322"/>
                      <a:pt x="8611957" y="1781109"/>
                    </a:cubicBezTo>
                    <a:lnTo>
                      <a:pt x="8650998" y="1779207"/>
                    </a:lnTo>
                    <a:cubicBezTo>
                      <a:pt x="8657396" y="1778896"/>
                      <a:pt x="8662480" y="1772618"/>
                      <a:pt x="8663137" y="1764487"/>
                    </a:cubicBezTo>
                    <a:lnTo>
                      <a:pt x="8670192" y="1673249"/>
                    </a:lnTo>
                    <a:cubicBezTo>
                      <a:pt x="8670682" y="1664872"/>
                      <a:pt x="8666417" y="1657250"/>
                      <a:pt x="8660019" y="1655611"/>
                    </a:cubicBezTo>
                    <a:lnTo>
                      <a:pt x="8609332" y="1642678"/>
                    </a:lnTo>
                    <a:cubicBezTo>
                      <a:pt x="8603755" y="1641268"/>
                      <a:pt x="8599654" y="1635334"/>
                      <a:pt x="8599162" y="1628089"/>
                    </a:cubicBezTo>
                    <a:lnTo>
                      <a:pt x="8598343" y="1615319"/>
                    </a:lnTo>
                    <a:cubicBezTo>
                      <a:pt x="8598014" y="1609959"/>
                      <a:pt x="8599654" y="1604714"/>
                      <a:pt x="8602770" y="1601288"/>
                    </a:cubicBezTo>
                    <a:lnTo>
                      <a:pt x="8671503" y="1527884"/>
                    </a:lnTo>
                    <a:cubicBezTo>
                      <a:pt x="8672815" y="1526441"/>
                      <a:pt x="8673964" y="1524655"/>
                      <a:pt x="8674783" y="1522638"/>
                    </a:cubicBezTo>
                    <a:lnTo>
                      <a:pt x="8690368" y="1482625"/>
                    </a:lnTo>
                    <a:cubicBezTo>
                      <a:pt x="8692665" y="1476577"/>
                      <a:pt x="8697585" y="1473036"/>
                      <a:pt x="8702835" y="1473724"/>
                    </a:cubicBezTo>
                    <a:lnTo>
                      <a:pt x="8775831" y="1483330"/>
                    </a:lnTo>
                    <a:cubicBezTo>
                      <a:pt x="8777964" y="1483625"/>
                      <a:pt x="8780260" y="1483150"/>
                      <a:pt x="8782229" y="1481953"/>
                    </a:cubicBezTo>
                    <a:lnTo>
                      <a:pt x="8833901" y="1451743"/>
                    </a:lnTo>
                    <a:cubicBezTo>
                      <a:pt x="8838330" y="1449120"/>
                      <a:pt x="8843579" y="1450103"/>
                      <a:pt x="8847351" y="1454251"/>
                    </a:cubicBezTo>
                    <a:lnTo>
                      <a:pt x="8863591" y="1472364"/>
                    </a:lnTo>
                    <a:cubicBezTo>
                      <a:pt x="8866873" y="1475987"/>
                      <a:pt x="8871300" y="1477232"/>
                      <a:pt x="8875401" y="1475659"/>
                    </a:cubicBezTo>
                    <a:lnTo>
                      <a:pt x="9031730" y="1415729"/>
                    </a:lnTo>
                    <a:cubicBezTo>
                      <a:pt x="9034847" y="1414565"/>
                      <a:pt x="9037963" y="1414926"/>
                      <a:pt x="9040917" y="1416746"/>
                    </a:cubicBezTo>
                    <a:lnTo>
                      <a:pt x="9117357" y="1465610"/>
                    </a:lnTo>
                    <a:cubicBezTo>
                      <a:pt x="9122443" y="1468905"/>
                      <a:pt x="9128677" y="1467282"/>
                      <a:pt x="9132449" y="1461660"/>
                    </a:cubicBezTo>
                    <a:lnTo>
                      <a:pt x="9149346" y="1436334"/>
                    </a:lnTo>
                    <a:cubicBezTo>
                      <a:pt x="9150657" y="1434449"/>
                      <a:pt x="9152133" y="1432957"/>
                      <a:pt x="9153939" y="1431990"/>
                    </a:cubicBezTo>
                    <a:lnTo>
                      <a:pt x="9243175" y="1383158"/>
                    </a:lnTo>
                    <a:lnTo>
                      <a:pt x="9337825" y="1325540"/>
                    </a:lnTo>
                    <a:cubicBezTo>
                      <a:pt x="9339137" y="1324819"/>
                      <a:pt x="9340286" y="1324343"/>
                      <a:pt x="9341598" y="1324130"/>
                    </a:cubicBezTo>
                    <a:lnTo>
                      <a:pt x="9396221" y="1314820"/>
                    </a:lnTo>
                    <a:cubicBezTo>
                      <a:pt x="9396878" y="1314721"/>
                      <a:pt x="9397371" y="1314590"/>
                      <a:pt x="9397863" y="1314410"/>
                    </a:cubicBezTo>
                    <a:lnTo>
                      <a:pt x="9573876" y="1253989"/>
                    </a:lnTo>
                    <a:cubicBezTo>
                      <a:pt x="9575516" y="1253464"/>
                      <a:pt x="9576992" y="1253316"/>
                      <a:pt x="9578632" y="1253562"/>
                    </a:cubicBezTo>
                    <a:lnTo>
                      <a:pt x="9689357" y="1270397"/>
                    </a:lnTo>
                    <a:cubicBezTo>
                      <a:pt x="9693296" y="1271003"/>
                      <a:pt x="9697397" y="1269118"/>
                      <a:pt x="9700020" y="1265299"/>
                    </a:cubicBezTo>
                    <a:lnTo>
                      <a:pt x="9707075" y="1255611"/>
                    </a:lnTo>
                    <a:cubicBezTo>
                      <a:pt x="9710026" y="1251497"/>
                      <a:pt x="9711175" y="1245710"/>
                      <a:pt x="9710026" y="1240285"/>
                    </a:cubicBezTo>
                    <a:lnTo>
                      <a:pt x="9706254" y="1222008"/>
                    </a:lnTo>
                    <a:cubicBezTo>
                      <a:pt x="9705435" y="1217811"/>
                      <a:pt x="9703302" y="1214238"/>
                      <a:pt x="9700348" y="1212074"/>
                    </a:cubicBezTo>
                    <a:lnTo>
                      <a:pt x="9677383" y="1194813"/>
                    </a:lnTo>
                    <a:cubicBezTo>
                      <a:pt x="9675743" y="1193698"/>
                      <a:pt x="9674595" y="1192174"/>
                      <a:pt x="9673446" y="1190371"/>
                    </a:cubicBezTo>
                    <a:lnTo>
                      <a:pt x="9637523" y="1127343"/>
                    </a:lnTo>
                    <a:cubicBezTo>
                      <a:pt x="9636537" y="1125556"/>
                      <a:pt x="9635226" y="1124048"/>
                      <a:pt x="9633750" y="1122934"/>
                    </a:cubicBezTo>
                    <a:lnTo>
                      <a:pt x="9578632" y="1081314"/>
                    </a:lnTo>
                    <a:lnTo>
                      <a:pt x="9655402" y="1086511"/>
                    </a:lnTo>
                    <a:cubicBezTo>
                      <a:pt x="9659175" y="1086756"/>
                      <a:pt x="9662621" y="1084888"/>
                      <a:pt x="9665244" y="1081396"/>
                    </a:cubicBezTo>
                    <a:lnTo>
                      <a:pt x="9742669" y="974946"/>
                    </a:lnTo>
                    <a:cubicBezTo>
                      <a:pt x="9744476" y="972471"/>
                      <a:pt x="9746770" y="970782"/>
                      <a:pt x="9749396" y="970127"/>
                    </a:cubicBezTo>
                    <a:lnTo>
                      <a:pt x="9821244" y="951587"/>
                    </a:lnTo>
                    <a:lnTo>
                      <a:pt x="9813863" y="968291"/>
                    </a:lnTo>
                    <a:cubicBezTo>
                      <a:pt x="9810255" y="976061"/>
                      <a:pt x="9812386" y="986011"/>
                      <a:pt x="9818293" y="990568"/>
                    </a:cubicBezTo>
                    <a:lnTo>
                      <a:pt x="9840602" y="1007566"/>
                    </a:lnTo>
                    <a:cubicBezTo>
                      <a:pt x="9843063" y="1009337"/>
                      <a:pt x="9845686" y="1010091"/>
                      <a:pt x="9848475" y="1009730"/>
                    </a:cubicBezTo>
                    <a:lnTo>
                      <a:pt x="9913926" y="1000747"/>
                    </a:lnTo>
                    <a:cubicBezTo>
                      <a:pt x="9914909" y="1000600"/>
                      <a:pt x="9916059" y="1000632"/>
                      <a:pt x="9917042" y="1000846"/>
                    </a:cubicBezTo>
                    <a:lnTo>
                      <a:pt x="9973800" y="1011926"/>
                    </a:lnTo>
                    <a:cubicBezTo>
                      <a:pt x="9977573" y="1012681"/>
                      <a:pt x="9980853" y="1015631"/>
                      <a:pt x="9982821" y="1019959"/>
                    </a:cubicBezTo>
                    <a:lnTo>
                      <a:pt x="9992991" y="1043170"/>
                    </a:lnTo>
                    <a:cubicBezTo>
                      <a:pt x="9994798" y="1047153"/>
                      <a:pt x="9997749" y="1050005"/>
                      <a:pt x="10001358" y="1050989"/>
                    </a:cubicBezTo>
                    <a:lnTo>
                      <a:pt x="10077307" y="1072823"/>
                    </a:lnTo>
                    <a:cubicBezTo>
                      <a:pt x="10078128" y="1073069"/>
                      <a:pt x="10078947" y="1073413"/>
                      <a:pt x="10079768" y="1073872"/>
                    </a:cubicBezTo>
                    <a:lnTo>
                      <a:pt x="10126847" y="1101231"/>
                    </a:lnTo>
                    <a:cubicBezTo>
                      <a:pt x="10128323" y="1102099"/>
                      <a:pt x="10129965" y="1102575"/>
                      <a:pt x="10131605" y="1102657"/>
                    </a:cubicBezTo>
                    <a:lnTo>
                      <a:pt x="10185245" y="1105165"/>
                    </a:lnTo>
                    <a:cubicBezTo>
                      <a:pt x="10187542" y="1105279"/>
                      <a:pt x="10189837" y="1104558"/>
                      <a:pt x="10191805" y="1103116"/>
                    </a:cubicBezTo>
                    <a:lnTo>
                      <a:pt x="10207554" y="1091822"/>
                    </a:lnTo>
                    <a:cubicBezTo>
                      <a:pt x="10211491" y="1088937"/>
                      <a:pt x="10214116" y="1083478"/>
                      <a:pt x="10214116" y="1077544"/>
                    </a:cubicBezTo>
                    <a:lnTo>
                      <a:pt x="10214116" y="1022860"/>
                    </a:lnTo>
                    <a:cubicBezTo>
                      <a:pt x="10214116" y="1014238"/>
                      <a:pt x="10219200" y="1007091"/>
                      <a:pt x="10225926" y="1006566"/>
                    </a:cubicBezTo>
                    <a:lnTo>
                      <a:pt x="10317459" y="999305"/>
                    </a:lnTo>
                    <a:cubicBezTo>
                      <a:pt x="10318935" y="999190"/>
                      <a:pt x="10320412" y="998731"/>
                      <a:pt x="10321724" y="997977"/>
                    </a:cubicBezTo>
                    <a:lnTo>
                      <a:pt x="10358797" y="977077"/>
                    </a:lnTo>
                    <a:cubicBezTo>
                      <a:pt x="10368639" y="971487"/>
                      <a:pt x="10368967" y="953423"/>
                      <a:pt x="10359125" y="947375"/>
                    </a:cubicBezTo>
                    <a:lnTo>
                      <a:pt x="10260046" y="885953"/>
                    </a:lnTo>
                    <a:cubicBezTo>
                      <a:pt x="10258406" y="885019"/>
                      <a:pt x="10256766" y="884478"/>
                      <a:pt x="10255126" y="884380"/>
                    </a:cubicBez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66" name="Freeform 1465">
                <a:extLst>
                  <a:ext uri="{FF2B5EF4-FFF2-40B4-BE49-F238E27FC236}">
                    <a16:creationId xmlns:a16="http://schemas.microsoft.com/office/drawing/2014/main" id="{7AE53D95-FAE4-2E93-FD64-77FAFE730A71}"/>
                  </a:ext>
                </a:extLst>
              </p:cNvPr>
              <p:cNvSpPr/>
              <p:nvPr/>
            </p:nvSpPr>
            <p:spPr>
              <a:xfrm>
                <a:off x="10022594" y="2873686"/>
                <a:ext cx="10377485" cy="3025983"/>
              </a:xfrm>
              <a:custGeom>
                <a:avLst/>
                <a:gdLst>
                  <a:gd name="connsiteX0" fmla="*/ 1321063 w 10377485"/>
                  <a:gd name="connsiteY0" fmla="*/ 3025984 h 3025983"/>
                  <a:gd name="connsiteX1" fmla="*/ 1291601 w 10377485"/>
                  <a:gd name="connsiteY1" fmla="*/ 3020476 h 3025983"/>
                  <a:gd name="connsiteX2" fmla="*/ 1282546 w 10377485"/>
                  <a:gd name="connsiteY2" fmla="*/ 3015099 h 3025983"/>
                  <a:gd name="connsiteX3" fmla="*/ 1242767 w 10377485"/>
                  <a:gd name="connsiteY3" fmla="*/ 2969250 h 3025983"/>
                  <a:gd name="connsiteX4" fmla="*/ 1224805 w 10377485"/>
                  <a:gd name="connsiteY4" fmla="*/ 2966333 h 3025983"/>
                  <a:gd name="connsiteX5" fmla="*/ 1189127 w 10377485"/>
                  <a:gd name="connsiteY5" fmla="*/ 2949728 h 3025983"/>
                  <a:gd name="connsiteX6" fmla="*/ 1181680 w 10377485"/>
                  <a:gd name="connsiteY6" fmla="*/ 2942908 h 3025983"/>
                  <a:gd name="connsiteX7" fmla="*/ 1165932 w 10377485"/>
                  <a:gd name="connsiteY7" fmla="*/ 2917337 h 3025983"/>
                  <a:gd name="connsiteX8" fmla="*/ 1161421 w 10377485"/>
                  <a:gd name="connsiteY8" fmla="*/ 2913501 h 3025983"/>
                  <a:gd name="connsiteX9" fmla="*/ 1111209 w 10377485"/>
                  <a:gd name="connsiteY9" fmla="*/ 2897617 h 3025983"/>
                  <a:gd name="connsiteX10" fmla="*/ 1107765 w 10377485"/>
                  <a:gd name="connsiteY10" fmla="*/ 2897617 h 3025983"/>
                  <a:gd name="connsiteX11" fmla="*/ 1068822 w 10377485"/>
                  <a:gd name="connsiteY11" fmla="*/ 2910174 h 3025983"/>
                  <a:gd name="connsiteX12" fmla="*/ 1056174 w 10377485"/>
                  <a:gd name="connsiteY12" fmla="*/ 2893240 h 3025983"/>
                  <a:gd name="connsiteX13" fmla="*/ 971268 w 10377485"/>
                  <a:gd name="connsiteY13" fmla="*/ 2855178 h 3025983"/>
                  <a:gd name="connsiteX14" fmla="*/ 969661 w 10377485"/>
                  <a:gd name="connsiteY14" fmla="*/ 2854719 h 3025983"/>
                  <a:gd name="connsiteX15" fmla="*/ 877521 w 10377485"/>
                  <a:gd name="connsiteY15" fmla="*/ 2842409 h 3025983"/>
                  <a:gd name="connsiteX16" fmla="*/ 875733 w 10377485"/>
                  <a:gd name="connsiteY16" fmla="*/ 2842064 h 3025983"/>
                  <a:gd name="connsiteX17" fmla="*/ 825815 w 10377485"/>
                  <a:gd name="connsiteY17" fmla="*/ 2828852 h 3025983"/>
                  <a:gd name="connsiteX18" fmla="*/ 815563 w 10377485"/>
                  <a:gd name="connsiteY18" fmla="*/ 2838212 h 3025983"/>
                  <a:gd name="connsiteX19" fmla="*/ 733643 w 10377485"/>
                  <a:gd name="connsiteY19" fmla="*/ 2768431 h 3025983"/>
                  <a:gd name="connsiteX20" fmla="*/ 731773 w 10377485"/>
                  <a:gd name="connsiteY20" fmla="*/ 2767251 h 3025983"/>
                  <a:gd name="connsiteX21" fmla="*/ 661417 w 10377485"/>
                  <a:gd name="connsiteY21" fmla="*/ 2736483 h 3025983"/>
                  <a:gd name="connsiteX22" fmla="*/ 657398 w 10377485"/>
                  <a:gd name="connsiteY22" fmla="*/ 2733942 h 3025983"/>
                  <a:gd name="connsiteX23" fmla="*/ 597721 w 10377485"/>
                  <a:gd name="connsiteY23" fmla="*/ 2682504 h 3025983"/>
                  <a:gd name="connsiteX24" fmla="*/ 647605 w 10377485"/>
                  <a:gd name="connsiteY24" fmla="*/ 2667325 h 3025983"/>
                  <a:gd name="connsiteX25" fmla="*/ 651525 w 10377485"/>
                  <a:gd name="connsiteY25" fmla="*/ 2664456 h 3025983"/>
                  <a:gd name="connsiteX26" fmla="*/ 691534 w 10377485"/>
                  <a:gd name="connsiteY26" fmla="*/ 2612575 h 3025983"/>
                  <a:gd name="connsiteX27" fmla="*/ 690599 w 10377485"/>
                  <a:gd name="connsiteY27" fmla="*/ 2593691 h 3025983"/>
                  <a:gd name="connsiteX28" fmla="*/ 688286 w 10377485"/>
                  <a:gd name="connsiteY28" fmla="*/ 2591429 h 3025983"/>
                  <a:gd name="connsiteX29" fmla="*/ 682546 w 10377485"/>
                  <a:gd name="connsiteY29" fmla="*/ 2569890 h 3025983"/>
                  <a:gd name="connsiteX30" fmla="*/ 694093 w 10377485"/>
                  <a:gd name="connsiteY30" fmla="*/ 2555498 h 3025983"/>
                  <a:gd name="connsiteX31" fmla="*/ 760250 w 10377485"/>
                  <a:gd name="connsiteY31" fmla="*/ 2531926 h 3025983"/>
                  <a:gd name="connsiteX32" fmla="*/ 758987 w 10377485"/>
                  <a:gd name="connsiteY32" fmla="*/ 2521960 h 3025983"/>
                  <a:gd name="connsiteX33" fmla="*/ 700573 w 10377485"/>
                  <a:gd name="connsiteY33" fmla="*/ 2536172 h 3025983"/>
                  <a:gd name="connsiteX34" fmla="*/ 702689 w 10377485"/>
                  <a:gd name="connsiteY34" fmla="*/ 2502584 h 3025983"/>
                  <a:gd name="connsiteX35" fmla="*/ 710744 w 10377485"/>
                  <a:gd name="connsiteY35" fmla="*/ 2486536 h 3025983"/>
                  <a:gd name="connsiteX36" fmla="*/ 734610 w 10377485"/>
                  <a:gd name="connsiteY36" fmla="*/ 2468899 h 3025983"/>
                  <a:gd name="connsiteX37" fmla="*/ 742140 w 10377485"/>
                  <a:gd name="connsiteY37" fmla="*/ 2465964 h 3025983"/>
                  <a:gd name="connsiteX38" fmla="*/ 794337 w 10377485"/>
                  <a:gd name="connsiteY38" fmla="*/ 2461276 h 3025983"/>
                  <a:gd name="connsiteX39" fmla="*/ 800996 w 10377485"/>
                  <a:gd name="connsiteY39" fmla="*/ 2455309 h 3025983"/>
                  <a:gd name="connsiteX40" fmla="*/ 806295 w 10377485"/>
                  <a:gd name="connsiteY40" fmla="*/ 2442409 h 3025983"/>
                  <a:gd name="connsiteX41" fmla="*/ 806574 w 10377485"/>
                  <a:gd name="connsiteY41" fmla="*/ 2431066 h 3025983"/>
                  <a:gd name="connsiteX42" fmla="*/ 796322 w 10377485"/>
                  <a:gd name="connsiteY42" fmla="*/ 2401691 h 3025983"/>
                  <a:gd name="connsiteX43" fmla="*/ 798684 w 10377485"/>
                  <a:gd name="connsiteY43" fmla="*/ 2380627 h 3025983"/>
                  <a:gd name="connsiteX44" fmla="*/ 820239 w 10377485"/>
                  <a:gd name="connsiteY44" fmla="*/ 2347827 h 3025983"/>
                  <a:gd name="connsiteX45" fmla="*/ 818352 w 10377485"/>
                  <a:gd name="connsiteY45" fmla="*/ 2327107 h 3025983"/>
                  <a:gd name="connsiteX46" fmla="*/ 728541 w 10377485"/>
                  <a:gd name="connsiteY46" fmla="*/ 2301798 h 3025983"/>
                  <a:gd name="connsiteX47" fmla="*/ 726803 w 10377485"/>
                  <a:gd name="connsiteY47" fmla="*/ 2301585 h 3025983"/>
                  <a:gd name="connsiteX48" fmla="*/ 696128 w 10377485"/>
                  <a:gd name="connsiteY48" fmla="*/ 2302748 h 3025983"/>
                  <a:gd name="connsiteX49" fmla="*/ 684809 w 10377485"/>
                  <a:gd name="connsiteY49" fmla="*/ 2298077 h 3025983"/>
                  <a:gd name="connsiteX50" fmla="*/ 653904 w 10377485"/>
                  <a:gd name="connsiteY50" fmla="*/ 2267112 h 3025983"/>
                  <a:gd name="connsiteX51" fmla="*/ 647819 w 10377485"/>
                  <a:gd name="connsiteY51" fmla="*/ 2265129 h 3025983"/>
                  <a:gd name="connsiteX52" fmla="*/ 608154 w 10377485"/>
                  <a:gd name="connsiteY52" fmla="*/ 2275472 h 3025983"/>
                  <a:gd name="connsiteX53" fmla="*/ 599887 w 10377485"/>
                  <a:gd name="connsiteY53" fmla="*/ 2275144 h 3025983"/>
                  <a:gd name="connsiteX54" fmla="*/ 519459 w 10377485"/>
                  <a:gd name="connsiteY54" fmla="*/ 2247196 h 3025983"/>
                  <a:gd name="connsiteX55" fmla="*/ 519459 w 10377485"/>
                  <a:gd name="connsiteY55" fmla="*/ 2228607 h 3025983"/>
                  <a:gd name="connsiteX56" fmla="*/ 500643 w 10377485"/>
                  <a:gd name="connsiteY56" fmla="*/ 2198822 h 3025983"/>
                  <a:gd name="connsiteX57" fmla="*/ 494968 w 10377485"/>
                  <a:gd name="connsiteY57" fmla="*/ 2194856 h 3025983"/>
                  <a:gd name="connsiteX58" fmla="*/ 446609 w 10377485"/>
                  <a:gd name="connsiteY58" fmla="*/ 2190856 h 3025983"/>
                  <a:gd name="connsiteX59" fmla="*/ 441048 w 10377485"/>
                  <a:gd name="connsiteY59" fmla="*/ 2160301 h 3025983"/>
                  <a:gd name="connsiteX60" fmla="*/ 455894 w 10377485"/>
                  <a:gd name="connsiteY60" fmla="*/ 2144811 h 3025983"/>
                  <a:gd name="connsiteX61" fmla="*/ 421200 w 10377485"/>
                  <a:gd name="connsiteY61" fmla="*/ 2106125 h 3025983"/>
                  <a:gd name="connsiteX62" fmla="*/ 415606 w 10377485"/>
                  <a:gd name="connsiteY62" fmla="*/ 2103617 h 3025983"/>
                  <a:gd name="connsiteX63" fmla="*/ 353535 w 10377485"/>
                  <a:gd name="connsiteY63" fmla="*/ 2110125 h 3025983"/>
                  <a:gd name="connsiteX64" fmla="*/ 337065 w 10377485"/>
                  <a:gd name="connsiteY64" fmla="*/ 2106371 h 3025983"/>
                  <a:gd name="connsiteX65" fmla="*/ 327026 w 10377485"/>
                  <a:gd name="connsiteY65" fmla="*/ 2118600 h 3025983"/>
                  <a:gd name="connsiteX66" fmla="*/ 312738 w 10377485"/>
                  <a:gd name="connsiteY66" fmla="*/ 2124419 h 3025983"/>
                  <a:gd name="connsiteX67" fmla="*/ 301157 w 10377485"/>
                  <a:gd name="connsiteY67" fmla="*/ 2122501 h 3025983"/>
                  <a:gd name="connsiteX68" fmla="*/ 287378 w 10377485"/>
                  <a:gd name="connsiteY68" fmla="*/ 2108486 h 3025983"/>
                  <a:gd name="connsiteX69" fmla="*/ 276781 w 10377485"/>
                  <a:gd name="connsiteY69" fmla="*/ 2068768 h 3025983"/>
                  <a:gd name="connsiteX70" fmla="*/ 275403 w 10377485"/>
                  <a:gd name="connsiteY70" fmla="*/ 2065375 h 3025983"/>
                  <a:gd name="connsiteX71" fmla="*/ 258409 w 10377485"/>
                  <a:gd name="connsiteY71" fmla="*/ 2035820 h 3025983"/>
                  <a:gd name="connsiteX72" fmla="*/ 274599 w 10377485"/>
                  <a:gd name="connsiteY72" fmla="*/ 2025968 h 3025983"/>
                  <a:gd name="connsiteX73" fmla="*/ 325237 w 10377485"/>
                  <a:gd name="connsiteY73" fmla="*/ 2028656 h 3025983"/>
                  <a:gd name="connsiteX74" fmla="*/ 329158 w 10377485"/>
                  <a:gd name="connsiteY74" fmla="*/ 2027411 h 3025983"/>
                  <a:gd name="connsiteX75" fmla="*/ 347579 w 10377485"/>
                  <a:gd name="connsiteY75" fmla="*/ 2014149 h 3025983"/>
                  <a:gd name="connsiteX76" fmla="*/ 334523 w 10377485"/>
                  <a:gd name="connsiteY76" fmla="*/ 1998265 h 3025983"/>
                  <a:gd name="connsiteX77" fmla="*/ 330930 w 10377485"/>
                  <a:gd name="connsiteY77" fmla="*/ 1995675 h 3025983"/>
                  <a:gd name="connsiteX78" fmla="*/ 286492 w 10377485"/>
                  <a:gd name="connsiteY78" fmla="*/ 1981431 h 3025983"/>
                  <a:gd name="connsiteX79" fmla="*/ 291298 w 10377485"/>
                  <a:gd name="connsiteY79" fmla="*/ 1965334 h 3025983"/>
                  <a:gd name="connsiteX80" fmla="*/ 269186 w 10377485"/>
                  <a:gd name="connsiteY80" fmla="*/ 1953007 h 3025983"/>
                  <a:gd name="connsiteX81" fmla="*/ 263527 w 10377485"/>
                  <a:gd name="connsiteY81" fmla="*/ 1947860 h 3025983"/>
                  <a:gd name="connsiteX82" fmla="*/ 224633 w 10377485"/>
                  <a:gd name="connsiteY82" fmla="*/ 1893569 h 3025983"/>
                  <a:gd name="connsiteX83" fmla="*/ 236083 w 10377485"/>
                  <a:gd name="connsiteY83" fmla="*/ 1874980 h 3025983"/>
                  <a:gd name="connsiteX84" fmla="*/ 237937 w 10377485"/>
                  <a:gd name="connsiteY84" fmla="*/ 1864063 h 3025983"/>
                  <a:gd name="connsiteX85" fmla="*/ 234246 w 10377485"/>
                  <a:gd name="connsiteY85" fmla="*/ 1843803 h 3025983"/>
                  <a:gd name="connsiteX86" fmla="*/ 227898 w 10377485"/>
                  <a:gd name="connsiteY86" fmla="*/ 1835017 h 3025983"/>
                  <a:gd name="connsiteX87" fmla="*/ 176226 w 10377485"/>
                  <a:gd name="connsiteY87" fmla="*/ 1818706 h 3025983"/>
                  <a:gd name="connsiteX88" fmla="*/ 173027 w 10377485"/>
                  <a:gd name="connsiteY88" fmla="*/ 1818657 h 3025983"/>
                  <a:gd name="connsiteX89" fmla="*/ 137791 w 10377485"/>
                  <a:gd name="connsiteY89" fmla="*/ 1828657 h 3025983"/>
                  <a:gd name="connsiteX90" fmla="*/ 127867 w 10377485"/>
                  <a:gd name="connsiteY90" fmla="*/ 1806052 h 3025983"/>
                  <a:gd name="connsiteX91" fmla="*/ 68535 w 10377485"/>
                  <a:gd name="connsiteY91" fmla="*/ 1787365 h 3025983"/>
                  <a:gd name="connsiteX92" fmla="*/ 57774 w 10377485"/>
                  <a:gd name="connsiteY92" fmla="*/ 1776923 h 3025983"/>
                  <a:gd name="connsiteX93" fmla="*/ 40845 w 10377485"/>
                  <a:gd name="connsiteY93" fmla="*/ 1736861 h 3025983"/>
                  <a:gd name="connsiteX94" fmla="*/ 39139 w 10377485"/>
                  <a:gd name="connsiteY94" fmla="*/ 1730337 h 3025983"/>
                  <a:gd name="connsiteX95" fmla="*/ 35891 w 10377485"/>
                  <a:gd name="connsiteY95" fmla="*/ 1702650 h 3025983"/>
                  <a:gd name="connsiteX96" fmla="*/ 30822 w 10377485"/>
                  <a:gd name="connsiteY96" fmla="*/ 1693487 h 3025983"/>
                  <a:gd name="connsiteX97" fmla="*/ 0 w 10377485"/>
                  <a:gd name="connsiteY97" fmla="*/ 1674735 h 3025983"/>
                  <a:gd name="connsiteX98" fmla="*/ 24424 w 10377485"/>
                  <a:gd name="connsiteY98" fmla="*/ 1651212 h 3025983"/>
                  <a:gd name="connsiteX99" fmla="*/ 27754 w 10377485"/>
                  <a:gd name="connsiteY99" fmla="*/ 1637377 h 3025983"/>
                  <a:gd name="connsiteX100" fmla="*/ 14567 w 10377485"/>
                  <a:gd name="connsiteY100" fmla="*/ 1582185 h 3025983"/>
                  <a:gd name="connsiteX101" fmla="*/ 19832 w 10377485"/>
                  <a:gd name="connsiteY101" fmla="*/ 1560613 h 3025983"/>
                  <a:gd name="connsiteX102" fmla="*/ 56674 w 10377485"/>
                  <a:gd name="connsiteY102" fmla="*/ 1522518 h 3025983"/>
                  <a:gd name="connsiteX103" fmla="*/ 46997 w 10377485"/>
                  <a:gd name="connsiteY103" fmla="*/ 1507798 h 3025983"/>
                  <a:gd name="connsiteX104" fmla="*/ 98176 w 10377485"/>
                  <a:gd name="connsiteY104" fmla="*/ 1474653 h 3025983"/>
                  <a:gd name="connsiteX105" fmla="*/ 103163 w 10377485"/>
                  <a:gd name="connsiteY105" fmla="*/ 1463277 h 3025983"/>
                  <a:gd name="connsiteX106" fmla="*/ 97881 w 10377485"/>
                  <a:gd name="connsiteY106" fmla="*/ 1452491 h 3025983"/>
                  <a:gd name="connsiteX107" fmla="*/ 77508 w 10377485"/>
                  <a:gd name="connsiteY107" fmla="*/ 1440525 h 3025983"/>
                  <a:gd name="connsiteX108" fmla="*/ 68026 w 10377485"/>
                  <a:gd name="connsiteY108" fmla="*/ 1423460 h 3025983"/>
                  <a:gd name="connsiteX109" fmla="*/ 75917 w 10377485"/>
                  <a:gd name="connsiteY109" fmla="*/ 1404446 h 3025983"/>
                  <a:gd name="connsiteX110" fmla="*/ 192761 w 10377485"/>
                  <a:gd name="connsiteY110" fmla="*/ 1315584 h 3025983"/>
                  <a:gd name="connsiteX111" fmla="*/ 248139 w 10377485"/>
                  <a:gd name="connsiteY111" fmla="*/ 1269768 h 3025983"/>
                  <a:gd name="connsiteX112" fmla="*/ 250436 w 10377485"/>
                  <a:gd name="connsiteY112" fmla="*/ 1266982 h 3025983"/>
                  <a:gd name="connsiteX113" fmla="*/ 264872 w 10377485"/>
                  <a:gd name="connsiteY113" fmla="*/ 1242213 h 3025983"/>
                  <a:gd name="connsiteX114" fmla="*/ 261575 w 10377485"/>
                  <a:gd name="connsiteY114" fmla="*/ 1223395 h 3025983"/>
                  <a:gd name="connsiteX115" fmla="*/ 194467 w 10377485"/>
                  <a:gd name="connsiteY115" fmla="*/ 1183562 h 3025983"/>
                  <a:gd name="connsiteX116" fmla="*/ 187200 w 10377485"/>
                  <a:gd name="connsiteY116" fmla="*/ 1154811 h 3025983"/>
                  <a:gd name="connsiteX117" fmla="*/ 199568 w 10377485"/>
                  <a:gd name="connsiteY117" fmla="*/ 1128124 h 3025983"/>
                  <a:gd name="connsiteX118" fmla="*/ 197485 w 10377485"/>
                  <a:gd name="connsiteY118" fmla="*/ 1111814 h 3025983"/>
                  <a:gd name="connsiteX119" fmla="*/ 158296 w 10377485"/>
                  <a:gd name="connsiteY119" fmla="*/ 1070817 h 3025983"/>
                  <a:gd name="connsiteX120" fmla="*/ 155787 w 10377485"/>
                  <a:gd name="connsiteY120" fmla="*/ 1042754 h 3025983"/>
                  <a:gd name="connsiteX121" fmla="*/ 184510 w 10377485"/>
                  <a:gd name="connsiteY121" fmla="*/ 995824 h 3025983"/>
                  <a:gd name="connsiteX122" fmla="*/ 183657 w 10377485"/>
                  <a:gd name="connsiteY122" fmla="*/ 978809 h 3025983"/>
                  <a:gd name="connsiteX123" fmla="*/ 126539 w 10377485"/>
                  <a:gd name="connsiteY123" fmla="*/ 908257 h 3025983"/>
                  <a:gd name="connsiteX124" fmla="*/ 127490 w 10377485"/>
                  <a:gd name="connsiteY124" fmla="*/ 878129 h 3025983"/>
                  <a:gd name="connsiteX125" fmla="*/ 160051 w 10377485"/>
                  <a:gd name="connsiteY125" fmla="*/ 843836 h 3025983"/>
                  <a:gd name="connsiteX126" fmla="*/ 163349 w 10377485"/>
                  <a:gd name="connsiteY126" fmla="*/ 831641 h 3025983"/>
                  <a:gd name="connsiteX127" fmla="*/ 158149 w 10377485"/>
                  <a:gd name="connsiteY127" fmla="*/ 822904 h 3025983"/>
                  <a:gd name="connsiteX128" fmla="*/ 89991 w 10377485"/>
                  <a:gd name="connsiteY128" fmla="*/ 784399 h 3025983"/>
                  <a:gd name="connsiteX129" fmla="*/ 80542 w 10377485"/>
                  <a:gd name="connsiteY129" fmla="*/ 761778 h 3025983"/>
                  <a:gd name="connsiteX130" fmla="*/ 85874 w 10377485"/>
                  <a:gd name="connsiteY130" fmla="*/ 727731 h 3025983"/>
                  <a:gd name="connsiteX131" fmla="*/ 100571 w 10377485"/>
                  <a:gd name="connsiteY131" fmla="*/ 711142 h 3025983"/>
                  <a:gd name="connsiteX132" fmla="*/ 141105 w 10377485"/>
                  <a:gd name="connsiteY132" fmla="*/ 705536 h 3025983"/>
                  <a:gd name="connsiteX133" fmla="*/ 248698 w 10377485"/>
                  <a:gd name="connsiteY133" fmla="*/ 672178 h 3025983"/>
                  <a:gd name="connsiteX134" fmla="*/ 311311 w 10377485"/>
                  <a:gd name="connsiteY134" fmla="*/ 645935 h 3025983"/>
                  <a:gd name="connsiteX135" fmla="*/ 322925 w 10377485"/>
                  <a:gd name="connsiteY135" fmla="*/ 646148 h 3025983"/>
                  <a:gd name="connsiteX136" fmla="*/ 423004 w 10377485"/>
                  <a:gd name="connsiteY136" fmla="*/ 692472 h 3025983"/>
                  <a:gd name="connsiteX137" fmla="*/ 424826 w 10377485"/>
                  <a:gd name="connsiteY137" fmla="*/ 692996 h 3025983"/>
                  <a:gd name="connsiteX138" fmla="*/ 596507 w 10377485"/>
                  <a:gd name="connsiteY138" fmla="*/ 712241 h 3025983"/>
                  <a:gd name="connsiteX139" fmla="*/ 600116 w 10377485"/>
                  <a:gd name="connsiteY139" fmla="*/ 713142 h 3025983"/>
                  <a:gd name="connsiteX140" fmla="*/ 838431 w 10377485"/>
                  <a:gd name="connsiteY140" fmla="*/ 805659 h 3025983"/>
                  <a:gd name="connsiteX141" fmla="*/ 842663 w 10377485"/>
                  <a:gd name="connsiteY141" fmla="*/ 808134 h 3025983"/>
                  <a:gd name="connsiteX142" fmla="*/ 884246 w 10377485"/>
                  <a:gd name="connsiteY142" fmla="*/ 841886 h 3025983"/>
                  <a:gd name="connsiteX143" fmla="*/ 891677 w 10377485"/>
                  <a:gd name="connsiteY143" fmla="*/ 856966 h 3025983"/>
                  <a:gd name="connsiteX144" fmla="*/ 894662 w 10377485"/>
                  <a:gd name="connsiteY144" fmla="*/ 893422 h 3025983"/>
                  <a:gd name="connsiteX145" fmla="*/ 885443 w 10377485"/>
                  <a:gd name="connsiteY145" fmla="*/ 913945 h 3025983"/>
                  <a:gd name="connsiteX146" fmla="*/ 823995 w 10377485"/>
                  <a:gd name="connsiteY146" fmla="*/ 951319 h 3025983"/>
                  <a:gd name="connsiteX147" fmla="*/ 819188 w 10377485"/>
                  <a:gd name="connsiteY147" fmla="*/ 953221 h 3025983"/>
                  <a:gd name="connsiteX148" fmla="*/ 719650 w 10377485"/>
                  <a:gd name="connsiteY148" fmla="*/ 973416 h 3025983"/>
                  <a:gd name="connsiteX149" fmla="*/ 713827 w 10377485"/>
                  <a:gd name="connsiteY149" fmla="*/ 973367 h 3025983"/>
                  <a:gd name="connsiteX150" fmla="*/ 433043 w 10377485"/>
                  <a:gd name="connsiteY150" fmla="*/ 912765 h 3025983"/>
                  <a:gd name="connsiteX151" fmla="*/ 430796 w 10377485"/>
                  <a:gd name="connsiteY151" fmla="*/ 912749 h 3025983"/>
                  <a:gd name="connsiteX152" fmla="*/ 395642 w 10377485"/>
                  <a:gd name="connsiteY152" fmla="*/ 919879 h 3025983"/>
                  <a:gd name="connsiteX153" fmla="*/ 482977 w 10377485"/>
                  <a:gd name="connsiteY153" fmla="*/ 970629 h 3025983"/>
                  <a:gd name="connsiteX154" fmla="*/ 492376 w 10377485"/>
                  <a:gd name="connsiteY154" fmla="*/ 986300 h 3025983"/>
                  <a:gd name="connsiteX155" fmla="*/ 495870 w 10377485"/>
                  <a:gd name="connsiteY155" fmla="*/ 1015970 h 3025983"/>
                  <a:gd name="connsiteX156" fmla="*/ 496001 w 10377485"/>
                  <a:gd name="connsiteY156" fmla="*/ 1017609 h 3025983"/>
                  <a:gd name="connsiteX157" fmla="*/ 499905 w 10377485"/>
                  <a:gd name="connsiteY157" fmla="*/ 1088750 h 3025983"/>
                  <a:gd name="connsiteX158" fmla="*/ 506565 w 10377485"/>
                  <a:gd name="connsiteY158" fmla="*/ 1099602 h 3025983"/>
                  <a:gd name="connsiteX159" fmla="*/ 581022 w 10377485"/>
                  <a:gd name="connsiteY159" fmla="*/ 1122322 h 3025983"/>
                  <a:gd name="connsiteX160" fmla="*/ 618046 w 10377485"/>
                  <a:gd name="connsiteY160" fmla="*/ 1137681 h 3025983"/>
                  <a:gd name="connsiteX161" fmla="*/ 623082 w 10377485"/>
                  <a:gd name="connsiteY161" fmla="*/ 1137386 h 3025983"/>
                  <a:gd name="connsiteX162" fmla="*/ 628314 w 10377485"/>
                  <a:gd name="connsiteY162" fmla="*/ 1128993 h 3025983"/>
                  <a:gd name="connsiteX163" fmla="*/ 630282 w 10377485"/>
                  <a:gd name="connsiteY163" fmla="*/ 1117797 h 3025983"/>
                  <a:gd name="connsiteX164" fmla="*/ 626674 w 10377485"/>
                  <a:gd name="connsiteY164" fmla="*/ 1104798 h 3025983"/>
                  <a:gd name="connsiteX165" fmla="*/ 610319 w 10377485"/>
                  <a:gd name="connsiteY165" fmla="*/ 1089587 h 3025983"/>
                  <a:gd name="connsiteX166" fmla="*/ 603724 w 10377485"/>
                  <a:gd name="connsiteY166" fmla="*/ 1071785 h 3025983"/>
                  <a:gd name="connsiteX167" fmla="*/ 611746 w 10377485"/>
                  <a:gd name="connsiteY167" fmla="*/ 1055573 h 3025983"/>
                  <a:gd name="connsiteX168" fmla="*/ 631644 w 10377485"/>
                  <a:gd name="connsiteY168" fmla="*/ 1040787 h 3025983"/>
                  <a:gd name="connsiteX169" fmla="*/ 645046 w 10377485"/>
                  <a:gd name="connsiteY169" fmla="*/ 1038525 h 3025983"/>
                  <a:gd name="connsiteX170" fmla="*/ 790581 w 10377485"/>
                  <a:gd name="connsiteY170" fmla="*/ 1087406 h 3025983"/>
                  <a:gd name="connsiteX171" fmla="*/ 794418 w 10377485"/>
                  <a:gd name="connsiteY171" fmla="*/ 1087324 h 3025983"/>
                  <a:gd name="connsiteX172" fmla="*/ 826488 w 10377485"/>
                  <a:gd name="connsiteY172" fmla="*/ 1075145 h 3025983"/>
                  <a:gd name="connsiteX173" fmla="*/ 832098 w 10377485"/>
                  <a:gd name="connsiteY173" fmla="*/ 1068162 h 3025983"/>
                  <a:gd name="connsiteX174" fmla="*/ 830163 w 10377485"/>
                  <a:gd name="connsiteY174" fmla="*/ 1054819 h 3025983"/>
                  <a:gd name="connsiteX175" fmla="*/ 813037 w 10377485"/>
                  <a:gd name="connsiteY175" fmla="*/ 1031231 h 3025983"/>
                  <a:gd name="connsiteX176" fmla="*/ 809429 w 10377485"/>
                  <a:gd name="connsiteY176" fmla="*/ 1011954 h 3025983"/>
                  <a:gd name="connsiteX177" fmla="*/ 818795 w 10377485"/>
                  <a:gd name="connsiteY177" fmla="*/ 998692 h 3025983"/>
                  <a:gd name="connsiteX178" fmla="*/ 948532 w 10377485"/>
                  <a:gd name="connsiteY178" fmla="*/ 928256 h 3025983"/>
                  <a:gd name="connsiteX179" fmla="*/ 956832 w 10377485"/>
                  <a:gd name="connsiteY179" fmla="*/ 926518 h 3025983"/>
                  <a:gd name="connsiteX180" fmla="*/ 1009522 w 10377485"/>
                  <a:gd name="connsiteY180" fmla="*/ 931649 h 3025983"/>
                  <a:gd name="connsiteX181" fmla="*/ 1014279 w 10377485"/>
                  <a:gd name="connsiteY181" fmla="*/ 932960 h 3025983"/>
                  <a:gd name="connsiteX182" fmla="*/ 1064130 w 10377485"/>
                  <a:gd name="connsiteY182" fmla="*/ 956302 h 3025983"/>
                  <a:gd name="connsiteX183" fmla="*/ 1072594 w 10377485"/>
                  <a:gd name="connsiteY183" fmla="*/ 953057 h 3025983"/>
                  <a:gd name="connsiteX184" fmla="*/ 1094789 w 10377485"/>
                  <a:gd name="connsiteY184" fmla="*/ 919322 h 3025983"/>
                  <a:gd name="connsiteX185" fmla="*/ 1093198 w 10377485"/>
                  <a:gd name="connsiteY185" fmla="*/ 900979 h 3025983"/>
                  <a:gd name="connsiteX186" fmla="*/ 1062539 w 10377485"/>
                  <a:gd name="connsiteY186" fmla="*/ 872604 h 3025983"/>
                  <a:gd name="connsiteX187" fmla="*/ 1059455 w 10377485"/>
                  <a:gd name="connsiteY187" fmla="*/ 843443 h 3025983"/>
                  <a:gd name="connsiteX188" fmla="*/ 1074842 w 10377485"/>
                  <a:gd name="connsiteY188" fmla="*/ 819379 h 3025983"/>
                  <a:gd name="connsiteX189" fmla="*/ 1073546 w 10377485"/>
                  <a:gd name="connsiteY189" fmla="*/ 801545 h 3025983"/>
                  <a:gd name="connsiteX190" fmla="*/ 1026681 w 10377485"/>
                  <a:gd name="connsiteY190" fmla="*/ 752647 h 3025983"/>
                  <a:gd name="connsiteX191" fmla="*/ 1213732 w 10377485"/>
                  <a:gd name="connsiteY191" fmla="*/ 778907 h 3025983"/>
                  <a:gd name="connsiteX192" fmla="*/ 1224084 w 10377485"/>
                  <a:gd name="connsiteY192" fmla="*/ 785218 h 3025983"/>
                  <a:gd name="connsiteX193" fmla="*/ 1238700 w 10377485"/>
                  <a:gd name="connsiteY193" fmla="*/ 804102 h 3025983"/>
                  <a:gd name="connsiteX194" fmla="*/ 1241422 w 10377485"/>
                  <a:gd name="connsiteY194" fmla="*/ 827788 h 3025983"/>
                  <a:gd name="connsiteX195" fmla="*/ 1228070 w 10377485"/>
                  <a:gd name="connsiteY195" fmla="*/ 838820 h 3025983"/>
                  <a:gd name="connsiteX196" fmla="*/ 1185863 w 10377485"/>
                  <a:gd name="connsiteY196" fmla="*/ 843951 h 3025983"/>
                  <a:gd name="connsiteX197" fmla="*/ 1178203 w 10377485"/>
                  <a:gd name="connsiteY197" fmla="*/ 855950 h 3025983"/>
                  <a:gd name="connsiteX198" fmla="*/ 1178203 w 10377485"/>
                  <a:gd name="connsiteY198" fmla="*/ 876424 h 3025983"/>
                  <a:gd name="connsiteX199" fmla="*/ 1183648 w 10377485"/>
                  <a:gd name="connsiteY199" fmla="*/ 887685 h 3025983"/>
                  <a:gd name="connsiteX200" fmla="*/ 1223280 w 10377485"/>
                  <a:gd name="connsiteY200" fmla="*/ 909601 h 3025983"/>
                  <a:gd name="connsiteX201" fmla="*/ 1227151 w 10377485"/>
                  <a:gd name="connsiteY201" fmla="*/ 910273 h 3025983"/>
                  <a:gd name="connsiteX202" fmla="*/ 1315141 w 10377485"/>
                  <a:gd name="connsiteY202" fmla="*/ 894094 h 3025983"/>
                  <a:gd name="connsiteX203" fmla="*/ 1321768 w 10377485"/>
                  <a:gd name="connsiteY203" fmla="*/ 886882 h 3025983"/>
                  <a:gd name="connsiteX204" fmla="*/ 1332726 w 10377485"/>
                  <a:gd name="connsiteY204" fmla="*/ 850688 h 3025983"/>
                  <a:gd name="connsiteX205" fmla="*/ 1344585 w 10377485"/>
                  <a:gd name="connsiteY205" fmla="*/ 837837 h 3025983"/>
                  <a:gd name="connsiteX206" fmla="*/ 1471288 w 10377485"/>
                  <a:gd name="connsiteY206" fmla="*/ 800627 h 3025983"/>
                  <a:gd name="connsiteX207" fmla="*/ 1692100 w 10377485"/>
                  <a:gd name="connsiteY207" fmla="*/ 731387 h 3025983"/>
                  <a:gd name="connsiteX208" fmla="*/ 1697644 w 10377485"/>
                  <a:gd name="connsiteY208" fmla="*/ 730780 h 3025983"/>
                  <a:gd name="connsiteX209" fmla="*/ 1752400 w 10377485"/>
                  <a:gd name="connsiteY209" fmla="*/ 735780 h 3025983"/>
                  <a:gd name="connsiteX210" fmla="*/ 1714360 w 10377485"/>
                  <a:gd name="connsiteY210" fmla="*/ 765761 h 3025983"/>
                  <a:gd name="connsiteX211" fmla="*/ 1710554 w 10377485"/>
                  <a:gd name="connsiteY211" fmla="*/ 780809 h 3025983"/>
                  <a:gd name="connsiteX212" fmla="*/ 1717591 w 10377485"/>
                  <a:gd name="connsiteY212" fmla="*/ 788316 h 3025983"/>
                  <a:gd name="connsiteX213" fmla="*/ 1756436 w 10377485"/>
                  <a:gd name="connsiteY213" fmla="*/ 793037 h 3025983"/>
                  <a:gd name="connsiteX214" fmla="*/ 1760504 w 10377485"/>
                  <a:gd name="connsiteY214" fmla="*/ 791972 h 3025983"/>
                  <a:gd name="connsiteX215" fmla="*/ 1798167 w 10377485"/>
                  <a:gd name="connsiteY215" fmla="*/ 766646 h 3025983"/>
                  <a:gd name="connsiteX216" fmla="*/ 1806237 w 10377485"/>
                  <a:gd name="connsiteY216" fmla="*/ 764072 h 3025983"/>
                  <a:gd name="connsiteX217" fmla="*/ 1920982 w 10377485"/>
                  <a:gd name="connsiteY217" fmla="*/ 762728 h 3025983"/>
                  <a:gd name="connsiteX218" fmla="*/ 1922852 w 10377485"/>
                  <a:gd name="connsiteY218" fmla="*/ 762368 h 3025983"/>
                  <a:gd name="connsiteX219" fmla="*/ 2012761 w 10377485"/>
                  <a:gd name="connsiteY219" fmla="*/ 729813 h 3025983"/>
                  <a:gd name="connsiteX220" fmla="*/ 2026164 w 10377485"/>
                  <a:gd name="connsiteY220" fmla="*/ 731747 h 3025983"/>
                  <a:gd name="connsiteX221" fmla="*/ 2086677 w 10377485"/>
                  <a:gd name="connsiteY221" fmla="*/ 774481 h 3025983"/>
                  <a:gd name="connsiteX222" fmla="*/ 2093943 w 10377485"/>
                  <a:gd name="connsiteY222" fmla="*/ 774383 h 3025983"/>
                  <a:gd name="connsiteX223" fmla="*/ 2142122 w 10377485"/>
                  <a:gd name="connsiteY223" fmla="*/ 738665 h 3025983"/>
                  <a:gd name="connsiteX224" fmla="*/ 2146747 w 10377485"/>
                  <a:gd name="connsiteY224" fmla="*/ 727911 h 3025983"/>
                  <a:gd name="connsiteX225" fmla="*/ 2142089 w 10377485"/>
                  <a:gd name="connsiteY225" fmla="*/ 717207 h 3025983"/>
                  <a:gd name="connsiteX226" fmla="*/ 2112955 w 10377485"/>
                  <a:gd name="connsiteY226" fmla="*/ 695816 h 3025983"/>
                  <a:gd name="connsiteX227" fmla="*/ 2104820 w 10377485"/>
                  <a:gd name="connsiteY227" fmla="*/ 678883 h 3025983"/>
                  <a:gd name="connsiteX228" fmla="*/ 2112217 w 10377485"/>
                  <a:gd name="connsiteY228" fmla="*/ 661065 h 3025983"/>
                  <a:gd name="connsiteX229" fmla="*/ 2122995 w 10377485"/>
                  <a:gd name="connsiteY229" fmla="*/ 652164 h 3025983"/>
                  <a:gd name="connsiteX230" fmla="*/ 2134395 w 10377485"/>
                  <a:gd name="connsiteY230" fmla="*/ 648738 h 3025983"/>
                  <a:gd name="connsiteX231" fmla="*/ 2317675 w 10377485"/>
                  <a:gd name="connsiteY231" fmla="*/ 673227 h 3025983"/>
                  <a:gd name="connsiteX232" fmla="*/ 2319660 w 10377485"/>
                  <a:gd name="connsiteY232" fmla="*/ 673637 h 3025983"/>
                  <a:gd name="connsiteX233" fmla="*/ 2407961 w 10377485"/>
                  <a:gd name="connsiteY233" fmla="*/ 698439 h 3025983"/>
                  <a:gd name="connsiteX234" fmla="*/ 2409618 w 10377485"/>
                  <a:gd name="connsiteY234" fmla="*/ 699012 h 3025983"/>
                  <a:gd name="connsiteX235" fmla="*/ 2632447 w 10377485"/>
                  <a:gd name="connsiteY235" fmla="*/ 791201 h 3025983"/>
                  <a:gd name="connsiteX236" fmla="*/ 2639287 w 10377485"/>
                  <a:gd name="connsiteY236" fmla="*/ 789529 h 3025983"/>
                  <a:gd name="connsiteX237" fmla="*/ 2661974 w 10377485"/>
                  <a:gd name="connsiteY237" fmla="*/ 767007 h 3025983"/>
                  <a:gd name="connsiteX238" fmla="*/ 2665567 w 10377485"/>
                  <a:gd name="connsiteY238" fmla="*/ 755499 h 3025983"/>
                  <a:gd name="connsiteX239" fmla="*/ 2660744 w 10377485"/>
                  <a:gd name="connsiteY239" fmla="*/ 746172 h 3025983"/>
                  <a:gd name="connsiteX240" fmla="*/ 2612402 w 10377485"/>
                  <a:gd name="connsiteY240" fmla="*/ 713618 h 3025983"/>
                  <a:gd name="connsiteX241" fmla="*/ 2610269 w 10377485"/>
                  <a:gd name="connsiteY241" fmla="*/ 696881 h 3025983"/>
                  <a:gd name="connsiteX242" fmla="*/ 2528939 w 10377485"/>
                  <a:gd name="connsiteY242" fmla="*/ 688144 h 3025983"/>
                  <a:gd name="connsiteX243" fmla="*/ 2549723 w 10377485"/>
                  <a:gd name="connsiteY243" fmla="*/ 652721 h 3025983"/>
                  <a:gd name="connsiteX244" fmla="*/ 2549953 w 10377485"/>
                  <a:gd name="connsiteY244" fmla="*/ 637739 h 3025983"/>
                  <a:gd name="connsiteX245" fmla="*/ 2522559 w 10377485"/>
                  <a:gd name="connsiteY245" fmla="*/ 586595 h 3025983"/>
                  <a:gd name="connsiteX246" fmla="*/ 2519884 w 10377485"/>
                  <a:gd name="connsiteY246" fmla="*/ 577432 h 3025983"/>
                  <a:gd name="connsiteX247" fmla="*/ 2517736 w 10377485"/>
                  <a:gd name="connsiteY247" fmla="*/ 552385 h 3025983"/>
                  <a:gd name="connsiteX248" fmla="*/ 2634186 w 10377485"/>
                  <a:gd name="connsiteY248" fmla="*/ 478752 h 3025983"/>
                  <a:gd name="connsiteX249" fmla="*/ 2637483 w 10377485"/>
                  <a:gd name="connsiteY249" fmla="*/ 475096 h 3025983"/>
                  <a:gd name="connsiteX250" fmla="*/ 2674228 w 10377485"/>
                  <a:gd name="connsiteY250" fmla="*/ 407987 h 3025983"/>
                  <a:gd name="connsiteX251" fmla="*/ 2683971 w 10377485"/>
                  <a:gd name="connsiteY251" fmla="*/ 399545 h 3025983"/>
                  <a:gd name="connsiteX252" fmla="*/ 2725555 w 10377485"/>
                  <a:gd name="connsiteY252" fmla="*/ 386284 h 3025983"/>
                  <a:gd name="connsiteX253" fmla="*/ 2731625 w 10377485"/>
                  <a:gd name="connsiteY253" fmla="*/ 385710 h 3025983"/>
                  <a:gd name="connsiteX254" fmla="*/ 2891200 w 10377485"/>
                  <a:gd name="connsiteY254" fmla="*/ 405381 h 3025983"/>
                  <a:gd name="connsiteX255" fmla="*/ 2905653 w 10377485"/>
                  <a:gd name="connsiteY255" fmla="*/ 419871 h 3025983"/>
                  <a:gd name="connsiteX256" fmla="*/ 2912017 w 10377485"/>
                  <a:gd name="connsiteY256" fmla="*/ 445476 h 3025983"/>
                  <a:gd name="connsiteX257" fmla="*/ 2907326 w 10377485"/>
                  <a:gd name="connsiteY257" fmla="*/ 466720 h 3025983"/>
                  <a:gd name="connsiteX258" fmla="*/ 2867858 w 10377485"/>
                  <a:gd name="connsiteY258" fmla="*/ 511044 h 3025983"/>
                  <a:gd name="connsiteX259" fmla="*/ 2864725 w 10377485"/>
                  <a:gd name="connsiteY259" fmla="*/ 522617 h 3025983"/>
                  <a:gd name="connsiteX260" fmla="*/ 2869466 w 10377485"/>
                  <a:gd name="connsiteY260" fmla="*/ 531436 h 3025983"/>
                  <a:gd name="connsiteX261" fmla="*/ 2888396 w 10377485"/>
                  <a:gd name="connsiteY261" fmla="*/ 544304 h 3025983"/>
                  <a:gd name="connsiteX262" fmla="*/ 2895597 w 10377485"/>
                  <a:gd name="connsiteY262" fmla="*/ 553942 h 3025983"/>
                  <a:gd name="connsiteX263" fmla="*/ 2912837 w 10377485"/>
                  <a:gd name="connsiteY263" fmla="*/ 601725 h 3025983"/>
                  <a:gd name="connsiteX264" fmla="*/ 2914084 w 10377485"/>
                  <a:gd name="connsiteY264" fmla="*/ 613150 h 3025983"/>
                  <a:gd name="connsiteX265" fmla="*/ 2902290 w 10377485"/>
                  <a:gd name="connsiteY265" fmla="*/ 710061 h 3025983"/>
                  <a:gd name="connsiteX266" fmla="*/ 2906932 w 10377485"/>
                  <a:gd name="connsiteY266" fmla="*/ 722912 h 3025983"/>
                  <a:gd name="connsiteX267" fmla="*/ 2958472 w 10377485"/>
                  <a:gd name="connsiteY267" fmla="*/ 759335 h 3025983"/>
                  <a:gd name="connsiteX268" fmla="*/ 2964460 w 10377485"/>
                  <a:gd name="connsiteY268" fmla="*/ 787857 h 3025983"/>
                  <a:gd name="connsiteX269" fmla="*/ 2945465 w 10377485"/>
                  <a:gd name="connsiteY269" fmla="*/ 826379 h 3025983"/>
                  <a:gd name="connsiteX270" fmla="*/ 2941265 w 10377485"/>
                  <a:gd name="connsiteY270" fmla="*/ 832100 h 3025983"/>
                  <a:gd name="connsiteX271" fmla="*/ 2843319 w 10377485"/>
                  <a:gd name="connsiteY271" fmla="*/ 923092 h 3025983"/>
                  <a:gd name="connsiteX272" fmla="*/ 2840169 w 10377485"/>
                  <a:gd name="connsiteY272" fmla="*/ 938058 h 3025983"/>
                  <a:gd name="connsiteX273" fmla="*/ 2846943 w 10377485"/>
                  <a:gd name="connsiteY273" fmla="*/ 945189 h 3025983"/>
                  <a:gd name="connsiteX274" fmla="*/ 2882441 w 10377485"/>
                  <a:gd name="connsiteY274" fmla="*/ 950582 h 3025983"/>
                  <a:gd name="connsiteX275" fmla="*/ 2888445 w 10377485"/>
                  <a:gd name="connsiteY275" fmla="*/ 947959 h 3025983"/>
                  <a:gd name="connsiteX276" fmla="*/ 2907014 w 10377485"/>
                  <a:gd name="connsiteY276" fmla="*/ 926370 h 3025983"/>
                  <a:gd name="connsiteX277" fmla="*/ 2914691 w 10377485"/>
                  <a:gd name="connsiteY277" fmla="*/ 921289 h 3025983"/>
                  <a:gd name="connsiteX278" fmla="*/ 2976976 w 10377485"/>
                  <a:gd name="connsiteY278" fmla="*/ 902946 h 3025983"/>
                  <a:gd name="connsiteX279" fmla="*/ 2982603 w 10377485"/>
                  <a:gd name="connsiteY279" fmla="*/ 897029 h 3025983"/>
                  <a:gd name="connsiteX280" fmla="*/ 2994283 w 10377485"/>
                  <a:gd name="connsiteY280" fmla="*/ 867605 h 3025983"/>
                  <a:gd name="connsiteX281" fmla="*/ 3000712 w 10377485"/>
                  <a:gd name="connsiteY281" fmla="*/ 858983 h 3025983"/>
                  <a:gd name="connsiteX282" fmla="*/ 3037932 w 10377485"/>
                  <a:gd name="connsiteY282" fmla="*/ 831624 h 3025983"/>
                  <a:gd name="connsiteX283" fmla="*/ 3042428 w 10377485"/>
                  <a:gd name="connsiteY283" fmla="*/ 823084 h 3025983"/>
                  <a:gd name="connsiteX284" fmla="*/ 3039687 w 10377485"/>
                  <a:gd name="connsiteY284" fmla="*/ 811839 h 3025983"/>
                  <a:gd name="connsiteX285" fmla="*/ 3022776 w 10377485"/>
                  <a:gd name="connsiteY285" fmla="*/ 790628 h 3025983"/>
                  <a:gd name="connsiteX286" fmla="*/ 3020873 w 10377485"/>
                  <a:gd name="connsiteY286" fmla="*/ 764712 h 3025983"/>
                  <a:gd name="connsiteX287" fmla="*/ 3031552 w 10377485"/>
                  <a:gd name="connsiteY287" fmla="*/ 745189 h 3025983"/>
                  <a:gd name="connsiteX288" fmla="*/ 3031634 w 10377485"/>
                  <a:gd name="connsiteY288" fmla="*/ 730551 h 3025983"/>
                  <a:gd name="connsiteX289" fmla="*/ 3025564 w 10377485"/>
                  <a:gd name="connsiteY289" fmla="*/ 725797 h 3025983"/>
                  <a:gd name="connsiteX290" fmla="*/ 2984555 w 10377485"/>
                  <a:gd name="connsiteY290" fmla="*/ 721764 h 3025983"/>
                  <a:gd name="connsiteX291" fmla="*/ 2970053 w 10377485"/>
                  <a:gd name="connsiteY291" fmla="*/ 708323 h 3025983"/>
                  <a:gd name="connsiteX292" fmla="*/ 2961753 w 10377485"/>
                  <a:gd name="connsiteY292" fmla="*/ 680555 h 3025983"/>
                  <a:gd name="connsiteX293" fmla="*/ 2964083 w 10377485"/>
                  <a:gd name="connsiteY293" fmla="*/ 661032 h 3025983"/>
                  <a:gd name="connsiteX294" fmla="*/ 3001368 w 10377485"/>
                  <a:gd name="connsiteY294" fmla="*/ 600201 h 3025983"/>
                  <a:gd name="connsiteX295" fmla="*/ 2999138 w 10377485"/>
                  <a:gd name="connsiteY295" fmla="*/ 581792 h 3025983"/>
                  <a:gd name="connsiteX296" fmla="*/ 2949992 w 10377485"/>
                  <a:gd name="connsiteY296" fmla="*/ 541927 h 3025983"/>
                  <a:gd name="connsiteX297" fmla="*/ 2942643 w 10377485"/>
                  <a:gd name="connsiteY297" fmla="*/ 521830 h 3025983"/>
                  <a:gd name="connsiteX298" fmla="*/ 2953060 w 10377485"/>
                  <a:gd name="connsiteY298" fmla="*/ 505602 h 3025983"/>
                  <a:gd name="connsiteX299" fmla="*/ 3032487 w 10377485"/>
                  <a:gd name="connsiteY299" fmla="*/ 466966 h 3025983"/>
                  <a:gd name="connsiteX300" fmla="*/ 3037670 w 10377485"/>
                  <a:gd name="connsiteY300" fmla="*/ 451229 h 3025983"/>
                  <a:gd name="connsiteX301" fmla="*/ 3031289 w 10377485"/>
                  <a:gd name="connsiteY301" fmla="*/ 427936 h 3025983"/>
                  <a:gd name="connsiteX302" fmla="*/ 3034455 w 10377485"/>
                  <a:gd name="connsiteY302" fmla="*/ 407938 h 3025983"/>
                  <a:gd name="connsiteX303" fmla="*/ 3046134 w 10377485"/>
                  <a:gd name="connsiteY303" fmla="*/ 400758 h 3025983"/>
                  <a:gd name="connsiteX304" fmla="*/ 3055829 w 10377485"/>
                  <a:gd name="connsiteY304" fmla="*/ 399922 h 3025983"/>
                  <a:gd name="connsiteX305" fmla="*/ 3069560 w 10377485"/>
                  <a:gd name="connsiteY305" fmla="*/ 406577 h 3025983"/>
                  <a:gd name="connsiteX306" fmla="*/ 3094197 w 10377485"/>
                  <a:gd name="connsiteY306" fmla="*/ 439575 h 3025983"/>
                  <a:gd name="connsiteX307" fmla="*/ 3097462 w 10377485"/>
                  <a:gd name="connsiteY307" fmla="*/ 460983 h 3025983"/>
                  <a:gd name="connsiteX308" fmla="*/ 3081272 w 10377485"/>
                  <a:gd name="connsiteY308" fmla="*/ 512044 h 3025983"/>
                  <a:gd name="connsiteX309" fmla="*/ 3082436 w 10377485"/>
                  <a:gd name="connsiteY309" fmla="*/ 524535 h 3025983"/>
                  <a:gd name="connsiteX310" fmla="*/ 3087603 w 10377485"/>
                  <a:gd name="connsiteY310" fmla="*/ 528830 h 3025983"/>
                  <a:gd name="connsiteX311" fmla="*/ 3111667 w 10377485"/>
                  <a:gd name="connsiteY311" fmla="*/ 534386 h 3025983"/>
                  <a:gd name="connsiteX312" fmla="*/ 3118229 w 10377485"/>
                  <a:gd name="connsiteY312" fmla="*/ 531715 h 3025983"/>
                  <a:gd name="connsiteX313" fmla="*/ 3119853 w 10377485"/>
                  <a:gd name="connsiteY313" fmla="*/ 515962 h 3025983"/>
                  <a:gd name="connsiteX314" fmla="*/ 3115146 w 10377485"/>
                  <a:gd name="connsiteY314" fmla="*/ 505684 h 3025983"/>
                  <a:gd name="connsiteX315" fmla="*/ 3115096 w 10377485"/>
                  <a:gd name="connsiteY315" fmla="*/ 485554 h 3025983"/>
                  <a:gd name="connsiteX316" fmla="*/ 3125758 w 10377485"/>
                  <a:gd name="connsiteY316" fmla="*/ 475555 h 3025983"/>
                  <a:gd name="connsiteX317" fmla="*/ 3213404 w 10377485"/>
                  <a:gd name="connsiteY317" fmla="*/ 448902 h 3025983"/>
                  <a:gd name="connsiteX318" fmla="*/ 3217128 w 10377485"/>
                  <a:gd name="connsiteY318" fmla="*/ 448295 h 3025983"/>
                  <a:gd name="connsiteX319" fmla="*/ 3346947 w 10377485"/>
                  <a:gd name="connsiteY319" fmla="*/ 444214 h 3025983"/>
                  <a:gd name="connsiteX320" fmla="*/ 3352754 w 10377485"/>
                  <a:gd name="connsiteY320" fmla="*/ 445263 h 3025983"/>
                  <a:gd name="connsiteX321" fmla="*/ 3451899 w 10377485"/>
                  <a:gd name="connsiteY321" fmla="*/ 485473 h 3025983"/>
                  <a:gd name="connsiteX322" fmla="*/ 3409281 w 10377485"/>
                  <a:gd name="connsiteY322" fmla="*/ 434657 h 3025983"/>
                  <a:gd name="connsiteX323" fmla="*/ 3404245 w 10377485"/>
                  <a:gd name="connsiteY323" fmla="*/ 421199 h 3025983"/>
                  <a:gd name="connsiteX324" fmla="*/ 3400801 w 10377485"/>
                  <a:gd name="connsiteY324" fmla="*/ 355172 h 3025983"/>
                  <a:gd name="connsiteX325" fmla="*/ 3415564 w 10377485"/>
                  <a:gd name="connsiteY325" fmla="*/ 333370 h 3025983"/>
                  <a:gd name="connsiteX326" fmla="*/ 3513069 w 10377485"/>
                  <a:gd name="connsiteY326" fmla="*/ 318536 h 3025983"/>
                  <a:gd name="connsiteX327" fmla="*/ 3515447 w 10377485"/>
                  <a:gd name="connsiteY327" fmla="*/ 318372 h 3025983"/>
                  <a:gd name="connsiteX328" fmla="*/ 3668101 w 10377485"/>
                  <a:gd name="connsiteY328" fmla="*/ 321142 h 3025983"/>
                  <a:gd name="connsiteX329" fmla="*/ 3766589 w 10377485"/>
                  <a:gd name="connsiteY329" fmla="*/ 314175 h 3025983"/>
                  <a:gd name="connsiteX330" fmla="*/ 3773807 w 10377485"/>
                  <a:gd name="connsiteY330" fmla="*/ 307159 h 3025983"/>
                  <a:gd name="connsiteX331" fmla="*/ 3770198 w 10377485"/>
                  <a:gd name="connsiteY331" fmla="*/ 291685 h 3025983"/>
                  <a:gd name="connsiteX332" fmla="*/ 3768722 w 10377485"/>
                  <a:gd name="connsiteY332" fmla="*/ 290374 h 3025983"/>
                  <a:gd name="connsiteX333" fmla="*/ 3761340 w 10377485"/>
                  <a:gd name="connsiteY333" fmla="*/ 272441 h 3025983"/>
                  <a:gd name="connsiteX334" fmla="*/ 3769542 w 10377485"/>
                  <a:gd name="connsiteY334" fmla="*/ 255492 h 3025983"/>
                  <a:gd name="connsiteX335" fmla="*/ 3824003 w 10377485"/>
                  <a:gd name="connsiteY335" fmla="*/ 216265 h 3025983"/>
                  <a:gd name="connsiteX336" fmla="*/ 3832205 w 10377485"/>
                  <a:gd name="connsiteY336" fmla="*/ 213413 h 3025983"/>
                  <a:gd name="connsiteX337" fmla="*/ 3898968 w 10377485"/>
                  <a:gd name="connsiteY337" fmla="*/ 210790 h 3025983"/>
                  <a:gd name="connsiteX338" fmla="*/ 3900444 w 10377485"/>
                  <a:gd name="connsiteY338" fmla="*/ 210528 h 3025983"/>
                  <a:gd name="connsiteX339" fmla="*/ 4021997 w 10377485"/>
                  <a:gd name="connsiteY339" fmla="*/ 170826 h 3025983"/>
                  <a:gd name="connsiteX340" fmla="*/ 4025441 w 10377485"/>
                  <a:gd name="connsiteY340" fmla="*/ 170154 h 3025983"/>
                  <a:gd name="connsiteX341" fmla="*/ 4189971 w 10377485"/>
                  <a:gd name="connsiteY341" fmla="*/ 159336 h 3025983"/>
                  <a:gd name="connsiteX342" fmla="*/ 4194565 w 10377485"/>
                  <a:gd name="connsiteY342" fmla="*/ 156942 h 3025983"/>
                  <a:gd name="connsiteX343" fmla="*/ 4208672 w 10377485"/>
                  <a:gd name="connsiteY343" fmla="*/ 141665 h 3025983"/>
                  <a:gd name="connsiteX344" fmla="*/ 4219171 w 10377485"/>
                  <a:gd name="connsiteY344" fmla="*/ 136485 h 3025983"/>
                  <a:gd name="connsiteX345" fmla="*/ 4380583 w 10377485"/>
                  <a:gd name="connsiteY345" fmla="*/ 128420 h 3025983"/>
                  <a:gd name="connsiteX346" fmla="*/ 4386160 w 10377485"/>
                  <a:gd name="connsiteY346" fmla="*/ 129289 h 3025983"/>
                  <a:gd name="connsiteX347" fmla="*/ 4433896 w 10377485"/>
                  <a:gd name="connsiteY347" fmla="*/ 146960 h 3025983"/>
                  <a:gd name="connsiteX348" fmla="*/ 4437668 w 10377485"/>
                  <a:gd name="connsiteY348" fmla="*/ 147058 h 3025983"/>
                  <a:gd name="connsiteX349" fmla="*/ 4575296 w 10377485"/>
                  <a:gd name="connsiteY349" fmla="*/ 103848 h 3025983"/>
                  <a:gd name="connsiteX350" fmla="*/ 4579726 w 10377485"/>
                  <a:gd name="connsiteY350" fmla="*/ 103176 h 3025983"/>
                  <a:gd name="connsiteX351" fmla="*/ 4688483 w 10377485"/>
                  <a:gd name="connsiteY351" fmla="*/ 104471 h 3025983"/>
                  <a:gd name="connsiteX352" fmla="*/ 4695207 w 10377485"/>
                  <a:gd name="connsiteY352" fmla="*/ 99619 h 3025983"/>
                  <a:gd name="connsiteX353" fmla="*/ 4707838 w 10377485"/>
                  <a:gd name="connsiteY353" fmla="*/ 75703 h 3025983"/>
                  <a:gd name="connsiteX354" fmla="*/ 4714564 w 10377485"/>
                  <a:gd name="connsiteY354" fmla="*/ 68310 h 3025983"/>
                  <a:gd name="connsiteX355" fmla="*/ 4769681 w 10377485"/>
                  <a:gd name="connsiteY355" fmla="*/ 36100 h 3025983"/>
                  <a:gd name="connsiteX356" fmla="*/ 4773946 w 10377485"/>
                  <a:gd name="connsiteY356" fmla="*/ 34428 h 3025983"/>
                  <a:gd name="connsiteX357" fmla="*/ 4921580 w 10377485"/>
                  <a:gd name="connsiteY357" fmla="*/ 365 h 3025983"/>
                  <a:gd name="connsiteX358" fmla="*/ 4928142 w 10377485"/>
                  <a:gd name="connsiteY358" fmla="*/ 398 h 3025983"/>
                  <a:gd name="connsiteX359" fmla="*/ 5053631 w 10377485"/>
                  <a:gd name="connsiteY359" fmla="*/ 30592 h 3025983"/>
                  <a:gd name="connsiteX360" fmla="*/ 4974564 w 10377485"/>
                  <a:gd name="connsiteY360" fmla="*/ 49558 h 3025983"/>
                  <a:gd name="connsiteX361" fmla="*/ 5085782 w 10377485"/>
                  <a:gd name="connsiteY361" fmla="*/ 59229 h 3025983"/>
                  <a:gd name="connsiteX362" fmla="*/ 5099889 w 10377485"/>
                  <a:gd name="connsiteY362" fmla="*/ 70769 h 3025983"/>
                  <a:gd name="connsiteX363" fmla="*/ 5108091 w 10377485"/>
                  <a:gd name="connsiteY363" fmla="*/ 91390 h 3025983"/>
                  <a:gd name="connsiteX364" fmla="*/ 5117114 w 10377485"/>
                  <a:gd name="connsiteY364" fmla="*/ 97242 h 3025983"/>
                  <a:gd name="connsiteX365" fmla="*/ 5163043 w 10377485"/>
                  <a:gd name="connsiteY365" fmla="*/ 81555 h 3025983"/>
                  <a:gd name="connsiteX366" fmla="*/ 5167801 w 10377485"/>
                  <a:gd name="connsiteY366" fmla="*/ 80785 h 3025983"/>
                  <a:gd name="connsiteX367" fmla="*/ 5353165 w 10377485"/>
                  <a:gd name="connsiteY367" fmla="*/ 82162 h 3025983"/>
                  <a:gd name="connsiteX368" fmla="*/ 5353165 w 10377485"/>
                  <a:gd name="connsiteY368" fmla="*/ 82162 h 3025983"/>
                  <a:gd name="connsiteX369" fmla="*/ 5356937 w 10377485"/>
                  <a:gd name="connsiteY369" fmla="*/ 82703 h 3025983"/>
                  <a:gd name="connsiteX370" fmla="*/ 5496860 w 10377485"/>
                  <a:gd name="connsiteY370" fmla="*/ 122503 h 3025983"/>
                  <a:gd name="connsiteX371" fmla="*/ 5500306 w 10377485"/>
                  <a:gd name="connsiteY371" fmla="*/ 123978 h 3025983"/>
                  <a:gd name="connsiteX372" fmla="*/ 5539840 w 10377485"/>
                  <a:gd name="connsiteY372" fmla="*/ 147058 h 3025983"/>
                  <a:gd name="connsiteX373" fmla="*/ 5547878 w 10377485"/>
                  <a:gd name="connsiteY373" fmla="*/ 174465 h 3025983"/>
                  <a:gd name="connsiteX374" fmla="*/ 5540166 w 10377485"/>
                  <a:gd name="connsiteY374" fmla="*/ 194628 h 3025983"/>
                  <a:gd name="connsiteX375" fmla="*/ 5529668 w 10377485"/>
                  <a:gd name="connsiteY375" fmla="*/ 205643 h 3025983"/>
                  <a:gd name="connsiteX376" fmla="*/ 5464217 w 10377485"/>
                  <a:gd name="connsiteY376" fmla="*/ 228756 h 3025983"/>
                  <a:gd name="connsiteX377" fmla="*/ 5296899 w 10377485"/>
                  <a:gd name="connsiteY377" fmla="*/ 274818 h 3025983"/>
                  <a:gd name="connsiteX378" fmla="*/ 5295752 w 10377485"/>
                  <a:gd name="connsiteY378" fmla="*/ 275228 h 3025983"/>
                  <a:gd name="connsiteX379" fmla="*/ 5260976 w 10377485"/>
                  <a:gd name="connsiteY379" fmla="*/ 292357 h 3025983"/>
                  <a:gd name="connsiteX380" fmla="*/ 5328231 w 10377485"/>
                  <a:gd name="connsiteY380" fmla="*/ 301750 h 3025983"/>
                  <a:gd name="connsiteX381" fmla="*/ 5419599 w 10377485"/>
                  <a:gd name="connsiteY381" fmla="*/ 322093 h 3025983"/>
                  <a:gd name="connsiteX382" fmla="*/ 5422388 w 10377485"/>
                  <a:gd name="connsiteY382" fmla="*/ 322043 h 3025983"/>
                  <a:gd name="connsiteX383" fmla="*/ 5469796 w 10377485"/>
                  <a:gd name="connsiteY383" fmla="*/ 309340 h 3025983"/>
                  <a:gd name="connsiteX384" fmla="*/ 5487018 w 10377485"/>
                  <a:gd name="connsiteY384" fmla="*/ 317191 h 3025983"/>
                  <a:gd name="connsiteX385" fmla="*/ 5507523 w 10377485"/>
                  <a:gd name="connsiteY385" fmla="*/ 351074 h 3025983"/>
                  <a:gd name="connsiteX386" fmla="*/ 5512773 w 10377485"/>
                  <a:gd name="connsiteY386" fmla="*/ 355155 h 3025983"/>
                  <a:gd name="connsiteX387" fmla="*/ 5517529 w 10377485"/>
                  <a:gd name="connsiteY387" fmla="*/ 353877 h 3025983"/>
                  <a:gd name="connsiteX388" fmla="*/ 5533278 w 10377485"/>
                  <a:gd name="connsiteY388" fmla="*/ 341943 h 3025983"/>
                  <a:gd name="connsiteX389" fmla="*/ 5540331 w 10377485"/>
                  <a:gd name="connsiteY389" fmla="*/ 338944 h 3025983"/>
                  <a:gd name="connsiteX390" fmla="*/ 5637770 w 10377485"/>
                  <a:gd name="connsiteY390" fmla="*/ 325486 h 3025983"/>
                  <a:gd name="connsiteX391" fmla="*/ 5640558 w 10377485"/>
                  <a:gd name="connsiteY391" fmla="*/ 325387 h 3025983"/>
                  <a:gd name="connsiteX392" fmla="*/ 5838717 w 10377485"/>
                  <a:gd name="connsiteY392" fmla="*/ 338780 h 3025983"/>
                  <a:gd name="connsiteX393" fmla="*/ 5853316 w 10377485"/>
                  <a:gd name="connsiteY393" fmla="*/ 351189 h 3025983"/>
                  <a:gd name="connsiteX394" fmla="*/ 5860533 w 10377485"/>
                  <a:gd name="connsiteY394" fmla="*/ 372121 h 3025983"/>
                  <a:gd name="connsiteX395" fmla="*/ 5867752 w 10377485"/>
                  <a:gd name="connsiteY395" fmla="*/ 378809 h 3025983"/>
                  <a:gd name="connsiteX396" fmla="*/ 6114463 w 10377485"/>
                  <a:gd name="connsiteY396" fmla="*/ 390448 h 3025983"/>
                  <a:gd name="connsiteX397" fmla="*/ 6122994 w 10377485"/>
                  <a:gd name="connsiteY397" fmla="*/ 379612 h 3025983"/>
                  <a:gd name="connsiteX398" fmla="*/ 6125455 w 10377485"/>
                  <a:gd name="connsiteY398" fmla="*/ 346894 h 3025983"/>
                  <a:gd name="connsiteX399" fmla="*/ 6132671 w 10377485"/>
                  <a:gd name="connsiteY399" fmla="*/ 331649 h 3025983"/>
                  <a:gd name="connsiteX400" fmla="*/ 6143827 w 10377485"/>
                  <a:gd name="connsiteY400" fmla="*/ 328158 h 3025983"/>
                  <a:gd name="connsiteX401" fmla="*/ 6266198 w 10377485"/>
                  <a:gd name="connsiteY401" fmla="*/ 342042 h 3025983"/>
                  <a:gd name="connsiteX402" fmla="*/ 6365278 w 10377485"/>
                  <a:gd name="connsiteY402" fmla="*/ 340730 h 3025983"/>
                  <a:gd name="connsiteX403" fmla="*/ 6371183 w 10377485"/>
                  <a:gd name="connsiteY403" fmla="*/ 341927 h 3025983"/>
                  <a:gd name="connsiteX404" fmla="*/ 6468785 w 10377485"/>
                  <a:gd name="connsiteY404" fmla="*/ 384153 h 3025983"/>
                  <a:gd name="connsiteX405" fmla="*/ 6476824 w 10377485"/>
                  <a:gd name="connsiteY405" fmla="*/ 391661 h 3025983"/>
                  <a:gd name="connsiteX406" fmla="*/ 6496508 w 10377485"/>
                  <a:gd name="connsiteY406" fmla="*/ 425707 h 3025983"/>
                  <a:gd name="connsiteX407" fmla="*/ 6492736 w 10377485"/>
                  <a:gd name="connsiteY407" fmla="*/ 454278 h 3025983"/>
                  <a:gd name="connsiteX408" fmla="*/ 6480269 w 10377485"/>
                  <a:gd name="connsiteY408" fmla="*/ 465523 h 3025983"/>
                  <a:gd name="connsiteX409" fmla="*/ 6476168 w 10377485"/>
                  <a:gd name="connsiteY409" fmla="*/ 476129 h 3025983"/>
                  <a:gd name="connsiteX410" fmla="*/ 6480433 w 10377485"/>
                  <a:gd name="connsiteY410" fmla="*/ 486243 h 3025983"/>
                  <a:gd name="connsiteX411" fmla="*/ 6543094 w 10377485"/>
                  <a:gd name="connsiteY411" fmla="*/ 537353 h 3025983"/>
                  <a:gd name="connsiteX412" fmla="*/ 6545227 w 10377485"/>
                  <a:gd name="connsiteY412" fmla="*/ 538599 h 3025983"/>
                  <a:gd name="connsiteX413" fmla="*/ 6637088 w 10377485"/>
                  <a:gd name="connsiteY413" fmla="*/ 569089 h 3025983"/>
                  <a:gd name="connsiteX414" fmla="*/ 6644635 w 10377485"/>
                  <a:gd name="connsiteY414" fmla="*/ 565958 h 3025983"/>
                  <a:gd name="connsiteX415" fmla="*/ 6696307 w 10377485"/>
                  <a:gd name="connsiteY415" fmla="*/ 493750 h 3025983"/>
                  <a:gd name="connsiteX416" fmla="*/ 6714023 w 10377485"/>
                  <a:gd name="connsiteY416" fmla="*/ 487571 h 3025983"/>
                  <a:gd name="connsiteX417" fmla="*/ 6805063 w 10377485"/>
                  <a:gd name="connsiteY417" fmla="*/ 520289 h 3025983"/>
                  <a:gd name="connsiteX418" fmla="*/ 6808016 w 10377485"/>
                  <a:gd name="connsiteY418" fmla="*/ 520519 h 3025983"/>
                  <a:gd name="connsiteX419" fmla="*/ 6913493 w 10377485"/>
                  <a:gd name="connsiteY419" fmla="*/ 499111 h 3025983"/>
                  <a:gd name="connsiteX420" fmla="*/ 6919234 w 10377485"/>
                  <a:gd name="connsiteY420" fmla="*/ 499111 h 3025983"/>
                  <a:gd name="connsiteX421" fmla="*/ 7035865 w 10377485"/>
                  <a:gd name="connsiteY421" fmla="*/ 523207 h 3025983"/>
                  <a:gd name="connsiteX422" fmla="*/ 7039309 w 10377485"/>
                  <a:gd name="connsiteY422" fmla="*/ 522764 h 3025983"/>
                  <a:gd name="connsiteX423" fmla="*/ 7081959 w 10377485"/>
                  <a:gd name="connsiteY423" fmla="*/ 503012 h 3025983"/>
                  <a:gd name="connsiteX424" fmla="*/ 7089506 w 10377485"/>
                  <a:gd name="connsiteY424" fmla="*/ 501733 h 3025983"/>
                  <a:gd name="connsiteX425" fmla="*/ 7161683 w 10377485"/>
                  <a:gd name="connsiteY425" fmla="*/ 509520 h 3025983"/>
                  <a:gd name="connsiteX426" fmla="*/ 7168243 w 10377485"/>
                  <a:gd name="connsiteY426" fmla="*/ 505700 h 3025983"/>
                  <a:gd name="connsiteX427" fmla="*/ 7168407 w 10377485"/>
                  <a:gd name="connsiteY427" fmla="*/ 489734 h 3025983"/>
                  <a:gd name="connsiteX428" fmla="*/ 7151184 w 10377485"/>
                  <a:gd name="connsiteY428" fmla="*/ 460704 h 3025983"/>
                  <a:gd name="connsiteX429" fmla="*/ 7149216 w 10377485"/>
                  <a:gd name="connsiteY429" fmla="*/ 440689 h 3025983"/>
                  <a:gd name="connsiteX430" fmla="*/ 7159386 w 10377485"/>
                  <a:gd name="connsiteY430" fmla="*/ 428985 h 3025983"/>
                  <a:gd name="connsiteX431" fmla="*/ 7224837 w 10377485"/>
                  <a:gd name="connsiteY431" fmla="*/ 402070 h 3025983"/>
                  <a:gd name="connsiteX432" fmla="*/ 7231561 w 10377485"/>
                  <a:gd name="connsiteY432" fmla="*/ 401037 h 3025983"/>
                  <a:gd name="connsiteX433" fmla="*/ 7802250 w 10377485"/>
                  <a:gd name="connsiteY433" fmla="*/ 453590 h 3025983"/>
                  <a:gd name="connsiteX434" fmla="*/ 7810944 w 10377485"/>
                  <a:gd name="connsiteY434" fmla="*/ 457475 h 3025983"/>
                  <a:gd name="connsiteX435" fmla="*/ 7861631 w 10377485"/>
                  <a:gd name="connsiteY435" fmla="*/ 502422 h 3025983"/>
                  <a:gd name="connsiteX436" fmla="*/ 7863928 w 10377485"/>
                  <a:gd name="connsiteY436" fmla="*/ 503832 h 3025983"/>
                  <a:gd name="connsiteX437" fmla="*/ 8025341 w 10377485"/>
                  <a:gd name="connsiteY437" fmla="*/ 565204 h 3025983"/>
                  <a:gd name="connsiteX438" fmla="*/ 8027638 w 10377485"/>
                  <a:gd name="connsiteY438" fmla="*/ 565581 h 3025983"/>
                  <a:gd name="connsiteX439" fmla="*/ 8282060 w 10377485"/>
                  <a:gd name="connsiteY439" fmla="*/ 550385 h 3025983"/>
                  <a:gd name="connsiteX440" fmla="*/ 8284357 w 10377485"/>
                  <a:gd name="connsiteY440" fmla="*/ 550451 h 3025983"/>
                  <a:gd name="connsiteX441" fmla="*/ 8409846 w 10377485"/>
                  <a:gd name="connsiteY441" fmla="*/ 564073 h 3025983"/>
                  <a:gd name="connsiteX442" fmla="*/ 8416244 w 10377485"/>
                  <a:gd name="connsiteY442" fmla="*/ 566335 h 3025983"/>
                  <a:gd name="connsiteX443" fmla="*/ 8458237 w 10377485"/>
                  <a:gd name="connsiteY443" fmla="*/ 593005 h 3025983"/>
                  <a:gd name="connsiteX444" fmla="*/ 8466931 w 10377485"/>
                  <a:gd name="connsiteY444" fmla="*/ 615036 h 3025983"/>
                  <a:gd name="connsiteX445" fmla="*/ 8462009 w 10377485"/>
                  <a:gd name="connsiteY445" fmla="*/ 648557 h 3025983"/>
                  <a:gd name="connsiteX446" fmla="*/ 8468571 w 10377485"/>
                  <a:gd name="connsiteY446" fmla="*/ 662851 h 3025983"/>
                  <a:gd name="connsiteX447" fmla="*/ 8534679 w 10377485"/>
                  <a:gd name="connsiteY447" fmla="*/ 681210 h 3025983"/>
                  <a:gd name="connsiteX448" fmla="*/ 8537304 w 10377485"/>
                  <a:gd name="connsiteY448" fmla="*/ 681309 h 3025983"/>
                  <a:gd name="connsiteX449" fmla="*/ 8618995 w 10377485"/>
                  <a:gd name="connsiteY449" fmla="*/ 665163 h 3025983"/>
                  <a:gd name="connsiteX450" fmla="*/ 8621620 w 10377485"/>
                  <a:gd name="connsiteY450" fmla="*/ 664900 h 3025983"/>
                  <a:gd name="connsiteX451" fmla="*/ 8732508 w 10377485"/>
                  <a:gd name="connsiteY451" fmla="*/ 663523 h 3025983"/>
                  <a:gd name="connsiteX452" fmla="*/ 8734478 w 10377485"/>
                  <a:gd name="connsiteY452" fmla="*/ 663638 h 3025983"/>
                  <a:gd name="connsiteX453" fmla="*/ 8852256 w 10377485"/>
                  <a:gd name="connsiteY453" fmla="*/ 678801 h 3025983"/>
                  <a:gd name="connsiteX454" fmla="*/ 8970855 w 10377485"/>
                  <a:gd name="connsiteY454" fmla="*/ 670752 h 3025983"/>
                  <a:gd name="connsiteX455" fmla="*/ 8979878 w 10377485"/>
                  <a:gd name="connsiteY455" fmla="*/ 673129 h 3025983"/>
                  <a:gd name="connsiteX456" fmla="*/ 9085189 w 10377485"/>
                  <a:gd name="connsiteY456" fmla="*/ 741123 h 3025983"/>
                  <a:gd name="connsiteX457" fmla="*/ 9090275 w 10377485"/>
                  <a:gd name="connsiteY457" fmla="*/ 741845 h 3025983"/>
                  <a:gd name="connsiteX458" fmla="*/ 9138666 w 10377485"/>
                  <a:gd name="connsiteY458" fmla="*/ 725403 h 3025983"/>
                  <a:gd name="connsiteX459" fmla="*/ 9144735 w 10377485"/>
                  <a:gd name="connsiteY459" fmla="*/ 717371 h 3025983"/>
                  <a:gd name="connsiteX460" fmla="*/ 9141455 w 10377485"/>
                  <a:gd name="connsiteY460" fmla="*/ 703733 h 3025983"/>
                  <a:gd name="connsiteX461" fmla="*/ 9120950 w 10377485"/>
                  <a:gd name="connsiteY461" fmla="*/ 683751 h 3025983"/>
                  <a:gd name="connsiteX462" fmla="*/ 9119475 w 10377485"/>
                  <a:gd name="connsiteY462" fmla="*/ 653295 h 3025983"/>
                  <a:gd name="connsiteX463" fmla="*/ 9134565 w 10377485"/>
                  <a:gd name="connsiteY463" fmla="*/ 634083 h 3025983"/>
                  <a:gd name="connsiteX464" fmla="*/ 9148510 w 10377485"/>
                  <a:gd name="connsiteY464" fmla="*/ 627887 h 3025983"/>
                  <a:gd name="connsiteX465" fmla="*/ 9344042 w 10377485"/>
                  <a:gd name="connsiteY465" fmla="*/ 650885 h 3025983"/>
                  <a:gd name="connsiteX466" fmla="*/ 9476093 w 10377485"/>
                  <a:gd name="connsiteY466" fmla="*/ 645410 h 3025983"/>
                  <a:gd name="connsiteX467" fmla="*/ 9479701 w 10377485"/>
                  <a:gd name="connsiteY467" fmla="*/ 645738 h 3025983"/>
                  <a:gd name="connsiteX468" fmla="*/ 9661454 w 10377485"/>
                  <a:gd name="connsiteY468" fmla="*/ 685817 h 3025983"/>
                  <a:gd name="connsiteX469" fmla="*/ 9663587 w 10377485"/>
                  <a:gd name="connsiteY469" fmla="*/ 686456 h 3025983"/>
                  <a:gd name="connsiteX470" fmla="*/ 9747084 w 10377485"/>
                  <a:gd name="connsiteY470" fmla="*/ 719011 h 3025983"/>
                  <a:gd name="connsiteX471" fmla="*/ 9904067 w 10377485"/>
                  <a:gd name="connsiteY471" fmla="*/ 779006 h 3025983"/>
                  <a:gd name="connsiteX472" fmla="*/ 10061543 w 10377485"/>
                  <a:gd name="connsiteY472" fmla="*/ 856442 h 3025983"/>
                  <a:gd name="connsiteX473" fmla="*/ 10071878 w 10377485"/>
                  <a:gd name="connsiteY473" fmla="*/ 878915 h 3025983"/>
                  <a:gd name="connsiteX474" fmla="*/ 10068598 w 10377485"/>
                  <a:gd name="connsiteY474" fmla="*/ 903995 h 3025983"/>
                  <a:gd name="connsiteX475" fmla="*/ 10074174 w 10377485"/>
                  <a:gd name="connsiteY475" fmla="*/ 917650 h 3025983"/>
                  <a:gd name="connsiteX476" fmla="*/ 10084345 w 10377485"/>
                  <a:gd name="connsiteY476" fmla="*/ 922518 h 3025983"/>
                  <a:gd name="connsiteX477" fmla="*/ 10090742 w 10377485"/>
                  <a:gd name="connsiteY477" fmla="*/ 921666 h 3025983"/>
                  <a:gd name="connsiteX478" fmla="*/ 10094679 w 10377485"/>
                  <a:gd name="connsiteY478" fmla="*/ 907388 h 3025983"/>
                  <a:gd name="connsiteX479" fmla="*/ 10093203 w 10377485"/>
                  <a:gd name="connsiteY479" fmla="*/ 900750 h 3025983"/>
                  <a:gd name="connsiteX480" fmla="*/ 10097797 w 10377485"/>
                  <a:gd name="connsiteY480" fmla="*/ 880227 h 3025983"/>
                  <a:gd name="connsiteX481" fmla="*/ 10110426 w 10377485"/>
                  <a:gd name="connsiteY481" fmla="*/ 874539 h 3025983"/>
                  <a:gd name="connsiteX482" fmla="*/ 10262325 w 10377485"/>
                  <a:gd name="connsiteY482" fmla="*/ 884390 h 3025983"/>
                  <a:gd name="connsiteX483" fmla="*/ 10269216 w 10377485"/>
                  <a:gd name="connsiteY483" fmla="*/ 886603 h 3025983"/>
                  <a:gd name="connsiteX484" fmla="*/ 10368295 w 10377485"/>
                  <a:gd name="connsiteY484" fmla="*/ 948041 h 3025983"/>
                  <a:gd name="connsiteX485" fmla="*/ 10377480 w 10377485"/>
                  <a:gd name="connsiteY485" fmla="*/ 966924 h 3025983"/>
                  <a:gd name="connsiteX486" fmla="*/ 10367803 w 10377485"/>
                  <a:gd name="connsiteY486" fmla="*/ 985120 h 3025983"/>
                  <a:gd name="connsiteX487" fmla="*/ 10330894 w 10377485"/>
                  <a:gd name="connsiteY487" fmla="*/ 1006020 h 3025983"/>
                  <a:gd name="connsiteX488" fmla="*/ 10324825 w 10377485"/>
                  <a:gd name="connsiteY488" fmla="*/ 1007888 h 3025983"/>
                  <a:gd name="connsiteX489" fmla="*/ 10233128 w 10377485"/>
                  <a:gd name="connsiteY489" fmla="*/ 1015150 h 3025983"/>
                  <a:gd name="connsiteX490" fmla="*/ 10225253 w 10377485"/>
                  <a:gd name="connsiteY490" fmla="*/ 1027165 h 3025983"/>
                  <a:gd name="connsiteX491" fmla="*/ 10225253 w 10377485"/>
                  <a:gd name="connsiteY491" fmla="*/ 1081866 h 3025983"/>
                  <a:gd name="connsiteX492" fmla="*/ 10217051 w 10377485"/>
                  <a:gd name="connsiteY492" fmla="*/ 1099635 h 3025983"/>
                  <a:gd name="connsiteX493" fmla="*/ 10201304 w 10377485"/>
                  <a:gd name="connsiteY493" fmla="*/ 1110929 h 3025983"/>
                  <a:gd name="connsiteX494" fmla="*/ 10191955 w 10377485"/>
                  <a:gd name="connsiteY494" fmla="*/ 1113765 h 3025983"/>
                  <a:gd name="connsiteX495" fmla="*/ 10138314 w 10377485"/>
                  <a:gd name="connsiteY495" fmla="*/ 1111257 h 3025983"/>
                  <a:gd name="connsiteX496" fmla="*/ 10131588 w 10377485"/>
                  <a:gd name="connsiteY496" fmla="*/ 1109273 h 3025983"/>
                  <a:gd name="connsiteX497" fmla="*/ 10084509 w 10377485"/>
                  <a:gd name="connsiteY497" fmla="*/ 1081915 h 3025983"/>
                  <a:gd name="connsiteX498" fmla="*/ 10083033 w 10377485"/>
                  <a:gd name="connsiteY498" fmla="*/ 1081292 h 3025983"/>
                  <a:gd name="connsiteX499" fmla="*/ 10007083 w 10377485"/>
                  <a:gd name="connsiteY499" fmla="*/ 1059458 h 3025983"/>
                  <a:gd name="connsiteX500" fmla="*/ 9996092 w 10377485"/>
                  <a:gd name="connsiteY500" fmla="*/ 1049229 h 3025983"/>
                  <a:gd name="connsiteX501" fmla="*/ 9985758 w 10377485"/>
                  <a:gd name="connsiteY501" fmla="*/ 1026002 h 3025983"/>
                  <a:gd name="connsiteX502" fmla="*/ 9979853 w 10377485"/>
                  <a:gd name="connsiteY502" fmla="*/ 1020461 h 3025983"/>
                  <a:gd name="connsiteX503" fmla="*/ 9923260 w 10377485"/>
                  <a:gd name="connsiteY503" fmla="*/ 1009364 h 3025983"/>
                  <a:gd name="connsiteX504" fmla="*/ 9921456 w 10377485"/>
                  <a:gd name="connsiteY504" fmla="*/ 1009314 h 3025983"/>
                  <a:gd name="connsiteX505" fmla="*/ 9855841 w 10377485"/>
                  <a:gd name="connsiteY505" fmla="*/ 1018314 h 3025983"/>
                  <a:gd name="connsiteX506" fmla="*/ 9845014 w 10377485"/>
                  <a:gd name="connsiteY506" fmla="*/ 1015298 h 3025983"/>
                  <a:gd name="connsiteX507" fmla="*/ 9822705 w 10377485"/>
                  <a:gd name="connsiteY507" fmla="*/ 998299 h 3025983"/>
                  <a:gd name="connsiteX508" fmla="*/ 9816800 w 10377485"/>
                  <a:gd name="connsiteY508" fmla="*/ 970859 h 3025983"/>
                  <a:gd name="connsiteX509" fmla="*/ 9820572 w 10377485"/>
                  <a:gd name="connsiteY509" fmla="*/ 962318 h 3025983"/>
                  <a:gd name="connsiteX510" fmla="*/ 9757418 w 10377485"/>
                  <a:gd name="connsiteY510" fmla="*/ 978628 h 3025983"/>
                  <a:gd name="connsiteX511" fmla="*/ 9753153 w 10377485"/>
                  <a:gd name="connsiteY511" fmla="*/ 981808 h 3025983"/>
                  <a:gd name="connsiteX512" fmla="*/ 9675726 w 10377485"/>
                  <a:gd name="connsiteY512" fmla="*/ 1088259 h 3025983"/>
                  <a:gd name="connsiteX513" fmla="*/ 9662111 w 10377485"/>
                  <a:gd name="connsiteY513" fmla="*/ 1095143 h 3025983"/>
                  <a:gd name="connsiteX514" fmla="*/ 9599614 w 10377485"/>
                  <a:gd name="connsiteY514" fmla="*/ 1090931 h 3025983"/>
                  <a:gd name="connsiteX515" fmla="*/ 9643247 w 10377485"/>
                  <a:gd name="connsiteY515" fmla="*/ 1123846 h 3025983"/>
                  <a:gd name="connsiteX516" fmla="*/ 9648168 w 10377485"/>
                  <a:gd name="connsiteY516" fmla="*/ 1129567 h 3025983"/>
                  <a:gd name="connsiteX517" fmla="*/ 9684092 w 10377485"/>
                  <a:gd name="connsiteY517" fmla="*/ 1192594 h 3025983"/>
                  <a:gd name="connsiteX518" fmla="*/ 9686881 w 10377485"/>
                  <a:gd name="connsiteY518" fmla="*/ 1195725 h 3025983"/>
                  <a:gd name="connsiteX519" fmla="*/ 9709847 w 10377485"/>
                  <a:gd name="connsiteY519" fmla="*/ 1212970 h 3025983"/>
                  <a:gd name="connsiteX520" fmla="*/ 9717392 w 10377485"/>
                  <a:gd name="connsiteY520" fmla="*/ 1225493 h 3025983"/>
                  <a:gd name="connsiteX521" fmla="*/ 9721165 w 10377485"/>
                  <a:gd name="connsiteY521" fmla="*/ 1243754 h 3025983"/>
                  <a:gd name="connsiteX522" fmla="*/ 9717392 w 10377485"/>
                  <a:gd name="connsiteY522" fmla="*/ 1262457 h 3025983"/>
                  <a:gd name="connsiteX523" fmla="*/ 9710504 w 10377485"/>
                  <a:gd name="connsiteY523" fmla="*/ 1272145 h 3025983"/>
                  <a:gd name="connsiteX524" fmla="*/ 9695576 w 10377485"/>
                  <a:gd name="connsiteY524" fmla="*/ 1278981 h 3025983"/>
                  <a:gd name="connsiteX525" fmla="*/ 9584850 w 10377485"/>
                  <a:gd name="connsiteY525" fmla="*/ 1262146 h 3025983"/>
                  <a:gd name="connsiteX526" fmla="*/ 9582225 w 10377485"/>
                  <a:gd name="connsiteY526" fmla="*/ 1262392 h 3025983"/>
                  <a:gd name="connsiteX527" fmla="*/ 9406213 w 10377485"/>
                  <a:gd name="connsiteY527" fmla="*/ 1322813 h 3025983"/>
                  <a:gd name="connsiteX528" fmla="*/ 9403916 w 10377485"/>
                  <a:gd name="connsiteY528" fmla="*/ 1323387 h 3025983"/>
                  <a:gd name="connsiteX529" fmla="*/ 9349292 w 10377485"/>
                  <a:gd name="connsiteY529" fmla="*/ 1332698 h 3025983"/>
                  <a:gd name="connsiteX530" fmla="*/ 9346995 w 10377485"/>
                  <a:gd name="connsiteY530" fmla="*/ 1333550 h 3025983"/>
                  <a:gd name="connsiteX531" fmla="*/ 9252345 w 10377485"/>
                  <a:gd name="connsiteY531" fmla="*/ 1391152 h 3025983"/>
                  <a:gd name="connsiteX532" fmla="*/ 9162945 w 10377485"/>
                  <a:gd name="connsiteY532" fmla="*/ 1440082 h 3025983"/>
                  <a:gd name="connsiteX533" fmla="*/ 9159827 w 10377485"/>
                  <a:gd name="connsiteY533" fmla="*/ 1443065 h 3025983"/>
                  <a:gd name="connsiteX534" fmla="*/ 9142931 w 10377485"/>
                  <a:gd name="connsiteY534" fmla="*/ 1468375 h 3025983"/>
                  <a:gd name="connsiteX535" fmla="*/ 9121936 w 10377485"/>
                  <a:gd name="connsiteY535" fmla="*/ 1473555 h 3025983"/>
                  <a:gd name="connsiteX536" fmla="*/ 9045493 w 10377485"/>
                  <a:gd name="connsiteY536" fmla="*/ 1424690 h 3025983"/>
                  <a:gd name="connsiteX537" fmla="*/ 9040243 w 10377485"/>
                  <a:gd name="connsiteY537" fmla="*/ 1424067 h 3025983"/>
                  <a:gd name="connsiteX538" fmla="*/ 8883916 w 10377485"/>
                  <a:gd name="connsiteY538" fmla="*/ 1483996 h 3025983"/>
                  <a:gd name="connsiteX539" fmla="*/ 8867348 w 10377485"/>
                  <a:gd name="connsiteY539" fmla="*/ 1479571 h 3025983"/>
                  <a:gd name="connsiteX540" fmla="*/ 8851109 w 10377485"/>
                  <a:gd name="connsiteY540" fmla="*/ 1461457 h 3025983"/>
                  <a:gd name="connsiteX541" fmla="*/ 8842907 w 10377485"/>
                  <a:gd name="connsiteY541" fmla="*/ 1459785 h 3025983"/>
                  <a:gd name="connsiteX542" fmla="*/ 8791399 w 10377485"/>
                  <a:gd name="connsiteY542" fmla="*/ 1489996 h 3025983"/>
                  <a:gd name="connsiteX543" fmla="*/ 8782212 w 10377485"/>
                  <a:gd name="connsiteY543" fmla="*/ 1491914 h 3025983"/>
                  <a:gd name="connsiteX544" fmla="*/ 8709216 w 10377485"/>
                  <a:gd name="connsiteY544" fmla="*/ 1482308 h 3025983"/>
                  <a:gd name="connsiteX545" fmla="*/ 8701178 w 10377485"/>
                  <a:gd name="connsiteY545" fmla="*/ 1488504 h 3025983"/>
                  <a:gd name="connsiteX546" fmla="*/ 8685593 w 10377485"/>
                  <a:gd name="connsiteY546" fmla="*/ 1528517 h 3025983"/>
                  <a:gd name="connsiteX547" fmla="*/ 8681492 w 10377485"/>
                  <a:gd name="connsiteY547" fmla="*/ 1535123 h 3025983"/>
                  <a:gd name="connsiteX548" fmla="*/ 8612925 w 10377485"/>
                  <a:gd name="connsiteY548" fmla="*/ 1608527 h 3025983"/>
                  <a:gd name="connsiteX549" fmla="*/ 8609479 w 10377485"/>
                  <a:gd name="connsiteY549" fmla="*/ 1619330 h 3025983"/>
                  <a:gd name="connsiteX550" fmla="*/ 8610464 w 10377485"/>
                  <a:gd name="connsiteY550" fmla="*/ 1632099 h 3025983"/>
                  <a:gd name="connsiteX551" fmla="*/ 8617355 w 10377485"/>
                  <a:gd name="connsiteY551" fmla="*/ 1642803 h 3025983"/>
                  <a:gd name="connsiteX552" fmla="*/ 8668042 w 10377485"/>
                  <a:gd name="connsiteY552" fmla="*/ 1655736 h 3025983"/>
                  <a:gd name="connsiteX553" fmla="*/ 8681328 w 10377485"/>
                  <a:gd name="connsiteY553" fmla="*/ 1677866 h 3025983"/>
                  <a:gd name="connsiteX554" fmla="*/ 8674275 w 10377485"/>
                  <a:gd name="connsiteY554" fmla="*/ 1769104 h 3025983"/>
                  <a:gd name="connsiteX555" fmla="*/ 8658200 w 10377485"/>
                  <a:gd name="connsiteY555" fmla="*/ 1787775 h 3025983"/>
                  <a:gd name="connsiteX556" fmla="*/ 8618995 w 10377485"/>
                  <a:gd name="connsiteY556" fmla="*/ 1789676 h 3025983"/>
                  <a:gd name="connsiteX557" fmla="*/ 8612104 w 10377485"/>
                  <a:gd name="connsiteY557" fmla="*/ 1795774 h 3025983"/>
                  <a:gd name="connsiteX558" fmla="*/ 8592092 w 10377485"/>
                  <a:gd name="connsiteY558" fmla="*/ 1845770 h 3025983"/>
                  <a:gd name="connsiteX559" fmla="*/ 8593404 w 10377485"/>
                  <a:gd name="connsiteY559" fmla="*/ 1860178 h 3025983"/>
                  <a:gd name="connsiteX560" fmla="*/ 8599309 w 10377485"/>
                  <a:gd name="connsiteY560" fmla="*/ 1868817 h 3025983"/>
                  <a:gd name="connsiteX561" fmla="*/ 8602263 w 10377485"/>
                  <a:gd name="connsiteY561" fmla="*/ 1889569 h 3025983"/>
                  <a:gd name="connsiteX562" fmla="*/ 8591435 w 10377485"/>
                  <a:gd name="connsiteY562" fmla="*/ 1901880 h 3025983"/>
                  <a:gd name="connsiteX563" fmla="*/ 8506956 w 10377485"/>
                  <a:gd name="connsiteY563" fmla="*/ 1934041 h 3025983"/>
                  <a:gd name="connsiteX564" fmla="*/ 8501050 w 10377485"/>
                  <a:gd name="connsiteY564" fmla="*/ 1941778 h 3025983"/>
                  <a:gd name="connsiteX565" fmla="*/ 8482514 w 10377485"/>
                  <a:gd name="connsiteY565" fmla="*/ 2017657 h 3025983"/>
                  <a:gd name="connsiteX566" fmla="*/ 8469392 w 10377485"/>
                  <a:gd name="connsiteY566" fmla="*/ 2031984 h 3025983"/>
                  <a:gd name="connsiteX567" fmla="*/ 8390325 w 10377485"/>
                  <a:gd name="connsiteY567" fmla="*/ 2049573 h 3025983"/>
                  <a:gd name="connsiteX568" fmla="*/ 8383601 w 10377485"/>
                  <a:gd name="connsiteY568" fmla="*/ 2057539 h 3025983"/>
                  <a:gd name="connsiteX569" fmla="*/ 8366705 w 10377485"/>
                  <a:gd name="connsiteY569" fmla="*/ 2126353 h 3025983"/>
                  <a:gd name="connsiteX570" fmla="*/ 8360143 w 10377485"/>
                  <a:gd name="connsiteY570" fmla="*/ 2137369 h 3025983"/>
                  <a:gd name="connsiteX571" fmla="*/ 8283700 w 10377485"/>
                  <a:gd name="connsiteY571" fmla="*/ 2201298 h 3025983"/>
                  <a:gd name="connsiteX572" fmla="*/ 8270579 w 10377485"/>
                  <a:gd name="connsiteY572" fmla="*/ 2204494 h 3025983"/>
                  <a:gd name="connsiteX573" fmla="*/ 8258931 w 10377485"/>
                  <a:gd name="connsiteY573" fmla="*/ 2193413 h 3025983"/>
                  <a:gd name="connsiteX574" fmla="*/ 8242855 w 10377485"/>
                  <a:gd name="connsiteY574" fmla="*/ 2153449 h 3025983"/>
                  <a:gd name="connsiteX575" fmla="*/ 8241708 w 10377485"/>
                  <a:gd name="connsiteY575" fmla="*/ 2149974 h 3025983"/>
                  <a:gd name="connsiteX576" fmla="*/ 8214477 w 10377485"/>
                  <a:gd name="connsiteY576" fmla="*/ 2031246 h 3025983"/>
                  <a:gd name="connsiteX577" fmla="*/ 8180850 w 10377485"/>
                  <a:gd name="connsiteY577" fmla="*/ 1852605 h 3025983"/>
                  <a:gd name="connsiteX578" fmla="*/ 8181341 w 10377485"/>
                  <a:gd name="connsiteY578" fmla="*/ 1841639 h 3025983"/>
                  <a:gd name="connsiteX579" fmla="*/ 8208736 w 10377485"/>
                  <a:gd name="connsiteY579" fmla="*/ 1736533 h 3025983"/>
                  <a:gd name="connsiteX580" fmla="*/ 8214477 w 10377485"/>
                  <a:gd name="connsiteY580" fmla="*/ 1726403 h 3025983"/>
                  <a:gd name="connsiteX581" fmla="*/ 8259752 w 10377485"/>
                  <a:gd name="connsiteY581" fmla="*/ 1684570 h 3025983"/>
                  <a:gd name="connsiteX582" fmla="*/ 8263524 w 10377485"/>
                  <a:gd name="connsiteY582" fmla="*/ 1676407 h 3025983"/>
                  <a:gd name="connsiteX583" fmla="*/ 8265821 w 10377485"/>
                  <a:gd name="connsiteY583" fmla="*/ 1656097 h 3025983"/>
                  <a:gd name="connsiteX584" fmla="*/ 8280092 w 10377485"/>
                  <a:gd name="connsiteY584" fmla="*/ 1638656 h 3025983"/>
                  <a:gd name="connsiteX585" fmla="*/ 8366540 w 10377485"/>
                  <a:gd name="connsiteY585" fmla="*/ 1622755 h 3025983"/>
                  <a:gd name="connsiteX586" fmla="*/ 8369985 w 10377485"/>
                  <a:gd name="connsiteY586" fmla="*/ 1620969 h 3025983"/>
                  <a:gd name="connsiteX587" fmla="*/ 8483007 w 10377485"/>
                  <a:gd name="connsiteY587" fmla="*/ 1517863 h 3025983"/>
                  <a:gd name="connsiteX588" fmla="*/ 8589796 w 10377485"/>
                  <a:gd name="connsiteY588" fmla="*/ 1434869 h 3025983"/>
                  <a:gd name="connsiteX589" fmla="*/ 8591600 w 10377485"/>
                  <a:gd name="connsiteY589" fmla="*/ 1433673 h 3025983"/>
                  <a:gd name="connsiteX590" fmla="*/ 8702161 w 10377485"/>
                  <a:gd name="connsiteY590" fmla="*/ 1369104 h 3025983"/>
                  <a:gd name="connsiteX591" fmla="*/ 8706098 w 10377485"/>
                  <a:gd name="connsiteY591" fmla="*/ 1364465 h 3025983"/>
                  <a:gd name="connsiteX592" fmla="*/ 8744811 w 10377485"/>
                  <a:gd name="connsiteY592" fmla="*/ 1279653 h 3025983"/>
                  <a:gd name="connsiteX593" fmla="*/ 8743499 w 10377485"/>
                  <a:gd name="connsiteY593" fmla="*/ 1264539 h 3025983"/>
                  <a:gd name="connsiteX594" fmla="*/ 8737265 w 10377485"/>
                  <a:gd name="connsiteY594" fmla="*/ 1261146 h 3025983"/>
                  <a:gd name="connsiteX595" fmla="*/ 8688875 w 10377485"/>
                  <a:gd name="connsiteY595" fmla="*/ 1265474 h 3025983"/>
                  <a:gd name="connsiteX596" fmla="*/ 8682970 w 10377485"/>
                  <a:gd name="connsiteY596" fmla="*/ 1269916 h 3025983"/>
                  <a:gd name="connsiteX597" fmla="*/ 8649506 w 10377485"/>
                  <a:gd name="connsiteY597" fmla="*/ 1328796 h 3025983"/>
                  <a:gd name="connsiteX598" fmla="*/ 8642615 w 10377485"/>
                  <a:gd name="connsiteY598" fmla="*/ 1335681 h 3025983"/>
                  <a:gd name="connsiteX599" fmla="*/ 8494653 w 10377485"/>
                  <a:gd name="connsiteY599" fmla="*/ 1419313 h 3025983"/>
                  <a:gd name="connsiteX600" fmla="*/ 8483499 w 10377485"/>
                  <a:gd name="connsiteY600" fmla="*/ 1420657 h 3025983"/>
                  <a:gd name="connsiteX601" fmla="*/ 8473165 w 10377485"/>
                  <a:gd name="connsiteY601" fmla="*/ 1411691 h 3025983"/>
                  <a:gd name="connsiteX602" fmla="*/ 8430680 w 10377485"/>
                  <a:gd name="connsiteY602" fmla="*/ 1329419 h 3025983"/>
                  <a:gd name="connsiteX603" fmla="*/ 8422968 w 10377485"/>
                  <a:gd name="connsiteY603" fmla="*/ 1324583 h 3025983"/>
                  <a:gd name="connsiteX604" fmla="*/ 8268446 w 10377485"/>
                  <a:gd name="connsiteY604" fmla="*/ 1350729 h 3025983"/>
                  <a:gd name="connsiteX605" fmla="*/ 8265000 w 10377485"/>
                  <a:gd name="connsiteY605" fmla="*/ 1352384 h 3025983"/>
                  <a:gd name="connsiteX606" fmla="*/ 8123764 w 10377485"/>
                  <a:gd name="connsiteY606" fmla="*/ 1475620 h 3025983"/>
                  <a:gd name="connsiteX607" fmla="*/ 8119827 w 10377485"/>
                  <a:gd name="connsiteY607" fmla="*/ 1485537 h 3025983"/>
                  <a:gd name="connsiteX608" fmla="*/ 8123599 w 10377485"/>
                  <a:gd name="connsiteY608" fmla="*/ 1495946 h 3025983"/>
                  <a:gd name="connsiteX609" fmla="*/ 8136395 w 10377485"/>
                  <a:gd name="connsiteY609" fmla="*/ 1508109 h 3025983"/>
                  <a:gd name="connsiteX610" fmla="*/ 8141645 w 10377485"/>
                  <a:gd name="connsiteY610" fmla="*/ 1531861 h 3025983"/>
                  <a:gd name="connsiteX611" fmla="*/ 8128029 w 10377485"/>
                  <a:gd name="connsiteY611" fmla="*/ 1544844 h 3025983"/>
                  <a:gd name="connsiteX612" fmla="*/ 8017631 w 10377485"/>
                  <a:gd name="connsiteY612" fmla="*/ 1562187 h 3025983"/>
                  <a:gd name="connsiteX613" fmla="*/ 7932987 w 10377485"/>
                  <a:gd name="connsiteY613" fmla="*/ 1569399 h 3025983"/>
                  <a:gd name="connsiteX614" fmla="*/ 7921177 w 10377485"/>
                  <a:gd name="connsiteY614" fmla="*/ 1564859 h 3025983"/>
                  <a:gd name="connsiteX615" fmla="*/ 7914944 w 10377485"/>
                  <a:gd name="connsiteY615" fmla="*/ 1546893 h 3025983"/>
                  <a:gd name="connsiteX616" fmla="*/ 7916912 w 10377485"/>
                  <a:gd name="connsiteY616" fmla="*/ 1522223 h 3025983"/>
                  <a:gd name="connsiteX617" fmla="*/ 7909367 w 10377485"/>
                  <a:gd name="connsiteY617" fmla="*/ 1508962 h 3025983"/>
                  <a:gd name="connsiteX618" fmla="*/ 7826198 w 10377485"/>
                  <a:gd name="connsiteY618" fmla="*/ 1498356 h 3025983"/>
                  <a:gd name="connsiteX619" fmla="*/ 7822754 w 10377485"/>
                  <a:gd name="connsiteY619" fmla="*/ 1498962 h 3025983"/>
                  <a:gd name="connsiteX620" fmla="*/ 7747790 w 10377485"/>
                  <a:gd name="connsiteY620" fmla="*/ 1536779 h 3025983"/>
                  <a:gd name="connsiteX621" fmla="*/ 7740243 w 10377485"/>
                  <a:gd name="connsiteY621" fmla="*/ 1538320 h 3025983"/>
                  <a:gd name="connsiteX622" fmla="*/ 7548648 w 10377485"/>
                  <a:gd name="connsiteY622" fmla="*/ 1524600 h 3025983"/>
                  <a:gd name="connsiteX623" fmla="*/ 7342287 w 10377485"/>
                  <a:gd name="connsiteY623" fmla="*/ 1549319 h 3025983"/>
                  <a:gd name="connsiteX624" fmla="*/ 7339171 w 10377485"/>
                  <a:gd name="connsiteY624" fmla="*/ 1550712 h 3025983"/>
                  <a:gd name="connsiteX625" fmla="*/ 7134945 w 10377485"/>
                  <a:gd name="connsiteY625" fmla="*/ 1709502 h 3025983"/>
                  <a:gd name="connsiteX626" fmla="*/ 6923828 w 10377485"/>
                  <a:gd name="connsiteY626" fmla="*/ 1877849 h 3025983"/>
                  <a:gd name="connsiteX627" fmla="*/ 6920217 w 10377485"/>
                  <a:gd name="connsiteY627" fmla="*/ 1892995 h 3025983"/>
                  <a:gd name="connsiteX628" fmla="*/ 6927272 w 10377485"/>
                  <a:gd name="connsiteY628" fmla="*/ 1900372 h 3025983"/>
                  <a:gd name="connsiteX629" fmla="*/ 6982717 w 10377485"/>
                  <a:gd name="connsiteY629" fmla="*/ 1906650 h 3025983"/>
                  <a:gd name="connsiteX630" fmla="*/ 6994527 w 10377485"/>
                  <a:gd name="connsiteY630" fmla="*/ 1914682 h 3025983"/>
                  <a:gd name="connsiteX631" fmla="*/ 7020609 w 10377485"/>
                  <a:gd name="connsiteY631" fmla="*/ 1956531 h 3025983"/>
                  <a:gd name="connsiteX632" fmla="*/ 7025202 w 10377485"/>
                  <a:gd name="connsiteY632" fmla="*/ 1960367 h 3025983"/>
                  <a:gd name="connsiteX633" fmla="*/ 7077039 w 10377485"/>
                  <a:gd name="connsiteY633" fmla="*/ 1975562 h 3025983"/>
                  <a:gd name="connsiteX634" fmla="*/ 7083436 w 10377485"/>
                  <a:gd name="connsiteY634" fmla="*/ 1973595 h 3025983"/>
                  <a:gd name="connsiteX635" fmla="*/ 7116244 w 10377485"/>
                  <a:gd name="connsiteY635" fmla="*/ 1940287 h 3025983"/>
                  <a:gd name="connsiteX636" fmla="*/ 7128218 w 10377485"/>
                  <a:gd name="connsiteY636" fmla="*/ 1935582 h 3025983"/>
                  <a:gd name="connsiteX637" fmla="*/ 7188421 w 10377485"/>
                  <a:gd name="connsiteY637" fmla="*/ 1940467 h 3025983"/>
                  <a:gd name="connsiteX638" fmla="*/ 7198099 w 10377485"/>
                  <a:gd name="connsiteY638" fmla="*/ 1945007 h 3025983"/>
                  <a:gd name="connsiteX639" fmla="*/ 7282250 w 10377485"/>
                  <a:gd name="connsiteY639" fmla="*/ 2028197 h 3025983"/>
                  <a:gd name="connsiteX640" fmla="*/ 7288320 w 10377485"/>
                  <a:gd name="connsiteY640" fmla="*/ 2043393 h 3025983"/>
                  <a:gd name="connsiteX641" fmla="*/ 7290288 w 10377485"/>
                  <a:gd name="connsiteY641" fmla="*/ 2099749 h 3025983"/>
                  <a:gd name="connsiteX642" fmla="*/ 7287170 w 10377485"/>
                  <a:gd name="connsiteY642" fmla="*/ 2112600 h 3025983"/>
                  <a:gd name="connsiteX643" fmla="*/ 7243864 w 10377485"/>
                  <a:gd name="connsiteY643" fmla="*/ 2186660 h 3025983"/>
                  <a:gd name="connsiteX644" fmla="*/ 7241896 w 10377485"/>
                  <a:gd name="connsiteY644" fmla="*/ 2193184 h 3025983"/>
                  <a:gd name="connsiteX645" fmla="*/ 7235336 w 10377485"/>
                  <a:gd name="connsiteY645" fmla="*/ 2286307 h 3025983"/>
                  <a:gd name="connsiteX646" fmla="*/ 7234843 w 10377485"/>
                  <a:gd name="connsiteY646" fmla="*/ 2289733 h 3025983"/>
                  <a:gd name="connsiteX647" fmla="*/ 7208597 w 10377485"/>
                  <a:gd name="connsiteY647" fmla="*/ 2415329 h 3025983"/>
                  <a:gd name="connsiteX648" fmla="*/ 7204332 w 10377485"/>
                  <a:gd name="connsiteY648" fmla="*/ 2424624 h 3025983"/>
                  <a:gd name="connsiteX649" fmla="*/ 7111979 w 10377485"/>
                  <a:gd name="connsiteY649" fmla="*/ 2539565 h 3025983"/>
                  <a:gd name="connsiteX650" fmla="*/ 7110010 w 10377485"/>
                  <a:gd name="connsiteY650" fmla="*/ 2543188 h 3025983"/>
                  <a:gd name="connsiteX651" fmla="*/ 7091474 w 10377485"/>
                  <a:gd name="connsiteY651" fmla="*/ 2594528 h 3025983"/>
                  <a:gd name="connsiteX652" fmla="*/ 7087373 w 10377485"/>
                  <a:gd name="connsiteY652" fmla="*/ 2601445 h 3025983"/>
                  <a:gd name="connsiteX653" fmla="*/ 7002236 w 10377485"/>
                  <a:gd name="connsiteY653" fmla="*/ 2695585 h 3025983"/>
                  <a:gd name="connsiteX654" fmla="*/ 6914969 w 10377485"/>
                  <a:gd name="connsiteY654" fmla="*/ 2790626 h 3025983"/>
                  <a:gd name="connsiteX655" fmla="*/ 6875271 w 10377485"/>
                  <a:gd name="connsiteY655" fmla="*/ 2837557 h 3025983"/>
                  <a:gd name="connsiteX656" fmla="*/ 6870515 w 10377485"/>
                  <a:gd name="connsiteY656" fmla="*/ 2841474 h 3025983"/>
                  <a:gd name="connsiteX657" fmla="*/ 6789644 w 10377485"/>
                  <a:gd name="connsiteY657" fmla="*/ 2886667 h 3025983"/>
                  <a:gd name="connsiteX658" fmla="*/ 6783082 w 10377485"/>
                  <a:gd name="connsiteY658" fmla="*/ 2888536 h 3025983"/>
                  <a:gd name="connsiteX659" fmla="*/ 6751095 w 10377485"/>
                  <a:gd name="connsiteY659" fmla="*/ 2889683 h 3025983"/>
                  <a:gd name="connsiteX660" fmla="*/ 6739612 w 10377485"/>
                  <a:gd name="connsiteY660" fmla="*/ 2884782 h 3025983"/>
                  <a:gd name="connsiteX661" fmla="*/ 6710741 w 10377485"/>
                  <a:gd name="connsiteY661" fmla="*/ 2854801 h 3025983"/>
                  <a:gd name="connsiteX662" fmla="*/ 6702377 w 10377485"/>
                  <a:gd name="connsiteY662" fmla="*/ 2853719 h 3025983"/>
                  <a:gd name="connsiteX663" fmla="*/ 6626263 w 10377485"/>
                  <a:gd name="connsiteY663" fmla="*/ 2907370 h 3025983"/>
                  <a:gd name="connsiteX664" fmla="*/ 6622326 w 10377485"/>
                  <a:gd name="connsiteY664" fmla="*/ 2912944 h 3025983"/>
                  <a:gd name="connsiteX665" fmla="*/ 6611992 w 10377485"/>
                  <a:gd name="connsiteY665" fmla="*/ 2942728 h 3025983"/>
                  <a:gd name="connsiteX666" fmla="*/ 6597392 w 10377485"/>
                  <a:gd name="connsiteY666" fmla="*/ 2920369 h 3025983"/>
                  <a:gd name="connsiteX667" fmla="*/ 6597392 w 10377485"/>
                  <a:gd name="connsiteY667" fmla="*/ 2892421 h 3025983"/>
                  <a:gd name="connsiteX668" fmla="*/ 6612975 w 10377485"/>
                  <a:gd name="connsiteY668" fmla="*/ 2871849 h 3025983"/>
                  <a:gd name="connsiteX669" fmla="*/ 6622981 w 10377485"/>
                  <a:gd name="connsiteY669" fmla="*/ 2870980 h 3025983"/>
                  <a:gd name="connsiteX670" fmla="*/ 6630692 w 10377485"/>
                  <a:gd name="connsiteY670" fmla="*/ 2860555 h 3025983"/>
                  <a:gd name="connsiteX671" fmla="*/ 6638401 w 10377485"/>
                  <a:gd name="connsiteY671" fmla="*/ 2780856 h 3025983"/>
                  <a:gd name="connsiteX672" fmla="*/ 6638073 w 10377485"/>
                  <a:gd name="connsiteY672" fmla="*/ 2775611 h 3025983"/>
                  <a:gd name="connsiteX673" fmla="*/ 6625934 w 10377485"/>
                  <a:gd name="connsiteY673" fmla="*/ 2721697 h 3025983"/>
                  <a:gd name="connsiteX674" fmla="*/ 6635284 w 10377485"/>
                  <a:gd name="connsiteY674" fmla="*/ 2697273 h 3025983"/>
                  <a:gd name="connsiteX675" fmla="*/ 6676786 w 10377485"/>
                  <a:gd name="connsiteY675" fmla="*/ 2675258 h 3025983"/>
                  <a:gd name="connsiteX676" fmla="*/ 6686299 w 10377485"/>
                  <a:gd name="connsiteY676" fmla="*/ 2673800 h 3025983"/>
                  <a:gd name="connsiteX677" fmla="*/ 6750931 w 10377485"/>
                  <a:gd name="connsiteY677" fmla="*/ 2686880 h 3025983"/>
                  <a:gd name="connsiteX678" fmla="*/ 6758476 w 10377485"/>
                  <a:gd name="connsiteY678" fmla="*/ 2682258 h 3025983"/>
                  <a:gd name="connsiteX679" fmla="*/ 6796534 w 10377485"/>
                  <a:gd name="connsiteY679" fmla="*/ 2611756 h 3025983"/>
                  <a:gd name="connsiteX680" fmla="*/ 6797846 w 10377485"/>
                  <a:gd name="connsiteY680" fmla="*/ 2608117 h 3025983"/>
                  <a:gd name="connsiteX681" fmla="*/ 6816875 w 10377485"/>
                  <a:gd name="connsiteY681" fmla="*/ 2524287 h 3025983"/>
                  <a:gd name="connsiteX682" fmla="*/ 6821466 w 10377485"/>
                  <a:gd name="connsiteY682" fmla="*/ 2514911 h 3025983"/>
                  <a:gd name="connsiteX683" fmla="*/ 6842792 w 10377485"/>
                  <a:gd name="connsiteY683" fmla="*/ 2490290 h 3025983"/>
                  <a:gd name="connsiteX684" fmla="*/ 6844432 w 10377485"/>
                  <a:gd name="connsiteY684" fmla="*/ 2487520 h 3025983"/>
                  <a:gd name="connsiteX685" fmla="*/ 6863789 w 10377485"/>
                  <a:gd name="connsiteY685" fmla="*/ 2446212 h 3025983"/>
                  <a:gd name="connsiteX686" fmla="*/ 6862149 w 10377485"/>
                  <a:gd name="connsiteY686" fmla="*/ 2430443 h 3025983"/>
                  <a:gd name="connsiteX687" fmla="*/ 6855587 w 10377485"/>
                  <a:gd name="connsiteY687" fmla="*/ 2427705 h 3025983"/>
                  <a:gd name="connsiteX688" fmla="*/ 6778653 w 10377485"/>
                  <a:gd name="connsiteY688" fmla="*/ 2444999 h 3025983"/>
                  <a:gd name="connsiteX689" fmla="*/ 6776848 w 10377485"/>
                  <a:gd name="connsiteY689" fmla="*/ 2445720 h 3025983"/>
                  <a:gd name="connsiteX690" fmla="*/ 6725669 w 10377485"/>
                  <a:gd name="connsiteY690" fmla="*/ 2475554 h 3025983"/>
                  <a:gd name="connsiteX691" fmla="*/ 6718288 w 10377485"/>
                  <a:gd name="connsiteY691" fmla="*/ 2477586 h 3025983"/>
                  <a:gd name="connsiteX692" fmla="*/ 6632661 w 10377485"/>
                  <a:gd name="connsiteY692" fmla="*/ 2477586 h 3025983"/>
                  <a:gd name="connsiteX693" fmla="*/ 6617076 w 10377485"/>
                  <a:gd name="connsiteY693" fmla="*/ 2465276 h 3025983"/>
                  <a:gd name="connsiteX694" fmla="*/ 6594603 w 10377485"/>
                  <a:gd name="connsiteY694" fmla="*/ 2402314 h 3025983"/>
                  <a:gd name="connsiteX695" fmla="*/ 6591158 w 10377485"/>
                  <a:gd name="connsiteY695" fmla="*/ 2397200 h 3025983"/>
                  <a:gd name="connsiteX696" fmla="*/ 6522918 w 10377485"/>
                  <a:gd name="connsiteY696" fmla="*/ 2342696 h 3025983"/>
                  <a:gd name="connsiteX697" fmla="*/ 6520129 w 10377485"/>
                  <a:gd name="connsiteY697" fmla="*/ 2341352 h 3025983"/>
                  <a:gd name="connsiteX698" fmla="*/ 6417114 w 10377485"/>
                  <a:gd name="connsiteY698" fmla="*/ 2317026 h 3025983"/>
                  <a:gd name="connsiteX699" fmla="*/ 6404319 w 10377485"/>
                  <a:gd name="connsiteY699" fmla="*/ 2303568 h 3025983"/>
                  <a:gd name="connsiteX700" fmla="*/ 6384307 w 10377485"/>
                  <a:gd name="connsiteY700" fmla="*/ 2232689 h 3025983"/>
                  <a:gd name="connsiteX701" fmla="*/ 6383486 w 10377485"/>
                  <a:gd name="connsiteY701" fmla="*/ 2230590 h 3025983"/>
                  <a:gd name="connsiteX702" fmla="*/ 6361670 w 10377485"/>
                  <a:gd name="connsiteY702" fmla="*/ 2182643 h 3025983"/>
                  <a:gd name="connsiteX703" fmla="*/ 6360684 w 10377485"/>
                  <a:gd name="connsiteY703" fmla="*/ 2181103 h 3025983"/>
                  <a:gd name="connsiteX704" fmla="*/ 6339032 w 10377485"/>
                  <a:gd name="connsiteY704" fmla="*/ 2146614 h 3025983"/>
                  <a:gd name="connsiteX705" fmla="*/ 6337719 w 10377485"/>
                  <a:gd name="connsiteY705" fmla="*/ 2144384 h 3025983"/>
                  <a:gd name="connsiteX706" fmla="*/ 6301303 w 10377485"/>
                  <a:gd name="connsiteY706" fmla="*/ 2067391 h 3025983"/>
                  <a:gd name="connsiteX707" fmla="*/ 6297202 w 10377485"/>
                  <a:gd name="connsiteY707" fmla="*/ 2062785 h 3025983"/>
                  <a:gd name="connsiteX708" fmla="*/ 6244710 w 10377485"/>
                  <a:gd name="connsiteY708" fmla="*/ 2034656 h 3025983"/>
                  <a:gd name="connsiteX709" fmla="*/ 6243233 w 10377485"/>
                  <a:gd name="connsiteY709" fmla="*/ 2034115 h 3025983"/>
                  <a:gd name="connsiteX710" fmla="*/ 6151700 w 10377485"/>
                  <a:gd name="connsiteY710" fmla="*/ 2009658 h 3025983"/>
                  <a:gd name="connsiteX711" fmla="*/ 6150060 w 10377485"/>
                  <a:gd name="connsiteY711" fmla="*/ 2009477 h 3025983"/>
                  <a:gd name="connsiteX712" fmla="*/ 6067220 w 10377485"/>
                  <a:gd name="connsiteY712" fmla="*/ 2012199 h 3025983"/>
                  <a:gd name="connsiteX713" fmla="*/ 5989302 w 10377485"/>
                  <a:gd name="connsiteY713" fmla="*/ 2027050 h 3025983"/>
                  <a:gd name="connsiteX714" fmla="*/ 5986515 w 10377485"/>
                  <a:gd name="connsiteY714" fmla="*/ 2028345 h 3025983"/>
                  <a:gd name="connsiteX715" fmla="*/ 5941076 w 10377485"/>
                  <a:gd name="connsiteY715" fmla="*/ 2063162 h 3025983"/>
                  <a:gd name="connsiteX716" fmla="*/ 5964206 w 10377485"/>
                  <a:gd name="connsiteY716" fmla="*/ 2075423 h 3025983"/>
                  <a:gd name="connsiteX717" fmla="*/ 5974212 w 10377485"/>
                  <a:gd name="connsiteY717" fmla="*/ 2094323 h 3025983"/>
                  <a:gd name="connsiteX718" fmla="*/ 5974212 w 10377485"/>
                  <a:gd name="connsiteY718" fmla="*/ 2120222 h 3025983"/>
                  <a:gd name="connsiteX719" fmla="*/ 5966339 w 10377485"/>
                  <a:gd name="connsiteY719" fmla="*/ 2137647 h 3025983"/>
                  <a:gd name="connsiteX720" fmla="*/ 5939763 w 10377485"/>
                  <a:gd name="connsiteY720" fmla="*/ 2158170 h 3025983"/>
                  <a:gd name="connsiteX721" fmla="*/ 5937794 w 10377485"/>
                  <a:gd name="connsiteY721" fmla="*/ 2160383 h 3025983"/>
                  <a:gd name="connsiteX722" fmla="*/ 5882842 w 10377485"/>
                  <a:gd name="connsiteY722" fmla="*/ 2239917 h 3025983"/>
                  <a:gd name="connsiteX723" fmla="*/ 5880381 w 10377485"/>
                  <a:gd name="connsiteY723" fmla="*/ 2249409 h 3025983"/>
                  <a:gd name="connsiteX724" fmla="*/ 5881694 w 10377485"/>
                  <a:gd name="connsiteY724" fmla="*/ 2267358 h 3025983"/>
                  <a:gd name="connsiteX725" fmla="*/ 5872179 w 10377485"/>
                  <a:gd name="connsiteY725" fmla="*/ 2287504 h 3025983"/>
                  <a:gd name="connsiteX726" fmla="*/ 5795082 w 10377485"/>
                  <a:gd name="connsiteY726" fmla="*/ 2333205 h 3025983"/>
                  <a:gd name="connsiteX727" fmla="*/ 5782122 w 10377485"/>
                  <a:gd name="connsiteY727" fmla="*/ 2334205 h 3025983"/>
                  <a:gd name="connsiteX728" fmla="*/ 5711095 w 10377485"/>
                  <a:gd name="connsiteY728" fmla="*/ 2304912 h 3025983"/>
                  <a:gd name="connsiteX729" fmla="*/ 5708305 w 10377485"/>
                  <a:gd name="connsiteY729" fmla="*/ 2304486 h 3025983"/>
                  <a:gd name="connsiteX730" fmla="*/ 5639246 w 10377485"/>
                  <a:gd name="connsiteY730" fmla="*/ 2310846 h 3025983"/>
                  <a:gd name="connsiteX731" fmla="*/ 5628090 w 10377485"/>
                  <a:gd name="connsiteY731" fmla="*/ 2307076 h 3025983"/>
                  <a:gd name="connsiteX732" fmla="*/ 5601845 w 10377485"/>
                  <a:gd name="connsiteY732" fmla="*/ 2284225 h 3025983"/>
                  <a:gd name="connsiteX733" fmla="*/ 5598893 w 10377485"/>
                  <a:gd name="connsiteY733" fmla="*/ 2282635 h 3025983"/>
                  <a:gd name="connsiteX734" fmla="*/ 5566414 w 10377485"/>
                  <a:gd name="connsiteY734" fmla="*/ 2275669 h 3025983"/>
                  <a:gd name="connsiteX735" fmla="*/ 5561985 w 10377485"/>
                  <a:gd name="connsiteY735" fmla="*/ 2276521 h 3025983"/>
                  <a:gd name="connsiteX736" fmla="*/ 5473404 w 10377485"/>
                  <a:gd name="connsiteY736" fmla="*/ 2331779 h 3025983"/>
                  <a:gd name="connsiteX737" fmla="*/ 5467663 w 10377485"/>
                  <a:gd name="connsiteY737" fmla="*/ 2333893 h 3025983"/>
                  <a:gd name="connsiteX738" fmla="*/ 5386956 w 10377485"/>
                  <a:gd name="connsiteY738" fmla="*/ 2346269 h 3025983"/>
                  <a:gd name="connsiteX739" fmla="*/ 5330692 w 10377485"/>
                  <a:gd name="connsiteY739" fmla="*/ 2366055 h 3025983"/>
                  <a:gd name="connsiteX740" fmla="*/ 5323473 w 10377485"/>
                  <a:gd name="connsiteY740" fmla="*/ 2366661 h 3025983"/>
                  <a:gd name="connsiteX741" fmla="*/ 5246540 w 10377485"/>
                  <a:gd name="connsiteY741" fmla="*/ 2353285 h 3025983"/>
                  <a:gd name="connsiteX742" fmla="*/ 5191586 w 10377485"/>
                  <a:gd name="connsiteY742" fmla="*/ 2354465 h 3025983"/>
                  <a:gd name="connsiteX743" fmla="*/ 5179776 w 10377485"/>
                  <a:gd name="connsiteY743" fmla="*/ 2348925 h 3025983"/>
                  <a:gd name="connsiteX744" fmla="*/ 5147953 w 10377485"/>
                  <a:gd name="connsiteY744" fmla="*/ 2312649 h 3025983"/>
                  <a:gd name="connsiteX745" fmla="*/ 5146149 w 10377485"/>
                  <a:gd name="connsiteY745" fmla="*/ 2311043 h 3025983"/>
                  <a:gd name="connsiteX746" fmla="*/ 5085125 w 10377485"/>
                  <a:gd name="connsiteY746" fmla="*/ 2272669 h 3025983"/>
                  <a:gd name="connsiteX747" fmla="*/ 5082829 w 10377485"/>
                  <a:gd name="connsiteY747" fmla="*/ 2271751 h 3025983"/>
                  <a:gd name="connsiteX748" fmla="*/ 5024268 w 10377485"/>
                  <a:gd name="connsiteY748" fmla="*/ 2262506 h 3025983"/>
                  <a:gd name="connsiteX749" fmla="*/ 5022792 w 10377485"/>
                  <a:gd name="connsiteY749" fmla="*/ 2262473 h 3025983"/>
                  <a:gd name="connsiteX750" fmla="*/ 4942085 w 10377485"/>
                  <a:gd name="connsiteY750" fmla="*/ 2272013 h 3025983"/>
                  <a:gd name="connsiteX751" fmla="*/ 4885328 w 10377485"/>
                  <a:gd name="connsiteY751" fmla="*/ 2286569 h 3025983"/>
                  <a:gd name="connsiteX752" fmla="*/ 4876634 w 10377485"/>
                  <a:gd name="connsiteY752" fmla="*/ 2286028 h 3025983"/>
                  <a:gd name="connsiteX753" fmla="*/ 4796583 w 10377485"/>
                  <a:gd name="connsiteY753" fmla="*/ 2254834 h 3025983"/>
                  <a:gd name="connsiteX754" fmla="*/ 4785428 w 10377485"/>
                  <a:gd name="connsiteY754" fmla="*/ 2240688 h 3025983"/>
                  <a:gd name="connsiteX755" fmla="*/ 4775750 w 10377485"/>
                  <a:gd name="connsiteY755" fmla="*/ 2197036 h 3025983"/>
                  <a:gd name="connsiteX756" fmla="*/ 4769352 w 10377485"/>
                  <a:gd name="connsiteY756" fmla="*/ 2188824 h 3025983"/>
                  <a:gd name="connsiteX757" fmla="*/ 4703737 w 10377485"/>
                  <a:gd name="connsiteY757" fmla="*/ 2170120 h 3025983"/>
                  <a:gd name="connsiteX758" fmla="*/ 4645341 w 10377485"/>
                  <a:gd name="connsiteY758" fmla="*/ 2160514 h 3025983"/>
                  <a:gd name="connsiteX759" fmla="*/ 4641404 w 10377485"/>
                  <a:gd name="connsiteY759" fmla="*/ 2159318 h 3025983"/>
                  <a:gd name="connsiteX760" fmla="*/ 4579233 w 10377485"/>
                  <a:gd name="connsiteY760" fmla="*/ 2129992 h 3025983"/>
                  <a:gd name="connsiteX761" fmla="*/ 4571195 w 10377485"/>
                  <a:gd name="connsiteY761" fmla="*/ 2132631 h 3025983"/>
                  <a:gd name="connsiteX762" fmla="*/ 4519687 w 10377485"/>
                  <a:gd name="connsiteY762" fmla="*/ 2200855 h 3025983"/>
                  <a:gd name="connsiteX763" fmla="*/ 4518540 w 10377485"/>
                  <a:gd name="connsiteY763" fmla="*/ 2216788 h 3025983"/>
                  <a:gd name="connsiteX764" fmla="*/ 4531333 w 10377485"/>
                  <a:gd name="connsiteY764" fmla="*/ 2241508 h 3025983"/>
                  <a:gd name="connsiteX765" fmla="*/ 4527232 w 10377485"/>
                  <a:gd name="connsiteY765" fmla="*/ 2268997 h 3025983"/>
                  <a:gd name="connsiteX766" fmla="*/ 4479499 w 10377485"/>
                  <a:gd name="connsiteY766" fmla="*/ 2313108 h 3025983"/>
                  <a:gd name="connsiteX767" fmla="*/ 4466046 w 10377485"/>
                  <a:gd name="connsiteY767" fmla="*/ 2316944 h 3025983"/>
                  <a:gd name="connsiteX768" fmla="*/ 4380255 w 10377485"/>
                  <a:gd name="connsiteY768" fmla="*/ 2297372 h 3025983"/>
                  <a:gd name="connsiteX769" fmla="*/ 4319562 w 10377485"/>
                  <a:gd name="connsiteY769" fmla="*/ 2294651 h 3025983"/>
                  <a:gd name="connsiteX770" fmla="*/ 4310210 w 10377485"/>
                  <a:gd name="connsiteY770" fmla="*/ 2290651 h 3025983"/>
                  <a:gd name="connsiteX771" fmla="*/ 4272809 w 10377485"/>
                  <a:gd name="connsiteY771" fmla="*/ 2257096 h 3025983"/>
                  <a:gd name="connsiteX772" fmla="*/ 4268546 w 10377485"/>
                  <a:gd name="connsiteY772" fmla="*/ 2255293 h 3025983"/>
                  <a:gd name="connsiteX773" fmla="*/ 4207851 w 10377485"/>
                  <a:gd name="connsiteY773" fmla="*/ 2254031 h 3025983"/>
                  <a:gd name="connsiteX774" fmla="*/ 4202110 w 10377485"/>
                  <a:gd name="connsiteY774" fmla="*/ 2252703 h 3025983"/>
                  <a:gd name="connsiteX775" fmla="*/ 4152899 w 10377485"/>
                  <a:gd name="connsiteY775" fmla="*/ 2230246 h 3025983"/>
                  <a:gd name="connsiteX776" fmla="*/ 4148305 w 10377485"/>
                  <a:gd name="connsiteY776" fmla="*/ 2230131 h 3025983"/>
                  <a:gd name="connsiteX777" fmla="*/ 4056608 w 10377485"/>
                  <a:gd name="connsiteY777" fmla="*/ 2267341 h 3025983"/>
                  <a:gd name="connsiteX778" fmla="*/ 3936204 w 10377485"/>
                  <a:gd name="connsiteY778" fmla="*/ 2337745 h 3025983"/>
                  <a:gd name="connsiteX779" fmla="*/ 3931776 w 10377485"/>
                  <a:gd name="connsiteY779" fmla="*/ 2339483 h 3025983"/>
                  <a:gd name="connsiteX780" fmla="*/ 3866816 w 10377485"/>
                  <a:gd name="connsiteY780" fmla="*/ 2353105 h 3025983"/>
                  <a:gd name="connsiteX781" fmla="*/ 3848936 w 10377485"/>
                  <a:gd name="connsiteY781" fmla="*/ 2358039 h 3025983"/>
                  <a:gd name="connsiteX782" fmla="*/ 3832205 w 10377485"/>
                  <a:gd name="connsiteY782" fmla="*/ 2351187 h 3025983"/>
                  <a:gd name="connsiteX783" fmla="*/ 3806942 w 10377485"/>
                  <a:gd name="connsiteY783" fmla="*/ 2314288 h 3025983"/>
                  <a:gd name="connsiteX784" fmla="*/ 3800381 w 10377485"/>
                  <a:gd name="connsiteY784" fmla="*/ 2310715 h 3025983"/>
                  <a:gd name="connsiteX785" fmla="*/ 3730337 w 10377485"/>
                  <a:gd name="connsiteY785" fmla="*/ 2320173 h 3025983"/>
                  <a:gd name="connsiteX786" fmla="*/ 3715737 w 10377485"/>
                  <a:gd name="connsiteY786" fmla="*/ 2313338 h 3025983"/>
                  <a:gd name="connsiteX787" fmla="*/ 3697169 w 10377485"/>
                  <a:gd name="connsiteY787" fmla="*/ 2287668 h 3025983"/>
                  <a:gd name="connsiteX788" fmla="*/ 3693362 w 10377485"/>
                  <a:gd name="connsiteY788" fmla="*/ 2284635 h 3025983"/>
                  <a:gd name="connsiteX789" fmla="*/ 3654649 w 10377485"/>
                  <a:gd name="connsiteY789" fmla="*/ 2270505 h 3025983"/>
                  <a:gd name="connsiteX790" fmla="*/ 3646136 w 10377485"/>
                  <a:gd name="connsiteY790" fmla="*/ 2263326 h 3025983"/>
                  <a:gd name="connsiteX791" fmla="*/ 3621137 w 10377485"/>
                  <a:gd name="connsiteY791" fmla="*/ 2223575 h 3025983"/>
                  <a:gd name="connsiteX792" fmla="*/ 3617216 w 10377485"/>
                  <a:gd name="connsiteY792" fmla="*/ 2220018 h 3025983"/>
                  <a:gd name="connsiteX793" fmla="*/ 3587099 w 10377485"/>
                  <a:gd name="connsiteY793" fmla="*/ 2207428 h 3025983"/>
                  <a:gd name="connsiteX794" fmla="*/ 3583540 w 10377485"/>
                  <a:gd name="connsiteY794" fmla="*/ 2207150 h 3025983"/>
                  <a:gd name="connsiteX795" fmla="*/ 3500831 w 10377485"/>
                  <a:gd name="connsiteY795" fmla="*/ 2227787 h 3025983"/>
                  <a:gd name="connsiteX796" fmla="*/ 3490596 w 10377485"/>
                  <a:gd name="connsiteY796" fmla="*/ 2226492 h 3025983"/>
                  <a:gd name="connsiteX797" fmla="*/ 3412153 w 10377485"/>
                  <a:gd name="connsiteY797" fmla="*/ 2184873 h 3025983"/>
                  <a:gd name="connsiteX798" fmla="*/ 3403951 w 10377485"/>
                  <a:gd name="connsiteY798" fmla="*/ 2187151 h 3025983"/>
                  <a:gd name="connsiteX799" fmla="*/ 3384938 w 10377485"/>
                  <a:gd name="connsiteY799" fmla="*/ 2211067 h 3025983"/>
                  <a:gd name="connsiteX800" fmla="*/ 3372259 w 10377485"/>
                  <a:gd name="connsiteY800" fmla="*/ 2217297 h 3025983"/>
                  <a:gd name="connsiteX801" fmla="*/ 3359743 w 10377485"/>
                  <a:gd name="connsiteY801" fmla="*/ 2209871 h 3025983"/>
                  <a:gd name="connsiteX802" fmla="*/ 3227331 w 10377485"/>
                  <a:gd name="connsiteY802" fmla="*/ 2014969 h 3025983"/>
                  <a:gd name="connsiteX803" fmla="*/ 3225362 w 10377485"/>
                  <a:gd name="connsiteY803" fmla="*/ 2012789 h 3025983"/>
                  <a:gd name="connsiteX804" fmla="*/ 3143064 w 10377485"/>
                  <a:gd name="connsiteY804" fmla="*/ 1947007 h 3025983"/>
                  <a:gd name="connsiteX805" fmla="*/ 3155056 w 10377485"/>
                  <a:gd name="connsiteY805" fmla="*/ 1933156 h 3025983"/>
                  <a:gd name="connsiteX806" fmla="*/ 3017494 w 10377485"/>
                  <a:gd name="connsiteY806" fmla="*/ 2001085 h 3025983"/>
                  <a:gd name="connsiteX807" fmla="*/ 3012064 w 10377485"/>
                  <a:gd name="connsiteY807" fmla="*/ 2002576 h 3025983"/>
                  <a:gd name="connsiteX808" fmla="*/ 2967183 w 10377485"/>
                  <a:gd name="connsiteY808" fmla="*/ 2005609 h 3025983"/>
                  <a:gd name="connsiteX809" fmla="*/ 2955291 w 10377485"/>
                  <a:gd name="connsiteY809" fmla="*/ 2000773 h 3025983"/>
                  <a:gd name="connsiteX810" fmla="*/ 2949435 w 10377485"/>
                  <a:gd name="connsiteY810" fmla="*/ 1982414 h 3025983"/>
                  <a:gd name="connsiteX811" fmla="*/ 2950583 w 10377485"/>
                  <a:gd name="connsiteY811" fmla="*/ 1971382 h 3025983"/>
                  <a:gd name="connsiteX812" fmla="*/ 2944218 w 10377485"/>
                  <a:gd name="connsiteY812" fmla="*/ 1957974 h 3025983"/>
                  <a:gd name="connsiteX813" fmla="*/ 2877553 w 10377485"/>
                  <a:gd name="connsiteY813" fmla="*/ 1934795 h 3025983"/>
                  <a:gd name="connsiteX814" fmla="*/ 2874108 w 10377485"/>
                  <a:gd name="connsiteY814" fmla="*/ 1934697 h 3025983"/>
                  <a:gd name="connsiteX815" fmla="*/ 2821879 w 10377485"/>
                  <a:gd name="connsiteY815" fmla="*/ 1950023 h 3025983"/>
                  <a:gd name="connsiteX816" fmla="*/ 2810609 w 10377485"/>
                  <a:gd name="connsiteY816" fmla="*/ 1948630 h 3025983"/>
                  <a:gd name="connsiteX817" fmla="*/ 2801669 w 10377485"/>
                  <a:gd name="connsiteY817" fmla="*/ 1935877 h 3025983"/>
                  <a:gd name="connsiteX818" fmla="*/ 2786939 w 10377485"/>
                  <a:gd name="connsiteY818" fmla="*/ 1875161 h 3025983"/>
                  <a:gd name="connsiteX819" fmla="*/ 2779868 w 10377485"/>
                  <a:gd name="connsiteY819" fmla="*/ 1867063 h 3025983"/>
                  <a:gd name="connsiteX820" fmla="*/ 2676639 w 10377485"/>
                  <a:gd name="connsiteY820" fmla="*/ 1851982 h 3025983"/>
                  <a:gd name="connsiteX821" fmla="*/ 2672817 w 10377485"/>
                  <a:gd name="connsiteY821" fmla="*/ 1852786 h 3025983"/>
                  <a:gd name="connsiteX822" fmla="*/ 2620161 w 10377485"/>
                  <a:gd name="connsiteY822" fmla="*/ 1883537 h 3025983"/>
                  <a:gd name="connsiteX823" fmla="*/ 2615437 w 10377485"/>
                  <a:gd name="connsiteY823" fmla="*/ 1885324 h 3025983"/>
                  <a:gd name="connsiteX824" fmla="*/ 2458436 w 10377485"/>
                  <a:gd name="connsiteY824" fmla="*/ 1915354 h 3025983"/>
                  <a:gd name="connsiteX825" fmla="*/ 2456123 w 10377485"/>
                  <a:gd name="connsiteY825" fmla="*/ 1916305 h 3025983"/>
                  <a:gd name="connsiteX826" fmla="*/ 2430221 w 10377485"/>
                  <a:gd name="connsiteY826" fmla="*/ 1933271 h 3025983"/>
                  <a:gd name="connsiteX827" fmla="*/ 2423890 w 10377485"/>
                  <a:gd name="connsiteY827" fmla="*/ 1935631 h 3025983"/>
                  <a:gd name="connsiteX828" fmla="*/ 2190791 w 10377485"/>
                  <a:gd name="connsiteY828" fmla="*/ 1964268 h 3025983"/>
                  <a:gd name="connsiteX829" fmla="*/ 2186986 w 10377485"/>
                  <a:gd name="connsiteY829" fmla="*/ 1966186 h 3025983"/>
                  <a:gd name="connsiteX830" fmla="*/ 2172157 w 10377485"/>
                  <a:gd name="connsiteY830" fmla="*/ 1980070 h 3025983"/>
                  <a:gd name="connsiteX831" fmla="*/ 2171222 w 10377485"/>
                  <a:gd name="connsiteY831" fmla="*/ 1999232 h 3025983"/>
                  <a:gd name="connsiteX832" fmla="*/ 2190267 w 10377485"/>
                  <a:gd name="connsiteY832" fmla="*/ 2022985 h 3025983"/>
                  <a:gd name="connsiteX833" fmla="*/ 2194121 w 10377485"/>
                  <a:gd name="connsiteY833" fmla="*/ 2044327 h 3025983"/>
                  <a:gd name="connsiteX834" fmla="*/ 2182902 w 10377485"/>
                  <a:gd name="connsiteY834" fmla="*/ 2057244 h 3025983"/>
                  <a:gd name="connsiteX835" fmla="*/ 2149323 w 10377485"/>
                  <a:gd name="connsiteY835" fmla="*/ 2069030 h 3025983"/>
                  <a:gd name="connsiteX836" fmla="*/ 2160314 w 10377485"/>
                  <a:gd name="connsiteY836" fmla="*/ 2090438 h 3025983"/>
                  <a:gd name="connsiteX837" fmla="*/ 2119501 w 10377485"/>
                  <a:gd name="connsiteY837" fmla="*/ 2117108 h 3025983"/>
                  <a:gd name="connsiteX838" fmla="*/ 2114530 w 10377485"/>
                  <a:gd name="connsiteY838" fmla="*/ 2128812 h 3025983"/>
                  <a:gd name="connsiteX839" fmla="*/ 2120026 w 10377485"/>
                  <a:gd name="connsiteY839" fmla="*/ 2139385 h 3025983"/>
                  <a:gd name="connsiteX840" fmla="*/ 2185330 w 10377485"/>
                  <a:gd name="connsiteY840" fmla="*/ 2174710 h 3025983"/>
                  <a:gd name="connsiteX841" fmla="*/ 2193548 w 10377485"/>
                  <a:gd name="connsiteY841" fmla="*/ 2202855 h 3025983"/>
                  <a:gd name="connsiteX842" fmla="*/ 2187625 w 10377485"/>
                  <a:gd name="connsiteY842" fmla="*/ 2217264 h 3025983"/>
                  <a:gd name="connsiteX843" fmla="*/ 2172059 w 10377485"/>
                  <a:gd name="connsiteY843" fmla="*/ 2228591 h 3025983"/>
                  <a:gd name="connsiteX844" fmla="*/ 2095666 w 10377485"/>
                  <a:gd name="connsiteY844" fmla="*/ 2226214 h 3025983"/>
                  <a:gd name="connsiteX845" fmla="*/ 2089991 w 10377485"/>
                  <a:gd name="connsiteY845" fmla="*/ 2229312 h 3025983"/>
                  <a:gd name="connsiteX846" fmla="*/ 2081329 w 10377485"/>
                  <a:gd name="connsiteY846" fmla="*/ 2240491 h 3025983"/>
                  <a:gd name="connsiteX847" fmla="*/ 2062301 w 10377485"/>
                  <a:gd name="connsiteY847" fmla="*/ 2245278 h 3025983"/>
                  <a:gd name="connsiteX848" fmla="*/ 1991994 w 10377485"/>
                  <a:gd name="connsiteY848" fmla="*/ 2208609 h 3025983"/>
                  <a:gd name="connsiteX849" fmla="*/ 1989189 w 10377485"/>
                  <a:gd name="connsiteY849" fmla="*/ 2207920 h 3025983"/>
                  <a:gd name="connsiteX850" fmla="*/ 1892948 w 10377485"/>
                  <a:gd name="connsiteY850" fmla="*/ 2209248 h 3025983"/>
                  <a:gd name="connsiteX851" fmla="*/ 1890356 w 10377485"/>
                  <a:gd name="connsiteY851" fmla="*/ 2209920 h 3025983"/>
                  <a:gd name="connsiteX852" fmla="*/ 1827907 w 10377485"/>
                  <a:gd name="connsiteY852" fmla="*/ 2241590 h 3025983"/>
                  <a:gd name="connsiteX853" fmla="*/ 1815522 w 10377485"/>
                  <a:gd name="connsiteY853" fmla="*/ 2241917 h 3025983"/>
                  <a:gd name="connsiteX854" fmla="*/ 1744100 w 10377485"/>
                  <a:gd name="connsiteY854" fmla="*/ 2210313 h 3025983"/>
                  <a:gd name="connsiteX855" fmla="*/ 1606095 w 10377485"/>
                  <a:gd name="connsiteY855" fmla="*/ 2153876 h 3025983"/>
                  <a:gd name="connsiteX856" fmla="*/ 1603749 w 10377485"/>
                  <a:gd name="connsiteY856" fmla="*/ 2153433 h 3025983"/>
                  <a:gd name="connsiteX857" fmla="*/ 1510018 w 10377485"/>
                  <a:gd name="connsiteY857" fmla="*/ 2156088 h 3025983"/>
                  <a:gd name="connsiteX858" fmla="*/ 1506786 w 10377485"/>
                  <a:gd name="connsiteY858" fmla="*/ 2157187 h 3025983"/>
                  <a:gd name="connsiteX859" fmla="*/ 1381855 w 10377485"/>
                  <a:gd name="connsiteY859" fmla="*/ 2241049 h 3025983"/>
                  <a:gd name="connsiteX860" fmla="*/ 1377048 w 10377485"/>
                  <a:gd name="connsiteY860" fmla="*/ 2250064 h 3025983"/>
                  <a:gd name="connsiteX861" fmla="*/ 1373769 w 10377485"/>
                  <a:gd name="connsiteY861" fmla="*/ 2278636 h 3025983"/>
                  <a:gd name="connsiteX862" fmla="*/ 1362859 w 10377485"/>
                  <a:gd name="connsiteY862" fmla="*/ 2295126 h 3025983"/>
                  <a:gd name="connsiteX863" fmla="*/ 1348424 w 10377485"/>
                  <a:gd name="connsiteY863" fmla="*/ 2293552 h 3025983"/>
                  <a:gd name="connsiteX864" fmla="*/ 1307530 w 10377485"/>
                  <a:gd name="connsiteY864" fmla="*/ 2264375 h 3025983"/>
                  <a:gd name="connsiteX865" fmla="*/ 1302723 w 10377485"/>
                  <a:gd name="connsiteY865" fmla="*/ 2263276 h 3025983"/>
                  <a:gd name="connsiteX866" fmla="*/ 1297457 w 10377485"/>
                  <a:gd name="connsiteY866" fmla="*/ 2267735 h 3025983"/>
                  <a:gd name="connsiteX867" fmla="*/ 1255119 w 10377485"/>
                  <a:gd name="connsiteY867" fmla="*/ 2343843 h 3025983"/>
                  <a:gd name="connsiteX868" fmla="*/ 1273541 w 10377485"/>
                  <a:gd name="connsiteY868" fmla="*/ 2360662 h 3025983"/>
                  <a:gd name="connsiteX869" fmla="*/ 1242521 w 10377485"/>
                  <a:gd name="connsiteY869" fmla="*/ 2413739 h 3025983"/>
                  <a:gd name="connsiteX870" fmla="*/ 1244129 w 10377485"/>
                  <a:gd name="connsiteY870" fmla="*/ 2431262 h 3025983"/>
                  <a:gd name="connsiteX871" fmla="*/ 1285794 w 10377485"/>
                  <a:gd name="connsiteY871" fmla="*/ 2473521 h 3025983"/>
                  <a:gd name="connsiteX872" fmla="*/ 1290846 w 10377485"/>
                  <a:gd name="connsiteY872" fmla="*/ 2475701 h 3025983"/>
                  <a:gd name="connsiteX873" fmla="*/ 1326443 w 10377485"/>
                  <a:gd name="connsiteY873" fmla="*/ 2473537 h 3025983"/>
                  <a:gd name="connsiteX874" fmla="*/ 1339763 w 10377485"/>
                  <a:gd name="connsiteY874" fmla="*/ 2480094 h 3025983"/>
                  <a:gd name="connsiteX875" fmla="*/ 1372439 w 10377485"/>
                  <a:gd name="connsiteY875" fmla="*/ 2523173 h 3025983"/>
                  <a:gd name="connsiteX876" fmla="*/ 1376606 w 10377485"/>
                  <a:gd name="connsiteY876" fmla="*/ 2541188 h 3025983"/>
                  <a:gd name="connsiteX877" fmla="*/ 1373391 w 10377485"/>
                  <a:gd name="connsiteY877" fmla="*/ 2561366 h 3025983"/>
                  <a:gd name="connsiteX878" fmla="*/ 1379411 w 10377485"/>
                  <a:gd name="connsiteY878" fmla="*/ 2575611 h 3025983"/>
                  <a:gd name="connsiteX879" fmla="*/ 1383512 w 10377485"/>
                  <a:gd name="connsiteY879" fmla="*/ 2577218 h 3025983"/>
                  <a:gd name="connsiteX880" fmla="*/ 1393797 w 10377485"/>
                  <a:gd name="connsiteY880" fmla="*/ 2588561 h 3025983"/>
                  <a:gd name="connsiteX881" fmla="*/ 1392239 w 10377485"/>
                  <a:gd name="connsiteY881" fmla="*/ 2608592 h 3025983"/>
                  <a:gd name="connsiteX882" fmla="*/ 1378164 w 10377485"/>
                  <a:gd name="connsiteY882" fmla="*/ 2633573 h 3025983"/>
                  <a:gd name="connsiteX883" fmla="*/ 1367338 w 10377485"/>
                  <a:gd name="connsiteY883" fmla="*/ 2642130 h 3025983"/>
                  <a:gd name="connsiteX884" fmla="*/ 1314354 w 10377485"/>
                  <a:gd name="connsiteY884" fmla="*/ 2654064 h 3025983"/>
                  <a:gd name="connsiteX885" fmla="*/ 1309974 w 10377485"/>
                  <a:gd name="connsiteY885" fmla="*/ 2657145 h 3025983"/>
                  <a:gd name="connsiteX886" fmla="*/ 1256990 w 10377485"/>
                  <a:gd name="connsiteY886" fmla="*/ 2727369 h 3025983"/>
                  <a:gd name="connsiteX887" fmla="*/ 1256908 w 10377485"/>
                  <a:gd name="connsiteY887" fmla="*/ 2744892 h 3025983"/>
                  <a:gd name="connsiteX888" fmla="*/ 1301952 w 10377485"/>
                  <a:gd name="connsiteY888" fmla="*/ 2806281 h 3025983"/>
                  <a:gd name="connsiteX889" fmla="*/ 1306168 w 10377485"/>
                  <a:gd name="connsiteY889" fmla="*/ 2822148 h 3025983"/>
                  <a:gd name="connsiteX890" fmla="*/ 1302789 w 10377485"/>
                  <a:gd name="connsiteY890" fmla="*/ 2863259 h 3025983"/>
                  <a:gd name="connsiteX891" fmla="*/ 1305250 w 10377485"/>
                  <a:gd name="connsiteY891" fmla="*/ 2873160 h 3025983"/>
                  <a:gd name="connsiteX892" fmla="*/ 1360218 w 10377485"/>
                  <a:gd name="connsiteY892" fmla="*/ 2951203 h 3025983"/>
                  <a:gd name="connsiteX893" fmla="*/ 1356888 w 10377485"/>
                  <a:gd name="connsiteY893" fmla="*/ 2981774 h 3025983"/>
                  <a:gd name="connsiteX894" fmla="*/ 1331298 w 10377485"/>
                  <a:gd name="connsiteY894" fmla="*/ 3002838 h 3025983"/>
                  <a:gd name="connsiteX895" fmla="*/ 1321145 w 10377485"/>
                  <a:gd name="connsiteY895" fmla="*/ 3025984 h 3025983"/>
                  <a:gd name="connsiteX896" fmla="*/ 1227872 w 10377485"/>
                  <a:gd name="connsiteY896" fmla="*/ 2958284 h 3025983"/>
                  <a:gd name="connsiteX897" fmla="*/ 1247197 w 10377485"/>
                  <a:gd name="connsiteY897" fmla="*/ 2961219 h 3025983"/>
                  <a:gd name="connsiteX898" fmla="*/ 1289026 w 10377485"/>
                  <a:gd name="connsiteY898" fmla="*/ 3009460 h 3025983"/>
                  <a:gd name="connsiteX899" fmla="*/ 1293160 w 10377485"/>
                  <a:gd name="connsiteY899" fmla="*/ 3012018 h 3025983"/>
                  <a:gd name="connsiteX900" fmla="*/ 1315896 w 10377485"/>
                  <a:gd name="connsiteY900" fmla="*/ 3016263 h 3025983"/>
                  <a:gd name="connsiteX901" fmla="*/ 1324918 w 10377485"/>
                  <a:gd name="connsiteY901" fmla="*/ 2996839 h 3025983"/>
                  <a:gd name="connsiteX902" fmla="*/ 1351294 w 10377485"/>
                  <a:gd name="connsiteY902" fmla="*/ 2975119 h 3025983"/>
                  <a:gd name="connsiteX903" fmla="*/ 1353083 w 10377485"/>
                  <a:gd name="connsiteY903" fmla="*/ 2956120 h 3025983"/>
                  <a:gd name="connsiteX904" fmla="*/ 1298114 w 10377485"/>
                  <a:gd name="connsiteY904" fmla="*/ 2878094 h 3025983"/>
                  <a:gd name="connsiteX905" fmla="*/ 1294111 w 10377485"/>
                  <a:gd name="connsiteY905" fmla="*/ 2862538 h 3025983"/>
                  <a:gd name="connsiteX906" fmla="*/ 1297490 w 10377485"/>
                  <a:gd name="connsiteY906" fmla="*/ 2821443 h 3025983"/>
                  <a:gd name="connsiteX907" fmla="*/ 1294898 w 10377485"/>
                  <a:gd name="connsiteY907" fmla="*/ 2811362 h 3025983"/>
                  <a:gd name="connsiteX908" fmla="*/ 1249870 w 10377485"/>
                  <a:gd name="connsiteY908" fmla="*/ 2749990 h 3025983"/>
                  <a:gd name="connsiteX909" fmla="*/ 1250018 w 10377485"/>
                  <a:gd name="connsiteY909" fmla="*/ 2722205 h 3025983"/>
                  <a:gd name="connsiteX910" fmla="*/ 1303002 w 10377485"/>
                  <a:gd name="connsiteY910" fmla="*/ 2651982 h 3025983"/>
                  <a:gd name="connsiteX911" fmla="*/ 1312368 w 10377485"/>
                  <a:gd name="connsiteY911" fmla="*/ 2645687 h 3025983"/>
                  <a:gd name="connsiteX912" fmla="*/ 1365336 w 10377485"/>
                  <a:gd name="connsiteY912" fmla="*/ 2633770 h 3025983"/>
                  <a:gd name="connsiteX913" fmla="*/ 1370570 w 10377485"/>
                  <a:gd name="connsiteY913" fmla="*/ 2629377 h 3025983"/>
                  <a:gd name="connsiteX914" fmla="*/ 1384644 w 10377485"/>
                  <a:gd name="connsiteY914" fmla="*/ 2604396 h 3025983"/>
                  <a:gd name="connsiteX915" fmla="*/ 1385595 w 10377485"/>
                  <a:gd name="connsiteY915" fmla="*/ 2591462 h 3025983"/>
                  <a:gd name="connsiteX916" fmla="*/ 1380280 w 10377485"/>
                  <a:gd name="connsiteY916" fmla="*/ 2585250 h 3025983"/>
                  <a:gd name="connsiteX917" fmla="*/ 1376179 w 10377485"/>
                  <a:gd name="connsiteY917" fmla="*/ 2583643 h 3025983"/>
                  <a:gd name="connsiteX918" fmla="*/ 1364779 w 10377485"/>
                  <a:gd name="connsiteY918" fmla="*/ 2560039 h 3025983"/>
                  <a:gd name="connsiteX919" fmla="*/ 1367994 w 10377485"/>
                  <a:gd name="connsiteY919" fmla="*/ 2539843 h 3025983"/>
                  <a:gd name="connsiteX920" fmla="*/ 1365467 w 10377485"/>
                  <a:gd name="connsiteY920" fmla="*/ 2528386 h 3025983"/>
                  <a:gd name="connsiteX921" fmla="*/ 1332791 w 10377485"/>
                  <a:gd name="connsiteY921" fmla="*/ 2485307 h 3025983"/>
                  <a:gd name="connsiteX922" fmla="*/ 1326870 w 10377485"/>
                  <a:gd name="connsiteY922" fmla="*/ 2482127 h 3025983"/>
                  <a:gd name="connsiteX923" fmla="*/ 1291273 w 10377485"/>
                  <a:gd name="connsiteY923" fmla="*/ 2484291 h 3025983"/>
                  <a:gd name="connsiteX924" fmla="*/ 1279561 w 10377485"/>
                  <a:gd name="connsiteY924" fmla="*/ 2479553 h 3025983"/>
                  <a:gd name="connsiteX925" fmla="*/ 1237896 w 10377485"/>
                  <a:gd name="connsiteY925" fmla="*/ 2437295 h 3025983"/>
                  <a:gd name="connsiteX926" fmla="*/ 1234976 w 10377485"/>
                  <a:gd name="connsiteY926" fmla="*/ 2409412 h 3025983"/>
                  <a:gd name="connsiteX927" fmla="*/ 1262485 w 10377485"/>
                  <a:gd name="connsiteY927" fmla="*/ 2362334 h 3025983"/>
                  <a:gd name="connsiteX928" fmla="*/ 1244162 w 10377485"/>
                  <a:gd name="connsiteY928" fmla="*/ 2345614 h 3025983"/>
                  <a:gd name="connsiteX929" fmla="*/ 1289797 w 10377485"/>
                  <a:gd name="connsiteY929" fmla="*/ 2263555 h 3025983"/>
                  <a:gd name="connsiteX930" fmla="*/ 1300689 w 10377485"/>
                  <a:gd name="connsiteY930" fmla="*/ 2254900 h 3025983"/>
                  <a:gd name="connsiteX931" fmla="*/ 1312401 w 10377485"/>
                  <a:gd name="connsiteY931" fmla="*/ 2257375 h 3025983"/>
                  <a:gd name="connsiteX932" fmla="*/ 1353296 w 10377485"/>
                  <a:gd name="connsiteY932" fmla="*/ 2286553 h 3025983"/>
                  <a:gd name="connsiteX933" fmla="*/ 1359234 w 10377485"/>
                  <a:gd name="connsiteY933" fmla="*/ 2287274 h 3025983"/>
                  <a:gd name="connsiteX934" fmla="*/ 1365107 w 10377485"/>
                  <a:gd name="connsiteY934" fmla="*/ 2277652 h 3025983"/>
                  <a:gd name="connsiteX935" fmla="*/ 1368388 w 10377485"/>
                  <a:gd name="connsiteY935" fmla="*/ 2249064 h 3025983"/>
                  <a:gd name="connsiteX936" fmla="*/ 1376934 w 10377485"/>
                  <a:gd name="connsiteY936" fmla="*/ 2233885 h 3025983"/>
                  <a:gd name="connsiteX937" fmla="*/ 1501849 w 10377485"/>
                  <a:gd name="connsiteY937" fmla="*/ 2150040 h 3025983"/>
                  <a:gd name="connsiteX938" fmla="*/ 1509640 w 10377485"/>
                  <a:gd name="connsiteY938" fmla="*/ 2147483 h 3025983"/>
                  <a:gd name="connsiteX939" fmla="*/ 1603405 w 10377485"/>
                  <a:gd name="connsiteY939" fmla="*/ 2144827 h 3025983"/>
                  <a:gd name="connsiteX940" fmla="*/ 1609228 w 10377485"/>
                  <a:gd name="connsiteY940" fmla="*/ 2145893 h 3025983"/>
                  <a:gd name="connsiteX941" fmla="*/ 1747364 w 10377485"/>
                  <a:gd name="connsiteY941" fmla="*/ 2202380 h 3025983"/>
                  <a:gd name="connsiteX942" fmla="*/ 1818902 w 10377485"/>
                  <a:gd name="connsiteY942" fmla="*/ 2234033 h 3025983"/>
                  <a:gd name="connsiteX943" fmla="*/ 1823889 w 10377485"/>
                  <a:gd name="connsiteY943" fmla="*/ 2233885 h 3025983"/>
                  <a:gd name="connsiteX944" fmla="*/ 1886337 w 10377485"/>
                  <a:gd name="connsiteY944" fmla="*/ 2202216 h 3025983"/>
                  <a:gd name="connsiteX945" fmla="*/ 1892686 w 10377485"/>
                  <a:gd name="connsiteY945" fmla="*/ 2200626 h 3025983"/>
                  <a:gd name="connsiteX946" fmla="*/ 1988927 w 10377485"/>
                  <a:gd name="connsiteY946" fmla="*/ 2199298 h 3025983"/>
                  <a:gd name="connsiteX947" fmla="*/ 1995833 w 10377485"/>
                  <a:gd name="connsiteY947" fmla="*/ 2200970 h 3025983"/>
                  <a:gd name="connsiteX948" fmla="*/ 2066139 w 10377485"/>
                  <a:gd name="connsiteY948" fmla="*/ 2237639 h 3025983"/>
                  <a:gd name="connsiteX949" fmla="*/ 2074374 w 10377485"/>
                  <a:gd name="connsiteY949" fmla="*/ 2235229 h 3025983"/>
                  <a:gd name="connsiteX950" fmla="*/ 2083035 w 10377485"/>
                  <a:gd name="connsiteY950" fmla="*/ 2224034 h 3025983"/>
                  <a:gd name="connsiteX951" fmla="*/ 2095371 w 10377485"/>
                  <a:gd name="connsiteY951" fmla="*/ 2217575 h 3025983"/>
                  <a:gd name="connsiteX952" fmla="*/ 2095814 w 10377485"/>
                  <a:gd name="connsiteY952" fmla="*/ 2217575 h 3025983"/>
                  <a:gd name="connsiteX953" fmla="*/ 2172206 w 10377485"/>
                  <a:gd name="connsiteY953" fmla="*/ 2219968 h 3025983"/>
                  <a:gd name="connsiteX954" fmla="*/ 2172370 w 10377485"/>
                  <a:gd name="connsiteY954" fmla="*/ 2219968 h 3025983"/>
                  <a:gd name="connsiteX955" fmla="*/ 2179523 w 10377485"/>
                  <a:gd name="connsiteY955" fmla="*/ 2213969 h 3025983"/>
                  <a:gd name="connsiteX956" fmla="*/ 2185444 w 10377485"/>
                  <a:gd name="connsiteY956" fmla="*/ 2199577 h 3025983"/>
                  <a:gd name="connsiteX957" fmla="*/ 2181098 w 10377485"/>
                  <a:gd name="connsiteY957" fmla="*/ 2182250 h 3025983"/>
                  <a:gd name="connsiteX958" fmla="*/ 2115794 w 10377485"/>
                  <a:gd name="connsiteY958" fmla="*/ 2146925 h 3025983"/>
                  <a:gd name="connsiteX959" fmla="*/ 2105804 w 10377485"/>
                  <a:gd name="connsiteY959" fmla="*/ 2129156 h 3025983"/>
                  <a:gd name="connsiteX960" fmla="*/ 2114661 w 10377485"/>
                  <a:gd name="connsiteY960" fmla="*/ 2109896 h 3025983"/>
                  <a:gd name="connsiteX961" fmla="*/ 2148979 w 10377485"/>
                  <a:gd name="connsiteY961" fmla="*/ 2087471 h 3025983"/>
                  <a:gd name="connsiteX962" fmla="*/ 2137003 w 10377485"/>
                  <a:gd name="connsiteY962" fmla="*/ 2064161 h 3025983"/>
                  <a:gd name="connsiteX963" fmla="*/ 2179899 w 10377485"/>
                  <a:gd name="connsiteY963" fmla="*/ 2049114 h 3025983"/>
                  <a:gd name="connsiteX964" fmla="*/ 2185723 w 10377485"/>
                  <a:gd name="connsiteY964" fmla="*/ 2041934 h 3025983"/>
                  <a:gd name="connsiteX965" fmla="*/ 2183426 w 10377485"/>
                  <a:gd name="connsiteY965" fmla="*/ 2028329 h 3025983"/>
                  <a:gd name="connsiteX966" fmla="*/ 2164381 w 10377485"/>
                  <a:gd name="connsiteY966" fmla="*/ 2004576 h 3025983"/>
                  <a:gd name="connsiteX967" fmla="*/ 2166170 w 10377485"/>
                  <a:gd name="connsiteY967" fmla="*/ 1973759 h 3025983"/>
                  <a:gd name="connsiteX968" fmla="*/ 2181016 w 10377485"/>
                  <a:gd name="connsiteY968" fmla="*/ 1959859 h 3025983"/>
                  <a:gd name="connsiteX969" fmla="*/ 2189627 w 10377485"/>
                  <a:gd name="connsiteY969" fmla="*/ 1955695 h 3025983"/>
                  <a:gd name="connsiteX970" fmla="*/ 2422741 w 10377485"/>
                  <a:gd name="connsiteY970" fmla="*/ 1927058 h 3025983"/>
                  <a:gd name="connsiteX971" fmla="*/ 2425398 w 10377485"/>
                  <a:gd name="connsiteY971" fmla="*/ 1926058 h 3025983"/>
                  <a:gd name="connsiteX972" fmla="*/ 2451317 w 10377485"/>
                  <a:gd name="connsiteY972" fmla="*/ 1909076 h 3025983"/>
                  <a:gd name="connsiteX973" fmla="*/ 2456746 w 10377485"/>
                  <a:gd name="connsiteY973" fmla="*/ 1906863 h 3025983"/>
                  <a:gd name="connsiteX974" fmla="*/ 2613748 w 10377485"/>
                  <a:gd name="connsiteY974" fmla="*/ 1876833 h 3025983"/>
                  <a:gd name="connsiteX975" fmla="*/ 2615716 w 10377485"/>
                  <a:gd name="connsiteY975" fmla="*/ 1876079 h 3025983"/>
                  <a:gd name="connsiteX976" fmla="*/ 2668389 w 10377485"/>
                  <a:gd name="connsiteY976" fmla="*/ 1845327 h 3025983"/>
                  <a:gd name="connsiteX977" fmla="*/ 2677788 w 10377485"/>
                  <a:gd name="connsiteY977" fmla="*/ 1843442 h 3025983"/>
                  <a:gd name="connsiteX978" fmla="*/ 2781016 w 10377485"/>
                  <a:gd name="connsiteY978" fmla="*/ 1858523 h 3025983"/>
                  <a:gd name="connsiteX979" fmla="*/ 2795223 w 10377485"/>
                  <a:gd name="connsiteY979" fmla="*/ 1873095 h 3025983"/>
                  <a:gd name="connsiteX980" fmla="*/ 2809953 w 10377485"/>
                  <a:gd name="connsiteY980" fmla="*/ 1933812 h 3025983"/>
                  <a:gd name="connsiteX981" fmla="*/ 2814825 w 10377485"/>
                  <a:gd name="connsiteY981" fmla="*/ 1941139 h 3025983"/>
                  <a:gd name="connsiteX982" fmla="*/ 2819385 w 10377485"/>
                  <a:gd name="connsiteY982" fmla="*/ 1941745 h 3025983"/>
                  <a:gd name="connsiteX983" fmla="*/ 2871615 w 10377485"/>
                  <a:gd name="connsiteY983" fmla="*/ 1926419 h 3025983"/>
                  <a:gd name="connsiteX984" fmla="*/ 2880309 w 10377485"/>
                  <a:gd name="connsiteY984" fmla="*/ 1926632 h 3025983"/>
                  <a:gd name="connsiteX985" fmla="*/ 2946974 w 10377485"/>
                  <a:gd name="connsiteY985" fmla="*/ 1949810 h 3025983"/>
                  <a:gd name="connsiteX986" fmla="*/ 2959096 w 10377485"/>
                  <a:gd name="connsiteY986" fmla="*/ 1972235 h 3025983"/>
                  <a:gd name="connsiteX987" fmla="*/ 2957948 w 10377485"/>
                  <a:gd name="connsiteY987" fmla="*/ 1983267 h 3025983"/>
                  <a:gd name="connsiteX988" fmla="*/ 2961409 w 10377485"/>
                  <a:gd name="connsiteY988" fmla="*/ 1994757 h 3025983"/>
                  <a:gd name="connsiteX989" fmla="*/ 2966543 w 10377485"/>
                  <a:gd name="connsiteY989" fmla="*/ 1996987 h 3025983"/>
                  <a:gd name="connsiteX990" fmla="*/ 3011407 w 10377485"/>
                  <a:gd name="connsiteY990" fmla="*/ 1993954 h 3025983"/>
                  <a:gd name="connsiteX991" fmla="*/ 3013622 w 10377485"/>
                  <a:gd name="connsiteY991" fmla="*/ 1993348 h 3025983"/>
                  <a:gd name="connsiteX992" fmla="*/ 3189356 w 10377485"/>
                  <a:gd name="connsiteY992" fmla="*/ 1906584 h 3025983"/>
                  <a:gd name="connsiteX993" fmla="*/ 3155384 w 10377485"/>
                  <a:gd name="connsiteY993" fmla="*/ 1945843 h 3025983"/>
                  <a:gd name="connsiteX994" fmla="*/ 3230694 w 10377485"/>
                  <a:gd name="connsiteY994" fmla="*/ 2006052 h 3025983"/>
                  <a:gd name="connsiteX995" fmla="*/ 3234401 w 10377485"/>
                  <a:gd name="connsiteY995" fmla="*/ 2010117 h 3025983"/>
                  <a:gd name="connsiteX996" fmla="*/ 3366812 w 10377485"/>
                  <a:gd name="connsiteY996" fmla="*/ 2205003 h 3025983"/>
                  <a:gd name="connsiteX997" fmla="*/ 3372521 w 10377485"/>
                  <a:gd name="connsiteY997" fmla="*/ 2208658 h 3025983"/>
                  <a:gd name="connsiteX998" fmla="*/ 3378148 w 10377485"/>
                  <a:gd name="connsiteY998" fmla="*/ 2205675 h 3025983"/>
                  <a:gd name="connsiteX999" fmla="*/ 3397160 w 10377485"/>
                  <a:gd name="connsiteY999" fmla="*/ 2181775 h 3025983"/>
                  <a:gd name="connsiteX1000" fmla="*/ 3416122 w 10377485"/>
                  <a:gd name="connsiteY1000" fmla="*/ 2177251 h 3025983"/>
                  <a:gd name="connsiteX1001" fmla="*/ 3494565 w 10377485"/>
                  <a:gd name="connsiteY1001" fmla="*/ 2218870 h 3025983"/>
                  <a:gd name="connsiteX1002" fmla="*/ 3498682 w 10377485"/>
                  <a:gd name="connsiteY1002" fmla="*/ 2219411 h 3025983"/>
                  <a:gd name="connsiteX1003" fmla="*/ 3581390 w 10377485"/>
                  <a:gd name="connsiteY1003" fmla="*/ 2198773 h 3025983"/>
                  <a:gd name="connsiteX1004" fmla="*/ 3590363 w 10377485"/>
                  <a:gd name="connsiteY1004" fmla="*/ 2199478 h 3025983"/>
                  <a:gd name="connsiteX1005" fmla="*/ 3620480 w 10377485"/>
                  <a:gd name="connsiteY1005" fmla="*/ 2212067 h 3025983"/>
                  <a:gd name="connsiteX1006" fmla="*/ 3628371 w 10377485"/>
                  <a:gd name="connsiteY1006" fmla="*/ 2218985 h 3025983"/>
                  <a:gd name="connsiteX1007" fmla="*/ 3653370 w 10377485"/>
                  <a:gd name="connsiteY1007" fmla="*/ 2258736 h 3025983"/>
                  <a:gd name="connsiteX1008" fmla="*/ 3657553 w 10377485"/>
                  <a:gd name="connsiteY1008" fmla="*/ 2262391 h 3025983"/>
                  <a:gd name="connsiteX1009" fmla="*/ 3696266 w 10377485"/>
                  <a:gd name="connsiteY1009" fmla="*/ 2276521 h 3025983"/>
                  <a:gd name="connsiteX1010" fmla="*/ 3704058 w 10377485"/>
                  <a:gd name="connsiteY1010" fmla="*/ 2282586 h 3025983"/>
                  <a:gd name="connsiteX1011" fmla="*/ 3722627 w 10377485"/>
                  <a:gd name="connsiteY1011" fmla="*/ 2308272 h 3025983"/>
                  <a:gd name="connsiteX1012" fmla="*/ 3729024 w 10377485"/>
                  <a:gd name="connsiteY1012" fmla="*/ 2311617 h 3025983"/>
                  <a:gd name="connsiteX1013" fmla="*/ 3799069 w 10377485"/>
                  <a:gd name="connsiteY1013" fmla="*/ 2302142 h 3025983"/>
                  <a:gd name="connsiteX1014" fmla="*/ 3813996 w 10377485"/>
                  <a:gd name="connsiteY1014" fmla="*/ 2309371 h 3025983"/>
                  <a:gd name="connsiteX1015" fmla="*/ 3839258 w 10377485"/>
                  <a:gd name="connsiteY1015" fmla="*/ 2346269 h 3025983"/>
                  <a:gd name="connsiteX1016" fmla="*/ 3846640 w 10377485"/>
                  <a:gd name="connsiteY1016" fmla="*/ 2349695 h 3025983"/>
                  <a:gd name="connsiteX1017" fmla="*/ 3864684 w 10377485"/>
                  <a:gd name="connsiteY1017" fmla="*/ 2344696 h 3025983"/>
                  <a:gd name="connsiteX1018" fmla="*/ 3929971 w 10377485"/>
                  <a:gd name="connsiteY1018" fmla="*/ 2331008 h 3025983"/>
                  <a:gd name="connsiteX1019" fmla="*/ 3931776 w 10377485"/>
                  <a:gd name="connsiteY1019" fmla="*/ 2330254 h 3025983"/>
                  <a:gd name="connsiteX1020" fmla="*/ 4051359 w 10377485"/>
                  <a:gd name="connsiteY1020" fmla="*/ 2260277 h 3025983"/>
                  <a:gd name="connsiteX1021" fmla="*/ 4053327 w 10377485"/>
                  <a:gd name="connsiteY1021" fmla="*/ 2259309 h 3025983"/>
                  <a:gd name="connsiteX1022" fmla="*/ 4145025 w 10377485"/>
                  <a:gd name="connsiteY1022" fmla="*/ 2222099 h 3025983"/>
                  <a:gd name="connsiteX1023" fmla="*/ 4156343 w 10377485"/>
                  <a:gd name="connsiteY1023" fmla="*/ 2222345 h 3025983"/>
                  <a:gd name="connsiteX1024" fmla="*/ 4205718 w 10377485"/>
                  <a:gd name="connsiteY1024" fmla="*/ 2244802 h 3025983"/>
                  <a:gd name="connsiteX1025" fmla="*/ 4208015 w 10377485"/>
                  <a:gd name="connsiteY1025" fmla="*/ 2245343 h 3025983"/>
                  <a:gd name="connsiteX1026" fmla="*/ 4268708 w 10377485"/>
                  <a:gd name="connsiteY1026" fmla="*/ 2246606 h 3025983"/>
                  <a:gd name="connsiteX1027" fmla="*/ 4278388 w 10377485"/>
                  <a:gd name="connsiteY1027" fmla="*/ 2250605 h 3025983"/>
                  <a:gd name="connsiteX1028" fmla="*/ 4315787 w 10377485"/>
                  <a:gd name="connsiteY1028" fmla="*/ 2284176 h 3025983"/>
                  <a:gd name="connsiteX1029" fmla="*/ 4319888 w 10377485"/>
                  <a:gd name="connsiteY1029" fmla="*/ 2285979 h 3025983"/>
                  <a:gd name="connsiteX1030" fmla="*/ 4379598 w 10377485"/>
                  <a:gd name="connsiteY1030" fmla="*/ 2288586 h 3025983"/>
                  <a:gd name="connsiteX1031" fmla="*/ 4382223 w 10377485"/>
                  <a:gd name="connsiteY1031" fmla="*/ 2288913 h 3025983"/>
                  <a:gd name="connsiteX1032" fmla="*/ 4468015 w 10377485"/>
                  <a:gd name="connsiteY1032" fmla="*/ 2308486 h 3025983"/>
                  <a:gd name="connsiteX1033" fmla="*/ 4473594 w 10377485"/>
                  <a:gd name="connsiteY1033" fmla="*/ 2306715 h 3025983"/>
                  <a:gd name="connsiteX1034" fmla="*/ 4521327 w 10377485"/>
                  <a:gd name="connsiteY1034" fmla="*/ 2262604 h 3025983"/>
                  <a:gd name="connsiteX1035" fmla="*/ 4523624 w 10377485"/>
                  <a:gd name="connsiteY1035" fmla="*/ 2245376 h 3025983"/>
                  <a:gd name="connsiteX1036" fmla="*/ 4510829 w 10377485"/>
                  <a:gd name="connsiteY1036" fmla="*/ 2220640 h 3025983"/>
                  <a:gd name="connsiteX1037" fmla="*/ 4512633 w 10377485"/>
                  <a:gd name="connsiteY1037" fmla="*/ 2195593 h 3025983"/>
                  <a:gd name="connsiteX1038" fmla="*/ 4564141 w 10377485"/>
                  <a:gd name="connsiteY1038" fmla="*/ 2127369 h 3025983"/>
                  <a:gd name="connsiteX1039" fmla="*/ 4582841 w 10377485"/>
                  <a:gd name="connsiteY1039" fmla="*/ 2122124 h 3025983"/>
                  <a:gd name="connsiteX1040" fmla="*/ 4645012 w 10377485"/>
                  <a:gd name="connsiteY1040" fmla="*/ 2151433 h 3025983"/>
                  <a:gd name="connsiteX1041" fmla="*/ 4646652 w 10377485"/>
                  <a:gd name="connsiteY1041" fmla="*/ 2151941 h 3025983"/>
                  <a:gd name="connsiteX1042" fmla="*/ 4704394 w 10377485"/>
                  <a:gd name="connsiteY1042" fmla="*/ 2161399 h 3025983"/>
                  <a:gd name="connsiteX1043" fmla="*/ 4706034 w 10377485"/>
                  <a:gd name="connsiteY1043" fmla="*/ 2161744 h 3025983"/>
                  <a:gd name="connsiteX1044" fmla="*/ 4771649 w 10377485"/>
                  <a:gd name="connsiteY1044" fmla="*/ 2180463 h 3025983"/>
                  <a:gd name="connsiteX1045" fmla="*/ 4783952 w 10377485"/>
                  <a:gd name="connsiteY1045" fmla="*/ 2195069 h 3025983"/>
                  <a:gd name="connsiteX1046" fmla="*/ 4793794 w 10377485"/>
                  <a:gd name="connsiteY1046" fmla="*/ 2238705 h 3025983"/>
                  <a:gd name="connsiteX1047" fmla="*/ 4799699 w 10377485"/>
                  <a:gd name="connsiteY1047" fmla="*/ 2246720 h 3025983"/>
                  <a:gd name="connsiteX1048" fmla="*/ 4879587 w 10377485"/>
                  <a:gd name="connsiteY1048" fmla="*/ 2277914 h 3025983"/>
                  <a:gd name="connsiteX1049" fmla="*/ 4883032 w 10377485"/>
                  <a:gd name="connsiteY1049" fmla="*/ 2278128 h 3025983"/>
                  <a:gd name="connsiteX1050" fmla="*/ 4939131 w 10377485"/>
                  <a:gd name="connsiteY1050" fmla="*/ 2263719 h 3025983"/>
                  <a:gd name="connsiteX1051" fmla="*/ 4940937 w 10377485"/>
                  <a:gd name="connsiteY1051" fmla="*/ 2263358 h 3025983"/>
                  <a:gd name="connsiteX1052" fmla="*/ 5021643 w 10377485"/>
                  <a:gd name="connsiteY1052" fmla="*/ 2253834 h 3025983"/>
                  <a:gd name="connsiteX1053" fmla="*/ 5025580 w 10377485"/>
                  <a:gd name="connsiteY1053" fmla="*/ 2253916 h 3025983"/>
                  <a:gd name="connsiteX1054" fmla="*/ 5084142 w 10377485"/>
                  <a:gd name="connsiteY1054" fmla="*/ 2263145 h 3025983"/>
                  <a:gd name="connsiteX1055" fmla="*/ 5089719 w 10377485"/>
                  <a:gd name="connsiteY1055" fmla="*/ 2265276 h 3025983"/>
                  <a:gd name="connsiteX1056" fmla="*/ 5150576 w 10377485"/>
                  <a:gd name="connsiteY1056" fmla="*/ 2303650 h 3025983"/>
                  <a:gd name="connsiteX1057" fmla="*/ 5154351 w 10377485"/>
                  <a:gd name="connsiteY1057" fmla="*/ 2306879 h 3025983"/>
                  <a:gd name="connsiteX1058" fmla="*/ 5186173 w 10377485"/>
                  <a:gd name="connsiteY1058" fmla="*/ 2343155 h 3025983"/>
                  <a:gd name="connsiteX1059" fmla="*/ 5191422 w 10377485"/>
                  <a:gd name="connsiteY1059" fmla="*/ 2345761 h 3025983"/>
                  <a:gd name="connsiteX1060" fmla="*/ 5245227 w 10377485"/>
                  <a:gd name="connsiteY1060" fmla="*/ 2344499 h 3025983"/>
                  <a:gd name="connsiteX1061" fmla="*/ 5248016 w 10377485"/>
                  <a:gd name="connsiteY1061" fmla="*/ 2344712 h 3025983"/>
                  <a:gd name="connsiteX1062" fmla="*/ 5324949 w 10377485"/>
                  <a:gd name="connsiteY1062" fmla="*/ 2358088 h 3025983"/>
                  <a:gd name="connsiteX1063" fmla="*/ 5327738 w 10377485"/>
                  <a:gd name="connsiteY1063" fmla="*/ 2357842 h 3025983"/>
                  <a:gd name="connsiteX1064" fmla="*/ 5384166 w 10377485"/>
                  <a:gd name="connsiteY1064" fmla="*/ 2338057 h 3025983"/>
                  <a:gd name="connsiteX1065" fmla="*/ 5386791 w 10377485"/>
                  <a:gd name="connsiteY1065" fmla="*/ 2337418 h 3025983"/>
                  <a:gd name="connsiteX1066" fmla="*/ 5466349 w 10377485"/>
                  <a:gd name="connsiteY1066" fmla="*/ 2325304 h 3025983"/>
                  <a:gd name="connsiteX1067" fmla="*/ 5468810 w 10377485"/>
                  <a:gd name="connsiteY1067" fmla="*/ 2324402 h 3025983"/>
                  <a:gd name="connsiteX1068" fmla="*/ 5557391 w 10377485"/>
                  <a:gd name="connsiteY1068" fmla="*/ 2269145 h 3025983"/>
                  <a:gd name="connsiteX1069" fmla="*/ 5568218 w 10377485"/>
                  <a:gd name="connsiteY1069" fmla="*/ 2267178 h 3025983"/>
                  <a:gd name="connsiteX1070" fmla="*/ 5600533 w 10377485"/>
                  <a:gd name="connsiteY1070" fmla="*/ 2274144 h 3025983"/>
                  <a:gd name="connsiteX1071" fmla="*/ 5607424 w 10377485"/>
                  <a:gd name="connsiteY1071" fmla="*/ 2277669 h 3025983"/>
                  <a:gd name="connsiteX1072" fmla="*/ 5633669 w 10377485"/>
                  <a:gd name="connsiteY1072" fmla="*/ 2300519 h 3025983"/>
                  <a:gd name="connsiteX1073" fmla="*/ 5638425 w 10377485"/>
                  <a:gd name="connsiteY1073" fmla="*/ 2302207 h 3025983"/>
                  <a:gd name="connsiteX1074" fmla="*/ 5707486 w 10377485"/>
                  <a:gd name="connsiteY1074" fmla="*/ 2295847 h 3025983"/>
                  <a:gd name="connsiteX1075" fmla="*/ 5714210 w 10377485"/>
                  <a:gd name="connsiteY1075" fmla="*/ 2296896 h 3025983"/>
                  <a:gd name="connsiteX1076" fmla="*/ 5785404 w 10377485"/>
                  <a:gd name="connsiteY1076" fmla="*/ 2326173 h 3025983"/>
                  <a:gd name="connsiteX1077" fmla="*/ 5790653 w 10377485"/>
                  <a:gd name="connsiteY1077" fmla="*/ 2325730 h 3025983"/>
                  <a:gd name="connsiteX1078" fmla="*/ 5867752 w 10377485"/>
                  <a:gd name="connsiteY1078" fmla="*/ 2280029 h 3025983"/>
                  <a:gd name="connsiteX1079" fmla="*/ 5873000 w 10377485"/>
                  <a:gd name="connsiteY1079" fmla="*/ 2267817 h 3025983"/>
                  <a:gd name="connsiteX1080" fmla="*/ 5871853 w 10377485"/>
                  <a:gd name="connsiteY1080" fmla="*/ 2249884 h 3025983"/>
                  <a:gd name="connsiteX1081" fmla="*/ 5875789 w 10377485"/>
                  <a:gd name="connsiteY1081" fmla="*/ 2234967 h 3025983"/>
                  <a:gd name="connsiteX1082" fmla="*/ 5930577 w 10377485"/>
                  <a:gd name="connsiteY1082" fmla="*/ 2155433 h 3025983"/>
                  <a:gd name="connsiteX1083" fmla="*/ 5934514 w 10377485"/>
                  <a:gd name="connsiteY1083" fmla="*/ 2151302 h 3025983"/>
                  <a:gd name="connsiteX1084" fmla="*/ 5961088 w 10377485"/>
                  <a:gd name="connsiteY1084" fmla="*/ 2130779 h 3025983"/>
                  <a:gd name="connsiteX1085" fmla="*/ 5965682 w 10377485"/>
                  <a:gd name="connsiteY1085" fmla="*/ 2120157 h 3025983"/>
                  <a:gd name="connsiteX1086" fmla="*/ 5965682 w 10377485"/>
                  <a:gd name="connsiteY1086" fmla="*/ 2094257 h 3025983"/>
                  <a:gd name="connsiteX1087" fmla="*/ 5960105 w 10377485"/>
                  <a:gd name="connsiteY1087" fmla="*/ 2082947 h 3025983"/>
                  <a:gd name="connsiteX1088" fmla="*/ 5925329 w 10377485"/>
                  <a:gd name="connsiteY1088" fmla="*/ 2064407 h 3025983"/>
                  <a:gd name="connsiteX1089" fmla="*/ 5981265 w 10377485"/>
                  <a:gd name="connsiteY1089" fmla="*/ 2021460 h 3025983"/>
                  <a:gd name="connsiteX1090" fmla="*/ 5987662 w 10377485"/>
                  <a:gd name="connsiteY1090" fmla="*/ 2018542 h 3025983"/>
                  <a:gd name="connsiteX1091" fmla="*/ 6064761 w 10377485"/>
                  <a:gd name="connsiteY1091" fmla="*/ 2003789 h 3025983"/>
                  <a:gd name="connsiteX1092" fmla="*/ 6067056 w 10377485"/>
                  <a:gd name="connsiteY1092" fmla="*/ 2003544 h 3025983"/>
                  <a:gd name="connsiteX1093" fmla="*/ 6149732 w 10377485"/>
                  <a:gd name="connsiteY1093" fmla="*/ 2000822 h 3025983"/>
                  <a:gd name="connsiteX1094" fmla="*/ 6153833 w 10377485"/>
                  <a:gd name="connsiteY1094" fmla="*/ 2001298 h 3025983"/>
                  <a:gd name="connsiteX1095" fmla="*/ 6245529 w 10377485"/>
                  <a:gd name="connsiteY1095" fmla="*/ 2025771 h 3025983"/>
                  <a:gd name="connsiteX1096" fmla="*/ 6248647 w 10377485"/>
                  <a:gd name="connsiteY1096" fmla="*/ 2027017 h 3025983"/>
                  <a:gd name="connsiteX1097" fmla="*/ 6301139 w 10377485"/>
                  <a:gd name="connsiteY1097" fmla="*/ 2055162 h 3025983"/>
                  <a:gd name="connsiteX1098" fmla="*/ 6309012 w 10377485"/>
                  <a:gd name="connsiteY1098" fmla="*/ 2063670 h 3025983"/>
                  <a:gd name="connsiteX1099" fmla="*/ 6345430 w 10377485"/>
                  <a:gd name="connsiteY1099" fmla="*/ 2140647 h 3025983"/>
                  <a:gd name="connsiteX1100" fmla="*/ 6346249 w 10377485"/>
                  <a:gd name="connsiteY1100" fmla="*/ 2142040 h 3025983"/>
                  <a:gd name="connsiteX1101" fmla="*/ 6368067 w 10377485"/>
                  <a:gd name="connsiteY1101" fmla="*/ 2176513 h 3025983"/>
                  <a:gd name="connsiteX1102" fmla="*/ 6369379 w 10377485"/>
                  <a:gd name="connsiteY1102" fmla="*/ 2179070 h 3025983"/>
                  <a:gd name="connsiteX1103" fmla="*/ 6391359 w 10377485"/>
                  <a:gd name="connsiteY1103" fmla="*/ 2227017 h 3025983"/>
                  <a:gd name="connsiteX1104" fmla="*/ 6392509 w 10377485"/>
                  <a:gd name="connsiteY1104" fmla="*/ 2230361 h 3025983"/>
                  <a:gd name="connsiteX1105" fmla="*/ 6412685 w 10377485"/>
                  <a:gd name="connsiteY1105" fmla="*/ 2301191 h 3025983"/>
                  <a:gd name="connsiteX1106" fmla="*/ 6419083 w 10377485"/>
                  <a:gd name="connsiteY1106" fmla="*/ 2308617 h 3025983"/>
                  <a:gd name="connsiteX1107" fmla="*/ 6522097 w 10377485"/>
                  <a:gd name="connsiteY1107" fmla="*/ 2332943 h 3025983"/>
                  <a:gd name="connsiteX1108" fmla="*/ 6528168 w 10377485"/>
                  <a:gd name="connsiteY1108" fmla="*/ 2335942 h 3025983"/>
                  <a:gd name="connsiteX1109" fmla="*/ 6596407 w 10377485"/>
                  <a:gd name="connsiteY1109" fmla="*/ 2390446 h 3025983"/>
                  <a:gd name="connsiteX1110" fmla="*/ 6602640 w 10377485"/>
                  <a:gd name="connsiteY1110" fmla="*/ 2399380 h 3025983"/>
                  <a:gd name="connsiteX1111" fmla="*/ 6625278 w 10377485"/>
                  <a:gd name="connsiteY1111" fmla="*/ 2462342 h 3025983"/>
                  <a:gd name="connsiteX1112" fmla="*/ 6632661 w 10377485"/>
                  <a:gd name="connsiteY1112" fmla="*/ 2468948 h 3025983"/>
                  <a:gd name="connsiteX1113" fmla="*/ 6718288 w 10377485"/>
                  <a:gd name="connsiteY1113" fmla="*/ 2468948 h 3025983"/>
                  <a:gd name="connsiteX1114" fmla="*/ 6721239 w 10377485"/>
                  <a:gd name="connsiteY1114" fmla="*/ 2468095 h 3025983"/>
                  <a:gd name="connsiteX1115" fmla="*/ 6772583 w 10377485"/>
                  <a:gd name="connsiteY1115" fmla="*/ 2438245 h 3025983"/>
                  <a:gd name="connsiteX1116" fmla="*/ 6776684 w 10377485"/>
                  <a:gd name="connsiteY1116" fmla="*/ 2436573 h 3025983"/>
                  <a:gd name="connsiteX1117" fmla="*/ 6853619 w 10377485"/>
                  <a:gd name="connsiteY1117" fmla="*/ 2419280 h 3025983"/>
                  <a:gd name="connsiteX1118" fmla="*/ 6868709 w 10377485"/>
                  <a:gd name="connsiteY1118" fmla="*/ 2425017 h 3025983"/>
                  <a:gd name="connsiteX1119" fmla="*/ 6871499 w 10377485"/>
                  <a:gd name="connsiteY1119" fmla="*/ 2449802 h 3025983"/>
                  <a:gd name="connsiteX1120" fmla="*/ 6852143 w 10377485"/>
                  <a:gd name="connsiteY1120" fmla="*/ 2491143 h 3025983"/>
                  <a:gd name="connsiteX1121" fmla="*/ 6849190 w 10377485"/>
                  <a:gd name="connsiteY1121" fmla="*/ 2495880 h 3025983"/>
                  <a:gd name="connsiteX1122" fmla="*/ 6828028 w 10377485"/>
                  <a:gd name="connsiteY1122" fmla="*/ 2520484 h 3025983"/>
                  <a:gd name="connsiteX1123" fmla="*/ 6825241 w 10377485"/>
                  <a:gd name="connsiteY1123" fmla="*/ 2526172 h 3025983"/>
                  <a:gd name="connsiteX1124" fmla="*/ 6806212 w 10377485"/>
                  <a:gd name="connsiteY1124" fmla="*/ 2610018 h 3025983"/>
                  <a:gd name="connsiteX1125" fmla="*/ 6804079 w 10377485"/>
                  <a:gd name="connsiteY1125" fmla="*/ 2615804 h 3025983"/>
                  <a:gd name="connsiteX1126" fmla="*/ 6766023 w 10377485"/>
                  <a:gd name="connsiteY1126" fmla="*/ 2686323 h 3025983"/>
                  <a:gd name="connsiteX1127" fmla="*/ 6749127 w 10377485"/>
                  <a:gd name="connsiteY1127" fmla="*/ 2695290 h 3025983"/>
                  <a:gd name="connsiteX1128" fmla="*/ 6684659 w 10377485"/>
                  <a:gd name="connsiteY1128" fmla="*/ 2682209 h 3025983"/>
                  <a:gd name="connsiteX1129" fmla="*/ 6680722 w 10377485"/>
                  <a:gd name="connsiteY1129" fmla="*/ 2682815 h 3025983"/>
                  <a:gd name="connsiteX1130" fmla="*/ 6639385 w 10377485"/>
                  <a:gd name="connsiteY1130" fmla="*/ 2704830 h 3025983"/>
                  <a:gd name="connsiteX1131" fmla="*/ 6634136 w 10377485"/>
                  <a:gd name="connsiteY1131" fmla="*/ 2719779 h 3025983"/>
                  <a:gd name="connsiteX1132" fmla="*/ 6646439 w 10377485"/>
                  <a:gd name="connsiteY1132" fmla="*/ 2773726 h 3025983"/>
                  <a:gd name="connsiteX1133" fmla="*/ 6646932 w 10377485"/>
                  <a:gd name="connsiteY1133" fmla="*/ 2781643 h 3025983"/>
                  <a:gd name="connsiteX1134" fmla="*/ 6639220 w 10377485"/>
                  <a:gd name="connsiteY1134" fmla="*/ 2861358 h 3025983"/>
                  <a:gd name="connsiteX1135" fmla="*/ 6623638 w 10377485"/>
                  <a:gd name="connsiteY1135" fmla="*/ 2879520 h 3025983"/>
                  <a:gd name="connsiteX1136" fmla="*/ 6613632 w 10377485"/>
                  <a:gd name="connsiteY1136" fmla="*/ 2880389 h 3025983"/>
                  <a:gd name="connsiteX1137" fmla="*/ 6605922 w 10377485"/>
                  <a:gd name="connsiteY1137" fmla="*/ 2892405 h 3025983"/>
                  <a:gd name="connsiteX1138" fmla="*/ 6605922 w 10377485"/>
                  <a:gd name="connsiteY1138" fmla="*/ 2917779 h 3025983"/>
                  <a:gd name="connsiteX1139" fmla="*/ 6609531 w 10377485"/>
                  <a:gd name="connsiteY1139" fmla="*/ 2923369 h 3025983"/>
                  <a:gd name="connsiteX1140" fmla="*/ 6614124 w 10377485"/>
                  <a:gd name="connsiteY1140" fmla="*/ 2910108 h 3025983"/>
                  <a:gd name="connsiteX1141" fmla="*/ 6621177 w 10377485"/>
                  <a:gd name="connsiteY1141" fmla="*/ 2900322 h 3025983"/>
                  <a:gd name="connsiteX1142" fmla="*/ 6697290 w 10377485"/>
                  <a:gd name="connsiteY1142" fmla="*/ 2846654 h 3025983"/>
                  <a:gd name="connsiteX1143" fmla="*/ 6716812 w 10377485"/>
                  <a:gd name="connsiteY1143" fmla="*/ 2848802 h 3025983"/>
                  <a:gd name="connsiteX1144" fmla="*/ 6745681 w 10377485"/>
                  <a:gd name="connsiteY1144" fmla="*/ 2878783 h 3025983"/>
                  <a:gd name="connsiteX1145" fmla="*/ 6750767 w 10377485"/>
                  <a:gd name="connsiteY1145" fmla="*/ 2881045 h 3025983"/>
                  <a:gd name="connsiteX1146" fmla="*/ 6782754 w 10377485"/>
                  <a:gd name="connsiteY1146" fmla="*/ 2879897 h 3025983"/>
                  <a:gd name="connsiteX1147" fmla="*/ 6785379 w 10377485"/>
                  <a:gd name="connsiteY1147" fmla="*/ 2879111 h 3025983"/>
                  <a:gd name="connsiteX1148" fmla="*/ 6866250 w 10377485"/>
                  <a:gd name="connsiteY1148" fmla="*/ 2833934 h 3025983"/>
                  <a:gd name="connsiteX1149" fmla="*/ 6868547 w 10377485"/>
                  <a:gd name="connsiteY1149" fmla="*/ 2832000 h 3025983"/>
                  <a:gd name="connsiteX1150" fmla="*/ 6908243 w 10377485"/>
                  <a:gd name="connsiteY1150" fmla="*/ 2784922 h 3025983"/>
                  <a:gd name="connsiteX1151" fmla="*/ 6995676 w 10377485"/>
                  <a:gd name="connsiteY1151" fmla="*/ 2689749 h 3025983"/>
                  <a:gd name="connsiteX1152" fmla="*/ 7080975 w 10377485"/>
                  <a:gd name="connsiteY1152" fmla="*/ 2595659 h 3025983"/>
                  <a:gd name="connsiteX1153" fmla="*/ 7083272 w 10377485"/>
                  <a:gd name="connsiteY1153" fmla="*/ 2591577 h 3025983"/>
                  <a:gd name="connsiteX1154" fmla="*/ 7101809 w 10377485"/>
                  <a:gd name="connsiteY1154" fmla="*/ 2540221 h 3025983"/>
                  <a:gd name="connsiteX1155" fmla="*/ 7105253 w 10377485"/>
                  <a:gd name="connsiteY1155" fmla="*/ 2534123 h 3025983"/>
                  <a:gd name="connsiteX1156" fmla="*/ 7197442 w 10377485"/>
                  <a:gd name="connsiteY1156" fmla="*/ 2419198 h 3025983"/>
                  <a:gd name="connsiteX1157" fmla="*/ 7200067 w 10377485"/>
                  <a:gd name="connsiteY1157" fmla="*/ 2413510 h 3025983"/>
                  <a:gd name="connsiteX1158" fmla="*/ 7226313 w 10377485"/>
                  <a:gd name="connsiteY1158" fmla="*/ 2287897 h 3025983"/>
                  <a:gd name="connsiteX1159" fmla="*/ 7226805 w 10377485"/>
                  <a:gd name="connsiteY1159" fmla="*/ 2285668 h 3025983"/>
                  <a:gd name="connsiteX1160" fmla="*/ 7233203 w 10377485"/>
                  <a:gd name="connsiteY1160" fmla="*/ 2192528 h 3025983"/>
                  <a:gd name="connsiteX1161" fmla="*/ 7236319 w 10377485"/>
                  <a:gd name="connsiteY1161" fmla="*/ 2182267 h 3025983"/>
                  <a:gd name="connsiteX1162" fmla="*/ 7279625 w 10377485"/>
                  <a:gd name="connsiteY1162" fmla="*/ 2108240 h 3025983"/>
                  <a:gd name="connsiteX1163" fmla="*/ 7281593 w 10377485"/>
                  <a:gd name="connsiteY1163" fmla="*/ 2099978 h 3025983"/>
                  <a:gd name="connsiteX1164" fmla="*/ 7279789 w 10377485"/>
                  <a:gd name="connsiteY1164" fmla="*/ 2043622 h 3025983"/>
                  <a:gd name="connsiteX1165" fmla="*/ 7276017 w 10377485"/>
                  <a:gd name="connsiteY1165" fmla="*/ 2034262 h 3025983"/>
                  <a:gd name="connsiteX1166" fmla="*/ 7191865 w 10377485"/>
                  <a:gd name="connsiteY1166" fmla="*/ 1951089 h 3025983"/>
                  <a:gd name="connsiteX1167" fmla="*/ 7187764 w 10377485"/>
                  <a:gd name="connsiteY1167" fmla="*/ 1948991 h 3025983"/>
                  <a:gd name="connsiteX1168" fmla="*/ 7127397 w 10377485"/>
                  <a:gd name="connsiteY1168" fmla="*/ 1944106 h 3025983"/>
                  <a:gd name="connsiteX1169" fmla="*/ 7122313 w 10377485"/>
                  <a:gd name="connsiteY1169" fmla="*/ 1946286 h 3025983"/>
                  <a:gd name="connsiteX1170" fmla="*/ 7089341 w 10377485"/>
                  <a:gd name="connsiteY1170" fmla="*/ 1979578 h 3025983"/>
                  <a:gd name="connsiteX1171" fmla="*/ 7074578 w 10377485"/>
                  <a:gd name="connsiteY1171" fmla="*/ 1983758 h 3025983"/>
                  <a:gd name="connsiteX1172" fmla="*/ 7022741 w 10377485"/>
                  <a:gd name="connsiteY1172" fmla="*/ 1968563 h 3025983"/>
                  <a:gd name="connsiteX1173" fmla="*/ 7013228 w 10377485"/>
                  <a:gd name="connsiteY1173" fmla="*/ 1961006 h 3025983"/>
                  <a:gd name="connsiteX1174" fmla="*/ 6987146 w 10377485"/>
                  <a:gd name="connsiteY1174" fmla="*/ 1919157 h 3025983"/>
                  <a:gd name="connsiteX1175" fmla="*/ 6981567 w 10377485"/>
                  <a:gd name="connsiteY1175" fmla="*/ 1915141 h 3025983"/>
                  <a:gd name="connsiteX1176" fmla="*/ 6926123 w 10377485"/>
                  <a:gd name="connsiteY1176" fmla="*/ 1908863 h 3025983"/>
                  <a:gd name="connsiteX1177" fmla="*/ 6911851 w 10377485"/>
                  <a:gd name="connsiteY1177" fmla="*/ 1895307 h 3025983"/>
                  <a:gd name="connsiteX1178" fmla="*/ 6918413 w 10377485"/>
                  <a:gd name="connsiteY1178" fmla="*/ 1871046 h 3025983"/>
                  <a:gd name="connsiteX1179" fmla="*/ 7129530 w 10377485"/>
                  <a:gd name="connsiteY1179" fmla="*/ 1702667 h 3025983"/>
                  <a:gd name="connsiteX1180" fmla="*/ 7333758 w 10377485"/>
                  <a:gd name="connsiteY1180" fmla="*/ 1543844 h 3025983"/>
                  <a:gd name="connsiteX1181" fmla="*/ 7341303 w 10377485"/>
                  <a:gd name="connsiteY1181" fmla="*/ 1540697 h 3025983"/>
                  <a:gd name="connsiteX1182" fmla="*/ 7546515 w 10377485"/>
                  <a:gd name="connsiteY1182" fmla="*/ 1516010 h 3025983"/>
                  <a:gd name="connsiteX1183" fmla="*/ 7549140 w 10377485"/>
                  <a:gd name="connsiteY1183" fmla="*/ 1515928 h 3025983"/>
                  <a:gd name="connsiteX1184" fmla="*/ 7740735 w 10377485"/>
                  <a:gd name="connsiteY1184" fmla="*/ 1529648 h 3025983"/>
                  <a:gd name="connsiteX1185" fmla="*/ 7743853 w 10377485"/>
                  <a:gd name="connsiteY1185" fmla="*/ 1529009 h 3025983"/>
                  <a:gd name="connsiteX1186" fmla="*/ 7818818 w 10377485"/>
                  <a:gd name="connsiteY1186" fmla="*/ 1491193 h 3025983"/>
                  <a:gd name="connsiteX1187" fmla="*/ 7827184 w 10377485"/>
                  <a:gd name="connsiteY1187" fmla="*/ 1489717 h 3025983"/>
                  <a:gd name="connsiteX1188" fmla="*/ 7910350 w 10377485"/>
                  <a:gd name="connsiteY1188" fmla="*/ 1500323 h 3025983"/>
                  <a:gd name="connsiteX1189" fmla="*/ 7925442 w 10377485"/>
                  <a:gd name="connsiteY1189" fmla="*/ 1522764 h 3025983"/>
                  <a:gd name="connsiteX1190" fmla="*/ 7923474 w 10377485"/>
                  <a:gd name="connsiteY1190" fmla="*/ 1547434 h 3025983"/>
                  <a:gd name="connsiteX1191" fmla="*/ 7927082 w 10377485"/>
                  <a:gd name="connsiteY1191" fmla="*/ 1558646 h 3025983"/>
                  <a:gd name="connsiteX1192" fmla="*/ 7932168 w 10377485"/>
                  <a:gd name="connsiteY1192" fmla="*/ 1560728 h 3025983"/>
                  <a:gd name="connsiteX1193" fmla="*/ 8015827 w 10377485"/>
                  <a:gd name="connsiteY1193" fmla="*/ 1553630 h 3025983"/>
                  <a:gd name="connsiteX1194" fmla="*/ 8126717 w 10377485"/>
                  <a:gd name="connsiteY1194" fmla="*/ 1536238 h 3025983"/>
                  <a:gd name="connsiteX1195" fmla="*/ 8133443 w 10377485"/>
                  <a:gd name="connsiteY1195" fmla="*/ 1529189 h 3025983"/>
                  <a:gd name="connsiteX1196" fmla="*/ 8130325 w 10377485"/>
                  <a:gd name="connsiteY1196" fmla="*/ 1514240 h 3025983"/>
                  <a:gd name="connsiteX1197" fmla="*/ 8117530 w 10377485"/>
                  <a:gd name="connsiteY1197" fmla="*/ 1502077 h 3025983"/>
                  <a:gd name="connsiteX1198" fmla="*/ 8111134 w 10377485"/>
                  <a:gd name="connsiteY1198" fmla="*/ 1485242 h 3025983"/>
                  <a:gd name="connsiteX1199" fmla="*/ 8118023 w 10377485"/>
                  <a:gd name="connsiteY1199" fmla="*/ 1469030 h 3025983"/>
                  <a:gd name="connsiteX1200" fmla="*/ 8259259 w 10377485"/>
                  <a:gd name="connsiteY1200" fmla="*/ 1345778 h 3025983"/>
                  <a:gd name="connsiteX1201" fmla="*/ 8266806 w 10377485"/>
                  <a:gd name="connsiteY1201" fmla="*/ 1342123 h 3025983"/>
                  <a:gd name="connsiteX1202" fmla="*/ 8421492 w 10377485"/>
                  <a:gd name="connsiteY1202" fmla="*/ 1315978 h 3025983"/>
                  <a:gd name="connsiteX1203" fmla="*/ 8438060 w 10377485"/>
                  <a:gd name="connsiteY1203" fmla="*/ 1325337 h 3025983"/>
                  <a:gd name="connsiteX1204" fmla="*/ 8480710 w 10377485"/>
                  <a:gd name="connsiteY1204" fmla="*/ 1407609 h 3025983"/>
                  <a:gd name="connsiteX1205" fmla="*/ 8485796 w 10377485"/>
                  <a:gd name="connsiteY1205" fmla="*/ 1412281 h 3025983"/>
                  <a:gd name="connsiteX1206" fmla="*/ 8490390 w 10377485"/>
                  <a:gd name="connsiteY1206" fmla="*/ 1411707 h 3025983"/>
                  <a:gd name="connsiteX1207" fmla="*/ 8638350 w 10377485"/>
                  <a:gd name="connsiteY1207" fmla="*/ 1328075 h 3025983"/>
                  <a:gd name="connsiteX1208" fmla="*/ 8641960 w 10377485"/>
                  <a:gd name="connsiteY1208" fmla="*/ 1324403 h 3025983"/>
                  <a:gd name="connsiteX1209" fmla="*/ 8675423 w 10377485"/>
                  <a:gd name="connsiteY1209" fmla="*/ 1265539 h 3025983"/>
                  <a:gd name="connsiteX1210" fmla="*/ 8688054 w 10377485"/>
                  <a:gd name="connsiteY1210" fmla="*/ 1256786 h 3025983"/>
                  <a:gd name="connsiteX1211" fmla="*/ 8736446 w 10377485"/>
                  <a:gd name="connsiteY1211" fmla="*/ 1252458 h 3025983"/>
                  <a:gd name="connsiteX1212" fmla="*/ 8750553 w 10377485"/>
                  <a:gd name="connsiteY1212" fmla="*/ 1259458 h 3025983"/>
                  <a:gd name="connsiteX1213" fmla="*/ 8752522 w 10377485"/>
                  <a:gd name="connsiteY1213" fmla="*/ 1283111 h 3025983"/>
                  <a:gd name="connsiteX1214" fmla="*/ 8713809 w 10377485"/>
                  <a:gd name="connsiteY1214" fmla="*/ 1367908 h 3025983"/>
                  <a:gd name="connsiteX1215" fmla="*/ 8706426 w 10377485"/>
                  <a:gd name="connsiteY1215" fmla="*/ 1376432 h 3025983"/>
                  <a:gd name="connsiteX1216" fmla="*/ 8595865 w 10377485"/>
                  <a:gd name="connsiteY1216" fmla="*/ 1440984 h 3025983"/>
                  <a:gd name="connsiteX1217" fmla="*/ 8488093 w 10377485"/>
                  <a:gd name="connsiteY1217" fmla="*/ 1524600 h 3025983"/>
                  <a:gd name="connsiteX1218" fmla="*/ 8375563 w 10377485"/>
                  <a:gd name="connsiteY1218" fmla="*/ 1627230 h 3025983"/>
                  <a:gd name="connsiteX1219" fmla="*/ 8368016 w 10377485"/>
                  <a:gd name="connsiteY1219" fmla="*/ 1631115 h 3025983"/>
                  <a:gd name="connsiteX1220" fmla="*/ 8281568 w 10377485"/>
                  <a:gd name="connsiteY1220" fmla="*/ 1647016 h 3025983"/>
                  <a:gd name="connsiteX1221" fmla="*/ 8274351 w 10377485"/>
                  <a:gd name="connsiteY1221" fmla="*/ 1656999 h 3025983"/>
                  <a:gd name="connsiteX1222" fmla="*/ 8271890 w 10377485"/>
                  <a:gd name="connsiteY1222" fmla="*/ 1677292 h 3025983"/>
                  <a:gd name="connsiteX1223" fmla="*/ 8265493 w 10377485"/>
                  <a:gd name="connsiteY1223" fmla="*/ 1690766 h 3025983"/>
                  <a:gd name="connsiteX1224" fmla="*/ 8220218 w 10377485"/>
                  <a:gd name="connsiteY1224" fmla="*/ 1732599 h 3025983"/>
                  <a:gd name="connsiteX1225" fmla="*/ 8216938 w 10377485"/>
                  <a:gd name="connsiteY1225" fmla="*/ 1738615 h 3025983"/>
                  <a:gd name="connsiteX1226" fmla="*/ 8189543 w 10377485"/>
                  <a:gd name="connsiteY1226" fmla="*/ 1843704 h 3025983"/>
                  <a:gd name="connsiteX1227" fmla="*/ 8189214 w 10377485"/>
                  <a:gd name="connsiteY1227" fmla="*/ 1850901 h 3025983"/>
                  <a:gd name="connsiteX1228" fmla="*/ 8222843 w 10377485"/>
                  <a:gd name="connsiteY1228" fmla="*/ 2029378 h 3025983"/>
                  <a:gd name="connsiteX1229" fmla="*/ 8250074 w 10377485"/>
                  <a:gd name="connsiteY1229" fmla="*/ 2147909 h 3025983"/>
                  <a:gd name="connsiteX1230" fmla="*/ 8250729 w 10377485"/>
                  <a:gd name="connsiteY1230" fmla="*/ 2150122 h 3025983"/>
                  <a:gd name="connsiteX1231" fmla="*/ 8266806 w 10377485"/>
                  <a:gd name="connsiteY1231" fmla="*/ 2190102 h 3025983"/>
                  <a:gd name="connsiteX1232" fmla="*/ 8272711 w 10377485"/>
                  <a:gd name="connsiteY1232" fmla="*/ 2196036 h 3025983"/>
                  <a:gd name="connsiteX1233" fmla="*/ 8278124 w 10377485"/>
                  <a:gd name="connsiteY1233" fmla="*/ 2194577 h 3025983"/>
                  <a:gd name="connsiteX1234" fmla="*/ 8354566 w 10377485"/>
                  <a:gd name="connsiteY1234" fmla="*/ 2130648 h 3025983"/>
                  <a:gd name="connsiteX1235" fmla="*/ 8358174 w 10377485"/>
                  <a:gd name="connsiteY1235" fmla="*/ 2124173 h 3025983"/>
                  <a:gd name="connsiteX1236" fmla="*/ 8375235 w 10377485"/>
                  <a:gd name="connsiteY1236" fmla="*/ 2055359 h 3025983"/>
                  <a:gd name="connsiteX1237" fmla="*/ 8388357 w 10377485"/>
                  <a:gd name="connsiteY1237" fmla="*/ 2041049 h 3025983"/>
                  <a:gd name="connsiteX1238" fmla="*/ 8467424 w 10377485"/>
                  <a:gd name="connsiteY1238" fmla="*/ 2023460 h 3025983"/>
                  <a:gd name="connsiteX1239" fmla="*/ 8473986 w 10377485"/>
                  <a:gd name="connsiteY1239" fmla="*/ 2015477 h 3025983"/>
                  <a:gd name="connsiteX1240" fmla="*/ 8492684 w 10377485"/>
                  <a:gd name="connsiteY1240" fmla="*/ 1939598 h 3025983"/>
                  <a:gd name="connsiteX1241" fmla="*/ 8503676 w 10377485"/>
                  <a:gd name="connsiteY1241" fmla="*/ 1925878 h 3025983"/>
                  <a:gd name="connsiteX1242" fmla="*/ 8588320 w 10377485"/>
                  <a:gd name="connsiteY1242" fmla="*/ 1893717 h 3025983"/>
                  <a:gd name="connsiteX1243" fmla="*/ 8593896 w 10377485"/>
                  <a:gd name="connsiteY1243" fmla="*/ 1886914 h 3025983"/>
                  <a:gd name="connsiteX1244" fmla="*/ 8592092 w 10377485"/>
                  <a:gd name="connsiteY1244" fmla="*/ 1873603 h 3025983"/>
                  <a:gd name="connsiteX1245" fmla="*/ 8586187 w 10377485"/>
                  <a:gd name="connsiteY1245" fmla="*/ 1864965 h 3025983"/>
                  <a:gd name="connsiteX1246" fmla="*/ 8583890 w 10377485"/>
                  <a:gd name="connsiteY1246" fmla="*/ 1842442 h 3025983"/>
                  <a:gd name="connsiteX1247" fmla="*/ 8604067 w 10377485"/>
                  <a:gd name="connsiteY1247" fmla="*/ 1792430 h 3025983"/>
                  <a:gd name="connsiteX1248" fmla="*/ 8618502 w 10377485"/>
                  <a:gd name="connsiteY1248" fmla="*/ 1780972 h 3025983"/>
                  <a:gd name="connsiteX1249" fmla="*/ 8657543 w 10377485"/>
                  <a:gd name="connsiteY1249" fmla="*/ 1779070 h 3025983"/>
                  <a:gd name="connsiteX1250" fmla="*/ 8665581 w 10377485"/>
                  <a:gd name="connsiteY1250" fmla="*/ 1768317 h 3025983"/>
                  <a:gd name="connsiteX1251" fmla="*/ 8672635 w 10377485"/>
                  <a:gd name="connsiteY1251" fmla="*/ 1677079 h 3025983"/>
                  <a:gd name="connsiteX1252" fmla="*/ 8665745 w 10377485"/>
                  <a:gd name="connsiteY1252" fmla="*/ 1663932 h 3025983"/>
                  <a:gd name="connsiteX1253" fmla="*/ 8615058 w 10377485"/>
                  <a:gd name="connsiteY1253" fmla="*/ 1650999 h 3025983"/>
                  <a:gd name="connsiteX1254" fmla="*/ 8601606 w 10377485"/>
                  <a:gd name="connsiteY1254" fmla="*/ 1632542 h 3025983"/>
                  <a:gd name="connsiteX1255" fmla="*/ 8600787 w 10377485"/>
                  <a:gd name="connsiteY1255" fmla="*/ 1619789 h 3025983"/>
                  <a:gd name="connsiteX1256" fmla="*/ 8606528 w 10377485"/>
                  <a:gd name="connsiteY1256" fmla="*/ 1602528 h 3025983"/>
                  <a:gd name="connsiteX1257" fmla="*/ 8675094 w 10377485"/>
                  <a:gd name="connsiteY1257" fmla="*/ 1529140 h 3025983"/>
                  <a:gd name="connsiteX1258" fmla="*/ 8677391 w 10377485"/>
                  <a:gd name="connsiteY1258" fmla="*/ 1525305 h 3025983"/>
                  <a:gd name="connsiteX1259" fmla="*/ 8692976 w 10377485"/>
                  <a:gd name="connsiteY1259" fmla="*/ 1485275 h 3025983"/>
                  <a:gd name="connsiteX1260" fmla="*/ 8710199 w 10377485"/>
                  <a:gd name="connsiteY1260" fmla="*/ 1473669 h 3025983"/>
                  <a:gd name="connsiteX1261" fmla="*/ 8783197 w 10377485"/>
                  <a:gd name="connsiteY1261" fmla="*/ 1483275 h 3025983"/>
                  <a:gd name="connsiteX1262" fmla="*/ 8786805 w 10377485"/>
                  <a:gd name="connsiteY1262" fmla="*/ 1482456 h 3025983"/>
                  <a:gd name="connsiteX1263" fmla="*/ 8838478 w 10377485"/>
                  <a:gd name="connsiteY1263" fmla="*/ 1452245 h 3025983"/>
                  <a:gd name="connsiteX1264" fmla="*/ 8857342 w 10377485"/>
                  <a:gd name="connsiteY1264" fmla="*/ 1455605 h 3025983"/>
                  <a:gd name="connsiteX1265" fmla="*/ 8873582 w 10377485"/>
                  <a:gd name="connsiteY1265" fmla="*/ 1473719 h 3025983"/>
                  <a:gd name="connsiteX1266" fmla="*/ 8880634 w 10377485"/>
                  <a:gd name="connsiteY1266" fmla="*/ 1475866 h 3025983"/>
                  <a:gd name="connsiteX1267" fmla="*/ 9036963 w 10377485"/>
                  <a:gd name="connsiteY1267" fmla="*/ 1415936 h 3025983"/>
                  <a:gd name="connsiteX1268" fmla="*/ 9049923 w 10377485"/>
                  <a:gd name="connsiteY1268" fmla="*/ 1417346 h 3025983"/>
                  <a:gd name="connsiteX1269" fmla="*/ 9126363 w 10377485"/>
                  <a:gd name="connsiteY1269" fmla="*/ 1466227 h 3025983"/>
                  <a:gd name="connsiteX1270" fmla="*/ 9135550 w 10377485"/>
                  <a:gd name="connsiteY1270" fmla="*/ 1463506 h 3025983"/>
                  <a:gd name="connsiteX1271" fmla="*/ 9152611 w 10377485"/>
                  <a:gd name="connsiteY1271" fmla="*/ 1438181 h 3025983"/>
                  <a:gd name="connsiteX1272" fmla="*/ 9158680 w 10377485"/>
                  <a:gd name="connsiteY1272" fmla="*/ 1432476 h 3025983"/>
                  <a:gd name="connsiteX1273" fmla="*/ 9247916 w 10377485"/>
                  <a:gd name="connsiteY1273" fmla="*/ 1383628 h 3025983"/>
                  <a:gd name="connsiteX1274" fmla="*/ 9342402 w 10377485"/>
                  <a:gd name="connsiteY1274" fmla="*/ 1326108 h 3025983"/>
                  <a:gd name="connsiteX1275" fmla="*/ 9347650 w 10377485"/>
                  <a:gd name="connsiteY1275" fmla="*/ 1324124 h 3025983"/>
                  <a:gd name="connsiteX1276" fmla="*/ 9402276 w 10377485"/>
                  <a:gd name="connsiteY1276" fmla="*/ 1314814 h 3025983"/>
                  <a:gd name="connsiteX1277" fmla="*/ 9579273 w 10377485"/>
                  <a:gd name="connsiteY1277" fmla="*/ 1254163 h 3025983"/>
                  <a:gd name="connsiteX1278" fmla="*/ 9585997 w 10377485"/>
                  <a:gd name="connsiteY1278" fmla="*/ 1253540 h 3025983"/>
                  <a:gd name="connsiteX1279" fmla="*/ 9696723 w 10377485"/>
                  <a:gd name="connsiteY1279" fmla="*/ 1270375 h 3025983"/>
                  <a:gd name="connsiteX1280" fmla="*/ 9703285 w 10377485"/>
                  <a:gd name="connsiteY1280" fmla="*/ 1267014 h 3025983"/>
                  <a:gd name="connsiteX1281" fmla="*/ 9710339 w 10377485"/>
                  <a:gd name="connsiteY1281" fmla="*/ 1257327 h 3025983"/>
                  <a:gd name="connsiteX1282" fmla="*/ 9712472 w 10377485"/>
                  <a:gd name="connsiteY1282" fmla="*/ 1245377 h 3025983"/>
                  <a:gd name="connsiteX1283" fmla="*/ 9708697 w 10377485"/>
                  <a:gd name="connsiteY1283" fmla="*/ 1227116 h 3025983"/>
                  <a:gd name="connsiteX1284" fmla="*/ 9704432 w 10377485"/>
                  <a:gd name="connsiteY1284" fmla="*/ 1219740 h 3025983"/>
                  <a:gd name="connsiteX1285" fmla="*/ 9681469 w 10377485"/>
                  <a:gd name="connsiteY1285" fmla="*/ 1202495 h 3025983"/>
                  <a:gd name="connsiteX1286" fmla="*/ 9676382 w 10377485"/>
                  <a:gd name="connsiteY1286" fmla="*/ 1196741 h 3025983"/>
                  <a:gd name="connsiteX1287" fmla="*/ 9640623 w 10377485"/>
                  <a:gd name="connsiteY1287" fmla="*/ 1133714 h 3025983"/>
                  <a:gd name="connsiteX1288" fmla="*/ 9637834 w 10377485"/>
                  <a:gd name="connsiteY1288" fmla="*/ 1130583 h 3025983"/>
                  <a:gd name="connsiteX1289" fmla="*/ 9571234 w 10377485"/>
                  <a:gd name="connsiteY1289" fmla="*/ 1080292 h 3025983"/>
                  <a:gd name="connsiteX1290" fmla="*/ 9662440 w 10377485"/>
                  <a:gd name="connsiteY1290" fmla="*/ 1086456 h 3025983"/>
                  <a:gd name="connsiteX1291" fmla="*/ 9668509 w 10377485"/>
                  <a:gd name="connsiteY1291" fmla="*/ 1083112 h 3025983"/>
                  <a:gd name="connsiteX1292" fmla="*/ 9745934 w 10377485"/>
                  <a:gd name="connsiteY1292" fmla="*/ 976661 h 3025983"/>
                  <a:gd name="connsiteX1293" fmla="*/ 9755121 w 10377485"/>
                  <a:gd name="connsiteY1293" fmla="*/ 970203 h 3025983"/>
                  <a:gd name="connsiteX1294" fmla="*/ 9835663 w 10377485"/>
                  <a:gd name="connsiteY1294" fmla="*/ 949418 h 3025983"/>
                  <a:gd name="connsiteX1295" fmla="*/ 9824509 w 10377485"/>
                  <a:gd name="connsiteY1295" fmla="*/ 974284 h 3025983"/>
                  <a:gd name="connsiteX1296" fmla="*/ 9827625 w 10377485"/>
                  <a:gd name="connsiteY1296" fmla="*/ 991381 h 3025983"/>
                  <a:gd name="connsiteX1297" fmla="*/ 9849936 w 10377485"/>
                  <a:gd name="connsiteY1297" fmla="*/ 1008364 h 3025983"/>
                  <a:gd name="connsiteX1298" fmla="*/ 9854527 w 10377485"/>
                  <a:gd name="connsiteY1298" fmla="*/ 1009691 h 3025983"/>
                  <a:gd name="connsiteX1299" fmla="*/ 9919978 w 10377485"/>
                  <a:gd name="connsiteY1299" fmla="*/ 1000692 h 3025983"/>
                  <a:gd name="connsiteX1300" fmla="*/ 9924572 w 10377485"/>
                  <a:gd name="connsiteY1300" fmla="*/ 1000823 h 3025983"/>
                  <a:gd name="connsiteX1301" fmla="*/ 9981328 w 10377485"/>
                  <a:gd name="connsiteY1301" fmla="*/ 1011904 h 3025983"/>
                  <a:gd name="connsiteX1302" fmla="*/ 9993469 w 10377485"/>
                  <a:gd name="connsiteY1302" fmla="*/ 1022412 h 3025983"/>
                  <a:gd name="connsiteX1303" fmla="*/ 10003802 w 10377485"/>
                  <a:gd name="connsiteY1303" fmla="*/ 1045639 h 3025983"/>
                  <a:gd name="connsiteX1304" fmla="*/ 10009216 w 10377485"/>
                  <a:gd name="connsiteY1304" fmla="*/ 1051082 h 3025983"/>
                  <a:gd name="connsiteX1305" fmla="*/ 10085166 w 10377485"/>
                  <a:gd name="connsiteY1305" fmla="*/ 1072916 h 3025983"/>
                  <a:gd name="connsiteX1306" fmla="*/ 10088610 w 10377485"/>
                  <a:gd name="connsiteY1306" fmla="*/ 1074375 h 3025983"/>
                  <a:gd name="connsiteX1307" fmla="*/ 10135689 w 10377485"/>
                  <a:gd name="connsiteY1307" fmla="*/ 1101733 h 3025983"/>
                  <a:gd name="connsiteX1308" fmla="*/ 10138478 w 10377485"/>
                  <a:gd name="connsiteY1308" fmla="*/ 1102585 h 3025983"/>
                  <a:gd name="connsiteX1309" fmla="*/ 10192283 w 10377485"/>
                  <a:gd name="connsiteY1309" fmla="*/ 1105093 h 3025983"/>
                  <a:gd name="connsiteX1310" fmla="*/ 10196055 w 10377485"/>
                  <a:gd name="connsiteY1310" fmla="*/ 1103864 h 3025983"/>
                  <a:gd name="connsiteX1311" fmla="*/ 10211802 w 10377485"/>
                  <a:gd name="connsiteY1311" fmla="*/ 1092570 h 3025983"/>
                  <a:gd name="connsiteX1312" fmla="*/ 10216560 w 10377485"/>
                  <a:gd name="connsiteY1312" fmla="*/ 1081784 h 3025983"/>
                  <a:gd name="connsiteX1313" fmla="*/ 10216560 w 10377485"/>
                  <a:gd name="connsiteY1313" fmla="*/ 1027083 h 3025983"/>
                  <a:gd name="connsiteX1314" fmla="*/ 10232307 w 10377485"/>
                  <a:gd name="connsiteY1314" fmla="*/ 1006495 h 3025983"/>
                  <a:gd name="connsiteX1315" fmla="*/ 10323840 w 10377485"/>
                  <a:gd name="connsiteY1315" fmla="*/ 999233 h 3025983"/>
                  <a:gd name="connsiteX1316" fmla="*/ 10326301 w 10377485"/>
                  <a:gd name="connsiteY1316" fmla="*/ 998446 h 3025983"/>
                  <a:gd name="connsiteX1317" fmla="*/ 10363373 w 10377485"/>
                  <a:gd name="connsiteY1317" fmla="*/ 977547 h 3025983"/>
                  <a:gd name="connsiteX1318" fmla="*/ 10368786 w 10377485"/>
                  <a:gd name="connsiteY1318" fmla="*/ 966662 h 3025983"/>
                  <a:gd name="connsiteX1319" fmla="*/ 10363702 w 10377485"/>
                  <a:gd name="connsiteY1319" fmla="*/ 955253 h 3025983"/>
                  <a:gd name="connsiteX1320" fmla="*/ 10264458 w 10377485"/>
                  <a:gd name="connsiteY1320" fmla="*/ 893832 h 3025983"/>
                  <a:gd name="connsiteX1321" fmla="*/ 10261671 w 10377485"/>
                  <a:gd name="connsiteY1321" fmla="*/ 892898 h 3025983"/>
                  <a:gd name="connsiteX1322" fmla="*/ 10109771 w 10377485"/>
                  <a:gd name="connsiteY1322" fmla="*/ 883046 h 3025983"/>
                  <a:gd name="connsiteX1323" fmla="*/ 10104195 w 10377485"/>
                  <a:gd name="connsiteY1323" fmla="*/ 885718 h 3025983"/>
                  <a:gd name="connsiteX1324" fmla="*/ 10101405 w 10377485"/>
                  <a:gd name="connsiteY1324" fmla="*/ 898750 h 3025983"/>
                  <a:gd name="connsiteX1325" fmla="*/ 10102881 w 10377485"/>
                  <a:gd name="connsiteY1325" fmla="*/ 905389 h 3025983"/>
                  <a:gd name="connsiteX1326" fmla="*/ 10095993 w 10377485"/>
                  <a:gd name="connsiteY1326" fmla="*/ 928305 h 3025983"/>
                  <a:gd name="connsiteX1327" fmla="*/ 10080408 w 10377485"/>
                  <a:gd name="connsiteY1327" fmla="*/ 930190 h 3025983"/>
                  <a:gd name="connsiteX1328" fmla="*/ 10070238 w 10377485"/>
                  <a:gd name="connsiteY1328" fmla="*/ 925305 h 3025983"/>
                  <a:gd name="connsiteX1329" fmla="*/ 10059739 w 10377485"/>
                  <a:gd name="connsiteY1329" fmla="*/ 902766 h 3025983"/>
                  <a:gd name="connsiteX1330" fmla="*/ 10063185 w 10377485"/>
                  <a:gd name="connsiteY1330" fmla="*/ 877686 h 3025983"/>
                  <a:gd name="connsiteX1331" fmla="*/ 10057606 w 10377485"/>
                  <a:gd name="connsiteY1331" fmla="*/ 864064 h 3025983"/>
                  <a:gd name="connsiteX1332" fmla="*/ 9900130 w 10377485"/>
                  <a:gd name="connsiteY1332" fmla="*/ 786628 h 3025983"/>
                  <a:gd name="connsiteX1333" fmla="*/ 9743802 w 10377485"/>
                  <a:gd name="connsiteY1333" fmla="*/ 726944 h 3025983"/>
                  <a:gd name="connsiteX1334" fmla="*/ 9660307 w 10377485"/>
                  <a:gd name="connsiteY1334" fmla="*/ 694390 h 3025983"/>
                  <a:gd name="connsiteX1335" fmla="*/ 9477569 w 10377485"/>
                  <a:gd name="connsiteY1335" fmla="*/ 654049 h 3025983"/>
                  <a:gd name="connsiteX1336" fmla="*/ 9476257 w 10377485"/>
                  <a:gd name="connsiteY1336" fmla="*/ 653918 h 3025983"/>
                  <a:gd name="connsiteX1337" fmla="*/ 9345027 w 10377485"/>
                  <a:gd name="connsiteY1337" fmla="*/ 659425 h 3025983"/>
                  <a:gd name="connsiteX1338" fmla="*/ 9342894 w 10377485"/>
                  <a:gd name="connsiteY1338" fmla="*/ 659343 h 3025983"/>
                  <a:gd name="connsiteX1339" fmla="*/ 9147196 w 10377485"/>
                  <a:gd name="connsiteY1339" fmla="*/ 636362 h 3025983"/>
                  <a:gd name="connsiteX1340" fmla="*/ 9141127 w 10377485"/>
                  <a:gd name="connsiteY1340" fmla="*/ 639345 h 3025983"/>
                  <a:gd name="connsiteX1341" fmla="*/ 9126036 w 10377485"/>
                  <a:gd name="connsiteY1341" fmla="*/ 658557 h 3025983"/>
                  <a:gd name="connsiteX1342" fmla="*/ 9126855 w 10377485"/>
                  <a:gd name="connsiteY1342" fmla="*/ 677522 h 3025983"/>
                  <a:gd name="connsiteX1343" fmla="*/ 9147196 w 10377485"/>
                  <a:gd name="connsiteY1343" fmla="*/ 697504 h 3025983"/>
                  <a:gd name="connsiteX1344" fmla="*/ 9152937 w 10377485"/>
                  <a:gd name="connsiteY1344" fmla="*/ 719191 h 3025983"/>
                  <a:gd name="connsiteX1345" fmla="*/ 9141127 w 10377485"/>
                  <a:gd name="connsiteY1345" fmla="*/ 733468 h 3025983"/>
                  <a:gd name="connsiteX1346" fmla="*/ 9092736 w 10377485"/>
                  <a:gd name="connsiteY1346" fmla="*/ 749910 h 3025983"/>
                  <a:gd name="connsiteX1347" fmla="*/ 9080269 w 10377485"/>
                  <a:gd name="connsiteY1347" fmla="*/ 748254 h 3025983"/>
                  <a:gd name="connsiteX1348" fmla="*/ 8974956 w 10377485"/>
                  <a:gd name="connsiteY1348" fmla="*/ 680260 h 3025983"/>
                  <a:gd name="connsiteX1349" fmla="*/ 8971184 w 10377485"/>
                  <a:gd name="connsiteY1349" fmla="*/ 679243 h 3025983"/>
                  <a:gd name="connsiteX1350" fmla="*/ 8853732 w 10377485"/>
                  <a:gd name="connsiteY1350" fmla="*/ 687325 h 3025983"/>
                  <a:gd name="connsiteX1351" fmla="*/ 8851109 w 10377485"/>
                  <a:gd name="connsiteY1351" fmla="*/ 687243 h 3025983"/>
                  <a:gd name="connsiteX1352" fmla="*/ 8733164 w 10377485"/>
                  <a:gd name="connsiteY1352" fmla="*/ 672080 h 3025983"/>
                  <a:gd name="connsiteX1353" fmla="*/ 8621456 w 10377485"/>
                  <a:gd name="connsiteY1353" fmla="*/ 673408 h 3025983"/>
                  <a:gd name="connsiteX1354" fmla="*/ 8538616 w 10377485"/>
                  <a:gd name="connsiteY1354" fmla="*/ 689652 h 3025983"/>
                  <a:gd name="connsiteX1355" fmla="*/ 8532218 w 10377485"/>
                  <a:gd name="connsiteY1355" fmla="*/ 689406 h 3025983"/>
                  <a:gd name="connsiteX1356" fmla="*/ 8466110 w 10377485"/>
                  <a:gd name="connsiteY1356" fmla="*/ 671031 h 3025983"/>
                  <a:gd name="connsiteX1357" fmla="*/ 8453317 w 10377485"/>
                  <a:gd name="connsiteY1357" fmla="*/ 647181 h 3025983"/>
                  <a:gd name="connsiteX1358" fmla="*/ 8458237 w 10377485"/>
                  <a:gd name="connsiteY1358" fmla="*/ 613659 h 3025983"/>
                  <a:gd name="connsiteX1359" fmla="*/ 8453317 w 10377485"/>
                  <a:gd name="connsiteY1359" fmla="*/ 600168 h 3025983"/>
                  <a:gd name="connsiteX1360" fmla="*/ 8411322 w 10377485"/>
                  <a:gd name="connsiteY1360" fmla="*/ 573482 h 3025983"/>
                  <a:gd name="connsiteX1361" fmla="*/ 8408697 w 10377485"/>
                  <a:gd name="connsiteY1361" fmla="*/ 572515 h 3025983"/>
                  <a:gd name="connsiteX1362" fmla="*/ 8283210 w 10377485"/>
                  <a:gd name="connsiteY1362" fmla="*/ 558893 h 3025983"/>
                  <a:gd name="connsiteX1363" fmla="*/ 8027966 w 10377485"/>
                  <a:gd name="connsiteY1363" fmla="*/ 574055 h 3025983"/>
                  <a:gd name="connsiteX1364" fmla="*/ 8022061 w 10377485"/>
                  <a:gd name="connsiteY1364" fmla="*/ 573137 h 3025983"/>
                  <a:gd name="connsiteX1365" fmla="*/ 7860648 w 10377485"/>
                  <a:gd name="connsiteY1365" fmla="*/ 511765 h 3025983"/>
                  <a:gd name="connsiteX1366" fmla="*/ 7855726 w 10377485"/>
                  <a:gd name="connsiteY1366" fmla="*/ 508749 h 3025983"/>
                  <a:gd name="connsiteX1367" fmla="*/ 7805039 w 10377485"/>
                  <a:gd name="connsiteY1367" fmla="*/ 463819 h 3025983"/>
                  <a:gd name="connsiteX1368" fmla="*/ 7801266 w 10377485"/>
                  <a:gd name="connsiteY1368" fmla="*/ 462065 h 3025983"/>
                  <a:gd name="connsiteX1369" fmla="*/ 7230578 w 10377485"/>
                  <a:gd name="connsiteY1369" fmla="*/ 409512 h 3025983"/>
                  <a:gd name="connsiteX1370" fmla="*/ 7227953 w 10377485"/>
                  <a:gd name="connsiteY1370" fmla="*/ 409921 h 3025983"/>
                  <a:gd name="connsiteX1371" fmla="*/ 7162338 w 10377485"/>
                  <a:gd name="connsiteY1371" fmla="*/ 436837 h 3025983"/>
                  <a:gd name="connsiteX1372" fmla="*/ 7157089 w 10377485"/>
                  <a:gd name="connsiteY1372" fmla="*/ 443312 h 3025983"/>
                  <a:gd name="connsiteX1373" fmla="*/ 7158237 w 10377485"/>
                  <a:gd name="connsiteY1373" fmla="*/ 456213 h 3025983"/>
                  <a:gd name="connsiteX1374" fmla="*/ 7175626 w 10377485"/>
                  <a:gd name="connsiteY1374" fmla="*/ 485243 h 3025983"/>
                  <a:gd name="connsiteX1375" fmla="*/ 7175297 w 10377485"/>
                  <a:gd name="connsiteY1375" fmla="*/ 510274 h 3025983"/>
                  <a:gd name="connsiteX1376" fmla="*/ 7160369 w 10377485"/>
                  <a:gd name="connsiteY1376" fmla="*/ 517994 h 3025983"/>
                  <a:gd name="connsiteX1377" fmla="*/ 7088356 w 10377485"/>
                  <a:gd name="connsiteY1377" fmla="*/ 510208 h 3025983"/>
                  <a:gd name="connsiteX1378" fmla="*/ 7085405 w 10377485"/>
                  <a:gd name="connsiteY1378" fmla="*/ 510733 h 3025983"/>
                  <a:gd name="connsiteX1379" fmla="*/ 7042755 w 10377485"/>
                  <a:gd name="connsiteY1379" fmla="*/ 530485 h 3025983"/>
                  <a:gd name="connsiteX1380" fmla="*/ 7033897 w 10377485"/>
                  <a:gd name="connsiteY1380" fmla="*/ 531551 h 3025983"/>
                  <a:gd name="connsiteX1381" fmla="*/ 6917266 w 10377485"/>
                  <a:gd name="connsiteY1381" fmla="*/ 507471 h 3025983"/>
                  <a:gd name="connsiteX1382" fmla="*/ 6914969 w 10377485"/>
                  <a:gd name="connsiteY1382" fmla="*/ 507471 h 3025983"/>
                  <a:gd name="connsiteX1383" fmla="*/ 6809492 w 10377485"/>
                  <a:gd name="connsiteY1383" fmla="*/ 528879 h 3025983"/>
                  <a:gd name="connsiteX1384" fmla="*/ 6801783 w 10377485"/>
                  <a:gd name="connsiteY1384" fmla="*/ 528321 h 3025983"/>
                  <a:gd name="connsiteX1385" fmla="*/ 6710741 w 10377485"/>
                  <a:gd name="connsiteY1385" fmla="*/ 495603 h 3025983"/>
                  <a:gd name="connsiteX1386" fmla="*/ 6703196 w 10377485"/>
                  <a:gd name="connsiteY1386" fmla="*/ 498701 h 3025983"/>
                  <a:gd name="connsiteX1387" fmla="*/ 6651359 w 10377485"/>
                  <a:gd name="connsiteY1387" fmla="*/ 570908 h 3025983"/>
                  <a:gd name="connsiteX1388" fmla="*/ 6634136 w 10377485"/>
                  <a:gd name="connsiteY1388" fmla="*/ 577203 h 3025983"/>
                  <a:gd name="connsiteX1389" fmla="*/ 6542275 w 10377485"/>
                  <a:gd name="connsiteY1389" fmla="*/ 546713 h 3025983"/>
                  <a:gd name="connsiteX1390" fmla="*/ 6537354 w 10377485"/>
                  <a:gd name="connsiteY1390" fmla="*/ 543976 h 3025983"/>
                  <a:gd name="connsiteX1391" fmla="*/ 6474856 w 10377485"/>
                  <a:gd name="connsiteY1391" fmla="*/ 492833 h 3025983"/>
                  <a:gd name="connsiteX1392" fmla="*/ 6467309 w 10377485"/>
                  <a:gd name="connsiteY1392" fmla="*/ 476260 h 3025983"/>
                  <a:gd name="connsiteX1393" fmla="*/ 6474199 w 10377485"/>
                  <a:gd name="connsiteY1393" fmla="*/ 459065 h 3025983"/>
                  <a:gd name="connsiteX1394" fmla="*/ 6486831 w 10377485"/>
                  <a:gd name="connsiteY1394" fmla="*/ 447804 h 3025983"/>
                  <a:gd name="connsiteX1395" fmla="*/ 6488799 w 10377485"/>
                  <a:gd name="connsiteY1395" fmla="*/ 429953 h 3025983"/>
                  <a:gd name="connsiteX1396" fmla="*/ 6469113 w 10377485"/>
                  <a:gd name="connsiteY1396" fmla="*/ 395906 h 3025983"/>
                  <a:gd name="connsiteX1397" fmla="*/ 6465176 w 10377485"/>
                  <a:gd name="connsiteY1397" fmla="*/ 391988 h 3025983"/>
                  <a:gd name="connsiteX1398" fmla="*/ 6367575 w 10377485"/>
                  <a:gd name="connsiteY1398" fmla="*/ 349762 h 3025983"/>
                  <a:gd name="connsiteX1399" fmla="*/ 6365114 w 10377485"/>
                  <a:gd name="connsiteY1399" fmla="*/ 349271 h 3025983"/>
                  <a:gd name="connsiteX1400" fmla="*/ 6266855 w 10377485"/>
                  <a:gd name="connsiteY1400" fmla="*/ 350631 h 3025983"/>
                  <a:gd name="connsiteX1401" fmla="*/ 6265051 w 10377485"/>
                  <a:gd name="connsiteY1401" fmla="*/ 350533 h 3025983"/>
                  <a:gd name="connsiteX1402" fmla="*/ 6142679 w 10377485"/>
                  <a:gd name="connsiteY1402" fmla="*/ 336649 h 3025983"/>
                  <a:gd name="connsiteX1403" fmla="*/ 6137922 w 10377485"/>
                  <a:gd name="connsiteY1403" fmla="*/ 338206 h 3025983"/>
                  <a:gd name="connsiteX1404" fmla="*/ 6133656 w 10377485"/>
                  <a:gd name="connsiteY1404" fmla="*/ 347451 h 3025983"/>
                  <a:gd name="connsiteX1405" fmla="*/ 6131360 w 10377485"/>
                  <a:gd name="connsiteY1405" fmla="*/ 380186 h 3025983"/>
                  <a:gd name="connsiteX1406" fmla="*/ 6113809 w 10377485"/>
                  <a:gd name="connsiteY1406" fmla="*/ 398988 h 3025983"/>
                  <a:gd name="connsiteX1407" fmla="*/ 5867095 w 10377485"/>
                  <a:gd name="connsiteY1407" fmla="*/ 387350 h 3025983"/>
                  <a:gd name="connsiteX1408" fmla="*/ 5852331 w 10377485"/>
                  <a:gd name="connsiteY1408" fmla="*/ 374941 h 3025983"/>
                  <a:gd name="connsiteX1409" fmla="*/ 5844950 w 10377485"/>
                  <a:gd name="connsiteY1409" fmla="*/ 354008 h 3025983"/>
                  <a:gd name="connsiteX1410" fmla="*/ 5837896 w 10377485"/>
                  <a:gd name="connsiteY1410" fmla="*/ 347336 h 3025983"/>
                  <a:gd name="connsiteX1411" fmla="*/ 5639739 w 10377485"/>
                  <a:gd name="connsiteY1411" fmla="*/ 333944 h 3025983"/>
                  <a:gd name="connsiteX1412" fmla="*/ 5638589 w 10377485"/>
                  <a:gd name="connsiteY1412" fmla="*/ 333977 h 3025983"/>
                  <a:gd name="connsiteX1413" fmla="*/ 5541316 w 10377485"/>
                  <a:gd name="connsiteY1413" fmla="*/ 347435 h 3025983"/>
                  <a:gd name="connsiteX1414" fmla="*/ 5538198 w 10377485"/>
                  <a:gd name="connsiteY1414" fmla="*/ 348746 h 3025983"/>
                  <a:gd name="connsiteX1415" fmla="*/ 5522615 w 10377485"/>
                  <a:gd name="connsiteY1415" fmla="*/ 360696 h 3025983"/>
                  <a:gd name="connsiteX1416" fmla="*/ 5510969 w 10377485"/>
                  <a:gd name="connsiteY1416" fmla="*/ 363581 h 3025983"/>
                  <a:gd name="connsiteX1417" fmla="*/ 5499978 w 10377485"/>
                  <a:gd name="connsiteY1417" fmla="*/ 355500 h 3025983"/>
                  <a:gd name="connsiteX1418" fmla="*/ 5479473 w 10377485"/>
                  <a:gd name="connsiteY1418" fmla="*/ 321617 h 3025983"/>
                  <a:gd name="connsiteX1419" fmla="*/ 5471764 w 10377485"/>
                  <a:gd name="connsiteY1419" fmla="*/ 317634 h 3025983"/>
                  <a:gd name="connsiteX1420" fmla="*/ 5424357 w 10377485"/>
                  <a:gd name="connsiteY1420" fmla="*/ 330338 h 3025983"/>
                  <a:gd name="connsiteX1421" fmla="*/ 5417631 w 10377485"/>
                  <a:gd name="connsiteY1421" fmla="*/ 330485 h 3025983"/>
                  <a:gd name="connsiteX1422" fmla="*/ 5326098 w 10377485"/>
                  <a:gd name="connsiteY1422" fmla="*/ 310143 h 3025983"/>
                  <a:gd name="connsiteX1423" fmla="*/ 5231776 w 10377485"/>
                  <a:gd name="connsiteY1423" fmla="*/ 296996 h 3025983"/>
                  <a:gd name="connsiteX1424" fmla="*/ 5291651 w 10377485"/>
                  <a:gd name="connsiteY1424" fmla="*/ 267507 h 3025983"/>
                  <a:gd name="connsiteX1425" fmla="*/ 5294274 w 10377485"/>
                  <a:gd name="connsiteY1425" fmla="*/ 266491 h 3025983"/>
                  <a:gd name="connsiteX1426" fmla="*/ 5460773 w 10377485"/>
                  <a:gd name="connsiteY1426" fmla="*/ 220740 h 3025983"/>
                  <a:gd name="connsiteX1427" fmla="*/ 5526552 w 10377485"/>
                  <a:gd name="connsiteY1427" fmla="*/ 197513 h 3025983"/>
                  <a:gd name="connsiteX1428" fmla="*/ 5531965 w 10377485"/>
                  <a:gd name="connsiteY1428" fmla="*/ 191530 h 3025983"/>
                  <a:gd name="connsiteX1429" fmla="*/ 5539676 w 10377485"/>
                  <a:gd name="connsiteY1429" fmla="*/ 171384 h 3025983"/>
                  <a:gd name="connsiteX1430" fmla="*/ 5535411 w 10377485"/>
                  <a:gd name="connsiteY1430" fmla="*/ 154484 h 3025983"/>
                  <a:gd name="connsiteX1431" fmla="*/ 5495713 w 10377485"/>
                  <a:gd name="connsiteY1431" fmla="*/ 131403 h 3025983"/>
                  <a:gd name="connsiteX1432" fmla="*/ 5494237 w 10377485"/>
                  <a:gd name="connsiteY1432" fmla="*/ 130764 h 3025983"/>
                  <a:gd name="connsiteX1433" fmla="*/ 5354312 w 10377485"/>
                  <a:gd name="connsiteY1433" fmla="*/ 90964 h 3025983"/>
                  <a:gd name="connsiteX1434" fmla="*/ 5353001 w 10377485"/>
                  <a:gd name="connsiteY1434" fmla="*/ 90751 h 3025983"/>
                  <a:gd name="connsiteX1435" fmla="*/ 5167473 w 10377485"/>
                  <a:gd name="connsiteY1435" fmla="*/ 89374 h 3025983"/>
                  <a:gd name="connsiteX1436" fmla="*/ 5165669 w 10377485"/>
                  <a:gd name="connsiteY1436" fmla="*/ 89686 h 3025983"/>
                  <a:gd name="connsiteX1437" fmla="*/ 5119573 w 10377485"/>
                  <a:gd name="connsiteY1437" fmla="*/ 105356 h 3025983"/>
                  <a:gd name="connsiteX1438" fmla="*/ 5099889 w 10377485"/>
                  <a:gd name="connsiteY1438" fmla="*/ 94538 h 3025983"/>
                  <a:gd name="connsiteX1439" fmla="*/ 5091687 w 10377485"/>
                  <a:gd name="connsiteY1439" fmla="*/ 73900 h 3025983"/>
                  <a:gd name="connsiteX1440" fmla="*/ 5084961 w 10377485"/>
                  <a:gd name="connsiteY1440" fmla="*/ 67753 h 3025983"/>
                  <a:gd name="connsiteX1441" fmla="*/ 4920923 w 10377485"/>
                  <a:gd name="connsiteY1441" fmla="*/ 53492 h 3025983"/>
                  <a:gd name="connsiteX1442" fmla="*/ 5016559 w 10377485"/>
                  <a:gd name="connsiteY1442" fmla="*/ 30527 h 3025983"/>
                  <a:gd name="connsiteX1443" fmla="*/ 4926009 w 10377485"/>
                  <a:gd name="connsiteY1443" fmla="*/ 8709 h 3025983"/>
                  <a:gd name="connsiteX1444" fmla="*/ 4923384 w 10377485"/>
                  <a:gd name="connsiteY1444" fmla="*/ 8692 h 3025983"/>
                  <a:gd name="connsiteX1445" fmla="*/ 4775586 w 10377485"/>
                  <a:gd name="connsiteY1445" fmla="*/ 42755 h 3025983"/>
                  <a:gd name="connsiteX1446" fmla="*/ 4773782 w 10377485"/>
                  <a:gd name="connsiteY1446" fmla="*/ 43460 h 3025983"/>
                  <a:gd name="connsiteX1447" fmla="*/ 4718829 w 10377485"/>
                  <a:gd name="connsiteY1447" fmla="*/ 75670 h 3025983"/>
                  <a:gd name="connsiteX1448" fmla="*/ 4715221 w 10377485"/>
                  <a:gd name="connsiteY1448" fmla="*/ 79654 h 3025983"/>
                  <a:gd name="connsiteX1449" fmla="*/ 4702590 w 10377485"/>
                  <a:gd name="connsiteY1449" fmla="*/ 103553 h 3025983"/>
                  <a:gd name="connsiteX1450" fmla="*/ 4688319 w 10377485"/>
                  <a:gd name="connsiteY1450" fmla="*/ 112995 h 3025983"/>
                  <a:gd name="connsiteX1451" fmla="*/ 4688154 w 10377485"/>
                  <a:gd name="connsiteY1451" fmla="*/ 112995 h 3025983"/>
                  <a:gd name="connsiteX1452" fmla="*/ 4579397 w 10377485"/>
                  <a:gd name="connsiteY1452" fmla="*/ 111700 h 3025983"/>
                  <a:gd name="connsiteX1453" fmla="*/ 4577593 w 10377485"/>
                  <a:gd name="connsiteY1453" fmla="*/ 111962 h 3025983"/>
                  <a:gd name="connsiteX1454" fmla="*/ 4439965 w 10377485"/>
                  <a:gd name="connsiteY1454" fmla="*/ 155188 h 3025983"/>
                  <a:gd name="connsiteX1455" fmla="*/ 4430778 w 10377485"/>
                  <a:gd name="connsiteY1455" fmla="*/ 154959 h 3025983"/>
                  <a:gd name="connsiteX1456" fmla="*/ 4383044 w 10377485"/>
                  <a:gd name="connsiteY1456" fmla="*/ 137288 h 3025983"/>
                  <a:gd name="connsiteX1457" fmla="*/ 4380748 w 10377485"/>
                  <a:gd name="connsiteY1457" fmla="*/ 136928 h 3025983"/>
                  <a:gd name="connsiteX1458" fmla="*/ 4219497 w 10377485"/>
                  <a:gd name="connsiteY1458" fmla="*/ 144993 h 3025983"/>
                  <a:gd name="connsiteX1459" fmla="*/ 4214741 w 10377485"/>
                  <a:gd name="connsiteY1459" fmla="*/ 147419 h 3025983"/>
                  <a:gd name="connsiteX1460" fmla="*/ 4200634 w 10377485"/>
                  <a:gd name="connsiteY1460" fmla="*/ 162680 h 3025983"/>
                  <a:gd name="connsiteX1461" fmla="*/ 4190300 w 10377485"/>
                  <a:gd name="connsiteY1461" fmla="*/ 167843 h 3025983"/>
                  <a:gd name="connsiteX1462" fmla="*/ 4025769 w 10377485"/>
                  <a:gd name="connsiteY1462" fmla="*/ 178662 h 3025983"/>
                  <a:gd name="connsiteX1463" fmla="*/ 4024457 w 10377485"/>
                  <a:gd name="connsiteY1463" fmla="*/ 178924 h 3025983"/>
                  <a:gd name="connsiteX1464" fmla="*/ 3902905 w 10377485"/>
                  <a:gd name="connsiteY1464" fmla="*/ 218626 h 3025983"/>
                  <a:gd name="connsiteX1465" fmla="*/ 3898968 w 10377485"/>
                  <a:gd name="connsiteY1465" fmla="*/ 219314 h 3025983"/>
                  <a:gd name="connsiteX1466" fmla="*/ 3832205 w 10377485"/>
                  <a:gd name="connsiteY1466" fmla="*/ 221937 h 3025983"/>
                  <a:gd name="connsiteX1467" fmla="*/ 3828924 w 10377485"/>
                  <a:gd name="connsiteY1467" fmla="*/ 223183 h 3025983"/>
                  <a:gd name="connsiteX1468" fmla="*/ 3774299 w 10377485"/>
                  <a:gd name="connsiteY1468" fmla="*/ 262409 h 3025983"/>
                  <a:gd name="connsiteX1469" fmla="*/ 3769706 w 10377485"/>
                  <a:gd name="connsiteY1469" fmla="*/ 272654 h 3025983"/>
                  <a:gd name="connsiteX1470" fmla="*/ 3773970 w 10377485"/>
                  <a:gd name="connsiteY1470" fmla="*/ 283670 h 3025983"/>
                  <a:gd name="connsiteX1471" fmla="*/ 3775447 w 10377485"/>
                  <a:gd name="connsiteY1471" fmla="*/ 284981 h 3025983"/>
                  <a:gd name="connsiteX1472" fmla="*/ 3781681 w 10377485"/>
                  <a:gd name="connsiteY1472" fmla="*/ 309700 h 3025983"/>
                  <a:gd name="connsiteX1473" fmla="*/ 3766917 w 10377485"/>
                  <a:gd name="connsiteY1473" fmla="*/ 322683 h 3025983"/>
                  <a:gd name="connsiteX1474" fmla="*/ 3667674 w 10377485"/>
                  <a:gd name="connsiteY1474" fmla="*/ 329666 h 3025983"/>
                  <a:gd name="connsiteX1475" fmla="*/ 3515086 w 10377485"/>
                  <a:gd name="connsiteY1475" fmla="*/ 326896 h 3025983"/>
                  <a:gd name="connsiteX1476" fmla="*/ 3416663 w 10377485"/>
                  <a:gd name="connsiteY1476" fmla="*/ 341779 h 3025983"/>
                  <a:gd name="connsiteX1477" fmla="*/ 3409199 w 10377485"/>
                  <a:gd name="connsiteY1477" fmla="*/ 354614 h 3025983"/>
                  <a:gd name="connsiteX1478" fmla="*/ 3412644 w 10377485"/>
                  <a:gd name="connsiteY1478" fmla="*/ 420658 h 3025983"/>
                  <a:gd name="connsiteX1479" fmla="*/ 3415663 w 10377485"/>
                  <a:gd name="connsiteY1479" fmla="*/ 429035 h 3025983"/>
                  <a:gd name="connsiteX1480" fmla="*/ 3480490 w 10377485"/>
                  <a:gd name="connsiteY1480" fmla="*/ 506340 h 3025983"/>
                  <a:gd name="connsiteX1481" fmla="*/ 3349309 w 10377485"/>
                  <a:gd name="connsiteY1481" fmla="*/ 453131 h 3025983"/>
                  <a:gd name="connsiteX1482" fmla="*/ 3346996 w 10377485"/>
                  <a:gd name="connsiteY1482" fmla="*/ 452705 h 3025983"/>
                  <a:gd name="connsiteX1483" fmla="*/ 3217161 w 10377485"/>
                  <a:gd name="connsiteY1483" fmla="*/ 456803 h 3025983"/>
                  <a:gd name="connsiteX1484" fmla="*/ 3215684 w 10377485"/>
                  <a:gd name="connsiteY1484" fmla="*/ 457049 h 3025983"/>
                  <a:gd name="connsiteX1485" fmla="*/ 3128055 w 10377485"/>
                  <a:gd name="connsiteY1485" fmla="*/ 483702 h 3025983"/>
                  <a:gd name="connsiteX1486" fmla="*/ 3122724 w 10377485"/>
                  <a:gd name="connsiteY1486" fmla="*/ 488997 h 3025983"/>
                  <a:gd name="connsiteX1487" fmla="*/ 3122757 w 10377485"/>
                  <a:gd name="connsiteY1487" fmla="*/ 502012 h 3025983"/>
                  <a:gd name="connsiteX1488" fmla="*/ 3127464 w 10377485"/>
                  <a:gd name="connsiteY1488" fmla="*/ 512306 h 3025983"/>
                  <a:gd name="connsiteX1489" fmla="*/ 3124660 w 10377485"/>
                  <a:gd name="connsiteY1489" fmla="*/ 537058 h 3025983"/>
                  <a:gd name="connsiteX1490" fmla="*/ 3109503 w 10377485"/>
                  <a:gd name="connsiteY1490" fmla="*/ 542681 h 3025983"/>
                  <a:gd name="connsiteX1491" fmla="*/ 3085438 w 10377485"/>
                  <a:gd name="connsiteY1491" fmla="*/ 537124 h 3025983"/>
                  <a:gd name="connsiteX1492" fmla="*/ 3074743 w 10377485"/>
                  <a:gd name="connsiteY1492" fmla="*/ 528715 h 3025983"/>
                  <a:gd name="connsiteX1493" fmla="*/ 3072857 w 10377485"/>
                  <a:gd name="connsiteY1493" fmla="*/ 509356 h 3025983"/>
                  <a:gd name="connsiteX1494" fmla="*/ 3089047 w 10377485"/>
                  <a:gd name="connsiteY1494" fmla="*/ 458311 h 3025983"/>
                  <a:gd name="connsiteX1495" fmla="*/ 3087095 w 10377485"/>
                  <a:gd name="connsiteY1495" fmla="*/ 444623 h 3025983"/>
                  <a:gd name="connsiteX1496" fmla="*/ 3062456 w 10377485"/>
                  <a:gd name="connsiteY1496" fmla="*/ 411626 h 3025983"/>
                  <a:gd name="connsiteX1497" fmla="*/ 3056355 w 10377485"/>
                  <a:gd name="connsiteY1497" fmla="*/ 408397 h 3025983"/>
                  <a:gd name="connsiteX1498" fmla="*/ 3046660 w 10377485"/>
                  <a:gd name="connsiteY1498" fmla="*/ 409233 h 3025983"/>
                  <a:gd name="connsiteX1499" fmla="*/ 3041295 w 10377485"/>
                  <a:gd name="connsiteY1499" fmla="*/ 412757 h 3025983"/>
                  <a:gd name="connsiteX1500" fmla="*/ 3039376 w 10377485"/>
                  <a:gd name="connsiteY1500" fmla="*/ 425576 h 3025983"/>
                  <a:gd name="connsiteX1501" fmla="*/ 3045758 w 10377485"/>
                  <a:gd name="connsiteY1501" fmla="*/ 448869 h 3025983"/>
                  <a:gd name="connsiteX1502" fmla="*/ 3036046 w 10377485"/>
                  <a:gd name="connsiteY1502" fmla="*/ 474605 h 3025983"/>
                  <a:gd name="connsiteX1503" fmla="*/ 2956619 w 10377485"/>
                  <a:gd name="connsiteY1503" fmla="*/ 513241 h 3025983"/>
                  <a:gd name="connsiteX1504" fmla="*/ 2950992 w 10377485"/>
                  <a:gd name="connsiteY1504" fmla="*/ 522732 h 3025983"/>
                  <a:gd name="connsiteX1505" fmla="*/ 2955192 w 10377485"/>
                  <a:gd name="connsiteY1505" fmla="*/ 535173 h 3025983"/>
                  <a:gd name="connsiteX1506" fmla="*/ 3004338 w 10377485"/>
                  <a:gd name="connsiteY1506" fmla="*/ 575039 h 3025983"/>
                  <a:gd name="connsiteX1507" fmla="*/ 3008488 w 10377485"/>
                  <a:gd name="connsiteY1507" fmla="*/ 604610 h 3025983"/>
                  <a:gd name="connsiteX1508" fmla="*/ 2971202 w 10377485"/>
                  <a:gd name="connsiteY1508" fmla="*/ 665458 h 3025983"/>
                  <a:gd name="connsiteX1509" fmla="*/ 2969775 w 10377485"/>
                  <a:gd name="connsiteY1509" fmla="*/ 678014 h 3025983"/>
                  <a:gd name="connsiteX1510" fmla="*/ 2978075 w 10377485"/>
                  <a:gd name="connsiteY1510" fmla="*/ 705782 h 3025983"/>
                  <a:gd name="connsiteX1511" fmla="*/ 2985178 w 10377485"/>
                  <a:gd name="connsiteY1511" fmla="*/ 713142 h 3025983"/>
                  <a:gd name="connsiteX1512" fmla="*/ 3026187 w 10377485"/>
                  <a:gd name="connsiteY1512" fmla="*/ 717158 h 3025983"/>
                  <a:gd name="connsiteX1513" fmla="*/ 3039032 w 10377485"/>
                  <a:gd name="connsiteY1513" fmla="*/ 726469 h 3025983"/>
                  <a:gd name="connsiteX1514" fmla="*/ 3038885 w 10377485"/>
                  <a:gd name="connsiteY1514" fmla="*/ 749238 h 3025983"/>
                  <a:gd name="connsiteX1515" fmla="*/ 3028206 w 10377485"/>
                  <a:gd name="connsiteY1515" fmla="*/ 768761 h 3025983"/>
                  <a:gd name="connsiteX1516" fmla="*/ 3029288 w 10377485"/>
                  <a:gd name="connsiteY1516" fmla="*/ 785185 h 3025983"/>
                  <a:gd name="connsiteX1517" fmla="*/ 3046200 w 10377485"/>
                  <a:gd name="connsiteY1517" fmla="*/ 806397 h 3025983"/>
                  <a:gd name="connsiteX1518" fmla="*/ 3050761 w 10377485"/>
                  <a:gd name="connsiteY1518" fmla="*/ 824133 h 3025983"/>
                  <a:gd name="connsiteX1519" fmla="*/ 3042837 w 10377485"/>
                  <a:gd name="connsiteY1519" fmla="*/ 838460 h 3025983"/>
                  <a:gd name="connsiteX1520" fmla="*/ 3005617 w 10377485"/>
                  <a:gd name="connsiteY1520" fmla="*/ 865818 h 3025983"/>
                  <a:gd name="connsiteX1521" fmla="*/ 3002074 w 10377485"/>
                  <a:gd name="connsiteY1521" fmla="*/ 870670 h 3025983"/>
                  <a:gd name="connsiteX1522" fmla="*/ 2990395 w 10377485"/>
                  <a:gd name="connsiteY1522" fmla="*/ 900094 h 3025983"/>
                  <a:gd name="connsiteX1523" fmla="*/ 2979190 w 10377485"/>
                  <a:gd name="connsiteY1523" fmla="*/ 911093 h 3025983"/>
                  <a:gd name="connsiteX1524" fmla="*/ 2916905 w 10377485"/>
                  <a:gd name="connsiteY1524" fmla="*/ 929436 h 3025983"/>
                  <a:gd name="connsiteX1525" fmla="*/ 2913329 w 10377485"/>
                  <a:gd name="connsiteY1525" fmla="*/ 931895 h 3025983"/>
                  <a:gd name="connsiteX1526" fmla="*/ 2894761 w 10377485"/>
                  <a:gd name="connsiteY1526" fmla="*/ 953483 h 3025983"/>
                  <a:gd name="connsiteX1527" fmla="*/ 2880948 w 10377485"/>
                  <a:gd name="connsiteY1527" fmla="*/ 958991 h 3025983"/>
                  <a:gd name="connsiteX1528" fmla="*/ 2845434 w 10377485"/>
                  <a:gd name="connsiteY1528" fmla="*/ 953581 h 3025983"/>
                  <a:gd name="connsiteX1529" fmla="*/ 2831754 w 10377485"/>
                  <a:gd name="connsiteY1529" fmla="*/ 940500 h 3025983"/>
                  <a:gd name="connsiteX1530" fmla="*/ 2837265 w 10377485"/>
                  <a:gd name="connsiteY1530" fmla="*/ 916699 h 3025983"/>
                  <a:gd name="connsiteX1531" fmla="*/ 2935195 w 10377485"/>
                  <a:gd name="connsiteY1531" fmla="*/ 825707 h 3025983"/>
                  <a:gd name="connsiteX1532" fmla="*/ 2937541 w 10377485"/>
                  <a:gd name="connsiteY1532" fmla="*/ 822494 h 3025983"/>
                  <a:gd name="connsiteX1533" fmla="*/ 2956537 w 10377485"/>
                  <a:gd name="connsiteY1533" fmla="*/ 783972 h 3025983"/>
                  <a:gd name="connsiteX1534" fmla="*/ 2953305 w 10377485"/>
                  <a:gd name="connsiteY1534" fmla="*/ 766253 h 3025983"/>
                  <a:gd name="connsiteX1535" fmla="*/ 2901765 w 10377485"/>
                  <a:gd name="connsiteY1535" fmla="*/ 729829 h 3025983"/>
                  <a:gd name="connsiteX1536" fmla="*/ 2893563 w 10377485"/>
                  <a:gd name="connsiteY1536" fmla="*/ 708929 h 3025983"/>
                  <a:gd name="connsiteX1537" fmla="*/ 2905357 w 10377485"/>
                  <a:gd name="connsiteY1537" fmla="*/ 612019 h 3025983"/>
                  <a:gd name="connsiteX1538" fmla="*/ 2904553 w 10377485"/>
                  <a:gd name="connsiteY1538" fmla="*/ 604528 h 3025983"/>
                  <a:gd name="connsiteX1539" fmla="*/ 2887313 w 10377485"/>
                  <a:gd name="connsiteY1539" fmla="*/ 556762 h 3025983"/>
                  <a:gd name="connsiteX1540" fmla="*/ 2883376 w 10377485"/>
                  <a:gd name="connsiteY1540" fmla="*/ 551303 h 3025983"/>
                  <a:gd name="connsiteX1541" fmla="*/ 2864446 w 10377485"/>
                  <a:gd name="connsiteY1541" fmla="*/ 538435 h 3025983"/>
                  <a:gd name="connsiteX1542" fmla="*/ 2856015 w 10377485"/>
                  <a:gd name="connsiteY1542" fmla="*/ 523568 h 3025983"/>
                  <a:gd name="connsiteX1543" fmla="*/ 2861264 w 10377485"/>
                  <a:gd name="connsiteY1543" fmla="*/ 505241 h 3025983"/>
                  <a:gd name="connsiteX1544" fmla="*/ 2900732 w 10377485"/>
                  <a:gd name="connsiteY1544" fmla="*/ 460917 h 3025983"/>
                  <a:gd name="connsiteX1545" fmla="*/ 2903503 w 10377485"/>
                  <a:gd name="connsiteY1545" fmla="*/ 447476 h 3025983"/>
                  <a:gd name="connsiteX1546" fmla="*/ 2897138 w 10377485"/>
                  <a:gd name="connsiteY1546" fmla="*/ 421855 h 3025983"/>
                  <a:gd name="connsiteX1547" fmla="*/ 2889954 w 10377485"/>
                  <a:gd name="connsiteY1547" fmla="*/ 413823 h 3025983"/>
                  <a:gd name="connsiteX1548" fmla="*/ 2730378 w 10377485"/>
                  <a:gd name="connsiteY1548" fmla="*/ 394152 h 3025983"/>
                  <a:gd name="connsiteX1549" fmla="*/ 2728015 w 10377485"/>
                  <a:gd name="connsiteY1549" fmla="*/ 394382 h 3025983"/>
                  <a:gd name="connsiteX1550" fmla="*/ 2686416 w 10377485"/>
                  <a:gd name="connsiteY1550" fmla="*/ 407643 h 3025983"/>
                  <a:gd name="connsiteX1551" fmla="*/ 2681609 w 10377485"/>
                  <a:gd name="connsiteY1551" fmla="*/ 412020 h 3025983"/>
                  <a:gd name="connsiteX1552" fmla="*/ 2644849 w 10377485"/>
                  <a:gd name="connsiteY1552" fmla="*/ 479129 h 3025983"/>
                  <a:gd name="connsiteX1553" fmla="*/ 2638616 w 10377485"/>
                  <a:gd name="connsiteY1553" fmla="*/ 485932 h 3025983"/>
                  <a:gd name="connsiteX1554" fmla="*/ 2526561 w 10377485"/>
                  <a:gd name="connsiteY1554" fmla="*/ 556762 h 3025983"/>
                  <a:gd name="connsiteX1555" fmla="*/ 2528283 w 10377485"/>
                  <a:gd name="connsiteY1555" fmla="*/ 576613 h 3025983"/>
                  <a:gd name="connsiteX1556" fmla="*/ 2529973 w 10377485"/>
                  <a:gd name="connsiteY1556" fmla="*/ 582448 h 3025983"/>
                  <a:gd name="connsiteX1557" fmla="*/ 2557368 w 10377485"/>
                  <a:gd name="connsiteY1557" fmla="*/ 633591 h 3025983"/>
                  <a:gd name="connsiteX1558" fmla="*/ 2556957 w 10377485"/>
                  <a:gd name="connsiteY1558" fmla="*/ 656983 h 3025983"/>
                  <a:gd name="connsiteX1559" fmla="*/ 2542899 w 10377485"/>
                  <a:gd name="connsiteY1559" fmla="*/ 680932 h 3025983"/>
                  <a:gd name="connsiteX1560" fmla="*/ 2617766 w 10377485"/>
                  <a:gd name="connsiteY1560" fmla="*/ 688964 h 3025983"/>
                  <a:gd name="connsiteX1561" fmla="*/ 2620243 w 10377485"/>
                  <a:gd name="connsiteY1561" fmla="*/ 708569 h 3025983"/>
                  <a:gd name="connsiteX1562" fmla="*/ 2665354 w 10377485"/>
                  <a:gd name="connsiteY1562" fmla="*/ 738960 h 3025983"/>
                  <a:gd name="connsiteX1563" fmla="*/ 2673932 w 10377485"/>
                  <a:gd name="connsiteY1563" fmla="*/ 754614 h 3025983"/>
                  <a:gd name="connsiteX1564" fmla="*/ 2667831 w 10377485"/>
                  <a:gd name="connsiteY1564" fmla="*/ 773022 h 3025983"/>
                  <a:gd name="connsiteX1565" fmla="*/ 2645160 w 10377485"/>
                  <a:gd name="connsiteY1565" fmla="*/ 795545 h 3025983"/>
                  <a:gd name="connsiteX1566" fmla="*/ 2628953 w 10377485"/>
                  <a:gd name="connsiteY1566" fmla="*/ 799070 h 3025983"/>
                  <a:gd name="connsiteX1567" fmla="*/ 2406124 w 10377485"/>
                  <a:gd name="connsiteY1567" fmla="*/ 706880 h 3025983"/>
                  <a:gd name="connsiteX1568" fmla="*/ 2317134 w 10377485"/>
                  <a:gd name="connsiteY1568" fmla="*/ 681850 h 3025983"/>
                  <a:gd name="connsiteX1569" fmla="*/ 2133051 w 10377485"/>
                  <a:gd name="connsiteY1569" fmla="*/ 657212 h 3025983"/>
                  <a:gd name="connsiteX1570" fmla="*/ 2128277 w 10377485"/>
                  <a:gd name="connsiteY1570" fmla="*/ 658753 h 3025983"/>
                  <a:gd name="connsiteX1571" fmla="*/ 2117500 w 10377485"/>
                  <a:gd name="connsiteY1571" fmla="*/ 667654 h 3025983"/>
                  <a:gd name="connsiteX1572" fmla="*/ 2113235 w 10377485"/>
                  <a:gd name="connsiteY1572" fmla="*/ 678588 h 3025983"/>
                  <a:gd name="connsiteX1573" fmla="*/ 2117877 w 10377485"/>
                  <a:gd name="connsiteY1573" fmla="*/ 688833 h 3025983"/>
                  <a:gd name="connsiteX1574" fmla="*/ 2147010 w 10377485"/>
                  <a:gd name="connsiteY1574" fmla="*/ 710224 h 3025983"/>
                  <a:gd name="connsiteX1575" fmla="*/ 2155162 w 10377485"/>
                  <a:gd name="connsiteY1575" fmla="*/ 727846 h 3025983"/>
                  <a:gd name="connsiteX1576" fmla="*/ 2147060 w 10377485"/>
                  <a:gd name="connsiteY1576" fmla="*/ 745517 h 3025983"/>
                  <a:gd name="connsiteX1577" fmla="*/ 2098897 w 10377485"/>
                  <a:gd name="connsiteY1577" fmla="*/ 781235 h 3025983"/>
                  <a:gd name="connsiteX1578" fmla="*/ 2081509 w 10377485"/>
                  <a:gd name="connsiteY1578" fmla="*/ 781448 h 3025983"/>
                  <a:gd name="connsiteX1579" fmla="*/ 2020996 w 10377485"/>
                  <a:gd name="connsiteY1579" fmla="*/ 738714 h 3025983"/>
                  <a:gd name="connsiteX1580" fmla="*/ 2015501 w 10377485"/>
                  <a:gd name="connsiteY1580" fmla="*/ 737845 h 3025983"/>
                  <a:gd name="connsiteX1581" fmla="*/ 1925591 w 10377485"/>
                  <a:gd name="connsiteY1581" fmla="*/ 770400 h 3025983"/>
                  <a:gd name="connsiteX1582" fmla="*/ 1920917 w 10377485"/>
                  <a:gd name="connsiteY1582" fmla="*/ 771269 h 3025983"/>
                  <a:gd name="connsiteX1583" fmla="*/ 1806139 w 10377485"/>
                  <a:gd name="connsiteY1583" fmla="*/ 772613 h 3025983"/>
                  <a:gd name="connsiteX1584" fmla="*/ 1802793 w 10377485"/>
                  <a:gd name="connsiteY1584" fmla="*/ 773711 h 3025983"/>
                  <a:gd name="connsiteX1585" fmla="*/ 1765130 w 10377485"/>
                  <a:gd name="connsiteY1585" fmla="*/ 799037 h 3025983"/>
                  <a:gd name="connsiteX1586" fmla="*/ 1755206 w 10377485"/>
                  <a:gd name="connsiteY1586" fmla="*/ 801495 h 3025983"/>
                  <a:gd name="connsiteX1587" fmla="*/ 1716361 w 10377485"/>
                  <a:gd name="connsiteY1587" fmla="*/ 796775 h 3025983"/>
                  <a:gd name="connsiteX1588" fmla="*/ 1702074 w 10377485"/>
                  <a:gd name="connsiteY1588" fmla="*/ 783038 h 3025983"/>
                  <a:gd name="connsiteX1589" fmla="*/ 1708816 w 10377485"/>
                  <a:gd name="connsiteY1589" fmla="*/ 758925 h 3025983"/>
                  <a:gd name="connsiteX1590" fmla="*/ 1729911 w 10377485"/>
                  <a:gd name="connsiteY1590" fmla="*/ 742287 h 3025983"/>
                  <a:gd name="connsiteX1591" fmla="*/ 1696677 w 10377485"/>
                  <a:gd name="connsiteY1591" fmla="*/ 739255 h 3025983"/>
                  <a:gd name="connsiteX1592" fmla="*/ 1694495 w 10377485"/>
                  <a:gd name="connsiteY1592" fmla="*/ 739484 h 3025983"/>
                  <a:gd name="connsiteX1593" fmla="*/ 1473602 w 10377485"/>
                  <a:gd name="connsiteY1593" fmla="*/ 808774 h 3025983"/>
                  <a:gd name="connsiteX1594" fmla="*/ 1346817 w 10377485"/>
                  <a:gd name="connsiteY1594" fmla="*/ 846000 h 3025983"/>
                  <a:gd name="connsiteX1595" fmla="*/ 1340764 w 10377485"/>
                  <a:gd name="connsiteY1595" fmla="*/ 853098 h 3025983"/>
                  <a:gd name="connsiteX1596" fmla="*/ 1329805 w 10377485"/>
                  <a:gd name="connsiteY1596" fmla="*/ 889275 h 3025983"/>
                  <a:gd name="connsiteX1597" fmla="*/ 1316486 w 10377485"/>
                  <a:gd name="connsiteY1597" fmla="*/ 902471 h 3025983"/>
                  <a:gd name="connsiteX1598" fmla="*/ 1228496 w 10377485"/>
                  <a:gd name="connsiteY1598" fmla="*/ 918650 h 3025983"/>
                  <a:gd name="connsiteX1599" fmla="*/ 1218917 w 10377485"/>
                  <a:gd name="connsiteY1599" fmla="*/ 917027 h 3025983"/>
                  <a:gd name="connsiteX1600" fmla="*/ 1179285 w 10377485"/>
                  <a:gd name="connsiteY1600" fmla="*/ 895111 h 3025983"/>
                  <a:gd name="connsiteX1601" fmla="*/ 1169410 w 10377485"/>
                  <a:gd name="connsiteY1601" fmla="*/ 876325 h 3025983"/>
                  <a:gd name="connsiteX1602" fmla="*/ 1169410 w 10377485"/>
                  <a:gd name="connsiteY1602" fmla="*/ 855852 h 3025983"/>
                  <a:gd name="connsiteX1603" fmla="*/ 1184632 w 10377485"/>
                  <a:gd name="connsiteY1603" fmla="*/ 835329 h 3025983"/>
                  <a:gd name="connsiteX1604" fmla="*/ 1226839 w 10377485"/>
                  <a:gd name="connsiteY1604" fmla="*/ 830198 h 3025983"/>
                  <a:gd name="connsiteX1605" fmla="*/ 1233286 w 10377485"/>
                  <a:gd name="connsiteY1605" fmla="*/ 824379 h 3025983"/>
                  <a:gd name="connsiteX1606" fmla="*/ 1231695 w 10377485"/>
                  <a:gd name="connsiteY1606" fmla="*/ 809265 h 3025983"/>
                  <a:gd name="connsiteX1607" fmla="*/ 1217079 w 10377485"/>
                  <a:gd name="connsiteY1607" fmla="*/ 790382 h 3025983"/>
                  <a:gd name="connsiteX1608" fmla="*/ 1212322 w 10377485"/>
                  <a:gd name="connsiteY1608" fmla="*/ 787333 h 3025983"/>
                  <a:gd name="connsiteX1609" fmla="*/ 1049875 w 10377485"/>
                  <a:gd name="connsiteY1609" fmla="*/ 764531 h 3025983"/>
                  <a:gd name="connsiteX1610" fmla="*/ 1079567 w 10377485"/>
                  <a:gd name="connsiteY1610" fmla="*/ 795496 h 3025983"/>
                  <a:gd name="connsiteX1611" fmla="*/ 1081895 w 10377485"/>
                  <a:gd name="connsiteY1611" fmla="*/ 823904 h 3025983"/>
                  <a:gd name="connsiteX1612" fmla="*/ 1066509 w 10377485"/>
                  <a:gd name="connsiteY1612" fmla="*/ 847967 h 3025983"/>
                  <a:gd name="connsiteX1613" fmla="*/ 1068166 w 10377485"/>
                  <a:gd name="connsiteY1613" fmla="*/ 866179 h 3025983"/>
                  <a:gd name="connsiteX1614" fmla="*/ 1098824 w 10377485"/>
                  <a:gd name="connsiteY1614" fmla="*/ 894553 h 3025983"/>
                  <a:gd name="connsiteX1615" fmla="*/ 1101760 w 10377485"/>
                  <a:gd name="connsiteY1615" fmla="*/ 923944 h 3025983"/>
                  <a:gd name="connsiteX1616" fmla="*/ 1079567 w 10377485"/>
                  <a:gd name="connsiteY1616" fmla="*/ 957679 h 3025983"/>
                  <a:gd name="connsiteX1617" fmla="*/ 1060259 w 10377485"/>
                  <a:gd name="connsiteY1617" fmla="*/ 963990 h 3025983"/>
                  <a:gd name="connsiteX1618" fmla="*/ 1010391 w 10377485"/>
                  <a:gd name="connsiteY1618" fmla="*/ 940648 h 3025983"/>
                  <a:gd name="connsiteX1619" fmla="*/ 1008472 w 10377485"/>
                  <a:gd name="connsiteY1619" fmla="*/ 940107 h 3025983"/>
                  <a:gd name="connsiteX1620" fmla="*/ 955766 w 10377485"/>
                  <a:gd name="connsiteY1620" fmla="*/ 934976 h 3025983"/>
                  <a:gd name="connsiteX1621" fmla="*/ 952404 w 10377485"/>
                  <a:gd name="connsiteY1621" fmla="*/ 935698 h 3025983"/>
                  <a:gd name="connsiteX1622" fmla="*/ 822667 w 10377485"/>
                  <a:gd name="connsiteY1622" fmla="*/ 1006134 h 3025983"/>
                  <a:gd name="connsiteX1623" fmla="*/ 817597 w 10377485"/>
                  <a:gd name="connsiteY1623" fmla="*/ 1013757 h 3025983"/>
                  <a:gd name="connsiteX1624" fmla="*/ 819779 w 10377485"/>
                  <a:gd name="connsiteY1624" fmla="*/ 1026084 h 3025983"/>
                  <a:gd name="connsiteX1625" fmla="*/ 836905 w 10377485"/>
                  <a:gd name="connsiteY1625" fmla="*/ 1049655 h 3025983"/>
                  <a:gd name="connsiteX1626" fmla="*/ 840137 w 10377485"/>
                  <a:gd name="connsiteY1626" fmla="*/ 1070506 h 3025983"/>
                  <a:gd name="connsiteX1627" fmla="*/ 829327 w 10377485"/>
                  <a:gd name="connsiteY1627" fmla="*/ 1083062 h 3025983"/>
                  <a:gd name="connsiteX1628" fmla="*/ 797257 w 10377485"/>
                  <a:gd name="connsiteY1628" fmla="*/ 1095258 h 3025983"/>
                  <a:gd name="connsiteX1629" fmla="*/ 787611 w 10377485"/>
                  <a:gd name="connsiteY1629" fmla="*/ 1095455 h 3025983"/>
                  <a:gd name="connsiteX1630" fmla="*/ 642094 w 10377485"/>
                  <a:gd name="connsiteY1630" fmla="*/ 1046574 h 3025983"/>
                  <a:gd name="connsiteX1631" fmla="*/ 636582 w 10377485"/>
                  <a:gd name="connsiteY1631" fmla="*/ 1047590 h 3025983"/>
                  <a:gd name="connsiteX1632" fmla="*/ 616684 w 10377485"/>
                  <a:gd name="connsiteY1632" fmla="*/ 1062392 h 3025983"/>
                  <a:gd name="connsiteX1633" fmla="*/ 612108 w 10377485"/>
                  <a:gd name="connsiteY1633" fmla="*/ 1072178 h 3025983"/>
                  <a:gd name="connsiteX1634" fmla="*/ 615962 w 10377485"/>
                  <a:gd name="connsiteY1634" fmla="*/ 1083210 h 3025983"/>
                  <a:gd name="connsiteX1635" fmla="*/ 632317 w 10377485"/>
                  <a:gd name="connsiteY1635" fmla="*/ 1098422 h 3025983"/>
                  <a:gd name="connsiteX1636" fmla="*/ 638550 w 10377485"/>
                  <a:gd name="connsiteY1636" fmla="*/ 1119223 h 3025983"/>
                  <a:gd name="connsiteX1637" fmla="*/ 636582 w 10377485"/>
                  <a:gd name="connsiteY1637" fmla="*/ 1130419 h 3025983"/>
                  <a:gd name="connsiteX1638" fmla="*/ 627019 w 10377485"/>
                  <a:gd name="connsiteY1638" fmla="*/ 1144861 h 3025983"/>
                  <a:gd name="connsiteX1639" fmla="*/ 614551 w 10377485"/>
                  <a:gd name="connsiteY1639" fmla="*/ 1145565 h 3025983"/>
                  <a:gd name="connsiteX1640" fmla="*/ 577594 w 10377485"/>
                  <a:gd name="connsiteY1640" fmla="*/ 1130222 h 3025983"/>
                  <a:gd name="connsiteX1641" fmla="*/ 503875 w 10377485"/>
                  <a:gd name="connsiteY1641" fmla="*/ 1107765 h 3025983"/>
                  <a:gd name="connsiteX1642" fmla="*/ 491113 w 10377485"/>
                  <a:gd name="connsiteY1642" fmla="*/ 1089160 h 3025983"/>
                  <a:gd name="connsiteX1643" fmla="*/ 487209 w 10377485"/>
                  <a:gd name="connsiteY1643" fmla="*/ 1017953 h 3025983"/>
                  <a:gd name="connsiteX1644" fmla="*/ 483650 w 10377485"/>
                  <a:gd name="connsiteY1644" fmla="*/ 987234 h 3025983"/>
                  <a:gd name="connsiteX1645" fmla="*/ 478449 w 10377485"/>
                  <a:gd name="connsiteY1645" fmla="*/ 977989 h 3025983"/>
                  <a:gd name="connsiteX1646" fmla="*/ 371594 w 10377485"/>
                  <a:gd name="connsiteY1646" fmla="*/ 915863 h 3025983"/>
                  <a:gd name="connsiteX1647" fmla="*/ 428876 w 10377485"/>
                  <a:gd name="connsiteY1647" fmla="*/ 904241 h 3025983"/>
                  <a:gd name="connsiteX1648" fmla="*/ 434700 w 10377485"/>
                  <a:gd name="connsiteY1648" fmla="*/ 904290 h 3025983"/>
                  <a:gd name="connsiteX1649" fmla="*/ 715484 w 10377485"/>
                  <a:gd name="connsiteY1649" fmla="*/ 964908 h 3025983"/>
                  <a:gd name="connsiteX1650" fmla="*/ 717731 w 10377485"/>
                  <a:gd name="connsiteY1650" fmla="*/ 964925 h 3025983"/>
                  <a:gd name="connsiteX1651" fmla="*/ 817319 w 10377485"/>
                  <a:gd name="connsiteY1651" fmla="*/ 944730 h 3025983"/>
                  <a:gd name="connsiteX1652" fmla="*/ 819353 w 10377485"/>
                  <a:gd name="connsiteY1652" fmla="*/ 943926 h 3025983"/>
                  <a:gd name="connsiteX1653" fmla="*/ 880802 w 10377485"/>
                  <a:gd name="connsiteY1653" fmla="*/ 906536 h 3025983"/>
                  <a:gd name="connsiteX1654" fmla="*/ 885919 w 10377485"/>
                  <a:gd name="connsiteY1654" fmla="*/ 894062 h 3025983"/>
                  <a:gd name="connsiteX1655" fmla="*/ 882934 w 10377485"/>
                  <a:gd name="connsiteY1655" fmla="*/ 857606 h 3025983"/>
                  <a:gd name="connsiteX1656" fmla="*/ 878669 w 10377485"/>
                  <a:gd name="connsiteY1656" fmla="*/ 848492 h 3025983"/>
                  <a:gd name="connsiteX1657" fmla="*/ 837069 w 10377485"/>
                  <a:gd name="connsiteY1657" fmla="*/ 814740 h 3025983"/>
                  <a:gd name="connsiteX1658" fmla="*/ 835150 w 10377485"/>
                  <a:gd name="connsiteY1658" fmla="*/ 813609 h 3025983"/>
                  <a:gd name="connsiteX1659" fmla="*/ 596819 w 10377485"/>
                  <a:gd name="connsiteY1659" fmla="*/ 721092 h 3025983"/>
                  <a:gd name="connsiteX1660" fmla="*/ 595391 w 10377485"/>
                  <a:gd name="connsiteY1660" fmla="*/ 720732 h 3025983"/>
                  <a:gd name="connsiteX1661" fmla="*/ 423693 w 10377485"/>
                  <a:gd name="connsiteY1661" fmla="*/ 701487 h 3025983"/>
                  <a:gd name="connsiteX1662" fmla="*/ 419215 w 10377485"/>
                  <a:gd name="connsiteY1662" fmla="*/ 700225 h 3025983"/>
                  <a:gd name="connsiteX1663" fmla="*/ 319135 w 10377485"/>
                  <a:gd name="connsiteY1663" fmla="*/ 653901 h 3025983"/>
                  <a:gd name="connsiteX1664" fmla="*/ 314460 w 10377485"/>
                  <a:gd name="connsiteY1664" fmla="*/ 653803 h 3025983"/>
                  <a:gd name="connsiteX1665" fmla="*/ 251093 w 10377485"/>
                  <a:gd name="connsiteY1665" fmla="*/ 680325 h 3025983"/>
                  <a:gd name="connsiteX1666" fmla="*/ 144402 w 10377485"/>
                  <a:gd name="connsiteY1666" fmla="*/ 713470 h 3025983"/>
                  <a:gd name="connsiteX1667" fmla="*/ 142122 w 10377485"/>
                  <a:gd name="connsiteY1667" fmla="*/ 713978 h 3025983"/>
                  <a:gd name="connsiteX1668" fmla="*/ 101572 w 10377485"/>
                  <a:gd name="connsiteY1668" fmla="*/ 719584 h 3025983"/>
                  <a:gd name="connsiteX1669" fmla="*/ 94207 w 10377485"/>
                  <a:gd name="connsiteY1669" fmla="*/ 728977 h 3025983"/>
                  <a:gd name="connsiteX1670" fmla="*/ 88875 w 10377485"/>
                  <a:gd name="connsiteY1670" fmla="*/ 763023 h 3025983"/>
                  <a:gd name="connsiteX1671" fmla="*/ 94059 w 10377485"/>
                  <a:gd name="connsiteY1671" fmla="*/ 776825 h 3025983"/>
                  <a:gd name="connsiteX1672" fmla="*/ 162217 w 10377485"/>
                  <a:gd name="connsiteY1672" fmla="*/ 815330 h 3025983"/>
                  <a:gd name="connsiteX1673" fmla="*/ 171682 w 10377485"/>
                  <a:gd name="connsiteY1673" fmla="*/ 830296 h 3025983"/>
                  <a:gd name="connsiteX1674" fmla="*/ 166137 w 10377485"/>
                  <a:gd name="connsiteY1674" fmla="*/ 849672 h 3025983"/>
                  <a:gd name="connsiteX1675" fmla="*/ 133576 w 10377485"/>
                  <a:gd name="connsiteY1675" fmla="*/ 883964 h 3025983"/>
                  <a:gd name="connsiteX1676" fmla="*/ 133051 w 10377485"/>
                  <a:gd name="connsiteY1676" fmla="*/ 902782 h 3025983"/>
                  <a:gd name="connsiteX1677" fmla="*/ 190168 w 10377485"/>
                  <a:gd name="connsiteY1677" fmla="*/ 973334 h 3025983"/>
                  <a:gd name="connsiteX1678" fmla="*/ 191661 w 10377485"/>
                  <a:gd name="connsiteY1678" fmla="*/ 1000250 h 3025983"/>
                  <a:gd name="connsiteX1679" fmla="*/ 162939 w 10377485"/>
                  <a:gd name="connsiteY1679" fmla="*/ 1047180 h 3025983"/>
                  <a:gd name="connsiteX1680" fmla="*/ 164333 w 10377485"/>
                  <a:gd name="connsiteY1680" fmla="*/ 1064818 h 3025983"/>
                  <a:gd name="connsiteX1681" fmla="*/ 203522 w 10377485"/>
                  <a:gd name="connsiteY1681" fmla="*/ 1105798 h 3025983"/>
                  <a:gd name="connsiteX1682" fmla="*/ 207180 w 10377485"/>
                  <a:gd name="connsiteY1682" fmla="*/ 1131681 h 3025983"/>
                  <a:gd name="connsiteX1683" fmla="*/ 194811 w 10377485"/>
                  <a:gd name="connsiteY1683" fmla="*/ 1158351 h 3025983"/>
                  <a:gd name="connsiteX1684" fmla="*/ 198683 w 10377485"/>
                  <a:gd name="connsiteY1684" fmla="*/ 1176104 h 3025983"/>
                  <a:gd name="connsiteX1685" fmla="*/ 265791 w 10377485"/>
                  <a:gd name="connsiteY1685" fmla="*/ 1215937 h 3025983"/>
                  <a:gd name="connsiteX1686" fmla="*/ 272106 w 10377485"/>
                  <a:gd name="connsiteY1686" fmla="*/ 1246475 h 3025983"/>
                  <a:gd name="connsiteX1687" fmla="*/ 257671 w 10377485"/>
                  <a:gd name="connsiteY1687" fmla="*/ 1271244 h 3025983"/>
                  <a:gd name="connsiteX1688" fmla="*/ 253439 w 10377485"/>
                  <a:gd name="connsiteY1688" fmla="*/ 1276309 h 3025983"/>
                  <a:gd name="connsiteX1689" fmla="*/ 197895 w 10377485"/>
                  <a:gd name="connsiteY1689" fmla="*/ 1322256 h 3025983"/>
                  <a:gd name="connsiteX1690" fmla="*/ 80920 w 10377485"/>
                  <a:gd name="connsiteY1690" fmla="*/ 1411232 h 3025983"/>
                  <a:gd name="connsiteX1691" fmla="*/ 76408 w 10377485"/>
                  <a:gd name="connsiteY1691" fmla="*/ 1422903 h 3025983"/>
                  <a:gd name="connsiteX1692" fmla="*/ 81675 w 10377485"/>
                  <a:gd name="connsiteY1692" fmla="*/ 1433066 h 3025983"/>
                  <a:gd name="connsiteX1693" fmla="*/ 102048 w 10377485"/>
                  <a:gd name="connsiteY1693" fmla="*/ 1445032 h 3025983"/>
                  <a:gd name="connsiteX1694" fmla="*/ 111562 w 10377485"/>
                  <a:gd name="connsiteY1694" fmla="*/ 1463047 h 3025983"/>
                  <a:gd name="connsiteX1695" fmla="*/ 102638 w 10377485"/>
                  <a:gd name="connsiteY1695" fmla="*/ 1481833 h 3025983"/>
                  <a:gd name="connsiteX1696" fmla="*/ 58709 w 10377485"/>
                  <a:gd name="connsiteY1696" fmla="*/ 1510257 h 3025983"/>
                  <a:gd name="connsiteX1697" fmla="*/ 67435 w 10377485"/>
                  <a:gd name="connsiteY1697" fmla="*/ 1523485 h 3025983"/>
                  <a:gd name="connsiteX1698" fmla="*/ 25803 w 10377485"/>
                  <a:gd name="connsiteY1698" fmla="*/ 1566531 h 3025983"/>
                  <a:gd name="connsiteX1699" fmla="*/ 22735 w 10377485"/>
                  <a:gd name="connsiteY1699" fmla="*/ 1580120 h 3025983"/>
                  <a:gd name="connsiteX1700" fmla="*/ 35924 w 10377485"/>
                  <a:gd name="connsiteY1700" fmla="*/ 1635312 h 3025983"/>
                  <a:gd name="connsiteX1701" fmla="*/ 30215 w 10377485"/>
                  <a:gd name="connsiteY1701" fmla="*/ 1657326 h 3025983"/>
                  <a:gd name="connsiteX1702" fmla="*/ 13828 w 10377485"/>
                  <a:gd name="connsiteY1702" fmla="*/ 1673112 h 3025983"/>
                  <a:gd name="connsiteX1703" fmla="*/ 35103 w 10377485"/>
                  <a:gd name="connsiteY1703" fmla="*/ 1686078 h 3025983"/>
                  <a:gd name="connsiteX1704" fmla="*/ 44240 w 10377485"/>
                  <a:gd name="connsiteY1704" fmla="*/ 1701585 h 3025983"/>
                  <a:gd name="connsiteX1705" fmla="*/ 47488 w 10377485"/>
                  <a:gd name="connsiteY1705" fmla="*/ 1729239 h 3025983"/>
                  <a:gd name="connsiteX1706" fmla="*/ 48605 w 10377485"/>
                  <a:gd name="connsiteY1706" fmla="*/ 1733451 h 3025983"/>
                  <a:gd name="connsiteX1707" fmla="*/ 65533 w 10377485"/>
                  <a:gd name="connsiteY1707" fmla="*/ 1773513 h 3025983"/>
                  <a:gd name="connsiteX1708" fmla="*/ 70947 w 10377485"/>
                  <a:gd name="connsiteY1708" fmla="*/ 1779120 h 3025983"/>
                  <a:gd name="connsiteX1709" fmla="*/ 134019 w 10377485"/>
                  <a:gd name="connsiteY1709" fmla="*/ 1798954 h 3025983"/>
                  <a:gd name="connsiteX1710" fmla="*/ 142483 w 10377485"/>
                  <a:gd name="connsiteY1710" fmla="*/ 1818264 h 3025983"/>
                  <a:gd name="connsiteX1711" fmla="*/ 170468 w 10377485"/>
                  <a:gd name="connsiteY1711" fmla="*/ 1810330 h 3025983"/>
                  <a:gd name="connsiteX1712" fmla="*/ 178621 w 10377485"/>
                  <a:gd name="connsiteY1712" fmla="*/ 1810445 h 3025983"/>
                  <a:gd name="connsiteX1713" fmla="*/ 230293 w 10377485"/>
                  <a:gd name="connsiteY1713" fmla="*/ 1826739 h 3025983"/>
                  <a:gd name="connsiteX1714" fmla="*/ 242530 w 10377485"/>
                  <a:gd name="connsiteY1714" fmla="*/ 1842180 h 3025983"/>
                  <a:gd name="connsiteX1715" fmla="*/ 246237 w 10377485"/>
                  <a:gd name="connsiteY1715" fmla="*/ 1862440 h 3025983"/>
                  <a:gd name="connsiteX1716" fmla="*/ 243251 w 10377485"/>
                  <a:gd name="connsiteY1716" fmla="*/ 1879423 h 3025983"/>
                  <a:gd name="connsiteX1717" fmla="*/ 234803 w 10377485"/>
                  <a:gd name="connsiteY1717" fmla="*/ 1893143 h 3025983"/>
                  <a:gd name="connsiteX1718" fmla="*/ 270367 w 10377485"/>
                  <a:gd name="connsiteY1718" fmla="*/ 1942795 h 3025983"/>
                  <a:gd name="connsiteX1719" fmla="*/ 273254 w 10377485"/>
                  <a:gd name="connsiteY1719" fmla="*/ 1945450 h 3025983"/>
                  <a:gd name="connsiteX1720" fmla="*/ 301354 w 10377485"/>
                  <a:gd name="connsiteY1720" fmla="*/ 1961121 h 3025983"/>
                  <a:gd name="connsiteX1721" fmla="*/ 296990 w 10377485"/>
                  <a:gd name="connsiteY1721" fmla="*/ 1975759 h 3025983"/>
                  <a:gd name="connsiteX1722" fmla="*/ 333407 w 10377485"/>
                  <a:gd name="connsiteY1722" fmla="*/ 1987430 h 3025983"/>
                  <a:gd name="connsiteX1723" fmla="*/ 341018 w 10377485"/>
                  <a:gd name="connsiteY1723" fmla="*/ 1992741 h 3025983"/>
                  <a:gd name="connsiteX1724" fmla="*/ 359915 w 10377485"/>
                  <a:gd name="connsiteY1724" fmla="*/ 2015723 h 3025983"/>
                  <a:gd name="connsiteX1725" fmla="*/ 334046 w 10377485"/>
                  <a:gd name="connsiteY1725" fmla="*/ 2034328 h 3025983"/>
                  <a:gd name="connsiteX1726" fmla="*/ 324647 w 10377485"/>
                  <a:gd name="connsiteY1726" fmla="*/ 2037180 h 3025983"/>
                  <a:gd name="connsiteX1727" fmla="*/ 276699 w 10377485"/>
                  <a:gd name="connsiteY1727" fmla="*/ 2034639 h 3025983"/>
                  <a:gd name="connsiteX1728" fmla="*/ 269924 w 10377485"/>
                  <a:gd name="connsiteY1728" fmla="*/ 2038754 h 3025983"/>
                  <a:gd name="connsiteX1729" fmla="*/ 282752 w 10377485"/>
                  <a:gd name="connsiteY1729" fmla="*/ 2061031 h 3025983"/>
                  <a:gd name="connsiteX1730" fmla="*/ 284967 w 10377485"/>
                  <a:gd name="connsiteY1730" fmla="*/ 2066506 h 3025983"/>
                  <a:gd name="connsiteX1731" fmla="*/ 295564 w 10377485"/>
                  <a:gd name="connsiteY1731" fmla="*/ 2106224 h 3025983"/>
                  <a:gd name="connsiteX1732" fmla="*/ 302453 w 10377485"/>
                  <a:gd name="connsiteY1732" fmla="*/ 2113961 h 3025983"/>
                  <a:gd name="connsiteX1733" fmla="*/ 314034 w 10377485"/>
                  <a:gd name="connsiteY1733" fmla="*/ 2115879 h 3025983"/>
                  <a:gd name="connsiteX1734" fmla="*/ 320251 w 10377485"/>
                  <a:gd name="connsiteY1734" fmla="*/ 2113076 h 3025983"/>
                  <a:gd name="connsiteX1735" fmla="*/ 333686 w 10377485"/>
                  <a:gd name="connsiteY1735" fmla="*/ 2096733 h 3025983"/>
                  <a:gd name="connsiteX1736" fmla="*/ 353961 w 10377485"/>
                  <a:gd name="connsiteY1736" fmla="*/ 2101355 h 3025983"/>
                  <a:gd name="connsiteX1737" fmla="*/ 414589 w 10377485"/>
                  <a:gd name="connsiteY1737" fmla="*/ 2094995 h 3025983"/>
                  <a:gd name="connsiteX1738" fmla="*/ 427516 w 10377485"/>
                  <a:gd name="connsiteY1738" fmla="*/ 2100306 h 3025983"/>
                  <a:gd name="connsiteX1739" fmla="*/ 467524 w 10377485"/>
                  <a:gd name="connsiteY1739" fmla="*/ 2144925 h 3025983"/>
                  <a:gd name="connsiteX1740" fmla="*/ 450202 w 10377485"/>
                  <a:gd name="connsiteY1740" fmla="*/ 2162990 h 3025983"/>
                  <a:gd name="connsiteX1741" fmla="*/ 453811 w 10377485"/>
                  <a:gd name="connsiteY1741" fmla="*/ 2182742 h 3025983"/>
                  <a:gd name="connsiteX1742" fmla="*/ 495575 w 10377485"/>
                  <a:gd name="connsiteY1742" fmla="*/ 2186217 h 3025983"/>
                  <a:gd name="connsiteX1743" fmla="*/ 507812 w 10377485"/>
                  <a:gd name="connsiteY1743" fmla="*/ 2194167 h 3025983"/>
                  <a:gd name="connsiteX1744" fmla="*/ 527972 w 10377485"/>
                  <a:gd name="connsiteY1744" fmla="*/ 2226050 h 3025983"/>
                  <a:gd name="connsiteX1745" fmla="*/ 527972 w 10377485"/>
                  <a:gd name="connsiteY1745" fmla="*/ 2241016 h 3025983"/>
                  <a:gd name="connsiteX1746" fmla="*/ 602626 w 10377485"/>
                  <a:gd name="connsiteY1746" fmla="*/ 2266965 h 3025983"/>
                  <a:gd name="connsiteX1747" fmla="*/ 605890 w 10377485"/>
                  <a:gd name="connsiteY1747" fmla="*/ 2267112 h 3025983"/>
                  <a:gd name="connsiteX1748" fmla="*/ 645555 w 10377485"/>
                  <a:gd name="connsiteY1748" fmla="*/ 2256769 h 3025983"/>
                  <a:gd name="connsiteX1749" fmla="*/ 659924 w 10377485"/>
                  <a:gd name="connsiteY1749" fmla="*/ 2260998 h 3025983"/>
                  <a:gd name="connsiteX1750" fmla="*/ 690812 w 10377485"/>
                  <a:gd name="connsiteY1750" fmla="*/ 2291962 h 3025983"/>
                  <a:gd name="connsiteX1751" fmla="*/ 695701 w 10377485"/>
                  <a:gd name="connsiteY1751" fmla="*/ 2294126 h 3025983"/>
                  <a:gd name="connsiteX1752" fmla="*/ 726376 w 10377485"/>
                  <a:gd name="connsiteY1752" fmla="*/ 2292962 h 3025983"/>
                  <a:gd name="connsiteX1753" fmla="*/ 730773 w 10377485"/>
                  <a:gd name="connsiteY1753" fmla="*/ 2293487 h 3025983"/>
                  <a:gd name="connsiteX1754" fmla="*/ 826275 w 10377485"/>
                  <a:gd name="connsiteY1754" fmla="*/ 2320419 h 3025983"/>
                  <a:gd name="connsiteX1755" fmla="*/ 828965 w 10377485"/>
                  <a:gd name="connsiteY1755" fmla="*/ 2350023 h 3025983"/>
                  <a:gd name="connsiteX1756" fmla="*/ 805770 w 10377485"/>
                  <a:gd name="connsiteY1756" fmla="*/ 2385332 h 3025983"/>
                  <a:gd name="connsiteX1757" fmla="*/ 804343 w 10377485"/>
                  <a:gd name="connsiteY1757" fmla="*/ 2398855 h 3025983"/>
                  <a:gd name="connsiteX1758" fmla="*/ 814596 w 10377485"/>
                  <a:gd name="connsiteY1758" fmla="*/ 2428230 h 3025983"/>
                  <a:gd name="connsiteX1759" fmla="*/ 814136 w 10377485"/>
                  <a:gd name="connsiteY1759" fmla="*/ 2445655 h 3025983"/>
                  <a:gd name="connsiteX1760" fmla="*/ 808838 w 10377485"/>
                  <a:gd name="connsiteY1760" fmla="*/ 2458539 h 3025983"/>
                  <a:gd name="connsiteX1761" fmla="*/ 794993 w 10377485"/>
                  <a:gd name="connsiteY1761" fmla="*/ 2469817 h 3025983"/>
                  <a:gd name="connsiteX1762" fmla="*/ 742812 w 10377485"/>
                  <a:gd name="connsiteY1762" fmla="*/ 2474505 h 3025983"/>
                  <a:gd name="connsiteX1763" fmla="*/ 739597 w 10377485"/>
                  <a:gd name="connsiteY1763" fmla="*/ 2475800 h 3025983"/>
                  <a:gd name="connsiteX1764" fmla="*/ 715730 w 10377485"/>
                  <a:gd name="connsiteY1764" fmla="*/ 2493438 h 3025983"/>
                  <a:gd name="connsiteX1765" fmla="*/ 711153 w 10377485"/>
                  <a:gd name="connsiteY1765" fmla="*/ 2503093 h 3025983"/>
                  <a:gd name="connsiteX1766" fmla="*/ 709759 w 10377485"/>
                  <a:gd name="connsiteY1766" fmla="*/ 2525009 h 3025983"/>
                  <a:gd name="connsiteX1767" fmla="*/ 766188 w 10377485"/>
                  <a:gd name="connsiteY1767" fmla="*/ 2511272 h 3025983"/>
                  <a:gd name="connsiteX1768" fmla="*/ 769534 w 10377485"/>
                  <a:gd name="connsiteY1768" fmla="*/ 2537647 h 3025983"/>
                  <a:gd name="connsiteX1769" fmla="*/ 696849 w 10377485"/>
                  <a:gd name="connsiteY1769" fmla="*/ 2563530 h 3025983"/>
                  <a:gd name="connsiteX1770" fmla="*/ 690829 w 10377485"/>
                  <a:gd name="connsiteY1770" fmla="*/ 2571644 h 3025983"/>
                  <a:gd name="connsiteX1771" fmla="*/ 694176 w 10377485"/>
                  <a:gd name="connsiteY1771" fmla="*/ 2585184 h 3025983"/>
                  <a:gd name="connsiteX1772" fmla="*/ 696488 w 10377485"/>
                  <a:gd name="connsiteY1772" fmla="*/ 2587446 h 3025983"/>
                  <a:gd name="connsiteX1773" fmla="*/ 698243 w 10377485"/>
                  <a:gd name="connsiteY1773" fmla="*/ 2617755 h 3025983"/>
                  <a:gd name="connsiteX1774" fmla="*/ 658218 w 10377485"/>
                  <a:gd name="connsiteY1774" fmla="*/ 2669636 h 3025983"/>
                  <a:gd name="connsiteX1775" fmla="*/ 650000 w 10377485"/>
                  <a:gd name="connsiteY1775" fmla="*/ 2675488 h 3025983"/>
                  <a:gd name="connsiteX1776" fmla="*/ 615060 w 10377485"/>
                  <a:gd name="connsiteY1776" fmla="*/ 2686127 h 3025983"/>
                  <a:gd name="connsiteX1777" fmla="*/ 662877 w 10377485"/>
                  <a:gd name="connsiteY1777" fmla="*/ 2727353 h 3025983"/>
                  <a:gd name="connsiteX1778" fmla="*/ 664747 w 10377485"/>
                  <a:gd name="connsiteY1778" fmla="*/ 2728549 h 3025983"/>
                  <a:gd name="connsiteX1779" fmla="*/ 735152 w 10377485"/>
                  <a:gd name="connsiteY1779" fmla="*/ 2759333 h 3025983"/>
                  <a:gd name="connsiteX1780" fmla="*/ 739106 w 10377485"/>
                  <a:gd name="connsiteY1780" fmla="*/ 2761809 h 3025983"/>
                  <a:gd name="connsiteX1781" fmla="*/ 815269 w 10377485"/>
                  <a:gd name="connsiteY1781" fmla="*/ 2826689 h 3025983"/>
                  <a:gd name="connsiteX1782" fmla="*/ 823371 w 10377485"/>
                  <a:gd name="connsiteY1782" fmla="*/ 2819279 h 3025983"/>
                  <a:gd name="connsiteX1783" fmla="*/ 877881 w 10377485"/>
                  <a:gd name="connsiteY1783" fmla="*/ 2833688 h 3025983"/>
                  <a:gd name="connsiteX1784" fmla="*/ 970678 w 10377485"/>
                  <a:gd name="connsiteY1784" fmla="*/ 2846130 h 3025983"/>
                  <a:gd name="connsiteX1785" fmla="*/ 974713 w 10377485"/>
                  <a:gd name="connsiteY1785" fmla="*/ 2847277 h 3025983"/>
                  <a:gd name="connsiteX1786" fmla="*/ 1061620 w 10377485"/>
                  <a:gd name="connsiteY1786" fmla="*/ 2886241 h 3025983"/>
                  <a:gd name="connsiteX1787" fmla="*/ 1071938 w 10377485"/>
                  <a:gd name="connsiteY1787" fmla="*/ 2900043 h 3025983"/>
                  <a:gd name="connsiteX1788" fmla="*/ 1105024 w 10377485"/>
                  <a:gd name="connsiteY1788" fmla="*/ 2889388 h 3025983"/>
                  <a:gd name="connsiteX1789" fmla="*/ 1113703 w 10377485"/>
                  <a:gd name="connsiteY1789" fmla="*/ 2889356 h 3025983"/>
                  <a:gd name="connsiteX1790" fmla="*/ 1163914 w 10377485"/>
                  <a:gd name="connsiteY1790" fmla="*/ 2905256 h 3025983"/>
                  <a:gd name="connsiteX1791" fmla="*/ 1173166 w 10377485"/>
                  <a:gd name="connsiteY1791" fmla="*/ 2912780 h 3025983"/>
                  <a:gd name="connsiteX1792" fmla="*/ 1188913 w 10377485"/>
                  <a:gd name="connsiteY1792" fmla="*/ 2938351 h 3025983"/>
                  <a:gd name="connsiteX1793" fmla="*/ 1192637 w 10377485"/>
                  <a:gd name="connsiteY1793" fmla="*/ 2941876 h 3025983"/>
                  <a:gd name="connsiteX1794" fmla="*/ 1227790 w 10377485"/>
                  <a:gd name="connsiteY1794" fmla="*/ 2958235 h 302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Lst>
                <a:rect l="l" t="t" r="r" b="b"/>
                <a:pathLst>
                  <a:path w="10377485" h="3025983">
                    <a:moveTo>
                      <a:pt x="1321063" y="3025984"/>
                    </a:moveTo>
                    <a:lnTo>
                      <a:pt x="1291601" y="3020476"/>
                    </a:lnTo>
                    <a:cubicBezTo>
                      <a:pt x="1288173" y="3019837"/>
                      <a:pt x="1285040" y="3017968"/>
                      <a:pt x="1282546" y="3015099"/>
                    </a:cubicBezTo>
                    <a:lnTo>
                      <a:pt x="1242767" y="2969250"/>
                    </a:lnTo>
                    <a:lnTo>
                      <a:pt x="1224805" y="2966333"/>
                    </a:lnTo>
                    <a:lnTo>
                      <a:pt x="1189127" y="2949728"/>
                    </a:lnTo>
                    <a:cubicBezTo>
                      <a:pt x="1186174" y="2948367"/>
                      <a:pt x="1183599" y="2946007"/>
                      <a:pt x="1181680" y="2942908"/>
                    </a:cubicBezTo>
                    <a:lnTo>
                      <a:pt x="1165932" y="2917337"/>
                    </a:lnTo>
                    <a:cubicBezTo>
                      <a:pt x="1164734" y="2915419"/>
                      <a:pt x="1163143" y="2914042"/>
                      <a:pt x="1161421" y="2913501"/>
                    </a:cubicBezTo>
                    <a:lnTo>
                      <a:pt x="1111209" y="2897617"/>
                    </a:lnTo>
                    <a:cubicBezTo>
                      <a:pt x="1110060" y="2897273"/>
                      <a:pt x="1108945" y="2897256"/>
                      <a:pt x="1107765" y="2897617"/>
                    </a:cubicBezTo>
                    <a:lnTo>
                      <a:pt x="1068822" y="2910174"/>
                    </a:lnTo>
                    <a:lnTo>
                      <a:pt x="1056174" y="2893240"/>
                    </a:lnTo>
                    <a:lnTo>
                      <a:pt x="971268" y="2855178"/>
                    </a:lnTo>
                    <a:cubicBezTo>
                      <a:pt x="970743" y="2854949"/>
                      <a:pt x="970219" y="2854785"/>
                      <a:pt x="969661" y="2854719"/>
                    </a:cubicBezTo>
                    <a:lnTo>
                      <a:pt x="877521" y="2842409"/>
                    </a:lnTo>
                    <a:cubicBezTo>
                      <a:pt x="876963" y="2842343"/>
                      <a:pt x="876339" y="2842212"/>
                      <a:pt x="875733" y="2842064"/>
                    </a:cubicBezTo>
                    <a:lnTo>
                      <a:pt x="825815" y="2828852"/>
                    </a:lnTo>
                    <a:lnTo>
                      <a:pt x="815563" y="2838212"/>
                    </a:lnTo>
                    <a:lnTo>
                      <a:pt x="733643" y="2768431"/>
                    </a:lnTo>
                    <a:cubicBezTo>
                      <a:pt x="733068" y="2767939"/>
                      <a:pt x="732429" y="2767546"/>
                      <a:pt x="731773" y="2767251"/>
                    </a:cubicBezTo>
                    <a:lnTo>
                      <a:pt x="661417" y="2736483"/>
                    </a:lnTo>
                    <a:cubicBezTo>
                      <a:pt x="660006" y="2735876"/>
                      <a:pt x="658645" y="2735008"/>
                      <a:pt x="657398" y="2733942"/>
                    </a:cubicBezTo>
                    <a:lnTo>
                      <a:pt x="597721" y="2682504"/>
                    </a:lnTo>
                    <a:lnTo>
                      <a:pt x="647605" y="2667325"/>
                    </a:lnTo>
                    <a:cubicBezTo>
                      <a:pt x="649048" y="2666899"/>
                      <a:pt x="650394" y="2665899"/>
                      <a:pt x="651525" y="2664456"/>
                    </a:cubicBezTo>
                    <a:lnTo>
                      <a:pt x="691534" y="2612575"/>
                    </a:lnTo>
                    <a:cubicBezTo>
                      <a:pt x="695619" y="2607313"/>
                      <a:pt x="695160" y="2598134"/>
                      <a:pt x="690599" y="2593691"/>
                    </a:cubicBezTo>
                    <a:lnTo>
                      <a:pt x="688286" y="2591429"/>
                    </a:lnTo>
                    <a:cubicBezTo>
                      <a:pt x="682972" y="2586250"/>
                      <a:pt x="680773" y="2577988"/>
                      <a:pt x="682546" y="2569890"/>
                    </a:cubicBezTo>
                    <a:cubicBezTo>
                      <a:pt x="684070" y="2562907"/>
                      <a:pt x="688402" y="2557531"/>
                      <a:pt x="694093" y="2555498"/>
                    </a:cubicBezTo>
                    <a:lnTo>
                      <a:pt x="760250" y="2531926"/>
                    </a:lnTo>
                    <a:lnTo>
                      <a:pt x="758987" y="2521960"/>
                    </a:lnTo>
                    <a:lnTo>
                      <a:pt x="700573" y="2536172"/>
                    </a:lnTo>
                    <a:lnTo>
                      <a:pt x="702689" y="2502584"/>
                    </a:lnTo>
                    <a:cubicBezTo>
                      <a:pt x="703099" y="2495962"/>
                      <a:pt x="706101" y="2489979"/>
                      <a:pt x="710744" y="2486536"/>
                    </a:cubicBezTo>
                    <a:lnTo>
                      <a:pt x="734610" y="2468899"/>
                    </a:lnTo>
                    <a:cubicBezTo>
                      <a:pt x="736858" y="2467227"/>
                      <a:pt x="739482" y="2466210"/>
                      <a:pt x="742140" y="2465964"/>
                    </a:cubicBezTo>
                    <a:lnTo>
                      <a:pt x="794337" y="2461276"/>
                    </a:lnTo>
                    <a:cubicBezTo>
                      <a:pt x="797044" y="2461030"/>
                      <a:pt x="799586" y="2458735"/>
                      <a:pt x="800996" y="2455309"/>
                    </a:cubicBezTo>
                    <a:lnTo>
                      <a:pt x="806295" y="2442409"/>
                    </a:lnTo>
                    <a:cubicBezTo>
                      <a:pt x="807723" y="2438934"/>
                      <a:pt x="807838" y="2434688"/>
                      <a:pt x="806574" y="2431066"/>
                    </a:cubicBezTo>
                    <a:lnTo>
                      <a:pt x="796322" y="2401691"/>
                    </a:lnTo>
                    <a:cubicBezTo>
                      <a:pt x="793861" y="2394643"/>
                      <a:pt x="794780" y="2386578"/>
                      <a:pt x="798684" y="2380627"/>
                    </a:cubicBezTo>
                    <a:lnTo>
                      <a:pt x="820239" y="2347827"/>
                    </a:lnTo>
                    <a:lnTo>
                      <a:pt x="818352" y="2327107"/>
                    </a:lnTo>
                    <a:lnTo>
                      <a:pt x="728541" y="2301798"/>
                    </a:lnTo>
                    <a:cubicBezTo>
                      <a:pt x="727950" y="2301634"/>
                      <a:pt x="727344" y="2301486"/>
                      <a:pt x="726803" y="2301585"/>
                    </a:cubicBezTo>
                    <a:lnTo>
                      <a:pt x="696128" y="2302748"/>
                    </a:lnTo>
                    <a:cubicBezTo>
                      <a:pt x="691961" y="2302748"/>
                      <a:pt x="688007" y="2301240"/>
                      <a:pt x="684809" y="2298077"/>
                    </a:cubicBezTo>
                    <a:lnTo>
                      <a:pt x="653904" y="2267112"/>
                    </a:lnTo>
                    <a:cubicBezTo>
                      <a:pt x="652083" y="2265276"/>
                      <a:pt x="649918" y="2264588"/>
                      <a:pt x="647819" y="2265129"/>
                    </a:cubicBezTo>
                    <a:lnTo>
                      <a:pt x="608154" y="2275472"/>
                    </a:lnTo>
                    <a:cubicBezTo>
                      <a:pt x="605414" y="2276193"/>
                      <a:pt x="602577" y="2276079"/>
                      <a:pt x="599887" y="2275144"/>
                    </a:cubicBezTo>
                    <a:lnTo>
                      <a:pt x="519459" y="2247196"/>
                    </a:lnTo>
                    <a:lnTo>
                      <a:pt x="519459" y="2228607"/>
                    </a:lnTo>
                    <a:lnTo>
                      <a:pt x="500643" y="2198822"/>
                    </a:lnTo>
                    <a:cubicBezTo>
                      <a:pt x="499150" y="2196479"/>
                      <a:pt x="497084" y="2195036"/>
                      <a:pt x="494968" y="2194856"/>
                    </a:cubicBezTo>
                    <a:lnTo>
                      <a:pt x="446609" y="2190856"/>
                    </a:lnTo>
                    <a:lnTo>
                      <a:pt x="441048" y="2160301"/>
                    </a:lnTo>
                    <a:lnTo>
                      <a:pt x="455894" y="2144811"/>
                    </a:lnTo>
                    <a:lnTo>
                      <a:pt x="421200" y="2106125"/>
                    </a:lnTo>
                    <a:cubicBezTo>
                      <a:pt x="419576" y="2104306"/>
                      <a:pt x="417460" y="2103437"/>
                      <a:pt x="415606" y="2103617"/>
                    </a:cubicBezTo>
                    <a:lnTo>
                      <a:pt x="353535" y="2110125"/>
                    </a:lnTo>
                    <a:lnTo>
                      <a:pt x="337065" y="2106371"/>
                    </a:lnTo>
                    <a:lnTo>
                      <a:pt x="327026" y="2118600"/>
                    </a:lnTo>
                    <a:cubicBezTo>
                      <a:pt x="323318" y="2123108"/>
                      <a:pt x="317955" y="2125320"/>
                      <a:pt x="312738" y="2124419"/>
                    </a:cubicBezTo>
                    <a:lnTo>
                      <a:pt x="301157" y="2122501"/>
                    </a:lnTo>
                    <a:cubicBezTo>
                      <a:pt x="294662" y="2121419"/>
                      <a:pt x="289395" y="2116059"/>
                      <a:pt x="287378" y="2108486"/>
                    </a:cubicBezTo>
                    <a:lnTo>
                      <a:pt x="276781" y="2068768"/>
                    </a:lnTo>
                    <a:cubicBezTo>
                      <a:pt x="276453" y="2067522"/>
                      <a:pt x="275994" y="2066391"/>
                      <a:pt x="275403" y="2065375"/>
                    </a:cubicBezTo>
                    <a:lnTo>
                      <a:pt x="258409" y="2035820"/>
                    </a:lnTo>
                    <a:lnTo>
                      <a:pt x="274599" y="2025968"/>
                    </a:lnTo>
                    <a:lnTo>
                      <a:pt x="325237" y="2028656"/>
                    </a:lnTo>
                    <a:cubicBezTo>
                      <a:pt x="326616" y="2028591"/>
                      <a:pt x="327912" y="2028279"/>
                      <a:pt x="329158" y="2027411"/>
                    </a:cubicBezTo>
                    <a:lnTo>
                      <a:pt x="347579" y="2014149"/>
                    </a:lnTo>
                    <a:lnTo>
                      <a:pt x="334523" y="1998265"/>
                    </a:lnTo>
                    <a:cubicBezTo>
                      <a:pt x="333488" y="1996987"/>
                      <a:pt x="332226" y="1996085"/>
                      <a:pt x="330930" y="1995675"/>
                    </a:cubicBezTo>
                    <a:lnTo>
                      <a:pt x="286492" y="1981431"/>
                    </a:lnTo>
                    <a:lnTo>
                      <a:pt x="291298" y="1965334"/>
                    </a:lnTo>
                    <a:lnTo>
                      <a:pt x="269186" y="1953007"/>
                    </a:lnTo>
                    <a:cubicBezTo>
                      <a:pt x="267020" y="1951794"/>
                      <a:pt x="265069" y="1950007"/>
                      <a:pt x="263527" y="1947860"/>
                    </a:cubicBezTo>
                    <a:lnTo>
                      <a:pt x="224633" y="1893569"/>
                    </a:lnTo>
                    <a:lnTo>
                      <a:pt x="236083" y="1874980"/>
                    </a:lnTo>
                    <a:cubicBezTo>
                      <a:pt x="237953" y="1871981"/>
                      <a:pt x="238642" y="1867899"/>
                      <a:pt x="237937" y="1864063"/>
                    </a:cubicBezTo>
                    <a:lnTo>
                      <a:pt x="234246" y="1843803"/>
                    </a:lnTo>
                    <a:cubicBezTo>
                      <a:pt x="233459" y="1839442"/>
                      <a:pt x="230949" y="1835984"/>
                      <a:pt x="227898" y="1835017"/>
                    </a:cubicBezTo>
                    <a:lnTo>
                      <a:pt x="176226" y="1818706"/>
                    </a:lnTo>
                    <a:cubicBezTo>
                      <a:pt x="175143" y="1818378"/>
                      <a:pt x="174077" y="1818362"/>
                      <a:pt x="173027" y="1818657"/>
                    </a:cubicBezTo>
                    <a:lnTo>
                      <a:pt x="137791" y="1828657"/>
                    </a:lnTo>
                    <a:lnTo>
                      <a:pt x="127867" y="1806052"/>
                    </a:lnTo>
                    <a:lnTo>
                      <a:pt x="68535" y="1787365"/>
                    </a:lnTo>
                    <a:cubicBezTo>
                      <a:pt x="63909" y="1785906"/>
                      <a:pt x="60004" y="1782103"/>
                      <a:pt x="57774" y="1776923"/>
                    </a:cubicBezTo>
                    <a:lnTo>
                      <a:pt x="40845" y="1736861"/>
                    </a:lnTo>
                    <a:cubicBezTo>
                      <a:pt x="39992" y="1734845"/>
                      <a:pt x="39418" y="1732648"/>
                      <a:pt x="39139" y="1730337"/>
                    </a:cubicBezTo>
                    <a:lnTo>
                      <a:pt x="35891" y="1702650"/>
                    </a:lnTo>
                    <a:cubicBezTo>
                      <a:pt x="35416" y="1698602"/>
                      <a:pt x="33463" y="1695110"/>
                      <a:pt x="30822" y="1693487"/>
                    </a:cubicBezTo>
                    <a:lnTo>
                      <a:pt x="0" y="1674735"/>
                    </a:lnTo>
                    <a:lnTo>
                      <a:pt x="24424" y="1651212"/>
                    </a:lnTo>
                    <a:cubicBezTo>
                      <a:pt x="27607" y="1648163"/>
                      <a:pt x="28969" y="1642475"/>
                      <a:pt x="27754" y="1637377"/>
                    </a:cubicBezTo>
                    <a:lnTo>
                      <a:pt x="14567" y="1582185"/>
                    </a:lnTo>
                    <a:cubicBezTo>
                      <a:pt x="12696" y="1574317"/>
                      <a:pt x="14747" y="1565859"/>
                      <a:pt x="19832" y="1560613"/>
                    </a:cubicBezTo>
                    <a:lnTo>
                      <a:pt x="56674" y="1522518"/>
                    </a:lnTo>
                    <a:lnTo>
                      <a:pt x="46997" y="1507798"/>
                    </a:lnTo>
                    <a:lnTo>
                      <a:pt x="98176" y="1474653"/>
                    </a:lnTo>
                    <a:cubicBezTo>
                      <a:pt x="101375" y="1472588"/>
                      <a:pt x="103278" y="1468227"/>
                      <a:pt x="103163" y="1463277"/>
                    </a:cubicBezTo>
                    <a:cubicBezTo>
                      <a:pt x="103064" y="1458474"/>
                      <a:pt x="101031" y="1454327"/>
                      <a:pt x="97881" y="1452491"/>
                    </a:cubicBezTo>
                    <a:lnTo>
                      <a:pt x="77508" y="1440525"/>
                    </a:lnTo>
                    <a:cubicBezTo>
                      <a:pt x="72012" y="1437295"/>
                      <a:pt x="68470" y="1430919"/>
                      <a:pt x="68026" y="1423460"/>
                    </a:cubicBezTo>
                    <a:cubicBezTo>
                      <a:pt x="67551" y="1415641"/>
                      <a:pt x="70520" y="1408544"/>
                      <a:pt x="75917" y="1404446"/>
                    </a:cubicBezTo>
                    <a:lnTo>
                      <a:pt x="192761" y="1315584"/>
                    </a:lnTo>
                    <a:lnTo>
                      <a:pt x="248139" y="1269768"/>
                    </a:lnTo>
                    <a:cubicBezTo>
                      <a:pt x="249009" y="1269031"/>
                      <a:pt x="249780" y="1268096"/>
                      <a:pt x="250436" y="1266982"/>
                    </a:cubicBezTo>
                    <a:lnTo>
                      <a:pt x="264872" y="1242213"/>
                    </a:lnTo>
                    <a:cubicBezTo>
                      <a:pt x="268481" y="1236001"/>
                      <a:pt x="266824" y="1226510"/>
                      <a:pt x="261575" y="1223395"/>
                    </a:cubicBezTo>
                    <a:lnTo>
                      <a:pt x="194467" y="1183562"/>
                    </a:lnTo>
                    <a:cubicBezTo>
                      <a:pt x="185723" y="1178366"/>
                      <a:pt x="182393" y="1165203"/>
                      <a:pt x="187200" y="1154811"/>
                    </a:cubicBezTo>
                    <a:lnTo>
                      <a:pt x="199568" y="1128124"/>
                    </a:lnTo>
                    <a:cubicBezTo>
                      <a:pt x="202045" y="1122781"/>
                      <a:pt x="201127" y="1115617"/>
                      <a:pt x="197485" y="1111814"/>
                    </a:cubicBezTo>
                    <a:lnTo>
                      <a:pt x="158296" y="1070817"/>
                    </a:lnTo>
                    <a:cubicBezTo>
                      <a:pt x="151571" y="1063769"/>
                      <a:pt x="150472" y="1051442"/>
                      <a:pt x="155787" y="1042754"/>
                    </a:cubicBezTo>
                    <a:lnTo>
                      <a:pt x="184510" y="995824"/>
                    </a:lnTo>
                    <a:cubicBezTo>
                      <a:pt x="187626" y="990726"/>
                      <a:pt x="187249" y="983251"/>
                      <a:pt x="183657" y="978809"/>
                    </a:cubicBezTo>
                    <a:lnTo>
                      <a:pt x="126539" y="908257"/>
                    </a:lnTo>
                    <a:cubicBezTo>
                      <a:pt x="119649" y="899733"/>
                      <a:pt x="120092" y="885948"/>
                      <a:pt x="127490" y="878129"/>
                    </a:cubicBezTo>
                    <a:lnTo>
                      <a:pt x="160051" y="843836"/>
                    </a:lnTo>
                    <a:cubicBezTo>
                      <a:pt x="162774" y="840968"/>
                      <a:pt x="164038" y="836280"/>
                      <a:pt x="163349" y="831641"/>
                    </a:cubicBezTo>
                    <a:cubicBezTo>
                      <a:pt x="162758" y="827674"/>
                      <a:pt x="160806" y="824412"/>
                      <a:pt x="158149" y="822904"/>
                    </a:cubicBezTo>
                    <a:lnTo>
                      <a:pt x="89991" y="784399"/>
                    </a:lnTo>
                    <a:cubicBezTo>
                      <a:pt x="82970" y="780432"/>
                      <a:pt x="79082" y="771137"/>
                      <a:pt x="80542" y="761778"/>
                    </a:cubicBezTo>
                    <a:lnTo>
                      <a:pt x="85874" y="727731"/>
                    </a:lnTo>
                    <a:cubicBezTo>
                      <a:pt x="87268" y="718830"/>
                      <a:pt x="93173" y="712159"/>
                      <a:pt x="100571" y="711142"/>
                    </a:cubicBezTo>
                    <a:lnTo>
                      <a:pt x="141105" y="705536"/>
                    </a:lnTo>
                    <a:lnTo>
                      <a:pt x="248698" y="672178"/>
                    </a:lnTo>
                    <a:lnTo>
                      <a:pt x="311311" y="645935"/>
                    </a:lnTo>
                    <a:cubicBezTo>
                      <a:pt x="315084" y="644361"/>
                      <a:pt x="319217" y="644427"/>
                      <a:pt x="322925" y="646148"/>
                    </a:cubicBezTo>
                    <a:lnTo>
                      <a:pt x="423004" y="692472"/>
                    </a:lnTo>
                    <a:cubicBezTo>
                      <a:pt x="423595" y="692750"/>
                      <a:pt x="424218" y="692931"/>
                      <a:pt x="424826" y="692996"/>
                    </a:cubicBezTo>
                    <a:lnTo>
                      <a:pt x="596507" y="712241"/>
                    </a:lnTo>
                    <a:cubicBezTo>
                      <a:pt x="597705" y="712372"/>
                      <a:pt x="598903" y="712667"/>
                      <a:pt x="600116" y="713142"/>
                    </a:cubicBezTo>
                    <a:lnTo>
                      <a:pt x="838431" y="805659"/>
                    </a:lnTo>
                    <a:cubicBezTo>
                      <a:pt x="839923" y="806233"/>
                      <a:pt x="841350" y="807069"/>
                      <a:pt x="842663" y="808134"/>
                    </a:cubicBezTo>
                    <a:lnTo>
                      <a:pt x="884246" y="841886"/>
                    </a:lnTo>
                    <a:cubicBezTo>
                      <a:pt x="888446" y="845279"/>
                      <a:pt x="891152" y="850787"/>
                      <a:pt x="891677" y="856966"/>
                    </a:cubicBezTo>
                    <a:lnTo>
                      <a:pt x="894662" y="893422"/>
                    </a:lnTo>
                    <a:cubicBezTo>
                      <a:pt x="895368" y="901897"/>
                      <a:pt x="891661" y="910159"/>
                      <a:pt x="885443" y="913945"/>
                    </a:cubicBezTo>
                    <a:lnTo>
                      <a:pt x="823995" y="951319"/>
                    </a:lnTo>
                    <a:cubicBezTo>
                      <a:pt x="822485" y="952237"/>
                      <a:pt x="820861" y="952876"/>
                      <a:pt x="819188" y="953221"/>
                    </a:cubicBezTo>
                    <a:lnTo>
                      <a:pt x="719650" y="973416"/>
                    </a:lnTo>
                    <a:cubicBezTo>
                      <a:pt x="717731" y="973825"/>
                      <a:pt x="715780" y="973809"/>
                      <a:pt x="713827" y="973367"/>
                    </a:cubicBezTo>
                    <a:lnTo>
                      <a:pt x="433043" y="912765"/>
                    </a:lnTo>
                    <a:cubicBezTo>
                      <a:pt x="432306" y="912585"/>
                      <a:pt x="431535" y="912585"/>
                      <a:pt x="430796" y="912749"/>
                    </a:cubicBezTo>
                    <a:lnTo>
                      <a:pt x="395642" y="919879"/>
                    </a:lnTo>
                    <a:lnTo>
                      <a:pt x="482977" y="970629"/>
                    </a:lnTo>
                    <a:cubicBezTo>
                      <a:pt x="488062" y="973612"/>
                      <a:pt x="491588" y="979464"/>
                      <a:pt x="492376" y="986300"/>
                    </a:cubicBezTo>
                    <a:lnTo>
                      <a:pt x="495870" y="1015970"/>
                    </a:lnTo>
                    <a:cubicBezTo>
                      <a:pt x="495935" y="1016527"/>
                      <a:pt x="495984" y="1017068"/>
                      <a:pt x="496001" y="1017609"/>
                    </a:cubicBezTo>
                    <a:lnTo>
                      <a:pt x="499905" y="1088750"/>
                    </a:lnTo>
                    <a:cubicBezTo>
                      <a:pt x="500184" y="1094045"/>
                      <a:pt x="502940" y="1098504"/>
                      <a:pt x="506565" y="1099602"/>
                    </a:cubicBezTo>
                    <a:lnTo>
                      <a:pt x="581022" y="1122322"/>
                    </a:lnTo>
                    <a:lnTo>
                      <a:pt x="618046" y="1137681"/>
                    </a:lnTo>
                    <a:cubicBezTo>
                      <a:pt x="619719" y="1138386"/>
                      <a:pt x="621441" y="1138287"/>
                      <a:pt x="623082" y="1137386"/>
                    </a:cubicBezTo>
                    <a:cubicBezTo>
                      <a:pt x="625673" y="1135960"/>
                      <a:pt x="627641" y="1132829"/>
                      <a:pt x="628314" y="1128993"/>
                    </a:cubicBezTo>
                    <a:lnTo>
                      <a:pt x="630282" y="1117797"/>
                    </a:lnTo>
                    <a:cubicBezTo>
                      <a:pt x="631152" y="1112847"/>
                      <a:pt x="629709" y="1107634"/>
                      <a:pt x="626674" y="1104798"/>
                    </a:cubicBezTo>
                    <a:lnTo>
                      <a:pt x="610319" y="1089587"/>
                    </a:lnTo>
                    <a:cubicBezTo>
                      <a:pt x="605808" y="1085390"/>
                      <a:pt x="603348" y="1078735"/>
                      <a:pt x="603724" y="1071785"/>
                    </a:cubicBezTo>
                    <a:cubicBezTo>
                      <a:pt x="604086" y="1064998"/>
                      <a:pt x="607022" y="1059081"/>
                      <a:pt x="611746" y="1055573"/>
                    </a:cubicBezTo>
                    <a:lnTo>
                      <a:pt x="631644" y="1040787"/>
                    </a:lnTo>
                    <a:cubicBezTo>
                      <a:pt x="635630" y="1037820"/>
                      <a:pt x="640535" y="1036968"/>
                      <a:pt x="645046" y="1038525"/>
                    </a:cubicBezTo>
                    <a:lnTo>
                      <a:pt x="790581" y="1087406"/>
                    </a:lnTo>
                    <a:cubicBezTo>
                      <a:pt x="791843" y="1087849"/>
                      <a:pt x="793156" y="1087816"/>
                      <a:pt x="794418" y="1087324"/>
                    </a:cubicBezTo>
                    <a:lnTo>
                      <a:pt x="826488" y="1075145"/>
                    </a:lnTo>
                    <a:cubicBezTo>
                      <a:pt x="829031" y="1074178"/>
                      <a:pt x="831082" y="1071637"/>
                      <a:pt x="832098" y="1068162"/>
                    </a:cubicBezTo>
                    <a:cubicBezTo>
                      <a:pt x="833493" y="1063490"/>
                      <a:pt x="832755" y="1058376"/>
                      <a:pt x="830163" y="1054819"/>
                    </a:cubicBezTo>
                    <a:lnTo>
                      <a:pt x="813037" y="1031231"/>
                    </a:lnTo>
                    <a:cubicBezTo>
                      <a:pt x="809215" y="1025969"/>
                      <a:pt x="807870" y="1018773"/>
                      <a:pt x="809429" y="1011954"/>
                    </a:cubicBezTo>
                    <a:cubicBezTo>
                      <a:pt x="810773" y="1006020"/>
                      <a:pt x="814185" y="1001184"/>
                      <a:pt x="818795" y="998692"/>
                    </a:cubicBezTo>
                    <a:lnTo>
                      <a:pt x="948532" y="928256"/>
                    </a:lnTo>
                    <a:cubicBezTo>
                      <a:pt x="951141" y="926846"/>
                      <a:pt x="953995" y="926239"/>
                      <a:pt x="956832" y="926518"/>
                    </a:cubicBezTo>
                    <a:lnTo>
                      <a:pt x="1009522" y="931649"/>
                    </a:lnTo>
                    <a:cubicBezTo>
                      <a:pt x="1011146" y="931813"/>
                      <a:pt x="1012753" y="932239"/>
                      <a:pt x="1014279" y="932960"/>
                    </a:cubicBezTo>
                    <a:lnTo>
                      <a:pt x="1064130" y="956302"/>
                    </a:lnTo>
                    <a:cubicBezTo>
                      <a:pt x="1067033" y="957696"/>
                      <a:pt x="1070347" y="956483"/>
                      <a:pt x="1072594" y="953057"/>
                    </a:cubicBezTo>
                    <a:lnTo>
                      <a:pt x="1094789" y="919322"/>
                    </a:lnTo>
                    <a:cubicBezTo>
                      <a:pt x="1098397" y="913831"/>
                      <a:pt x="1097643" y="905093"/>
                      <a:pt x="1093198" y="900979"/>
                    </a:cubicBezTo>
                    <a:lnTo>
                      <a:pt x="1062539" y="872604"/>
                    </a:lnTo>
                    <a:cubicBezTo>
                      <a:pt x="1055010" y="865638"/>
                      <a:pt x="1053631" y="852541"/>
                      <a:pt x="1059455" y="843443"/>
                    </a:cubicBezTo>
                    <a:lnTo>
                      <a:pt x="1074842" y="819379"/>
                    </a:lnTo>
                    <a:cubicBezTo>
                      <a:pt x="1078270" y="814019"/>
                      <a:pt x="1077679" y="805839"/>
                      <a:pt x="1073546" y="801545"/>
                    </a:cubicBezTo>
                    <a:lnTo>
                      <a:pt x="1026681" y="752647"/>
                    </a:lnTo>
                    <a:lnTo>
                      <a:pt x="1213732" y="778907"/>
                    </a:lnTo>
                    <a:cubicBezTo>
                      <a:pt x="1217686" y="779465"/>
                      <a:pt x="1221361" y="781710"/>
                      <a:pt x="1224084" y="785218"/>
                    </a:cubicBezTo>
                    <a:lnTo>
                      <a:pt x="1238700" y="804102"/>
                    </a:lnTo>
                    <a:cubicBezTo>
                      <a:pt x="1243686" y="810544"/>
                      <a:pt x="1244752" y="819838"/>
                      <a:pt x="1241422" y="827788"/>
                    </a:cubicBezTo>
                    <a:cubicBezTo>
                      <a:pt x="1238782" y="834083"/>
                      <a:pt x="1233926" y="838115"/>
                      <a:pt x="1228070" y="838820"/>
                    </a:cubicBezTo>
                    <a:lnTo>
                      <a:pt x="1185863" y="843951"/>
                    </a:lnTo>
                    <a:cubicBezTo>
                      <a:pt x="1181565" y="844476"/>
                      <a:pt x="1178203" y="849754"/>
                      <a:pt x="1178203" y="855950"/>
                    </a:cubicBezTo>
                    <a:lnTo>
                      <a:pt x="1178203" y="876424"/>
                    </a:lnTo>
                    <a:cubicBezTo>
                      <a:pt x="1178203" y="881358"/>
                      <a:pt x="1180384" y="885882"/>
                      <a:pt x="1183648" y="887685"/>
                    </a:cubicBezTo>
                    <a:lnTo>
                      <a:pt x="1223280" y="909601"/>
                    </a:lnTo>
                    <a:cubicBezTo>
                      <a:pt x="1224510" y="910290"/>
                      <a:pt x="1225822" y="910519"/>
                      <a:pt x="1227151" y="910273"/>
                    </a:cubicBezTo>
                    <a:lnTo>
                      <a:pt x="1315141" y="894094"/>
                    </a:lnTo>
                    <a:cubicBezTo>
                      <a:pt x="1318044" y="893570"/>
                      <a:pt x="1320587" y="890800"/>
                      <a:pt x="1321768" y="886882"/>
                    </a:cubicBezTo>
                    <a:lnTo>
                      <a:pt x="1332726" y="850688"/>
                    </a:lnTo>
                    <a:cubicBezTo>
                      <a:pt x="1334677" y="844230"/>
                      <a:pt x="1339107" y="839427"/>
                      <a:pt x="1344585" y="837837"/>
                    </a:cubicBezTo>
                    <a:lnTo>
                      <a:pt x="1471288" y="800627"/>
                    </a:lnTo>
                    <a:lnTo>
                      <a:pt x="1692100" y="731387"/>
                    </a:lnTo>
                    <a:cubicBezTo>
                      <a:pt x="1693937" y="730796"/>
                      <a:pt x="1695856" y="730649"/>
                      <a:pt x="1697644" y="730780"/>
                    </a:cubicBezTo>
                    <a:lnTo>
                      <a:pt x="1752400" y="735780"/>
                    </a:lnTo>
                    <a:lnTo>
                      <a:pt x="1714360" y="765761"/>
                    </a:lnTo>
                    <a:cubicBezTo>
                      <a:pt x="1709833" y="769318"/>
                      <a:pt x="1709209" y="776055"/>
                      <a:pt x="1710554" y="780809"/>
                    </a:cubicBezTo>
                    <a:cubicBezTo>
                      <a:pt x="1711013" y="782432"/>
                      <a:pt x="1712851" y="787743"/>
                      <a:pt x="1717591" y="788316"/>
                    </a:cubicBezTo>
                    <a:lnTo>
                      <a:pt x="1756436" y="793037"/>
                    </a:lnTo>
                    <a:cubicBezTo>
                      <a:pt x="1757781" y="793168"/>
                      <a:pt x="1759208" y="792824"/>
                      <a:pt x="1760504" y="791972"/>
                    </a:cubicBezTo>
                    <a:lnTo>
                      <a:pt x="1798167" y="766646"/>
                    </a:lnTo>
                    <a:cubicBezTo>
                      <a:pt x="1800628" y="764990"/>
                      <a:pt x="1803416" y="764105"/>
                      <a:pt x="1806237" y="764072"/>
                    </a:cubicBezTo>
                    <a:lnTo>
                      <a:pt x="1920982" y="762728"/>
                    </a:lnTo>
                    <a:cubicBezTo>
                      <a:pt x="1921605" y="762728"/>
                      <a:pt x="1922229" y="762597"/>
                      <a:pt x="1922852" y="762368"/>
                    </a:cubicBezTo>
                    <a:lnTo>
                      <a:pt x="2012761" y="729813"/>
                    </a:lnTo>
                    <a:cubicBezTo>
                      <a:pt x="2017272" y="728174"/>
                      <a:pt x="2022177" y="728895"/>
                      <a:pt x="2026164" y="731747"/>
                    </a:cubicBezTo>
                    <a:lnTo>
                      <a:pt x="2086677" y="774481"/>
                    </a:lnTo>
                    <a:cubicBezTo>
                      <a:pt x="2089006" y="776121"/>
                      <a:pt x="2091664" y="776088"/>
                      <a:pt x="2093943" y="774383"/>
                    </a:cubicBezTo>
                    <a:lnTo>
                      <a:pt x="2142122" y="738665"/>
                    </a:lnTo>
                    <a:cubicBezTo>
                      <a:pt x="2144976" y="736550"/>
                      <a:pt x="2146747" y="732436"/>
                      <a:pt x="2146747" y="727911"/>
                    </a:cubicBezTo>
                    <a:cubicBezTo>
                      <a:pt x="2146747" y="723404"/>
                      <a:pt x="2144943" y="719289"/>
                      <a:pt x="2142089" y="717207"/>
                    </a:cubicBezTo>
                    <a:lnTo>
                      <a:pt x="2112955" y="695816"/>
                    </a:lnTo>
                    <a:cubicBezTo>
                      <a:pt x="2108067" y="692226"/>
                      <a:pt x="2105017" y="685882"/>
                      <a:pt x="2104820" y="678883"/>
                    </a:cubicBezTo>
                    <a:cubicBezTo>
                      <a:pt x="2104622" y="671719"/>
                      <a:pt x="2107395" y="665064"/>
                      <a:pt x="2112217" y="661065"/>
                    </a:cubicBezTo>
                    <a:lnTo>
                      <a:pt x="2122995" y="652164"/>
                    </a:lnTo>
                    <a:cubicBezTo>
                      <a:pt x="2126325" y="649410"/>
                      <a:pt x="2130360" y="648230"/>
                      <a:pt x="2134395" y="648738"/>
                    </a:cubicBezTo>
                    <a:lnTo>
                      <a:pt x="2317675" y="673227"/>
                    </a:lnTo>
                    <a:cubicBezTo>
                      <a:pt x="2318364" y="673326"/>
                      <a:pt x="2319020" y="673457"/>
                      <a:pt x="2319660" y="673637"/>
                    </a:cubicBezTo>
                    <a:lnTo>
                      <a:pt x="2407961" y="698439"/>
                    </a:lnTo>
                    <a:cubicBezTo>
                      <a:pt x="2408503" y="698586"/>
                      <a:pt x="2409077" y="698766"/>
                      <a:pt x="2409618" y="699012"/>
                    </a:cubicBezTo>
                    <a:lnTo>
                      <a:pt x="2632447" y="791201"/>
                    </a:lnTo>
                    <a:cubicBezTo>
                      <a:pt x="2634810" y="792152"/>
                      <a:pt x="2637287" y="791546"/>
                      <a:pt x="2639287" y="789529"/>
                    </a:cubicBezTo>
                    <a:lnTo>
                      <a:pt x="2661974" y="767007"/>
                    </a:lnTo>
                    <a:cubicBezTo>
                      <a:pt x="2664615" y="764384"/>
                      <a:pt x="2665994" y="759974"/>
                      <a:pt x="2665567" y="755499"/>
                    </a:cubicBezTo>
                    <a:cubicBezTo>
                      <a:pt x="2665173" y="751434"/>
                      <a:pt x="2663368" y="747943"/>
                      <a:pt x="2660744" y="746172"/>
                    </a:cubicBezTo>
                    <a:lnTo>
                      <a:pt x="2612402" y="713618"/>
                    </a:lnTo>
                    <a:lnTo>
                      <a:pt x="2610269" y="696881"/>
                    </a:lnTo>
                    <a:lnTo>
                      <a:pt x="2528939" y="688144"/>
                    </a:lnTo>
                    <a:lnTo>
                      <a:pt x="2549723" y="652721"/>
                    </a:lnTo>
                    <a:cubicBezTo>
                      <a:pt x="2552282" y="648377"/>
                      <a:pt x="2552381" y="642230"/>
                      <a:pt x="2549953" y="637739"/>
                    </a:cubicBezTo>
                    <a:lnTo>
                      <a:pt x="2522559" y="586595"/>
                    </a:lnTo>
                    <a:cubicBezTo>
                      <a:pt x="2521099" y="583858"/>
                      <a:pt x="2520180" y="580694"/>
                      <a:pt x="2519884" y="577432"/>
                    </a:cubicBezTo>
                    <a:lnTo>
                      <a:pt x="2517736" y="552385"/>
                    </a:lnTo>
                    <a:lnTo>
                      <a:pt x="2634186" y="478752"/>
                    </a:lnTo>
                    <a:cubicBezTo>
                      <a:pt x="2635466" y="477949"/>
                      <a:pt x="2636614" y="476670"/>
                      <a:pt x="2637483" y="475096"/>
                    </a:cubicBezTo>
                    <a:lnTo>
                      <a:pt x="2674228" y="407987"/>
                    </a:lnTo>
                    <a:cubicBezTo>
                      <a:pt x="2676508" y="403824"/>
                      <a:pt x="2679969" y="400824"/>
                      <a:pt x="2683971" y="399545"/>
                    </a:cubicBezTo>
                    <a:lnTo>
                      <a:pt x="2725555" y="386284"/>
                    </a:lnTo>
                    <a:cubicBezTo>
                      <a:pt x="2727508" y="385661"/>
                      <a:pt x="2729525" y="385448"/>
                      <a:pt x="2731625" y="385710"/>
                    </a:cubicBezTo>
                    <a:lnTo>
                      <a:pt x="2891200" y="405381"/>
                    </a:lnTo>
                    <a:cubicBezTo>
                      <a:pt x="2898009" y="406217"/>
                      <a:pt x="2903684" y="411905"/>
                      <a:pt x="2905653" y="419871"/>
                    </a:cubicBezTo>
                    <a:lnTo>
                      <a:pt x="2912017" y="445476"/>
                    </a:lnTo>
                    <a:cubicBezTo>
                      <a:pt x="2913920" y="453033"/>
                      <a:pt x="2912083" y="461376"/>
                      <a:pt x="2907326" y="466720"/>
                    </a:cubicBezTo>
                    <a:lnTo>
                      <a:pt x="2867858" y="511044"/>
                    </a:lnTo>
                    <a:cubicBezTo>
                      <a:pt x="2865348" y="513864"/>
                      <a:pt x="2864184" y="518191"/>
                      <a:pt x="2864725" y="522617"/>
                    </a:cubicBezTo>
                    <a:cubicBezTo>
                      <a:pt x="2865217" y="526502"/>
                      <a:pt x="2866940" y="529715"/>
                      <a:pt x="2869466" y="531436"/>
                    </a:cubicBezTo>
                    <a:lnTo>
                      <a:pt x="2888396" y="544304"/>
                    </a:lnTo>
                    <a:cubicBezTo>
                      <a:pt x="2891611" y="546484"/>
                      <a:pt x="2894088" y="549828"/>
                      <a:pt x="2895597" y="553942"/>
                    </a:cubicBezTo>
                    <a:lnTo>
                      <a:pt x="2912837" y="601725"/>
                    </a:lnTo>
                    <a:cubicBezTo>
                      <a:pt x="2914117" y="605315"/>
                      <a:pt x="2914543" y="609266"/>
                      <a:pt x="2914084" y="613150"/>
                    </a:cubicBezTo>
                    <a:lnTo>
                      <a:pt x="2902290" y="710061"/>
                    </a:lnTo>
                    <a:cubicBezTo>
                      <a:pt x="2901666" y="715257"/>
                      <a:pt x="2903569" y="720535"/>
                      <a:pt x="2906932" y="722912"/>
                    </a:cubicBezTo>
                    <a:lnTo>
                      <a:pt x="2958472" y="759335"/>
                    </a:lnTo>
                    <a:cubicBezTo>
                      <a:pt x="2966658" y="765105"/>
                      <a:pt x="2969349" y="777907"/>
                      <a:pt x="2964460" y="787857"/>
                    </a:cubicBezTo>
                    <a:lnTo>
                      <a:pt x="2945465" y="826379"/>
                    </a:lnTo>
                    <a:cubicBezTo>
                      <a:pt x="2944399" y="828575"/>
                      <a:pt x="2942955" y="830510"/>
                      <a:pt x="2941265" y="832100"/>
                    </a:cubicBezTo>
                    <a:lnTo>
                      <a:pt x="2843319" y="923092"/>
                    </a:lnTo>
                    <a:cubicBezTo>
                      <a:pt x="2839185" y="926944"/>
                      <a:pt x="2838774" y="933550"/>
                      <a:pt x="2840169" y="938058"/>
                    </a:cubicBezTo>
                    <a:cubicBezTo>
                      <a:pt x="2841399" y="942058"/>
                      <a:pt x="2843925" y="944713"/>
                      <a:pt x="2846943" y="945189"/>
                    </a:cubicBezTo>
                    <a:lnTo>
                      <a:pt x="2882441" y="950582"/>
                    </a:lnTo>
                    <a:cubicBezTo>
                      <a:pt x="2884557" y="950893"/>
                      <a:pt x="2886706" y="949975"/>
                      <a:pt x="2888445" y="947959"/>
                    </a:cubicBezTo>
                    <a:lnTo>
                      <a:pt x="2907014" y="926370"/>
                    </a:lnTo>
                    <a:cubicBezTo>
                      <a:pt x="2909147" y="923895"/>
                      <a:pt x="2911804" y="922125"/>
                      <a:pt x="2914691" y="921289"/>
                    </a:cubicBezTo>
                    <a:lnTo>
                      <a:pt x="2976976" y="902946"/>
                    </a:lnTo>
                    <a:cubicBezTo>
                      <a:pt x="2979306" y="902258"/>
                      <a:pt x="2981405" y="900045"/>
                      <a:pt x="2982603" y="897029"/>
                    </a:cubicBezTo>
                    <a:lnTo>
                      <a:pt x="2994283" y="867605"/>
                    </a:lnTo>
                    <a:cubicBezTo>
                      <a:pt x="2995676" y="864048"/>
                      <a:pt x="2997907" y="861048"/>
                      <a:pt x="3000712" y="858983"/>
                    </a:cubicBezTo>
                    <a:lnTo>
                      <a:pt x="3037932" y="831624"/>
                    </a:lnTo>
                    <a:cubicBezTo>
                      <a:pt x="3040295" y="829887"/>
                      <a:pt x="3041935" y="826772"/>
                      <a:pt x="3042428" y="823084"/>
                    </a:cubicBezTo>
                    <a:cubicBezTo>
                      <a:pt x="3042985" y="818904"/>
                      <a:pt x="3041951" y="814691"/>
                      <a:pt x="3039687" y="811839"/>
                    </a:cubicBezTo>
                    <a:lnTo>
                      <a:pt x="3022776" y="790628"/>
                    </a:lnTo>
                    <a:cubicBezTo>
                      <a:pt x="3017231" y="783677"/>
                      <a:pt x="3016443" y="772777"/>
                      <a:pt x="3020873" y="764712"/>
                    </a:cubicBezTo>
                    <a:lnTo>
                      <a:pt x="3031552" y="745189"/>
                    </a:lnTo>
                    <a:cubicBezTo>
                      <a:pt x="3033931" y="740861"/>
                      <a:pt x="3033980" y="734976"/>
                      <a:pt x="3031634" y="730551"/>
                    </a:cubicBezTo>
                    <a:cubicBezTo>
                      <a:pt x="3030781" y="728911"/>
                      <a:pt x="3028828" y="726108"/>
                      <a:pt x="3025564" y="725797"/>
                    </a:cubicBezTo>
                    <a:lnTo>
                      <a:pt x="2984555" y="721764"/>
                    </a:lnTo>
                    <a:cubicBezTo>
                      <a:pt x="2977977" y="721125"/>
                      <a:pt x="2972285" y="715847"/>
                      <a:pt x="2970053" y="708323"/>
                    </a:cubicBezTo>
                    <a:lnTo>
                      <a:pt x="2961753" y="680555"/>
                    </a:lnTo>
                    <a:cubicBezTo>
                      <a:pt x="2959769" y="673932"/>
                      <a:pt x="2960638" y="666621"/>
                      <a:pt x="2964083" y="661032"/>
                    </a:cubicBezTo>
                    <a:lnTo>
                      <a:pt x="3001368" y="600201"/>
                    </a:lnTo>
                    <a:cubicBezTo>
                      <a:pt x="3004912" y="594398"/>
                      <a:pt x="3003862" y="585628"/>
                      <a:pt x="2999138" y="581792"/>
                    </a:cubicBezTo>
                    <a:lnTo>
                      <a:pt x="2949992" y="541927"/>
                    </a:lnTo>
                    <a:cubicBezTo>
                      <a:pt x="2944546" y="537501"/>
                      <a:pt x="2941741" y="529813"/>
                      <a:pt x="2942643" y="521830"/>
                    </a:cubicBezTo>
                    <a:cubicBezTo>
                      <a:pt x="2943496" y="514437"/>
                      <a:pt x="2947384" y="508356"/>
                      <a:pt x="2953060" y="505602"/>
                    </a:cubicBezTo>
                    <a:lnTo>
                      <a:pt x="3032487" y="466966"/>
                    </a:lnTo>
                    <a:cubicBezTo>
                      <a:pt x="3037030" y="464753"/>
                      <a:pt x="3039393" y="457540"/>
                      <a:pt x="3037670" y="451229"/>
                    </a:cubicBezTo>
                    <a:lnTo>
                      <a:pt x="3031289" y="427936"/>
                    </a:lnTo>
                    <a:cubicBezTo>
                      <a:pt x="3029386" y="420986"/>
                      <a:pt x="3030567" y="413511"/>
                      <a:pt x="3034455" y="407938"/>
                    </a:cubicBezTo>
                    <a:cubicBezTo>
                      <a:pt x="3037392" y="403709"/>
                      <a:pt x="3041542" y="401168"/>
                      <a:pt x="3046134" y="400758"/>
                    </a:cubicBezTo>
                    <a:lnTo>
                      <a:pt x="3055829" y="399922"/>
                    </a:lnTo>
                    <a:cubicBezTo>
                      <a:pt x="3061111" y="399594"/>
                      <a:pt x="3066065" y="401906"/>
                      <a:pt x="3069560" y="406577"/>
                    </a:cubicBezTo>
                    <a:lnTo>
                      <a:pt x="3094197" y="439575"/>
                    </a:lnTo>
                    <a:cubicBezTo>
                      <a:pt x="3098479" y="445312"/>
                      <a:pt x="3099759" y="453721"/>
                      <a:pt x="3097462" y="460983"/>
                    </a:cubicBezTo>
                    <a:lnTo>
                      <a:pt x="3081272" y="512044"/>
                    </a:lnTo>
                    <a:cubicBezTo>
                      <a:pt x="3079959" y="516191"/>
                      <a:pt x="3080403" y="520978"/>
                      <a:pt x="3082436" y="524535"/>
                    </a:cubicBezTo>
                    <a:cubicBezTo>
                      <a:pt x="3083749" y="526846"/>
                      <a:pt x="3085586" y="528371"/>
                      <a:pt x="3087603" y="528830"/>
                    </a:cubicBezTo>
                    <a:lnTo>
                      <a:pt x="3111667" y="534386"/>
                    </a:lnTo>
                    <a:cubicBezTo>
                      <a:pt x="3114653" y="535091"/>
                      <a:pt x="3116885" y="533321"/>
                      <a:pt x="3118229" y="531715"/>
                    </a:cubicBezTo>
                    <a:cubicBezTo>
                      <a:pt x="3120953" y="528371"/>
                      <a:pt x="3122642" y="522010"/>
                      <a:pt x="3119853" y="515962"/>
                    </a:cubicBezTo>
                    <a:lnTo>
                      <a:pt x="3115146" y="505684"/>
                    </a:lnTo>
                    <a:cubicBezTo>
                      <a:pt x="3112275" y="499406"/>
                      <a:pt x="3112242" y="491882"/>
                      <a:pt x="3115096" y="485554"/>
                    </a:cubicBezTo>
                    <a:cubicBezTo>
                      <a:pt x="3117360" y="480506"/>
                      <a:pt x="3121149" y="476949"/>
                      <a:pt x="3125758" y="475555"/>
                    </a:cubicBezTo>
                    <a:lnTo>
                      <a:pt x="3213404" y="448902"/>
                    </a:lnTo>
                    <a:cubicBezTo>
                      <a:pt x="3214635" y="448525"/>
                      <a:pt x="3215897" y="448328"/>
                      <a:pt x="3217128" y="448295"/>
                    </a:cubicBezTo>
                    <a:lnTo>
                      <a:pt x="3346947" y="444214"/>
                    </a:lnTo>
                    <a:cubicBezTo>
                      <a:pt x="3348916" y="444148"/>
                      <a:pt x="3350884" y="444509"/>
                      <a:pt x="3352754" y="445263"/>
                    </a:cubicBezTo>
                    <a:lnTo>
                      <a:pt x="3451899" y="485473"/>
                    </a:lnTo>
                    <a:lnTo>
                      <a:pt x="3409281" y="434657"/>
                    </a:lnTo>
                    <a:cubicBezTo>
                      <a:pt x="3406280" y="431084"/>
                      <a:pt x="3404492" y="426313"/>
                      <a:pt x="3404245" y="421199"/>
                    </a:cubicBezTo>
                    <a:lnTo>
                      <a:pt x="3400801" y="355172"/>
                    </a:lnTo>
                    <a:cubicBezTo>
                      <a:pt x="3400243" y="344304"/>
                      <a:pt x="3406722" y="334714"/>
                      <a:pt x="3415564" y="333370"/>
                    </a:cubicBezTo>
                    <a:lnTo>
                      <a:pt x="3513069" y="318536"/>
                    </a:lnTo>
                    <a:cubicBezTo>
                      <a:pt x="3513840" y="318421"/>
                      <a:pt x="3514626" y="318372"/>
                      <a:pt x="3515447" y="318372"/>
                    </a:cubicBezTo>
                    <a:lnTo>
                      <a:pt x="3668101" y="321142"/>
                    </a:lnTo>
                    <a:lnTo>
                      <a:pt x="3766589" y="314175"/>
                    </a:lnTo>
                    <a:cubicBezTo>
                      <a:pt x="3771346" y="313847"/>
                      <a:pt x="3773315" y="308733"/>
                      <a:pt x="3773807" y="307159"/>
                    </a:cubicBezTo>
                    <a:cubicBezTo>
                      <a:pt x="3775283" y="302357"/>
                      <a:pt x="3774791" y="295455"/>
                      <a:pt x="3770198" y="291685"/>
                    </a:cubicBezTo>
                    <a:lnTo>
                      <a:pt x="3768722" y="290374"/>
                    </a:lnTo>
                    <a:cubicBezTo>
                      <a:pt x="3763800" y="286374"/>
                      <a:pt x="3761012" y="279670"/>
                      <a:pt x="3761340" y="272441"/>
                    </a:cubicBezTo>
                    <a:cubicBezTo>
                      <a:pt x="3761504" y="265392"/>
                      <a:pt x="3764621" y="259049"/>
                      <a:pt x="3769542" y="255492"/>
                    </a:cubicBezTo>
                    <a:lnTo>
                      <a:pt x="3824003" y="216265"/>
                    </a:lnTo>
                    <a:cubicBezTo>
                      <a:pt x="3826463" y="214511"/>
                      <a:pt x="3829252" y="213528"/>
                      <a:pt x="3832205" y="213413"/>
                    </a:cubicBezTo>
                    <a:lnTo>
                      <a:pt x="3898968" y="210790"/>
                    </a:lnTo>
                    <a:cubicBezTo>
                      <a:pt x="3899460" y="210774"/>
                      <a:pt x="3899952" y="210676"/>
                      <a:pt x="3900444" y="210528"/>
                    </a:cubicBezTo>
                    <a:lnTo>
                      <a:pt x="4021997" y="170826"/>
                    </a:lnTo>
                    <a:cubicBezTo>
                      <a:pt x="4023144" y="170449"/>
                      <a:pt x="4024292" y="170220"/>
                      <a:pt x="4025441" y="170154"/>
                    </a:cubicBezTo>
                    <a:lnTo>
                      <a:pt x="4189971" y="159336"/>
                    </a:lnTo>
                    <a:cubicBezTo>
                      <a:pt x="4191611" y="159237"/>
                      <a:pt x="4193251" y="158401"/>
                      <a:pt x="4194565" y="156942"/>
                    </a:cubicBezTo>
                    <a:lnTo>
                      <a:pt x="4208672" y="141665"/>
                    </a:lnTo>
                    <a:cubicBezTo>
                      <a:pt x="4211624" y="138518"/>
                      <a:pt x="4215396" y="136682"/>
                      <a:pt x="4219171" y="136485"/>
                    </a:cubicBezTo>
                    <a:lnTo>
                      <a:pt x="4380583" y="128420"/>
                    </a:lnTo>
                    <a:cubicBezTo>
                      <a:pt x="4382552" y="128273"/>
                      <a:pt x="4384356" y="128617"/>
                      <a:pt x="4386160" y="129289"/>
                    </a:cubicBezTo>
                    <a:lnTo>
                      <a:pt x="4433896" y="146960"/>
                    </a:lnTo>
                    <a:cubicBezTo>
                      <a:pt x="4435207" y="147419"/>
                      <a:pt x="4436357" y="147451"/>
                      <a:pt x="4437668" y="147058"/>
                    </a:cubicBezTo>
                    <a:lnTo>
                      <a:pt x="4575296" y="103848"/>
                    </a:lnTo>
                    <a:cubicBezTo>
                      <a:pt x="4576772" y="103389"/>
                      <a:pt x="4578086" y="103160"/>
                      <a:pt x="4579726" y="103176"/>
                    </a:cubicBezTo>
                    <a:lnTo>
                      <a:pt x="4688483" y="104471"/>
                    </a:lnTo>
                    <a:cubicBezTo>
                      <a:pt x="4691434" y="104422"/>
                      <a:pt x="4693567" y="102685"/>
                      <a:pt x="4695207" y="99619"/>
                    </a:cubicBezTo>
                    <a:lnTo>
                      <a:pt x="4707838" y="75703"/>
                    </a:lnTo>
                    <a:cubicBezTo>
                      <a:pt x="4709478" y="72507"/>
                      <a:pt x="4711775" y="69950"/>
                      <a:pt x="4714564" y="68310"/>
                    </a:cubicBezTo>
                    <a:lnTo>
                      <a:pt x="4769681" y="36100"/>
                    </a:lnTo>
                    <a:cubicBezTo>
                      <a:pt x="4770992" y="35329"/>
                      <a:pt x="4772470" y="34756"/>
                      <a:pt x="4773946" y="34428"/>
                    </a:cubicBezTo>
                    <a:lnTo>
                      <a:pt x="4921580" y="365"/>
                    </a:lnTo>
                    <a:cubicBezTo>
                      <a:pt x="4923877" y="-143"/>
                      <a:pt x="4926009" y="-110"/>
                      <a:pt x="4928142" y="398"/>
                    </a:cubicBezTo>
                    <a:lnTo>
                      <a:pt x="5053631" y="30592"/>
                    </a:lnTo>
                    <a:lnTo>
                      <a:pt x="4974564" y="49558"/>
                    </a:lnTo>
                    <a:lnTo>
                      <a:pt x="5085782" y="59229"/>
                    </a:lnTo>
                    <a:cubicBezTo>
                      <a:pt x="5091852" y="59754"/>
                      <a:pt x="5097264" y="64180"/>
                      <a:pt x="5099889" y="70769"/>
                    </a:cubicBezTo>
                    <a:lnTo>
                      <a:pt x="5108091" y="91390"/>
                    </a:lnTo>
                    <a:cubicBezTo>
                      <a:pt x="5109895" y="96046"/>
                      <a:pt x="5113668" y="98439"/>
                      <a:pt x="5117114" y="97242"/>
                    </a:cubicBezTo>
                    <a:lnTo>
                      <a:pt x="5163043" y="81555"/>
                    </a:lnTo>
                    <a:cubicBezTo>
                      <a:pt x="5164683" y="81031"/>
                      <a:pt x="5166490" y="80801"/>
                      <a:pt x="5167801" y="80785"/>
                    </a:cubicBezTo>
                    <a:lnTo>
                      <a:pt x="5353165" y="82162"/>
                    </a:lnTo>
                    <a:lnTo>
                      <a:pt x="5353165" y="82162"/>
                    </a:lnTo>
                    <a:cubicBezTo>
                      <a:pt x="5354312" y="82162"/>
                      <a:pt x="5355624" y="82342"/>
                      <a:pt x="5356937" y="82703"/>
                    </a:cubicBezTo>
                    <a:lnTo>
                      <a:pt x="5496860" y="122503"/>
                    </a:lnTo>
                    <a:cubicBezTo>
                      <a:pt x="5498010" y="122847"/>
                      <a:pt x="5499157" y="123339"/>
                      <a:pt x="5500306" y="123978"/>
                    </a:cubicBezTo>
                    <a:lnTo>
                      <a:pt x="5539840" y="147058"/>
                    </a:lnTo>
                    <a:cubicBezTo>
                      <a:pt x="5548204" y="151910"/>
                      <a:pt x="5551814" y="164204"/>
                      <a:pt x="5547878" y="174465"/>
                    </a:cubicBezTo>
                    <a:lnTo>
                      <a:pt x="5540166" y="194628"/>
                    </a:lnTo>
                    <a:cubicBezTo>
                      <a:pt x="5538034" y="199988"/>
                      <a:pt x="5534261" y="204004"/>
                      <a:pt x="5529668" y="205643"/>
                    </a:cubicBezTo>
                    <a:lnTo>
                      <a:pt x="5464217" y="228756"/>
                    </a:lnTo>
                    <a:lnTo>
                      <a:pt x="5296899" y="274818"/>
                    </a:lnTo>
                    <a:cubicBezTo>
                      <a:pt x="5296406" y="274916"/>
                      <a:pt x="5296078" y="275047"/>
                      <a:pt x="5295752" y="275228"/>
                    </a:cubicBezTo>
                    <a:lnTo>
                      <a:pt x="5260976" y="292357"/>
                    </a:lnTo>
                    <a:lnTo>
                      <a:pt x="5328231" y="301750"/>
                    </a:lnTo>
                    <a:lnTo>
                      <a:pt x="5419599" y="322093"/>
                    </a:lnTo>
                    <a:cubicBezTo>
                      <a:pt x="5420584" y="322306"/>
                      <a:pt x="5421403" y="322257"/>
                      <a:pt x="5422388" y="322043"/>
                    </a:cubicBezTo>
                    <a:lnTo>
                      <a:pt x="5469796" y="309340"/>
                    </a:lnTo>
                    <a:cubicBezTo>
                      <a:pt x="5476355" y="307536"/>
                      <a:pt x="5483082" y="310667"/>
                      <a:pt x="5487018" y="317191"/>
                    </a:cubicBezTo>
                    <a:lnTo>
                      <a:pt x="5507523" y="351074"/>
                    </a:lnTo>
                    <a:cubicBezTo>
                      <a:pt x="5508837" y="353320"/>
                      <a:pt x="5510805" y="354778"/>
                      <a:pt x="5512773" y="355155"/>
                    </a:cubicBezTo>
                    <a:cubicBezTo>
                      <a:pt x="5514413" y="355467"/>
                      <a:pt x="5516053" y="355024"/>
                      <a:pt x="5517529" y="353877"/>
                    </a:cubicBezTo>
                    <a:lnTo>
                      <a:pt x="5533278" y="341943"/>
                    </a:lnTo>
                    <a:cubicBezTo>
                      <a:pt x="5535411" y="340321"/>
                      <a:pt x="5537870" y="339304"/>
                      <a:pt x="5540331" y="338944"/>
                    </a:cubicBezTo>
                    <a:lnTo>
                      <a:pt x="5637770" y="325486"/>
                    </a:lnTo>
                    <a:cubicBezTo>
                      <a:pt x="5638589" y="325355"/>
                      <a:pt x="5639574" y="325338"/>
                      <a:pt x="5640558" y="325387"/>
                    </a:cubicBezTo>
                    <a:lnTo>
                      <a:pt x="5838717" y="338780"/>
                    </a:lnTo>
                    <a:cubicBezTo>
                      <a:pt x="5845114" y="339222"/>
                      <a:pt x="5850691" y="343976"/>
                      <a:pt x="5853316" y="351189"/>
                    </a:cubicBezTo>
                    <a:lnTo>
                      <a:pt x="5860533" y="372121"/>
                    </a:lnTo>
                    <a:cubicBezTo>
                      <a:pt x="5862009" y="376039"/>
                      <a:pt x="5864798" y="378662"/>
                      <a:pt x="5867752" y="378809"/>
                    </a:cubicBezTo>
                    <a:lnTo>
                      <a:pt x="6114463" y="390448"/>
                    </a:lnTo>
                    <a:cubicBezTo>
                      <a:pt x="6118728" y="390825"/>
                      <a:pt x="6122665" y="385792"/>
                      <a:pt x="6122994" y="379612"/>
                    </a:cubicBezTo>
                    <a:lnTo>
                      <a:pt x="6125455" y="346894"/>
                    </a:lnTo>
                    <a:cubicBezTo>
                      <a:pt x="6125783" y="340698"/>
                      <a:pt x="6128406" y="335141"/>
                      <a:pt x="6132671" y="331649"/>
                    </a:cubicBezTo>
                    <a:cubicBezTo>
                      <a:pt x="6135953" y="328961"/>
                      <a:pt x="6139890" y="327666"/>
                      <a:pt x="6143827" y="328158"/>
                    </a:cubicBezTo>
                    <a:lnTo>
                      <a:pt x="6266198" y="342042"/>
                    </a:lnTo>
                    <a:lnTo>
                      <a:pt x="6365278" y="340730"/>
                    </a:lnTo>
                    <a:cubicBezTo>
                      <a:pt x="6367082" y="340632"/>
                      <a:pt x="6369215" y="341091"/>
                      <a:pt x="6371183" y="341927"/>
                    </a:cubicBezTo>
                    <a:lnTo>
                      <a:pt x="6468785" y="384153"/>
                    </a:lnTo>
                    <a:cubicBezTo>
                      <a:pt x="6472067" y="385563"/>
                      <a:pt x="6474856" y="388153"/>
                      <a:pt x="6476824" y="391661"/>
                    </a:cubicBezTo>
                    <a:lnTo>
                      <a:pt x="6496508" y="425707"/>
                    </a:lnTo>
                    <a:cubicBezTo>
                      <a:pt x="6501757" y="434854"/>
                      <a:pt x="6500117" y="447672"/>
                      <a:pt x="6492736" y="454278"/>
                    </a:cubicBezTo>
                    <a:lnTo>
                      <a:pt x="6480269" y="465523"/>
                    </a:lnTo>
                    <a:cubicBezTo>
                      <a:pt x="6477643" y="467851"/>
                      <a:pt x="6476168" y="471818"/>
                      <a:pt x="6476168" y="476129"/>
                    </a:cubicBezTo>
                    <a:cubicBezTo>
                      <a:pt x="6476332" y="480325"/>
                      <a:pt x="6477808" y="484112"/>
                      <a:pt x="6480433" y="486243"/>
                    </a:cubicBezTo>
                    <a:lnTo>
                      <a:pt x="6543094" y="537353"/>
                    </a:lnTo>
                    <a:cubicBezTo>
                      <a:pt x="6543751" y="537927"/>
                      <a:pt x="6544572" y="538353"/>
                      <a:pt x="6545227" y="538599"/>
                    </a:cubicBezTo>
                    <a:lnTo>
                      <a:pt x="6637088" y="569089"/>
                    </a:lnTo>
                    <a:cubicBezTo>
                      <a:pt x="6639877" y="569957"/>
                      <a:pt x="6642667" y="568810"/>
                      <a:pt x="6644635" y="565958"/>
                    </a:cubicBezTo>
                    <a:lnTo>
                      <a:pt x="6696307" y="493750"/>
                    </a:lnTo>
                    <a:cubicBezTo>
                      <a:pt x="6700735" y="487702"/>
                      <a:pt x="6707461" y="485276"/>
                      <a:pt x="6714023" y="487571"/>
                    </a:cubicBezTo>
                    <a:lnTo>
                      <a:pt x="6805063" y="520289"/>
                    </a:lnTo>
                    <a:cubicBezTo>
                      <a:pt x="6805883" y="520650"/>
                      <a:pt x="6807033" y="520732"/>
                      <a:pt x="6808016" y="520519"/>
                    </a:cubicBezTo>
                    <a:lnTo>
                      <a:pt x="6913493" y="499111"/>
                    </a:lnTo>
                    <a:cubicBezTo>
                      <a:pt x="6915462" y="498750"/>
                      <a:pt x="6917430" y="498734"/>
                      <a:pt x="6919234" y="499111"/>
                    </a:cubicBezTo>
                    <a:lnTo>
                      <a:pt x="7035865" y="523207"/>
                    </a:lnTo>
                    <a:cubicBezTo>
                      <a:pt x="7037012" y="523437"/>
                      <a:pt x="7038162" y="523305"/>
                      <a:pt x="7039309" y="522764"/>
                    </a:cubicBezTo>
                    <a:lnTo>
                      <a:pt x="7081959" y="503012"/>
                    </a:lnTo>
                    <a:cubicBezTo>
                      <a:pt x="7084420" y="501897"/>
                      <a:pt x="7086881" y="501488"/>
                      <a:pt x="7089506" y="501733"/>
                    </a:cubicBezTo>
                    <a:lnTo>
                      <a:pt x="7161683" y="509520"/>
                    </a:lnTo>
                    <a:cubicBezTo>
                      <a:pt x="7165127" y="509864"/>
                      <a:pt x="7167259" y="507290"/>
                      <a:pt x="7168243" y="505700"/>
                    </a:cubicBezTo>
                    <a:cubicBezTo>
                      <a:pt x="7170704" y="501897"/>
                      <a:pt x="7171853" y="495275"/>
                      <a:pt x="7168407" y="489734"/>
                    </a:cubicBezTo>
                    <a:lnTo>
                      <a:pt x="7151184" y="460704"/>
                    </a:lnTo>
                    <a:cubicBezTo>
                      <a:pt x="7147574" y="454885"/>
                      <a:pt x="7146919" y="447394"/>
                      <a:pt x="7149216" y="440689"/>
                    </a:cubicBezTo>
                    <a:cubicBezTo>
                      <a:pt x="7151020" y="435083"/>
                      <a:pt x="7154628" y="430920"/>
                      <a:pt x="7159386" y="428985"/>
                    </a:cubicBezTo>
                    <a:lnTo>
                      <a:pt x="7224837" y="402070"/>
                    </a:lnTo>
                    <a:cubicBezTo>
                      <a:pt x="7226970" y="401184"/>
                      <a:pt x="7229266" y="400807"/>
                      <a:pt x="7231561" y="401037"/>
                    </a:cubicBezTo>
                    <a:lnTo>
                      <a:pt x="7802250" y="453590"/>
                    </a:lnTo>
                    <a:cubicBezTo>
                      <a:pt x="7805532" y="453901"/>
                      <a:pt x="7808483" y="455229"/>
                      <a:pt x="7810944" y="457475"/>
                    </a:cubicBezTo>
                    <a:lnTo>
                      <a:pt x="7861631" y="502422"/>
                    </a:lnTo>
                    <a:cubicBezTo>
                      <a:pt x="7862288" y="503045"/>
                      <a:pt x="7863107" y="503520"/>
                      <a:pt x="7863928" y="503832"/>
                    </a:cubicBezTo>
                    <a:lnTo>
                      <a:pt x="8025341" y="565204"/>
                    </a:lnTo>
                    <a:cubicBezTo>
                      <a:pt x="8026162" y="565499"/>
                      <a:pt x="8026819" y="565613"/>
                      <a:pt x="8027638" y="565581"/>
                    </a:cubicBezTo>
                    <a:lnTo>
                      <a:pt x="8282060" y="550385"/>
                    </a:lnTo>
                    <a:cubicBezTo>
                      <a:pt x="8282881" y="550336"/>
                      <a:pt x="8283536" y="550352"/>
                      <a:pt x="8284357" y="550451"/>
                    </a:cubicBezTo>
                    <a:lnTo>
                      <a:pt x="8409846" y="564073"/>
                    </a:lnTo>
                    <a:cubicBezTo>
                      <a:pt x="8411979" y="564302"/>
                      <a:pt x="8414276" y="565089"/>
                      <a:pt x="8416244" y="566335"/>
                    </a:cubicBezTo>
                    <a:lnTo>
                      <a:pt x="8458237" y="593005"/>
                    </a:lnTo>
                    <a:cubicBezTo>
                      <a:pt x="8464799" y="597201"/>
                      <a:pt x="8468243" y="606053"/>
                      <a:pt x="8466931" y="615036"/>
                    </a:cubicBezTo>
                    <a:lnTo>
                      <a:pt x="8462009" y="648557"/>
                    </a:lnTo>
                    <a:cubicBezTo>
                      <a:pt x="8461026" y="655032"/>
                      <a:pt x="8463978" y="661573"/>
                      <a:pt x="8468571" y="662851"/>
                    </a:cubicBezTo>
                    <a:lnTo>
                      <a:pt x="8534679" y="681210"/>
                    </a:lnTo>
                    <a:cubicBezTo>
                      <a:pt x="8535500" y="681440"/>
                      <a:pt x="8536319" y="681473"/>
                      <a:pt x="8537304" y="681309"/>
                    </a:cubicBezTo>
                    <a:lnTo>
                      <a:pt x="8618995" y="665163"/>
                    </a:lnTo>
                    <a:cubicBezTo>
                      <a:pt x="8619814" y="664982"/>
                      <a:pt x="8620799" y="664900"/>
                      <a:pt x="8621620" y="664900"/>
                    </a:cubicBezTo>
                    <a:lnTo>
                      <a:pt x="8732508" y="663523"/>
                    </a:lnTo>
                    <a:cubicBezTo>
                      <a:pt x="8733000" y="663507"/>
                      <a:pt x="8733821" y="663540"/>
                      <a:pt x="8734478" y="663638"/>
                    </a:cubicBezTo>
                    <a:lnTo>
                      <a:pt x="8852256" y="678801"/>
                    </a:lnTo>
                    <a:lnTo>
                      <a:pt x="8970855" y="670752"/>
                    </a:lnTo>
                    <a:cubicBezTo>
                      <a:pt x="8974137" y="670605"/>
                      <a:pt x="8977089" y="671359"/>
                      <a:pt x="8979878" y="673129"/>
                    </a:cubicBezTo>
                    <a:lnTo>
                      <a:pt x="9085189" y="741123"/>
                    </a:lnTo>
                    <a:cubicBezTo>
                      <a:pt x="9086831" y="742189"/>
                      <a:pt x="9088635" y="742451"/>
                      <a:pt x="9090275" y="741845"/>
                    </a:cubicBezTo>
                    <a:lnTo>
                      <a:pt x="9138666" y="725403"/>
                    </a:lnTo>
                    <a:cubicBezTo>
                      <a:pt x="9141455" y="724420"/>
                      <a:pt x="9143752" y="721420"/>
                      <a:pt x="9144735" y="717371"/>
                    </a:cubicBezTo>
                    <a:cubicBezTo>
                      <a:pt x="9145884" y="712191"/>
                      <a:pt x="9144573" y="706848"/>
                      <a:pt x="9141455" y="703733"/>
                    </a:cubicBezTo>
                    <a:lnTo>
                      <a:pt x="9120950" y="683751"/>
                    </a:lnTo>
                    <a:cubicBezTo>
                      <a:pt x="9113241" y="676211"/>
                      <a:pt x="9112584" y="661983"/>
                      <a:pt x="9119475" y="653295"/>
                    </a:cubicBezTo>
                    <a:lnTo>
                      <a:pt x="9134565" y="634083"/>
                    </a:lnTo>
                    <a:cubicBezTo>
                      <a:pt x="9138175" y="629559"/>
                      <a:pt x="9143259" y="627346"/>
                      <a:pt x="9148510" y="627887"/>
                    </a:cubicBezTo>
                    <a:lnTo>
                      <a:pt x="9344042" y="650885"/>
                    </a:lnTo>
                    <a:lnTo>
                      <a:pt x="9476093" y="645410"/>
                    </a:lnTo>
                    <a:cubicBezTo>
                      <a:pt x="9477240" y="645410"/>
                      <a:pt x="9478554" y="645476"/>
                      <a:pt x="9479701" y="645738"/>
                    </a:cubicBezTo>
                    <a:lnTo>
                      <a:pt x="9661454" y="685817"/>
                    </a:lnTo>
                    <a:cubicBezTo>
                      <a:pt x="9662111" y="685964"/>
                      <a:pt x="9662768" y="686194"/>
                      <a:pt x="9663587" y="686456"/>
                    </a:cubicBezTo>
                    <a:lnTo>
                      <a:pt x="9747084" y="719011"/>
                    </a:lnTo>
                    <a:lnTo>
                      <a:pt x="9904067" y="779006"/>
                    </a:lnTo>
                    <a:lnTo>
                      <a:pt x="10061543" y="856442"/>
                    </a:lnTo>
                    <a:cubicBezTo>
                      <a:pt x="10068926" y="860065"/>
                      <a:pt x="10073191" y="869310"/>
                      <a:pt x="10071878" y="878915"/>
                    </a:cubicBezTo>
                    <a:lnTo>
                      <a:pt x="10068598" y="903995"/>
                    </a:lnTo>
                    <a:cubicBezTo>
                      <a:pt x="10067777" y="909847"/>
                      <a:pt x="10070073" y="915716"/>
                      <a:pt x="10074174" y="917650"/>
                    </a:cubicBezTo>
                    <a:lnTo>
                      <a:pt x="10084345" y="922518"/>
                    </a:lnTo>
                    <a:cubicBezTo>
                      <a:pt x="10086477" y="923584"/>
                      <a:pt x="10088610" y="923305"/>
                      <a:pt x="10090742" y="921666"/>
                    </a:cubicBezTo>
                    <a:cubicBezTo>
                      <a:pt x="10093696" y="919305"/>
                      <a:pt x="10096155" y="913814"/>
                      <a:pt x="10094679" y="907388"/>
                    </a:cubicBezTo>
                    <a:lnTo>
                      <a:pt x="10093203" y="900750"/>
                    </a:lnTo>
                    <a:cubicBezTo>
                      <a:pt x="10091563" y="893373"/>
                      <a:pt x="10093203" y="885489"/>
                      <a:pt x="10097797" y="880227"/>
                    </a:cubicBezTo>
                    <a:cubicBezTo>
                      <a:pt x="10101241" y="876243"/>
                      <a:pt x="10105670" y="874309"/>
                      <a:pt x="10110426" y="874539"/>
                    </a:cubicBezTo>
                    <a:lnTo>
                      <a:pt x="10262325" y="884390"/>
                    </a:lnTo>
                    <a:cubicBezTo>
                      <a:pt x="10264786" y="884554"/>
                      <a:pt x="10267083" y="885292"/>
                      <a:pt x="10269216" y="886603"/>
                    </a:cubicBezTo>
                    <a:lnTo>
                      <a:pt x="10368295" y="948041"/>
                    </a:lnTo>
                    <a:cubicBezTo>
                      <a:pt x="10374200" y="951647"/>
                      <a:pt x="10377645" y="958892"/>
                      <a:pt x="10377480" y="966924"/>
                    </a:cubicBezTo>
                    <a:cubicBezTo>
                      <a:pt x="10377316" y="974842"/>
                      <a:pt x="10373708" y="981808"/>
                      <a:pt x="10367803" y="985120"/>
                    </a:cubicBezTo>
                    <a:lnTo>
                      <a:pt x="10330894" y="1006020"/>
                    </a:lnTo>
                    <a:cubicBezTo>
                      <a:pt x="10328926" y="1007102"/>
                      <a:pt x="10326957" y="1007724"/>
                      <a:pt x="10324825" y="1007888"/>
                    </a:cubicBezTo>
                    <a:lnTo>
                      <a:pt x="10233128" y="1015150"/>
                    </a:lnTo>
                    <a:cubicBezTo>
                      <a:pt x="10228863" y="1015511"/>
                      <a:pt x="10225253" y="1020887"/>
                      <a:pt x="10225253" y="1027165"/>
                    </a:cubicBezTo>
                    <a:lnTo>
                      <a:pt x="10225253" y="1081866"/>
                    </a:lnTo>
                    <a:cubicBezTo>
                      <a:pt x="10225253" y="1089144"/>
                      <a:pt x="10222137" y="1095963"/>
                      <a:pt x="10217051" y="1099635"/>
                    </a:cubicBezTo>
                    <a:lnTo>
                      <a:pt x="10201304" y="1110929"/>
                    </a:lnTo>
                    <a:cubicBezTo>
                      <a:pt x="10198516" y="1112945"/>
                      <a:pt x="10195234" y="1114043"/>
                      <a:pt x="10191955" y="1113765"/>
                    </a:cubicBezTo>
                    <a:lnTo>
                      <a:pt x="10138314" y="1111257"/>
                    </a:lnTo>
                    <a:cubicBezTo>
                      <a:pt x="10136017" y="1111159"/>
                      <a:pt x="10133720" y="1110470"/>
                      <a:pt x="10131588" y="1109273"/>
                    </a:cubicBezTo>
                    <a:lnTo>
                      <a:pt x="10084509" y="1081915"/>
                    </a:lnTo>
                    <a:cubicBezTo>
                      <a:pt x="10084016" y="1081636"/>
                      <a:pt x="10083526" y="1081423"/>
                      <a:pt x="10083033" y="1081292"/>
                    </a:cubicBezTo>
                    <a:lnTo>
                      <a:pt x="10007083" y="1059458"/>
                    </a:lnTo>
                    <a:cubicBezTo>
                      <a:pt x="10002326" y="1058097"/>
                      <a:pt x="9998389" y="1054376"/>
                      <a:pt x="9996092" y="1049229"/>
                    </a:cubicBezTo>
                    <a:lnTo>
                      <a:pt x="9985758" y="1026002"/>
                    </a:lnTo>
                    <a:cubicBezTo>
                      <a:pt x="9984446" y="1023002"/>
                      <a:pt x="9982314" y="1020920"/>
                      <a:pt x="9979853" y="1020461"/>
                    </a:cubicBezTo>
                    <a:lnTo>
                      <a:pt x="9923260" y="1009364"/>
                    </a:lnTo>
                    <a:cubicBezTo>
                      <a:pt x="9922604" y="1009249"/>
                      <a:pt x="9921947" y="1009232"/>
                      <a:pt x="9921456" y="1009314"/>
                    </a:cubicBezTo>
                    <a:lnTo>
                      <a:pt x="9855841" y="1018314"/>
                    </a:lnTo>
                    <a:cubicBezTo>
                      <a:pt x="9852066" y="1018871"/>
                      <a:pt x="9848130" y="1017756"/>
                      <a:pt x="9845014" y="1015298"/>
                    </a:cubicBezTo>
                    <a:lnTo>
                      <a:pt x="9822705" y="998299"/>
                    </a:lnTo>
                    <a:cubicBezTo>
                      <a:pt x="9814996" y="992529"/>
                      <a:pt x="9812535" y="980481"/>
                      <a:pt x="9816800" y="970859"/>
                    </a:cubicBezTo>
                    <a:lnTo>
                      <a:pt x="9820572" y="962318"/>
                    </a:lnTo>
                    <a:lnTo>
                      <a:pt x="9757418" y="978628"/>
                    </a:lnTo>
                    <a:cubicBezTo>
                      <a:pt x="9755776" y="979038"/>
                      <a:pt x="9754300" y="980136"/>
                      <a:pt x="9753153" y="981808"/>
                    </a:cubicBezTo>
                    <a:lnTo>
                      <a:pt x="9675726" y="1088259"/>
                    </a:lnTo>
                    <a:cubicBezTo>
                      <a:pt x="9672282" y="1092980"/>
                      <a:pt x="9667197" y="1095439"/>
                      <a:pt x="9662111" y="1095143"/>
                    </a:cubicBezTo>
                    <a:lnTo>
                      <a:pt x="9599614" y="1090931"/>
                    </a:lnTo>
                    <a:lnTo>
                      <a:pt x="9643247" y="1123846"/>
                    </a:lnTo>
                    <a:cubicBezTo>
                      <a:pt x="9645215" y="1125338"/>
                      <a:pt x="9646857" y="1127255"/>
                      <a:pt x="9648168" y="1129567"/>
                    </a:cubicBezTo>
                    <a:lnTo>
                      <a:pt x="9684092" y="1192594"/>
                    </a:lnTo>
                    <a:cubicBezTo>
                      <a:pt x="9684913" y="1193873"/>
                      <a:pt x="9685734" y="1194955"/>
                      <a:pt x="9686881" y="1195725"/>
                    </a:cubicBezTo>
                    <a:lnTo>
                      <a:pt x="9709847" y="1212970"/>
                    </a:lnTo>
                    <a:cubicBezTo>
                      <a:pt x="9713619" y="1215806"/>
                      <a:pt x="9716245" y="1220248"/>
                      <a:pt x="9717392" y="1225493"/>
                    </a:cubicBezTo>
                    <a:lnTo>
                      <a:pt x="9721165" y="1243754"/>
                    </a:lnTo>
                    <a:cubicBezTo>
                      <a:pt x="9722478" y="1250376"/>
                      <a:pt x="9721165" y="1257376"/>
                      <a:pt x="9717392" y="1262457"/>
                    </a:cubicBezTo>
                    <a:lnTo>
                      <a:pt x="9710504" y="1272145"/>
                    </a:lnTo>
                    <a:cubicBezTo>
                      <a:pt x="9706729" y="1277276"/>
                      <a:pt x="9701152" y="1279849"/>
                      <a:pt x="9695576" y="1278981"/>
                    </a:cubicBezTo>
                    <a:lnTo>
                      <a:pt x="9584850" y="1262146"/>
                    </a:lnTo>
                    <a:cubicBezTo>
                      <a:pt x="9584029" y="1262015"/>
                      <a:pt x="9583210" y="1262080"/>
                      <a:pt x="9582225" y="1262392"/>
                    </a:cubicBezTo>
                    <a:lnTo>
                      <a:pt x="9406213" y="1322813"/>
                    </a:lnTo>
                    <a:cubicBezTo>
                      <a:pt x="9405392" y="1323075"/>
                      <a:pt x="9404737" y="1323256"/>
                      <a:pt x="9403916" y="1323387"/>
                    </a:cubicBezTo>
                    <a:lnTo>
                      <a:pt x="9349292" y="1332698"/>
                    </a:lnTo>
                    <a:cubicBezTo>
                      <a:pt x="9348471" y="1332829"/>
                      <a:pt x="9347814" y="1333107"/>
                      <a:pt x="9346995" y="1333550"/>
                    </a:cubicBezTo>
                    <a:lnTo>
                      <a:pt x="9252345" y="1391152"/>
                    </a:lnTo>
                    <a:lnTo>
                      <a:pt x="9162945" y="1440082"/>
                    </a:lnTo>
                    <a:cubicBezTo>
                      <a:pt x="9161796" y="1440721"/>
                      <a:pt x="9160812" y="1441754"/>
                      <a:pt x="9159827" y="1443065"/>
                    </a:cubicBezTo>
                    <a:lnTo>
                      <a:pt x="9142931" y="1468375"/>
                    </a:lnTo>
                    <a:cubicBezTo>
                      <a:pt x="9137847" y="1475932"/>
                      <a:pt x="9128988" y="1478095"/>
                      <a:pt x="9121936" y="1473555"/>
                    </a:cubicBezTo>
                    <a:lnTo>
                      <a:pt x="9045493" y="1424690"/>
                    </a:lnTo>
                    <a:cubicBezTo>
                      <a:pt x="9043853" y="1423608"/>
                      <a:pt x="9042049" y="1423362"/>
                      <a:pt x="9040243" y="1424067"/>
                    </a:cubicBezTo>
                    <a:lnTo>
                      <a:pt x="8883916" y="1483996"/>
                    </a:lnTo>
                    <a:cubicBezTo>
                      <a:pt x="8878011" y="1486209"/>
                      <a:pt x="8871778" y="1484521"/>
                      <a:pt x="8867348" y="1479571"/>
                    </a:cubicBezTo>
                    <a:lnTo>
                      <a:pt x="8851109" y="1461457"/>
                    </a:lnTo>
                    <a:cubicBezTo>
                      <a:pt x="8848648" y="1458835"/>
                      <a:pt x="8845694" y="1458195"/>
                      <a:pt x="8842907" y="1459785"/>
                    </a:cubicBezTo>
                    <a:lnTo>
                      <a:pt x="8791399" y="1489996"/>
                    </a:lnTo>
                    <a:cubicBezTo>
                      <a:pt x="8788609" y="1491684"/>
                      <a:pt x="8785329" y="1492291"/>
                      <a:pt x="8782212" y="1491914"/>
                    </a:cubicBezTo>
                    <a:lnTo>
                      <a:pt x="8709216" y="1482308"/>
                    </a:lnTo>
                    <a:cubicBezTo>
                      <a:pt x="8705771" y="1481833"/>
                      <a:pt x="8702818" y="1484390"/>
                      <a:pt x="8701178" y="1488504"/>
                    </a:cubicBezTo>
                    <a:lnTo>
                      <a:pt x="8685593" y="1528517"/>
                    </a:lnTo>
                    <a:cubicBezTo>
                      <a:pt x="8684774" y="1531009"/>
                      <a:pt x="8683296" y="1533238"/>
                      <a:pt x="8681492" y="1535123"/>
                    </a:cubicBezTo>
                    <a:lnTo>
                      <a:pt x="8612925" y="1608527"/>
                    </a:lnTo>
                    <a:cubicBezTo>
                      <a:pt x="8610629" y="1611068"/>
                      <a:pt x="8609317" y="1615199"/>
                      <a:pt x="8609479" y="1619330"/>
                    </a:cubicBezTo>
                    <a:lnTo>
                      <a:pt x="8610464" y="1632099"/>
                    </a:lnTo>
                    <a:cubicBezTo>
                      <a:pt x="8610793" y="1637377"/>
                      <a:pt x="8613580" y="1641869"/>
                      <a:pt x="8617355" y="1642803"/>
                    </a:cubicBezTo>
                    <a:lnTo>
                      <a:pt x="8668042" y="1655736"/>
                    </a:lnTo>
                    <a:cubicBezTo>
                      <a:pt x="8676408" y="1657884"/>
                      <a:pt x="8682149" y="1667408"/>
                      <a:pt x="8681328" y="1677866"/>
                    </a:cubicBezTo>
                    <a:lnTo>
                      <a:pt x="8674275" y="1769104"/>
                    </a:lnTo>
                    <a:cubicBezTo>
                      <a:pt x="8673619" y="1779513"/>
                      <a:pt x="8666730" y="1787365"/>
                      <a:pt x="8658200" y="1787775"/>
                    </a:cubicBezTo>
                    <a:lnTo>
                      <a:pt x="8618995" y="1789676"/>
                    </a:lnTo>
                    <a:cubicBezTo>
                      <a:pt x="8616205" y="1789824"/>
                      <a:pt x="8613580" y="1792151"/>
                      <a:pt x="8612104" y="1795774"/>
                    </a:cubicBezTo>
                    <a:lnTo>
                      <a:pt x="8592092" y="1845770"/>
                    </a:lnTo>
                    <a:cubicBezTo>
                      <a:pt x="8590124" y="1850491"/>
                      <a:pt x="8590617" y="1856277"/>
                      <a:pt x="8593404" y="1860178"/>
                    </a:cubicBezTo>
                    <a:lnTo>
                      <a:pt x="8599309" y="1868817"/>
                    </a:lnTo>
                    <a:cubicBezTo>
                      <a:pt x="8603410" y="1874554"/>
                      <a:pt x="8604395" y="1882504"/>
                      <a:pt x="8602263" y="1889569"/>
                    </a:cubicBezTo>
                    <a:cubicBezTo>
                      <a:pt x="8600458" y="1895503"/>
                      <a:pt x="8596522" y="1899978"/>
                      <a:pt x="8591435" y="1901880"/>
                    </a:cubicBezTo>
                    <a:lnTo>
                      <a:pt x="8506956" y="1934041"/>
                    </a:lnTo>
                    <a:cubicBezTo>
                      <a:pt x="8504332" y="1935041"/>
                      <a:pt x="8502036" y="1938008"/>
                      <a:pt x="8501050" y="1941778"/>
                    </a:cubicBezTo>
                    <a:lnTo>
                      <a:pt x="8482514" y="2017657"/>
                    </a:lnTo>
                    <a:cubicBezTo>
                      <a:pt x="8480710" y="2025099"/>
                      <a:pt x="8475626" y="2030591"/>
                      <a:pt x="8469392" y="2031984"/>
                    </a:cubicBezTo>
                    <a:lnTo>
                      <a:pt x="8390325" y="2049573"/>
                    </a:lnTo>
                    <a:cubicBezTo>
                      <a:pt x="8387374" y="2050245"/>
                      <a:pt x="8384748" y="2053376"/>
                      <a:pt x="8383601" y="2057539"/>
                    </a:cubicBezTo>
                    <a:lnTo>
                      <a:pt x="8366705" y="2126353"/>
                    </a:lnTo>
                    <a:cubicBezTo>
                      <a:pt x="8365555" y="2130828"/>
                      <a:pt x="8363260" y="2134746"/>
                      <a:pt x="8360143" y="2137369"/>
                    </a:cubicBezTo>
                    <a:lnTo>
                      <a:pt x="8283700" y="2201298"/>
                    </a:lnTo>
                    <a:cubicBezTo>
                      <a:pt x="8279928" y="2204461"/>
                      <a:pt x="8275172" y="2205642"/>
                      <a:pt x="8270579" y="2204494"/>
                    </a:cubicBezTo>
                    <a:cubicBezTo>
                      <a:pt x="8265493" y="2203199"/>
                      <a:pt x="8261227" y="2199167"/>
                      <a:pt x="8258931" y="2193413"/>
                    </a:cubicBezTo>
                    <a:lnTo>
                      <a:pt x="8242855" y="2153449"/>
                    </a:lnTo>
                    <a:cubicBezTo>
                      <a:pt x="8242365" y="2152351"/>
                      <a:pt x="8242036" y="2151187"/>
                      <a:pt x="8241708" y="2149974"/>
                    </a:cubicBezTo>
                    <a:lnTo>
                      <a:pt x="8214477" y="2031246"/>
                    </a:lnTo>
                    <a:lnTo>
                      <a:pt x="8180850" y="1852605"/>
                    </a:lnTo>
                    <a:cubicBezTo>
                      <a:pt x="8180194" y="1848983"/>
                      <a:pt x="8180358" y="1845180"/>
                      <a:pt x="8181341" y="1841639"/>
                    </a:cubicBezTo>
                    <a:lnTo>
                      <a:pt x="8208736" y="1736533"/>
                    </a:lnTo>
                    <a:cubicBezTo>
                      <a:pt x="8209719" y="1732468"/>
                      <a:pt x="8211852" y="1728960"/>
                      <a:pt x="8214477" y="1726403"/>
                    </a:cubicBezTo>
                    <a:lnTo>
                      <a:pt x="8259752" y="1684570"/>
                    </a:lnTo>
                    <a:cubicBezTo>
                      <a:pt x="8261720" y="1682701"/>
                      <a:pt x="8263032" y="1679718"/>
                      <a:pt x="8263524" y="1676407"/>
                    </a:cubicBezTo>
                    <a:lnTo>
                      <a:pt x="8265821" y="1656097"/>
                    </a:lnTo>
                    <a:cubicBezTo>
                      <a:pt x="8266970" y="1647032"/>
                      <a:pt x="8272711" y="1640016"/>
                      <a:pt x="8280092" y="1638656"/>
                    </a:cubicBezTo>
                    <a:lnTo>
                      <a:pt x="8366540" y="1622755"/>
                    </a:lnTo>
                    <a:cubicBezTo>
                      <a:pt x="8367688" y="1622542"/>
                      <a:pt x="8368837" y="1621920"/>
                      <a:pt x="8369985" y="1620969"/>
                    </a:cubicBezTo>
                    <a:lnTo>
                      <a:pt x="8483007" y="1517863"/>
                    </a:lnTo>
                    <a:lnTo>
                      <a:pt x="8589796" y="1434869"/>
                    </a:lnTo>
                    <a:cubicBezTo>
                      <a:pt x="8590452" y="1434427"/>
                      <a:pt x="8590945" y="1434033"/>
                      <a:pt x="8591600" y="1433673"/>
                    </a:cubicBezTo>
                    <a:lnTo>
                      <a:pt x="8702161" y="1369104"/>
                    </a:lnTo>
                    <a:cubicBezTo>
                      <a:pt x="8703801" y="1368170"/>
                      <a:pt x="8705115" y="1366531"/>
                      <a:pt x="8706098" y="1364465"/>
                    </a:cubicBezTo>
                    <a:lnTo>
                      <a:pt x="8744811" y="1279653"/>
                    </a:lnTo>
                    <a:cubicBezTo>
                      <a:pt x="8747272" y="1274014"/>
                      <a:pt x="8745960" y="1267981"/>
                      <a:pt x="8743499" y="1264539"/>
                    </a:cubicBezTo>
                    <a:cubicBezTo>
                      <a:pt x="8742516" y="1263146"/>
                      <a:pt x="8740383" y="1260884"/>
                      <a:pt x="8737265" y="1261146"/>
                    </a:cubicBezTo>
                    <a:lnTo>
                      <a:pt x="8688875" y="1265474"/>
                    </a:lnTo>
                    <a:cubicBezTo>
                      <a:pt x="8686742" y="1265670"/>
                      <a:pt x="8684446" y="1267293"/>
                      <a:pt x="8682970" y="1269916"/>
                    </a:cubicBezTo>
                    <a:lnTo>
                      <a:pt x="8649506" y="1328796"/>
                    </a:lnTo>
                    <a:cubicBezTo>
                      <a:pt x="8647701" y="1331796"/>
                      <a:pt x="8645405" y="1334173"/>
                      <a:pt x="8642615" y="1335681"/>
                    </a:cubicBezTo>
                    <a:lnTo>
                      <a:pt x="8494653" y="1419313"/>
                    </a:lnTo>
                    <a:cubicBezTo>
                      <a:pt x="8491209" y="1421264"/>
                      <a:pt x="8487272" y="1421739"/>
                      <a:pt x="8483499" y="1420657"/>
                    </a:cubicBezTo>
                    <a:cubicBezTo>
                      <a:pt x="8479234" y="1419395"/>
                      <a:pt x="8475626" y="1416215"/>
                      <a:pt x="8473165" y="1411691"/>
                    </a:cubicBezTo>
                    <a:lnTo>
                      <a:pt x="8430680" y="1329419"/>
                    </a:lnTo>
                    <a:cubicBezTo>
                      <a:pt x="8428875" y="1325944"/>
                      <a:pt x="8425922" y="1324141"/>
                      <a:pt x="8422968" y="1324583"/>
                    </a:cubicBezTo>
                    <a:lnTo>
                      <a:pt x="8268446" y="1350729"/>
                    </a:lnTo>
                    <a:cubicBezTo>
                      <a:pt x="8267132" y="1350926"/>
                      <a:pt x="8266149" y="1351483"/>
                      <a:pt x="8265000" y="1352384"/>
                    </a:cubicBezTo>
                    <a:lnTo>
                      <a:pt x="8123764" y="1475620"/>
                    </a:lnTo>
                    <a:cubicBezTo>
                      <a:pt x="8121467" y="1477767"/>
                      <a:pt x="8119827" y="1481488"/>
                      <a:pt x="8119827" y="1485537"/>
                    </a:cubicBezTo>
                    <a:cubicBezTo>
                      <a:pt x="8119663" y="1489717"/>
                      <a:pt x="8121140" y="1493602"/>
                      <a:pt x="8123599" y="1495946"/>
                    </a:cubicBezTo>
                    <a:lnTo>
                      <a:pt x="8136395" y="1508109"/>
                    </a:lnTo>
                    <a:cubicBezTo>
                      <a:pt x="8142300" y="1513715"/>
                      <a:pt x="8144432" y="1523256"/>
                      <a:pt x="8141645" y="1531861"/>
                    </a:cubicBezTo>
                    <a:cubicBezTo>
                      <a:pt x="8139513" y="1538992"/>
                      <a:pt x="8134426" y="1543860"/>
                      <a:pt x="8128029" y="1544844"/>
                    </a:cubicBezTo>
                    <a:lnTo>
                      <a:pt x="8017631" y="1562187"/>
                    </a:lnTo>
                    <a:lnTo>
                      <a:pt x="7932987" y="1569399"/>
                    </a:lnTo>
                    <a:cubicBezTo>
                      <a:pt x="7928722" y="1569711"/>
                      <a:pt x="7924459" y="1568153"/>
                      <a:pt x="7921177" y="1564859"/>
                    </a:cubicBezTo>
                    <a:cubicBezTo>
                      <a:pt x="7916748" y="1560515"/>
                      <a:pt x="7914451" y="1553794"/>
                      <a:pt x="7914944" y="1546893"/>
                    </a:cubicBezTo>
                    <a:lnTo>
                      <a:pt x="7916912" y="1522223"/>
                    </a:lnTo>
                    <a:cubicBezTo>
                      <a:pt x="7917405" y="1515617"/>
                      <a:pt x="7913960" y="1509552"/>
                      <a:pt x="7909367" y="1508962"/>
                    </a:cubicBezTo>
                    <a:lnTo>
                      <a:pt x="7826198" y="1498356"/>
                    </a:lnTo>
                    <a:cubicBezTo>
                      <a:pt x="7824887" y="1498192"/>
                      <a:pt x="7823904" y="1498422"/>
                      <a:pt x="7822754" y="1498962"/>
                    </a:cubicBezTo>
                    <a:lnTo>
                      <a:pt x="7747790" y="1536779"/>
                    </a:lnTo>
                    <a:cubicBezTo>
                      <a:pt x="7745493" y="1537959"/>
                      <a:pt x="7742704" y="1538418"/>
                      <a:pt x="7740243" y="1538320"/>
                    </a:cubicBezTo>
                    <a:lnTo>
                      <a:pt x="7548648" y="1524600"/>
                    </a:lnTo>
                    <a:lnTo>
                      <a:pt x="7342287" y="1549319"/>
                    </a:lnTo>
                    <a:cubicBezTo>
                      <a:pt x="7341303" y="1549450"/>
                      <a:pt x="7340156" y="1549925"/>
                      <a:pt x="7339171" y="1550712"/>
                    </a:cubicBezTo>
                    <a:lnTo>
                      <a:pt x="7134945" y="1709502"/>
                    </a:lnTo>
                    <a:lnTo>
                      <a:pt x="6923828" y="1877849"/>
                    </a:lnTo>
                    <a:cubicBezTo>
                      <a:pt x="6919398" y="1881455"/>
                      <a:pt x="6918742" y="1888242"/>
                      <a:pt x="6920217" y="1892995"/>
                    </a:cubicBezTo>
                    <a:cubicBezTo>
                      <a:pt x="6920546" y="1894585"/>
                      <a:pt x="6922514" y="1899847"/>
                      <a:pt x="6927272" y="1900372"/>
                    </a:cubicBezTo>
                    <a:lnTo>
                      <a:pt x="6982717" y="1906650"/>
                    </a:lnTo>
                    <a:cubicBezTo>
                      <a:pt x="6987475" y="1907191"/>
                      <a:pt x="6991738" y="1910125"/>
                      <a:pt x="6994527" y="1914682"/>
                    </a:cubicBezTo>
                    <a:lnTo>
                      <a:pt x="7020609" y="1956531"/>
                    </a:lnTo>
                    <a:cubicBezTo>
                      <a:pt x="7021758" y="1958498"/>
                      <a:pt x="7023398" y="1959859"/>
                      <a:pt x="7025202" y="1960367"/>
                    </a:cubicBezTo>
                    <a:lnTo>
                      <a:pt x="7077039" y="1975562"/>
                    </a:lnTo>
                    <a:cubicBezTo>
                      <a:pt x="7079335" y="1976218"/>
                      <a:pt x="7081468" y="1975497"/>
                      <a:pt x="7083436" y="1973595"/>
                    </a:cubicBezTo>
                    <a:lnTo>
                      <a:pt x="7116244" y="1940287"/>
                    </a:lnTo>
                    <a:cubicBezTo>
                      <a:pt x="7119524" y="1936893"/>
                      <a:pt x="7123789" y="1935156"/>
                      <a:pt x="7128218" y="1935582"/>
                    </a:cubicBezTo>
                    <a:lnTo>
                      <a:pt x="7188421" y="1940467"/>
                    </a:lnTo>
                    <a:cubicBezTo>
                      <a:pt x="7192029" y="1940746"/>
                      <a:pt x="7195309" y="1942319"/>
                      <a:pt x="7198099" y="1945007"/>
                    </a:cubicBezTo>
                    <a:lnTo>
                      <a:pt x="7282250" y="2028197"/>
                    </a:lnTo>
                    <a:cubicBezTo>
                      <a:pt x="7286023" y="2031918"/>
                      <a:pt x="7288155" y="2037459"/>
                      <a:pt x="7288320" y="2043393"/>
                    </a:cubicBezTo>
                    <a:lnTo>
                      <a:pt x="7290288" y="2099749"/>
                    </a:lnTo>
                    <a:cubicBezTo>
                      <a:pt x="7290452" y="2104322"/>
                      <a:pt x="7289303" y="2108896"/>
                      <a:pt x="7287170" y="2112600"/>
                    </a:cubicBezTo>
                    <a:lnTo>
                      <a:pt x="7243864" y="2186660"/>
                    </a:lnTo>
                    <a:cubicBezTo>
                      <a:pt x="7242717" y="2188512"/>
                      <a:pt x="7242060" y="2190774"/>
                      <a:pt x="7241896" y="2193184"/>
                    </a:cubicBezTo>
                    <a:lnTo>
                      <a:pt x="7235336" y="2286307"/>
                    </a:lnTo>
                    <a:cubicBezTo>
                      <a:pt x="7235336" y="2287471"/>
                      <a:pt x="7235171" y="2288602"/>
                      <a:pt x="7234843" y="2289733"/>
                    </a:cubicBezTo>
                    <a:lnTo>
                      <a:pt x="7208597" y="2415329"/>
                    </a:lnTo>
                    <a:cubicBezTo>
                      <a:pt x="7207776" y="2418870"/>
                      <a:pt x="7206301" y="2422083"/>
                      <a:pt x="7204332" y="2424624"/>
                    </a:cubicBezTo>
                    <a:lnTo>
                      <a:pt x="7111979" y="2539565"/>
                    </a:lnTo>
                    <a:cubicBezTo>
                      <a:pt x="7111158" y="2540581"/>
                      <a:pt x="7110503" y="2541811"/>
                      <a:pt x="7110010" y="2543188"/>
                    </a:cubicBezTo>
                    <a:lnTo>
                      <a:pt x="7091474" y="2594528"/>
                    </a:lnTo>
                    <a:cubicBezTo>
                      <a:pt x="7090489" y="2597117"/>
                      <a:pt x="7089177" y="2599511"/>
                      <a:pt x="7087373" y="2601445"/>
                    </a:cubicBezTo>
                    <a:lnTo>
                      <a:pt x="7002236" y="2695585"/>
                    </a:lnTo>
                    <a:lnTo>
                      <a:pt x="6914969" y="2790626"/>
                    </a:lnTo>
                    <a:lnTo>
                      <a:pt x="6875271" y="2837557"/>
                    </a:lnTo>
                    <a:cubicBezTo>
                      <a:pt x="6873960" y="2839147"/>
                      <a:pt x="6872320" y="2840474"/>
                      <a:pt x="6870515" y="2841474"/>
                    </a:cubicBezTo>
                    <a:lnTo>
                      <a:pt x="6789644" y="2886667"/>
                    </a:lnTo>
                    <a:cubicBezTo>
                      <a:pt x="6787676" y="2887831"/>
                      <a:pt x="6785379" y="2888470"/>
                      <a:pt x="6783082" y="2888536"/>
                    </a:cubicBezTo>
                    <a:lnTo>
                      <a:pt x="6751095" y="2889683"/>
                    </a:lnTo>
                    <a:cubicBezTo>
                      <a:pt x="6747323" y="2889765"/>
                      <a:pt x="6742729" y="2888093"/>
                      <a:pt x="6739612" y="2884782"/>
                    </a:cubicBezTo>
                    <a:lnTo>
                      <a:pt x="6710741" y="2854801"/>
                    </a:lnTo>
                    <a:cubicBezTo>
                      <a:pt x="6708282" y="2852178"/>
                      <a:pt x="6705164" y="2851801"/>
                      <a:pt x="6702377" y="2853719"/>
                    </a:cubicBezTo>
                    <a:lnTo>
                      <a:pt x="6626263" y="2907370"/>
                    </a:lnTo>
                    <a:cubicBezTo>
                      <a:pt x="6624621" y="2908567"/>
                      <a:pt x="6623145" y="2910534"/>
                      <a:pt x="6622326" y="2912944"/>
                    </a:cubicBezTo>
                    <a:lnTo>
                      <a:pt x="6611992" y="2942728"/>
                    </a:lnTo>
                    <a:lnTo>
                      <a:pt x="6597392" y="2920369"/>
                    </a:lnTo>
                    <a:lnTo>
                      <a:pt x="6597392" y="2892421"/>
                    </a:lnTo>
                    <a:cubicBezTo>
                      <a:pt x="6597392" y="2881471"/>
                      <a:pt x="6604116" y="2872619"/>
                      <a:pt x="6612975" y="2871849"/>
                    </a:cubicBezTo>
                    <a:lnTo>
                      <a:pt x="6622981" y="2870980"/>
                    </a:lnTo>
                    <a:cubicBezTo>
                      <a:pt x="6626918" y="2870652"/>
                      <a:pt x="6630200" y="2866161"/>
                      <a:pt x="6630692" y="2860555"/>
                    </a:cubicBezTo>
                    <a:lnTo>
                      <a:pt x="6638401" y="2780856"/>
                    </a:lnTo>
                    <a:cubicBezTo>
                      <a:pt x="6638566" y="2779119"/>
                      <a:pt x="6638401" y="2777299"/>
                      <a:pt x="6638073" y="2775611"/>
                    </a:cubicBezTo>
                    <a:lnTo>
                      <a:pt x="6625934" y="2721697"/>
                    </a:lnTo>
                    <a:cubicBezTo>
                      <a:pt x="6623638" y="2711846"/>
                      <a:pt x="6627739" y="2701338"/>
                      <a:pt x="6635284" y="2697273"/>
                    </a:cubicBezTo>
                    <a:lnTo>
                      <a:pt x="6676786" y="2675258"/>
                    </a:lnTo>
                    <a:cubicBezTo>
                      <a:pt x="6679739" y="2673636"/>
                      <a:pt x="6683019" y="2673128"/>
                      <a:pt x="6686299" y="2673800"/>
                    </a:cubicBezTo>
                    <a:lnTo>
                      <a:pt x="6750931" y="2686880"/>
                    </a:lnTo>
                    <a:cubicBezTo>
                      <a:pt x="6753721" y="2687438"/>
                      <a:pt x="6756672" y="2685700"/>
                      <a:pt x="6758476" y="2682258"/>
                    </a:cubicBezTo>
                    <a:lnTo>
                      <a:pt x="6796534" y="2611756"/>
                    </a:lnTo>
                    <a:cubicBezTo>
                      <a:pt x="6797025" y="2610657"/>
                      <a:pt x="6797517" y="2609444"/>
                      <a:pt x="6797846" y="2608117"/>
                    </a:cubicBezTo>
                    <a:lnTo>
                      <a:pt x="6816875" y="2524287"/>
                    </a:lnTo>
                    <a:cubicBezTo>
                      <a:pt x="6817694" y="2520730"/>
                      <a:pt x="6819336" y="2517468"/>
                      <a:pt x="6821466" y="2514911"/>
                    </a:cubicBezTo>
                    <a:lnTo>
                      <a:pt x="6842792" y="2490290"/>
                    </a:lnTo>
                    <a:cubicBezTo>
                      <a:pt x="6843449" y="2489520"/>
                      <a:pt x="6843941" y="2488602"/>
                      <a:pt x="6844432" y="2487520"/>
                    </a:cubicBezTo>
                    <a:lnTo>
                      <a:pt x="6863789" y="2446212"/>
                    </a:lnTo>
                    <a:cubicBezTo>
                      <a:pt x="6866577" y="2440196"/>
                      <a:pt x="6864773" y="2433820"/>
                      <a:pt x="6862149" y="2430443"/>
                    </a:cubicBezTo>
                    <a:cubicBezTo>
                      <a:pt x="6860836" y="2428820"/>
                      <a:pt x="6858539" y="2426968"/>
                      <a:pt x="6855587" y="2427705"/>
                    </a:cubicBezTo>
                    <a:lnTo>
                      <a:pt x="6778653" y="2444999"/>
                    </a:lnTo>
                    <a:cubicBezTo>
                      <a:pt x="6778162" y="2445130"/>
                      <a:pt x="6777505" y="2445376"/>
                      <a:pt x="6776848" y="2445720"/>
                    </a:cubicBezTo>
                    <a:lnTo>
                      <a:pt x="6725669" y="2475554"/>
                    </a:lnTo>
                    <a:cubicBezTo>
                      <a:pt x="6723372" y="2476882"/>
                      <a:pt x="6720913" y="2477586"/>
                      <a:pt x="6718288" y="2477586"/>
                    </a:cubicBezTo>
                    <a:lnTo>
                      <a:pt x="6632661" y="2477586"/>
                    </a:lnTo>
                    <a:cubicBezTo>
                      <a:pt x="6625934" y="2477586"/>
                      <a:pt x="6619865" y="2472751"/>
                      <a:pt x="6617076" y="2465276"/>
                    </a:cubicBezTo>
                    <a:lnTo>
                      <a:pt x="6594603" y="2402314"/>
                    </a:lnTo>
                    <a:cubicBezTo>
                      <a:pt x="6593784" y="2400183"/>
                      <a:pt x="6592634" y="2398380"/>
                      <a:pt x="6591158" y="2397200"/>
                    </a:cubicBezTo>
                    <a:lnTo>
                      <a:pt x="6522918" y="2342696"/>
                    </a:lnTo>
                    <a:cubicBezTo>
                      <a:pt x="6522097" y="2342024"/>
                      <a:pt x="6521114" y="2341565"/>
                      <a:pt x="6520129" y="2341352"/>
                    </a:cubicBezTo>
                    <a:lnTo>
                      <a:pt x="6417114" y="2317026"/>
                    </a:lnTo>
                    <a:cubicBezTo>
                      <a:pt x="6411209" y="2315633"/>
                      <a:pt x="6406287" y="2310486"/>
                      <a:pt x="6404319" y="2303568"/>
                    </a:cubicBezTo>
                    <a:lnTo>
                      <a:pt x="6384307" y="2232689"/>
                    </a:lnTo>
                    <a:cubicBezTo>
                      <a:pt x="6383978" y="2231918"/>
                      <a:pt x="6383814" y="2231246"/>
                      <a:pt x="6383486" y="2230590"/>
                    </a:cubicBezTo>
                    <a:lnTo>
                      <a:pt x="6361670" y="2182643"/>
                    </a:lnTo>
                    <a:cubicBezTo>
                      <a:pt x="6361341" y="2182103"/>
                      <a:pt x="6361013" y="2181578"/>
                      <a:pt x="6360684" y="2181103"/>
                    </a:cubicBezTo>
                    <a:lnTo>
                      <a:pt x="6339032" y="2146614"/>
                    </a:lnTo>
                    <a:cubicBezTo>
                      <a:pt x="6338540" y="2145876"/>
                      <a:pt x="6338047" y="2145138"/>
                      <a:pt x="6337719" y="2144384"/>
                    </a:cubicBezTo>
                    <a:lnTo>
                      <a:pt x="6301303" y="2067391"/>
                    </a:lnTo>
                    <a:cubicBezTo>
                      <a:pt x="6300320" y="2065293"/>
                      <a:pt x="6298842" y="2063653"/>
                      <a:pt x="6297202" y="2062785"/>
                    </a:cubicBezTo>
                    <a:lnTo>
                      <a:pt x="6244710" y="2034656"/>
                    </a:lnTo>
                    <a:cubicBezTo>
                      <a:pt x="6244218" y="2034426"/>
                      <a:pt x="6243725" y="2034246"/>
                      <a:pt x="6243233" y="2034115"/>
                    </a:cubicBezTo>
                    <a:lnTo>
                      <a:pt x="6151700" y="2009658"/>
                    </a:lnTo>
                    <a:cubicBezTo>
                      <a:pt x="6151208" y="2009510"/>
                      <a:pt x="6150717" y="2009379"/>
                      <a:pt x="6150060" y="2009477"/>
                    </a:cubicBezTo>
                    <a:lnTo>
                      <a:pt x="6067220" y="2012199"/>
                    </a:lnTo>
                    <a:lnTo>
                      <a:pt x="5989302" y="2027050"/>
                    </a:lnTo>
                    <a:cubicBezTo>
                      <a:pt x="5988319" y="2027230"/>
                      <a:pt x="5987334" y="2027673"/>
                      <a:pt x="5986515" y="2028345"/>
                    </a:cubicBezTo>
                    <a:lnTo>
                      <a:pt x="5941076" y="2063162"/>
                    </a:lnTo>
                    <a:lnTo>
                      <a:pt x="5964206" y="2075423"/>
                    </a:lnTo>
                    <a:cubicBezTo>
                      <a:pt x="5970275" y="2078685"/>
                      <a:pt x="5974212" y="2086111"/>
                      <a:pt x="5974212" y="2094323"/>
                    </a:cubicBezTo>
                    <a:lnTo>
                      <a:pt x="5974212" y="2120222"/>
                    </a:lnTo>
                    <a:cubicBezTo>
                      <a:pt x="5974212" y="2127353"/>
                      <a:pt x="5971259" y="2133877"/>
                      <a:pt x="5966339" y="2137647"/>
                    </a:cubicBezTo>
                    <a:lnTo>
                      <a:pt x="5939763" y="2158170"/>
                    </a:lnTo>
                    <a:cubicBezTo>
                      <a:pt x="5939108" y="2158744"/>
                      <a:pt x="5938287" y="2159498"/>
                      <a:pt x="5937794" y="2160383"/>
                    </a:cubicBezTo>
                    <a:lnTo>
                      <a:pt x="5882842" y="2239917"/>
                    </a:lnTo>
                    <a:cubicBezTo>
                      <a:pt x="5881038" y="2242475"/>
                      <a:pt x="5880219" y="2245933"/>
                      <a:pt x="5880381" y="2249409"/>
                    </a:cubicBezTo>
                    <a:lnTo>
                      <a:pt x="5881694" y="2267358"/>
                    </a:lnTo>
                    <a:cubicBezTo>
                      <a:pt x="5882187" y="2275898"/>
                      <a:pt x="5878413" y="2283799"/>
                      <a:pt x="5872179" y="2287504"/>
                    </a:cubicBezTo>
                    <a:lnTo>
                      <a:pt x="5795082" y="2333205"/>
                    </a:lnTo>
                    <a:cubicBezTo>
                      <a:pt x="5791145" y="2335565"/>
                      <a:pt x="5786387" y="2335926"/>
                      <a:pt x="5782122" y="2334205"/>
                    </a:cubicBezTo>
                    <a:lnTo>
                      <a:pt x="5711095" y="2304912"/>
                    </a:lnTo>
                    <a:cubicBezTo>
                      <a:pt x="5710109" y="2304552"/>
                      <a:pt x="5709290" y="2304420"/>
                      <a:pt x="5708305" y="2304486"/>
                    </a:cubicBezTo>
                    <a:lnTo>
                      <a:pt x="5639246" y="2310846"/>
                    </a:lnTo>
                    <a:cubicBezTo>
                      <a:pt x="5635309" y="2311190"/>
                      <a:pt x="5631372" y="2309862"/>
                      <a:pt x="5628090" y="2307076"/>
                    </a:cubicBezTo>
                    <a:lnTo>
                      <a:pt x="5601845" y="2284225"/>
                    </a:lnTo>
                    <a:cubicBezTo>
                      <a:pt x="5600862" y="2283389"/>
                      <a:pt x="5599876" y="2282865"/>
                      <a:pt x="5598893" y="2282635"/>
                    </a:cubicBezTo>
                    <a:lnTo>
                      <a:pt x="5566414" y="2275669"/>
                    </a:lnTo>
                    <a:cubicBezTo>
                      <a:pt x="5564936" y="2275341"/>
                      <a:pt x="5563461" y="2275620"/>
                      <a:pt x="5561985" y="2276521"/>
                    </a:cubicBezTo>
                    <a:lnTo>
                      <a:pt x="5473404" y="2331779"/>
                    </a:lnTo>
                    <a:cubicBezTo>
                      <a:pt x="5471600" y="2332877"/>
                      <a:pt x="5469631" y="2333598"/>
                      <a:pt x="5467663" y="2333893"/>
                    </a:cubicBezTo>
                    <a:lnTo>
                      <a:pt x="5386956" y="2346269"/>
                    </a:lnTo>
                    <a:lnTo>
                      <a:pt x="5330692" y="2366055"/>
                    </a:lnTo>
                    <a:cubicBezTo>
                      <a:pt x="5328395" y="2366858"/>
                      <a:pt x="5325934" y="2367071"/>
                      <a:pt x="5323473" y="2366661"/>
                    </a:cubicBezTo>
                    <a:lnTo>
                      <a:pt x="5246540" y="2353285"/>
                    </a:lnTo>
                    <a:lnTo>
                      <a:pt x="5191586" y="2354465"/>
                    </a:lnTo>
                    <a:cubicBezTo>
                      <a:pt x="5187321" y="2354531"/>
                      <a:pt x="5183058" y="2352613"/>
                      <a:pt x="5179776" y="2348925"/>
                    </a:cubicBezTo>
                    <a:lnTo>
                      <a:pt x="5147953" y="2312649"/>
                    </a:lnTo>
                    <a:cubicBezTo>
                      <a:pt x="5147461" y="2311994"/>
                      <a:pt x="5146804" y="2311453"/>
                      <a:pt x="5146149" y="2311043"/>
                    </a:cubicBezTo>
                    <a:lnTo>
                      <a:pt x="5085125" y="2272669"/>
                    </a:lnTo>
                    <a:cubicBezTo>
                      <a:pt x="5084471" y="2272194"/>
                      <a:pt x="5083650" y="2271882"/>
                      <a:pt x="5082829" y="2271751"/>
                    </a:cubicBezTo>
                    <a:lnTo>
                      <a:pt x="5024268" y="2262506"/>
                    </a:lnTo>
                    <a:cubicBezTo>
                      <a:pt x="5023775" y="2262408"/>
                      <a:pt x="5023283" y="2262408"/>
                      <a:pt x="5022792" y="2262473"/>
                    </a:cubicBezTo>
                    <a:lnTo>
                      <a:pt x="4942085" y="2272013"/>
                    </a:lnTo>
                    <a:lnTo>
                      <a:pt x="4885328" y="2286569"/>
                    </a:lnTo>
                    <a:cubicBezTo>
                      <a:pt x="4882375" y="2287323"/>
                      <a:pt x="4879423" y="2287127"/>
                      <a:pt x="4876634" y="2286028"/>
                    </a:cubicBezTo>
                    <a:lnTo>
                      <a:pt x="4796583" y="2254834"/>
                    </a:lnTo>
                    <a:cubicBezTo>
                      <a:pt x="4791171" y="2252703"/>
                      <a:pt x="4786906" y="2247425"/>
                      <a:pt x="4785428" y="2240688"/>
                    </a:cubicBezTo>
                    <a:lnTo>
                      <a:pt x="4775750" y="2197036"/>
                    </a:lnTo>
                    <a:cubicBezTo>
                      <a:pt x="4774767" y="2192889"/>
                      <a:pt x="4772306" y="2189676"/>
                      <a:pt x="4769352" y="2188824"/>
                    </a:cubicBezTo>
                    <a:lnTo>
                      <a:pt x="4703737" y="2170120"/>
                    </a:lnTo>
                    <a:lnTo>
                      <a:pt x="4645341" y="2160514"/>
                    </a:lnTo>
                    <a:cubicBezTo>
                      <a:pt x="4644027" y="2160285"/>
                      <a:pt x="4642716" y="2159891"/>
                      <a:pt x="4641404" y="2159318"/>
                    </a:cubicBezTo>
                    <a:lnTo>
                      <a:pt x="4579233" y="2129992"/>
                    </a:lnTo>
                    <a:cubicBezTo>
                      <a:pt x="4576444" y="2128664"/>
                      <a:pt x="4573328" y="2129632"/>
                      <a:pt x="4571195" y="2132631"/>
                    </a:cubicBezTo>
                    <a:lnTo>
                      <a:pt x="4519687" y="2200855"/>
                    </a:lnTo>
                    <a:cubicBezTo>
                      <a:pt x="4516407" y="2205101"/>
                      <a:pt x="4515915" y="2211805"/>
                      <a:pt x="4518540" y="2216788"/>
                    </a:cubicBezTo>
                    <a:lnTo>
                      <a:pt x="4531333" y="2241508"/>
                    </a:lnTo>
                    <a:cubicBezTo>
                      <a:pt x="4535927" y="2250523"/>
                      <a:pt x="4534287" y="2262604"/>
                      <a:pt x="4527232" y="2268997"/>
                    </a:cubicBezTo>
                    <a:lnTo>
                      <a:pt x="4479499" y="2313108"/>
                    </a:lnTo>
                    <a:cubicBezTo>
                      <a:pt x="4475724" y="2316616"/>
                      <a:pt x="4470968" y="2318009"/>
                      <a:pt x="4466046" y="2316944"/>
                    </a:cubicBezTo>
                    <a:lnTo>
                      <a:pt x="4380255" y="2297372"/>
                    </a:lnTo>
                    <a:lnTo>
                      <a:pt x="4319562" y="2294651"/>
                    </a:lnTo>
                    <a:cubicBezTo>
                      <a:pt x="4316116" y="2294503"/>
                      <a:pt x="4313000" y="2293126"/>
                      <a:pt x="4310210" y="2290651"/>
                    </a:cubicBezTo>
                    <a:lnTo>
                      <a:pt x="4272809" y="2257096"/>
                    </a:lnTo>
                    <a:cubicBezTo>
                      <a:pt x="4271498" y="2255949"/>
                      <a:pt x="4270022" y="2255310"/>
                      <a:pt x="4268546" y="2255293"/>
                    </a:cubicBezTo>
                    <a:lnTo>
                      <a:pt x="4207851" y="2254031"/>
                    </a:lnTo>
                    <a:cubicBezTo>
                      <a:pt x="4205883" y="2253982"/>
                      <a:pt x="4203914" y="2253539"/>
                      <a:pt x="4202110" y="2252703"/>
                    </a:cubicBezTo>
                    <a:lnTo>
                      <a:pt x="4152899" y="2230246"/>
                    </a:lnTo>
                    <a:cubicBezTo>
                      <a:pt x="4151423" y="2229558"/>
                      <a:pt x="4149781" y="2229509"/>
                      <a:pt x="4148305" y="2230131"/>
                    </a:cubicBezTo>
                    <a:lnTo>
                      <a:pt x="4056608" y="2267341"/>
                    </a:lnTo>
                    <a:lnTo>
                      <a:pt x="3936204" y="2337745"/>
                    </a:lnTo>
                    <a:cubicBezTo>
                      <a:pt x="3934892" y="2338565"/>
                      <a:pt x="3933252" y="2339155"/>
                      <a:pt x="3931776" y="2339483"/>
                    </a:cubicBezTo>
                    <a:lnTo>
                      <a:pt x="3866816" y="2353105"/>
                    </a:lnTo>
                    <a:lnTo>
                      <a:pt x="3848936" y="2358039"/>
                    </a:lnTo>
                    <a:cubicBezTo>
                      <a:pt x="3842702" y="2359809"/>
                      <a:pt x="3836306" y="2357170"/>
                      <a:pt x="3832205" y="2351187"/>
                    </a:cubicBezTo>
                    <a:lnTo>
                      <a:pt x="3806942" y="2314288"/>
                    </a:lnTo>
                    <a:cubicBezTo>
                      <a:pt x="3805138" y="2311682"/>
                      <a:pt x="3802677" y="2310420"/>
                      <a:pt x="3800381" y="2310715"/>
                    </a:cubicBezTo>
                    <a:lnTo>
                      <a:pt x="3730337" y="2320173"/>
                    </a:lnTo>
                    <a:cubicBezTo>
                      <a:pt x="3724923" y="2320944"/>
                      <a:pt x="3719346" y="2318370"/>
                      <a:pt x="3715737" y="2313338"/>
                    </a:cubicBezTo>
                    <a:lnTo>
                      <a:pt x="3697169" y="2287668"/>
                    </a:lnTo>
                    <a:cubicBezTo>
                      <a:pt x="3696085" y="2286192"/>
                      <a:pt x="3694790" y="2285143"/>
                      <a:pt x="3693362" y="2284635"/>
                    </a:cubicBezTo>
                    <a:lnTo>
                      <a:pt x="3654649" y="2270505"/>
                    </a:lnTo>
                    <a:cubicBezTo>
                      <a:pt x="3651221" y="2269259"/>
                      <a:pt x="3648285" y="2266768"/>
                      <a:pt x="3646136" y="2263326"/>
                    </a:cubicBezTo>
                    <a:lnTo>
                      <a:pt x="3621137" y="2223575"/>
                    </a:lnTo>
                    <a:cubicBezTo>
                      <a:pt x="3620087" y="2221870"/>
                      <a:pt x="3618725" y="2220640"/>
                      <a:pt x="3617216" y="2220018"/>
                    </a:cubicBezTo>
                    <a:lnTo>
                      <a:pt x="3587099" y="2207428"/>
                    </a:lnTo>
                    <a:cubicBezTo>
                      <a:pt x="3585918" y="2206937"/>
                      <a:pt x="3584753" y="2206838"/>
                      <a:pt x="3583540" y="2207150"/>
                    </a:cubicBezTo>
                    <a:lnTo>
                      <a:pt x="3500831" y="2227787"/>
                    </a:lnTo>
                    <a:cubicBezTo>
                      <a:pt x="3497420" y="2228623"/>
                      <a:pt x="3493777" y="2228181"/>
                      <a:pt x="3490596" y="2226492"/>
                    </a:cubicBezTo>
                    <a:lnTo>
                      <a:pt x="3412153" y="2184873"/>
                    </a:lnTo>
                    <a:cubicBezTo>
                      <a:pt x="3409381" y="2183414"/>
                      <a:pt x="3406280" y="2184234"/>
                      <a:pt x="3403951" y="2187151"/>
                    </a:cubicBezTo>
                    <a:lnTo>
                      <a:pt x="3384938" y="2211067"/>
                    </a:lnTo>
                    <a:cubicBezTo>
                      <a:pt x="3381658" y="2215198"/>
                      <a:pt x="3377491" y="2217297"/>
                      <a:pt x="3372259" y="2217297"/>
                    </a:cubicBezTo>
                    <a:cubicBezTo>
                      <a:pt x="3367387" y="2217116"/>
                      <a:pt x="3362826" y="2214411"/>
                      <a:pt x="3359743" y="2209871"/>
                    </a:cubicBezTo>
                    <a:lnTo>
                      <a:pt x="3227331" y="2014969"/>
                    </a:lnTo>
                    <a:cubicBezTo>
                      <a:pt x="3226740" y="2014100"/>
                      <a:pt x="3226084" y="2013379"/>
                      <a:pt x="3225362" y="2012789"/>
                    </a:cubicBezTo>
                    <a:lnTo>
                      <a:pt x="3143064" y="1947007"/>
                    </a:lnTo>
                    <a:lnTo>
                      <a:pt x="3155056" y="1933156"/>
                    </a:lnTo>
                    <a:lnTo>
                      <a:pt x="3017494" y="2001085"/>
                    </a:lnTo>
                    <a:cubicBezTo>
                      <a:pt x="3015755" y="2001937"/>
                      <a:pt x="3013950" y="2002445"/>
                      <a:pt x="3012064" y="2002576"/>
                    </a:cubicBezTo>
                    <a:lnTo>
                      <a:pt x="2967183" y="2005609"/>
                    </a:lnTo>
                    <a:cubicBezTo>
                      <a:pt x="2963066" y="2005822"/>
                      <a:pt x="2958588" y="2004199"/>
                      <a:pt x="2955291" y="2000773"/>
                    </a:cubicBezTo>
                    <a:cubicBezTo>
                      <a:pt x="2950927" y="1996265"/>
                      <a:pt x="2948729" y="1989397"/>
                      <a:pt x="2949435" y="1982414"/>
                    </a:cubicBezTo>
                    <a:lnTo>
                      <a:pt x="2950583" y="1971382"/>
                    </a:lnTo>
                    <a:cubicBezTo>
                      <a:pt x="2951206" y="1965317"/>
                      <a:pt x="2948400" y="1959416"/>
                      <a:pt x="2944218" y="1957974"/>
                    </a:cubicBezTo>
                    <a:lnTo>
                      <a:pt x="2877553" y="1934795"/>
                    </a:lnTo>
                    <a:cubicBezTo>
                      <a:pt x="2876388" y="1934385"/>
                      <a:pt x="2875256" y="1934385"/>
                      <a:pt x="2874108" y="1934697"/>
                    </a:cubicBezTo>
                    <a:lnTo>
                      <a:pt x="2821879" y="1950023"/>
                    </a:lnTo>
                    <a:cubicBezTo>
                      <a:pt x="2818138" y="1951154"/>
                      <a:pt x="2814119" y="1950646"/>
                      <a:pt x="2810609" y="1948630"/>
                    </a:cubicBezTo>
                    <a:cubicBezTo>
                      <a:pt x="2806295" y="1946139"/>
                      <a:pt x="2803030" y="1941499"/>
                      <a:pt x="2801669" y="1935877"/>
                    </a:cubicBezTo>
                    <a:lnTo>
                      <a:pt x="2786939" y="1875161"/>
                    </a:lnTo>
                    <a:cubicBezTo>
                      <a:pt x="2785888" y="1870784"/>
                      <a:pt x="2783034" y="1867522"/>
                      <a:pt x="2779868" y="1867063"/>
                    </a:cubicBezTo>
                    <a:lnTo>
                      <a:pt x="2676639" y="1851982"/>
                    </a:lnTo>
                    <a:cubicBezTo>
                      <a:pt x="2675409" y="1851786"/>
                      <a:pt x="2674047" y="1852064"/>
                      <a:pt x="2672817" y="1852786"/>
                    </a:cubicBezTo>
                    <a:lnTo>
                      <a:pt x="2620161" y="1883537"/>
                    </a:lnTo>
                    <a:cubicBezTo>
                      <a:pt x="2618685" y="1884406"/>
                      <a:pt x="2617094" y="1885012"/>
                      <a:pt x="2615437" y="1885324"/>
                    </a:cubicBezTo>
                    <a:lnTo>
                      <a:pt x="2458436" y="1915354"/>
                    </a:lnTo>
                    <a:cubicBezTo>
                      <a:pt x="2457632" y="1915502"/>
                      <a:pt x="2456861" y="1915830"/>
                      <a:pt x="2456123" y="1916305"/>
                    </a:cubicBezTo>
                    <a:lnTo>
                      <a:pt x="2430221" y="1933271"/>
                    </a:lnTo>
                    <a:cubicBezTo>
                      <a:pt x="2428286" y="1934549"/>
                      <a:pt x="2426153" y="1935352"/>
                      <a:pt x="2423890" y="1935631"/>
                    </a:cubicBezTo>
                    <a:lnTo>
                      <a:pt x="2190791" y="1964268"/>
                    </a:lnTo>
                    <a:cubicBezTo>
                      <a:pt x="2189480" y="1964432"/>
                      <a:pt x="2188167" y="1965088"/>
                      <a:pt x="2186986" y="1966186"/>
                    </a:cubicBezTo>
                    <a:lnTo>
                      <a:pt x="2172157" y="1980070"/>
                    </a:lnTo>
                    <a:cubicBezTo>
                      <a:pt x="2167449" y="1984480"/>
                      <a:pt x="2166974" y="1993954"/>
                      <a:pt x="2171222" y="1999232"/>
                    </a:cubicBezTo>
                    <a:lnTo>
                      <a:pt x="2190267" y="2022985"/>
                    </a:lnTo>
                    <a:cubicBezTo>
                      <a:pt x="2194794" y="2028623"/>
                      <a:pt x="2196271" y="2036803"/>
                      <a:pt x="2194121" y="2044327"/>
                    </a:cubicBezTo>
                    <a:cubicBezTo>
                      <a:pt x="2192301" y="2050671"/>
                      <a:pt x="2188200" y="2055375"/>
                      <a:pt x="2182902" y="2057244"/>
                    </a:cubicBezTo>
                    <a:lnTo>
                      <a:pt x="2149323" y="2069030"/>
                    </a:lnTo>
                    <a:lnTo>
                      <a:pt x="2160314" y="2090438"/>
                    </a:lnTo>
                    <a:lnTo>
                      <a:pt x="2119501" y="2117108"/>
                    </a:lnTo>
                    <a:cubicBezTo>
                      <a:pt x="2116220" y="2119255"/>
                      <a:pt x="2114317" y="2123730"/>
                      <a:pt x="2114530" y="2128812"/>
                    </a:cubicBezTo>
                    <a:cubicBezTo>
                      <a:pt x="2114728" y="2133615"/>
                      <a:pt x="2116827" y="2137664"/>
                      <a:pt x="2120026" y="2139385"/>
                    </a:cubicBezTo>
                    <a:lnTo>
                      <a:pt x="2185330" y="2174710"/>
                    </a:lnTo>
                    <a:cubicBezTo>
                      <a:pt x="2194089" y="2179431"/>
                      <a:pt x="2197846" y="2192331"/>
                      <a:pt x="2193548" y="2202855"/>
                    </a:cubicBezTo>
                    <a:lnTo>
                      <a:pt x="2187625" y="2217264"/>
                    </a:lnTo>
                    <a:cubicBezTo>
                      <a:pt x="2184673" y="2224443"/>
                      <a:pt x="2179227" y="2228804"/>
                      <a:pt x="2172059" y="2228591"/>
                    </a:cubicBezTo>
                    <a:lnTo>
                      <a:pt x="2095666" y="2226214"/>
                    </a:lnTo>
                    <a:cubicBezTo>
                      <a:pt x="2093632" y="2225902"/>
                      <a:pt x="2091548" y="2227279"/>
                      <a:pt x="2089991" y="2229312"/>
                    </a:cubicBezTo>
                    <a:lnTo>
                      <a:pt x="2081329" y="2240491"/>
                    </a:lnTo>
                    <a:cubicBezTo>
                      <a:pt x="2076490" y="2246753"/>
                      <a:pt x="2068862" y="2248704"/>
                      <a:pt x="2062301" y="2245278"/>
                    </a:cubicBezTo>
                    <a:lnTo>
                      <a:pt x="1991994" y="2208609"/>
                    </a:lnTo>
                    <a:cubicBezTo>
                      <a:pt x="1991075" y="2208117"/>
                      <a:pt x="1989993" y="2207740"/>
                      <a:pt x="1989189" y="2207920"/>
                    </a:cubicBezTo>
                    <a:lnTo>
                      <a:pt x="1892948" y="2209248"/>
                    </a:lnTo>
                    <a:cubicBezTo>
                      <a:pt x="1892079" y="2209264"/>
                      <a:pt x="1891193" y="2209477"/>
                      <a:pt x="1890356" y="2209920"/>
                    </a:cubicBezTo>
                    <a:lnTo>
                      <a:pt x="1827907" y="2241590"/>
                    </a:lnTo>
                    <a:cubicBezTo>
                      <a:pt x="1823954" y="2243589"/>
                      <a:pt x="1819590" y="2243721"/>
                      <a:pt x="1815522" y="2241917"/>
                    </a:cubicBezTo>
                    <a:lnTo>
                      <a:pt x="1744100" y="2210313"/>
                    </a:lnTo>
                    <a:lnTo>
                      <a:pt x="1606095" y="2153876"/>
                    </a:lnTo>
                    <a:cubicBezTo>
                      <a:pt x="1605340" y="2153564"/>
                      <a:pt x="1604897" y="2153531"/>
                      <a:pt x="1603749" y="2153433"/>
                    </a:cubicBezTo>
                    <a:lnTo>
                      <a:pt x="1510018" y="2156088"/>
                    </a:lnTo>
                    <a:cubicBezTo>
                      <a:pt x="1508887" y="2156121"/>
                      <a:pt x="1507803" y="2156498"/>
                      <a:pt x="1506786" y="2157187"/>
                    </a:cubicBezTo>
                    <a:lnTo>
                      <a:pt x="1381855" y="2241049"/>
                    </a:lnTo>
                    <a:cubicBezTo>
                      <a:pt x="1379296" y="2242753"/>
                      <a:pt x="1377524" y="2246130"/>
                      <a:pt x="1377048" y="2250064"/>
                    </a:cubicBezTo>
                    <a:lnTo>
                      <a:pt x="1373769" y="2278636"/>
                    </a:lnTo>
                    <a:cubicBezTo>
                      <a:pt x="1372915" y="2286192"/>
                      <a:pt x="1368748" y="2292520"/>
                      <a:pt x="1362859" y="2295126"/>
                    </a:cubicBezTo>
                    <a:cubicBezTo>
                      <a:pt x="1358086" y="2297257"/>
                      <a:pt x="1352837" y="2296683"/>
                      <a:pt x="1348424" y="2293552"/>
                    </a:cubicBezTo>
                    <a:lnTo>
                      <a:pt x="1307530" y="2264375"/>
                    </a:lnTo>
                    <a:cubicBezTo>
                      <a:pt x="1306021" y="2263293"/>
                      <a:pt x="1304364" y="2262948"/>
                      <a:pt x="1302723" y="2263276"/>
                    </a:cubicBezTo>
                    <a:cubicBezTo>
                      <a:pt x="1300656" y="2263752"/>
                      <a:pt x="1298786" y="2265325"/>
                      <a:pt x="1297457" y="2267735"/>
                    </a:cubicBezTo>
                    <a:lnTo>
                      <a:pt x="1255119" y="2343843"/>
                    </a:lnTo>
                    <a:lnTo>
                      <a:pt x="1273541" y="2360662"/>
                    </a:lnTo>
                    <a:lnTo>
                      <a:pt x="1242521" y="2413739"/>
                    </a:lnTo>
                    <a:cubicBezTo>
                      <a:pt x="1239355" y="2419132"/>
                      <a:pt x="1240110" y="2427164"/>
                      <a:pt x="1244129" y="2431262"/>
                    </a:cubicBezTo>
                    <a:lnTo>
                      <a:pt x="1285794" y="2473521"/>
                    </a:lnTo>
                    <a:cubicBezTo>
                      <a:pt x="1287303" y="2475046"/>
                      <a:pt x="1289354" y="2475914"/>
                      <a:pt x="1290846" y="2475701"/>
                    </a:cubicBezTo>
                    <a:lnTo>
                      <a:pt x="1326443" y="2473537"/>
                    </a:lnTo>
                    <a:cubicBezTo>
                      <a:pt x="1331775" y="2473357"/>
                      <a:pt x="1336367" y="2475636"/>
                      <a:pt x="1339763" y="2480094"/>
                    </a:cubicBezTo>
                    <a:lnTo>
                      <a:pt x="1372439" y="2523173"/>
                    </a:lnTo>
                    <a:cubicBezTo>
                      <a:pt x="1376081" y="2527992"/>
                      <a:pt x="1377656" y="2534713"/>
                      <a:pt x="1376606" y="2541188"/>
                    </a:cubicBezTo>
                    <a:lnTo>
                      <a:pt x="1373391" y="2561366"/>
                    </a:lnTo>
                    <a:cubicBezTo>
                      <a:pt x="1372423" y="2567546"/>
                      <a:pt x="1375097" y="2573923"/>
                      <a:pt x="1379411" y="2575611"/>
                    </a:cubicBezTo>
                    <a:lnTo>
                      <a:pt x="1383512" y="2577218"/>
                    </a:lnTo>
                    <a:cubicBezTo>
                      <a:pt x="1388203" y="2579054"/>
                      <a:pt x="1391845" y="2583086"/>
                      <a:pt x="1393797" y="2588561"/>
                    </a:cubicBezTo>
                    <a:cubicBezTo>
                      <a:pt x="1396160" y="2595183"/>
                      <a:pt x="1395585" y="2602674"/>
                      <a:pt x="1392239" y="2608592"/>
                    </a:cubicBezTo>
                    <a:lnTo>
                      <a:pt x="1378164" y="2633573"/>
                    </a:lnTo>
                    <a:cubicBezTo>
                      <a:pt x="1375606" y="2638081"/>
                      <a:pt x="1371767" y="2641130"/>
                      <a:pt x="1367338" y="2642130"/>
                    </a:cubicBezTo>
                    <a:lnTo>
                      <a:pt x="1314354" y="2654064"/>
                    </a:lnTo>
                    <a:cubicBezTo>
                      <a:pt x="1312730" y="2654441"/>
                      <a:pt x="1311204" y="2655490"/>
                      <a:pt x="1309974" y="2657145"/>
                    </a:cubicBezTo>
                    <a:lnTo>
                      <a:pt x="1256990" y="2727369"/>
                    </a:lnTo>
                    <a:cubicBezTo>
                      <a:pt x="1253380" y="2732172"/>
                      <a:pt x="1253348" y="2740024"/>
                      <a:pt x="1256908" y="2744892"/>
                    </a:cubicBezTo>
                    <a:lnTo>
                      <a:pt x="1301952" y="2806281"/>
                    </a:lnTo>
                    <a:cubicBezTo>
                      <a:pt x="1305119" y="2810592"/>
                      <a:pt x="1306644" y="2816362"/>
                      <a:pt x="1306168" y="2822148"/>
                    </a:cubicBezTo>
                    <a:lnTo>
                      <a:pt x="1302789" y="2863259"/>
                    </a:lnTo>
                    <a:cubicBezTo>
                      <a:pt x="1302494" y="2866898"/>
                      <a:pt x="1303380" y="2870521"/>
                      <a:pt x="1305250" y="2873160"/>
                    </a:cubicBezTo>
                    <a:lnTo>
                      <a:pt x="1360218" y="2951203"/>
                    </a:lnTo>
                    <a:cubicBezTo>
                      <a:pt x="1366846" y="2960595"/>
                      <a:pt x="1365271" y="2974890"/>
                      <a:pt x="1356888" y="2981774"/>
                    </a:cubicBezTo>
                    <a:lnTo>
                      <a:pt x="1331298" y="3002838"/>
                    </a:lnTo>
                    <a:lnTo>
                      <a:pt x="1321145" y="3025984"/>
                    </a:lnTo>
                    <a:close/>
                    <a:moveTo>
                      <a:pt x="1227872" y="2958284"/>
                    </a:moveTo>
                    <a:lnTo>
                      <a:pt x="1247197" y="2961219"/>
                    </a:lnTo>
                    <a:lnTo>
                      <a:pt x="1289026" y="3009460"/>
                    </a:lnTo>
                    <a:cubicBezTo>
                      <a:pt x="1290240" y="3010854"/>
                      <a:pt x="1291667" y="3011739"/>
                      <a:pt x="1293160" y="3012018"/>
                    </a:cubicBezTo>
                    <a:lnTo>
                      <a:pt x="1315896" y="3016263"/>
                    </a:lnTo>
                    <a:lnTo>
                      <a:pt x="1324918" y="2996839"/>
                    </a:lnTo>
                    <a:lnTo>
                      <a:pt x="1351294" y="2975119"/>
                    </a:lnTo>
                    <a:cubicBezTo>
                      <a:pt x="1356134" y="2971136"/>
                      <a:pt x="1357003" y="2961727"/>
                      <a:pt x="1353083" y="2956120"/>
                    </a:cubicBezTo>
                    <a:lnTo>
                      <a:pt x="1298114" y="2878094"/>
                    </a:lnTo>
                    <a:cubicBezTo>
                      <a:pt x="1295112" y="2873832"/>
                      <a:pt x="1293636" y="2868161"/>
                      <a:pt x="1294111" y="2862538"/>
                    </a:cubicBezTo>
                    <a:lnTo>
                      <a:pt x="1297490" y="2821443"/>
                    </a:lnTo>
                    <a:cubicBezTo>
                      <a:pt x="1297786" y="2817755"/>
                      <a:pt x="1296818" y="2813985"/>
                      <a:pt x="1294898" y="2811362"/>
                    </a:cubicBezTo>
                    <a:lnTo>
                      <a:pt x="1249870" y="2749990"/>
                    </a:lnTo>
                    <a:cubicBezTo>
                      <a:pt x="1244112" y="2742138"/>
                      <a:pt x="1244178" y="2729942"/>
                      <a:pt x="1250018" y="2722205"/>
                    </a:cubicBezTo>
                    <a:lnTo>
                      <a:pt x="1303002" y="2651982"/>
                    </a:lnTo>
                    <a:cubicBezTo>
                      <a:pt x="1305479" y="2648687"/>
                      <a:pt x="1308711" y="2646523"/>
                      <a:pt x="1312368" y="2645687"/>
                    </a:cubicBezTo>
                    <a:lnTo>
                      <a:pt x="1365336" y="2633770"/>
                    </a:lnTo>
                    <a:cubicBezTo>
                      <a:pt x="1367371" y="2633311"/>
                      <a:pt x="1369224" y="2631737"/>
                      <a:pt x="1370570" y="2629377"/>
                    </a:cubicBezTo>
                    <a:lnTo>
                      <a:pt x="1384644" y="2604396"/>
                    </a:lnTo>
                    <a:cubicBezTo>
                      <a:pt x="1386743" y="2600675"/>
                      <a:pt x="1387121" y="2595708"/>
                      <a:pt x="1385595" y="2591462"/>
                    </a:cubicBezTo>
                    <a:cubicBezTo>
                      <a:pt x="1384496" y="2588413"/>
                      <a:pt x="1382577" y="2586151"/>
                      <a:pt x="1380280" y="2585250"/>
                    </a:cubicBezTo>
                    <a:lnTo>
                      <a:pt x="1376179" y="2583643"/>
                    </a:lnTo>
                    <a:cubicBezTo>
                      <a:pt x="1368060" y="2580463"/>
                      <a:pt x="1363155" y="2570316"/>
                      <a:pt x="1364779" y="2560039"/>
                    </a:cubicBezTo>
                    <a:lnTo>
                      <a:pt x="1367994" y="2539843"/>
                    </a:lnTo>
                    <a:cubicBezTo>
                      <a:pt x="1368666" y="2535696"/>
                      <a:pt x="1367698" y="2531320"/>
                      <a:pt x="1365467" y="2528386"/>
                    </a:cubicBezTo>
                    <a:lnTo>
                      <a:pt x="1332791" y="2485307"/>
                    </a:lnTo>
                    <a:cubicBezTo>
                      <a:pt x="1331167" y="2483160"/>
                      <a:pt x="1328707" y="2482094"/>
                      <a:pt x="1326870" y="2482127"/>
                    </a:cubicBezTo>
                    <a:lnTo>
                      <a:pt x="1291273" y="2484291"/>
                    </a:lnTo>
                    <a:cubicBezTo>
                      <a:pt x="1286779" y="2484635"/>
                      <a:pt x="1282826" y="2482865"/>
                      <a:pt x="1279561" y="2479553"/>
                    </a:cubicBezTo>
                    <a:lnTo>
                      <a:pt x="1237896" y="2437295"/>
                    </a:lnTo>
                    <a:cubicBezTo>
                      <a:pt x="1231120" y="2430426"/>
                      <a:pt x="1229841" y="2418181"/>
                      <a:pt x="1234976" y="2409412"/>
                    </a:cubicBezTo>
                    <a:lnTo>
                      <a:pt x="1262485" y="2362334"/>
                    </a:lnTo>
                    <a:lnTo>
                      <a:pt x="1244162" y="2345614"/>
                    </a:lnTo>
                    <a:lnTo>
                      <a:pt x="1289797" y="2263555"/>
                    </a:lnTo>
                    <a:cubicBezTo>
                      <a:pt x="1292339" y="2258982"/>
                      <a:pt x="1296211" y="2255916"/>
                      <a:pt x="1300689" y="2254900"/>
                    </a:cubicBezTo>
                    <a:cubicBezTo>
                      <a:pt x="1304724" y="2253982"/>
                      <a:pt x="1308874" y="2254851"/>
                      <a:pt x="1312401" y="2257375"/>
                    </a:cubicBezTo>
                    <a:lnTo>
                      <a:pt x="1353296" y="2286553"/>
                    </a:lnTo>
                    <a:cubicBezTo>
                      <a:pt x="1355182" y="2287914"/>
                      <a:pt x="1357266" y="2288143"/>
                      <a:pt x="1359234" y="2287274"/>
                    </a:cubicBezTo>
                    <a:cubicBezTo>
                      <a:pt x="1362335" y="2285897"/>
                      <a:pt x="1364582" y="2282209"/>
                      <a:pt x="1365107" y="2277652"/>
                    </a:cubicBezTo>
                    <a:lnTo>
                      <a:pt x="1368388" y="2249064"/>
                    </a:lnTo>
                    <a:cubicBezTo>
                      <a:pt x="1369142" y="2242540"/>
                      <a:pt x="1372259" y="2237016"/>
                      <a:pt x="1376934" y="2233885"/>
                    </a:cubicBezTo>
                    <a:lnTo>
                      <a:pt x="1501849" y="2150040"/>
                    </a:lnTo>
                    <a:cubicBezTo>
                      <a:pt x="1504195" y="2148450"/>
                      <a:pt x="1506885" y="2147564"/>
                      <a:pt x="1509640" y="2147483"/>
                    </a:cubicBezTo>
                    <a:lnTo>
                      <a:pt x="1603405" y="2144827"/>
                    </a:lnTo>
                    <a:cubicBezTo>
                      <a:pt x="1605406" y="2144843"/>
                      <a:pt x="1607358" y="2145155"/>
                      <a:pt x="1609228" y="2145893"/>
                    </a:cubicBezTo>
                    <a:lnTo>
                      <a:pt x="1747364" y="2202380"/>
                    </a:lnTo>
                    <a:lnTo>
                      <a:pt x="1818902" y="2234033"/>
                    </a:lnTo>
                    <a:cubicBezTo>
                      <a:pt x="1820508" y="2234754"/>
                      <a:pt x="1822281" y="2234705"/>
                      <a:pt x="1823889" y="2233885"/>
                    </a:cubicBezTo>
                    <a:lnTo>
                      <a:pt x="1886337" y="2202216"/>
                    </a:lnTo>
                    <a:cubicBezTo>
                      <a:pt x="1888355" y="2201199"/>
                      <a:pt x="1890488" y="2200659"/>
                      <a:pt x="1892686" y="2200626"/>
                    </a:cubicBezTo>
                    <a:lnTo>
                      <a:pt x="1988927" y="2199298"/>
                    </a:lnTo>
                    <a:cubicBezTo>
                      <a:pt x="1991206" y="2199200"/>
                      <a:pt x="1993651" y="2199822"/>
                      <a:pt x="1995833" y="2200970"/>
                    </a:cubicBezTo>
                    <a:lnTo>
                      <a:pt x="2066139" y="2237639"/>
                    </a:lnTo>
                    <a:cubicBezTo>
                      <a:pt x="2068928" y="2239082"/>
                      <a:pt x="2072110" y="2238180"/>
                      <a:pt x="2074374" y="2235229"/>
                    </a:cubicBezTo>
                    <a:lnTo>
                      <a:pt x="2083035" y="2224034"/>
                    </a:lnTo>
                    <a:cubicBezTo>
                      <a:pt x="2086217" y="2219919"/>
                      <a:pt x="2090679" y="2217575"/>
                      <a:pt x="2095371" y="2217575"/>
                    </a:cubicBezTo>
                    <a:cubicBezTo>
                      <a:pt x="2095502" y="2217575"/>
                      <a:pt x="2095649" y="2217575"/>
                      <a:pt x="2095814" y="2217575"/>
                    </a:cubicBezTo>
                    <a:lnTo>
                      <a:pt x="2172206" y="2219968"/>
                    </a:lnTo>
                    <a:lnTo>
                      <a:pt x="2172370" y="2219968"/>
                    </a:lnTo>
                    <a:cubicBezTo>
                      <a:pt x="2175258" y="2219968"/>
                      <a:pt x="2177997" y="2217690"/>
                      <a:pt x="2179523" y="2213969"/>
                    </a:cubicBezTo>
                    <a:lnTo>
                      <a:pt x="2185444" y="2199577"/>
                    </a:lnTo>
                    <a:cubicBezTo>
                      <a:pt x="2188085" y="2193167"/>
                      <a:pt x="2186002" y="2184906"/>
                      <a:pt x="2181098" y="2182250"/>
                    </a:cubicBezTo>
                    <a:lnTo>
                      <a:pt x="2115794" y="2146925"/>
                    </a:lnTo>
                    <a:cubicBezTo>
                      <a:pt x="2109872" y="2143729"/>
                      <a:pt x="2106148" y="2137090"/>
                      <a:pt x="2105804" y="2129156"/>
                    </a:cubicBezTo>
                    <a:cubicBezTo>
                      <a:pt x="2105475" y="2121075"/>
                      <a:pt x="2108854" y="2113698"/>
                      <a:pt x="2114661" y="2109896"/>
                    </a:cubicBezTo>
                    <a:lnTo>
                      <a:pt x="2148979" y="2087471"/>
                    </a:lnTo>
                    <a:lnTo>
                      <a:pt x="2137003" y="2064161"/>
                    </a:lnTo>
                    <a:lnTo>
                      <a:pt x="2179899" y="2049114"/>
                    </a:lnTo>
                    <a:cubicBezTo>
                      <a:pt x="2182557" y="2048179"/>
                      <a:pt x="2184673" y="2045573"/>
                      <a:pt x="2185723" y="2041934"/>
                    </a:cubicBezTo>
                    <a:cubicBezTo>
                      <a:pt x="2187101" y="2037131"/>
                      <a:pt x="2186199" y="2031787"/>
                      <a:pt x="2183426" y="2028329"/>
                    </a:cubicBezTo>
                    <a:lnTo>
                      <a:pt x="2164381" y="2004576"/>
                    </a:lnTo>
                    <a:cubicBezTo>
                      <a:pt x="2157279" y="1995708"/>
                      <a:pt x="2158099" y="1981300"/>
                      <a:pt x="2166170" y="1973759"/>
                    </a:cubicBezTo>
                    <a:lnTo>
                      <a:pt x="2181016" y="1959859"/>
                    </a:lnTo>
                    <a:cubicBezTo>
                      <a:pt x="2183525" y="1957531"/>
                      <a:pt x="2186494" y="1956088"/>
                      <a:pt x="2189627" y="1955695"/>
                    </a:cubicBezTo>
                    <a:lnTo>
                      <a:pt x="2422741" y="1927058"/>
                    </a:lnTo>
                    <a:cubicBezTo>
                      <a:pt x="2423660" y="1926943"/>
                      <a:pt x="2424562" y="1926599"/>
                      <a:pt x="2425398" y="1926058"/>
                    </a:cubicBezTo>
                    <a:lnTo>
                      <a:pt x="2451317" y="1909076"/>
                    </a:lnTo>
                    <a:cubicBezTo>
                      <a:pt x="2453007" y="1907961"/>
                      <a:pt x="2454844" y="1907224"/>
                      <a:pt x="2456746" y="1906863"/>
                    </a:cubicBezTo>
                    <a:lnTo>
                      <a:pt x="2613748" y="1876833"/>
                    </a:lnTo>
                    <a:cubicBezTo>
                      <a:pt x="2614419" y="1876702"/>
                      <a:pt x="2615092" y="1876456"/>
                      <a:pt x="2615716" y="1876079"/>
                    </a:cubicBezTo>
                    <a:lnTo>
                      <a:pt x="2668389" y="1845327"/>
                    </a:lnTo>
                    <a:cubicBezTo>
                      <a:pt x="2671308" y="1843606"/>
                      <a:pt x="2674572" y="1843016"/>
                      <a:pt x="2677788" y="1843442"/>
                    </a:cubicBezTo>
                    <a:lnTo>
                      <a:pt x="2781016" y="1858523"/>
                    </a:lnTo>
                    <a:cubicBezTo>
                      <a:pt x="2787725" y="1859490"/>
                      <a:pt x="2793303" y="1865227"/>
                      <a:pt x="2795223" y="1873095"/>
                    </a:cubicBezTo>
                    <a:lnTo>
                      <a:pt x="2809953" y="1933812"/>
                    </a:lnTo>
                    <a:cubicBezTo>
                      <a:pt x="2810756" y="1937139"/>
                      <a:pt x="2812544" y="1939811"/>
                      <a:pt x="2814825" y="1941139"/>
                    </a:cubicBezTo>
                    <a:cubicBezTo>
                      <a:pt x="2816301" y="1941991"/>
                      <a:pt x="2817810" y="1942204"/>
                      <a:pt x="2819385" y="1941745"/>
                    </a:cubicBezTo>
                    <a:lnTo>
                      <a:pt x="2871615" y="1926419"/>
                    </a:lnTo>
                    <a:cubicBezTo>
                      <a:pt x="2874420" y="1925583"/>
                      <a:pt x="2877455" y="1925632"/>
                      <a:pt x="2880309" y="1926632"/>
                    </a:cubicBezTo>
                    <a:lnTo>
                      <a:pt x="2946974" y="1949810"/>
                    </a:lnTo>
                    <a:cubicBezTo>
                      <a:pt x="2955028" y="1952613"/>
                      <a:pt x="2960113" y="1962039"/>
                      <a:pt x="2959096" y="1972235"/>
                    </a:cubicBezTo>
                    <a:lnTo>
                      <a:pt x="2957948" y="1983267"/>
                    </a:lnTo>
                    <a:cubicBezTo>
                      <a:pt x="2957488" y="1987676"/>
                      <a:pt x="2958817" y="1992085"/>
                      <a:pt x="2961409" y="1994757"/>
                    </a:cubicBezTo>
                    <a:cubicBezTo>
                      <a:pt x="2962459" y="1995856"/>
                      <a:pt x="2963902" y="1997167"/>
                      <a:pt x="2966543" y="1996987"/>
                    </a:cubicBezTo>
                    <a:lnTo>
                      <a:pt x="3011407" y="1993954"/>
                    </a:lnTo>
                    <a:cubicBezTo>
                      <a:pt x="3012146" y="1993905"/>
                      <a:pt x="3012900" y="1993692"/>
                      <a:pt x="3013622" y="1993348"/>
                    </a:cubicBezTo>
                    <a:lnTo>
                      <a:pt x="3189356" y="1906584"/>
                    </a:lnTo>
                    <a:lnTo>
                      <a:pt x="3155384" y="1945843"/>
                    </a:lnTo>
                    <a:lnTo>
                      <a:pt x="3230694" y="2006052"/>
                    </a:lnTo>
                    <a:cubicBezTo>
                      <a:pt x="3232088" y="2007183"/>
                      <a:pt x="3233351" y="2008543"/>
                      <a:pt x="3234401" y="2010117"/>
                    </a:cubicBezTo>
                    <a:lnTo>
                      <a:pt x="3366812" y="2205003"/>
                    </a:lnTo>
                    <a:cubicBezTo>
                      <a:pt x="3368354" y="2207281"/>
                      <a:pt x="3370388" y="2208592"/>
                      <a:pt x="3372521" y="2208658"/>
                    </a:cubicBezTo>
                    <a:cubicBezTo>
                      <a:pt x="3374637" y="2209018"/>
                      <a:pt x="3376556" y="2207674"/>
                      <a:pt x="3378148" y="2205675"/>
                    </a:cubicBezTo>
                    <a:lnTo>
                      <a:pt x="3397160" y="2181775"/>
                    </a:lnTo>
                    <a:cubicBezTo>
                      <a:pt x="3402015" y="2175677"/>
                      <a:pt x="3409626" y="2173808"/>
                      <a:pt x="3416122" y="2177251"/>
                    </a:cubicBezTo>
                    <a:lnTo>
                      <a:pt x="3494565" y="2218870"/>
                    </a:lnTo>
                    <a:cubicBezTo>
                      <a:pt x="3495877" y="2219575"/>
                      <a:pt x="3497338" y="2219772"/>
                      <a:pt x="3498682" y="2219411"/>
                    </a:cubicBezTo>
                    <a:lnTo>
                      <a:pt x="3581390" y="2198773"/>
                    </a:lnTo>
                    <a:cubicBezTo>
                      <a:pt x="3584376" y="2198036"/>
                      <a:pt x="3587476" y="2198265"/>
                      <a:pt x="3590363" y="2199478"/>
                    </a:cubicBezTo>
                    <a:lnTo>
                      <a:pt x="3620480" y="2212067"/>
                    </a:lnTo>
                    <a:cubicBezTo>
                      <a:pt x="3623630" y="2213395"/>
                      <a:pt x="3626369" y="2215788"/>
                      <a:pt x="3628371" y="2218985"/>
                    </a:cubicBezTo>
                    <a:lnTo>
                      <a:pt x="3653370" y="2258736"/>
                    </a:lnTo>
                    <a:cubicBezTo>
                      <a:pt x="3654502" y="2260555"/>
                      <a:pt x="3655946" y="2261817"/>
                      <a:pt x="3657553" y="2262391"/>
                    </a:cubicBezTo>
                    <a:lnTo>
                      <a:pt x="3696266" y="2276521"/>
                    </a:lnTo>
                    <a:cubicBezTo>
                      <a:pt x="3699284" y="2277636"/>
                      <a:pt x="3701975" y="2279734"/>
                      <a:pt x="3704058" y="2282586"/>
                    </a:cubicBezTo>
                    <a:lnTo>
                      <a:pt x="3722627" y="2308272"/>
                    </a:lnTo>
                    <a:cubicBezTo>
                      <a:pt x="3724432" y="2310731"/>
                      <a:pt x="3726728" y="2311944"/>
                      <a:pt x="3729024" y="2311617"/>
                    </a:cubicBezTo>
                    <a:lnTo>
                      <a:pt x="3799069" y="2302142"/>
                    </a:lnTo>
                    <a:cubicBezTo>
                      <a:pt x="3804482" y="2301322"/>
                      <a:pt x="3810387" y="2304060"/>
                      <a:pt x="3813996" y="2309371"/>
                    </a:cubicBezTo>
                    <a:lnTo>
                      <a:pt x="3839258" y="2346269"/>
                    </a:lnTo>
                    <a:cubicBezTo>
                      <a:pt x="3841227" y="2349154"/>
                      <a:pt x="3844015" y="2350400"/>
                      <a:pt x="3846640" y="2349695"/>
                    </a:cubicBezTo>
                    <a:lnTo>
                      <a:pt x="3864684" y="2344696"/>
                    </a:lnTo>
                    <a:lnTo>
                      <a:pt x="3929971" y="2331008"/>
                    </a:lnTo>
                    <a:cubicBezTo>
                      <a:pt x="3930627" y="2330861"/>
                      <a:pt x="3931119" y="2330615"/>
                      <a:pt x="3931776" y="2330254"/>
                    </a:cubicBezTo>
                    <a:lnTo>
                      <a:pt x="4051359" y="2260277"/>
                    </a:lnTo>
                    <a:cubicBezTo>
                      <a:pt x="4052015" y="2259916"/>
                      <a:pt x="4052672" y="2259588"/>
                      <a:pt x="4053327" y="2259309"/>
                    </a:cubicBezTo>
                    <a:lnTo>
                      <a:pt x="4145025" y="2222099"/>
                    </a:lnTo>
                    <a:cubicBezTo>
                      <a:pt x="4148798" y="2220591"/>
                      <a:pt x="4152734" y="2220690"/>
                      <a:pt x="4156343" y="2222345"/>
                    </a:cubicBezTo>
                    <a:lnTo>
                      <a:pt x="4205718" y="2244802"/>
                    </a:lnTo>
                    <a:cubicBezTo>
                      <a:pt x="4206375" y="2245147"/>
                      <a:pt x="4207194" y="2245327"/>
                      <a:pt x="4208015" y="2245343"/>
                    </a:cubicBezTo>
                    <a:lnTo>
                      <a:pt x="4268708" y="2246606"/>
                    </a:lnTo>
                    <a:cubicBezTo>
                      <a:pt x="4272155" y="2246688"/>
                      <a:pt x="4275599" y="2248064"/>
                      <a:pt x="4278388" y="2250605"/>
                    </a:cubicBezTo>
                    <a:lnTo>
                      <a:pt x="4315787" y="2284176"/>
                    </a:lnTo>
                    <a:cubicBezTo>
                      <a:pt x="4317101" y="2285307"/>
                      <a:pt x="4318577" y="2285914"/>
                      <a:pt x="4319888" y="2285979"/>
                    </a:cubicBezTo>
                    <a:lnTo>
                      <a:pt x="4379598" y="2288586"/>
                    </a:lnTo>
                    <a:cubicBezTo>
                      <a:pt x="4380583" y="2288618"/>
                      <a:pt x="4381402" y="2288733"/>
                      <a:pt x="4382223" y="2288913"/>
                    </a:cubicBezTo>
                    <a:lnTo>
                      <a:pt x="4468015" y="2308486"/>
                    </a:lnTo>
                    <a:cubicBezTo>
                      <a:pt x="4469819" y="2308928"/>
                      <a:pt x="4471952" y="2308305"/>
                      <a:pt x="4473594" y="2306715"/>
                    </a:cubicBezTo>
                    <a:lnTo>
                      <a:pt x="4521327" y="2262604"/>
                    </a:lnTo>
                    <a:cubicBezTo>
                      <a:pt x="4525428" y="2258818"/>
                      <a:pt x="4526578" y="2250933"/>
                      <a:pt x="4523624" y="2245376"/>
                    </a:cubicBezTo>
                    <a:lnTo>
                      <a:pt x="4510829" y="2220640"/>
                    </a:lnTo>
                    <a:cubicBezTo>
                      <a:pt x="4506728" y="2212723"/>
                      <a:pt x="4507549" y="2202429"/>
                      <a:pt x="4512633" y="2195593"/>
                    </a:cubicBezTo>
                    <a:lnTo>
                      <a:pt x="4564141" y="2127369"/>
                    </a:lnTo>
                    <a:cubicBezTo>
                      <a:pt x="4568899" y="2121206"/>
                      <a:pt x="4576279" y="2119075"/>
                      <a:pt x="4582841" y="2122124"/>
                    </a:cubicBezTo>
                    <a:lnTo>
                      <a:pt x="4645012" y="2151433"/>
                    </a:lnTo>
                    <a:cubicBezTo>
                      <a:pt x="4645505" y="2151679"/>
                      <a:pt x="4645996" y="2151843"/>
                      <a:pt x="4646652" y="2151941"/>
                    </a:cubicBezTo>
                    <a:lnTo>
                      <a:pt x="4704394" y="2161399"/>
                    </a:lnTo>
                    <a:cubicBezTo>
                      <a:pt x="4704887" y="2161481"/>
                      <a:pt x="4705377" y="2161596"/>
                      <a:pt x="4706034" y="2161744"/>
                    </a:cubicBezTo>
                    <a:lnTo>
                      <a:pt x="4771649" y="2180463"/>
                    </a:lnTo>
                    <a:cubicBezTo>
                      <a:pt x="4777554" y="2182201"/>
                      <a:pt x="4782476" y="2187791"/>
                      <a:pt x="4783952" y="2195069"/>
                    </a:cubicBezTo>
                    <a:lnTo>
                      <a:pt x="4793794" y="2238705"/>
                    </a:lnTo>
                    <a:cubicBezTo>
                      <a:pt x="4794615" y="2242590"/>
                      <a:pt x="4796912" y="2245655"/>
                      <a:pt x="4799699" y="2246720"/>
                    </a:cubicBezTo>
                    <a:lnTo>
                      <a:pt x="4879587" y="2277914"/>
                    </a:lnTo>
                    <a:cubicBezTo>
                      <a:pt x="4880899" y="2278373"/>
                      <a:pt x="4881882" y="2278439"/>
                      <a:pt x="4883032" y="2278128"/>
                    </a:cubicBezTo>
                    <a:lnTo>
                      <a:pt x="4939131" y="2263719"/>
                    </a:lnTo>
                    <a:cubicBezTo>
                      <a:pt x="4939624" y="2263555"/>
                      <a:pt x="4940281" y="2263440"/>
                      <a:pt x="4940937" y="2263358"/>
                    </a:cubicBezTo>
                    <a:lnTo>
                      <a:pt x="5021643" y="2253834"/>
                    </a:lnTo>
                    <a:cubicBezTo>
                      <a:pt x="5022956" y="2253671"/>
                      <a:pt x="5024268" y="2253703"/>
                      <a:pt x="5025580" y="2253916"/>
                    </a:cubicBezTo>
                    <a:lnTo>
                      <a:pt x="5084142" y="2263145"/>
                    </a:lnTo>
                    <a:cubicBezTo>
                      <a:pt x="5086111" y="2263457"/>
                      <a:pt x="5087915" y="2264161"/>
                      <a:pt x="5089719" y="2265276"/>
                    </a:cubicBezTo>
                    <a:lnTo>
                      <a:pt x="5150576" y="2303650"/>
                    </a:lnTo>
                    <a:cubicBezTo>
                      <a:pt x="5151890" y="2304486"/>
                      <a:pt x="5153202" y="2305568"/>
                      <a:pt x="5154351" y="2306879"/>
                    </a:cubicBezTo>
                    <a:lnTo>
                      <a:pt x="5186173" y="2343155"/>
                    </a:lnTo>
                    <a:cubicBezTo>
                      <a:pt x="5187649" y="2344876"/>
                      <a:pt x="5189782" y="2345712"/>
                      <a:pt x="5191422" y="2345761"/>
                    </a:cubicBezTo>
                    <a:lnTo>
                      <a:pt x="5245227" y="2344499"/>
                    </a:lnTo>
                    <a:cubicBezTo>
                      <a:pt x="5246212" y="2344483"/>
                      <a:pt x="5247031" y="2344548"/>
                      <a:pt x="5248016" y="2344712"/>
                    </a:cubicBezTo>
                    <a:lnTo>
                      <a:pt x="5324949" y="2358088"/>
                    </a:lnTo>
                    <a:cubicBezTo>
                      <a:pt x="5325934" y="2358252"/>
                      <a:pt x="5326917" y="2358170"/>
                      <a:pt x="5327738" y="2357842"/>
                    </a:cubicBezTo>
                    <a:lnTo>
                      <a:pt x="5384166" y="2338057"/>
                    </a:lnTo>
                    <a:cubicBezTo>
                      <a:pt x="5384987" y="2337762"/>
                      <a:pt x="5385808" y="2337532"/>
                      <a:pt x="5386791" y="2337418"/>
                    </a:cubicBezTo>
                    <a:lnTo>
                      <a:pt x="5466349" y="2325304"/>
                    </a:lnTo>
                    <a:cubicBezTo>
                      <a:pt x="5467170" y="2325173"/>
                      <a:pt x="5467991" y="2324878"/>
                      <a:pt x="5468810" y="2324402"/>
                    </a:cubicBezTo>
                    <a:lnTo>
                      <a:pt x="5557391" y="2269145"/>
                    </a:lnTo>
                    <a:cubicBezTo>
                      <a:pt x="5560671" y="2267112"/>
                      <a:pt x="5564608" y="2266440"/>
                      <a:pt x="5568218" y="2267178"/>
                    </a:cubicBezTo>
                    <a:lnTo>
                      <a:pt x="5600533" y="2274144"/>
                    </a:lnTo>
                    <a:cubicBezTo>
                      <a:pt x="5602994" y="2274669"/>
                      <a:pt x="5605455" y="2275882"/>
                      <a:pt x="5607424" y="2277669"/>
                    </a:cubicBezTo>
                    <a:lnTo>
                      <a:pt x="5633669" y="2300519"/>
                    </a:lnTo>
                    <a:cubicBezTo>
                      <a:pt x="5635145" y="2301781"/>
                      <a:pt x="5636785" y="2302355"/>
                      <a:pt x="5638425" y="2302207"/>
                    </a:cubicBezTo>
                    <a:lnTo>
                      <a:pt x="5707486" y="2295847"/>
                    </a:lnTo>
                    <a:cubicBezTo>
                      <a:pt x="5709783" y="2295683"/>
                      <a:pt x="5712080" y="2296011"/>
                      <a:pt x="5714210" y="2296896"/>
                    </a:cubicBezTo>
                    <a:lnTo>
                      <a:pt x="5785404" y="2326173"/>
                    </a:lnTo>
                    <a:cubicBezTo>
                      <a:pt x="5787208" y="2326910"/>
                      <a:pt x="5789013" y="2326730"/>
                      <a:pt x="5790653" y="2325730"/>
                    </a:cubicBezTo>
                    <a:lnTo>
                      <a:pt x="5867752" y="2280029"/>
                    </a:lnTo>
                    <a:cubicBezTo>
                      <a:pt x="5871196" y="2278013"/>
                      <a:pt x="5873328" y="2272997"/>
                      <a:pt x="5873000" y="2267817"/>
                    </a:cubicBezTo>
                    <a:lnTo>
                      <a:pt x="5871853" y="2249884"/>
                    </a:lnTo>
                    <a:cubicBezTo>
                      <a:pt x="5871524" y="2244442"/>
                      <a:pt x="5872836" y="2239131"/>
                      <a:pt x="5875789" y="2234967"/>
                    </a:cubicBezTo>
                    <a:lnTo>
                      <a:pt x="5930577" y="2155433"/>
                    </a:lnTo>
                    <a:cubicBezTo>
                      <a:pt x="5931725" y="2153810"/>
                      <a:pt x="5933038" y="2152417"/>
                      <a:pt x="5934514" y="2151302"/>
                    </a:cubicBezTo>
                    <a:lnTo>
                      <a:pt x="5961088" y="2130779"/>
                    </a:lnTo>
                    <a:cubicBezTo>
                      <a:pt x="5963878" y="2128632"/>
                      <a:pt x="5965682" y="2124566"/>
                      <a:pt x="5965682" y="2120157"/>
                    </a:cubicBezTo>
                    <a:lnTo>
                      <a:pt x="5965682" y="2094257"/>
                    </a:lnTo>
                    <a:cubicBezTo>
                      <a:pt x="5965682" y="2089258"/>
                      <a:pt x="5963385" y="2084717"/>
                      <a:pt x="5960105" y="2082947"/>
                    </a:cubicBezTo>
                    <a:lnTo>
                      <a:pt x="5925329" y="2064407"/>
                    </a:lnTo>
                    <a:lnTo>
                      <a:pt x="5981265" y="2021460"/>
                    </a:lnTo>
                    <a:cubicBezTo>
                      <a:pt x="5983233" y="2019968"/>
                      <a:pt x="5985366" y="2018985"/>
                      <a:pt x="5987662" y="2018542"/>
                    </a:cubicBezTo>
                    <a:lnTo>
                      <a:pt x="6064761" y="2003789"/>
                    </a:lnTo>
                    <a:cubicBezTo>
                      <a:pt x="6065580" y="2003658"/>
                      <a:pt x="6066237" y="2003576"/>
                      <a:pt x="6067056" y="2003544"/>
                    </a:cubicBezTo>
                    <a:lnTo>
                      <a:pt x="6149732" y="2000822"/>
                    </a:lnTo>
                    <a:cubicBezTo>
                      <a:pt x="6151043" y="2000806"/>
                      <a:pt x="6152521" y="2000937"/>
                      <a:pt x="6153833" y="2001298"/>
                    </a:cubicBezTo>
                    <a:lnTo>
                      <a:pt x="6245529" y="2025771"/>
                    </a:lnTo>
                    <a:cubicBezTo>
                      <a:pt x="6246515" y="2026066"/>
                      <a:pt x="6247662" y="2026476"/>
                      <a:pt x="6248647" y="2027017"/>
                    </a:cubicBezTo>
                    <a:lnTo>
                      <a:pt x="6301139" y="2055162"/>
                    </a:lnTo>
                    <a:cubicBezTo>
                      <a:pt x="6304585" y="2056916"/>
                      <a:pt x="6307208" y="2059867"/>
                      <a:pt x="6309012" y="2063670"/>
                    </a:cubicBezTo>
                    <a:lnTo>
                      <a:pt x="6345430" y="2140647"/>
                    </a:lnTo>
                    <a:cubicBezTo>
                      <a:pt x="6345756" y="2141122"/>
                      <a:pt x="6345921" y="2141581"/>
                      <a:pt x="6346249" y="2142040"/>
                    </a:cubicBezTo>
                    <a:lnTo>
                      <a:pt x="6368067" y="2176513"/>
                    </a:lnTo>
                    <a:cubicBezTo>
                      <a:pt x="6368558" y="2177333"/>
                      <a:pt x="6369050" y="2178185"/>
                      <a:pt x="6369379" y="2179070"/>
                    </a:cubicBezTo>
                    <a:lnTo>
                      <a:pt x="6391359" y="2227017"/>
                    </a:lnTo>
                    <a:cubicBezTo>
                      <a:pt x="6391852" y="2228099"/>
                      <a:pt x="6392180" y="2229213"/>
                      <a:pt x="6392509" y="2230361"/>
                    </a:cubicBezTo>
                    <a:lnTo>
                      <a:pt x="6412685" y="2301191"/>
                    </a:lnTo>
                    <a:cubicBezTo>
                      <a:pt x="6413668" y="2305109"/>
                      <a:pt x="6416129" y="2307961"/>
                      <a:pt x="6419083" y="2308617"/>
                    </a:cubicBezTo>
                    <a:lnTo>
                      <a:pt x="6522097" y="2332943"/>
                    </a:lnTo>
                    <a:cubicBezTo>
                      <a:pt x="6524394" y="2333467"/>
                      <a:pt x="6526362" y="2334467"/>
                      <a:pt x="6528168" y="2335942"/>
                    </a:cubicBezTo>
                    <a:lnTo>
                      <a:pt x="6596407" y="2390446"/>
                    </a:lnTo>
                    <a:cubicBezTo>
                      <a:pt x="6599196" y="2392626"/>
                      <a:pt x="6601329" y="2395724"/>
                      <a:pt x="6602640" y="2399380"/>
                    </a:cubicBezTo>
                    <a:lnTo>
                      <a:pt x="6625278" y="2462342"/>
                    </a:lnTo>
                    <a:cubicBezTo>
                      <a:pt x="6626591" y="2466358"/>
                      <a:pt x="6629543" y="2468948"/>
                      <a:pt x="6632661" y="2468948"/>
                    </a:cubicBezTo>
                    <a:lnTo>
                      <a:pt x="6718288" y="2468948"/>
                    </a:lnTo>
                    <a:cubicBezTo>
                      <a:pt x="6719271" y="2468948"/>
                      <a:pt x="6720420" y="2468669"/>
                      <a:pt x="6721239" y="2468095"/>
                    </a:cubicBezTo>
                    <a:lnTo>
                      <a:pt x="6772583" y="2438245"/>
                    </a:lnTo>
                    <a:cubicBezTo>
                      <a:pt x="6773897" y="2437459"/>
                      <a:pt x="6775373" y="2436901"/>
                      <a:pt x="6776684" y="2436573"/>
                    </a:cubicBezTo>
                    <a:lnTo>
                      <a:pt x="6853619" y="2419280"/>
                    </a:lnTo>
                    <a:cubicBezTo>
                      <a:pt x="6859196" y="2418034"/>
                      <a:pt x="6864773" y="2420083"/>
                      <a:pt x="6868709" y="2425017"/>
                    </a:cubicBezTo>
                    <a:cubicBezTo>
                      <a:pt x="6874124" y="2431705"/>
                      <a:pt x="6875271" y="2441671"/>
                      <a:pt x="6871499" y="2449802"/>
                    </a:cubicBezTo>
                    <a:lnTo>
                      <a:pt x="6852143" y="2491143"/>
                    </a:lnTo>
                    <a:cubicBezTo>
                      <a:pt x="6851322" y="2492946"/>
                      <a:pt x="6850337" y="2494536"/>
                      <a:pt x="6849190" y="2495880"/>
                    </a:cubicBezTo>
                    <a:lnTo>
                      <a:pt x="6828028" y="2520484"/>
                    </a:lnTo>
                    <a:cubicBezTo>
                      <a:pt x="6826717" y="2521976"/>
                      <a:pt x="6825731" y="2523960"/>
                      <a:pt x="6825241" y="2526172"/>
                    </a:cubicBezTo>
                    <a:lnTo>
                      <a:pt x="6806212" y="2610018"/>
                    </a:lnTo>
                    <a:cubicBezTo>
                      <a:pt x="6805719" y="2612084"/>
                      <a:pt x="6804900" y="2614034"/>
                      <a:pt x="6804079" y="2615804"/>
                    </a:cubicBezTo>
                    <a:lnTo>
                      <a:pt x="6766023" y="2686323"/>
                    </a:lnTo>
                    <a:cubicBezTo>
                      <a:pt x="6762413" y="2693110"/>
                      <a:pt x="6755851" y="2696650"/>
                      <a:pt x="6749127" y="2695290"/>
                    </a:cubicBezTo>
                    <a:lnTo>
                      <a:pt x="6684659" y="2682209"/>
                    </a:lnTo>
                    <a:cubicBezTo>
                      <a:pt x="6683183" y="2681914"/>
                      <a:pt x="6682034" y="2682143"/>
                      <a:pt x="6680722" y="2682815"/>
                    </a:cubicBezTo>
                    <a:lnTo>
                      <a:pt x="6639385" y="2704830"/>
                    </a:lnTo>
                    <a:cubicBezTo>
                      <a:pt x="6635119" y="2707108"/>
                      <a:pt x="6632823" y="2713665"/>
                      <a:pt x="6634136" y="2719779"/>
                    </a:cubicBezTo>
                    <a:lnTo>
                      <a:pt x="6646439" y="2773726"/>
                    </a:lnTo>
                    <a:cubicBezTo>
                      <a:pt x="6646932" y="2776316"/>
                      <a:pt x="6647096" y="2778971"/>
                      <a:pt x="6646932" y="2781643"/>
                    </a:cubicBezTo>
                    <a:lnTo>
                      <a:pt x="6639220" y="2861358"/>
                    </a:lnTo>
                    <a:cubicBezTo>
                      <a:pt x="6638401" y="2871193"/>
                      <a:pt x="6631840" y="2878832"/>
                      <a:pt x="6623638" y="2879520"/>
                    </a:cubicBezTo>
                    <a:lnTo>
                      <a:pt x="6613632" y="2880389"/>
                    </a:lnTo>
                    <a:cubicBezTo>
                      <a:pt x="6609366" y="2880766"/>
                      <a:pt x="6605922" y="2886159"/>
                      <a:pt x="6605922" y="2892405"/>
                    </a:cubicBezTo>
                    <a:lnTo>
                      <a:pt x="6605922" y="2917779"/>
                    </a:lnTo>
                    <a:lnTo>
                      <a:pt x="6609531" y="2923369"/>
                    </a:lnTo>
                    <a:lnTo>
                      <a:pt x="6614124" y="2910108"/>
                    </a:lnTo>
                    <a:cubicBezTo>
                      <a:pt x="6615600" y="2906026"/>
                      <a:pt x="6618061" y="2902551"/>
                      <a:pt x="6621177" y="2900322"/>
                    </a:cubicBezTo>
                    <a:lnTo>
                      <a:pt x="6697290" y="2846654"/>
                    </a:lnTo>
                    <a:cubicBezTo>
                      <a:pt x="6703524" y="2842261"/>
                      <a:pt x="6711397" y="2843130"/>
                      <a:pt x="6716812" y="2848802"/>
                    </a:cubicBezTo>
                    <a:lnTo>
                      <a:pt x="6745681" y="2878783"/>
                    </a:lnTo>
                    <a:cubicBezTo>
                      <a:pt x="6747159" y="2880291"/>
                      <a:pt x="6748963" y="2881012"/>
                      <a:pt x="6750767" y="2881045"/>
                    </a:cubicBezTo>
                    <a:lnTo>
                      <a:pt x="6782754" y="2879897"/>
                    </a:lnTo>
                    <a:cubicBezTo>
                      <a:pt x="6783575" y="2879881"/>
                      <a:pt x="6784558" y="2879602"/>
                      <a:pt x="6785379" y="2879111"/>
                    </a:cubicBezTo>
                    <a:lnTo>
                      <a:pt x="6866250" y="2833934"/>
                    </a:lnTo>
                    <a:cubicBezTo>
                      <a:pt x="6867069" y="2833458"/>
                      <a:pt x="6867890" y="2832803"/>
                      <a:pt x="6868547" y="2832000"/>
                    </a:cubicBezTo>
                    <a:lnTo>
                      <a:pt x="6908243" y="2784922"/>
                    </a:lnTo>
                    <a:lnTo>
                      <a:pt x="6995676" y="2689749"/>
                    </a:lnTo>
                    <a:lnTo>
                      <a:pt x="7080975" y="2595659"/>
                    </a:lnTo>
                    <a:cubicBezTo>
                      <a:pt x="7081959" y="2594560"/>
                      <a:pt x="7082780" y="2593134"/>
                      <a:pt x="7083272" y="2591577"/>
                    </a:cubicBezTo>
                    <a:lnTo>
                      <a:pt x="7101809" y="2540221"/>
                    </a:lnTo>
                    <a:cubicBezTo>
                      <a:pt x="7102628" y="2537926"/>
                      <a:pt x="7103777" y="2535877"/>
                      <a:pt x="7105253" y="2534123"/>
                    </a:cubicBezTo>
                    <a:lnTo>
                      <a:pt x="7197442" y="2419198"/>
                    </a:lnTo>
                    <a:cubicBezTo>
                      <a:pt x="7198753" y="2417690"/>
                      <a:pt x="7199574" y="2415723"/>
                      <a:pt x="7200067" y="2413510"/>
                    </a:cubicBezTo>
                    <a:lnTo>
                      <a:pt x="7226313" y="2287897"/>
                    </a:lnTo>
                    <a:cubicBezTo>
                      <a:pt x="7226641" y="2287143"/>
                      <a:pt x="7226641" y="2286405"/>
                      <a:pt x="7226805" y="2285668"/>
                    </a:cubicBezTo>
                    <a:lnTo>
                      <a:pt x="7233203" y="2192528"/>
                    </a:lnTo>
                    <a:cubicBezTo>
                      <a:pt x="7233531" y="2188791"/>
                      <a:pt x="7234515" y="2185250"/>
                      <a:pt x="7236319" y="2182267"/>
                    </a:cubicBezTo>
                    <a:lnTo>
                      <a:pt x="7279625" y="2108240"/>
                    </a:lnTo>
                    <a:cubicBezTo>
                      <a:pt x="7280937" y="2105896"/>
                      <a:pt x="7281593" y="2102962"/>
                      <a:pt x="7281593" y="2099978"/>
                    </a:cubicBezTo>
                    <a:lnTo>
                      <a:pt x="7279789" y="2043622"/>
                    </a:lnTo>
                    <a:cubicBezTo>
                      <a:pt x="7279625" y="2039918"/>
                      <a:pt x="7278313" y="2036410"/>
                      <a:pt x="7276017" y="2034262"/>
                    </a:cubicBezTo>
                    <a:lnTo>
                      <a:pt x="7191865" y="1951089"/>
                    </a:lnTo>
                    <a:cubicBezTo>
                      <a:pt x="7190552" y="1949843"/>
                      <a:pt x="7189240" y="1949122"/>
                      <a:pt x="7187764" y="1948991"/>
                    </a:cubicBezTo>
                    <a:lnTo>
                      <a:pt x="7127397" y="1944106"/>
                    </a:lnTo>
                    <a:cubicBezTo>
                      <a:pt x="7125101" y="1943909"/>
                      <a:pt x="7123296" y="1945188"/>
                      <a:pt x="7122313" y="1946286"/>
                    </a:cubicBezTo>
                    <a:lnTo>
                      <a:pt x="7089341" y="1979578"/>
                    </a:lnTo>
                    <a:cubicBezTo>
                      <a:pt x="7085405" y="1983726"/>
                      <a:pt x="7079826" y="1985299"/>
                      <a:pt x="7074578" y="1983758"/>
                    </a:cubicBezTo>
                    <a:lnTo>
                      <a:pt x="7022741" y="1968563"/>
                    </a:lnTo>
                    <a:cubicBezTo>
                      <a:pt x="7018969" y="1967465"/>
                      <a:pt x="7015524" y="1964776"/>
                      <a:pt x="7013228" y="1961006"/>
                    </a:cubicBezTo>
                    <a:lnTo>
                      <a:pt x="6987146" y="1919157"/>
                    </a:lnTo>
                    <a:cubicBezTo>
                      <a:pt x="6985668" y="1916830"/>
                      <a:pt x="6983700" y="1915371"/>
                      <a:pt x="6981567" y="1915141"/>
                    </a:cubicBezTo>
                    <a:lnTo>
                      <a:pt x="6926123" y="1908863"/>
                    </a:lnTo>
                    <a:cubicBezTo>
                      <a:pt x="6919398" y="1908092"/>
                      <a:pt x="6913984" y="1903027"/>
                      <a:pt x="6911851" y="1895307"/>
                    </a:cubicBezTo>
                    <a:cubicBezTo>
                      <a:pt x="6909557" y="1887635"/>
                      <a:pt x="6910868" y="1877161"/>
                      <a:pt x="6918413" y="1871046"/>
                    </a:cubicBezTo>
                    <a:lnTo>
                      <a:pt x="7129530" y="1702667"/>
                    </a:lnTo>
                    <a:lnTo>
                      <a:pt x="7333758" y="1543844"/>
                    </a:lnTo>
                    <a:cubicBezTo>
                      <a:pt x="7336055" y="1542106"/>
                      <a:pt x="7338678" y="1541025"/>
                      <a:pt x="7341303" y="1540697"/>
                    </a:cubicBezTo>
                    <a:lnTo>
                      <a:pt x="7546515" y="1516010"/>
                    </a:lnTo>
                    <a:cubicBezTo>
                      <a:pt x="7547334" y="1515895"/>
                      <a:pt x="7548319" y="1515895"/>
                      <a:pt x="7549140" y="1515928"/>
                    </a:cubicBezTo>
                    <a:lnTo>
                      <a:pt x="7740735" y="1529648"/>
                    </a:lnTo>
                    <a:cubicBezTo>
                      <a:pt x="7741885" y="1529747"/>
                      <a:pt x="7742868" y="1529501"/>
                      <a:pt x="7743853" y="1529009"/>
                    </a:cubicBezTo>
                    <a:lnTo>
                      <a:pt x="7818818" y="1491193"/>
                    </a:lnTo>
                    <a:cubicBezTo>
                      <a:pt x="7821443" y="1489865"/>
                      <a:pt x="7824230" y="1489357"/>
                      <a:pt x="7827184" y="1489717"/>
                    </a:cubicBezTo>
                    <a:lnTo>
                      <a:pt x="7910350" y="1500323"/>
                    </a:lnTo>
                    <a:cubicBezTo>
                      <a:pt x="7919701" y="1501503"/>
                      <a:pt x="7926263" y="1511371"/>
                      <a:pt x="7925442" y="1522764"/>
                    </a:cubicBezTo>
                    <a:lnTo>
                      <a:pt x="7923474" y="1547434"/>
                    </a:lnTo>
                    <a:cubicBezTo>
                      <a:pt x="7923145" y="1551794"/>
                      <a:pt x="7924621" y="1556089"/>
                      <a:pt x="7927082" y="1558646"/>
                    </a:cubicBezTo>
                    <a:cubicBezTo>
                      <a:pt x="7928232" y="1559695"/>
                      <a:pt x="7929707" y="1560793"/>
                      <a:pt x="7932168" y="1560728"/>
                    </a:cubicBezTo>
                    <a:lnTo>
                      <a:pt x="8015827" y="1553630"/>
                    </a:lnTo>
                    <a:lnTo>
                      <a:pt x="8126717" y="1536238"/>
                    </a:lnTo>
                    <a:cubicBezTo>
                      <a:pt x="8129669" y="1535779"/>
                      <a:pt x="8132130" y="1533140"/>
                      <a:pt x="8133443" y="1529189"/>
                    </a:cubicBezTo>
                    <a:cubicBezTo>
                      <a:pt x="8134755" y="1524714"/>
                      <a:pt x="8134426" y="1518125"/>
                      <a:pt x="8130325" y="1514240"/>
                    </a:cubicBezTo>
                    <a:lnTo>
                      <a:pt x="8117530" y="1502077"/>
                    </a:lnTo>
                    <a:cubicBezTo>
                      <a:pt x="8113265" y="1498028"/>
                      <a:pt x="8110970" y="1491881"/>
                      <a:pt x="8111134" y="1485242"/>
                    </a:cubicBezTo>
                    <a:cubicBezTo>
                      <a:pt x="8111134" y="1478702"/>
                      <a:pt x="8113757" y="1472801"/>
                      <a:pt x="8118023" y="1469030"/>
                    </a:cubicBezTo>
                    <a:lnTo>
                      <a:pt x="8259259" y="1345778"/>
                    </a:lnTo>
                    <a:cubicBezTo>
                      <a:pt x="8261556" y="1343844"/>
                      <a:pt x="8264181" y="1342582"/>
                      <a:pt x="8266806" y="1342123"/>
                    </a:cubicBezTo>
                    <a:lnTo>
                      <a:pt x="8421492" y="1315978"/>
                    </a:lnTo>
                    <a:cubicBezTo>
                      <a:pt x="8428054" y="1314814"/>
                      <a:pt x="8434616" y="1318535"/>
                      <a:pt x="8438060" y="1325337"/>
                    </a:cubicBezTo>
                    <a:lnTo>
                      <a:pt x="8480710" y="1407609"/>
                    </a:lnTo>
                    <a:cubicBezTo>
                      <a:pt x="8482023" y="1410035"/>
                      <a:pt x="8483828" y="1411691"/>
                      <a:pt x="8485796" y="1412281"/>
                    </a:cubicBezTo>
                    <a:cubicBezTo>
                      <a:pt x="8487272" y="1412740"/>
                      <a:pt x="8488912" y="1412527"/>
                      <a:pt x="8490390" y="1411707"/>
                    </a:cubicBezTo>
                    <a:lnTo>
                      <a:pt x="8638350" y="1328075"/>
                    </a:lnTo>
                    <a:cubicBezTo>
                      <a:pt x="8639664" y="1327321"/>
                      <a:pt x="8640975" y="1326059"/>
                      <a:pt x="8641960" y="1324403"/>
                    </a:cubicBezTo>
                    <a:lnTo>
                      <a:pt x="8675423" y="1265539"/>
                    </a:lnTo>
                    <a:cubicBezTo>
                      <a:pt x="8678376" y="1260441"/>
                      <a:pt x="8682970" y="1257245"/>
                      <a:pt x="8688054" y="1256786"/>
                    </a:cubicBezTo>
                    <a:lnTo>
                      <a:pt x="8736446" y="1252458"/>
                    </a:lnTo>
                    <a:cubicBezTo>
                      <a:pt x="8741859" y="1251917"/>
                      <a:pt x="8746943" y="1254524"/>
                      <a:pt x="8750553" y="1259458"/>
                    </a:cubicBezTo>
                    <a:cubicBezTo>
                      <a:pt x="8755145" y="1266129"/>
                      <a:pt x="8755966" y="1275407"/>
                      <a:pt x="8752522" y="1283111"/>
                    </a:cubicBezTo>
                    <a:lnTo>
                      <a:pt x="8713809" y="1367908"/>
                    </a:lnTo>
                    <a:cubicBezTo>
                      <a:pt x="8712167" y="1371629"/>
                      <a:pt x="8709544" y="1374596"/>
                      <a:pt x="8706426" y="1376432"/>
                    </a:cubicBezTo>
                    <a:lnTo>
                      <a:pt x="8595865" y="1440984"/>
                    </a:lnTo>
                    <a:lnTo>
                      <a:pt x="8488093" y="1524600"/>
                    </a:lnTo>
                    <a:lnTo>
                      <a:pt x="8375563" y="1627230"/>
                    </a:lnTo>
                    <a:cubicBezTo>
                      <a:pt x="8373431" y="1629263"/>
                      <a:pt x="8370806" y="1630607"/>
                      <a:pt x="8368016" y="1631115"/>
                    </a:cubicBezTo>
                    <a:lnTo>
                      <a:pt x="8281568" y="1647016"/>
                    </a:lnTo>
                    <a:cubicBezTo>
                      <a:pt x="8277960" y="1647672"/>
                      <a:pt x="8275008" y="1651786"/>
                      <a:pt x="8274351" y="1656999"/>
                    </a:cubicBezTo>
                    <a:lnTo>
                      <a:pt x="8271890" y="1677292"/>
                    </a:lnTo>
                    <a:cubicBezTo>
                      <a:pt x="8271233" y="1682685"/>
                      <a:pt x="8268939" y="1687488"/>
                      <a:pt x="8265493" y="1690766"/>
                    </a:cubicBezTo>
                    <a:lnTo>
                      <a:pt x="8220218" y="1732599"/>
                    </a:lnTo>
                    <a:cubicBezTo>
                      <a:pt x="8218742" y="1734025"/>
                      <a:pt x="8217595" y="1736156"/>
                      <a:pt x="8216938" y="1738615"/>
                    </a:cubicBezTo>
                    <a:lnTo>
                      <a:pt x="8189543" y="1843704"/>
                    </a:lnTo>
                    <a:cubicBezTo>
                      <a:pt x="8188888" y="1846032"/>
                      <a:pt x="8188888" y="1848507"/>
                      <a:pt x="8189214" y="1850901"/>
                    </a:cubicBezTo>
                    <a:lnTo>
                      <a:pt x="8222843" y="2029378"/>
                    </a:lnTo>
                    <a:lnTo>
                      <a:pt x="8250074" y="2147909"/>
                    </a:lnTo>
                    <a:cubicBezTo>
                      <a:pt x="8250238" y="2148646"/>
                      <a:pt x="8250402" y="2149417"/>
                      <a:pt x="8250729" y="2150122"/>
                    </a:cubicBezTo>
                    <a:lnTo>
                      <a:pt x="8266806" y="2190102"/>
                    </a:lnTo>
                    <a:cubicBezTo>
                      <a:pt x="8267953" y="2193266"/>
                      <a:pt x="8270250" y="2195413"/>
                      <a:pt x="8272711" y="2196036"/>
                    </a:cubicBezTo>
                    <a:cubicBezTo>
                      <a:pt x="8274515" y="2196479"/>
                      <a:pt x="8276320" y="2196003"/>
                      <a:pt x="8278124" y="2194577"/>
                    </a:cubicBezTo>
                    <a:lnTo>
                      <a:pt x="8354566" y="2130648"/>
                    </a:lnTo>
                    <a:cubicBezTo>
                      <a:pt x="8356206" y="2129189"/>
                      <a:pt x="8357518" y="2126878"/>
                      <a:pt x="8358174" y="2124173"/>
                    </a:cubicBezTo>
                    <a:lnTo>
                      <a:pt x="8375235" y="2055359"/>
                    </a:lnTo>
                    <a:cubicBezTo>
                      <a:pt x="8377039" y="2047917"/>
                      <a:pt x="8382123" y="2042442"/>
                      <a:pt x="8388357" y="2041049"/>
                    </a:cubicBezTo>
                    <a:lnTo>
                      <a:pt x="8467424" y="2023460"/>
                    </a:lnTo>
                    <a:cubicBezTo>
                      <a:pt x="8470375" y="2022788"/>
                      <a:pt x="8473001" y="2019657"/>
                      <a:pt x="8473986" y="2015477"/>
                    </a:cubicBezTo>
                    <a:lnTo>
                      <a:pt x="8492684" y="1939598"/>
                    </a:lnTo>
                    <a:cubicBezTo>
                      <a:pt x="8494326" y="1933041"/>
                      <a:pt x="8498427" y="1927911"/>
                      <a:pt x="8503676" y="1925878"/>
                    </a:cubicBezTo>
                    <a:lnTo>
                      <a:pt x="8588320" y="1893717"/>
                    </a:lnTo>
                    <a:cubicBezTo>
                      <a:pt x="8590781" y="1892782"/>
                      <a:pt x="8592913" y="1890291"/>
                      <a:pt x="8593896" y="1886914"/>
                    </a:cubicBezTo>
                    <a:cubicBezTo>
                      <a:pt x="8595372" y="1882308"/>
                      <a:pt x="8594717" y="1877210"/>
                      <a:pt x="8592092" y="1873603"/>
                    </a:cubicBezTo>
                    <a:lnTo>
                      <a:pt x="8586187" y="1864965"/>
                    </a:lnTo>
                    <a:cubicBezTo>
                      <a:pt x="8581758" y="1858703"/>
                      <a:pt x="8580937" y="1849852"/>
                      <a:pt x="8583890" y="1842442"/>
                    </a:cubicBezTo>
                    <a:lnTo>
                      <a:pt x="8604067" y="1792430"/>
                    </a:lnTo>
                    <a:cubicBezTo>
                      <a:pt x="8606692" y="1785644"/>
                      <a:pt x="8612269" y="1781250"/>
                      <a:pt x="8618502" y="1780972"/>
                    </a:cubicBezTo>
                    <a:lnTo>
                      <a:pt x="8657543" y="1779070"/>
                    </a:lnTo>
                    <a:cubicBezTo>
                      <a:pt x="8661644" y="1778874"/>
                      <a:pt x="8665088" y="1774153"/>
                      <a:pt x="8665581" y="1768317"/>
                    </a:cubicBezTo>
                    <a:lnTo>
                      <a:pt x="8672635" y="1677079"/>
                    </a:lnTo>
                    <a:cubicBezTo>
                      <a:pt x="8673126" y="1670915"/>
                      <a:pt x="8670010" y="1665031"/>
                      <a:pt x="8665745" y="1663932"/>
                    </a:cubicBezTo>
                    <a:lnTo>
                      <a:pt x="8615058" y="1650999"/>
                    </a:lnTo>
                    <a:cubicBezTo>
                      <a:pt x="8607675" y="1649130"/>
                      <a:pt x="8602263" y="1641705"/>
                      <a:pt x="8601606" y="1632542"/>
                    </a:cubicBezTo>
                    <a:lnTo>
                      <a:pt x="8600787" y="1619789"/>
                    </a:lnTo>
                    <a:cubicBezTo>
                      <a:pt x="8600294" y="1613264"/>
                      <a:pt x="8602427" y="1606806"/>
                      <a:pt x="8606528" y="1602528"/>
                    </a:cubicBezTo>
                    <a:lnTo>
                      <a:pt x="8675094" y="1529140"/>
                    </a:lnTo>
                    <a:cubicBezTo>
                      <a:pt x="8676080" y="1528091"/>
                      <a:pt x="8676901" y="1526763"/>
                      <a:pt x="8677391" y="1525305"/>
                    </a:cubicBezTo>
                    <a:lnTo>
                      <a:pt x="8692976" y="1485275"/>
                    </a:lnTo>
                    <a:cubicBezTo>
                      <a:pt x="8696092" y="1477407"/>
                      <a:pt x="8703146" y="1472850"/>
                      <a:pt x="8710199" y="1473669"/>
                    </a:cubicBezTo>
                    <a:lnTo>
                      <a:pt x="8783197" y="1483275"/>
                    </a:lnTo>
                    <a:cubicBezTo>
                      <a:pt x="8784344" y="1483456"/>
                      <a:pt x="8785658" y="1483193"/>
                      <a:pt x="8786805" y="1482456"/>
                    </a:cubicBezTo>
                    <a:lnTo>
                      <a:pt x="8838478" y="1452245"/>
                    </a:lnTo>
                    <a:cubicBezTo>
                      <a:pt x="8844711" y="1448622"/>
                      <a:pt x="8852256" y="1449967"/>
                      <a:pt x="8857342" y="1455605"/>
                    </a:cubicBezTo>
                    <a:lnTo>
                      <a:pt x="8873582" y="1473719"/>
                    </a:lnTo>
                    <a:cubicBezTo>
                      <a:pt x="8875550" y="1476013"/>
                      <a:pt x="8878173" y="1476800"/>
                      <a:pt x="8880634" y="1475866"/>
                    </a:cubicBezTo>
                    <a:lnTo>
                      <a:pt x="9036963" y="1415936"/>
                    </a:lnTo>
                    <a:cubicBezTo>
                      <a:pt x="9041228" y="1414297"/>
                      <a:pt x="9045986" y="1414805"/>
                      <a:pt x="9049923" y="1417346"/>
                    </a:cubicBezTo>
                    <a:lnTo>
                      <a:pt x="9126363" y="1466227"/>
                    </a:lnTo>
                    <a:cubicBezTo>
                      <a:pt x="9129481" y="1468244"/>
                      <a:pt x="9133089" y="1467178"/>
                      <a:pt x="9135550" y="1463506"/>
                    </a:cubicBezTo>
                    <a:lnTo>
                      <a:pt x="9152611" y="1438181"/>
                    </a:lnTo>
                    <a:cubicBezTo>
                      <a:pt x="9154251" y="1435722"/>
                      <a:pt x="9156383" y="1433755"/>
                      <a:pt x="9158680" y="1432476"/>
                    </a:cubicBezTo>
                    <a:lnTo>
                      <a:pt x="9247916" y="1383628"/>
                    </a:lnTo>
                    <a:lnTo>
                      <a:pt x="9342402" y="1326108"/>
                    </a:lnTo>
                    <a:cubicBezTo>
                      <a:pt x="9344042" y="1325108"/>
                      <a:pt x="9345846" y="1324436"/>
                      <a:pt x="9347650" y="1324124"/>
                    </a:cubicBezTo>
                    <a:lnTo>
                      <a:pt x="9402276" y="1314814"/>
                    </a:lnTo>
                    <a:lnTo>
                      <a:pt x="9579273" y="1254163"/>
                    </a:lnTo>
                    <a:cubicBezTo>
                      <a:pt x="9581404" y="1253393"/>
                      <a:pt x="9583701" y="1253196"/>
                      <a:pt x="9585997" y="1253540"/>
                    </a:cubicBezTo>
                    <a:lnTo>
                      <a:pt x="9696723" y="1270375"/>
                    </a:lnTo>
                    <a:cubicBezTo>
                      <a:pt x="9699184" y="1270801"/>
                      <a:pt x="9701481" y="1269506"/>
                      <a:pt x="9703285" y="1267014"/>
                    </a:cubicBezTo>
                    <a:lnTo>
                      <a:pt x="9710339" y="1257327"/>
                    </a:lnTo>
                    <a:cubicBezTo>
                      <a:pt x="9712472" y="1254196"/>
                      <a:pt x="9713455" y="1249622"/>
                      <a:pt x="9712472" y="1245377"/>
                    </a:cubicBezTo>
                    <a:lnTo>
                      <a:pt x="9708697" y="1227116"/>
                    </a:lnTo>
                    <a:cubicBezTo>
                      <a:pt x="9708043" y="1223969"/>
                      <a:pt x="9706565" y="1221280"/>
                      <a:pt x="9704432" y="1219740"/>
                    </a:cubicBezTo>
                    <a:lnTo>
                      <a:pt x="9681469" y="1202495"/>
                    </a:lnTo>
                    <a:cubicBezTo>
                      <a:pt x="9679500" y="1200987"/>
                      <a:pt x="9677696" y="1199053"/>
                      <a:pt x="9676382" y="1196741"/>
                    </a:cubicBezTo>
                    <a:lnTo>
                      <a:pt x="9640623" y="1133714"/>
                    </a:lnTo>
                    <a:cubicBezTo>
                      <a:pt x="9639802" y="1132452"/>
                      <a:pt x="9638817" y="1131370"/>
                      <a:pt x="9637834" y="1130583"/>
                    </a:cubicBezTo>
                    <a:lnTo>
                      <a:pt x="9571234" y="1080292"/>
                    </a:lnTo>
                    <a:lnTo>
                      <a:pt x="9662440" y="1086456"/>
                    </a:lnTo>
                    <a:cubicBezTo>
                      <a:pt x="9664736" y="1086734"/>
                      <a:pt x="9666869" y="1085390"/>
                      <a:pt x="9668509" y="1083112"/>
                    </a:cubicBezTo>
                    <a:lnTo>
                      <a:pt x="9745934" y="976661"/>
                    </a:lnTo>
                    <a:cubicBezTo>
                      <a:pt x="9748395" y="973367"/>
                      <a:pt x="9751513" y="971121"/>
                      <a:pt x="9755121" y="970203"/>
                    </a:cubicBezTo>
                    <a:lnTo>
                      <a:pt x="9835663" y="949418"/>
                    </a:lnTo>
                    <a:lnTo>
                      <a:pt x="9824509" y="974284"/>
                    </a:lnTo>
                    <a:cubicBezTo>
                      <a:pt x="9821720" y="980202"/>
                      <a:pt x="9823198" y="988038"/>
                      <a:pt x="9827625" y="991381"/>
                    </a:cubicBezTo>
                    <a:lnTo>
                      <a:pt x="9849936" y="1008364"/>
                    </a:lnTo>
                    <a:cubicBezTo>
                      <a:pt x="9851412" y="1009446"/>
                      <a:pt x="9853052" y="1009888"/>
                      <a:pt x="9854527" y="1009691"/>
                    </a:cubicBezTo>
                    <a:lnTo>
                      <a:pt x="9919978" y="1000692"/>
                    </a:lnTo>
                    <a:cubicBezTo>
                      <a:pt x="9921620" y="1000479"/>
                      <a:pt x="9923096" y="1000512"/>
                      <a:pt x="9924572" y="1000823"/>
                    </a:cubicBezTo>
                    <a:lnTo>
                      <a:pt x="9981328" y="1011904"/>
                    </a:lnTo>
                    <a:cubicBezTo>
                      <a:pt x="9986579" y="1012921"/>
                      <a:pt x="9991008" y="1016756"/>
                      <a:pt x="9993469" y="1022412"/>
                    </a:cubicBezTo>
                    <a:lnTo>
                      <a:pt x="10003802" y="1045639"/>
                    </a:lnTo>
                    <a:cubicBezTo>
                      <a:pt x="10004951" y="1048442"/>
                      <a:pt x="10007083" y="1050426"/>
                      <a:pt x="10009216" y="1051082"/>
                    </a:cubicBezTo>
                    <a:lnTo>
                      <a:pt x="10085166" y="1072916"/>
                    </a:lnTo>
                    <a:cubicBezTo>
                      <a:pt x="10086477" y="1073260"/>
                      <a:pt x="10087627" y="1073752"/>
                      <a:pt x="10088610" y="1074375"/>
                    </a:cubicBezTo>
                    <a:lnTo>
                      <a:pt x="10135689" y="1101733"/>
                    </a:lnTo>
                    <a:cubicBezTo>
                      <a:pt x="10136674" y="1102241"/>
                      <a:pt x="10137493" y="1102536"/>
                      <a:pt x="10138478" y="1102585"/>
                    </a:cubicBezTo>
                    <a:lnTo>
                      <a:pt x="10192283" y="1105093"/>
                    </a:lnTo>
                    <a:cubicBezTo>
                      <a:pt x="10193594" y="1105061"/>
                      <a:pt x="10194906" y="1104716"/>
                      <a:pt x="10196055" y="1103864"/>
                    </a:cubicBezTo>
                    <a:lnTo>
                      <a:pt x="10211802" y="1092570"/>
                    </a:lnTo>
                    <a:cubicBezTo>
                      <a:pt x="10214592" y="1090521"/>
                      <a:pt x="10216560" y="1086292"/>
                      <a:pt x="10216560" y="1081784"/>
                    </a:cubicBezTo>
                    <a:lnTo>
                      <a:pt x="10216560" y="1027083"/>
                    </a:lnTo>
                    <a:cubicBezTo>
                      <a:pt x="10216560" y="1016248"/>
                      <a:pt x="10223449" y="1007200"/>
                      <a:pt x="10232307" y="1006495"/>
                    </a:cubicBezTo>
                    <a:lnTo>
                      <a:pt x="10323840" y="999233"/>
                    </a:lnTo>
                    <a:cubicBezTo>
                      <a:pt x="10324825" y="999168"/>
                      <a:pt x="10325646" y="998905"/>
                      <a:pt x="10326301" y="998446"/>
                    </a:cubicBezTo>
                    <a:lnTo>
                      <a:pt x="10363373" y="977547"/>
                    </a:lnTo>
                    <a:cubicBezTo>
                      <a:pt x="10366655" y="975727"/>
                      <a:pt x="10368624" y="971563"/>
                      <a:pt x="10368786" y="966662"/>
                    </a:cubicBezTo>
                    <a:cubicBezTo>
                      <a:pt x="10368786" y="961646"/>
                      <a:pt x="10366817" y="957270"/>
                      <a:pt x="10363702" y="955253"/>
                    </a:cubicBezTo>
                    <a:lnTo>
                      <a:pt x="10264458" y="893832"/>
                    </a:lnTo>
                    <a:cubicBezTo>
                      <a:pt x="10263639" y="893275"/>
                      <a:pt x="10262654" y="892947"/>
                      <a:pt x="10261671" y="892898"/>
                    </a:cubicBezTo>
                    <a:lnTo>
                      <a:pt x="10109771" y="883046"/>
                    </a:lnTo>
                    <a:cubicBezTo>
                      <a:pt x="10106982" y="882882"/>
                      <a:pt x="10105178" y="884407"/>
                      <a:pt x="10104195" y="885718"/>
                    </a:cubicBezTo>
                    <a:cubicBezTo>
                      <a:pt x="10101405" y="888914"/>
                      <a:pt x="10100256" y="894029"/>
                      <a:pt x="10101405" y="898750"/>
                    </a:cubicBezTo>
                    <a:lnTo>
                      <a:pt x="10102881" y="905389"/>
                    </a:lnTo>
                    <a:cubicBezTo>
                      <a:pt x="10105014" y="914142"/>
                      <a:pt x="10102224" y="923354"/>
                      <a:pt x="10095993" y="928305"/>
                    </a:cubicBezTo>
                    <a:cubicBezTo>
                      <a:pt x="10091235" y="931993"/>
                      <a:pt x="10085658" y="932681"/>
                      <a:pt x="10080408" y="930190"/>
                    </a:cubicBezTo>
                    <a:lnTo>
                      <a:pt x="10070238" y="925305"/>
                    </a:lnTo>
                    <a:cubicBezTo>
                      <a:pt x="10062857" y="921732"/>
                      <a:pt x="10058592" y="912454"/>
                      <a:pt x="10059739" y="902766"/>
                    </a:cubicBezTo>
                    <a:lnTo>
                      <a:pt x="10063185" y="877686"/>
                    </a:lnTo>
                    <a:cubicBezTo>
                      <a:pt x="10064004" y="871883"/>
                      <a:pt x="10061543" y="866015"/>
                      <a:pt x="10057606" y="864064"/>
                    </a:cubicBezTo>
                    <a:lnTo>
                      <a:pt x="9900130" y="786628"/>
                    </a:lnTo>
                    <a:lnTo>
                      <a:pt x="9743802" y="726944"/>
                    </a:lnTo>
                    <a:lnTo>
                      <a:pt x="9660307" y="694390"/>
                    </a:lnTo>
                    <a:lnTo>
                      <a:pt x="9477569" y="654049"/>
                    </a:lnTo>
                    <a:cubicBezTo>
                      <a:pt x="9477076" y="653950"/>
                      <a:pt x="9476750" y="653901"/>
                      <a:pt x="9476257" y="653918"/>
                    </a:cubicBezTo>
                    <a:lnTo>
                      <a:pt x="9345027" y="659425"/>
                    </a:lnTo>
                    <a:cubicBezTo>
                      <a:pt x="9344206" y="659458"/>
                      <a:pt x="9343549" y="659425"/>
                      <a:pt x="9342894" y="659343"/>
                    </a:cubicBezTo>
                    <a:lnTo>
                      <a:pt x="9147196" y="636362"/>
                    </a:lnTo>
                    <a:cubicBezTo>
                      <a:pt x="9145063" y="636181"/>
                      <a:pt x="9142931" y="637165"/>
                      <a:pt x="9141127" y="639345"/>
                    </a:cubicBezTo>
                    <a:lnTo>
                      <a:pt x="9126036" y="658557"/>
                    </a:lnTo>
                    <a:cubicBezTo>
                      <a:pt x="9121771" y="663818"/>
                      <a:pt x="9122262" y="673031"/>
                      <a:pt x="9126855" y="677522"/>
                    </a:cubicBezTo>
                    <a:lnTo>
                      <a:pt x="9147196" y="697504"/>
                    </a:lnTo>
                    <a:cubicBezTo>
                      <a:pt x="9152611" y="702733"/>
                      <a:pt x="9154743" y="711044"/>
                      <a:pt x="9152937" y="719191"/>
                    </a:cubicBezTo>
                    <a:cubicBezTo>
                      <a:pt x="9151297" y="726174"/>
                      <a:pt x="9146868" y="731518"/>
                      <a:pt x="9141127" y="733468"/>
                    </a:cubicBezTo>
                    <a:lnTo>
                      <a:pt x="9092736" y="749910"/>
                    </a:lnTo>
                    <a:cubicBezTo>
                      <a:pt x="9088635" y="751336"/>
                      <a:pt x="9084042" y="750778"/>
                      <a:pt x="9080269" y="748254"/>
                    </a:cubicBezTo>
                    <a:lnTo>
                      <a:pt x="8974956" y="680260"/>
                    </a:lnTo>
                    <a:cubicBezTo>
                      <a:pt x="8973809" y="679506"/>
                      <a:pt x="8972495" y="679194"/>
                      <a:pt x="8971184" y="679243"/>
                    </a:cubicBezTo>
                    <a:lnTo>
                      <a:pt x="8853732" y="687325"/>
                    </a:lnTo>
                    <a:cubicBezTo>
                      <a:pt x="8852749" y="687357"/>
                      <a:pt x="8851928" y="687357"/>
                      <a:pt x="8851109" y="687243"/>
                    </a:cubicBezTo>
                    <a:lnTo>
                      <a:pt x="8733164" y="672080"/>
                    </a:lnTo>
                    <a:lnTo>
                      <a:pt x="8621456" y="673408"/>
                    </a:lnTo>
                    <a:lnTo>
                      <a:pt x="8538616" y="689652"/>
                    </a:lnTo>
                    <a:cubicBezTo>
                      <a:pt x="8536483" y="690095"/>
                      <a:pt x="8534351" y="690013"/>
                      <a:pt x="8532218" y="689406"/>
                    </a:cubicBezTo>
                    <a:lnTo>
                      <a:pt x="8466110" y="671031"/>
                    </a:lnTo>
                    <a:cubicBezTo>
                      <a:pt x="8457254" y="668572"/>
                      <a:pt x="8451675" y="658098"/>
                      <a:pt x="8453317" y="647181"/>
                    </a:cubicBezTo>
                    <a:lnTo>
                      <a:pt x="8458237" y="613659"/>
                    </a:lnTo>
                    <a:cubicBezTo>
                      <a:pt x="8459058" y="608167"/>
                      <a:pt x="8457089" y="602479"/>
                      <a:pt x="8453317" y="600168"/>
                    </a:cubicBezTo>
                    <a:lnTo>
                      <a:pt x="8411322" y="573482"/>
                    </a:lnTo>
                    <a:cubicBezTo>
                      <a:pt x="8410503" y="572941"/>
                      <a:pt x="8409518" y="572613"/>
                      <a:pt x="8408697" y="572515"/>
                    </a:cubicBezTo>
                    <a:lnTo>
                      <a:pt x="8283210" y="558893"/>
                    </a:lnTo>
                    <a:lnTo>
                      <a:pt x="8027966" y="574055"/>
                    </a:lnTo>
                    <a:cubicBezTo>
                      <a:pt x="8026162" y="574203"/>
                      <a:pt x="8024029" y="573859"/>
                      <a:pt x="8022061" y="573137"/>
                    </a:cubicBezTo>
                    <a:lnTo>
                      <a:pt x="7860648" y="511765"/>
                    </a:lnTo>
                    <a:cubicBezTo>
                      <a:pt x="7858844" y="511077"/>
                      <a:pt x="7857202" y="510061"/>
                      <a:pt x="7855726" y="508749"/>
                    </a:cubicBezTo>
                    <a:lnTo>
                      <a:pt x="7805039" y="463819"/>
                    </a:lnTo>
                    <a:cubicBezTo>
                      <a:pt x="7803890" y="462802"/>
                      <a:pt x="7802578" y="462179"/>
                      <a:pt x="7801266" y="462065"/>
                    </a:cubicBezTo>
                    <a:lnTo>
                      <a:pt x="7230578" y="409512"/>
                    </a:lnTo>
                    <a:cubicBezTo>
                      <a:pt x="7229593" y="409380"/>
                      <a:pt x="7228774" y="409561"/>
                      <a:pt x="7227953" y="409921"/>
                    </a:cubicBezTo>
                    <a:lnTo>
                      <a:pt x="7162338" y="436837"/>
                    </a:lnTo>
                    <a:cubicBezTo>
                      <a:pt x="7160041" y="437788"/>
                      <a:pt x="7158072" y="440148"/>
                      <a:pt x="7157089" y="443312"/>
                    </a:cubicBezTo>
                    <a:cubicBezTo>
                      <a:pt x="7155613" y="447623"/>
                      <a:pt x="7156104" y="452574"/>
                      <a:pt x="7158237" y="456213"/>
                    </a:cubicBezTo>
                    <a:lnTo>
                      <a:pt x="7175626" y="485243"/>
                    </a:lnTo>
                    <a:cubicBezTo>
                      <a:pt x="7180219" y="492816"/>
                      <a:pt x="7180055" y="502864"/>
                      <a:pt x="7175297" y="510274"/>
                    </a:cubicBezTo>
                    <a:cubicBezTo>
                      <a:pt x="7171689" y="515814"/>
                      <a:pt x="7166439" y="518666"/>
                      <a:pt x="7160369" y="517994"/>
                    </a:cubicBezTo>
                    <a:lnTo>
                      <a:pt x="7088356" y="510208"/>
                    </a:lnTo>
                    <a:cubicBezTo>
                      <a:pt x="7087373" y="510093"/>
                      <a:pt x="7086388" y="510290"/>
                      <a:pt x="7085405" y="510733"/>
                    </a:cubicBezTo>
                    <a:lnTo>
                      <a:pt x="7042755" y="530485"/>
                    </a:lnTo>
                    <a:cubicBezTo>
                      <a:pt x="7039966" y="531797"/>
                      <a:pt x="7036848" y="532206"/>
                      <a:pt x="7033897" y="531551"/>
                    </a:cubicBezTo>
                    <a:lnTo>
                      <a:pt x="6917266" y="507471"/>
                    </a:lnTo>
                    <a:cubicBezTo>
                      <a:pt x="6916445" y="507307"/>
                      <a:pt x="6915788" y="507323"/>
                      <a:pt x="6914969" y="507471"/>
                    </a:cubicBezTo>
                    <a:lnTo>
                      <a:pt x="6809492" y="528879"/>
                    </a:lnTo>
                    <a:cubicBezTo>
                      <a:pt x="6806869" y="529371"/>
                      <a:pt x="6804244" y="529190"/>
                      <a:pt x="6801783" y="528321"/>
                    </a:cubicBezTo>
                    <a:lnTo>
                      <a:pt x="6710741" y="495603"/>
                    </a:lnTo>
                    <a:cubicBezTo>
                      <a:pt x="6708118" y="494587"/>
                      <a:pt x="6705164" y="495783"/>
                      <a:pt x="6703196" y="498701"/>
                    </a:cubicBezTo>
                    <a:lnTo>
                      <a:pt x="6651359" y="570908"/>
                    </a:lnTo>
                    <a:cubicBezTo>
                      <a:pt x="6647258" y="576776"/>
                      <a:pt x="6640534" y="579268"/>
                      <a:pt x="6634136" y="577203"/>
                    </a:cubicBezTo>
                    <a:lnTo>
                      <a:pt x="6542275" y="546713"/>
                    </a:lnTo>
                    <a:cubicBezTo>
                      <a:pt x="6540633" y="546140"/>
                      <a:pt x="6538993" y="545222"/>
                      <a:pt x="6537354" y="543976"/>
                    </a:cubicBezTo>
                    <a:lnTo>
                      <a:pt x="6474856" y="492833"/>
                    </a:lnTo>
                    <a:cubicBezTo>
                      <a:pt x="6470263" y="489079"/>
                      <a:pt x="6467473" y="483046"/>
                      <a:pt x="6467309" y="476260"/>
                    </a:cubicBezTo>
                    <a:cubicBezTo>
                      <a:pt x="6467145" y="469375"/>
                      <a:pt x="6469606" y="463114"/>
                      <a:pt x="6474199" y="459065"/>
                    </a:cubicBezTo>
                    <a:lnTo>
                      <a:pt x="6486831" y="447804"/>
                    </a:lnTo>
                    <a:cubicBezTo>
                      <a:pt x="6491096" y="443919"/>
                      <a:pt x="6492079" y="435575"/>
                      <a:pt x="6488799" y="429953"/>
                    </a:cubicBezTo>
                    <a:lnTo>
                      <a:pt x="6469113" y="395906"/>
                    </a:lnTo>
                    <a:cubicBezTo>
                      <a:pt x="6468130" y="394021"/>
                      <a:pt x="6466654" y="392677"/>
                      <a:pt x="6465176" y="391988"/>
                    </a:cubicBezTo>
                    <a:lnTo>
                      <a:pt x="6367575" y="349762"/>
                    </a:lnTo>
                    <a:cubicBezTo>
                      <a:pt x="6366754" y="349418"/>
                      <a:pt x="6365606" y="349336"/>
                      <a:pt x="6365114" y="349271"/>
                    </a:cubicBezTo>
                    <a:lnTo>
                      <a:pt x="6266855" y="350631"/>
                    </a:lnTo>
                    <a:cubicBezTo>
                      <a:pt x="6266198" y="350631"/>
                      <a:pt x="6265544" y="350615"/>
                      <a:pt x="6265051" y="350533"/>
                    </a:cubicBezTo>
                    <a:lnTo>
                      <a:pt x="6142679" y="336649"/>
                    </a:lnTo>
                    <a:cubicBezTo>
                      <a:pt x="6140709" y="336419"/>
                      <a:pt x="6138905" y="337370"/>
                      <a:pt x="6137922" y="338206"/>
                    </a:cubicBezTo>
                    <a:cubicBezTo>
                      <a:pt x="6135625" y="340173"/>
                      <a:pt x="6133985" y="343632"/>
                      <a:pt x="6133656" y="347451"/>
                    </a:cubicBezTo>
                    <a:lnTo>
                      <a:pt x="6131360" y="380186"/>
                    </a:lnTo>
                    <a:cubicBezTo>
                      <a:pt x="6130539" y="391152"/>
                      <a:pt x="6122994" y="399578"/>
                      <a:pt x="6113809" y="398988"/>
                    </a:cubicBezTo>
                    <a:lnTo>
                      <a:pt x="5867095" y="387350"/>
                    </a:lnTo>
                    <a:cubicBezTo>
                      <a:pt x="5860533" y="387038"/>
                      <a:pt x="5854792" y="382284"/>
                      <a:pt x="5852331" y="374941"/>
                    </a:cubicBezTo>
                    <a:lnTo>
                      <a:pt x="5844950" y="354008"/>
                    </a:lnTo>
                    <a:cubicBezTo>
                      <a:pt x="5843472" y="350156"/>
                      <a:pt x="5840685" y="347533"/>
                      <a:pt x="5837896" y="347336"/>
                    </a:cubicBezTo>
                    <a:lnTo>
                      <a:pt x="5639739" y="333944"/>
                    </a:lnTo>
                    <a:cubicBezTo>
                      <a:pt x="5639410" y="333911"/>
                      <a:pt x="5638918" y="333911"/>
                      <a:pt x="5638589" y="333977"/>
                    </a:cubicBezTo>
                    <a:lnTo>
                      <a:pt x="5541316" y="347435"/>
                    </a:lnTo>
                    <a:cubicBezTo>
                      <a:pt x="5540166" y="347582"/>
                      <a:pt x="5539183" y="348025"/>
                      <a:pt x="5538198" y="348746"/>
                    </a:cubicBezTo>
                    <a:lnTo>
                      <a:pt x="5522615" y="360696"/>
                    </a:lnTo>
                    <a:cubicBezTo>
                      <a:pt x="5519171" y="363319"/>
                      <a:pt x="5514906" y="364368"/>
                      <a:pt x="5510969" y="363581"/>
                    </a:cubicBezTo>
                    <a:cubicBezTo>
                      <a:pt x="5506540" y="362745"/>
                      <a:pt x="5502603" y="359876"/>
                      <a:pt x="5499978" y="355500"/>
                    </a:cubicBezTo>
                    <a:lnTo>
                      <a:pt x="5479473" y="321617"/>
                    </a:lnTo>
                    <a:cubicBezTo>
                      <a:pt x="5477505" y="318404"/>
                      <a:pt x="5474551" y="316831"/>
                      <a:pt x="5471764" y="317634"/>
                    </a:cubicBezTo>
                    <a:lnTo>
                      <a:pt x="5424357" y="330338"/>
                    </a:lnTo>
                    <a:cubicBezTo>
                      <a:pt x="5422060" y="330928"/>
                      <a:pt x="5419763" y="330977"/>
                      <a:pt x="5417631" y="330485"/>
                    </a:cubicBezTo>
                    <a:lnTo>
                      <a:pt x="5326098" y="310143"/>
                    </a:lnTo>
                    <a:lnTo>
                      <a:pt x="5231776" y="296996"/>
                    </a:lnTo>
                    <a:lnTo>
                      <a:pt x="5291651" y="267507"/>
                    </a:lnTo>
                    <a:cubicBezTo>
                      <a:pt x="5292470" y="267081"/>
                      <a:pt x="5293455" y="266753"/>
                      <a:pt x="5294274" y="266491"/>
                    </a:cubicBezTo>
                    <a:lnTo>
                      <a:pt x="5460773" y="220740"/>
                    </a:lnTo>
                    <a:lnTo>
                      <a:pt x="5526552" y="197513"/>
                    </a:lnTo>
                    <a:cubicBezTo>
                      <a:pt x="5528849" y="196710"/>
                      <a:pt x="5530817" y="194529"/>
                      <a:pt x="5531965" y="191530"/>
                    </a:cubicBezTo>
                    <a:lnTo>
                      <a:pt x="5539676" y="171384"/>
                    </a:lnTo>
                    <a:cubicBezTo>
                      <a:pt x="5541971" y="165106"/>
                      <a:pt x="5540002" y="157205"/>
                      <a:pt x="5535411" y="154484"/>
                    </a:cubicBezTo>
                    <a:lnTo>
                      <a:pt x="5495713" y="131403"/>
                    </a:lnTo>
                    <a:cubicBezTo>
                      <a:pt x="5495220" y="131125"/>
                      <a:pt x="5494730" y="130895"/>
                      <a:pt x="5494237" y="130764"/>
                    </a:cubicBezTo>
                    <a:lnTo>
                      <a:pt x="5354312" y="90964"/>
                    </a:lnTo>
                    <a:cubicBezTo>
                      <a:pt x="5353820" y="90833"/>
                      <a:pt x="5353327" y="90751"/>
                      <a:pt x="5353001" y="90751"/>
                    </a:cubicBezTo>
                    <a:lnTo>
                      <a:pt x="5167473" y="89374"/>
                    </a:lnTo>
                    <a:cubicBezTo>
                      <a:pt x="5166654" y="89145"/>
                      <a:pt x="5166325" y="89473"/>
                      <a:pt x="5165669" y="89686"/>
                    </a:cubicBezTo>
                    <a:lnTo>
                      <a:pt x="5119573" y="105356"/>
                    </a:lnTo>
                    <a:cubicBezTo>
                      <a:pt x="5111699" y="108077"/>
                      <a:pt x="5103333" y="103504"/>
                      <a:pt x="5099889" y="94538"/>
                    </a:cubicBezTo>
                    <a:lnTo>
                      <a:pt x="5091687" y="73900"/>
                    </a:lnTo>
                    <a:cubicBezTo>
                      <a:pt x="5090212" y="70359"/>
                      <a:pt x="5087586" y="67999"/>
                      <a:pt x="5084961" y="67753"/>
                    </a:cubicBezTo>
                    <a:lnTo>
                      <a:pt x="4920923" y="53492"/>
                    </a:lnTo>
                    <a:lnTo>
                      <a:pt x="5016559" y="30527"/>
                    </a:lnTo>
                    <a:lnTo>
                      <a:pt x="4926009" y="8709"/>
                    </a:lnTo>
                    <a:cubicBezTo>
                      <a:pt x="4925188" y="8496"/>
                      <a:pt x="4924369" y="8496"/>
                      <a:pt x="4923384" y="8692"/>
                    </a:cubicBezTo>
                    <a:lnTo>
                      <a:pt x="4775586" y="42755"/>
                    </a:lnTo>
                    <a:cubicBezTo>
                      <a:pt x="4774931" y="42886"/>
                      <a:pt x="4774439" y="43132"/>
                      <a:pt x="4773782" y="43460"/>
                    </a:cubicBezTo>
                    <a:lnTo>
                      <a:pt x="4718829" y="75670"/>
                    </a:lnTo>
                    <a:cubicBezTo>
                      <a:pt x="4717354" y="76506"/>
                      <a:pt x="4716040" y="77883"/>
                      <a:pt x="4715221" y="79654"/>
                    </a:cubicBezTo>
                    <a:lnTo>
                      <a:pt x="4702590" y="103553"/>
                    </a:lnTo>
                    <a:cubicBezTo>
                      <a:pt x="4699472" y="109487"/>
                      <a:pt x="4694224" y="112995"/>
                      <a:pt x="4688319" y="112995"/>
                    </a:cubicBezTo>
                    <a:lnTo>
                      <a:pt x="4688154" y="112995"/>
                    </a:lnTo>
                    <a:lnTo>
                      <a:pt x="4579397" y="111700"/>
                    </a:lnTo>
                    <a:cubicBezTo>
                      <a:pt x="4578740" y="111766"/>
                      <a:pt x="4578248" y="111782"/>
                      <a:pt x="4577593" y="111962"/>
                    </a:cubicBezTo>
                    <a:lnTo>
                      <a:pt x="4439965" y="155188"/>
                    </a:lnTo>
                    <a:cubicBezTo>
                      <a:pt x="4436847" y="156156"/>
                      <a:pt x="4433732" y="156057"/>
                      <a:pt x="4430778" y="154959"/>
                    </a:cubicBezTo>
                    <a:lnTo>
                      <a:pt x="4383044" y="137288"/>
                    </a:lnTo>
                    <a:cubicBezTo>
                      <a:pt x="4382388" y="137026"/>
                      <a:pt x="4381567" y="136928"/>
                      <a:pt x="4380748" y="136928"/>
                    </a:cubicBezTo>
                    <a:lnTo>
                      <a:pt x="4219497" y="144993"/>
                    </a:lnTo>
                    <a:cubicBezTo>
                      <a:pt x="4217857" y="145074"/>
                      <a:pt x="4216217" y="145910"/>
                      <a:pt x="4214741" y="147419"/>
                    </a:cubicBezTo>
                    <a:lnTo>
                      <a:pt x="4200634" y="162680"/>
                    </a:lnTo>
                    <a:cubicBezTo>
                      <a:pt x="4197845" y="165761"/>
                      <a:pt x="4194072" y="167581"/>
                      <a:pt x="4190300" y="167843"/>
                    </a:cubicBezTo>
                    <a:lnTo>
                      <a:pt x="4025769" y="178662"/>
                    </a:lnTo>
                    <a:cubicBezTo>
                      <a:pt x="4025277" y="178678"/>
                      <a:pt x="4024949" y="178777"/>
                      <a:pt x="4024457" y="178924"/>
                    </a:cubicBezTo>
                    <a:lnTo>
                      <a:pt x="3902905" y="218626"/>
                    </a:lnTo>
                    <a:cubicBezTo>
                      <a:pt x="3901592" y="219036"/>
                      <a:pt x="3900280" y="219265"/>
                      <a:pt x="3898968" y="219314"/>
                    </a:cubicBezTo>
                    <a:lnTo>
                      <a:pt x="3832205" y="221937"/>
                    </a:lnTo>
                    <a:cubicBezTo>
                      <a:pt x="3831056" y="221986"/>
                      <a:pt x="3829908" y="222396"/>
                      <a:pt x="3828924" y="223183"/>
                    </a:cubicBezTo>
                    <a:lnTo>
                      <a:pt x="3774299" y="262409"/>
                    </a:lnTo>
                    <a:cubicBezTo>
                      <a:pt x="3771510" y="264409"/>
                      <a:pt x="3769706" y="268245"/>
                      <a:pt x="3769706" y="272654"/>
                    </a:cubicBezTo>
                    <a:cubicBezTo>
                      <a:pt x="3769542" y="277162"/>
                      <a:pt x="3771182" y="281375"/>
                      <a:pt x="3773970" y="283670"/>
                    </a:cubicBezTo>
                    <a:lnTo>
                      <a:pt x="3775447" y="284981"/>
                    </a:lnTo>
                    <a:cubicBezTo>
                      <a:pt x="3783156" y="291325"/>
                      <a:pt x="3784142" y="301963"/>
                      <a:pt x="3781681" y="309700"/>
                    </a:cubicBezTo>
                    <a:cubicBezTo>
                      <a:pt x="3779384" y="317339"/>
                      <a:pt x="3773807" y="322191"/>
                      <a:pt x="3766917" y="322683"/>
                    </a:cubicBezTo>
                    <a:lnTo>
                      <a:pt x="3667674" y="329666"/>
                    </a:lnTo>
                    <a:lnTo>
                      <a:pt x="3515086" y="326896"/>
                    </a:lnTo>
                    <a:lnTo>
                      <a:pt x="3416663" y="341779"/>
                    </a:lnTo>
                    <a:cubicBezTo>
                      <a:pt x="3412202" y="342468"/>
                      <a:pt x="3408855" y="348222"/>
                      <a:pt x="3409199" y="354614"/>
                    </a:cubicBezTo>
                    <a:lnTo>
                      <a:pt x="3412644" y="420658"/>
                    </a:lnTo>
                    <a:cubicBezTo>
                      <a:pt x="3412793" y="423871"/>
                      <a:pt x="3413908" y="426920"/>
                      <a:pt x="3415663" y="429035"/>
                    </a:cubicBezTo>
                    <a:lnTo>
                      <a:pt x="3480490" y="506340"/>
                    </a:lnTo>
                    <a:lnTo>
                      <a:pt x="3349309" y="453131"/>
                    </a:lnTo>
                    <a:cubicBezTo>
                      <a:pt x="3348538" y="452819"/>
                      <a:pt x="3347571" y="452754"/>
                      <a:pt x="3346996" y="452705"/>
                    </a:cubicBezTo>
                    <a:lnTo>
                      <a:pt x="3217161" y="456803"/>
                    </a:lnTo>
                    <a:cubicBezTo>
                      <a:pt x="3216652" y="456803"/>
                      <a:pt x="3216192" y="456901"/>
                      <a:pt x="3215684" y="457049"/>
                    </a:cubicBezTo>
                    <a:lnTo>
                      <a:pt x="3128055" y="483702"/>
                    </a:lnTo>
                    <a:cubicBezTo>
                      <a:pt x="3125857" y="484358"/>
                      <a:pt x="3123954" y="486243"/>
                      <a:pt x="3122724" y="488997"/>
                    </a:cubicBezTo>
                    <a:cubicBezTo>
                      <a:pt x="3120903" y="493029"/>
                      <a:pt x="3120903" y="498012"/>
                      <a:pt x="3122757" y="502012"/>
                    </a:cubicBezTo>
                    <a:lnTo>
                      <a:pt x="3127464" y="512306"/>
                    </a:lnTo>
                    <a:cubicBezTo>
                      <a:pt x="3131221" y="520470"/>
                      <a:pt x="3130090" y="530420"/>
                      <a:pt x="3124660" y="537058"/>
                    </a:cubicBezTo>
                    <a:cubicBezTo>
                      <a:pt x="3120673" y="541927"/>
                      <a:pt x="3115195" y="544009"/>
                      <a:pt x="3109503" y="542681"/>
                    </a:cubicBezTo>
                    <a:lnTo>
                      <a:pt x="3085438" y="537124"/>
                    </a:lnTo>
                    <a:cubicBezTo>
                      <a:pt x="3081074" y="536108"/>
                      <a:pt x="3077269" y="533124"/>
                      <a:pt x="3074743" y="528715"/>
                    </a:cubicBezTo>
                    <a:cubicBezTo>
                      <a:pt x="3071511" y="523043"/>
                      <a:pt x="3070806" y="515798"/>
                      <a:pt x="3072857" y="509356"/>
                    </a:cubicBezTo>
                    <a:lnTo>
                      <a:pt x="3089047" y="458311"/>
                    </a:lnTo>
                    <a:cubicBezTo>
                      <a:pt x="3090507" y="453672"/>
                      <a:pt x="3089736" y="448164"/>
                      <a:pt x="3087095" y="444623"/>
                    </a:cubicBezTo>
                    <a:lnTo>
                      <a:pt x="3062456" y="411626"/>
                    </a:lnTo>
                    <a:cubicBezTo>
                      <a:pt x="3060783" y="409380"/>
                      <a:pt x="3058536" y="408249"/>
                      <a:pt x="3056355" y="408397"/>
                    </a:cubicBezTo>
                    <a:lnTo>
                      <a:pt x="3046660" y="409233"/>
                    </a:lnTo>
                    <a:cubicBezTo>
                      <a:pt x="3043970" y="409462"/>
                      <a:pt x="3042132" y="411544"/>
                      <a:pt x="3041295" y="412757"/>
                    </a:cubicBezTo>
                    <a:cubicBezTo>
                      <a:pt x="3038901" y="416216"/>
                      <a:pt x="3038146" y="421117"/>
                      <a:pt x="3039376" y="425576"/>
                    </a:cubicBezTo>
                    <a:lnTo>
                      <a:pt x="3045758" y="448869"/>
                    </a:lnTo>
                    <a:cubicBezTo>
                      <a:pt x="3048611" y="459245"/>
                      <a:pt x="3044347" y="470556"/>
                      <a:pt x="3036046" y="474605"/>
                    </a:cubicBezTo>
                    <a:lnTo>
                      <a:pt x="2956619" y="513241"/>
                    </a:lnTo>
                    <a:cubicBezTo>
                      <a:pt x="2953618" y="514716"/>
                      <a:pt x="2951485" y="518257"/>
                      <a:pt x="2950992" y="522732"/>
                    </a:cubicBezTo>
                    <a:cubicBezTo>
                      <a:pt x="2950419" y="527731"/>
                      <a:pt x="2952076" y="532633"/>
                      <a:pt x="2955192" y="535173"/>
                    </a:cubicBezTo>
                    <a:lnTo>
                      <a:pt x="3004338" y="575039"/>
                    </a:lnTo>
                    <a:cubicBezTo>
                      <a:pt x="3012409" y="581596"/>
                      <a:pt x="3014311" y="595136"/>
                      <a:pt x="3008488" y="604610"/>
                    </a:cubicBezTo>
                    <a:lnTo>
                      <a:pt x="2971202" y="665458"/>
                    </a:lnTo>
                    <a:cubicBezTo>
                      <a:pt x="2969053" y="668965"/>
                      <a:pt x="2968512" y="673768"/>
                      <a:pt x="2969775" y="678014"/>
                    </a:cubicBezTo>
                    <a:lnTo>
                      <a:pt x="2978075" y="705782"/>
                    </a:lnTo>
                    <a:cubicBezTo>
                      <a:pt x="2979322" y="709946"/>
                      <a:pt x="2982111" y="712831"/>
                      <a:pt x="2985178" y="713142"/>
                    </a:cubicBezTo>
                    <a:lnTo>
                      <a:pt x="3026187" y="717158"/>
                    </a:lnTo>
                    <a:cubicBezTo>
                      <a:pt x="3031503" y="717683"/>
                      <a:pt x="3036194" y="721076"/>
                      <a:pt x="3039032" y="726469"/>
                    </a:cubicBezTo>
                    <a:cubicBezTo>
                      <a:pt x="3042706" y="733436"/>
                      <a:pt x="3042657" y="742369"/>
                      <a:pt x="3038885" y="749238"/>
                    </a:cubicBezTo>
                    <a:lnTo>
                      <a:pt x="3028206" y="768761"/>
                    </a:lnTo>
                    <a:cubicBezTo>
                      <a:pt x="3025400" y="773842"/>
                      <a:pt x="3025876" y="780907"/>
                      <a:pt x="3029288" y="785185"/>
                    </a:cubicBezTo>
                    <a:lnTo>
                      <a:pt x="3046200" y="806397"/>
                    </a:lnTo>
                    <a:cubicBezTo>
                      <a:pt x="3049957" y="811118"/>
                      <a:pt x="3051614" y="817576"/>
                      <a:pt x="3050761" y="824133"/>
                    </a:cubicBezTo>
                    <a:cubicBezTo>
                      <a:pt x="3049957" y="830116"/>
                      <a:pt x="3047086" y="835345"/>
                      <a:pt x="3042837" y="838460"/>
                    </a:cubicBezTo>
                    <a:lnTo>
                      <a:pt x="3005617" y="865818"/>
                    </a:lnTo>
                    <a:cubicBezTo>
                      <a:pt x="3004141" y="866916"/>
                      <a:pt x="3002878" y="868637"/>
                      <a:pt x="3002074" y="870670"/>
                    </a:cubicBezTo>
                    <a:lnTo>
                      <a:pt x="2990395" y="900094"/>
                    </a:lnTo>
                    <a:cubicBezTo>
                      <a:pt x="2988212" y="905634"/>
                      <a:pt x="2984128" y="909650"/>
                      <a:pt x="2979190" y="911093"/>
                    </a:cubicBezTo>
                    <a:lnTo>
                      <a:pt x="2916905" y="929436"/>
                    </a:lnTo>
                    <a:cubicBezTo>
                      <a:pt x="2915610" y="929813"/>
                      <a:pt x="2914379" y="930665"/>
                      <a:pt x="2913329" y="931895"/>
                    </a:cubicBezTo>
                    <a:lnTo>
                      <a:pt x="2894761" y="953483"/>
                    </a:lnTo>
                    <a:cubicBezTo>
                      <a:pt x="2891069" y="957745"/>
                      <a:pt x="2885984" y="959778"/>
                      <a:pt x="2880948" y="958991"/>
                    </a:cubicBezTo>
                    <a:lnTo>
                      <a:pt x="2845434" y="953581"/>
                    </a:lnTo>
                    <a:cubicBezTo>
                      <a:pt x="2839102" y="952614"/>
                      <a:pt x="2833968" y="947713"/>
                      <a:pt x="2831754" y="940500"/>
                    </a:cubicBezTo>
                    <a:cubicBezTo>
                      <a:pt x="2829063" y="931829"/>
                      <a:pt x="2831278" y="922256"/>
                      <a:pt x="2837265" y="916699"/>
                    </a:cubicBezTo>
                    <a:lnTo>
                      <a:pt x="2935195" y="825707"/>
                    </a:lnTo>
                    <a:cubicBezTo>
                      <a:pt x="2936098" y="824854"/>
                      <a:pt x="2936935" y="823740"/>
                      <a:pt x="2937541" y="822494"/>
                    </a:cubicBezTo>
                    <a:lnTo>
                      <a:pt x="2956537" y="783972"/>
                    </a:lnTo>
                    <a:cubicBezTo>
                      <a:pt x="2959539" y="777858"/>
                      <a:pt x="2958030" y="769580"/>
                      <a:pt x="2953305" y="766253"/>
                    </a:cubicBezTo>
                    <a:lnTo>
                      <a:pt x="2901765" y="729829"/>
                    </a:lnTo>
                    <a:cubicBezTo>
                      <a:pt x="2895761" y="725567"/>
                      <a:pt x="2892530" y="717371"/>
                      <a:pt x="2893563" y="708929"/>
                    </a:cubicBezTo>
                    <a:lnTo>
                      <a:pt x="2905357" y="612019"/>
                    </a:lnTo>
                    <a:cubicBezTo>
                      <a:pt x="2905653" y="609446"/>
                      <a:pt x="2905390" y="606856"/>
                      <a:pt x="2904553" y="604528"/>
                    </a:cubicBezTo>
                    <a:lnTo>
                      <a:pt x="2887313" y="556762"/>
                    </a:lnTo>
                    <a:cubicBezTo>
                      <a:pt x="2886461" y="554385"/>
                      <a:pt x="2885066" y="552451"/>
                      <a:pt x="2883376" y="551303"/>
                    </a:cubicBezTo>
                    <a:lnTo>
                      <a:pt x="2864446" y="538435"/>
                    </a:lnTo>
                    <a:cubicBezTo>
                      <a:pt x="2859870" y="535337"/>
                      <a:pt x="2856802" y="529911"/>
                      <a:pt x="2856015" y="523568"/>
                    </a:cubicBezTo>
                    <a:cubicBezTo>
                      <a:pt x="2855162" y="516732"/>
                      <a:pt x="2857130" y="509880"/>
                      <a:pt x="2861264" y="505241"/>
                    </a:cubicBezTo>
                    <a:lnTo>
                      <a:pt x="2900732" y="460917"/>
                    </a:lnTo>
                    <a:cubicBezTo>
                      <a:pt x="2903585" y="457688"/>
                      <a:pt x="2904718" y="452295"/>
                      <a:pt x="2903503" y="447476"/>
                    </a:cubicBezTo>
                    <a:lnTo>
                      <a:pt x="2897138" y="421855"/>
                    </a:lnTo>
                    <a:cubicBezTo>
                      <a:pt x="2896023" y="417445"/>
                      <a:pt x="2893153" y="414216"/>
                      <a:pt x="2889954" y="413823"/>
                    </a:cubicBezTo>
                    <a:lnTo>
                      <a:pt x="2730378" y="394152"/>
                    </a:lnTo>
                    <a:cubicBezTo>
                      <a:pt x="2729558" y="394070"/>
                      <a:pt x="2728803" y="394119"/>
                      <a:pt x="2728015" y="394382"/>
                    </a:cubicBezTo>
                    <a:lnTo>
                      <a:pt x="2686416" y="407643"/>
                    </a:lnTo>
                    <a:cubicBezTo>
                      <a:pt x="2684529" y="408249"/>
                      <a:pt x="2682824" y="409807"/>
                      <a:pt x="2681609" y="412020"/>
                    </a:cubicBezTo>
                    <a:lnTo>
                      <a:pt x="2644849" y="479129"/>
                    </a:lnTo>
                    <a:cubicBezTo>
                      <a:pt x="2643274" y="481997"/>
                      <a:pt x="2641125" y="484341"/>
                      <a:pt x="2638616" y="485932"/>
                    </a:cubicBezTo>
                    <a:lnTo>
                      <a:pt x="2526561" y="556762"/>
                    </a:lnTo>
                    <a:lnTo>
                      <a:pt x="2528283" y="576613"/>
                    </a:lnTo>
                    <a:cubicBezTo>
                      <a:pt x="2528464" y="578711"/>
                      <a:pt x="2529054" y="580727"/>
                      <a:pt x="2529973" y="582448"/>
                    </a:cubicBezTo>
                    <a:lnTo>
                      <a:pt x="2557368" y="633591"/>
                    </a:lnTo>
                    <a:cubicBezTo>
                      <a:pt x="2561189" y="640689"/>
                      <a:pt x="2561009" y="650082"/>
                      <a:pt x="2556957" y="656983"/>
                    </a:cubicBezTo>
                    <a:lnTo>
                      <a:pt x="2542899" y="680932"/>
                    </a:lnTo>
                    <a:lnTo>
                      <a:pt x="2617766" y="688964"/>
                    </a:lnTo>
                    <a:lnTo>
                      <a:pt x="2620243" y="708569"/>
                    </a:lnTo>
                    <a:lnTo>
                      <a:pt x="2665354" y="738960"/>
                    </a:lnTo>
                    <a:cubicBezTo>
                      <a:pt x="2670176" y="742205"/>
                      <a:pt x="2673292" y="747910"/>
                      <a:pt x="2673932" y="754614"/>
                    </a:cubicBezTo>
                    <a:cubicBezTo>
                      <a:pt x="2674605" y="761679"/>
                      <a:pt x="2672325" y="768580"/>
                      <a:pt x="2667831" y="773022"/>
                    </a:cubicBezTo>
                    <a:lnTo>
                      <a:pt x="2645160" y="795545"/>
                    </a:lnTo>
                    <a:cubicBezTo>
                      <a:pt x="2640715" y="799988"/>
                      <a:pt x="2634515" y="801348"/>
                      <a:pt x="2628953" y="799070"/>
                    </a:cubicBezTo>
                    <a:lnTo>
                      <a:pt x="2406124" y="706880"/>
                    </a:lnTo>
                    <a:lnTo>
                      <a:pt x="2317134" y="681850"/>
                    </a:lnTo>
                    <a:lnTo>
                      <a:pt x="2133051" y="657212"/>
                    </a:lnTo>
                    <a:cubicBezTo>
                      <a:pt x="2131427" y="657048"/>
                      <a:pt x="2129754" y="657540"/>
                      <a:pt x="2128277" y="658753"/>
                    </a:cubicBezTo>
                    <a:lnTo>
                      <a:pt x="2117500" y="667654"/>
                    </a:lnTo>
                    <a:cubicBezTo>
                      <a:pt x="2114694" y="669965"/>
                      <a:pt x="2113120" y="674064"/>
                      <a:pt x="2113235" y="678588"/>
                    </a:cubicBezTo>
                    <a:cubicBezTo>
                      <a:pt x="2113366" y="682964"/>
                      <a:pt x="2115105" y="686800"/>
                      <a:pt x="2117877" y="688833"/>
                    </a:cubicBezTo>
                    <a:lnTo>
                      <a:pt x="2147010" y="710224"/>
                    </a:lnTo>
                    <a:cubicBezTo>
                      <a:pt x="2152079" y="713978"/>
                      <a:pt x="2155146" y="720551"/>
                      <a:pt x="2155162" y="727846"/>
                    </a:cubicBezTo>
                    <a:cubicBezTo>
                      <a:pt x="2155162" y="735157"/>
                      <a:pt x="2152161" y="741763"/>
                      <a:pt x="2147060" y="745517"/>
                    </a:cubicBezTo>
                    <a:lnTo>
                      <a:pt x="2098897" y="781235"/>
                    </a:lnTo>
                    <a:cubicBezTo>
                      <a:pt x="2093566" y="785185"/>
                      <a:pt x="2086939" y="785284"/>
                      <a:pt x="2081509" y="781448"/>
                    </a:cubicBezTo>
                    <a:lnTo>
                      <a:pt x="2020996" y="738714"/>
                    </a:lnTo>
                    <a:cubicBezTo>
                      <a:pt x="2019241" y="737468"/>
                      <a:pt x="2017354" y="737173"/>
                      <a:pt x="2015501" y="737845"/>
                    </a:cubicBezTo>
                    <a:lnTo>
                      <a:pt x="1925591" y="770400"/>
                    </a:lnTo>
                    <a:cubicBezTo>
                      <a:pt x="1924066" y="770957"/>
                      <a:pt x="1922492" y="771236"/>
                      <a:pt x="1920917" y="771269"/>
                    </a:cubicBezTo>
                    <a:lnTo>
                      <a:pt x="1806139" y="772613"/>
                    </a:lnTo>
                    <a:cubicBezTo>
                      <a:pt x="1804975" y="772613"/>
                      <a:pt x="1803875" y="772990"/>
                      <a:pt x="1802793" y="773711"/>
                    </a:cubicBezTo>
                    <a:lnTo>
                      <a:pt x="1765130" y="799037"/>
                    </a:lnTo>
                    <a:cubicBezTo>
                      <a:pt x="1762111" y="801069"/>
                      <a:pt x="1758634" y="801954"/>
                      <a:pt x="1755206" y="801495"/>
                    </a:cubicBezTo>
                    <a:lnTo>
                      <a:pt x="1716361" y="796775"/>
                    </a:lnTo>
                    <a:cubicBezTo>
                      <a:pt x="1709587" y="795955"/>
                      <a:pt x="1704239" y="790824"/>
                      <a:pt x="1702074" y="783038"/>
                    </a:cubicBezTo>
                    <a:cubicBezTo>
                      <a:pt x="1699925" y="775383"/>
                      <a:pt x="1701188" y="764941"/>
                      <a:pt x="1708816" y="758925"/>
                    </a:cubicBezTo>
                    <a:lnTo>
                      <a:pt x="1729911" y="742287"/>
                    </a:lnTo>
                    <a:lnTo>
                      <a:pt x="1696677" y="739255"/>
                    </a:lnTo>
                    <a:cubicBezTo>
                      <a:pt x="1695873" y="739189"/>
                      <a:pt x="1695216" y="739255"/>
                      <a:pt x="1694495" y="739484"/>
                    </a:cubicBezTo>
                    <a:lnTo>
                      <a:pt x="1473602" y="808774"/>
                    </a:lnTo>
                    <a:lnTo>
                      <a:pt x="1346817" y="846000"/>
                    </a:lnTo>
                    <a:cubicBezTo>
                      <a:pt x="1344176" y="846770"/>
                      <a:pt x="1341863" y="849492"/>
                      <a:pt x="1340764" y="853098"/>
                    </a:cubicBezTo>
                    <a:lnTo>
                      <a:pt x="1329805" y="889275"/>
                    </a:lnTo>
                    <a:cubicBezTo>
                      <a:pt x="1327690" y="896291"/>
                      <a:pt x="1322588" y="901356"/>
                      <a:pt x="1316486" y="902471"/>
                    </a:cubicBezTo>
                    <a:lnTo>
                      <a:pt x="1228496" y="918650"/>
                    </a:lnTo>
                    <a:cubicBezTo>
                      <a:pt x="1225166" y="919256"/>
                      <a:pt x="1221885" y="918666"/>
                      <a:pt x="1218917" y="917027"/>
                    </a:cubicBezTo>
                    <a:lnTo>
                      <a:pt x="1179285" y="895111"/>
                    </a:lnTo>
                    <a:cubicBezTo>
                      <a:pt x="1173281" y="891783"/>
                      <a:pt x="1169410" y="884407"/>
                      <a:pt x="1169410" y="876325"/>
                    </a:cubicBezTo>
                    <a:lnTo>
                      <a:pt x="1169410" y="855852"/>
                    </a:lnTo>
                    <a:cubicBezTo>
                      <a:pt x="1169410" y="845197"/>
                      <a:pt x="1175971" y="836378"/>
                      <a:pt x="1184632" y="835329"/>
                    </a:cubicBezTo>
                    <a:lnTo>
                      <a:pt x="1226839" y="830198"/>
                    </a:lnTo>
                    <a:cubicBezTo>
                      <a:pt x="1230662" y="829723"/>
                      <a:pt x="1232613" y="825969"/>
                      <a:pt x="1233286" y="824379"/>
                    </a:cubicBezTo>
                    <a:cubicBezTo>
                      <a:pt x="1235057" y="820166"/>
                      <a:pt x="1235238" y="813855"/>
                      <a:pt x="1231695" y="809265"/>
                    </a:cubicBezTo>
                    <a:lnTo>
                      <a:pt x="1217079" y="790382"/>
                    </a:lnTo>
                    <a:cubicBezTo>
                      <a:pt x="1215734" y="788661"/>
                      <a:pt x="1214061" y="787562"/>
                      <a:pt x="1212322" y="787333"/>
                    </a:cubicBezTo>
                    <a:lnTo>
                      <a:pt x="1049875" y="764531"/>
                    </a:lnTo>
                    <a:lnTo>
                      <a:pt x="1079567" y="795496"/>
                    </a:lnTo>
                    <a:cubicBezTo>
                      <a:pt x="1086456" y="802676"/>
                      <a:pt x="1087489" y="815166"/>
                      <a:pt x="1081895" y="823904"/>
                    </a:cubicBezTo>
                    <a:lnTo>
                      <a:pt x="1066509" y="847967"/>
                    </a:lnTo>
                    <a:cubicBezTo>
                      <a:pt x="1062932" y="853540"/>
                      <a:pt x="1063720" y="862064"/>
                      <a:pt x="1068166" y="866179"/>
                    </a:cubicBezTo>
                    <a:lnTo>
                      <a:pt x="1098824" y="894553"/>
                    </a:lnTo>
                    <a:cubicBezTo>
                      <a:pt x="1106321" y="901504"/>
                      <a:pt x="1107682" y="914962"/>
                      <a:pt x="1101760" y="923944"/>
                    </a:cubicBezTo>
                    <a:lnTo>
                      <a:pt x="1079567" y="957679"/>
                    </a:lnTo>
                    <a:cubicBezTo>
                      <a:pt x="1074957" y="964695"/>
                      <a:pt x="1067165" y="967252"/>
                      <a:pt x="1060259" y="963990"/>
                    </a:cubicBezTo>
                    <a:lnTo>
                      <a:pt x="1010391" y="940648"/>
                    </a:lnTo>
                    <a:cubicBezTo>
                      <a:pt x="1009768" y="940353"/>
                      <a:pt x="1009112" y="940173"/>
                      <a:pt x="1008472" y="940107"/>
                    </a:cubicBezTo>
                    <a:lnTo>
                      <a:pt x="955766" y="934976"/>
                    </a:lnTo>
                    <a:cubicBezTo>
                      <a:pt x="954602" y="934862"/>
                      <a:pt x="953486" y="935107"/>
                      <a:pt x="952404" y="935698"/>
                    </a:cubicBezTo>
                    <a:lnTo>
                      <a:pt x="822667" y="1006134"/>
                    </a:lnTo>
                    <a:cubicBezTo>
                      <a:pt x="820239" y="1007462"/>
                      <a:pt x="818401" y="1010232"/>
                      <a:pt x="817597" y="1013757"/>
                    </a:cubicBezTo>
                    <a:cubicBezTo>
                      <a:pt x="816613" y="1018117"/>
                      <a:pt x="817450" y="1022854"/>
                      <a:pt x="819779" y="1026084"/>
                    </a:cubicBezTo>
                    <a:lnTo>
                      <a:pt x="836905" y="1049655"/>
                    </a:lnTo>
                    <a:cubicBezTo>
                      <a:pt x="841039" y="1055327"/>
                      <a:pt x="842269" y="1063326"/>
                      <a:pt x="840137" y="1070506"/>
                    </a:cubicBezTo>
                    <a:cubicBezTo>
                      <a:pt x="838331" y="1076555"/>
                      <a:pt x="834395" y="1081145"/>
                      <a:pt x="829327" y="1083062"/>
                    </a:cubicBezTo>
                    <a:lnTo>
                      <a:pt x="797257" y="1095258"/>
                    </a:lnTo>
                    <a:cubicBezTo>
                      <a:pt x="794107" y="1096455"/>
                      <a:pt x="790761" y="1096504"/>
                      <a:pt x="787611" y="1095455"/>
                    </a:cubicBezTo>
                    <a:lnTo>
                      <a:pt x="642094" y="1046574"/>
                    </a:lnTo>
                    <a:cubicBezTo>
                      <a:pt x="640223" y="1045934"/>
                      <a:pt x="638304" y="1046295"/>
                      <a:pt x="636582" y="1047590"/>
                    </a:cubicBezTo>
                    <a:lnTo>
                      <a:pt x="616684" y="1062392"/>
                    </a:lnTo>
                    <a:cubicBezTo>
                      <a:pt x="614043" y="1064343"/>
                      <a:pt x="612353" y="1068014"/>
                      <a:pt x="612108" y="1072178"/>
                    </a:cubicBezTo>
                    <a:cubicBezTo>
                      <a:pt x="611877" y="1076620"/>
                      <a:pt x="613305" y="1080751"/>
                      <a:pt x="615962" y="1083210"/>
                    </a:cubicBezTo>
                    <a:lnTo>
                      <a:pt x="632317" y="1098422"/>
                    </a:lnTo>
                    <a:cubicBezTo>
                      <a:pt x="637500" y="1103241"/>
                      <a:pt x="639944" y="1111404"/>
                      <a:pt x="638550" y="1119223"/>
                    </a:cubicBezTo>
                    <a:lnTo>
                      <a:pt x="636582" y="1130419"/>
                    </a:lnTo>
                    <a:cubicBezTo>
                      <a:pt x="635434" y="1136894"/>
                      <a:pt x="631955" y="1142156"/>
                      <a:pt x="627019" y="1144861"/>
                    </a:cubicBezTo>
                    <a:cubicBezTo>
                      <a:pt x="623049" y="1147024"/>
                      <a:pt x="618636" y="1147254"/>
                      <a:pt x="614551" y="1145565"/>
                    </a:cubicBezTo>
                    <a:lnTo>
                      <a:pt x="577594" y="1130222"/>
                    </a:lnTo>
                    <a:lnTo>
                      <a:pt x="503875" y="1107765"/>
                    </a:lnTo>
                    <a:cubicBezTo>
                      <a:pt x="496772" y="1105602"/>
                      <a:pt x="491638" y="1098127"/>
                      <a:pt x="491113" y="1089160"/>
                    </a:cubicBezTo>
                    <a:lnTo>
                      <a:pt x="487209" y="1017953"/>
                    </a:lnTo>
                    <a:lnTo>
                      <a:pt x="483650" y="987234"/>
                    </a:lnTo>
                    <a:cubicBezTo>
                      <a:pt x="483157" y="983120"/>
                      <a:pt x="481173" y="979579"/>
                      <a:pt x="478449" y="977989"/>
                    </a:cubicBezTo>
                    <a:lnTo>
                      <a:pt x="371594" y="915863"/>
                    </a:lnTo>
                    <a:lnTo>
                      <a:pt x="428876" y="904241"/>
                    </a:lnTo>
                    <a:cubicBezTo>
                      <a:pt x="430829" y="903848"/>
                      <a:pt x="432781" y="903864"/>
                      <a:pt x="434700" y="904290"/>
                    </a:cubicBezTo>
                    <a:lnTo>
                      <a:pt x="715484" y="964908"/>
                    </a:lnTo>
                    <a:cubicBezTo>
                      <a:pt x="716206" y="965056"/>
                      <a:pt x="716977" y="965056"/>
                      <a:pt x="717731" y="964925"/>
                    </a:cubicBezTo>
                    <a:lnTo>
                      <a:pt x="817319" y="944730"/>
                    </a:lnTo>
                    <a:cubicBezTo>
                      <a:pt x="818008" y="944598"/>
                      <a:pt x="818697" y="944320"/>
                      <a:pt x="819353" y="943926"/>
                    </a:cubicBezTo>
                    <a:lnTo>
                      <a:pt x="880802" y="906536"/>
                    </a:lnTo>
                    <a:cubicBezTo>
                      <a:pt x="884246" y="904421"/>
                      <a:pt x="886362" y="899291"/>
                      <a:pt x="885919" y="894062"/>
                    </a:cubicBezTo>
                    <a:lnTo>
                      <a:pt x="882934" y="857606"/>
                    </a:lnTo>
                    <a:cubicBezTo>
                      <a:pt x="882622" y="853803"/>
                      <a:pt x="881015" y="850393"/>
                      <a:pt x="878669" y="848492"/>
                    </a:cubicBezTo>
                    <a:lnTo>
                      <a:pt x="837069" y="814740"/>
                    </a:lnTo>
                    <a:cubicBezTo>
                      <a:pt x="836445" y="814249"/>
                      <a:pt x="835805" y="813872"/>
                      <a:pt x="835150" y="813609"/>
                    </a:cubicBezTo>
                    <a:lnTo>
                      <a:pt x="596819" y="721092"/>
                    </a:lnTo>
                    <a:cubicBezTo>
                      <a:pt x="596326" y="720912"/>
                      <a:pt x="595851" y="720781"/>
                      <a:pt x="595391" y="720732"/>
                    </a:cubicBezTo>
                    <a:lnTo>
                      <a:pt x="423693" y="701487"/>
                    </a:lnTo>
                    <a:cubicBezTo>
                      <a:pt x="422200" y="701323"/>
                      <a:pt x="420692" y="700897"/>
                      <a:pt x="419215" y="700225"/>
                    </a:cubicBezTo>
                    <a:lnTo>
                      <a:pt x="319135" y="653901"/>
                    </a:lnTo>
                    <a:cubicBezTo>
                      <a:pt x="317642" y="653196"/>
                      <a:pt x="316035" y="653164"/>
                      <a:pt x="314460" y="653803"/>
                    </a:cubicBezTo>
                    <a:lnTo>
                      <a:pt x="251093" y="680325"/>
                    </a:lnTo>
                    <a:lnTo>
                      <a:pt x="144402" y="713470"/>
                    </a:lnTo>
                    <a:cubicBezTo>
                      <a:pt x="143647" y="713700"/>
                      <a:pt x="142876" y="713880"/>
                      <a:pt x="142122" y="713978"/>
                    </a:cubicBezTo>
                    <a:lnTo>
                      <a:pt x="101572" y="719584"/>
                    </a:lnTo>
                    <a:cubicBezTo>
                      <a:pt x="98028" y="720076"/>
                      <a:pt x="94994" y="723945"/>
                      <a:pt x="94207" y="728977"/>
                    </a:cubicBezTo>
                    <a:lnTo>
                      <a:pt x="88875" y="763023"/>
                    </a:lnTo>
                    <a:cubicBezTo>
                      <a:pt x="87989" y="768728"/>
                      <a:pt x="90204" y="774662"/>
                      <a:pt x="94059" y="776825"/>
                    </a:cubicBezTo>
                    <a:lnTo>
                      <a:pt x="162217" y="815330"/>
                    </a:lnTo>
                    <a:cubicBezTo>
                      <a:pt x="167237" y="818183"/>
                      <a:pt x="170681" y="823625"/>
                      <a:pt x="171682" y="830296"/>
                    </a:cubicBezTo>
                    <a:cubicBezTo>
                      <a:pt x="172780" y="837624"/>
                      <a:pt x="170714" y="844869"/>
                      <a:pt x="166137" y="849672"/>
                    </a:cubicBezTo>
                    <a:lnTo>
                      <a:pt x="133576" y="883964"/>
                    </a:lnTo>
                    <a:cubicBezTo>
                      <a:pt x="129212" y="888570"/>
                      <a:pt x="128950" y="897717"/>
                      <a:pt x="133051" y="902782"/>
                    </a:cubicBezTo>
                    <a:lnTo>
                      <a:pt x="190168" y="973334"/>
                    </a:lnTo>
                    <a:cubicBezTo>
                      <a:pt x="196008" y="980546"/>
                      <a:pt x="196664" y="992103"/>
                      <a:pt x="191661" y="1000250"/>
                    </a:cubicBezTo>
                    <a:lnTo>
                      <a:pt x="162939" y="1047180"/>
                    </a:lnTo>
                    <a:cubicBezTo>
                      <a:pt x="159675" y="1052524"/>
                      <a:pt x="160314" y="1060589"/>
                      <a:pt x="164333" y="1064818"/>
                    </a:cubicBezTo>
                    <a:lnTo>
                      <a:pt x="203522" y="1105798"/>
                    </a:lnTo>
                    <a:cubicBezTo>
                      <a:pt x="209640" y="1112208"/>
                      <a:pt x="211182" y="1123092"/>
                      <a:pt x="207180" y="1131681"/>
                    </a:cubicBezTo>
                    <a:lnTo>
                      <a:pt x="194811" y="1158351"/>
                    </a:lnTo>
                    <a:cubicBezTo>
                      <a:pt x="191892" y="1164695"/>
                      <a:pt x="193712" y="1173153"/>
                      <a:pt x="198683" y="1176104"/>
                    </a:cubicBezTo>
                    <a:lnTo>
                      <a:pt x="265791" y="1215937"/>
                    </a:lnTo>
                    <a:cubicBezTo>
                      <a:pt x="275173" y="1221510"/>
                      <a:pt x="278176" y="1236066"/>
                      <a:pt x="272106" y="1246475"/>
                    </a:cubicBezTo>
                    <a:lnTo>
                      <a:pt x="257671" y="1271244"/>
                    </a:lnTo>
                    <a:cubicBezTo>
                      <a:pt x="256505" y="1273243"/>
                      <a:pt x="255079" y="1274932"/>
                      <a:pt x="253439" y="1276309"/>
                    </a:cubicBezTo>
                    <a:lnTo>
                      <a:pt x="197895" y="1322256"/>
                    </a:lnTo>
                    <a:lnTo>
                      <a:pt x="80920" y="1411232"/>
                    </a:lnTo>
                    <a:cubicBezTo>
                      <a:pt x="77869" y="1413560"/>
                      <a:pt x="76130" y="1418035"/>
                      <a:pt x="76408" y="1422903"/>
                    </a:cubicBezTo>
                    <a:cubicBezTo>
                      <a:pt x="76672" y="1427427"/>
                      <a:pt x="78689" y="1431312"/>
                      <a:pt x="81675" y="1433066"/>
                    </a:cubicBezTo>
                    <a:lnTo>
                      <a:pt x="102048" y="1445032"/>
                    </a:lnTo>
                    <a:cubicBezTo>
                      <a:pt x="107822" y="1448426"/>
                      <a:pt x="111381" y="1455163"/>
                      <a:pt x="111562" y="1463047"/>
                    </a:cubicBezTo>
                    <a:cubicBezTo>
                      <a:pt x="111726" y="1470948"/>
                      <a:pt x="108314" y="1478144"/>
                      <a:pt x="102638" y="1481833"/>
                    </a:cubicBezTo>
                    <a:lnTo>
                      <a:pt x="58709" y="1510257"/>
                    </a:lnTo>
                    <a:lnTo>
                      <a:pt x="67435" y="1523485"/>
                    </a:lnTo>
                    <a:lnTo>
                      <a:pt x="25803" y="1566531"/>
                    </a:lnTo>
                    <a:cubicBezTo>
                      <a:pt x="22784" y="1569661"/>
                      <a:pt x="21538" y="1575137"/>
                      <a:pt x="22735" y="1580120"/>
                    </a:cubicBezTo>
                    <a:lnTo>
                      <a:pt x="35924" y="1635312"/>
                    </a:lnTo>
                    <a:cubicBezTo>
                      <a:pt x="37876" y="1643475"/>
                      <a:pt x="35629" y="1652114"/>
                      <a:pt x="30215" y="1657326"/>
                    </a:cubicBezTo>
                    <a:lnTo>
                      <a:pt x="13828" y="1673112"/>
                    </a:lnTo>
                    <a:lnTo>
                      <a:pt x="35103" y="1686078"/>
                    </a:lnTo>
                    <a:cubicBezTo>
                      <a:pt x="40057" y="1689078"/>
                      <a:pt x="43469" y="1694881"/>
                      <a:pt x="44240" y="1701585"/>
                    </a:cubicBezTo>
                    <a:lnTo>
                      <a:pt x="47488" y="1729239"/>
                    </a:lnTo>
                    <a:cubicBezTo>
                      <a:pt x="47670" y="1730747"/>
                      <a:pt x="48046" y="1732173"/>
                      <a:pt x="48605" y="1733451"/>
                    </a:cubicBezTo>
                    <a:lnTo>
                      <a:pt x="65533" y="1773513"/>
                    </a:lnTo>
                    <a:cubicBezTo>
                      <a:pt x="66747" y="1776366"/>
                      <a:pt x="68732" y="1778415"/>
                      <a:pt x="70947" y="1779120"/>
                    </a:cubicBezTo>
                    <a:lnTo>
                      <a:pt x="134019" y="1798954"/>
                    </a:lnTo>
                    <a:lnTo>
                      <a:pt x="142483" y="1818264"/>
                    </a:lnTo>
                    <a:lnTo>
                      <a:pt x="170468" y="1810330"/>
                    </a:lnTo>
                    <a:cubicBezTo>
                      <a:pt x="173109" y="1809560"/>
                      <a:pt x="175914" y="1809592"/>
                      <a:pt x="178621" y="1810445"/>
                    </a:cubicBezTo>
                    <a:lnTo>
                      <a:pt x="230293" y="1826739"/>
                    </a:lnTo>
                    <a:cubicBezTo>
                      <a:pt x="236460" y="1828673"/>
                      <a:pt x="241136" y="1834590"/>
                      <a:pt x="242530" y="1842180"/>
                    </a:cubicBezTo>
                    <a:lnTo>
                      <a:pt x="246237" y="1862440"/>
                    </a:lnTo>
                    <a:cubicBezTo>
                      <a:pt x="247303" y="1868391"/>
                      <a:pt x="246237" y="1874571"/>
                      <a:pt x="243251" y="1879423"/>
                    </a:cubicBezTo>
                    <a:lnTo>
                      <a:pt x="234803" y="1893143"/>
                    </a:lnTo>
                    <a:lnTo>
                      <a:pt x="270367" y="1942795"/>
                    </a:lnTo>
                    <a:cubicBezTo>
                      <a:pt x="271171" y="1943926"/>
                      <a:pt x="272187" y="1944844"/>
                      <a:pt x="273254" y="1945450"/>
                    </a:cubicBezTo>
                    <a:lnTo>
                      <a:pt x="301354" y="1961121"/>
                    </a:lnTo>
                    <a:lnTo>
                      <a:pt x="296990" y="1975759"/>
                    </a:lnTo>
                    <a:lnTo>
                      <a:pt x="333407" y="1987430"/>
                    </a:lnTo>
                    <a:cubicBezTo>
                      <a:pt x="336278" y="1988348"/>
                      <a:pt x="338919" y="1990184"/>
                      <a:pt x="341018" y="1992741"/>
                    </a:cubicBezTo>
                    <a:lnTo>
                      <a:pt x="359915" y="2015723"/>
                    </a:lnTo>
                    <a:lnTo>
                      <a:pt x="334046" y="2034328"/>
                    </a:lnTo>
                    <a:cubicBezTo>
                      <a:pt x="331209" y="2036361"/>
                      <a:pt x="328010" y="2037475"/>
                      <a:pt x="324647" y="2037180"/>
                    </a:cubicBezTo>
                    <a:lnTo>
                      <a:pt x="276699" y="2034639"/>
                    </a:lnTo>
                    <a:lnTo>
                      <a:pt x="269924" y="2038754"/>
                    </a:lnTo>
                    <a:lnTo>
                      <a:pt x="282752" y="2061031"/>
                    </a:lnTo>
                    <a:cubicBezTo>
                      <a:pt x="283703" y="2062686"/>
                      <a:pt x="284458" y="2064539"/>
                      <a:pt x="284967" y="2066506"/>
                    </a:cubicBezTo>
                    <a:lnTo>
                      <a:pt x="295564" y="2106224"/>
                    </a:lnTo>
                    <a:cubicBezTo>
                      <a:pt x="296695" y="2110420"/>
                      <a:pt x="299401" y="2113469"/>
                      <a:pt x="302453" y="2113961"/>
                    </a:cubicBezTo>
                    <a:lnTo>
                      <a:pt x="314034" y="2115879"/>
                    </a:lnTo>
                    <a:cubicBezTo>
                      <a:pt x="316232" y="2116239"/>
                      <a:pt x="318479" y="2115206"/>
                      <a:pt x="320251" y="2113076"/>
                    </a:cubicBezTo>
                    <a:lnTo>
                      <a:pt x="333686" y="2096733"/>
                    </a:lnTo>
                    <a:lnTo>
                      <a:pt x="353961" y="2101355"/>
                    </a:lnTo>
                    <a:lnTo>
                      <a:pt x="414589" y="2094995"/>
                    </a:lnTo>
                    <a:cubicBezTo>
                      <a:pt x="419248" y="2094454"/>
                      <a:pt x="424038" y="2096438"/>
                      <a:pt x="427516" y="2100306"/>
                    </a:cubicBezTo>
                    <a:lnTo>
                      <a:pt x="467524" y="2144925"/>
                    </a:lnTo>
                    <a:lnTo>
                      <a:pt x="450202" y="2162990"/>
                    </a:lnTo>
                    <a:lnTo>
                      <a:pt x="453811" y="2182742"/>
                    </a:lnTo>
                    <a:lnTo>
                      <a:pt x="495575" y="2186217"/>
                    </a:lnTo>
                    <a:cubicBezTo>
                      <a:pt x="500414" y="2186610"/>
                      <a:pt x="504875" y="2189512"/>
                      <a:pt x="507812" y="2194167"/>
                    </a:cubicBezTo>
                    <a:lnTo>
                      <a:pt x="527972" y="2226050"/>
                    </a:lnTo>
                    <a:lnTo>
                      <a:pt x="527972" y="2241016"/>
                    </a:lnTo>
                    <a:lnTo>
                      <a:pt x="602626" y="2266965"/>
                    </a:lnTo>
                    <a:cubicBezTo>
                      <a:pt x="603708" y="2267358"/>
                      <a:pt x="604775" y="2267391"/>
                      <a:pt x="605890" y="2267112"/>
                    </a:cubicBezTo>
                    <a:lnTo>
                      <a:pt x="645555" y="2256769"/>
                    </a:lnTo>
                    <a:cubicBezTo>
                      <a:pt x="650672" y="2255441"/>
                      <a:pt x="655970" y="2257031"/>
                      <a:pt x="659924" y="2260998"/>
                    </a:cubicBezTo>
                    <a:lnTo>
                      <a:pt x="690812" y="2291962"/>
                    </a:lnTo>
                    <a:cubicBezTo>
                      <a:pt x="692289" y="2293438"/>
                      <a:pt x="694044" y="2294388"/>
                      <a:pt x="695701" y="2294126"/>
                    </a:cubicBezTo>
                    <a:lnTo>
                      <a:pt x="726376" y="2292962"/>
                    </a:lnTo>
                    <a:cubicBezTo>
                      <a:pt x="727803" y="2292897"/>
                      <a:pt x="729312" y="2293093"/>
                      <a:pt x="730773" y="2293487"/>
                    </a:cubicBezTo>
                    <a:lnTo>
                      <a:pt x="826275" y="2320419"/>
                    </a:lnTo>
                    <a:lnTo>
                      <a:pt x="828965" y="2350023"/>
                    </a:lnTo>
                    <a:lnTo>
                      <a:pt x="805770" y="2385332"/>
                    </a:lnTo>
                    <a:cubicBezTo>
                      <a:pt x="803326" y="2389036"/>
                      <a:pt x="802785" y="2394347"/>
                      <a:pt x="804343" y="2398855"/>
                    </a:cubicBezTo>
                    <a:lnTo>
                      <a:pt x="814596" y="2428230"/>
                    </a:lnTo>
                    <a:cubicBezTo>
                      <a:pt x="816547" y="2433869"/>
                      <a:pt x="816384" y="2440213"/>
                      <a:pt x="814136" y="2445655"/>
                    </a:cubicBezTo>
                    <a:lnTo>
                      <a:pt x="808838" y="2458539"/>
                    </a:lnTo>
                    <a:cubicBezTo>
                      <a:pt x="806214" y="2464948"/>
                      <a:pt x="800898" y="2469276"/>
                      <a:pt x="794993" y="2469817"/>
                    </a:cubicBezTo>
                    <a:lnTo>
                      <a:pt x="742812" y="2474505"/>
                    </a:lnTo>
                    <a:cubicBezTo>
                      <a:pt x="741714" y="2474603"/>
                      <a:pt x="740615" y="2475046"/>
                      <a:pt x="739597" y="2475800"/>
                    </a:cubicBezTo>
                    <a:lnTo>
                      <a:pt x="715730" y="2493438"/>
                    </a:lnTo>
                    <a:cubicBezTo>
                      <a:pt x="713154" y="2495339"/>
                      <a:pt x="711415" y="2499044"/>
                      <a:pt x="711153" y="2503093"/>
                    </a:cubicBezTo>
                    <a:lnTo>
                      <a:pt x="709759" y="2525009"/>
                    </a:lnTo>
                    <a:lnTo>
                      <a:pt x="766188" y="2511272"/>
                    </a:lnTo>
                    <a:lnTo>
                      <a:pt x="769534" y="2537647"/>
                    </a:lnTo>
                    <a:lnTo>
                      <a:pt x="696849" y="2563530"/>
                    </a:lnTo>
                    <a:cubicBezTo>
                      <a:pt x="693962" y="2564546"/>
                      <a:pt x="691699" y="2567595"/>
                      <a:pt x="690829" y="2571644"/>
                    </a:cubicBezTo>
                    <a:cubicBezTo>
                      <a:pt x="689697" y="2576808"/>
                      <a:pt x="691010" y="2582119"/>
                      <a:pt x="694176" y="2585184"/>
                    </a:cubicBezTo>
                    <a:lnTo>
                      <a:pt x="696488" y="2587446"/>
                    </a:lnTo>
                    <a:cubicBezTo>
                      <a:pt x="704133" y="2594888"/>
                      <a:pt x="704937" y="2609051"/>
                      <a:pt x="698243" y="2617755"/>
                    </a:cubicBezTo>
                    <a:lnTo>
                      <a:pt x="658218" y="2669636"/>
                    </a:lnTo>
                    <a:cubicBezTo>
                      <a:pt x="655987" y="2672521"/>
                      <a:pt x="653149" y="2674537"/>
                      <a:pt x="650000" y="2675488"/>
                    </a:cubicBezTo>
                    <a:lnTo>
                      <a:pt x="615060" y="2686127"/>
                    </a:lnTo>
                    <a:lnTo>
                      <a:pt x="662877" y="2727353"/>
                    </a:lnTo>
                    <a:cubicBezTo>
                      <a:pt x="663467" y="2727861"/>
                      <a:pt x="664107" y="2728254"/>
                      <a:pt x="664747" y="2728549"/>
                    </a:cubicBezTo>
                    <a:lnTo>
                      <a:pt x="735152" y="2759333"/>
                    </a:lnTo>
                    <a:cubicBezTo>
                      <a:pt x="736563" y="2759956"/>
                      <a:pt x="737891" y="2760792"/>
                      <a:pt x="739106" y="2761809"/>
                    </a:cubicBezTo>
                    <a:lnTo>
                      <a:pt x="815269" y="2826689"/>
                    </a:lnTo>
                    <a:lnTo>
                      <a:pt x="823371" y="2819279"/>
                    </a:lnTo>
                    <a:lnTo>
                      <a:pt x="877881" y="2833688"/>
                    </a:lnTo>
                    <a:lnTo>
                      <a:pt x="970678" y="2846130"/>
                    </a:lnTo>
                    <a:cubicBezTo>
                      <a:pt x="972072" y="2846310"/>
                      <a:pt x="973417" y="2846687"/>
                      <a:pt x="974713" y="2847277"/>
                    </a:cubicBezTo>
                    <a:lnTo>
                      <a:pt x="1061620" y="2886241"/>
                    </a:lnTo>
                    <a:lnTo>
                      <a:pt x="1071938" y="2900043"/>
                    </a:lnTo>
                    <a:lnTo>
                      <a:pt x="1105024" y="2889388"/>
                    </a:lnTo>
                    <a:cubicBezTo>
                      <a:pt x="1107863" y="2888470"/>
                      <a:pt x="1110864" y="2888487"/>
                      <a:pt x="1113703" y="2889356"/>
                    </a:cubicBezTo>
                    <a:lnTo>
                      <a:pt x="1163914" y="2905256"/>
                    </a:lnTo>
                    <a:cubicBezTo>
                      <a:pt x="1167573" y="2906403"/>
                      <a:pt x="1170870" y="2909075"/>
                      <a:pt x="1173166" y="2912780"/>
                    </a:cubicBezTo>
                    <a:lnTo>
                      <a:pt x="1188913" y="2938351"/>
                    </a:lnTo>
                    <a:cubicBezTo>
                      <a:pt x="1189931" y="2939991"/>
                      <a:pt x="1191226" y="2941220"/>
                      <a:pt x="1192637" y="2941876"/>
                    </a:cubicBezTo>
                    <a:lnTo>
                      <a:pt x="1227790" y="2958235"/>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nvGrpSpPr>
            <p:cNvPr id="1462" name="Graphic 9">
              <a:extLst>
                <a:ext uri="{FF2B5EF4-FFF2-40B4-BE49-F238E27FC236}">
                  <a16:creationId xmlns:a16="http://schemas.microsoft.com/office/drawing/2014/main" id="{0E7C804C-B141-7DFB-D3D7-22EF6B899C11}"/>
                </a:ext>
              </a:extLst>
            </p:cNvPr>
            <p:cNvGrpSpPr/>
            <p:nvPr/>
          </p:nvGrpSpPr>
          <p:grpSpPr>
            <a:xfrm>
              <a:off x="19687330" y="3380386"/>
              <a:ext cx="245892" cy="72682"/>
              <a:chOff x="19687330" y="3380386"/>
              <a:chExt cx="245892" cy="72682"/>
            </a:xfrm>
            <a:grpFill/>
          </p:grpSpPr>
          <p:sp>
            <p:nvSpPr>
              <p:cNvPr id="1463" name="Freeform 1462">
                <a:extLst>
                  <a:ext uri="{FF2B5EF4-FFF2-40B4-BE49-F238E27FC236}">
                    <a16:creationId xmlns:a16="http://schemas.microsoft.com/office/drawing/2014/main" id="{5177E560-85F3-D141-0B66-7B10AD141DCF}"/>
                  </a:ext>
                </a:extLst>
              </p:cNvPr>
              <p:cNvSpPr/>
              <p:nvPr/>
            </p:nvSpPr>
            <p:spPr>
              <a:xfrm>
                <a:off x="19693071" y="3384713"/>
                <a:ext cx="234246" cy="64076"/>
              </a:xfrm>
              <a:custGeom>
                <a:avLst/>
                <a:gdLst>
                  <a:gd name="connsiteX0" fmla="*/ 143697 w 234246"/>
                  <a:gd name="connsiteY0" fmla="*/ 311 h 64076"/>
                  <a:gd name="connsiteX1" fmla="*/ 141072 w 234246"/>
                  <a:gd name="connsiteY1" fmla="*/ 0 h 64076"/>
                  <a:gd name="connsiteX2" fmla="*/ 89564 w 234246"/>
                  <a:gd name="connsiteY2" fmla="*/ 0 h 64076"/>
                  <a:gd name="connsiteX3" fmla="*/ 80379 w 234246"/>
                  <a:gd name="connsiteY3" fmla="*/ 4196 h 64076"/>
                  <a:gd name="connsiteX4" fmla="*/ 80379 w 234246"/>
                  <a:gd name="connsiteY4" fmla="*/ 4442 h 64076"/>
                  <a:gd name="connsiteX5" fmla="*/ 0 w 234246"/>
                  <a:gd name="connsiteY5" fmla="*/ 37980 h 64076"/>
                  <a:gd name="connsiteX6" fmla="*/ 7709 w 234246"/>
                  <a:gd name="connsiteY6" fmla="*/ 55717 h 64076"/>
                  <a:gd name="connsiteX7" fmla="*/ 19193 w 234246"/>
                  <a:gd name="connsiteY7" fmla="*/ 64060 h 64076"/>
                  <a:gd name="connsiteX8" fmla="*/ 80379 w 234246"/>
                  <a:gd name="connsiteY8" fmla="*/ 60339 h 64076"/>
                  <a:gd name="connsiteX9" fmla="*/ 80379 w 234246"/>
                  <a:gd name="connsiteY9" fmla="*/ 60093 h 64076"/>
                  <a:gd name="connsiteX10" fmla="*/ 161905 w 234246"/>
                  <a:gd name="connsiteY10" fmla="*/ 54569 h 64076"/>
                  <a:gd name="connsiteX11" fmla="*/ 164038 w 234246"/>
                  <a:gd name="connsiteY11" fmla="*/ 54192 h 64076"/>
                  <a:gd name="connsiteX12" fmla="*/ 229653 w 234246"/>
                  <a:gd name="connsiteY12" fmla="*/ 34932 h 64076"/>
                  <a:gd name="connsiteX13" fmla="*/ 234247 w 234246"/>
                  <a:gd name="connsiteY13" fmla="*/ 23752 h 64076"/>
                  <a:gd name="connsiteX14" fmla="*/ 143697 w 234246"/>
                  <a:gd name="connsiteY14" fmla="*/ 311 h 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246" h="64076">
                    <a:moveTo>
                      <a:pt x="143697" y="311"/>
                    </a:moveTo>
                    <a:cubicBezTo>
                      <a:pt x="142712" y="98"/>
                      <a:pt x="142057" y="0"/>
                      <a:pt x="141072" y="0"/>
                    </a:cubicBezTo>
                    <a:lnTo>
                      <a:pt x="89564" y="0"/>
                    </a:lnTo>
                    <a:lnTo>
                      <a:pt x="80379" y="4196"/>
                    </a:lnTo>
                    <a:lnTo>
                      <a:pt x="80379" y="4442"/>
                    </a:lnTo>
                    <a:lnTo>
                      <a:pt x="0" y="37980"/>
                    </a:lnTo>
                    <a:lnTo>
                      <a:pt x="7709" y="55717"/>
                    </a:lnTo>
                    <a:cubicBezTo>
                      <a:pt x="10006" y="61110"/>
                      <a:pt x="14435" y="64339"/>
                      <a:pt x="19193" y="64060"/>
                    </a:cubicBezTo>
                    <a:lnTo>
                      <a:pt x="80379" y="60339"/>
                    </a:lnTo>
                    <a:lnTo>
                      <a:pt x="80379" y="60093"/>
                    </a:lnTo>
                    <a:cubicBezTo>
                      <a:pt x="80379" y="60093"/>
                      <a:pt x="161905" y="54569"/>
                      <a:pt x="161905" y="54569"/>
                    </a:cubicBezTo>
                    <a:cubicBezTo>
                      <a:pt x="162726" y="54520"/>
                      <a:pt x="163381" y="54389"/>
                      <a:pt x="164038" y="54192"/>
                    </a:cubicBezTo>
                    <a:lnTo>
                      <a:pt x="229653" y="34932"/>
                    </a:lnTo>
                    <a:lnTo>
                      <a:pt x="234247" y="23752"/>
                    </a:lnTo>
                    <a:lnTo>
                      <a:pt x="143697" y="311"/>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464" name="Freeform 1463">
                <a:extLst>
                  <a:ext uri="{FF2B5EF4-FFF2-40B4-BE49-F238E27FC236}">
                    <a16:creationId xmlns:a16="http://schemas.microsoft.com/office/drawing/2014/main" id="{CBDE094F-1282-58A7-6F6D-1FF9C5411D19}"/>
                  </a:ext>
                </a:extLst>
              </p:cNvPr>
              <p:cNvSpPr/>
              <p:nvPr/>
            </p:nvSpPr>
            <p:spPr>
              <a:xfrm>
                <a:off x="19687330" y="3380386"/>
                <a:ext cx="245892" cy="72682"/>
              </a:xfrm>
              <a:custGeom>
                <a:avLst/>
                <a:gdLst>
                  <a:gd name="connsiteX0" fmla="*/ 24441 w 245892"/>
                  <a:gd name="connsiteY0" fmla="*/ 72683 h 72682"/>
                  <a:gd name="connsiteX1" fmla="*/ 9349 w 245892"/>
                  <a:gd name="connsiteY1" fmla="*/ 61733 h 72682"/>
                  <a:gd name="connsiteX2" fmla="*/ 0 w 245892"/>
                  <a:gd name="connsiteY2" fmla="*/ 39980 h 72682"/>
                  <a:gd name="connsiteX3" fmla="*/ 95305 w 245892"/>
                  <a:gd name="connsiteY3" fmla="*/ 0 h 72682"/>
                  <a:gd name="connsiteX4" fmla="*/ 146813 w 245892"/>
                  <a:gd name="connsiteY4" fmla="*/ 0 h 72682"/>
                  <a:gd name="connsiteX5" fmla="*/ 150421 w 245892"/>
                  <a:gd name="connsiteY5" fmla="*/ 443 h 72682"/>
                  <a:gd name="connsiteX6" fmla="*/ 150421 w 245892"/>
                  <a:gd name="connsiteY6" fmla="*/ 443 h 72682"/>
                  <a:gd name="connsiteX7" fmla="*/ 245893 w 245892"/>
                  <a:gd name="connsiteY7" fmla="*/ 25113 h 72682"/>
                  <a:gd name="connsiteX8" fmla="*/ 238674 w 245892"/>
                  <a:gd name="connsiteY8" fmla="*/ 42767 h 72682"/>
                  <a:gd name="connsiteX9" fmla="*/ 171090 w 245892"/>
                  <a:gd name="connsiteY9" fmla="*/ 62601 h 72682"/>
                  <a:gd name="connsiteX10" fmla="*/ 167975 w 245892"/>
                  <a:gd name="connsiteY10" fmla="*/ 63159 h 72682"/>
                  <a:gd name="connsiteX11" fmla="*/ 25262 w 245892"/>
                  <a:gd name="connsiteY11" fmla="*/ 72633 h 72682"/>
                  <a:gd name="connsiteX12" fmla="*/ 24441 w 245892"/>
                  <a:gd name="connsiteY12" fmla="*/ 72666 h 72682"/>
                  <a:gd name="connsiteX13" fmla="*/ 11318 w 245892"/>
                  <a:gd name="connsiteY13" fmla="*/ 44586 h 72682"/>
                  <a:gd name="connsiteX14" fmla="*/ 17387 w 245892"/>
                  <a:gd name="connsiteY14" fmla="*/ 58339 h 72682"/>
                  <a:gd name="connsiteX15" fmla="*/ 24770 w 245892"/>
                  <a:gd name="connsiteY15" fmla="*/ 64077 h 72682"/>
                  <a:gd name="connsiteX16" fmla="*/ 85792 w 245892"/>
                  <a:gd name="connsiteY16" fmla="*/ 60110 h 72682"/>
                  <a:gd name="connsiteX17" fmla="*/ 167482 w 245892"/>
                  <a:gd name="connsiteY17" fmla="*/ 54602 h 72682"/>
                  <a:gd name="connsiteX18" fmla="*/ 168631 w 245892"/>
                  <a:gd name="connsiteY18" fmla="*/ 54389 h 72682"/>
                  <a:gd name="connsiteX19" fmla="*/ 232278 w 245892"/>
                  <a:gd name="connsiteY19" fmla="*/ 35702 h 72682"/>
                  <a:gd name="connsiteX20" fmla="*/ 234247 w 245892"/>
                  <a:gd name="connsiteY20" fmla="*/ 30997 h 72682"/>
                  <a:gd name="connsiteX21" fmla="*/ 148291 w 245892"/>
                  <a:gd name="connsiteY21" fmla="*/ 8786 h 72682"/>
                  <a:gd name="connsiteX22" fmla="*/ 146977 w 245892"/>
                  <a:gd name="connsiteY22" fmla="*/ 8606 h 72682"/>
                  <a:gd name="connsiteX23" fmla="*/ 96290 w 245892"/>
                  <a:gd name="connsiteY23" fmla="*/ 8606 h 72682"/>
                  <a:gd name="connsiteX24" fmla="*/ 87760 w 245892"/>
                  <a:gd name="connsiteY24" fmla="*/ 12720 h 72682"/>
                  <a:gd name="connsiteX25" fmla="*/ 11482 w 245892"/>
                  <a:gd name="connsiteY25" fmla="*/ 44570 h 7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892" h="72682">
                    <a:moveTo>
                      <a:pt x="24441" y="72683"/>
                    </a:moveTo>
                    <a:cubicBezTo>
                      <a:pt x="18208" y="72683"/>
                      <a:pt x="12303" y="68470"/>
                      <a:pt x="9349" y="61733"/>
                    </a:cubicBezTo>
                    <a:lnTo>
                      <a:pt x="0" y="39980"/>
                    </a:lnTo>
                    <a:lnTo>
                      <a:pt x="95305" y="0"/>
                    </a:lnTo>
                    <a:lnTo>
                      <a:pt x="146813" y="0"/>
                    </a:lnTo>
                    <a:cubicBezTo>
                      <a:pt x="148127" y="0"/>
                      <a:pt x="149274" y="148"/>
                      <a:pt x="150421" y="443"/>
                    </a:cubicBezTo>
                    <a:lnTo>
                      <a:pt x="150421" y="443"/>
                    </a:lnTo>
                    <a:lnTo>
                      <a:pt x="245893" y="25113"/>
                    </a:lnTo>
                    <a:lnTo>
                      <a:pt x="238674" y="42767"/>
                    </a:lnTo>
                    <a:lnTo>
                      <a:pt x="171090" y="62601"/>
                    </a:lnTo>
                    <a:cubicBezTo>
                      <a:pt x="170107" y="62896"/>
                      <a:pt x="169122" y="63077"/>
                      <a:pt x="167975" y="63159"/>
                    </a:cubicBezTo>
                    <a:lnTo>
                      <a:pt x="25262" y="72633"/>
                    </a:lnTo>
                    <a:cubicBezTo>
                      <a:pt x="24934" y="72650"/>
                      <a:pt x="24770" y="72666"/>
                      <a:pt x="24441" y="72666"/>
                    </a:cubicBezTo>
                    <a:close/>
                    <a:moveTo>
                      <a:pt x="11318" y="44586"/>
                    </a:moveTo>
                    <a:lnTo>
                      <a:pt x="17387" y="58339"/>
                    </a:lnTo>
                    <a:cubicBezTo>
                      <a:pt x="19029" y="62077"/>
                      <a:pt x="22145" y="64323"/>
                      <a:pt x="24770" y="64077"/>
                    </a:cubicBezTo>
                    <a:lnTo>
                      <a:pt x="85792" y="60110"/>
                    </a:lnTo>
                    <a:lnTo>
                      <a:pt x="167482" y="54602"/>
                    </a:lnTo>
                    <a:cubicBezTo>
                      <a:pt x="167810" y="54586"/>
                      <a:pt x="168303" y="54504"/>
                      <a:pt x="168631" y="54389"/>
                    </a:cubicBezTo>
                    <a:lnTo>
                      <a:pt x="232278" y="35702"/>
                    </a:lnTo>
                    <a:lnTo>
                      <a:pt x="234247" y="30997"/>
                    </a:lnTo>
                    <a:lnTo>
                      <a:pt x="148291" y="8786"/>
                    </a:lnTo>
                    <a:cubicBezTo>
                      <a:pt x="147798" y="8671"/>
                      <a:pt x="147470" y="8606"/>
                      <a:pt x="146977" y="8606"/>
                    </a:cubicBezTo>
                    <a:lnTo>
                      <a:pt x="96290" y="8606"/>
                    </a:lnTo>
                    <a:lnTo>
                      <a:pt x="87760" y="12720"/>
                    </a:lnTo>
                    <a:lnTo>
                      <a:pt x="11482" y="44570"/>
                    </a:lnTo>
                    <a:close/>
                  </a:path>
                </a:pathLst>
              </a:custGeom>
              <a:grpFill/>
              <a:ln w="6350" cap="rnd">
                <a:solidFill>
                  <a:schemeClr val="bg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grpSp>
      <p:sp>
        <p:nvSpPr>
          <p:cNvPr id="31" name="Rectangle 30" descr="A world map displaying the locations of Artificial Intelligence and Data Act (AIDA) ,NIST AI Risk Management Framework, Estratégia Brasileira de Inteligência Artificial (EBIA), EU AI Act, Interim Measures for the Management of Generative AI Services, Digital India Act, AI Act, Model AI Governance &#10;Framework, AI Action Plan">
            <a:extLst>
              <a:ext uri="{FF2B5EF4-FFF2-40B4-BE49-F238E27FC236}">
                <a16:creationId xmlns:a16="http://schemas.microsoft.com/office/drawing/2014/main" id="{4661F6A3-6432-3874-F3D9-0B068C859976}"/>
              </a:ext>
            </a:extLst>
          </p:cNvPr>
          <p:cNvSpPr/>
          <p:nvPr/>
        </p:nvSpPr>
        <p:spPr bwMode="auto">
          <a:xfrm>
            <a:off x="3122125" y="1260691"/>
            <a:ext cx="199050" cy="142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nvGrpSpPr>
          <p:cNvPr id="1781" name="Group 1780">
            <a:extLst>
              <a:ext uri="{FF2B5EF4-FFF2-40B4-BE49-F238E27FC236}">
                <a16:creationId xmlns:a16="http://schemas.microsoft.com/office/drawing/2014/main" id="{696EE18E-0178-5981-A3E3-B553242D6B11}"/>
              </a:ext>
              <a:ext uri="{C183D7F6-B498-43B3-948B-1728B52AA6E4}">
                <adec:decorative xmlns:adec="http://schemas.microsoft.com/office/drawing/2017/decorative" val="1"/>
              </a:ext>
            </a:extLst>
          </p:cNvPr>
          <p:cNvGrpSpPr/>
          <p:nvPr/>
        </p:nvGrpSpPr>
        <p:grpSpPr>
          <a:xfrm>
            <a:off x="5426770" y="2068375"/>
            <a:ext cx="1075919" cy="1130663"/>
            <a:chOff x="7105066" y="8350407"/>
            <a:chExt cx="1674815" cy="1759860"/>
          </a:xfrm>
          <a:solidFill>
            <a:srgbClr val="FFFFFF"/>
          </a:solidFill>
          <a:effectLst/>
        </p:grpSpPr>
        <p:sp>
          <p:nvSpPr>
            <p:cNvPr id="1782" name="Freeform 1781">
              <a:extLst>
                <a:ext uri="{FF2B5EF4-FFF2-40B4-BE49-F238E27FC236}">
                  <a16:creationId xmlns:a16="http://schemas.microsoft.com/office/drawing/2014/main" id="{B48DA9FC-CC88-58ED-0DC3-C99052973E62}"/>
                </a:ext>
              </a:extLst>
            </p:cNvPr>
            <p:cNvSpPr/>
            <p:nvPr/>
          </p:nvSpPr>
          <p:spPr>
            <a:xfrm>
              <a:off x="7842705" y="9395323"/>
              <a:ext cx="286202" cy="128363"/>
            </a:xfrm>
            <a:custGeom>
              <a:avLst/>
              <a:gdLst>
                <a:gd name="connsiteX0" fmla="*/ 477252 w 477711"/>
                <a:gd name="connsiteY0" fmla="*/ 80052 h 214256"/>
                <a:gd name="connsiteX1" fmla="*/ 475037 w 477711"/>
                <a:gd name="connsiteY1" fmla="*/ 96264 h 214256"/>
                <a:gd name="connsiteX2" fmla="*/ 462603 w 477711"/>
                <a:gd name="connsiteY2" fmla="*/ 109738 h 214256"/>
                <a:gd name="connsiteX3" fmla="*/ 436439 w 477711"/>
                <a:gd name="connsiteY3" fmla="*/ 109738 h 214256"/>
                <a:gd name="connsiteX4" fmla="*/ 450218 w 477711"/>
                <a:gd name="connsiteY4" fmla="*/ 127900 h 214256"/>
                <a:gd name="connsiteX5" fmla="*/ 429549 w 477711"/>
                <a:gd name="connsiteY5" fmla="*/ 181011 h 214256"/>
                <a:gd name="connsiteX6" fmla="*/ 415771 w 477711"/>
                <a:gd name="connsiteY6" fmla="*/ 194977 h 214256"/>
                <a:gd name="connsiteX7" fmla="*/ 363147 w 477711"/>
                <a:gd name="connsiteY7" fmla="*/ 196304 h 214256"/>
                <a:gd name="connsiteX8" fmla="*/ 358340 w 477711"/>
                <a:gd name="connsiteY8" fmla="*/ 197665 h 214256"/>
                <a:gd name="connsiteX9" fmla="*/ 331389 w 477711"/>
                <a:gd name="connsiteY9" fmla="*/ 212893 h 214256"/>
                <a:gd name="connsiteX10" fmla="*/ 325320 w 477711"/>
                <a:gd name="connsiteY10" fmla="*/ 214205 h 214256"/>
                <a:gd name="connsiteX11" fmla="*/ 276239 w 477711"/>
                <a:gd name="connsiteY11" fmla="*/ 209008 h 214256"/>
                <a:gd name="connsiteX12" fmla="*/ 275075 w 477711"/>
                <a:gd name="connsiteY12" fmla="*/ 208812 h 214256"/>
                <a:gd name="connsiteX13" fmla="*/ 189398 w 477711"/>
                <a:gd name="connsiteY13" fmla="*/ 189256 h 214256"/>
                <a:gd name="connsiteX14" fmla="*/ 180802 w 477711"/>
                <a:gd name="connsiteY14" fmla="*/ 181650 h 214256"/>
                <a:gd name="connsiteX15" fmla="*/ 174454 w 477711"/>
                <a:gd name="connsiteY15" fmla="*/ 168143 h 214256"/>
                <a:gd name="connsiteX16" fmla="*/ 161512 w 477711"/>
                <a:gd name="connsiteY16" fmla="*/ 160537 h 214256"/>
                <a:gd name="connsiteX17" fmla="*/ 107969 w 477711"/>
                <a:gd name="connsiteY17" fmla="*/ 172601 h 214256"/>
                <a:gd name="connsiteX18" fmla="*/ 98783 w 477711"/>
                <a:gd name="connsiteY18" fmla="*/ 189371 h 214256"/>
                <a:gd name="connsiteX19" fmla="*/ 63417 w 477711"/>
                <a:gd name="connsiteY19" fmla="*/ 177273 h 214256"/>
                <a:gd name="connsiteX20" fmla="*/ 60579 w 477711"/>
                <a:gd name="connsiteY20" fmla="*/ 176732 h 214256"/>
                <a:gd name="connsiteX21" fmla="*/ 29953 w 477711"/>
                <a:gd name="connsiteY21" fmla="*/ 175487 h 214256"/>
                <a:gd name="connsiteX22" fmla="*/ 25360 w 477711"/>
                <a:gd name="connsiteY22" fmla="*/ 174159 h 214256"/>
                <a:gd name="connsiteX23" fmla="*/ 0 w 477711"/>
                <a:gd name="connsiteY23" fmla="*/ 160013 h 214256"/>
                <a:gd name="connsiteX24" fmla="*/ 9186 w 477711"/>
                <a:gd name="connsiteY24" fmla="*/ 139047 h 214256"/>
                <a:gd name="connsiteX25" fmla="*/ 6889 w 477711"/>
                <a:gd name="connsiteY25" fmla="*/ 125081 h 214256"/>
                <a:gd name="connsiteX26" fmla="*/ 25261 w 477711"/>
                <a:gd name="connsiteY26" fmla="*/ 120884 h 214256"/>
                <a:gd name="connsiteX27" fmla="*/ 57413 w 477711"/>
                <a:gd name="connsiteY27" fmla="*/ 143243 h 214256"/>
                <a:gd name="connsiteX28" fmla="*/ 66599 w 477711"/>
                <a:gd name="connsiteY28" fmla="*/ 120884 h 214256"/>
                <a:gd name="connsiteX29" fmla="*/ 122060 w 477711"/>
                <a:gd name="connsiteY29" fmla="*/ 124933 h 214256"/>
                <a:gd name="connsiteX30" fmla="*/ 125932 w 477711"/>
                <a:gd name="connsiteY30" fmla="*/ 124441 h 214256"/>
                <a:gd name="connsiteX31" fmla="*/ 167959 w 477711"/>
                <a:gd name="connsiteY31" fmla="*/ 110377 h 214256"/>
                <a:gd name="connsiteX32" fmla="*/ 172027 w 477711"/>
                <a:gd name="connsiteY32" fmla="*/ 109902 h 214256"/>
                <a:gd name="connsiteX33" fmla="*/ 196697 w 477711"/>
                <a:gd name="connsiteY33" fmla="*/ 112213 h 214256"/>
                <a:gd name="connsiteX34" fmla="*/ 202488 w 477711"/>
                <a:gd name="connsiteY34" fmla="*/ 114672 h 214256"/>
                <a:gd name="connsiteX35" fmla="*/ 220500 w 477711"/>
                <a:gd name="connsiteY35" fmla="*/ 129277 h 214256"/>
                <a:gd name="connsiteX36" fmla="*/ 225093 w 477711"/>
                <a:gd name="connsiteY36" fmla="*/ 115295 h 214256"/>
                <a:gd name="connsiteX37" fmla="*/ 215906 w 477711"/>
                <a:gd name="connsiteY37" fmla="*/ 62184 h 214256"/>
                <a:gd name="connsiteX38" fmla="*/ 235574 w 477711"/>
                <a:gd name="connsiteY38" fmla="*/ 52612 h 214256"/>
                <a:gd name="connsiteX39" fmla="*/ 241037 w 477711"/>
                <a:gd name="connsiteY39" fmla="*/ 47431 h 214256"/>
                <a:gd name="connsiteX40" fmla="*/ 255850 w 477711"/>
                <a:gd name="connsiteY40" fmla="*/ 23089 h 214256"/>
                <a:gd name="connsiteX41" fmla="*/ 270696 w 477711"/>
                <a:gd name="connsiteY41" fmla="*/ 18172 h 214256"/>
                <a:gd name="connsiteX42" fmla="*/ 303339 w 477711"/>
                <a:gd name="connsiteY42" fmla="*/ 36137 h 214256"/>
                <a:gd name="connsiteX43" fmla="*/ 315871 w 477711"/>
                <a:gd name="connsiteY43" fmla="*/ 34154 h 214256"/>
                <a:gd name="connsiteX44" fmla="*/ 342380 w 477711"/>
                <a:gd name="connsiteY44" fmla="*/ 8336 h 214256"/>
                <a:gd name="connsiteX45" fmla="*/ 347071 w 477711"/>
                <a:gd name="connsiteY45" fmla="*/ 5484 h 214256"/>
                <a:gd name="connsiteX46" fmla="*/ 363672 w 477711"/>
                <a:gd name="connsiteY46" fmla="*/ 436 h 214256"/>
                <a:gd name="connsiteX47" fmla="*/ 371087 w 477711"/>
                <a:gd name="connsiteY47" fmla="*/ 1091 h 214256"/>
                <a:gd name="connsiteX48" fmla="*/ 415131 w 477711"/>
                <a:gd name="connsiteY48" fmla="*/ 23024 h 214256"/>
                <a:gd name="connsiteX49" fmla="*/ 421020 w 477711"/>
                <a:gd name="connsiteY49" fmla="*/ 24024 h 214256"/>
                <a:gd name="connsiteX50" fmla="*/ 444526 w 477711"/>
                <a:gd name="connsiteY50" fmla="*/ 20729 h 214256"/>
                <a:gd name="connsiteX51" fmla="*/ 450907 w 477711"/>
                <a:gd name="connsiteY51" fmla="*/ 21991 h 214256"/>
                <a:gd name="connsiteX52" fmla="*/ 477711 w 477711"/>
                <a:gd name="connsiteY52" fmla="*/ 37039 h 214256"/>
                <a:gd name="connsiteX53" fmla="*/ 470821 w 477711"/>
                <a:gd name="connsiteY53" fmla="*/ 46825 h 214256"/>
                <a:gd name="connsiteX54" fmla="*/ 476841 w 477711"/>
                <a:gd name="connsiteY54" fmla="*/ 72430 h 214256"/>
                <a:gd name="connsiteX55" fmla="*/ 477186 w 477711"/>
                <a:gd name="connsiteY55" fmla="*/ 80035 h 21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77711" h="214256">
                  <a:moveTo>
                    <a:pt x="477252" y="80052"/>
                  </a:moveTo>
                  <a:lnTo>
                    <a:pt x="475037" y="96264"/>
                  </a:lnTo>
                  <a:cubicBezTo>
                    <a:pt x="473971" y="104066"/>
                    <a:pt x="468739" y="109738"/>
                    <a:pt x="462603" y="109738"/>
                  </a:cubicBezTo>
                  <a:lnTo>
                    <a:pt x="436439" y="109738"/>
                  </a:lnTo>
                  <a:lnTo>
                    <a:pt x="450218" y="127900"/>
                  </a:lnTo>
                  <a:lnTo>
                    <a:pt x="429549" y="181011"/>
                  </a:lnTo>
                  <a:lnTo>
                    <a:pt x="415771" y="194977"/>
                  </a:lnTo>
                  <a:lnTo>
                    <a:pt x="363147" y="196304"/>
                  </a:lnTo>
                  <a:cubicBezTo>
                    <a:pt x="361490" y="196337"/>
                    <a:pt x="359866" y="196813"/>
                    <a:pt x="358340" y="197665"/>
                  </a:cubicBezTo>
                  <a:lnTo>
                    <a:pt x="331389" y="212893"/>
                  </a:lnTo>
                  <a:cubicBezTo>
                    <a:pt x="329487" y="213975"/>
                    <a:pt x="327387" y="214418"/>
                    <a:pt x="325320" y="214205"/>
                  </a:cubicBezTo>
                  <a:lnTo>
                    <a:pt x="276239" y="209008"/>
                  </a:lnTo>
                  <a:cubicBezTo>
                    <a:pt x="275846" y="208976"/>
                    <a:pt x="275468" y="208910"/>
                    <a:pt x="275075" y="208812"/>
                  </a:cubicBezTo>
                  <a:lnTo>
                    <a:pt x="189398" y="189256"/>
                  </a:lnTo>
                  <a:cubicBezTo>
                    <a:pt x="185822" y="188436"/>
                    <a:pt x="182688" y="185666"/>
                    <a:pt x="180802" y="181650"/>
                  </a:cubicBezTo>
                  <a:lnTo>
                    <a:pt x="174454" y="168143"/>
                  </a:lnTo>
                  <a:cubicBezTo>
                    <a:pt x="171764" y="162406"/>
                    <a:pt x="166613" y="159389"/>
                    <a:pt x="161512" y="160537"/>
                  </a:cubicBezTo>
                  <a:lnTo>
                    <a:pt x="107969" y="172601"/>
                  </a:lnTo>
                  <a:lnTo>
                    <a:pt x="98783" y="189371"/>
                  </a:lnTo>
                  <a:lnTo>
                    <a:pt x="63417" y="177273"/>
                  </a:lnTo>
                  <a:cubicBezTo>
                    <a:pt x="62498" y="176962"/>
                    <a:pt x="61547" y="176782"/>
                    <a:pt x="60579" y="176732"/>
                  </a:cubicBezTo>
                  <a:lnTo>
                    <a:pt x="29953" y="175487"/>
                  </a:lnTo>
                  <a:cubicBezTo>
                    <a:pt x="28378" y="175421"/>
                    <a:pt x="26803" y="174978"/>
                    <a:pt x="25360" y="174159"/>
                  </a:cubicBezTo>
                  <a:lnTo>
                    <a:pt x="0" y="160013"/>
                  </a:lnTo>
                  <a:lnTo>
                    <a:pt x="9186" y="139047"/>
                  </a:lnTo>
                  <a:lnTo>
                    <a:pt x="6889" y="125081"/>
                  </a:lnTo>
                  <a:lnTo>
                    <a:pt x="25261" y="120884"/>
                  </a:lnTo>
                  <a:lnTo>
                    <a:pt x="57413" y="143243"/>
                  </a:lnTo>
                  <a:lnTo>
                    <a:pt x="66599" y="120884"/>
                  </a:lnTo>
                  <a:lnTo>
                    <a:pt x="122060" y="124933"/>
                  </a:lnTo>
                  <a:cubicBezTo>
                    <a:pt x="123356" y="125032"/>
                    <a:pt x="124668" y="124868"/>
                    <a:pt x="125932" y="124441"/>
                  </a:cubicBezTo>
                  <a:lnTo>
                    <a:pt x="167959" y="110377"/>
                  </a:lnTo>
                  <a:cubicBezTo>
                    <a:pt x="169287" y="109935"/>
                    <a:pt x="170665" y="109771"/>
                    <a:pt x="172027" y="109902"/>
                  </a:cubicBezTo>
                  <a:lnTo>
                    <a:pt x="196697" y="112213"/>
                  </a:lnTo>
                  <a:cubicBezTo>
                    <a:pt x="198748" y="112410"/>
                    <a:pt x="200749" y="113246"/>
                    <a:pt x="202488" y="114672"/>
                  </a:cubicBezTo>
                  <a:lnTo>
                    <a:pt x="220500" y="129277"/>
                  </a:lnTo>
                  <a:lnTo>
                    <a:pt x="225093" y="115295"/>
                  </a:lnTo>
                  <a:lnTo>
                    <a:pt x="215906" y="62184"/>
                  </a:lnTo>
                  <a:lnTo>
                    <a:pt x="235574" y="52612"/>
                  </a:lnTo>
                  <a:cubicBezTo>
                    <a:pt x="237724" y="51562"/>
                    <a:pt x="239626" y="49776"/>
                    <a:pt x="241037" y="47431"/>
                  </a:cubicBezTo>
                  <a:lnTo>
                    <a:pt x="255850" y="23089"/>
                  </a:lnTo>
                  <a:cubicBezTo>
                    <a:pt x="259377" y="17303"/>
                    <a:pt x="265462" y="15287"/>
                    <a:pt x="270696" y="18172"/>
                  </a:cubicBezTo>
                  <a:lnTo>
                    <a:pt x="303339" y="36137"/>
                  </a:lnTo>
                  <a:cubicBezTo>
                    <a:pt x="307489" y="38416"/>
                    <a:pt x="312263" y="37662"/>
                    <a:pt x="315871" y="34154"/>
                  </a:cubicBezTo>
                  <a:lnTo>
                    <a:pt x="342380" y="8336"/>
                  </a:lnTo>
                  <a:cubicBezTo>
                    <a:pt x="343774" y="6976"/>
                    <a:pt x="345382" y="6009"/>
                    <a:pt x="347071" y="5484"/>
                  </a:cubicBezTo>
                  <a:lnTo>
                    <a:pt x="363672" y="436"/>
                  </a:lnTo>
                  <a:cubicBezTo>
                    <a:pt x="366133" y="-319"/>
                    <a:pt x="368724" y="-89"/>
                    <a:pt x="371087" y="1091"/>
                  </a:cubicBezTo>
                  <a:lnTo>
                    <a:pt x="415131" y="23024"/>
                  </a:lnTo>
                  <a:cubicBezTo>
                    <a:pt x="417000" y="23958"/>
                    <a:pt x="419019" y="24302"/>
                    <a:pt x="421020" y="24024"/>
                  </a:cubicBezTo>
                  <a:lnTo>
                    <a:pt x="444526" y="20729"/>
                  </a:lnTo>
                  <a:cubicBezTo>
                    <a:pt x="446708" y="20417"/>
                    <a:pt x="448906" y="20860"/>
                    <a:pt x="450907" y="21991"/>
                  </a:cubicBezTo>
                  <a:lnTo>
                    <a:pt x="477711" y="37039"/>
                  </a:lnTo>
                  <a:lnTo>
                    <a:pt x="470821" y="46825"/>
                  </a:lnTo>
                  <a:lnTo>
                    <a:pt x="476841" y="72430"/>
                  </a:lnTo>
                  <a:cubicBezTo>
                    <a:pt x="477416" y="74888"/>
                    <a:pt x="477547" y="77495"/>
                    <a:pt x="477186" y="80035"/>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3" name="Freeform 1782">
              <a:extLst>
                <a:ext uri="{FF2B5EF4-FFF2-40B4-BE49-F238E27FC236}">
                  <a16:creationId xmlns:a16="http://schemas.microsoft.com/office/drawing/2014/main" id="{3FCEAAB9-E153-1B3C-6BD3-AC27F607A07C}"/>
                </a:ext>
              </a:extLst>
            </p:cNvPr>
            <p:cNvSpPr/>
            <p:nvPr/>
          </p:nvSpPr>
          <p:spPr>
            <a:xfrm>
              <a:off x="7575735" y="9275885"/>
              <a:ext cx="139217" cy="89941"/>
            </a:xfrm>
            <a:custGeom>
              <a:avLst/>
              <a:gdLst>
                <a:gd name="connsiteX0" fmla="*/ 55084 w 232373"/>
                <a:gd name="connsiteY0" fmla="*/ 8991 h 150125"/>
                <a:gd name="connsiteX1" fmla="*/ 96668 w 232373"/>
                <a:gd name="connsiteY1" fmla="*/ 15318 h 150125"/>
                <a:gd name="connsiteX2" fmla="*/ 100818 w 232373"/>
                <a:gd name="connsiteY2" fmla="*/ 15056 h 150125"/>
                <a:gd name="connsiteX3" fmla="*/ 153130 w 232373"/>
                <a:gd name="connsiteY3" fmla="*/ 369 h 150125"/>
                <a:gd name="connsiteX4" fmla="*/ 162989 w 232373"/>
                <a:gd name="connsiteY4" fmla="*/ 2893 h 150125"/>
                <a:gd name="connsiteX5" fmla="*/ 196419 w 232373"/>
                <a:gd name="connsiteY5" fmla="*/ 32793 h 150125"/>
                <a:gd name="connsiteX6" fmla="*/ 198798 w 232373"/>
                <a:gd name="connsiteY6" fmla="*/ 34465 h 150125"/>
                <a:gd name="connsiteX7" fmla="*/ 224552 w 232373"/>
                <a:gd name="connsiteY7" fmla="*/ 48185 h 150125"/>
                <a:gd name="connsiteX8" fmla="*/ 232098 w 232373"/>
                <a:gd name="connsiteY8" fmla="*/ 66691 h 150125"/>
                <a:gd name="connsiteX9" fmla="*/ 225094 w 232373"/>
                <a:gd name="connsiteY9" fmla="*/ 109262 h 150125"/>
                <a:gd name="connsiteX10" fmla="*/ 209017 w 232373"/>
                <a:gd name="connsiteY10" fmla="*/ 112065 h 150125"/>
                <a:gd name="connsiteX11" fmla="*/ 205311 w 232373"/>
                <a:gd name="connsiteY11" fmla="*/ 136882 h 150125"/>
                <a:gd name="connsiteX12" fmla="*/ 187184 w 232373"/>
                <a:gd name="connsiteY12" fmla="*/ 148340 h 150125"/>
                <a:gd name="connsiteX13" fmla="*/ 150506 w 232373"/>
                <a:gd name="connsiteY13" fmla="*/ 124162 h 150125"/>
                <a:gd name="connsiteX14" fmla="*/ 143091 w 232373"/>
                <a:gd name="connsiteY14" fmla="*/ 122523 h 150125"/>
                <a:gd name="connsiteX15" fmla="*/ 119518 w 232373"/>
                <a:gd name="connsiteY15" fmla="*/ 126621 h 150125"/>
                <a:gd name="connsiteX16" fmla="*/ 110907 w 232373"/>
                <a:gd name="connsiteY16" fmla="*/ 124080 h 150125"/>
                <a:gd name="connsiteX17" fmla="*/ 69503 w 232373"/>
                <a:gd name="connsiteY17" fmla="*/ 88804 h 150125"/>
                <a:gd name="connsiteX18" fmla="*/ 68371 w 232373"/>
                <a:gd name="connsiteY18" fmla="*/ 87722 h 150125"/>
                <a:gd name="connsiteX19" fmla="*/ 42355 w 232373"/>
                <a:gd name="connsiteY19" fmla="*/ 59725 h 150125"/>
                <a:gd name="connsiteX20" fmla="*/ 34744 w 232373"/>
                <a:gd name="connsiteY20" fmla="*/ 55955 h 150125"/>
                <a:gd name="connsiteX21" fmla="*/ 17356 w 232373"/>
                <a:gd name="connsiteY21" fmla="*/ 55135 h 150125"/>
                <a:gd name="connsiteX22" fmla="*/ 6119 w 232373"/>
                <a:gd name="connsiteY22" fmla="*/ 44939 h 150125"/>
                <a:gd name="connsiteX23" fmla="*/ 0 w 232373"/>
                <a:gd name="connsiteY23" fmla="*/ 25400 h 150125"/>
                <a:gd name="connsiteX24" fmla="*/ 50622 w 232373"/>
                <a:gd name="connsiteY24" fmla="*/ 9336 h 150125"/>
                <a:gd name="connsiteX25" fmla="*/ 55100 w 232373"/>
                <a:gd name="connsiteY25" fmla="*/ 8975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373" h="150125">
                  <a:moveTo>
                    <a:pt x="55084" y="8991"/>
                  </a:moveTo>
                  <a:lnTo>
                    <a:pt x="96668" y="15318"/>
                  </a:lnTo>
                  <a:cubicBezTo>
                    <a:pt x="98046" y="15532"/>
                    <a:pt x="99457" y="15433"/>
                    <a:pt x="100818" y="15056"/>
                  </a:cubicBezTo>
                  <a:lnTo>
                    <a:pt x="153130" y="369"/>
                  </a:lnTo>
                  <a:cubicBezTo>
                    <a:pt x="156542" y="-582"/>
                    <a:pt x="160118" y="320"/>
                    <a:pt x="162989" y="2893"/>
                  </a:cubicBezTo>
                  <a:lnTo>
                    <a:pt x="196419" y="32793"/>
                  </a:lnTo>
                  <a:cubicBezTo>
                    <a:pt x="197158" y="33465"/>
                    <a:pt x="197962" y="34022"/>
                    <a:pt x="198798" y="34465"/>
                  </a:cubicBezTo>
                  <a:lnTo>
                    <a:pt x="224552" y="48185"/>
                  </a:lnTo>
                  <a:cubicBezTo>
                    <a:pt x="230195" y="51184"/>
                    <a:pt x="233361" y="58971"/>
                    <a:pt x="232098" y="66691"/>
                  </a:cubicBezTo>
                  <a:lnTo>
                    <a:pt x="225094" y="109262"/>
                  </a:lnTo>
                  <a:lnTo>
                    <a:pt x="209017" y="112065"/>
                  </a:lnTo>
                  <a:lnTo>
                    <a:pt x="205311" y="136882"/>
                  </a:lnTo>
                  <a:cubicBezTo>
                    <a:pt x="203719" y="147553"/>
                    <a:pt x="194664" y="153258"/>
                    <a:pt x="187184" y="148340"/>
                  </a:cubicBezTo>
                  <a:lnTo>
                    <a:pt x="150506" y="124162"/>
                  </a:lnTo>
                  <a:cubicBezTo>
                    <a:pt x="148225" y="122654"/>
                    <a:pt x="145634" y="122080"/>
                    <a:pt x="143091" y="122523"/>
                  </a:cubicBezTo>
                  <a:lnTo>
                    <a:pt x="119518" y="126621"/>
                  </a:lnTo>
                  <a:cubicBezTo>
                    <a:pt x="116501" y="127145"/>
                    <a:pt x="113449" y="126244"/>
                    <a:pt x="110907" y="124080"/>
                  </a:cubicBezTo>
                  <a:lnTo>
                    <a:pt x="69503" y="88804"/>
                  </a:lnTo>
                  <a:cubicBezTo>
                    <a:pt x="69109" y="88477"/>
                    <a:pt x="68732" y="88099"/>
                    <a:pt x="68371" y="87722"/>
                  </a:cubicBezTo>
                  <a:lnTo>
                    <a:pt x="42355" y="59725"/>
                  </a:lnTo>
                  <a:cubicBezTo>
                    <a:pt x="40207" y="57413"/>
                    <a:pt x="37532" y="56086"/>
                    <a:pt x="34744" y="55955"/>
                  </a:cubicBezTo>
                  <a:lnTo>
                    <a:pt x="17356" y="55135"/>
                  </a:lnTo>
                  <a:cubicBezTo>
                    <a:pt x="12385" y="54906"/>
                    <a:pt x="7989" y="50906"/>
                    <a:pt x="6119" y="44939"/>
                  </a:cubicBezTo>
                  <a:lnTo>
                    <a:pt x="0" y="25400"/>
                  </a:lnTo>
                  <a:lnTo>
                    <a:pt x="50622" y="9336"/>
                  </a:lnTo>
                  <a:cubicBezTo>
                    <a:pt x="52083" y="8877"/>
                    <a:pt x="53608" y="8745"/>
                    <a:pt x="55100" y="8975"/>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4" name="Freeform 1783">
              <a:extLst>
                <a:ext uri="{FF2B5EF4-FFF2-40B4-BE49-F238E27FC236}">
                  <a16:creationId xmlns:a16="http://schemas.microsoft.com/office/drawing/2014/main" id="{BBE458E6-4F61-A71C-01DF-0DA571433DCB}"/>
                </a:ext>
              </a:extLst>
            </p:cNvPr>
            <p:cNvSpPr/>
            <p:nvPr/>
          </p:nvSpPr>
          <p:spPr>
            <a:xfrm>
              <a:off x="8335396" y="9632705"/>
              <a:ext cx="236680" cy="147999"/>
            </a:xfrm>
            <a:custGeom>
              <a:avLst/>
              <a:gdLst>
                <a:gd name="connsiteX0" fmla="*/ 18339 w 395052"/>
                <a:gd name="connsiteY0" fmla="*/ 0 h 247032"/>
                <a:gd name="connsiteX1" fmla="*/ 31939 w 395052"/>
                <a:gd name="connsiteY1" fmla="*/ 25867 h 247032"/>
                <a:gd name="connsiteX2" fmla="*/ 45012 w 395052"/>
                <a:gd name="connsiteY2" fmla="*/ 32653 h 247032"/>
                <a:gd name="connsiteX3" fmla="*/ 59415 w 395052"/>
                <a:gd name="connsiteY3" fmla="*/ 28670 h 247032"/>
                <a:gd name="connsiteX4" fmla="*/ 64549 w 395052"/>
                <a:gd name="connsiteY4" fmla="*/ 28637 h 247032"/>
                <a:gd name="connsiteX5" fmla="*/ 109266 w 395052"/>
                <a:gd name="connsiteY5" fmla="*/ 40292 h 247032"/>
                <a:gd name="connsiteX6" fmla="*/ 111185 w 395052"/>
                <a:gd name="connsiteY6" fmla="*/ 40603 h 247032"/>
                <a:gd name="connsiteX7" fmla="*/ 200700 w 395052"/>
                <a:gd name="connsiteY7" fmla="*/ 45914 h 247032"/>
                <a:gd name="connsiteX8" fmla="*/ 207606 w 395052"/>
                <a:gd name="connsiteY8" fmla="*/ 43734 h 247032"/>
                <a:gd name="connsiteX9" fmla="*/ 232376 w 395052"/>
                <a:gd name="connsiteY9" fmla="*/ 25178 h 247032"/>
                <a:gd name="connsiteX10" fmla="*/ 236395 w 395052"/>
                <a:gd name="connsiteY10" fmla="*/ 23260 h 247032"/>
                <a:gd name="connsiteX11" fmla="*/ 305930 w 395052"/>
                <a:gd name="connsiteY11" fmla="*/ 6590 h 247032"/>
                <a:gd name="connsiteX12" fmla="*/ 313821 w 395052"/>
                <a:gd name="connsiteY12" fmla="*/ 7999 h 247032"/>
                <a:gd name="connsiteX13" fmla="*/ 354322 w 395052"/>
                <a:gd name="connsiteY13" fmla="*/ 33866 h 247032"/>
                <a:gd name="connsiteX14" fmla="*/ 357849 w 395052"/>
                <a:gd name="connsiteY14" fmla="*/ 35341 h 247032"/>
                <a:gd name="connsiteX15" fmla="*/ 395053 w 395052"/>
                <a:gd name="connsiteY15" fmla="*/ 43324 h 247032"/>
                <a:gd name="connsiteX16" fmla="*/ 362803 w 395052"/>
                <a:gd name="connsiteY16" fmla="*/ 76027 h 247032"/>
                <a:gd name="connsiteX17" fmla="*/ 359325 w 395052"/>
                <a:gd name="connsiteY17" fmla="*/ 81501 h 247032"/>
                <a:gd name="connsiteX18" fmla="*/ 340674 w 395052"/>
                <a:gd name="connsiteY18" fmla="*/ 129170 h 247032"/>
                <a:gd name="connsiteX19" fmla="*/ 340936 w 395052"/>
                <a:gd name="connsiteY19" fmla="*/ 144562 h 247032"/>
                <a:gd name="connsiteX20" fmla="*/ 358308 w 395052"/>
                <a:gd name="connsiteY20" fmla="*/ 184477 h 247032"/>
                <a:gd name="connsiteX21" fmla="*/ 306029 w 395052"/>
                <a:gd name="connsiteY21" fmla="*/ 173871 h 247032"/>
                <a:gd name="connsiteX22" fmla="*/ 300418 w 395052"/>
                <a:gd name="connsiteY22" fmla="*/ 174379 h 247032"/>
                <a:gd name="connsiteX23" fmla="*/ 247828 w 395052"/>
                <a:gd name="connsiteY23" fmla="*/ 194951 h 247032"/>
                <a:gd name="connsiteX24" fmla="*/ 238855 w 395052"/>
                <a:gd name="connsiteY24" fmla="*/ 210589 h 247032"/>
                <a:gd name="connsiteX25" fmla="*/ 238855 w 395052"/>
                <a:gd name="connsiteY25" fmla="*/ 225473 h 247032"/>
                <a:gd name="connsiteX26" fmla="*/ 227372 w 395052"/>
                <a:gd name="connsiteY26" fmla="*/ 241734 h 247032"/>
                <a:gd name="connsiteX27" fmla="*/ 182688 w 395052"/>
                <a:gd name="connsiteY27" fmla="*/ 246963 h 247032"/>
                <a:gd name="connsiteX28" fmla="*/ 175947 w 395052"/>
                <a:gd name="connsiteY28" fmla="*/ 245341 h 247032"/>
                <a:gd name="connsiteX29" fmla="*/ 140203 w 395052"/>
                <a:gd name="connsiteY29" fmla="*/ 222457 h 247032"/>
                <a:gd name="connsiteX30" fmla="*/ 130524 w 395052"/>
                <a:gd name="connsiteY30" fmla="*/ 221638 h 247032"/>
                <a:gd name="connsiteX31" fmla="*/ 87219 w 395052"/>
                <a:gd name="connsiteY31" fmla="*/ 240800 h 247032"/>
                <a:gd name="connsiteX32" fmla="*/ 82577 w 395052"/>
                <a:gd name="connsiteY32" fmla="*/ 241669 h 247032"/>
                <a:gd name="connsiteX33" fmla="*/ 47538 w 395052"/>
                <a:gd name="connsiteY33" fmla="*/ 239636 h 247032"/>
                <a:gd name="connsiteX34" fmla="*/ 35563 w 395052"/>
                <a:gd name="connsiteY34" fmla="*/ 225096 h 247032"/>
                <a:gd name="connsiteX35" fmla="*/ 32808 w 395052"/>
                <a:gd name="connsiteY35" fmla="*/ 192296 h 247032"/>
                <a:gd name="connsiteX36" fmla="*/ 27050 w 395052"/>
                <a:gd name="connsiteY36" fmla="*/ 180297 h 247032"/>
                <a:gd name="connsiteX37" fmla="*/ 0 w 395052"/>
                <a:gd name="connsiteY37" fmla="*/ 157954 h 247032"/>
                <a:gd name="connsiteX38" fmla="*/ 11483 w 395052"/>
                <a:gd name="connsiteY38" fmla="*/ 146775 h 247032"/>
                <a:gd name="connsiteX39" fmla="*/ 4593 w 395052"/>
                <a:gd name="connsiteY39" fmla="*/ 136989 h 247032"/>
                <a:gd name="connsiteX40" fmla="*/ 12483 w 395052"/>
                <a:gd name="connsiteY40" fmla="*/ 114187 h 247032"/>
                <a:gd name="connsiteX41" fmla="*/ 16306 w 395052"/>
                <a:gd name="connsiteY41" fmla="*/ 107925 h 247032"/>
                <a:gd name="connsiteX42" fmla="*/ 26852 w 395052"/>
                <a:gd name="connsiteY42" fmla="*/ 97435 h 247032"/>
                <a:gd name="connsiteX43" fmla="*/ 27460 w 395052"/>
                <a:gd name="connsiteY43" fmla="*/ 72191 h 247032"/>
                <a:gd name="connsiteX44" fmla="*/ 10121 w 395052"/>
                <a:gd name="connsiteY44" fmla="*/ 52602 h 247032"/>
                <a:gd name="connsiteX45" fmla="*/ 6053 w 395052"/>
                <a:gd name="connsiteY45" fmla="*/ 43537 h 247032"/>
                <a:gd name="connsiteX46" fmla="*/ 3707 w 395052"/>
                <a:gd name="connsiteY46" fmla="*/ 28522 h 247032"/>
                <a:gd name="connsiteX47" fmla="*/ 7431 w 395052"/>
                <a:gd name="connsiteY47" fmla="*/ 13376 h 247032"/>
                <a:gd name="connsiteX48" fmla="*/ 18388 w 395052"/>
                <a:gd name="connsiteY48" fmla="*/ 33 h 24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5052" h="247032">
                  <a:moveTo>
                    <a:pt x="18339" y="0"/>
                  </a:moveTo>
                  <a:lnTo>
                    <a:pt x="31939" y="25867"/>
                  </a:lnTo>
                  <a:cubicBezTo>
                    <a:pt x="34825" y="31358"/>
                    <a:pt x="39992" y="34030"/>
                    <a:pt x="45012" y="32653"/>
                  </a:cubicBezTo>
                  <a:lnTo>
                    <a:pt x="59415" y="28670"/>
                  </a:lnTo>
                  <a:cubicBezTo>
                    <a:pt x="61104" y="28194"/>
                    <a:pt x="62843" y="28194"/>
                    <a:pt x="64549" y="28637"/>
                  </a:cubicBezTo>
                  <a:lnTo>
                    <a:pt x="109266" y="40292"/>
                  </a:lnTo>
                  <a:cubicBezTo>
                    <a:pt x="109889" y="40456"/>
                    <a:pt x="110528" y="40554"/>
                    <a:pt x="111185" y="40603"/>
                  </a:cubicBezTo>
                  <a:lnTo>
                    <a:pt x="200700" y="45914"/>
                  </a:lnTo>
                  <a:cubicBezTo>
                    <a:pt x="203112" y="46062"/>
                    <a:pt x="205507" y="45308"/>
                    <a:pt x="207606" y="43734"/>
                  </a:cubicBezTo>
                  <a:lnTo>
                    <a:pt x="232376" y="25178"/>
                  </a:lnTo>
                  <a:cubicBezTo>
                    <a:pt x="233623" y="24244"/>
                    <a:pt x="234985" y="23588"/>
                    <a:pt x="236395" y="23260"/>
                  </a:cubicBezTo>
                  <a:lnTo>
                    <a:pt x="305930" y="6590"/>
                  </a:lnTo>
                  <a:cubicBezTo>
                    <a:pt x="308604" y="5950"/>
                    <a:pt x="311377" y="6442"/>
                    <a:pt x="313821" y="7999"/>
                  </a:cubicBezTo>
                  <a:lnTo>
                    <a:pt x="354322" y="33866"/>
                  </a:lnTo>
                  <a:cubicBezTo>
                    <a:pt x="355437" y="34571"/>
                    <a:pt x="356618" y="35063"/>
                    <a:pt x="357849" y="35341"/>
                  </a:cubicBezTo>
                  <a:lnTo>
                    <a:pt x="395053" y="43324"/>
                  </a:lnTo>
                  <a:lnTo>
                    <a:pt x="362803" y="76027"/>
                  </a:lnTo>
                  <a:cubicBezTo>
                    <a:pt x="361343" y="77502"/>
                    <a:pt x="360162" y="79371"/>
                    <a:pt x="359325" y="81501"/>
                  </a:cubicBezTo>
                  <a:lnTo>
                    <a:pt x="340674" y="129170"/>
                  </a:lnTo>
                  <a:cubicBezTo>
                    <a:pt x="338771" y="134038"/>
                    <a:pt x="338870" y="139808"/>
                    <a:pt x="340936" y="144562"/>
                  </a:cubicBezTo>
                  <a:lnTo>
                    <a:pt x="358308" y="184477"/>
                  </a:lnTo>
                  <a:lnTo>
                    <a:pt x="306029" y="173871"/>
                  </a:lnTo>
                  <a:cubicBezTo>
                    <a:pt x="304159" y="173494"/>
                    <a:pt x="302240" y="173658"/>
                    <a:pt x="300418" y="174379"/>
                  </a:cubicBezTo>
                  <a:lnTo>
                    <a:pt x="247828" y="194951"/>
                  </a:lnTo>
                  <a:cubicBezTo>
                    <a:pt x="242498" y="197033"/>
                    <a:pt x="238855" y="203393"/>
                    <a:pt x="238855" y="210589"/>
                  </a:cubicBezTo>
                  <a:lnTo>
                    <a:pt x="238855" y="225473"/>
                  </a:lnTo>
                  <a:cubicBezTo>
                    <a:pt x="238855" y="233915"/>
                    <a:pt x="233869" y="240980"/>
                    <a:pt x="227372" y="241734"/>
                  </a:cubicBezTo>
                  <a:lnTo>
                    <a:pt x="182688" y="246963"/>
                  </a:lnTo>
                  <a:cubicBezTo>
                    <a:pt x="180376" y="247242"/>
                    <a:pt x="178047" y="246668"/>
                    <a:pt x="175947" y="245341"/>
                  </a:cubicBezTo>
                  <a:lnTo>
                    <a:pt x="140203" y="222457"/>
                  </a:lnTo>
                  <a:cubicBezTo>
                    <a:pt x="137185" y="220523"/>
                    <a:pt x="133707" y="220228"/>
                    <a:pt x="130524" y="221638"/>
                  </a:cubicBezTo>
                  <a:lnTo>
                    <a:pt x="87219" y="240800"/>
                  </a:lnTo>
                  <a:cubicBezTo>
                    <a:pt x="85726" y="241456"/>
                    <a:pt x="84152" y="241751"/>
                    <a:pt x="82577" y="241669"/>
                  </a:cubicBezTo>
                  <a:lnTo>
                    <a:pt x="47538" y="239636"/>
                  </a:lnTo>
                  <a:cubicBezTo>
                    <a:pt x="41321" y="239275"/>
                    <a:pt x="36236" y="233095"/>
                    <a:pt x="35563" y="225096"/>
                  </a:cubicBezTo>
                  <a:lnTo>
                    <a:pt x="32808" y="192296"/>
                  </a:lnTo>
                  <a:cubicBezTo>
                    <a:pt x="32397" y="187378"/>
                    <a:pt x="30282" y="182969"/>
                    <a:pt x="27050" y="180297"/>
                  </a:cubicBezTo>
                  <a:lnTo>
                    <a:pt x="0" y="157954"/>
                  </a:lnTo>
                  <a:lnTo>
                    <a:pt x="11483" y="146775"/>
                  </a:lnTo>
                  <a:lnTo>
                    <a:pt x="4593" y="136989"/>
                  </a:lnTo>
                  <a:lnTo>
                    <a:pt x="12483" y="114187"/>
                  </a:lnTo>
                  <a:cubicBezTo>
                    <a:pt x="13336" y="111729"/>
                    <a:pt x="14649" y="109565"/>
                    <a:pt x="16306" y="107925"/>
                  </a:cubicBezTo>
                  <a:lnTo>
                    <a:pt x="26852" y="97435"/>
                  </a:lnTo>
                  <a:cubicBezTo>
                    <a:pt x="33168" y="91156"/>
                    <a:pt x="33463" y="78961"/>
                    <a:pt x="27460" y="72191"/>
                  </a:cubicBezTo>
                  <a:lnTo>
                    <a:pt x="10121" y="52602"/>
                  </a:lnTo>
                  <a:cubicBezTo>
                    <a:pt x="8038" y="50242"/>
                    <a:pt x="6594" y="47062"/>
                    <a:pt x="6053" y="43537"/>
                  </a:cubicBezTo>
                  <a:lnTo>
                    <a:pt x="3707" y="28522"/>
                  </a:lnTo>
                  <a:cubicBezTo>
                    <a:pt x="2837" y="22982"/>
                    <a:pt x="4248" y="17261"/>
                    <a:pt x="7431" y="13376"/>
                  </a:cubicBezTo>
                  <a:lnTo>
                    <a:pt x="18388" y="33"/>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5" name="Freeform 1784">
              <a:extLst>
                <a:ext uri="{FF2B5EF4-FFF2-40B4-BE49-F238E27FC236}">
                  <a16:creationId xmlns:a16="http://schemas.microsoft.com/office/drawing/2014/main" id="{5056768C-56D9-F0D3-D8B3-630DC6C69BB0}"/>
                </a:ext>
              </a:extLst>
            </p:cNvPr>
            <p:cNvSpPr/>
            <p:nvPr/>
          </p:nvSpPr>
          <p:spPr>
            <a:xfrm>
              <a:off x="8712464" y="10081481"/>
              <a:ext cx="67417" cy="28786"/>
            </a:xfrm>
            <a:custGeom>
              <a:avLst/>
              <a:gdLst>
                <a:gd name="connsiteX0" fmla="*/ 110234 w 112529"/>
                <a:gd name="connsiteY0" fmla="*/ 8376 h 48047"/>
                <a:gd name="connsiteX1" fmla="*/ 112530 w 112529"/>
                <a:gd name="connsiteY1" fmla="*/ 15359 h 48047"/>
                <a:gd name="connsiteX2" fmla="*/ 52132 w 112529"/>
                <a:gd name="connsiteY2" fmla="*/ 46865 h 48047"/>
                <a:gd name="connsiteX3" fmla="*/ 44143 w 112529"/>
                <a:gd name="connsiteY3" fmla="*/ 47488 h 48047"/>
                <a:gd name="connsiteX4" fmla="*/ 20751 w 112529"/>
                <a:gd name="connsiteY4" fmla="*/ 39357 h 48047"/>
                <a:gd name="connsiteX5" fmla="*/ 13435 w 112529"/>
                <a:gd name="connsiteY5" fmla="*/ 32456 h 48047"/>
                <a:gd name="connsiteX6" fmla="*/ 0 w 112529"/>
                <a:gd name="connsiteY6" fmla="*/ 5590 h 48047"/>
                <a:gd name="connsiteX7" fmla="*/ 32152 w 112529"/>
                <a:gd name="connsiteY7" fmla="*/ 2787 h 48047"/>
                <a:gd name="connsiteX8" fmla="*/ 43635 w 112529"/>
                <a:gd name="connsiteY8" fmla="*/ 6983 h 48047"/>
                <a:gd name="connsiteX9" fmla="*/ 59710 w 112529"/>
                <a:gd name="connsiteY9" fmla="*/ 0 h 48047"/>
                <a:gd name="connsiteX10" fmla="*/ 73489 w 112529"/>
                <a:gd name="connsiteY10" fmla="*/ 0 h 48047"/>
                <a:gd name="connsiteX11" fmla="*/ 78082 w 112529"/>
                <a:gd name="connsiteY11" fmla="*/ 5590 h 48047"/>
                <a:gd name="connsiteX12" fmla="*/ 78082 w 112529"/>
                <a:gd name="connsiteY12" fmla="*/ 13966 h 48047"/>
                <a:gd name="connsiteX13" fmla="*/ 82676 w 112529"/>
                <a:gd name="connsiteY13" fmla="*/ 11179 h 48047"/>
                <a:gd name="connsiteX14" fmla="*/ 91862 w 112529"/>
                <a:gd name="connsiteY14" fmla="*/ 12573 h 48047"/>
                <a:gd name="connsiteX15" fmla="*/ 103344 w 112529"/>
                <a:gd name="connsiteY15" fmla="*/ 5590 h 48047"/>
                <a:gd name="connsiteX16" fmla="*/ 110234 w 112529"/>
                <a:gd name="connsiteY16" fmla="*/ 8376 h 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529" h="48047">
                  <a:moveTo>
                    <a:pt x="110234" y="8376"/>
                  </a:moveTo>
                  <a:lnTo>
                    <a:pt x="112530" y="15359"/>
                  </a:lnTo>
                  <a:lnTo>
                    <a:pt x="52132" y="46865"/>
                  </a:lnTo>
                  <a:cubicBezTo>
                    <a:pt x="49589" y="48193"/>
                    <a:pt x="46783" y="48406"/>
                    <a:pt x="44143" y="47488"/>
                  </a:cubicBezTo>
                  <a:lnTo>
                    <a:pt x="20751" y="39357"/>
                  </a:lnTo>
                  <a:cubicBezTo>
                    <a:pt x="17732" y="38308"/>
                    <a:pt x="15124" y="35849"/>
                    <a:pt x="13435" y="32456"/>
                  </a:cubicBezTo>
                  <a:lnTo>
                    <a:pt x="0" y="5590"/>
                  </a:lnTo>
                  <a:lnTo>
                    <a:pt x="32152" y="2787"/>
                  </a:lnTo>
                  <a:lnTo>
                    <a:pt x="43635" y="6983"/>
                  </a:lnTo>
                  <a:lnTo>
                    <a:pt x="59710" y="0"/>
                  </a:lnTo>
                  <a:lnTo>
                    <a:pt x="73489" y="0"/>
                  </a:lnTo>
                  <a:lnTo>
                    <a:pt x="78082" y="5590"/>
                  </a:lnTo>
                  <a:lnTo>
                    <a:pt x="78082" y="13966"/>
                  </a:lnTo>
                  <a:lnTo>
                    <a:pt x="82676" y="11179"/>
                  </a:lnTo>
                  <a:lnTo>
                    <a:pt x="91862" y="12573"/>
                  </a:lnTo>
                  <a:lnTo>
                    <a:pt x="103344" y="5590"/>
                  </a:lnTo>
                  <a:lnTo>
                    <a:pt x="110234" y="8376"/>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6" name="Freeform 1785">
              <a:extLst>
                <a:ext uri="{FF2B5EF4-FFF2-40B4-BE49-F238E27FC236}">
                  <a16:creationId xmlns:a16="http://schemas.microsoft.com/office/drawing/2014/main" id="{7D4ED55E-AD93-05E2-5F83-7122DD8F5CEF}"/>
                </a:ext>
              </a:extLst>
            </p:cNvPr>
            <p:cNvSpPr/>
            <p:nvPr/>
          </p:nvSpPr>
          <p:spPr>
            <a:xfrm>
              <a:off x="7947302" y="9292791"/>
              <a:ext cx="253210" cy="124980"/>
            </a:xfrm>
            <a:custGeom>
              <a:avLst/>
              <a:gdLst>
                <a:gd name="connsiteX0" fmla="*/ 303191 w 422642"/>
                <a:gd name="connsiteY0" fmla="*/ 208212 h 208609"/>
                <a:gd name="connsiteX1" fmla="*/ 276387 w 422642"/>
                <a:gd name="connsiteY1" fmla="*/ 193165 h 208609"/>
                <a:gd name="connsiteX2" fmla="*/ 270006 w 422642"/>
                <a:gd name="connsiteY2" fmla="*/ 191902 h 208609"/>
                <a:gd name="connsiteX3" fmla="*/ 246499 w 422642"/>
                <a:gd name="connsiteY3" fmla="*/ 195197 h 208609"/>
                <a:gd name="connsiteX4" fmla="*/ 240610 w 422642"/>
                <a:gd name="connsiteY4" fmla="*/ 194197 h 208609"/>
                <a:gd name="connsiteX5" fmla="*/ 196566 w 422642"/>
                <a:gd name="connsiteY5" fmla="*/ 172264 h 208609"/>
                <a:gd name="connsiteX6" fmla="*/ 189152 w 422642"/>
                <a:gd name="connsiteY6" fmla="*/ 171609 h 208609"/>
                <a:gd name="connsiteX7" fmla="*/ 172551 w 422642"/>
                <a:gd name="connsiteY7" fmla="*/ 176658 h 208609"/>
                <a:gd name="connsiteX8" fmla="*/ 167860 w 422642"/>
                <a:gd name="connsiteY8" fmla="*/ 179510 h 208609"/>
                <a:gd name="connsiteX9" fmla="*/ 141352 w 422642"/>
                <a:gd name="connsiteY9" fmla="*/ 205327 h 208609"/>
                <a:gd name="connsiteX10" fmla="*/ 128818 w 422642"/>
                <a:gd name="connsiteY10" fmla="*/ 207311 h 208609"/>
                <a:gd name="connsiteX11" fmla="*/ 88629 w 422642"/>
                <a:gd name="connsiteY11" fmla="*/ 185198 h 208609"/>
                <a:gd name="connsiteX12" fmla="*/ 86103 w 422642"/>
                <a:gd name="connsiteY12" fmla="*/ 183329 h 208609"/>
                <a:gd name="connsiteX13" fmla="*/ 51376 w 422642"/>
                <a:gd name="connsiteY13" fmla="*/ 150332 h 208609"/>
                <a:gd name="connsiteX14" fmla="*/ 49589 w 422642"/>
                <a:gd name="connsiteY14" fmla="*/ 148906 h 208609"/>
                <a:gd name="connsiteX15" fmla="*/ 23506 w 422642"/>
                <a:gd name="connsiteY15" fmla="*/ 131907 h 208609"/>
                <a:gd name="connsiteX16" fmla="*/ 16961 w 422642"/>
                <a:gd name="connsiteY16" fmla="*/ 121367 h 208609"/>
                <a:gd name="connsiteX17" fmla="*/ 11974 w 422642"/>
                <a:gd name="connsiteY17" fmla="*/ 96090 h 208609"/>
                <a:gd name="connsiteX18" fmla="*/ 10449 w 422642"/>
                <a:gd name="connsiteY18" fmla="*/ 91468 h 208609"/>
                <a:gd name="connsiteX19" fmla="*/ 0 w 422642"/>
                <a:gd name="connsiteY19" fmla="*/ 69863 h 208609"/>
                <a:gd name="connsiteX20" fmla="*/ 46209 w 422642"/>
                <a:gd name="connsiteY20" fmla="*/ 52455 h 208609"/>
                <a:gd name="connsiteX21" fmla="*/ 49949 w 422642"/>
                <a:gd name="connsiteY21" fmla="*/ 50127 h 208609"/>
                <a:gd name="connsiteX22" fmla="*/ 69306 w 422642"/>
                <a:gd name="connsiteY22" fmla="*/ 32457 h 208609"/>
                <a:gd name="connsiteX23" fmla="*/ 73423 w 422642"/>
                <a:gd name="connsiteY23" fmla="*/ 29998 h 208609"/>
                <a:gd name="connsiteX24" fmla="*/ 114760 w 422642"/>
                <a:gd name="connsiteY24" fmla="*/ 16163 h 208609"/>
                <a:gd name="connsiteX25" fmla="*/ 119108 w 422642"/>
                <a:gd name="connsiteY25" fmla="*/ 13491 h 208609"/>
                <a:gd name="connsiteX26" fmla="*/ 133215 w 422642"/>
                <a:gd name="connsiteY26" fmla="*/ 0 h 208609"/>
                <a:gd name="connsiteX27" fmla="*/ 149290 w 422642"/>
                <a:gd name="connsiteY27" fmla="*/ 8376 h 208609"/>
                <a:gd name="connsiteX28" fmla="*/ 173815 w 422642"/>
                <a:gd name="connsiteY28" fmla="*/ 1492 h 208609"/>
                <a:gd name="connsiteX29" fmla="*/ 183641 w 422642"/>
                <a:gd name="connsiteY29" fmla="*/ 4000 h 208609"/>
                <a:gd name="connsiteX30" fmla="*/ 206409 w 422642"/>
                <a:gd name="connsiteY30" fmla="*/ 24244 h 208609"/>
                <a:gd name="connsiteX31" fmla="*/ 212150 w 422642"/>
                <a:gd name="connsiteY31" fmla="*/ 27014 h 208609"/>
                <a:gd name="connsiteX32" fmla="*/ 257244 w 422642"/>
                <a:gd name="connsiteY32" fmla="*/ 33538 h 208609"/>
                <a:gd name="connsiteX33" fmla="*/ 252651 w 422642"/>
                <a:gd name="connsiteY33" fmla="*/ 57291 h 208609"/>
                <a:gd name="connsiteX34" fmla="*/ 287115 w 422642"/>
                <a:gd name="connsiteY34" fmla="*/ 74060 h 208609"/>
                <a:gd name="connsiteX35" fmla="*/ 296302 w 422642"/>
                <a:gd name="connsiteY35" fmla="*/ 53094 h 208609"/>
                <a:gd name="connsiteX36" fmla="*/ 339952 w 422642"/>
                <a:gd name="connsiteY36" fmla="*/ 61487 h 208609"/>
                <a:gd name="connsiteX37" fmla="*/ 346841 w 422642"/>
                <a:gd name="connsiteY37" fmla="*/ 88042 h 208609"/>
                <a:gd name="connsiteX38" fmla="*/ 387900 w 422642"/>
                <a:gd name="connsiteY38" fmla="*/ 91796 h 208609"/>
                <a:gd name="connsiteX39" fmla="*/ 396151 w 422642"/>
                <a:gd name="connsiteY39" fmla="*/ 96812 h 208609"/>
                <a:gd name="connsiteX40" fmla="*/ 422643 w 422642"/>
                <a:gd name="connsiteY40" fmla="*/ 132759 h 208609"/>
                <a:gd name="connsiteX41" fmla="*/ 404271 w 422642"/>
                <a:gd name="connsiteY41" fmla="*/ 132759 h 208609"/>
                <a:gd name="connsiteX42" fmla="*/ 395085 w 422642"/>
                <a:gd name="connsiteY42" fmla="*/ 148135 h 208609"/>
                <a:gd name="connsiteX43" fmla="*/ 379009 w 422642"/>
                <a:gd name="connsiteY43" fmla="*/ 152332 h 208609"/>
                <a:gd name="connsiteX44" fmla="*/ 374417 w 422642"/>
                <a:gd name="connsiteY44" fmla="*/ 170494 h 208609"/>
                <a:gd name="connsiteX45" fmla="*/ 362934 w 422642"/>
                <a:gd name="connsiteY45" fmla="*/ 174690 h 208609"/>
                <a:gd name="connsiteX46" fmla="*/ 360637 w 422642"/>
                <a:gd name="connsiteY46" fmla="*/ 181674 h 208609"/>
                <a:gd name="connsiteX47" fmla="*/ 342298 w 422642"/>
                <a:gd name="connsiteY47" fmla="*/ 190345 h 208609"/>
                <a:gd name="connsiteX48" fmla="*/ 337475 w 422642"/>
                <a:gd name="connsiteY48" fmla="*/ 191329 h 208609"/>
                <a:gd name="connsiteX49" fmla="*/ 312394 w 422642"/>
                <a:gd name="connsiteY49" fmla="*/ 190066 h 208609"/>
                <a:gd name="connsiteX50" fmla="*/ 303208 w 422642"/>
                <a:gd name="connsiteY50" fmla="*/ 208229 h 2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2642" h="208609">
                  <a:moveTo>
                    <a:pt x="303191" y="208212"/>
                  </a:moveTo>
                  <a:lnTo>
                    <a:pt x="276387" y="193165"/>
                  </a:lnTo>
                  <a:cubicBezTo>
                    <a:pt x="274386" y="192033"/>
                    <a:pt x="272171" y="191607"/>
                    <a:pt x="270006" y="191902"/>
                  </a:cubicBezTo>
                  <a:lnTo>
                    <a:pt x="246499" y="195197"/>
                  </a:lnTo>
                  <a:cubicBezTo>
                    <a:pt x="244498" y="195476"/>
                    <a:pt x="242481" y="195132"/>
                    <a:pt x="240610" y="194197"/>
                  </a:cubicBezTo>
                  <a:lnTo>
                    <a:pt x="196566" y="172264"/>
                  </a:lnTo>
                  <a:cubicBezTo>
                    <a:pt x="194204" y="171084"/>
                    <a:pt x="191612" y="170855"/>
                    <a:pt x="189152" y="171609"/>
                  </a:cubicBezTo>
                  <a:lnTo>
                    <a:pt x="172551" y="176658"/>
                  </a:lnTo>
                  <a:cubicBezTo>
                    <a:pt x="170845" y="177182"/>
                    <a:pt x="169254" y="178149"/>
                    <a:pt x="167860" y="179510"/>
                  </a:cubicBezTo>
                  <a:lnTo>
                    <a:pt x="141352" y="205327"/>
                  </a:lnTo>
                  <a:cubicBezTo>
                    <a:pt x="137742" y="208835"/>
                    <a:pt x="132968" y="209589"/>
                    <a:pt x="128818" y="207311"/>
                  </a:cubicBezTo>
                  <a:lnTo>
                    <a:pt x="88629" y="185198"/>
                  </a:lnTo>
                  <a:cubicBezTo>
                    <a:pt x="87727" y="184706"/>
                    <a:pt x="86891" y="184083"/>
                    <a:pt x="86103" y="183329"/>
                  </a:cubicBezTo>
                  <a:lnTo>
                    <a:pt x="51376" y="150332"/>
                  </a:lnTo>
                  <a:cubicBezTo>
                    <a:pt x="50818" y="149791"/>
                    <a:pt x="50212" y="149316"/>
                    <a:pt x="49589" y="148906"/>
                  </a:cubicBezTo>
                  <a:lnTo>
                    <a:pt x="23506" y="131907"/>
                  </a:lnTo>
                  <a:cubicBezTo>
                    <a:pt x="20242" y="129776"/>
                    <a:pt x="17864" y="125940"/>
                    <a:pt x="16961" y="121367"/>
                  </a:cubicBezTo>
                  <a:lnTo>
                    <a:pt x="11974" y="96090"/>
                  </a:lnTo>
                  <a:cubicBezTo>
                    <a:pt x="11646" y="94451"/>
                    <a:pt x="11137" y="92894"/>
                    <a:pt x="10449" y="91468"/>
                  </a:cubicBezTo>
                  <a:lnTo>
                    <a:pt x="0" y="69863"/>
                  </a:lnTo>
                  <a:lnTo>
                    <a:pt x="46209" y="52455"/>
                  </a:lnTo>
                  <a:cubicBezTo>
                    <a:pt x="47554" y="51947"/>
                    <a:pt x="48817" y="51160"/>
                    <a:pt x="49949" y="50127"/>
                  </a:cubicBezTo>
                  <a:lnTo>
                    <a:pt x="69306" y="32457"/>
                  </a:lnTo>
                  <a:cubicBezTo>
                    <a:pt x="70552" y="31325"/>
                    <a:pt x="71947" y="30489"/>
                    <a:pt x="73423" y="29998"/>
                  </a:cubicBezTo>
                  <a:lnTo>
                    <a:pt x="114760" y="16163"/>
                  </a:lnTo>
                  <a:cubicBezTo>
                    <a:pt x="116319" y="15638"/>
                    <a:pt x="117795" y="14737"/>
                    <a:pt x="119108" y="13491"/>
                  </a:cubicBezTo>
                  <a:lnTo>
                    <a:pt x="133215" y="0"/>
                  </a:lnTo>
                  <a:lnTo>
                    <a:pt x="149290" y="8376"/>
                  </a:lnTo>
                  <a:lnTo>
                    <a:pt x="173815" y="1492"/>
                  </a:lnTo>
                  <a:cubicBezTo>
                    <a:pt x="177210" y="541"/>
                    <a:pt x="180769" y="1442"/>
                    <a:pt x="183641" y="4000"/>
                  </a:cubicBezTo>
                  <a:lnTo>
                    <a:pt x="206409" y="24244"/>
                  </a:lnTo>
                  <a:cubicBezTo>
                    <a:pt x="208115" y="25768"/>
                    <a:pt x="210083" y="26719"/>
                    <a:pt x="212150" y="27014"/>
                  </a:cubicBezTo>
                  <a:lnTo>
                    <a:pt x="257244" y="33538"/>
                  </a:lnTo>
                  <a:lnTo>
                    <a:pt x="252651" y="57291"/>
                  </a:lnTo>
                  <a:lnTo>
                    <a:pt x="287115" y="74060"/>
                  </a:lnTo>
                  <a:lnTo>
                    <a:pt x="296302" y="53094"/>
                  </a:lnTo>
                  <a:lnTo>
                    <a:pt x="339952" y="61487"/>
                  </a:lnTo>
                  <a:lnTo>
                    <a:pt x="346841" y="88042"/>
                  </a:lnTo>
                  <a:lnTo>
                    <a:pt x="387900" y="91796"/>
                  </a:lnTo>
                  <a:cubicBezTo>
                    <a:pt x="391033" y="92074"/>
                    <a:pt x="393969" y="93878"/>
                    <a:pt x="396151" y="96812"/>
                  </a:cubicBezTo>
                  <a:lnTo>
                    <a:pt x="422643" y="132759"/>
                  </a:lnTo>
                  <a:lnTo>
                    <a:pt x="404271" y="132759"/>
                  </a:lnTo>
                  <a:lnTo>
                    <a:pt x="395085" y="148135"/>
                  </a:lnTo>
                  <a:lnTo>
                    <a:pt x="379009" y="152332"/>
                  </a:lnTo>
                  <a:lnTo>
                    <a:pt x="374417" y="170494"/>
                  </a:lnTo>
                  <a:lnTo>
                    <a:pt x="362934" y="174690"/>
                  </a:lnTo>
                  <a:lnTo>
                    <a:pt x="360637" y="181674"/>
                  </a:lnTo>
                  <a:lnTo>
                    <a:pt x="342298" y="190345"/>
                  </a:lnTo>
                  <a:cubicBezTo>
                    <a:pt x="340756" y="191083"/>
                    <a:pt x="339115" y="191410"/>
                    <a:pt x="337475" y="191329"/>
                  </a:cubicBezTo>
                  <a:lnTo>
                    <a:pt x="312394" y="190066"/>
                  </a:lnTo>
                  <a:lnTo>
                    <a:pt x="303208" y="208229"/>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7" name="Freeform 1786">
              <a:extLst>
                <a:ext uri="{FF2B5EF4-FFF2-40B4-BE49-F238E27FC236}">
                  <a16:creationId xmlns:a16="http://schemas.microsoft.com/office/drawing/2014/main" id="{AC843C41-76E1-3848-B4B6-16513CE3A409}"/>
                </a:ext>
              </a:extLst>
            </p:cNvPr>
            <p:cNvSpPr/>
            <p:nvPr/>
          </p:nvSpPr>
          <p:spPr>
            <a:xfrm>
              <a:off x="7710621" y="9101052"/>
              <a:ext cx="344018" cy="380110"/>
            </a:xfrm>
            <a:custGeom>
              <a:avLst/>
              <a:gdLst>
                <a:gd name="connsiteX0" fmla="*/ 248041 w 574214"/>
                <a:gd name="connsiteY0" fmla="*/ 0 h 634455"/>
                <a:gd name="connsiteX1" fmla="*/ 249501 w 574214"/>
                <a:gd name="connsiteY1" fmla="*/ 20441 h 634455"/>
                <a:gd name="connsiteX2" fmla="*/ 259180 w 574214"/>
                <a:gd name="connsiteY2" fmla="*/ 34833 h 634455"/>
                <a:gd name="connsiteX3" fmla="*/ 314658 w 574214"/>
                <a:gd name="connsiteY3" fmla="*/ 51717 h 634455"/>
                <a:gd name="connsiteX4" fmla="*/ 312361 w 574214"/>
                <a:gd name="connsiteY4" fmla="*/ 81059 h 634455"/>
                <a:gd name="connsiteX5" fmla="*/ 377172 w 574214"/>
                <a:gd name="connsiteY5" fmla="*/ 66109 h 634455"/>
                <a:gd name="connsiteX6" fmla="*/ 380617 w 574214"/>
                <a:gd name="connsiteY6" fmla="*/ 64634 h 634455"/>
                <a:gd name="connsiteX7" fmla="*/ 408733 w 574214"/>
                <a:gd name="connsiteY7" fmla="*/ 46390 h 634455"/>
                <a:gd name="connsiteX8" fmla="*/ 418428 w 574214"/>
                <a:gd name="connsiteY8" fmla="*/ 45521 h 634455"/>
                <a:gd name="connsiteX9" fmla="*/ 485273 w 574214"/>
                <a:gd name="connsiteY9" fmla="*/ 74748 h 634455"/>
                <a:gd name="connsiteX10" fmla="*/ 488373 w 574214"/>
                <a:gd name="connsiteY10" fmla="*/ 76764 h 634455"/>
                <a:gd name="connsiteX11" fmla="*/ 513767 w 574214"/>
                <a:gd name="connsiteY11" fmla="*/ 99336 h 634455"/>
                <a:gd name="connsiteX12" fmla="*/ 518228 w 574214"/>
                <a:gd name="connsiteY12" fmla="*/ 106401 h 634455"/>
                <a:gd name="connsiteX13" fmla="*/ 527119 w 574214"/>
                <a:gd name="connsiteY13" fmla="*/ 133465 h 634455"/>
                <a:gd name="connsiteX14" fmla="*/ 524150 w 574214"/>
                <a:gd name="connsiteY14" fmla="*/ 151758 h 634455"/>
                <a:gd name="connsiteX15" fmla="*/ 512192 w 574214"/>
                <a:gd name="connsiteY15" fmla="*/ 166314 h 634455"/>
                <a:gd name="connsiteX16" fmla="*/ 535321 w 574214"/>
                <a:gd name="connsiteY16" fmla="*/ 193181 h 634455"/>
                <a:gd name="connsiteX17" fmla="*/ 538553 w 574214"/>
                <a:gd name="connsiteY17" fmla="*/ 199115 h 634455"/>
                <a:gd name="connsiteX18" fmla="*/ 549773 w 574214"/>
                <a:gd name="connsiteY18" fmla="*/ 234391 h 634455"/>
                <a:gd name="connsiteX19" fmla="*/ 550478 w 574214"/>
                <a:gd name="connsiteY19" fmla="*/ 243849 h 634455"/>
                <a:gd name="connsiteX20" fmla="*/ 547706 w 574214"/>
                <a:gd name="connsiteY20" fmla="*/ 261520 h 634455"/>
                <a:gd name="connsiteX21" fmla="*/ 549691 w 574214"/>
                <a:gd name="connsiteY21" fmla="*/ 274043 h 634455"/>
                <a:gd name="connsiteX22" fmla="*/ 574215 w 574214"/>
                <a:gd name="connsiteY22" fmla="*/ 320039 h 634455"/>
                <a:gd name="connsiteX23" fmla="*/ 544360 w 574214"/>
                <a:gd name="connsiteY23" fmla="*/ 328416 h 634455"/>
                <a:gd name="connsiteX24" fmla="*/ 528284 w 574214"/>
                <a:gd name="connsiteY24" fmla="*/ 320039 h 634455"/>
                <a:gd name="connsiteX25" fmla="*/ 514176 w 574214"/>
                <a:gd name="connsiteY25" fmla="*/ 333530 h 634455"/>
                <a:gd name="connsiteX26" fmla="*/ 509830 w 574214"/>
                <a:gd name="connsiteY26" fmla="*/ 336202 h 634455"/>
                <a:gd name="connsiteX27" fmla="*/ 468492 w 574214"/>
                <a:gd name="connsiteY27" fmla="*/ 350037 h 634455"/>
                <a:gd name="connsiteX28" fmla="*/ 464374 w 574214"/>
                <a:gd name="connsiteY28" fmla="*/ 352496 h 634455"/>
                <a:gd name="connsiteX29" fmla="*/ 445018 w 574214"/>
                <a:gd name="connsiteY29" fmla="*/ 370166 h 634455"/>
                <a:gd name="connsiteX30" fmla="*/ 441278 w 574214"/>
                <a:gd name="connsiteY30" fmla="*/ 372494 h 634455"/>
                <a:gd name="connsiteX31" fmla="*/ 395069 w 574214"/>
                <a:gd name="connsiteY31" fmla="*/ 389902 h 634455"/>
                <a:gd name="connsiteX32" fmla="*/ 405518 w 574214"/>
                <a:gd name="connsiteY32" fmla="*/ 411507 h 634455"/>
                <a:gd name="connsiteX33" fmla="*/ 407043 w 574214"/>
                <a:gd name="connsiteY33" fmla="*/ 416130 h 634455"/>
                <a:gd name="connsiteX34" fmla="*/ 412030 w 574214"/>
                <a:gd name="connsiteY34" fmla="*/ 441406 h 634455"/>
                <a:gd name="connsiteX35" fmla="*/ 418575 w 574214"/>
                <a:gd name="connsiteY35" fmla="*/ 451946 h 634455"/>
                <a:gd name="connsiteX36" fmla="*/ 444657 w 574214"/>
                <a:gd name="connsiteY36" fmla="*/ 468945 h 634455"/>
                <a:gd name="connsiteX37" fmla="*/ 446446 w 574214"/>
                <a:gd name="connsiteY37" fmla="*/ 470371 h 634455"/>
                <a:gd name="connsiteX38" fmla="*/ 471822 w 574214"/>
                <a:gd name="connsiteY38" fmla="*/ 494500 h 634455"/>
                <a:gd name="connsiteX39" fmla="*/ 474266 w 574214"/>
                <a:gd name="connsiteY39" fmla="*/ 517761 h 634455"/>
                <a:gd name="connsiteX40" fmla="*/ 461553 w 574214"/>
                <a:gd name="connsiteY40" fmla="*/ 538644 h 634455"/>
                <a:gd name="connsiteX41" fmla="*/ 456091 w 574214"/>
                <a:gd name="connsiteY41" fmla="*/ 543824 h 634455"/>
                <a:gd name="connsiteX42" fmla="*/ 436423 w 574214"/>
                <a:gd name="connsiteY42" fmla="*/ 553397 h 634455"/>
                <a:gd name="connsiteX43" fmla="*/ 445609 w 574214"/>
                <a:gd name="connsiteY43" fmla="*/ 606507 h 634455"/>
                <a:gd name="connsiteX44" fmla="*/ 441016 w 574214"/>
                <a:gd name="connsiteY44" fmla="*/ 620490 h 634455"/>
                <a:gd name="connsiteX45" fmla="*/ 423004 w 574214"/>
                <a:gd name="connsiteY45" fmla="*/ 605884 h 634455"/>
                <a:gd name="connsiteX46" fmla="*/ 417213 w 574214"/>
                <a:gd name="connsiteY46" fmla="*/ 603426 h 634455"/>
                <a:gd name="connsiteX47" fmla="*/ 392543 w 574214"/>
                <a:gd name="connsiteY47" fmla="*/ 601114 h 634455"/>
                <a:gd name="connsiteX48" fmla="*/ 388475 w 574214"/>
                <a:gd name="connsiteY48" fmla="*/ 601590 h 634455"/>
                <a:gd name="connsiteX49" fmla="*/ 346448 w 574214"/>
                <a:gd name="connsiteY49" fmla="*/ 615654 h 634455"/>
                <a:gd name="connsiteX50" fmla="*/ 342576 w 574214"/>
                <a:gd name="connsiteY50" fmla="*/ 616146 h 634455"/>
                <a:gd name="connsiteX51" fmla="*/ 287115 w 574214"/>
                <a:gd name="connsiteY51" fmla="*/ 612097 h 634455"/>
                <a:gd name="connsiteX52" fmla="*/ 277929 w 574214"/>
                <a:gd name="connsiteY52" fmla="*/ 634456 h 634455"/>
                <a:gd name="connsiteX53" fmla="*/ 245778 w 574214"/>
                <a:gd name="connsiteY53" fmla="*/ 612097 h 634455"/>
                <a:gd name="connsiteX54" fmla="*/ 227405 w 574214"/>
                <a:gd name="connsiteY54" fmla="*/ 616293 h 634455"/>
                <a:gd name="connsiteX55" fmla="*/ 158493 w 574214"/>
                <a:gd name="connsiteY55" fmla="*/ 591148 h 634455"/>
                <a:gd name="connsiteX56" fmla="*/ 147010 w 574214"/>
                <a:gd name="connsiteY56" fmla="*/ 609310 h 634455"/>
                <a:gd name="connsiteX57" fmla="*/ 106280 w 574214"/>
                <a:gd name="connsiteY57" fmla="*/ 608278 h 634455"/>
                <a:gd name="connsiteX58" fmla="*/ 94042 w 574214"/>
                <a:gd name="connsiteY58" fmla="*/ 589492 h 634455"/>
                <a:gd name="connsiteX59" fmla="*/ 98292 w 574214"/>
                <a:gd name="connsiteY59" fmla="*/ 553249 h 634455"/>
                <a:gd name="connsiteX60" fmla="*/ 100653 w 574214"/>
                <a:gd name="connsiteY60" fmla="*/ 545955 h 634455"/>
                <a:gd name="connsiteX61" fmla="*/ 118057 w 574214"/>
                <a:gd name="connsiteY61" fmla="*/ 515695 h 634455"/>
                <a:gd name="connsiteX62" fmla="*/ 109561 w 574214"/>
                <a:gd name="connsiteY62" fmla="*/ 489747 h 634455"/>
                <a:gd name="connsiteX63" fmla="*/ 41567 w 574214"/>
                <a:gd name="connsiteY63" fmla="*/ 478370 h 634455"/>
                <a:gd name="connsiteX64" fmla="*/ 36859 w 574214"/>
                <a:gd name="connsiteY64" fmla="*/ 476305 h 634455"/>
                <a:gd name="connsiteX65" fmla="*/ 16732 w 574214"/>
                <a:gd name="connsiteY65" fmla="*/ 461241 h 634455"/>
                <a:gd name="connsiteX66" fmla="*/ 10597 w 574214"/>
                <a:gd name="connsiteY66" fmla="*/ 444472 h 634455"/>
                <a:gd name="connsiteX67" fmla="*/ 13779 w 574214"/>
                <a:gd name="connsiteY67" fmla="*/ 419261 h 634455"/>
                <a:gd name="connsiteX68" fmla="*/ 0 w 574214"/>
                <a:gd name="connsiteY68" fmla="*/ 401098 h 634455"/>
                <a:gd name="connsiteX69" fmla="*/ 8677 w 574214"/>
                <a:gd name="connsiteY69" fmla="*/ 348266 h 634455"/>
                <a:gd name="connsiteX70" fmla="*/ 8776 w 574214"/>
                <a:gd name="connsiteY70" fmla="*/ 342103 h 634455"/>
                <a:gd name="connsiteX71" fmla="*/ 229 w 574214"/>
                <a:gd name="connsiteY71" fmla="*/ 277649 h 634455"/>
                <a:gd name="connsiteX72" fmla="*/ 12663 w 574214"/>
                <a:gd name="connsiteY72" fmla="*/ 258553 h 634455"/>
                <a:gd name="connsiteX73" fmla="*/ 30051 w 574214"/>
                <a:gd name="connsiteY73" fmla="*/ 258553 h 634455"/>
                <a:gd name="connsiteX74" fmla="*/ 40501 w 574214"/>
                <a:gd name="connsiteY74" fmla="*/ 251373 h 634455"/>
                <a:gd name="connsiteX75" fmla="*/ 51524 w 574214"/>
                <a:gd name="connsiteY75" fmla="*/ 230293 h 634455"/>
                <a:gd name="connsiteX76" fmla="*/ 53361 w 574214"/>
                <a:gd name="connsiteY76" fmla="*/ 224899 h 634455"/>
                <a:gd name="connsiteX77" fmla="*/ 65517 w 574214"/>
                <a:gd name="connsiteY77" fmla="*/ 158348 h 634455"/>
                <a:gd name="connsiteX78" fmla="*/ 64385 w 574214"/>
                <a:gd name="connsiteY78" fmla="*/ 146922 h 634455"/>
                <a:gd name="connsiteX79" fmla="*/ 55133 w 574214"/>
                <a:gd name="connsiteY79" fmla="*/ 124400 h 634455"/>
                <a:gd name="connsiteX80" fmla="*/ 68912 w 574214"/>
                <a:gd name="connsiteY80" fmla="*/ 106237 h 634455"/>
                <a:gd name="connsiteX81" fmla="*/ 121749 w 574214"/>
                <a:gd name="connsiteY81" fmla="*/ 102041 h 634455"/>
                <a:gd name="connsiteX82" fmla="*/ 133232 w 574214"/>
                <a:gd name="connsiteY82" fmla="*/ 120203 h 634455"/>
                <a:gd name="connsiteX83" fmla="*/ 167564 w 574214"/>
                <a:gd name="connsiteY83" fmla="*/ 88321 h 634455"/>
                <a:gd name="connsiteX84" fmla="*/ 171124 w 574214"/>
                <a:gd name="connsiteY84" fmla="*/ 66863 h 634455"/>
                <a:gd name="connsiteX85" fmla="*/ 164382 w 574214"/>
                <a:gd name="connsiteY85" fmla="*/ 51816 h 634455"/>
                <a:gd name="connsiteX86" fmla="*/ 162774 w 574214"/>
                <a:gd name="connsiteY86" fmla="*/ 45652 h 634455"/>
                <a:gd name="connsiteX87" fmla="*/ 160626 w 574214"/>
                <a:gd name="connsiteY87" fmla="*/ 23441 h 634455"/>
                <a:gd name="connsiteX88" fmla="*/ 175373 w 574214"/>
                <a:gd name="connsiteY88" fmla="*/ 5344 h 634455"/>
                <a:gd name="connsiteX89" fmla="*/ 204161 w 574214"/>
                <a:gd name="connsiteY89" fmla="*/ 12015 h 634455"/>
                <a:gd name="connsiteX90" fmla="*/ 209280 w 574214"/>
                <a:gd name="connsiteY90" fmla="*/ 11835 h 634455"/>
                <a:gd name="connsiteX91" fmla="*/ 248090 w 574214"/>
                <a:gd name="connsiteY91" fmla="*/ 33 h 63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574214" h="634455">
                  <a:moveTo>
                    <a:pt x="248041" y="0"/>
                  </a:moveTo>
                  <a:lnTo>
                    <a:pt x="249501" y="20441"/>
                  </a:lnTo>
                  <a:cubicBezTo>
                    <a:pt x="249994" y="27441"/>
                    <a:pt x="253897" y="33227"/>
                    <a:pt x="259180" y="34833"/>
                  </a:cubicBezTo>
                  <a:lnTo>
                    <a:pt x="314658" y="51717"/>
                  </a:lnTo>
                  <a:lnTo>
                    <a:pt x="312361" y="81059"/>
                  </a:lnTo>
                  <a:lnTo>
                    <a:pt x="377172" y="66109"/>
                  </a:lnTo>
                  <a:cubicBezTo>
                    <a:pt x="378370" y="65831"/>
                    <a:pt x="379534" y="65339"/>
                    <a:pt x="380617" y="64634"/>
                  </a:cubicBezTo>
                  <a:lnTo>
                    <a:pt x="408733" y="46390"/>
                  </a:lnTo>
                  <a:cubicBezTo>
                    <a:pt x="411752" y="44439"/>
                    <a:pt x="415245" y="44111"/>
                    <a:pt x="418428" y="45521"/>
                  </a:cubicBezTo>
                  <a:lnTo>
                    <a:pt x="485273" y="74748"/>
                  </a:lnTo>
                  <a:cubicBezTo>
                    <a:pt x="486372" y="75223"/>
                    <a:pt x="487422" y="75912"/>
                    <a:pt x="488373" y="76764"/>
                  </a:cubicBezTo>
                  <a:lnTo>
                    <a:pt x="513767" y="99336"/>
                  </a:lnTo>
                  <a:cubicBezTo>
                    <a:pt x="515751" y="101090"/>
                    <a:pt x="517293" y="103549"/>
                    <a:pt x="518228" y="106401"/>
                  </a:cubicBezTo>
                  <a:lnTo>
                    <a:pt x="527119" y="133465"/>
                  </a:lnTo>
                  <a:cubicBezTo>
                    <a:pt x="529186" y="139759"/>
                    <a:pt x="528005" y="147070"/>
                    <a:pt x="524150" y="151758"/>
                  </a:cubicBezTo>
                  <a:lnTo>
                    <a:pt x="512192" y="166314"/>
                  </a:lnTo>
                  <a:lnTo>
                    <a:pt x="535321" y="193181"/>
                  </a:lnTo>
                  <a:cubicBezTo>
                    <a:pt x="536732" y="194820"/>
                    <a:pt x="537831" y="196853"/>
                    <a:pt x="538553" y="199115"/>
                  </a:cubicBezTo>
                  <a:lnTo>
                    <a:pt x="549773" y="234391"/>
                  </a:lnTo>
                  <a:cubicBezTo>
                    <a:pt x="550724" y="237390"/>
                    <a:pt x="550971" y="240685"/>
                    <a:pt x="550478" y="243849"/>
                  </a:cubicBezTo>
                  <a:lnTo>
                    <a:pt x="547706" y="261520"/>
                  </a:lnTo>
                  <a:cubicBezTo>
                    <a:pt x="547033" y="265863"/>
                    <a:pt x="547739" y="270388"/>
                    <a:pt x="549691" y="274043"/>
                  </a:cubicBezTo>
                  <a:lnTo>
                    <a:pt x="574215" y="320039"/>
                  </a:lnTo>
                  <a:lnTo>
                    <a:pt x="544360" y="328416"/>
                  </a:lnTo>
                  <a:lnTo>
                    <a:pt x="528284" y="320039"/>
                  </a:lnTo>
                  <a:lnTo>
                    <a:pt x="514176" y="333530"/>
                  </a:lnTo>
                  <a:cubicBezTo>
                    <a:pt x="512881" y="334776"/>
                    <a:pt x="511404" y="335677"/>
                    <a:pt x="509830" y="336202"/>
                  </a:cubicBezTo>
                  <a:lnTo>
                    <a:pt x="468492" y="350037"/>
                  </a:lnTo>
                  <a:cubicBezTo>
                    <a:pt x="467015" y="350528"/>
                    <a:pt x="465622" y="351365"/>
                    <a:pt x="464374" y="352496"/>
                  </a:cubicBezTo>
                  <a:lnTo>
                    <a:pt x="445018" y="370166"/>
                  </a:lnTo>
                  <a:cubicBezTo>
                    <a:pt x="443887" y="371215"/>
                    <a:pt x="442607" y="372002"/>
                    <a:pt x="441278" y="372494"/>
                  </a:cubicBezTo>
                  <a:lnTo>
                    <a:pt x="395069" y="389902"/>
                  </a:lnTo>
                  <a:lnTo>
                    <a:pt x="405518" y="411507"/>
                  </a:lnTo>
                  <a:cubicBezTo>
                    <a:pt x="406207" y="412933"/>
                    <a:pt x="406716" y="414490"/>
                    <a:pt x="407043" y="416130"/>
                  </a:cubicBezTo>
                  <a:lnTo>
                    <a:pt x="412030" y="441406"/>
                  </a:lnTo>
                  <a:cubicBezTo>
                    <a:pt x="412932" y="445979"/>
                    <a:pt x="415327" y="449832"/>
                    <a:pt x="418575" y="451946"/>
                  </a:cubicBezTo>
                  <a:lnTo>
                    <a:pt x="444657" y="468945"/>
                  </a:lnTo>
                  <a:cubicBezTo>
                    <a:pt x="445281" y="469355"/>
                    <a:pt x="445888" y="469830"/>
                    <a:pt x="446446" y="470371"/>
                  </a:cubicBezTo>
                  <a:lnTo>
                    <a:pt x="471822" y="494500"/>
                  </a:lnTo>
                  <a:cubicBezTo>
                    <a:pt x="477580" y="499959"/>
                    <a:pt x="478679" y="510515"/>
                    <a:pt x="474266" y="517761"/>
                  </a:cubicBezTo>
                  <a:lnTo>
                    <a:pt x="461553" y="538644"/>
                  </a:lnTo>
                  <a:cubicBezTo>
                    <a:pt x="460126" y="540988"/>
                    <a:pt x="458240" y="542775"/>
                    <a:pt x="456091" y="543824"/>
                  </a:cubicBezTo>
                  <a:lnTo>
                    <a:pt x="436423" y="553397"/>
                  </a:lnTo>
                  <a:lnTo>
                    <a:pt x="445609" y="606507"/>
                  </a:lnTo>
                  <a:lnTo>
                    <a:pt x="441016" y="620490"/>
                  </a:lnTo>
                  <a:lnTo>
                    <a:pt x="423004" y="605884"/>
                  </a:lnTo>
                  <a:cubicBezTo>
                    <a:pt x="421265" y="604475"/>
                    <a:pt x="419264" y="603622"/>
                    <a:pt x="417213" y="603426"/>
                  </a:cubicBezTo>
                  <a:lnTo>
                    <a:pt x="392543" y="601114"/>
                  </a:lnTo>
                  <a:cubicBezTo>
                    <a:pt x="391181" y="600983"/>
                    <a:pt x="389803" y="601147"/>
                    <a:pt x="388475" y="601590"/>
                  </a:cubicBezTo>
                  <a:lnTo>
                    <a:pt x="346448" y="615654"/>
                  </a:lnTo>
                  <a:cubicBezTo>
                    <a:pt x="345184" y="616080"/>
                    <a:pt x="343873" y="616244"/>
                    <a:pt x="342576" y="616146"/>
                  </a:cubicBezTo>
                  <a:lnTo>
                    <a:pt x="287115" y="612097"/>
                  </a:lnTo>
                  <a:lnTo>
                    <a:pt x="277929" y="634456"/>
                  </a:lnTo>
                  <a:lnTo>
                    <a:pt x="245778" y="612097"/>
                  </a:lnTo>
                  <a:lnTo>
                    <a:pt x="227405" y="616293"/>
                  </a:lnTo>
                  <a:lnTo>
                    <a:pt x="158493" y="591148"/>
                  </a:lnTo>
                  <a:lnTo>
                    <a:pt x="147010" y="609310"/>
                  </a:lnTo>
                  <a:lnTo>
                    <a:pt x="106280" y="608278"/>
                  </a:lnTo>
                  <a:cubicBezTo>
                    <a:pt x="98652" y="608081"/>
                    <a:pt x="92911" y="599246"/>
                    <a:pt x="94042" y="589492"/>
                  </a:cubicBezTo>
                  <a:lnTo>
                    <a:pt x="98292" y="553249"/>
                  </a:lnTo>
                  <a:cubicBezTo>
                    <a:pt x="98603" y="550610"/>
                    <a:pt x="99407" y="548102"/>
                    <a:pt x="100653" y="545955"/>
                  </a:cubicBezTo>
                  <a:lnTo>
                    <a:pt x="118057" y="515695"/>
                  </a:lnTo>
                  <a:cubicBezTo>
                    <a:pt x="123815" y="505680"/>
                    <a:pt x="119124" y="491353"/>
                    <a:pt x="109561" y="489747"/>
                  </a:cubicBezTo>
                  <a:lnTo>
                    <a:pt x="41567" y="478370"/>
                  </a:lnTo>
                  <a:cubicBezTo>
                    <a:pt x="39910" y="478092"/>
                    <a:pt x="38319" y="477387"/>
                    <a:pt x="36859" y="476305"/>
                  </a:cubicBezTo>
                  <a:lnTo>
                    <a:pt x="16732" y="461241"/>
                  </a:lnTo>
                  <a:cubicBezTo>
                    <a:pt x="12188" y="457847"/>
                    <a:pt x="9744" y="451160"/>
                    <a:pt x="10597" y="444472"/>
                  </a:cubicBezTo>
                  <a:lnTo>
                    <a:pt x="13779" y="419261"/>
                  </a:lnTo>
                  <a:lnTo>
                    <a:pt x="0" y="401098"/>
                  </a:lnTo>
                  <a:lnTo>
                    <a:pt x="8677" y="348266"/>
                  </a:lnTo>
                  <a:cubicBezTo>
                    <a:pt x="9006" y="346234"/>
                    <a:pt x="9038" y="344152"/>
                    <a:pt x="8776" y="342103"/>
                  </a:cubicBezTo>
                  <a:lnTo>
                    <a:pt x="229" y="277649"/>
                  </a:lnTo>
                  <a:cubicBezTo>
                    <a:pt x="-1099" y="267667"/>
                    <a:pt x="4839" y="258553"/>
                    <a:pt x="12663" y="258553"/>
                  </a:cubicBezTo>
                  <a:lnTo>
                    <a:pt x="30051" y="258553"/>
                  </a:lnTo>
                  <a:cubicBezTo>
                    <a:pt x="34234" y="258553"/>
                    <a:pt x="38155" y="255864"/>
                    <a:pt x="40501" y="251373"/>
                  </a:cubicBezTo>
                  <a:lnTo>
                    <a:pt x="51524" y="230293"/>
                  </a:lnTo>
                  <a:cubicBezTo>
                    <a:pt x="52377" y="228653"/>
                    <a:pt x="53001" y="226817"/>
                    <a:pt x="53361" y="224899"/>
                  </a:cubicBezTo>
                  <a:lnTo>
                    <a:pt x="65517" y="158348"/>
                  </a:lnTo>
                  <a:cubicBezTo>
                    <a:pt x="66222" y="154479"/>
                    <a:pt x="65811" y="150430"/>
                    <a:pt x="64385" y="146922"/>
                  </a:cubicBezTo>
                  <a:lnTo>
                    <a:pt x="55133" y="124400"/>
                  </a:lnTo>
                  <a:lnTo>
                    <a:pt x="68912" y="106237"/>
                  </a:lnTo>
                  <a:lnTo>
                    <a:pt x="121749" y="102041"/>
                  </a:lnTo>
                  <a:lnTo>
                    <a:pt x="133232" y="120203"/>
                  </a:lnTo>
                  <a:lnTo>
                    <a:pt x="167564" y="88321"/>
                  </a:lnTo>
                  <a:cubicBezTo>
                    <a:pt x="172847" y="83419"/>
                    <a:pt x="174388" y="74125"/>
                    <a:pt x="171124" y="66863"/>
                  </a:cubicBezTo>
                  <a:lnTo>
                    <a:pt x="164382" y="51816"/>
                  </a:lnTo>
                  <a:cubicBezTo>
                    <a:pt x="163529" y="49914"/>
                    <a:pt x="162988" y="47816"/>
                    <a:pt x="162774" y="45652"/>
                  </a:cubicBezTo>
                  <a:lnTo>
                    <a:pt x="160626" y="23441"/>
                  </a:lnTo>
                  <a:cubicBezTo>
                    <a:pt x="159576" y="12507"/>
                    <a:pt x="167006" y="3393"/>
                    <a:pt x="175373" y="5344"/>
                  </a:cubicBezTo>
                  <a:lnTo>
                    <a:pt x="204161" y="12015"/>
                  </a:lnTo>
                  <a:cubicBezTo>
                    <a:pt x="205851" y="12409"/>
                    <a:pt x="207589" y="12343"/>
                    <a:pt x="209280" y="11835"/>
                  </a:cubicBezTo>
                  <a:lnTo>
                    <a:pt x="248090" y="33"/>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8" name="Freeform 1787">
              <a:extLst>
                <a:ext uri="{FF2B5EF4-FFF2-40B4-BE49-F238E27FC236}">
                  <a16:creationId xmlns:a16="http://schemas.microsoft.com/office/drawing/2014/main" id="{CF8ACC50-E234-EA42-630D-7ECF84AD47A4}"/>
                </a:ext>
              </a:extLst>
            </p:cNvPr>
            <p:cNvSpPr/>
            <p:nvPr/>
          </p:nvSpPr>
          <p:spPr>
            <a:xfrm>
              <a:off x="7789119" y="8965409"/>
              <a:ext cx="174387" cy="142974"/>
            </a:xfrm>
            <a:custGeom>
              <a:avLst/>
              <a:gdLst>
                <a:gd name="connsiteX0" fmla="*/ 288519 w 291077"/>
                <a:gd name="connsiteY0" fmla="*/ 183919 h 238644"/>
                <a:gd name="connsiteX1" fmla="*/ 261338 w 291077"/>
                <a:gd name="connsiteY1" fmla="*/ 230620 h 238644"/>
                <a:gd name="connsiteX2" fmla="*/ 245312 w 291077"/>
                <a:gd name="connsiteY2" fmla="*/ 235194 h 238644"/>
                <a:gd name="connsiteX3" fmla="*/ 192622 w 291077"/>
                <a:gd name="connsiteY3" fmla="*/ 198721 h 238644"/>
                <a:gd name="connsiteX4" fmla="*/ 186635 w 291077"/>
                <a:gd name="connsiteY4" fmla="*/ 189575 h 238644"/>
                <a:gd name="connsiteX5" fmla="*/ 183600 w 291077"/>
                <a:gd name="connsiteY5" fmla="*/ 178067 h 238644"/>
                <a:gd name="connsiteX6" fmla="*/ 192852 w 291077"/>
                <a:gd name="connsiteY6" fmla="*/ 156856 h 238644"/>
                <a:gd name="connsiteX7" fmla="*/ 264766 w 291077"/>
                <a:gd name="connsiteY7" fmla="*/ 136579 h 238644"/>
                <a:gd name="connsiteX8" fmla="*/ 277987 w 291077"/>
                <a:gd name="connsiteY8" fmla="*/ 143546 h 238644"/>
                <a:gd name="connsiteX9" fmla="*/ 288994 w 291077"/>
                <a:gd name="connsiteY9" fmla="*/ 165117 h 238644"/>
                <a:gd name="connsiteX10" fmla="*/ 288535 w 291077"/>
                <a:gd name="connsiteY10" fmla="*/ 183936 h 238644"/>
                <a:gd name="connsiteX11" fmla="*/ 101302 w 291077"/>
                <a:gd name="connsiteY11" fmla="*/ 231194 h 238644"/>
                <a:gd name="connsiteX12" fmla="*/ 78206 w 291077"/>
                <a:gd name="connsiteY12" fmla="*/ 238210 h 238644"/>
                <a:gd name="connsiteX13" fmla="*/ 73088 w 291077"/>
                <a:gd name="connsiteY13" fmla="*/ 238390 h 238644"/>
                <a:gd name="connsiteX14" fmla="*/ 32407 w 291077"/>
                <a:gd name="connsiteY14" fmla="*/ 228965 h 238644"/>
                <a:gd name="connsiteX15" fmla="*/ 24450 w 291077"/>
                <a:gd name="connsiteY15" fmla="*/ 222523 h 238644"/>
                <a:gd name="connsiteX16" fmla="*/ 4454 w 291077"/>
                <a:gd name="connsiteY16" fmla="*/ 187132 h 238644"/>
                <a:gd name="connsiteX17" fmla="*/ 2026 w 291077"/>
                <a:gd name="connsiteY17" fmla="*/ 178067 h 238644"/>
                <a:gd name="connsiteX18" fmla="*/ 9 w 291077"/>
                <a:gd name="connsiteY18" fmla="*/ 103074 h 238644"/>
                <a:gd name="connsiteX19" fmla="*/ 2108 w 291077"/>
                <a:gd name="connsiteY19" fmla="*/ 93468 h 238644"/>
                <a:gd name="connsiteX20" fmla="*/ 10655 w 291077"/>
                <a:gd name="connsiteY20" fmla="*/ 76830 h 238644"/>
                <a:gd name="connsiteX21" fmla="*/ 12246 w 291077"/>
                <a:gd name="connsiteY21" fmla="*/ 74322 h 238644"/>
                <a:gd name="connsiteX22" fmla="*/ 26436 w 291077"/>
                <a:gd name="connsiteY22" fmla="*/ 55979 h 238644"/>
                <a:gd name="connsiteX23" fmla="*/ 34375 w 291077"/>
                <a:gd name="connsiteY23" fmla="*/ 51242 h 238644"/>
                <a:gd name="connsiteX24" fmla="*/ 81192 w 291077"/>
                <a:gd name="connsiteY24" fmla="*/ 46488 h 238644"/>
                <a:gd name="connsiteX25" fmla="*/ 87786 w 291077"/>
                <a:gd name="connsiteY25" fmla="*/ 43259 h 238644"/>
                <a:gd name="connsiteX26" fmla="*/ 106306 w 291077"/>
                <a:gd name="connsiteY26" fmla="*/ 25227 h 238644"/>
                <a:gd name="connsiteX27" fmla="*/ 109586 w 291077"/>
                <a:gd name="connsiteY27" fmla="*/ 22933 h 238644"/>
                <a:gd name="connsiteX28" fmla="*/ 158355 w 291077"/>
                <a:gd name="connsiteY28" fmla="*/ 0 h 238644"/>
                <a:gd name="connsiteX29" fmla="*/ 156353 w 291077"/>
                <a:gd name="connsiteY29" fmla="*/ 36571 h 238644"/>
                <a:gd name="connsiteX30" fmla="*/ 153385 w 291077"/>
                <a:gd name="connsiteY30" fmla="*/ 45996 h 238644"/>
                <a:gd name="connsiteX31" fmla="*/ 137686 w 291077"/>
                <a:gd name="connsiteY31" fmla="*/ 69863 h 238644"/>
                <a:gd name="connsiteX32" fmla="*/ 146872 w 291077"/>
                <a:gd name="connsiteY32" fmla="*/ 92222 h 238644"/>
                <a:gd name="connsiteX33" fmla="*/ 181320 w 291077"/>
                <a:gd name="connsiteY33" fmla="*/ 104795 h 238644"/>
                <a:gd name="connsiteX34" fmla="*/ 165244 w 291077"/>
                <a:gd name="connsiteY34" fmla="*/ 135546 h 238644"/>
                <a:gd name="connsiteX35" fmla="*/ 146872 w 291077"/>
                <a:gd name="connsiteY35" fmla="*/ 127170 h 238644"/>
                <a:gd name="connsiteX36" fmla="*/ 107519 w 291077"/>
                <a:gd name="connsiteY36" fmla="*/ 177444 h 238644"/>
                <a:gd name="connsiteX37" fmla="*/ 105158 w 291077"/>
                <a:gd name="connsiteY37" fmla="*/ 196525 h 238644"/>
                <a:gd name="connsiteX38" fmla="*/ 109635 w 291077"/>
                <a:gd name="connsiteY38" fmla="*/ 207819 h 238644"/>
                <a:gd name="connsiteX39" fmla="*/ 101302 w 291077"/>
                <a:gd name="connsiteY39" fmla="*/ 231178 h 23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1077" h="238644">
                  <a:moveTo>
                    <a:pt x="288519" y="183919"/>
                  </a:moveTo>
                  <a:lnTo>
                    <a:pt x="261338" y="230620"/>
                  </a:lnTo>
                  <a:cubicBezTo>
                    <a:pt x="257597" y="237046"/>
                    <a:pt x="250790" y="238997"/>
                    <a:pt x="245312" y="235194"/>
                  </a:cubicBezTo>
                  <a:lnTo>
                    <a:pt x="192622" y="198721"/>
                  </a:lnTo>
                  <a:cubicBezTo>
                    <a:pt x="189801" y="196771"/>
                    <a:pt x="187652" y="193492"/>
                    <a:pt x="186635" y="189575"/>
                  </a:cubicBezTo>
                  <a:lnTo>
                    <a:pt x="183600" y="178067"/>
                  </a:lnTo>
                  <a:cubicBezTo>
                    <a:pt x="181172" y="168839"/>
                    <a:pt x="185502" y="158921"/>
                    <a:pt x="192852" y="156856"/>
                  </a:cubicBezTo>
                  <a:lnTo>
                    <a:pt x="264766" y="136579"/>
                  </a:lnTo>
                  <a:cubicBezTo>
                    <a:pt x="269867" y="135136"/>
                    <a:pt x="275117" y="137907"/>
                    <a:pt x="277987" y="143546"/>
                  </a:cubicBezTo>
                  <a:lnTo>
                    <a:pt x="288994" y="165117"/>
                  </a:lnTo>
                  <a:cubicBezTo>
                    <a:pt x="291931" y="170888"/>
                    <a:pt x="291751" y="178428"/>
                    <a:pt x="288535" y="183936"/>
                  </a:cubicBezTo>
                  <a:close/>
                  <a:moveTo>
                    <a:pt x="101302" y="231194"/>
                  </a:moveTo>
                  <a:lnTo>
                    <a:pt x="78206" y="238210"/>
                  </a:lnTo>
                  <a:cubicBezTo>
                    <a:pt x="76533" y="238718"/>
                    <a:pt x="74794" y="238784"/>
                    <a:pt x="73088" y="238390"/>
                  </a:cubicBezTo>
                  <a:lnTo>
                    <a:pt x="32407" y="228965"/>
                  </a:lnTo>
                  <a:cubicBezTo>
                    <a:pt x="29208" y="228227"/>
                    <a:pt x="26353" y="225916"/>
                    <a:pt x="24450" y="222523"/>
                  </a:cubicBezTo>
                  <a:lnTo>
                    <a:pt x="4454" y="187132"/>
                  </a:lnTo>
                  <a:cubicBezTo>
                    <a:pt x="2961" y="184493"/>
                    <a:pt x="2125" y="181329"/>
                    <a:pt x="2026" y="178067"/>
                  </a:cubicBezTo>
                  <a:lnTo>
                    <a:pt x="9" y="103074"/>
                  </a:lnTo>
                  <a:cubicBezTo>
                    <a:pt x="-89" y="99664"/>
                    <a:pt x="648" y="96304"/>
                    <a:pt x="2108" y="93468"/>
                  </a:cubicBezTo>
                  <a:lnTo>
                    <a:pt x="10655" y="76830"/>
                  </a:lnTo>
                  <a:cubicBezTo>
                    <a:pt x="11114" y="75928"/>
                    <a:pt x="11656" y="75092"/>
                    <a:pt x="12246" y="74322"/>
                  </a:cubicBezTo>
                  <a:lnTo>
                    <a:pt x="26436" y="55979"/>
                  </a:lnTo>
                  <a:cubicBezTo>
                    <a:pt x="28568" y="53225"/>
                    <a:pt x="31373" y="51553"/>
                    <a:pt x="34375" y="51242"/>
                  </a:cubicBezTo>
                  <a:lnTo>
                    <a:pt x="81192" y="46488"/>
                  </a:lnTo>
                  <a:cubicBezTo>
                    <a:pt x="83586" y="46242"/>
                    <a:pt x="85882" y="45128"/>
                    <a:pt x="87786" y="43259"/>
                  </a:cubicBezTo>
                  <a:lnTo>
                    <a:pt x="106306" y="25227"/>
                  </a:lnTo>
                  <a:cubicBezTo>
                    <a:pt x="107306" y="24260"/>
                    <a:pt x="108405" y="23490"/>
                    <a:pt x="109586" y="22933"/>
                  </a:cubicBezTo>
                  <a:lnTo>
                    <a:pt x="158355" y="0"/>
                  </a:lnTo>
                  <a:lnTo>
                    <a:pt x="156353" y="36571"/>
                  </a:lnTo>
                  <a:cubicBezTo>
                    <a:pt x="156157" y="40046"/>
                    <a:pt x="155123" y="43341"/>
                    <a:pt x="153385" y="45996"/>
                  </a:cubicBezTo>
                  <a:lnTo>
                    <a:pt x="137686" y="69863"/>
                  </a:lnTo>
                  <a:lnTo>
                    <a:pt x="146872" y="92222"/>
                  </a:lnTo>
                  <a:lnTo>
                    <a:pt x="181320" y="104795"/>
                  </a:lnTo>
                  <a:lnTo>
                    <a:pt x="165244" y="135546"/>
                  </a:lnTo>
                  <a:lnTo>
                    <a:pt x="146872" y="127170"/>
                  </a:lnTo>
                  <a:lnTo>
                    <a:pt x="107519" y="177444"/>
                  </a:lnTo>
                  <a:cubicBezTo>
                    <a:pt x="103599" y="182460"/>
                    <a:pt x="102647" y="190181"/>
                    <a:pt x="105158" y="196525"/>
                  </a:cubicBezTo>
                  <a:lnTo>
                    <a:pt x="109635" y="207819"/>
                  </a:lnTo>
                  <a:cubicBezTo>
                    <a:pt x="113375" y="217261"/>
                    <a:pt x="109274" y="228752"/>
                    <a:pt x="101302" y="231178"/>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89" name="Freeform 1788">
              <a:extLst>
                <a:ext uri="{FF2B5EF4-FFF2-40B4-BE49-F238E27FC236}">
                  <a16:creationId xmlns:a16="http://schemas.microsoft.com/office/drawing/2014/main" id="{C3D39B5C-09C9-7246-E2CD-C073564CE344}"/>
                </a:ext>
              </a:extLst>
            </p:cNvPr>
            <p:cNvSpPr/>
            <p:nvPr/>
          </p:nvSpPr>
          <p:spPr>
            <a:xfrm>
              <a:off x="7126369" y="9657375"/>
              <a:ext cx="469480" cy="384899"/>
            </a:xfrm>
            <a:custGeom>
              <a:avLst/>
              <a:gdLst>
                <a:gd name="connsiteX0" fmla="*/ 15003 w 783628"/>
                <a:gd name="connsiteY0" fmla="*/ 153085 h 642450"/>
                <a:gd name="connsiteX1" fmla="*/ 17021 w 783628"/>
                <a:gd name="connsiteY1" fmla="*/ 101319 h 642450"/>
                <a:gd name="connsiteX2" fmla="*/ 13625 w 783628"/>
                <a:gd name="connsiteY2" fmla="*/ 89336 h 642450"/>
                <a:gd name="connsiteX3" fmla="*/ 3406 w 783628"/>
                <a:gd name="connsiteY3" fmla="*/ 75206 h 642450"/>
                <a:gd name="connsiteX4" fmla="*/ 6818 w 783628"/>
                <a:gd name="connsiteY4" fmla="*/ 49553 h 642450"/>
                <a:gd name="connsiteX5" fmla="*/ 77961 w 783628"/>
                <a:gd name="connsiteY5" fmla="*/ 1835 h 642450"/>
                <a:gd name="connsiteX6" fmla="*/ 85671 w 783628"/>
                <a:gd name="connsiteY6" fmla="*/ 180 h 642450"/>
                <a:gd name="connsiteX7" fmla="*/ 158684 w 783628"/>
                <a:gd name="connsiteY7" fmla="*/ 14556 h 642450"/>
                <a:gd name="connsiteX8" fmla="*/ 160734 w 783628"/>
                <a:gd name="connsiteY8" fmla="*/ 14736 h 642450"/>
                <a:gd name="connsiteX9" fmla="*/ 243622 w 783628"/>
                <a:gd name="connsiteY9" fmla="*/ 13375 h 642450"/>
                <a:gd name="connsiteX10" fmla="*/ 245739 w 783628"/>
                <a:gd name="connsiteY10" fmla="*/ 13572 h 642450"/>
                <a:gd name="connsiteX11" fmla="*/ 312239 w 783628"/>
                <a:gd name="connsiteY11" fmla="*/ 27063 h 642450"/>
                <a:gd name="connsiteX12" fmla="*/ 314963 w 783628"/>
                <a:gd name="connsiteY12" fmla="*/ 27227 h 642450"/>
                <a:gd name="connsiteX13" fmla="*/ 365913 w 783628"/>
                <a:gd name="connsiteY13" fmla="*/ 23178 h 642450"/>
                <a:gd name="connsiteX14" fmla="*/ 366946 w 783628"/>
                <a:gd name="connsiteY14" fmla="*/ 23145 h 642450"/>
                <a:gd name="connsiteX15" fmla="*/ 464778 w 783628"/>
                <a:gd name="connsiteY15" fmla="*/ 25784 h 642450"/>
                <a:gd name="connsiteX16" fmla="*/ 473358 w 783628"/>
                <a:gd name="connsiteY16" fmla="*/ 30472 h 642450"/>
                <a:gd name="connsiteX17" fmla="*/ 492600 w 783628"/>
                <a:gd name="connsiteY17" fmla="*/ 54946 h 642450"/>
                <a:gd name="connsiteX18" fmla="*/ 498390 w 783628"/>
                <a:gd name="connsiteY18" fmla="*/ 59142 h 642450"/>
                <a:gd name="connsiteX19" fmla="*/ 607065 w 783628"/>
                <a:gd name="connsiteY19" fmla="*/ 94156 h 642450"/>
                <a:gd name="connsiteX20" fmla="*/ 616695 w 783628"/>
                <a:gd name="connsiteY20" fmla="*/ 92238 h 642450"/>
                <a:gd name="connsiteX21" fmla="*/ 629702 w 783628"/>
                <a:gd name="connsiteY21" fmla="*/ 81943 h 642450"/>
                <a:gd name="connsiteX22" fmla="*/ 641070 w 783628"/>
                <a:gd name="connsiteY22" fmla="*/ 80763 h 642450"/>
                <a:gd name="connsiteX23" fmla="*/ 703339 w 783628"/>
                <a:gd name="connsiteY23" fmla="*/ 113761 h 642450"/>
                <a:gd name="connsiteX24" fmla="*/ 709589 w 783628"/>
                <a:gd name="connsiteY24" fmla="*/ 114875 h 642450"/>
                <a:gd name="connsiteX25" fmla="*/ 767363 w 783628"/>
                <a:gd name="connsiteY25" fmla="*/ 106089 h 642450"/>
                <a:gd name="connsiteX26" fmla="*/ 781371 w 783628"/>
                <a:gd name="connsiteY26" fmla="*/ 120334 h 642450"/>
                <a:gd name="connsiteX27" fmla="*/ 783537 w 783628"/>
                <a:gd name="connsiteY27" fmla="*/ 143414 h 642450"/>
                <a:gd name="connsiteX28" fmla="*/ 778288 w 783628"/>
                <a:gd name="connsiteY28" fmla="*/ 158724 h 642450"/>
                <a:gd name="connsiteX29" fmla="*/ 727141 w 783628"/>
                <a:gd name="connsiteY29" fmla="*/ 205409 h 642450"/>
                <a:gd name="connsiteX30" fmla="*/ 721826 w 783628"/>
                <a:gd name="connsiteY30" fmla="*/ 208196 h 642450"/>
                <a:gd name="connsiteX31" fmla="*/ 642038 w 783628"/>
                <a:gd name="connsiteY31" fmla="*/ 224375 h 642450"/>
                <a:gd name="connsiteX32" fmla="*/ 638331 w 783628"/>
                <a:gd name="connsiteY32" fmla="*/ 246946 h 642450"/>
                <a:gd name="connsiteX33" fmla="*/ 634230 w 783628"/>
                <a:gd name="connsiteY33" fmla="*/ 255913 h 642450"/>
                <a:gd name="connsiteX34" fmla="*/ 598256 w 783628"/>
                <a:gd name="connsiteY34" fmla="*/ 296041 h 642450"/>
                <a:gd name="connsiteX35" fmla="*/ 594959 w 783628"/>
                <a:gd name="connsiteY35" fmla="*/ 301794 h 642450"/>
                <a:gd name="connsiteX36" fmla="*/ 575996 w 783628"/>
                <a:gd name="connsiteY36" fmla="*/ 357167 h 642450"/>
                <a:gd name="connsiteX37" fmla="*/ 577145 w 783628"/>
                <a:gd name="connsiteY37" fmla="*/ 373051 h 642450"/>
                <a:gd name="connsiteX38" fmla="*/ 591596 w 783628"/>
                <a:gd name="connsiteY38" fmla="*/ 400245 h 642450"/>
                <a:gd name="connsiteX39" fmla="*/ 588857 w 783628"/>
                <a:gd name="connsiteY39" fmla="*/ 422473 h 642450"/>
                <a:gd name="connsiteX40" fmla="*/ 564760 w 783628"/>
                <a:gd name="connsiteY40" fmla="*/ 446290 h 642450"/>
                <a:gd name="connsiteX41" fmla="*/ 560429 w 783628"/>
                <a:gd name="connsiteY41" fmla="*/ 454191 h 642450"/>
                <a:gd name="connsiteX42" fmla="*/ 550045 w 783628"/>
                <a:gd name="connsiteY42" fmla="*/ 495270 h 642450"/>
                <a:gd name="connsiteX43" fmla="*/ 541072 w 783628"/>
                <a:gd name="connsiteY43" fmla="*/ 506056 h 642450"/>
                <a:gd name="connsiteX44" fmla="*/ 503311 w 783628"/>
                <a:gd name="connsiteY44" fmla="*/ 518088 h 642450"/>
                <a:gd name="connsiteX45" fmla="*/ 497061 w 783628"/>
                <a:gd name="connsiteY45" fmla="*/ 522858 h 642450"/>
                <a:gd name="connsiteX46" fmla="*/ 457364 w 783628"/>
                <a:gd name="connsiteY46" fmla="*/ 578394 h 642450"/>
                <a:gd name="connsiteX47" fmla="*/ 448260 w 783628"/>
                <a:gd name="connsiteY47" fmla="*/ 583640 h 642450"/>
                <a:gd name="connsiteX48" fmla="*/ 373278 w 783628"/>
                <a:gd name="connsiteY48" fmla="*/ 584951 h 642450"/>
                <a:gd name="connsiteX49" fmla="*/ 314782 w 783628"/>
                <a:gd name="connsiteY49" fmla="*/ 583640 h 642450"/>
                <a:gd name="connsiteX50" fmla="*/ 308220 w 783628"/>
                <a:gd name="connsiteY50" fmla="*/ 585853 h 642450"/>
                <a:gd name="connsiteX51" fmla="*/ 273461 w 783628"/>
                <a:gd name="connsiteY51" fmla="*/ 611965 h 642450"/>
                <a:gd name="connsiteX52" fmla="*/ 271149 w 783628"/>
                <a:gd name="connsiteY52" fmla="*/ 614195 h 642450"/>
                <a:gd name="connsiteX53" fmla="*/ 251578 w 783628"/>
                <a:gd name="connsiteY53" fmla="*/ 638012 h 642450"/>
                <a:gd name="connsiteX54" fmla="*/ 240686 w 783628"/>
                <a:gd name="connsiteY54" fmla="*/ 642192 h 642450"/>
                <a:gd name="connsiteX55" fmla="*/ 220444 w 783628"/>
                <a:gd name="connsiteY55" fmla="*/ 637455 h 642450"/>
                <a:gd name="connsiteX56" fmla="*/ 214489 w 783628"/>
                <a:gd name="connsiteY56" fmla="*/ 633799 h 642450"/>
                <a:gd name="connsiteX57" fmla="*/ 193755 w 783628"/>
                <a:gd name="connsiteY57" fmla="*/ 610867 h 642450"/>
                <a:gd name="connsiteX58" fmla="*/ 190672 w 783628"/>
                <a:gd name="connsiteY58" fmla="*/ 605769 h 642450"/>
                <a:gd name="connsiteX59" fmla="*/ 176334 w 783628"/>
                <a:gd name="connsiteY59" fmla="*/ 568674 h 642450"/>
                <a:gd name="connsiteX60" fmla="*/ 167082 w 783628"/>
                <a:gd name="connsiteY60" fmla="*/ 559855 h 642450"/>
                <a:gd name="connsiteX61" fmla="*/ 113738 w 783628"/>
                <a:gd name="connsiteY61" fmla="*/ 548626 h 642450"/>
                <a:gd name="connsiteX62" fmla="*/ 110539 w 783628"/>
                <a:gd name="connsiteY62" fmla="*/ 529185 h 642450"/>
                <a:gd name="connsiteX63" fmla="*/ 113803 w 783628"/>
                <a:gd name="connsiteY63" fmla="*/ 514432 h 642450"/>
                <a:gd name="connsiteX64" fmla="*/ 130863 w 783628"/>
                <a:gd name="connsiteY64" fmla="*/ 491582 h 642450"/>
                <a:gd name="connsiteX65" fmla="*/ 132930 w 783628"/>
                <a:gd name="connsiteY65" fmla="*/ 487893 h 642450"/>
                <a:gd name="connsiteX66" fmla="*/ 141279 w 783628"/>
                <a:gd name="connsiteY66" fmla="*/ 467567 h 642450"/>
                <a:gd name="connsiteX67" fmla="*/ 127123 w 783628"/>
                <a:gd name="connsiteY67" fmla="*/ 451306 h 642450"/>
                <a:gd name="connsiteX68" fmla="*/ 123711 w 783628"/>
                <a:gd name="connsiteY68" fmla="*/ 433275 h 642450"/>
                <a:gd name="connsiteX69" fmla="*/ 134390 w 783628"/>
                <a:gd name="connsiteY69" fmla="*/ 397081 h 642450"/>
                <a:gd name="connsiteX70" fmla="*/ 133176 w 783628"/>
                <a:gd name="connsiteY70" fmla="*/ 382361 h 642450"/>
                <a:gd name="connsiteX71" fmla="*/ 111408 w 783628"/>
                <a:gd name="connsiteY71" fmla="*/ 339021 h 642450"/>
                <a:gd name="connsiteX72" fmla="*/ 129567 w 783628"/>
                <a:gd name="connsiteY72" fmla="*/ 334415 h 642450"/>
                <a:gd name="connsiteX73" fmla="*/ 139721 w 783628"/>
                <a:gd name="connsiteY73" fmla="*/ 319678 h 642450"/>
                <a:gd name="connsiteX74" fmla="*/ 141263 w 783628"/>
                <a:gd name="connsiteY74" fmla="*/ 294303 h 642450"/>
                <a:gd name="connsiteX75" fmla="*/ 152746 w 783628"/>
                <a:gd name="connsiteY75" fmla="*/ 281730 h 642450"/>
                <a:gd name="connsiteX76" fmla="*/ 152746 w 783628"/>
                <a:gd name="connsiteY76" fmla="*/ 226866 h 642450"/>
                <a:gd name="connsiteX77" fmla="*/ 159044 w 783628"/>
                <a:gd name="connsiteY77" fmla="*/ 212736 h 642450"/>
                <a:gd name="connsiteX78" fmla="*/ 171774 w 783628"/>
                <a:gd name="connsiteY78" fmla="*/ 203212 h 642450"/>
                <a:gd name="connsiteX79" fmla="*/ 176432 w 783628"/>
                <a:gd name="connsiteY79" fmla="*/ 181017 h 642450"/>
                <a:gd name="connsiteX80" fmla="*/ 167624 w 783628"/>
                <a:gd name="connsiteY80" fmla="*/ 160904 h 642450"/>
                <a:gd name="connsiteX81" fmla="*/ 157388 w 783628"/>
                <a:gd name="connsiteY81" fmla="*/ 152659 h 642450"/>
                <a:gd name="connsiteX82" fmla="*/ 127483 w 783628"/>
                <a:gd name="connsiteY82" fmla="*/ 150381 h 642450"/>
                <a:gd name="connsiteX83" fmla="*/ 116001 w 783628"/>
                <a:gd name="connsiteY83" fmla="*/ 161560 h 642450"/>
                <a:gd name="connsiteX84" fmla="*/ 86950 w 783628"/>
                <a:gd name="connsiteY84" fmla="*/ 161560 h 642450"/>
                <a:gd name="connsiteX85" fmla="*/ 75730 w 783628"/>
                <a:gd name="connsiteY85" fmla="*/ 152692 h 642450"/>
                <a:gd name="connsiteX86" fmla="*/ 68152 w 783628"/>
                <a:gd name="connsiteY86" fmla="*/ 133595 h 642450"/>
                <a:gd name="connsiteX87" fmla="*/ 52846 w 783628"/>
                <a:gd name="connsiteY87" fmla="*/ 125596 h 642450"/>
                <a:gd name="connsiteX88" fmla="*/ 39625 w 783628"/>
                <a:gd name="connsiteY88" fmla="*/ 131448 h 642450"/>
                <a:gd name="connsiteX89" fmla="*/ 36442 w 783628"/>
                <a:gd name="connsiteY89" fmla="*/ 133562 h 642450"/>
                <a:gd name="connsiteX90" fmla="*/ 14954 w 783628"/>
                <a:gd name="connsiteY90" fmla="*/ 153184 h 64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83628" h="642450">
                  <a:moveTo>
                    <a:pt x="15003" y="153085"/>
                  </a:moveTo>
                  <a:lnTo>
                    <a:pt x="17021" y="101319"/>
                  </a:lnTo>
                  <a:cubicBezTo>
                    <a:pt x="17184" y="96893"/>
                    <a:pt x="15971" y="92566"/>
                    <a:pt x="13625" y="89336"/>
                  </a:cubicBezTo>
                  <a:lnTo>
                    <a:pt x="3406" y="75206"/>
                  </a:lnTo>
                  <a:cubicBezTo>
                    <a:pt x="-2303" y="67306"/>
                    <a:pt x="-613" y="54520"/>
                    <a:pt x="6818" y="49553"/>
                  </a:cubicBezTo>
                  <a:lnTo>
                    <a:pt x="77961" y="1835"/>
                  </a:lnTo>
                  <a:cubicBezTo>
                    <a:pt x="80322" y="245"/>
                    <a:pt x="83030" y="-328"/>
                    <a:pt x="85671" y="180"/>
                  </a:cubicBezTo>
                  <a:lnTo>
                    <a:pt x="158684" y="14556"/>
                  </a:lnTo>
                  <a:cubicBezTo>
                    <a:pt x="159357" y="14687"/>
                    <a:pt x="160046" y="14752"/>
                    <a:pt x="160734" y="14736"/>
                  </a:cubicBezTo>
                  <a:lnTo>
                    <a:pt x="243622" y="13375"/>
                  </a:lnTo>
                  <a:cubicBezTo>
                    <a:pt x="244328" y="13375"/>
                    <a:pt x="245033" y="13425"/>
                    <a:pt x="245739" y="13572"/>
                  </a:cubicBezTo>
                  <a:lnTo>
                    <a:pt x="312239" y="27063"/>
                  </a:lnTo>
                  <a:cubicBezTo>
                    <a:pt x="313142" y="27243"/>
                    <a:pt x="314060" y="27292"/>
                    <a:pt x="314963" y="27227"/>
                  </a:cubicBezTo>
                  <a:lnTo>
                    <a:pt x="365913" y="23178"/>
                  </a:lnTo>
                  <a:cubicBezTo>
                    <a:pt x="366257" y="23145"/>
                    <a:pt x="366602" y="23145"/>
                    <a:pt x="366946" y="23145"/>
                  </a:cubicBezTo>
                  <a:lnTo>
                    <a:pt x="464778" y="25784"/>
                  </a:lnTo>
                  <a:cubicBezTo>
                    <a:pt x="467994" y="25866"/>
                    <a:pt x="471061" y="27538"/>
                    <a:pt x="473358" y="30472"/>
                  </a:cubicBezTo>
                  <a:lnTo>
                    <a:pt x="492600" y="54946"/>
                  </a:lnTo>
                  <a:cubicBezTo>
                    <a:pt x="494207" y="56995"/>
                    <a:pt x="496208" y="58437"/>
                    <a:pt x="498390" y="59142"/>
                  </a:cubicBezTo>
                  <a:lnTo>
                    <a:pt x="607065" y="94156"/>
                  </a:lnTo>
                  <a:cubicBezTo>
                    <a:pt x="610346" y="95205"/>
                    <a:pt x="613807" y="94516"/>
                    <a:pt x="616695" y="92238"/>
                  </a:cubicBezTo>
                  <a:lnTo>
                    <a:pt x="629702" y="81943"/>
                  </a:lnTo>
                  <a:cubicBezTo>
                    <a:pt x="633130" y="79239"/>
                    <a:pt x="637347" y="78796"/>
                    <a:pt x="641070" y="80763"/>
                  </a:cubicBezTo>
                  <a:lnTo>
                    <a:pt x="703339" y="113761"/>
                  </a:lnTo>
                  <a:cubicBezTo>
                    <a:pt x="705324" y="114810"/>
                    <a:pt x="707473" y="115187"/>
                    <a:pt x="709589" y="114875"/>
                  </a:cubicBezTo>
                  <a:lnTo>
                    <a:pt x="767363" y="106089"/>
                  </a:lnTo>
                  <a:cubicBezTo>
                    <a:pt x="774269" y="105040"/>
                    <a:pt x="780519" y="111417"/>
                    <a:pt x="781371" y="120334"/>
                  </a:cubicBezTo>
                  <a:lnTo>
                    <a:pt x="783537" y="143414"/>
                  </a:lnTo>
                  <a:cubicBezTo>
                    <a:pt x="784095" y="149381"/>
                    <a:pt x="782077" y="155265"/>
                    <a:pt x="778288" y="158724"/>
                  </a:cubicBezTo>
                  <a:lnTo>
                    <a:pt x="727141" y="205409"/>
                  </a:lnTo>
                  <a:cubicBezTo>
                    <a:pt x="725550" y="206851"/>
                    <a:pt x="723729" y="207802"/>
                    <a:pt x="721826" y="208196"/>
                  </a:cubicBezTo>
                  <a:lnTo>
                    <a:pt x="642038" y="224375"/>
                  </a:lnTo>
                  <a:lnTo>
                    <a:pt x="638331" y="246946"/>
                  </a:lnTo>
                  <a:cubicBezTo>
                    <a:pt x="637757" y="250438"/>
                    <a:pt x="636313" y="253585"/>
                    <a:pt x="634230" y="255913"/>
                  </a:cubicBezTo>
                  <a:lnTo>
                    <a:pt x="598256" y="296041"/>
                  </a:lnTo>
                  <a:cubicBezTo>
                    <a:pt x="596846" y="297614"/>
                    <a:pt x="595713" y="299581"/>
                    <a:pt x="594959" y="301794"/>
                  </a:cubicBezTo>
                  <a:lnTo>
                    <a:pt x="575996" y="357167"/>
                  </a:lnTo>
                  <a:cubicBezTo>
                    <a:pt x="574224" y="362363"/>
                    <a:pt x="574651" y="368363"/>
                    <a:pt x="577145" y="373051"/>
                  </a:cubicBezTo>
                  <a:lnTo>
                    <a:pt x="591596" y="400245"/>
                  </a:lnTo>
                  <a:cubicBezTo>
                    <a:pt x="595402" y="407425"/>
                    <a:pt x="594204" y="417195"/>
                    <a:pt x="588857" y="422473"/>
                  </a:cubicBezTo>
                  <a:lnTo>
                    <a:pt x="564760" y="446290"/>
                  </a:lnTo>
                  <a:cubicBezTo>
                    <a:pt x="562725" y="448290"/>
                    <a:pt x="561217" y="451044"/>
                    <a:pt x="560429" y="454191"/>
                  </a:cubicBezTo>
                  <a:lnTo>
                    <a:pt x="550045" y="495270"/>
                  </a:lnTo>
                  <a:cubicBezTo>
                    <a:pt x="548684" y="500630"/>
                    <a:pt x="545304" y="504696"/>
                    <a:pt x="541072" y="506056"/>
                  </a:cubicBezTo>
                  <a:lnTo>
                    <a:pt x="503311" y="518088"/>
                  </a:lnTo>
                  <a:cubicBezTo>
                    <a:pt x="500916" y="518858"/>
                    <a:pt x="498734" y="520514"/>
                    <a:pt x="497061" y="522858"/>
                  </a:cubicBezTo>
                  <a:lnTo>
                    <a:pt x="457364" y="578394"/>
                  </a:lnTo>
                  <a:cubicBezTo>
                    <a:pt x="455019" y="581689"/>
                    <a:pt x="451722" y="583574"/>
                    <a:pt x="448260" y="583640"/>
                  </a:cubicBezTo>
                  <a:lnTo>
                    <a:pt x="373278" y="584951"/>
                  </a:lnTo>
                  <a:lnTo>
                    <a:pt x="314782" y="583640"/>
                  </a:lnTo>
                  <a:cubicBezTo>
                    <a:pt x="312486" y="583590"/>
                    <a:pt x="310222" y="584345"/>
                    <a:pt x="308220" y="585853"/>
                  </a:cubicBezTo>
                  <a:lnTo>
                    <a:pt x="273461" y="611965"/>
                  </a:lnTo>
                  <a:cubicBezTo>
                    <a:pt x="272624" y="612588"/>
                    <a:pt x="271854" y="613342"/>
                    <a:pt x="271149" y="614195"/>
                  </a:cubicBezTo>
                  <a:lnTo>
                    <a:pt x="251578" y="638012"/>
                  </a:lnTo>
                  <a:cubicBezTo>
                    <a:pt x="248659" y="641553"/>
                    <a:pt x="244624" y="643110"/>
                    <a:pt x="240686" y="642192"/>
                  </a:cubicBezTo>
                  <a:lnTo>
                    <a:pt x="220444" y="637455"/>
                  </a:lnTo>
                  <a:cubicBezTo>
                    <a:pt x="218246" y="636947"/>
                    <a:pt x="216195" y="635685"/>
                    <a:pt x="214489" y="633799"/>
                  </a:cubicBezTo>
                  <a:lnTo>
                    <a:pt x="193755" y="610867"/>
                  </a:lnTo>
                  <a:cubicBezTo>
                    <a:pt x="192476" y="609441"/>
                    <a:pt x="191425" y="607720"/>
                    <a:pt x="190672" y="605769"/>
                  </a:cubicBezTo>
                  <a:lnTo>
                    <a:pt x="176334" y="568674"/>
                  </a:lnTo>
                  <a:cubicBezTo>
                    <a:pt x="174530" y="563986"/>
                    <a:pt x="171085" y="560707"/>
                    <a:pt x="167082" y="559855"/>
                  </a:cubicBezTo>
                  <a:lnTo>
                    <a:pt x="113738" y="548626"/>
                  </a:lnTo>
                  <a:lnTo>
                    <a:pt x="110539" y="529185"/>
                  </a:lnTo>
                  <a:cubicBezTo>
                    <a:pt x="109669" y="523874"/>
                    <a:pt x="110883" y="518334"/>
                    <a:pt x="113803" y="514432"/>
                  </a:cubicBezTo>
                  <a:lnTo>
                    <a:pt x="130863" y="491582"/>
                  </a:lnTo>
                  <a:cubicBezTo>
                    <a:pt x="131683" y="490484"/>
                    <a:pt x="132372" y="489238"/>
                    <a:pt x="132930" y="487893"/>
                  </a:cubicBezTo>
                  <a:lnTo>
                    <a:pt x="141279" y="467567"/>
                  </a:lnTo>
                  <a:lnTo>
                    <a:pt x="127123" y="451306"/>
                  </a:lnTo>
                  <a:cubicBezTo>
                    <a:pt x="123202" y="446799"/>
                    <a:pt x="121841" y="439619"/>
                    <a:pt x="123711" y="433275"/>
                  </a:cubicBezTo>
                  <a:lnTo>
                    <a:pt x="134390" y="397081"/>
                  </a:lnTo>
                  <a:cubicBezTo>
                    <a:pt x="135833" y="392213"/>
                    <a:pt x="135374" y="386738"/>
                    <a:pt x="133176" y="382361"/>
                  </a:cubicBezTo>
                  <a:lnTo>
                    <a:pt x="111408" y="339021"/>
                  </a:lnTo>
                  <a:lnTo>
                    <a:pt x="129567" y="334415"/>
                  </a:lnTo>
                  <a:cubicBezTo>
                    <a:pt x="135128" y="333005"/>
                    <a:pt x="139279" y="326972"/>
                    <a:pt x="139721" y="319678"/>
                  </a:cubicBezTo>
                  <a:lnTo>
                    <a:pt x="141263" y="294303"/>
                  </a:lnTo>
                  <a:lnTo>
                    <a:pt x="152746" y="281730"/>
                  </a:lnTo>
                  <a:lnTo>
                    <a:pt x="152746" y="226866"/>
                  </a:lnTo>
                  <a:cubicBezTo>
                    <a:pt x="152746" y="221030"/>
                    <a:pt x="155141" y="215654"/>
                    <a:pt x="159044" y="212736"/>
                  </a:cubicBezTo>
                  <a:lnTo>
                    <a:pt x="171774" y="203212"/>
                  </a:lnTo>
                  <a:cubicBezTo>
                    <a:pt x="177761" y="198721"/>
                    <a:pt x="179845" y="188820"/>
                    <a:pt x="176432" y="181017"/>
                  </a:cubicBezTo>
                  <a:lnTo>
                    <a:pt x="167624" y="160904"/>
                  </a:lnTo>
                  <a:cubicBezTo>
                    <a:pt x="165508" y="156085"/>
                    <a:pt x="161653" y="152987"/>
                    <a:pt x="157388" y="152659"/>
                  </a:cubicBezTo>
                  <a:lnTo>
                    <a:pt x="127483" y="150381"/>
                  </a:lnTo>
                  <a:lnTo>
                    <a:pt x="116001" y="161560"/>
                  </a:lnTo>
                  <a:lnTo>
                    <a:pt x="86950" y="161560"/>
                  </a:lnTo>
                  <a:cubicBezTo>
                    <a:pt x="82226" y="161560"/>
                    <a:pt x="77878" y="158134"/>
                    <a:pt x="75730" y="152692"/>
                  </a:cubicBezTo>
                  <a:lnTo>
                    <a:pt x="68152" y="133595"/>
                  </a:lnTo>
                  <a:cubicBezTo>
                    <a:pt x="65297" y="126382"/>
                    <a:pt x="58768" y="122973"/>
                    <a:pt x="52846" y="125596"/>
                  </a:cubicBezTo>
                  <a:lnTo>
                    <a:pt x="39625" y="131448"/>
                  </a:lnTo>
                  <a:cubicBezTo>
                    <a:pt x="38493" y="131956"/>
                    <a:pt x="37411" y="132661"/>
                    <a:pt x="36442" y="133562"/>
                  </a:cubicBezTo>
                  <a:lnTo>
                    <a:pt x="14954" y="153184"/>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0" name="Freeform 1789">
              <a:extLst>
                <a:ext uri="{FF2B5EF4-FFF2-40B4-BE49-F238E27FC236}">
                  <a16:creationId xmlns:a16="http://schemas.microsoft.com/office/drawing/2014/main" id="{0FB785B4-692D-1F21-1FCC-EFFEB1D66074}"/>
                </a:ext>
              </a:extLst>
            </p:cNvPr>
            <p:cNvSpPr/>
            <p:nvPr/>
          </p:nvSpPr>
          <p:spPr>
            <a:xfrm>
              <a:off x="8373331" y="8872569"/>
              <a:ext cx="182225" cy="105420"/>
            </a:xfrm>
            <a:custGeom>
              <a:avLst/>
              <a:gdLst>
                <a:gd name="connsiteX0" fmla="*/ 78984 w 304159"/>
                <a:gd name="connsiteY0" fmla="*/ 144554 h 175961"/>
                <a:gd name="connsiteX1" fmla="*/ 64040 w 304159"/>
                <a:gd name="connsiteY1" fmla="*/ 125621 h 175961"/>
                <a:gd name="connsiteX2" fmla="*/ 67584 w 304159"/>
                <a:gd name="connsiteY2" fmla="*/ 100476 h 175961"/>
                <a:gd name="connsiteX3" fmla="*/ 50048 w 304159"/>
                <a:gd name="connsiteY3" fmla="*/ 109016 h 175961"/>
                <a:gd name="connsiteX4" fmla="*/ 39534 w 304159"/>
                <a:gd name="connsiteY4" fmla="*/ 108049 h 175961"/>
                <a:gd name="connsiteX5" fmla="*/ 8924 w 304159"/>
                <a:gd name="connsiteY5" fmla="*/ 86329 h 175961"/>
                <a:gd name="connsiteX6" fmla="*/ 2477 w 304159"/>
                <a:gd name="connsiteY6" fmla="*/ 74035 h 175961"/>
                <a:gd name="connsiteX7" fmla="*/ 98 w 304159"/>
                <a:gd name="connsiteY7" fmla="*/ 49463 h 175961"/>
                <a:gd name="connsiteX8" fmla="*/ 9810 w 304159"/>
                <a:gd name="connsiteY8" fmla="*/ 31514 h 175961"/>
                <a:gd name="connsiteX9" fmla="*/ 78345 w 304159"/>
                <a:gd name="connsiteY9" fmla="*/ 11253 h 175961"/>
                <a:gd name="connsiteX10" fmla="*/ 79804 w 304159"/>
                <a:gd name="connsiteY10" fmla="*/ 10942 h 175961"/>
                <a:gd name="connsiteX11" fmla="*/ 157805 w 304159"/>
                <a:gd name="connsiteY11" fmla="*/ 90 h 175961"/>
                <a:gd name="connsiteX12" fmla="*/ 161101 w 304159"/>
                <a:gd name="connsiteY12" fmla="*/ 189 h 175961"/>
                <a:gd name="connsiteX13" fmla="*/ 227193 w 304159"/>
                <a:gd name="connsiteY13" fmla="*/ 13598 h 175961"/>
                <a:gd name="connsiteX14" fmla="*/ 229555 w 304159"/>
                <a:gd name="connsiteY14" fmla="*/ 13794 h 175961"/>
                <a:gd name="connsiteX15" fmla="*/ 294973 w 304159"/>
                <a:gd name="connsiteY15" fmla="*/ 11057 h 175961"/>
                <a:gd name="connsiteX16" fmla="*/ 304159 w 304159"/>
                <a:gd name="connsiteY16" fmla="*/ 25023 h 175961"/>
                <a:gd name="connsiteX17" fmla="*/ 264938 w 304159"/>
                <a:gd name="connsiteY17" fmla="*/ 65593 h 175961"/>
                <a:gd name="connsiteX18" fmla="*/ 260755 w 304159"/>
                <a:gd name="connsiteY18" fmla="*/ 83182 h 175961"/>
                <a:gd name="connsiteX19" fmla="*/ 273944 w 304159"/>
                <a:gd name="connsiteY19" fmla="*/ 138374 h 175961"/>
                <a:gd name="connsiteX20" fmla="*/ 269416 w 304159"/>
                <a:gd name="connsiteY20" fmla="*/ 156307 h 175961"/>
                <a:gd name="connsiteX21" fmla="*/ 252373 w 304159"/>
                <a:gd name="connsiteY21" fmla="*/ 172732 h 175961"/>
                <a:gd name="connsiteX22" fmla="*/ 244844 w 304159"/>
                <a:gd name="connsiteY22" fmla="*/ 175961 h 175961"/>
                <a:gd name="connsiteX23" fmla="*/ 201095 w 304159"/>
                <a:gd name="connsiteY23" fmla="*/ 175961 h 175961"/>
                <a:gd name="connsiteX24" fmla="*/ 196108 w 304159"/>
                <a:gd name="connsiteY24" fmla="*/ 174633 h 175961"/>
                <a:gd name="connsiteX25" fmla="*/ 144288 w 304159"/>
                <a:gd name="connsiteY25" fmla="*/ 145734 h 175961"/>
                <a:gd name="connsiteX26" fmla="*/ 142385 w 304159"/>
                <a:gd name="connsiteY26" fmla="*/ 144898 h 175961"/>
                <a:gd name="connsiteX27" fmla="*/ 116303 w 304159"/>
                <a:gd name="connsiteY27" fmla="*/ 136358 h 175961"/>
                <a:gd name="connsiteX28" fmla="*/ 110677 w 304159"/>
                <a:gd name="connsiteY28" fmla="*/ 136194 h 175961"/>
                <a:gd name="connsiteX29" fmla="*/ 78968 w 304159"/>
                <a:gd name="connsiteY29" fmla="*/ 144587 h 17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4159" h="175961">
                  <a:moveTo>
                    <a:pt x="78984" y="144554"/>
                  </a:moveTo>
                  <a:cubicBezTo>
                    <a:pt x="70225" y="146865"/>
                    <a:pt x="62433" y="136997"/>
                    <a:pt x="64040" y="125621"/>
                  </a:cubicBezTo>
                  <a:lnTo>
                    <a:pt x="67584" y="100476"/>
                  </a:lnTo>
                  <a:lnTo>
                    <a:pt x="50048" y="109016"/>
                  </a:lnTo>
                  <a:cubicBezTo>
                    <a:pt x="46603" y="110688"/>
                    <a:pt x="42765" y="110344"/>
                    <a:pt x="39534" y="108049"/>
                  </a:cubicBezTo>
                  <a:lnTo>
                    <a:pt x="8924" y="86329"/>
                  </a:lnTo>
                  <a:cubicBezTo>
                    <a:pt x="5381" y="83805"/>
                    <a:pt x="2970" y="79232"/>
                    <a:pt x="2477" y="74035"/>
                  </a:cubicBezTo>
                  <a:lnTo>
                    <a:pt x="98" y="49463"/>
                  </a:lnTo>
                  <a:cubicBezTo>
                    <a:pt x="-705" y="41136"/>
                    <a:pt x="3494" y="33383"/>
                    <a:pt x="9810" y="31514"/>
                  </a:cubicBezTo>
                  <a:lnTo>
                    <a:pt x="78345" y="11253"/>
                  </a:lnTo>
                  <a:cubicBezTo>
                    <a:pt x="78820" y="11106"/>
                    <a:pt x="79313" y="11008"/>
                    <a:pt x="79804" y="10942"/>
                  </a:cubicBezTo>
                  <a:lnTo>
                    <a:pt x="157805" y="90"/>
                  </a:lnTo>
                  <a:cubicBezTo>
                    <a:pt x="158904" y="-57"/>
                    <a:pt x="160019" y="-24"/>
                    <a:pt x="161101" y="189"/>
                  </a:cubicBezTo>
                  <a:lnTo>
                    <a:pt x="227193" y="13598"/>
                  </a:lnTo>
                  <a:cubicBezTo>
                    <a:pt x="227980" y="13761"/>
                    <a:pt x="228767" y="13827"/>
                    <a:pt x="229555" y="13794"/>
                  </a:cubicBezTo>
                  <a:lnTo>
                    <a:pt x="294973" y="11057"/>
                  </a:lnTo>
                  <a:lnTo>
                    <a:pt x="304159" y="25023"/>
                  </a:lnTo>
                  <a:lnTo>
                    <a:pt x="264938" y="65593"/>
                  </a:lnTo>
                  <a:cubicBezTo>
                    <a:pt x="260886" y="69790"/>
                    <a:pt x="259229" y="76756"/>
                    <a:pt x="260755" y="83182"/>
                  </a:cubicBezTo>
                  <a:lnTo>
                    <a:pt x="273944" y="138374"/>
                  </a:lnTo>
                  <a:cubicBezTo>
                    <a:pt x="275519" y="144980"/>
                    <a:pt x="273714" y="152176"/>
                    <a:pt x="269416" y="156307"/>
                  </a:cubicBezTo>
                  <a:lnTo>
                    <a:pt x="252373" y="172732"/>
                  </a:lnTo>
                  <a:cubicBezTo>
                    <a:pt x="250191" y="174830"/>
                    <a:pt x="247550" y="175961"/>
                    <a:pt x="244844" y="175961"/>
                  </a:cubicBezTo>
                  <a:lnTo>
                    <a:pt x="201095" y="175961"/>
                  </a:lnTo>
                  <a:cubicBezTo>
                    <a:pt x="199372" y="175961"/>
                    <a:pt x="197683" y="175502"/>
                    <a:pt x="196108" y="174633"/>
                  </a:cubicBezTo>
                  <a:lnTo>
                    <a:pt x="144288" y="145734"/>
                  </a:lnTo>
                  <a:cubicBezTo>
                    <a:pt x="143681" y="145390"/>
                    <a:pt x="143042" y="145111"/>
                    <a:pt x="142385" y="144898"/>
                  </a:cubicBezTo>
                  <a:lnTo>
                    <a:pt x="116303" y="136358"/>
                  </a:lnTo>
                  <a:cubicBezTo>
                    <a:pt x="114466" y="135751"/>
                    <a:pt x="112547" y="135702"/>
                    <a:pt x="110677" y="136194"/>
                  </a:cubicBezTo>
                  <a:lnTo>
                    <a:pt x="78968" y="144587"/>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1" name="Freeform 1790">
              <a:extLst>
                <a:ext uri="{FF2B5EF4-FFF2-40B4-BE49-F238E27FC236}">
                  <a16:creationId xmlns:a16="http://schemas.microsoft.com/office/drawing/2014/main" id="{381844CC-A1BD-BD86-D7C6-2DDBD2F46CB0}"/>
                </a:ext>
              </a:extLst>
            </p:cNvPr>
            <p:cNvSpPr/>
            <p:nvPr/>
          </p:nvSpPr>
          <p:spPr>
            <a:xfrm>
              <a:off x="7305657" y="9291073"/>
              <a:ext cx="539452" cy="479986"/>
            </a:xfrm>
            <a:custGeom>
              <a:avLst/>
              <a:gdLst>
                <a:gd name="connsiteX0" fmla="*/ 899493 w 900422"/>
                <a:gd name="connsiteY0" fmla="*/ 746823 h 801162"/>
                <a:gd name="connsiteX1" fmla="*/ 885254 w 900422"/>
                <a:gd name="connsiteY1" fmla="*/ 791098 h 801162"/>
                <a:gd name="connsiteX2" fmla="*/ 868571 w 900422"/>
                <a:gd name="connsiteY2" fmla="*/ 799803 h 801162"/>
                <a:gd name="connsiteX3" fmla="*/ 855727 w 900422"/>
                <a:gd name="connsiteY3" fmla="*/ 792590 h 801162"/>
                <a:gd name="connsiteX4" fmla="*/ 848723 w 900422"/>
                <a:gd name="connsiteY4" fmla="*/ 782575 h 801162"/>
                <a:gd name="connsiteX5" fmla="*/ 838208 w 900422"/>
                <a:gd name="connsiteY5" fmla="*/ 739939 h 801162"/>
                <a:gd name="connsiteX6" fmla="*/ 838865 w 900422"/>
                <a:gd name="connsiteY6" fmla="*/ 727874 h 801162"/>
                <a:gd name="connsiteX7" fmla="*/ 846460 w 900422"/>
                <a:gd name="connsiteY7" fmla="*/ 707532 h 801162"/>
                <a:gd name="connsiteX8" fmla="*/ 851528 w 900422"/>
                <a:gd name="connsiteY8" fmla="*/ 700483 h 801162"/>
                <a:gd name="connsiteX9" fmla="*/ 874460 w 900422"/>
                <a:gd name="connsiteY9" fmla="*/ 683419 h 801162"/>
                <a:gd name="connsiteX10" fmla="*/ 893095 w 900422"/>
                <a:gd name="connsiteY10" fmla="*/ 694188 h 801162"/>
                <a:gd name="connsiteX11" fmla="*/ 900148 w 900422"/>
                <a:gd name="connsiteY11" fmla="*/ 737152 h 801162"/>
                <a:gd name="connsiteX12" fmla="*/ 899460 w 900422"/>
                <a:gd name="connsiteY12" fmla="*/ 746823 h 801162"/>
                <a:gd name="connsiteX13" fmla="*/ 652927 w 900422"/>
                <a:gd name="connsiteY13" fmla="*/ 132825 h 801162"/>
                <a:gd name="connsiteX14" fmla="*/ 666707 w 900422"/>
                <a:gd name="connsiteY14" fmla="*/ 141201 h 801162"/>
                <a:gd name="connsiteX15" fmla="*/ 685079 w 900422"/>
                <a:gd name="connsiteY15" fmla="*/ 138398 h 801162"/>
                <a:gd name="connsiteX16" fmla="*/ 712752 w 900422"/>
                <a:gd name="connsiteY16" fmla="*/ 159118 h 801162"/>
                <a:gd name="connsiteX17" fmla="*/ 717460 w 900422"/>
                <a:gd name="connsiteY17" fmla="*/ 161183 h 801162"/>
                <a:gd name="connsiteX18" fmla="*/ 785453 w 900422"/>
                <a:gd name="connsiteY18" fmla="*/ 172559 h 801162"/>
                <a:gd name="connsiteX19" fmla="*/ 793950 w 900422"/>
                <a:gd name="connsiteY19" fmla="*/ 198508 h 801162"/>
                <a:gd name="connsiteX20" fmla="*/ 776546 w 900422"/>
                <a:gd name="connsiteY20" fmla="*/ 228768 h 801162"/>
                <a:gd name="connsiteX21" fmla="*/ 774184 w 900422"/>
                <a:gd name="connsiteY21" fmla="*/ 236062 h 801162"/>
                <a:gd name="connsiteX22" fmla="*/ 768673 w 900422"/>
                <a:gd name="connsiteY22" fmla="*/ 283042 h 801162"/>
                <a:gd name="connsiteX23" fmla="*/ 762586 w 900422"/>
                <a:gd name="connsiteY23" fmla="*/ 294664 h 801162"/>
                <a:gd name="connsiteX24" fmla="*/ 753516 w 900422"/>
                <a:gd name="connsiteY24" fmla="*/ 301565 h 801162"/>
                <a:gd name="connsiteX25" fmla="*/ 744690 w 900422"/>
                <a:gd name="connsiteY25" fmla="*/ 303516 h 801162"/>
                <a:gd name="connsiteX26" fmla="*/ 721823 w 900422"/>
                <a:gd name="connsiteY26" fmla="*/ 297713 h 801162"/>
                <a:gd name="connsiteX27" fmla="*/ 724120 w 900422"/>
                <a:gd name="connsiteY27" fmla="*/ 318678 h 801162"/>
                <a:gd name="connsiteX28" fmla="*/ 681010 w 900422"/>
                <a:gd name="connsiteY28" fmla="*/ 359905 h 801162"/>
                <a:gd name="connsiteX29" fmla="*/ 675893 w 900422"/>
                <a:gd name="connsiteY29" fmla="*/ 373035 h 801162"/>
                <a:gd name="connsiteX30" fmla="*/ 675893 w 900422"/>
                <a:gd name="connsiteY30" fmla="*/ 402524 h 801162"/>
                <a:gd name="connsiteX31" fmla="*/ 697709 w 900422"/>
                <a:gd name="connsiteY31" fmla="*/ 393328 h 801162"/>
                <a:gd name="connsiteX32" fmla="*/ 711227 w 900422"/>
                <a:gd name="connsiteY32" fmla="*/ 398278 h 801162"/>
                <a:gd name="connsiteX33" fmla="*/ 728713 w 900422"/>
                <a:gd name="connsiteY33" fmla="*/ 424883 h 801162"/>
                <a:gd name="connsiteX34" fmla="*/ 724120 w 900422"/>
                <a:gd name="connsiteY34" fmla="*/ 448635 h 801162"/>
                <a:gd name="connsiteX35" fmla="*/ 736390 w 900422"/>
                <a:gd name="connsiteY35" fmla="*/ 466896 h 801162"/>
                <a:gd name="connsiteX36" fmla="*/ 735028 w 900422"/>
                <a:gd name="connsiteY36" fmla="*/ 490074 h 801162"/>
                <a:gd name="connsiteX37" fmla="*/ 728286 w 900422"/>
                <a:gd name="connsiteY37" fmla="*/ 497451 h 801162"/>
                <a:gd name="connsiteX38" fmla="*/ 724431 w 900422"/>
                <a:gd name="connsiteY38" fmla="*/ 514941 h 801162"/>
                <a:gd name="connsiteX39" fmla="*/ 735750 w 900422"/>
                <a:gd name="connsiteY39" fmla="*/ 560199 h 801162"/>
                <a:gd name="connsiteX40" fmla="*/ 744690 w 900422"/>
                <a:gd name="connsiteY40" fmla="*/ 571018 h 801162"/>
                <a:gd name="connsiteX41" fmla="*/ 760060 w 900422"/>
                <a:gd name="connsiteY41" fmla="*/ 576001 h 801162"/>
                <a:gd name="connsiteX42" fmla="*/ 769213 w 900422"/>
                <a:gd name="connsiteY42" fmla="*/ 595885 h 801162"/>
                <a:gd name="connsiteX43" fmla="*/ 766687 w 900422"/>
                <a:gd name="connsiteY43" fmla="*/ 608687 h 801162"/>
                <a:gd name="connsiteX44" fmla="*/ 761258 w 900422"/>
                <a:gd name="connsiteY44" fmla="*/ 618408 h 801162"/>
                <a:gd name="connsiteX45" fmla="*/ 711948 w 900422"/>
                <a:gd name="connsiteY45" fmla="*/ 659208 h 801162"/>
                <a:gd name="connsiteX46" fmla="*/ 703434 w 900422"/>
                <a:gd name="connsiteY46" fmla="*/ 661634 h 801162"/>
                <a:gd name="connsiteX47" fmla="*/ 583949 w 900422"/>
                <a:gd name="connsiteY47" fmla="*/ 640488 h 801162"/>
                <a:gd name="connsiteX48" fmla="*/ 579488 w 900422"/>
                <a:gd name="connsiteY48" fmla="*/ 640734 h 801162"/>
                <a:gd name="connsiteX49" fmla="*/ 497485 w 900422"/>
                <a:gd name="connsiteY49" fmla="*/ 664437 h 801162"/>
                <a:gd name="connsiteX50" fmla="*/ 487971 w 900422"/>
                <a:gd name="connsiteY50" fmla="*/ 676518 h 801162"/>
                <a:gd name="connsiteX51" fmla="*/ 482705 w 900422"/>
                <a:gd name="connsiteY51" fmla="*/ 704532 h 801162"/>
                <a:gd name="connsiteX52" fmla="*/ 471912 w 900422"/>
                <a:gd name="connsiteY52" fmla="*/ 716891 h 801162"/>
                <a:gd name="connsiteX53" fmla="*/ 410365 w 900422"/>
                <a:gd name="connsiteY53" fmla="*/ 726251 h 801162"/>
                <a:gd name="connsiteX54" fmla="*/ 404115 w 900422"/>
                <a:gd name="connsiteY54" fmla="*/ 725137 h 801162"/>
                <a:gd name="connsiteX55" fmla="*/ 341846 w 900422"/>
                <a:gd name="connsiteY55" fmla="*/ 692139 h 801162"/>
                <a:gd name="connsiteX56" fmla="*/ 330478 w 900422"/>
                <a:gd name="connsiteY56" fmla="*/ 693320 h 801162"/>
                <a:gd name="connsiteX57" fmla="*/ 317469 w 900422"/>
                <a:gd name="connsiteY57" fmla="*/ 703614 h 801162"/>
                <a:gd name="connsiteX58" fmla="*/ 307841 w 900422"/>
                <a:gd name="connsiteY58" fmla="*/ 705532 h 801162"/>
                <a:gd name="connsiteX59" fmla="*/ 199166 w 900422"/>
                <a:gd name="connsiteY59" fmla="*/ 670518 h 801162"/>
                <a:gd name="connsiteX60" fmla="*/ 193375 w 900422"/>
                <a:gd name="connsiteY60" fmla="*/ 666322 h 801162"/>
                <a:gd name="connsiteX61" fmla="*/ 178939 w 900422"/>
                <a:gd name="connsiteY61" fmla="*/ 647963 h 801162"/>
                <a:gd name="connsiteX62" fmla="*/ 178168 w 900422"/>
                <a:gd name="connsiteY62" fmla="*/ 625735 h 801162"/>
                <a:gd name="connsiteX63" fmla="*/ 200117 w 900422"/>
                <a:gd name="connsiteY63" fmla="*/ 592344 h 801162"/>
                <a:gd name="connsiteX64" fmla="*/ 203069 w 900422"/>
                <a:gd name="connsiteY64" fmla="*/ 583230 h 801162"/>
                <a:gd name="connsiteX65" fmla="*/ 213683 w 900422"/>
                <a:gd name="connsiteY65" fmla="*/ 430899 h 801162"/>
                <a:gd name="connsiteX66" fmla="*/ 210222 w 900422"/>
                <a:gd name="connsiteY66" fmla="*/ 418113 h 801162"/>
                <a:gd name="connsiteX67" fmla="*/ 150823 w 900422"/>
                <a:gd name="connsiteY67" fmla="*/ 338103 h 801162"/>
                <a:gd name="connsiteX68" fmla="*/ 148757 w 900422"/>
                <a:gd name="connsiteY68" fmla="*/ 335857 h 801162"/>
                <a:gd name="connsiteX69" fmla="*/ 103449 w 900422"/>
                <a:gd name="connsiteY69" fmla="*/ 296467 h 801162"/>
                <a:gd name="connsiteX70" fmla="*/ 99562 w 900422"/>
                <a:gd name="connsiteY70" fmla="*/ 294205 h 801162"/>
                <a:gd name="connsiteX71" fmla="*/ 13294 w 900422"/>
                <a:gd name="connsiteY71" fmla="*/ 265470 h 801162"/>
                <a:gd name="connsiteX72" fmla="*/ 3960 w 900422"/>
                <a:gd name="connsiteY72" fmla="*/ 252045 h 801162"/>
                <a:gd name="connsiteX73" fmla="*/ 139 w 900422"/>
                <a:gd name="connsiteY73" fmla="*/ 218687 h 801162"/>
                <a:gd name="connsiteX74" fmla="*/ 10669 w 900422"/>
                <a:gd name="connsiteY74" fmla="*/ 200147 h 801162"/>
                <a:gd name="connsiteX75" fmla="*/ 79074 w 900422"/>
                <a:gd name="connsiteY75" fmla="*/ 186280 h 801162"/>
                <a:gd name="connsiteX76" fmla="*/ 82895 w 900422"/>
                <a:gd name="connsiteY76" fmla="*/ 186263 h 801162"/>
                <a:gd name="connsiteX77" fmla="*/ 169540 w 900422"/>
                <a:gd name="connsiteY77" fmla="*/ 203081 h 801162"/>
                <a:gd name="connsiteX78" fmla="*/ 183549 w 900422"/>
                <a:gd name="connsiteY78" fmla="*/ 182444 h 801162"/>
                <a:gd name="connsiteX79" fmla="*/ 175741 w 900422"/>
                <a:gd name="connsiteY79" fmla="*/ 147103 h 801162"/>
                <a:gd name="connsiteX80" fmla="*/ 193079 w 900422"/>
                <a:gd name="connsiteY80" fmla="*/ 127727 h 801162"/>
                <a:gd name="connsiteX81" fmla="*/ 223492 w 900422"/>
                <a:gd name="connsiteY81" fmla="*/ 145513 h 801162"/>
                <a:gd name="connsiteX82" fmla="*/ 232678 w 900422"/>
                <a:gd name="connsiteY82" fmla="*/ 146135 h 801162"/>
                <a:gd name="connsiteX83" fmla="*/ 371455 w 900422"/>
                <a:gd name="connsiteY83" fmla="*/ 86386 h 801162"/>
                <a:gd name="connsiteX84" fmla="*/ 379361 w 900422"/>
                <a:gd name="connsiteY84" fmla="*/ 76338 h 801162"/>
                <a:gd name="connsiteX85" fmla="*/ 393370 w 900422"/>
                <a:gd name="connsiteY85" fmla="*/ 25178 h 801162"/>
                <a:gd name="connsiteX86" fmla="*/ 402376 w 900422"/>
                <a:gd name="connsiteY86" fmla="*/ 14736 h 801162"/>
                <a:gd name="connsiteX87" fmla="*/ 450799 w 900422"/>
                <a:gd name="connsiteY87" fmla="*/ 0 h 801162"/>
                <a:gd name="connsiteX88" fmla="*/ 456919 w 900422"/>
                <a:gd name="connsiteY88" fmla="*/ 19539 h 801162"/>
                <a:gd name="connsiteX89" fmla="*/ 468155 w 900422"/>
                <a:gd name="connsiteY89" fmla="*/ 29735 h 801162"/>
                <a:gd name="connsiteX90" fmla="*/ 485543 w 900422"/>
                <a:gd name="connsiteY90" fmla="*/ 30555 h 801162"/>
                <a:gd name="connsiteX91" fmla="*/ 493154 w 900422"/>
                <a:gd name="connsiteY91" fmla="*/ 34325 h 801162"/>
                <a:gd name="connsiteX92" fmla="*/ 519171 w 900422"/>
                <a:gd name="connsiteY92" fmla="*/ 62322 h 801162"/>
                <a:gd name="connsiteX93" fmla="*/ 520302 w 900422"/>
                <a:gd name="connsiteY93" fmla="*/ 63405 h 801162"/>
                <a:gd name="connsiteX94" fmla="*/ 561706 w 900422"/>
                <a:gd name="connsiteY94" fmla="*/ 98680 h 801162"/>
                <a:gd name="connsiteX95" fmla="*/ 570318 w 900422"/>
                <a:gd name="connsiteY95" fmla="*/ 101221 h 801162"/>
                <a:gd name="connsiteX96" fmla="*/ 593890 w 900422"/>
                <a:gd name="connsiteY96" fmla="*/ 97123 h 801162"/>
                <a:gd name="connsiteX97" fmla="*/ 601305 w 900422"/>
                <a:gd name="connsiteY97" fmla="*/ 98762 h 801162"/>
                <a:gd name="connsiteX98" fmla="*/ 652927 w 900422"/>
                <a:gd name="connsiteY98" fmla="*/ 132792 h 8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00422" h="801162">
                  <a:moveTo>
                    <a:pt x="899493" y="746823"/>
                  </a:moveTo>
                  <a:lnTo>
                    <a:pt x="885254" y="791098"/>
                  </a:lnTo>
                  <a:cubicBezTo>
                    <a:pt x="882547" y="799524"/>
                    <a:pt x="875034" y="803442"/>
                    <a:pt x="868571" y="799803"/>
                  </a:cubicBezTo>
                  <a:lnTo>
                    <a:pt x="855727" y="792590"/>
                  </a:lnTo>
                  <a:cubicBezTo>
                    <a:pt x="852381" y="790721"/>
                    <a:pt x="849839" y="787066"/>
                    <a:pt x="848723" y="782575"/>
                  </a:cubicBezTo>
                  <a:lnTo>
                    <a:pt x="838208" y="739939"/>
                  </a:lnTo>
                  <a:cubicBezTo>
                    <a:pt x="837224" y="735955"/>
                    <a:pt x="837470" y="731628"/>
                    <a:pt x="838865" y="727874"/>
                  </a:cubicBezTo>
                  <a:lnTo>
                    <a:pt x="846460" y="707532"/>
                  </a:lnTo>
                  <a:cubicBezTo>
                    <a:pt x="847558" y="704581"/>
                    <a:pt x="849330" y="702122"/>
                    <a:pt x="851528" y="700483"/>
                  </a:cubicBezTo>
                  <a:lnTo>
                    <a:pt x="874460" y="683419"/>
                  </a:lnTo>
                  <a:cubicBezTo>
                    <a:pt x="881875" y="677895"/>
                    <a:pt x="891307" y="683337"/>
                    <a:pt x="893095" y="694188"/>
                  </a:cubicBezTo>
                  <a:lnTo>
                    <a:pt x="900148" y="737152"/>
                  </a:lnTo>
                  <a:cubicBezTo>
                    <a:pt x="900674" y="740398"/>
                    <a:pt x="900444" y="743758"/>
                    <a:pt x="899460" y="746823"/>
                  </a:cubicBezTo>
                  <a:close/>
                  <a:moveTo>
                    <a:pt x="652927" y="132825"/>
                  </a:moveTo>
                  <a:lnTo>
                    <a:pt x="666707" y="141201"/>
                  </a:lnTo>
                  <a:lnTo>
                    <a:pt x="685079" y="138398"/>
                  </a:lnTo>
                  <a:lnTo>
                    <a:pt x="712752" y="159118"/>
                  </a:lnTo>
                  <a:cubicBezTo>
                    <a:pt x="714195" y="160200"/>
                    <a:pt x="715803" y="160905"/>
                    <a:pt x="717460" y="161183"/>
                  </a:cubicBezTo>
                  <a:lnTo>
                    <a:pt x="785453" y="172559"/>
                  </a:lnTo>
                  <a:cubicBezTo>
                    <a:pt x="795017" y="174166"/>
                    <a:pt x="799724" y="188492"/>
                    <a:pt x="793950" y="198508"/>
                  </a:cubicBezTo>
                  <a:lnTo>
                    <a:pt x="776546" y="228768"/>
                  </a:lnTo>
                  <a:cubicBezTo>
                    <a:pt x="775316" y="230915"/>
                    <a:pt x="774496" y="233423"/>
                    <a:pt x="774184" y="236062"/>
                  </a:cubicBezTo>
                  <a:lnTo>
                    <a:pt x="768673" y="283042"/>
                  </a:lnTo>
                  <a:cubicBezTo>
                    <a:pt x="768098" y="287911"/>
                    <a:pt x="765867" y="292172"/>
                    <a:pt x="762586" y="294664"/>
                  </a:cubicBezTo>
                  <a:lnTo>
                    <a:pt x="753516" y="301565"/>
                  </a:lnTo>
                  <a:cubicBezTo>
                    <a:pt x="750858" y="303581"/>
                    <a:pt x="747725" y="304286"/>
                    <a:pt x="744690" y="303516"/>
                  </a:cubicBezTo>
                  <a:lnTo>
                    <a:pt x="721823" y="297713"/>
                  </a:lnTo>
                  <a:lnTo>
                    <a:pt x="724120" y="318678"/>
                  </a:lnTo>
                  <a:lnTo>
                    <a:pt x="681010" y="359905"/>
                  </a:lnTo>
                  <a:cubicBezTo>
                    <a:pt x="677795" y="362986"/>
                    <a:pt x="675893" y="367855"/>
                    <a:pt x="675893" y="373035"/>
                  </a:cubicBezTo>
                  <a:lnTo>
                    <a:pt x="675893" y="402524"/>
                  </a:lnTo>
                  <a:lnTo>
                    <a:pt x="697709" y="393328"/>
                  </a:lnTo>
                  <a:cubicBezTo>
                    <a:pt x="702581" y="391279"/>
                    <a:pt x="707913" y="393230"/>
                    <a:pt x="711227" y="398278"/>
                  </a:cubicBezTo>
                  <a:lnTo>
                    <a:pt x="728713" y="424883"/>
                  </a:lnTo>
                  <a:lnTo>
                    <a:pt x="724120" y="448635"/>
                  </a:lnTo>
                  <a:lnTo>
                    <a:pt x="736390" y="466896"/>
                  </a:lnTo>
                  <a:cubicBezTo>
                    <a:pt x="741015" y="473764"/>
                    <a:pt x="740393" y="484206"/>
                    <a:pt x="735028" y="490074"/>
                  </a:cubicBezTo>
                  <a:lnTo>
                    <a:pt x="728286" y="497451"/>
                  </a:lnTo>
                  <a:cubicBezTo>
                    <a:pt x="724382" y="501729"/>
                    <a:pt x="722857" y="508646"/>
                    <a:pt x="724431" y="514941"/>
                  </a:cubicBezTo>
                  <a:lnTo>
                    <a:pt x="735750" y="560199"/>
                  </a:lnTo>
                  <a:cubicBezTo>
                    <a:pt x="737095" y="565560"/>
                    <a:pt x="740474" y="569641"/>
                    <a:pt x="744690" y="571018"/>
                  </a:cubicBezTo>
                  <a:lnTo>
                    <a:pt x="760060" y="576001"/>
                  </a:lnTo>
                  <a:cubicBezTo>
                    <a:pt x="766836" y="578198"/>
                    <a:pt x="770953" y="587115"/>
                    <a:pt x="769213" y="595885"/>
                  </a:cubicBezTo>
                  <a:lnTo>
                    <a:pt x="766687" y="608687"/>
                  </a:lnTo>
                  <a:cubicBezTo>
                    <a:pt x="765900" y="612703"/>
                    <a:pt x="763948" y="616178"/>
                    <a:pt x="761258" y="618408"/>
                  </a:cubicBezTo>
                  <a:lnTo>
                    <a:pt x="711948" y="659208"/>
                  </a:lnTo>
                  <a:cubicBezTo>
                    <a:pt x="709422" y="661289"/>
                    <a:pt x="706404" y="662158"/>
                    <a:pt x="703434" y="661634"/>
                  </a:cubicBezTo>
                  <a:lnTo>
                    <a:pt x="583949" y="640488"/>
                  </a:lnTo>
                  <a:cubicBezTo>
                    <a:pt x="582456" y="640226"/>
                    <a:pt x="580947" y="640308"/>
                    <a:pt x="579488" y="640734"/>
                  </a:cubicBezTo>
                  <a:lnTo>
                    <a:pt x="497485" y="664437"/>
                  </a:lnTo>
                  <a:cubicBezTo>
                    <a:pt x="492793" y="665797"/>
                    <a:pt x="489103" y="670469"/>
                    <a:pt x="487971" y="676518"/>
                  </a:cubicBezTo>
                  <a:lnTo>
                    <a:pt x="482705" y="704532"/>
                  </a:lnTo>
                  <a:cubicBezTo>
                    <a:pt x="481458" y="711171"/>
                    <a:pt x="477161" y="716105"/>
                    <a:pt x="471912" y="716891"/>
                  </a:cubicBezTo>
                  <a:lnTo>
                    <a:pt x="410365" y="726251"/>
                  </a:lnTo>
                  <a:cubicBezTo>
                    <a:pt x="408232" y="726579"/>
                    <a:pt x="406083" y="726202"/>
                    <a:pt x="404115" y="725137"/>
                  </a:cubicBezTo>
                  <a:lnTo>
                    <a:pt x="341846" y="692139"/>
                  </a:lnTo>
                  <a:cubicBezTo>
                    <a:pt x="338122" y="690172"/>
                    <a:pt x="333906" y="690615"/>
                    <a:pt x="330478" y="693320"/>
                  </a:cubicBezTo>
                  <a:lnTo>
                    <a:pt x="317469" y="703614"/>
                  </a:lnTo>
                  <a:cubicBezTo>
                    <a:pt x="314583" y="705892"/>
                    <a:pt x="311122" y="706581"/>
                    <a:pt x="307841" y="705532"/>
                  </a:cubicBezTo>
                  <a:lnTo>
                    <a:pt x="199166" y="670518"/>
                  </a:lnTo>
                  <a:cubicBezTo>
                    <a:pt x="196984" y="669813"/>
                    <a:pt x="194983" y="668371"/>
                    <a:pt x="193375" y="666322"/>
                  </a:cubicBezTo>
                  <a:lnTo>
                    <a:pt x="178939" y="647963"/>
                  </a:lnTo>
                  <a:cubicBezTo>
                    <a:pt x="174216" y="641963"/>
                    <a:pt x="173887" y="632259"/>
                    <a:pt x="178168" y="625735"/>
                  </a:cubicBezTo>
                  <a:lnTo>
                    <a:pt x="200117" y="592344"/>
                  </a:lnTo>
                  <a:cubicBezTo>
                    <a:pt x="201807" y="589771"/>
                    <a:pt x="202840" y="586591"/>
                    <a:pt x="203069" y="583230"/>
                  </a:cubicBezTo>
                  <a:lnTo>
                    <a:pt x="213683" y="430899"/>
                  </a:lnTo>
                  <a:cubicBezTo>
                    <a:pt x="214011" y="426194"/>
                    <a:pt x="212748" y="421522"/>
                    <a:pt x="210222" y="418113"/>
                  </a:cubicBezTo>
                  <a:lnTo>
                    <a:pt x="150823" y="338103"/>
                  </a:lnTo>
                  <a:cubicBezTo>
                    <a:pt x="150201" y="337267"/>
                    <a:pt x="149512" y="336513"/>
                    <a:pt x="148757" y="335857"/>
                  </a:cubicBezTo>
                  <a:lnTo>
                    <a:pt x="103449" y="296467"/>
                  </a:lnTo>
                  <a:cubicBezTo>
                    <a:pt x="102269" y="295434"/>
                    <a:pt x="100939" y="294664"/>
                    <a:pt x="99562" y="294205"/>
                  </a:cubicBezTo>
                  <a:lnTo>
                    <a:pt x="13294" y="265470"/>
                  </a:lnTo>
                  <a:cubicBezTo>
                    <a:pt x="8373" y="263830"/>
                    <a:pt x="4699" y="258552"/>
                    <a:pt x="3960" y="252045"/>
                  </a:cubicBezTo>
                  <a:lnTo>
                    <a:pt x="139" y="218687"/>
                  </a:lnTo>
                  <a:cubicBezTo>
                    <a:pt x="-879" y="209819"/>
                    <a:pt x="3813" y="201541"/>
                    <a:pt x="10669" y="200147"/>
                  </a:cubicBezTo>
                  <a:lnTo>
                    <a:pt x="79074" y="186280"/>
                  </a:lnTo>
                  <a:cubicBezTo>
                    <a:pt x="80336" y="186017"/>
                    <a:pt x="81633" y="186017"/>
                    <a:pt x="82895" y="186263"/>
                  </a:cubicBezTo>
                  <a:lnTo>
                    <a:pt x="169540" y="203081"/>
                  </a:lnTo>
                  <a:cubicBezTo>
                    <a:pt x="178628" y="204852"/>
                    <a:pt x="186075" y="193869"/>
                    <a:pt x="183549" y="182444"/>
                  </a:cubicBezTo>
                  <a:lnTo>
                    <a:pt x="175741" y="147103"/>
                  </a:lnTo>
                  <a:cubicBezTo>
                    <a:pt x="172788" y="133726"/>
                    <a:pt x="183287" y="122006"/>
                    <a:pt x="193079" y="127727"/>
                  </a:cubicBezTo>
                  <a:lnTo>
                    <a:pt x="223492" y="145513"/>
                  </a:lnTo>
                  <a:cubicBezTo>
                    <a:pt x="226380" y="147201"/>
                    <a:pt x="229660" y="147430"/>
                    <a:pt x="232678" y="146135"/>
                  </a:cubicBezTo>
                  <a:lnTo>
                    <a:pt x="371455" y="86386"/>
                  </a:lnTo>
                  <a:cubicBezTo>
                    <a:pt x="375145" y="84796"/>
                    <a:pt x="378066" y="81092"/>
                    <a:pt x="379361" y="76338"/>
                  </a:cubicBezTo>
                  <a:lnTo>
                    <a:pt x="393370" y="25178"/>
                  </a:lnTo>
                  <a:cubicBezTo>
                    <a:pt x="394797" y="19933"/>
                    <a:pt x="398193" y="16015"/>
                    <a:pt x="402376" y="14736"/>
                  </a:cubicBezTo>
                  <a:lnTo>
                    <a:pt x="450799" y="0"/>
                  </a:lnTo>
                  <a:lnTo>
                    <a:pt x="456919" y="19539"/>
                  </a:lnTo>
                  <a:cubicBezTo>
                    <a:pt x="458788" y="25506"/>
                    <a:pt x="463184" y="29489"/>
                    <a:pt x="468155" y="29735"/>
                  </a:cubicBezTo>
                  <a:lnTo>
                    <a:pt x="485543" y="30555"/>
                  </a:lnTo>
                  <a:cubicBezTo>
                    <a:pt x="488332" y="30686"/>
                    <a:pt x="491006" y="32014"/>
                    <a:pt x="493154" y="34325"/>
                  </a:cubicBezTo>
                  <a:lnTo>
                    <a:pt x="519171" y="62322"/>
                  </a:lnTo>
                  <a:cubicBezTo>
                    <a:pt x="519531" y="62716"/>
                    <a:pt x="519909" y="63077"/>
                    <a:pt x="520302" y="63405"/>
                  </a:cubicBezTo>
                  <a:lnTo>
                    <a:pt x="561706" y="98680"/>
                  </a:lnTo>
                  <a:cubicBezTo>
                    <a:pt x="564248" y="100844"/>
                    <a:pt x="567316" y="101745"/>
                    <a:pt x="570318" y="101221"/>
                  </a:cubicBezTo>
                  <a:lnTo>
                    <a:pt x="593890" y="97123"/>
                  </a:lnTo>
                  <a:cubicBezTo>
                    <a:pt x="596433" y="96680"/>
                    <a:pt x="599008" y="97254"/>
                    <a:pt x="601305" y="98762"/>
                  </a:cubicBezTo>
                  <a:lnTo>
                    <a:pt x="652927" y="132792"/>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2" name="Freeform 1791">
              <a:extLst>
                <a:ext uri="{FF2B5EF4-FFF2-40B4-BE49-F238E27FC236}">
                  <a16:creationId xmlns:a16="http://schemas.microsoft.com/office/drawing/2014/main" id="{71944FF7-5BB3-3CAE-72F2-F7AA406C0F59}"/>
                </a:ext>
              </a:extLst>
            </p:cNvPr>
            <p:cNvSpPr/>
            <p:nvPr/>
          </p:nvSpPr>
          <p:spPr>
            <a:xfrm>
              <a:off x="8002336" y="9520503"/>
              <a:ext cx="218813" cy="199262"/>
            </a:xfrm>
            <a:custGeom>
              <a:avLst/>
              <a:gdLst>
                <a:gd name="connsiteX0" fmla="*/ 334243 w 365230"/>
                <a:gd name="connsiteY0" fmla="*/ 60438 h 332595"/>
                <a:gd name="connsiteX1" fmla="*/ 343627 w 365230"/>
                <a:gd name="connsiteY1" fmla="*/ 79207 h 332595"/>
                <a:gd name="connsiteX2" fmla="*/ 345841 w 365230"/>
                <a:gd name="connsiteY2" fmla="*/ 82550 h 332595"/>
                <a:gd name="connsiteX3" fmla="*/ 365231 w 365230"/>
                <a:gd name="connsiteY3" fmla="*/ 104827 h 332595"/>
                <a:gd name="connsiteX4" fmla="*/ 346432 w 365230"/>
                <a:gd name="connsiteY4" fmla="*/ 127711 h 332595"/>
                <a:gd name="connsiteX5" fmla="*/ 332062 w 365230"/>
                <a:gd name="connsiteY5" fmla="*/ 130366 h 332595"/>
                <a:gd name="connsiteX6" fmla="*/ 315248 w 365230"/>
                <a:gd name="connsiteY6" fmla="*/ 119285 h 332595"/>
                <a:gd name="connsiteX7" fmla="*/ 309212 w 365230"/>
                <a:gd name="connsiteY7" fmla="*/ 117515 h 332595"/>
                <a:gd name="connsiteX8" fmla="*/ 270138 w 365230"/>
                <a:gd name="connsiteY8" fmla="*/ 118761 h 332595"/>
                <a:gd name="connsiteX9" fmla="*/ 267399 w 365230"/>
                <a:gd name="connsiteY9" fmla="*/ 118465 h 332595"/>
                <a:gd name="connsiteX10" fmla="*/ 215284 w 365230"/>
                <a:gd name="connsiteY10" fmla="*/ 105253 h 332595"/>
                <a:gd name="connsiteX11" fmla="*/ 211954 w 365230"/>
                <a:gd name="connsiteY11" fmla="*/ 104991 h 332595"/>
                <a:gd name="connsiteX12" fmla="*/ 183772 w 365230"/>
                <a:gd name="connsiteY12" fmla="*/ 107630 h 332595"/>
                <a:gd name="connsiteX13" fmla="*/ 169992 w 365230"/>
                <a:gd name="connsiteY13" fmla="*/ 124399 h 332595"/>
                <a:gd name="connsiteX14" fmla="*/ 147027 w 365230"/>
                <a:gd name="connsiteY14" fmla="*/ 104827 h 332595"/>
                <a:gd name="connsiteX15" fmla="*/ 137644 w 365230"/>
                <a:gd name="connsiteY15" fmla="*/ 128629 h 332595"/>
                <a:gd name="connsiteX16" fmla="*/ 140400 w 365230"/>
                <a:gd name="connsiteY16" fmla="*/ 148152 h 332595"/>
                <a:gd name="connsiteX17" fmla="*/ 164267 w 365230"/>
                <a:gd name="connsiteY17" fmla="*/ 176149 h 332595"/>
                <a:gd name="connsiteX18" fmla="*/ 166269 w 365230"/>
                <a:gd name="connsiteY18" fmla="*/ 179149 h 332595"/>
                <a:gd name="connsiteX19" fmla="*/ 178244 w 365230"/>
                <a:gd name="connsiteY19" fmla="*/ 202213 h 332595"/>
                <a:gd name="connsiteX20" fmla="*/ 180475 w 365230"/>
                <a:gd name="connsiteY20" fmla="*/ 205475 h 332595"/>
                <a:gd name="connsiteX21" fmla="*/ 205769 w 365230"/>
                <a:gd name="connsiteY21" fmla="*/ 233686 h 332595"/>
                <a:gd name="connsiteX22" fmla="*/ 207886 w 365230"/>
                <a:gd name="connsiteY22" fmla="*/ 235587 h 332595"/>
                <a:gd name="connsiteX23" fmla="*/ 230129 w 365230"/>
                <a:gd name="connsiteY23" fmla="*/ 251586 h 332595"/>
                <a:gd name="connsiteX24" fmla="*/ 233443 w 365230"/>
                <a:gd name="connsiteY24" fmla="*/ 255028 h 332595"/>
                <a:gd name="connsiteX25" fmla="*/ 253127 w 365230"/>
                <a:gd name="connsiteY25" fmla="*/ 283763 h 332595"/>
                <a:gd name="connsiteX26" fmla="*/ 257556 w 365230"/>
                <a:gd name="connsiteY26" fmla="*/ 287927 h 332595"/>
                <a:gd name="connsiteX27" fmla="*/ 312410 w 365230"/>
                <a:gd name="connsiteY27" fmla="*/ 318629 h 332595"/>
                <a:gd name="connsiteX28" fmla="*/ 305521 w 365230"/>
                <a:gd name="connsiteY28" fmla="*/ 332595 h 332595"/>
                <a:gd name="connsiteX29" fmla="*/ 246828 w 365230"/>
                <a:gd name="connsiteY29" fmla="*/ 302385 h 332595"/>
                <a:gd name="connsiteX30" fmla="*/ 244859 w 365230"/>
                <a:gd name="connsiteY30" fmla="*/ 301106 h 332595"/>
                <a:gd name="connsiteX31" fmla="*/ 210330 w 365230"/>
                <a:gd name="connsiteY31" fmla="*/ 273535 h 332595"/>
                <a:gd name="connsiteX32" fmla="*/ 207606 w 365230"/>
                <a:gd name="connsiteY32" fmla="*/ 271895 h 332595"/>
                <a:gd name="connsiteX33" fmla="*/ 151801 w 365230"/>
                <a:gd name="connsiteY33" fmla="*/ 248389 h 332595"/>
                <a:gd name="connsiteX34" fmla="*/ 147372 w 365230"/>
                <a:gd name="connsiteY34" fmla="*/ 245127 h 332595"/>
                <a:gd name="connsiteX35" fmla="*/ 96487 w 365230"/>
                <a:gd name="connsiteY35" fmla="*/ 187263 h 332595"/>
                <a:gd name="connsiteX36" fmla="*/ 110266 w 365230"/>
                <a:gd name="connsiteY36" fmla="*/ 180280 h 332595"/>
                <a:gd name="connsiteX37" fmla="*/ 83954 w 365230"/>
                <a:gd name="connsiteY37" fmla="*/ 149496 h 332595"/>
                <a:gd name="connsiteX38" fmla="*/ 79870 w 365230"/>
                <a:gd name="connsiteY38" fmla="*/ 139201 h 332595"/>
                <a:gd name="connsiteX39" fmla="*/ 78098 w 365230"/>
                <a:gd name="connsiteY39" fmla="*/ 118793 h 332595"/>
                <a:gd name="connsiteX40" fmla="*/ 47423 w 365230"/>
                <a:gd name="connsiteY40" fmla="*/ 107811 h 332595"/>
                <a:gd name="connsiteX41" fmla="*/ 33890 w 365230"/>
                <a:gd name="connsiteY41" fmla="*/ 113859 h 332595"/>
                <a:gd name="connsiteX42" fmla="*/ 18372 w 365230"/>
                <a:gd name="connsiteY42" fmla="*/ 141136 h 332595"/>
                <a:gd name="connsiteX43" fmla="*/ 3002 w 365230"/>
                <a:gd name="connsiteY43" fmla="*/ 117761 h 332595"/>
                <a:gd name="connsiteX44" fmla="*/ 0 w 365230"/>
                <a:gd name="connsiteY44" fmla="*/ 107171 h 332595"/>
                <a:gd name="connsiteX45" fmla="*/ 0 w 365230"/>
                <a:gd name="connsiteY45" fmla="*/ 83829 h 332595"/>
                <a:gd name="connsiteX46" fmla="*/ 2297 w 365230"/>
                <a:gd name="connsiteY46" fmla="*/ 82436 h 332595"/>
                <a:gd name="connsiteX47" fmla="*/ 48243 w 365230"/>
                <a:gd name="connsiteY47" fmla="*/ 85239 h 332595"/>
                <a:gd name="connsiteX48" fmla="*/ 59726 w 365230"/>
                <a:gd name="connsiteY48" fmla="*/ 72666 h 332595"/>
                <a:gd name="connsiteX49" fmla="*/ 78098 w 365230"/>
                <a:gd name="connsiteY49" fmla="*/ 83845 h 332595"/>
                <a:gd name="connsiteX50" fmla="*/ 82938 w 365230"/>
                <a:gd name="connsiteY50" fmla="*/ 85386 h 332595"/>
                <a:gd name="connsiteX51" fmla="*/ 105673 w 365230"/>
                <a:gd name="connsiteY51" fmla="*/ 86648 h 332595"/>
                <a:gd name="connsiteX52" fmla="*/ 105673 w 365230"/>
                <a:gd name="connsiteY52" fmla="*/ 64290 h 332595"/>
                <a:gd name="connsiteX53" fmla="*/ 121027 w 365230"/>
                <a:gd name="connsiteY53" fmla="*/ 58683 h 332595"/>
                <a:gd name="connsiteX54" fmla="*/ 130033 w 365230"/>
                <a:gd name="connsiteY54" fmla="*/ 45816 h 332595"/>
                <a:gd name="connsiteX55" fmla="*/ 131919 w 365230"/>
                <a:gd name="connsiteY55" fmla="*/ 31997 h 332595"/>
                <a:gd name="connsiteX56" fmla="*/ 140416 w 365230"/>
                <a:gd name="connsiteY56" fmla="*/ 19326 h 332595"/>
                <a:gd name="connsiteX57" fmla="*/ 186068 w 365230"/>
                <a:gd name="connsiteY57" fmla="*/ 0 h 332595"/>
                <a:gd name="connsiteX58" fmla="*/ 203637 w 365230"/>
                <a:gd name="connsiteY58" fmla="*/ 9360 h 332595"/>
                <a:gd name="connsiteX59" fmla="*/ 205179 w 365230"/>
                <a:gd name="connsiteY59" fmla="*/ 10343 h 332595"/>
                <a:gd name="connsiteX60" fmla="*/ 250995 w 365230"/>
                <a:gd name="connsiteY60" fmla="*/ 44849 h 332595"/>
                <a:gd name="connsiteX61" fmla="*/ 254570 w 365230"/>
                <a:gd name="connsiteY61" fmla="*/ 46668 h 332595"/>
                <a:gd name="connsiteX62" fmla="*/ 301551 w 365230"/>
                <a:gd name="connsiteY62" fmla="*/ 60339 h 332595"/>
                <a:gd name="connsiteX63" fmla="*/ 309244 w 365230"/>
                <a:gd name="connsiteY63" fmla="*/ 59438 h 332595"/>
                <a:gd name="connsiteX64" fmla="*/ 318726 w 365230"/>
                <a:gd name="connsiteY64" fmla="*/ 54241 h 332595"/>
                <a:gd name="connsiteX65" fmla="*/ 334243 w 365230"/>
                <a:gd name="connsiteY65" fmla="*/ 60405 h 33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65230" h="332595">
                  <a:moveTo>
                    <a:pt x="334243" y="60438"/>
                  </a:moveTo>
                  <a:lnTo>
                    <a:pt x="343627" y="79207"/>
                  </a:lnTo>
                  <a:cubicBezTo>
                    <a:pt x="344250" y="80436"/>
                    <a:pt x="344988" y="81567"/>
                    <a:pt x="345841" y="82550"/>
                  </a:cubicBezTo>
                  <a:lnTo>
                    <a:pt x="365231" y="104827"/>
                  </a:lnTo>
                  <a:lnTo>
                    <a:pt x="346432" y="127711"/>
                  </a:lnTo>
                  <a:cubicBezTo>
                    <a:pt x="342544" y="132432"/>
                    <a:pt x="336802" y="133497"/>
                    <a:pt x="332062" y="130366"/>
                  </a:cubicBezTo>
                  <a:lnTo>
                    <a:pt x="315248" y="119285"/>
                  </a:lnTo>
                  <a:cubicBezTo>
                    <a:pt x="313378" y="118056"/>
                    <a:pt x="311295" y="117449"/>
                    <a:pt x="309212" y="117515"/>
                  </a:cubicBezTo>
                  <a:lnTo>
                    <a:pt x="270138" y="118761"/>
                  </a:lnTo>
                  <a:cubicBezTo>
                    <a:pt x="269219" y="118793"/>
                    <a:pt x="268301" y="118695"/>
                    <a:pt x="267399" y="118465"/>
                  </a:cubicBezTo>
                  <a:lnTo>
                    <a:pt x="215284" y="105253"/>
                  </a:lnTo>
                  <a:cubicBezTo>
                    <a:pt x="214184" y="104975"/>
                    <a:pt x="213069" y="104893"/>
                    <a:pt x="211954" y="104991"/>
                  </a:cubicBezTo>
                  <a:lnTo>
                    <a:pt x="183772" y="107630"/>
                  </a:lnTo>
                  <a:lnTo>
                    <a:pt x="169992" y="124399"/>
                  </a:lnTo>
                  <a:lnTo>
                    <a:pt x="147027" y="104827"/>
                  </a:lnTo>
                  <a:lnTo>
                    <a:pt x="137644" y="128629"/>
                  </a:lnTo>
                  <a:cubicBezTo>
                    <a:pt x="135053" y="135202"/>
                    <a:pt x="136184" y="143201"/>
                    <a:pt x="140400" y="148152"/>
                  </a:cubicBezTo>
                  <a:lnTo>
                    <a:pt x="164267" y="176149"/>
                  </a:lnTo>
                  <a:cubicBezTo>
                    <a:pt x="165022" y="177034"/>
                    <a:pt x="165695" y="178051"/>
                    <a:pt x="166269" y="179149"/>
                  </a:cubicBezTo>
                  <a:lnTo>
                    <a:pt x="178244" y="202213"/>
                  </a:lnTo>
                  <a:cubicBezTo>
                    <a:pt x="178867" y="203426"/>
                    <a:pt x="179622" y="204524"/>
                    <a:pt x="180475" y="205475"/>
                  </a:cubicBezTo>
                  <a:lnTo>
                    <a:pt x="205769" y="233686"/>
                  </a:lnTo>
                  <a:cubicBezTo>
                    <a:pt x="206425" y="234407"/>
                    <a:pt x="207131" y="235046"/>
                    <a:pt x="207886" y="235587"/>
                  </a:cubicBezTo>
                  <a:lnTo>
                    <a:pt x="230129" y="251586"/>
                  </a:lnTo>
                  <a:cubicBezTo>
                    <a:pt x="231375" y="252487"/>
                    <a:pt x="232492" y="253651"/>
                    <a:pt x="233443" y="255028"/>
                  </a:cubicBezTo>
                  <a:lnTo>
                    <a:pt x="253127" y="283763"/>
                  </a:lnTo>
                  <a:cubicBezTo>
                    <a:pt x="254357" y="285550"/>
                    <a:pt x="255867" y="286976"/>
                    <a:pt x="257556" y="287927"/>
                  </a:cubicBezTo>
                  <a:lnTo>
                    <a:pt x="312410" y="318629"/>
                  </a:lnTo>
                  <a:lnTo>
                    <a:pt x="305521" y="332595"/>
                  </a:lnTo>
                  <a:lnTo>
                    <a:pt x="246828" y="302385"/>
                  </a:lnTo>
                  <a:cubicBezTo>
                    <a:pt x="246139" y="302040"/>
                    <a:pt x="245483" y="301614"/>
                    <a:pt x="244859" y="301106"/>
                  </a:cubicBezTo>
                  <a:lnTo>
                    <a:pt x="210330" y="273535"/>
                  </a:lnTo>
                  <a:cubicBezTo>
                    <a:pt x="209477" y="272846"/>
                    <a:pt x="208558" y="272305"/>
                    <a:pt x="207606" y="271895"/>
                  </a:cubicBezTo>
                  <a:lnTo>
                    <a:pt x="151801" y="248389"/>
                  </a:lnTo>
                  <a:cubicBezTo>
                    <a:pt x="150177" y="247701"/>
                    <a:pt x="148667" y="246586"/>
                    <a:pt x="147372" y="245127"/>
                  </a:cubicBezTo>
                  <a:lnTo>
                    <a:pt x="96487" y="187263"/>
                  </a:lnTo>
                  <a:lnTo>
                    <a:pt x="110266" y="180280"/>
                  </a:lnTo>
                  <a:lnTo>
                    <a:pt x="83954" y="149496"/>
                  </a:lnTo>
                  <a:cubicBezTo>
                    <a:pt x="81675" y="146824"/>
                    <a:pt x="80215" y="143152"/>
                    <a:pt x="79870" y="139201"/>
                  </a:cubicBezTo>
                  <a:lnTo>
                    <a:pt x="78098" y="118793"/>
                  </a:lnTo>
                  <a:lnTo>
                    <a:pt x="47423" y="107811"/>
                  </a:lnTo>
                  <a:cubicBezTo>
                    <a:pt x="42387" y="106008"/>
                    <a:pt x="37007" y="108417"/>
                    <a:pt x="33890" y="113859"/>
                  </a:cubicBezTo>
                  <a:lnTo>
                    <a:pt x="18372" y="141136"/>
                  </a:lnTo>
                  <a:lnTo>
                    <a:pt x="3002" y="117761"/>
                  </a:lnTo>
                  <a:cubicBezTo>
                    <a:pt x="1066" y="114810"/>
                    <a:pt x="0" y="111056"/>
                    <a:pt x="0" y="107171"/>
                  </a:cubicBezTo>
                  <a:lnTo>
                    <a:pt x="0" y="83829"/>
                  </a:lnTo>
                  <a:lnTo>
                    <a:pt x="2297" y="82436"/>
                  </a:lnTo>
                  <a:lnTo>
                    <a:pt x="48243" y="85239"/>
                  </a:lnTo>
                  <a:lnTo>
                    <a:pt x="59726" y="72666"/>
                  </a:lnTo>
                  <a:lnTo>
                    <a:pt x="78098" y="83845"/>
                  </a:lnTo>
                  <a:cubicBezTo>
                    <a:pt x="79608" y="84763"/>
                    <a:pt x="81264" y="85288"/>
                    <a:pt x="82938" y="85386"/>
                  </a:cubicBezTo>
                  <a:lnTo>
                    <a:pt x="105673" y="86648"/>
                  </a:lnTo>
                  <a:lnTo>
                    <a:pt x="105673" y="64290"/>
                  </a:lnTo>
                  <a:lnTo>
                    <a:pt x="121027" y="58683"/>
                  </a:lnTo>
                  <a:cubicBezTo>
                    <a:pt x="125686" y="56979"/>
                    <a:pt x="129180" y="51979"/>
                    <a:pt x="130033" y="45816"/>
                  </a:cubicBezTo>
                  <a:lnTo>
                    <a:pt x="131919" y="31997"/>
                  </a:lnTo>
                  <a:cubicBezTo>
                    <a:pt x="132723" y="26063"/>
                    <a:pt x="136004" y="21195"/>
                    <a:pt x="140416" y="19326"/>
                  </a:cubicBezTo>
                  <a:lnTo>
                    <a:pt x="186068" y="0"/>
                  </a:lnTo>
                  <a:lnTo>
                    <a:pt x="203637" y="9360"/>
                  </a:lnTo>
                  <a:cubicBezTo>
                    <a:pt x="204161" y="9639"/>
                    <a:pt x="204687" y="9983"/>
                    <a:pt x="205179" y="10343"/>
                  </a:cubicBezTo>
                  <a:lnTo>
                    <a:pt x="250995" y="44849"/>
                  </a:lnTo>
                  <a:cubicBezTo>
                    <a:pt x="252110" y="45685"/>
                    <a:pt x="253308" y="46308"/>
                    <a:pt x="254570" y="46668"/>
                  </a:cubicBezTo>
                  <a:lnTo>
                    <a:pt x="301551" y="60339"/>
                  </a:lnTo>
                  <a:cubicBezTo>
                    <a:pt x="304126" y="61093"/>
                    <a:pt x="306816" y="60782"/>
                    <a:pt x="309244" y="59438"/>
                  </a:cubicBezTo>
                  <a:lnTo>
                    <a:pt x="318726" y="54241"/>
                  </a:lnTo>
                  <a:cubicBezTo>
                    <a:pt x="324368" y="51143"/>
                    <a:pt x="330914" y="53750"/>
                    <a:pt x="334243" y="60405"/>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3" name="Freeform 1792">
              <a:extLst>
                <a:ext uri="{FF2B5EF4-FFF2-40B4-BE49-F238E27FC236}">
                  <a16:creationId xmlns:a16="http://schemas.microsoft.com/office/drawing/2014/main" id="{A49CD2D0-AD7A-37FD-29F5-FFC2B0117F07}"/>
                </a:ext>
              </a:extLst>
            </p:cNvPr>
            <p:cNvSpPr/>
            <p:nvPr/>
          </p:nvSpPr>
          <p:spPr>
            <a:xfrm>
              <a:off x="8100023" y="9416139"/>
              <a:ext cx="247707" cy="140750"/>
            </a:xfrm>
            <a:custGeom>
              <a:avLst/>
              <a:gdLst>
                <a:gd name="connsiteX0" fmla="*/ 49 w 413457"/>
                <a:gd name="connsiteY0" fmla="*/ 146268 h 234930"/>
                <a:gd name="connsiteX1" fmla="*/ 20718 w 413457"/>
                <a:gd name="connsiteY1" fmla="*/ 93158 h 234930"/>
                <a:gd name="connsiteX2" fmla="*/ 6938 w 413457"/>
                <a:gd name="connsiteY2" fmla="*/ 74995 h 234930"/>
                <a:gd name="connsiteX3" fmla="*/ 33103 w 413457"/>
                <a:gd name="connsiteY3" fmla="*/ 74995 h 234930"/>
                <a:gd name="connsiteX4" fmla="*/ 45537 w 413457"/>
                <a:gd name="connsiteY4" fmla="*/ 61521 h 234930"/>
                <a:gd name="connsiteX5" fmla="*/ 48276 w 413457"/>
                <a:gd name="connsiteY5" fmla="*/ 41457 h 234930"/>
                <a:gd name="connsiteX6" fmla="*/ 79345 w 413457"/>
                <a:gd name="connsiteY6" fmla="*/ 61718 h 234930"/>
                <a:gd name="connsiteX7" fmla="*/ 81592 w 413457"/>
                <a:gd name="connsiteY7" fmla="*/ 62849 h 234930"/>
                <a:gd name="connsiteX8" fmla="*/ 100867 w 413457"/>
                <a:gd name="connsiteY8" fmla="*/ 69881 h 234930"/>
                <a:gd name="connsiteX9" fmla="*/ 106001 w 413457"/>
                <a:gd name="connsiteY9" fmla="*/ 70340 h 234930"/>
                <a:gd name="connsiteX10" fmla="*/ 158526 w 413457"/>
                <a:gd name="connsiteY10" fmla="*/ 61013 h 234930"/>
                <a:gd name="connsiteX11" fmla="*/ 163120 w 413457"/>
                <a:gd name="connsiteY11" fmla="*/ 44244 h 234930"/>
                <a:gd name="connsiteX12" fmla="*/ 187069 w 413457"/>
                <a:gd name="connsiteY12" fmla="*/ 41588 h 234930"/>
                <a:gd name="connsiteX13" fmla="*/ 189644 w 413457"/>
                <a:gd name="connsiteY13" fmla="*/ 40949 h 234930"/>
                <a:gd name="connsiteX14" fmla="*/ 220533 w 413457"/>
                <a:gd name="connsiteY14" fmla="*/ 28868 h 234930"/>
                <a:gd name="connsiteX15" fmla="*/ 227422 w 413457"/>
                <a:gd name="connsiteY15" fmla="*/ 34458 h 234930"/>
                <a:gd name="connsiteX16" fmla="*/ 254112 w 413457"/>
                <a:gd name="connsiteY16" fmla="*/ 24475 h 234930"/>
                <a:gd name="connsiteX17" fmla="*/ 259606 w 413457"/>
                <a:gd name="connsiteY17" fmla="*/ 20229 h 234930"/>
                <a:gd name="connsiteX18" fmla="*/ 271073 w 413457"/>
                <a:gd name="connsiteY18" fmla="*/ 5116 h 234930"/>
                <a:gd name="connsiteX19" fmla="*/ 288706 w 413457"/>
                <a:gd name="connsiteY19" fmla="*/ 346 h 234930"/>
                <a:gd name="connsiteX20" fmla="*/ 294711 w 413457"/>
                <a:gd name="connsiteY20" fmla="*/ 608 h 234930"/>
                <a:gd name="connsiteX21" fmla="*/ 360637 w 413457"/>
                <a:gd name="connsiteY21" fmla="*/ 24672 h 234930"/>
                <a:gd name="connsiteX22" fmla="*/ 374417 w 413457"/>
                <a:gd name="connsiteY22" fmla="*/ 16295 h 234930"/>
                <a:gd name="connsiteX23" fmla="*/ 408864 w 413457"/>
                <a:gd name="connsiteY23" fmla="*/ 38654 h 234930"/>
                <a:gd name="connsiteX24" fmla="*/ 413458 w 413457"/>
                <a:gd name="connsiteY24" fmla="*/ 61013 h 234930"/>
                <a:gd name="connsiteX25" fmla="*/ 378420 w 413457"/>
                <a:gd name="connsiteY25" fmla="*/ 76061 h 234930"/>
                <a:gd name="connsiteX26" fmla="*/ 372022 w 413457"/>
                <a:gd name="connsiteY26" fmla="*/ 82274 h 234930"/>
                <a:gd name="connsiteX27" fmla="*/ 345021 w 413457"/>
                <a:gd name="connsiteY27" fmla="*/ 132810 h 234930"/>
                <a:gd name="connsiteX28" fmla="*/ 344004 w 413457"/>
                <a:gd name="connsiteY28" fmla="*/ 134466 h 234930"/>
                <a:gd name="connsiteX29" fmla="*/ 308146 w 413457"/>
                <a:gd name="connsiteY29" fmla="*/ 185790 h 234930"/>
                <a:gd name="connsiteX30" fmla="*/ 301666 w 413457"/>
                <a:gd name="connsiteY30" fmla="*/ 190740 h 234930"/>
                <a:gd name="connsiteX31" fmla="*/ 256736 w 413457"/>
                <a:gd name="connsiteY31" fmla="*/ 204411 h 234930"/>
                <a:gd name="connsiteX32" fmla="*/ 253143 w 413457"/>
                <a:gd name="connsiteY32" fmla="*/ 204821 h 234930"/>
                <a:gd name="connsiteX33" fmla="*/ 218236 w 413457"/>
                <a:gd name="connsiteY33" fmla="*/ 202313 h 234930"/>
                <a:gd name="connsiteX34" fmla="*/ 213692 w 413457"/>
                <a:gd name="connsiteY34" fmla="*/ 203067 h 234930"/>
                <a:gd name="connsiteX35" fmla="*/ 165924 w 413457"/>
                <a:gd name="connsiteY35" fmla="*/ 222885 h 234930"/>
                <a:gd name="connsiteX36" fmla="*/ 164858 w 413457"/>
                <a:gd name="connsiteY36" fmla="*/ 223393 h 234930"/>
                <a:gd name="connsiteX37" fmla="*/ 146141 w 413457"/>
                <a:gd name="connsiteY37" fmla="*/ 233638 h 234930"/>
                <a:gd name="connsiteX38" fmla="*/ 138448 w 413457"/>
                <a:gd name="connsiteY38" fmla="*/ 234540 h 234930"/>
                <a:gd name="connsiteX39" fmla="*/ 91467 w 413457"/>
                <a:gd name="connsiteY39" fmla="*/ 220869 h 234930"/>
                <a:gd name="connsiteX40" fmla="*/ 87892 w 413457"/>
                <a:gd name="connsiteY40" fmla="*/ 219049 h 234930"/>
                <a:gd name="connsiteX41" fmla="*/ 42076 w 413457"/>
                <a:gd name="connsiteY41" fmla="*/ 184544 h 234930"/>
                <a:gd name="connsiteX42" fmla="*/ 40534 w 413457"/>
                <a:gd name="connsiteY42" fmla="*/ 183560 h 234930"/>
                <a:gd name="connsiteX43" fmla="*/ 26656 w 413457"/>
                <a:gd name="connsiteY43" fmla="*/ 176167 h 234930"/>
                <a:gd name="connsiteX44" fmla="*/ 20816 w 413457"/>
                <a:gd name="connsiteY44" fmla="*/ 169857 h 234930"/>
                <a:gd name="connsiteX45" fmla="*/ 9186 w 413457"/>
                <a:gd name="connsiteY45" fmla="*/ 146268 h 234930"/>
                <a:gd name="connsiteX46" fmla="*/ 0 w 413457"/>
                <a:gd name="connsiteY46" fmla="*/ 146268 h 23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3457" h="234930">
                  <a:moveTo>
                    <a:pt x="49" y="146268"/>
                  </a:moveTo>
                  <a:lnTo>
                    <a:pt x="20718" y="93158"/>
                  </a:lnTo>
                  <a:lnTo>
                    <a:pt x="6938" y="74995"/>
                  </a:lnTo>
                  <a:lnTo>
                    <a:pt x="33103" y="74995"/>
                  </a:lnTo>
                  <a:cubicBezTo>
                    <a:pt x="39221" y="74995"/>
                    <a:pt x="44455" y="69307"/>
                    <a:pt x="45537" y="61521"/>
                  </a:cubicBezTo>
                  <a:lnTo>
                    <a:pt x="48276" y="41457"/>
                  </a:lnTo>
                  <a:lnTo>
                    <a:pt x="79345" y="61718"/>
                  </a:lnTo>
                  <a:cubicBezTo>
                    <a:pt x="80067" y="62193"/>
                    <a:pt x="80822" y="62570"/>
                    <a:pt x="81592" y="62849"/>
                  </a:cubicBezTo>
                  <a:lnTo>
                    <a:pt x="100867" y="69881"/>
                  </a:lnTo>
                  <a:cubicBezTo>
                    <a:pt x="102540" y="70487"/>
                    <a:pt x="104296" y="70652"/>
                    <a:pt x="106001" y="70340"/>
                  </a:cubicBezTo>
                  <a:lnTo>
                    <a:pt x="158526" y="61013"/>
                  </a:lnTo>
                  <a:lnTo>
                    <a:pt x="163120" y="44244"/>
                  </a:lnTo>
                  <a:lnTo>
                    <a:pt x="187069" y="41588"/>
                  </a:lnTo>
                  <a:cubicBezTo>
                    <a:pt x="187939" y="41490"/>
                    <a:pt x="188808" y="41277"/>
                    <a:pt x="189644" y="40949"/>
                  </a:cubicBezTo>
                  <a:lnTo>
                    <a:pt x="220533" y="28868"/>
                  </a:lnTo>
                  <a:lnTo>
                    <a:pt x="227422" y="34458"/>
                  </a:lnTo>
                  <a:lnTo>
                    <a:pt x="254112" y="24475"/>
                  </a:lnTo>
                  <a:cubicBezTo>
                    <a:pt x="256194" y="23688"/>
                    <a:pt x="258081" y="22229"/>
                    <a:pt x="259606" y="20229"/>
                  </a:cubicBezTo>
                  <a:lnTo>
                    <a:pt x="271073" y="5116"/>
                  </a:lnTo>
                  <a:lnTo>
                    <a:pt x="288706" y="346"/>
                  </a:lnTo>
                  <a:cubicBezTo>
                    <a:pt x="290692" y="-195"/>
                    <a:pt x="292758" y="-97"/>
                    <a:pt x="294711" y="608"/>
                  </a:cubicBezTo>
                  <a:lnTo>
                    <a:pt x="360637" y="24672"/>
                  </a:lnTo>
                  <a:lnTo>
                    <a:pt x="374417" y="16295"/>
                  </a:lnTo>
                  <a:lnTo>
                    <a:pt x="408864" y="38654"/>
                  </a:lnTo>
                  <a:lnTo>
                    <a:pt x="413458" y="61013"/>
                  </a:lnTo>
                  <a:lnTo>
                    <a:pt x="378420" y="76061"/>
                  </a:lnTo>
                  <a:cubicBezTo>
                    <a:pt x="375827" y="77176"/>
                    <a:pt x="373564" y="79356"/>
                    <a:pt x="372022" y="82274"/>
                  </a:cubicBezTo>
                  <a:lnTo>
                    <a:pt x="345021" y="132810"/>
                  </a:lnTo>
                  <a:cubicBezTo>
                    <a:pt x="344709" y="133384"/>
                    <a:pt x="344364" y="133941"/>
                    <a:pt x="344004" y="134466"/>
                  </a:cubicBezTo>
                  <a:lnTo>
                    <a:pt x="308146" y="185790"/>
                  </a:lnTo>
                  <a:cubicBezTo>
                    <a:pt x="306423" y="188248"/>
                    <a:pt x="304176" y="189969"/>
                    <a:pt x="301666" y="190740"/>
                  </a:cubicBezTo>
                  <a:lnTo>
                    <a:pt x="256736" y="204411"/>
                  </a:lnTo>
                  <a:cubicBezTo>
                    <a:pt x="255554" y="204771"/>
                    <a:pt x="254357" y="204903"/>
                    <a:pt x="253143" y="204821"/>
                  </a:cubicBezTo>
                  <a:lnTo>
                    <a:pt x="218236" y="202313"/>
                  </a:lnTo>
                  <a:cubicBezTo>
                    <a:pt x="216694" y="202198"/>
                    <a:pt x="215153" y="202460"/>
                    <a:pt x="213692" y="203067"/>
                  </a:cubicBezTo>
                  <a:lnTo>
                    <a:pt x="165924" y="222885"/>
                  </a:lnTo>
                  <a:cubicBezTo>
                    <a:pt x="165564" y="223032"/>
                    <a:pt x="165202" y="223213"/>
                    <a:pt x="164858" y="223393"/>
                  </a:cubicBezTo>
                  <a:lnTo>
                    <a:pt x="146141" y="233638"/>
                  </a:lnTo>
                  <a:cubicBezTo>
                    <a:pt x="143713" y="234966"/>
                    <a:pt x="141023" y="235277"/>
                    <a:pt x="138448" y="234540"/>
                  </a:cubicBezTo>
                  <a:lnTo>
                    <a:pt x="91467" y="220869"/>
                  </a:lnTo>
                  <a:cubicBezTo>
                    <a:pt x="90205" y="220508"/>
                    <a:pt x="89007" y="219885"/>
                    <a:pt x="87892" y="219049"/>
                  </a:cubicBezTo>
                  <a:lnTo>
                    <a:pt x="42076" y="184544"/>
                  </a:lnTo>
                  <a:cubicBezTo>
                    <a:pt x="41584" y="184167"/>
                    <a:pt x="41059" y="183839"/>
                    <a:pt x="40534" y="183560"/>
                  </a:cubicBezTo>
                  <a:lnTo>
                    <a:pt x="26656" y="176167"/>
                  </a:lnTo>
                  <a:cubicBezTo>
                    <a:pt x="24261" y="174889"/>
                    <a:pt x="22211" y="172676"/>
                    <a:pt x="20816" y="169857"/>
                  </a:cubicBezTo>
                  <a:lnTo>
                    <a:pt x="9186" y="146268"/>
                  </a:lnTo>
                  <a:lnTo>
                    <a:pt x="0" y="146268"/>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4" name="Freeform 1793">
              <a:extLst>
                <a:ext uri="{FF2B5EF4-FFF2-40B4-BE49-F238E27FC236}">
                  <a16:creationId xmlns:a16="http://schemas.microsoft.com/office/drawing/2014/main" id="{E170CAEC-E5C3-DAB9-7C01-A5B3BBBC79D4}"/>
                </a:ext>
              </a:extLst>
            </p:cNvPr>
            <p:cNvSpPr/>
            <p:nvPr/>
          </p:nvSpPr>
          <p:spPr>
            <a:xfrm>
              <a:off x="7105066" y="9098250"/>
              <a:ext cx="143796" cy="166734"/>
            </a:xfrm>
            <a:custGeom>
              <a:avLst/>
              <a:gdLst>
                <a:gd name="connsiteX0" fmla="*/ 231543 w 240016"/>
                <a:gd name="connsiteY0" fmla="*/ 106193 h 278303"/>
                <a:gd name="connsiteX1" fmla="*/ 239630 w 240016"/>
                <a:gd name="connsiteY1" fmla="*/ 147484 h 278303"/>
                <a:gd name="connsiteX2" fmla="*/ 237039 w 240016"/>
                <a:gd name="connsiteY2" fmla="*/ 162024 h 278303"/>
                <a:gd name="connsiteX3" fmla="*/ 195258 w 240016"/>
                <a:gd name="connsiteY3" fmla="*/ 226183 h 278303"/>
                <a:gd name="connsiteX4" fmla="*/ 189631 w 240016"/>
                <a:gd name="connsiteY4" fmla="*/ 231133 h 278303"/>
                <a:gd name="connsiteX5" fmla="*/ 83040 w 240016"/>
                <a:gd name="connsiteY5" fmla="*/ 277457 h 278303"/>
                <a:gd name="connsiteX6" fmla="*/ 77692 w 240016"/>
                <a:gd name="connsiteY6" fmla="*/ 278211 h 278303"/>
                <a:gd name="connsiteX7" fmla="*/ 11305 w 240016"/>
                <a:gd name="connsiteY7" fmla="*/ 269130 h 278303"/>
                <a:gd name="connsiteX8" fmla="*/ 2727 w 240016"/>
                <a:gd name="connsiteY8" fmla="*/ 242772 h 278303"/>
                <a:gd name="connsiteX9" fmla="*/ 36272 w 240016"/>
                <a:gd name="connsiteY9" fmla="*/ 187743 h 278303"/>
                <a:gd name="connsiteX10" fmla="*/ 37503 w 240016"/>
                <a:gd name="connsiteY10" fmla="*/ 169958 h 278303"/>
                <a:gd name="connsiteX11" fmla="*/ 12667 w 240016"/>
                <a:gd name="connsiteY11" fmla="*/ 109537 h 278303"/>
                <a:gd name="connsiteX12" fmla="*/ 17572 w 240016"/>
                <a:gd name="connsiteY12" fmla="*/ 87669 h 278303"/>
                <a:gd name="connsiteX13" fmla="*/ 94194 w 240016"/>
                <a:gd name="connsiteY13" fmla="*/ 31232 h 278303"/>
                <a:gd name="connsiteX14" fmla="*/ 129610 w 240016"/>
                <a:gd name="connsiteY14" fmla="*/ 2496 h 278303"/>
                <a:gd name="connsiteX15" fmla="*/ 148031 w 240016"/>
                <a:gd name="connsiteY15" fmla="*/ 10283 h 278303"/>
                <a:gd name="connsiteX16" fmla="*/ 154347 w 240016"/>
                <a:gd name="connsiteY16" fmla="*/ 30756 h 278303"/>
                <a:gd name="connsiteX17" fmla="*/ 154347 w 240016"/>
                <a:gd name="connsiteY17" fmla="*/ 42854 h 278303"/>
                <a:gd name="connsiteX18" fmla="*/ 149540 w 240016"/>
                <a:gd name="connsiteY18" fmla="*/ 58459 h 278303"/>
                <a:gd name="connsiteX19" fmla="*/ 161614 w 240016"/>
                <a:gd name="connsiteY19" fmla="*/ 80834 h 278303"/>
                <a:gd name="connsiteX20" fmla="*/ 179641 w 240016"/>
                <a:gd name="connsiteY20" fmla="*/ 80195 h 278303"/>
                <a:gd name="connsiteX21" fmla="*/ 183267 w 240016"/>
                <a:gd name="connsiteY21" fmla="*/ 80752 h 278303"/>
                <a:gd name="connsiteX22" fmla="*/ 222570 w 240016"/>
                <a:gd name="connsiteY22" fmla="*/ 94423 h 278303"/>
                <a:gd name="connsiteX23" fmla="*/ 231527 w 240016"/>
                <a:gd name="connsiteY23" fmla="*/ 106193 h 27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016" h="278303">
                  <a:moveTo>
                    <a:pt x="231543" y="106193"/>
                  </a:moveTo>
                  <a:lnTo>
                    <a:pt x="239630" y="147484"/>
                  </a:lnTo>
                  <a:cubicBezTo>
                    <a:pt x="240631" y="152582"/>
                    <a:pt x="239663" y="157992"/>
                    <a:pt x="237039" y="162024"/>
                  </a:cubicBezTo>
                  <a:lnTo>
                    <a:pt x="195258" y="226183"/>
                  </a:lnTo>
                  <a:cubicBezTo>
                    <a:pt x="193765" y="228477"/>
                    <a:pt x="191813" y="230182"/>
                    <a:pt x="189631" y="231133"/>
                  </a:cubicBezTo>
                  <a:lnTo>
                    <a:pt x="83040" y="277457"/>
                  </a:lnTo>
                  <a:cubicBezTo>
                    <a:pt x="81317" y="278211"/>
                    <a:pt x="79496" y="278457"/>
                    <a:pt x="77692" y="278211"/>
                  </a:cubicBezTo>
                  <a:lnTo>
                    <a:pt x="11305" y="269130"/>
                  </a:lnTo>
                  <a:cubicBezTo>
                    <a:pt x="1430" y="267769"/>
                    <a:pt x="-3425" y="252869"/>
                    <a:pt x="2727" y="242772"/>
                  </a:cubicBezTo>
                  <a:lnTo>
                    <a:pt x="36272" y="187743"/>
                  </a:lnTo>
                  <a:cubicBezTo>
                    <a:pt x="39373" y="182662"/>
                    <a:pt x="39865" y="175679"/>
                    <a:pt x="37503" y="169958"/>
                  </a:cubicBezTo>
                  <a:lnTo>
                    <a:pt x="12667" y="109537"/>
                  </a:lnTo>
                  <a:cubicBezTo>
                    <a:pt x="9468" y="101734"/>
                    <a:pt x="11634" y="92046"/>
                    <a:pt x="17572" y="87669"/>
                  </a:cubicBezTo>
                  <a:lnTo>
                    <a:pt x="94194" y="31232"/>
                  </a:lnTo>
                  <a:lnTo>
                    <a:pt x="129610" y="2496"/>
                  </a:lnTo>
                  <a:cubicBezTo>
                    <a:pt x="136286" y="-2913"/>
                    <a:pt x="145112" y="824"/>
                    <a:pt x="148031" y="10283"/>
                  </a:cubicBezTo>
                  <a:lnTo>
                    <a:pt x="154347" y="30756"/>
                  </a:lnTo>
                  <a:cubicBezTo>
                    <a:pt x="155544" y="34641"/>
                    <a:pt x="155544" y="38969"/>
                    <a:pt x="154347" y="42854"/>
                  </a:cubicBezTo>
                  <a:lnTo>
                    <a:pt x="149540" y="58459"/>
                  </a:lnTo>
                  <a:cubicBezTo>
                    <a:pt x="146178" y="69360"/>
                    <a:pt x="152543" y="81162"/>
                    <a:pt x="161614" y="80834"/>
                  </a:cubicBezTo>
                  <a:lnTo>
                    <a:pt x="179641" y="80195"/>
                  </a:lnTo>
                  <a:cubicBezTo>
                    <a:pt x="180856" y="80146"/>
                    <a:pt x="182085" y="80342"/>
                    <a:pt x="183267" y="80752"/>
                  </a:cubicBezTo>
                  <a:lnTo>
                    <a:pt x="222570" y="94423"/>
                  </a:lnTo>
                  <a:cubicBezTo>
                    <a:pt x="226982" y="95964"/>
                    <a:pt x="230412" y="100455"/>
                    <a:pt x="231527" y="106193"/>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5" name="Freeform 1794">
              <a:extLst>
                <a:ext uri="{FF2B5EF4-FFF2-40B4-BE49-F238E27FC236}">
                  <a16:creationId xmlns:a16="http://schemas.microsoft.com/office/drawing/2014/main" id="{252509A8-CB53-5828-FD82-DEC80DEF57D6}"/>
                </a:ext>
              </a:extLst>
            </p:cNvPr>
            <p:cNvSpPr/>
            <p:nvPr/>
          </p:nvSpPr>
          <p:spPr>
            <a:xfrm>
              <a:off x="7739314" y="9491417"/>
              <a:ext cx="447428" cy="514478"/>
            </a:xfrm>
            <a:custGeom>
              <a:avLst/>
              <a:gdLst>
                <a:gd name="connsiteX0" fmla="*/ 549123 w 746820"/>
                <a:gd name="connsiteY0" fmla="*/ 758096 h 858734"/>
                <a:gd name="connsiteX1" fmla="*/ 537903 w 746820"/>
                <a:gd name="connsiteY1" fmla="*/ 789471 h 858734"/>
                <a:gd name="connsiteX2" fmla="*/ 537837 w 746820"/>
                <a:gd name="connsiteY2" fmla="*/ 802994 h 858734"/>
                <a:gd name="connsiteX3" fmla="*/ 542430 w 746820"/>
                <a:gd name="connsiteY3" fmla="*/ 816256 h 858734"/>
                <a:gd name="connsiteX4" fmla="*/ 542528 w 746820"/>
                <a:gd name="connsiteY4" fmla="*/ 829320 h 858734"/>
                <a:gd name="connsiteX5" fmla="*/ 536130 w 746820"/>
                <a:gd name="connsiteY5" fmla="*/ 848794 h 858734"/>
                <a:gd name="connsiteX6" fmla="*/ 518940 w 746820"/>
                <a:gd name="connsiteY6" fmla="*/ 857056 h 858734"/>
                <a:gd name="connsiteX7" fmla="*/ 483966 w 746820"/>
                <a:gd name="connsiteY7" fmla="*/ 834762 h 858734"/>
                <a:gd name="connsiteX8" fmla="*/ 481276 w 746820"/>
                <a:gd name="connsiteY8" fmla="*/ 833516 h 858734"/>
                <a:gd name="connsiteX9" fmla="*/ 451225 w 746820"/>
                <a:gd name="connsiteY9" fmla="*/ 824386 h 858734"/>
                <a:gd name="connsiteX10" fmla="*/ 449814 w 746820"/>
                <a:gd name="connsiteY10" fmla="*/ 823845 h 858734"/>
                <a:gd name="connsiteX11" fmla="*/ 371978 w 746820"/>
                <a:gd name="connsiteY11" fmla="*/ 787422 h 858734"/>
                <a:gd name="connsiteX12" fmla="*/ 364137 w 746820"/>
                <a:gd name="connsiteY12" fmla="*/ 767604 h 858734"/>
                <a:gd name="connsiteX13" fmla="*/ 367270 w 746820"/>
                <a:gd name="connsiteY13" fmla="*/ 753326 h 858734"/>
                <a:gd name="connsiteX14" fmla="*/ 380525 w 746820"/>
                <a:gd name="connsiteY14" fmla="*/ 741508 h 858734"/>
                <a:gd name="connsiteX15" fmla="*/ 442334 w 746820"/>
                <a:gd name="connsiteY15" fmla="*/ 748556 h 858734"/>
                <a:gd name="connsiteX16" fmla="*/ 444909 w 746820"/>
                <a:gd name="connsiteY16" fmla="*/ 748507 h 858734"/>
                <a:gd name="connsiteX17" fmla="*/ 507932 w 746820"/>
                <a:gd name="connsiteY17" fmla="*/ 738918 h 858734"/>
                <a:gd name="connsiteX18" fmla="*/ 536328 w 746820"/>
                <a:gd name="connsiteY18" fmla="*/ 734984 h 858734"/>
                <a:gd name="connsiteX19" fmla="*/ 549123 w 746820"/>
                <a:gd name="connsiteY19" fmla="*/ 758080 h 858734"/>
                <a:gd name="connsiteX20" fmla="*/ 161157 w 746820"/>
                <a:gd name="connsiteY20" fmla="*/ 496446 h 858734"/>
                <a:gd name="connsiteX21" fmla="*/ 189666 w 746820"/>
                <a:gd name="connsiteY21" fmla="*/ 539295 h 858734"/>
                <a:gd name="connsiteX22" fmla="*/ 192652 w 746820"/>
                <a:gd name="connsiteY22" fmla="*/ 551720 h 858734"/>
                <a:gd name="connsiteX23" fmla="*/ 185467 w 746820"/>
                <a:gd name="connsiteY23" fmla="*/ 636861 h 858734"/>
                <a:gd name="connsiteX24" fmla="*/ 171114 w 746820"/>
                <a:gd name="connsiteY24" fmla="*/ 651253 h 858734"/>
                <a:gd name="connsiteX25" fmla="*/ 159844 w 746820"/>
                <a:gd name="connsiteY25" fmla="*/ 649138 h 858734"/>
                <a:gd name="connsiteX26" fmla="*/ 149838 w 746820"/>
                <a:gd name="connsiteY26" fmla="*/ 652892 h 858734"/>
                <a:gd name="connsiteX27" fmla="*/ 136616 w 746820"/>
                <a:gd name="connsiteY27" fmla="*/ 667514 h 858734"/>
                <a:gd name="connsiteX28" fmla="*/ 120836 w 746820"/>
                <a:gd name="connsiteY28" fmla="*/ 668153 h 858734"/>
                <a:gd name="connsiteX29" fmla="*/ 110616 w 746820"/>
                <a:gd name="connsiteY29" fmla="*/ 658203 h 858734"/>
                <a:gd name="connsiteX30" fmla="*/ 105613 w 746820"/>
                <a:gd name="connsiteY30" fmla="*/ 646122 h 858734"/>
                <a:gd name="connsiteX31" fmla="*/ 101480 w 746820"/>
                <a:gd name="connsiteY31" fmla="*/ 556900 h 858734"/>
                <a:gd name="connsiteX32" fmla="*/ 100692 w 746820"/>
                <a:gd name="connsiteY32" fmla="*/ 552130 h 858734"/>
                <a:gd name="connsiteX33" fmla="*/ 87585 w 746820"/>
                <a:gd name="connsiteY33" fmla="*/ 506921 h 858734"/>
                <a:gd name="connsiteX34" fmla="*/ 117900 w 746820"/>
                <a:gd name="connsiteY34" fmla="*/ 510609 h 858734"/>
                <a:gd name="connsiteX35" fmla="*/ 125609 w 746820"/>
                <a:gd name="connsiteY35" fmla="*/ 508330 h 858734"/>
                <a:gd name="connsiteX36" fmla="*/ 145065 w 746820"/>
                <a:gd name="connsiteY36" fmla="*/ 493102 h 858734"/>
                <a:gd name="connsiteX37" fmla="*/ 161157 w 746820"/>
                <a:gd name="connsiteY37" fmla="*/ 496430 h 858734"/>
                <a:gd name="connsiteX38" fmla="*/ 445385 w 746820"/>
                <a:gd name="connsiteY38" fmla="*/ 65203 h 858734"/>
                <a:gd name="connsiteX39" fmla="*/ 442399 w 746820"/>
                <a:gd name="connsiteY39" fmla="*/ 82775 h 858734"/>
                <a:gd name="connsiteX40" fmla="*/ 443876 w 746820"/>
                <a:gd name="connsiteY40" fmla="*/ 94643 h 858734"/>
                <a:gd name="connsiteX41" fmla="*/ 457392 w 746820"/>
                <a:gd name="connsiteY41" fmla="*/ 124018 h 858734"/>
                <a:gd name="connsiteX42" fmla="*/ 410412 w 746820"/>
                <a:gd name="connsiteY42" fmla="*/ 113625 h 858734"/>
                <a:gd name="connsiteX43" fmla="*/ 403506 w 746820"/>
                <a:gd name="connsiteY43" fmla="*/ 114609 h 858734"/>
                <a:gd name="connsiteX44" fmla="*/ 362480 w 746820"/>
                <a:gd name="connsiteY44" fmla="*/ 136312 h 858734"/>
                <a:gd name="connsiteX45" fmla="*/ 354672 w 746820"/>
                <a:gd name="connsiteY45" fmla="*/ 152589 h 858734"/>
                <a:gd name="connsiteX46" fmla="*/ 356132 w 746820"/>
                <a:gd name="connsiteY46" fmla="*/ 179161 h 858734"/>
                <a:gd name="connsiteX47" fmla="*/ 355361 w 746820"/>
                <a:gd name="connsiteY47" fmla="*/ 186062 h 858734"/>
                <a:gd name="connsiteX48" fmla="*/ 349439 w 746820"/>
                <a:gd name="connsiteY48" fmla="*/ 206486 h 858734"/>
                <a:gd name="connsiteX49" fmla="*/ 368304 w 746820"/>
                <a:gd name="connsiteY49" fmla="*/ 244745 h 858734"/>
                <a:gd name="connsiteX50" fmla="*/ 373077 w 746820"/>
                <a:gd name="connsiteY50" fmla="*/ 250417 h 858734"/>
                <a:gd name="connsiteX51" fmla="*/ 426717 w 746820"/>
                <a:gd name="connsiteY51" fmla="*/ 286824 h 858734"/>
                <a:gd name="connsiteX52" fmla="*/ 431638 w 746820"/>
                <a:gd name="connsiteY52" fmla="*/ 292807 h 858734"/>
                <a:gd name="connsiteX53" fmla="*/ 460657 w 746820"/>
                <a:gd name="connsiteY53" fmla="*/ 354605 h 858734"/>
                <a:gd name="connsiteX54" fmla="*/ 464019 w 746820"/>
                <a:gd name="connsiteY54" fmla="*/ 359326 h 858734"/>
                <a:gd name="connsiteX55" fmla="*/ 529865 w 746820"/>
                <a:gd name="connsiteY55" fmla="*/ 421354 h 858734"/>
                <a:gd name="connsiteX56" fmla="*/ 537296 w 746820"/>
                <a:gd name="connsiteY56" fmla="*/ 424485 h 858734"/>
                <a:gd name="connsiteX57" fmla="*/ 578994 w 746820"/>
                <a:gd name="connsiteY57" fmla="*/ 424485 h 858734"/>
                <a:gd name="connsiteX58" fmla="*/ 587294 w 746820"/>
                <a:gd name="connsiteY58" fmla="*/ 428517 h 858734"/>
                <a:gd name="connsiteX59" fmla="*/ 599810 w 746820"/>
                <a:gd name="connsiteY59" fmla="*/ 442664 h 858734"/>
                <a:gd name="connsiteX60" fmla="*/ 581438 w 746820"/>
                <a:gd name="connsiteY60" fmla="*/ 458039 h 858734"/>
                <a:gd name="connsiteX61" fmla="*/ 638867 w 746820"/>
                <a:gd name="connsiteY61" fmla="*/ 488791 h 858734"/>
                <a:gd name="connsiteX62" fmla="*/ 684044 w 746820"/>
                <a:gd name="connsiteY62" fmla="*/ 513527 h 858734"/>
                <a:gd name="connsiteX63" fmla="*/ 685520 w 746820"/>
                <a:gd name="connsiteY63" fmla="*/ 514494 h 858734"/>
                <a:gd name="connsiteX64" fmla="*/ 739931 w 746820"/>
                <a:gd name="connsiteY64" fmla="*/ 555884 h 858734"/>
                <a:gd name="connsiteX65" fmla="*/ 746821 w 746820"/>
                <a:gd name="connsiteY65" fmla="*/ 571260 h 858734"/>
                <a:gd name="connsiteX66" fmla="*/ 735339 w 746820"/>
                <a:gd name="connsiteY66" fmla="*/ 602011 h 858734"/>
                <a:gd name="connsiteX67" fmla="*/ 701054 w 746820"/>
                <a:gd name="connsiteY67" fmla="*/ 565506 h 858734"/>
                <a:gd name="connsiteX68" fmla="*/ 695461 w 746820"/>
                <a:gd name="connsiteY68" fmla="*/ 562096 h 858734"/>
                <a:gd name="connsiteX69" fmla="*/ 651794 w 746820"/>
                <a:gd name="connsiteY69" fmla="*/ 551032 h 858734"/>
                <a:gd name="connsiteX70" fmla="*/ 638802 w 746820"/>
                <a:gd name="connsiteY70" fmla="*/ 558113 h 858734"/>
                <a:gd name="connsiteX71" fmla="*/ 623694 w 746820"/>
                <a:gd name="connsiteY71" fmla="*/ 587996 h 858734"/>
                <a:gd name="connsiteX72" fmla="*/ 628665 w 746820"/>
                <a:gd name="connsiteY72" fmla="*/ 611584 h 858734"/>
                <a:gd name="connsiteX73" fmla="*/ 653090 w 746820"/>
                <a:gd name="connsiteY73" fmla="*/ 627189 h 858734"/>
                <a:gd name="connsiteX74" fmla="*/ 659865 w 746820"/>
                <a:gd name="connsiteY74" fmla="*/ 645122 h 858734"/>
                <a:gd name="connsiteX75" fmla="*/ 656682 w 746820"/>
                <a:gd name="connsiteY75" fmla="*/ 665170 h 858734"/>
                <a:gd name="connsiteX76" fmla="*/ 646447 w 746820"/>
                <a:gd name="connsiteY76" fmla="*/ 677972 h 858734"/>
                <a:gd name="connsiteX77" fmla="*/ 635177 w 746820"/>
                <a:gd name="connsiteY77" fmla="*/ 680463 h 858734"/>
                <a:gd name="connsiteX78" fmla="*/ 626664 w 746820"/>
                <a:gd name="connsiteY78" fmla="*/ 687774 h 858734"/>
                <a:gd name="connsiteX79" fmla="*/ 598121 w 746820"/>
                <a:gd name="connsiteY79" fmla="*/ 745655 h 858734"/>
                <a:gd name="connsiteX80" fmla="*/ 589902 w 746820"/>
                <a:gd name="connsiteY80" fmla="*/ 752900 h 858734"/>
                <a:gd name="connsiteX81" fmla="*/ 567642 w 746820"/>
                <a:gd name="connsiteY81" fmla="*/ 758539 h 858734"/>
                <a:gd name="connsiteX82" fmla="*/ 567642 w 746820"/>
                <a:gd name="connsiteY82" fmla="*/ 736524 h 858734"/>
                <a:gd name="connsiteX83" fmla="*/ 568545 w 746820"/>
                <a:gd name="connsiteY83" fmla="*/ 730476 h 858734"/>
                <a:gd name="connsiteX84" fmla="*/ 581422 w 746820"/>
                <a:gd name="connsiteY84" fmla="*/ 688676 h 858734"/>
                <a:gd name="connsiteX85" fmla="*/ 595201 w 746820"/>
                <a:gd name="connsiteY85" fmla="*/ 671907 h 858734"/>
                <a:gd name="connsiteX86" fmla="*/ 570135 w 746820"/>
                <a:gd name="connsiteY86" fmla="*/ 623386 h 858734"/>
                <a:gd name="connsiteX87" fmla="*/ 569742 w 746820"/>
                <a:gd name="connsiteY87" fmla="*/ 622567 h 858734"/>
                <a:gd name="connsiteX88" fmla="*/ 554011 w 746820"/>
                <a:gd name="connsiteY88" fmla="*/ 587881 h 858734"/>
                <a:gd name="connsiteX89" fmla="*/ 546908 w 746820"/>
                <a:gd name="connsiteY89" fmla="*/ 580554 h 858734"/>
                <a:gd name="connsiteX90" fmla="*/ 528175 w 746820"/>
                <a:gd name="connsiteY90" fmla="*/ 572964 h 858734"/>
                <a:gd name="connsiteX91" fmla="*/ 521515 w 746820"/>
                <a:gd name="connsiteY91" fmla="*/ 566571 h 858734"/>
                <a:gd name="connsiteX92" fmla="*/ 508179 w 746820"/>
                <a:gd name="connsiteY92" fmla="*/ 541213 h 858734"/>
                <a:gd name="connsiteX93" fmla="*/ 501223 w 746820"/>
                <a:gd name="connsiteY93" fmla="*/ 534705 h 858734"/>
                <a:gd name="connsiteX94" fmla="*/ 467202 w 746820"/>
                <a:gd name="connsiteY94" fmla="*/ 522050 h 858734"/>
                <a:gd name="connsiteX95" fmla="*/ 462035 w 746820"/>
                <a:gd name="connsiteY95" fmla="*/ 518247 h 858734"/>
                <a:gd name="connsiteX96" fmla="*/ 439873 w 746820"/>
                <a:gd name="connsiteY96" fmla="*/ 491282 h 858734"/>
                <a:gd name="connsiteX97" fmla="*/ 432360 w 746820"/>
                <a:gd name="connsiteY97" fmla="*/ 486906 h 858734"/>
                <a:gd name="connsiteX98" fmla="*/ 391269 w 746820"/>
                <a:gd name="connsiteY98" fmla="*/ 482136 h 858734"/>
                <a:gd name="connsiteX99" fmla="*/ 386052 w 746820"/>
                <a:gd name="connsiteY99" fmla="*/ 479988 h 858734"/>
                <a:gd name="connsiteX100" fmla="*/ 340713 w 746820"/>
                <a:gd name="connsiteY100" fmla="*/ 445844 h 858734"/>
                <a:gd name="connsiteX101" fmla="*/ 339794 w 746820"/>
                <a:gd name="connsiteY101" fmla="*/ 445073 h 858734"/>
                <a:gd name="connsiteX102" fmla="*/ 280970 w 746820"/>
                <a:gd name="connsiteY102" fmla="*/ 391389 h 858734"/>
                <a:gd name="connsiteX103" fmla="*/ 280117 w 746820"/>
                <a:gd name="connsiteY103" fmla="*/ 390537 h 858734"/>
                <a:gd name="connsiteX104" fmla="*/ 239796 w 746820"/>
                <a:gd name="connsiteY104" fmla="*/ 346639 h 858734"/>
                <a:gd name="connsiteX105" fmla="*/ 235810 w 746820"/>
                <a:gd name="connsiteY105" fmla="*/ 338738 h 858734"/>
                <a:gd name="connsiteX106" fmla="*/ 220571 w 746820"/>
                <a:gd name="connsiteY106" fmla="*/ 271530 h 858734"/>
                <a:gd name="connsiteX107" fmla="*/ 211353 w 746820"/>
                <a:gd name="connsiteY107" fmla="*/ 260236 h 858734"/>
                <a:gd name="connsiteX108" fmla="*/ 187321 w 746820"/>
                <a:gd name="connsiteY108" fmla="*/ 252925 h 858734"/>
                <a:gd name="connsiteX109" fmla="*/ 185434 w 746820"/>
                <a:gd name="connsiteY109" fmla="*/ 252138 h 858734"/>
                <a:gd name="connsiteX110" fmla="*/ 137732 w 746820"/>
                <a:gd name="connsiteY110" fmla="*/ 226911 h 858734"/>
                <a:gd name="connsiteX111" fmla="*/ 129185 w 746820"/>
                <a:gd name="connsiteY111" fmla="*/ 226435 h 858734"/>
                <a:gd name="connsiteX112" fmla="*/ 108303 w 746820"/>
                <a:gd name="connsiteY112" fmla="*/ 234910 h 858734"/>
                <a:gd name="connsiteX113" fmla="*/ 104055 w 746820"/>
                <a:gd name="connsiteY113" fmla="*/ 237877 h 858734"/>
                <a:gd name="connsiteX114" fmla="*/ 71870 w 746820"/>
                <a:gd name="connsiteY114" fmla="*/ 272153 h 858734"/>
                <a:gd name="connsiteX115" fmla="*/ 65801 w 746820"/>
                <a:gd name="connsiteY115" fmla="*/ 275677 h 858734"/>
                <a:gd name="connsiteX116" fmla="*/ 41639 w 746820"/>
                <a:gd name="connsiteY116" fmla="*/ 280579 h 858734"/>
                <a:gd name="connsiteX117" fmla="*/ 45395 w 746820"/>
                <a:gd name="connsiteY117" fmla="*/ 261531 h 858734"/>
                <a:gd name="connsiteX118" fmla="*/ 36241 w 746820"/>
                <a:gd name="connsiteY118" fmla="*/ 241647 h 858734"/>
                <a:gd name="connsiteX119" fmla="*/ 20872 w 746820"/>
                <a:gd name="connsiteY119" fmla="*/ 236664 h 858734"/>
                <a:gd name="connsiteX120" fmla="*/ 11931 w 746820"/>
                <a:gd name="connsiteY120" fmla="*/ 225845 h 858734"/>
                <a:gd name="connsiteX121" fmla="*/ 612 w 746820"/>
                <a:gd name="connsiteY121" fmla="*/ 180587 h 858734"/>
                <a:gd name="connsiteX122" fmla="*/ 4468 w 746820"/>
                <a:gd name="connsiteY122" fmla="*/ 163096 h 858734"/>
                <a:gd name="connsiteX123" fmla="*/ 11209 w 746820"/>
                <a:gd name="connsiteY123" fmla="*/ 155720 h 858734"/>
                <a:gd name="connsiteX124" fmla="*/ 12571 w 746820"/>
                <a:gd name="connsiteY124" fmla="*/ 132542 h 858734"/>
                <a:gd name="connsiteX125" fmla="*/ 301 w 746820"/>
                <a:gd name="connsiteY125" fmla="*/ 114281 h 858734"/>
                <a:gd name="connsiteX126" fmla="*/ 4894 w 746820"/>
                <a:gd name="connsiteY126" fmla="*/ 90529 h 858734"/>
                <a:gd name="connsiteX127" fmla="*/ 29106 w 746820"/>
                <a:gd name="connsiteY127" fmla="*/ 106495 h 858734"/>
                <a:gd name="connsiteX128" fmla="*/ 36192 w 746820"/>
                <a:gd name="connsiteY128" fmla="*/ 108183 h 858734"/>
                <a:gd name="connsiteX129" fmla="*/ 59436 w 746820"/>
                <a:gd name="connsiteY129" fmla="*/ 104921 h 858734"/>
                <a:gd name="connsiteX130" fmla="*/ 64785 w 746820"/>
                <a:gd name="connsiteY130" fmla="*/ 102528 h 858734"/>
                <a:gd name="connsiteX131" fmla="*/ 96771 w 746820"/>
                <a:gd name="connsiteY131" fmla="*/ 76579 h 858734"/>
                <a:gd name="connsiteX132" fmla="*/ 108254 w 746820"/>
                <a:gd name="connsiteY132" fmla="*/ 90545 h 858734"/>
                <a:gd name="connsiteX133" fmla="*/ 133402 w 746820"/>
                <a:gd name="connsiteY133" fmla="*/ 88365 h 858734"/>
                <a:gd name="connsiteX134" fmla="*/ 143703 w 746820"/>
                <a:gd name="connsiteY134" fmla="*/ 79743 h 858734"/>
                <a:gd name="connsiteX135" fmla="*/ 149936 w 746820"/>
                <a:gd name="connsiteY135" fmla="*/ 64580 h 858734"/>
                <a:gd name="connsiteX136" fmla="*/ 163125 w 746820"/>
                <a:gd name="connsiteY136" fmla="*/ 56138 h 858734"/>
                <a:gd name="connsiteX137" fmla="*/ 196704 w 746820"/>
                <a:gd name="connsiteY137" fmla="*/ 63285 h 858734"/>
                <a:gd name="connsiteX138" fmla="*/ 203364 w 746820"/>
                <a:gd name="connsiteY138" fmla="*/ 62384 h 858734"/>
                <a:gd name="connsiteX139" fmla="*/ 221752 w 746820"/>
                <a:gd name="connsiteY139" fmla="*/ 53056 h 858734"/>
                <a:gd name="connsiteX140" fmla="*/ 229347 w 746820"/>
                <a:gd name="connsiteY140" fmla="*/ 42041 h 858734"/>
                <a:gd name="connsiteX141" fmla="*/ 231349 w 746820"/>
                <a:gd name="connsiteY141" fmla="*/ 32255 h 858734"/>
                <a:gd name="connsiteX142" fmla="*/ 246768 w 746820"/>
                <a:gd name="connsiteY142" fmla="*/ 20666 h 858734"/>
                <a:gd name="connsiteX143" fmla="*/ 271341 w 746820"/>
                <a:gd name="connsiteY143" fmla="*/ 29075 h 858734"/>
                <a:gd name="connsiteX144" fmla="*/ 280527 w 746820"/>
                <a:gd name="connsiteY144" fmla="*/ 12306 h 858734"/>
                <a:gd name="connsiteX145" fmla="*/ 334069 w 746820"/>
                <a:gd name="connsiteY145" fmla="*/ 241 h 858734"/>
                <a:gd name="connsiteX146" fmla="*/ 347011 w 746820"/>
                <a:gd name="connsiteY146" fmla="*/ 7847 h 858734"/>
                <a:gd name="connsiteX147" fmla="*/ 353360 w 746820"/>
                <a:gd name="connsiteY147" fmla="*/ 21354 h 858734"/>
                <a:gd name="connsiteX148" fmla="*/ 361955 w 746820"/>
                <a:gd name="connsiteY148" fmla="*/ 28960 h 858734"/>
                <a:gd name="connsiteX149" fmla="*/ 435248 w 746820"/>
                <a:gd name="connsiteY149" fmla="*/ 45680 h 858734"/>
                <a:gd name="connsiteX150" fmla="*/ 445385 w 746820"/>
                <a:gd name="connsiteY150" fmla="*/ 65268 h 85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746820" h="858734">
                  <a:moveTo>
                    <a:pt x="549123" y="758096"/>
                  </a:moveTo>
                  <a:lnTo>
                    <a:pt x="537903" y="789471"/>
                  </a:lnTo>
                  <a:cubicBezTo>
                    <a:pt x="536377" y="793766"/>
                    <a:pt x="536344" y="798683"/>
                    <a:pt x="537837" y="802994"/>
                  </a:cubicBezTo>
                  <a:lnTo>
                    <a:pt x="542430" y="816256"/>
                  </a:lnTo>
                  <a:cubicBezTo>
                    <a:pt x="543874" y="820403"/>
                    <a:pt x="543906" y="825140"/>
                    <a:pt x="542528" y="829320"/>
                  </a:cubicBezTo>
                  <a:lnTo>
                    <a:pt x="536130" y="848794"/>
                  </a:lnTo>
                  <a:cubicBezTo>
                    <a:pt x="533293" y="857416"/>
                    <a:pt x="525436" y="861186"/>
                    <a:pt x="518940" y="857056"/>
                  </a:cubicBezTo>
                  <a:lnTo>
                    <a:pt x="483966" y="834762"/>
                  </a:lnTo>
                  <a:cubicBezTo>
                    <a:pt x="483113" y="834221"/>
                    <a:pt x="482211" y="833795"/>
                    <a:pt x="481276" y="833516"/>
                  </a:cubicBezTo>
                  <a:lnTo>
                    <a:pt x="451225" y="824386"/>
                  </a:lnTo>
                  <a:cubicBezTo>
                    <a:pt x="450749" y="824239"/>
                    <a:pt x="450274" y="824058"/>
                    <a:pt x="449814" y="823845"/>
                  </a:cubicBezTo>
                  <a:lnTo>
                    <a:pt x="371978" y="787422"/>
                  </a:lnTo>
                  <a:cubicBezTo>
                    <a:pt x="365745" y="784504"/>
                    <a:pt x="362317" y="775849"/>
                    <a:pt x="364137" y="767604"/>
                  </a:cubicBezTo>
                  <a:lnTo>
                    <a:pt x="367270" y="753326"/>
                  </a:lnTo>
                  <a:cubicBezTo>
                    <a:pt x="368927" y="745786"/>
                    <a:pt x="374487" y="740819"/>
                    <a:pt x="380525" y="741508"/>
                  </a:cubicBezTo>
                  <a:lnTo>
                    <a:pt x="442334" y="748556"/>
                  </a:lnTo>
                  <a:cubicBezTo>
                    <a:pt x="443187" y="748655"/>
                    <a:pt x="444056" y="748638"/>
                    <a:pt x="444909" y="748507"/>
                  </a:cubicBezTo>
                  <a:lnTo>
                    <a:pt x="507932" y="738918"/>
                  </a:lnTo>
                  <a:lnTo>
                    <a:pt x="536328" y="734984"/>
                  </a:lnTo>
                  <a:cubicBezTo>
                    <a:pt x="546071" y="733639"/>
                    <a:pt x="553240" y="746557"/>
                    <a:pt x="549123" y="758080"/>
                  </a:cubicBezTo>
                  <a:close/>
                  <a:moveTo>
                    <a:pt x="161157" y="496446"/>
                  </a:moveTo>
                  <a:lnTo>
                    <a:pt x="189666" y="539295"/>
                  </a:lnTo>
                  <a:cubicBezTo>
                    <a:pt x="191946" y="542721"/>
                    <a:pt x="193029" y="547229"/>
                    <a:pt x="192652" y="551720"/>
                  </a:cubicBezTo>
                  <a:lnTo>
                    <a:pt x="185467" y="636861"/>
                  </a:lnTo>
                  <a:cubicBezTo>
                    <a:pt x="184696" y="646056"/>
                    <a:pt x="178184" y="652581"/>
                    <a:pt x="171114" y="651253"/>
                  </a:cubicBezTo>
                  <a:lnTo>
                    <a:pt x="159844" y="649138"/>
                  </a:lnTo>
                  <a:cubicBezTo>
                    <a:pt x="156252" y="648466"/>
                    <a:pt x="152594" y="649827"/>
                    <a:pt x="149838" y="652892"/>
                  </a:cubicBezTo>
                  <a:lnTo>
                    <a:pt x="136616" y="667514"/>
                  </a:lnTo>
                  <a:cubicBezTo>
                    <a:pt x="132122" y="672480"/>
                    <a:pt x="125560" y="672759"/>
                    <a:pt x="120836" y="668153"/>
                  </a:cubicBezTo>
                  <a:lnTo>
                    <a:pt x="110616" y="658203"/>
                  </a:lnTo>
                  <a:cubicBezTo>
                    <a:pt x="107663" y="655318"/>
                    <a:pt x="105826" y="650909"/>
                    <a:pt x="105613" y="646122"/>
                  </a:cubicBezTo>
                  <a:lnTo>
                    <a:pt x="101480" y="556900"/>
                  </a:lnTo>
                  <a:cubicBezTo>
                    <a:pt x="101398" y="555277"/>
                    <a:pt x="101135" y="553671"/>
                    <a:pt x="100692" y="552130"/>
                  </a:cubicBezTo>
                  <a:lnTo>
                    <a:pt x="87585" y="506921"/>
                  </a:lnTo>
                  <a:lnTo>
                    <a:pt x="117900" y="510609"/>
                  </a:lnTo>
                  <a:cubicBezTo>
                    <a:pt x="120590" y="510937"/>
                    <a:pt x="123296" y="510133"/>
                    <a:pt x="125609" y="508330"/>
                  </a:cubicBezTo>
                  <a:lnTo>
                    <a:pt x="145065" y="493102"/>
                  </a:lnTo>
                  <a:cubicBezTo>
                    <a:pt x="150330" y="488971"/>
                    <a:pt x="157137" y="490381"/>
                    <a:pt x="161157" y="496430"/>
                  </a:cubicBezTo>
                  <a:close/>
                  <a:moveTo>
                    <a:pt x="445385" y="65203"/>
                  </a:moveTo>
                  <a:lnTo>
                    <a:pt x="442399" y="82775"/>
                  </a:lnTo>
                  <a:cubicBezTo>
                    <a:pt x="441711" y="86824"/>
                    <a:pt x="442235" y="91070"/>
                    <a:pt x="443876" y="94643"/>
                  </a:cubicBezTo>
                  <a:lnTo>
                    <a:pt x="457392" y="124018"/>
                  </a:lnTo>
                  <a:lnTo>
                    <a:pt x="410412" y="113625"/>
                  </a:lnTo>
                  <a:cubicBezTo>
                    <a:pt x="408083" y="113117"/>
                    <a:pt x="405688" y="113445"/>
                    <a:pt x="403506" y="114609"/>
                  </a:cubicBezTo>
                  <a:lnTo>
                    <a:pt x="362480" y="136312"/>
                  </a:lnTo>
                  <a:cubicBezTo>
                    <a:pt x="357428" y="138984"/>
                    <a:pt x="354278" y="145541"/>
                    <a:pt x="354672" y="152589"/>
                  </a:cubicBezTo>
                  <a:lnTo>
                    <a:pt x="356132" y="179161"/>
                  </a:lnTo>
                  <a:cubicBezTo>
                    <a:pt x="356263" y="181505"/>
                    <a:pt x="356001" y="183849"/>
                    <a:pt x="355361" y="186062"/>
                  </a:cubicBezTo>
                  <a:lnTo>
                    <a:pt x="349439" y="206486"/>
                  </a:lnTo>
                  <a:lnTo>
                    <a:pt x="368304" y="244745"/>
                  </a:lnTo>
                  <a:cubicBezTo>
                    <a:pt x="369484" y="247139"/>
                    <a:pt x="371141" y="249106"/>
                    <a:pt x="373077" y="250417"/>
                  </a:cubicBezTo>
                  <a:lnTo>
                    <a:pt x="426717" y="286824"/>
                  </a:lnTo>
                  <a:cubicBezTo>
                    <a:pt x="428752" y="288201"/>
                    <a:pt x="430441" y="290266"/>
                    <a:pt x="431638" y="292807"/>
                  </a:cubicBezTo>
                  <a:lnTo>
                    <a:pt x="460657" y="354605"/>
                  </a:lnTo>
                  <a:cubicBezTo>
                    <a:pt x="461526" y="356458"/>
                    <a:pt x="462658" y="358064"/>
                    <a:pt x="464019" y="359326"/>
                  </a:cubicBezTo>
                  <a:lnTo>
                    <a:pt x="529865" y="421354"/>
                  </a:lnTo>
                  <a:cubicBezTo>
                    <a:pt x="532029" y="423386"/>
                    <a:pt x="534622" y="424485"/>
                    <a:pt x="537296" y="424485"/>
                  </a:cubicBezTo>
                  <a:lnTo>
                    <a:pt x="578994" y="424485"/>
                  </a:lnTo>
                  <a:cubicBezTo>
                    <a:pt x="582045" y="424485"/>
                    <a:pt x="584997" y="425911"/>
                    <a:pt x="587294" y="428517"/>
                  </a:cubicBezTo>
                  <a:lnTo>
                    <a:pt x="599810" y="442664"/>
                  </a:lnTo>
                  <a:lnTo>
                    <a:pt x="581438" y="458039"/>
                  </a:lnTo>
                  <a:lnTo>
                    <a:pt x="638867" y="488791"/>
                  </a:lnTo>
                  <a:lnTo>
                    <a:pt x="684044" y="513527"/>
                  </a:lnTo>
                  <a:cubicBezTo>
                    <a:pt x="684553" y="513805"/>
                    <a:pt x="685044" y="514133"/>
                    <a:pt x="685520" y="514494"/>
                  </a:cubicBezTo>
                  <a:lnTo>
                    <a:pt x="739931" y="555884"/>
                  </a:lnTo>
                  <a:lnTo>
                    <a:pt x="746821" y="571260"/>
                  </a:lnTo>
                  <a:lnTo>
                    <a:pt x="735339" y="602011"/>
                  </a:lnTo>
                  <a:lnTo>
                    <a:pt x="701054" y="565506"/>
                  </a:lnTo>
                  <a:cubicBezTo>
                    <a:pt x="699446" y="563785"/>
                    <a:pt x="697511" y="562605"/>
                    <a:pt x="695461" y="562096"/>
                  </a:cubicBezTo>
                  <a:lnTo>
                    <a:pt x="651794" y="551032"/>
                  </a:lnTo>
                  <a:cubicBezTo>
                    <a:pt x="646758" y="549753"/>
                    <a:pt x="641624" y="552556"/>
                    <a:pt x="638802" y="558113"/>
                  </a:cubicBezTo>
                  <a:lnTo>
                    <a:pt x="623694" y="587996"/>
                  </a:lnTo>
                  <a:cubicBezTo>
                    <a:pt x="619544" y="596192"/>
                    <a:pt x="621874" y="607240"/>
                    <a:pt x="628665" y="611584"/>
                  </a:cubicBezTo>
                  <a:lnTo>
                    <a:pt x="653090" y="627189"/>
                  </a:lnTo>
                  <a:cubicBezTo>
                    <a:pt x="658241" y="630484"/>
                    <a:pt x="661029" y="637844"/>
                    <a:pt x="659865" y="645122"/>
                  </a:cubicBezTo>
                  <a:lnTo>
                    <a:pt x="656682" y="665170"/>
                  </a:lnTo>
                  <a:cubicBezTo>
                    <a:pt x="655633" y="671759"/>
                    <a:pt x="651565" y="676841"/>
                    <a:pt x="646447" y="677972"/>
                  </a:cubicBezTo>
                  <a:lnTo>
                    <a:pt x="635177" y="680463"/>
                  </a:lnTo>
                  <a:cubicBezTo>
                    <a:pt x="631667" y="681234"/>
                    <a:pt x="628583" y="683889"/>
                    <a:pt x="626664" y="687774"/>
                  </a:cubicBezTo>
                  <a:lnTo>
                    <a:pt x="598121" y="745655"/>
                  </a:lnTo>
                  <a:cubicBezTo>
                    <a:pt x="596267" y="749425"/>
                    <a:pt x="593298" y="752031"/>
                    <a:pt x="589902" y="752900"/>
                  </a:cubicBezTo>
                  <a:lnTo>
                    <a:pt x="567642" y="758539"/>
                  </a:lnTo>
                  <a:lnTo>
                    <a:pt x="567642" y="736524"/>
                  </a:lnTo>
                  <a:cubicBezTo>
                    <a:pt x="567642" y="734459"/>
                    <a:pt x="567938" y="732394"/>
                    <a:pt x="568545" y="730476"/>
                  </a:cubicBezTo>
                  <a:lnTo>
                    <a:pt x="581422" y="688676"/>
                  </a:lnTo>
                  <a:lnTo>
                    <a:pt x="595201" y="671907"/>
                  </a:lnTo>
                  <a:lnTo>
                    <a:pt x="570135" y="623386"/>
                  </a:lnTo>
                  <a:cubicBezTo>
                    <a:pt x="570004" y="623124"/>
                    <a:pt x="569873" y="622845"/>
                    <a:pt x="569742" y="622567"/>
                  </a:cubicBezTo>
                  <a:lnTo>
                    <a:pt x="554011" y="587881"/>
                  </a:lnTo>
                  <a:cubicBezTo>
                    <a:pt x="552420" y="584390"/>
                    <a:pt x="549894" y="581767"/>
                    <a:pt x="546908" y="580554"/>
                  </a:cubicBezTo>
                  <a:lnTo>
                    <a:pt x="528175" y="572964"/>
                  </a:lnTo>
                  <a:cubicBezTo>
                    <a:pt x="525469" y="571866"/>
                    <a:pt x="523123" y="569604"/>
                    <a:pt x="521515" y="566571"/>
                  </a:cubicBezTo>
                  <a:lnTo>
                    <a:pt x="508179" y="541213"/>
                  </a:lnTo>
                  <a:cubicBezTo>
                    <a:pt x="506522" y="538065"/>
                    <a:pt x="504062" y="535754"/>
                    <a:pt x="501223" y="534705"/>
                  </a:cubicBezTo>
                  <a:lnTo>
                    <a:pt x="467202" y="522050"/>
                  </a:lnTo>
                  <a:cubicBezTo>
                    <a:pt x="465267" y="521329"/>
                    <a:pt x="463511" y="520034"/>
                    <a:pt x="462035" y="518247"/>
                  </a:cubicBezTo>
                  <a:lnTo>
                    <a:pt x="439873" y="491282"/>
                  </a:lnTo>
                  <a:cubicBezTo>
                    <a:pt x="437823" y="488774"/>
                    <a:pt x="435166" y="487234"/>
                    <a:pt x="432360" y="486906"/>
                  </a:cubicBezTo>
                  <a:lnTo>
                    <a:pt x="391269" y="482136"/>
                  </a:lnTo>
                  <a:cubicBezTo>
                    <a:pt x="389431" y="481922"/>
                    <a:pt x="387643" y="481185"/>
                    <a:pt x="386052" y="479988"/>
                  </a:cubicBezTo>
                  <a:lnTo>
                    <a:pt x="340713" y="445844"/>
                  </a:lnTo>
                  <a:cubicBezTo>
                    <a:pt x="340400" y="445598"/>
                    <a:pt x="340089" y="445352"/>
                    <a:pt x="339794" y="445073"/>
                  </a:cubicBezTo>
                  <a:lnTo>
                    <a:pt x="280970" y="391389"/>
                  </a:lnTo>
                  <a:cubicBezTo>
                    <a:pt x="280674" y="391127"/>
                    <a:pt x="280396" y="390832"/>
                    <a:pt x="280117" y="390537"/>
                  </a:cubicBezTo>
                  <a:lnTo>
                    <a:pt x="239796" y="346639"/>
                  </a:lnTo>
                  <a:cubicBezTo>
                    <a:pt x="237894" y="344573"/>
                    <a:pt x="236516" y="341819"/>
                    <a:pt x="235810" y="338738"/>
                  </a:cubicBezTo>
                  <a:lnTo>
                    <a:pt x="220571" y="271530"/>
                  </a:lnTo>
                  <a:cubicBezTo>
                    <a:pt x="219291" y="265891"/>
                    <a:pt x="215765" y="261580"/>
                    <a:pt x="211353" y="260236"/>
                  </a:cubicBezTo>
                  <a:lnTo>
                    <a:pt x="187321" y="252925"/>
                  </a:lnTo>
                  <a:cubicBezTo>
                    <a:pt x="186681" y="252728"/>
                    <a:pt x="186041" y="252466"/>
                    <a:pt x="185434" y="252138"/>
                  </a:cubicBezTo>
                  <a:lnTo>
                    <a:pt x="137732" y="226911"/>
                  </a:lnTo>
                  <a:cubicBezTo>
                    <a:pt x="135008" y="225468"/>
                    <a:pt x="131991" y="225304"/>
                    <a:pt x="129185" y="226435"/>
                  </a:cubicBezTo>
                  <a:lnTo>
                    <a:pt x="108303" y="234910"/>
                  </a:lnTo>
                  <a:cubicBezTo>
                    <a:pt x="106761" y="235533"/>
                    <a:pt x="105318" y="236549"/>
                    <a:pt x="104055" y="237877"/>
                  </a:cubicBezTo>
                  <a:lnTo>
                    <a:pt x="71870" y="272153"/>
                  </a:lnTo>
                  <a:cubicBezTo>
                    <a:pt x="70132" y="274005"/>
                    <a:pt x="68033" y="275218"/>
                    <a:pt x="65801" y="275677"/>
                  </a:cubicBezTo>
                  <a:lnTo>
                    <a:pt x="41639" y="280579"/>
                  </a:lnTo>
                  <a:lnTo>
                    <a:pt x="45395" y="261531"/>
                  </a:lnTo>
                  <a:cubicBezTo>
                    <a:pt x="47117" y="252761"/>
                    <a:pt x="43016" y="243844"/>
                    <a:pt x="36241" y="241647"/>
                  </a:cubicBezTo>
                  <a:lnTo>
                    <a:pt x="20872" y="236664"/>
                  </a:lnTo>
                  <a:cubicBezTo>
                    <a:pt x="16656" y="235304"/>
                    <a:pt x="13277" y="231206"/>
                    <a:pt x="11931" y="225845"/>
                  </a:cubicBezTo>
                  <a:lnTo>
                    <a:pt x="612" y="180587"/>
                  </a:lnTo>
                  <a:cubicBezTo>
                    <a:pt x="-963" y="174276"/>
                    <a:pt x="563" y="167375"/>
                    <a:pt x="4468" y="163096"/>
                  </a:cubicBezTo>
                  <a:lnTo>
                    <a:pt x="11209" y="155720"/>
                  </a:lnTo>
                  <a:cubicBezTo>
                    <a:pt x="16590" y="149835"/>
                    <a:pt x="17197" y="139410"/>
                    <a:pt x="12571" y="132542"/>
                  </a:cubicBezTo>
                  <a:lnTo>
                    <a:pt x="301" y="114281"/>
                  </a:lnTo>
                  <a:lnTo>
                    <a:pt x="4894" y="90529"/>
                  </a:lnTo>
                  <a:lnTo>
                    <a:pt x="29106" y="106495"/>
                  </a:lnTo>
                  <a:cubicBezTo>
                    <a:pt x="31287" y="107937"/>
                    <a:pt x="33748" y="108527"/>
                    <a:pt x="36192" y="108183"/>
                  </a:cubicBezTo>
                  <a:lnTo>
                    <a:pt x="59436" y="104921"/>
                  </a:lnTo>
                  <a:cubicBezTo>
                    <a:pt x="61340" y="104659"/>
                    <a:pt x="63161" y="103839"/>
                    <a:pt x="64785" y="102528"/>
                  </a:cubicBezTo>
                  <a:lnTo>
                    <a:pt x="96771" y="76579"/>
                  </a:lnTo>
                  <a:lnTo>
                    <a:pt x="108254" y="90545"/>
                  </a:lnTo>
                  <a:lnTo>
                    <a:pt x="133402" y="88365"/>
                  </a:lnTo>
                  <a:cubicBezTo>
                    <a:pt x="137749" y="87988"/>
                    <a:pt x="141652" y="84726"/>
                    <a:pt x="143703" y="79743"/>
                  </a:cubicBezTo>
                  <a:lnTo>
                    <a:pt x="149936" y="64580"/>
                  </a:lnTo>
                  <a:cubicBezTo>
                    <a:pt x="152479" y="58400"/>
                    <a:pt x="157794" y="54991"/>
                    <a:pt x="163125" y="56138"/>
                  </a:cubicBezTo>
                  <a:lnTo>
                    <a:pt x="196704" y="63285"/>
                  </a:lnTo>
                  <a:cubicBezTo>
                    <a:pt x="198951" y="63760"/>
                    <a:pt x="201247" y="63449"/>
                    <a:pt x="203364" y="62384"/>
                  </a:cubicBezTo>
                  <a:lnTo>
                    <a:pt x="221752" y="53056"/>
                  </a:lnTo>
                  <a:cubicBezTo>
                    <a:pt x="225493" y="51155"/>
                    <a:pt x="228314" y="47073"/>
                    <a:pt x="229347" y="42041"/>
                  </a:cubicBezTo>
                  <a:lnTo>
                    <a:pt x="231349" y="32255"/>
                  </a:lnTo>
                  <a:cubicBezTo>
                    <a:pt x="233137" y="23551"/>
                    <a:pt x="240042" y="18354"/>
                    <a:pt x="246768" y="20666"/>
                  </a:cubicBezTo>
                  <a:lnTo>
                    <a:pt x="271341" y="29075"/>
                  </a:lnTo>
                  <a:lnTo>
                    <a:pt x="280527" y="12306"/>
                  </a:lnTo>
                  <a:lnTo>
                    <a:pt x="334069" y="241"/>
                  </a:lnTo>
                  <a:cubicBezTo>
                    <a:pt x="339187" y="-906"/>
                    <a:pt x="344321" y="2110"/>
                    <a:pt x="347011" y="7847"/>
                  </a:cubicBezTo>
                  <a:lnTo>
                    <a:pt x="353360" y="21354"/>
                  </a:lnTo>
                  <a:cubicBezTo>
                    <a:pt x="355246" y="25370"/>
                    <a:pt x="358379" y="28140"/>
                    <a:pt x="361955" y="28960"/>
                  </a:cubicBezTo>
                  <a:lnTo>
                    <a:pt x="435248" y="45680"/>
                  </a:lnTo>
                  <a:cubicBezTo>
                    <a:pt x="442317" y="47286"/>
                    <a:pt x="446927" y="56204"/>
                    <a:pt x="445385" y="65268"/>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6" name="Freeform 1795">
              <a:extLst>
                <a:ext uri="{FF2B5EF4-FFF2-40B4-BE49-F238E27FC236}">
                  <a16:creationId xmlns:a16="http://schemas.microsoft.com/office/drawing/2014/main" id="{4404E1B0-5D89-9D46-13F0-EB0D4097D274}"/>
                </a:ext>
              </a:extLst>
            </p:cNvPr>
            <p:cNvSpPr/>
            <p:nvPr/>
          </p:nvSpPr>
          <p:spPr>
            <a:xfrm>
              <a:off x="8286081" y="9032386"/>
              <a:ext cx="208949" cy="122238"/>
            </a:xfrm>
            <a:custGeom>
              <a:avLst/>
              <a:gdLst>
                <a:gd name="connsiteX0" fmla="*/ 105247 w 348765"/>
                <a:gd name="connsiteY0" fmla="*/ 169117 h 204032"/>
                <a:gd name="connsiteX1" fmla="*/ 100653 w 348765"/>
                <a:gd name="connsiteY1" fmla="*/ 148152 h 204032"/>
                <a:gd name="connsiteX2" fmla="*/ 107542 w 348765"/>
                <a:gd name="connsiteY2" fmla="*/ 125793 h 204032"/>
                <a:gd name="connsiteX3" fmla="*/ 78787 w 348765"/>
                <a:gd name="connsiteY3" fmla="*/ 112335 h 204032"/>
                <a:gd name="connsiteX4" fmla="*/ 76523 w 348765"/>
                <a:gd name="connsiteY4" fmla="*/ 111565 h 204032"/>
                <a:gd name="connsiteX5" fmla="*/ 19241 w 348765"/>
                <a:gd name="connsiteY5" fmla="*/ 99549 h 204032"/>
                <a:gd name="connsiteX6" fmla="*/ 9038 w 348765"/>
                <a:gd name="connsiteY6" fmla="*/ 87468 h 204032"/>
                <a:gd name="connsiteX7" fmla="*/ 393 w 348765"/>
                <a:gd name="connsiteY7" fmla="*/ 43652 h 204032"/>
                <a:gd name="connsiteX8" fmla="*/ 9399 w 348765"/>
                <a:gd name="connsiteY8" fmla="*/ 23818 h 204032"/>
                <a:gd name="connsiteX9" fmla="*/ 68978 w 348765"/>
                <a:gd name="connsiteY9" fmla="*/ 3426 h 204032"/>
                <a:gd name="connsiteX10" fmla="*/ 72701 w 348765"/>
                <a:gd name="connsiteY10" fmla="*/ 2901 h 204032"/>
                <a:gd name="connsiteX11" fmla="*/ 177849 w 348765"/>
                <a:gd name="connsiteY11" fmla="*/ 8344 h 204032"/>
                <a:gd name="connsiteX12" fmla="*/ 179670 w 348765"/>
                <a:gd name="connsiteY12" fmla="*/ 8262 h 204032"/>
                <a:gd name="connsiteX13" fmla="*/ 240791 w 348765"/>
                <a:gd name="connsiteY13" fmla="*/ 0 h 204032"/>
                <a:gd name="connsiteX14" fmla="*/ 249977 w 348765"/>
                <a:gd name="connsiteY14" fmla="*/ 16769 h 204032"/>
                <a:gd name="connsiteX15" fmla="*/ 282161 w 348765"/>
                <a:gd name="connsiteY15" fmla="*/ 21998 h 204032"/>
                <a:gd name="connsiteX16" fmla="*/ 286459 w 348765"/>
                <a:gd name="connsiteY16" fmla="*/ 23736 h 204032"/>
                <a:gd name="connsiteX17" fmla="*/ 339115 w 348765"/>
                <a:gd name="connsiteY17" fmla="*/ 59470 h 204032"/>
                <a:gd name="connsiteX18" fmla="*/ 345512 w 348765"/>
                <a:gd name="connsiteY18" fmla="*/ 70043 h 204032"/>
                <a:gd name="connsiteX19" fmla="*/ 348400 w 348765"/>
                <a:gd name="connsiteY19" fmla="*/ 85304 h 204032"/>
                <a:gd name="connsiteX20" fmla="*/ 340707 w 348765"/>
                <a:gd name="connsiteY20" fmla="*/ 104418 h 204032"/>
                <a:gd name="connsiteX21" fmla="*/ 303470 w 348765"/>
                <a:gd name="connsiteY21" fmla="*/ 123137 h 204032"/>
                <a:gd name="connsiteX22" fmla="*/ 296219 w 348765"/>
                <a:gd name="connsiteY22" fmla="*/ 132628 h 204032"/>
                <a:gd name="connsiteX23" fmla="*/ 286508 w 348765"/>
                <a:gd name="connsiteY23" fmla="*/ 166101 h 204032"/>
                <a:gd name="connsiteX24" fmla="*/ 278815 w 348765"/>
                <a:gd name="connsiteY24" fmla="*/ 175805 h 204032"/>
                <a:gd name="connsiteX25" fmla="*/ 217514 w 348765"/>
                <a:gd name="connsiteY25" fmla="*/ 203147 h 204032"/>
                <a:gd name="connsiteX26" fmla="*/ 213396 w 348765"/>
                <a:gd name="connsiteY26" fmla="*/ 204032 h 204032"/>
                <a:gd name="connsiteX27" fmla="*/ 159641 w 348765"/>
                <a:gd name="connsiteY27" fmla="*/ 204032 h 204032"/>
                <a:gd name="connsiteX28" fmla="*/ 149700 w 348765"/>
                <a:gd name="connsiteY28" fmla="*/ 197771 h 204032"/>
                <a:gd name="connsiteX29" fmla="*/ 140285 w 348765"/>
                <a:gd name="connsiteY29" fmla="*/ 182214 h 204032"/>
                <a:gd name="connsiteX30" fmla="*/ 132838 w 348765"/>
                <a:gd name="connsiteY30" fmla="*/ 176280 h 204032"/>
                <a:gd name="connsiteX31" fmla="*/ 105247 w 348765"/>
                <a:gd name="connsiteY31" fmla="*/ 169084 h 20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8765" h="204032">
                  <a:moveTo>
                    <a:pt x="105247" y="169117"/>
                  </a:moveTo>
                  <a:lnTo>
                    <a:pt x="100653" y="148152"/>
                  </a:lnTo>
                  <a:lnTo>
                    <a:pt x="107542" y="125793"/>
                  </a:lnTo>
                  <a:lnTo>
                    <a:pt x="78787" y="112335"/>
                  </a:lnTo>
                  <a:cubicBezTo>
                    <a:pt x="78049" y="111991"/>
                    <a:pt x="77294" y="111728"/>
                    <a:pt x="76523" y="111565"/>
                  </a:cubicBezTo>
                  <a:lnTo>
                    <a:pt x="19241" y="99549"/>
                  </a:lnTo>
                  <a:cubicBezTo>
                    <a:pt x="14287" y="98500"/>
                    <a:pt x="10268" y="93763"/>
                    <a:pt x="9038" y="87468"/>
                  </a:cubicBezTo>
                  <a:lnTo>
                    <a:pt x="393" y="43652"/>
                  </a:lnTo>
                  <a:cubicBezTo>
                    <a:pt x="-1313" y="34964"/>
                    <a:pt x="2690" y="26113"/>
                    <a:pt x="9399" y="23818"/>
                  </a:cubicBezTo>
                  <a:lnTo>
                    <a:pt x="68978" y="3426"/>
                  </a:lnTo>
                  <a:cubicBezTo>
                    <a:pt x="70191" y="3016"/>
                    <a:pt x="71455" y="2836"/>
                    <a:pt x="72701" y="2901"/>
                  </a:cubicBezTo>
                  <a:lnTo>
                    <a:pt x="177849" y="8344"/>
                  </a:lnTo>
                  <a:cubicBezTo>
                    <a:pt x="178456" y="8376"/>
                    <a:pt x="179064" y="8344"/>
                    <a:pt x="179670" y="8262"/>
                  </a:cubicBezTo>
                  <a:lnTo>
                    <a:pt x="240791" y="0"/>
                  </a:lnTo>
                  <a:lnTo>
                    <a:pt x="249977" y="16769"/>
                  </a:lnTo>
                  <a:lnTo>
                    <a:pt x="282161" y="21998"/>
                  </a:lnTo>
                  <a:cubicBezTo>
                    <a:pt x="283654" y="22244"/>
                    <a:pt x="285114" y="22834"/>
                    <a:pt x="286459" y="23736"/>
                  </a:cubicBezTo>
                  <a:lnTo>
                    <a:pt x="339115" y="59470"/>
                  </a:lnTo>
                  <a:cubicBezTo>
                    <a:pt x="342314" y="61651"/>
                    <a:pt x="344643" y="65503"/>
                    <a:pt x="345512" y="70043"/>
                  </a:cubicBezTo>
                  <a:lnTo>
                    <a:pt x="348400" y="85304"/>
                  </a:lnTo>
                  <a:cubicBezTo>
                    <a:pt x="349909" y="93271"/>
                    <a:pt x="346628" y="101451"/>
                    <a:pt x="340707" y="104418"/>
                  </a:cubicBezTo>
                  <a:lnTo>
                    <a:pt x="303470" y="123137"/>
                  </a:lnTo>
                  <a:cubicBezTo>
                    <a:pt x="300124" y="124826"/>
                    <a:pt x="297482" y="128268"/>
                    <a:pt x="296219" y="132628"/>
                  </a:cubicBezTo>
                  <a:lnTo>
                    <a:pt x="286508" y="166101"/>
                  </a:lnTo>
                  <a:cubicBezTo>
                    <a:pt x="285180" y="170658"/>
                    <a:pt x="282358" y="174215"/>
                    <a:pt x="278815" y="175805"/>
                  </a:cubicBezTo>
                  <a:lnTo>
                    <a:pt x="217514" y="203147"/>
                  </a:lnTo>
                  <a:cubicBezTo>
                    <a:pt x="216185" y="203737"/>
                    <a:pt x="214807" y="204032"/>
                    <a:pt x="213396" y="204032"/>
                  </a:cubicBezTo>
                  <a:lnTo>
                    <a:pt x="159641" y="204032"/>
                  </a:lnTo>
                  <a:cubicBezTo>
                    <a:pt x="155770" y="204032"/>
                    <a:pt x="152095" y="201721"/>
                    <a:pt x="149700" y="197771"/>
                  </a:cubicBezTo>
                  <a:lnTo>
                    <a:pt x="140285" y="182214"/>
                  </a:lnTo>
                  <a:cubicBezTo>
                    <a:pt x="138432" y="179149"/>
                    <a:pt x="135790" y="177051"/>
                    <a:pt x="132838" y="176280"/>
                  </a:cubicBezTo>
                  <a:lnTo>
                    <a:pt x="105247" y="169084"/>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7" name="Freeform 1796">
              <a:extLst>
                <a:ext uri="{FF2B5EF4-FFF2-40B4-BE49-F238E27FC236}">
                  <a16:creationId xmlns:a16="http://schemas.microsoft.com/office/drawing/2014/main" id="{1FCE99FD-01D5-BDB3-50D4-2A3B4A85F134}"/>
                </a:ext>
              </a:extLst>
            </p:cNvPr>
            <p:cNvSpPr/>
            <p:nvPr/>
          </p:nvSpPr>
          <p:spPr>
            <a:xfrm>
              <a:off x="8284942" y="8953934"/>
              <a:ext cx="268672" cy="115443"/>
            </a:xfrm>
            <a:custGeom>
              <a:avLst/>
              <a:gdLst>
                <a:gd name="connsiteX0" fmla="*/ 31 w 448452"/>
                <a:gd name="connsiteY0" fmla="*/ 136634 h 192690"/>
                <a:gd name="connsiteX1" fmla="*/ 1295 w 448452"/>
                <a:gd name="connsiteY1" fmla="*/ 102735 h 192690"/>
                <a:gd name="connsiteX2" fmla="*/ 4067 w 448452"/>
                <a:gd name="connsiteY2" fmla="*/ 93277 h 192690"/>
                <a:gd name="connsiteX3" fmla="*/ 31428 w 448452"/>
                <a:gd name="connsiteY3" fmla="*/ 49280 h 192690"/>
                <a:gd name="connsiteX4" fmla="*/ 36973 w 448452"/>
                <a:gd name="connsiteY4" fmla="*/ 44166 h 192690"/>
                <a:gd name="connsiteX5" fmla="*/ 86086 w 448452"/>
                <a:gd name="connsiteY5" fmla="*/ 21185 h 192690"/>
                <a:gd name="connsiteX6" fmla="*/ 99029 w 448452"/>
                <a:gd name="connsiteY6" fmla="*/ 24643 h 192690"/>
                <a:gd name="connsiteX7" fmla="*/ 140152 w 448452"/>
                <a:gd name="connsiteY7" fmla="*/ 74688 h 192690"/>
                <a:gd name="connsiteX8" fmla="*/ 149060 w 448452"/>
                <a:gd name="connsiteY8" fmla="*/ 79114 h 192690"/>
                <a:gd name="connsiteX9" fmla="*/ 185049 w 448452"/>
                <a:gd name="connsiteY9" fmla="*/ 78114 h 192690"/>
                <a:gd name="connsiteX10" fmla="*/ 196943 w 448452"/>
                <a:gd name="connsiteY10" fmla="*/ 66148 h 192690"/>
                <a:gd name="connsiteX11" fmla="*/ 206145 w 448452"/>
                <a:gd name="connsiteY11" fmla="*/ 23201 h 192690"/>
                <a:gd name="connsiteX12" fmla="*/ 215774 w 448452"/>
                <a:gd name="connsiteY12" fmla="*/ 11562 h 192690"/>
                <a:gd name="connsiteX13" fmla="*/ 258211 w 448452"/>
                <a:gd name="connsiteY13" fmla="*/ 334 h 192690"/>
                <a:gd name="connsiteX14" fmla="*/ 263837 w 448452"/>
                <a:gd name="connsiteY14" fmla="*/ 498 h 192690"/>
                <a:gd name="connsiteX15" fmla="*/ 289919 w 448452"/>
                <a:gd name="connsiteY15" fmla="*/ 9038 h 192690"/>
                <a:gd name="connsiteX16" fmla="*/ 291822 w 448452"/>
                <a:gd name="connsiteY16" fmla="*/ 9874 h 192690"/>
                <a:gd name="connsiteX17" fmla="*/ 343642 w 448452"/>
                <a:gd name="connsiteY17" fmla="*/ 38773 h 192690"/>
                <a:gd name="connsiteX18" fmla="*/ 348629 w 448452"/>
                <a:gd name="connsiteY18" fmla="*/ 40101 h 192690"/>
                <a:gd name="connsiteX19" fmla="*/ 393739 w 448452"/>
                <a:gd name="connsiteY19" fmla="*/ 40101 h 192690"/>
                <a:gd name="connsiteX20" fmla="*/ 399103 w 448452"/>
                <a:gd name="connsiteY20" fmla="*/ 41658 h 192690"/>
                <a:gd name="connsiteX21" fmla="*/ 422609 w 448452"/>
                <a:gd name="connsiteY21" fmla="*/ 55969 h 192690"/>
                <a:gd name="connsiteX22" fmla="*/ 429713 w 448452"/>
                <a:gd name="connsiteY22" fmla="*/ 68295 h 192690"/>
                <a:gd name="connsiteX23" fmla="*/ 432961 w 448452"/>
                <a:gd name="connsiteY23" fmla="*/ 95949 h 192690"/>
                <a:gd name="connsiteX24" fmla="*/ 434371 w 448452"/>
                <a:gd name="connsiteY24" fmla="*/ 101325 h 192690"/>
                <a:gd name="connsiteX25" fmla="*/ 446903 w 448452"/>
                <a:gd name="connsiteY25" fmla="*/ 130979 h 192690"/>
                <a:gd name="connsiteX26" fmla="*/ 440112 w 448452"/>
                <a:gd name="connsiteY26" fmla="*/ 154173 h 192690"/>
                <a:gd name="connsiteX27" fmla="*/ 385520 w 448452"/>
                <a:gd name="connsiteY27" fmla="*/ 179631 h 192690"/>
                <a:gd name="connsiteX28" fmla="*/ 384602 w 448452"/>
                <a:gd name="connsiteY28" fmla="*/ 180007 h 192690"/>
                <a:gd name="connsiteX29" fmla="*/ 350826 w 448452"/>
                <a:gd name="connsiteY29" fmla="*/ 192105 h 192690"/>
                <a:gd name="connsiteX30" fmla="*/ 341607 w 448452"/>
                <a:gd name="connsiteY30" fmla="*/ 190826 h 192690"/>
                <a:gd name="connsiteX31" fmla="*/ 288328 w 448452"/>
                <a:gd name="connsiteY31" fmla="*/ 154665 h 192690"/>
                <a:gd name="connsiteX32" fmla="*/ 284030 w 448452"/>
                <a:gd name="connsiteY32" fmla="*/ 152928 h 192690"/>
                <a:gd name="connsiteX33" fmla="*/ 251846 w 448452"/>
                <a:gd name="connsiteY33" fmla="*/ 147699 h 192690"/>
                <a:gd name="connsiteX34" fmla="*/ 242660 w 448452"/>
                <a:gd name="connsiteY34" fmla="*/ 130929 h 192690"/>
                <a:gd name="connsiteX35" fmla="*/ 181539 w 448452"/>
                <a:gd name="connsiteY35" fmla="*/ 139191 h 192690"/>
                <a:gd name="connsiteX36" fmla="*/ 179719 w 448452"/>
                <a:gd name="connsiteY36" fmla="*/ 139273 h 192690"/>
                <a:gd name="connsiteX37" fmla="*/ 74570 w 448452"/>
                <a:gd name="connsiteY37" fmla="*/ 133831 h 192690"/>
                <a:gd name="connsiteX38" fmla="*/ 70847 w 448452"/>
                <a:gd name="connsiteY38" fmla="*/ 134355 h 192690"/>
                <a:gd name="connsiteX39" fmla="*/ 15844 w 448452"/>
                <a:gd name="connsiteY39" fmla="*/ 153174 h 192690"/>
                <a:gd name="connsiteX40" fmla="*/ 15 w 448452"/>
                <a:gd name="connsiteY40" fmla="*/ 136601 h 19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8452" h="192690">
                  <a:moveTo>
                    <a:pt x="31" y="136634"/>
                  </a:moveTo>
                  <a:lnTo>
                    <a:pt x="1295" y="102735"/>
                  </a:lnTo>
                  <a:cubicBezTo>
                    <a:pt x="1426" y="99276"/>
                    <a:pt x="2393" y="95981"/>
                    <a:pt x="4067" y="93277"/>
                  </a:cubicBezTo>
                  <a:lnTo>
                    <a:pt x="31428" y="49280"/>
                  </a:lnTo>
                  <a:cubicBezTo>
                    <a:pt x="32872" y="46953"/>
                    <a:pt x="34791" y="45182"/>
                    <a:pt x="36973" y="44166"/>
                  </a:cubicBezTo>
                  <a:lnTo>
                    <a:pt x="86086" y="21185"/>
                  </a:lnTo>
                  <a:cubicBezTo>
                    <a:pt x="90563" y="19086"/>
                    <a:pt x="95567" y="20430"/>
                    <a:pt x="99029" y="24643"/>
                  </a:cubicBezTo>
                  <a:lnTo>
                    <a:pt x="140152" y="74688"/>
                  </a:lnTo>
                  <a:cubicBezTo>
                    <a:pt x="142564" y="77622"/>
                    <a:pt x="145763" y="79212"/>
                    <a:pt x="149060" y="79114"/>
                  </a:cubicBezTo>
                  <a:lnTo>
                    <a:pt x="185049" y="78114"/>
                  </a:lnTo>
                  <a:cubicBezTo>
                    <a:pt x="190610" y="77967"/>
                    <a:pt x="195450" y="73098"/>
                    <a:pt x="196943" y="66148"/>
                  </a:cubicBezTo>
                  <a:lnTo>
                    <a:pt x="206145" y="23201"/>
                  </a:lnTo>
                  <a:cubicBezTo>
                    <a:pt x="207408" y="17283"/>
                    <a:pt x="211132" y="12792"/>
                    <a:pt x="215774" y="11562"/>
                  </a:cubicBezTo>
                  <a:lnTo>
                    <a:pt x="258211" y="334"/>
                  </a:lnTo>
                  <a:cubicBezTo>
                    <a:pt x="260064" y="-158"/>
                    <a:pt x="262000" y="-109"/>
                    <a:pt x="263837" y="498"/>
                  </a:cubicBezTo>
                  <a:lnTo>
                    <a:pt x="289919" y="9038"/>
                  </a:lnTo>
                  <a:cubicBezTo>
                    <a:pt x="290576" y="9251"/>
                    <a:pt x="291198" y="9530"/>
                    <a:pt x="291822" y="9874"/>
                  </a:cubicBezTo>
                  <a:lnTo>
                    <a:pt x="343642" y="38773"/>
                  </a:lnTo>
                  <a:cubicBezTo>
                    <a:pt x="345217" y="39658"/>
                    <a:pt x="346923" y="40101"/>
                    <a:pt x="348629" y="40101"/>
                  </a:cubicBezTo>
                  <a:lnTo>
                    <a:pt x="393739" y="40101"/>
                  </a:lnTo>
                  <a:cubicBezTo>
                    <a:pt x="395592" y="40101"/>
                    <a:pt x="397430" y="40625"/>
                    <a:pt x="399103" y="41658"/>
                  </a:cubicBezTo>
                  <a:lnTo>
                    <a:pt x="422609" y="55969"/>
                  </a:lnTo>
                  <a:cubicBezTo>
                    <a:pt x="426415" y="58280"/>
                    <a:pt x="429089" y="62902"/>
                    <a:pt x="429713" y="68295"/>
                  </a:cubicBezTo>
                  <a:lnTo>
                    <a:pt x="432961" y="95949"/>
                  </a:lnTo>
                  <a:cubicBezTo>
                    <a:pt x="433174" y="97834"/>
                    <a:pt x="433649" y="99654"/>
                    <a:pt x="434371" y="101325"/>
                  </a:cubicBezTo>
                  <a:lnTo>
                    <a:pt x="446903" y="130979"/>
                  </a:lnTo>
                  <a:cubicBezTo>
                    <a:pt x="450611" y="139765"/>
                    <a:pt x="447396" y="150780"/>
                    <a:pt x="440112" y="154173"/>
                  </a:cubicBezTo>
                  <a:lnTo>
                    <a:pt x="385520" y="179631"/>
                  </a:lnTo>
                  <a:cubicBezTo>
                    <a:pt x="385225" y="179778"/>
                    <a:pt x="384914" y="179893"/>
                    <a:pt x="384602" y="180007"/>
                  </a:cubicBezTo>
                  <a:lnTo>
                    <a:pt x="350826" y="192105"/>
                  </a:lnTo>
                  <a:cubicBezTo>
                    <a:pt x="347743" y="193203"/>
                    <a:pt x="344446" y="192744"/>
                    <a:pt x="341607" y="190826"/>
                  </a:cubicBezTo>
                  <a:lnTo>
                    <a:pt x="288328" y="154665"/>
                  </a:lnTo>
                  <a:cubicBezTo>
                    <a:pt x="286982" y="153764"/>
                    <a:pt x="285540" y="153174"/>
                    <a:pt x="284030" y="152928"/>
                  </a:cubicBezTo>
                  <a:lnTo>
                    <a:pt x="251846" y="147699"/>
                  </a:lnTo>
                  <a:lnTo>
                    <a:pt x="242660" y="130929"/>
                  </a:lnTo>
                  <a:lnTo>
                    <a:pt x="181539" y="139191"/>
                  </a:lnTo>
                  <a:cubicBezTo>
                    <a:pt x="180932" y="139273"/>
                    <a:pt x="180326" y="139306"/>
                    <a:pt x="179719" y="139273"/>
                  </a:cubicBezTo>
                  <a:lnTo>
                    <a:pt x="74570" y="133831"/>
                  </a:lnTo>
                  <a:cubicBezTo>
                    <a:pt x="73308" y="133765"/>
                    <a:pt x="72060" y="133946"/>
                    <a:pt x="70847" y="134355"/>
                  </a:cubicBezTo>
                  <a:lnTo>
                    <a:pt x="15844" y="153174"/>
                  </a:lnTo>
                  <a:cubicBezTo>
                    <a:pt x="7593" y="155993"/>
                    <a:pt x="-395" y="147633"/>
                    <a:pt x="15" y="136601"/>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8" name="Freeform 1797">
              <a:extLst>
                <a:ext uri="{FF2B5EF4-FFF2-40B4-BE49-F238E27FC236}">
                  <a16:creationId xmlns:a16="http://schemas.microsoft.com/office/drawing/2014/main" id="{E139CD54-54A1-F2E1-8CE4-789D247F8290}"/>
                </a:ext>
              </a:extLst>
            </p:cNvPr>
            <p:cNvSpPr/>
            <p:nvPr/>
          </p:nvSpPr>
          <p:spPr>
            <a:xfrm>
              <a:off x="7607371" y="9173955"/>
              <a:ext cx="142676" cy="127916"/>
            </a:xfrm>
            <a:custGeom>
              <a:avLst/>
              <a:gdLst>
                <a:gd name="connsiteX0" fmla="*/ 230817 w 238146"/>
                <a:gd name="connsiteY0" fmla="*/ 10961 h 213510"/>
                <a:gd name="connsiteX1" fmla="*/ 236674 w 238146"/>
                <a:gd name="connsiteY1" fmla="*/ 25206 h 213510"/>
                <a:gd name="connsiteX2" fmla="*/ 237805 w 238146"/>
                <a:gd name="connsiteY2" fmla="*/ 36631 h 213510"/>
                <a:gd name="connsiteX3" fmla="*/ 225650 w 238146"/>
                <a:gd name="connsiteY3" fmla="*/ 103183 h 213510"/>
                <a:gd name="connsiteX4" fmla="*/ 223813 w 238146"/>
                <a:gd name="connsiteY4" fmla="*/ 108576 h 213510"/>
                <a:gd name="connsiteX5" fmla="*/ 212790 w 238146"/>
                <a:gd name="connsiteY5" fmla="*/ 129656 h 213510"/>
                <a:gd name="connsiteX6" fmla="*/ 202340 w 238146"/>
                <a:gd name="connsiteY6" fmla="*/ 136836 h 213510"/>
                <a:gd name="connsiteX7" fmla="*/ 184952 w 238146"/>
                <a:gd name="connsiteY7" fmla="*/ 136836 h 213510"/>
                <a:gd name="connsiteX8" fmla="*/ 172518 w 238146"/>
                <a:gd name="connsiteY8" fmla="*/ 155932 h 213510"/>
                <a:gd name="connsiteX9" fmla="*/ 177619 w 238146"/>
                <a:gd name="connsiteY9" fmla="*/ 194388 h 213510"/>
                <a:gd name="connsiteX10" fmla="*/ 160380 w 238146"/>
                <a:gd name="connsiteY10" fmla="*/ 212256 h 213510"/>
                <a:gd name="connsiteX11" fmla="*/ 145977 w 238146"/>
                <a:gd name="connsiteY11" fmla="*/ 204601 h 213510"/>
                <a:gd name="connsiteX12" fmla="*/ 143598 w 238146"/>
                <a:gd name="connsiteY12" fmla="*/ 202928 h 213510"/>
                <a:gd name="connsiteX13" fmla="*/ 110167 w 238146"/>
                <a:gd name="connsiteY13" fmla="*/ 173029 h 213510"/>
                <a:gd name="connsiteX14" fmla="*/ 100309 w 238146"/>
                <a:gd name="connsiteY14" fmla="*/ 170505 h 213510"/>
                <a:gd name="connsiteX15" fmla="*/ 47997 w 238146"/>
                <a:gd name="connsiteY15" fmla="*/ 185192 h 213510"/>
                <a:gd name="connsiteX16" fmla="*/ 43847 w 238146"/>
                <a:gd name="connsiteY16" fmla="*/ 185454 h 213510"/>
                <a:gd name="connsiteX17" fmla="*/ 0 w 238146"/>
                <a:gd name="connsiteY17" fmla="*/ 178783 h 213510"/>
                <a:gd name="connsiteX18" fmla="*/ 29034 w 238146"/>
                <a:gd name="connsiteY18" fmla="*/ 158588 h 213510"/>
                <a:gd name="connsiteX19" fmla="*/ 33939 w 238146"/>
                <a:gd name="connsiteY19" fmla="*/ 152457 h 213510"/>
                <a:gd name="connsiteX20" fmla="*/ 84790 w 238146"/>
                <a:gd name="connsiteY20" fmla="*/ 40303 h 213510"/>
                <a:gd name="connsiteX21" fmla="*/ 91943 w 238146"/>
                <a:gd name="connsiteY21" fmla="*/ 32959 h 213510"/>
                <a:gd name="connsiteX22" fmla="*/ 172469 w 238146"/>
                <a:gd name="connsiteY22" fmla="*/ 732 h 213510"/>
                <a:gd name="connsiteX23" fmla="*/ 176717 w 238146"/>
                <a:gd name="connsiteY23" fmla="*/ 11 h 213510"/>
                <a:gd name="connsiteX24" fmla="*/ 220155 w 238146"/>
                <a:gd name="connsiteY24" fmla="*/ 2306 h 213510"/>
                <a:gd name="connsiteX25" fmla="*/ 230784 w 238146"/>
                <a:gd name="connsiteY25" fmla="*/ 10961 h 21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146" h="213510">
                  <a:moveTo>
                    <a:pt x="230817" y="10961"/>
                  </a:moveTo>
                  <a:lnTo>
                    <a:pt x="236674" y="25206"/>
                  </a:lnTo>
                  <a:cubicBezTo>
                    <a:pt x="238117" y="28713"/>
                    <a:pt x="238511" y="32762"/>
                    <a:pt x="237805" y="36631"/>
                  </a:cubicBezTo>
                  <a:lnTo>
                    <a:pt x="225650" y="103183"/>
                  </a:lnTo>
                  <a:cubicBezTo>
                    <a:pt x="225306" y="105117"/>
                    <a:pt x="224682" y="106936"/>
                    <a:pt x="223813" y="108576"/>
                  </a:cubicBezTo>
                  <a:lnTo>
                    <a:pt x="212790" y="129656"/>
                  </a:lnTo>
                  <a:cubicBezTo>
                    <a:pt x="210444" y="134147"/>
                    <a:pt x="206523" y="136836"/>
                    <a:pt x="202340" y="136836"/>
                  </a:cubicBezTo>
                  <a:lnTo>
                    <a:pt x="184952" y="136836"/>
                  </a:lnTo>
                  <a:cubicBezTo>
                    <a:pt x="177128" y="136836"/>
                    <a:pt x="171190" y="145950"/>
                    <a:pt x="172518" y="155932"/>
                  </a:cubicBezTo>
                  <a:lnTo>
                    <a:pt x="177619" y="194388"/>
                  </a:lnTo>
                  <a:cubicBezTo>
                    <a:pt x="179293" y="207043"/>
                    <a:pt x="169550" y="217140"/>
                    <a:pt x="160380" y="212256"/>
                  </a:cubicBezTo>
                  <a:lnTo>
                    <a:pt x="145977" y="204601"/>
                  </a:lnTo>
                  <a:cubicBezTo>
                    <a:pt x="145140" y="204158"/>
                    <a:pt x="144353" y="203601"/>
                    <a:pt x="143598" y="202928"/>
                  </a:cubicBezTo>
                  <a:lnTo>
                    <a:pt x="110167" y="173029"/>
                  </a:lnTo>
                  <a:cubicBezTo>
                    <a:pt x="107296" y="170456"/>
                    <a:pt x="103721" y="169538"/>
                    <a:pt x="100309" y="170505"/>
                  </a:cubicBezTo>
                  <a:lnTo>
                    <a:pt x="47997" y="185192"/>
                  </a:lnTo>
                  <a:cubicBezTo>
                    <a:pt x="46635" y="185569"/>
                    <a:pt x="45225" y="185667"/>
                    <a:pt x="43847" y="185454"/>
                  </a:cubicBezTo>
                  <a:lnTo>
                    <a:pt x="0" y="178783"/>
                  </a:lnTo>
                  <a:lnTo>
                    <a:pt x="29034" y="158588"/>
                  </a:lnTo>
                  <a:cubicBezTo>
                    <a:pt x="31068" y="157162"/>
                    <a:pt x="32775" y="155047"/>
                    <a:pt x="33939" y="152457"/>
                  </a:cubicBezTo>
                  <a:lnTo>
                    <a:pt x="84790" y="40303"/>
                  </a:lnTo>
                  <a:cubicBezTo>
                    <a:pt x="86382" y="36778"/>
                    <a:pt x="88941" y="34172"/>
                    <a:pt x="91943" y="32959"/>
                  </a:cubicBezTo>
                  <a:lnTo>
                    <a:pt x="172469" y="732"/>
                  </a:lnTo>
                  <a:cubicBezTo>
                    <a:pt x="173847" y="175"/>
                    <a:pt x="175274" y="-55"/>
                    <a:pt x="176717" y="11"/>
                  </a:cubicBezTo>
                  <a:lnTo>
                    <a:pt x="220155" y="2306"/>
                  </a:lnTo>
                  <a:cubicBezTo>
                    <a:pt x="224633" y="2552"/>
                    <a:pt x="228685" y="5830"/>
                    <a:pt x="230784" y="10961"/>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799" name="Freeform 1798">
              <a:extLst>
                <a:ext uri="{FF2B5EF4-FFF2-40B4-BE49-F238E27FC236}">
                  <a16:creationId xmlns:a16="http://schemas.microsoft.com/office/drawing/2014/main" id="{01E7F079-C173-AC58-D5A4-34AD33750FB1}"/>
                </a:ext>
              </a:extLst>
            </p:cNvPr>
            <p:cNvSpPr/>
            <p:nvPr/>
          </p:nvSpPr>
          <p:spPr>
            <a:xfrm>
              <a:off x="8017480" y="9107986"/>
              <a:ext cx="381206" cy="287815"/>
            </a:xfrm>
            <a:custGeom>
              <a:avLst/>
              <a:gdLst>
                <a:gd name="connsiteX0" fmla="*/ 60694 w 636286"/>
                <a:gd name="connsiteY0" fmla="*/ 305975 h 480402"/>
                <a:gd name="connsiteX1" fmla="*/ 37499 w 636286"/>
                <a:gd name="connsiteY1" fmla="*/ 262470 h 480402"/>
                <a:gd name="connsiteX2" fmla="*/ 35514 w 636286"/>
                <a:gd name="connsiteY2" fmla="*/ 249946 h 480402"/>
                <a:gd name="connsiteX3" fmla="*/ 38286 w 636286"/>
                <a:gd name="connsiteY3" fmla="*/ 232276 h 480402"/>
                <a:gd name="connsiteX4" fmla="*/ 37581 w 636286"/>
                <a:gd name="connsiteY4" fmla="*/ 222818 h 480402"/>
                <a:gd name="connsiteX5" fmla="*/ 26361 w 636286"/>
                <a:gd name="connsiteY5" fmla="*/ 187542 h 480402"/>
                <a:gd name="connsiteX6" fmla="*/ 23129 w 636286"/>
                <a:gd name="connsiteY6" fmla="*/ 181608 h 480402"/>
                <a:gd name="connsiteX7" fmla="*/ 0 w 636286"/>
                <a:gd name="connsiteY7" fmla="*/ 154741 h 480402"/>
                <a:gd name="connsiteX8" fmla="*/ 11958 w 636286"/>
                <a:gd name="connsiteY8" fmla="*/ 140185 h 480402"/>
                <a:gd name="connsiteX9" fmla="*/ 14927 w 636286"/>
                <a:gd name="connsiteY9" fmla="*/ 121892 h 480402"/>
                <a:gd name="connsiteX10" fmla="*/ 9448 w 636286"/>
                <a:gd name="connsiteY10" fmla="*/ 105237 h 480402"/>
                <a:gd name="connsiteX11" fmla="*/ 15928 w 636286"/>
                <a:gd name="connsiteY11" fmla="*/ 83927 h 480402"/>
                <a:gd name="connsiteX12" fmla="*/ 47472 w 636286"/>
                <a:gd name="connsiteY12" fmla="*/ 65749 h 480402"/>
                <a:gd name="connsiteX13" fmla="*/ 49031 w 636286"/>
                <a:gd name="connsiteY13" fmla="*/ 65011 h 480402"/>
                <a:gd name="connsiteX14" fmla="*/ 147010 w 636286"/>
                <a:gd name="connsiteY14" fmla="*/ 27588 h 480402"/>
                <a:gd name="connsiteX15" fmla="*/ 224748 w 636286"/>
                <a:gd name="connsiteY15" fmla="*/ 557 h 480402"/>
                <a:gd name="connsiteX16" fmla="*/ 230113 w 636286"/>
                <a:gd name="connsiteY16" fmla="*/ 229 h 480402"/>
                <a:gd name="connsiteX17" fmla="*/ 291725 w 636286"/>
                <a:gd name="connsiteY17" fmla="*/ 13622 h 480402"/>
                <a:gd name="connsiteX18" fmla="*/ 296318 w 636286"/>
                <a:gd name="connsiteY18" fmla="*/ 33194 h 480402"/>
                <a:gd name="connsiteX19" fmla="*/ 357832 w 636286"/>
                <a:gd name="connsiteY19" fmla="*/ 34587 h 480402"/>
                <a:gd name="connsiteX20" fmla="*/ 358833 w 636286"/>
                <a:gd name="connsiteY20" fmla="*/ 34669 h 480402"/>
                <a:gd name="connsiteX21" fmla="*/ 435767 w 636286"/>
                <a:gd name="connsiteY21" fmla="*/ 44308 h 480402"/>
                <a:gd name="connsiteX22" fmla="*/ 437095 w 636286"/>
                <a:gd name="connsiteY22" fmla="*/ 44390 h 480402"/>
                <a:gd name="connsiteX23" fmla="*/ 552250 w 636286"/>
                <a:gd name="connsiteY23" fmla="*/ 43013 h 480402"/>
                <a:gd name="connsiteX24" fmla="*/ 554858 w 636286"/>
                <a:gd name="connsiteY24" fmla="*/ 43341 h 480402"/>
                <a:gd name="connsiteX25" fmla="*/ 581153 w 636286"/>
                <a:gd name="connsiteY25" fmla="*/ 50192 h 480402"/>
                <a:gd name="connsiteX26" fmla="*/ 588601 w 636286"/>
                <a:gd name="connsiteY26" fmla="*/ 56126 h 480402"/>
                <a:gd name="connsiteX27" fmla="*/ 599476 w 636286"/>
                <a:gd name="connsiteY27" fmla="*/ 74076 h 480402"/>
                <a:gd name="connsiteX28" fmla="*/ 602117 w 636286"/>
                <a:gd name="connsiteY28" fmla="*/ 82813 h 480402"/>
                <a:gd name="connsiteX29" fmla="*/ 603808 w 636286"/>
                <a:gd name="connsiteY29" fmla="*/ 109433 h 480402"/>
                <a:gd name="connsiteX30" fmla="*/ 606399 w 636286"/>
                <a:gd name="connsiteY30" fmla="*/ 118088 h 480402"/>
                <a:gd name="connsiteX31" fmla="*/ 619850 w 636286"/>
                <a:gd name="connsiteY31" fmla="*/ 140595 h 480402"/>
                <a:gd name="connsiteX32" fmla="*/ 622491 w 636286"/>
                <a:gd name="connsiteY32" fmla="*/ 150594 h 480402"/>
                <a:gd name="connsiteX33" fmla="*/ 622491 w 636286"/>
                <a:gd name="connsiteY33" fmla="*/ 166773 h 480402"/>
                <a:gd name="connsiteX34" fmla="*/ 613847 w 636286"/>
                <a:gd name="connsiteY34" fmla="*/ 182280 h 480402"/>
                <a:gd name="connsiteX35" fmla="*/ 598738 w 636286"/>
                <a:gd name="connsiteY35" fmla="*/ 188771 h 480402"/>
                <a:gd name="connsiteX36" fmla="*/ 592045 w 636286"/>
                <a:gd name="connsiteY36" fmla="*/ 212982 h 480402"/>
                <a:gd name="connsiteX37" fmla="*/ 600182 w 636286"/>
                <a:gd name="connsiteY37" fmla="*/ 229686 h 480402"/>
                <a:gd name="connsiteX38" fmla="*/ 602084 w 636286"/>
                <a:gd name="connsiteY38" fmla="*/ 237062 h 480402"/>
                <a:gd name="connsiteX39" fmla="*/ 603906 w 636286"/>
                <a:gd name="connsiteY39" fmla="*/ 265781 h 480402"/>
                <a:gd name="connsiteX40" fmla="*/ 605530 w 636286"/>
                <a:gd name="connsiteY40" fmla="*/ 272567 h 480402"/>
                <a:gd name="connsiteX41" fmla="*/ 636287 w 636286"/>
                <a:gd name="connsiteY41" fmla="*/ 342070 h 480402"/>
                <a:gd name="connsiteX42" fmla="*/ 629397 w 636286"/>
                <a:gd name="connsiteY42" fmla="*/ 365822 h 480402"/>
                <a:gd name="connsiteX43" fmla="*/ 600772 w 636286"/>
                <a:gd name="connsiteY43" fmla="*/ 373281 h 480402"/>
                <a:gd name="connsiteX44" fmla="*/ 594620 w 636286"/>
                <a:gd name="connsiteY44" fmla="*/ 377395 h 480402"/>
                <a:gd name="connsiteX45" fmla="*/ 547083 w 636286"/>
                <a:gd name="connsiteY45" fmla="*/ 435243 h 480402"/>
                <a:gd name="connsiteX46" fmla="*/ 544769 w 636286"/>
                <a:gd name="connsiteY46" fmla="*/ 455257 h 480402"/>
                <a:gd name="connsiteX47" fmla="*/ 555908 w 636286"/>
                <a:gd name="connsiteY47" fmla="*/ 480403 h 480402"/>
                <a:gd name="connsiteX48" fmla="*/ 542129 w 636286"/>
                <a:gd name="connsiteY48" fmla="*/ 476206 h 480402"/>
                <a:gd name="connsiteX49" fmla="*/ 485880 w 636286"/>
                <a:gd name="connsiteY49" fmla="*/ 445930 h 480402"/>
                <a:gd name="connsiteX50" fmla="*/ 478696 w 636286"/>
                <a:gd name="connsiteY50" fmla="*/ 444963 h 480402"/>
                <a:gd name="connsiteX51" fmla="*/ 438966 w 636286"/>
                <a:gd name="connsiteY51" fmla="*/ 454634 h 480402"/>
                <a:gd name="connsiteX52" fmla="*/ 433963 w 636286"/>
                <a:gd name="connsiteY52" fmla="*/ 454536 h 480402"/>
                <a:gd name="connsiteX53" fmla="*/ 410144 w 636286"/>
                <a:gd name="connsiteY53" fmla="*/ 447848 h 480402"/>
                <a:gd name="connsiteX54" fmla="*/ 403205 w 636286"/>
                <a:gd name="connsiteY54" fmla="*/ 448438 h 480402"/>
                <a:gd name="connsiteX55" fmla="*/ 373744 w 636286"/>
                <a:gd name="connsiteY55" fmla="*/ 462142 h 480402"/>
                <a:gd name="connsiteX56" fmla="*/ 362196 w 636286"/>
                <a:gd name="connsiteY56" fmla="*/ 460126 h 480402"/>
                <a:gd name="connsiteX57" fmla="*/ 340674 w 636286"/>
                <a:gd name="connsiteY57" fmla="*/ 440472 h 480402"/>
                <a:gd name="connsiteX58" fmla="*/ 329322 w 636286"/>
                <a:gd name="connsiteY58" fmla="*/ 438357 h 480402"/>
                <a:gd name="connsiteX59" fmla="*/ 310146 w 636286"/>
                <a:gd name="connsiteY59" fmla="*/ 446848 h 480402"/>
                <a:gd name="connsiteX60" fmla="*/ 305554 w 636286"/>
                <a:gd name="connsiteY60" fmla="*/ 441258 h 480402"/>
                <a:gd name="connsiteX61" fmla="*/ 279061 w 636286"/>
                <a:gd name="connsiteY61" fmla="*/ 405311 h 480402"/>
                <a:gd name="connsiteX62" fmla="*/ 270810 w 636286"/>
                <a:gd name="connsiteY62" fmla="*/ 400295 h 480402"/>
                <a:gd name="connsiteX63" fmla="*/ 229751 w 636286"/>
                <a:gd name="connsiteY63" fmla="*/ 396541 h 480402"/>
                <a:gd name="connsiteX64" fmla="*/ 222862 w 636286"/>
                <a:gd name="connsiteY64" fmla="*/ 369986 h 480402"/>
                <a:gd name="connsiteX65" fmla="*/ 179211 w 636286"/>
                <a:gd name="connsiteY65" fmla="*/ 361593 h 480402"/>
                <a:gd name="connsiteX66" fmla="*/ 170025 w 636286"/>
                <a:gd name="connsiteY66" fmla="*/ 382558 h 480402"/>
                <a:gd name="connsiteX67" fmla="*/ 135561 w 636286"/>
                <a:gd name="connsiteY67" fmla="*/ 365789 h 480402"/>
                <a:gd name="connsiteX68" fmla="*/ 140154 w 636286"/>
                <a:gd name="connsiteY68" fmla="*/ 342037 h 480402"/>
                <a:gd name="connsiteX69" fmla="*/ 95060 w 636286"/>
                <a:gd name="connsiteY69" fmla="*/ 335513 h 480402"/>
                <a:gd name="connsiteX70" fmla="*/ 89319 w 636286"/>
                <a:gd name="connsiteY70" fmla="*/ 332743 h 480402"/>
                <a:gd name="connsiteX71" fmla="*/ 63974 w 636286"/>
                <a:gd name="connsiteY71" fmla="*/ 310204 h 480402"/>
                <a:gd name="connsiteX72" fmla="*/ 60743 w 636286"/>
                <a:gd name="connsiteY72" fmla="*/ 306024 h 48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36286" h="480402">
                  <a:moveTo>
                    <a:pt x="60694" y="305975"/>
                  </a:moveTo>
                  <a:lnTo>
                    <a:pt x="37499" y="262470"/>
                  </a:lnTo>
                  <a:cubicBezTo>
                    <a:pt x="35547" y="258815"/>
                    <a:pt x="34841" y="254307"/>
                    <a:pt x="35514" y="249946"/>
                  </a:cubicBezTo>
                  <a:lnTo>
                    <a:pt x="38286" y="232276"/>
                  </a:lnTo>
                  <a:cubicBezTo>
                    <a:pt x="38779" y="229096"/>
                    <a:pt x="38532" y="225817"/>
                    <a:pt x="37581" y="222818"/>
                  </a:cubicBezTo>
                  <a:lnTo>
                    <a:pt x="26361" y="187542"/>
                  </a:lnTo>
                  <a:cubicBezTo>
                    <a:pt x="25639" y="185280"/>
                    <a:pt x="24540" y="183247"/>
                    <a:pt x="23129" y="181608"/>
                  </a:cubicBezTo>
                  <a:lnTo>
                    <a:pt x="0" y="154741"/>
                  </a:lnTo>
                  <a:lnTo>
                    <a:pt x="11958" y="140185"/>
                  </a:lnTo>
                  <a:cubicBezTo>
                    <a:pt x="15813" y="135497"/>
                    <a:pt x="16995" y="128186"/>
                    <a:pt x="14927" y="121892"/>
                  </a:cubicBezTo>
                  <a:lnTo>
                    <a:pt x="9448" y="105237"/>
                  </a:lnTo>
                  <a:cubicBezTo>
                    <a:pt x="6758" y="97041"/>
                    <a:pt x="9629" y="87550"/>
                    <a:pt x="15928" y="83927"/>
                  </a:cubicBezTo>
                  <a:lnTo>
                    <a:pt x="47472" y="65749"/>
                  </a:lnTo>
                  <a:cubicBezTo>
                    <a:pt x="47981" y="65453"/>
                    <a:pt x="48506" y="65208"/>
                    <a:pt x="49031" y="65011"/>
                  </a:cubicBezTo>
                  <a:lnTo>
                    <a:pt x="147010" y="27588"/>
                  </a:lnTo>
                  <a:lnTo>
                    <a:pt x="224748" y="557"/>
                  </a:lnTo>
                  <a:cubicBezTo>
                    <a:pt x="226503" y="-49"/>
                    <a:pt x="228324" y="-164"/>
                    <a:pt x="230113" y="229"/>
                  </a:cubicBezTo>
                  <a:lnTo>
                    <a:pt x="291725" y="13622"/>
                  </a:lnTo>
                  <a:lnTo>
                    <a:pt x="296318" y="33194"/>
                  </a:lnTo>
                  <a:lnTo>
                    <a:pt x="357832" y="34587"/>
                  </a:lnTo>
                  <a:cubicBezTo>
                    <a:pt x="358160" y="34587"/>
                    <a:pt x="358505" y="34620"/>
                    <a:pt x="358833" y="34669"/>
                  </a:cubicBezTo>
                  <a:lnTo>
                    <a:pt x="435767" y="44308"/>
                  </a:lnTo>
                  <a:cubicBezTo>
                    <a:pt x="436209" y="44357"/>
                    <a:pt x="436653" y="44390"/>
                    <a:pt x="437095" y="44390"/>
                  </a:cubicBezTo>
                  <a:lnTo>
                    <a:pt x="552250" y="43013"/>
                  </a:lnTo>
                  <a:cubicBezTo>
                    <a:pt x="553119" y="43013"/>
                    <a:pt x="554005" y="43111"/>
                    <a:pt x="554858" y="43341"/>
                  </a:cubicBezTo>
                  <a:lnTo>
                    <a:pt x="581153" y="50192"/>
                  </a:lnTo>
                  <a:cubicBezTo>
                    <a:pt x="584106" y="50963"/>
                    <a:pt x="586747" y="53061"/>
                    <a:pt x="588601" y="56126"/>
                  </a:cubicBezTo>
                  <a:lnTo>
                    <a:pt x="599476" y="74076"/>
                  </a:lnTo>
                  <a:cubicBezTo>
                    <a:pt x="601002" y="76584"/>
                    <a:pt x="601920" y="79633"/>
                    <a:pt x="602117" y="82813"/>
                  </a:cubicBezTo>
                  <a:lnTo>
                    <a:pt x="603808" y="109433"/>
                  </a:lnTo>
                  <a:cubicBezTo>
                    <a:pt x="604004" y="112581"/>
                    <a:pt x="604906" y="115597"/>
                    <a:pt x="606399" y="118088"/>
                  </a:cubicBezTo>
                  <a:lnTo>
                    <a:pt x="619850" y="140595"/>
                  </a:lnTo>
                  <a:cubicBezTo>
                    <a:pt x="621556" y="143463"/>
                    <a:pt x="622491" y="146971"/>
                    <a:pt x="622491" y="150594"/>
                  </a:cubicBezTo>
                  <a:lnTo>
                    <a:pt x="622491" y="166773"/>
                  </a:lnTo>
                  <a:cubicBezTo>
                    <a:pt x="622491" y="173805"/>
                    <a:pt x="619013" y="180050"/>
                    <a:pt x="613847" y="182280"/>
                  </a:cubicBezTo>
                  <a:lnTo>
                    <a:pt x="598738" y="188771"/>
                  </a:lnTo>
                  <a:cubicBezTo>
                    <a:pt x="590963" y="192115"/>
                    <a:pt x="587666" y="204016"/>
                    <a:pt x="592045" y="212982"/>
                  </a:cubicBezTo>
                  <a:lnTo>
                    <a:pt x="600182" y="229686"/>
                  </a:lnTo>
                  <a:cubicBezTo>
                    <a:pt x="601264" y="231915"/>
                    <a:pt x="601920" y="234440"/>
                    <a:pt x="602084" y="237062"/>
                  </a:cubicBezTo>
                  <a:lnTo>
                    <a:pt x="603906" y="265781"/>
                  </a:lnTo>
                  <a:cubicBezTo>
                    <a:pt x="604053" y="268174"/>
                    <a:pt x="604610" y="270486"/>
                    <a:pt x="605530" y="272567"/>
                  </a:cubicBezTo>
                  <a:lnTo>
                    <a:pt x="636287" y="342070"/>
                  </a:lnTo>
                  <a:lnTo>
                    <a:pt x="629397" y="365822"/>
                  </a:lnTo>
                  <a:lnTo>
                    <a:pt x="600772" y="373281"/>
                  </a:lnTo>
                  <a:cubicBezTo>
                    <a:pt x="598459" y="373887"/>
                    <a:pt x="596326" y="375313"/>
                    <a:pt x="594620" y="377395"/>
                  </a:cubicBezTo>
                  <a:lnTo>
                    <a:pt x="547083" y="435243"/>
                  </a:lnTo>
                  <a:cubicBezTo>
                    <a:pt x="542834" y="440422"/>
                    <a:pt x="541883" y="448701"/>
                    <a:pt x="544769" y="455257"/>
                  </a:cubicBezTo>
                  <a:lnTo>
                    <a:pt x="555908" y="480403"/>
                  </a:lnTo>
                  <a:lnTo>
                    <a:pt x="542129" y="476206"/>
                  </a:lnTo>
                  <a:lnTo>
                    <a:pt x="485880" y="445930"/>
                  </a:lnTo>
                  <a:cubicBezTo>
                    <a:pt x="483616" y="444717"/>
                    <a:pt x="481123" y="444373"/>
                    <a:pt x="478696" y="444963"/>
                  </a:cubicBezTo>
                  <a:lnTo>
                    <a:pt x="438966" y="454634"/>
                  </a:lnTo>
                  <a:cubicBezTo>
                    <a:pt x="437309" y="455044"/>
                    <a:pt x="435603" y="455011"/>
                    <a:pt x="433963" y="454536"/>
                  </a:cubicBezTo>
                  <a:lnTo>
                    <a:pt x="410144" y="447848"/>
                  </a:lnTo>
                  <a:cubicBezTo>
                    <a:pt x="407831" y="447192"/>
                    <a:pt x="405419" y="447405"/>
                    <a:pt x="403205" y="448438"/>
                  </a:cubicBezTo>
                  <a:lnTo>
                    <a:pt x="373744" y="462142"/>
                  </a:lnTo>
                  <a:cubicBezTo>
                    <a:pt x="369872" y="463945"/>
                    <a:pt x="365558" y="463191"/>
                    <a:pt x="362196" y="460126"/>
                  </a:cubicBezTo>
                  <a:lnTo>
                    <a:pt x="340674" y="440472"/>
                  </a:lnTo>
                  <a:cubicBezTo>
                    <a:pt x="337377" y="437455"/>
                    <a:pt x="333145" y="436669"/>
                    <a:pt x="329322" y="438357"/>
                  </a:cubicBezTo>
                  <a:lnTo>
                    <a:pt x="310146" y="446848"/>
                  </a:lnTo>
                  <a:lnTo>
                    <a:pt x="305554" y="441258"/>
                  </a:lnTo>
                  <a:lnTo>
                    <a:pt x="279061" y="405311"/>
                  </a:lnTo>
                  <a:cubicBezTo>
                    <a:pt x="276896" y="402360"/>
                    <a:pt x="273960" y="400573"/>
                    <a:pt x="270810" y="400295"/>
                  </a:cubicBezTo>
                  <a:lnTo>
                    <a:pt x="229751" y="396541"/>
                  </a:lnTo>
                  <a:lnTo>
                    <a:pt x="222862" y="369986"/>
                  </a:lnTo>
                  <a:lnTo>
                    <a:pt x="179211" y="361593"/>
                  </a:lnTo>
                  <a:lnTo>
                    <a:pt x="170025" y="382558"/>
                  </a:lnTo>
                  <a:lnTo>
                    <a:pt x="135561" y="365789"/>
                  </a:lnTo>
                  <a:lnTo>
                    <a:pt x="140154" y="342037"/>
                  </a:lnTo>
                  <a:lnTo>
                    <a:pt x="95060" y="335513"/>
                  </a:lnTo>
                  <a:cubicBezTo>
                    <a:pt x="92993" y="335218"/>
                    <a:pt x="91025" y="334267"/>
                    <a:pt x="89319" y="332743"/>
                  </a:cubicBezTo>
                  <a:lnTo>
                    <a:pt x="63974" y="310204"/>
                  </a:lnTo>
                  <a:cubicBezTo>
                    <a:pt x="62712" y="309073"/>
                    <a:pt x="61612" y="307663"/>
                    <a:pt x="60743" y="306024"/>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0" name="Freeform 1799">
              <a:extLst>
                <a:ext uri="{FF2B5EF4-FFF2-40B4-BE49-F238E27FC236}">
                  <a16:creationId xmlns:a16="http://schemas.microsoft.com/office/drawing/2014/main" id="{2D96C19E-1425-BAE9-70F7-3FC04236FA15}"/>
                </a:ext>
              </a:extLst>
            </p:cNvPr>
            <p:cNvSpPr/>
            <p:nvPr/>
          </p:nvSpPr>
          <p:spPr>
            <a:xfrm>
              <a:off x="7116358" y="9732034"/>
              <a:ext cx="116727" cy="265737"/>
            </a:xfrm>
            <a:custGeom>
              <a:avLst/>
              <a:gdLst>
                <a:gd name="connsiteX0" fmla="*/ 31712 w 194834"/>
                <a:gd name="connsiteY0" fmla="*/ 28467 h 443551"/>
                <a:gd name="connsiteX1" fmla="*/ 53201 w 194834"/>
                <a:gd name="connsiteY1" fmla="*/ 8846 h 443551"/>
                <a:gd name="connsiteX2" fmla="*/ 56384 w 194834"/>
                <a:gd name="connsiteY2" fmla="*/ 6732 h 443551"/>
                <a:gd name="connsiteX3" fmla="*/ 69605 w 194834"/>
                <a:gd name="connsiteY3" fmla="*/ 880 h 443551"/>
                <a:gd name="connsiteX4" fmla="*/ 84910 w 194834"/>
                <a:gd name="connsiteY4" fmla="*/ 8879 h 443551"/>
                <a:gd name="connsiteX5" fmla="*/ 92489 w 194834"/>
                <a:gd name="connsiteY5" fmla="*/ 27976 h 443551"/>
                <a:gd name="connsiteX6" fmla="*/ 103709 w 194834"/>
                <a:gd name="connsiteY6" fmla="*/ 36844 h 443551"/>
                <a:gd name="connsiteX7" fmla="*/ 132760 w 194834"/>
                <a:gd name="connsiteY7" fmla="*/ 36844 h 443551"/>
                <a:gd name="connsiteX8" fmla="*/ 144243 w 194834"/>
                <a:gd name="connsiteY8" fmla="*/ 25665 h 443551"/>
                <a:gd name="connsiteX9" fmla="*/ 174147 w 194834"/>
                <a:gd name="connsiteY9" fmla="*/ 27943 h 443551"/>
                <a:gd name="connsiteX10" fmla="*/ 184382 w 194834"/>
                <a:gd name="connsiteY10" fmla="*/ 36188 h 443551"/>
                <a:gd name="connsiteX11" fmla="*/ 193191 w 194834"/>
                <a:gd name="connsiteY11" fmla="*/ 56301 h 443551"/>
                <a:gd name="connsiteX12" fmla="*/ 188532 w 194834"/>
                <a:gd name="connsiteY12" fmla="*/ 78496 h 443551"/>
                <a:gd name="connsiteX13" fmla="*/ 175803 w 194834"/>
                <a:gd name="connsiteY13" fmla="*/ 88020 h 443551"/>
                <a:gd name="connsiteX14" fmla="*/ 169504 w 194834"/>
                <a:gd name="connsiteY14" fmla="*/ 102150 h 443551"/>
                <a:gd name="connsiteX15" fmla="*/ 169504 w 194834"/>
                <a:gd name="connsiteY15" fmla="*/ 157014 h 443551"/>
                <a:gd name="connsiteX16" fmla="*/ 158022 w 194834"/>
                <a:gd name="connsiteY16" fmla="*/ 169587 h 443551"/>
                <a:gd name="connsiteX17" fmla="*/ 156480 w 194834"/>
                <a:gd name="connsiteY17" fmla="*/ 194962 h 443551"/>
                <a:gd name="connsiteX18" fmla="*/ 146325 w 194834"/>
                <a:gd name="connsiteY18" fmla="*/ 209699 h 443551"/>
                <a:gd name="connsiteX19" fmla="*/ 128167 w 194834"/>
                <a:gd name="connsiteY19" fmla="*/ 214305 h 443551"/>
                <a:gd name="connsiteX20" fmla="*/ 149935 w 194834"/>
                <a:gd name="connsiteY20" fmla="*/ 257645 h 443551"/>
                <a:gd name="connsiteX21" fmla="*/ 151148 w 194834"/>
                <a:gd name="connsiteY21" fmla="*/ 272365 h 443551"/>
                <a:gd name="connsiteX22" fmla="*/ 140469 w 194834"/>
                <a:gd name="connsiteY22" fmla="*/ 308559 h 443551"/>
                <a:gd name="connsiteX23" fmla="*/ 143882 w 194834"/>
                <a:gd name="connsiteY23" fmla="*/ 326590 h 443551"/>
                <a:gd name="connsiteX24" fmla="*/ 158039 w 194834"/>
                <a:gd name="connsiteY24" fmla="*/ 342851 h 443551"/>
                <a:gd name="connsiteX25" fmla="*/ 149689 w 194834"/>
                <a:gd name="connsiteY25" fmla="*/ 363178 h 443551"/>
                <a:gd name="connsiteX26" fmla="*/ 147622 w 194834"/>
                <a:gd name="connsiteY26" fmla="*/ 366866 h 443551"/>
                <a:gd name="connsiteX27" fmla="*/ 130561 w 194834"/>
                <a:gd name="connsiteY27" fmla="*/ 389716 h 443551"/>
                <a:gd name="connsiteX28" fmla="*/ 127298 w 194834"/>
                <a:gd name="connsiteY28" fmla="*/ 404469 h 443551"/>
                <a:gd name="connsiteX29" fmla="*/ 130496 w 194834"/>
                <a:gd name="connsiteY29" fmla="*/ 423910 h 443551"/>
                <a:gd name="connsiteX30" fmla="*/ 109926 w 194834"/>
                <a:gd name="connsiteY30" fmla="*/ 440974 h 443551"/>
                <a:gd name="connsiteX31" fmla="*/ 99837 w 194834"/>
                <a:gd name="connsiteY31" fmla="*/ 442991 h 443551"/>
                <a:gd name="connsiteX32" fmla="*/ 75838 w 194834"/>
                <a:gd name="connsiteY32" fmla="*/ 434647 h 443551"/>
                <a:gd name="connsiteX33" fmla="*/ 70229 w 194834"/>
                <a:gd name="connsiteY33" fmla="*/ 434368 h 443551"/>
                <a:gd name="connsiteX34" fmla="*/ 57581 w 194834"/>
                <a:gd name="connsiteY34" fmla="*/ 437450 h 443551"/>
                <a:gd name="connsiteX35" fmla="*/ 42949 w 194834"/>
                <a:gd name="connsiteY35" fmla="*/ 417714 h 443551"/>
                <a:gd name="connsiteX36" fmla="*/ 49511 w 194834"/>
                <a:gd name="connsiteY36" fmla="*/ 381029 h 443551"/>
                <a:gd name="connsiteX37" fmla="*/ 49642 w 194834"/>
                <a:gd name="connsiteY37" fmla="*/ 374504 h 443551"/>
                <a:gd name="connsiteX38" fmla="*/ 44655 w 194834"/>
                <a:gd name="connsiteY38" fmla="*/ 338065 h 443551"/>
                <a:gd name="connsiteX39" fmla="*/ 35124 w 194834"/>
                <a:gd name="connsiteY39" fmla="*/ 325017 h 443551"/>
                <a:gd name="connsiteX40" fmla="*/ 20444 w 194834"/>
                <a:gd name="connsiteY40" fmla="*/ 320558 h 443551"/>
                <a:gd name="connsiteX41" fmla="*/ 12881 w 194834"/>
                <a:gd name="connsiteY41" fmla="*/ 313821 h 443551"/>
                <a:gd name="connsiteX42" fmla="*/ 2170 w 194834"/>
                <a:gd name="connsiteY42" fmla="*/ 293331 h 443551"/>
                <a:gd name="connsiteX43" fmla="*/ 70 w 194834"/>
                <a:gd name="connsiteY43" fmla="*/ 282397 h 443551"/>
                <a:gd name="connsiteX44" fmla="*/ 3629 w 194834"/>
                <a:gd name="connsiteY44" fmla="*/ 240073 h 443551"/>
                <a:gd name="connsiteX45" fmla="*/ 7746 w 194834"/>
                <a:gd name="connsiteY45" fmla="*/ 229697 h 443551"/>
                <a:gd name="connsiteX46" fmla="*/ 26185 w 194834"/>
                <a:gd name="connsiteY46" fmla="*/ 208289 h 443551"/>
                <a:gd name="connsiteX47" fmla="*/ 30187 w 194834"/>
                <a:gd name="connsiteY47" fmla="*/ 198978 h 443551"/>
                <a:gd name="connsiteX48" fmla="*/ 33845 w 194834"/>
                <a:gd name="connsiteY48" fmla="*/ 172308 h 443551"/>
                <a:gd name="connsiteX49" fmla="*/ 34370 w 194834"/>
                <a:gd name="connsiteY49" fmla="*/ 169702 h 443551"/>
                <a:gd name="connsiteX50" fmla="*/ 46886 w 194834"/>
                <a:gd name="connsiteY50" fmla="*/ 124001 h 443551"/>
                <a:gd name="connsiteX51" fmla="*/ 47558 w 194834"/>
                <a:gd name="connsiteY51" fmla="*/ 117165 h 443551"/>
                <a:gd name="connsiteX52" fmla="*/ 45705 w 194834"/>
                <a:gd name="connsiteY52" fmla="*/ 88905 h 443551"/>
                <a:gd name="connsiteX53" fmla="*/ 44392 w 194834"/>
                <a:gd name="connsiteY53" fmla="*/ 82906 h 443551"/>
                <a:gd name="connsiteX54" fmla="*/ 35059 w 194834"/>
                <a:gd name="connsiteY54" fmla="*/ 59055 h 443551"/>
                <a:gd name="connsiteX55" fmla="*/ 33763 w 194834"/>
                <a:gd name="connsiteY55" fmla="*/ 53400 h 443551"/>
                <a:gd name="connsiteX56" fmla="*/ 31712 w 194834"/>
                <a:gd name="connsiteY56" fmla="*/ 28435 h 44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4834" h="443551">
                  <a:moveTo>
                    <a:pt x="31712" y="28467"/>
                  </a:moveTo>
                  <a:lnTo>
                    <a:pt x="53201" y="8846"/>
                  </a:lnTo>
                  <a:cubicBezTo>
                    <a:pt x="54185" y="7945"/>
                    <a:pt x="55252" y="7240"/>
                    <a:pt x="56384" y="6732"/>
                  </a:cubicBezTo>
                  <a:lnTo>
                    <a:pt x="69605" y="880"/>
                  </a:lnTo>
                  <a:cubicBezTo>
                    <a:pt x="75527" y="-1743"/>
                    <a:pt x="82056" y="1666"/>
                    <a:pt x="84910" y="8879"/>
                  </a:cubicBezTo>
                  <a:lnTo>
                    <a:pt x="92489" y="27976"/>
                  </a:lnTo>
                  <a:cubicBezTo>
                    <a:pt x="94654" y="33418"/>
                    <a:pt x="98984" y="36844"/>
                    <a:pt x="103709" y="36844"/>
                  </a:cubicBezTo>
                  <a:lnTo>
                    <a:pt x="132760" y="36844"/>
                  </a:lnTo>
                  <a:lnTo>
                    <a:pt x="144243" y="25665"/>
                  </a:lnTo>
                  <a:lnTo>
                    <a:pt x="174147" y="27943"/>
                  </a:lnTo>
                  <a:cubicBezTo>
                    <a:pt x="178412" y="28271"/>
                    <a:pt x="182267" y="31369"/>
                    <a:pt x="184382" y="36188"/>
                  </a:cubicBezTo>
                  <a:lnTo>
                    <a:pt x="193191" y="56301"/>
                  </a:lnTo>
                  <a:cubicBezTo>
                    <a:pt x="196603" y="64104"/>
                    <a:pt x="194537" y="74005"/>
                    <a:pt x="188532" y="78496"/>
                  </a:cubicBezTo>
                  <a:lnTo>
                    <a:pt x="175803" y="88020"/>
                  </a:lnTo>
                  <a:cubicBezTo>
                    <a:pt x="171899" y="90938"/>
                    <a:pt x="169504" y="96331"/>
                    <a:pt x="169504" y="102150"/>
                  </a:cubicBezTo>
                  <a:lnTo>
                    <a:pt x="169504" y="157014"/>
                  </a:lnTo>
                  <a:lnTo>
                    <a:pt x="158022" y="169587"/>
                  </a:lnTo>
                  <a:lnTo>
                    <a:pt x="156480" y="194962"/>
                  </a:lnTo>
                  <a:cubicBezTo>
                    <a:pt x="156037" y="202273"/>
                    <a:pt x="151887" y="208305"/>
                    <a:pt x="146325" y="209699"/>
                  </a:cubicBezTo>
                  <a:lnTo>
                    <a:pt x="128167" y="214305"/>
                  </a:lnTo>
                  <a:lnTo>
                    <a:pt x="149935" y="257645"/>
                  </a:lnTo>
                  <a:cubicBezTo>
                    <a:pt x="152132" y="262022"/>
                    <a:pt x="152576" y="267497"/>
                    <a:pt x="151148" y="272365"/>
                  </a:cubicBezTo>
                  <a:lnTo>
                    <a:pt x="140469" y="308559"/>
                  </a:lnTo>
                  <a:cubicBezTo>
                    <a:pt x="138600" y="314903"/>
                    <a:pt x="139961" y="322083"/>
                    <a:pt x="143882" y="326590"/>
                  </a:cubicBezTo>
                  <a:lnTo>
                    <a:pt x="158039" y="342851"/>
                  </a:lnTo>
                  <a:lnTo>
                    <a:pt x="149689" y="363178"/>
                  </a:lnTo>
                  <a:cubicBezTo>
                    <a:pt x="149131" y="364522"/>
                    <a:pt x="148442" y="365768"/>
                    <a:pt x="147622" y="366866"/>
                  </a:cubicBezTo>
                  <a:lnTo>
                    <a:pt x="130561" y="389716"/>
                  </a:lnTo>
                  <a:cubicBezTo>
                    <a:pt x="127642" y="393618"/>
                    <a:pt x="126411" y="399158"/>
                    <a:pt x="127298" y="404469"/>
                  </a:cubicBezTo>
                  <a:lnTo>
                    <a:pt x="130496" y="423910"/>
                  </a:lnTo>
                  <a:lnTo>
                    <a:pt x="109926" y="440974"/>
                  </a:lnTo>
                  <a:cubicBezTo>
                    <a:pt x="106940" y="443450"/>
                    <a:pt x="103266" y="444187"/>
                    <a:pt x="99837" y="442991"/>
                  </a:cubicBezTo>
                  <a:lnTo>
                    <a:pt x="75838" y="434647"/>
                  </a:lnTo>
                  <a:cubicBezTo>
                    <a:pt x="74018" y="434008"/>
                    <a:pt x="72099" y="433909"/>
                    <a:pt x="70229" y="434368"/>
                  </a:cubicBezTo>
                  <a:lnTo>
                    <a:pt x="57581" y="437450"/>
                  </a:lnTo>
                  <a:cubicBezTo>
                    <a:pt x="48642" y="439630"/>
                    <a:pt x="40898" y="429205"/>
                    <a:pt x="42949" y="417714"/>
                  </a:cubicBezTo>
                  <a:lnTo>
                    <a:pt x="49511" y="381029"/>
                  </a:lnTo>
                  <a:cubicBezTo>
                    <a:pt x="49888" y="378881"/>
                    <a:pt x="49937" y="376668"/>
                    <a:pt x="49642" y="374504"/>
                  </a:cubicBezTo>
                  <a:lnTo>
                    <a:pt x="44655" y="338065"/>
                  </a:lnTo>
                  <a:cubicBezTo>
                    <a:pt x="43770" y="331639"/>
                    <a:pt x="40029" y="326508"/>
                    <a:pt x="35124" y="325017"/>
                  </a:cubicBezTo>
                  <a:lnTo>
                    <a:pt x="20444" y="320558"/>
                  </a:lnTo>
                  <a:cubicBezTo>
                    <a:pt x="17359" y="319624"/>
                    <a:pt x="14653" y="317214"/>
                    <a:pt x="12881" y="313821"/>
                  </a:cubicBezTo>
                  <a:lnTo>
                    <a:pt x="2170" y="293331"/>
                  </a:lnTo>
                  <a:cubicBezTo>
                    <a:pt x="497" y="290118"/>
                    <a:pt x="-242" y="286250"/>
                    <a:pt x="70" y="282397"/>
                  </a:cubicBezTo>
                  <a:lnTo>
                    <a:pt x="3629" y="240073"/>
                  </a:lnTo>
                  <a:cubicBezTo>
                    <a:pt x="3974" y="236073"/>
                    <a:pt x="5433" y="232369"/>
                    <a:pt x="7746" y="229697"/>
                  </a:cubicBezTo>
                  <a:lnTo>
                    <a:pt x="26185" y="208289"/>
                  </a:lnTo>
                  <a:cubicBezTo>
                    <a:pt x="28284" y="205846"/>
                    <a:pt x="29695" y="202568"/>
                    <a:pt x="30187" y="198978"/>
                  </a:cubicBezTo>
                  <a:lnTo>
                    <a:pt x="33845" y="172308"/>
                  </a:lnTo>
                  <a:cubicBezTo>
                    <a:pt x="33960" y="171423"/>
                    <a:pt x="34140" y="170554"/>
                    <a:pt x="34370" y="169702"/>
                  </a:cubicBezTo>
                  <a:lnTo>
                    <a:pt x="46886" y="124001"/>
                  </a:lnTo>
                  <a:cubicBezTo>
                    <a:pt x="47493" y="121804"/>
                    <a:pt x="47722" y="119476"/>
                    <a:pt x="47558" y="117165"/>
                  </a:cubicBezTo>
                  <a:lnTo>
                    <a:pt x="45705" y="88905"/>
                  </a:lnTo>
                  <a:cubicBezTo>
                    <a:pt x="45574" y="86823"/>
                    <a:pt x="45114" y="84774"/>
                    <a:pt x="44392" y="82906"/>
                  </a:cubicBezTo>
                  <a:lnTo>
                    <a:pt x="35059" y="59055"/>
                  </a:lnTo>
                  <a:cubicBezTo>
                    <a:pt x="34370" y="57285"/>
                    <a:pt x="33927" y="55367"/>
                    <a:pt x="33763" y="53400"/>
                  </a:cubicBezTo>
                  <a:lnTo>
                    <a:pt x="31712" y="28435"/>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1" name="Freeform 1800">
              <a:extLst>
                <a:ext uri="{FF2B5EF4-FFF2-40B4-BE49-F238E27FC236}">
                  <a16:creationId xmlns:a16="http://schemas.microsoft.com/office/drawing/2014/main" id="{4611AB08-50F0-617F-7CCC-5E86A9F84342}"/>
                </a:ext>
              </a:extLst>
            </p:cNvPr>
            <p:cNvSpPr/>
            <p:nvPr/>
          </p:nvSpPr>
          <p:spPr>
            <a:xfrm>
              <a:off x="8252804" y="9435957"/>
              <a:ext cx="359173" cy="224276"/>
            </a:xfrm>
            <a:custGeom>
              <a:avLst/>
              <a:gdLst>
                <a:gd name="connsiteX0" fmla="*/ 159346 w 599509"/>
                <a:gd name="connsiteY0" fmla="*/ 27391 h 374347"/>
                <a:gd name="connsiteX1" fmla="*/ 182197 w 599509"/>
                <a:gd name="connsiteY1" fmla="*/ 12327 h 374347"/>
                <a:gd name="connsiteX2" fmla="*/ 190317 w 599509"/>
                <a:gd name="connsiteY2" fmla="*/ 10852 h 374347"/>
                <a:gd name="connsiteX3" fmla="*/ 223911 w 599509"/>
                <a:gd name="connsiteY3" fmla="*/ 19277 h 374347"/>
                <a:gd name="connsiteX4" fmla="*/ 226306 w 599509"/>
                <a:gd name="connsiteY4" fmla="*/ 19572 h 374347"/>
                <a:gd name="connsiteX5" fmla="*/ 263428 w 599509"/>
                <a:gd name="connsiteY5" fmla="*/ 19572 h 374347"/>
                <a:gd name="connsiteX6" fmla="*/ 269137 w 599509"/>
                <a:gd name="connsiteY6" fmla="*/ 21326 h 374347"/>
                <a:gd name="connsiteX7" fmla="*/ 291085 w 599509"/>
                <a:gd name="connsiteY7" fmla="*/ 35702 h 374347"/>
                <a:gd name="connsiteX8" fmla="*/ 301698 w 599509"/>
                <a:gd name="connsiteY8" fmla="*/ 36177 h 374347"/>
                <a:gd name="connsiteX9" fmla="*/ 317610 w 599509"/>
                <a:gd name="connsiteY9" fmla="*/ 27457 h 374347"/>
                <a:gd name="connsiteX10" fmla="*/ 321054 w 599509"/>
                <a:gd name="connsiteY10" fmla="*/ 26276 h 374347"/>
                <a:gd name="connsiteX11" fmla="*/ 361064 w 599509"/>
                <a:gd name="connsiteY11" fmla="*/ 20195 h 374347"/>
                <a:gd name="connsiteX12" fmla="*/ 368232 w 599509"/>
                <a:gd name="connsiteY12" fmla="*/ 15868 h 374347"/>
                <a:gd name="connsiteX13" fmla="*/ 377632 w 599509"/>
                <a:gd name="connsiteY13" fmla="*/ 4426 h 374347"/>
                <a:gd name="connsiteX14" fmla="*/ 386276 w 599509"/>
                <a:gd name="connsiteY14" fmla="*/ 0 h 374347"/>
                <a:gd name="connsiteX15" fmla="*/ 406683 w 599509"/>
                <a:gd name="connsiteY15" fmla="*/ 0 h 374347"/>
                <a:gd name="connsiteX16" fmla="*/ 410882 w 599509"/>
                <a:gd name="connsiteY16" fmla="*/ 934 h 374347"/>
                <a:gd name="connsiteX17" fmla="*/ 424891 w 599509"/>
                <a:gd name="connsiteY17" fmla="*/ 7327 h 374347"/>
                <a:gd name="connsiteX18" fmla="*/ 429074 w 599509"/>
                <a:gd name="connsiteY18" fmla="*/ 10524 h 374347"/>
                <a:gd name="connsiteX19" fmla="*/ 446986 w 599509"/>
                <a:gd name="connsiteY19" fmla="*/ 31112 h 374347"/>
                <a:gd name="connsiteX20" fmla="*/ 448627 w 599509"/>
                <a:gd name="connsiteY20" fmla="*/ 33391 h 374347"/>
                <a:gd name="connsiteX21" fmla="*/ 468115 w 599509"/>
                <a:gd name="connsiteY21" fmla="*/ 66322 h 374347"/>
                <a:gd name="connsiteX22" fmla="*/ 469083 w 599509"/>
                <a:gd name="connsiteY22" fmla="*/ 67781 h 374347"/>
                <a:gd name="connsiteX23" fmla="*/ 502153 w 599509"/>
                <a:gd name="connsiteY23" fmla="*/ 111794 h 374347"/>
                <a:gd name="connsiteX24" fmla="*/ 505679 w 599509"/>
                <a:gd name="connsiteY24" fmla="*/ 121842 h 374347"/>
                <a:gd name="connsiteX25" fmla="*/ 507434 w 599509"/>
                <a:gd name="connsiteY25" fmla="*/ 149611 h 374347"/>
                <a:gd name="connsiteX26" fmla="*/ 507090 w 599509"/>
                <a:gd name="connsiteY26" fmla="*/ 154987 h 374347"/>
                <a:gd name="connsiteX27" fmla="*/ 501726 w 599509"/>
                <a:gd name="connsiteY27" fmla="*/ 182165 h 374347"/>
                <a:gd name="connsiteX28" fmla="*/ 502218 w 599509"/>
                <a:gd name="connsiteY28" fmla="*/ 192181 h 374347"/>
                <a:gd name="connsiteX29" fmla="*/ 510289 w 599509"/>
                <a:gd name="connsiteY29" fmla="*/ 218687 h 374347"/>
                <a:gd name="connsiteX30" fmla="*/ 517031 w 599509"/>
                <a:gd name="connsiteY30" fmla="*/ 227703 h 374347"/>
                <a:gd name="connsiteX31" fmla="*/ 535403 w 599509"/>
                <a:gd name="connsiteY31" fmla="*/ 237948 h 374347"/>
                <a:gd name="connsiteX32" fmla="*/ 544311 w 599509"/>
                <a:gd name="connsiteY32" fmla="*/ 238472 h 374347"/>
                <a:gd name="connsiteX33" fmla="*/ 565520 w 599509"/>
                <a:gd name="connsiteY33" fmla="*/ 229538 h 374347"/>
                <a:gd name="connsiteX34" fmla="*/ 573722 w 599509"/>
                <a:gd name="connsiteY34" fmla="*/ 229719 h 374347"/>
                <a:gd name="connsiteX35" fmla="*/ 599509 w 599509"/>
                <a:gd name="connsiteY35" fmla="*/ 241783 h 374347"/>
                <a:gd name="connsiteX36" fmla="*/ 599509 w 599509"/>
                <a:gd name="connsiteY36" fmla="*/ 262749 h 374347"/>
                <a:gd name="connsiteX37" fmla="*/ 574100 w 599509"/>
                <a:gd name="connsiteY37" fmla="*/ 278206 h 374347"/>
                <a:gd name="connsiteX38" fmla="*/ 564963 w 599509"/>
                <a:gd name="connsiteY38" fmla="*/ 279010 h 374347"/>
                <a:gd name="connsiteX39" fmla="*/ 548985 w 599509"/>
                <a:gd name="connsiteY39" fmla="*/ 272535 h 374347"/>
                <a:gd name="connsiteX40" fmla="*/ 535387 w 599509"/>
                <a:gd name="connsiteY40" fmla="*/ 356430 h 374347"/>
                <a:gd name="connsiteX41" fmla="*/ 520968 w 599509"/>
                <a:gd name="connsiteY41" fmla="*/ 369183 h 374347"/>
                <a:gd name="connsiteX42" fmla="*/ 495706 w 599509"/>
                <a:gd name="connsiteY42" fmla="*/ 363757 h 374347"/>
                <a:gd name="connsiteX43" fmla="*/ 492179 w 599509"/>
                <a:gd name="connsiteY43" fmla="*/ 362281 h 374347"/>
                <a:gd name="connsiteX44" fmla="*/ 451678 w 599509"/>
                <a:gd name="connsiteY44" fmla="*/ 336415 h 374347"/>
                <a:gd name="connsiteX45" fmla="*/ 443787 w 599509"/>
                <a:gd name="connsiteY45" fmla="*/ 335005 h 374347"/>
                <a:gd name="connsiteX46" fmla="*/ 374253 w 599509"/>
                <a:gd name="connsiteY46" fmla="*/ 351676 h 374347"/>
                <a:gd name="connsiteX47" fmla="*/ 370234 w 599509"/>
                <a:gd name="connsiteY47" fmla="*/ 353594 h 374347"/>
                <a:gd name="connsiteX48" fmla="*/ 345464 w 599509"/>
                <a:gd name="connsiteY48" fmla="*/ 372150 h 374347"/>
                <a:gd name="connsiteX49" fmla="*/ 338557 w 599509"/>
                <a:gd name="connsiteY49" fmla="*/ 374330 h 374347"/>
                <a:gd name="connsiteX50" fmla="*/ 249042 w 599509"/>
                <a:gd name="connsiteY50" fmla="*/ 369019 h 374347"/>
                <a:gd name="connsiteX51" fmla="*/ 247123 w 599509"/>
                <a:gd name="connsiteY51" fmla="*/ 368707 h 374347"/>
                <a:gd name="connsiteX52" fmla="*/ 202406 w 599509"/>
                <a:gd name="connsiteY52" fmla="*/ 357052 h 374347"/>
                <a:gd name="connsiteX53" fmla="*/ 197272 w 599509"/>
                <a:gd name="connsiteY53" fmla="*/ 357085 h 374347"/>
                <a:gd name="connsiteX54" fmla="*/ 182870 w 599509"/>
                <a:gd name="connsiteY54" fmla="*/ 361069 h 374347"/>
                <a:gd name="connsiteX55" fmla="*/ 169796 w 599509"/>
                <a:gd name="connsiteY55" fmla="*/ 354282 h 374347"/>
                <a:gd name="connsiteX56" fmla="*/ 156196 w 599509"/>
                <a:gd name="connsiteY56" fmla="*/ 328416 h 374347"/>
                <a:gd name="connsiteX57" fmla="*/ 144714 w 599509"/>
                <a:gd name="connsiteY57" fmla="*/ 314433 h 374347"/>
                <a:gd name="connsiteX58" fmla="*/ 158493 w 599509"/>
                <a:gd name="connsiteY58" fmla="*/ 300467 h 374347"/>
                <a:gd name="connsiteX59" fmla="*/ 142418 w 599509"/>
                <a:gd name="connsiteY59" fmla="*/ 290681 h 374347"/>
                <a:gd name="connsiteX60" fmla="*/ 130131 w 599509"/>
                <a:gd name="connsiteY60" fmla="*/ 302827 h 374347"/>
                <a:gd name="connsiteX61" fmla="*/ 117106 w 599509"/>
                <a:gd name="connsiteY61" fmla="*/ 304631 h 374347"/>
                <a:gd name="connsiteX62" fmla="*/ 90959 w 599509"/>
                <a:gd name="connsiteY62" fmla="*/ 288730 h 374347"/>
                <a:gd name="connsiteX63" fmla="*/ 83889 w 599509"/>
                <a:gd name="connsiteY63" fmla="*/ 276698 h 374347"/>
                <a:gd name="connsiteX64" fmla="*/ 81608 w 599509"/>
                <a:gd name="connsiteY64" fmla="*/ 259306 h 374347"/>
                <a:gd name="connsiteX65" fmla="*/ 73718 w 599509"/>
                <a:gd name="connsiteY65" fmla="*/ 246816 h 374347"/>
                <a:gd name="connsiteX66" fmla="*/ 41354 w 599509"/>
                <a:gd name="connsiteY66" fmla="*/ 230604 h 374347"/>
                <a:gd name="connsiteX67" fmla="*/ 35727 w 599509"/>
                <a:gd name="connsiteY67" fmla="*/ 210081 h 374347"/>
                <a:gd name="connsiteX68" fmla="*/ 31413 w 599509"/>
                <a:gd name="connsiteY68" fmla="*/ 202491 h 374347"/>
                <a:gd name="connsiteX69" fmla="*/ 0 w 599509"/>
                <a:gd name="connsiteY69" fmla="*/ 171904 h 374347"/>
                <a:gd name="connsiteX70" fmla="*/ 46701 w 599509"/>
                <a:gd name="connsiteY70" fmla="*/ 157692 h 374347"/>
                <a:gd name="connsiteX71" fmla="*/ 53181 w 599509"/>
                <a:gd name="connsiteY71" fmla="*/ 152742 h 374347"/>
                <a:gd name="connsiteX72" fmla="*/ 89039 w 599509"/>
                <a:gd name="connsiteY72" fmla="*/ 101418 h 374347"/>
                <a:gd name="connsiteX73" fmla="*/ 90057 w 599509"/>
                <a:gd name="connsiteY73" fmla="*/ 99762 h 374347"/>
                <a:gd name="connsiteX74" fmla="*/ 117057 w 599509"/>
                <a:gd name="connsiteY74" fmla="*/ 49226 h 374347"/>
                <a:gd name="connsiteX75" fmla="*/ 123455 w 599509"/>
                <a:gd name="connsiteY75" fmla="*/ 43013 h 374347"/>
                <a:gd name="connsiteX76" fmla="*/ 157591 w 599509"/>
                <a:gd name="connsiteY76" fmla="*/ 28358 h 374347"/>
                <a:gd name="connsiteX77" fmla="*/ 159346 w 599509"/>
                <a:gd name="connsiteY77" fmla="*/ 27408 h 37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99509" h="374347">
                  <a:moveTo>
                    <a:pt x="159346" y="27391"/>
                  </a:moveTo>
                  <a:lnTo>
                    <a:pt x="182197" y="12327"/>
                  </a:lnTo>
                  <a:cubicBezTo>
                    <a:pt x="184707" y="10671"/>
                    <a:pt x="187560" y="10147"/>
                    <a:pt x="190317" y="10852"/>
                  </a:cubicBezTo>
                  <a:lnTo>
                    <a:pt x="223911" y="19277"/>
                  </a:lnTo>
                  <a:cubicBezTo>
                    <a:pt x="224699" y="19474"/>
                    <a:pt x="225503" y="19572"/>
                    <a:pt x="226306" y="19572"/>
                  </a:cubicBezTo>
                  <a:lnTo>
                    <a:pt x="263428" y="19572"/>
                  </a:lnTo>
                  <a:cubicBezTo>
                    <a:pt x="265413" y="19572"/>
                    <a:pt x="267366" y="20179"/>
                    <a:pt x="269137" y="21326"/>
                  </a:cubicBezTo>
                  <a:lnTo>
                    <a:pt x="291085" y="35702"/>
                  </a:lnTo>
                  <a:cubicBezTo>
                    <a:pt x="294398" y="37866"/>
                    <a:pt x="298286" y="38046"/>
                    <a:pt x="301698" y="36177"/>
                  </a:cubicBezTo>
                  <a:lnTo>
                    <a:pt x="317610" y="27457"/>
                  </a:lnTo>
                  <a:cubicBezTo>
                    <a:pt x="318709" y="26850"/>
                    <a:pt x="319874" y="26457"/>
                    <a:pt x="321054" y="26276"/>
                  </a:cubicBezTo>
                  <a:lnTo>
                    <a:pt x="361064" y="20195"/>
                  </a:lnTo>
                  <a:cubicBezTo>
                    <a:pt x="363754" y="19785"/>
                    <a:pt x="366264" y="18277"/>
                    <a:pt x="368232" y="15868"/>
                  </a:cubicBezTo>
                  <a:lnTo>
                    <a:pt x="377632" y="4426"/>
                  </a:lnTo>
                  <a:cubicBezTo>
                    <a:pt x="379977" y="1574"/>
                    <a:pt x="383061" y="0"/>
                    <a:pt x="386276" y="0"/>
                  </a:cubicBezTo>
                  <a:lnTo>
                    <a:pt x="406683" y="0"/>
                  </a:lnTo>
                  <a:cubicBezTo>
                    <a:pt x="408109" y="0"/>
                    <a:pt x="409537" y="311"/>
                    <a:pt x="410882" y="934"/>
                  </a:cubicBezTo>
                  <a:lnTo>
                    <a:pt x="424891" y="7327"/>
                  </a:lnTo>
                  <a:cubicBezTo>
                    <a:pt x="426433" y="8032"/>
                    <a:pt x="427860" y="9114"/>
                    <a:pt x="429074" y="10524"/>
                  </a:cubicBezTo>
                  <a:lnTo>
                    <a:pt x="446986" y="31112"/>
                  </a:lnTo>
                  <a:cubicBezTo>
                    <a:pt x="447594" y="31801"/>
                    <a:pt x="448135" y="32571"/>
                    <a:pt x="448627" y="33391"/>
                  </a:cubicBezTo>
                  <a:lnTo>
                    <a:pt x="468115" y="66322"/>
                  </a:lnTo>
                  <a:cubicBezTo>
                    <a:pt x="468410" y="66830"/>
                    <a:pt x="468739" y="67322"/>
                    <a:pt x="469083" y="67781"/>
                  </a:cubicBezTo>
                  <a:lnTo>
                    <a:pt x="502153" y="111794"/>
                  </a:lnTo>
                  <a:cubicBezTo>
                    <a:pt x="504203" y="114515"/>
                    <a:pt x="505450" y="118072"/>
                    <a:pt x="505679" y="121842"/>
                  </a:cubicBezTo>
                  <a:lnTo>
                    <a:pt x="507434" y="149611"/>
                  </a:lnTo>
                  <a:cubicBezTo>
                    <a:pt x="507549" y="151414"/>
                    <a:pt x="507434" y="153233"/>
                    <a:pt x="507090" y="154987"/>
                  </a:cubicBezTo>
                  <a:lnTo>
                    <a:pt x="501726" y="182165"/>
                  </a:lnTo>
                  <a:cubicBezTo>
                    <a:pt x="501070" y="185493"/>
                    <a:pt x="501234" y="189001"/>
                    <a:pt x="502218" y="192181"/>
                  </a:cubicBezTo>
                  <a:lnTo>
                    <a:pt x="510289" y="218687"/>
                  </a:lnTo>
                  <a:cubicBezTo>
                    <a:pt x="511519" y="222736"/>
                    <a:pt x="513947" y="225981"/>
                    <a:pt x="517031" y="227703"/>
                  </a:cubicBezTo>
                  <a:lnTo>
                    <a:pt x="535403" y="237948"/>
                  </a:lnTo>
                  <a:cubicBezTo>
                    <a:pt x="538224" y="239521"/>
                    <a:pt x="541390" y="239701"/>
                    <a:pt x="544311" y="238472"/>
                  </a:cubicBezTo>
                  <a:lnTo>
                    <a:pt x="565520" y="229538"/>
                  </a:lnTo>
                  <a:cubicBezTo>
                    <a:pt x="568195" y="228407"/>
                    <a:pt x="571081" y="228473"/>
                    <a:pt x="573722" y="229719"/>
                  </a:cubicBezTo>
                  <a:lnTo>
                    <a:pt x="599509" y="241783"/>
                  </a:lnTo>
                  <a:lnTo>
                    <a:pt x="599509" y="262749"/>
                  </a:lnTo>
                  <a:lnTo>
                    <a:pt x="574100" y="278206"/>
                  </a:lnTo>
                  <a:cubicBezTo>
                    <a:pt x="571245" y="279944"/>
                    <a:pt x="567981" y="280239"/>
                    <a:pt x="564963" y="279010"/>
                  </a:cubicBezTo>
                  <a:lnTo>
                    <a:pt x="548985" y="272535"/>
                  </a:lnTo>
                  <a:lnTo>
                    <a:pt x="535387" y="356430"/>
                  </a:lnTo>
                  <a:cubicBezTo>
                    <a:pt x="533992" y="365003"/>
                    <a:pt x="527644" y="370625"/>
                    <a:pt x="520968" y="369183"/>
                  </a:cubicBezTo>
                  <a:lnTo>
                    <a:pt x="495706" y="363757"/>
                  </a:lnTo>
                  <a:cubicBezTo>
                    <a:pt x="494492" y="363495"/>
                    <a:pt x="493294" y="363003"/>
                    <a:pt x="492179" y="362281"/>
                  </a:cubicBezTo>
                  <a:lnTo>
                    <a:pt x="451678" y="336415"/>
                  </a:lnTo>
                  <a:cubicBezTo>
                    <a:pt x="449234" y="334858"/>
                    <a:pt x="446462" y="334366"/>
                    <a:pt x="443787" y="335005"/>
                  </a:cubicBezTo>
                  <a:lnTo>
                    <a:pt x="374253" y="351676"/>
                  </a:lnTo>
                  <a:cubicBezTo>
                    <a:pt x="372842" y="352020"/>
                    <a:pt x="371480" y="352659"/>
                    <a:pt x="370234" y="353594"/>
                  </a:cubicBezTo>
                  <a:lnTo>
                    <a:pt x="345464" y="372150"/>
                  </a:lnTo>
                  <a:cubicBezTo>
                    <a:pt x="343380" y="373723"/>
                    <a:pt x="340985" y="374477"/>
                    <a:pt x="338557" y="374330"/>
                  </a:cubicBezTo>
                  <a:lnTo>
                    <a:pt x="249042" y="369019"/>
                  </a:lnTo>
                  <a:cubicBezTo>
                    <a:pt x="248403" y="368986"/>
                    <a:pt x="247763" y="368871"/>
                    <a:pt x="247123" y="368707"/>
                  </a:cubicBezTo>
                  <a:lnTo>
                    <a:pt x="202406" y="357052"/>
                  </a:lnTo>
                  <a:cubicBezTo>
                    <a:pt x="200716" y="356610"/>
                    <a:pt x="198961" y="356626"/>
                    <a:pt x="197272" y="357085"/>
                  </a:cubicBezTo>
                  <a:lnTo>
                    <a:pt x="182870" y="361069"/>
                  </a:lnTo>
                  <a:cubicBezTo>
                    <a:pt x="177850" y="362462"/>
                    <a:pt x="172682" y="359773"/>
                    <a:pt x="169796" y="354282"/>
                  </a:cubicBezTo>
                  <a:lnTo>
                    <a:pt x="156196" y="328416"/>
                  </a:lnTo>
                  <a:lnTo>
                    <a:pt x="144714" y="314433"/>
                  </a:lnTo>
                  <a:lnTo>
                    <a:pt x="158493" y="300467"/>
                  </a:lnTo>
                  <a:lnTo>
                    <a:pt x="142418" y="290681"/>
                  </a:lnTo>
                  <a:lnTo>
                    <a:pt x="130131" y="302827"/>
                  </a:lnTo>
                  <a:cubicBezTo>
                    <a:pt x="126390" y="306532"/>
                    <a:pt x="121371" y="307221"/>
                    <a:pt x="117106" y="304631"/>
                  </a:cubicBezTo>
                  <a:lnTo>
                    <a:pt x="90959" y="288730"/>
                  </a:lnTo>
                  <a:cubicBezTo>
                    <a:pt x="87218" y="286452"/>
                    <a:pt x="84578" y="281960"/>
                    <a:pt x="83889" y="276698"/>
                  </a:cubicBezTo>
                  <a:lnTo>
                    <a:pt x="81608" y="259306"/>
                  </a:lnTo>
                  <a:cubicBezTo>
                    <a:pt x="80871" y="253635"/>
                    <a:pt x="77869" y="248898"/>
                    <a:pt x="73718" y="246816"/>
                  </a:cubicBezTo>
                  <a:lnTo>
                    <a:pt x="41354" y="230604"/>
                  </a:lnTo>
                  <a:lnTo>
                    <a:pt x="35727" y="210081"/>
                  </a:lnTo>
                  <a:cubicBezTo>
                    <a:pt x="34907" y="207048"/>
                    <a:pt x="33398" y="204409"/>
                    <a:pt x="31413" y="202491"/>
                  </a:cubicBezTo>
                  <a:lnTo>
                    <a:pt x="0" y="171904"/>
                  </a:lnTo>
                  <a:lnTo>
                    <a:pt x="46701" y="157692"/>
                  </a:lnTo>
                  <a:cubicBezTo>
                    <a:pt x="49194" y="156938"/>
                    <a:pt x="51458" y="155200"/>
                    <a:pt x="53181" y="152742"/>
                  </a:cubicBezTo>
                  <a:lnTo>
                    <a:pt x="89039" y="101418"/>
                  </a:lnTo>
                  <a:cubicBezTo>
                    <a:pt x="89401" y="100893"/>
                    <a:pt x="89745" y="100336"/>
                    <a:pt x="90057" y="99762"/>
                  </a:cubicBezTo>
                  <a:lnTo>
                    <a:pt x="117057" y="49226"/>
                  </a:lnTo>
                  <a:cubicBezTo>
                    <a:pt x="118615" y="46308"/>
                    <a:pt x="120863" y="44128"/>
                    <a:pt x="123455" y="43013"/>
                  </a:cubicBezTo>
                  <a:lnTo>
                    <a:pt x="157591" y="28358"/>
                  </a:lnTo>
                  <a:cubicBezTo>
                    <a:pt x="158198" y="28096"/>
                    <a:pt x="158772" y="27785"/>
                    <a:pt x="159346" y="27408"/>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2" name="Freeform 1801">
              <a:extLst>
                <a:ext uri="{FF2B5EF4-FFF2-40B4-BE49-F238E27FC236}">
                  <a16:creationId xmlns:a16="http://schemas.microsoft.com/office/drawing/2014/main" id="{CD3278EB-2C2E-3964-E134-6EE7E4A759C4}"/>
                </a:ext>
              </a:extLst>
            </p:cNvPr>
            <p:cNvSpPr/>
            <p:nvPr/>
          </p:nvSpPr>
          <p:spPr>
            <a:xfrm>
              <a:off x="8124828" y="9370067"/>
              <a:ext cx="217418" cy="88335"/>
            </a:xfrm>
            <a:custGeom>
              <a:avLst/>
              <a:gdLst>
                <a:gd name="connsiteX0" fmla="*/ 126325 w 362901"/>
                <a:gd name="connsiteY0" fmla="*/ 3775 h 147442"/>
                <a:gd name="connsiteX1" fmla="*/ 130919 w 362901"/>
                <a:gd name="connsiteY1" fmla="*/ 9365 h 147442"/>
                <a:gd name="connsiteX2" fmla="*/ 150095 w 362901"/>
                <a:gd name="connsiteY2" fmla="*/ 874 h 147442"/>
                <a:gd name="connsiteX3" fmla="*/ 161447 w 362901"/>
                <a:gd name="connsiteY3" fmla="*/ 2988 h 147442"/>
                <a:gd name="connsiteX4" fmla="*/ 182968 w 362901"/>
                <a:gd name="connsiteY4" fmla="*/ 22642 h 147442"/>
                <a:gd name="connsiteX5" fmla="*/ 194517 w 362901"/>
                <a:gd name="connsiteY5" fmla="*/ 24659 h 147442"/>
                <a:gd name="connsiteX6" fmla="*/ 223977 w 362901"/>
                <a:gd name="connsiteY6" fmla="*/ 10955 h 147442"/>
                <a:gd name="connsiteX7" fmla="*/ 230917 w 362901"/>
                <a:gd name="connsiteY7" fmla="*/ 10365 h 147442"/>
                <a:gd name="connsiteX8" fmla="*/ 254734 w 362901"/>
                <a:gd name="connsiteY8" fmla="*/ 17053 h 147442"/>
                <a:gd name="connsiteX9" fmla="*/ 259738 w 362901"/>
                <a:gd name="connsiteY9" fmla="*/ 17151 h 147442"/>
                <a:gd name="connsiteX10" fmla="*/ 299468 w 362901"/>
                <a:gd name="connsiteY10" fmla="*/ 7480 h 147442"/>
                <a:gd name="connsiteX11" fmla="*/ 306653 w 362901"/>
                <a:gd name="connsiteY11" fmla="*/ 8447 h 147442"/>
                <a:gd name="connsiteX12" fmla="*/ 362902 w 362901"/>
                <a:gd name="connsiteY12" fmla="*/ 38723 h 147442"/>
                <a:gd name="connsiteX13" fmla="*/ 346596 w 362901"/>
                <a:gd name="connsiteY13" fmla="*/ 57328 h 147442"/>
                <a:gd name="connsiteX14" fmla="*/ 343397 w 362901"/>
                <a:gd name="connsiteY14" fmla="*/ 62967 h 147442"/>
                <a:gd name="connsiteX15" fmla="*/ 333030 w 362901"/>
                <a:gd name="connsiteY15" fmla="*/ 93243 h 147442"/>
                <a:gd name="connsiteX16" fmla="*/ 319251 w 362901"/>
                <a:gd name="connsiteY16" fmla="*/ 101620 h 147442"/>
                <a:gd name="connsiteX17" fmla="*/ 253324 w 362901"/>
                <a:gd name="connsiteY17" fmla="*/ 77556 h 147442"/>
                <a:gd name="connsiteX18" fmla="*/ 247320 w 362901"/>
                <a:gd name="connsiteY18" fmla="*/ 77294 h 147442"/>
                <a:gd name="connsiteX19" fmla="*/ 229686 w 362901"/>
                <a:gd name="connsiteY19" fmla="*/ 82064 h 147442"/>
                <a:gd name="connsiteX20" fmla="*/ 218220 w 362901"/>
                <a:gd name="connsiteY20" fmla="*/ 97177 h 147442"/>
                <a:gd name="connsiteX21" fmla="*/ 212725 w 362901"/>
                <a:gd name="connsiteY21" fmla="*/ 101423 h 147442"/>
                <a:gd name="connsiteX22" fmla="*/ 186035 w 362901"/>
                <a:gd name="connsiteY22" fmla="*/ 111406 h 147442"/>
                <a:gd name="connsiteX23" fmla="*/ 179146 w 362901"/>
                <a:gd name="connsiteY23" fmla="*/ 105816 h 147442"/>
                <a:gd name="connsiteX24" fmla="*/ 148258 w 362901"/>
                <a:gd name="connsiteY24" fmla="*/ 117897 h 147442"/>
                <a:gd name="connsiteX25" fmla="*/ 145683 w 362901"/>
                <a:gd name="connsiteY25" fmla="*/ 118536 h 147442"/>
                <a:gd name="connsiteX26" fmla="*/ 121733 w 362901"/>
                <a:gd name="connsiteY26" fmla="*/ 121192 h 147442"/>
                <a:gd name="connsiteX27" fmla="*/ 117139 w 362901"/>
                <a:gd name="connsiteY27" fmla="*/ 137961 h 147442"/>
                <a:gd name="connsiteX28" fmla="*/ 64615 w 362901"/>
                <a:gd name="connsiteY28" fmla="*/ 147288 h 147442"/>
                <a:gd name="connsiteX29" fmla="*/ 59481 w 362901"/>
                <a:gd name="connsiteY29" fmla="*/ 146829 h 147442"/>
                <a:gd name="connsiteX30" fmla="*/ 40206 w 362901"/>
                <a:gd name="connsiteY30" fmla="*/ 139797 h 147442"/>
                <a:gd name="connsiteX31" fmla="*/ 37959 w 362901"/>
                <a:gd name="connsiteY31" fmla="*/ 138666 h 147442"/>
                <a:gd name="connsiteX32" fmla="*/ 11712 w 362901"/>
                <a:gd name="connsiteY32" fmla="*/ 121552 h 147442"/>
                <a:gd name="connsiteX33" fmla="*/ 5315 w 362901"/>
                <a:gd name="connsiteY33" fmla="*/ 111717 h 147442"/>
                <a:gd name="connsiteX34" fmla="*/ 0 w 362901"/>
                <a:gd name="connsiteY34" fmla="*/ 89063 h 147442"/>
                <a:gd name="connsiteX35" fmla="*/ 6890 w 362901"/>
                <a:gd name="connsiteY35" fmla="*/ 79277 h 147442"/>
                <a:gd name="connsiteX36" fmla="*/ 16076 w 362901"/>
                <a:gd name="connsiteY36" fmla="*/ 61115 h 147442"/>
                <a:gd name="connsiteX37" fmla="*/ 41158 w 362901"/>
                <a:gd name="connsiteY37" fmla="*/ 62377 h 147442"/>
                <a:gd name="connsiteX38" fmla="*/ 45980 w 362901"/>
                <a:gd name="connsiteY38" fmla="*/ 61393 h 147442"/>
                <a:gd name="connsiteX39" fmla="*/ 64320 w 362901"/>
                <a:gd name="connsiteY39" fmla="*/ 52722 h 147442"/>
                <a:gd name="connsiteX40" fmla="*/ 66616 w 362901"/>
                <a:gd name="connsiteY40" fmla="*/ 45739 h 147442"/>
                <a:gd name="connsiteX41" fmla="*/ 78099 w 362901"/>
                <a:gd name="connsiteY41" fmla="*/ 41542 h 147442"/>
                <a:gd name="connsiteX42" fmla="*/ 82692 w 362901"/>
                <a:gd name="connsiteY42" fmla="*/ 23380 h 147442"/>
                <a:gd name="connsiteX43" fmla="*/ 98767 w 362901"/>
                <a:gd name="connsiteY43" fmla="*/ 19184 h 147442"/>
                <a:gd name="connsiteX44" fmla="*/ 107953 w 362901"/>
                <a:gd name="connsiteY44" fmla="*/ 3808 h 147442"/>
                <a:gd name="connsiteX45" fmla="*/ 126325 w 362901"/>
                <a:gd name="connsiteY45" fmla="*/ 3808 h 14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2901" h="147442">
                  <a:moveTo>
                    <a:pt x="126325" y="3775"/>
                  </a:moveTo>
                  <a:lnTo>
                    <a:pt x="130919" y="9365"/>
                  </a:lnTo>
                  <a:lnTo>
                    <a:pt x="150095" y="874"/>
                  </a:lnTo>
                  <a:cubicBezTo>
                    <a:pt x="153917" y="-815"/>
                    <a:pt x="158149" y="-28"/>
                    <a:pt x="161447" y="2988"/>
                  </a:cubicBezTo>
                  <a:lnTo>
                    <a:pt x="182968" y="22642"/>
                  </a:lnTo>
                  <a:cubicBezTo>
                    <a:pt x="186331" y="25708"/>
                    <a:pt x="190645" y="26462"/>
                    <a:pt x="194517" y="24659"/>
                  </a:cubicBezTo>
                  <a:lnTo>
                    <a:pt x="223977" y="10955"/>
                  </a:lnTo>
                  <a:cubicBezTo>
                    <a:pt x="226209" y="9922"/>
                    <a:pt x="228604" y="9709"/>
                    <a:pt x="230917" y="10365"/>
                  </a:cubicBezTo>
                  <a:lnTo>
                    <a:pt x="254734" y="17053"/>
                  </a:lnTo>
                  <a:cubicBezTo>
                    <a:pt x="256375" y="17512"/>
                    <a:pt x="258081" y="17545"/>
                    <a:pt x="259738" y="17151"/>
                  </a:cubicBezTo>
                  <a:lnTo>
                    <a:pt x="299468" y="7480"/>
                  </a:lnTo>
                  <a:cubicBezTo>
                    <a:pt x="301879" y="6890"/>
                    <a:pt x="304372" y="7234"/>
                    <a:pt x="306653" y="8447"/>
                  </a:cubicBezTo>
                  <a:lnTo>
                    <a:pt x="362902" y="38723"/>
                  </a:lnTo>
                  <a:lnTo>
                    <a:pt x="346596" y="57328"/>
                  </a:lnTo>
                  <a:cubicBezTo>
                    <a:pt x="345235" y="58885"/>
                    <a:pt x="344135" y="60803"/>
                    <a:pt x="343397" y="62967"/>
                  </a:cubicBezTo>
                  <a:lnTo>
                    <a:pt x="333030" y="93243"/>
                  </a:lnTo>
                  <a:lnTo>
                    <a:pt x="319251" y="101620"/>
                  </a:lnTo>
                  <a:lnTo>
                    <a:pt x="253324" y="77556"/>
                  </a:lnTo>
                  <a:cubicBezTo>
                    <a:pt x="251372" y="76835"/>
                    <a:pt x="249305" y="76753"/>
                    <a:pt x="247320" y="77294"/>
                  </a:cubicBezTo>
                  <a:lnTo>
                    <a:pt x="229686" y="82064"/>
                  </a:lnTo>
                  <a:lnTo>
                    <a:pt x="218220" y="97177"/>
                  </a:lnTo>
                  <a:cubicBezTo>
                    <a:pt x="216694" y="99177"/>
                    <a:pt x="214808" y="100636"/>
                    <a:pt x="212725" y="101423"/>
                  </a:cubicBezTo>
                  <a:lnTo>
                    <a:pt x="186035" y="111406"/>
                  </a:lnTo>
                  <a:lnTo>
                    <a:pt x="179146" y="105816"/>
                  </a:lnTo>
                  <a:lnTo>
                    <a:pt x="148258" y="117897"/>
                  </a:lnTo>
                  <a:cubicBezTo>
                    <a:pt x="147421" y="118225"/>
                    <a:pt x="146552" y="118438"/>
                    <a:pt x="145683" y="118536"/>
                  </a:cubicBezTo>
                  <a:lnTo>
                    <a:pt x="121733" y="121192"/>
                  </a:lnTo>
                  <a:lnTo>
                    <a:pt x="117139" y="137961"/>
                  </a:lnTo>
                  <a:lnTo>
                    <a:pt x="64615" y="147288"/>
                  </a:lnTo>
                  <a:cubicBezTo>
                    <a:pt x="62893" y="147599"/>
                    <a:pt x="61154" y="147435"/>
                    <a:pt x="59481" y="146829"/>
                  </a:cubicBezTo>
                  <a:lnTo>
                    <a:pt x="40206" y="139797"/>
                  </a:lnTo>
                  <a:cubicBezTo>
                    <a:pt x="39435" y="139518"/>
                    <a:pt x="38681" y="139125"/>
                    <a:pt x="37959" y="138666"/>
                  </a:cubicBezTo>
                  <a:lnTo>
                    <a:pt x="11712" y="121552"/>
                  </a:lnTo>
                  <a:cubicBezTo>
                    <a:pt x="8628" y="119536"/>
                    <a:pt x="6316" y="115995"/>
                    <a:pt x="5315" y="111717"/>
                  </a:cubicBezTo>
                  <a:lnTo>
                    <a:pt x="0" y="89063"/>
                  </a:lnTo>
                  <a:lnTo>
                    <a:pt x="6890" y="79277"/>
                  </a:lnTo>
                  <a:lnTo>
                    <a:pt x="16076" y="61115"/>
                  </a:lnTo>
                  <a:lnTo>
                    <a:pt x="41158" y="62377"/>
                  </a:lnTo>
                  <a:cubicBezTo>
                    <a:pt x="42798" y="62459"/>
                    <a:pt x="44439" y="62131"/>
                    <a:pt x="45980" y="61393"/>
                  </a:cubicBezTo>
                  <a:lnTo>
                    <a:pt x="64320" y="52722"/>
                  </a:lnTo>
                  <a:lnTo>
                    <a:pt x="66616" y="45739"/>
                  </a:lnTo>
                  <a:lnTo>
                    <a:pt x="78099" y="41542"/>
                  </a:lnTo>
                  <a:lnTo>
                    <a:pt x="82692" y="23380"/>
                  </a:lnTo>
                  <a:lnTo>
                    <a:pt x="98767" y="19184"/>
                  </a:lnTo>
                  <a:lnTo>
                    <a:pt x="107953" y="3808"/>
                  </a:lnTo>
                  <a:lnTo>
                    <a:pt x="126325" y="3808"/>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3" name="Freeform 1802">
              <a:extLst>
                <a:ext uri="{FF2B5EF4-FFF2-40B4-BE49-F238E27FC236}">
                  <a16:creationId xmlns:a16="http://schemas.microsoft.com/office/drawing/2014/main" id="{007D1C71-77DC-84D0-F914-7BE65FE27D84}"/>
                </a:ext>
              </a:extLst>
            </p:cNvPr>
            <p:cNvSpPr/>
            <p:nvPr/>
          </p:nvSpPr>
          <p:spPr>
            <a:xfrm>
              <a:off x="8003712" y="9503779"/>
              <a:ext cx="110099" cy="68656"/>
            </a:xfrm>
            <a:custGeom>
              <a:avLst/>
              <a:gdLst>
                <a:gd name="connsiteX0" fmla="*/ 17897 w 183771"/>
                <a:gd name="connsiteY0" fmla="*/ 29096 h 114597"/>
                <a:gd name="connsiteX1" fmla="*/ 56576 w 183771"/>
                <a:gd name="connsiteY1" fmla="*/ 33194 h 114597"/>
                <a:gd name="connsiteX2" fmla="*/ 62646 w 183771"/>
                <a:gd name="connsiteY2" fmla="*/ 31882 h 114597"/>
                <a:gd name="connsiteX3" fmla="*/ 89597 w 183771"/>
                <a:gd name="connsiteY3" fmla="*/ 16654 h 114597"/>
                <a:gd name="connsiteX4" fmla="*/ 94404 w 183771"/>
                <a:gd name="connsiteY4" fmla="*/ 15294 h 114597"/>
                <a:gd name="connsiteX5" fmla="*/ 147027 w 183771"/>
                <a:gd name="connsiteY5" fmla="*/ 13966 h 114597"/>
                <a:gd name="connsiteX6" fmla="*/ 160806 w 183771"/>
                <a:gd name="connsiteY6" fmla="*/ 0 h 114597"/>
                <a:gd name="connsiteX7" fmla="*/ 169992 w 183771"/>
                <a:gd name="connsiteY7" fmla="*/ 0 h 114597"/>
                <a:gd name="connsiteX8" fmla="*/ 183772 w 183771"/>
                <a:gd name="connsiteY8" fmla="*/ 27949 h 114597"/>
                <a:gd name="connsiteX9" fmla="*/ 138120 w 183771"/>
                <a:gd name="connsiteY9" fmla="*/ 47275 h 114597"/>
                <a:gd name="connsiteX10" fmla="*/ 129622 w 183771"/>
                <a:gd name="connsiteY10" fmla="*/ 59946 h 114597"/>
                <a:gd name="connsiteX11" fmla="*/ 127736 w 183771"/>
                <a:gd name="connsiteY11" fmla="*/ 73764 h 114597"/>
                <a:gd name="connsiteX12" fmla="*/ 118730 w 183771"/>
                <a:gd name="connsiteY12" fmla="*/ 86632 h 114597"/>
                <a:gd name="connsiteX13" fmla="*/ 103377 w 183771"/>
                <a:gd name="connsiteY13" fmla="*/ 92238 h 114597"/>
                <a:gd name="connsiteX14" fmla="*/ 103377 w 183771"/>
                <a:gd name="connsiteY14" fmla="*/ 114597 h 114597"/>
                <a:gd name="connsiteX15" fmla="*/ 80641 w 183771"/>
                <a:gd name="connsiteY15" fmla="*/ 113335 h 114597"/>
                <a:gd name="connsiteX16" fmla="*/ 75801 w 183771"/>
                <a:gd name="connsiteY16" fmla="*/ 111794 h 114597"/>
                <a:gd name="connsiteX17" fmla="*/ 57429 w 183771"/>
                <a:gd name="connsiteY17" fmla="*/ 100615 h 114597"/>
                <a:gd name="connsiteX18" fmla="*/ 45946 w 183771"/>
                <a:gd name="connsiteY18" fmla="*/ 113187 h 114597"/>
                <a:gd name="connsiteX19" fmla="*/ 0 w 183771"/>
                <a:gd name="connsiteY19" fmla="*/ 110384 h 114597"/>
                <a:gd name="connsiteX20" fmla="*/ 16075 w 183771"/>
                <a:gd name="connsiteY20" fmla="*/ 103401 h 114597"/>
                <a:gd name="connsiteX21" fmla="*/ 2559 w 183771"/>
                <a:gd name="connsiteY21" fmla="*/ 74027 h 114597"/>
                <a:gd name="connsiteX22" fmla="*/ 1082 w 183771"/>
                <a:gd name="connsiteY22" fmla="*/ 62159 h 114597"/>
                <a:gd name="connsiteX23" fmla="*/ 4527 w 183771"/>
                <a:gd name="connsiteY23" fmla="*/ 41882 h 114597"/>
                <a:gd name="connsiteX24" fmla="*/ 17880 w 183771"/>
                <a:gd name="connsiteY24" fmla="*/ 29112 h 1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3771" h="114597">
                  <a:moveTo>
                    <a:pt x="17897" y="29096"/>
                  </a:moveTo>
                  <a:lnTo>
                    <a:pt x="56576" y="33194"/>
                  </a:lnTo>
                  <a:cubicBezTo>
                    <a:pt x="58660" y="33407"/>
                    <a:pt x="60743" y="32965"/>
                    <a:pt x="62646" y="31882"/>
                  </a:cubicBezTo>
                  <a:lnTo>
                    <a:pt x="89597" y="16654"/>
                  </a:lnTo>
                  <a:cubicBezTo>
                    <a:pt x="91107" y="15802"/>
                    <a:pt x="92747" y="15327"/>
                    <a:pt x="94404" y="15294"/>
                  </a:cubicBezTo>
                  <a:lnTo>
                    <a:pt x="147027" y="13966"/>
                  </a:lnTo>
                  <a:lnTo>
                    <a:pt x="160806" y="0"/>
                  </a:lnTo>
                  <a:lnTo>
                    <a:pt x="169992" y="0"/>
                  </a:lnTo>
                  <a:lnTo>
                    <a:pt x="183772" y="27949"/>
                  </a:lnTo>
                  <a:lnTo>
                    <a:pt x="138120" y="47275"/>
                  </a:lnTo>
                  <a:cubicBezTo>
                    <a:pt x="133690" y="49143"/>
                    <a:pt x="130426" y="54012"/>
                    <a:pt x="129622" y="59946"/>
                  </a:cubicBezTo>
                  <a:lnTo>
                    <a:pt x="127736" y="73764"/>
                  </a:lnTo>
                  <a:cubicBezTo>
                    <a:pt x="126899" y="79928"/>
                    <a:pt x="123389" y="84927"/>
                    <a:pt x="118730" y="86632"/>
                  </a:cubicBezTo>
                  <a:lnTo>
                    <a:pt x="103377" y="92238"/>
                  </a:lnTo>
                  <a:lnTo>
                    <a:pt x="103377" y="114597"/>
                  </a:lnTo>
                  <a:lnTo>
                    <a:pt x="80641" y="113335"/>
                  </a:lnTo>
                  <a:cubicBezTo>
                    <a:pt x="78967" y="113236"/>
                    <a:pt x="77327" y="112712"/>
                    <a:pt x="75801" y="111794"/>
                  </a:cubicBezTo>
                  <a:lnTo>
                    <a:pt x="57429" y="100615"/>
                  </a:lnTo>
                  <a:lnTo>
                    <a:pt x="45946" y="113187"/>
                  </a:lnTo>
                  <a:lnTo>
                    <a:pt x="0" y="110384"/>
                  </a:lnTo>
                  <a:lnTo>
                    <a:pt x="16075" y="103401"/>
                  </a:lnTo>
                  <a:lnTo>
                    <a:pt x="2559" y="74027"/>
                  </a:lnTo>
                  <a:cubicBezTo>
                    <a:pt x="918" y="70453"/>
                    <a:pt x="393" y="66208"/>
                    <a:pt x="1082" y="62159"/>
                  </a:cubicBezTo>
                  <a:lnTo>
                    <a:pt x="4527" y="41882"/>
                  </a:lnTo>
                  <a:cubicBezTo>
                    <a:pt x="5889" y="33899"/>
                    <a:pt x="11581" y="28440"/>
                    <a:pt x="17880" y="29112"/>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4" name="Freeform 1803">
              <a:extLst>
                <a:ext uri="{FF2B5EF4-FFF2-40B4-BE49-F238E27FC236}">
                  <a16:creationId xmlns:a16="http://schemas.microsoft.com/office/drawing/2014/main" id="{4159870A-3CF3-8582-265B-7024CE8605F5}"/>
                </a:ext>
              </a:extLst>
            </p:cNvPr>
            <p:cNvSpPr/>
            <p:nvPr/>
          </p:nvSpPr>
          <p:spPr>
            <a:xfrm>
              <a:off x="7903264" y="8402916"/>
              <a:ext cx="489900" cy="679418"/>
            </a:xfrm>
            <a:custGeom>
              <a:avLst/>
              <a:gdLst>
                <a:gd name="connsiteX0" fmla="*/ 2509 w 817711"/>
                <a:gd name="connsiteY0" fmla="*/ 836969 h 1134043"/>
                <a:gd name="connsiteX1" fmla="*/ 24343 w 817711"/>
                <a:gd name="connsiteY1" fmla="*/ 799350 h 1134043"/>
                <a:gd name="connsiteX2" fmla="*/ 26442 w 817711"/>
                <a:gd name="connsiteY2" fmla="*/ 796514 h 1134043"/>
                <a:gd name="connsiteX3" fmla="*/ 74965 w 817711"/>
                <a:gd name="connsiteY3" fmla="*/ 745174 h 1134043"/>
                <a:gd name="connsiteX4" fmla="*/ 79148 w 817711"/>
                <a:gd name="connsiteY4" fmla="*/ 736847 h 1134043"/>
                <a:gd name="connsiteX5" fmla="*/ 96569 w 817711"/>
                <a:gd name="connsiteY5" fmla="*/ 654394 h 1134043"/>
                <a:gd name="connsiteX6" fmla="*/ 92286 w 817711"/>
                <a:gd name="connsiteY6" fmla="*/ 637347 h 1134043"/>
                <a:gd name="connsiteX7" fmla="*/ 64105 w 817711"/>
                <a:gd name="connsiteY7" fmla="*/ 608103 h 1134043"/>
                <a:gd name="connsiteX8" fmla="*/ 59397 w 817711"/>
                <a:gd name="connsiteY8" fmla="*/ 596235 h 1134043"/>
                <a:gd name="connsiteX9" fmla="*/ 55346 w 817711"/>
                <a:gd name="connsiteY9" fmla="*/ 498735 h 1134043"/>
                <a:gd name="connsiteX10" fmla="*/ 57593 w 817711"/>
                <a:gd name="connsiteY10" fmla="*/ 488523 h 1134043"/>
                <a:gd name="connsiteX11" fmla="*/ 92615 w 817711"/>
                <a:gd name="connsiteY11" fmla="*/ 423413 h 1134043"/>
                <a:gd name="connsiteX12" fmla="*/ 103196 w 817711"/>
                <a:gd name="connsiteY12" fmla="*/ 416414 h 1134043"/>
                <a:gd name="connsiteX13" fmla="*/ 152669 w 817711"/>
                <a:gd name="connsiteY13" fmla="*/ 417529 h 1134043"/>
                <a:gd name="connsiteX14" fmla="*/ 162331 w 817711"/>
                <a:gd name="connsiteY14" fmla="*/ 412037 h 1134043"/>
                <a:gd name="connsiteX15" fmla="*/ 173321 w 817711"/>
                <a:gd name="connsiteY15" fmla="*/ 395990 h 1134043"/>
                <a:gd name="connsiteX16" fmla="*/ 172518 w 817711"/>
                <a:gd name="connsiteY16" fmla="*/ 373254 h 1134043"/>
                <a:gd name="connsiteX17" fmla="*/ 168433 w 817711"/>
                <a:gd name="connsiteY17" fmla="*/ 368287 h 1134043"/>
                <a:gd name="connsiteX18" fmla="*/ 168598 w 817711"/>
                <a:gd name="connsiteY18" fmla="*/ 344289 h 1134043"/>
                <a:gd name="connsiteX19" fmla="*/ 256784 w 817711"/>
                <a:gd name="connsiteY19" fmla="*/ 240724 h 1134043"/>
                <a:gd name="connsiteX20" fmla="*/ 257670 w 817711"/>
                <a:gd name="connsiteY20" fmla="*/ 239576 h 1134043"/>
                <a:gd name="connsiteX21" fmla="*/ 321563 w 817711"/>
                <a:gd name="connsiteY21" fmla="*/ 147944 h 1134043"/>
                <a:gd name="connsiteX22" fmla="*/ 359061 w 817711"/>
                <a:gd name="connsiteY22" fmla="*/ 94703 h 1134043"/>
                <a:gd name="connsiteX23" fmla="*/ 368609 w 817711"/>
                <a:gd name="connsiteY23" fmla="*/ 89376 h 1134043"/>
                <a:gd name="connsiteX24" fmla="*/ 416623 w 817711"/>
                <a:gd name="connsiteY24" fmla="*/ 90457 h 1134043"/>
                <a:gd name="connsiteX25" fmla="*/ 428351 w 817711"/>
                <a:gd name="connsiteY25" fmla="*/ 80852 h 1134043"/>
                <a:gd name="connsiteX26" fmla="*/ 437357 w 817711"/>
                <a:gd name="connsiteY26" fmla="*/ 55018 h 1134043"/>
                <a:gd name="connsiteX27" fmla="*/ 449857 w 817711"/>
                <a:gd name="connsiteY27" fmla="*/ 45461 h 1134043"/>
                <a:gd name="connsiteX28" fmla="*/ 551757 w 817711"/>
                <a:gd name="connsiteY28" fmla="*/ 55985 h 1134043"/>
                <a:gd name="connsiteX29" fmla="*/ 565093 w 817711"/>
                <a:gd name="connsiteY29" fmla="*/ 43183 h 1134043"/>
                <a:gd name="connsiteX30" fmla="*/ 569884 w 817711"/>
                <a:gd name="connsiteY30" fmla="*/ 14759 h 1134043"/>
                <a:gd name="connsiteX31" fmla="*/ 581514 w 817711"/>
                <a:gd name="connsiteY31" fmla="*/ 1940 h 1134043"/>
                <a:gd name="connsiteX32" fmla="*/ 608366 w 817711"/>
                <a:gd name="connsiteY32" fmla="*/ 22 h 1134043"/>
                <a:gd name="connsiteX33" fmla="*/ 613435 w 817711"/>
                <a:gd name="connsiteY33" fmla="*/ 1006 h 1134043"/>
                <a:gd name="connsiteX34" fmla="*/ 695618 w 817711"/>
                <a:gd name="connsiteY34" fmla="*/ 40199 h 1134043"/>
                <a:gd name="connsiteX35" fmla="*/ 696307 w 817711"/>
                <a:gd name="connsiteY35" fmla="*/ 40560 h 1134043"/>
                <a:gd name="connsiteX36" fmla="*/ 787365 w 817711"/>
                <a:gd name="connsiteY36" fmla="*/ 92097 h 1134043"/>
                <a:gd name="connsiteX37" fmla="*/ 794927 w 817711"/>
                <a:gd name="connsiteY37" fmla="*/ 106669 h 1134043"/>
                <a:gd name="connsiteX38" fmla="*/ 796928 w 817711"/>
                <a:gd name="connsiteY38" fmla="*/ 217742 h 1134043"/>
                <a:gd name="connsiteX39" fmla="*/ 799848 w 817711"/>
                <a:gd name="connsiteY39" fmla="*/ 227807 h 1134043"/>
                <a:gd name="connsiteX40" fmla="*/ 817712 w 817711"/>
                <a:gd name="connsiteY40" fmla="*/ 255575 h 1134043"/>
                <a:gd name="connsiteX41" fmla="*/ 712613 w 817711"/>
                <a:gd name="connsiteY41" fmla="*/ 278704 h 1134043"/>
                <a:gd name="connsiteX42" fmla="*/ 707397 w 817711"/>
                <a:gd name="connsiteY42" fmla="*/ 281507 h 1134043"/>
                <a:gd name="connsiteX43" fmla="*/ 654642 w 817711"/>
                <a:gd name="connsiteY43" fmla="*/ 330257 h 1134043"/>
                <a:gd name="connsiteX44" fmla="*/ 649688 w 817711"/>
                <a:gd name="connsiteY44" fmla="*/ 347305 h 1134043"/>
                <a:gd name="connsiteX45" fmla="*/ 654658 w 817711"/>
                <a:gd name="connsiteY45" fmla="*/ 374483 h 1134043"/>
                <a:gd name="connsiteX46" fmla="*/ 648129 w 817711"/>
                <a:gd name="connsiteY46" fmla="*/ 392777 h 1134043"/>
                <a:gd name="connsiteX47" fmla="*/ 556219 w 817711"/>
                <a:gd name="connsiteY47" fmla="*/ 453788 h 1134043"/>
                <a:gd name="connsiteX48" fmla="*/ 555497 w 817711"/>
                <a:gd name="connsiteY48" fmla="*/ 454231 h 1134043"/>
                <a:gd name="connsiteX49" fmla="*/ 435995 w 817711"/>
                <a:gd name="connsiteY49" fmla="*/ 521553 h 1134043"/>
                <a:gd name="connsiteX50" fmla="*/ 429779 w 817711"/>
                <a:gd name="connsiteY50" fmla="*/ 529142 h 1134043"/>
                <a:gd name="connsiteX51" fmla="*/ 390114 w 817711"/>
                <a:gd name="connsiteY51" fmla="*/ 630511 h 1134043"/>
                <a:gd name="connsiteX52" fmla="*/ 392608 w 817711"/>
                <a:gd name="connsiteY52" fmla="*/ 649641 h 1134043"/>
                <a:gd name="connsiteX53" fmla="*/ 430796 w 817711"/>
                <a:gd name="connsiteY53" fmla="*/ 697260 h 1134043"/>
                <a:gd name="connsiteX54" fmla="*/ 433092 w 817711"/>
                <a:gd name="connsiteY54" fmla="*/ 699522 h 1134043"/>
                <a:gd name="connsiteX55" fmla="*/ 479186 w 817711"/>
                <a:gd name="connsiteY55" fmla="*/ 735109 h 1134043"/>
                <a:gd name="connsiteX56" fmla="*/ 482598 w 817711"/>
                <a:gd name="connsiteY56" fmla="*/ 759287 h 1134043"/>
                <a:gd name="connsiteX57" fmla="*/ 436897 w 817711"/>
                <a:gd name="connsiteY57" fmla="*/ 833806 h 1134043"/>
                <a:gd name="connsiteX58" fmla="*/ 429812 w 817711"/>
                <a:gd name="connsiteY58" fmla="*/ 839576 h 1134043"/>
                <a:gd name="connsiteX59" fmla="*/ 375203 w 817711"/>
                <a:gd name="connsiteY59" fmla="*/ 855607 h 1134043"/>
                <a:gd name="connsiteX60" fmla="*/ 365721 w 817711"/>
                <a:gd name="connsiteY60" fmla="*/ 867770 h 1134043"/>
                <a:gd name="connsiteX61" fmla="*/ 342691 w 817711"/>
                <a:gd name="connsiteY61" fmla="*/ 993858 h 1134043"/>
                <a:gd name="connsiteX62" fmla="*/ 341329 w 817711"/>
                <a:gd name="connsiteY62" fmla="*/ 998300 h 1134043"/>
                <a:gd name="connsiteX63" fmla="*/ 311818 w 817711"/>
                <a:gd name="connsiteY63" fmla="*/ 1064131 h 1134043"/>
                <a:gd name="connsiteX64" fmla="*/ 299861 w 817711"/>
                <a:gd name="connsiteY64" fmla="*/ 1072212 h 1134043"/>
                <a:gd name="connsiteX65" fmla="*/ 236804 w 817711"/>
                <a:gd name="connsiteY65" fmla="*/ 1065442 h 1134043"/>
                <a:gd name="connsiteX66" fmla="*/ 225535 w 817711"/>
                <a:gd name="connsiteY66" fmla="*/ 1072147 h 1134043"/>
                <a:gd name="connsiteX67" fmla="*/ 196533 w 817711"/>
                <a:gd name="connsiteY67" fmla="*/ 1123979 h 1134043"/>
                <a:gd name="connsiteX68" fmla="*/ 186872 w 817711"/>
                <a:gd name="connsiteY68" fmla="*/ 1130716 h 1134043"/>
                <a:gd name="connsiteX69" fmla="*/ 128900 w 817711"/>
                <a:gd name="connsiteY69" fmla="*/ 1134027 h 1134043"/>
                <a:gd name="connsiteX70" fmla="*/ 116401 w 817711"/>
                <a:gd name="connsiteY70" fmla="*/ 1122995 h 1134043"/>
                <a:gd name="connsiteX71" fmla="*/ 99406 w 817711"/>
                <a:gd name="connsiteY71" fmla="*/ 1058656 h 1134043"/>
                <a:gd name="connsiteX72" fmla="*/ 97651 w 817711"/>
                <a:gd name="connsiteY72" fmla="*/ 1054312 h 1134043"/>
                <a:gd name="connsiteX73" fmla="*/ 46471 w 817711"/>
                <a:gd name="connsiteY73" fmla="*/ 963615 h 1134043"/>
                <a:gd name="connsiteX74" fmla="*/ 45520 w 817711"/>
                <a:gd name="connsiteY74" fmla="*/ 961648 h 1134043"/>
                <a:gd name="connsiteX75" fmla="*/ 1476 w 817711"/>
                <a:gd name="connsiteY75" fmla="*/ 854460 h 1134043"/>
                <a:gd name="connsiteX76" fmla="*/ 2525 w 817711"/>
                <a:gd name="connsiteY76" fmla="*/ 836986 h 113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17711" h="1134043">
                  <a:moveTo>
                    <a:pt x="2509" y="836969"/>
                  </a:moveTo>
                  <a:lnTo>
                    <a:pt x="24343" y="799350"/>
                  </a:lnTo>
                  <a:cubicBezTo>
                    <a:pt x="24949" y="798300"/>
                    <a:pt x="25655" y="797350"/>
                    <a:pt x="26442" y="796514"/>
                  </a:cubicBezTo>
                  <a:lnTo>
                    <a:pt x="74965" y="745174"/>
                  </a:lnTo>
                  <a:cubicBezTo>
                    <a:pt x="76998" y="743026"/>
                    <a:pt x="78459" y="740109"/>
                    <a:pt x="79148" y="736847"/>
                  </a:cubicBezTo>
                  <a:lnTo>
                    <a:pt x="96569" y="654394"/>
                  </a:lnTo>
                  <a:cubicBezTo>
                    <a:pt x="97897" y="648116"/>
                    <a:pt x="96224" y="641412"/>
                    <a:pt x="92286" y="637347"/>
                  </a:cubicBezTo>
                  <a:lnTo>
                    <a:pt x="64105" y="608103"/>
                  </a:lnTo>
                  <a:cubicBezTo>
                    <a:pt x="61300" y="605202"/>
                    <a:pt x="59594" y="600874"/>
                    <a:pt x="59397" y="596235"/>
                  </a:cubicBezTo>
                  <a:lnTo>
                    <a:pt x="55346" y="498735"/>
                  </a:lnTo>
                  <a:cubicBezTo>
                    <a:pt x="55198" y="495112"/>
                    <a:pt x="55986" y="491506"/>
                    <a:pt x="57593" y="488523"/>
                  </a:cubicBezTo>
                  <a:lnTo>
                    <a:pt x="92615" y="423413"/>
                  </a:lnTo>
                  <a:cubicBezTo>
                    <a:pt x="95027" y="418938"/>
                    <a:pt x="98980" y="416316"/>
                    <a:pt x="103196" y="416414"/>
                  </a:cubicBezTo>
                  <a:lnTo>
                    <a:pt x="152669" y="417529"/>
                  </a:lnTo>
                  <a:cubicBezTo>
                    <a:pt x="156360" y="417611"/>
                    <a:pt x="159887" y="415594"/>
                    <a:pt x="162331" y="412037"/>
                  </a:cubicBezTo>
                  <a:lnTo>
                    <a:pt x="173321" y="395990"/>
                  </a:lnTo>
                  <a:cubicBezTo>
                    <a:pt x="177849" y="389384"/>
                    <a:pt x="177488" y="379302"/>
                    <a:pt x="172518" y="373254"/>
                  </a:cubicBezTo>
                  <a:lnTo>
                    <a:pt x="168433" y="368287"/>
                  </a:lnTo>
                  <a:cubicBezTo>
                    <a:pt x="163069" y="361763"/>
                    <a:pt x="163151" y="350698"/>
                    <a:pt x="168598" y="344289"/>
                  </a:cubicBezTo>
                  <a:lnTo>
                    <a:pt x="256784" y="240724"/>
                  </a:lnTo>
                  <a:cubicBezTo>
                    <a:pt x="257095" y="240363"/>
                    <a:pt x="257391" y="239970"/>
                    <a:pt x="257670" y="239576"/>
                  </a:cubicBezTo>
                  <a:lnTo>
                    <a:pt x="321563" y="147944"/>
                  </a:lnTo>
                  <a:lnTo>
                    <a:pt x="359061" y="94703"/>
                  </a:lnTo>
                  <a:cubicBezTo>
                    <a:pt x="361506" y="91228"/>
                    <a:pt x="364984" y="89294"/>
                    <a:pt x="368609" y="89376"/>
                  </a:cubicBezTo>
                  <a:lnTo>
                    <a:pt x="416623" y="90457"/>
                  </a:lnTo>
                  <a:cubicBezTo>
                    <a:pt x="421659" y="90572"/>
                    <a:pt x="426268" y="86786"/>
                    <a:pt x="428351" y="80852"/>
                  </a:cubicBezTo>
                  <a:lnTo>
                    <a:pt x="437357" y="55018"/>
                  </a:lnTo>
                  <a:cubicBezTo>
                    <a:pt x="439555" y="48740"/>
                    <a:pt x="444559" y="44904"/>
                    <a:pt x="449857" y="45461"/>
                  </a:cubicBezTo>
                  <a:lnTo>
                    <a:pt x="551757" y="55985"/>
                  </a:lnTo>
                  <a:cubicBezTo>
                    <a:pt x="558056" y="56641"/>
                    <a:pt x="563748" y="51166"/>
                    <a:pt x="565093" y="43183"/>
                  </a:cubicBezTo>
                  <a:lnTo>
                    <a:pt x="569884" y="14759"/>
                  </a:lnTo>
                  <a:cubicBezTo>
                    <a:pt x="571097" y="7579"/>
                    <a:pt x="575854" y="2334"/>
                    <a:pt x="581514" y="1940"/>
                  </a:cubicBezTo>
                  <a:lnTo>
                    <a:pt x="608366" y="22"/>
                  </a:lnTo>
                  <a:cubicBezTo>
                    <a:pt x="610089" y="-92"/>
                    <a:pt x="611811" y="235"/>
                    <a:pt x="613435" y="1006"/>
                  </a:cubicBezTo>
                  <a:lnTo>
                    <a:pt x="695618" y="40199"/>
                  </a:lnTo>
                  <a:cubicBezTo>
                    <a:pt x="695848" y="40314"/>
                    <a:pt x="696078" y="40429"/>
                    <a:pt x="696307" y="40560"/>
                  </a:cubicBezTo>
                  <a:lnTo>
                    <a:pt x="787365" y="92097"/>
                  </a:lnTo>
                  <a:cubicBezTo>
                    <a:pt x="791860" y="94637"/>
                    <a:pt x="794812" y="100325"/>
                    <a:pt x="794927" y="106669"/>
                  </a:cubicBezTo>
                  <a:lnTo>
                    <a:pt x="796928" y="217742"/>
                  </a:lnTo>
                  <a:cubicBezTo>
                    <a:pt x="796994" y="221430"/>
                    <a:pt x="798027" y="224971"/>
                    <a:pt x="799848" y="227807"/>
                  </a:cubicBezTo>
                  <a:lnTo>
                    <a:pt x="817712" y="255575"/>
                  </a:lnTo>
                  <a:lnTo>
                    <a:pt x="712613" y="278704"/>
                  </a:lnTo>
                  <a:cubicBezTo>
                    <a:pt x="710727" y="279114"/>
                    <a:pt x="708955" y="280081"/>
                    <a:pt x="707397" y="281507"/>
                  </a:cubicBezTo>
                  <a:lnTo>
                    <a:pt x="654642" y="330257"/>
                  </a:lnTo>
                  <a:cubicBezTo>
                    <a:pt x="650475" y="334109"/>
                    <a:pt x="648507" y="340847"/>
                    <a:pt x="649688" y="347305"/>
                  </a:cubicBezTo>
                  <a:lnTo>
                    <a:pt x="654658" y="374483"/>
                  </a:lnTo>
                  <a:cubicBezTo>
                    <a:pt x="655987" y="381794"/>
                    <a:pt x="653296" y="389351"/>
                    <a:pt x="648129" y="392777"/>
                  </a:cubicBezTo>
                  <a:lnTo>
                    <a:pt x="556219" y="453788"/>
                  </a:lnTo>
                  <a:cubicBezTo>
                    <a:pt x="555989" y="453952"/>
                    <a:pt x="555744" y="454099"/>
                    <a:pt x="555497" y="454231"/>
                  </a:cubicBezTo>
                  <a:lnTo>
                    <a:pt x="435995" y="521553"/>
                  </a:lnTo>
                  <a:cubicBezTo>
                    <a:pt x="433305" y="523077"/>
                    <a:pt x="431107" y="525749"/>
                    <a:pt x="429779" y="529142"/>
                  </a:cubicBezTo>
                  <a:lnTo>
                    <a:pt x="390114" y="630511"/>
                  </a:lnTo>
                  <a:cubicBezTo>
                    <a:pt x="387605" y="636904"/>
                    <a:pt x="388621" y="644674"/>
                    <a:pt x="392608" y="649641"/>
                  </a:cubicBezTo>
                  <a:lnTo>
                    <a:pt x="430796" y="697260"/>
                  </a:lnTo>
                  <a:cubicBezTo>
                    <a:pt x="431485" y="698128"/>
                    <a:pt x="432256" y="698882"/>
                    <a:pt x="433092" y="699522"/>
                  </a:cubicBezTo>
                  <a:lnTo>
                    <a:pt x="479186" y="735109"/>
                  </a:lnTo>
                  <a:cubicBezTo>
                    <a:pt x="485748" y="740174"/>
                    <a:pt x="487356" y="751550"/>
                    <a:pt x="482598" y="759287"/>
                  </a:cubicBezTo>
                  <a:lnTo>
                    <a:pt x="436897" y="833806"/>
                  </a:lnTo>
                  <a:cubicBezTo>
                    <a:pt x="435110" y="836724"/>
                    <a:pt x="432616" y="838756"/>
                    <a:pt x="429812" y="839576"/>
                  </a:cubicBezTo>
                  <a:lnTo>
                    <a:pt x="375203" y="855607"/>
                  </a:lnTo>
                  <a:cubicBezTo>
                    <a:pt x="370511" y="856984"/>
                    <a:pt x="366821" y="861705"/>
                    <a:pt x="365721" y="867770"/>
                  </a:cubicBezTo>
                  <a:lnTo>
                    <a:pt x="342691" y="993858"/>
                  </a:lnTo>
                  <a:cubicBezTo>
                    <a:pt x="342412" y="995415"/>
                    <a:pt x="341953" y="996907"/>
                    <a:pt x="341329" y="998300"/>
                  </a:cubicBezTo>
                  <a:lnTo>
                    <a:pt x="311818" y="1064131"/>
                  </a:lnTo>
                  <a:cubicBezTo>
                    <a:pt x="309374" y="1069589"/>
                    <a:pt x="304716" y="1072737"/>
                    <a:pt x="299861" y="1072212"/>
                  </a:cubicBezTo>
                  <a:lnTo>
                    <a:pt x="236804" y="1065442"/>
                  </a:lnTo>
                  <a:cubicBezTo>
                    <a:pt x="232409" y="1064967"/>
                    <a:pt x="228126" y="1067508"/>
                    <a:pt x="225535" y="1072147"/>
                  </a:cubicBezTo>
                  <a:lnTo>
                    <a:pt x="196533" y="1123979"/>
                  </a:lnTo>
                  <a:cubicBezTo>
                    <a:pt x="194270" y="1128011"/>
                    <a:pt x="190709" y="1130503"/>
                    <a:pt x="186872" y="1130716"/>
                  </a:cubicBezTo>
                  <a:lnTo>
                    <a:pt x="128900" y="1134027"/>
                  </a:lnTo>
                  <a:cubicBezTo>
                    <a:pt x="123307" y="1134355"/>
                    <a:pt x="118221" y="1129847"/>
                    <a:pt x="116401" y="1122995"/>
                  </a:cubicBezTo>
                  <a:lnTo>
                    <a:pt x="99406" y="1058656"/>
                  </a:lnTo>
                  <a:cubicBezTo>
                    <a:pt x="98996" y="1057099"/>
                    <a:pt x="98406" y="1055640"/>
                    <a:pt x="97651" y="1054312"/>
                  </a:cubicBezTo>
                  <a:lnTo>
                    <a:pt x="46471" y="963615"/>
                  </a:lnTo>
                  <a:cubicBezTo>
                    <a:pt x="46127" y="962992"/>
                    <a:pt x="45798" y="962336"/>
                    <a:pt x="45520" y="961648"/>
                  </a:cubicBezTo>
                  <a:lnTo>
                    <a:pt x="1476" y="854460"/>
                  </a:lnTo>
                  <a:cubicBezTo>
                    <a:pt x="-821" y="848870"/>
                    <a:pt x="-411" y="842051"/>
                    <a:pt x="2525" y="836986"/>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5" name="Freeform 1804">
              <a:extLst>
                <a:ext uri="{FF2B5EF4-FFF2-40B4-BE49-F238E27FC236}">
                  <a16:creationId xmlns:a16="http://schemas.microsoft.com/office/drawing/2014/main" id="{C349EA5D-42B8-84B2-594E-AF0E6289397D}"/>
                </a:ext>
              </a:extLst>
            </p:cNvPr>
            <p:cNvSpPr/>
            <p:nvPr/>
          </p:nvSpPr>
          <p:spPr>
            <a:xfrm>
              <a:off x="8250072" y="9751604"/>
              <a:ext cx="244144" cy="342428"/>
            </a:xfrm>
            <a:custGeom>
              <a:avLst/>
              <a:gdLst>
                <a:gd name="connsiteX0" fmla="*/ 239905 w 407511"/>
                <a:gd name="connsiteY0" fmla="*/ 516039 h 571559"/>
                <a:gd name="connsiteX1" fmla="*/ 258376 w 407511"/>
                <a:gd name="connsiteY1" fmla="*/ 531021 h 571559"/>
                <a:gd name="connsiteX2" fmla="*/ 265889 w 407511"/>
                <a:gd name="connsiteY2" fmla="*/ 533480 h 571559"/>
                <a:gd name="connsiteX3" fmla="*/ 311361 w 407511"/>
                <a:gd name="connsiteY3" fmla="*/ 529710 h 571559"/>
                <a:gd name="connsiteX4" fmla="*/ 313345 w 407511"/>
                <a:gd name="connsiteY4" fmla="*/ 529743 h 571559"/>
                <a:gd name="connsiteX5" fmla="*/ 358291 w 407511"/>
                <a:gd name="connsiteY5" fmla="*/ 535218 h 571559"/>
                <a:gd name="connsiteX6" fmla="*/ 358291 w 407511"/>
                <a:gd name="connsiteY6" fmla="*/ 549200 h 571559"/>
                <a:gd name="connsiteX7" fmla="*/ 392740 w 407511"/>
                <a:gd name="connsiteY7" fmla="*/ 539414 h 571559"/>
                <a:gd name="connsiteX8" fmla="*/ 383554 w 407511"/>
                <a:gd name="connsiteY8" fmla="*/ 564576 h 571559"/>
                <a:gd name="connsiteX9" fmla="*/ 291676 w 407511"/>
                <a:gd name="connsiteY9" fmla="*/ 571559 h 571559"/>
                <a:gd name="connsiteX10" fmla="*/ 293973 w 407511"/>
                <a:gd name="connsiteY10" fmla="*/ 557577 h 571559"/>
                <a:gd name="connsiteX11" fmla="*/ 215873 w 407511"/>
                <a:gd name="connsiteY11" fmla="*/ 540808 h 571559"/>
                <a:gd name="connsiteX12" fmla="*/ 221566 w 407511"/>
                <a:gd name="connsiteY12" fmla="*/ 523481 h 571559"/>
                <a:gd name="connsiteX13" fmla="*/ 239889 w 407511"/>
                <a:gd name="connsiteY13" fmla="*/ 516039 h 571559"/>
                <a:gd name="connsiteX14" fmla="*/ 376680 w 407511"/>
                <a:gd name="connsiteY14" fmla="*/ 83829 h 571559"/>
                <a:gd name="connsiteX15" fmla="*/ 338541 w 407511"/>
                <a:gd name="connsiteY15" fmla="*/ 81092 h 571559"/>
                <a:gd name="connsiteX16" fmla="*/ 336753 w 407511"/>
                <a:gd name="connsiteY16" fmla="*/ 80797 h 571559"/>
                <a:gd name="connsiteX17" fmla="*/ 308096 w 407511"/>
                <a:gd name="connsiteY17" fmla="*/ 73322 h 571559"/>
                <a:gd name="connsiteX18" fmla="*/ 302879 w 407511"/>
                <a:gd name="connsiteY18" fmla="*/ 73387 h 571559"/>
                <a:gd name="connsiteX19" fmla="*/ 252815 w 407511"/>
                <a:gd name="connsiteY19" fmla="*/ 87714 h 571559"/>
                <a:gd name="connsiteX20" fmla="*/ 247566 w 407511"/>
                <a:gd name="connsiteY20" fmla="*/ 116318 h 571559"/>
                <a:gd name="connsiteX21" fmla="*/ 271040 w 407511"/>
                <a:gd name="connsiteY21" fmla="*/ 141119 h 571559"/>
                <a:gd name="connsiteX22" fmla="*/ 240841 w 407511"/>
                <a:gd name="connsiteY22" fmla="*/ 154249 h 571559"/>
                <a:gd name="connsiteX23" fmla="*/ 236822 w 407511"/>
                <a:gd name="connsiteY23" fmla="*/ 155102 h 571559"/>
                <a:gd name="connsiteX24" fmla="*/ 209559 w 407511"/>
                <a:gd name="connsiteY24" fmla="*/ 155102 h 571559"/>
                <a:gd name="connsiteX25" fmla="*/ 200766 w 407511"/>
                <a:gd name="connsiteY25" fmla="*/ 150479 h 571559"/>
                <a:gd name="connsiteX26" fmla="*/ 169992 w 407511"/>
                <a:gd name="connsiteY26" fmla="*/ 111778 h 571559"/>
                <a:gd name="connsiteX27" fmla="*/ 158510 w 407511"/>
                <a:gd name="connsiteY27" fmla="*/ 129940 h 571559"/>
                <a:gd name="connsiteX28" fmla="*/ 171223 w 407511"/>
                <a:gd name="connsiteY28" fmla="*/ 176379 h 571559"/>
                <a:gd name="connsiteX29" fmla="*/ 174635 w 407511"/>
                <a:gd name="connsiteY29" fmla="*/ 183018 h 571559"/>
                <a:gd name="connsiteX30" fmla="*/ 204441 w 407511"/>
                <a:gd name="connsiteY30" fmla="*/ 217982 h 571559"/>
                <a:gd name="connsiteX31" fmla="*/ 181475 w 407511"/>
                <a:gd name="connsiteY31" fmla="*/ 236144 h 571559"/>
                <a:gd name="connsiteX32" fmla="*/ 215169 w 407511"/>
                <a:gd name="connsiteY32" fmla="*/ 273043 h 571559"/>
                <a:gd name="connsiteX33" fmla="*/ 216793 w 407511"/>
                <a:gd name="connsiteY33" fmla="*/ 274551 h 571559"/>
                <a:gd name="connsiteX34" fmla="*/ 242005 w 407511"/>
                <a:gd name="connsiteY34" fmla="*/ 294271 h 571559"/>
                <a:gd name="connsiteX35" fmla="*/ 248091 w 407511"/>
                <a:gd name="connsiteY35" fmla="*/ 308253 h 571559"/>
                <a:gd name="connsiteX36" fmla="*/ 248091 w 407511"/>
                <a:gd name="connsiteY36" fmla="*/ 323186 h 571559"/>
                <a:gd name="connsiteX37" fmla="*/ 231835 w 407511"/>
                <a:gd name="connsiteY37" fmla="*/ 338824 h 571559"/>
                <a:gd name="connsiteX38" fmla="*/ 190661 w 407511"/>
                <a:gd name="connsiteY38" fmla="*/ 322793 h 571559"/>
                <a:gd name="connsiteX39" fmla="*/ 200274 w 407511"/>
                <a:gd name="connsiteY39" fmla="*/ 344726 h 571559"/>
                <a:gd name="connsiteX40" fmla="*/ 191563 w 407511"/>
                <a:gd name="connsiteY40" fmla="*/ 368855 h 571559"/>
                <a:gd name="connsiteX41" fmla="*/ 183542 w 407511"/>
                <a:gd name="connsiteY41" fmla="*/ 370756 h 571559"/>
                <a:gd name="connsiteX42" fmla="*/ 174306 w 407511"/>
                <a:gd name="connsiteY42" fmla="*/ 393525 h 571559"/>
                <a:gd name="connsiteX43" fmla="*/ 185166 w 407511"/>
                <a:gd name="connsiteY43" fmla="*/ 424752 h 571559"/>
                <a:gd name="connsiteX44" fmla="*/ 173962 w 407511"/>
                <a:gd name="connsiteY44" fmla="*/ 447783 h 571559"/>
                <a:gd name="connsiteX45" fmla="*/ 152621 w 407511"/>
                <a:gd name="connsiteY45" fmla="*/ 448471 h 571559"/>
                <a:gd name="connsiteX46" fmla="*/ 146388 w 407511"/>
                <a:gd name="connsiteY46" fmla="*/ 446570 h 571559"/>
                <a:gd name="connsiteX47" fmla="*/ 100276 w 407511"/>
                <a:gd name="connsiteY47" fmla="*/ 414867 h 571559"/>
                <a:gd name="connsiteX48" fmla="*/ 94699 w 407511"/>
                <a:gd name="connsiteY48" fmla="*/ 407179 h 571559"/>
                <a:gd name="connsiteX49" fmla="*/ 73932 w 407511"/>
                <a:gd name="connsiteY49" fmla="*/ 347807 h 571559"/>
                <a:gd name="connsiteX50" fmla="*/ 73226 w 407511"/>
                <a:gd name="connsiteY50" fmla="*/ 345266 h 571559"/>
                <a:gd name="connsiteX51" fmla="*/ 62761 w 407511"/>
                <a:gd name="connsiteY51" fmla="*/ 294320 h 571559"/>
                <a:gd name="connsiteX52" fmla="*/ 60104 w 407511"/>
                <a:gd name="connsiteY52" fmla="*/ 287828 h 571559"/>
                <a:gd name="connsiteX53" fmla="*/ 36744 w 407511"/>
                <a:gd name="connsiteY53" fmla="*/ 252946 h 571559"/>
                <a:gd name="connsiteX54" fmla="*/ 4593 w 407511"/>
                <a:gd name="connsiteY54" fmla="*/ 205426 h 571559"/>
                <a:gd name="connsiteX55" fmla="*/ 0 w 407511"/>
                <a:gd name="connsiteY55" fmla="*/ 183067 h 571559"/>
                <a:gd name="connsiteX56" fmla="*/ 27443 w 407511"/>
                <a:gd name="connsiteY56" fmla="*/ 145824 h 571559"/>
                <a:gd name="connsiteX57" fmla="*/ 30626 w 407511"/>
                <a:gd name="connsiteY57" fmla="*/ 138120 h 571559"/>
                <a:gd name="connsiteX58" fmla="*/ 34448 w 407511"/>
                <a:gd name="connsiteY58" fmla="*/ 115990 h 571559"/>
                <a:gd name="connsiteX59" fmla="*/ 55116 w 407511"/>
                <a:gd name="connsiteY59" fmla="*/ 103418 h 571559"/>
                <a:gd name="connsiteX60" fmla="*/ 55116 w 407511"/>
                <a:gd name="connsiteY60" fmla="*/ 82452 h 571559"/>
                <a:gd name="connsiteX61" fmla="*/ 94256 w 407511"/>
                <a:gd name="connsiteY61" fmla="*/ 74518 h 571559"/>
                <a:gd name="connsiteX62" fmla="*/ 98439 w 407511"/>
                <a:gd name="connsiteY62" fmla="*/ 72666 h 571559"/>
                <a:gd name="connsiteX63" fmla="*/ 118517 w 407511"/>
                <a:gd name="connsiteY63" fmla="*/ 58225 h 571559"/>
                <a:gd name="connsiteX64" fmla="*/ 125439 w 407511"/>
                <a:gd name="connsiteY64" fmla="*/ 56208 h 571559"/>
                <a:gd name="connsiteX65" fmla="*/ 156196 w 407511"/>
                <a:gd name="connsiteY65" fmla="*/ 58700 h 571559"/>
                <a:gd name="connsiteX66" fmla="*/ 167679 w 407511"/>
                <a:gd name="connsiteY66" fmla="*/ 43324 h 571559"/>
                <a:gd name="connsiteX67" fmla="*/ 179162 w 407511"/>
                <a:gd name="connsiteY67" fmla="*/ 40537 h 571559"/>
                <a:gd name="connsiteX68" fmla="*/ 225010 w 407511"/>
                <a:gd name="connsiteY68" fmla="*/ 43193 h 571559"/>
                <a:gd name="connsiteX69" fmla="*/ 229653 w 407511"/>
                <a:gd name="connsiteY69" fmla="*/ 42324 h 571559"/>
                <a:gd name="connsiteX70" fmla="*/ 272959 w 407511"/>
                <a:gd name="connsiteY70" fmla="*/ 23162 h 571559"/>
                <a:gd name="connsiteX71" fmla="*/ 282637 w 407511"/>
                <a:gd name="connsiteY71" fmla="*/ 23982 h 571559"/>
                <a:gd name="connsiteX72" fmla="*/ 318381 w 407511"/>
                <a:gd name="connsiteY72" fmla="*/ 46865 h 571559"/>
                <a:gd name="connsiteX73" fmla="*/ 325123 w 407511"/>
                <a:gd name="connsiteY73" fmla="*/ 48488 h 571559"/>
                <a:gd name="connsiteX74" fmla="*/ 369807 w 407511"/>
                <a:gd name="connsiteY74" fmla="*/ 43259 h 571559"/>
                <a:gd name="connsiteX75" fmla="*/ 381290 w 407511"/>
                <a:gd name="connsiteY75" fmla="*/ 26998 h 571559"/>
                <a:gd name="connsiteX76" fmla="*/ 381290 w 407511"/>
                <a:gd name="connsiteY76" fmla="*/ 0 h 571559"/>
                <a:gd name="connsiteX77" fmla="*/ 401204 w 407511"/>
                <a:gd name="connsiteY77" fmla="*/ 14917 h 571559"/>
                <a:gd name="connsiteX78" fmla="*/ 406354 w 407511"/>
                <a:gd name="connsiteY78" fmla="*/ 35882 h 571559"/>
                <a:gd name="connsiteX79" fmla="*/ 392789 w 407511"/>
                <a:gd name="connsiteY79" fmla="*/ 74076 h 571559"/>
                <a:gd name="connsiteX80" fmla="*/ 376714 w 407511"/>
                <a:gd name="connsiteY80" fmla="*/ 83862 h 5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7511" h="571559">
                  <a:moveTo>
                    <a:pt x="239905" y="516039"/>
                  </a:moveTo>
                  <a:lnTo>
                    <a:pt x="258376" y="531021"/>
                  </a:lnTo>
                  <a:cubicBezTo>
                    <a:pt x="260623" y="532841"/>
                    <a:pt x="263248" y="533710"/>
                    <a:pt x="265889" y="533480"/>
                  </a:cubicBezTo>
                  <a:lnTo>
                    <a:pt x="311361" y="529710"/>
                  </a:lnTo>
                  <a:cubicBezTo>
                    <a:pt x="312016" y="529661"/>
                    <a:pt x="312689" y="529661"/>
                    <a:pt x="313345" y="529743"/>
                  </a:cubicBezTo>
                  <a:lnTo>
                    <a:pt x="358291" y="535218"/>
                  </a:lnTo>
                  <a:lnTo>
                    <a:pt x="358291" y="549200"/>
                  </a:lnTo>
                  <a:lnTo>
                    <a:pt x="392740" y="539414"/>
                  </a:lnTo>
                  <a:lnTo>
                    <a:pt x="383554" y="564576"/>
                  </a:lnTo>
                  <a:lnTo>
                    <a:pt x="291676" y="571559"/>
                  </a:lnTo>
                  <a:lnTo>
                    <a:pt x="293973" y="557577"/>
                  </a:lnTo>
                  <a:lnTo>
                    <a:pt x="215873" y="540808"/>
                  </a:lnTo>
                  <a:lnTo>
                    <a:pt x="221566" y="523481"/>
                  </a:lnTo>
                  <a:cubicBezTo>
                    <a:pt x="224601" y="514236"/>
                    <a:pt x="233311" y="510695"/>
                    <a:pt x="239889" y="516039"/>
                  </a:cubicBezTo>
                  <a:close/>
                  <a:moveTo>
                    <a:pt x="376680" y="83829"/>
                  </a:moveTo>
                  <a:lnTo>
                    <a:pt x="338541" y="81092"/>
                  </a:lnTo>
                  <a:cubicBezTo>
                    <a:pt x="337935" y="81042"/>
                    <a:pt x="337344" y="80944"/>
                    <a:pt x="336753" y="80797"/>
                  </a:cubicBezTo>
                  <a:lnTo>
                    <a:pt x="308096" y="73322"/>
                  </a:lnTo>
                  <a:cubicBezTo>
                    <a:pt x="306374" y="72879"/>
                    <a:pt x="304602" y="72895"/>
                    <a:pt x="302879" y="73387"/>
                  </a:cubicBezTo>
                  <a:lnTo>
                    <a:pt x="252815" y="87714"/>
                  </a:lnTo>
                  <a:cubicBezTo>
                    <a:pt x="242514" y="90664"/>
                    <a:pt x="239397" y="107680"/>
                    <a:pt x="247566" y="116318"/>
                  </a:cubicBezTo>
                  <a:lnTo>
                    <a:pt x="271040" y="141119"/>
                  </a:lnTo>
                  <a:lnTo>
                    <a:pt x="240841" y="154249"/>
                  </a:lnTo>
                  <a:cubicBezTo>
                    <a:pt x="239545" y="154807"/>
                    <a:pt x="238183" y="155102"/>
                    <a:pt x="236822" y="155102"/>
                  </a:cubicBezTo>
                  <a:lnTo>
                    <a:pt x="209559" y="155102"/>
                  </a:lnTo>
                  <a:cubicBezTo>
                    <a:pt x="206278" y="155102"/>
                    <a:pt x="203112" y="153446"/>
                    <a:pt x="200766" y="150479"/>
                  </a:cubicBezTo>
                  <a:lnTo>
                    <a:pt x="169992" y="111778"/>
                  </a:lnTo>
                  <a:lnTo>
                    <a:pt x="158510" y="129940"/>
                  </a:lnTo>
                  <a:lnTo>
                    <a:pt x="171223" y="176379"/>
                  </a:lnTo>
                  <a:cubicBezTo>
                    <a:pt x="171911" y="178920"/>
                    <a:pt x="173093" y="181198"/>
                    <a:pt x="174635" y="183018"/>
                  </a:cubicBezTo>
                  <a:lnTo>
                    <a:pt x="204441" y="217982"/>
                  </a:lnTo>
                  <a:lnTo>
                    <a:pt x="181475" y="236144"/>
                  </a:lnTo>
                  <a:lnTo>
                    <a:pt x="215169" y="273043"/>
                  </a:lnTo>
                  <a:cubicBezTo>
                    <a:pt x="215677" y="273600"/>
                    <a:pt x="216218" y="274108"/>
                    <a:pt x="216793" y="274551"/>
                  </a:cubicBezTo>
                  <a:lnTo>
                    <a:pt x="242005" y="294271"/>
                  </a:lnTo>
                  <a:cubicBezTo>
                    <a:pt x="245778" y="297221"/>
                    <a:pt x="248091" y="302532"/>
                    <a:pt x="248091" y="308253"/>
                  </a:cubicBezTo>
                  <a:lnTo>
                    <a:pt x="248091" y="323186"/>
                  </a:lnTo>
                  <a:cubicBezTo>
                    <a:pt x="248091" y="334136"/>
                    <a:pt x="239938" y="341972"/>
                    <a:pt x="231835" y="338824"/>
                  </a:cubicBezTo>
                  <a:lnTo>
                    <a:pt x="190661" y="322793"/>
                  </a:lnTo>
                  <a:lnTo>
                    <a:pt x="200274" y="344726"/>
                  </a:lnTo>
                  <a:cubicBezTo>
                    <a:pt x="204555" y="354495"/>
                    <a:pt x="200109" y="366822"/>
                    <a:pt x="191563" y="368855"/>
                  </a:cubicBezTo>
                  <a:lnTo>
                    <a:pt x="183542" y="370756"/>
                  </a:lnTo>
                  <a:cubicBezTo>
                    <a:pt x="175488" y="372658"/>
                    <a:pt x="170944" y="383853"/>
                    <a:pt x="174306" y="393525"/>
                  </a:cubicBezTo>
                  <a:lnTo>
                    <a:pt x="185166" y="424752"/>
                  </a:lnTo>
                  <a:cubicBezTo>
                    <a:pt x="188873" y="435407"/>
                    <a:pt x="182984" y="447487"/>
                    <a:pt x="173962" y="447783"/>
                  </a:cubicBezTo>
                  <a:lnTo>
                    <a:pt x="152621" y="448471"/>
                  </a:lnTo>
                  <a:cubicBezTo>
                    <a:pt x="150456" y="448537"/>
                    <a:pt x="148307" y="447881"/>
                    <a:pt x="146388" y="446570"/>
                  </a:cubicBezTo>
                  <a:lnTo>
                    <a:pt x="100276" y="414867"/>
                  </a:lnTo>
                  <a:cubicBezTo>
                    <a:pt x="97816" y="413179"/>
                    <a:pt x="95848" y="410474"/>
                    <a:pt x="94699" y="407179"/>
                  </a:cubicBezTo>
                  <a:lnTo>
                    <a:pt x="73932" y="347807"/>
                  </a:lnTo>
                  <a:cubicBezTo>
                    <a:pt x="73637" y="346988"/>
                    <a:pt x="73407" y="346135"/>
                    <a:pt x="73226" y="345266"/>
                  </a:cubicBezTo>
                  <a:lnTo>
                    <a:pt x="62761" y="294320"/>
                  </a:lnTo>
                  <a:cubicBezTo>
                    <a:pt x="62269" y="291927"/>
                    <a:pt x="61367" y="289697"/>
                    <a:pt x="60104" y="287828"/>
                  </a:cubicBezTo>
                  <a:lnTo>
                    <a:pt x="36744" y="252946"/>
                  </a:lnTo>
                  <a:lnTo>
                    <a:pt x="4593" y="205426"/>
                  </a:lnTo>
                  <a:lnTo>
                    <a:pt x="0" y="183067"/>
                  </a:lnTo>
                  <a:lnTo>
                    <a:pt x="27443" y="145824"/>
                  </a:lnTo>
                  <a:cubicBezTo>
                    <a:pt x="29018" y="143677"/>
                    <a:pt x="30117" y="141021"/>
                    <a:pt x="30626" y="138120"/>
                  </a:cubicBezTo>
                  <a:lnTo>
                    <a:pt x="34448" y="115990"/>
                  </a:lnTo>
                  <a:lnTo>
                    <a:pt x="55116" y="103418"/>
                  </a:lnTo>
                  <a:lnTo>
                    <a:pt x="55116" y="82452"/>
                  </a:lnTo>
                  <a:lnTo>
                    <a:pt x="94256" y="74518"/>
                  </a:lnTo>
                  <a:cubicBezTo>
                    <a:pt x="95716" y="74223"/>
                    <a:pt x="97127" y="73600"/>
                    <a:pt x="98439" y="72666"/>
                  </a:cubicBezTo>
                  <a:lnTo>
                    <a:pt x="118517" y="58225"/>
                  </a:lnTo>
                  <a:cubicBezTo>
                    <a:pt x="120634" y="56700"/>
                    <a:pt x="123028" y="56012"/>
                    <a:pt x="125439" y="56208"/>
                  </a:cubicBezTo>
                  <a:lnTo>
                    <a:pt x="156196" y="58700"/>
                  </a:lnTo>
                  <a:lnTo>
                    <a:pt x="167679" y="43324"/>
                  </a:lnTo>
                  <a:lnTo>
                    <a:pt x="179162" y="40537"/>
                  </a:lnTo>
                  <a:lnTo>
                    <a:pt x="225010" y="43193"/>
                  </a:lnTo>
                  <a:cubicBezTo>
                    <a:pt x="226585" y="43291"/>
                    <a:pt x="228160" y="42996"/>
                    <a:pt x="229653" y="42324"/>
                  </a:cubicBezTo>
                  <a:lnTo>
                    <a:pt x="272959" y="23162"/>
                  </a:lnTo>
                  <a:cubicBezTo>
                    <a:pt x="276141" y="21752"/>
                    <a:pt x="279619" y="22047"/>
                    <a:pt x="282637" y="23982"/>
                  </a:cubicBezTo>
                  <a:lnTo>
                    <a:pt x="318381" y="46865"/>
                  </a:lnTo>
                  <a:cubicBezTo>
                    <a:pt x="320465" y="48209"/>
                    <a:pt x="322793" y="48766"/>
                    <a:pt x="325123" y="48488"/>
                  </a:cubicBezTo>
                  <a:lnTo>
                    <a:pt x="369807" y="43259"/>
                  </a:lnTo>
                  <a:cubicBezTo>
                    <a:pt x="376303" y="42505"/>
                    <a:pt x="381290" y="35440"/>
                    <a:pt x="381290" y="26998"/>
                  </a:cubicBezTo>
                  <a:lnTo>
                    <a:pt x="381290" y="0"/>
                  </a:lnTo>
                  <a:lnTo>
                    <a:pt x="401204" y="14917"/>
                  </a:lnTo>
                  <a:cubicBezTo>
                    <a:pt x="406847" y="19129"/>
                    <a:pt x="409078" y="28211"/>
                    <a:pt x="406354" y="35882"/>
                  </a:cubicBezTo>
                  <a:lnTo>
                    <a:pt x="392789" y="74076"/>
                  </a:lnTo>
                  <a:lnTo>
                    <a:pt x="376714" y="83862"/>
                  </a:ln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sp>
          <p:nvSpPr>
            <p:cNvPr id="1806" name="Freeform 1805">
              <a:extLst>
                <a:ext uri="{FF2B5EF4-FFF2-40B4-BE49-F238E27FC236}">
                  <a16:creationId xmlns:a16="http://schemas.microsoft.com/office/drawing/2014/main" id="{8BA06C7C-29B2-4EEC-E241-822C95CE4C64}"/>
                </a:ext>
              </a:extLst>
            </p:cNvPr>
            <p:cNvSpPr/>
            <p:nvPr/>
          </p:nvSpPr>
          <p:spPr>
            <a:xfrm>
              <a:off x="8269305" y="8350407"/>
              <a:ext cx="411462" cy="509841"/>
            </a:xfrm>
            <a:custGeom>
              <a:avLst/>
              <a:gdLst>
                <a:gd name="connsiteX0" fmla="*/ 507255 w 686788"/>
                <a:gd name="connsiteY0" fmla="*/ 92815 h 850996"/>
                <a:gd name="connsiteX1" fmla="*/ 500497 w 686788"/>
                <a:gd name="connsiteY1" fmla="*/ 136008 h 850996"/>
                <a:gd name="connsiteX2" fmla="*/ 507813 w 686788"/>
                <a:gd name="connsiteY2" fmla="*/ 154220 h 850996"/>
                <a:gd name="connsiteX3" fmla="*/ 575970 w 686788"/>
                <a:gd name="connsiteY3" fmla="*/ 192725 h 850996"/>
                <a:gd name="connsiteX4" fmla="*/ 578890 w 686788"/>
                <a:gd name="connsiteY4" fmla="*/ 220362 h 850996"/>
                <a:gd name="connsiteX5" fmla="*/ 546329 w 686788"/>
                <a:gd name="connsiteY5" fmla="*/ 254638 h 850996"/>
                <a:gd name="connsiteX6" fmla="*/ 545574 w 686788"/>
                <a:gd name="connsiteY6" fmla="*/ 279127 h 850996"/>
                <a:gd name="connsiteX7" fmla="*/ 602692 w 686788"/>
                <a:gd name="connsiteY7" fmla="*/ 349679 h 850996"/>
                <a:gd name="connsiteX8" fmla="*/ 603874 w 686788"/>
                <a:gd name="connsiteY8" fmla="*/ 371644 h 850996"/>
                <a:gd name="connsiteX9" fmla="*/ 575134 w 686788"/>
                <a:gd name="connsiteY9" fmla="*/ 418575 h 850996"/>
                <a:gd name="connsiteX10" fmla="*/ 577086 w 686788"/>
                <a:gd name="connsiteY10" fmla="*/ 441425 h 850996"/>
                <a:gd name="connsiteX11" fmla="*/ 616259 w 686788"/>
                <a:gd name="connsiteY11" fmla="*/ 482422 h 850996"/>
                <a:gd name="connsiteX12" fmla="*/ 619145 w 686788"/>
                <a:gd name="connsiteY12" fmla="*/ 503519 h 850996"/>
                <a:gd name="connsiteX13" fmla="*/ 606777 w 686788"/>
                <a:gd name="connsiteY13" fmla="*/ 530205 h 850996"/>
                <a:gd name="connsiteX14" fmla="*/ 612338 w 686788"/>
                <a:gd name="connsiteY14" fmla="*/ 553449 h 850996"/>
                <a:gd name="connsiteX15" fmla="*/ 679429 w 686788"/>
                <a:gd name="connsiteY15" fmla="*/ 593282 h 850996"/>
                <a:gd name="connsiteX16" fmla="*/ 684236 w 686788"/>
                <a:gd name="connsiteY16" fmla="*/ 617968 h 850996"/>
                <a:gd name="connsiteX17" fmla="*/ 669800 w 686788"/>
                <a:gd name="connsiteY17" fmla="*/ 642737 h 850996"/>
                <a:gd name="connsiteX18" fmla="*/ 666519 w 686788"/>
                <a:gd name="connsiteY18" fmla="*/ 646654 h 850996"/>
                <a:gd name="connsiteX19" fmla="*/ 611009 w 686788"/>
                <a:gd name="connsiteY19" fmla="*/ 692585 h 850996"/>
                <a:gd name="connsiteX20" fmla="*/ 475874 w 686788"/>
                <a:gd name="connsiteY20" fmla="*/ 795347 h 850996"/>
                <a:gd name="connsiteX21" fmla="*/ 470067 w 686788"/>
                <a:gd name="connsiteY21" fmla="*/ 797576 h 850996"/>
                <a:gd name="connsiteX22" fmla="*/ 359292 w 686788"/>
                <a:gd name="connsiteY22" fmla="*/ 804313 h 850996"/>
                <a:gd name="connsiteX23" fmla="*/ 357390 w 686788"/>
                <a:gd name="connsiteY23" fmla="*/ 804625 h 850996"/>
                <a:gd name="connsiteX24" fmla="*/ 246172 w 686788"/>
                <a:gd name="connsiteY24" fmla="*/ 833622 h 850996"/>
                <a:gd name="connsiteX25" fmla="*/ 245385 w 686788"/>
                <a:gd name="connsiteY25" fmla="*/ 833803 h 850996"/>
                <a:gd name="connsiteX26" fmla="*/ 148373 w 686788"/>
                <a:gd name="connsiteY26" fmla="*/ 850851 h 850996"/>
                <a:gd name="connsiteX27" fmla="*/ 138022 w 686788"/>
                <a:gd name="connsiteY27" fmla="*/ 846572 h 850996"/>
                <a:gd name="connsiteX28" fmla="*/ 107610 w 686788"/>
                <a:gd name="connsiteY28" fmla="*/ 809559 h 850996"/>
                <a:gd name="connsiteX29" fmla="*/ 103114 w 686788"/>
                <a:gd name="connsiteY29" fmla="*/ 806035 h 850996"/>
                <a:gd name="connsiteX30" fmla="*/ 54215 w 686788"/>
                <a:gd name="connsiteY30" fmla="*/ 784004 h 850996"/>
                <a:gd name="connsiteX31" fmla="*/ 46046 w 686788"/>
                <a:gd name="connsiteY31" fmla="*/ 765071 h 850996"/>
                <a:gd name="connsiteX32" fmla="*/ 56380 w 686788"/>
                <a:gd name="connsiteY32" fmla="*/ 704256 h 850996"/>
                <a:gd name="connsiteX33" fmla="*/ 55051 w 686788"/>
                <a:gd name="connsiteY33" fmla="*/ 692749 h 850996"/>
                <a:gd name="connsiteX34" fmla="*/ 29560 w 686788"/>
                <a:gd name="connsiteY34" fmla="*/ 634032 h 850996"/>
                <a:gd name="connsiteX35" fmla="*/ 30954 w 686788"/>
                <a:gd name="connsiteY35" fmla="*/ 615444 h 850996"/>
                <a:gd name="connsiteX36" fmla="*/ 56348 w 686788"/>
                <a:gd name="connsiteY36" fmla="*/ 576808 h 850996"/>
                <a:gd name="connsiteX37" fmla="*/ 58759 w 686788"/>
                <a:gd name="connsiteY37" fmla="*/ 573988 h 850996"/>
                <a:gd name="connsiteX38" fmla="*/ 113991 w 686788"/>
                <a:gd name="connsiteY38" fmla="*/ 524255 h 850996"/>
                <a:gd name="connsiteX39" fmla="*/ 115762 w 686788"/>
                <a:gd name="connsiteY39" fmla="*/ 522927 h 850996"/>
                <a:gd name="connsiteX40" fmla="*/ 258655 w 686788"/>
                <a:gd name="connsiteY40" fmla="*/ 434623 h 850996"/>
                <a:gd name="connsiteX41" fmla="*/ 260509 w 686788"/>
                <a:gd name="connsiteY41" fmla="*/ 433705 h 850996"/>
                <a:gd name="connsiteX42" fmla="*/ 291562 w 686788"/>
                <a:gd name="connsiteY42" fmla="*/ 421771 h 850996"/>
                <a:gd name="connsiteX43" fmla="*/ 300190 w 686788"/>
                <a:gd name="connsiteY43" fmla="*/ 402068 h 850996"/>
                <a:gd name="connsiteX44" fmla="*/ 297992 w 686788"/>
                <a:gd name="connsiteY44" fmla="*/ 390954 h 850996"/>
                <a:gd name="connsiteX45" fmla="*/ 289807 w 686788"/>
                <a:gd name="connsiteY45" fmla="*/ 379513 h 850996"/>
                <a:gd name="connsiteX46" fmla="*/ 210100 w 686788"/>
                <a:gd name="connsiteY46" fmla="*/ 344696 h 850996"/>
                <a:gd name="connsiteX47" fmla="*/ 204441 w 686788"/>
                <a:gd name="connsiteY47" fmla="*/ 339663 h 850996"/>
                <a:gd name="connsiteX48" fmla="*/ 188874 w 686788"/>
                <a:gd name="connsiteY48" fmla="*/ 315452 h 850996"/>
                <a:gd name="connsiteX49" fmla="*/ 185953 w 686788"/>
                <a:gd name="connsiteY49" fmla="*/ 305387 h 850996"/>
                <a:gd name="connsiteX50" fmla="*/ 183953 w 686788"/>
                <a:gd name="connsiteY50" fmla="*/ 194315 h 850996"/>
                <a:gd name="connsiteX51" fmla="*/ 176391 w 686788"/>
                <a:gd name="connsiteY51" fmla="*/ 179742 h 850996"/>
                <a:gd name="connsiteX52" fmla="*/ 85333 w 686788"/>
                <a:gd name="connsiteY52" fmla="*/ 128205 h 850996"/>
                <a:gd name="connsiteX53" fmla="*/ 84644 w 686788"/>
                <a:gd name="connsiteY53" fmla="*/ 127845 h 850996"/>
                <a:gd name="connsiteX54" fmla="*/ 0 w 686788"/>
                <a:gd name="connsiteY54" fmla="*/ 87487 h 850996"/>
                <a:gd name="connsiteX55" fmla="*/ 33612 w 686788"/>
                <a:gd name="connsiteY55" fmla="*/ 68243 h 850996"/>
                <a:gd name="connsiteX56" fmla="*/ 44373 w 686788"/>
                <a:gd name="connsiteY56" fmla="*/ 68587 h 850996"/>
                <a:gd name="connsiteX57" fmla="*/ 105067 w 686788"/>
                <a:gd name="connsiteY57" fmla="*/ 107978 h 850996"/>
                <a:gd name="connsiteX58" fmla="*/ 111202 w 686788"/>
                <a:gd name="connsiteY58" fmla="*/ 109699 h 850996"/>
                <a:gd name="connsiteX59" fmla="*/ 191334 w 686788"/>
                <a:gd name="connsiteY59" fmla="*/ 105748 h 850996"/>
                <a:gd name="connsiteX60" fmla="*/ 194517 w 686788"/>
                <a:gd name="connsiteY60" fmla="*/ 106109 h 850996"/>
                <a:gd name="connsiteX61" fmla="*/ 257655 w 686788"/>
                <a:gd name="connsiteY61" fmla="*/ 124042 h 850996"/>
                <a:gd name="connsiteX62" fmla="*/ 265726 w 686788"/>
                <a:gd name="connsiteY62" fmla="*/ 122862 h 850996"/>
                <a:gd name="connsiteX63" fmla="*/ 318431 w 686788"/>
                <a:gd name="connsiteY63" fmla="*/ 90799 h 850996"/>
                <a:gd name="connsiteX64" fmla="*/ 323516 w 686788"/>
                <a:gd name="connsiteY64" fmla="*/ 85176 h 850996"/>
                <a:gd name="connsiteX65" fmla="*/ 350894 w 686788"/>
                <a:gd name="connsiteY65" fmla="*/ 32803 h 850996"/>
                <a:gd name="connsiteX66" fmla="*/ 358653 w 686788"/>
                <a:gd name="connsiteY66" fmla="*/ 26001 h 850996"/>
                <a:gd name="connsiteX67" fmla="*/ 449169 w 686788"/>
                <a:gd name="connsiteY67" fmla="*/ 380 h 850996"/>
                <a:gd name="connsiteX68" fmla="*/ 455731 w 686788"/>
                <a:gd name="connsiteY68" fmla="*/ 790 h 850996"/>
                <a:gd name="connsiteX69" fmla="*/ 518098 w 686788"/>
                <a:gd name="connsiteY69" fmla="*/ 26804 h 850996"/>
                <a:gd name="connsiteX70" fmla="*/ 525185 w 686788"/>
                <a:gd name="connsiteY70" fmla="*/ 50441 h 850996"/>
                <a:gd name="connsiteX71" fmla="*/ 508633 w 686788"/>
                <a:gd name="connsiteY71" fmla="*/ 87996 h 850996"/>
                <a:gd name="connsiteX72" fmla="*/ 507222 w 686788"/>
                <a:gd name="connsiteY72" fmla="*/ 92848 h 8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86788" h="850996">
                  <a:moveTo>
                    <a:pt x="507255" y="92815"/>
                  </a:moveTo>
                  <a:lnTo>
                    <a:pt x="500497" y="136008"/>
                  </a:lnTo>
                  <a:cubicBezTo>
                    <a:pt x="499315" y="143548"/>
                    <a:pt x="502366" y="151138"/>
                    <a:pt x="507813" y="154220"/>
                  </a:cubicBezTo>
                  <a:lnTo>
                    <a:pt x="575970" y="192725"/>
                  </a:lnTo>
                  <a:cubicBezTo>
                    <a:pt x="584631" y="197610"/>
                    <a:pt x="586222" y="212641"/>
                    <a:pt x="578890" y="220362"/>
                  </a:cubicBezTo>
                  <a:lnTo>
                    <a:pt x="546329" y="254638"/>
                  </a:lnTo>
                  <a:cubicBezTo>
                    <a:pt x="540440" y="260850"/>
                    <a:pt x="540079" y="272325"/>
                    <a:pt x="545574" y="279127"/>
                  </a:cubicBezTo>
                  <a:lnTo>
                    <a:pt x="602692" y="349679"/>
                  </a:lnTo>
                  <a:cubicBezTo>
                    <a:pt x="607417" y="355498"/>
                    <a:pt x="607925" y="365022"/>
                    <a:pt x="603874" y="371644"/>
                  </a:cubicBezTo>
                  <a:lnTo>
                    <a:pt x="575134" y="418575"/>
                  </a:lnTo>
                  <a:cubicBezTo>
                    <a:pt x="570836" y="425591"/>
                    <a:pt x="571706" y="435787"/>
                    <a:pt x="577086" y="441425"/>
                  </a:cubicBezTo>
                  <a:lnTo>
                    <a:pt x="616259" y="482422"/>
                  </a:lnTo>
                  <a:cubicBezTo>
                    <a:pt x="621146" y="487536"/>
                    <a:pt x="622377" y="496536"/>
                    <a:pt x="619145" y="503519"/>
                  </a:cubicBezTo>
                  <a:lnTo>
                    <a:pt x="606777" y="530205"/>
                  </a:lnTo>
                  <a:cubicBezTo>
                    <a:pt x="602905" y="538548"/>
                    <a:pt x="605498" y="549400"/>
                    <a:pt x="612338" y="553449"/>
                  </a:cubicBezTo>
                  <a:lnTo>
                    <a:pt x="679429" y="593282"/>
                  </a:lnTo>
                  <a:cubicBezTo>
                    <a:pt x="686762" y="597626"/>
                    <a:pt x="689091" y="609641"/>
                    <a:pt x="684236" y="617968"/>
                  </a:cubicBezTo>
                  <a:lnTo>
                    <a:pt x="669800" y="642737"/>
                  </a:lnTo>
                  <a:cubicBezTo>
                    <a:pt x="668898" y="644294"/>
                    <a:pt x="667783" y="645622"/>
                    <a:pt x="666519" y="646654"/>
                  </a:cubicBezTo>
                  <a:lnTo>
                    <a:pt x="611009" y="692585"/>
                  </a:lnTo>
                  <a:lnTo>
                    <a:pt x="475874" y="795347"/>
                  </a:lnTo>
                  <a:cubicBezTo>
                    <a:pt x="474103" y="796691"/>
                    <a:pt x="472118" y="797461"/>
                    <a:pt x="470067" y="797576"/>
                  </a:cubicBezTo>
                  <a:lnTo>
                    <a:pt x="359292" y="804313"/>
                  </a:lnTo>
                  <a:cubicBezTo>
                    <a:pt x="358653" y="804346"/>
                    <a:pt x="358013" y="804461"/>
                    <a:pt x="357390" y="804625"/>
                  </a:cubicBezTo>
                  <a:lnTo>
                    <a:pt x="246172" y="833622"/>
                  </a:lnTo>
                  <a:cubicBezTo>
                    <a:pt x="245910" y="833688"/>
                    <a:pt x="245647" y="833754"/>
                    <a:pt x="245385" y="833803"/>
                  </a:cubicBezTo>
                  <a:lnTo>
                    <a:pt x="148373" y="850851"/>
                  </a:lnTo>
                  <a:cubicBezTo>
                    <a:pt x="144599" y="851506"/>
                    <a:pt x="140794" y="849933"/>
                    <a:pt x="138022" y="846572"/>
                  </a:cubicBezTo>
                  <a:lnTo>
                    <a:pt x="107610" y="809559"/>
                  </a:lnTo>
                  <a:cubicBezTo>
                    <a:pt x="106313" y="807985"/>
                    <a:pt x="104787" y="806789"/>
                    <a:pt x="103114" y="806035"/>
                  </a:cubicBezTo>
                  <a:lnTo>
                    <a:pt x="54215" y="784004"/>
                  </a:lnTo>
                  <a:cubicBezTo>
                    <a:pt x="48178" y="781282"/>
                    <a:pt x="44668" y="773152"/>
                    <a:pt x="46046" y="765071"/>
                  </a:cubicBezTo>
                  <a:lnTo>
                    <a:pt x="56380" y="704256"/>
                  </a:lnTo>
                  <a:cubicBezTo>
                    <a:pt x="57053" y="700338"/>
                    <a:pt x="56577" y="696240"/>
                    <a:pt x="55051" y="692749"/>
                  </a:cubicBezTo>
                  <a:lnTo>
                    <a:pt x="29560" y="634032"/>
                  </a:lnTo>
                  <a:cubicBezTo>
                    <a:pt x="26969" y="628066"/>
                    <a:pt x="27526" y="620656"/>
                    <a:pt x="30954" y="615444"/>
                  </a:cubicBezTo>
                  <a:lnTo>
                    <a:pt x="56348" y="576808"/>
                  </a:lnTo>
                  <a:cubicBezTo>
                    <a:pt x="57053" y="575742"/>
                    <a:pt x="57857" y="574791"/>
                    <a:pt x="58759" y="573988"/>
                  </a:cubicBezTo>
                  <a:lnTo>
                    <a:pt x="113991" y="524255"/>
                  </a:lnTo>
                  <a:cubicBezTo>
                    <a:pt x="114548" y="523746"/>
                    <a:pt x="115139" y="523304"/>
                    <a:pt x="115762" y="522927"/>
                  </a:cubicBezTo>
                  <a:lnTo>
                    <a:pt x="258655" y="434623"/>
                  </a:lnTo>
                  <a:cubicBezTo>
                    <a:pt x="259246" y="434246"/>
                    <a:pt x="259870" y="433951"/>
                    <a:pt x="260509" y="433705"/>
                  </a:cubicBezTo>
                  <a:lnTo>
                    <a:pt x="291562" y="421771"/>
                  </a:lnTo>
                  <a:cubicBezTo>
                    <a:pt x="298058" y="419280"/>
                    <a:pt x="301879" y="410575"/>
                    <a:pt x="300190" y="402068"/>
                  </a:cubicBezTo>
                  <a:lnTo>
                    <a:pt x="297992" y="390954"/>
                  </a:lnTo>
                  <a:cubicBezTo>
                    <a:pt x="296942" y="385594"/>
                    <a:pt x="293858" y="381283"/>
                    <a:pt x="289807" y="379513"/>
                  </a:cubicBezTo>
                  <a:lnTo>
                    <a:pt x="210100" y="344696"/>
                  </a:lnTo>
                  <a:cubicBezTo>
                    <a:pt x="207886" y="343728"/>
                    <a:pt x="205933" y="341991"/>
                    <a:pt x="204441" y="339663"/>
                  </a:cubicBezTo>
                  <a:lnTo>
                    <a:pt x="188874" y="315452"/>
                  </a:lnTo>
                  <a:cubicBezTo>
                    <a:pt x="187053" y="312616"/>
                    <a:pt x="186019" y="309076"/>
                    <a:pt x="185953" y="305387"/>
                  </a:cubicBezTo>
                  <a:lnTo>
                    <a:pt x="183953" y="194315"/>
                  </a:lnTo>
                  <a:cubicBezTo>
                    <a:pt x="183838" y="187971"/>
                    <a:pt x="180885" y="182283"/>
                    <a:pt x="176391" y="179742"/>
                  </a:cubicBezTo>
                  <a:lnTo>
                    <a:pt x="85333" y="128205"/>
                  </a:lnTo>
                  <a:cubicBezTo>
                    <a:pt x="85104" y="128074"/>
                    <a:pt x="84873" y="127960"/>
                    <a:pt x="84644" y="127845"/>
                  </a:cubicBezTo>
                  <a:lnTo>
                    <a:pt x="0" y="87487"/>
                  </a:lnTo>
                  <a:lnTo>
                    <a:pt x="33612" y="68243"/>
                  </a:lnTo>
                  <a:cubicBezTo>
                    <a:pt x="37057" y="66276"/>
                    <a:pt x="41009" y="66391"/>
                    <a:pt x="44373" y="68587"/>
                  </a:cubicBezTo>
                  <a:lnTo>
                    <a:pt x="105067" y="107978"/>
                  </a:lnTo>
                  <a:cubicBezTo>
                    <a:pt x="106970" y="109207"/>
                    <a:pt x="109086" y="109797"/>
                    <a:pt x="111202" y="109699"/>
                  </a:cubicBezTo>
                  <a:lnTo>
                    <a:pt x="191334" y="105748"/>
                  </a:lnTo>
                  <a:cubicBezTo>
                    <a:pt x="192400" y="105699"/>
                    <a:pt x="193483" y="105814"/>
                    <a:pt x="194517" y="106109"/>
                  </a:cubicBezTo>
                  <a:lnTo>
                    <a:pt x="257655" y="124042"/>
                  </a:lnTo>
                  <a:cubicBezTo>
                    <a:pt x="260378" y="124812"/>
                    <a:pt x="263216" y="124402"/>
                    <a:pt x="265726" y="122862"/>
                  </a:cubicBezTo>
                  <a:lnTo>
                    <a:pt x="318431" y="90799"/>
                  </a:lnTo>
                  <a:cubicBezTo>
                    <a:pt x="320482" y="89553"/>
                    <a:pt x="322237" y="87602"/>
                    <a:pt x="323516" y="85176"/>
                  </a:cubicBezTo>
                  <a:lnTo>
                    <a:pt x="350894" y="32803"/>
                  </a:lnTo>
                  <a:cubicBezTo>
                    <a:pt x="352715" y="29328"/>
                    <a:pt x="355487" y="26902"/>
                    <a:pt x="358653" y="26001"/>
                  </a:cubicBezTo>
                  <a:lnTo>
                    <a:pt x="449169" y="380"/>
                  </a:lnTo>
                  <a:cubicBezTo>
                    <a:pt x="451351" y="-243"/>
                    <a:pt x="453614" y="-95"/>
                    <a:pt x="455731" y="790"/>
                  </a:cubicBezTo>
                  <a:lnTo>
                    <a:pt x="518098" y="26804"/>
                  </a:lnTo>
                  <a:cubicBezTo>
                    <a:pt x="525725" y="29984"/>
                    <a:pt x="529154" y="41442"/>
                    <a:pt x="525185" y="50441"/>
                  </a:cubicBezTo>
                  <a:lnTo>
                    <a:pt x="508633" y="87996"/>
                  </a:lnTo>
                  <a:cubicBezTo>
                    <a:pt x="507960" y="89504"/>
                    <a:pt x="507484" y="91143"/>
                    <a:pt x="507222" y="92848"/>
                  </a:cubicBezTo>
                  <a:close/>
                </a:path>
              </a:pathLst>
            </a:cu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000" b="1"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panose="020B0502040204020203" pitchFamily="34" charset="0"/>
                <a:ea typeface="+mn-ea"/>
                <a:cs typeface="+mn-cs"/>
              </a:endParaRPr>
            </a:p>
          </p:txBody>
        </p:sp>
      </p:grpSp>
      <p:sp>
        <p:nvSpPr>
          <p:cNvPr id="740" name="TextBox 739">
            <a:extLst>
              <a:ext uri="{FF2B5EF4-FFF2-40B4-BE49-F238E27FC236}">
                <a16:creationId xmlns:a16="http://schemas.microsoft.com/office/drawing/2014/main" id="{4C399076-FB34-E49B-C906-891F8E03D825}"/>
              </a:ext>
              <a:ext uri="{C183D7F6-B498-43B3-948B-1728B52AA6E4}">
                <adec:decorative xmlns:adec="http://schemas.microsoft.com/office/drawing/2017/decorative" val="1"/>
              </a:ext>
            </a:extLst>
          </p:cNvPr>
          <p:cNvSpPr txBox="1"/>
          <p:nvPr/>
        </p:nvSpPr>
        <p:spPr>
          <a:xfrm>
            <a:off x="699899" y="8474004"/>
            <a:ext cx="3201910"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gradFill>
                  <a:gsLst>
                    <a:gs pos="59195">
                      <a:srgbClr val="000000"/>
                    </a:gs>
                    <a:gs pos="40000">
                      <a:srgbClr val="000000"/>
                    </a:gs>
                  </a:gsLst>
                  <a:lin ang="2700000" scaled="1"/>
                </a:gradFill>
                <a:effectLst/>
                <a:uLnTx/>
                <a:uFillTx/>
                <a:latin typeface="Segoe UI Semibold"/>
                <a:ea typeface="+mn-ea"/>
                <a:cs typeface="+mn-cs"/>
              </a:rPr>
              <a:t>Robust Protections</a:t>
            </a:r>
            <a:endPar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endParaRPr>
          </a:p>
        </p:txBody>
      </p:sp>
      <p:sp>
        <p:nvSpPr>
          <p:cNvPr id="741" name="TextBox 740">
            <a:extLst>
              <a:ext uri="{FF2B5EF4-FFF2-40B4-BE49-F238E27FC236}">
                <a16:creationId xmlns:a16="http://schemas.microsoft.com/office/drawing/2014/main" id="{DBB0515A-BDAD-FDAF-279A-08E2AE260274}"/>
              </a:ext>
              <a:ext uri="{C183D7F6-B498-43B3-948B-1728B52AA6E4}">
                <adec:decorative xmlns:adec="http://schemas.microsoft.com/office/drawing/2017/decorative" val="1"/>
              </a:ext>
            </a:extLst>
          </p:cNvPr>
          <p:cNvSpPr txBox="1"/>
          <p:nvPr/>
        </p:nvSpPr>
        <p:spPr>
          <a:xfrm>
            <a:off x="668187" y="8843392"/>
            <a:ext cx="3265336"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rPr>
              <a:t>Ensures health, safety, and fundamental rights for AI models and systems across the EU</a:t>
            </a:r>
          </a:p>
        </p:txBody>
      </p:sp>
      <p:sp>
        <p:nvSpPr>
          <p:cNvPr id="743" name="TextBox 742">
            <a:extLst>
              <a:ext uri="{FF2B5EF4-FFF2-40B4-BE49-F238E27FC236}">
                <a16:creationId xmlns:a16="http://schemas.microsoft.com/office/drawing/2014/main" id="{2C14AE01-5547-82CF-946E-8861F1F780E8}"/>
              </a:ext>
              <a:ext uri="{C183D7F6-B498-43B3-948B-1728B52AA6E4}">
                <adec:decorative xmlns:adec="http://schemas.microsoft.com/office/drawing/2017/decorative" val="1"/>
              </a:ext>
            </a:extLst>
          </p:cNvPr>
          <p:cNvSpPr txBox="1"/>
          <p:nvPr/>
        </p:nvSpPr>
        <p:spPr>
          <a:xfrm>
            <a:off x="4463333" y="8843392"/>
            <a:ext cx="3265336"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59195">
                      <a:srgbClr val="000000"/>
                    </a:gs>
                    <a:gs pos="40000">
                      <a:srgbClr val="000000"/>
                    </a:gs>
                  </a:gsLst>
                  <a:lin ang="2700000" scaled="1"/>
                </a:gradFill>
                <a:effectLst/>
                <a:uLnTx/>
                <a:uFillTx/>
                <a:latin typeface="Segoe UI Semibold" panose="020B0502040204020203" pitchFamily="34" charset="0"/>
                <a:ea typeface="+mn-ea"/>
                <a:cs typeface="+mn-cs"/>
              </a:rPr>
              <a:t> </a:t>
            </a:r>
            <a:r>
              <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rPr>
              <a:t>Gradual rollout over several years for smoother compliance</a:t>
            </a:r>
          </a:p>
        </p:txBody>
      </p:sp>
      <p:sp>
        <p:nvSpPr>
          <p:cNvPr id="744" name="TextBox 743">
            <a:extLst>
              <a:ext uri="{FF2B5EF4-FFF2-40B4-BE49-F238E27FC236}">
                <a16:creationId xmlns:a16="http://schemas.microsoft.com/office/drawing/2014/main" id="{D39E208A-43F5-2D8A-E559-162B25C2F689}"/>
              </a:ext>
              <a:ext uri="{C183D7F6-B498-43B3-948B-1728B52AA6E4}">
                <adec:decorative xmlns:adec="http://schemas.microsoft.com/office/drawing/2017/decorative" val="1"/>
              </a:ext>
            </a:extLst>
          </p:cNvPr>
          <p:cNvSpPr txBox="1"/>
          <p:nvPr/>
        </p:nvSpPr>
        <p:spPr>
          <a:xfrm>
            <a:off x="4511812" y="8474004"/>
            <a:ext cx="3168376"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gradFill>
                  <a:gsLst>
                    <a:gs pos="59195">
                      <a:srgbClr val="000000"/>
                    </a:gs>
                    <a:gs pos="40000">
                      <a:srgbClr val="000000"/>
                    </a:gs>
                  </a:gsLst>
                  <a:lin ang="2700000" scaled="1"/>
                </a:gradFill>
                <a:effectLst/>
                <a:uLnTx/>
                <a:uFillTx/>
                <a:latin typeface="Segoe UI Semibold"/>
                <a:ea typeface="+mn-ea"/>
                <a:cs typeface="+mn-cs"/>
              </a:rPr>
              <a:t>Phased Implementation</a:t>
            </a:r>
            <a:endParaRPr kumimoji="0" lang="en-US" sz="18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endParaRPr>
          </a:p>
        </p:txBody>
      </p:sp>
      <p:sp>
        <p:nvSpPr>
          <p:cNvPr id="746" name="TextBox 745">
            <a:extLst>
              <a:ext uri="{FF2B5EF4-FFF2-40B4-BE49-F238E27FC236}">
                <a16:creationId xmlns:a16="http://schemas.microsoft.com/office/drawing/2014/main" id="{A188EDAC-AFE5-BA25-69A9-74DD9AEBDF9D}"/>
              </a:ext>
              <a:ext uri="{C183D7F6-B498-43B3-948B-1728B52AA6E4}">
                <adec:decorative xmlns:adec="http://schemas.microsoft.com/office/drawing/2017/decorative" val="1"/>
              </a:ext>
            </a:extLst>
          </p:cNvPr>
          <p:cNvSpPr txBox="1"/>
          <p:nvPr/>
        </p:nvSpPr>
        <p:spPr>
          <a:xfrm>
            <a:off x="8258478" y="8843392"/>
            <a:ext cx="326533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rPr>
              <a:t>First obligations start </a:t>
            </a:r>
            <a:br>
              <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rPr>
            </a:br>
            <a:r>
              <a:rPr kumimoji="0" lang="en-US" sz="16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rPr>
              <a:t>on February 2, 2025</a:t>
            </a:r>
          </a:p>
        </p:txBody>
      </p:sp>
      <p:sp>
        <p:nvSpPr>
          <p:cNvPr id="747" name="TextBox 746">
            <a:extLst>
              <a:ext uri="{FF2B5EF4-FFF2-40B4-BE49-F238E27FC236}">
                <a16:creationId xmlns:a16="http://schemas.microsoft.com/office/drawing/2014/main" id="{65006C7A-5AAC-23A1-F44E-AEC4D4B7A45F}"/>
              </a:ext>
              <a:ext uri="{C183D7F6-B498-43B3-948B-1728B52AA6E4}">
                <adec:decorative xmlns:adec="http://schemas.microsoft.com/office/drawing/2017/decorative" val="1"/>
              </a:ext>
            </a:extLst>
          </p:cNvPr>
          <p:cNvSpPr txBox="1"/>
          <p:nvPr/>
        </p:nvSpPr>
        <p:spPr>
          <a:xfrm>
            <a:off x="8716863" y="8474004"/>
            <a:ext cx="2348564"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14400">
              <a:lnSpc>
                <a:spcPct val="100000"/>
              </a:lnSpc>
              <a:spcBef>
                <a:spcPts val="2100"/>
              </a:spcBef>
              <a:buNone/>
              <a:defRPr sz="1800" b="1" kern="0" cap="none" spc="0" baseline="0">
                <a:ln>
                  <a:noFill/>
                </a:ln>
                <a:gradFill>
                  <a:gsLst>
                    <a:gs pos="59195">
                      <a:srgbClr val="000000"/>
                    </a:gs>
                    <a:gs pos="40000">
                      <a:srgbClr val="000000"/>
                    </a:gs>
                  </a:gsLst>
                  <a:lin ang="2700000" scaled="1"/>
                </a:gradFill>
                <a:effectLst/>
                <a:latin typeface="Segoe UI Semibold" panose="020B0502040204020203" pitchFamily="34"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gradFill>
                  <a:gsLst>
                    <a:gs pos="59195">
                      <a:srgbClr val="000000"/>
                    </a:gs>
                    <a:gs pos="40000">
                      <a:srgbClr val="000000"/>
                    </a:gs>
                  </a:gsLst>
                  <a:lin ang="2700000" scaled="1"/>
                </a:gradFill>
                <a:effectLst/>
                <a:uLnTx/>
                <a:uFillTx/>
                <a:latin typeface="Segoe UI Semibold"/>
                <a:ea typeface="+mn-ea"/>
                <a:cs typeface="+mn-cs"/>
              </a:rPr>
              <a:t>Obligations Begin </a:t>
            </a:r>
            <a:endParaRPr kumimoji="0" lang="en-US" sz="1800" b="0" i="0" u="none" strike="noStrike" kern="0" cap="none" spc="0" normalizeH="0" baseline="0" noProof="0">
              <a:ln>
                <a:noFill/>
              </a:ln>
              <a:gradFill>
                <a:gsLst>
                  <a:gs pos="59195">
                    <a:srgbClr val="000000"/>
                  </a:gs>
                  <a:gs pos="40000">
                    <a:srgbClr val="000000"/>
                  </a:gs>
                </a:gsLst>
                <a:lin ang="2700000" scaled="1"/>
              </a:gradFill>
              <a:effectLst/>
              <a:uLnTx/>
              <a:uFillTx/>
              <a:latin typeface="Segoe UI"/>
              <a:ea typeface="+mn-ea"/>
              <a:cs typeface="+mn-cs"/>
            </a:endParaRPr>
          </a:p>
        </p:txBody>
      </p:sp>
      <p:sp>
        <p:nvSpPr>
          <p:cNvPr id="151" name="Freeform 150">
            <a:extLst>
              <a:ext uri="{FF2B5EF4-FFF2-40B4-BE49-F238E27FC236}">
                <a16:creationId xmlns:a16="http://schemas.microsoft.com/office/drawing/2014/main" id="{FAC237B6-2BC6-E89F-0953-77B4E29BC265}"/>
              </a:ext>
              <a:ext uri="{C183D7F6-B498-43B3-948B-1728B52AA6E4}">
                <adec:decorative xmlns:adec="http://schemas.microsoft.com/office/drawing/2017/decorative" val="1"/>
              </a:ext>
            </a:extLst>
          </p:cNvPr>
          <p:cNvSpPr>
            <a:spLocks noChangeAspect="1"/>
          </p:cNvSpPr>
          <p:nvPr/>
        </p:nvSpPr>
        <p:spPr>
          <a:xfrm>
            <a:off x="2698463" y="2268428"/>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2" name="TextBox 151">
            <a:extLst>
              <a:ext uri="{FF2B5EF4-FFF2-40B4-BE49-F238E27FC236}">
                <a16:creationId xmlns:a16="http://schemas.microsoft.com/office/drawing/2014/main" id="{3231A019-5615-A3C9-48E5-6722CE362D7D}"/>
              </a:ext>
              <a:ext uri="{C183D7F6-B498-43B3-948B-1728B52AA6E4}">
                <adec:decorative xmlns:adec="http://schemas.microsoft.com/office/drawing/2017/decorative" val="1"/>
              </a:ext>
            </a:extLst>
          </p:cNvPr>
          <p:cNvSpPr txBox="1"/>
          <p:nvPr/>
        </p:nvSpPr>
        <p:spPr>
          <a:xfrm>
            <a:off x="1189313" y="2775639"/>
            <a:ext cx="1207150" cy="73866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Artificial Intelligence </a:t>
            </a:r>
            <a:br>
              <a:rPr kumimoji="0" lang="en-US" sz="12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and Data Act (AIDA)</a:t>
            </a:r>
          </a:p>
        </p:txBody>
      </p:sp>
      <p:sp>
        <p:nvSpPr>
          <p:cNvPr id="153" name="TextBox 152">
            <a:extLst>
              <a:ext uri="{FF2B5EF4-FFF2-40B4-BE49-F238E27FC236}">
                <a16:creationId xmlns:a16="http://schemas.microsoft.com/office/drawing/2014/main" id="{82A840EA-7CAD-91DD-0296-BBBBF60DEF8E}"/>
              </a:ext>
              <a:ext uri="{C183D7F6-B498-43B3-948B-1728B52AA6E4}">
                <adec:decorative xmlns:adec="http://schemas.microsoft.com/office/drawing/2017/decorative" val="1"/>
              </a:ext>
            </a:extLst>
          </p:cNvPr>
          <p:cNvSpPr txBox="1">
            <a:spLocks/>
          </p:cNvSpPr>
          <p:nvPr/>
        </p:nvSpPr>
        <p:spPr>
          <a:xfrm rot="10800000" flipH="1" flipV="1">
            <a:off x="3901809" y="3117907"/>
            <a:ext cx="1777269"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NIST AI Risk Management </a:t>
            </a:r>
            <a:br>
              <a:rPr kumimoji="0" lang="en-US" sz="12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Framework</a:t>
            </a:r>
          </a:p>
        </p:txBody>
      </p:sp>
      <p:sp>
        <p:nvSpPr>
          <p:cNvPr id="154" name="Freeform 153">
            <a:extLst>
              <a:ext uri="{FF2B5EF4-FFF2-40B4-BE49-F238E27FC236}">
                <a16:creationId xmlns:a16="http://schemas.microsoft.com/office/drawing/2014/main" id="{BF6222F9-1594-D8D2-7E88-F9C48FA0657A}"/>
              </a:ext>
              <a:ext uri="{C183D7F6-B498-43B3-948B-1728B52AA6E4}">
                <adec:decorative xmlns:adec="http://schemas.microsoft.com/office/drawing/2017/decorative" val="1"/>
              </a:ext>
            </a:extLst>
          </p:cNvPr>
          <p:cNvSpPr>
            <a:spLocks noChangeAspect="1"/>
          </p:cNvSpPr>
          <p:nvPr/>
        </p:nvSpPr>
        <p:spPr>
          <a:xfrm>
            <a:off x="3540925" y="2854806"/>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7" name="TextBox 156">
            <a:extLst>
              <a:ext uri="{FF2B5EF4-FFF2-40B4-BE49-F238E27FC236}">
                <a16:creationId xmlns:a16="http://schemas.microsoft.com/office/drawing/2014/main" id="{3296A5AD-6456-1BD4-9643-96250EB6BC4C}"/>
              </a:ext>
              <a:ext uri="{C183D7F6-B498-43B3-948B-1728B52AA6E4}">
                <adec:decorative xmlns:adec="http://schemas.microsoft.com/office/drawing/2017/decorative" val="1"/>
              </a:ext>
            </a:extLst>
          </p:cNvPr>
          <p:cNvSpPr txBox="1"/>
          <p:nvPr/>
        </p:nvSpPr>
        <p:spPr>
          <a:xfrm>
            <a:off x="5050888" y="2520901"/>
            <a:ext cx="5221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EU AI Act</a:t>
            </a:r>
          </a:p>
        </p:txBody>
      </p:sp>
      <p:sp>
        <p:nvSpPr>
          <p:cNvPr id="158" name="Freeform 157">
            <a:extLst>
              <a:ext uri="{FF2B5EF4-FFF2-40B4-BE49-F238E27FC236}">
                <a16:creationId xmlns:a16="http://schemas.microsoft.com/office/drawing/2014/main" id="{5807CD4A-9720-96BF-51A7-8DD8AF96D86D}"/>
              </a:ext>
              <a:ext uri="{C183D7F6-B498-43B3-948B-1728B52AA6E4}">
                <adec:decorative xmlns:adec="http://schemas.microsoft.com/office/drawing/2017/decorative" val="1"/>
              </a:ext>
            </a:extLst>
          </p:cNvPr>
          <p:cNvSpPr>
            <a:spLocks noChangeAspect="1"/>
          </p:cNvSpPr>
          <p:nvPr/>
        </p:nvSpPr>
        <p:spPr>
          <a:xfrm>
            <a:off x="5798516" y="2615914"/>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9" name="TextBox 158">
            <a:extLst>
              <a:ext uri="{FF2B5EF4-FFF2-40B4-BE49-F238E27FC236}">
                <a16:creationId xmlns:a16="http://schemas.microsoft.com/office/drawing/2014/main" id="{0B967909-E21F-7B26-358E-A69BB8944A1A}"/>
              </a:ext>
              <a:ext uri="{C183D7F6-B498-43B3-948B-1728B52AA6E4}">
                <adec:decorative xmlns:adec="http://schemas.microsoft.com/office/drawing/2017/decorative" val="1"/>
              </a:ext>
            </a:extLst>
          </p:cNvPr>
          <p:cNvSpPr txBox="1"/>
          <p:nvPr/>
        </p:nvSpPr>
        <p:spPr>
          <a:xfrm>
            <a:off x="6967426" y="2390556"/>
            <a:ext cx="1559161" cy="55399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Interim Measures for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the Management of </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Generative AI Services</a:t>
            </a:r>
          </a:p>
        </p:txBody>
      </p:sp>
      <p:sp>
        <p:nvSpPr>
          <p:cNvPr id="160" name="Freeform 159">
            <a:extLst>
              <a:ext uri="{FF2B5EF4-FFF2-40B4-BE49-F238E27FC236}">
                <a16:creationId xmlns:a16="http://schemas.microsoft.com/office/drawing/2014/main" id="{787468A6-3133-BCF6-C61C-C5FB155261AD}"/>
              </a:ext>
              <a:ext uri="{C183D7F6-B498-43B3-948B-1728B52AA6E4}">
                <adec:decorative xmlns:adec="http://schemas.microsoft.com/office/drawing/2017/decorative" val="1"/>
              </a:ext>
            </a:extLst>
          </p:cNvPr>
          <p:cNvSpPr>
            <a:spLocks noChangeAspect="1"/>
          </p:cNvSpPr>
          <p:nvPr/>
        </p:nvSpPr>
        <p:spPr>
          <a:xfrm>
            <a:off x="8349998" y="2987342"/>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1" name="TextBox 160">
            <a:extLst>
              <a:ext uri="{FF2B5EF4-FFF2-40B4-BE49-F238E27FC236}">
                <a16:creationId xmlns:a16="http://schemas.microsoft.com/office/drawing/2014/main" id="{642D6F19-991A-057C-CF82-8D44151F40CE}"/>
              </a:ext>
              <a:ext uri="{C183D7F6-B498-43B3-948B-1728B52AA6E4}">
                <adec:decorative xmlns:adec="http://schemas.microsoft.com/office/drawing/2017/decorative" val="1"/>
              </a:ext>
            </a:extLst>
          </p:cNvPr>
          <p:cNvSpPr txBox="1">
            <a:spLocks/>
          </p:cNvSpPr>
          <p:nvPr/>
        </p:nvSpPr>
        <p:spPr>
          <a:xfrm>
            <a:off x="9366034" y="2937900"/>
            <a:ext cx="712353" cy="1857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AI Act</a:t>
            </a:r>
          </a:p>
        </p:txBody>
      </p:sp>
      <p:sp>
        <p:nvSpPr>
          <p:cNvPr id="162" name="Freeform 161">
            <a:extLst>
              <a:ext uri="{FF2B5EF4-FFF2-40B4-BE49-F238E27FC236}">
                <a16:creationId xmlns:a16="http://schemas.microsoft.com/office/drawing/2014/main" id="{272038E2-6F09-AD71-DF36-DFFC7A90F55A}"/>
              </a:ext>
              <a:ext uri="{C183D7F6-B498-43B3-948B-1728B52AA6E4}">
                <adec:decorative xmlns:adec="http://schemas.microsoft.com/office/drawing/2017/decorative" val="1"/>
              </a:ext>
            </a:extLst>
          </p:cNvPr>
          <p:cNvSpPr>
            <a:spLocks noChangeAspect="1"/>
          </p:cNvSpPr>
          <p:nvPr/>
        </p:nvSpPr>
        <p:spPr>
          <a:xfrm>
            <a:off x="8711613" y="2916568"/>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3" name="TextBox 162">
            <a:extLst>
              <a:ext uri="{FF2B5EF4-FFF2-40B4-BE49-F238E27FC236}">
                <a16:creationId xmlns:a16="http://schemas.microsoft.com/office/drawing/2014/main" id="{7B5C1C93-34D5-3089-DEDE-A9E848B20865}"/>
              </a:ext>
              <a:ext uri="{C183D7F6-B498-43B3-948B-1728B52AA6E4}">
                <adec:decorative xmlns:adec="http://schemas.microsoft.com/office/drawing/2017/decorative" val="1"/>
              </a:ext>
            </a:extLst>
          </p:cNvPr>
          <p:cNvSpPr txBox="1">
            <a:spLocks/>
          </p:cNvSpPr>
          <p:nvPr/>
        </p:nvSpPr>
        <p:spPr>
          <a:xfrm>
            <a:off x="6776749" y="4237824"/>
            <a:ext cx="1067039"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Digital India Act</a:t>
            </a:r>
          </a:p>
        </p:txBody>
      </p:sp>
      <p:sp>
        <p:nvSpPr>
          <p:cNvPr id="164" name="Freeform 163">
            <a:extLst>
              <a:ext uri="{FF2B5EF4-FFF2-40B4-BE49-F238E27FC236}">
                <a16:creationId xmlns:a16="http://schemas.microsoft.com/office/drawing/2014/main" id="{6A064959-90F4-361D-2858-1971B29FB6DC}"/>
              </a:ext>
              <a:ext uri="{C183D7F6-B498-43B3-948B-1728B52AA6E4}">
                <adec:decorative xmlns:adec="http://schemas.microsoft.com/office/drawing/2017/decorative" val="1"/>
              </a:ext>
            </a:extLst>
          </p:cNvPr>
          <p:cNvSpPr>
            <a:spLocks noChangeAspect="1"/>
          </p:cNvSpPr>
          <p:nvPr/>
        </p:nvSpPr>
        <p:spPr>
          <a:xfrm>
            <a:off x="7462355" y="3507968"/>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5" name="TextBox 164">
            <a:extLst>
              <a:ext uri="{FF2B5EF4-FFF2-40B4-BE49-F238E27FC236}">
                <a16:creationId xmlns:a16="http://schemas.microsoft.com/office/drawing/2014/main" id="{CC070CD3-7E97-DAC4-6714-2FE36052FA58}"/>
              </a:ext>
              <a:ext uri="{C183D7F6-B498-43B3-948B-1728B52AA6E4}">
                <adec:decorative xmlns:adec="http://schemas.microsoft.com/office/drawing/2017/decorative" val="1"/>
              </a:ext>
            </a:extLst>
          </p:cNvPr>
          <p:cNvSpPr txBox="1">
            <a:spLocks/>
          </p:cNvSpPr>
          <p:nvPr/>
        </p:nvSpPr>
        <p:spPr>
          <a:xfrm>
            <a:off x="8907387" y="3823534"/>
            <a:ext cx="162964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Model AI Governance </a:t>
            </a:r>
            <a:br>
              <a:rPr kumimoji="0" lang="en-US" sz="12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Framework</a:t>
            </a:r>
          </a:p>
        </p:txBody>
      </p:sp>
      <p:sp>
        <p:nvSpPr>
          <p:cNvPr id="166" name="Freeform 165">
            <a:extLst>
              <a:ext uri="{FF2B5EF4-FFF2-40B4-BE49-F238E27FC236}">
                <a16:creationId xmlns:a16="http://schemas.microsoft.com/office/drawing/2014/main" id="{5B1E6632-4A1E-097E-9F44-ABC15CFCD900}"/>
              </a:ext>
              <a:ext uri="{C183D7F6-B498-43B3-948B-1728B52AA6E4}">
                <adec:decorative xmlns:adec="http://schemas.microsoft.com/office/drawing/2017/decorative" val="1"/>
              </a:ext>
            </a:extLst>
          </p:cNvPr>
          <p:cNvSpPr>
            <a:spLocks noChangeAspect="1"/>
          </p:cNvSpPr>
          <p:nvPr/>
        </p:nvSpPr>
        <p:spPr>
          <a:xfrm>
            <a:off x="8098036" y="3967000"/>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55" name="TextBox 154">
            <a:extLst>
              <a:ext uri="{FF2B5EF4-FFF2-40B4-BE49-F238E27FC236}">
                <a16:creationId xmlns:a16="http://schemas.microsoft.com/office/drawing/2014/main" id="{A0933828-0DAB-1DE6-7A5D-72D4A54AF6E1}"/>
              </a:ext>
              <a:ext uri="{C183D7F6-B498-43B3-948B-1728B52AA6E4}">
                <adec:decorative xmlns:adec="http://schemas.microsoft.com/office/drawing/2017/decorative" val="1"/>
              </a:ext>
            </a:extLst>
          </p:cNvPr>
          <p:cNvSpPr txBox="1">
            <a:spLocks/>
          </p:cNvSpPr>
          <p:nvPr/>
        </p:nvSpPr>
        <p:spPr>
          <a:xfrm>
            <a:off x="1826258" y="4478525"/>
            <a:ext cx="207555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Semibold"/>
                <a:ea typeface="+mn-ea"/>
                <a:cs typeface="+mn-cs"/>
              </a:rPr>
              <a:t>Estratégia</a:t>
            </a: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1200" b="0" i="0" u="none" strike="noStrike" kern="1200" cap="none" spc="0" normalizeH="0" baseline="0" noProof="0" dirty="0" err="1">
                <a:ln>
                  <a:noFill/>
                </a:ln>
                <a:solidFill>
                  <a:srgbClr val="FFFFFF"/>
                </a:solidFill>
                <a:effectLst/>
                <a:uLnTx/>
                <a:uFillTx/>
                <a:latin typeface="Segoe UI Semibold"/>
                <a:ea typeface="+mn-ea"/>
                <a:cs typeface="+mn-cs"/>
              </a:rPr>
              <a:t>Brasileira</a:t>
            </a: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 de </a:t>
            </a:r>
            <a:br>
              <a:rPr kumimoji="0" lang="en-US" sz="12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200" b="0" i="0" u="none" strike="noStrike" kern="1200" cap="none" spc="0" normalizeH="0" baseline="0" noProof="0" dirty="0" err="1">
                <a:ln>
                  <a:noFill/>
                </a:ln>
                <a:solidFill>
                  <a:srgbClr val="FFFFFF"/>
                </a:solidFill>
                <a:effectLst/>
                <a:uLnTx/>
                <a:uFillTx/>
                <a:latin typeface="Segoe UI Semibold"/>
                <a:ea typeface="+mn-ea"/>
                <a:cs typeface="+mn-cs"/>
              </a:rPr>
              <a:t>Inteligência</a:t>
            </a: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 Artificial (EBIA)</a:t>
            </a:r>
          </a:p>
        </p:txBody>
      </p:sp>
      <p:sp>
        <p:nvSpPr>
          <p:cNvPr id="156" name="Freeform 155">
            <a:extLst>
              <a:ext uri="{FF2B5EF4-FFF2-40B4-BE49-F238E27FC236}">
                <a16:creationId xmlns:a16="http://schemas.microsoft.com/office/drawing/2014/main" id="{DAC9AEE0-C6AB-AD36-F87D-03DE6BFB9BA2}"/>
              </a:ext>
              <a:ext uri="{C183D7F6-B498-43B3-948B-1728B52AA6E4}">
                <adec:decorative xmlns:adec="http://schemas.microsoft.com/office/drawing/2017/decorative" val="1"/>
              </a:ext>
            </a:extLst>
          </p:cNvPr>
          <p:cNvSpPr>
            <a:spLocks noChangeAspect="1"/>
          </p:cNvSpPr>
          <p:nvPr/>
        </p:nvSpPr>
        <p:spPr>
          <a:xfrm>
            <a:off x="4393257" y="4526128"/>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7" name="TextBox 166">
            <a:extLst>
              <a:ext uri="{FF2B5EF4-FFF2-40B4-BE49-F238E27FC236}">
                <a16:creationId xmlns:a16="http://schemas.microsoft.com/office/drawing/2014/main" id="{603027F1-C235-7240-D755-4B8B213D5DA8}"/>
              </a:ext>
              <a:ext uri="{C183D7F6-B498-43B3-948B-1728B52AA6E4}">
                <adec:decorative xmlns:adec="http://schemas.microsoft.com/office/drawing/2017/decorative" val="1"/>
              </a:ext>
            </a:extLst>
          </p:cNvPr>
          <p:cNvSpPr txBox="1">
            <a:spLocks/>
          </p:cNvSpPr>
          <p:nvPr/>
        </p:nvSpPr>
        <p:spPr>
          <a:xfrm>
            <a:off x="9599636" y="5128314"/>
            <a:ext cx="122779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AI Action Plan</a:t>
            </a:r>
          </a:p>
        </p:txBody>
      </p:sp>
      <p:sp>
        <p:nvSpPr>
          <p:cNvPr id="168" name="Freeform 167">
            <a:extLst>
              <a:ext uri="{FF2B5EF4-FFF2-40B4-BE49-F238E27FC236}">
                <a16:creationId xmlns:a16="http://schemas.microsoft.com/office/drawing/2014/main" id="{54E10A62-2618-5B08-CE74-BEB059451160}"/>
              </a:ext>
              <a:ext uri="{C183D7F6-B498-43B3-948B-1728B52AA6E4}">
                <adec:decorative xmlns:adec="http://schemas.microsoft.com/office/drawing/2017/decorative" val="1"/>
              </a:ext>
            </a:extLst>
          </p:cNvPr>
          <p:cNvSpPr>
            <a:spLocks noChangeAspect="1"/>
          </p:cNvSpPr>
          <p:nvPr/>
        </p:nvSpPr>
        <p:spPr>
          <a:xfrm>
            <a:off x="8964155" y="4909970"/>
            <a:ext cx="195774" cy="228403"/>
          </a:xfrm>
          <a:custGeom>
            <a:avLst/>
            <a:gdLst>
              <a:gd name="connsiteX0" fmla="*/ 1080766 w 1080766"/>
              <a:gd name="connsiteY0" fmla="*/ 540383 h 1260890"/>
              <a:gd name="connsiteX1" fmla="*/ 540383 w 1080766"/>
              <a:gd name="connsiteY1" fmla="*/ 0 h 1260890"/>
              <a:gd name="connsiteX2" fmla="*/ 0 w 1080766"/>
              <a:gd name="connsiteY2" fmla="*/ 540383 h 1260890"/>
              <a:gd name="connsiteX3" fmla="*/ 504358 w 1080766"/>
              <a:gd name="connsiteY3" fmla="*/ 1248885 h 1260890"/>
              <a:gd name="connsiteX4" fmla="*/ 576409 w 1080766"/>
              <a:gd name="connsiteY4" fmla="*/ 1248885 h 1260890"/>
              <a:gd name="connsiteX5" fmla="*/ 1080766 w 1080766"/>
              <a:gd name="connsiteY5" fmla="*/ 540383 h 1260890"/>
              <a:gd name="connsiteX6" fmla="*/ 360255 w 1080766"/>
              <a:gd name="connsiteY6" fmla="*/ 540383 h 1260890"/>
              <a:gd name="connsiteX7" fmla="*/ 540383 w 1080766"/>
              <a:gd name="connsiteY7" fmla="*/ 360255 h 1260890"/>
              <a:gd name="connsiteX8" fmla="*/ 720511 w 1080766"/>
              <a:gd name="connsiteY8" fmla="*/ 540383 h 1260890"/>
              <a:gd name="connsiteX9" fmla="*/ 540383 w 1080766"/>
              <a:gd name="connsiteY9" fmla="*/ 720511 h 1260890"/>
              <a:gd name="connsiteX10" fmla="*/ 360255 w 1080766"/>
              <a:gd name="connsiteY10" fmla="*/ 540383 h 126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766" h="1260890">
                <a:moveTo>
                  <a:pt x="1080766" y="540383"/>
                </a:moveTo>
                <a:cubicBezTo>
                  <a:pt x="1080766" y="241936"/>
                  <a:pt x="838831" y="0"/>
                  <a:pt x="540383" y="0"/>
                </a:cubicBezTo>
                <a:cubicBezTo>
                  <a:pt x="241936" y="0"/>
                  <a:pt x="0" y="241936"/>
                  <a:pt x="0" y="540383"/>
                </a:cubicBezTo>
                <a:cubicBezTo>
                  <a:pt x="0" y="764102"/>
                  <a:pt x="170521" y="998508"/>
                  <a:pt x="504358" y="1248885"/>
                </a:cubicBezTo>
                <a:cubicBezTo>
                  <a:pt x="525709" y="1264893"/>
                  <a:pt x="555057" y="1264893"/>
                  <a:pt x="576409" y="1248885"/>
                </a:cubicBezTo>
                <a:cubicBezTo>
                  <a:pt x="910245" y="998508"/>
                  <a:pt x="1080766" y="764102"/>
                  <a:pt x="1080766" y="540383"/>
                </a:cubicBezTo>
                <a:close/>
                <a:moveTo>
                  <a:pt x="360255" y="540383"/>
                </a:moveTo>
                <a:cubicBezTo>
                  <a:pt x="360255" y="440905"/>
                  <a:pt x="440905" y="360255"/>
                  <a:pt x="540383" y="360255"/>
                </a:cubicBezTo>
                <a:cubicBezTo>
                  <a:pt x="639862" y="360255"/>
                  <a:pt x="720511" y="440905"/>
                  <a:pt x="720511" y="540383"/>
                </a:cubicBezTo>
                <a:cubicBezTo>
                  <a:pt x="720511" y="639862"/>
                  <a:pt x="639862" y="720511"/>
                  <a:pt x="540383" y="720511"/>
                </a:cubicBezTo>
                <a:cubicBezTo>
                  <a:pt x="440905" y="720511"/>
                  <a:pt x="360255" y="639862"/>
                  <a:pt x="360255" y="540383"/>
                </a:cubicBezTo>
                <a:close/>
              </a:path>
            </a:pathLst>
          </a:custGeom>
          <a:gradFill>
            <a:gsLst>
              <a:gs pos="0">
                <a:srgbClr val="F65567"/>
              </a:gs>
              <a:gs pos="32000">
                <a:srgbClr val="AC35AF"/>
              </a:gs>
              <a:gs pos="68000">
                <a:srgbClr val="0A6BBA"/>
              </a:gs>
              <a:gs pos="100000">
                <a:srgbClr val="318581"/>
              </a:gs>
            </a:gsLst>
            <a:path path="circle">
              <a:fillToRect l="100000" t="100000"/>
            </a:path>
          </a:gradFill>
          <a:ln w="111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69" name="Rectangle: Rounded Corners 1">
            <a:extLst>
              <a:ext uri="{FF2B5EF4-FFF2-40B4-BE49-F238E27FC236}">
                <a16:creationId xmlns:a16="http://schemas.microsoft.com/office/drawing/2014/main" id="{C716EDAA-AECA-F066-D607-2EE79660D67E}"/>
              </a:ext>
              <a:ext uri="{C183D7F6-B498-43B3-948B-1728B52AA6E4}">
                <adec:decorative xmlns:adec="http://schemas.microsoft.com/office/drawing/2017/decorative" val="1"/>
              </a:ext>
            </a:extLst>
          </p:cNvPr>
          <p:cNvSpPr/>
          <p:nvPr/>
        </p:nvSpPr>
        <p:spPr bwMode="auto">
          <a:xfrm>
            <a:off x="4063463" y="5640336"/>
            <a:ext cx="4108479" cy="375364"/>
          </a:xfrm>
          <a:prstGeom prst="roundRect">
            <a:avLst>
              <a:gd name="adj" fmla="val 50000"/>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GB"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73" name="TextBox 172">
            <a:extLst>
              <a:ext uri="{FF2B5EF4-FFF2-40B4-BE49-F238E27FC236}">
                <a16:creationId xmlns:a16="http://schemas.microsoft.com/office/drawing/2014/main" id="{418EFE57-9A14-24EC-8794-A1212FB5225F}"/>
              </a:ext>
            </a:extLst>
          </p:cNvPr>
          <p:cNvSpPr txBox="1"/>
          <p:nvPr/>
        </p:nvSpPr>
        <p:spPr>
          <a:xfrm>
            <a:off x="4048995" y="5735685"/>
            <a:ext cx="14466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Global standards</a:t>
            </a:r>
          </a:p>
        </p:txBody>
      </p:sp>
      <p:pic>
        <p:nvPicPr>
          <p:cNvPr id="174" name="Picture 6" descr="ISO logo">
            <a:extLst>
              <a:ext uri="{FF2B5EF4-FFF2-40B4-BE49-F238E27FC236}">
                <a16:creationId xmlns:a16="http://schemas.microsoft.com/office/drawing/2014/main" id="{A049C194-67BE-E689-B9C2-4F7E4C4F0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37891" y="5709004"/>
            <a:ext cx="257864" cy="238028"/>
          </a:xfrm>
          <a:prstGeom prst="round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4CC84D2-739E-679A-306C-9778BE3B454E}"/>
              </a:ext>
            </a:extLst>
          </p:cNvPr>
          <p:cNvSpPr txBox="1"/>
          <p:nvPr/>
        </p:nvSpPr>
        <p:spPr>
          <a:xfrm>
            <a:off x="5888537" y="5719820"/>
            <a:ext cx="1080902" cy="216396"/>
          </a:xfrm>
          <a:prstGeom prst="roundRect">
            <a:avLst>
              <a:gd name="adj" fmla="val 50000"/>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ISO 23894:2023</a:t>
            </a:r>
          </a:p>
        </p:txBody>
      </p:sp>
      <p:sp>
        <p:nvSpPr>
          <p:cNvPr id="177" name="TextBox 176">
            <a:extLst>
              <a:ext uri="{FF2B5EF4-FFF2-40B4-BE49-F238E27FC236}">
                <a16:creationId xmlns:a16="http://schemas.microsoft.com/office/drawing/2014/main" id="{37B9C17B-CD81-4628-189A-50E6877BE73D}"/>
              </a:ext>
            </a:extLst>
          </p:cNvPr>
          <p:cNvSpPr txBox="1"/>
          <p:nvPr/>
        </p:nvSpPr>
        <p:spPr>
          <a:xfrm>
            <a:off x="7011588" y="5719820"/>
            <a:ext cx="1080902" cy="216396"/>
          </a:xfrm>
          <a:prstGeom prst="roundRect">
            <a:avLst>
              <a:gd name="adj" fmla="val 50000"/>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ISO 42001 </a:t>
            </a:r>
          </a:p>
        </p:txBody>
      </p:sp>
    </p:spTree>
    <p:extLst>
      <p:ext uri="{BB962C8B-B14F-4D97-AF65-F5344CB8AC3E}">
        <p14:creationId xmlns:p14="http://schemas.microsoft.com/office/powerpoint/2010/main" val="2453268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250"/>
                                        <p:tgtEl>
                                          <p:spTgt spid="151"/>
                                        </p:tgtEl>
                                      </p:cBhvr>
                                    </p:animEffect>
                                  </p:childTnLst>
                                </p:cTn>
                              </p:par>
                              <p:par>
                                <p:cTn id="8" presetID="42" presetClass="path" presetSubtype="0" decel="100000" fill="hold" grpId="1" nodeType="withEffect">
                                  <p:stCondLst>
                                    <p:cond delay="250"/>
                                  </p:stCondLst>
                                  <p:childTnLst>
                                    <p:animMotion origin="layout" path="M 3.125E-6 0.03889 L 3.125E-6 -3.7037E-6 " pathEditMode="relative" rAng="0" ptsTypes="AA">
                                      <p:cBhvr>
                                        <p:cTn id="9" dur="500" fill="hold"/>
                                        <p:tgtEl>
                                          <p:spTgt spid="151"/>
                                        </p:tgtEl>
                                        <p:attrNameLst>
                                          <p:attrName>ppt_x</p:attrName>
                                          <p:attrName>ppt_y</p:attrName>
                                        </p:attrNameLst>
                                      </p:cBhvr>
                                      <p:rCtr x="0" y="-1944"/>
                                    </p:animMotion>
                                  </p:childTnLst>
                                </p:cTn>
                              </p:par>
                              <p:par>
                                <p:cTn id="10" presetID="10" presetClass="entr" presetSubtype="0" fill="hold" grpId="0" nodeType="withEffect">
                                  <p:stCondLst>
                                    <p:cond delay="25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250"/>
                                        <p:tgtEl>
                                          <p:spTgt spid="152"/>
                                        </p:tgtEl>
                                      </p:cBhvr>
                                    </p:animEffect>
                                  </p:childTnLst>
                                </p:cTn>
                              </p:par>
                              <p:par>
                                <p:cTn id="13" presetID="42" presetClass="path" presetSubtype="0" decel="100000" fill="hold" grpId="1" nodeType="withEffect">
                                  <p:stCondLst>
                                    <p:cond delay="250"/>
                                  </p:stCondLst>
                                  <p:childTnLst>
                                    <p:animMotion origin="layout" path="M 0.01667 -0.00047 L -3.54167E-6 4.44444E-6 " pathEditMode="relative" rAng="0" ptsTypes="AA">
                                      <p:cBhvr>
                                        <p:cTn id="14" dur="500" fill="hold"/>
                                        <p:tgtEl>
                                          <p:spTgt spid="152"/>
                                        </p:tgtEl>
                                        <p:attrNameLst>
                                          <p:attrName>ppt_x</p:attrName>
                                          <p:attrName>ppt_y</p:attrName>
                                        </p:attrNameLst>
                                      </p:cBhvr>
                                      <p:rCtr x="-833" y="23"/>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250"/>
                                        <p:tgtEl>
                                          <p:spTgt spid="154"/>
                                        </p:tgtEl>
                                      </p:cBhvr>
                                    </p:animEffect>
                                  </p:childTnLst>
                                </p:cTn>
                              </p:par>
                              <p:par>
                                <p:cTn id="19" presetID="42" presetClass="path" presetSubtype="0" decel="100000" fill="hold" grpId="1" nodeType="withEffect">
                                  <p:stCondLst>
                                    <p:cond delay="0"/>
                                  </p:stCondLst>
                                  <p:childTnLst>
                                    <p:animMotion origin="layout" path="M 2.5E-6 0.03889 L 2.5E-6 -3.7037E-7 " pathEditMode="relative" rAng="0" ptsTypes="AA">
                                      <p:cBhvr>
                                        <p:cTn id="20" dur="500" fill="hold"/>
                                        <p:tgtEl>
                                          <p:spTgt spid="154"/>
                                        </p:tgtEl>
                                        <p:attrNameLst>
                                          <p:attrName>ppt_x</p:attrName>
                                          <p:attrName>ppt_y</p:attrName>
                                        </p:attrNameLst>
                                      </p:cBhvr>
                                      <p:rCtr x="0" y="-1944"/>
                                    </p:animMotion>
                                  </p:childTnLst>
                                </p:cTn>
                              </p:par>
                              <p:par>
                                <p:cTn id="21" presetID="10" presetClass="entr" presetSubtype="0" fill="hold" grpId="0" nodeType="withEffect">
                                  <p:stCondLst>
                                    <p:cond delay="250"/>
                                  </p:stCondLst>
                                  <p:childTnLst>
                                    <p:set>
                                      <p:cBhvr>
                                        <p:cTn id="22" dur="1" fill="hold">
                                          <p:stCondLst>
                                            <p:cond delay="0"/>
                                          </p:stCondLst>
                                        </p:cTn>
                                        <p:tgtEl>
                                          <p:spTgt spid="153"/>
                                        </p:tgtEl>
                                        <p:attrNameLst>
                                          <p:attrName>style.visibility</p:attrName>
                                        </p:attrNameLst>
                                      </p:cBhvr>
                                      <p:to>
                                        <p:strVal val="visible"/>
                                      </p:to>
                                    </p:set>
                                    <p:animEffect transition="in" filter="fade">
                                      <p:cBhvr>
                                        <p:cTn id="23" dur="250"/>
                                        <p:tgtEl>
                                          <p:spTgt spid="153"/>
                                        </p:tgtEl>
                                      </p:cBhvr>
                                    </p:animEffect>
                                  </p:childTnLst>
                                </p:cTn>
                              </p:par>
                              <p:par>
                                <p:cTn id="24" presetID="42" presetClass="path" presetSubtype="0" decel="100000" fill="hold" grpId="1" nodeType="withEffect">
                                  <p:stCondLst>
                                    <p:cond delay="250"/>
                                  </p:stCondLst>
                                  <p:childTnLst>
                                    <p:animMotion origin="layout" path="M -0.01719 -0.00023 L 8.33333E-7 -3.7037E-7 " pathEditMode="relative" rAng="0" ptsTypes="AA">
                                      <p:cBhvr>
                                        <p:cTn id="25" dur="500" fill="hold"/>
                                        <p:tgtEl>
                                          <p:spTgt spid="153"/>
                                        </p:tgtEl>
                                        <p:attrNameLst>
                                          <p:attrName>ppt_x</p:attrName>
                                          <p:attrName>ppt_y</p:attrName>
                                        </p:attrNameLst>
                                      </p:cBhvr>
                                      <p:rCtr x="859" y="0"/>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250"/>
                                        <p:tgtEl>
                                          <p:spTgt spid="156"/>
                                        </p:tgtEl>
                                      </p:cBhvr>
                                    </p:animEffect>
                                  </p:childTnLst>
                                </p:cTn>
                              </p:par>
                              <p:par>
                                <p:cTn id="30" presetID="42" presetClass="path" presetSubtype="0" decel="100000" fill="hold" grpId="1" nodeType="withEffect">
                                  <p:stCondLst>
                                    <p:cond delay="0"/>
                                  </p:stCondLst>
                                  <p:childTnLst>
                                    <p:animMotion origin="layout" path="M 6.25E-7 0.03889 L 6.25E-7 -3.7037E-7 " pathEditMode="relative" rAng="0" ptsTypes="AA">
                                      <p:cBhvr>
                                        <p:cTn id="31" dur="500" fill="hold"/>
                                        <p:tgtEl>
                                          <p:spTgt spid="156"/>
                                        </p:tgtEl>
                                        <p:attrNameLst>
                                          <p:attrName>ppt_x</p:attrName>
                                          <p:attrName>ppt_y</p:attrName>
                                        </p:attrNameLst>
                                      </p:cBhvr>
                                      <p:rCtr x="0" y="-1944"/>
                                    </p:animMotion>
                                  </p:childTnLst>
                                </p:cTn>
                              </p:par>
                              <p:par>
                                <p:cTn id="32" presetID="10" presetClass="entr" presetSubtype="0" fill="hold" grpId="0" nodeType="withEffect">
                                  <p:stCondLst>
                                    <p:cond delay="250"/>
                                  </p:stCondLst>
                                  <p:childTnLst>
                                    <p:set>
                                      <p:cBhvr>
                                        <p:cTn id="33" dur="1" fill="hold">
                                          <p:stCondLst>
                                            <p:cond delay="0"/>
                                          </p:stCondLst>
                                        </p:cTn>
                                        <p:tgtEl>
                                          <p:spTgt spid="155"/>
                                        </p:tgtEl>
                                        <p:attrNameLst>
                                          <p:attrName>style.visibility</p:attrName>
                                        </p:attrNameLst>
                                      </p:cBhvr>
                                      <p:to>
                                        <p:strVal val="visible"/>
                                      </p:to>
                                    </p:set>
                                    <p:animEffect transition="in" filter="fade">
                                      <p:cBhvr>
                                        <p:cTn id="34" dur="250"/>
                                        <p:tgtEl>
                                          <p:spTgt spid="155"/>
                                        </p:tgtEl>
                                      </p:cBhvr>
                                    </p:animEffect>
                                  </p:childTnLst>
                                </p:cTn>
                              </p:par>
                              <p:par>
                                <p:cTn id="35" presetID="42" presetClass="path" presetSubtype="0" decel="100000" fill="hold" grpId="1" nodeType="withEffect">
                                  <p:stCondLst>
                                    <p:cond delay="250"/>
                                  </p:stCondLst>
                                  <p:childTnLst>
                                    <p:animMotion origin="layout" path="M -0.01719 -0.00023 L 1.04167E-6 -3.7037E-7 " pathEditMode="relative" rAng="0" ptsTypes="AA">
                                      <p:cBhvr>
                                        <p:cTn id="36" dur="500" fill="hold"/>
                                        <p:tgtEl>
                                          <p:spTgt spid="155"/>
                                        </p:tgtEl>
                                        <p:attrNameLst>
                                          <p:attrName>ppt_x</p:attrName>
                                          <p:attrName>ppt_y</p:attrName>
                                        </p:attrNameLst>
                                      </p:cBhvr>
                                      <p:rCtr x="859" y="0"/>
                                    </p:animMotion>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250"/>
                                        <p:tgtEl>
                                          <p:spTgt spid="158"/>
                                        </p:tgtEl>
                                      </p:cBhvr>
                                    </p:animEffect>
                                  </p:childTnLst>
                                </p:cTn>
                              </p:par>
                              <p:par>
                                <p:cTn id="41" presetID="42" presetClass="path" presetSubtype="0" decel="100000" fill="hold" grpId="1" nodeType="withEffect">
                                  <p:stCondLst>
                                    <p:cond delay="0"/>
                                  </p:stCondLst>
                                  <p:childTnLst>
                                    <p:animMotion origin="layout" path="M -3.75E-6 0.03889 L -3.75E-6 1.85185E-6 " pathEditMode="relative" rAng="0" ptsTypes="AA">
                                      <p:cBhvr>
                                        <p:cTn id="42" dur="500" fill="hold"/>
                                        <p:tgtEl>
                                          <p:spTgt spid="158"/>
                                        </p:tgtEl>
                                        <p:attrNameLst>
                                          <p:attrName>ppt_x</p:attrName>
                                          <p:attrName>ppt_y</p:attrName>
                                        </p:attrNameLst>
                                      </p:cBhvr>
                                      <p:rCtr x="0" y="-1944"/>
                                    </p:animMotion>
                                  </p:childTnLst>
                                </p:cTn>
                              </p:par>
                              <p:par>
                                <p:cTn id="43" presetID="10" presetClass="entr" presetSubtype="0" fill="hold" grpId="0" nodeType="withEffect">
                                  <p:stCondLst>
                                    <p:cond delay="25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250"/>
                                        <p:tgtEl>
                                          <p:spTgt spid="157"/>
                                        </p:tgtEl>
                                      </p:cBhvr>
                                    </p:animEffect>
                                  </p:childTnLst>
                                </p:cTn>
                              </p:par>
                              <p:par>
                                <p:cTn id="46" presetID="42" presetClass="path" presetSubtype="0" decel="100000" fill="hold" grpId="1" nodeType="withEffect">
                                  <p:stCondLst>
                                    <p:cond delay="250"/>
                                  </p:stCondLst>
                                  <p:childTnLst>
                                    <p:animMotion origin="layout" path="M -0.01719 -0.00023 L 8.33333E-7 -2.22222E-6 " pathEditMode="relative" rAng="0" ptsTypes="AA">
                                      <p:cBhvr>
                                        <p:cTn id="47" dur="500" fill="hold"/>
                                        <p:tgtEl>
                                          <p:spTgt spid="157"/>
                                        </p:tgtEl>
                                        <p:attrNameLst>
                                          <p:attrName>ppt_x</p:attrName>
                                          <p:attrName>ppt_y</p:attrName>
                                        </p:attrNameLst>
                                      </p:cBhvr>
                                      <p:rCtr x="859" y="0"/>
                                    </p:animMotion>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60"/>
                                        </p:tgtEl>
                                        <p:attrNameLst>
                                          <p:attrName>style.visibility</p:attrName>
                                        </p:attrNameLst>
                                      </p:cBhvr>
                                      <p:to>
                                        <p:strVal val="visible"/>
                                      </p:to>
                                    </p:set>
                                    <p:animEffect transition="in" filter="fade">
                                      <p:cBhvr>
                                        <p:cTn id="51" dur="250"/>
                                        <p:tgtEl>
                                          <p:spTgt spid="160"/>
                                        </p:tgtEl>
                                      </p:cBhvr>
                                    </p:animEffect>
                                  </p:childTnLst>
                                </p:cTn>
                              </p:par>
                              <p:par>
                                <p:cTn id="52" presetID="42" presetClass="path" presetSubtype="0" decel="100000" fill="hold" grpId="1" nodeType="withEffect">
                                  <p:stCondLst>
                                    <p:cond delay="0"/>
                                  </p:stCondLst>
                                  <p:childTnLst>
                                    <p:animMotion origin="layout" path="M 1.45833E-6 0.03889 L 1.45833E-6 -4.81481E-6 " pathEditMode="relative" rAng="0" ptsTypes="AA">
                                      <p:cBhvr>
                                        <p:cTn id="53" dur="500" fill="hold"/>
                                        <p:tgtEl>
                                          <p:spTgt spid="160"/>
                                        </p:tgtEl>
                                        <p:attrNameLst>
                                          <p:attrName>ppt_x</p:attrName>
                                          <p:attrName>ppt_y</p:attrName>
                                        </p:attrNameLst>
                                      </p:cBhvr>
                                      <p:rCtr x="0" y="-1944"/>
                                    </p:animMotion>
                                  </p:childTnLst>
                                </p:cTn>
                              </p:par>
                              <p:par>
                                <p:cTn id="54" presetID="10" presetClass="entr" presetSubtype="0" fill="hold" grpId="0" nodeType="withEffect">
                                  <p:stCondLst>
                                    <p:cond delay="250"/>
                                  </p:stCondLst>
                                  <p:childTnLst>
                                    <p:set>
                                      <p:cBhvr>
                                        <p:cTn id="55" dur="1" fill="hold">
                                          <p:stCondLst>
                                            <p:cond delay="0"/>
                                          </p:stCondLst>
                                        </p:cTn>
                                        <p:tgtEl>
                                          <p:spTgt spid="159"/>
                                        </p:tgtEl>
                                        <p:attrNameLst>
                                          <p:attrName>style.visibility</p:attrName>
                                        </p:attrNameLst>
                                      </p:cBhvr>
                                      <p:to>
                                        <p:strVal val="visible"/>
                                      </p:to>
                                    </p:set>
                                    <p:animEffect transition="in" filter="fade">
                                      <p:cBhvr>
                                        <p:cTn id="56" dur="250"/>
                                        <p:tgtEl>
                                          <p:spTgt spid="159"/>
                                        </p:tgtEl>
                                      </p:cBhvr>
                                    </p:animEffect>
                                  </p:childTnLst>
                                </p:cTn>
                              </p:par>
                              <p:par>
                                <p:cTn id="57" presetID="42" presetClass="path" presetSubtype="0" decel="100000" fill="hold" grpId="1" nodeType="withEffect">
                                  <p:stCondLst>
                                    <p:cond delay="250"/>
                                  </p:stCondLst>
                                  <p:childTnLst>
                                    <p:animMotion origin="layout" path="M 3.33333E-6 -0.03472 L 3.33333E-6 1.11111E-6 " pathEditMode="relative" rAng="0" ptsTypes="AA">
                                      <p:cBhvr>
                                        <p:cTn id="58" dur="500" fill="hold"/>
                                        <p:tgtEl>
                                          <p:spTgt spid="159"/>
                                        </p:tgtEl>
                                        <p:attrNameLst>
                                          <p:attrName>ppt_x</p:attrName>
                                          <p:attrName>ppt_y</p:attrName>
                                        </p:attrNameLst>
                                      </p:cBhvr>
                                      <p:rCtr x="0" y="1736"/>
                                    </p:animMotion>
                                  </p:childTnLst>
                                </p:cTn>
                              </p:par>
                            </p:childTnLst>
                          </p:cTn>
                        </p:par>
                        <p:par>
                          <p:cTn id="59" fill="hold">
                            <p:stCondLst>
                              <p:cond delay="3750"/>
                            </p:stCondLst>
                            <p:childTnLst>
                              <p:par>
                                <p:cTn id="60" presetID="10" presetClass="entr" presetSubtype="0" fill="hold" grpId="0" nodeType="afterEffect">
                                  <p:stCondLst>
                                    <p:cond delay="0"/>
                                  </p:stCondLst>
                                  <p:childTnLst>
                                    <p:set>
                                      <p:cBhvr>
                                        <p:cTn id="61" dur="1" fill="hold">
                                          <p:stCondLst>
                                            <p:cond delay="0"/>
                                          </p:stCondLst>
                                        </p:cTn>
                                        <p:tgtEl>
                                          <p:spTgt spid="162"/>
                                        </p:tgtEl>
                                        <p:attrNameLst>
                                          <p:attrName>style.visibility</p:attrName>
                                        </p:attrNameLst>
                                      </p:cBhvr>
                                      <p:to>
                                        <p:strVal val="visible"/>
                                      </p:to>
                                    </p:set>
                                    <p:animEffect transition="in" filter="fade">
                                      <p:cBhvr>
                                        <p:cTn id="62" dur="250"/>
                                        <p:tgtEl>
                                          <p:spTgt spid="162"/>
                                        </p:tgtEl>
                                      </p:cBhvr>
                                    </p:animEffect>
                                  </p:childTnLst>
                                </p:cTn>
                              </p:par>
                              <p:par>
                                <p:cTn id="63" presetID="42" presetClass="path" presetSubtype="0" decel="100000" fill="hold" grpId="1" nodeType="withEffect">
                                  <p:stCondLst>
                                    <p:cond delay="0"/>
                                  </p:stCondLst>
                                  <p:childTnLst>
                                    <p:animMotion origin="layout" path="M 3.95833E-6 0.03889 L 3.95833E-6 1.85185E-6 " pathEditMode="relative" rAng="0" ptsTypes="AA">
                                      <p:cBhvr>
                                        <p:cTn id="64" dur="500" fill="hold"/>
                                        <p:tgtEl>
                                          <p:spTgt spid="162"/>
                                        </p:tgtEl>
                                        <p:attrNameLst>
                                          <p:attrName>ppt_x</p:attrName>
                                          <p:attrName>ppt_y</p:attrName>
                                        </p:attrNameLst>
                                      </p:cBhvr>
                                      <p:rCtr x="0" y="-1944"/>
                                    </p:animMotion>
                                  </p:childTnLst>
                                </p:cTn>
                              </p:par>
                              <p:par>
                                <p:cTn id="65" presetID="10" presetClass="entr" presetSubtype="0" fill="hold" grpId="0" nodeType="withEffect">
                                  <p:stCondLst>
                                    <p:cond delay="250"/>
                                  </p:stCondLst>
                                  <p:childTnLst>
                                    <p:set>
                                      <p:cBhvr>
                                        <p:cTn id="66" dur="1" fill="hold">
                                          <p:stCondLst>
                                            <p:cond delay="0"/>
                                          </p:stCondLst>
                                        </p:cTn>
                                        <p:tgtEl>
                                          <p:spTgt spid="161"/>
                                        </p:tgtEl>
                                        <p:attrNameLst>
                                          <p:attrName>style.visibility</p:attrName>
                                        </p:attrNameLst>
                                      </p:cBhvr>
                                      <p:to>
                                        <p:strVal val="visible"/>
                                      </p:to>
                                    </p:set>
                                    <p:animEffect transition="in" filter="fade">
                                      <p:cBhvr>
                                        <p:cTn id="67" dur="250"/>
                                        <p:tgtEl>
                                          <p:spTgt spid="161"/>
                                        </p:tgtEl>
                                      </p:cBhvr>
                                    </p:animEffect>
                                  </p:childTnLst>
                                </p:cTn>
                              </p:par>
                              <p:par>
                                <p:cTn id="68" presetID="42" presetClass="path" presetSubtype="0" decel="100000" fill="hold" grpId="1" nodeType="withEffect">
                                  <p:stCondLst>
                                    <p:cond delay="250"/>
                                  </p:stCondLst>
                                  <p:childTnLst>
                                    <p:animMotion origin="layout" path="M -0.01718 -0.00023 L -3.125E-6 1.85185E-6 " pathEditMode="relative" rAng="0" ptsTypes="AA">
                                      <p:cBhvr>
                                        <p:cTn id="69" dur="500" fill="hold"/>
                                        <p:tgtEl>
                                          <p:spTgt spid="161"/>
                                        </p:tgtEl>
                                        <p:attrNameLst>
                                          <p:attrName>ppt_x</p:attrName>
                                          <p:attrName>ppt_y</p:attrName>
                                        </p:attrNameLst>
                                      </p:cBhvr>
                                      <p:rCtr x="859" y="0"/>
                                    </p:animMotion>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164"/>
                                        </p:tgtEl>
                                        <p:attrNameLst>
                                          <p:attrName>style.visibility</p:attrName>
                                        </p:attrNameLst>
                                      </p:cBhvr>
                                      <p:to>
                                        <p:strVal val="visible"/>
                                      </p:to>
                                    </p:set>
                                    <p:animEffect transition="in" filter="fade">
                                      <p:cBhvr>
                                        <p:cTn id="73" dur="250"/>
                                        <p:tgtEl>
                                          <p:spTgt spid="164"/>
                                        </p:tgtEl>
                                      </p:cBhvr>
                                    </p:animEffect>
                                  </p:childTnLst>
                                </p:cTn>
                              </p:par>
                              <p:par>
                                <p:cTn id="74" presetID="42" presetClass="path" presetSubtype="0" decel="100000" fill="hold" grpId="1" nodeType="withEffect">
                                  <p:stCondLst>
                                    <p:cond delay="0"/>
                                  </p:stCondLst>
                                  <p:childTnLst>
                                    <p:animMotion origin="layout" path="M -2.08333E-6 0.03889 L -2.08333E-6 -7.40741E-7 " pathEditMode="relative" rAng="0" ptsTypes="AA">
                                      <p:cBhvr>
                                        <p:cTn id="75" dur="500" fill="hold"/>
                                        <p:tgtEl>
                                          <p:spTgt spid="164"/>
                                        </p:tgtEl>
                                        <p:attrNameLst>
                                          <p:attrName>ppt_x</p:attrName>
                                          <p:attrName>ppt_y</p:attrName>
                                        </p:attrNameLst>
                                      </p:cBhvr>
                                      <p:rCtr x="0" y="-1944"/>
                                    </p:animMotion>
                                  </p:childTnLst>
                                </p:cTn>
                              </p:par>
                              <p:par>
                                <p:cTn id="76" presetID="10" presetClass="entr" presetSubtype="0" fill="hold" grpId="0" nodeType="withEffect">
                                  <p:stCondLst>
                                    <p:cond delay="250"/>
                                  </p:stCondLst>
                                  <p:childTnLst>
                                    <p:set>
                                      <p:cBhvr>
                                        <p:cTn id="77" dur="1" fill="hold">
                                          <p:stCondLst>
                                            <p:cond delay="0"/>
                                          </p:stCondLst>
                                        </p:cTn>
                                        <p:tgtEl>
                                          <p:spTgt spid="163"/>
                                        </p:tgtEl>
                                        <p:attrNameLst>
                                          <p:attrName>style.visibility</p:attrName>
                                        </p:attrNameLst>
                                      </p:cBhvr>
                                      <p:to>
                                        <p:strVal val="visible"/>
                                      </p:to>
                                    </p:set>
                                    <p:animEffect transition="in" filter="fade">
                                      <p:cBhvr>
                                        <p:cTn id="78" dur="250"/>
                                        <p:tgtEl>
                                          <p:spTgt spid="163"/>
                                        </p:tgtEl>
                                      </p:cBhvr>
                                    </p:animEffect>
                                  </p:childTnLst>
                                </p:cTn>
                              </p:par>
                              <p:par>
                                <p:cTn id="79" presetID="42" presetClass="path" presetSubtype="0" decel="100000" fill="hold" grpId="1" nodeType="withEffect">
                                  <p:stCondLst>
                                    <p:cond delay="250"/>
                                  </p:stCondLst>
                                  <p:childTnLst>
                                    <p:animMotion origin="layout" path="M 0.01667 -0.00047 L -2.70833E-6 2.59259E-6 " pathEditMode="relative" rAng="0" ptsTypes="AA">
                                      <p:cBhvr>
                                        <p:cTn id="80" dur="500" fill="hold"/>
                                        <p:tgtEl>
                                          <p:spTgt spid="163"/>
                                        </p:tgtEl>
                                        <p:attrNameLst>
                                          <p:attrName>ppt_x</p:attrName>
                                          <p:attrName>ppt_y</p:attrName>
                                        </p:attrNameLst>
                                      </p:cBhvr>
                                      <p:rCtr x="-833" y="23"/>
                                    </p:animMotion>
                                  </p:childTnLst>
                                </p:cTn>
                              </p:par>
                            </p:childTnLst>
                          </p:cTn>
                        </p:par>
                        <p:par>
                          <p:cTn id="81" fill="hold">
                            <p:stCondLst>
                              <p:cond delay="5250"/>
                            </p:stCondLst>
                            <p:childTnLst>
                              <p:par>
                                <p:cTn id="82" presetID="10" presetClass="entr" presetSubtype="0" fill="hold" grpId="0" nodeType="afterEffect">
                                  <p:stCondLst>
                                    <p:cond delay="0"/>
                                  </p:stCondLst>
                                  <p:childTnLst>
                                    <p:set>
                                      <p:cBhvr>
                                        <p:cTn id="83" dur="1" fill="hold">
                                          <p:stCondLst>
                                            <p:cond delay="0"/>
                                          </p:stCondLst>
                                        </p:cTn>
                                        <p:tgtEl>
                                          <p:spTgt spid="166"/>
                                        </p:tgtEl>
                                        <p:attrNameLst>
                                          <p:attrName>style.visibility</p:attrName>
                                        </p:attrNameLst>
                                      </p:cBhvr>
                                      <p:to>
                                        <p:strVal val="visible"/>
                                      </p:to>
                                    </p:set>
                                    <p:animEffect transition="in" filter="fade">
                                      <p:cBhvr>
                                        <p:cTn id="84" dur="250"/>
                                        <p:tgtEl>
                                          <p:spTgt spid="166"/>
                                        </p:tgtEl>
                                      </p:cBhvr>
                                    </p:animEffect>
                                  </p:childTnLst>
                                </p:cTn>
                              </p:par>
                              <p:par>
                                <p:cTn id="85" presetID="42" presetClass="path" presetSubtype="0" decel="100000" fill="hold" grpId="1" nodeType="withEffect">
                                  <p:stCondLst>
                                    <p:cond delay="0"/>
                                  </p:stCondLst>
                                  <p:childTnLst>
                                    <p:animMotion origin="layout" path="M 4.58333E-6 0.03889 L 4.58333E-6 1.11111E-6 " pathEditMode="relative" rAng="0" ptsTypes="AA">
                                      <p:cBhvr>
                                        <p:cTn id="86" dur="500" fill="hold"/>
                                        <p:tgtEl>
                                          <p:spTgt spid="166"/>
                                        </p:tgtEl>
                                        <p:attrNameLst>
                                          <p:attrName>ppt_x</p:attrName>
                                          <p:attrName>ppt_y</p:attrName>
                                        </p:attrNameLst>
                                      </p:cBhvr>
                                      <p:rCtr x="0" y="-1944"/>
                                    </p:animMotion>
                                  </p:childTnLst>
                                </p:cTn>
                              </p:par>
                              <p:par>
                                <p:cTn id="87" presetID="10" presetClass="entr" presetSubtype="0" fill="hold" grpId="0" nodeType="withEffect">
                                  <p:stCondLst>
                                    <p:cond delay="250"/>
                                  </p:stCondLst>
                                  <p:childTnLst>
                                    <p:set>
                                      <p:cBhvr>
                                        <p:cTn id="88" dur="1" fill="hold">
                                          <p:stCondLst>
                                            <p:cond delay="0"/>
                                          </p:stCondLst>
                                        </p:cTn>
                                        <p:tgtEl>
                                          <p:spTgt spid="165"/>
                                        </p:tgtEl>
                                        <p:attrNameLst>
                                          <p:attrName>style.visibility</p:attrName>
                                        </p:attrNameLst>
                                      </p:cBhvr>
                                      <p:to>
                                        <p:strVal val="visible"/>
                                      </p:to>
                                    </p:set>
                                    <p:animEffect transition="in" filter="fade">
                                      <p:cBhvr>
                                        <p:cTn id="89" dur="250"/>
                                        <p:tgtEl>
                                          <p:spTgt spid="165"/>
                                        </p:tgtEl>
                                      </p:cBhvr>
                                    </p:animEffect>
                                  </p:childTnLst>
                                </p:cTn>
                              </p:par>
                              <p:par>
                                <p:cTn id="90" presetID="42" presetClass="path" presetSubtype="0" decel="100000" fill="hold" grpId="1" nodeType="withEffect">
                                  <p:stCondLst>
                                    <p:cond delay="250"/>
                                  </p:stCondLst>
                                  <p:childTnLst>
                                    <p:animMotion origin="layout" path="M -0.01718 -0.00023 L -4.16667E-6 1.11111E-6 " pathEditMode="relative" rAng="0" ptsTypes="AA">
                                      <p:cBhvr>
                                        <p:cTn id="91" dur="500" fill="hold"/>
                                        <p:tgtEl>
                                          <p:spTgt spid="165"/>
                                        </p:tgtEl>
                                        <p:attrNameLst>
                                          <p:attrName>ppt_x</p:attrName>
                                          <p:attrName>ppt_y</p:attrName>
                                        </p:attrNameLst>
                                      </p:cBhvr>
                                      <p:rCtr x="859" y="0"/>
                                    </p:animMotion>
                                  </p:childTnLst>
                                </p:cTn>
                              </p:par>
                            </p:childTnLst>
                          </p:cTn>
                        </p:par>
                        <p:par>
                          <p:cTn id="92" fill="hold">
                            <p:stCondLst>
                              <p:cond delay="6000"/>
                            </p:stCondLst>
                            <p:childTnLst>
                              <p:par>
                                <p:cTn id="93" presetID="10" presetClass="entr" presetSubtype="0" fill="hold" grpId="0" nodeType="afterEffect">
                                  <p:stCondLst>
                                    <p:cond delay="0"/>
                                  </p:stCondLst>
                                  <p:childTnLst>
                                    <p:set>
                                      <p:cBhvr>
                                        <p:cTn id="94" dur="1" fill="hold">
                                          <p:stCondLst>
                                            <p:cond delay="0"/>
                                          </p:stCondLst>
                                        </p:cTn>
                                        <p:tgtEl>
                                          <p:spTgt spid="168"/>
                                        </p:tgtEl>
                                        <p:attrNameLst>
                                          <p:attrName>style.visibility</p:attrName>
                                        </p:attrNameLst>
                                      </p:cBhvr>
                                      <p:to>
                                        <p:strVal val="visible"/>
                                      </p:to>
                                    </p:set>
                                    <p:animEffect transition="in" filter="fade">
                                      <p:cBhvr>
                                        <p:cTn id="95" dur="250"/>
                                        <p:tgtEl>
                                          <p:spTgt spid="168"/>
                                        </p:tgtEl>
                                      </p:cBhvr>
                                    </p:animEffect>
                                  </p:childTnLst>
                                </p:cTn>
                              </p:par>
                              <p:par>
                                <p:cTn id="96" presetID="42" presetClass="path" presetSubtype="0" decel="100000" fill="hold" grpId="1" nodeType="withEffect">
                                  <p:stCondLst>
                                    <p:cond delay="0"/>
                                  </p:stCondLst>
                                  <p:childTnLst>
                                    <p:animMotion origin="layout" path="M 8.33333E-7 0.03889 L 8.33333E-7 1.11111E-6 " pathEditMode="relative" rAng="0" ptsTypes="AA">
                                      <p:cBhvr>
                                        <p:cTn id="97" dur="500" fill="hold"/>
                                        <p:tgtEl>
                                          <p:spTgt spid="168"/>
                                        </p:tgtEl>
                                        <p:attrNameLst>
                                          <p:attrName>ppt_x</p:attrName>
                                          <p:attrName>ppt_y</p:attrName>
                                        </p:attrNameLst>
                                      </p:cBhvr>
                                      <p:rCtr x="0" y="-1944"/>
                                    </p:animMotion>
                                  </p:childTnLst>
                                </p:cTn>
                              </p:par>
                              <p:par>
                                <p:cTn id="98" presetID="10" presetClass="entr" presetSubtype="0" fill="hold" grpId="0" nodeType="withEffect">
                                  <p:stCondLst>
                                    <p:cond delay="250"/>
                                  </p:stCondLst>
                                  <p:childTnLst>
                                    <p:set>
                                      <p:cBhvr>
                                        <p:cTn id="99" dur="1" fill="hold">
                                          <p:stCondLst>
                                            <p:cond delay="0"/>
                                          </p:stCondLst>
                                        </p:cTn>
                                        <p:tgtEl>
                                          <p:spTgt spid="167"/>
                                        </p:tgtEl>
                                        <p:attrNameLst>
                                          <p:attrName>style.visibility</p:attrName>
                                        </p:attrNameLst>
                                      </p:cBhvr>
                                      <p:to>
                                        <p:strVal val="visible"/>
                                      </p:to>
                                    </p:set>
                                    <p:animEffect transition="in" filter="fade">
                                      <p:cBhvr>
                                        <p:cTn id="100" dur="250"/>
                                        <p:tgtEl>
                                          <p:spTgt spid="167"/>
                                        </p:tgtEl>
                                      </p:cBhvr>
                                    </p:animEffect>
                                  </p:childTnLst>
                                </p:cTn>
                              </p:par>
                              <p:par>
                                <p:cTn id="101" presetID="42" presetClass="path" presetSubtype="0" decel="100000" fill="hold" grpId="1" nodeType="withEffect">
                                  <p:stCondLst>
                                    <p:cond delay="250"/>
                                  </p:stCondLst>
                                  <p:childTnLst>
                                    <p:animMotion origin="layout" path="M -0.01719 -0.00023 L -1.66667E-6 1.11111E-6 " pathEditMode="relative" rAng="0" ptsTypes="AA">
                                      <p:cBhvr>
                                        <p:cTn id="102" dur="500" fill="hold"/>
                                        <p:tgtEl>
                                          <p:spTgt spid="167"/>
                                        </p:tgtEl>
                                        <p:attrNameLst>
                                          <p:attrName>ppt_x</p:attrName>
                                          <p:attrName>ppt_y</p:attrName>
                                        </p:attrNameLst>
                                      </p:cBhvr>
                                      <p:rCtr x="859" y="0"/>
                                    </p:animMotion>
                                  </p:childTnLst>
                                </p:cTn>
                              </p:par>
                            </p:childTnLst>
                          </p:cTn>
                        </p:par>
                        <p:par>
                          <p:cTn id="103" fill="hold">
                            <p:stCondLst>
                              <p:cond delay="6750"/>
                            </p:stCondLst>
                            <p:childTnLst>
                              <p:par>
                                <p:cTn id="104" presetID="10" presetClass="entr" presetSubtype="0" fill="hold" grpId="0" nodeType="afterEffect">
                                  <p:stCondLst>
                                    <p:cond delay="0"/>
                                  </p:stCondLst>
                                  <p:childTnLst>
                                    <p:set>
                                      <p:cBhvr>
                                        <p:cTn id="105" dur="1" fill="hold">
                                          <p:stCondLst>
                                            <p:cond delay="0"/>
                                          </p:stCondLst>
                                        </p:cTn>
                                        <p:tgtEl>
                                          <p:spTgt spid="169"/>
                                        </p:tgtEl>
                                        <p:attrNameLst>
                                          <p:attrName>style.visibility</p:attrName>
                                        </p:attrNameLst>
                                      </p:cBhvr>
                                      <p:to>
                                        <p:strVal val="visible"/>
                                      </p:to>
                                    </p:set>
                                    <p:animEffect transition="in" filter="fade">
                                      <p:cBhvr>
                                        <p:cTn id="106" dur="250"/>
                                        <p:tgtEl>
                                          <p:spTgt spid="169"/>
                                        </p:tgtEl>
                                      </p:cBhvr>
                                    </p:animEffect>
                                  </p:childTnLst>
                                </p:cTn>
                              </p:par>
                              <p:par>
                                <p:cTn id="107" presetID="42" presetClass="path" presetSubtype="0" decel="100000" fill="hold" grpId="1" nodeType="withEffect">
                                  <p:stCondLst>
                                    <p:cond delay="0"/>
                                  </p:stCondLst>
                                  <p:childTnLst>
                                    <p:animMotion origin="layout" path="M -2.91667E-6 0.03889 L -2.91667E-6 1.48148E-6 " pathEditMode="relative" rAng="0" ptsTypes="AA">
                                      <p:cBhvr>
                                        <p:cTn id="108" dur="500" fill="hold"/>
                                        <p:tgtEl>
                                          <p:spTgt spid="169"/>
                                        </p:tgtEl>
                                        <p:attrNameLst>
                                          <p:attrName>ppt_x</p:attrName>
                                          <p:attrName>ppt_y</p:attrName>
                                        </p:attrNameLst>
                                      </p:cBhvr>
                                      <p:rCtr x="0" y="-1944"/>
                                    </p:animMotion>
                                  </p:childTnLst>
                                </p:cTn>
                              </p:par>
                              <p:par>
                                <p:cTn id="109" presetID="10" presetClass="entr" presetSubtype="0" fill="hold" grpId="0" nodeType="with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fade">
                                      <p:cBhvr>
                                        <p:cTn id="111" dur="250"/>
                                        <p:tgtEl>
                                          <p:spTgt spid="173"/>
                                        </p:tgtEl>
                                      </p:cBhvr>
                                    </p:animEffect>
                                  </p:childTnLst>
                                </p:cTn>
                              </p:par>
                              <p:par>
                                <p:cTn id="112" presetID="42" presetClass="path" presetSubtype="0" decel="100000" fill="hold" grpId="1" nodeType="withEffect">
                                  <p:stCondLst>
                                    <p:cond delay="0"/>
                                  </p:stCondLst>
                                  <p:childTnLst>
                                    <p:animMotion origin="layout" path="M 3.75E-6 0.03889 L 3.75E-6 1.48148E-6 " pathEditMode="relative" rAng="0" ptsTypes="AA">
                                      <p:cBhvr>
                                        <p:cTn id="113" dur="500" fill="hold"/>
                                        <p:tgtEl>
                                          <p:spTgt spid="173"/>
                                        </p:tgtEl>
                                        <p:attrNameLst>
                                          <p:attrName>ppt_x</p:attrName>
                                          <p:attrName>ppt_y</p:attrName>
                                        </p:attrNameLst>
                                      </p:cBhvr>
                                      <p:rCtr x="0" y="-1944"/>
                                    </p:animMotion>
                                  </p:childTnLst>
                                </p:cTn>
                              </p:par>
                              <p:par>
                                <p:cTn id="114" presetID="10" presetClass="entr" presetSubtype="0" fill="hold" nodeType="withEffect">
                                  <p:stCondLst>
                                    <p:cond delay="0"/>
                                  </p:stCondLst>
                                  <p:childTnLst>
                                    <p:set>
                                      <p:cBhvr>
                                        <p:cTn id="115" dur="1" fill="hold">
                                          <p:stCondLst>
                                            <p:cond delay="0"/>
                                          </p:stCondLst>
                                        </p:cTn>
                                        <p:tgtEl>
                                          <p:spTgt spid="174"/>
                                        </p:tgtEl>
                                        <p:attrNameLst>
                                          <p:attrName>style.visibility</p:attrName>
                                        </p:attrNameLst>
                                      </p:cBhvr>
                                      <p:to>
                                        <p:strVal val="visible"/>
                                      </p:to>
                                    </p:set>
                                    <p:animEffect transition="in" filter="fade">
                                      <p:cBhvr>
                                        <p:cTn id="116" dur="250"/>
                                        <p:tgtEl>
                                          <p:spTgt spid="174"/>
                                        </p:tgtEl>
                                      </p:cBhvr>
                                    </p:animEffect>
                                  </p:childTnLst>
                                </p:cTn>
                              </p:par>
                              <p:par>
                                <p:cTn id="117" presetID="42" presetClass="path" presetSubtype="0" decel="100000" fill="hold" nodeType="withEffect">
                                  <p:stCondLst>
                                    <p:cond delay="0"/>
                                  </p:stCondLst>
                                  <p:childTnLst>
                                    <p:animMotion origin="layout" path="M -3.54167E-6 0.03889 L -3.54167E-6 1.48148E-6 " pathEditMode="relative" rAng="0" ptsTypes="AA">
                                      <p:cBhvr>
                                        <p:cTn id="118" dur="500" fill="hold"/>
                                        <p:tgtEl>
                                          <p:spTgt spid="174"/>
                                        </p:tgtEl>
                                        <p:attrNameLst>
                                          <p:attrName>ppt_x</p:attrName>
                                          <p:attrName>ppt_y</p:attrName>
                                        </p:attrNameLst>
                                      </p:cBhvr>
                                      <p:rCtr x="0" y="-1944"/>
                                    </p:animMotion>
                                  </p:childTnLst>
                                </p:cTn>
                              </p:par>
                              <p:par>
                                <p:cTn id="119" presetID="10" presetClass="entr" presetSubtype="0" fill="hold" grpId="0"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fade">
                                      <p:cBhvr>
                                        <p:cTn id="121" dur="250"/>
                                        <p:tgtEl>
                                          <p:spTgt spid="175"/>
                                        </p:tgtEl>
                                      </p:cBhvr>
                                    </p:animEffect>
                                  </p:childTnLst>
                                </p:cTn>
                              </p:par>
                              <p:par>
                                <p:cTn id="122" presetID="42" presetClass="path" presetSubtype="0" decel="100000" fill="hold" grpId="1" nodeType="withEffect">
                                  <p:stCondLst>
                                    <p:cond delay="0"/>
                                  </p:stCondLst>
                                  <p:childTnLst>
                                    <p:animMotion origin="layout" path="M -3.54167E-6 0.03889 L -3.54167E-6 1.48148E-6 " pathEditMode="relative" rAng="0" ptsTypes="AA">
                                      <p:cBhvr>
                                        <p:cTn id="123" dur="500" fill="hold"/>
                                        <p:tgtEl>
                                          <p:spTgt spid="175"/>
                                        </p:tgtEl>
                                        <p:attrNameLst>
                                          <p:attrName>ppt_x</p:attrName>
                                          <p:attrName>ppt_y</p:attrName>
                                        </p:attrNameLst>
                                      </p:cBhvr>
                                      <p:rCtr x="0" y="-1944"/>
                                    </p:animMotion>
                                  </p:childTnLst>
                                </p:cTn>
                              </p:par>
                              <p:par>
                                <p:cTn id="124" presetID="10" presetClass="entr" presetSubtype="0" fill="hold" grpId="0" nodeType="withEffect">
                                  <p:stCondLst>
                                    <p:cond delay="0"/>
                                  </p:stCondLst>
                                  <p:childTnLst>
                                    <p:set>
                                      <p:cBhvr>
                                        <p:cTn id="125" dur="1" fill="hold">
                                          <p:stCondLst>
                                            <p:cond delay="0"/>
                                          </p:stCondLst>
                                        </p:cTn>
                                        <p:tgtEl>
                                          <p:spTgt spid="177"/>
                                        </p:tgtEl>
                                        <p:attrNameLst>
                                          <p:attrName>style.visibility</p:attrName>
                                        </p:attrNameLst>
                                      </p:cBhvr>
                                      <p:to>
                                        <p:strVal val="visible"/>
                                      </p:to>
                                    </p:set>
                                    <p:animEffect transition="in" filter="fade">
                                      <p:cBhvr>
                                        <p:cTn id="126" dur="250"/>
                                        <p:tgtEl>
                                          <p:spTgt spid="177"/>
                                        </p:tgtEl>
                                      </p:cBhvr>
                                    </p:animEffect>
                                  </p:childTnLst>
                                </p:cTn>
                              </p:par>
                              <p:par>
                                <p:cTn id="127" presetID="42" presetClass="path" presetSubtype="0" decel="100000" fill="hold" grpId="1" nodeType="withEffect">
                                  <p:stCondLst>
                                    <p:cond delay="0"/>
                                  </p:stCondLst>
                                  <p:childTnLst>
                                    <p:animMotion origin="layout" path="M -1.04167E-6 0.03889 L -1.04167E-6 1.48148E-6 " pathEditMode="relative" rAng="0" ptsTypes="AA">
                                      <p:cBhvr>
                                        <p:cTn id="128" dur="500" fill="hold"/>
                                        <p:tgtEl>
                                          <p:spTgt spid="17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1" grpId="1" animBg="1"/>
      <p:bldP spid="152" grpId="0"/>
      <p:bldP spid="152" grpId="1"/>
      <p:bldP spid="153" grpId="0"/>
      <p:bldP spid="153" grpId="1"/>
      <p:bldP spid="154" grpId="0" animBg="1"/>
      <p:bldP spid="154" grpId="1" animBg="1"/>
      <p:bldP spid="157" grpId="0"/>
      <p:bldP spid="157" grpId="1"/>
      <p:bldP spid="158" grpId="0" animBg="1"/>
      <p:bldP spid="158" grpId="1" animBg="1"/>
      <p:bldP spid="159" grpId="0"/>
      <p:bldP spid="159" grpId="1"/>
      <p:bldP spid="160" grpId="0" animBg="1"/>
      <p:bldP spid="160" grpId="1" animBg="1"/>
      <p:bldP spid="161" grpId="0"/>
      <p:bldP spid="161" grpId="1"/>
      <p:bldP spid="162" grpId="0" animBg="1"/>
      <p:bldP spid="162" grpId="1" animBg="1"/>
      <p:bldP spid="163" grpId="0"/>
      <p:bldP spid="163" grpId="1"/>
      <p:bldP spid="164" grpId="0" animBg="1"/>
      <p:bldP spid="164" grpId="1" animBg="1"/>
      <p:bldP spid="165" grpId="0"/>
      <p:bldP spid="165" grpId="1"/>
      <p:bldP spid="166" grpId="0" animBg="1"/>
      <p:bldP spid="166" grpId="1" animBg="1"/>
      <p:bldP spid="155" grpId="0"/>
      <p:bldP spid="155" grpId="1"/>
      <p:bldP spid="156" grpId="0" animBg="1"/>
      <p:bldP spid="156" grpId="1" animBg="1"/>
      <p:bldP spid="167" grpId="0"/>
      <p:bldP spid="167" grpId="1"/>
      <p:bldP spid="168" grpId="0" animBg="1"/>
      <p:bldP spid="168" grpId="1" animBg="1"/>
      <p:bldP spid="169" grpId="0" animBg="1"/>
      <p:bldP spid="169" grpId="1" animBg="1"/>
      <p:bldP spid="173" grpId="0"/>
      <p:bldP spid="173" grpId="1"/>
      <p:bldP spid="175" grpId="0" animBg="1"/>
      <p:bldP spid="175" grpId="1" animBg="1"/>
      <p:bldP spid="177" grpId="0" animBg="1"/>
      <p:bldP spid="17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07D61-F5D8-4A17-2DB8-19FBD52D3B8D}"/>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6860DA92-BF92-0CBB-16A5-C61BE9C1BBA5}"/>
              </a:ext>
            </a:extLst>
          </p:cNvPr>
          <p:cNvSpPr txBox="1">
            <a:spLocks noGrp="1"/>
          </p:cNvSpPr>
          <p:nvPr>
            <p:ph type="title" idx="4294967295"/>
          </p:nvPr>
        </p:nvSpPr>
        <p:spPr>
          <a:xfrm>
            <a:off x="563524" y="883025"/>
            <a:ext cx="4880346"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2901014" rtl="0" eaLnBrk="1" fontAlgn="base" latinLnBrk="0" hangingPunct="1">
              <a:lnSpc>
                <a:spcPct val="100000"/>
              </a:lnSpc>
              <a:spcBef>
                <a:spcPct val="0"/>
              </a:spcBef>
              <a:spcAft>
                <a:spcPct val="0"/>
              </a:spcAft>
              <a:buClrTx/>
              <a:buSzTx/>
              <a:buFontTx/>
              <a:buNone/>
              <a:tabLst/>
              <a:defRPr/>
            </a:pPr>
            <a:r>
              <a:rPr lang="en-US" sz="4000" spc="0" noProof="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Penalties</a:t>
            </a: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4150B085-2487-A2A7-8044-8F2CF998088F}"/>
              </a:ext>
            </a:extLst>
          </p:cNvPr>
          <p:cNvSpPr/>
          <p:nvPr/>
        </p:nvSpPr>
        <p:spPr bwMode="auto">
          <a:xfrm>
            <a:off x="563523" y="1906353"/>
            <a:ext cx="11124893" cy="4208199"/>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l"/>
            <a:r>
              <a:rPr lang="en-GB" sz="2400" b="0" i="0" dirty="0">
                <a:solidFill>
                  <a:srgbClr val="F0F6FC"/>
                </a:solidFill>
                <a:effectLst/>
                <a:latin typeface="-apple-system"/>
              </a:rPr>
              <a:t>Market Surveillance Authorities can impose significant fines under the AI Act for non-compliance:</a:t>
            </a:r>
          </a:p>
          <a:p>
            <a:pPr marL="342900" indent="-342900" algn="l">
              <a:buFont typeface="Arial" panose="020B0604020202020204" pitchFamily="34" charset="0"/>
              <a:buChar char="•"/>
            </a:pPr>
            <a:r>
              <a:rPr lang="en-GB" sz="2400" b="0" i="0" dirty="0">
                <a:solidFill>
                  <a:srgbClr val="F0F6FC"/>
                </a:solidFill>
                <a:effectLst/>
                <a:latin typeface="-apple-system"/>
              </a:rPr>
              <a:t>Up to €35 million or 7% of worldwide annual turnover for prohibited AI systems.</a:t>
            </a:r>
          </a:p>
          <a:p>
            <a:pPr marL="342900" indent="-342900" algn="l">
              <a:buFont typeface="Arial" panose="020B0604020202020204" pitchFamily="34" charset="0"/>
              <a:buChar char="•"/>
            </a:pPr>
            <a:r>
              <a:rPr lang="en-GB" sz="2400" b="0" i="0" dirty="0">
                <a:solidFill>
                  <a:srgbClr val="F0F6FC"/>
                </a:solidFill>
                <a:effectLst/>
                <a:latin typeface="-apple-system"/>
              </a:rPr>
              <a:t>Up to €15 million or 3% of worldwide annual turnover for most other obligations.</a:t>
            </a:r>
          </a:p>
          <a:p>
            <a:pPr marL="342900" indent="-342900" algn="l">
              <a:buFont typeface="Arial" panose="020B0604020202020204" pitchFamily="34" charset="0"/>
              <a:buChar char="•"/>
            </a:pPr>
            <a:r>
              <a:rPr lang="en-GB" sz="2400" b="0" i="0" dirty="0">
                <a:solidFill>
                  <a:srgbClr val="F0F6FC"/>
                </a:solidFill>
                <a:effectLst/>
                <a:latin typeface="-apple-system"/>
              </a:rPr>
              <a:t>Up to €7.5 million or 1% of worldwide annual turnover for supplying incorrect information.</a:t>
            </a:r>
          </a:p>
          <a:p>
            <a:pPr marL="342900" indent="-342900" algn="l">
              <a:buFont typeface="Arial" panose="020B0604020202020204" pitchFamily="34" charset="0"/>
              <a:buChar char="•"/>
            </a:pPr>
            <a:r>
              <a:rPr lang="en-GB" sz="2400" b="0" i="0" dirty="0">
                <a:solidFill>
                  <a:srgbClr val="F0F6FC"/>
                </a:solidFill>
                <a:effectLst/>
                <a:latin typeface="-apple-system"/>
              </a:rPr>
              <a:t>Additionally, the European Commission can fine providers of general-purpose AI models up to €15 million or 3% of worldwide annual turnover. </a:t>
            </a:r>
          </a:p>
          <a:p>
            <a:pPr algn="l"/>
            <a:endParaRPr lang="en-GB" sz="2400" b="0" i="0" dirty="0">
              <a:solidFill>
                <a:srgbClr val="F0F6FC"/>
              </a:solidFill>
              <a:effectLst/>
              <a:latin typeface="-apple-system"/>
            </a:endParaRPr>
          </a:p>
          <a:p>
            <a:pPr algn="l"/>
            <a:r>
              <a:rPr lang="en-GB" sz="2400" b="0" i="0" dirty="0">
                <a:solidFill>
                  <a:srgbClr val="F0F6FC"/>
                </a:solidFill>
                <a:effectLst/>
                <a:latin typeface="-apple-system"/>
              </a:rPr>
              <a:t>Complaints regarding AI Act infringements can be submitted to a Market Surveillance Authority.</a:t>
            </a:r>
          </a:p>
        </p:txBody>
      </p:sp>
    </p:spTree>
    <p:extLst>
      <p:ext uri="{BB962C8B-B14F-4D97-AF65-F5344CB8AC3E}">
        <p14:creationId xmlns:p14="http://schemas.microsoft.com/office/powerpoint/2010/main" val="2524595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AFD92-002B-5A82-8D8B-5537BFC1371C}"/>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0860471F-BA1A-17FA-F073-958B76C8C3D2}"/>
              </a:ext>
            </a:extLst>
          </p:cNvPr>
          <p:cNvSpPr txBox="1">
            <a:spLocks noGrp="1"/>
          </p:cNvSpPr>
          <p:nvPr>
            <p:ph type="title" idx="4294967295"/>
          </p:nvPr>
        </p:nvSpPr>
        <p:spPr>
          <a:xfrm>
            <a:off x="563524" y="883025"/>
            <a:ext cx="4880346"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2901014" rtl="0" eaLnBrk="1" fontAlgn="base" latinLnBrk="0" hangingPunct="1">
              <a:lnSpc>
                <a:spcPct val="100000"/>
              </a:lnSpc>
              <a:spcBef>
                <a:spcPct val="0"/>
              </a:spcBef>
              <a:spcAft>
                <a:spcPct val="0"/>
              </a:spcAft>
              <a:buClrTx/>
              <a:buSzTx/>
              <a:buFontTx/>
              <a:buNone/>
              <a:tabLst/>
              <a:defRPr/>
            </a:pPr>
            <a:r>
              <a:rPr lang="en-US" sz="4000" spc="0" noProof="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Terminology</a:t>
            </a: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87397AAB-DAE3-AF47-3DA5-6DAF5315FDE2}"/>
              </a:ext>
            </a:extLst>
          </p:cNvPr>
          <p:cNvSpPr/>
          <p:nvPr/>
        </p:nvSpPr>
        <p:spPr bwMode="auto">
          <a:xfrm>
            <a:off x="563524" y="1667814"/>
            <a:ext cx="11124893" cy="4796597"/>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l"/>
            <a:r>
              <a:rPr lang="en-GB" sz="2400" b="1" i="0" dirty="0">
                <a:solidFill>
                  <a:srgbClr val="F0F6FC"/>
                </a:solidFill>
                <a:effectLst/>
                <a:latin typeface="-apple-system"/>
              </a:rPr>
              <a:t>AI System</a:t>
            </a:r>
            <a:r>
              <a:rPr lang="en-GB" sz="2400" b="0" i="0" dirty="0">
                <a:solidFill>
                  <a:srgbClr val="F0F6FC"/>
                </a:solidFill>
                <a:effectLst/>
                <a:latin typeface="-apple-system"/>
              </a:rPr>
              <a:t> == a machine-based system designed to operate with autonomy and adaptiveness, generating outputs like predictions, recommendations, or decisions based on the input it receives.</a:t>
            </a:r>
          </a:p>
          <a:p>
            <a:pPr algn="l"/>
            <a:endParaRPr lang="en-GB" sz="2400" b="0" i="0" dirty="0">
              <a:solidFill>
                <a:srgbClr val="F0F6FC"/>
              </a:solidFill>
              <a:effectLst/>
              <a:latin typeface="-apple-system"/>
            </a:endParaRPr>
          </a:p>
          <a:p>
            <a:pPr algn="l"/>
            <a:r>
              <a:rPr lang="en-GB" sz="2400" b="1" i="0" dirty="0">
                <a:solidFill>
                  <a:srgbClr val="F0F6FC"/>
                </a:solidFill>
                <a:effectLst/>
                <a:latin typeface="-apple-system"/>
              </a:rPr>
              <a:t>General-Purpose AI Mode</a:t>
            </a:r>
            <a:r>
              <a:rPr lang="en-GB" sz="2400" b="0" i="0" dirty="0">
                <a:solidFill>
                  <a:srgbClr val="F0F6FC"/>
                </a:solidFill>
                <a:effectLst/>
                <a:latin typeface="-apple-system"/>
              </a:rPr>
              <a:t> -= performs various tasks competently, is integrated into different systems or applications, and is not limited to research or prototyping activities.</a:t>
            </a:r>
          </a:p>
          <a:p>
            <a:pPr algn="l"/>
            <a:endParaRPr lang="en-GB" sz="2400" b="0" i="0" dirty="0">
              <a:solidFill>
                <a:srgbClr val="F0F6FC"/>
              </a:solidFill>
              <a:effectLst/>
              <a:latin typeface="-apple-system"/>
            </a:endParaRPr>
          </a:p>
          <a:p>
            <a:pPr algn="l"/>
            <a:r>
              <a:rPr lang="en-GB" sz="2400" b="1" i="0" dirty="0">
                <a:solidFill>
                  <a:srgbClr val="F0F6FC"/>
                </a:solidFill>
                <a:effectLst/>
                <a:latin typeface="-apple-system"/>
              </a:rPr>
              <a:t>Provider</a:t>
            </a:r>
            <a:r>
              <a:rPr lang="en-GB" sz="2400" b="0" i="0" dirty="0">
                <a:solidFill>
                  <a:srgbClr val="F0F6FC"/>
                </a:solidFill>
                <a:effectLst/>
                <a:latin typeface="-apple-system"/>
              </a:rPr>
              <a:t> == An entity that develops or markets an AI system or model, placing it on the market or putting it into service under its own name or trademark.</a:t>
            </a:r>
          </a:p>
          <a:p>
            <a:pPr algn="l"/>
            <a:endParaRPr lang="en-GB" sz="2400" b="0" i="0" dirty="0">
              <a:solidFill>
                <a:srgbClr val="F0F6FC"/>
              </a:solidFill>
              <a:effectLst/>
              <a:latin typeface="-apple-system"/>
            </a:endParaRPr>
          </a:p>
          <a:p>
            <a:pPr algn="l"/>
            <a:r>
              <a:rPr lang="en-GB" sz="2400" b="1" i="0" dirty="0">
                <a:solidFill>
                  <a:srgbClr val="F0F6FC"/>
                </a:solidFill>
                <a:effectLst/>
                <a:latin typeface="-apple-system"/>
              </a:rPr>
              <a:t>Deployer</a:t>
            </a:r>
            <a:r>
              <a:rPr lang="en-GB" sz="2400" b="0" i="0" dirty="0">
                <a:solidFill>
                  <a:srgbClr val="F0F6FC"/>
                </a:solidFill>
                <a:effectLst/>
                <a:latin typeface="-apple-system"/>
              </a:rPr>
              <a:t> == An entity using an AI system under its authority, except when used for personal non-professional activities.</a:t>
            </a:r>
          </a:p>
        </p:txBody>
      </p:sp>
    </p:spTree>
    <p:extLst>
      <p:ext uri="{BB962C8B-B14F-4D97-AF65-F5344CB8AC3E}">
        <p14:creationId xmlns:p14="http://schemas.microsoft.com/office/powerpoint/2010/main" val="147088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BB632-92CF-66D3-0CF0-57A1CC980B98}"/>
              </a:ext>
            </a:extLst>
          </p:cNvPr>
          <p:cNvSpPr>
            <a:spLocks noGrp="1"/>
          </p:cNvSpPr>
          <p:nvPr>
            <p:ph type="title"/>
          </p:nvPr>
        </p:nvSpPr>
        <p:spPr/>
        <p:txBody>
          <a:bodyPr/>
          <a:lstStyle/>
          <a:p>
            <a:r>
              <a:rPr lang="en-US" dirty="0"/>
              <a:t>EU AI Act</a:t>
            </a:r>
          </a:p>
        </p:txBody>
      </p:sp>
      <p:grpSp>
        <p:nvGrpSpPr>
          <p:cNvPr id="5" name="Group 4">
            <a:extLst>
              <a:ext uri="{FF2B5EF4-FFF2-40B4-BE49-F238E27FC236}">
                <a16:creationId xmlns:a16="http://schemas.microsoft.com/office/drawing/2014/main" id="{4437AF49-6666-2070-B1E0-0B4D9DB8D3BF}"/>
              </a:ext>
              <a:ext uri="{C183D7F6-B498-43B3-948B-1728B52AA6E4}">
                <adec:decorative xmlns:adec="http://schemas.microsoft.com/office/drawing/2017/decorative" val="1"/>
              </a:ext>
            </a:extLst>
          </p:cNvPr>
          <p:cNvGrpSpPr/>
          <p:nvPr/>
        </p:nvGrpSpPr>
        <p:grpSpPr>
          <a:xfrm>
            <a:off x="442547" y="1401628"/>
            <a:ext cx="11017767" cy="4139016"/>
            <a:chOff x="588255" y="1814288"/>
            <a:chExt cx="11017767" cy="4139016"/>
          </a:xfrm>
        </p:grpSpPr>
        <p:sp>
          <p:nvSpPr>
            <p:cNvPr id="23" name="Rectangle: Single Corner Rounded 22">
              <a:extLst>
                <a:ext uri="{FF2B5EF4-FFF2-40B4-BE49-F238E27FC236}">
                  <a16:creationId xmlns:a16="http://schemas.microsoft.com/office/drawing/2014/main" id="{1C5A2B83-FA63-8734-13C1-8A225946D031}"/>
                </a:ext>
              </a:extLst>
            </p:cNvPr>
            <p:cNvSpPr>
              <a:spLocks/>
            </p:cNvSpPr>
            <p:nvPr/>
          </p:nvSpPr>
          <p:spPr bwMode="auto">
            <a:xfrm flipH="1" flipV="1">
              <a:off x="588255" y="1814288"/>
              <a:ext cx="5578544" cy="4139016"/>
            </a:xfrm>
            <a:prstGeom prst="round1Rect">
              <a:avLst>
                <a:gd name="adj" fmla="val 14951"/>
              </a:avLst>
            </a:prstGeom>
            <a:solidFill>
              <a:schemeClr val="bg1"/>
            </a:solidFill>
            <a:ln>
              <a:solidFill>
                <a:srgbClr val="AFD4EC">
                  <a:alpha val="65000"/>
                </a:srgbClr>
              </a:solidFill>
              <a:headEnd type="none" w="med" len="med"/>
              <a:tailEnd type="none" w="med" len="med"/>
            </a:ln>
            <a:effectLst>
              <a:outerShdw blurRad="444500" dist="88900" dir="4500000" sx="95000" sy="95000" algn="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cs typeface="Segoe UI" pitchFamily="34" charset="0"/>
              </a:endParaRPr>
            </a:p>
          </p:txBody>
        </p:sp>
        <p:sp>
          <p:nvSpPr>
            <p:cNvPr id="28" name="Rectangle: Single Corner Rounded 27">
              <a:extLst>
                <a:ext uri="{FF2B5EF4-FFF2-40B4-BE49-F238E27FC236}">
                  <a16:creationId xmlns:a16="http://schemas.microsoft.com/office/drawing/2014/main" id="{98FD7124-FAD5-C66E-28E9-79878AF6BA47}"/>
                </a:ext>
              </a:extLst>
            </p:cNvPr>
            <p:cNvSpPr/>
            <p:nvPr/>
          </p:nvSpPr>
          <p:spPr bwMode="auto">
            <a:xfrm>
              <a:off x="6453518" y="1814289"/>
              <a:ext cx="5152504" cy="3622116"/>
            </a:xfrm>
            <a:prstGeom prst="round1Rect">
              <a:avLst>
                <a:gd name="adj" fmla="val 14951"/>
              </a:avLst>
            </a:prstGeom>
            <a:solidFill>
              <a:schemeClr val="bg1"/>
            </a:solidFill>
            <a:ln>
              <a:solidFill>
                <a:srgbClr val="AFD4EC">
                  <a:alpha val="65000"/>
                </a:srgbClr>
              </a:solidFill>
              <a:headEnd type="none" w="med" len="med"/>
              <a:tailEnd type="none" w="med" len="med"/>
            </a:ln>
            <a:effectLst>
              <a:outerShdw blurRad="444500" dist="88900" dir="4500000" sx="95000" sy="95000" algn="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chemeClr val="lt1"/>
                </a:solidFill>
                <a:cs typeface="Segoe UI" pitchFamily="34" charset="0"/>
              </a:endParaRPr>
            </a:p>
          </p:txBody>
        </p:sp>
      </p:grpSp>
      <p:sp>
        <p:nvSpPr>
          <p:cNvPr id="6" name="TextBox 5">
            <a:extLst>
              <a:ext uri="{FF2B5EF4-FFF2-40B4-BE49-F238E27FC236}">
                <a16:creationId xmlns:a16="http://schemas.microsoft.com/office/drawing/2014/main" id="{DCE68EFF-2735-E205-DF21-3BDF8E7F39F8}"/>
              </a:ext>
            </a:extLst>
          </p:cNvPr>
          <p:cNvSpPr txBox="1"/>
          <p:nvPr/>
        </p:nvSpPr>
        <p:spPr>
          <a:xfrm>
            <a:off x="610475" y="1401628"/>
            <a:ext cx="5286629" cy="3954929"/>
          </a:xfrm>
          <a:prstGeom prst="rect">
            <a:avLst/>
          </a:prstGeom>
          <a:noFill/>
        </p:spPr>
        <p:txBody>
          <a:bodyPr wrap="square" lIns="0" tIns="0" rIns="0" bIns="0" anchor="t">
            <a:spAutoFit/>
          </a:bodyPr>
          <a:lstStyle/>
          <a:p>
            <a:pPr algn="ctr">
              <a:spcBef>
                <a:spcPts val="600"/>
              </a:spcBef>
            </a:pPr>
            <a:r>
              <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rPr>
              <a:t>EU AI Act applies to (TL/DR: *all*):</a:t>
            </a:r>
          </a:p>
          <a:p>
            <a:pPr algn="ctr">
              <a:spcBef>
                <a:spcPts val="600"/>
              </a:spcBef>
            </a:pPr>
            <a:endPar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endParaRPr>
          </a:p>
          <a:p>
            <a:pPr marL="285750" indent="-285750">
              <a:buFont typeface="Arial" panose="020B0604020202020204" pitchFamily="34" charset="0"/>
              <a:buChar char="•"/>
            </a:pPr>
            <a:r>
              <a:rPr lang="en-GB" dirty="0"/>
              <a:t>Deployers within the EU</a:t>
            </a:r>
          </a:p>
          <a:p>
            <a:pPr marL="285750" indent="-285750">
              <a:buFont typeface="Arial" panose="020B0604020202020204" pitchFamily="34" charset="0"/>
              <a:buChar char="•"/>
            </a:pPr>
            <a:r>
              <a:rPr lang="en-GB" dirty="0"/>
              <a:t>Providers selling AI systems or general-purpose AI models in the EU, regardless of their location</a:t>
            </a:r>
          </a:p>
          <a:p>
            <a:pPr marL="285750" indent="-285750">
              <a:buFont typeface="Arial" panose="020B0604020202020204" pitchFamily="34" charset="0"/>
              <a:buChar char="•"/>
            </a:pPr>
            <a:r>
              <a:rPr lang="en-GB" dirty="0"/>
              <a:t>Importers and distributors in the EU market</a:t>
            </a:r>
          </a:p>
          <a:p>
            <a:pPr marL="285750" indent="-285750">
              <a:buFont typeface="Arial" panose="020B0604020202020204" pitchFamily="34" charset="0"/>
              <a:buChar char="•"/>
            </a:pPr>
            <a:r>
              <a:rPr lang="en-GB" dirty="0"/>
              <a:t>Product manufacturers for AI systems under their name or trademark in the EU</a:t>
            </a:r>
          </a:p>
          <a:p>
            <a:pPr marL="285750" indent="-285750">
              <a:buFont typeface="Arial" panose="020B0604020202020204" pitchFamily="34" charset="0"/>
              <a:buChar char="•"/>
            </a:pPr>
            <a:r>
              <a:rPr lang="en-GB" dirty="0"/>
              <a:t>Providers and deployers whose AI system outputs are used in the EU</a:t>
            </a:r>
          </a:p>
          <a:p>
            <a:pPr marL="285750" indent="-285750">
              <a:buFont typeface="Arial" panose="020B0604020202020204" pitchFamily="34" charset="0"/>
              <a:buChar char="•"/>
            </a:pPr>
            <a:r>
              <a:rPr lang="en-GB" dirty="0"/>
              <a:t>Persons in the EU affected by AI systems</a:t>
            </a:r>
          </a:p>
        </p:txBody>
      </p:sp>
      <p:sp>
        <p:nvSpPr>
          <p:cNvPr id="24" name="TextBox 23">
            <a:extLst>
              <a:ext uri="{FF2B5EF4-FFF2-40B4-BE49-F238E27FC236}">
                <a16:creationId xmlns:a16="http://schemas.microsoft.com/office/drawing/2014/main" id="{A3ED766F-3876-C66F-2FAF-4177CBBA0083}"/>
              </a:ext>
            </a:extLst>
          </p:cNvPr>
          <p:cNvSpPr txBox="1"/>
          <p:nvPr/>
        </p:nvSpPr>
        <p:spPr>
          <a:xfrm>
            <a:off x="6495268" y="1484315"/>
            <a:ext cx="4777587" cy="3539430"/>
          </a:xfrm>
          <a:prstGeom prst="rect">
            <a:avLst/>
          </a:prstGeom>
          <a:noFill/>
        </p:spPr>
        <p:txBody>
          <a:bodyPr wrap="square" lIns="0" tIns="0" rIns="0" bIns="0">
            <a:spAutoFit/>
          </a:bodyPr>
          <a:lstStyle/>
          <a:p>
            <a:pPr algn="ctr">
              <a:spcBef>
                <a:spcPts val="600"/>
              </a:spcBef>
            </a:pPr>
            <a:r>
              <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rPr>
              <a:t>Timeline:</a:t>
            </a:r>
          </a:p>
          <a:p>
            <a:pPr algn="ctr">
              <a:spcBef>
                <a:spcPts val="600"/>
              </a:spcBef>
            </a:pPr>
            <a:endPar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endParaRPr>
          </a:p>
          <a:p>
            <a:pPr marL="285750" indent="-285750">
              <a:buFont typeface="Arial" panose="020B0604020202020204" pitchFamily="34" charset="0"/>
              <a:buChar char="•"/>
            </a:pPr>
            <a:r>
              <a:rPr lang="en-GB" dirty="0"/>
              <a:t>February 2, 2025: Obligations for prohibited AI systems </a:t>
            </a:r>
          </a:p>
          <a:p>
            <a:pPr marL="285750" indent="-285750">
              <a:buFont typeface="Arial" panose="020B0604020202020204" pitchFamily="34" charset="0"/>
              <a:buChar char="•"/>
            </a:pPr>
            <a:r>
              <a:rPr lang="en-GB" dirty="0"/>
              <a:t>August 2, 2025: Obligations for general-purpose AI models</a:t>
            </a:r>
          </a:p>
          <a:p>
            <a:pPr marL="285750" indent="-285750">
              <a:buFont typeface="Arial" panose="020B0604020202020204" pitchFamily="34" charset="0"/>
              <a:buChar char="•"/>
            </a:pPr>
            <a:r>
              <a:rPr lang="en-GB" dirty="0"/>
              <a:t>August 2, 2026: Most obligations (including high-risk AI systems) </a:t>
            </a:r>
          </a:p>
          <a:p>
            <a:pPr marL="285750" indent="-285750">
              <a:buFont typeface="Arial" panose="020B0604020202020204" pitchFamily="34" charset="0"/>
              <a:buChar char="•"/>
            </a:pPr>
            <a:r>
              <a:rPr lang="en-GB" dirty="0"/>
              <a:t>August 2, 2027: Other obligations for high-risk systems </a:t>
            </a:r>
            <a:endPar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endParaRPr>
          </a:p>
          <a:p>
            <a:pPr algn="ctr">
              <a:spcBef>
                <a:spcPts val="600"/>
              </a:spcBef>
            </a:pPr>
            <a:endParaRPr lang="en-US" sz="1600" dirty="0"/>
          </a:p>
        </p:txBody>
      </p:sp>
    </p:spTree>
    <p:extLst>
      <p:ext uri="{BB962C8B-B14F-4D97-AF65-F5344CB8AC3E}">
        <p14:creationId xmlns:p14="http://schemas.microsoft.com/office/powerpoint/2010/main" val="3980035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54BCDD-A63C-7C4E-C891-B57BEF1C603D}"/>
              </a:ext>
            </a:extLst>
          </p:cNvPr>
          <p:cNvSpPr>
            <a:spLocks noGrp="1"/>
          </p:cNvSpPr>
          <p:nvPr>
            <p:ph type="title"/>
          </p:nvPr>
        </p:nvSpPr>
        <p:spPr>
          <a:xfrm>
            <a:off x="701646" y="783460"/>
            <a:ext cx="11018520" cy="615553"/>
          </a:xfrm>
        </p:spPr>
        <p:txBody>
          <a:bodyPr/>
          <a:lstStyle/>
          <a:p>
            <a:pPr algn="ctr"/>
            <a:r>
              <a:rPr lang="en-GB" sz="4000" spc="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Risk based approach to AI systems:</a:t>
            </a:r>
          </a:p>
        </p:txBody>
      </p:sp>
      <p:grpSp>
        <p:nvGrpSpPr>
          <p:cNvPr id="72" name="Group 71">
            <a:extLst>
              <a:ext uri="{FF2B5EF4-FFF2-40B4-BE49-F238E27FC236}">
                <a16:creationId xmlns:a16="http://schemas.microsoft.com/office/drawing/2014/main" id="{3A248A36-C9CC-F46F-6EFC-2AD0A484E676}"/>
              </a:ext>
              <a:ext uri="{C183D7F6-B498-43B3-948B-1728B52AA6E4}">
                <adec:decorative xmlns:adec="http://schemas.microsoft.com/office/drawing/2017/decorative" val="1"/>
              </a:ext>
            </a:extLst>
          </p:cNvPr>
          <p:cNvGrpSpPr/>
          <p:nvPr/>
        </p:nvGrpSpPr>
        <p:grpSpPr>
          <a:xfrm>
            <a:off x="3965487" y="2428875"/>
            <a:ext cx="1955793" cy="2587394"/>
            <a:chOff x="2919647" y="2139352"/>
            <a:chExt cx="1955793" cy="2587394"/>
          </a:xfrm>
        </p:grpSpPr>
        <p:sp>
          <p:nvSpPr>
            <p:cNvPr id="12" name="Rounded Rectangle 11">
              <a:extLst>
                <a:ext uri="{FF2B5EF4-FFF2-40B4-BE49-F238E27FC236}">
                  <a16:creationId xmlns:a16="http://schemas.microsoft.com/office/drawing/2014/main" id="{B0A61408-4A5D-4FB2-93D0-AB98C41825F9}"/>
                </a:ext>
              </a:extLst>
            </p:cNvPr>
            <p:cNvSpPr/>
            <p:nvPr/>
          </p:nvSpPr>
          <p:spPr bwMode="auto">
            <a:xfrm>
              <a:off x="2919647"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100C3346-2157-B774-B35B-38B05F71D538}"/>
                </a:ext>
              </a:extLst>
            </p:cNvPr>
            <p:cNvSpPr txBox="1"/>
            <p:nvPr/>
          </p:nvSpPr>
          <p:spPr>
            <a:xfrm>
              <a:off x="3077130" y="2677812"/>
              <a:ext cx="168710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endParaRPr lang="en-US" sz="2000" spc="-50" dirty="0">
                <a:ln w="3175">
                  <a:noFill/>
                </a:ln>
                <a:solidFill>
                  <a:schemeClr val="tx1"/>
                </a:solidFill>
                <a:latin typeface="+mn-lt"/>
                <a:cs typeface="Segoe UI" pitchFamily="34" charset="0"/>
              </a:endParaRPr>
            </a:p>
            <a:p>
              <a:pPr marR="0" lvl="0" algn="l" defTabSz="914400" rtl="0" eaLnBrk="1" fontAlgn="auto" latinLnBrk="0" hangingPunct="1">
                <a:lnSpc>
                  <a:spcPct val="100000"/>
                </a:lnSpc>
                <a:spcBef>
                  <a:spcPts val="0"/>
                </a:spcBef>
                <a:spcAft>
                  <a:spcPts val="0"/>
                </a:spcAft>
                <a:buClrTx/>
                <a:buSzTx/>
                <a:tabLst/>
                <a:defRPr/>
              </a:pPr>
              <a:r>
                <a:rPr lang="en-GB" sz="2000" spc="-50" dirty="0">
                  <a:ln w="3175">
                    <a:noFill/>
                  </a:ln>
                  <a:solidFill>
                    <a:schemeClr val="tx1"/>
                  </a:solidFill>
                  <a:latin typeface="+mn-lt"/>
                  <a:cs typeface="Segoe UI" pitchFamily="34" charset="0"/>
                </a:rPr>
                <a:t>High with strict regulations</a:t>
              </a:r>
            </a:p>
          </p:txBody>
        </p:sp>
      </p:grpSp>
      <p:grpSp>
        <p:nvGrpSpPr>
          <p:cNvPr id="73" name="Group 72">
            <a:extLst>
              <a:ext uri="{FF2B5EF4-FFF2-40B4-BE49-F238E27FC236}">
                <a16:creationId xmlns:a16="http://schemas.microsoft.com/office/drawing/2014/main" id="{738C6BFD-5A85-FB1C-AD97-8086FA5952CB}"/>
              </a:ext>
              <a:ext uri="{C183D7F6-B498-43B3-948B-1728B52AA6E4}">
                <adec:decorative xmlns:adec="http://schemas.microsoft.com/office/drawing/2017/decorative" val="1"/>
              </a:ext>
            </a:extLst>
          </p:cNvPr>
          <p:cNvGrpSpPr/>
          <p:nvPr/>
        </p:nvGrpSpPr>
        <p:grpSpPr>
          <a:xfrm>
            <a:off x="6676794" y="2428875"/>
            <a:ext cx="2103024" cy="2587394"/>
            <a:chOff x="5065572" y="2139352"/>
            <a:chExt cx="2103024" cy="2587394"/>
          </a:xfrm>
        </p:grpSpPr>
        <p:sp>
          <p:nvSpPr>
            <p:cNvPr id="15" name="Rounded Rectangle 14">
              <a:extLst>
                <a:ext uri="{FF2B5EF4-FFF2-40B4-BE49-F238E27FC236}">
                  <a16:creationId xmlns:a16="http://schemas.microsoft.com/office/drawing/2014/main" id="{924080EB-E34B-5E75-3AA4-D2FE4C601FC7}"/>
                </a:ext>
              </a:extLst>
            </p:cNvPr>
            <p:cNvSpPr/>
            <p:nvPr/>
          </p:nvSpPr>
          <p:spPr bwMode="auto">
            <a:xfrm>
              <a:off x="5065572"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38B62300-9A79-BD40-A142-5F93BAC6BFDA}"/>
                </a:ext>
              </a:extLst>
            </p:cNvPr>
            <p:cNvSpPr txBox="1"/>
            <p:nvPr/>
          </p:nvSpPr>
          <p:spPr>
            <a:xfrm>
              <a:off x="5276655" y="2385424"/>
              <a:ext cx="1891941" cy="150810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endParaRPr lang="en-US" sz="1800" spc="-50" dirty="0">
                <a:ln w="3175">
                  <a:noFill/>
                </a:ln>
                <a:solidFill>
                  <a:schemeClr val="tx1"/>
                </a:solidFill>
                <a:latin typeface="+mn-lt"/>
                <a:cs typeface="Segoe UI"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Limited with lighter transparency obligations</a:t>
              </a:r>
            </a:p>
          </p:txBody>
        </p:sp>
      </p:grpSp>
      <p:grpSp>
        <p:nvGrpSpPr>
          <p:cNvPr id="71" name="Group 70">
            <a:extLst>
              <a:ext uri="{FF2B5EF4-FFF2-40B4-BE49-F238E27FC236}">
                <a16:creationId xmlns:a16="http://schemas.microsoft.com/office/drawing/2014/main" id="{6D76A01F-45DE-7A38-6E57-17A3C18EE0DA}"/>
              </a:ext>
              <a:ext uri="{C183D7F6-B498-43B3-948B-1728B52AA6E4}">
                <adec:decorative xmlns:adec="http://schemas.microsoft.com/office/drawing/2017/decorative" val="1"/>
              </a:ext>
            </a:extLst>
          </p:cNvPr>
          <p:cNvGrpSpPr/>
          <p:nvPr/>
        </p:nvGrpSpPr>
        <p:grpSpPr>
          <a:xfrm>
            <a:off x="1254180" y="2428875"/>
            <a:ext cx="1955793" cy="2587394"/>
            <a:chOff x="773723" y="2139352"/>
            <a:chExt cx="1955793" cy="2587394"/>
          </a:xfrm>
        </p:grpSpPr>
        <p:sp>
          <p:nvSpPr>
            <p:cNvPr id="9" name="Rounded Rectangle 8">
              <a:extLst>
                <a:ext uri="{FF2B5EF4-FFF2-40B4-BE49-F238E27FC236}">
                  <a16:creationId xmlns:a16="http://schemas.microsoft.com/office/drawing/2014/main" id="{B6BDEE1D-D7B1-1F48-5F49-7E17DE344603}"/>
                </a:ext>
              </a:extLst>
            </p:cNvPr>
            <p:cNvSpPr/>
            <p:nvPr/>
          </p:nvSpPr>
          <p:spPr bwMode="auto">
            <a:xfrm>
              <a:off x="773723"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54F829D1-6EB2-CF82-2318-F307802B02A2}"/>
                </a:ext>
              </a:extLst>
            </p:cNvPr>
            <p:cNvSpPr txBox="1"/>
            <p:nvPr/>
          </p:nvSpPr>
          <p:spPr>
            <a:xfrm>
              <a:off x="917585" y="2658599"/>
              <a:ext cx="1801175" cy="12259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spc="-50" dirty="0">
                <a:ln w="3175">
                  <a:noFill/>
                </a:ln>
                <a:solidFill>
                  <a:schemeClr val="tx1"/>
                </a:solidFill>
                <a:latin typeface="+mn-lt"/>
                <a:cs typeface="Segoe UI" pitchFamily="34" charset="0"/>
              </a:endParaRPr>
            </a:p>
            <a:p>
              <a:pPr algn="l"/>
              <a:r>
                <a:rPr lang="en-GB" sz="2000" spc="-50" dirty="0">
                  <a:ln w="3175">
                    <a:noFill/>
                  </a:ln>
                  <a:solidFill>
                    <a:schemeClr val="tx1"/>
                  </a:solidFill>
                  <a:latin typeface="+mn-lt"/>
                  <a:cs typeface="Segoe UI" pitchFamily="34" charset="0"/>
                </a:rPr>
                <a:t>Unacceptable systems that are banned</a:t>
              </a:r>
            </a:p>
          </p:txBody>
        </p:sp>
      </p:grpSp>
      <p:grpSp>
        <p:nvGrpSpPr>
          <p:cNvPr id="17" name="Group 16">
            <a:extLst>
              <a:ext uri="{FF2B5EF4-FFF2-40B4-BE49-F238E27FC236}">
                <a16:creationId xmlns:a16="http://schemas.microsoft.com/office/drawing/2014/main" id="{B3090882-1BC4-7633-D17F-700BA2D220E0}"/>
              </a:ext>
              <a:ext uri="{C183D7F6-B498-43B3-948B-1728B52AA6E4}">
                <adec:decorative xmlns:adec="http://schemas.microsoft.com/office/drawing/2017/decorative" val="1"/>
              </a:ext>
            </a:extLst>
          </p:cNvPr>
          <p:cNvGrpSpPr/>
          <p:nvPr/>
        </p:nvGrpSpPr>
        <p:grpSpPr>
          <a:xfrm>
            <a:off x="9388101" y="2384934"/>
            <a:ext cx="1955793" cy="2587394"/>
            <a:chOff x="7228677" y="2139352"/>
            <a:chExt cx="1955793" cy="2587394"/>
          </a:xfrm>
        </p:grpSpPr>
        <p:sp>
          <p:nvSpPr>
            <p:cNvPr id="18" name="Rounded Rectangle 17">
              <a:extLst>
                <a:ext uri="{FF2B5EF4-FFF2-40B4-BE49-F238E27FC236}">
                  <a16:creationId xmlns:a16="http://schemas.microsoft.com/office/drawing/2014/main" id="{FA86E7ED-8502-63F4-DE5F-E04B8EC82D18}"/>
                </a:ext>
              </a:extLst>
            </p:cNvPr>
            <p:cNvSpPr/>
            <p:nvPr/>
          </p:nvSpPr>
          <p:spPr bwMode="auto">
            <a:xfrm>
              <a:off x="7228677"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D97D1AF3-E748-FEF3-8309-4ED4EFC12A88}"/>
                </a:ext>
              </a:extLst>
            </p:cNvPr>
            <p:cNvSpPr txBox="1"/>
            <p:nvPr/>
          </p:nvSpPr>
          <p:spPr>
            <a:xfrm>
              <a:off x="7275008" y="2570428"/>
              <a:ext cx="1863130" cy="12259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800" spc="-50" dirty="0">
                <a:ln w="3175">
                  <a:noFill/>
                </a:ln>
                <a:solidFill>
                  <a:schemeClr val="tx1"/>
                </a:solidFill>
                <a:latin typeface="+mn-lt"/>
                <a:cs typeface="Segoe UI" pitchFamily="34" charset="0"/>
              </a:endParaRPr>
            </a:p>
            <a:p>
              <a:r>
                <a:rPr lang="en-GB" sz="2000" dirty="0">
                  <a:solidFill>
                    <a:srgbClr val="FFFFFF"/>
                  </a:solidFill>
                  <a:latin typeface="Segoe UI"/>
                </a:rPr>
                <a:t>Minimal and mostly unregulated</a:t>
              </a:r>
            </a:p>
          </p:txBody>
        </p:sp>
      </p:grpSp>
    </p:spTree>
    <p:extLst>
      <p:ext uri="{BB962C8B-B14F-4D97-AF65-F5344CB8AC3E}">
        <p14:creationId xmlns:p14="http://schemas.microsoft.com/office/powerpoint/2010/main" val="61892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42" presetClass="path" presetSubtype="0" decel="100000" fill="hold" nodeType="withEffect">
                                  <p:stCondLst>
                                    <p:cond delay="100"/>
                                  </p:stCondLst>
                                  <p:childTnLst>
                                    <p:animMotion origin="layout" path="M 4.16667E-7 -4.07407E-6 L 4.16667E-7 0.03542 " pathEditMode="relative" rAng="0" ptsTypes="AA">
                                      <p:cBhvr>
                                        <p:cTn id="9" dur="700" spd="-100000" fill="hold"/>
                                        <p:tgtEl>
                                          <p:spTgt spid="71"/>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42" presetClass="path" presetSubtype="0" decel="100000" fill="hold" nodeType="withEffect">
                                  <p:stCondLst>
                                    <p:cond delay="200"/>
                                  </p:stCondLst>
                                  <p:childTnLst>
                                    <p:animMotion origin="layout" path="M 3.125E-6 -4.07407E-6 L 3.125E-6 0.03542 " pathEditMode="relative" rAng="0" ptsTypes="AA">
                                      <p:cBhvr>
                                        <p:cTn id="14" dur="700" spd="-100000" fill="hold"/>
                                        <p:tgtEl>
                                          <p:spTgt spid="72"/>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42" presetClass="path" presetSubtype="0" decel="100000" fill="hold" nodeType="withEffect">
                                  <p:stCondLst>
                                    <p:cond delay="300"/>
                                  </p:stCondLst>
                                  <p:childTnLst>
                                    <p:animMotion origin="layout" path="M -3.95833E-6 -4.07407E-6 L -3.95833E-6 0.03542 " pathEditMode="relative" rAng="0" ptsTypes="AA">
                                      <p:cBhvr>
                                        <p:cTn id="19" dur="700" spd="-100000" fill="hold"/>
                                        <p:tgtEl>
                                          <p:spTgt spid="73"/>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400"/>
                                  </p:stCondLst>
                                  <p:childTnLst>
                                    <p:animMotion origin="layout" path="M -1.25E-6 -4.07407E-6 L -1.25E-6 0.03542 " pathEditMode="relative" rAng="0" ptsTypes="AA">
                                      <p:cBhvr>
                                        <p:cTn id="2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07D61-F5D8-4A17-2DB8-19FBD52D3B8D}"/>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6860DA92-BF92-0CBB-16A5-C61BE9C1BBA5}"/>
              </a:ext>
            </a:extLst>
          </p:cNvPr>
          <p:cNvSpPr txBox="1">
            <a:spLocks noGrp="1"/>
          </p:cNvSpPr>
          <p:nvPr>
            <p:ph type="title" idx="4294967295"/>
          </p:nvPr>
        </p:nvSpPr>
        <p:spPr>
          <a:xfrm>
            <a:off x="563523" y="883025"/>
            <a:ext cx="5557457" cy="1231106"/>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4000" spc="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Prohibited AI Systems</a:t>
            </a:r>
            <a:br>
              <a:rPr lang="en-GB" sz="4000" dirty="0">
                <a:solidFill>
                  <a:srgbClr val="F0F6FC"/>
                </a:solidFill>
                <a:latin typeface="-apple-system"/>
              </a:rPr>
            </a:b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4150B085-2487-A2A7-8044-8F2CF998088F}"/>
              </a:ext>
            </a:extLst>
          </p:cNvPr>
          <p:cNvSpPr/>
          <p:nvPr/>
        </p:nvSpPr>
        <p:spPr bwMode="auto">
          <a:xfrm>
            <a:off x="563524" y="1906354"/>
            <a:ext cx="5263839" cy="4540941"/>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Exploitation of vulnerable persons</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Social </a:t>
            </a:r>
            <a:r>
              <a:rPr lang="en-GB" sz="2200" dirty="0"/>
              <a:t>s</a:t>
            </a:r>
            <a:r>
              <a:rPr lang="en-GB" sz="2200" dirty="0">
                <a:solidFill>
                  <a:schemeClr val="tx1"/>
                </a:solidFill>
                <a:latin typeface="+mn-lt"/>
              </a:rPr>
              <a:t>coring</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Emotion inference in sensitive </a:t>
            </a:r>
            <a:r>
              <a:rPr lang="en-GB" sz="2200" dirty="0"/>
              <a:t>a</a:t>
            </a:r>
            <a:r>
              <a:rPr lang="en-GB" sz="2200" dirty="0">
                <a:solidFill>
                  <a:schemeClr val="tx1"/>
                </a:solidFill>
                <a:latin typeface="+mn-lt"/>
              </a:rPr>
              <a:t>reas</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Biometric data </a:t>
            </a:r>
            <a:r>
              <a:rPr lang="en-GB" sz="2200" dirty="0"/>
              <a:t>m</a:t>
            </a:r>
            <a:r>
              <a:rPr lang="en-GB" sz="2200" dirty="0">
                <a:solidFill>
                  <a:schemeClr val="tx1"/>
                </a:solidFill>
                <a:latin typeface="+mn-lt"/>
              </a:rPr>
              <a:t>isuse</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Untargeted facial recognition</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200" dirty="0">
                <a:solidFill>
                  <a:schemeClr val="tx1"/>
                </a:solidFill>
                <a:latin typeface="+mn-lt"/>
              </a:rPr>
              <a:t>Real-time </a:t>
            </a:r>
            <a:r>
              <a:rPr lang="en-GB" sz="2200" dirty="0"/>
              <a:t>r</a:t>
            </a:r>
            <a:r>
              <a:rPr lang="en-GB" sz="2200" dirty="0">
                <a:solidFill>
                  <a:schemeClr val="tx1"/>
                </a:solidFill>
                <a:latin typeface="+mn-lt"/>
              </a:rPr>
              <a:t>emote </a:t>
            </a:r>
            <a:r>
              <a:rPr lang="en-GB" sz="2200" dirty="0"/>
              <a:t>b</a:t>
            </a:r>
            <a:r>
              <a:rPr lang="en-GB" sz="2200" dirty="0">
                <a:solidFill>
                  <a:schemeClr val="tx1"/>
                </a:solidFill>
                <a:latin typeface="+mn-lt"/>
              </a:rPr>
              <a:t>iometric identification in public </a:t>
            </a:r>
            <a:r>
              <a:rPr lang="en-GB" sz="2200" dirty="0"/>
              <a:t>s</a:t>
            </a:r>
            <a:r>
              <a:rPr lang="en-GB" sz="2200" dirty="0">
                <a:solidFill>
                  <a:schemeClr val="tx1"/>
                </a:solidFill>
                <a:latin typeface="+mn-lt"/>
              </a:rPr>
              <a:t>paces for law enforcement (</a:t>
            </a:r>
            <a:r>
              <a:rPr lang="en-GB" sz="2200" dirty="0"/>
              <a:t>g</a:t>
            </a:r>
            <a:r>
              <a:rPr lang="en-GB" sz="2200" dirty="0">
                <a:solidFill>
                  <a:schemeClr val="tx1"/>
                </a:solidFill>
                <a:latin typeface="+mn-lt"/>
              </a:rPr>
              <a:t>enerally prohibited)</a:t>
            </a:r>
            <a:endParaRPr lang="en-US" sz="2200" dirty="0"/>
          </a:p>
        </p:txBody>
      </p:sp>
      <p:pic>
        <p:nvPicPr>
          <p:cNvPr id="5" name="Picture 4" descr="An AI generated cat holding a sign that says prohibited">
            <a:extLst>
              <a:ext uri="{FF2B5EF4-FFF2-40B4-BE49-F238E27FC236}">
                <a16:creationId xmlns:a16="http://schemas.microsoft.com/office/drawing/2014/main" id="{415BF409-A57B-D004-BC22-AE267ECA0892}"/>
              </a:ext>
            </a:extLst>
          </p:cNvPr>
          <p:cNvPicPr>
            <a:picLocks noChangeAspect="1"/>
          </p:cNvPicPr>
          <p:nvPr/>
        </p:nvPicPr>
        <p:blipFill>
          <a:blip r:embed="rId3"/>
          <a:stretch>
            <a:fillRect/>
          </a:stretch>
        </p:blipFill>
        <p:spPr>
          <a:xfrm>
            <a:off x="6433087" y="1061633"/>
            <a:ext cx="5385662" cy="5385662"/>
          </a:xfrm>
          <a:prstGeom prst="rect">
            <a:avLst/>
          </a:prstGeom>
        </p:spPr>
      </p:pic>
    </p:spTree>
    <p:extLst>
      <p:ext uri="{BB962C8B-B14F-4D97-AF65-F5344CB8AC3E}">
        <p14:creationId xmlns:p14="http://schemas.microsoft.com/office/powerpoint/2010/main" val="126239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3E055-1027-79C2-783E-09B2BA49AE3C}"/>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77F38863-FD24-AFD9-E64D-7EAD52BA3B7E}"/>
              </a:ext>
            </a:extLst>
          </p:cNvPr>
          <p:cNvSpPr txBox="1">
            <a:spLocks noGrp="1"/>
          </p:cNvSpPr>
          <p:nvPr>
            <p:ph type="title" idx="4294967295"/>
          </p:nvPr>
        </p:nvSpPr>
        <p:spPr>
          <a:xfrm>
            <a:off x="563523" y="883025"/>
            <a:ext cx="5557457" cy="1231106"/>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4000" spc="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High risk AI Systems</a:t>
            </a:r>
            <a:br>
              <a:rPr lang="en-GB" sz="4000" dirty="0">
                <a:solidFill>
                  <a:srgbClr val="F0F6FC"/>
                </a:solidFill>
                <a:latin typeface="-apple-system"/>
              </a:rPr>
            </a:b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58D4DFC3-12D2-F8CA-503F-841984FD16C8}"/>
              </a:ext>
            </a:extLst>
          </p:cNvPr>
          <p:cNvSpPr/>
          <p:nvPr/>
        </p:nvSpPr>
        <p:spPr bwMode="auto">
          <a:xfrm>
            <a:off x="563523" y="1805615"/>
            <a:ext cx="5705540" cy="4641680"/>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2100"/>
              </a:spcBef>
              <a:spcAft>
                <a:spcPts val="0"/>
              </a:spcAft>
              <a:buClrTx/>
              <a:buSzTx/>
              <a:buFontTx/>
              <a:buNone/>
              <a:tabLst/>
              <a:defRPr/>
            </a:pPr>
            <a:r>
              <a:rPr lang="en-GB" sz="2000" dirty="0"/>
              <a:t>Cat 1: AI used in machinery, toys, lifts, medical devices, and vehicles.</a:t>
            </a:r>
          </a:p>
          <a:p>
            <a:pPr marL="0" marR="0" lvl="0" indent="0" algn="l" defTabSz="914400" rtl="0" eaLnBrk="1" fontAlgn="auto" latinLnBrk="0" hangingPunct="1">
              <a:lnSpc>
                <a:spcPct val="100000"/>
              </a:lnSpc>
              <a:spcBef>
                <a:spcPts val="2100"/>
              </a:spcBef>
              <a:spcAft>
                <a:spcPts val="0"/>
              </a:spcAft>
              <a:buClrTx/>
              <a:buSzTx/>
              <a:buFontTx/>
              <a:buNone/>
              <a:tabLst/>
              <a:defRPr/>
            </a:pPr>
            <a:r>
              <a:rPr lang="en-GB" sz="2000" dirty="0"/>
              <a:t>Cat 2:</a:t>
            </a:r>
          </a:p>
          <a:p>
            <a:pPr marL="342900" lvl="0" indent="-342900">
              <a:buFont typeface="Arial" panose="020B0604020202020204" pitchFamily="34" charset="0"/>
              <a:buChar char="•"/>
              <a:defRPr/>
            </a:pPr>
            <a:r>
              <a:rPr lang="en-GB" sz="2000" dirty="0"/>
              <a:t>Biometrics</a:t>
            </a:r>
          </a:p>
          <a:p>
            <a:pPr marL="342900" lvl="0" indent="-342900">
              <a:buFont typeface="Arial" panose="020B0604020202020204" pitchFamily="34" charset="0"/>
              <a:buChar char="•"/>
              <a:defRPr/>
            </a:pPr>
            <a:r>
              <a:rPr lang="en-GB" sz="2000" dirty="0"/>
              <a:t>Critical infrastructure</a:t>
            </a:r>
          </a:p>
          <a:p>
            <a:pPr marL="342900" lvl="0" indent="-342900">
              <a:buFont typeface="Arial" panose="020B0604020202020204" pitchFamily="34" charset="0"/>
              <a:buChar char="•"/>
              <a:defRPr/>
            </a:pPr>
            <a:r>
              <a:rPr lang="en-GB" sz="2000" dirty="0"/>
              <a:t>Education</a:t>
            </a:r>
          </a:p>
          <a:p>
            <a:pPr marL="342900" lvl="0" indent="-342900">
              <a:buFont typeface="Arial" panose="020B0604020202020204" pitchFamily="34" charset="0"/>
              <a:buChar char="•"/>
              <a:defRPr/>
            </a:pPr>
            <a:r>
              <a:rPr lang="en-GB" sz="2000" dirty="0"/>
              <a:t>Employment</a:t>
            </a:r>
          </a:p>
          <a:p>
            <a:pPr marL="342900" lvl="0" indent="-342900">
              <a:buFont typeface="Arial" panose="020B0604020202020204" pitchFamily="34" charset="0"/>
              <a:buChar char="•"/>
              <a:defRPr/>
            </a:pPr>
            <a:r>
              <a:rPr lang="en-GB" sz="2000" dirty="0"/>
              <a:t>Essential services</a:t>
            </a:r>
          </a:p>
          <a:p>
            <a:pPr marL="342900" lvl="0" indent="-342900">
              <a:buFont typeface="Arial" panose="020B0604020202020204" pitchFamily="34" charset="0"/>
              <a:buChar char="•"/>
              <a:defRPr/>
            </a:pPr>
            <a:r>
              <a:rPr lang="en-GB" sz="2000" dirty="0"/>
              <a:t>Credit evaluation</a:t>
            </a:r>
          </a:p>
          <a:p>
            <a:pPr marL="342900" lvl="0" indent="-342900">
              <a:buFont typeface="Arial" panose="020B0604020202020204" pitchFamily="34" charset="0"/>
              <a:buChar char="•"/>
              <a:defRPr/>
            </a:pPr>
            <a:r>
              <a:rPr lang="en-GB" sz="2000" dirty="0"/>
              <a:t>Additionally, certain AI systems used in law enforcement, migration, asylum, border management, justice administration, and democratic </a:t>
            </a:r>
            <a:r>
              <a:rPr lang="en-US" sz="2000" dirty="0"/>
              <a:t>processes</a:t>
            </a:r>
            <a:endParaRPr lang="en-GB" sz="2000" dirty="0"/>
          </a:p>
        </p:txBody>
      </p:sp>
      <p:pic>
        <p:nvPicPr>
          <p:cNvPr id="7" name="Picture 6" descr="A cat staying at the edge of a building symbolizing a high risk scenario">
            <a:extLst>
              <a:ext uri="{FF2B5EF4-FFF2-40B4-BE49-F238E27FC236}">
                <a16:creationId xmlns:a16="http://schemas.microsoft.com/office/drawing/2014/main" id="{835F23C4-0A9D-85A1-0C8A-7DB690BFCA05}"/>
              </a:ext>
            </a:extLst>
          </p:cNvPr>
          <p:cNvPicPr>
            <a:picLocks noChangeAspect="1"/>
          </p:cNvPicPr>
          <p:nvPr/>
        </p:nvPicPr>
        <p:blipFill>
          <a:blip r:embed="rId3"/>
          <a:stretch>
            <a:fillRect/>
          </a:stretch>
        </p:blipFill>
        <p:spPr>
          <a:xfrm>
            <a:off x="6526077" y="1170122"/>
            <a:ext cx="5277173" cy="5277173"/>
          </a:xfrm>
          <a:prstGeom prst="rect">
            <a:avLst/>
          </a:prstGeom>
        </p:spPr>
      </p:pic>
    </p:spTree>
    <p:extLst>
      <p:ext uri="{BB962C8B-B14F-4D97-AF65-F5344CB8AC3E}">
        <p14:creationId xmlns:p14="http://schemas.microsoft.com/office/powerpoint/2010/main" val="1845235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2EE60-CB52-0308-76C4-0C2BC08571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04ECEF-2356-3DB2-6A82-A916A8D717A8}"/>
              </a:ext>
            </a:extLst>
          </p:cNvPr>
          <p:cNvSpPr>
            <a:spLocks noGrp="1"/>
          </p:cNvSpPr>
          <p:nvPr>
            <p:ph type="title"/>
          </p:nvPr>
        </p:nvSpPr>
        <p:spPr/>
        <p:txBody>
          <a:bodyPr/>
          <a:lstStyle/>
          <a:p>
            <a:r>
              <a:rPr lang="en-US" dirty="0"/>
              <a:t>High risk systems obligations</a:t>
            </a:r>
          </a:p>
        </p:txBody>
      </p:sp>
      <p:grpSp>
        <p:nvGrpSpPr>
          <p:cNvPr id="5" name="Group 4">
            <a:extLst>
              <a:ext uri="{FF2B5EF4-FFF2-40B4-BE49-F238E27FC236}">
                <a16:creationId xmlns:a16="http://schemas.microsoft.com/office/drawing/2014/main" id="{640C0DE5-A49E-09BA-E284-B3E08D5CF6CE}"/>
              </a:ext>
              <a:ext uri="{C183D7F6-B498-43B3-948B-1728B52AA6E4}">
                <adec:decorative xmlns:adec="http://schemas.microsoft.com/office/drawing/2017/decorative" val="1"/>
              </a:ext>
            </a:extLst>
          </p:cNvPr>
          <p:cNvGrpSpPr/>
          <p:nvPr/>
        </p:nvGrpSpPr>
        <p:grpSpPr>
          <a:xfrm>
            <a:off x="442547" y="1401628"/>
            <a:ext cx="11017767" cy="4139016"/>
            <a:chOff x="588255" y="1814288"/>
            <a:chExt cx="11017767" cy="4139016"/>
          </a:xfrm>
        </p:grpSpPr>
        <p:sp>
          <p:nvSpPr>
            <p:cNvPr id="23" name="Rectangle: Single Corner Rounded 22">
              <a:extLst>
                <a:ext uri="{FF2B5EF4-FFF2-40B4-BE49-F238E27FC236}">
                  <a16:creationId xmlns:a16="http://schemas.microsoft.com/office/drawing/2014/main" id="{99CBF223-4D47-7A41-7E73-BF31DEB9BF0F}"/>
                </a:ext>
              </a:extLst>
            </p:cNvPr>
            <p:cNvSpPr>
              <a:spLocks/>
            </p:cNvSpPr>
            <p:nvPr/>
          </p:nvSpPr>
          <p:spPr bwMode="auto">
            <a:xfrm flipH="1" flipV="1">
              <a:off x="588255" y="1814288"/>
              <a:ext cx="5578544" cy="4139016"/>
            </a:xfrm>
            <a:prstGeom prst="round1Rect">
              <a:avLst>
                <a:gd name="adj" fmla="val 14951"/>
              </a:avLst>
            </a:prstGeom>
            <a:solidFill>
              <a:schemeClr val="bg1"/>
            </a:solidFill>
            <a:ln>
              <a:solidFill>
                <a:srgbClr val="AFD4EC">
                  <a:alpha val="65000"/>
                </a:srgbClr>
              </a:solidFill>
              <a:headEnd type="none" w="med" len="med"/>
              <a:tailEnd type="none" w="med" len="med"/>
            </a:ln>
            <a:effectLst>
              <a:outerShdw blurRad="444500" dist="88900" dir="4500000" sx="95000" sy="95000" algn="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cs typeface="Segoe UI" pitchFamily="34" charset="0"/>
              </a:endParaRPr>
            </a:p>
          </p:txBody>
        </p:sp>
        <p:sp>
          <p:nvSpPr>
            <p:cNvPr id="28" name="Rectangle: Single Corner Rounded 27">
              <a:extLst>
                <a:ext uri="{FF2B5EF4-FFF2-40B4-BE49-F238E27FC236}">
                  <a16:creationId xmlns:a16="http://schemas.microsoft.com/office/drawing/2014/main" id="{04F93686-1BFB-B20A-29AD-CCCF4CF867FD}"/>
                </a:ext>
              </a:extLst>
            </p:cNvPr>
            <p:cNvSpPr/>
            <p:nvPr/>
          </p:nvSpPr>
          <p:spPr bwMode="auto">
            <a:xfrm>
              <a:off x="6453518" y="1814289"/>
              <a:ext cx="5152504" cy="3622116"/>
            </a:xfrm>
            <a:prstGeom prst="round1Rect">
              <a:avLst>
                <a:gd name="adj" fmla="val 14951"/>
              </a:avLst>
            </a:prstGeom>
            <a:solidFill>
              <a:schemeClr val="bg1"/>
            </a:solidFill>
            <a:ln>
              <a:solidFill>
                <a:srgbClr val="AFD4EC">
                  <a:alpha val="65000"/>
                </a:srgbClr>
              </a:solidFill>
              <a:headEnd type="none" w="med" len="med"/>
              <a:tailEnd type="none" w="med" len="med"/>
            </a:ln>
            <a:effectLst>
              <a:outerShdw blurRad="444500" dist="88900" dir="4500000" sx="95000" sy="95000" algn="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chemeClr val="lt1"/>
                </a:solidFill>
                <a:cs typeface="Segoe UI" pitchFamily="34" charset="0"/>
              </a:endParaRPr>
            </a:p>
          </p:txBody>
        </p:sp>
      </p:grpSp>
      <p:sp>
        <p:nvSpPr>
          <p:cNvPr id="6" name="TextBox 5">
            <a:extLst>
              <a:ext uri="{FF2B5EF4-FFF2-40B4-BE49-F238E27FC236}">
                <a16:creationId xmlns:a16="http://schemas.microsoft.com/office/drawing/2014/main" id="{31606B74-8446-59A4-03D5-762A25132F11}"/>
              </a:ext>
            </a:extLst>
          </p:cNvPr>
          <p:cNvSpPr txBox="1"/>
          <p:nvPr/>
        </p:nvSpPr>
        <p:spPr>
          <a:xfrm>
            <a:off x="610475" y="1401628"/>
            <a:ext cx="5286629" cy="3770263"/>
          </a:xfrm>
          <a:prstGeom prst="rect">
            <a:avLst/>
          </a:prstGeom>
          <a:noFill/>
        </p:spPr>
        <p:txBody>
          <a:bodyPr wrap="square" lIns="0" tIns="0" rIns="0" bIns="0" anchor="t">
            <a:spAutoFit/>
          </a:bodyPr>
          <a:lstStyle/>
          <a:p>
            <a:pPr algn="ctr">
              <a:spcBef>
                <a:spcPts val="600"/>
              </a:spcBef>
            </a:pPr>
            <a:r>
              <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rPr>
              <a:t>Providers</a:t>
            </a:r>
          </a:p>
          <a:p>
            <a:pPr algn="ctr">
              <a:spcBef>
                <a:spcPts val="600"/>
              </a:spcBef>
            </a:pPr>
            <a:endPar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endParaRPr>
          </a:p>
          <a:p>
            <a:pPr marL="285750" indent="-285750">
              <a:buFont typeface="Arial" panose="020B0604020202020204" pitchFamily="34" charset="0"/>
              <a:buChar char="•"/>
            </a:pPr>
            <a:r>
              <a:rPr lang="en-GB" dirty="0"/>
              <a:t>Implementing a risk management and quality management system</a:t>
            </a:r>
          </a:p>
          <a:p>
            <a:pPr marL="285750" indent="-285750">
              <a:buFont typeface="Arial" panose="020B0604020202020204" pitchFamily="34" charset="0"/>
              <a:buChar char="•"/>
            </a:pPr>
            <a:r>
              <a:rPr lang="en-GB" dirty="0"/>
              <a:t>Data governance and bias mitigation</a:t>
            </a:r>
          </a:p>
          <a:p>
            <a:pPr marL="285750" indent="-285750">
              <a:buFont typeface="Arial" panose="020B0604020202020204" pitchFamily="34" charset="0"/>
              <a:buChar char="•"/>
            </a:pPr>
            <a:r>
              <a:rPr lang="en-GB" dirty="0"/>
              <a:t>Maintaining technical documentation</a:t>
            </a:r>
          </a:p>
          <a:p>
            <a:pPr marL="285750" indent="-285750">
              <a:buFont typeface="Arial" panose="020B0604020202020204" pitchFamily="34" charset="0"/>
              <a:buChar char="•"/>
            </a:pPr>
            <a:r>
              <a:rPr lang="en-GB" dirty="0"/>
              <a:t>Record-keeping and traceability</a:t>
            </a:r>
          </a:p>
          <a:p>
            <a:pPr marL="285750" indent="-285750">
              <a:buFont typeface="Arial" panose="020B0604020202020204" pitchFamily="34" charset="0"/>
              <a:buChar char="•"/>
            </a:pPr>
            <a:r>
              <a:rPr lang="en-GB" dirty="0"/>
              <a:t>Ensuring human oversight and system accuracy</a:t>
            </a:r>
          </a:p>
          <a:p>
            <a:pPr marL="285750" indent="-285750">
              <a:buFont typeface="Arial" panose="020B0604020202020204" pitchFamily="34" charset="0"/>
              <a:buChar char="•"/>
            </a:pPr>
            <a:r>
              <a:rPr lang="en-GB" dirty="0"/>
              <a:t>Complying with registration and conformity assessment</a:t>
            </a:r>
          </a:p>
          <a:p>
            <a:pPr marL="285750" indent="-285750">
              <a:buFont typeface="Arial" panose="020B0604020202020204" pitchFamily="34" charset="0"/>
              <a:buChar char="•"/>
            </a:pPr>
            <a:r>
              <a:rPr lang="en-GB" dirty="0"/>
              <a:t>Providing contact information and affixing the “CE marking”</a:t>
            </a:r>
          </a:p>
        </p:txBody>
      </p:sp>
      <p:sp>
        <p:nvSpPr>
          <p:cNvPr id="24" name="TextBox 23">
            <a:extLst>
              <a:ext uri="{FF2B5EF4-FFF2-40B4-BE49-F238E27FC236}">
                <a16:creationId xmlns:a16="http://schemas.microsoft.com/office/drawing/2014/main" id="{30205902-D101-2E78-00E5-73E6178AD161}"/>
              </a:ext>
            </a:extLst>
          </p:cNvPr>
          <p:cNvSpPr txBox="1"/>
          <p:nvPr/>
        </p:nvSpPr>
        <p:spPr>
          <a:xfrm>
            <a:off x="6495268" y="1484315"/>
            <a:ext cx="4777587" cy="2939266"/>
          </a:xfrm>
          <a:prstGeom prst="rect">
            <a:avLst/>
          </a:prstGeom>
          <a:noFill/>
        </p:spPr>
        <p:txBody>
          <a:bodyPr wrap="square" lIns="0" tIns="0" rIns="0" bIns="0">
            <a:spAutoFit/>
          </a:bodyPr>
          <a:lstStyle/>
          <a:p>
            <a:pPr algn="ctr">
              <a:spcBef>
                <a:spcPts val="600"/>
              </a:spcBef>
            </a:pPr>
            <a:r>
              <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rPr>
              <a:t>Deployers</a:t>
            </a:r>
          </a:p>
          <a:p>
            <a:pPr algn="ctr">
              <a:spcBef>
                <a:spcPts val="600"/>
              </a:spcBef>
            </a:pPr>
            <a:endParaRPr lang="en-GB" sz="300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a:cs typeface="Segoe UI" pitchFamily="34" charset="0"/>
            </a:endParaRPr>
          </a:p>
          <a:p>
            <a:pPr marL="285750" indent="-285750">
              <a:buFont typeface="Arial" panose="020B0604020202020204" pitchFamily="34" charset="0"/>
              <a:buChar char="•"/>
            </a:pPr>
            <a:r>
              <a:rPr lang="en-GB" dirty="0"/>
              <a:t>Assigning trained human oversight</a:t>
            </a:r>
          </a:p>
          <a:p>
            <a:pPr marL="285750" indent="-285750">
              <a:buFont typeface="Arial" panose="020B0604020202020204" pitchFamily="34" charset="0"/>
              <a:buChar char="•"/>
            </a:pPr>
            <a:r>
              <a:rPr lang="en-GB" dirty="0"/>
              <a:t>Ensuring relevant input data</a:t>
            </a:r>
          </a:p>
          <a:p>
            <a:pPr marL="285750" indent="-285750">
              <a:buFont typeface="Arial" panose="020B0604020202020204" pitchFamily="34" charset="0"/>
              <a:buChar char="•"/>
            </a:pPr>
            <a:r>
              <a:rPr lang="en-GB" dirty="0"/>
              <a:t>Informing impacted individuals and workers</a:t>
            </a:r>
          </a:p>
          <a:p>
            <a:pPr marL="285750" indent="-285750">
              <a:buFont typeface="Arial" panose="020B0604020202020204" pitchFamily="34" charset="0"/>
              <a:buChar char="•"/>
            </a:pPr>
            <a:r>
              <a:rPr lang="en-GB" dirty="0"/>
              <a:t>Conducting fundamental rights impact assessments for specific uses</a:t>
            </a:r>
          </a:p>
          <a:p>
            <a:pPr marL="285750" indent="-285750">
              <a:buFont typeface="Arial" panose="020B0604020202020204" pitchFamily="34" charset="0"/>
              <a:buChar char="•"/>
            </a:pPr>
            <a:r>
              <a:rPr lang="en-GB" dirty="0"/>
              <a:t>Providing explanations of AI's role in decision-making</a:t>
            </a:r>
            <a:endParaRPr lang="en-US" sz="1600" dirty="0"/>
          </a:p>
        </p:txBody>
      </p:sp>
    </p:spTree>
    <p:extLst>
      <p:ext uri="{BB962C8B-B14F-4D97-AF65-F5344CB8AC3E}">
        <p14:creationId xmlns:p14="http://schemas.microsoft.com/office/powerpoint/2010/main" val="14232370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5F780-95E3-DF0D-3DB2-31C2B8CC002F}"/>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F1810D31-A3AF-BB3C-790A-0804B58E1FCE}"/>
              </a:ext>
            </a:extLst>
          </p:cNvPr>
          <p:cNvSpPr txBox="1">
            <a:spLocks noGrp="1"/>
          </p:cNvSpPr>
          <p:nvPr>
            <p:ph type="title" idx="4294967295"/>
          </p:nvPr>
        </p:nvSpPr>
        <p:spPr>
          <a:xfrm>
            <a:off x="538543" y="246792"/>
            <a:ext cx="6241965" cy="1231106"/>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4000" spc="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Systems with transparency requirements</a:t>
            </a: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ED44852F-8B14-31CC-28BB-98F1792086AA}"/>
              </a:ext>
            </a:extLst>
          </p:cNvPr>
          <p:cNvSpPr/>
          <p:nvPr/>
        </p:nvSpPr>
        <p:spPr bwMode="auto">
          <a:xfrm>
            <a:off x="802879" y="2134084"/>
            <a:ext cx="5713291" cy="2774133"/>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2100"/>
              </a:spcBef>
              <a:spcAft>
                <a:spcPts val="0"/>
              </a:spcAft>
              <a:buClrTx/>
              <a:buSzTx/>
              <a:buFontTx/>
              <a:buNone/>
              <a:tabLst/>
              <a:defRPr/>
            </a:pPr>
            <a:r>
              <a:rPr lang="en-GB" sz="2000" dirty="0"/>
              <a:t>AI systems that may mislead end-users:</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endParaRPr lang="en-GB" sz="2000" dirty="0"/>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AI systems interacting with individuals</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AI systems generating synthetic content</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Emotion recognition systems</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Biometric categorization systems</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Deep fake content generators</a:t>
            </a:r>
          </a:p>
          <a:p>
            <a:pPr marL="342900" marR="0" lvl="0" indent="-342900" algn="l" defTabSz="914400" rtl="0" eaLnBrk="1" fontAlgn="auto" latinLnBrk="0" hangingPunct="1">
              <a:lnSpc>
                <a:spcPct val="100000"/>
              </a:lnSpc>
              <a:spcAft>
                <a:spcPts val="0"/>
              </a:spcAft>
              <a:buClrTx/>
              <a:buSzTx/>
              <a:buFont typeface="Arial" panose="020B0604020202020204" pitchFamily="34" charset="0"/>
              <a:buChar char="•"/>
              <a:tabLst/>
              <a:defRPr/>
            </a:pPr>
            <a:r>
              <a:rPr lang="en-GB" sz="2000" dirty="0"/>
              <a:t>Text generators informing the public</a:t>
            </a:r>
          </a:p>
          <a:p>
            <a:pPr marL="0" marR="0" lvl="0" indent="0" algn="l" defTabSz="914400" rtl="0" eaLnBrk="1" fontAlgn="auto" latinLnBrk="0" hangingPunct="1">
              <a:lnSpc>
                <a:spcPct val="100000"/>
              </a:lnSpc>
              <a:spcBef>
                <a:spcPts val="2100"/>
              </a:spcBef>
              <a:spcAft>
                <a:spcPts val="0"/>
              </a:spcAft>
              <a:buClrTx/>
              <a:buSzTx/>
              <a:buFontTx/>
              <a:buNone/>
              <a:tabLst/>
              <a:defRPr/>
            </a:pPr>
            <a:endParaRPr lang="en-GB" sz="2000" dirty="0">
              <a:solidFill>
                <a:srgbClr val="F0F6FC"/>
              </a:solidFill>
              <a:latin typeface="-apple-system"/>
            </a:endParaRPr>
          </a:p>
        </p:txBody>
      </p:sp>
      <p:pic>
        <p:nvPicPr>
          <p:cNvPr id="3" name="Picture 2" descr="An AI generated glass cat to symbolize transparency">
            <a:extLst>
              <a:ext uri="{FF2B5EF4-FFF2-40B4-BE49-F238E27FC236}">
                <a16:creationId xmlns:a16="http://schemas.microsoft.com/office/drawing/2014/main" id="{F69E72C9-1AF5-48D1-29FF-4FA1EF15FBF6}"/>
              </a:ext>
            </a:extLst>
          </p:cNvPr>
          <p:cNvPicPr>
            <a:picLocks noChangeAspect="1"/>
          </p:cNvPicPr>
          <p:nvPr/>
        </p:nvPicPr>
        <p:blipFill>
          <a:blip r:embed="rId3"/>
          <a:stretch>
            <a:fillRect/>
          </a:stretch>
        </p:blipFill>
        <p:spPr>
          <a:xfrm>
            <a:off x="7245458" y="325465"/>
            <a:ext cx="4582752" cy="4582752"/>
          </a:xfrm>
          <a:prstGeom prst="rect">
            <a:avLst/>
          </a:prstGeom>
        </p:spPr>
      </p:pic>
      <p:sp>
        <p:nvSpPr>
          <p:cNvPr id="5" name="Rounded Rectangle 11">
            <a:extLst>
              <a:ext uri="{FF2B5EF4-FFF2-40B4-BE49-F238E27FC236}">
                <a16:creationId xmlns:a16="http://schemas.microsoft.com/office/drawing/2014/main" id="{7EDB9A51-01FE-BAC6-A731-D716579EFD7A}"/>
              </a:ext>
            </a:extLst>
          </p:cNvPr>
          <p:cNvSpPr/>
          <p:nvPr/>
        </p:nvSpPr>
        <p:spPr bwMode="auto">
          <a:xfrm>
            <a:off x="802879" y="5371382"/>
            <a:ext cx="10658568" cy="1069804"/>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2100"/>
              </a:spcBef>
              <a:spcAft>
                <a:spcPts val="0"/>
              </a:spcAft>
              <a:buClrTx/>
              <a:buSzTx/>
              <a:buFontTx/>
              <a:buNone/>
              <a:tabLst/>
              <a:defRPr/>
            </a:pPr>
            <a:r>
              <a:rPr lang="en-GB" sz="2000"/>
              <a:t>Obligations depending </a:t>
            </a:r>
            <a:r>
              <a:rPr lang="en-GB" sz="2000" dirty="0"/>
              <a:t>on system may include: disclosure requirements, labelling requirements, and transparency requirements with respect to the user</a:t>
            </a:r>
          </a:p>
          <a:p>
            <a:pPr marL="0" marR="0" lvl="0" indent="0" algn="l" defTabSz="914400" rtl="0" eaLnBrk="1" fontAlgn="auto" latinLnBrk="0" hangingPunct="1">
              <a:lnSpc>
                <a:spcPct val="100000"/>
              </a:lnSpc>
              <a:spcBef>
                <a:spcPts val="2100"/>
              </a:spcBef>
              <a:spcAft>
                <a:spcPts val="0"/>
              </a:spcAft>
              <a:buClrTx/>
              <a:buSzTx/>
              <a:buFontTx/>
              <a:buNone/>
              <a:tabLst/>
              <a:defRPr/>
            </a:pPr>
            <a:endParaRPr lang="en-GB" sz="2000" dirty="0">
              <a:solidFill>
                <a:srgbClr val="F0F6FC"/>
              </a:solidFill>
              <a:latin typeface="-apple-system"/>
            </a:endParaRPr>
          </a:p>
        </p:txBody>
      </p:sp>
    </p:spTree>
    <p:extLst>
      <p:ext uri="{BB962C8B-B14F-4D97-AF65-F5344CB8AC3E}">
        <p14:creationId xmlns:p14="http://schemas.microsoft.com/office/powerpoint/2010/main" val="3087332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7126-E7AA-97EB-D6E2-C0B16C68956B}"/>
            </a:ext>
          </a:extLst>
        </p:cNvPr>
        <p:cNvGrpSpPr/>
        <p:nvPr/>
      </p:nvGrpSpPr>
      <p:grpSpPr>
        <a:xfrm>
          <a:off x="0" y="0"/>
          <a:ext cx="0" cy="0"/>
          <a:chOff x="0" y="0"/>
          <a:chExt cx="0" cy="0"/>
        </a:xfrm>
      </p:grpSpPr>
      <p:sp>
        <p:nvSpPr>
          <p:cNvPr id="31" name="Title 6">
            <a:extLst>
              <a:ext uri="{FF2B5EF4-FFF2-40B4-BE49-F238E27FC236}">
                <a16:creationId xmlns:a16="http://schemas.microsoft.com/office/drawing/2014/main" id="{CB763814-C290-F872-FD48-72845F082D3F}"/>
              </a:ext>
            </a:extLst>
          </p:cNvPr>
          <p:cNvSpPr txBox="1">
            <a:spLocks noGrp="1"/>
          </p:cNvSpPr>
          <p:nvPr>
            <p:ph type="title" idx="4294967295"/>
          </p:nvPr>
        </p:nvSpPr>
        <p:spPr>
          <a:xfrm>
            <a:off x="398631" y="410705"/>
            <a:ext cx="6879093"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GB" sz="4000" spc="0" dirty="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General purpose AI models </a:t>
            </a:r>
            <a:endParaRPr kumimoji="0" lang="en-US" sz="4000" b="0" i="0" u="none" strike="noStrike" kern="1200" cap="none" spc="0" normalizeH="0" baseline="0" noProof="0" dirty="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endParaRPr>
          </a:p>
        </p:txBody>
      </p:sp>
      <p:sp>
        <p:nvSpPr>
          <p:cNvPr id="4" name="Rounded Rectangle 11">
            <a:extLst>
              <a:ext uri="{FF2B5EF4-FFF2-40B4-BE49-F238E27FC236}">
                <a16:creationId xmlns:a16="http://schemas.microsoft.com/office/drawing/2014/main" id="{F6440705-C405-A61B-A4BA-B3E69CA69A8B}"/>
              </a:ext>
            </a:extLst>
          </p:cNvPr>
          <p:cNvSpPr/>
          <p:nvPr/>
        </p:nvSpPr>
        <p:spPr bwMode="auto">
          <a:xfrm>
            <a:off x="563523" y="1805615"/>
            <a:ext cx="5705540" cy="4641680"/>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a:r>
              <a:rPr lang="en-GB" sz="2000" dirty="0">
                <a:solidFill>
                  <a:srgbClr val="F0F6FC"/>
                </a:solidFill>
                <a:latin typeface="-apple-system"/>
              </a:rPr>
              <a:t>O</a:t>
            </a:r>
            <a:r>
              <a:rPr lang="en-GB" sz="2000" b="0" i="0" dirty="0">
                <a:solidFill>
                  <a:srgbClr val="F0F6FC"/>
                </a:solidFill>
                <a:effectLst/>
                <a:latin typeface="-apple-system"/>
              </a:rPr>
              <a:t>bligations on providers: </a:t>
            </a:r>
          </a:p>
          <a:p>
            <a:pPr marL="342900" indent="-342900" algn="l">
              <a:buFont typeface="Arial" panose="020B0604020202020204" pitchFamily="34" charset="0"/>
              <a:buChar char="•"/>
            </a:pPr>
            <a:r>
              <a:rPr lang="en-GB" sz="2000" b="0" i="0" dirty="0">
                <a:solidFill>
                  <a:srgbClr val="F0F6FC"/>
                </a:solidFill>
                <a:effectLst/>
                <a:latin typeface="-apple-system"/>
              </a:rPr>
              <a:t>Keeping updated technical documentation, detailing training and testing processes, and providing it to authorities on request</a:t>
            </a:r>
          </a:p>
          <a:p>
            <a:pPr marL="342900" indent="-342900" algn="l">
              <a:buFont typeface="Arial" panose="020B0604020202020204" pitchFamily="34" charset="0"/>
              <a:buChar char="•"/>
            </a:pPr>
            <a:r>
              <a:rPr lang="en-GB" sz="2000" b="0" i="0" dirty="0">
                <a:solidFill>
                  <a:srgbClr val="F0F6FC"/>
                </a:solidFill>
                <a:effectLst/>
                <a:latin typeface="-apple-system"/>
              </a:rPr>
              <a:t>Providing up-to-date information for AI system providers who use these models</a:t>
            </a:r>
          </a:p>
          <a:p>
            <a:pPr marL="342900" indent="-342900" algn="l">
              <a:buFont typeface="Arial" panose="020B0604020202020204" pitchFamily="34" charset="0"/>
              <a:buChar char="•"/>
            </a:pPr>
            <a:r>
              <a:rPr lang="en-GB" sz="2000" b="0" i="0" dirty="0">
                <a:solidFill>
                  <a:srgbClr val="F0F6FC"/>
                </a:solidFill>
                <a:effectLst/>
                <a:latin typeface="-apple-system"/>
              </a:rPr>
              <a:t>Complying with EU copyright laws.</a:t>
            </a:r>
          </a:p>
          <a:p>
            <a:pPr marL="342900" indent="-342900" algn="l">
              <a:buFont typeface="Arial" panose="020B0604020202020204" pitchFamily="34" charset="0"/>
              <a:buChar char="•"/>
            </a:pPr>
            <a:r>
              <a:rPr lang="en-GB" sz="2000" b="0" i="0" dirty="0">
                <a:solidFill>
                  <a:srgbClr val="F0F6FC"/>
                </a:solidFill>
                <a:effectLst/>
                <a:latin typeface="-apple-system"/>
              </a:rPr>
              <a:t>Publishing a summary of the content used for model training.</a:t>
            </a:r>
          </a:p>
          <a:p>
            <a:pPr marL="342900" indent="-342900" algn="l">
              <a:buFont typeface="Arial" panose="020B0604020202020204" pitchFamily="34" charset="0"/>
              <a:buChar char="•"/>
            </a:pPr>
            <a:r>
              <a:rPr lang="en-GB" sz="2000" b="0" i="0" dirty="0">
                <a:solidFill>
                  <a:srgbClr val="F0F6FC"/>
                </a:solidFill>
                <a:effectLst/>
                <a:latin typeface="-apple-system"/>
              </a:rPr>
              <a:t>Models posing systemic risks face stricter requirements, such as ensuring cybersecurity and assessing risks at an EU level. Currently, only the most advanced models are considered potentially systemic risks.</a:t>
            </a:r>
          </a:p>
        </p:txBody>
      </p:sp>
      <p:pic>
        <p:nvPicPr>
          <p:cNvPr id="3" name="Picture 2" descr="An AI generated cat sitting in front of a high tech screen">
            <a:extLst>
              <a:ext uri="{FF2B5EF4-FFF2-40B4-BE49-F238E27FC236}">
                <a16:creationId xmlns:a16="http://schemas.microsoft.com/office/drawing/2014/main" id="{C0723DA7-50C2-5B5F-08E3-DB8807A97FE5}"/>
              </a:ext>
            </a:extLst>
          </p:cNvPr>
          <p:cNvPicPr>
            <a:picLocks noChangeAspect="1"/>
          </p:cNvPicPr>
          <p:nvPr/>
        </p:nvPicPr>
        <p:blipFill>
          <a:blip r:embed="rId3"/>
          <a:stretch>
            <a:fillRect/>
          </a:stretch>
        </p:blipFill>
        <p:spPr>
          <a:xfrm>
            <a:off x="6602486" y="1051404"/>
            <a:ext cx="5395891" cy="5395891"/>
          </a:xfrm>
          <a:prstGeom prst="rect">
            <a:avLst/>
          </a:prstGeom>
        </p:spPr>
      </p:pic>
    </p:spTree>
    <p:extLst>
      <p:ext uri="{BB962C8B-B14F-4D97-AF65-F5344CB8AC3E}">
        <p14:creationId xmlns:p14="http://schemas.microsoft.com/office/powerpoint/2010/main" val="113756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200"/>
                                  </p:stCondLst>
                                  <p:childTnLst>
                                    <p:animMotion origin="layout" path="M -4.16667E-6 3.7037E-7 L -4.16667E-6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3F967-E3C7-BCF1-CDEB-5E224C86F2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6C1091-E752-3637-76E0-6CC3E1B0A4E5}"/>
              </a:ext>
            </a:extLst>
          </p:cNvPr>
          <p:cNvSpPr txBox="1">
            <a:spLocks noGrp="1"/>
          </p:cNvSpPr>
          <p:nvPr>
            <p:ph type="title" idx="4294967295"/>
          </p:nvPr>
        </p:nvSpPr>
        <p:spPr>
          <a:xfrm>
            <a:off x="83850" y="291673"/>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Holistic measures to consider</a:t>
            </a:r>
          </a:p>
        </p:txBody>
      </p:sp>
      <p:sp>
        <p:nvSpPr>
          <p:cNvPr id="2" name="Rounded Rectangle 11">
            <a:extLst>
              <a:ext uri="{FF2B5EF4-FFF2-40B4-BE49-F238E27FC236}">
                <a16:creationId xmlns:a16="http://schemas.microsoft.com/office/drawing/2014/main" id="{7432E9AB-74F4-A9EF-9BC4-8B6F354B19FA}"/>
              </a:ext>
              <a:ext uri="{C183D7F6-B498-43B3-948B-1728B52AA6E4}">
                <adec:decorative xmlns:adec="http://schemas.microsoft.com/office/drawing/2017/decorative" val="1"/>
              </a:ext>
            </a:extLst>
          </p:cNvPr>
          <p:cNvSpPr/>
          <p:nvPr/>
        </p:nvSpPr>
        <p:spPr bwMode="auto">
          <a:xfrm>
            <a:off x="644577" y="1001533"/>
            <a:ext cx="5173385" cy="5781513"/>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r>
              <a:rPr lang="en-GB" sz="2400" b="0" i="0">
                <a:solidFill>
                  <a:srgbClr val="F0F6FC"/>
                </a:solidFill>
                <a:effectLst/>
                <a:latin typeface="-apple-system"/>
              </a:rPr>
              <a:t>Roll out AI upskilling programme</a:t>
            </a:r>
            <a:endParaRPr lang="en-US" sz="2353" b="1" kern="0">
              <a:gradFill>
                <a:gsLst>
                  <a:gs pos="0">
                    <a:srgbClr val="FFFFFF"/>
                  </a:gs>
                  <a:gs pos="100000">
                    <a:srgbClr val="FFFFFF"/>
                  </a:gs>
                </a:gsLst>
                <a:lin ang="5400000" scaled="0"/>
              </a:gradFill>
              <a:latin typeface="Segoe UI"/>
              <a:cs typeface="Segoe UI" pitchFamily="34" charset="0"/>
            </a:endParaRPr>
          </a:p>
        </p:txBody>
      </p:sp>
      <p:grpSp>
        <p:nvGrpSpPr>
          <p:cNvPr id="7" name="Group 6">
            <a:extLst>
              <a:ext uri="{FF2B5EF4-FFF2-40B4-BE49-F238E27FC236}">
                <a16:creationId xmlns:a16="http://schemas.microsoft.com/office/drawing/2014/main" id="{F32FE2CB-8843-2E0F-82A5-7D8E272CD006}"/>
              </a:ext>
              <a:ext uri="{C183D7F6-B498-43B3-948B-1728B52AA6E4}">
                <adec:decorative xmlns:adec="http://schemas.microsoft.com/office/drawing/2017/decorative" val="1"/>
              </a:ext>
            </a:extLst>
          </p:cNvPr>
          <p:cNvGrpSpPr/>
          <p:nvPr/>
        </p:nvGrpSpPr>
        <p:grpSpPr>
          <a:xfrm>
            <a:off x="1008285" y="944929"/>
            <a:ext cx="10807595" cy="5621398"/>
            <a:chOff x="1135702" y="427132"/>
            <a:chExt cx="10807595" cy="5621398"/>
          </a:xfrm>
        </p:grpSpPr>
        <p:sp>
          <p:nvSpPr>
            <p:cNvPr id="12" name="Rounded Rectangle 11">
              <a:extLst>
                <a:ext uri="{FF2B5EF4-FFF2-40B4-BE49-F238E27FC236}">
                  <a16:creationId xmlns:a16="http://schemas.microsoft.com/office/drawing/2014/main" id="{590B3BF1-DE92-1EF0-2B3E-4147D527160A}"/>
                </a:ext>
              </a:extLst>
            </p:cNvPr>
            <p:cNvSpPr/>
            <p:nvPr/>
          </p:nvSpPr>
          <p:spPr bwMode="auto">
            <a:xfrm>
              <a:off x="1135702" y="1221700"/>
              <a:ext cx="4545571" cy="4826830"/>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dirty="0">
                <a:gradFill>
                  <a:gsLst>
                    <a:gs pos="0">
                      <a:srgbClr val="FFFFFF"/>
                    </a:gs>
                    <a:gs pos="100000">
                      <a:srgbClr val="FFFFFF"/>
                    </a:gs>
                  </a:gsLst>
                  <a:lin ang="5400000" scaled="0"/>
                </a:gradFill>
                <a:latin typeface="Segoe UI"/>
                <a:cs typeface="Segoe UI" pitchFamily="34" charset="0"/>
              </a:endParaRPr>
            </a:p>
          </p:txBody>
        </p:sp>
        <p:sp>
          <p:nvSpPr>
            <p:cNvPr id="32" name="TextBox 31">
              <a:extLst>
                <a:ext uri="{FF2B5EF4-FFF2-40B4-BE49-F238E27FC236}">
                  <a16:creationId xmlns:a16="http://schemas.microsoft.com/office/drawing/2014/main" id="{8C984044-0F90-C481-400E-565309F79987}"/>
                </a:ext>
              </a:extLst>
            </p:cNvPr>
            <p:cNvSpPr txBox="1"/>
            <p:nvPr/>
          </p:nvSpPr>
          <p:spPr>
            <a:xfrm>
              <a:off x="1765437" y="1330943"/>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dirty="0">
                  <a:solidFill>
                    <a:schemeClr val="tx2"/>
                  </a:solidFill>
                </a:rPr>
                <a:t>Adopt Responsible AI principles</a:t>
              </a:r>
            </a:p>
          </p:txBody>
        </p:sp>
        <p:grpSp>
          <p:nvGrpSpPr>
            <p:cNvPr id="82" name="Group 81">
              <a:extLst>
                <a:ext uri="{FF2B5EF4-FFF2-40B4-BE49-F238E27FC236}">
                  <a16:creationId xmlns:a16="http://schemas.microsoft.com/office/drawing/2014/main" id="{30187C9E-E75F-CF70-71C6-F5D81B533A85}"/>
                </a:ext>
              </a:extLst>
            </p:cNvPr>
            <p:cNvGrpSpPr/>
            <p:nvPr/>
          </p:nvGrpSpPr>
          <p:grpSpPr>
            <a:xfrm>
              <a:off x="5827404" y="427132"/>
              <a:ext cx="6115893" cy="738664"/>
              <a:chOff x="5857392" y="142022"/>
              <a:chExt cx="6115893" cy="738664"/>
            </a:xfrm>
          </p:grpSpPr>
          <p:sp>
            <p:nvSpPr>
              <p:cNvPr id="45" name="TextBox 44">
                <a:extLst>
                  <a:ext uri="{FF2B5EF4-FFF2-40B4-BE49-F238E27FC236}">
                    <a16:creationId xmlns:a16="http://schemas.microsoft.com/office/drawing/2014/main" id="{EF5741DE-F50A-9187-F97C-47A6F5845478}"/>
                  </a:ext>
                </a:extLst>
              </p:cNvPr>
              <p:cNvSpPr txBox="1"/>
              <p:nvPr/>
            </p:nvSpPr>
            <p:spPr>
              <a:xfrm>
                <a:off x="6799900" y="142022"/>
                <a:ext cx="517338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GB" sz="1600" b="0" i="0" dirty="0">
                    <a:solidFill>
                      <a:srgbClr val="F0F6FC"/>
                    </a:solidFill>
                    <a:effectLst/>
                    <a:latin typeface="+mn-lt"/>
                  </a:rPr>
                  <a:t>Educate your workforce on EU AI Act requirements and responsible AI principles to promote compliance and ethical practices.</a:t>
                </a:r>
                <a:endParaRPr lang="en-US" sz="2000" dirty="0">
                  <a:solidFill>
                    <a:schemeClr val="tx2"/>
                  </a:solidFill>
                  <a:latin typeface="+mn-lt"/>
                </a:endParaRPr>
              </a:p>
            </p:txBody>
          </p:sp>
          <p:cxnSp>
            <p:nvCxnSpPr>
              <p:cNvPr id="74" name="Straight Arrow Connector 73">
                <a:extLst>
                  <a:ext uri="{FF2B5EF4-FFF2-40B4-BE49-F238E27FC236}">
                    <a16:creationId xmlns:a16="http://schemas.microsoft.com/office/drawing/2014/main" id="{AC3F09DC-22D6-21C6-F082-E731FD5EDC68}"/>
                  </a:ext>
                </a:extLst>
              </p:cNvPr>
              <p:cNvCxnSpPr>
                <a:cxnSpLocks/>
              </p:cNvCxnSpPr>
              <p:nvPr/>
            </p:nvCxnSpPr>
            <p:spPr>
              <a:xfrm flipH="1">
                <a:off x="5857392" y="569157"/>
                <a:ext cx="792026"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4" name="TextBox 3">
            <a:extLst>
              <a:ext uri="{FF2B5EF4-FFF2-40B4-BE49-F238E27FC236}">
                <a16:creationId xmlns:a16="http://schemas.microsoft.com/office/drawing/2014/main" id="{290B1B22-76B5-A6A7-3853-5CA086AB115C}"/>
              </a:ext>
            </a:extLst>
          </p:cNvPr>
          <p:cNvSpPr txBox="1"/>
          <p:nvPr/>
        </p:nvSpPr>
        <p:spPr>
          <a:xfrm>
            <a:off x="929390" y="1129595"/>
            <a:ext cx="4766872"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GB" dirty="0">
                <a:solidFill>
                  <a:schemeClr val="tx2"/>
                </a:solidFill>
              </a:rPr>
              <a:t>Roll out AI upskilling programme</a:t>
            </a:r>
            <a:endParaRPr lang="en-US" dirty="0">
              <a:solidFill>
                <a:schemeClr val="tx2"/>
              </a:solidFill>
            </a:endParaRPr>
          </a:p>
        </p:txBody>
      </p:sp>
      <p:grpSp>
        <p:nvGrpSpPr>
          <p:cNvPr id="6" name="Group 5" descr="system message and grounding ">
            <a:extLst>
              <a:ext uri="{FF2B5EF4-FFF2-40B4-BE49-F238E27FC236}">
                <a16:creationId xmlns:a16="http://schemas.microsoft.com/office/drawing/2014/main" id="{C97AEAE7-F5C6-8488-C43C-8786FF39C658}"/>
              </a:ext>
              <a:ext uri="{C183D7F6-B498-43B3-948B-1728B52AA6E4}">
                <adec:decorative xmlns:adec="http://schemas.microsoft.com/office/drawing/2017/decorative" val="0"/>
              </a:ext>
            </a:extLst>
          </p:cNvPr>
          <p:cNvGrpSpPr/>
          <p:nvPr/>
        </p:nvGrpSpPr>
        <p:grpSpPr>
          <a:xfrm>
            <a:off x="1215324" y="2710221"/>
            <a:ext cx="4140766" cy="3592069"/>
            <a:chOff x="1342741" y="2192424"/>
            <a:chExt cx="4140766" cy="3592069"/>
          </a:xfrm>
        </p:grpSpPr>
        <p:sp>
          <p:nvSpPr>
            <p:cNvPr id="14" name="Rounded Rectangle 13">
              <a:extLst>
                <a:ext uri="{FF2B5EF4-FFF2-40B4-BE49-F238E27FC236}">
                  <a16:creationId xmlns:a16="http://schemas.microsoft.com/office/drawing/2014/main" id="{2105EB34-18F8-9CE4-D190-699BE88552C2}"/>
                </a:ext>
              </a:extLst>
            </p:cNvPr>
            <p:cNvSpPr/>
            <p:nvPr/>
          </p:nvSpPr>
          <p:spPr bwMode="auto">
            <a:xfrm>
              <a:off x="1342741" y="2192424"/>
              <a:ext cx="4140766" cy="3592069"/>
            </a:xfrm>
            <a:prstGeom prst="roundRect">
              <a:avLst>
                <a:gd name="adj" fmla="val 5687"/>
              </a:avLst>
            </a:prstGeom>
            <a:noFill/>
            <a:ln w="28575" cap="flat" cmpd="sng" algn="ctr">
              <a:gradFill flip="none" rotWithShape="1">
                <a:gsLst>
                  <a:gs pos="71280">
                    <a:srgbClr val="8661C5"/>
                  </a:gs>
                  <a:gs pos="40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err="1">
                <a:gradFill>
                  <a:gsLst>
                    <a:gs pos="0">
                      <a:srgbClr val="FFFFFF"/>
                    </a:gs>
                    <a:gs pos="100000">
                      <a:srgbClr val="FFFFFF"/>
                    </a:gs>
                  </a:gsLst>
                  <a:lin ang="5400000" scaled="0"/>
                </a:gradFill>
                <a:latin typeface="Segoe UI"/>
                <a:cs typeface="Segoe UI" pitchFamily="34" charset="0"/>
              </a:endParaRPr>
            </a:p>
          </p:txBody>
        </p:sp>
        <p:sp>
          <p:nvSpPr>
            <p:cNvPr id="31" name="TextBox 30">
              <a:extLst>
                <a:ext uri="{FF2B5EF4-FFF2-40B4-BE49-F238E27FC236}">
                  <a16:creationId xmlns:a16="http://schemas.microsoft.com/office/drawing/2014/main" id="{AE242CDC-9303-BB7B-60F4-7F3AFE8A1F7E}"/>
                </a:ext>
              </a:extLst>
            </p:cNvPr>
            <p:cNvSpPr txBox="1"/>
            <p:nvPr/>
          </p:nvSpPr>
          <p:spPr>
            <a:xfrm>
              <a:off x="1756817" y="2308388"/>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dirty="0">
                  <a:solidFill>
                    <a:schemeClr val="tx2"/>
                  </a:solidFill>
                </a:rPr>
                <a:t>Perform AI readiness assessment</a:t>
              </a:r>
            </a:p>
          </p:txBody>
        </p:sp>
      </p:grpSp>
      <p:grpSp>
        <p:nvGrpSpPr>
          <p:cNvPr id="34" name="Group 33">
            <a:extLst>
              <a:ext uri="{FF2B5EF4-FFF2-40B4-BE49-F238E27FC236}">
                <a16:creationId xmlns:a16="http://schemas.microsoft.com/office/drawing/2014/main" id="{6CF2BF71-1BA3-CF35-EB42-33888096476E}"/>
              </a:ext>
              <a:ext uri="{C183D7F6-B498-43B3-948B-1728B52AA6E4}">
                <adec:decorative xmlns:adec="http://schemas.microsoft.com/office/drawing/2017/decorative" val="1"/>
              </a:ext>
            </a:extLst>
          </p:cNvPr>
          <p:cNvGrpSpPr/>
          <p:nvPr/>
        </p:nvGrpSpPr>
        <p:grpSpPr>
          <a:xfrm>
            <a:off x="1422362" y="3786534"/>
            <a:ext cx="3726690" cy="2308713"/>
            <a:chOff x="1932644" y="3199982"/>
            <a:chExt cx="3240000" cy="2007206"/>
          </a:xfrm>
        </p:grpSpPr>
        <p:sp>
          <p:nvSpPr>
            <p:cNvPr id="16" name="Rounded Rectangle 15">
              <a:extLst>
                <a:ext uri="{FF2B5EF4-FFF2-40B4-BE49-F238E27FC236}">
                  <a16:creationId xmlns:a16="http://schemas.microsoft.com/office/drawing/2014/main" id="{EDCA18C8-075E-8355-F31D-672B1BB339A9}"/>
                </a:ext>
              </a:extLst>
            </p:cNvPr>
            <p:cNvSpPr/>
            <p:nvPr/>
          </p:nvSpPr>
          <p:spPr bwMode="auto">
            <a:xfrm>
              <a:off x="1932644" y="3199982"/>
              <a:ext cx="3240000" cy="2007206"/>
            </a:xfrm>
            <a:prstGeom prst="roundRect">
              <a:avLst>
                <a:gd name="adj" fmla="val 5687"/>
              </a:avLst>
            </a:prstGeom>
            <a:solidFill>
              <a:schemeClr val="bg1"/>
            </a:solidFill>
            <a:ln w="28575" cap="flat" cmpd="sng" algn="ctr">
              <a:gradFill flip="none" rotWithShape="1">
                <a:gsLst>
                  <a:gs pos="67223">
                    <a:srgbClr val="8661C5"/>
                  </a:gs>
                  <a:gs pos="38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a:gradFill>
                  <a:gsLst>
                    <a:gs pos="0">
                      <a:srgbClr val="FFFFFF"/>
                    </a:gs>
                    <a:gs pos="100000">
                      <a:srgbClr val="FFFFFF"/>
                    </a:gs>
                  </a:gsLst>
                  <a:lin ang="5400000" scaled="0"/>
                </a:gradFill>
                <a:latin typeface="Segoe UI"/>
                <a:cs typeface="Segoe UI" pitchFamily="34" charset="0"/>
              </a:endParaRPr>
            </a:p>
          </p:txBody>
        </p:sp>
        <p:sp>
          <p:nvSpPr>
            <p:cNvPr id="30" name="TextBox 29">
              <a:extLst>
                <a:ext uri="{FF2B5EF4-FFF2-40B4-BE49-F238E27FC236}">
                  <a16:creationId xmlns:a16="http://schemas.microsoft.com/office/drawing/2014/main" id="{32468FBA-0EDB-5D92-5252-D102389EE71A}"/>
                </a:ext>
              </a:extLst>
            </p:cNvPr>
            <p:cNvSpPr txBox="1"/>
            <p:nvPr/>
          </p:nvSpPr>
          <p:spPr>
            <a:xfrm>
              <a:off x="2085043" y="3291033"/>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dirty="0">
                  <a:ln w="3175">
                    <a:noFill/>
                  </a:ln>
                  <a:solidFill>
                    <a:schemeClr val="tx1"/>
                  </a:solidFill>
                  <a:cs typeface="Segoe UI" pitchFamily="34" charset="0"/>
                </a:rPr>
                <a:t>Risk-assess AI use cases</a:t>
              </a:r>
            </a:p>
          </p:txBody>
        </p:sp>
      </p:grpSp>
      <p:grpSp>
        <p:nvGrpSpPr>
          <p:cNvPr id="33" name="Group 32">
            <a:extLst>
              <a:ext uri="{FF2B5EF4-FFF2-40B4-BE49-F238E27FC236}">
                <a16:creationId xmlns:a16="http://schemas.microsoft.com/office/drawing/2014/main" id="{B51F44BD-E3D3-2E77-1B67-8BF8CA315DF2}"/>
              </a:ext>
              <a:ext uri="{C183D7F6-B498-43B3-948B-1728B52AA6E4}">
                <adec:decorative xmlns:adec="http://schemas.microsoft.com/office/drawing/2017/decorative" val="1"/>
              </a:ext>
            </a:extLst>
          </p:cNvPr>
          <p:cNvGrpSpPr/>
          <p:nvPr/>
        </p:nvGrpSpPr>
        <p:grpSpPr>
          <a:xfrm>
            <a:off x="1597651" y="4508844"/>
            <a:ext cx="3344362" cy="1347622"/>
            <a:chOff x="2057441" y="3827960"/>
            <a:chExt cx="2907603" cy="1171628"/>
          </a:xfrm>
        </p:grpSpPr>
        <p:sp>
          <p:nvSpPr>
            <p:cNvPr id="18" name="Rounded Rectangle 17">
              <a:extLst>
                <a:ext uri="{FF2B5EF4-FFF2-40B4-BE49-F238E27FC236}">
                  <a16:creationId xmlns:a16="http://schemas.microsoft.com/office/drawing/2014/main" id="{3D920862-B672-429E-784F-5EBB32E178BA}"/>
                </a:ext>
              </a:extLst>
            </p:cNvPr>
            <p:cNvSpPr/>
            <p:nvPr/>
          </p:nvSpPr>
          <p:spPr bwMode="auto">
            <a:xfrm>
              <a:off x="2085044" y="3827960"/>
              <a:ext cx="2880000" cy="1171628"/>
            </a:xfrm>
            <a:prstGeom prst="roundRect">
              <a:avLst>
                <a:gd name="adj" fmla="val 9457"/>
              </a:avLst>
            </a:prstGeom>
            <a:solidFill>
              <a:schemeClr val="bg1"/>
            </a:solidFill>
            <a:ln w="28575" cap="flat" cmpd="sng" algn="ctr">
              <a:gradFill flip="none" rotWithShape="1">
                <a:gsLst>
                  <a:gs pos="70000">
                    <a:srgbClr val="8661C5"/>
                  </a:gs>
                  <a:gs pos="41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a:gradFill>
                  <a:gsLst>
                    <a:gs pos="0">
                      <a:srgbClr val="FFFFFF"/>
                    </a:gs>
                    <a:gs pos="100000">
                      <a:srgbClr val="FFFFFF"/>
                    </a:gs>
                  </a:gsLst>
                  <a:lin ang="5400000" scaled="0"/>
                </a:gradFill>
                <a:latin typeface="Segoe UI"/>
                <a:cs typeface="Segoe UI" pitchFamily="34" charset="0"/>
              </a:endParaRPr>
            </a:p>
          </p:txBody>
        </p:sp>
        <p:sp>
          <p:nvSpPr>
            <p:cNvPr id="29" name="TextBox 28">
              <a:extLst>
                <a:ext uri="{FF2B5EF4-FFF2-40B4-BE49-F238E27FC236}">
                  <a16:creationId xmlns:a16="http://schemas.microsoft.com/office/drawing/2014/main" id="{64BBFB3B-E372-05D1-2AE4-40639A5128FD}"/>
                </a:ext>
              </a:extLst>
            </p:cNvPr>
            <p:cNvSpPr txBox="1"/>
            <p:nvPr/>
          </p:nvSpPr>
          <p:spPr>
            <a:xfrm>
              <a:off x="2057441" y="4227646"/>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Inventory AI systems</a:t>
              </a:r>
            </a:p>
          </p:txBody>
        </p:sp>
      </p:grpSp>
      <p:cxnSp>
        <p:nvCxnSpPr>
          <p:cNvPr id="5" name="Straight Arrow Connector 4">
            <a:extLst>
              <a:ext uri="{FF2B5EF4-FFF2-40B4-BE49-F238E27FC236}">
                <a16:creationId xmlns:a16="http://schemas.microsoft.com/office/drawing/2014/main" id="{B0E918D6-1011-2977-2F15-BEBAE9F37B2C}"/>
              </a:ext>
              <a:ext uri="{C183D7F6-B498-43B3-948B-1728B52AA6E4}">
                <adec:decorative xmlns:adec="http://schemas.microsoft.com/office/drawing/2017/decorative" val="1"/>
              </a:ext>
            </a:extLst>
          </p:cNvPr>
          <p:cNvCxnSpPr>
            <a:cxnSpLocks/>
          </p:cNvCxnSpPr>
          <p:nvPr/>
        </p:nvCxnSpPr>
        <p:spPr>
          <a:xfrm flipH="1">
            <a:off x="5547587" y="2311447"/>
            <a:ext cx="1040590"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D08D8B5-752D-67BB-F171-4F5D2B1E22C5}"/>
              </a:ext>
              <a:ext uri="{C183D7F6-B498-43B3-948B-1728B52AA6E4}">
                <adec:decorative xmlns:adec="http://schemas.microsoft.com/office/drawing/2017/decorative" val="1"/>
              </a:ext>
            </a:extLst>
          </p:cNvPr>
          <p:cNvCxnSpPr>
            <a:cxnSpLocks/>
          </p:cNvCxnSpPr>
          <p:nvPr/>
        </p:nvCxnSpPr>
        <p:spPr>
          <a:xfrm flipH="1">
            <a:off x="5440157" y="3288306"/>
            <a:ext cx="1148020"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56841B-AAA0-D53B-E446-E475B9C576CE}"/>
              </a:ext>
              <a:ext uri="{C183D7F6-B498-43B3-948B-1728B52AA6E4}">
                <adec:decorative xmlns:adec="http://schemas.microsoft.com/office/drawing/2017/decorative" val="1"/>
              </a:ext>
            </a:extLst>
          </p:cNvPr>
          <p:cNvCxnSpPr>
            <a:cxnSpLocks/>
          </p:cNvCxnSpPr>
          <p:nvPr/>
        </p:nvCxnSpPr>
        <p:spPr>
          <a:xfrm flipH="1">
            <a:off x="5243952" y="4238745"/>
            <a:ext cx="1344225"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A44E79-BA00-D434-38FA-70FF407700BB}"/>
              </a:ext>
              <a:ext uri="{C183D7F6-B498-43B3-948B-1728B52AA6E4}">
                <adec:decorative xmlns:adec="http://schemas.microsoft.com/office/drawing/2017/decorative" val="1"/>
              </a:ext>
            </a:extLst>
          </p:cNvPr>
          <p:cNvCxnSpPr>
            <a:cxnSpLocks/>
          </p:cNvCxnSpPr>
          <p:nvPr/>
        </p:nvCxnSpPr>
        <p:spPr>
          <a:xfrm flipH="1">
            <a:off x="4950633" y="5182655"/>
            <a:ext cx="1637544"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F4274A-D0B0-2A6E-DBB5-E2CBFC4B6936}"/>
              </a:ext>
            </a:extLst>
          </p:cNvPr>
          <p:cNvSpPr txBox="1"/>
          <p:nvPr/>
        </p:nvSpPr>
        <p:spPr>
          <a:xfrm>
            <a:off x="6588177" y="1998025"/>
            <a:ext cx="5418944" cy="1384995"/>
          </a:xfrm>
          <a:prstGeom prst="rect">
            <a:avLst/>
          </a:prstGeom>
          <a:noFill/>
        </p:spPr>
        <p:txBody>
          <a:bodyPr wrap="square">
            <a:spAutoFit/>
          </a:bodyPr>
          <a:lstStyle/>
          <a:p>
            <a:pPr algn="l"/>
            <a:r>
              <a:rPr lang="en-GB" sz="1600" dirty="0">
                <a:solidFill>
                  <a:srgbClr val="F0F6FC"/>
                </a:solidFill>
              </a:rPr>
              <a:t>Apply ethical guidelines to ensure responsible AI development and use, aligned with laws and societal expectations.</a:t>
            </a:r>
          </a:p>
          <a:p>
            <a:br>
              <a:rPr lang="en-GB" dirty="0"/>
            </a:br>
            <a:endParaRPr lang="en-GB" dirty="0"/>
          </a:p>
        </p:txBody>
      </p:sp>
      <p:sp>
        <p:nvSpPr>
          <p:cNvPr id="22" name="TextBox 21">
            <a:extLst>
              <a:ext uri="{FF2B5EF4-FFF2-40B4-BE49-F238E27FC236}">
                <a16:creationId xmlns:a16="http://schemas.microsoft.com/office/drawing/2014/main" id="{78A880ED-1609-B697-0176-E8329764DE1D}"/>
              </a:ext>
            </a:extLst>
          </p:cNvPr>
          <p:cNvSpPr txBox="1"/>
          <p:nvPr/>
        </p:nvSpPr>
        <p:spPr>
          <a:xfrm>
            <a:off x="6642495" y="3067533"/>
            <a:ext cx="5245505" cy="584775"/>
          </a:xfrm>
          <a:prstGeom prst="rect">
            <a:avLst/>
          </a:prstGeom>
          <a:noFill/>
        </p:spPr>
        <p:txBody>
          <a:bodyPr wrap="square">
            <a:spAutoFit/>
          </a:bodyPr>
          <a:lstStyle/>
          <a:p>
            <a:r>
              <a:rPr lang="en-GB" sz="1600" dirty="0">
                <a:solidFill>
                  <a:srgbClr val="F0F6FC"/>
                </a:solidFill>
              </a:rPr>
              <a:t>Identify governance gaps and improvement areas by assessing AI capabilities and practices.</a:t>
            </a:r>
          </a:p>
        </p:txBody>
      </p:sp>
      <p:sp>
        <p:nvSpPr>
          <p:cNvPr id="24" name="TextBox 23">
            <a:extLst>
              <a:ext uri="{FF2B5EF4-FFF2-40B4-BE49-F238E27FC236}">
                <a16:creationId xmlns:a16="http://schemas.microsoft.com/office/drawing/2014/main" id="{32CA9CD0-F69A-4D6E-5AC6-2F98F01F1F7D}"/>
              </a:ext>
            </a:extLst>
          </p:cNvPr>
          <p:cNvSpPr txBox="1"/>
          <p:nvPr/>
        </p:nvSpPr>
        <p:spPr>
          <a:xfrm>
            <a:off x="6642494" y="4020012"/>
            <a:ext cx="5245505" cy="584775"/>
          </a:xfrm>
          <a:prstGeom prst="rect">
            <a:avLst/>
          </a:prstGeom>
          <a:noFill/>
        </p:spPr>
        <p:txBody>
          <a:bodyPr wrap="square">
            <a:spAutoFit/>
          </a:bodyPr>
          <a:lstStyle/>
          <a:p>
            <a:r>
              <a:rPr lang="en-GB" sz="1600" dirty="0">
                <a:solidFill>
                  <a:srgbClr val="F0F6FC"/>
                </a:solidFill>
              </a:rPr>
              <a:t>Evaluate each AI use case for compliance with the EU AI Act, focusing on risks and ethics.</a:t>
            </a:r>
          </a:p>
        </p:txBody>
      </p:sp>
      <p:sp>
        <p:nvSpPr>
          <p:cNvPr id="26" name="TextBox 25">
            <a:extLst>
              <a:ext uri="{FF2B5EF4-FFF2-40B4-BE49-F238E27FC236}">
                <a16:creationId xmlns:a16="http://schemas.microsoft.com/office/drawing/2014/main" id="{2885E350-D368-E7B8-311D-1435A2299FF0}"/>
              </a:ext>
            </a:extLst>
          </p:cNvPr>
          <p:cNvSpPr txBox="1"/>
          <p:nvPr/>
        </p:nvSpPr>
        <p:spPr>
          <a:xfrm>
            <a:off x="6642494" y="5013378"/>
            <a:ext cx="6820524" cy="338554"/>
          </a:xfrm>
          <a:prstGeom prst="rect">
            <a:avLst/>
          </a:prstGeom>
          <a:noFill/>
        </p:spPr>
        <p:txBody>
          <a:bodyPr wrap="square">
            <a:spAutoFit/>
          </a:bodyPr>
          <a:lstStyle>
            <a:defPPr>
              <a:defRPr lang="en-US"/>
            </a:defPPr>
            <a:lvl1pPr>
              <a:defRPr sz="1600">
                <a:solidFill>
                  <a:srgbClr val="F0F6FC"/>
                </a:solidFill>
              </a:defRPr>
            </a:lvl1pPr>
          </a:lstStyle>
          <a:p>
            <a:r>
              <a:rPr lang="en-GB" dirty="0"/>
              <a:t> List all AI systems used in your organisation.</a:t>
            </a:r>
          </a:p>
        </p:txBody>
      </p:sp>
    </p:spTree>
    <p:extLst>
      <p:ext uri="{BB962C8B-B14F-4D97-AF65-F5344CB8AC3E}">
        <p14:creationId xmlns:p14="http://schemas.microsoft.com/office/powerpoint/2010/main" val="1331435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anim calcmode="lin" valueType="num">
                                      <p:cBhvr>
                                        <p:cTn id="14" dur="750" fill="hold"/>
                                        <p:tgtEl>
                                          <p:spTgt spid="7"/>
                                        </p:tgtEl>
                                        <p:attrNameLst>
                                          <p:attrName>ppt_x</p:attrName>
                                        </p:attrNameLst>
                                      </p:cBhvr>
                                      <p:tavLst>
                                        <p:tav tm="0">
                                          <p:val>
                                            <p:strVal val="#ppt_x"/>
                                          </p:val>
                                        </p:tav>
                                        <p:tav tm="100000">
                                          <p:val>
                                            <p:strVal val="#ppt_x"/>
                                          </p:val>
                                        </p:tav>
                                      </p:tavLst>
                                    </p:anim>
                                    <p:anim calcmode="lin" valueType="num">
                                      <p:cBhvr>
                                        <p:cTn id="15"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1571</Words>
  <Application>Microsoft Office PowerPoint</Application>
  <PresentationFormat>Widescreen</PresentationFormat>
  <Paragraphs>161</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-apple-system</vt:lpstr>
      <vt:lpstr>Aptos</vt:lpstr>
      <vt:lpstr>Arial</vt:lpstr>
      <vt:lpstr>Calibri</vt:lpstr>
      <vt:lpstr>Consolas</vt:lpstr>
      <vt:lpstr>Segoe UI</vt:lpstr>
      <vt:lpstr>Segoe UI Semibold</vt:lpstr>
      <vt:lpstr>SegoeUI</vt:lpstr>
      <vt:lpstr>Wingdings</vt:lpstr>
      <vt:lpstr>Microsoft Ignite 16:9 Template Dark</vt:lpstr>
      <vt:lpstr>AI Legislation landscape </vt:lpstr>
      <vt:lpstr>EU AI Act</vt:lpstr>
      <vt:lpstr>Risk based approach to AI systems:</vt:lpstr>
      <vt:lpstr>Prohibited AI Systems </vt:lpstr>
      <vt:lpstr>High risk AI Systems </vt:lpstr>
      <vt:lpstr>High risk systems obligations</vt:lpstr>
      <vt:lpstr>Systems with transparency requirements</vt:lpstr>
      <vt:lpstr>General purpose AI models </vt:lpstr>
      <vt:lpstr>Holistic measures to consider</vt:lpstr>
      <vt:lpstr>Penalties</vt:lpstr>
      <vt:lpstr>Terminology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Ioana Tanase</dc:creator>
  <cp:lastModifiedBy>Ioana Tanase</cp:lastModifiedBy>
  <cp:revision>1</cp:revision>
  <dcterms:created xsi:type="dcterms:W3CDTF">2025-02-20T13:11:40Z</dcterms:created>
  <dcterms:modified xsi:type="dcterms:W3CDTF">2025-02-24T10:23:28Z</dcterms:modified>
</cp:coreProperties>
</file>